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12" r:id="rId1"/>
    <p:sldMasterId id="2147483713" r:id="rId2"/>
  </p:sldMasterIdLst>
  <p:notesMasterIdLst>
    <p:notesMasterId r:id="rId23"/>
  </p:notesMasterIdLst>
  <p:sldIdLst>
    <p:sldId id="256" r:id="rId3"/>
    <p:sldId id="258" r:id="rId4"/>
    <p:sldId id="260" r:id="rId5"/>
    <p:sldId id="261" r:id="rId6"/>
    <p:sldId id="262" r:id="rId7"/>
    <p:sldId id="263" r:id="rId8"/>
    <p:sldId id="264" r:id="rId9"/>
    <p:sldId id="268" r:id="rId10"/>
    <p:sldId id="269" r:id="rId11"/>
    <p:sldId id="271" r:id="rId12"/>
    <p:sldId id="272" r:id="rId13"/>
    <p:sldId id="273" r:id="rId14"/>
    <p:sldId id="274" r:id="rId15"/>
    <p:sldId id="275" r:id="rId16"/>
    <p:sldId id="277" r:id="rId17"/>
    <p:sldId id="278" r:id="rId18"/>
    <p:sldId id="280" r:id="rId19"/>
    <p:sldId id="281" r:id="rId20"/>
    <p:sldId id="282" r:id="rId21"/>
    <p:sldId id="283" r:id="rId22"/>
  </p:sldIdLst>
  <p:sldSz cx="9144000" cy="5143500" type="screen16x9"/>
  <p:notesSz cx="6858000" cy="9144000"/>
  <p:embeddedFontLst>
    <p:embeddedFont>
      <p:font typeface="Asap" pitchFamily="2" charset="77"/>
      <p:regular r:id="rId24"/>
      <p:bold r:id="rId25"/>
      <p:italic r:id="rId26"/>
      <p:boldItalic r:id="rId27"/>
    </p:embeddedFont>
    <p:embeddedFont>
      <p:font typeface="Bebas Neue" panose="020B0606020202050201" pitchFamily="34" charset="77"/>
      <p:regular r:id="rId28"/>
    </p:embeddedFont>
    <p:embeddedFont>
      <p:font typeface="Comfortaa" pitchFamily="2" charset="0"/>
      <p:regular r:id="rId29"/>
      <p:bold r:id="rId30"/>
    </p:embeddedFont>
    <p:embeddedFont>
      <p:font typeface="DM Sans" pitchFamily="2" charset="77"/>
      <p:regular r:id="rId31"/>
      <p:bold r:id="rId32"/>
      <p:italic r:id="rId33"/>
      <p:boldItalic r:id="rId34"/>
    </p:embeddedFont>
    <p:embeddedFont>
      <p:font typeface="DM Sans SemiBold" pitchFamily="2" charset="77"/>
      <p:regular r:id="rId35"/>
      <p:bold r:id="rId36"/>
      <p:italic r:id="rId37"/>
      <p:boldItalic r:id="rId38"/>
    </p:embeddedFont>
    <p:embeddedFont>
      <p:font typeface="Lato" panose="020F0502020204030203" pitchFamily="34" charset="0"/>
      <p:regular r:id="rId39"/>
      <p:bold r:id="rId40"/>
      <p:italic r:id="rId41"/>
      <p:boldItalic r:id="rId42"/>
    </p:embeddedFont>
    <p:embeddedFont>
      <p:font typeface="Nunito Light" panose="020F0302020204030204" pitchFamily="34" charset="0"/>
      <p:regular r:id="rId43"/>
      <p:italic r:id="rId44"/>
    </p:embeddedFont>
    <p:embeddedFont>
      <p:font typeface="Roboto" panose="02000000000000000000" pitchFamily="2" charset="0"/>
      <p:regular r:id="rId45"/>
      <p:bold r:id="rId46"/>
      <p:italic r:id="rId47"/>
      <p:boldItalic r:id="rId48"/>
    </p:embeddedFont>
    <p:embeddedFont>
      <p:font typeface="Roboto SemiBold" panose="02000000000000000000" pitchFamily="2" charset="0"/>
      <p:regular r:id="rId49"/>
      <p:bold r:id="rId50"/>
      <p:italic r:id="rId51"/>
      <p:boldItalic r:id="rId52"/>
    </p:embeddedFont>
    <p:embeddedFont>
      <p:font typeface="Space Mono" panose="02010509030202000204" pitchFamily="49" charset="77"/>
      <p:regular r:id="rId53"/>
      <p:bold r:id="rId54"/>
      <p:italic r:id="rId55"/>
      <p:boldItalic r:id="rId5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639">
          <p15:clr>
            <a:srgbClr val="747775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imrun Sharma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B4C247F-3779-4297-A599-F2D74CFFE666}">
  <a:tblStyle styleId="{2B4C247F-3779-4297-A599-F2D74CFFE66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1"/>
    <p:restoredTop sz="94692"/>
  </p:normalViewPr>
  <p:slideViewPr>
    <p:cSldViewPr snapToGrid="0">
      <p:cViewPr varScale="1">
        <p:scale>
          <a:sx n="153" d="100"/>
          <a:sy n="153" d="100"/>
        </p:scale>
        <p:origin x="544" y="168"/>
      </p:cViewPr>
      <p:guideLst>
        <p:guide orient="horz" pos="639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3.fntdata"/><Relationship Id="rId39" Type="http://schemas.openxmlformats.org/officeDocument/2006/relationships/font" Target="fonts/font16.fntdata"/><Relationship Id="rId21" Type="http://schemas.openxmlformats.org/officeDocument/2006/relationships/slide" Target="slides/slide19.xml"/><Relationship Id="rId34" Type="http://schemas.openxmlformats.org/officeDocument/2006/relationships/font" Target="fonts/font11.fntdata"/><Relationship Id="rId42" Type="http://schemas.openxmlformats.org/officeDocument/2006/relationships/font" Target="fonts/font19.fntdata"/><Relationship Id="rId47" Type="http://schemas.openxmlformats.org/officeDocument/2006/relationships/font" Target="fonts/font24.fntdata"/><Relationship Id="rId50" Type="http://schemas.openxmlformats.org/officeDocument/2006/relationships/font" Target="fonts/font27.fntdata"/><Relationship Id="rId55" Type="http://schemas.openxmlformats.org/officeDocument/2006/relationships/font" Target="fonts/font32.fntdata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font" Target="fonts/font6.fntdata"/><Relationship Id="rId11" Type="http://schemas.openxmlformats.org/officeDocument/2006/relationships/slide" Target="slides/slide9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font" Target="fonts/font14.fntdata"/><Relationship Id="rId40" Type="http://schemas.openxmlformats.org/officeDocument/2006/relationships/font" Target="fonts/font17.fntdata"/><Relationship Id="rId45" Type="http://schemas.openxmlformats.org/officeDocument/2006/relationships/font" Target="fonts/font22.fntdata"/><Relationship Id="rId53" Type="http://schemas.openxmlformats.org/officeDocument/2006/relationships/font" Target="fonts/font30.fntdata"/><Relationship Id="rId58" Type="http://schemas.openxmlformats.org/officeDocument/2006/relationships/presProps" Target="presProps.xml"/><Relationship Id="rId5" Type="http://schemas.openxmlformats.org/officeDocument/2006/relationships/slide" Target="slides/slide3.xml"/><Relationship Id="rId61" Type="http://schemas.openxmlformats.org/officeDocument/2006/relationships/tableStyles" Target="tableStyle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43" Type="http://schemas.openxmlformats.org/officeDocument/2006/relationships/font" Target="fonts/font20.fntdata"/><Relationship Id="rId48" Type="http://schemas.openxmlformats.org/officeDocument/2006/relationships/font" Target="fonts/font25.fntdata"/><Relationship Id="rId56" Type="http://schemas.openxmlformats.org/officeDocument/2006/relationships/font" Target="fonts/font33.fntdata"/><Relationship Id="rId8" Type="http://schemas.openxmlformats.org/officeDocument/2006/relationships/slide" Target="slides/slide6.xml"/><Relationship Id="rId51" Type="http://schemas.openxmlformats.org/officeDocument/2006/relationships/font" Target="fonts/font28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font" Target="fonts/font15.fntdata"/><Relationship Id="rId46" Type="http://schemas.openxmlformats.org/officeDocument/2006/relationships/font" Target="fonts/font23.fntdata"/><Relationship Id="rId59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font" Target="fonts/font18.fntdata"/><Relationship Id="rId54" Type="http://schemas.openxmlformats.org/officeDocument/2006/relationships/font" Target="fonts/font3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49" Type="http://schemas.openxmlformats.org/officeDocument/2006/relationships/font" Target="fonts/font26.fntdata"/><Relationship Id="rId57" Type="http://schemas.openxmlformats.org/officeDocument/2006/relationships/commentAuthors" Target="commentAuthors.xml"/><Relationship Id="rId10" Type="http://schemas.openxmlformats.org/officeDocument/2006/relationships/slide" Target="slides/slide8.xml"/><Relationship Id="rId31" Type="http://schemas.openxmlformats.org/officeDocument/2006/relationships/font" Target="fonts/font8.fntdata"/><Relationship Id="rId44" Type="http://schemas.openxmlformats.org/officeDocument/2006/relationships/font" Target="fonts/font21.fntdata"/><Relationship Id="rId52" Type="http://schemas.openxmlformats.org/officeDocument/2006/relationships/font" Target="fonts/font29.fntdata"/><Relationship Id="rId60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1" name="Google Shape;8151;g3106a804f4a_2_40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52" name="Google Shape;8152;g3106a804f4a_2_40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8" name="Google Shape;8308;g34296e96db3_1_9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09" name="Google Shape;8309;g34296e96db3_1_9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2" name="Google Shape;8322;g34296e96db3_1_9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23" name="Google Shape;8323;g34296e96db3_1_9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0" name="Google Shape;8330;g34296e96db3_1_9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31" name="Google Shape;8331;g34296e96db3_1_9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7" name="Google Shape;8337;g346147ab7e8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38" name="Google Shape;8338;g346147ab7e8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4" name="Google Shape;8344;g34773b4ae0a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45" name="Google Shape;8345;g34773b4ae0a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3" name="Google Shape;8363;g342debf5eee_0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64" name="Google Shape;8364;g342debf5eee_0_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0" name="Google Shape;8370;g346147ab7e8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71" name="Google Shape;8371;g346147ab7e8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8" name="Google Shape;8388;g34773b4ae0a_0_2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89" name="Google Shape;8389;g34773b4ae0a_0_2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6" name="Google Shape;8396;g34296e96db3_1_9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97" name="Google Shape;8397;g34296e96db3_1_9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1" name="Google Shape;8421;g3435c371afb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22" name="Google Shape;8422;g3435c371afb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7" name="Google Shape;8167;g342debf5eee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68" name="Google Shape;8168;g342debf5eee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Healthcare, consumers, finance,defense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6" name="Google Shape;8446;g342debf5eee_0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47" name="Google Shape;8447;g342debf5eee_0_1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6" name="Google Shape;8186;g3106a804f4a_2_204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87" name="Google Shape;8187;g3106a804f4a_2_204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7" name="Google Shape;8197;g342debf5eee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98" name="Google Shape;8198;g342debf5eee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>
                <a:solidFill>
                  <a:schemeClr val="dk1"/>
                </a:solidFill>
              </a:rPr>
              <a:t>Computation cost/Time usage : Training and Privacy Testing Specifically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 b="1">
                <a:solidFill>
                  <a:schemeClr val="dk1"/>
                </a:solidFill>
              </a:rPr>
              <a:t>Using the product on large, real-world datasets can be prohibitively expensive and hard to get right, because (a) what we do is expensive and (b) you may have to do it more than once — potentially many times — to get past privacy checks. The whole point of the product is to speed up access to sensitive data, so the slower &amp; more expensive it is to use the product, the less valuable it is (because its not that different than the old manual way of doing things).</a:t>
            </a: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5" name="Google Shape;8205;g310890be430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06" name="Google Shape;8206;g310890be430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GB" sz="1300" b="1">
                <a:solidFill>
                  <a:schemeClr val="dk1"/>
                </a:solidFill>
              </a:rPr>
              <a:t>🔍 Row Memorization Test (Unique Copies)</a:t>
            </a:r>
            <a:endParaRPr sz="1300" b="1"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>
                <a:solidFill>
                  <a:schemeClr val="dk1"/>
                </a:solidFill>
              </a:rPr>
              <a:t>Checks if fake data </a:t>
            </a:r>
            <a:r>
              <a:rPr lang="en-GB" b="1">
                <a:solidFill>
                  <a:schemeClr val="dk1"/>
                </a:solidFill>
              </a:rPr>
              <a:t>copied real people</a:t>
            </a:r>
            <a:r>
              <a:rPr lang="en-GB">
                <a:solidFill>
                  <a:schemeClr val="dk1"/>
                </a:solidFill>
              </a:rPr>
              <a:t> too closely.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>
                <a:solidFill>
                  <a:schemeClr val="dk1"/>
                </a:solidFill>
              </a:rPr>
              <a:t>If it looks </a:t>
            </a:r>
            <a:r>
              <a:rPr lang="en-GB" b="1">
                <a:solidFill>
                  <a:schemeClr val="dk1"/>
                </a:solidFill>
              </a:rPr>
              <a:t>identical</a:t>
            </a:r>
            <a:r>
              <a:rPr lang="en-GB">
                <a:solidFill>
                  <a:schemeClr val="dk1"/>
                </a:solidFill>
              </a:rPr>
              <a:t> to someone real and not part of a big group, it’s a </a:t>
            </a:r>
            <a:r>
              <a:rPr lang="en-GB" b="1">
                <a:solidFill>
                  <a:schemeClr val="dk1"/>
                </a:solidFill>
              </a:rPr>
              <a:t>privacy risk</a:t>
            </a:r>
            <a:r>
              <a:rPr lang="en-GB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GB" sz="1300" b="1">
                <a:solidFill>
                  <a:schemeClr val="dk1"/>
                </a:solidFill>
              </a:rPr>
              <a:t>🚨 Risky Rows Test</a:t>
            </a:r>
            <a:endParaRPr sz="1300" b="1"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>
                <a:solidFill>
                  <a:schemeClr val="dk1"/>
                </a:solidFill>
              </a:rPr>
              <a:t>Looks for fake data that is </a:t>
            </a:r>
            <a:r>
              <a:rPr lang="en-GB" b="1">
                <a:solidFill>
                  <a:schemeClr val="dk1"/>
                </a:solidFill>
              </a:rPr>
              <a:t>too similar</a:t>
            </a:r>
            <a:r>
              <a:rPr lang="en-GB">
                <a:solidFill>
                  <a:schemeClr val="dk1"/>
                </a:solidFill>
              </a:rPr>
              <a:t> to real people and part of a </a:t>
            </a:r>
            <a:r>
              <a:rPr lang="en-GB" b="1">
                <a:solidFill>
                  <a:schemeClr val="dk1"/>
                </a:solidFill>
              </a:rPr>
              <a:t>tiny group</a:t>
            </a:r>
            <a:r>
              <a:rPr lang="en-GB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>
                <a:solidFill>
                  <a:schemeClr val="dk1"/>
                </a:solidFill>
              </a:rPr>
              <a:t>If too many of these exist, someone’s privacy could be at risk</a:t>
            </a:r>
            <a:endParaRPr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b="1">
                <a:solidFill>
                  <a:schemeClr val="dk1"/>
                </a:solidFill>
              </a:rPr>
              <a:t>🧠 Row Memorization Test (a.k.a. Unique Copies)</a:t>
            </a:r>
            <a:endParaRPr b="1"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>
                <a:solidFill>
                  <a:schemeClr val="dk1"/>
                </a:solidFill>
              </a:rPr>
              <a:t>Detects over-replication of real records in the synthetic dataset.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>
                <a:solidFill>
                  <a:schemeClr val="dk1"/>
                </a:solidFill>
              </a:rPr>
              <a:t>Fails if:</a:t>
            </a:r>
            <a:endParaRPr>
              <a:solidFill>
                <a:schemeClr val="dk1"/>
              </a:solidFill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-GB">
                <a:solidFill>
                  <a:schemeClr val="dk1"/>
                </a:solidFill>
              </a:rPr>
              <a:t>A real row from a </a:t>
            </a:r>
            <a:r>
              <a:rPr lang="en-GB" b="1">
                <a:solidFill>
                  <a:schemeClr val="dk1"/>
                </a:solidFill>
              </a:rPr>
              <a:t>small equivalence class (≤ 5)</a:t>
            </a:r>
            <a:r>
              <a:rPr lang="en-GB">
                <a:solidFill>
                  <a:schemeClr val="dk1"/>
                </a:solidFill>
              </a:rPr>
              <a:t> is duplicated.</a:t>
            </a:r>
            <a:endParaRPr>
              <a:solidFill>
                <a:schemeClr val="dk1"/>
              </a:solidFill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-GB" b="1">
                <a:solidFill>
                  <a:schemeClr val="dk1"/>
                </a:solidFill>
              </a:rPr>
              <a:t>More than one copy</a:t>
            </a:r>
            <a:r>
              <a:rPr lang="en-GB">
                <a:solidFill>
                  <a:schemeClr val="dk1"/>
                </a:solidFill>
              </a:rPr>
              <a:t> exists from a </a:t>
            </a:r>
            <a:r>
              <a:rPr lang="en-GB" b="1">
                <a:solidFill>
                  <a:schemeClr val="dk1"/>
                </a:solidFill>
              </a:rPr>
              <a:t>large class (&gt; 5)</a:t>
            </a:r>
            <a:r>
              <a:rPr lang="en-GB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>
                <a:solidFill>
                  <a:schemeClr val="dk1"/>
                </a:solidFill>
              </a:rPr>
              <a:t>Uses </a:t>
            </a:r>
            <a:r>
              <a:rPr lang="en-GB" b="1">
                <a:solidFill>
                  <a:schemeClr val="dk1"/>
                </a:solidFill>
              </a:rPr>
              <a:t>equivalence class sizes</a:t>
            </a:r>
            <a:r>
              <a:rPr lang="en-GB">
                <a:solidFill>
                  <a:schemeClr val="dk1"/>
                </a:solidFill>
              </a:rPr>
              <a:t> to flag overly unique or repeated records.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b="1">
                <a:solidFill>
                  <a:schemeClr val="dk1"/>
                </a:solidFill>
              </a:rPr>
              <a:t>⚠️ Risky Rows Test (a.k.a. Matches in Small Equivalence Classes)</a:t>
            </a:r>
            <a:endParaRPr b="1"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>
                <a:solidFill>
                  <a:schemeClr val="dk1"/>
                </a:solidFill>
              </a:rPr>
              <a:t>Flags </a:t>
            </a:r>
            <a:r>
              <a:rPr lang="en-GB" b="1">
                <a:solidFill>
                  <a:schemeClr val="dk1"/>
                </a:solidFill>
              </a:rPr>
              <a:t>exact matches (DCR = 0)</a:t>
            </a:r>
            <a:r>
              <a:rPr lang="en-GB">
                <a:solidFill>
                  <a:schemeClr val="dk1"/>
                </a:solidFill>
              </a:rPr>
              <a:t> between synthetic and real data.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>
                <a:solidFill>
                  <a:schemeClr val="dk1"/>
                </a:solidFill>
              </a:rPr>
              <a:t>Focuses on matches within </a:t>
            </a:r>
            <a:r>
              <a:rPr lang="en-GB" b="1">
                <a:solidFill>
                  <a:schemeClr val="dk1"/>
                </a:solidFill>
              </a:rPr>
              <a:t>small equivalence classes</a:t>
            </a:r>
            <a:r>
              <a:rPr lang="en-GB">
                <a:solidFill>
                  <a:schemeClr val="dk1"/>
                </a:solidFill>
              </a:rPr>
              <a:t>, where re-identification is easier.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>
                <a:solidFill>
                  <a:schemeClr val="dk1"/>
                </a:solidFill>
              </a:rPr>
              <a:t>Fails if </a:t>
            </a:r>
            <a:r>
              <a:rPr lang="en-GB" b="1">
                <a:solidFill>
                  <a:schemeClr val="dk1"/>
                </a:solidFill>
              </a:rPr>
              <a:t>&gt;1%</a:t>
            </a:r>
            <a:r>
              <a:rPr lang="en-GB">
                <a:solidFill>
                  <a:schemeClr val="dk1"/>
                </a:solidFill>
              </a:rPr>
              <a:t> of synthetic rows are risky.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>
                <a:solidFill>
                  <a:schemeClr val="dk1"/>
                </a:solidFill>
              </a:rPr>
              <a:t>Combines </a:t>
            </a:r>
            <a:r>
              <a:rPr lang="en-GB" b="1">
                <a:solidFill>
                  <a:schemeClr val="dk1"/>
                </a:solidFill>
              </a:rPr>
              <a:t>DCR</a:t>
            </a:r>
            <a:r>
              <a:rPr lang="en-GB">
                <a:solidFill>
                  <a:schemeClr val="dk1"/>
                </a:solidFill>
              </a:rPr>
              <a:t> and </a:t>
            </a:r>
            <a:r>
              <a:rPr lang="en-GB" b="1">
                <a:solidFill>
                  <a:schemeClr val="dk1"/>
                </a:solidFill>
              </a:rPr>
              <a:t>equivalence class size</a:t>
            </a:r>
            <a:r>
              <a:rPr lang="en-GB">
                <a:solidFill>
                  <a:schemeClr val="dk1"/>
                </a:solidFill>
              </a:rPr>
              <a:t> for risk evaluation.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8" name="Google Shape;8218;g34816f185ce_2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19" name="Google Shape;8219;g34816f185ce_2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>
                <a:solidFill>
                  <a:schemeClr val="dk1"/>
                </a:solidFill>
              </a:rPr>
              <a:t>Computation cost/Time usage : Training and Privacy Testing Specifically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 b="1">
                <a:solidFill>
                  <a:schemeClr val="dk1"/>
                </a:solidFill>
              </a:rPr>
              <a:t>Using the product on large, real-world datasets can be prohibitively expensive and hard to get right, because (a) what we do is expensive and (b) you may have to do it more than once — potentially many times — to get past privacy checks. The whole point of the product is to speed up access to sensitive data, so the slower &amp; more expensive it is to use the product, the less valuable it is (because its not that different than the old manual way of doing things).</a:t>
            </a: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6" name="Google Shape;8226;g34816f185ce_2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27" name="Google Shape;8227;g34816f185ce_2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>
                <a:solidFill>
                  <a:schemeClr val="dk1"/>
                </a:solidFill>
              </a:rPr>
              <a:t>Computation cost/Time usage : Training and Privacy Testing Specifically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 b="1">
                <a:solidFill>
                  <a:schemeClr val="dk1"/>
                </a:solidFill>
              </a:rPr>
              <a:t>Using the product on large, real-world datasets can be prohibitively expensive and hard to get right, because (a) what we do is expensive and (b) you may have to do it more than once — potentially many times — to get past privacy checks. The whole point of the product is to speed up access to sensitive data, so the slower &amp; more expensive it is to use the product, the less valuable it is (because its not that different than the old manual way of doing things).</a:t>
            </a: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5" name="Google Shape;8285;g310890be430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86" name="Google Shape;8286;g310890be430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" name="Google Shape;8294;g3109b3f0e1d_0_6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95" name="Google Shape;8295;g3109b3f0e1d_0_6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2.xml"/><Relationship Id="rId4" Type="http://schemas.openxmlformats.org/officeDocument/2006/relationships/hyperlink" Target="http://bit.ly/2TtBDfr" TargetMode="Externa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oogle Shape;54;p14"/>
          <p:cNvGrpSpPr/>
          <p:nvPr/>
        </p:nvGrpSpPr>
        <p:grpSpPr>
          <a:xfrm rot="-1799983">
            <a:off x="-974264" y="-783041"/>
            <a:ext cx="2835804" cy="2780472"/>
            <a:chOff x="1400775" y="920275"/>
            <a:chExt cx="1637475" cy="1605525"/>
          </a:xfrm>
        </p:grpSpPr>
        <p:sp>
          <p:nvSpPr>
            <p:cNvPr id="55" name="Google Shape;55;p14"/>
            <p:cNvSpPr/>
            <p:nvPr/>
          </p:nvSpPr>
          <p:spPr>
            <a:xfrm>
              <a:off x="2472400" y="990525"/>
              <a:ext cx="16925" cy="247025"/>
            </a:xfrm>
            <a:custGeom>
              <a:avLst/>
              <a:gdLst/>
              <a:ahLst/>
              <a:cxnLst/>
              <a:rect l="l" t="t" r="r" b="b"/>
              <a:pathLst>
                <a:path w="677" h="9881" extrusionOk="0">
                  <a:moveTo>
                    <a:pt x="337" y="9320"/>
                  </a:moveTo>
                  <a:cubicBezTo>
                    <a:pt x="458" y="9320"/>
                    <a:pt x="558" y="9419"/>
                    <a:pt x="558" y="9540"/>
                  </a:cubicBezTo>
                  <a:cubicBezTo>
                    <a:pt x="558" y="9662"/>
                    <a:pt x="458" y="9761"/>
                    <a:pt x="337" y="9761"/>
                  </a:cubicBezTo>
                  <a:cubicBezTo>
                    <a:pt x="215" y="9761"/>
                    <a:pt x="116" y="9662"/>
                    <a:pt x="116" y="9540"/>
                  </a:cubicBezTo>
                  <a:cubicBezTo>
                    <a:pt x="116" y="9419"/>
                    <a:pt x="215" y="9320"/>
                    <a:pt x="337" y="9320"/>
                  </a:cubicBezTo>
                  <a:close/>
                  <a:moveTo>
                    <a:pt x="279" y="0"/>
                  </a:moveTo>
                  <a:lnTo>
                    <a:pt x="279" y="9206"/>
                  </a:lnTo>
                  <a:cubicBezTo>
                    <a:pt x="122" y="9237"/>
                    <a:pt x="0" y="9375"/>
                    <a:pt x="0" y="9540"/>
                  </a:cubicBezTo>
                  <a:cubicBezTo>
                    <a:pt x="0" y="9728"/>
                    <a:pt x="152" y="9880"/>
                    <a:pt x="337" y="9880"/>
                  </a:cubicBezTo>
                  <a:cubicBezTo>
                    <a:pt x="525" y="9880"/>
                    <a:pt x="676" y="9728"/>
                    <a:pt x="676" y="9540"/>
                  </a:cubicBezTo>
                  <a:cubicBezTo>
                    <a:pt x="676" y="9375"/>
                    <a:pt x="555" y="9237"/>
                    <a:pt x="398" y="9206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14"/>
            <p:cNvSpPr/>
            <p:nvPr/>
          </p:nvSpPr>
          <p:spPr>
            <a:xfrm>
              <a:off x="2905300" y="1457050"/>
              <a:ext cx="73250" cy="126800"/>
            </a:xfrm>
            <a:custGeom>
              <a:avLst/>
              <a:gdLst/>
              <a:ahLst/>
              <a:cxnLst/>
              <a:rect l="l" t="t" r="r" b="b"/>
              <a:pathLst>
                <a:path w="2930" h="5072" extrusionOk="0">
                  <a:moveTo>
                    <a:pt x="337" y="4511"/>
                  </a:moveTo>
                  <a:cubicBezTo>
                    <a:pt x="459" y="4511"/>
                    <a:pt x="558" y="4610"/>
                    <a:pt x="558" y="4732"/>
                  </a:cubicBezTo>
                  <a:cubicBezTo>
                    <a:pt x="558" y="4853"/>
                    <a:pt x="459" y="4952"/>
                    <a:pt x="337" y="4952"/>
                  </a:cubicBezTo>
                  <a:cubicBezTo>
                    <a:pt x="216" y="4952"/>
                    <a:pt x="117" y="4853"/>
                    <a:pt x="117" y="4732"/>
                  </a:cubicBezTo>
                  <a:cubicBezTo>
                    <a:pt x="117" y="4610"/>
                    <a:pt x="216" y="4511"/>
                    <a:pt x="337" y="4511"/>
                  </a:cubicBezTo>
                  <a:close/>
                  <a:moveTo>
                    <a:pt x="509" y="0"/>
                  </a:moveTo>
                  <a:lnTo>
                    <a:pt x="279" y="232"/>
                  </a:lnTo>
                  <a:lnTo>
                    <a:pt x="279" y="4400"/>
                  </a:lnTo>
                  <a:cubicBezTo>
                    <a:pt x="119" y="4428"/>
                    <a:pt x="1" y="4566"/>
                    <a:pt x="1" y="4732"/>
                  </a:cubicBezTo>
                  <a:cubicBezTo>
                    <a:pt x="1" y="4919"/>
                    <a:pt x="152" y="5071"/>
                    <a:pt x="337" y="5071"/>
                  </a:cubicBezTo>
                  <a:cubicBezTo>
                    <a:pt x="525" y="5071"/>
                    <a:pt x="677" y="4919"/>
                    <a:pt x="677" y="4732"/>
                  </a:cubicBezTo>
                  <a:cubicBezTo>
                    <a:pt x="677" y="4566"/>
                    <a:pt x="556" y="4428"/>
                    <a:pt x="398" y="4400"/>
                  </a:cubicBezTo>
                  <a:lnTo>
                    <a:pt x="398" y="279"/>
                  </a:lnTo>
                  <a:lnTo>
                    <a:pt x="558" y="119"/>
                  </a:lnTo>
                  <a:lnTo>
                    <a:pt x="2930" y="119"/>
                  </a:lnTo>
                  <a:lnTo>
                    <a:pt x="2930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14"/>
            <p:cNvSpPr/>
            <p:nvPr/>
          </p:nvSpPr>
          <p:spPr>
            <a:xfrm>
              <a:off x="2400400" y="1336750"/>
              <a:ext cx="16950" cy="16925"/>
            </a:xfrm>
            <a:custGeom>
              <a:avLst/>
              <a:gdLst/>
              <a:ahLst/>
              <a:cxnLst/>
              <a:rect l="l" t="t" r="r" b="b"/>
              <a:pathLst>
                <a:path w="678" h="677" extrusionOk="0">
                  <a:moveTo>
                    <a:pt x="340" y="119"/>
                  </a:moveTo>
                  <a:cubicBezTo>
                    <a:pt x="462" y="119"/>
                    <a:pt x="561" y="219"/>
                    <a:pt x="561" y="340"/>
                  </a:cubicBezTo>
                  <a:cubicBezTo>
                    <a:pt x="561" y="462"/>
                    <a:pt x="462" y="561"/>
                    <a:pt x="340" y="561"/>
                  </a:cubicBezTo>
                  <a:cubicBezTo>
                    <a:pt x="219" y="561"/>
                    <a:pt x="120" y="462"/>
                    <a:pt x="120" y="340"/>
                  </a:cubicBezTo>
                  <a:cubicBezTo>
                    <a:pt x="120" y="219"/>
                    <a:pt x="219" y="119"/>
                    <a:pt x="340" y="119"/>
                  </a:cubicBezTo>
                  <a:close/>
                  <a:moveTo>
                    <a:pt x="340" y="1"/>
                  </a:moveTo>
                  <a:cubicBezTo>
                    <a:pt x="153" y="1"/>
                    <a:pt x="1" y="152"/>
                    <a:pt x="1" y="340"/>
                  </a:cubicBezTo>
                  <a:cubicBezTo>
                    <a:pt x="1" y="525"/>
                    <a:pt x="153" y="677"/>
                    <a:pt x="340" y="677"/>
                  </a:cubicBezTo>
                  <a:cubicBezTo>
                    <a:pt x="525" y="677"/>
                    <a:pt x="677" y="525"/>
                    <a:pt x="677" y="340"/>
                  </a:cubicBezTo>
                  <a:cubicBezTo>
                    <a:pt x="677" y="152"/>
                    <a:pt x="525" y="1"/>
                    <a:pt x="340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14"/>
            <p:cNvSpPr/>
            <p:nvPr/>
          </p:nvSpPr>
          <p:spPr>
            <a:xfrm>
              <a:off x="2727800" y="1624750"/>
              <a:ext cx="310450" cy="193250"/>
            </a:xfrm>
            <a:custGeom>
              <a:avLst/>
              <a:gdLst/>
              <a:ahLst/>
              <a:cxnLst/>
              <a:rect l="l" t="t" r="r" b="b"/>
              <a:pathLst>
                <a:path w="12418" h="7730" extrusionOk="0">
                  <a:moveTo>
                    <a:pt x="12083" y="0"/>
                  </a:moveTo>
                  <a:lnTo>
                    <a:pt x="5036" y="7100"/>
                  </a:lnTo>
                  <a:lnTo>
                    <a:pt x="710" y="7100"/>
                  </a:lnTo>
                  <a:cubicBezTo>
                    <a:pt x="638" y="7004"/>
                    <a:pt x="525" y="6940"/>
                    <a:pt x="395" y="6940"/>
                  </a:cubicBezTo>
                  <a:cubicBezTo>
                    <a:pt x="177" y="6940"/>
                    <a:pt x="1" y="7117"/>
                    <a:pt x="1" y="7335"/>
                  </a:cubicBezTo>
                  <a:cubicBezTo>
                    <a:pt x="1" y="7553"/>
                    <a:pt x="177" y="7730"/>
                    <a:pt x="395" y="7730"/>
                  </a:cubicBezTo>
                  <a:cubicBezTo>
                    <a:pt x="525" y="7730"/>
                    <a:pt x="638" y="7669"/>
                    <a:pt x="710" y="7572"/>
                  </a:cubicBezTo>
                  <a:lnTo>
                    <a:pt x="5232" y="7572"/>
                  </a:lnTo>
                  <a:lnTo>
                    <a:pt x="12417" y="331"/>
                  </a:lnTo>
                  <a:lnTo>
                    <a:pt x="12083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14"/>
            <p:cNvSpPr/>
            <p:nvPr/>
          </p:nvSpPr>
          <p:spPr>
            <a:xfrm>
              <a:off x="2400400" y="1367250"/>
              <a:ext cx="16950" cy="16950"/>
            </a:xfrm>
            <a:custGeom>
              <a:avLst/>
              <a:gdLst/>
              <a:ahLst/>
              <a:cxnLst/>
              <a:rect l="l" t="t" r="r" b="b"/>
              <a:pathLst>
                <a:path w="678" h="678" extrusionOk="0">
                  <a:moveTo>
                    <a:pt x="340" y="119"/>
                  </a:moveTo>
                  <a:cubicBezTo>
                    <a:pt x="462" y="119"/>
                    <a:pt x="561" y="219"/>
                    <a:pt x="561" y="340"/>
                  </a:cubicBezTo>
                  <a:cubicBezTo>
                    <a:pt x="561" y="462"/>
                    <a:pt x="462" y="558"/>
                    <a:pt x="340" y="558"/>
                  </a:cubicBezTo>
                  <a:cubicBezTo>
                    <a:pt x="219" y="558"/>
                    <a:pt x="120" y="462"/>
                    <a:pt x="120" y="340"/>
                  </a:cubicBezTo>
                  <a:cubicBezTo>
                    <a:pt x="120" y="219"/>
                    <a:pt x="219" y="119"/>
                    <a:pt x="340" y="119"/>
                  </a:cubicBezTo>
                  <a:close/>
                  <a:moveTo>
                    <a:pt x="340" y="1"/>
                  </a:moveTo>
                  <a:cubicBezTo>
                    <a:pt x="153" y="1"/>
                    <a:pt x="1" y="153"/>
                    <a:pt x="1" y="340"/>
                  </a:cubicBezTo>
                  <a:cubicBezTo>
                    <a:pt x="1" y="525"/>
                    <a:pt x="153" y="677"/>
                    <a:pt x="340" y="677"/>
                  </a:cubicBezTo>
                  <a:cubicBezTo>
                    <a:pt x="525" y="677"/>
                    <a:pt x="677" y="525"/>
                    <a:pt x="677" y="340"/>
                  </a:cubicBezTo>
                  <a:cubicBezTo>
                    <a:pt x="677" y="153"/>
                    <a:pt x="525" y="1"/>
                    <a:pt x="340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14"/>
            <p:cNvSpPr/>
            <p:nvPr/>
          </p:nvSpPr>
          <p:spPr>
            <a:xfrm>
              <a:off x="2399025" y="1396800"/>
              <a:ext cx="19775" cy="19825"/>
            </a:xfrm>
            <a:custGeom>
              <a:avLst/>
              <a:gdLst/>
              <a:ahLst/>
              <a:cxnLst/>
              <a:rect l="l" t="t" r="r" b="b"/>
              <a:pathLst>
                <a:path w="791" h="793" extrusionOk="0">
                  <a:moveTo>
                    <a:pt x="395" y="0"/>
                  </a:moveTo>
                  <a:cubicBezTo>
                    <a:pt x="177" y="0"/>
                    <a:pt x="1" y="177"/>
                    <a:pt x="1" y="398"/>
                  </a:cubicBezTo>
                  <a:cubicBezTo>
                    <a:pt x="1" y="616"/>
                    <a:pt x="177" y="793"/>
                    <a:pt x="395" y="793"/>
                  </a:cubicBezTo>
                  <a:cubicBezTo>
                    <a:pt x="613" y="793"/>
                    <a:pt x="790" y="616"/>
                    <a:pt x="790" y="398"/>
                  </a:cubicBezTo>
                  <a:cubicBezTo>
                    <a:pt x="790" y="177"/>
                    <a:pt x="613" y="0"/>
                    <a:pt x="395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14"/>
            <p:cNvSpPr/>
            <p:nvPr/>
          </p:nvSpPr>
          <p:spPr>
            <a:xfrm>
              <a:off x="2391725" y="990525"/>
              <a:ext cx="83725" cy="512775"/>
            </a:xfrm>
            <a:custGeom>
              <a:avLst/>
              <a:gdLst/>
              <a:ahLst/>
              <a:cxnLst/>
              <a:rect l="l" t="t" r="r" b="b"/>
              <a:pathLst>
                <a:path w="3349" h="20511" extrusionOk="0">
                  <a:moveTo>
                    <a:pt x="0" y="0"/>
                  </a:moveTo>
                  <a:lnTo>
                    <a:pt x="0" y="8988"/>
                  </a:lnTo>
                  <a:lnTo>
                    <a:pt x="2716" y="11685"/>
                  </a:lnTo>
                  <a:lnTo>
                    <a:pt x="2716" y="19801"/>
                  </a:lnTo>
                  <a:cubicBezTo>
                    <a:pt x="2620" y="19873"/>
                    <a:pt x="2556" y="19986"/>
                    <a:pt x="2556" y="20116"/>
                  </a:cubicBezTo>
                  <a:cubicBezTo>
                    <a:pt x="2556" y="20334"/>
                    <a:pt x="2733" y="20511"/>
                    <a:pt x="2951" y="20511"/>
                  </a:cubicBezTo>
                  <a:cubicBezTo>
                    <a:pt x="3169" y="20511"/>
                    <a:pt x="3349" y="20334"/>
                    <a:pt x="3349" y="20116"/>
                  </a:cubicBezTo>
                  <a:cubicBezTo>
                    <a:pt x="3349" y="19986"/>
                    <a:pt x="3285" y="19873"/>
                    <a:pt x="3188" y="19801"/>
                  </a:cubicBezTo>
                  <a:lnTo>
                    <a:pt x="3188" y="11489"/>
                  </a:lnTo>
                  <a:lnTo>
                    <a:pt x="472" y="8792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14"/>
            <p:cNvSpPr/>
            <p:nvPr/>
          </p:nvSpPr>
          <p:spPr>
            <a:xfrm>
              <a:off x="2688525" y="1369200"/>
              <a:ext cx="297400" cy="472550"/>
            </a:xfrm>
            <a:custGeom>
              <a:avLst/>
              <a:gdLst/>
              <a:ahLst/>
              <a:cxnLst/>
              <a:rect l="l" t="t" r="r" b="b"/>
              <a:pathLst>
                <a:path w="11896" h="18902" extrusionOk="0">
                  <a:moveTo>
                    <a:pt x="338" y="18341"/>
                  </a:moveTo>
                  <a:cubicBezTo>
                    <a:pt x="459" y="18341"/>
                    <a:pt x="559" y="18440"/>
                    <a:pt x="559" y="18562"/>
                  </a:cubicBezTo>
                  <a:cubicBezTo>
                    <a:pt x="559" y="18683"/>
                    <a:pt x="459" y="18782"/>
                    <a:pt x="338" y="18782"/>
                  </a:cubicBezTo>
                  <a:cubicBezTo>
                    <a:pt x="216" y="18782"/>
                    <a:pt x="117" y="18683"/>
                    <a:pt x="117" y="18562"/>
                  </a:cubicBezTo>
                  <a:cubicBezTo>
                    <a:pt x="117" y="18440"/>
                    <a:pt x="216" y="18341"/>
                    <a:pt x="338" y="18341"/>
                  </a:cubicBezTo>
                  <a:close/>
                  <a:moveTo>
                    <a:pt x="7051" y="0"/>
                  </a:moveTo>
                  <a:lnTo>
                    <a:pt x="5202" y="1863"/>
                  </a:lnTo>
                  <a:lnTo>
                    <a:pt x="5202" y="8196"/>
                  </a:lnTo>
                  <a:lnTo>
                    <a:pt x="280" y="13154"/>
                  </a:lnTo>
                  <a:lnTo>
                    <a:pt x="280" y="18228"/>
                  </a:lnTo>
                  <a:cubicBezTo>
                    <a:pt x="120" y="18258"/>
                    <a:pt x="1" y="18396"/>
                    <a:pt x="1" y="18562"/>
                  </a:cubicBezTo>
                  <a:cubicBezTo>
                    <a:pt x="1" y="18749"/>
                    <a:pt x="153" y="18901"/>
                    <a:pt x="338" y="18901"/>
                  </a:cubicBezTo>
                  <a:cubicBezTo>
                    <a:pt x="525" y="18901"/>
                    <a:pt x="677" y="18749"/>
                    <a:pt x="677" y="18562"/>
                  </a:cubicBezTo>
                  <a:cubicBezTo>
                    <a:pt x="677" y="18396"/>
                    <a:pt x="556" y="18258"/>
                    <a:pt x="398" y="18228"/>
                  </a:cubicBezTo>
                  <a:lnTo>
                    <a:pt x="398" y="13201"/>
                  </a:lnTo>
                  <a:lnTo>
                    <a:pt x="5318" y="8243"/>
                  </a:lnTo>
                  <a:lnTo>
                    <a:pt x="5318" y="1913"/>
                  </a:lnTo>
                  <a:lnTo>
                    <a:pt x="7101" y="116"/>
                  </a:lnTo>
                  <a:lnTo>
                    <a:pt x="11896" y="116"/>
                  </a:lnTo>
                  <a:lnTo>
                    <a:pt x="11896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14"/>
            <p:cNvSpPr/>
            <p:nvPr/>
          </p:nvSpPr>
          <p:spPr>
            <a:xfrm>
              <a:off x="2425675" y="990525"/>
              <a:ext cx="16925" cy="200575"/>
            </a:xfrm>
            <a:custGeom>
              <a:avLst/>
              <a:gdLst/>
              <a:ahLst/>
              <a:cxnLst/>
              <a:rect l="l" t="t" r="r" b="b"/>
              <a:pathLst>
                <a:path w="677" h="8023" extrusionOk="0">
                  <a:moveTo>
                    <a:pt x="337" y="7465"/>
                  </a:moveTo>
                  <a:cubicBezTo>
                    <a:pt x="458" y="7465"/>
                    <a:pt x="558" y="7564"/>
                    <a:pt x="558" y="7685"/>
                  </a:cubicBezTo>
                  <a:cubicBezTo>
                    <a:pt x="558" y="7807"/>
                    <a:pt x="458" y="7906"/>
                    <a:pt x="337" y="7906"/>
                  </a:cubicBezTo>
                  <a:cubicBezTo>
                    <a:pt x="216" y="7906"/>
                    <a:pt x="116" y="7807"/>
                    <a:pt x="116" y="7685"/>
                  </a:cubicBezTo>
                  <a:cubicBezTo>
                    <a:pt x="116" y="7564"/>
                    <a:pt x="216" y="7465"/>
                    <a:pt x="337" y="7465"/>
                  </a:cubicBezTo>
                  <a:close/>
                  <a:moveTo>
                    <a:pt x="279" y="0"/>
                  </a:moveTo>
                  <a:lnTo>
                    <a:pt x="279" y="7351"/>
                  </a:lnTo>
                  <a:cubicBezTo>
                    <a:pt x="122" y="7379"/>
                    <a:pt x="0" y="7517"/>
                    <a:pt x="0" y="7685"/>
                  </a:cubicBezTo>
                  <a:cubicBezTo>
                    <a:pt x="0" y="7870"/>
                    <a:pt x="149" y="8022"/>
                    <a:pt x="337" y="8022"/>
                  </a:cubicBezTo>
                  <a:cubicBezTo>
                    <a:pt x="525" y="8022"/>
                    <a:pt x="677" y="7870"/>
                    <a:pt x="677" y="7685"/>
                  </a:cubicBezTo>
                  <a:cubicBezTo>
                    <a:pt x="677" y="7520"/>
                    <a:pt x="555" y="7382"/>
                    <a:pt x="398" y="7351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14"/>
            <p:cNvSpPr/>
            <p:nvPr/>
          </p:nvSpPr>
          <p:spPr>
            <a:xfrm>
              <a:off x="2664875" y="1345800"/>
              <a:ext cx="321000" cy="519675"/>
            </a:xfrm>
            <a:custGeom>
              <a:avLst/>
              <a:gdLst/>
              <a:ahLst/>
              <a:cxnLst/>
              <a:rect l="l" t="t" r="r" b="b"/>
              <a:pathLst>
                <a:path w="12840" h="20787" extrusionOk="0">
                  <a:moveTo>
                    <a:pt x="340" y="20229"/>
                  </a:moveTo>
                  <a:cubicBezTo>
                    <a:pt x="461" y="20229"/>
                    <a:pt x="560" y="20329"/>
                    <a:pt x="560" y="20450"/>
                  </a:cubicBezTo>
                  <a:cubicBezTo>
                    <a:pt x="560" y="20571"/>
                    <a:pt x="461" y="20668"/>
                    <a:pt x="340" y="20668"/>
                  </a:cubicBezTo>
                  <a:cubicBezTo>
                    <a:pt x="218" y="20668"/>
                    <a:pt x="119" y="20571"/>
                    <a:pt x="119" y="20450"/>
                  </a:cubicBezTo>
                  <a:cubicBezTo>
                    <a:pt x="119" y="20329"/>
                    <a:pt x="218" y="20229"/>
                    <a:pt x="340" y="20229"/>
                  </a:cubicBezTo>
                  <a:close/>
                  <a:moveTo>
                    <a:pt x="7685" y="0"/>
                  </a:moveTo>
                  <a:lnTo>
                    <a:pt x="5201" y="2501"/>
                  </a:lnTo>
                  <a:lnTo>
                    <a:pt x="5201" y="8834"/>
                  </a:lnTo>
                  <a:lnTo>
                    <a:pt x="279" y="13792"/>
                  </a:lnTo>
                  <a:lnTo>
                    <a:pt x="279" y="20116"/>
                  </a:lnTo>
                  <a:cubicBezTo>
                    <a:pt x="122" y="20144"/>
                    <a:pt x="0" y="20282"/>
                    <a:pt x="0" y="20450"/>
                  </a:cubicBezTo>
                  <a:cubicBezTo>
                    <a:pt x="0" y="20635"/>
                    <a:pt x="152" y="20787"/>
                    <a:pt x="340" y="20787"/>
                  </a:cubicBezTo>
                  <a:cubicBezTo>
                    <a:pt x="525" y="20787"/>
                    <a:pt x="676" y="20635"/>
                    <a:pt x="676" y="20450"/>
                  </a:cubicBezTo>
                  <a:cubicBezTo>
                    <a:pt x="676" y="20282"/>
                    <a:pt x="555" y="20144"/>
                    <a:pt x="398" y="20116"/>
                  </a:cubicBezTo>
                  <a:lnTo>
                    <a:pt x="398" y="13839"/>
                  </a:lnTo>
                  <a:lnTo>
                    <a:pt x="5320" y="8881"/>
                  </a:lnTo>
                  <a:lnTo>
                    <a:pt x="5320" y="2551"/>
                  </a:lnTo>
                  <a:lnTo>
                    <a:pt x="7732" y="119"/>
                  </a:lnTo>
                  <a:lnTo>
                    <a:pt x="12839" y="119"/>
                  </a:lnTo>
                  <a:lnTo>
                    <a:pt x="12839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14"/>
            <p:cNvSpPr/>
            <p:nvPr/>
          </p:nvSpPr>
          <p:spPr>
            <a:xfrm>
              <a:off x="2449000" y="990525"/>
              <a:ext cx="16925" cy="223825"/>
            </a:xfrm>
            <a:custGeom>
              <a:avLst/>
              <a:gdLst/>
              <a:ahLst/>
              <a:cxnLst/>
              <a:rect l="l" t="t" r="r" b="b"/>
              <a:pathLst>
                <a:path w="677" h="8953" extrusionOk="0">
                  <a:moveTo>
                    <a:pt x="340" y="8392"/>
                  </a:moveTo>
                  <a:cubicBezTo>
                    <a:pt x="461" y="8392"/>
                    <a:pt x="561" y="8491"/>
                    <a:pt x="561" y="8613"/>
                  </a:cubicBezTo>
                  <a:cubicBezTo>
                    <a:pt x="561" y="8734"/>
                    <a:pt x="461" y="8834"/>
                    <a:pt x="340" y="8834"/>
                  </a:cubicBezTo>
                  <a:cubicBezTo>
                    <a:pt x="218" y="8834"/>
                    <a:pt x="119" y="8734"/>
                    <a:pt x="119" y="8613"/>
                  </a:cubicBezTo>
                  <a:cubicBezTo>
                    <a:pt x="119" y="8491"/>
                    <a:pt x="218" y="8392"/>
                    <a:pt x="340" y="8392"/>
                  </a:cubicBezTo>
                  <a:close/>
                  <a:moveTo>
                    <a:pt x="279" y="0"/>
                  </a:moveTo>
                  <a:lnTo>
                    <a:pt x="279" y="8279"/>
                  </a:lnTo>
                  <a:cubicBezTo>
                    <a:pt x="122" y="8307"/>
                    <a:pt x="0" y="8445"/>
                    <a:pt x="0" y="8613"/>
                  </a:cubicBezTo>
                  <a:cubicBezTo>
                    <a:pt x="0" y="8801"/>
                    <a:pt x="152" y="8952"/>
                    <a:pt x="340" y="8952"/>
                  </a:cubicBezTo>
                  <a:cubicBezTo>
                    <a:pt x="525" y="8952"/>
                    <a:pt x="677" y="8801"/>
                    <a:pt x="677" y="8613"/>
                  </a:cubicBezTo>
                  <a:cubicBezTo>
                    <a:pt x="677" y="8447"/>
                    <a:pt x="555" y="8309"/>
                    <a:pt x="398" y="8282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14"/>
            <p:cNvSpPr/>
            <p:nvPr/>
          </p:nvSpPr>
          <p:spPr>
            <a:xfrm>
              <a:off x="2729175" y="1591350"/>
              <a:ext cx="290575" cy="188775"/>
            </a:xfrm>
            <a:custGeom>
              <a:avLst/>
              <a:gdLst/>
              <a:ahLst/>
              <a:cxnLst/>
              <a:rect l="l" t="t" r="r" b="b"/>
              <a:pathLst>
                <a:path w="11623" h="7551" extrusionOk="0">
                  <a:moveTo>
                    <a:pt x="340" y="6990"/>
                  </a:moveTo>
                  <a:cubicBezTo>
                    <a:pt x="462" y="6990"/>
                    <a:pt x="561" y="7089"/>
                    <a:pt x="561" y="7210"/>
                  </a:cubicBezTo>
                  <a:cubicBezTo>
                    <a:pt x="561" y="7332"/>
                    <a:pt x="462" y="7431"/>
                    <a:pt x="340" y="7431"/>
                  </a:cubicBezTo>
                  <a:cubicBezTo>
                    <a:pt x="219" y="7431"/>
                    <a:pt x="120" y="7332"/>
                    <a:pt x="120" y="7210"/>
                  </a:cubicBezTo>
                  <a:cubicBezTo>
                    <a:pt x="120" y="7089"/>
                    <a:pt x="219" y="6990"/>
                    <a:pt x="340" y="6990"/>
                  </a:cubicBezTo>
                  <a:close/>
                  <a:moveTo>
                    <a:pt x="11540" y="0"/>
                  </a:moveTo>
                  <a:lnTo>
                    <a:pt x="4440" y="7153"/>
                  </a:lnTo>
                  <a:lnTo>
                    <a:pt x="672" y="7153"/>
                  </a:lnTo>
                  <a:cubicBezTo>
                    <a:pt x="644" y="6995"/>
                    <a:pt x="506" y="6874"/>
                    <a:pt x="340" y="6874"/>
                  </a:cubicBezTo>
                  <a:cubicBezTo>
                    <a:pt x="153" y="6874"/>
                    <a:pt x="1" y="7026"/>
                    <a:pt x="1" y="7210"/>
                  </a:cubicBezTo>
                  <a:cubicBezTo>
                    <a:pt x="1" y="7398"/>
                    <a:pt x="153" y="7550"/>
                    <a:pt x="340" y="7550"/>
                  </a:cubicBezTo>
                  <a:cubicBezTo>
                    <a:pt x="506" y="7550"/>
                    <a:pt x="644" y="7429"/>
                    <a:pt x="672" y="7271"/>
                  </a:cubicBezTo>
                  <a:lnTo>
                    <a:pt x="4489" y="7271"/>
                  </a:lnTo>
                  <a:lnTo>
                    <a:pt x="11623" y="83"/>
                  </a:lnTo>
                  <a:lnTo>
                    <a:pt x="11540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14"/>
            <p:cNvSpPr/>
            <p:nvPr/>
          </p:nvSpPr>
          <p:spPr>
            <a:xfrm>
              <a:off x="2509525" y="995475"/>
              <a:ext cx="2925" cy="79675"/>
            </a:xfrm>
            <a:custGeom>
              <a:avLst/>
              <a:gdLst/>
              <a:ahLst/>
              <a:cxnLst/>
              <a:rect l="l" t="t" r="r" b="b"/>
              <a:pathLst>
                <a:path w="117" h="3187" extrusionOk="0">
                  <a:moveTo>
                    <a:pt x="0" y="1"/>
                  </a:moveTo>
                  <a:lnTo>
                    <a:pt x="0" y="3187"/>
                  </a:lnTo>
                  <a:lnTo>
                    <a:pt x="116" y="3187"/>
                  </a:lnTo>
                  <a:lnTo>
                    <a:pt x="116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14"/>
            <p:cNvSpPr/>
            <p:nvPr/>
          </p:nvSpPr>
          <p:spPr>
            <a:xfrm>
              <a:off x="2924150" y="920275"/>
              <a:ext cx="16925" cy="305050"/>
            </a:xfrm>
            <a:custGeom>
              <a:avLst/>
              <a:gdLst/>
              <a:ahLst/>
              <a:cxnLst/>
              <a:rect l="l" t="t" r="r" b="b"/>
              <a:pathLst>
                <a:path w="677" h="12202" extrusionOk="0">
                  <a:moveTo>
                    <a:pt x="337" y="11644"/>
                  </a:moveTo>
                  <a:cubicBezTo>
                    <a:pt x="459" y="11644"/>
                    <a:pt x="558" y="11743"/>
                    <a:pt x="558" y="11865"/>
                  </a:cubicBezTo>
                  <a:cubicBezTo>
                    <a:pt x="558" y="11983"/>
                    <a:pt x="459" y="12083"/>
                    <a:pt x="337" y="12083"/>
                  </a:cubicBezTo>
                  <a:cubicBezTo>
                    <a:pt x="216" y="12083"/>
                    <a:pt x="116" y="11983"/>
                    <a:pt x="116" y="11865"/>
                  </a:cubicBezTo>
                  <a:cubicBezTo>
                    <a:pt x="116" y="11740"/>
                    <a:pt x="216" y="11644"/>
                    <a:pt x="337" y="11644"/>
                  </a:cubicBezTo>
                  <a:close/>
                  <a:moveTo>
                    <a:pt x="279" y="0"/>
                  </a:moveTo>
                  <a:lnTo>
                    <a:pt x="279" y="11531"/>
                  </a:lnTo>
                  <a:cubicBezTo>
                    <a:pt x="122" y="11558"/>
                    <a:pt x="0" y="11696"/>
                    <a:pt x="0" y="11862"/>
                  </a:cubicBezTo>
                  <a:cubicBezTo>
                    <a:pt x="0" y="12050"/>
                    <a:pt x="152" y="12201"/>
                    <a:pt x="337" y="12201"/>
                  </a:cubicBezTo>
                  <a:cubicBezTo>
                    <a:pt x="525" y="12201"/>
                    <a:pt x="677" y="12050"/>
                    <a:pt x="677" y="11865"/>
                  </a:cubicBezTo>
                  <a:cubicBezTo>
                    <a:pt x="677" y="11696"/>
                    <a:pt x="555" y="11558"/>
                    <a:pt x="398" y="11531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14"/>
            <p:cNvSpPr/>
            <p:nvPr/>
          </p:nvSpPr>
          <p:spPr>
            <a:xfrm>
              <a:off x="2922700" y="1256975"/>
              <a:ext cx="19825" cy="19825"/>
            </a:xfrm>
            <a:custGeom>
              <a:avLst/>
              <a:gdLst/>
              <a:ahLst/>
              <a:cxnLst/>
              <a:rect l="l" t="t" r="r" b="b"/>
              <a:pathLst>
                <a:path w="793" h="793" extrusionOk="0">
                  <a:moveTo>
                    <a:pt x="395" y="0"/>
                  </a:moveTo>
                  <a:cubicBezTo>
                    <a:pt x="177" y="0"/>
                    <a:pt x="0" y="177"/>
                    <a:pt x="0" y="398"/>
                  </a:cubicBezTo>
                  <a:cubicBezTo>
                    <a:pt x="0" y="616"/>
                    <a:pt x="177" y="793"/>
                    <a:pt x="395" y="793"/>
                  </a:cubicBezTo>
                  <a:cubicBezTo>
                    <a:pt x="613" y="793"/>
                    <a:pt x="793" y="616"/>
                    <a:pt x="793" y="398"/>
                  </a:cubicBezTo>
                  <a:cubicBezTo>
                    <a:pt x="793" y="177"/>
                    <a:pt x="613" y="0"/>
                    <a:pt x="395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14"/>
            <p:cNvSpPr/>
            <p:nvPr/>
          </p:nvSpPr>
          <p:spPr>
            <a:xfrm>
              <a:off x="2540425" y="988450"/>
              <a:ext cx="61950" cy="148050"/>
            </a:xfrm>
            <a:custGeom>
              <a:avLst/>
              <a:gdLst/>
              <a:ahLst/>
              <a:cxnLst/>
              <a:rect l="l" t="t" r="r" b="b"/>
              <a:pathLst>
                <a:path w="2478" h="5922" extrusionOk="0">
                  <a:moveTo>
                    <a:pt x="332" y="0"/>
                  </a:moveTo>
                  <a:lnTo>
                    <a:pt x="1" y="337"/>
                  </a:lnTo>
                  <a:lnTo>
                    <a:pt x="1845" y="2167"/>
                  </a:lnTo>
                  <a:lnTo>
                    <a:pt x="1845" y="5212"/>
                  </a:lnTo>
                  <a:cubicBezTo>
                    <a:pt x="1748" y="5284"/>
                    <a:pt x="1685" y="5397"/>
                    <a:pt x="1685" y="5527"/>
                  </a:cubicBezTo>
                  <a:cubicBezTo>
                    <a:pt x="1685" y="5745"/>
                    <a:pt x="1861" y="5922"/>
                    <a:pt x="2080" y="5922"/>
                  </a:cubicBezTo>
                  <a:cubicBezTo>
                    <a:pt x="2300" y="5922"/>
                    <a:pt x="2477" y="5745"/>
                    <a:pt x="2477" y="5527"/>
                  </a:cubicBezTo>
                  <a:cubicBezTo>
                    <a:pt x="2477" y="5397"/>
                    <a:pt x="2414" y="5284"/>
                    <a:pt x="2317" y="5212"/>
                  </a:cubicBezTo>
                  <a:lnTo>
                    <a:pt x="2317" y="1971"/>
                  </a:lnTo>
                  <a:lnTo>
                    <a:pt x="332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14"/>
            <p:cNvSpPr/>
            <p:nvPr/>
          </p:nvSpPr>
          <p:spPr>
            <a:xfrm>
              <a:off x="2653900" y="991625"/>
              <a:ext cx="102975" cy="318925"/>
            </a:xfrm>
            <a:custGeom>
              <a:avLst/>
              <a:gdLst/>
              <a:ahLst/>
              <a:cxnLst/>
              <a:rect l="l" t="t" r="r" b="b"/>
              <a:pathLst>
                <a:path w="4119" h="12757" extrusionOk="0">
                  <a:moveTo>
                    <a:pt x="2004" y="0"/>
                  </a:moveTo>
                  <a:lnTo>
                    <a:pt x="1921" y="83"/>
                  </a:lnTo>
                  <a:lnTo>
                    <a:pt x="4003" y="2148"/>
                  </a:lnTo>
                  <a:lnTo>
                    <a:pt x="4003" y="8227"/>
                  </a:lnTo>
                  <a:lnTo>
                    <a:pt x="17" y="12229"/>
                  </a:lnTo>
                  <a:lnTo>
                    <a:pt x="0" y="12246"/>
                  </a:lnTo>
                  <a:lnTo>
                    <a:pt x="0" y="12757"/>
                  </a:lnTo>
                  <a:lnTo>
                    <a:pt x="119" y="12757"/>
                  </a:lnTo>
                  <a:lnTo>
                    <a:pt x="119" y="12296"/>
                  </a:lnTo>
                  <a:lnTo>
                    <a:pt x="4102" y="8293"/>
                  </a:lnTo>
                  <a:lnTo>
                    <a:pt x="4119" y="8276"/>
                  </a:lnTo>
                  <a:lnTo>
                    <a:pt x="4119" y="2098"/>
                  </a:lnTo>
                  <a:lnTo>
                    <a:pt x="2004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14"/>
            <p:cNvSpPr/>
            <p:nvPr/>
          </p:nvSpPr>
          <p:spPr>
            <a:xfrm>
              <a:off x="2509575" y="1544750"/>
              <a:ext cx="229150" cy="477175"/>
            </a:xfrm>
            <a:custGeom>
              <a:avLst/>
              <a:gdLst/>
              <a:ahLst/>
              <a:cxnLst/>
              <a:rect l="l" t="t" r="r" b="b"/>
              <a:pathLst>
                <a:path w="9166" h="19087" extrusionOk="0">
                  <a:moveTo>
                    <a:pt x="341" y="18526"/>
                  </a:moveTo>
                  <a:cubicBezTo>
                    <a:pt x="462" y="18526"/>
                    <a:pt x="561" y="18626"/>
                    <a:pt x="561" y="18747"/>
                  </a:cubicBezTo>
                  <a:cubicBezTo>
                    <a:pt x="561" y="18869"/>
                    <a:pt x="462" y="18968"/>
                    <a:pt x="341" y="18968"/>
                  </a:cubicBezTo>
                  <a:cubicBezTo>
                    <a:pt x="219" y="18968"/>
                    <a:pt x="120" y="18869"/>
                    <a:pt x="120" y="18747"/>
                  </a:cubicBezTo>
                  <a:cubicBezTo>
                    <a:pt x="120" y="18626"/>
                    <a:pt x="219" y="18526"/>
                    <a:pt x="341" y="18526"/>
                  </a:cubicBezTo>
                  <a:close/>
                  <a:moveTo>
                    <a:pt x="9083" y="1"/>
                  </a:moveTo>
                  <a:lnTo>
                    <a:pt x="4172" y="4945"/>
                  </a:lnTo>
                  <a:lnTo>
                    <a:pt x="4172" y="14803"/>
                  </a:lnTo>
                  <a:lnTo>
                    <a:pt x="534" y="18468"/>
                  </a:lnTo>
                  <a:cubicBezTo>
                    <a:pt x="479" y="18433"/>
                    <a:pt x="412" y="18408"/>
                    <a:pt x="341" y="18408"/>
                  </a:cubicBezTo>
                  <a:cubicBezTo>
                    <a:pt x="153" y="18408"/>
                    <a:pt x="1" y="18560"/>
                    <a:pt x="1" y="18747"/>
                  </a:cubicBezTo>
                  <a:cubicBezTo>
                    <a:pt x="1" y="18935"/>
                    <a:pt x="153" y="19087"/>
                    <a:pt x="341" y="19087"/>
                  </a:cubicBezTo>
                  <a:cubicBezTo>
                    <a:pt x="528" y="19087"/>
                    <a:pt x="680" y="18935"/>
                    <a:pt x="680" y="18747"/>
                  </a:cubicBezTo>
                  <a:cubicBezTo>
                    <a:pt x="680" y="18675"/>
                    <a:pt x="655" y="18609"/>
                    <a:pt x="617" y="18551"/>
                  </a:cubicBezTo>
                  <a:lnTo>
                    <a:pt x="4291" y="14849"/>
                  </a:lnTo>
                  <a:lnTo>
                    <a:pt x="4291" y="4994"/>
                  </a:lnTo>
                  <a:lnTo>
                    <a:pt x="9166" y="84"/>
                  </a:lnTo>
                  <a:lnTo>
                    <a:pt x="9083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4"/>
            <p:cNvSpPr/>
            <p:nvPr/>
          </p:nvSpPr>
          <p:spPr>
            <a:xfrm>
              <a:off x="2495850" y="1043600"/>
              <a:ext cx="244675" cy="458250"/>
            </a:xfrm>
            <a:custGeom>
              <a:avLst/>
              <a:gdLst/>
              <a:ahLst/>
              <a:cxnLst/>
              <a:rect l="l" t="t" r="r" b="b"/>
              <a:pathLst>
                <a:path w="9787" h="18330" extrusionOk="0">
                  <a:moveTo>
                    <a:pt x="9447" y="119"/>
                  </a:moveTo>
                  <a:cubicBezTo>
                    <a:pt x="9569" y="119"/>
                    <a:pt x="9668" y="218"/>
                    <a:pt x="9668" y="340"/>
                  </a:cubicBezTo>
                  <a:cubicBezTo>
                    <a:pt x="9668" y="461"/>
                    <a:pt x="9569" y="560"/>
                    <a:pt x="9447" y="560"/>
                  </a:cubicBezTo>
                  <a:cubicBezTo>
                    <a:pt x="9326" y="560"/>
                    <a:pt x="9229" y="461"/>
                    <a:pt x="9229" y="340"/>
                  </a:cubicBezTo>
                  <a:cubicBezTo>
                    <a:pt x="9229" y="218"/>
                    <a:pt x="9326" y="119"/>
                    <a:pt x="9447" y="119"/>
                  </a:cubicBezTo>
                  <a:close/>
                  <a:moveTo>
                    <a:pt x="337" y="17772"/>
                  </a:moveTo>
                  <a:cubicBezTo>
                    <a:pt x="459" y="17772"/>
                    <a:pt x="558" y="17871"/>
                    <a:pt x="558" y="17993"/>
                  </a:cubicBezTo>
                  <a:cubicBezTo>
                    <a:pt x="558" y="18114"/>
                    <a:pt x="459" y="18214"/>
                    <a:pt x="337" y="18214"/>
                  </a:cubicBezTo>
                  <a:cubicBezTo>
                    <a:pt x="216" y="18214"/>
                    <a:pt x="117" y="18114"/>
                    <a:pt x="117" y="17993"/>
                  </a:cubicBezTo>
                  <a:cubicBezTo>
                    <a:pt x="117" y="17871"/>
                    <a:pt x="216" y="17772"/>
                    <a:pt x="337" y="17772"/>
                  </a:cubicBezTo>
                  <a:close/>
                  <a:moveTo>
                    <a:pt x="9447" y="0"/>
                  </a:moveTo>
                  <a:cubicBezTo>
                    <a:pt x="9262" y="0"/>
                    <a:pt x="9110" y="152"/>
                    <a:pt x="9110" y="340"/>
                  </a:cubicBezTo>
                  <a:cubicBezTo>
                    <a:pt x="9110" y="505"/>
                    <a:pt x="9232" y="643"/>
                    <a:pt x="9389" y="671"/>
                  </a:cubicBezTo>
                  <a:lnTo>
                    <a:pt x="9389" y="5855"/>
                  </a:lnTo>
                  <a:lnTo>
                    <a:pt x="5386" y="9872"/>
                  </a:lnTo>
                  <a:lnTo>
                    <a:pt x="5386" y="10929"/>
                  </a:lnTo>
                  <a:lnTo>
                    <a:pt x="1444" y="14887"/>
                  </a:lnTo>
                  <a:lnTo>
                    <a:pt x="1428" y="14904"/>
                  </a:lnTo>
                  <a:lnTo>
                    <a:pt x="1428" y="16817"/>
                  </a:lnTo>
                  <a:lnTo>
                    <a:pt x="531" y="17717"/>
                  </a:lnTo>
                  <a:cubicBezTo>
                    <a:pt x="475" y="17678"/>
                    <a:pt x="409" y="17653"/>
                    <a:pt x="337" y="17653"/>
                  </a:cubicBezTo>
                  <a:cubicBezTo>
                    <a:pt x="152" y="17653"/>
                    <a:pt x="1" y="17805"/>
                    <a:pt x="1" y="17993"/>
                  </a:cubicBezTo>
                  <a:cubicBezTo>
                    <a:pt x="1" y="18181"/>
                    <a:pt x="152" y="18330"/>
                    <a:pt x="337" y="18330"/>
                  </a:cubicBezTo>
                  <a:cubicBezTo>
                    <a:pt x="525" y="18330"/>
                    <a:pt x="677" y="18178"/>
                    <a:pt x="677" y="17993"/>
                  </a:cubicBezTo>
                  <a:cubicBezTo>
                    <a:pt x="677" y="17921"/>
                    <a:pt x="655" y="17855"/>
                    <a:pt x="613" y="17800"/>
                  </a:cubicBezTo>
                  <a:lnTo>
                    <a:pt x="1544" y="16864"/>
                  </a:lnTo>
                  <a:lnTo>
                    <a:pt x="1544" y="14954"/>
                  </a:lnTo>
                  <a:lnTo>
                    <a:pt x="5489" y="10995"/>
                  </a:lnTo>
                  <a:lnTo>
                    <a:pt x="5505" y="10976"/>
                  </a:lnTo>
                  <a:lnTo>
                    <a:pt x="5505" y="9921"/>
                  </a:lnTo>
                  <a:lnTo>
                    <a:pt x="9508" y="5902"/>
                  </a:lnTo>
                  <a:lnTo>
                    <a:pt x="9508" y="671"/>
                  </a:lnTo>
                  <a:cubicBezTo>
                    <a:pt x="9665" y="643"/>
                    <a:pt x="9787" y="505"/>
                    <a:pt x="9787" y="340"/>
                  </a:cubicBezTo>
                  <a:cubicBezTo>
                    <a:pt x="9787" y="152"/>
                    <a:pt x="9635" y="0"/>
                    <a:pt x="9447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4"/>
            <p:cNvSpPr/>
            <p:nvPr/>
          </p:nvSpPr>
          <p:spPr>
            <a:xfrm>
              <a:off x="2877425" y="920275"/>
              <a:ext cx="16925" cy="305050"/>
            </a:xfrm>
            <a:custGeom>
              <a:avLst/>
              <a:gdLst/>
              <a:ahLst/>
              <a:cxnLst/>
              <a:rect l="l" t="t" r="r" b="b"/>
              <a:pathLst>
                <a:path w="677" h="12202" extrusionOk="0">
                  <a:moveTo>
                    <a:pt x="337" y="11644"/>
                  </a:moveTo>
                  <a:cubicBezTo>
                    <a:pt x="459" y="11644"/>
                    <a:pt x="558" y="11743"/>
                    <a:pt x="558" y="11865"/>
                  </a:cubicBezTo>
                  <a:cubicBezTo>
                    <a:pt x="558" y="11983"/>
                    <a:pt x="459" y="12083"/>
                    <a:pt x="337" y="12083"/>
                  </a:cubicBezTo>
                  <a:cubicBezTo>
                    <a:pt x="216" y="12083"/>
                    <a:pt x="116" y="11983"/>
                    <a:pt x="116" y="11865"/>
                  </a:cubicBezTo>
                  <a:cubicBezTo>
                    <a:pt x="116" y="11740"/>
                    <a:pt x="216" y="11644"/>
                    <a:pt x="337" y="11644"/>
                  </a:cubicBezTo>
                  <a:close/>
                  <a:moveTo>
                    <a:pt x="279" y="0"/>
                  </a:moveTo>
                  <a:lnTo>
                    <a:pt x="279" y="11531"/>
                  </a:lnTo>
                  <a:cubicBezTo>
                    <a:pt x="122" y="11558"/>
                    <a:pt x="0" y="11696"/>
                    <a:pt x="0" y="11862"/>
                  </a:cubicBezTo>
                  <a:cubicBezTo>
                    <a:pt x="0" y="12050"/>
                    <a:pt x="152" y="12201"/>
                    <a:pt x="337" y="12201"/>
                  </a:cubicBezTo>
                  <a:cubicBezTo>
                    <a:pt x="525" y="12201"/>
                    <a:pt x="677" y="12050"/>
                    <a:pt x="677" y="11865"/>
                  </a:cubicBezTo>
                  <a:cubicBezTo>
                    <a:pt x="677" y="11696"/>
                    <a:pt x="555" y="11558"/>
                    <a:pt x="398" y="11531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4"/>
            <p:cNvSpPr/>
            <p:nvPr/>
          </p:nvSpPr>
          <p:spPr>
            <a:xfrm>
              <a:off x="2641875" y="1322475"/>
              <a:ext cx="344050" cy="566200"/>
            </a:xfrm>
            <a:custGeom>
              <a:avLst/>
              <a:gdLst/>
              <a:ahLst/>
              <a:cxnLst/>
              <a:rect l="l" t="t" r="r" b="b"/>
              <a:pathLst>
                <a:path w="13762" h="22648" extrusionOk="0">
                  <a:moveTo>
                    <a:pt x="340" y="22087"/>
                  </a:moveTo>
                  <a:cubicBezTo>
                    <a:pt x="462" y="22087"/>
                    <a:pt x="561" y="22186"/>
                    <a:pt x="561" y="22308"/>
                  </a:cubicBezTo>
                  <a:cubicBezTo>
                    <a:pt x="561" y="22429"/>
                    <a:pt x="462" y="22529"/>
                    <a:pt x="340" y="22529"/>
                  </a:cubicBezTo>
                  <a:cubicBezTo>
                    <a:pt x="219" y="22529"/>
                    <a:pt x="120" y="22429"/>
                    <a:pt x="120" y="22308"/>
                  </a:cubicBezTo>
                  <a:cubicBezTo>
                    <a:pt x="120" y="22186"/>
                    <a:pt x="219" y="22087"/>
                    <a:pt x="340" y="22087"/>
                  </a:cubicBezTo>
                  <a:close/>
                  <a:moveTo>
                    <a:pt x="8327" y="0"/>
                  </a:moveTo>
                  <a:lnTo>
                    <a:pt x="5202" y="3144"/>
                  </a:lnTo>
                  <a:lnTo>
                    <a:pt x="5202" y="9477"/>
                  </a:lnTo>
                  <a:lnTo>
                    <a:pt x="280" y="14435"/>
                  </a:lnTo>
                  <a:lnTo>
                    <a:pt x="280" y="21976"/>
                  </a:lnTo>
                  <a:cubicBezTo>
                    <a:pt x="122" y="22004"/>
                    <a:pt x="1" y="22142"/>
                    <a:pt x="1" y="22308"/>
                  </a:cubicBezTo>
                  <a:cubicBezTo>
                    <a:pt x="1" y="22495"/>
                    <a:pt x="153" y="22647"/>
                    <a:pt x="340" y="22647"/>
                  </a:cubicBezTo>
                  <a:cubicBezTo>
                    <a:pt x="525" y="22647"/>
                    <a:pt x="677" y="22495"/>
                    <a:pt x="677" y="22308"/>
                  </a:cubicBezTo>
                  <a:cubicBezTo>
                    <a:pt x="677" y="22142"/>
                    <a:pt x="556" y="22004"/>
                    <a:pt x="398" y="21976"/>
                  </a:cubicBezTo>
                  <a:lnTo>
                    <a:pt x="398" y="14482"/>
                  </a:lnTo>
                  <a:lnTo>
                    <a:pt x="5320" y="9524"/>
                  </a:lnTo>
                  <a:lnTo>
                    <a:pt x="5320" y="3194"/>
                  </a:lnTo>
                  <a:lnTo>
                    <a:pt x="8373" y="116"/>
                  </a:lnTo>
                  <a:lnTo>
                    <a:pt x="13762" y="116"/>
                  </a:lnTo>
                  <a:lnTo>
                    <a:pt x="13762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4"/>
            <p:cNvSpPr/>
            <p:nvPr/>
          </p:nvSpPr>
          <p:spPr>
            <a:xfrm>
              <a:off x="2875975" y="1256975"/>
              <a:ext cx="19825" cy="19825"/>
            </a:xfrm>
            <a:custGeom>
              <a:avLst/>
              <a:gdLst/>
              <a:ahLst/>
              <a:cxnLst/>
              <a:rect l="l" t="t" r="r" b="b"/>
              <a:pathLst>
                <a:path w="793" h="793" extrusionOk="0">
                  <a:moveTo>
                    <a:pt x="395" y="0"/>
                  </a:moveTo>
                  <a:cubicBezTo>
                    <a:pt x="177" y="0"/>
                    <a:pt x="0" y="177"/>
                    <a:pt x="0" y="398"/>
                  </a:cubicBezTo>
                  <a:cubicBezTo>
                    <a:pt x="0" y="616"/>
                    <a:pt x="177" y="793"/>
                    <a:pt x="395" y="793"/>
                  </a:cubicBezTo>
                  <a:cubicBezTo>
                    <a:pt x="613" y="793"/>
                    <a:pt x="793" y="616"/>
                    <a:pt x="793" y="398"/>
                  </a:cubicBezTo>
                  <a:cubicBezTo>
                    <a:pt x="793" y="177"/>
                    <a:pt x="613" y="0"/>
                    <a:pt x="395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14"/>
            <p:cNvSpPr/>
            <p:nvPr/>
          </p:nvSpPr>
          <p:spPr>
            <a:xfrm>
              <a:off x="2900750" y="920275"/>
              <a:ext cx="16925" cy="305050"/>
            </a:xfrm>
            <a:custGeom>
              <a:avLst/>
              <a:gdLst/>
              <a:ahLst/>
              <a:cxnLst/>
              <a:rect l="l" t="t" r="r" b="b"/>
              <a:pathLst>
                <a:path w="677" h="12202" extrusionOk="0">
                  <a:moveTo>
                    <a:pt x="340" y="11644"/>
                  </a:moveTo>
                  <a:cubicBezTo>
                    <a:pt x="461" y="11644"/>
                    <a:pt x="561" y="11743"/>
                    <a:pt x="561" y="11865"/>
                  </a:cubicBezTo>
                  <a:cubicBezTo>
                    <a:pt x="561" y="11983"/>
                    <a:pt x="461" y="12083"/>
                    <a:pt x="340" y="12083"/>
                  </a:cubicBezTo>
                  <a:cubicBezTo>
                    <a:pt x="219" y="12083"/>
                    <a:pt x="119" y="11983"/>
                    <a:pt x="119" y="11865"/>
                  </a:cubicBezTo>
                  <a:cubicBezTo>
                    <a:pt x="119" y="11740"/>
                    <a:pt x="219" y="11644"/>
                    <a:pt x="340" y="11644"/>
                  </a:cubicBezTo>
                  <a:close/>
                  <a:moveTo>
                    <a:pt x="282" y="0"/>
                  </a:moveTo>
                  <a:lnTo>
                    <a:pt x="282" y="11531"/>
                  </a:lnTo>
                  <a:cubicBezTo>
                    <a:pt x="122" y="11558"/>
                    <a:pt x="0" y="11696"/>
                    <a:pt x="0" y="11862"/>
                  </a:cubicBezTo>
                  <a:cubicBezTo>
                    <a:pt x="0" y="12050"/>
                    <a:pt x="152" y="12201"/>
                    <a:pt x="340" y="12201"/>
                  </a:cubicBezTo>
                  <a:cubicBezTo>
                    <a:pt x="525" y="12201"/>
                    <a:pt x="677" y="12050"/>
                    <a:pt x="677" y="11865"/>
                  </a:cubicBezTo>
                  <a:cubicBezTo>
                    <a:pt x="677" y="11696"/>
                    <a:pt x="558" y="11558"/>
                    <a:pt x="398" y="11531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14"/>
            <p:cNvSpPr/>
            <p:nvPr/>
          </p:nvSpPr>
          <p:spPr>
            <a:xfrm>
              <a:off x="2502475" y="997425"/>
              <a:ext cx="191200" cy="444050"/>
            </a:xfrm>
            <a:custGeom>
              <a:avLst/>
              <a:gdLst/>
              <a:ahLst/>
              <a:cxnLst/>
              <a:rect l="l" t="t" r="r" b="b"/>
              <a:pathLst>
                <a:path w="7648" h="17762" extrusionOk="0">
                  <a:moveTo>
                    <a:pt x="340" y="17201"/>
                  </a:moveTo>
                  <a:cubicBezTo>
                    <a:pt x="462" y="17201"/>
                    <a:pt x="561" y="17300"/>
                    <a:pt x="561" y="17422"/>
                  </a:cubicBezTo>
                  <a:cubicBezTo>
                    <a:pt x="561" y="17543"/>
                    <a:pt x="462" y="17643"/>
                    <a:pt x="340" y="17643"/>
                  </a:cubicBezTo>
                  <a:cubicBezTo>
                    <a:pt x="219" y="17643"/>
                    <a:pt x="119" y="17543"/>
                    <a:pt x="119" y="17422"/>
                  </a:cubicBezTo>
                  <a:cubicBezTo>
                    <a:pt x="119" y="17300"/>
                    <a:pt x="219" y="17201"/>
                    <a:pt x="340" y="17201"/>
                  </a:cubicBezTo>
                  <a:close/>
                  <a:moveTo>
                    <a:pt x="7531" y="0"/>
                  </a:moveTo>
                  <a:lnTo>
                    <a:pt x="7531" y="6860"/>
                  </a:lnTo>
                  <a:lnTo>
                    <a:pt x="4257" y="10145"/>
                  </a:lnTo>
                  <a:lnTo>
                    <a:pt x="4241" y="10162"/>
                  </a:lnTo>
                  <a:lnTo>
                    <a:pt x="4241" y="11757"/>
                  </a:lnTo>
                  <a:lnTo>
                    <a:pt x="299" y="15716"/>
                  </a:lnTo>
                  <a:lnTo>
                    <a:pt x="282" y="15732"/>
                  </a:lnTo>
                  <a:lnTo>
                    <a:pt x="282" y="17090"/>
                  </a:lnTo>
                  <a:cubicBezTo>
                    <a:pt x="122" y="17118"/>
                    <a:pt x="1" y="17256"/>
                    <a:pt x="1" y="17422"/>
                  </a:cubicBezTo>
                  <a:cubicBezTo>
                    <a:pt x="1" y="17609"/>
                    <a:pt x="152" y="17761"/>
                    <a:pt x="340" y="17761"/>
                  </a:cubicBezTo>
                  <a:cubicBezTo>
                    <a:pt x="528" y="17761"/>
                    <a:pt x="680" y="17609"/>
                    <a:pt x="680" y="17422"/>
                  </a:cubicBezTo>
                  <a:cubicBezTo>
                    <a:pt x="680" y="17256"/>
                    <a:pt x="558" y="17118"/>
                    <a:pt x="398" y="17090"/>
                  </a:cubicBezTo>
                  <a:lnTo>
                    <a:pt x="398" y="15782"/>
                  </a:lnTo>
                  <a:lnTo>
                    <a:pt x="4343" y="11823"/>
                  </a:lnTo>
                  <a:lnTo>
                    <a:pt x="4359" y="11807"/>
                  </a:lnTo>
                  <a:lnTo>
                    <a:pt x="4359" y="10211"/>
                  </a:lnTo>
                  <a:lnTo>
                    <a:pt x="7631" y="6926"/>
                  </a:lnTo>
                  <a:lnTo>
                    <a:pt x="7647" y="6907"/>
                  </a:lnTo>
                  <a:lnTo>
                    <a:pt x="7647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14"/>
            <p:cNvSpPr/>
            <p:nvPr/>
          </p:nvSpPr>
          <p:spPr>
            <a:xfrm>
              <a:off x="2502475" y="990025"/>
              <a:ext cx="167875" cy="378700"/>
            </a:xfrm>
            <a:custGeom>
              <a:avLst/>
              <a:gdLst/>
              <a:ahLst/>
              <a:cxnLst/>
              <a:rect l="l" t="t" r="r" b="b"/>
              <a:pathLst>
                <a:path w="6715" h="15148" extrusionOk="0">
                  <a:moveTo>
                    <a:pt x="340" y="14587"/>
                  </a:moveTo>
                  <a:cubicBezTo>
                    <a:pt x="462" y="14587"/>
                    <a:pt x="561" y="14687"/>
                    <a:pt x="561" y="14808"/>
                  </a:cubicBezTo>
                  <a:cubicBezTo>
                    <a:pt x="561" y="14930"/>
                    <a:pt x="462" y="15029"/>
                    <a:pt x="340" y="15029"/>
                  </a:cubicBezTo>
                  <a:cubicBezTo>
                    <a:pt x="219" y="15029"/>
                    <a:pt x="119" y="14930"/>
                    <a:pt x="119" y="14808"/>
                  </a:cubicBezTo>
                  <a:cubicBezTo>
                    <a:pt x="119" y="14687"/>
                    <a:pt x="219" y="14587"/>
                    <a:pt x="340" y="14587"/>
                  </a:cubicBezTo>
                  <a:close/>
                  <a:moveTo>
                    <a:pt x="6595" y="1"/>
                  </a:moveTo>
                  <a:lnTo>
                    <a:pt x="6595" y="6861"/>
                  </a:lnTo>
                  <a:lnTo>
                    <a:pt x="3324" y="10146"/>
                  </a:lnTo>
                  <a:lnTo>
                    <a:pt x="3308" y="10162"/>
                  </a:lnTo>
                  <a:lnTo>
                    <a:pt x="3308" y="11766"/>
                  </a:lnTo>
                  <a:cubicBezTo>
                    <a:pt x="3250" y="11819"/>
                    <a:pt x="3148" y="11918"/>
                    <a:pt x="2963" y="12106"/>
                  </a:cubicBezTo>
                  <a:lnTo>
                    <a:pt x="539" y="14538"/>
                  </a:lnTo>
                  <a:cubicBezTo>
                    <a:pt x="484" y="14496"/>
                    <a:pt x="415" y="14469"/>
                    <a:pt x="340" y="14469"/>
                  </a:cubicBezTo>
                  <a:cubicBezTo>
                    <a:pt x="152" y="14469"/>
                    <a:pt x="1" y="14620"/>
                    <a:pt x="1" y="14808"/>
                  </a:cubicBezTo>
                  <a:cubicBezTo>
                    <a:pt x="1" y="14996"/>
                    <a:pt x="152" y="15148"/>
                    <a:pt x="340" y="15148"/>
                  </a:cubicBezTo>
                  <a:cubicBezTo>
                    <a:pt x="528" y="15148"/>
                    <a:pt x="680" y="14996"/>
                    <a:pt x="680" y="14808"/>
                  </a:cubicBezTo>
                  <a:cubicBezTo>
                    <a:pt x="680" y="14739"/>
                    <a:pt x="658" y="14676"/>
                    <a:pt x="622" y="14620"/>
                  </a:cubicBezTo>
                  <a:cubicBezTo>
                    <a:pt x="3352" y="11879"/>
                    <a:pt x="3407" y="11827"/>
                    <a:pt x="3407" y="11824"/>
                  </a:cubicBezTo>
                  <a:lnTo>
                    <a:pt x="3424" y="11808"/>
                  </a:lnTo>
                  <a:lnTo>
                    <a:pt x="3424" y="10212"/>
                  </a:lnTo>
                  <a:lnTo>
                    <a:pt x="6695" y="6927"/>
                  </a:lnTo>
                  <a:lnTo>
                    <a:pt x="6714" y="6910"/>
                  </a:lnTo>
                  <a:lnTo>
                    <a:pt x="6714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14"/>
            <p:cNvSpPr/>
            <p:nvPr/>
          </p:nvSpPr>
          <p:spPr>
            <a:xfrm>
              <a:off x="2858575" y="1410325"/>
              <a:ext cx="119900" cy="220575"/>
            </a:xfrm>
            <a:custGeom>
              <a:avLst/>
              <a:gdLst/>
              <a:ahLst/>
              <a:cxnLst/>
              <a:rect l="l" t="t" r="r" b="b"/>
              <a:pathLst>
                <a:path w="4796" h="8823" extrusionOk="0">
                  <a:moveTo>
                    <a:pt x="338" y="8262"/>
                  </a:moveTo>
                  <a:cubicBezTo>
                    <a:pt x="459" y="8262"/>
                    <a:pt x="558" y="8362"/>
                    <a:pt x="558" y="8483"/>
                  </a:cubicBezTo>
                  <a:cubicBezTo>
                    <a:pt x="558" y="8605"/>
                    <a:pt x="459" y="8704"/>
                    <a:pt x="338" y="8704"/>
                  </a:cubicBezTo>
                  <a:cubicBezTo>
                    <a:pt x="216" y="8704"/>
                    <a:pt x="117" y="8605"/>
                    <a:pt x="117" y="8483"/>
                  </a:cubicBezTo>
                  <a:cubicBezTo>
                    <a:pt x="117" y="8362"/>
                    <a:pt x="216" y="8262"/>
                    <a:pt x="338" y="8262"/>
                  </a:cubicBezTo>
                  <a:close/>
                  <a:moveTo>
                    <a:pt x="1781" y="0"/>
                  </a:moveTo>
                  <a:lnTo>
                    <a:pt x="282" y="1513"/>
                  </a:lnTo>
                  <a:lnTo>
                    <a:pt x="313" y="8149"/>
                  </a:lnTo>
                  <a:cubicBezTo>
                    <a:pt x="139" y="8160"/>
                    <a:pt x="1" y="8307"/>
                    <a:pt x="1" y="8483"/>
                  </a:cubicBezTo>
                  <a:cubicBezTo>
                    <a:pt x="1" y="8671"/>
                    <a:pt x="153" y="8823"/>
                    <a:pt x="338" y="8823"/>
                  </a:cubicBezTo>
                  <a:cubicBezTo>
                    <a:pt x="525" y="8823"/>
                    <a:pt x="677" y="8671"/>
                    <a:pt x="677" y="8483"/>
                  </a:cubicBezTo>
                  <a:cubicBezTo>
                    <a:pt x="677" y="8329"/>
                    <a:pt x="572" y="8202"/>
                    <a:pt x="431" y="8160"/>
                  </a:cubicBezTo>
                  <a:lnTo>
                    <a:pt x="401" y="1560"/>
                  </a:lnTo>
                  <a:lnTo>
                    <a:pt x="1831" y="116"/>
                  </a:lnTo>
                  <a:lnTo>
                    <a:pt x="4796" y="116"/>
                  </a:lnTo>
                  <a:lnTo>
                    <a:pt x="4796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14"/>
            <p:cNvSpPr/>
            <p:nvPr/>
          </p:nvSpPr>
          <p:spPr>
            <a:xfrm>
              <a:off x="2881900" y="1433650"/>
              <a:ext cx="97750" cy="173725"/>
            </a:xfrm>
            <a:custGeom>
              <a:avLst/>
              <a:gdLst/>
              <a:ahLst/>
              <a:cxnLst/>
              <a:rect l="l" t="t" r="r" b="b"/>
              <a:pathLst>
                <a:path w="3910" h="6949" extrusionOk="0">
                  <a:moveTo>
                    <a:pt x="340" y="6388"/>
                  </a:moveTo>
                  <a:cubicBezTo>
                    <a:pt x="462" y="6388"/>
                    <a:pt x="561" y="6488"/>
                    <a:pt x="561" y="6609"/>
                  </a:cubicBezTo>
                  <a:cubicBezTo>
                    <a:pt x="561" y="6730"/>
                    <a:pt x="462" y="6830"/>
                    <a:pt x="340" y="6830"/>
                  </a:cubicBezTo>
                  <a:cubicBezTo>
                    <a:pt x="219" y="6830"/>
                    <a:pt x="120" y="6730"/>
                    <a:pt x="120" y="6609"/>
                  </a:cubicBezTo>
                  <a:cubicBezTo>
                    <a:pt x="120" y="6488"/>
                    <a:pt x="219" y="6388"/>
                    <a:pt x="340" y="6388"/>
                  </a:cubicBezTo>
                  <a:close/>
                  <a:moveTo>
                    <a:pt x="1146" y="0"/>
                  </a:moveTo>
                  <a:lnTo>
                    <a:pt x="280" y="873"/>
                  </a:lnTo>
                  <a:lnTo>
                    <a:pt x="280" y="6278"/>
                  </a:lnTo>
                  <a:cubicBezTo>
                    <a:pt x="122" y="6305"/>
                    <a:pt x="1" y="6443"/>
                    <a:pt x="1" y="6609"/>
                  </a:cubicBezTo>
                  <a:cubicBezTo>
                    <a:pt x="1" y="6797"/>
                    <a:pt x="153" y="6949"/>
                    <a:pt x="340" y="6949"/>
                  </a:cubicBezTo>
                  <a:cubicBezTo>
                    <a:pt x="525" y="6949"/>
                    <a:pt x="677" y="6797"/>
                    <a:pt x="677" y="6609"/>
                  </a:cubicBezTo>
                  <a:cubicBezTo>
                    <a:pt x="677" y="6443"/>
                    <a:pt x="556" y="6305"/>
                    <a:pt x="398" y="6278"/>
                  </a:cubicBezTo>
                  <a:lnTo>
                    <a:pt x="398" y="922"/>
                  </a:lnTo>
                  <a:lnTo>
                    <a:pt x="1193" y="119"/>
                  </a:lnTo>
                  <a:lnTo>
                    <a:pt x="3910" y="119"/>
                  </a:lnTo>
                  <a:lnTo>
                    <a:pt x="3910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14"/>
            <p:cNvSpPr/>
            <p:nvPr/>
          </p:nvSpPr>
          <p:spPr>
            <a:xfrm>
              <a:off x="2729175" y="1554825"/>
              <a:ext cx="275250" cy="188775"/>
            </a:xfrm>
            <a:custGeom>
              <a:avLst/>
              <a:gdLst/>
              <a:ahLst/>
              <a:cxnLst/>
              <a:rect l="l" t="t" r="r" b="b"/>
              <a:pathLst>
                <a:path w="11010" h="7551" extrusionOk="0">
                  <a:moveTo>
                    <a:pt x="340" y="6993"/>
                  </a:moveTo>
                  <a:cubicBezTo>
                    <a:pt x="462" y="6993"/>
                    <a:pt x="561" y="7092"/>
                    <a:pt x="561" y="7214"/>
                  </a:cubicBezTo>
                  <a:cubicBezTo>
                    <a:pt x="561" y="7335"/>
                    <a:pt x="462" y="7435"/>
                    <a:pt x="340" y="7435"/>
                  </a:cubicBezTo>
                  <a:cubicBezTo>
                    <a:pt x="219" y="7435"/>
                    <a:pt x="120" y="7335"/>
                    <a:pt x="120" y="7214"/>
                  </a:cubicBezTo>
                  <a:cubicBezTo>
                    <a:pt x="120" y="7092"/>
                    <a:pt x="219" y="6993"/>
                    <a:pt x="340" y="6993"/>
                  </a:cubicBezTo>
                  <a:close/>
                  <a:moveTo>
                    <a:pt x="10924" y="1"/>
                  </a:moveTo>
                  <a:lnTo>
                    <a:pt x="3824" y="7153"/>
                  </a:lnTo>
                  <a:lnTo>
                    <a:pt x="672" y="7153"/>
                  </a:lnTo>
                  <a:cubicBezTo>
                    <a:pt x="644" y="6996"/>
                    <a:pt x="506" y="6874"/>
                    <a:pt x="340" y="6874"/>
                  </a:cubicBezTo>
                  <a:cubicBezTo>
                    <a:pt x="153" y="6874"/>
                    <a:pt x="1" y="7026"/>
                    <a:pt x="1" y="7214"/>
                  </a:cubicBezTo>
                  <a:cubicBezTo>
                    <a:pt x="1" y="7399"/>
                    <a:pt x="153" y="7551"/>
                    <a:pt x="340" y="7551"/>
                  </a:cubicBezTo>
                  <a:cubicBezTo>
                    <a:pt x="506" y="7551"/>
                    <a:pt x="644" y="7432"/>
                    <a:pt x="672" y="7272"/>
                  </a:cubicBezTo>
                  <a:lnTo>
                    <a:pt x="3874" y="7272"/>
                  </a:lnTo>
                  <a:lnTo>
                    <a:pt x="11010" y="84"/>
                  </a:lnTo>
                  <a:lnTo>
                    <a:pt x="10924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14"/>
            <p:cNvSpPr/>
            <p:nvPr/>
          </p:nvSpPr>
          <p:spPr>
            <a:xfrm>
              <a:off x="2502475" y="975275"/>
              <a:ext cx="121150" cy="332100"/>
            </a:xfrm>
            <a:custGeom>
              <a:avLst/>
              <a:gdLst/>
              <a:ahLst/>
              <a:cxnLst/>
              <a:rect l="l" t="t" r="r" b="b"/>
              <a:pathLst>
                <a:path w="4846" h="13284" extrusionOk="0">
                  <a:moveTo>
                    <a:pt x="340" y="12723"/>
                  </a:moveTo>
                  <a:cubicBezTo>
                    <a:pt x="462" y="12723"/>
                    <a:pt x="561" y="12823"/>
                    <a:pt x="561" y="12944"/>
                  </a:cubicBezTo>
                  <a:cubicBezTo>
                    <a:pt x="561" y="13066"/>
                    <a:pt x="462" y="13165"/>
                    <a:pt x="340" y="13165"/>
                  </a:cubicBezTo>
                  <a:cubicBezTo>
                    <a:pt x="219" y="13165"/>
                    <a:pt x="119" y="13066"/>
                    <a:pt x="119" y="12944"/>
                  </a:cubicBezTo>
                  <a:cubicBezTo>
                    <a:pt x="119" y="12823"/>
                    <a:pt x="219" y="12723"/>
                    <a:pt x="340" y="12723"/>
                  </a:cubicBezTo>
                  <a:close/>
                  <a:moveTo>
                    <a:pt x="4727" y="0"/>
                  </a:moveTo>
                  <a:lnTo>
                    <a:pt x="4727" y="6863"/>
                  </a:lnTo>
                  <a:lnTo>
                    <a:pt x="1455" y="10148"/>
                  </a:lnTo>
                  <a:lnTo>
                    <a:pt x="1439" y="10164"/>
                  </a:lnTo>
                  <a:lnTo>
                    <a:pt x="1439" y="11760"/>
                  </a:lnTo>
                  <a:lnTo>
                    <a:pt x="533" y="12668"/>
                  </a:lnTo>
                  <a:cubicBezTo>
                    <a:pt x="478" y="12629"/>
                    <a:pt x="412" y="12607"/>
                    <a:pt x="340" y="12607"/>
                  </a:cubicBezTo>
                  <a:cubicBezTo>
                    <a:pt x="152" y="12607"/>
                    <a:pt x="1" y="12759"/>
                    <a:pt x="1" y="12944"/>
                  </a:cubicBezTo>
                  <a:cubicBezTo>
                    <a:pt x="1" y="13132"/>
                    <a:pt x="152" y="13284"/>
                    <a:pt x="340" y="13284"/>
                  </a:cubicBezTo>
                  <a:cubicBezTo>
                    <a:pt x="528" y="13284"/>
                    <a:pt x="680" y="13132"/>
                    <a:pt x="680" y="12944"/>
                  </a:cubicBezTo>
                  <a:cubicBezTo>
                    <a:pt x="680" y="12872"/>
                    <a:pt x="655" y="12806"/>
                    <a:pt x="616" y="12751"/>
                  </a:cubicBezTo>
                  <a:lnTo>
                    <a:pt x="1555" y="11810"/>
                  </a:lnTo>
                  <a:lnTo>
                    <a:pt x="1555" y="10211"/>
                  </a:lnTo>
                  <a:lnTo>
                    <a:pt x="4826" y="6926"/>
                  </a:lnTo>
                  <a:lnTo>
                    <a:pt x="4845" y="6910"/>
                  </a:lnTo>
                  <a:lnTo>
                    <a:pt x="4845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14"/>
            <p:cNvSpPr/>
            <p:nvPr/>
          </p:nvSpPr>
          <p:spPr>
            <a:xfrm>
              <a:off x="2502475" y="982650"/>
              <a:ext cx="144475" cy="355225"/>
            </a:xfrm>
            <a:custGeom>
              <a:avLst/>
              <a:gdLst/>
              <a:ahLst/>
              <a:cxnLst/>
              <a:rect l="l" t="t" r="r" b="b"/>
              <a:pathLst>
                <a:path w="5779" h="14209" extrusionOk="0">
                  <a:moveTo>
                    <a:pt x="340" y="13648"/>
                  </a:moveTo>
                  <a:cubicBezTo>
                    <a:pt x="462" y="13648"/>
                    <a:pt x="561" y="13748"/>
                    <a:pt x="561" y="13869"/>
                  </a:cubicBezTo>
                  <a:cubicBezTo>
                    <a:pt x="561" y="13991"/>
                    <a:pt x="462" y="14090"/>
                    <a:pt x="340" y="14090"/>
                  </a:cubicBezTo>
                  <a:cubicBezTo>
                    <a:pt x="219" y="14090"/>
                    <a:pt x="119" y="13991"/>
                    <a:pt x="119" y="13869"/>
                  </a:cubicBezTo>
                  <a:cubicBezTo>
                    <a:pt x="119" y="13748"/>
                    <a:pt x="219" y="13648"/>
                    <a:pt x="340" y="13648"/>
                  </a:cubicBezTo>
                  <a:close/>
                  <a:moveTo>
                    <a:pt x="5660" y="1"/>
                  </a:moveTo>
                  <a:lnTo>
                    <a:pt x="5660" y="6860"/>
                  </a:lnTo>
                  <a:lnTo>
                    <a:pt x="2388" y="10145"/>
                  </a:lnTo>
                  <a:lnTo>
                    <a:pt x="2372" y="10165"/>
                  </a:lnTo>
                  <a:lnTo>
                    <a:pt x="2372" y="11760"/>
                  </a:lnTo>
                  <a:lnTo>
                    <a:pt x="539" y="13599"/>
                  </a:lnTo>
                  <a:cubicBezTo>
                    <a:pt x="484" y="13557"/>
                    <a:pt x="415" y="13532"/>
                    <a:pt x="340" y="13532"/>
                  </a:cubicBezTo>
                  <a:cubicBezTo>
                    <a:pt x="152" y="13532"/>
                    <a:pt x="1" y="13684"/>
                    <a:pt x="1" y="13869"/>
                  </a:cubicBezTo>
                  <a:cubicBezTo>
                    <a:pt x="1" y="14057"/>
                    <a:pt x="152" y="14209"/>
                    <a:pt x="340" y="14209"/>
                  </a:cubicBezTo>
                  <a:cubicBezTo>
                    <a:pt x="528" y="14209"/>
                    <a:pt x="680" y="14057"/>
                    <a:pt x="680" y="13869"/>
                  </a:cubicBezTo>
                  <a:cubicBezTo>
                    <a:pt x="680" y="13800"/>
                    <a:pt x="658" y="13737"/>
                    <a:pt x="622" y="13684"/>
                  </a:cubicBezTo>
                  <a:lnTo>
                    <a:pt x="2491" y="11807"/>
                  </a:lnTo>
                  <a:lnTo>
                    <a:pt x="2491" y="10212"/>
                  </a:lnTo>
                  <a:lnTo>
                    <a:pt x="5762" y="6927"/>
                  </a:lnTo>
                  <a:lnTo>
                    <a:pt x="5778" y="6910"/>
                  </a:lnTo>
                  <a:lnTo>
                    <a:pt x="5778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14"/>
            <p:cNvSpPr/>
            <p:nvPr/>
          </p:nvSpPr>
          <p:spPr>
            <a:xfrm>
              <a:off x="2502475" y="1067125"/>
              <a:ext cx="57925" cy="157100"/>
            </a:xfrm>
            <a:custGeom>
              <a:avLst/>
              <a:gdLst/>
              <a:ahLst/>
              <a:cxnLst/>
              <a:rect l="l" t="t" r="r" b="b"/>
              <a:pathLst>
                <a:path w="2317" h="6284" extrusionOk="0">
                  <a:moveTo>
                    <a:pt x="340" y="5726"/>
                  </a:moveTo>
                  <a:cubicBezTo>
                    <a:pt x="462" y="5726"/>
                    <a:pt x="561" y="5825"/>
                    <a:pt x="561" y="5946"/>
                  </a:cubicBezTo>
                  <a:cubicBezTo>
                    <a:pt x="561" y="6068"/>
                    <a:pt x="462" y="6167"/>
                    <a:pt x="340" y="6167"/>
                  </a:cubicBezTo>
                  <a:cubicBezTo>
                    <a:pt x="219" y="6167"/>
                    <a:pt x="119" y="6068"/>
                    <a:pt x="119" y="5946"/>
                  </a:cubicBezTo>
                  <a:cubicBezTo>
                    <a:pt x="119" y="5825"/>
                    <a:pt x="219" y="5726"/>
                    <a:pt x="340" y="5726"/>
                  </a:cubicBezTo>
                  <a:close/>
                  <a:moveTo>
                    <a:pt x="2231" y="0"/>
                  </a:moveTo>
                  <a:lnTo>
                    <a:pt x="282" y="1960"/>
                  </a:lnTo>
                  <a:lnTo>
                    <a:pt x="282" y="5612"/>
                  </a:lnTo>
                  <a:cubicBezTo>
                    <a:pt x="122" y="5640"/>
                    <a:pt x="1" y="5778"/>
                    <a:pt x="1" y="5946"/>
                  </a:cubicBezTo>
                  <a:cubicBezTo>
                    <a:pt x="1" y="6131"/>
                    <a:pt x="152" y="6283"/>
                    <a:pt x="340" y="6283"/>
                  </a:cubicBezTo>
                  <a:cubicBezTo>
                    <a:pt x="528" y="6283"/>
                    <a:pt x="680" y="6131"/>
                    <a:pt x="680" y="5946"/>
                  </a:cubicBezTo>
                  <a:cubicBezTo>
                    <a:pt x="680" y="5778"/>
                    <a:pt x="558" y="5640"/>
                    <a:pt x="398" y="5612"/>
                  </a:cubicBezTo>
                  <a:lnTo>
                    <a:pt x="398" y="2010"/>
                  </a:lnTo>
                  <a:lnTo>
                    <a:pt x="2317" y="86"/>
                  </a:lnTo>
                  <a:lnTo>
                    <a:pt x="2231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14"/>
            <p:cNvSpPr/>
            <p:nvPr/>
          </p:nvSpPr>
          <p:spPr>
            <a:xfrm>
              <a:off x="2899375" y="1256975"/>
              <a:ext cx="19750" cy="19825"/>
            </a:xfrm>
            <a:custGeom>
              <a:avLst/>
              <a:gdLst/>
              <a:ahLst/>
              <a:cxnLst/>
              <a:rect l="l" t="t" r="r" b="b"/>
              <a:pathLst>
                <a:path w="790" h="793" extrusionOk="0">
                  <a:moveTo>
                    <a:pt x="395" y="0"/>
                  </a:moveTo>
                  <a:cubicBezTo>
                    <a:pt x="177" y="0"/>
                    <a:pt x="0" y="177"/>
                    <a:pt x="0" y="398"/>
                  </a:cubicBezTo>
                  <a:cubicBezTo>
                    <a:pt x="0" y="616"/>
                    <a:pt x="177" y="793"/>
                    <a:pt x="395" y="793"/>
                  </a:cubicBezTo>
                  <a:cubicBezTo>
                    <a:pt x="613" y="793"/>
                    <a:pt x="790" y="616"/>
                    <a:pt x="790" y="398"/>
                  </a:cubicBezTo>
                  <a:cubicBezTo>
                    <a:pt x="790" y="177"/>
                    <a:pt x="613" y="0"/>
                    <a:pt x="395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14"/>
            <p:cNvSpPr/>
            <p:nvPr/>
          </p:nvSpPr>
          <p:spPr>
            <a:xfrm>
              <a:off x="1476750" y="1456500"/>
              <a:ext cx="651075" cy="725125"/>
            </a:xfrm>
            <a:custGeom>
              <a:avLst/>
              <a:gdLst/>
              <a:ahLst/>
              <a:cxnLst/>
              <a:rect l="l" t="t" r="r" b="b"/>
              <a:pathLst>
                <a:path w="26043" h="29005" extrusionOk="0">
                  <a:moveTo>
                    <a:pt x="25706" y="28444"/>
                  </a:moveTo>
                  <a:cubicBezTo>
                    <a:pt x="25828" y="28444"/>
                    <a:pt x="25927" y="28544"/>
                    <a:pt x="25927" y="28665"/>
                  </a:cubicBezTo>
                  <a:cubicBezTo>
                    <a:pt x="25927" y="28787"/>
                    <a:pt x="25828" y="28886"/>
                    <a:pt x="25706" y="28886"/>
                  </a:cubicBezTo>
                  <a:cubicBezTo>
                    <a:pt x="25582" y="28886"/>
                    <a:pt x="25485" y="28787"/>
                    <a:pt x="25485" y="28665"/>
                  </a:cubicBezTo>
                  <a:cubicBezTo>
                    <a:pt x="25485" y="28544"/>
                    <a:pt x="25585" y="28444"/>
                    <a:pt x="25706" y="28444"/>
                  </a:cubicBezTo>
                  <a:close/>
                  <a:moveTo>
                    <a:pt x="0" y="0"/>
                  </a:moveTo>
                  <a:lnTo>
                    <a:pt x="0" y="119"/>
                  </a:lnTo>
                  <a:lnTo>
                    <a:pt x="3067" y="119"/>
                  </a:lnTo>
                  <a:lnTo>
                    <a:pt x="4403" y="1452"/>
                  </a:lnTo>
                  <a:lnTo>
                    <a:pt x="4403" y="10680"/>
                  </a:lnTo>
                  <a:lnTo>
                    <a:pt x="15614" y="21871"/>
                  </a:lnTo>
                  <a:lnTo>
                    <a:pt x="15630" y="21888"/>
                  </a:lnTo>
                  <a:lnTo>
                    <a:pt x="18832" y="21888"/>
                  </a:lnTo>
                  <a:lnTo>
                    <a:pt x="25427" y="28472"/>
                  </a:lnTo>
                  <a:cubicBezTo>
                    <a:pt x="25391" y="28527"/>
                    <a:pt x="25367" y="28593"/>
                    <a:pt x="25367" y="28665"/>
                  </a:cubicBezTo>
                  <a:cubicBezTo>
                    <a:pt x="25367" y="28853"/>
                    <a:pt x="25518" y="29005"/>
                    <a:pt x="25706" y="29005"/>
                  </a:cubicBezTo>
                  <a:cubicBezTo>
                    <a:pt x="25891" y="29005"/>
                    <a:pt x="26043" y="28853"/>
                    <a:pt x="26043" y="28665"/>
                  </a:cubicBezTo>
                  <a:cubicBezTo>
                    <a:pt x="26043" y="28480"/>
                    <a:pt x="25891" y="28328"/>
                    <a:pt x="25706" y="28328"/>
                  </a:cubicBezTo>
                  <a:cubicBezTo>
                    <a:pt x="25632" y="28328"/>
                    <a:pt x="25565" y="28350"/>
                    <a:pt x="25510" y="28389"/>
                  </a:cubicBezTo>
                  <a:lnTo>
                    <a:pt x="18899" y="21789"/>
                  </a:lnTo>
                  <a:lnTo>
                    <a:pt x="18882" y="21769"/>
                  </a:lnTo>
                  <a:lnTo>
                    <a:pt x="15680" y="21769"/>
                  </a:lnTo>
                  <a:lnTo>
                    <a:pt x="4522" y="10631"/>
                  </a:lnTo>
                  <a:lnTo>
                    <a:pt x="4522" y="1402"/>
                  </a:lnTo>
                  <a:lnTo>
                    <a:pt x="3117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14"/>
            <p:cNvSpPr/>
            <p:nvPr/>
          </p:nvSpPr>
          <p:spPr>
            <a:xfrm>
              <a:off x="1470875" y="1142000"/>
              <a:ext cx="756050" cy="1015325"/>
            </a:xfrm>
            <a:custGeom>
              <a:avLst/>
              <a:gdLst/>
              <a:ahLst/>
              <a:cxnLst/>
              <a:rect l="l" t="t" r="r" b="b"/>
              <a:pathLst>
                <a:path w="30242" h="40613" extrusionOk="0">
                  <a:moveTo>
                    <a:pt x="29905" y="39531"/>
                  </a:moveTo>
                  <a:cubicBezTo>
                    <a:pt x="30027" y="39531"/>
                    <a:pt x="30126" y="39630"/>
                    <a:pt x="30126" y="39752"/>
                  </a:cubicBezTo>
                  <a:cubicBezTo>
                    <a:pt x="30126" y="39873"/>
                    <a:pt x="30027" y="39972"/>
                    <a:pt x="29905" y="39972"/>
                  </a:cubicBezTo>
                  <a:cubicBezTo>
                    <a:pt x="29784" y="39972"/>
                    <a:pt x="29684" y="39873"/>
                    <a:pt x="29684" y="39752"/>
                  </a:cubicBezTo>
                  <a:cubicBezTo>
                    <a:pt x="29684" y="39630"/>
                    <a:pt x="29784" y="39531"/>
                    <a:pt x="29905" y="39531"/>
                  </a:cubicBezTo>
                  <a:close/>
                  <a:moveTo>
                    <a:pt x="84" y="0"/>
                  </a:moveTo>
                  <a:lnTo>
                    <a:pt x="1" y="83"/>
                  </a:lnTo>
                  <a:lnTo>
                    <a:pt x="6507" y="6579"/>
                  </a:lnTo>
                  <a:lnTo>
                    <a:pt x="6507" y="22670"/>
                  </a:lnTo>
                  <a:lnTo>
                    <a:pt x="16442" y="32588"/>
                  </a:lnTo>
                  <a:lnTo>
                    <a:pt x="16459" y="32605"/>
                  </a:lnTo>
                  <a:lnTo>
                    <a:pt x="19661" y="32605"/>
                  </a:lnTo>
                  <a:lnTo>
                    <a:pt x="25944" y="38877"/>
                  </a:lnTo>
                  <a:lnTo>
                    <a:pt x="27666" y="40596"/>
                  </a:lnTo>
                  <a:lnTo>
                    <a:pt x="27683" y="40613"/>
                  </a:lnTo>
                  <a:lnTo>
                    <a:pt x="29130" y="40613"/>
                  </a:lnTo>
                  <a:lnTo>
                    <a:pt x="29712" y="40028"/>
                  </a:lnTo>
                  <a:cubicBezTo>
                    <a:pt x="29767" y="40066"/>
                    <a:pt x="29833" y="40091"/>
                    <a:pt x="29905" y="40091"/>
                  </a:cubicBezTo>
                  <a:cubicBezTo>
                    <a:pt x="30090" y="40091"/>
                    <a:pt x="30242" y="39939"/>
                    <a:pt x="30242" y="39752"/>
                  </a:cubicBezTo>
                  <a:cubicBezTo>
                    <a:pt x="30242" y="39567"/>
                    <a:pt x="30090" y="39415"/>
                    <a:pt x="29905" y="39415"/>
                  </a:cubicBezTo>
                  <a:cubicBezTo>
                    <a:pt x="29717" y="39415"/>
                    <a:pt x="29566" y="39567"/>
                    <a:pt x="29566" y="39752"/>
                  </a:cubicBezTo>
                  <a:cubicBezTo>
                    <a:pt x="29566" y="39823"/>
                    <a:pt x="29588" y="39892"/>
                    <a:pt x="29629" y="39948"/>
                  </a:cubicBezTo>
                  <a:lnTo>
                    <a:pt x="29083" y="40494"/>
                  </a:lnTo>
                  <a:lnTo>
                    <a:pt x="27730" y="40494"/>
                  </a:lnTo>
                  <a:lnTo>
                    <a:pt x="19727" y="32505"/>
                  </a:lnTo>
                  <a:lnTo>
                    <a:pt x="19711" y="32489"/>
                  </a:lnTo>
                  <a:lnTo>
                    <a:pt x="16509" y="32489"/>
                  </a:lnTo>
                  <a:lnTo>
                    <a:pt x="6626" y="22623"/>
                  </a:lnTo>
                  <a:lnTo>
                    <a:pt x="6626" y="6532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14"/>
            <p:cNvSpPr/>
            <p:nvPr/>
          </p:nvSpPr>
          <p:spPr>
            <a:xfrm>
              <a:off x="1447475" y="1149325"/>
              <a:ext cx="695750" cy="1016900"/>
            </a:xfrm>
            <a:custGeom>
              <a:avLst/>
              <a:gdLst/>
              <a:ahLst/>
              <a:cxnLst/>
              <a:rect l="l" t="t" r="r" b="b"/>
              <a:pathLst>
                <a:path w="27830" h="40676" extrusionOk="0">
                  <a:moveTo>
                    <a:pt x="27490" y="40116"/>
                  </a:moveTo>
                  <a:cubicBezTo>
                    <a:pt x="27611" y="40116"/>
                    <a:pt x="27711" y="40215"/>
                    <a:pt x="27711" y="40336"/>
                  </a:cubicBezTo>
                  <a:cubicBezTo>
                    <a:pt x="27711" y="40458"/>
                    <a:pt x="27611" y="40557"/>
                    <a:pt x="27490" y="40557"/>
                  </a:cubicBezTo>
                  <a:cubicBezTo>
                    <a:pt x="27368" y="40557"/>
                    <a:pt x="27269" y="40458"/>
                    <a:pt x="27269" y="40336"/>
                  </a:cubicBezTo>
                  <a:cubicBezTo>
                    <a:pt x="27269" y="40215"/>
                    <a:pt x="27368" y="40116"/>
                    <a:pt x="27490" y="40116"/>
                  </a:cubicBezTo>
                  <a:close/>
                  <a:moveTo>
                    <a:pt x="84" y="0"/>
                  </a:moveTo>
                  <a:lnTo>
                    <a:pt x="1" y="86"/>
                  </a:lnTo>
                  <a:lnTo>
                    <a:pt x="6510" y="6581"/>
                  </a:lnTo>
                  <a:lnTo>
                    <a:pt x="6510" y="22672"/>
                  </a:lnTo>
                  <a:lnTo>
                    <a:pt x="17080" y="33225"/>
                  </a:lnTo>
                  <a:lnTo>
                    <a:pt x="17099" y="33242"/>
                  </a:lnTo>
                  <a:lnTo>
                    <a:pt x="20302" y="33242"/>
                  </a:lnTo>
                  <a:lnTo>
                    <a:pt x="27214" y="40143"/>
                  </a:lnTo>
                  <a:cubicBezTo>
                    <a:pt x="27175" y="40198"/>
                    <a:pt x="27150" y="40265"/>
                    <a:pt x="27150" y="40336"/>
                  </a:cubicBezTo>
                  <a:cubicBezTo>
                    <a:pt x="27150" y="40524"/>
                    <a:pt x="27305" y="40676"/>
                    <a:pt x="27490" y="40676"/>
                  </a:cubicBezTo>
                  <a:cubicBezTo>
                    <a:pt x="27678" y="40676"/>
                    <a:pt x="27830" y="40524"/>
                    <a:pt x="27830" y="40336"/>
                  </a:cubicBezTo>
                  <a:cubicBezTo>
                    <a:pt x="27830" y="40152"/>
                    <a:pt x="27678" y="40000"/>
                    <a:pt x="27490" y="40000"/>
                  </a:cubicBezTo>
                  <a:cubicBezTo>
                    <a:pt x="27418" y="40000"/>
                    <a:pt x="27352" y="40022"/>
                    <a:pt x="27297" y="40060"/>
                  </a:cubicBezTo>
                  <a:lnTo>
                    <a:pt x="20368" y="33143"/>
                  </a:lnTo>
                  <a:lnTo>
                    <a:pt x="20349" y="33126"/>
                  </a:lnTo>
                  <a:lnTo>
                    <a:pt x="17146" y="33126"/>
                  </a:lnTo>
                  <a:lnTo>
                    <a:pt x="6626" y="22625"/>
                  </a:lnTo>
                  <a:lnTo>
                    <a:pt x="6626" y="6531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14"/>
            <p:cNvSpPr/>
            <p:nvPr/>
          </p:nvSpPr>
          <p:spPr>
            <a:xfrm>
              <a:off x="2232575" y="2325850"/>
              <a:ext cx="16925" cy="16925"/>
            </a:xfrm>
            <a:custGeom>
              <a:avLst/>
              <a:gdLst/>
              <a:ahLst/>
              <a:cxnLst/>
              <a:rect l="l" t="t" r="r" b="b"/>
              <a:pathLst>
                <a:path w="677" h="677" extrusionOk="0">
                  <a:moveTo>
                    <a:pt x="340" y="119"/>
                  </a:moveTo>
                  <a:cubicBezTo>
                    <a:pt x="461" y="119"/>
                    <a:pt x="561" y="218"/>
                    <a:pt x="561" y="340"/>
                  </a:cubicBezTo>
                  <a:cubicBezTo>
                    <a:pt x="561" y="461"/>
                    <a:pt x="461" y="560"/>
                    <a:pt x="340" y="560"/>
                  </a:cubicBezTo>
                  <a:cubicBezTo>
                    <a:pt x="218" y="560"/>
                    <a:pt x="119" y="461"/>
                    <a:pt x="119" y="340"/>
                  </a:cubicBezTo>
                  <a:cubicBezTo>
                    <a:pt x="119" y="218"/>
                    <a:pt x="218" y="119"/>
                    <a:pt x="340" y="119"/>
                  </a:cubicBezTo>
                  <a:close/>
                  <a:moveTo>
                    <a:pt x="340" y="0"/>
                  </a:moveTo>
                  <a:cubicBezTo>
                    <a:pt x="152" y="0"/>
                    <a:pt x="0" y="152"/>
                    <a:pt x="0" y="340"/>
                  </a:cubicBezTo>
                  <a:cubicBezTo>
                    <a:pt x="0" y="525"/>
                    <a:pt x="152" y="676"/>
                    <a:pt x="340" y="676"/>
                  </a:cubicBezTo>
                  <a:cubicBezTo>
                    <a:pt x="525" y="676"/>
                    <a:pt x="677" y="525"/>
                    <a:pt x="677" y="340"/>
                  </a:cubicBezTo>
                  <a:cubicBezTo>
                    <a:pt x="677" y="152"/>
                    <a:pt x="525" y="0"/>
                    <a:pt x="340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14"/>
            <p:cNvSpPr/>
            <p:nvPr/>
          </p:nvSpPr>
          <p:spPr>
            <a:xfrm>
              <a:off x="2232575" y="2295325"/>
              <a:ext cx="16925" cy="16950"/>
            </a:xfrm>
            <a:custGeom>
              <a:avLst/>
              <a:gdLst/>
              <a:ahLst/>
              <a:cxnLst/>
              <a:rect l="l" t="t" r="r" b="b"/>
              <a:pathLst>
                <a:path w="677" h="678" extrusionOk="0">
                  <a:moveTo>
                    <a:pt x="340" y="120"/>
                  </a:moveTo>
                  <a:cubicBezTo>
                    <a:pt x="461" y="120"/>
                    <a:pt x="561" y="219"/>
                    <a:pt x="561" y="340"/>
                  </a:cubicBezTo>
                  <a:cubicBezTo>
                    <a:pt x="561" y="462"/>
                    <a:pt x="461" y="561"/>
                    <a:pt x="340" y="561"/>
                  </a:cubicBezTo>
                  <a:cubicBezTo>
                    <a:pt x="218" y="561"/>
                    <a:pt x="119" y="462"/>
                    <a:pt x="119" y="340"/>
                  </a:cubicBezTo>
                  <a:cubicBezTo>
                    <a:pt x="119" y="219"/>
                    <a:pt x="218" y="120"/>
                    <a:pt x="340" y="120"/>
                  </a:cubicBezTo>
                  <a:close/>
                  <a:moveTo>
                    <a:pt x="340" y="1"/>
                  </a:moveTo>
                  <a:cubicBezTo>
                    <a:pt x="152" y="1"/>
                    <a:pt x="0" y="153"/>
                    <a:pt x="0" y="340"/>
                  </a:cubicBezTo>
                  <a:cubicBezTo>
                    <a:pt x="0" y="525"/>
                    <a:pt x="152" y="677"/>
                    <a:pt x="340" y="677"/>
                  </a:cubicBezTo>
                  <a:cubicBezTo>
                    <a:pt x="525" y="677"/>
                    <a:pt x="677" y="525"/>
                    <a:pt x="677" y="340"/>
                  </a:cubicBezTo>
                  <a:cubicBezTo>
                    <a:pt x="677" y="153"/>
                    <a:pt x="525" y="1"/>
                    <a:pt x="340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14"/>
            <p:cNvSpPr/>
            <p:nvPr/>
          </p:nvSpPr>
          <p:spPr>
            <a:xfrm>
              <a:off x="1483025" y="1723150"/>
              <a:ext cx="275175" cy="230725"/>
            </a:xfrm>
            <a:custGeom>
              <a:avLst/>
              <a:gdLst/>
              <a:ahLst/>
              <a:cxnLst/>
              <a:rect l="l" t="t" r="r" b="b"/>
              <a:pathLst>
                <a:path w="11007" h="9229" extrusionOk="0">
                  <a:moveTo>
                    <a:pt x="83" y="1"/>
                  </a:moveTo>
                  <a:lnTo>
                    <a:pt x="1" y="83"/>
                  </a:lnTo>
                  <a:lnTo>
                    <a:pt x="2223" y="2303"/>
                  </a:lnTo>
                  <a:lnTo>
                    <a:pt x="2239" y="2319"/>
                  </a:lnTo>
                  <a:lnTo>
                    <a:pt x="4003" y="2319"/>
                  </a:lnTo>
                  <a:lnTo>
                    <a:pt x="10924" y="9229"/>
                  </a:lnTo>
                  <a:lnTo>
                    <a:pt x="11007" y="9146"/>
                  </a:lnTo>
                  <a:lnTo>
                    <a:pt x="4070" y="2220"/>
                  </a:lnTo>
                  <a:lnTo>
                    <a:pt x="4050" y="2201"/>
                  </a:lnTo>
                  <a:lnTo>
                    <a:pt x="2289" y="2201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14"/>
            <p:cNvSpPr/>
            <p:nvPr/>
          </p:nvSpPr>
          <p:spPr>
            <a:xfrm>
              <a:off x="2147125" y="961250"/>
              <a:ext cx="142825" cy="1564550"/>
            </a:xfrm>
            <a:custGeom>
              <a:avLst/>
              <a:gdLst/>
              <a:ahLst/>
              <a:cxnLst/>
              <a:rect l="l" t="t" r="r" b="b"/>
              <a:pathLst>
                <a:path w="5713" h="62582" extrusionOk="0">
                  <a:moveTo>
                    <a:pt x="1618" y="1"/>
                  </a:moveTo>
                  <a:lnTo>
                    <a:pt x="1618" y="12892"/>
                  </a:lnTo>
                  <a:lnTo>
                    <a:pt x="1" y="14521"/>
                  </a:lnTo>
                  <a:lnTo>
                    <a:pt x="1" y="20105"/>
                  </a:lnTo>
                  <a:lnTo>
                    <a:pt x="2974" y="23056"/>
                  </a:lnTo>
                  <a:lnTo>
                    <a:pt x="2974" y="28299"/>
                  </a:lnTo>
                  <a:lnTo>
                    <a:pt x="5083" y="30388"/>
                  </a:lnTo>
                  <a:lnTo>
                    <a:pt x="5083" y="61869"/>
                  </a:lnTo>
                  <a:cubicBezTo>
                    <a:pt x="4986" y="61941"/>
                    <a:pt x="4923" y="62054"/>
                    <a:pt x="4923" y="62184"/>
                  </a:cubicBezTo>
                  <a:cubicBezTo>
                    <a:pt x="4923" y="62402"/>
                    <a:pt x="5099" y="62581"/>
                    <a:pt x="5318" y="62581"/>
                  </a:cubicBezTo>
                  <a:cubicBezTo>
                    <a:pt x="5536" y="62581"/>
                    <a:pt x="5712" y="62402"/>
                    <a:pt x="5712" y="62184"/>
                  </a:cubicBezTo>
                  <a:cubicBezTo>
                    <a:pt x="5712" y="62054"/>
                    <a:pt x="5649" y="61941"/>
                    <a:pt x="5552" y="61869"/>
                  </a:cubicBezTo>
                  <a:lnTo>
                    <a:pt x="5552" y="30192"/>
                  </a:lnTo>
                  <a:lnTo>
                    <a:pt x="3446" y="28100"/>
                  </a:lnTo>
                  <a:lnTo>
                    <a:pt x="3446" y="22860"/>
                  </a:lnTo>
                  <a:lnTo>
                    <a:pt x="473" y="19909"/>
                  </a:lnTo>
                  <a:lnTo>
                    <a:pt x="473" y="14714"/>
                  </a:lnTo>
                  <a:lnTo>
                    <a:pt x="2088" y="13086"/>
                  </a:lnTo>
                  <a:lnTo>
                    <a:pt x="2088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14"/>
            <p:cNvSpPr/>
            <p:nvPr/>
          </p:nvSpPr>
          <p:spPr>
            <a:xfrm>
              <a:off x="2231200" y="2262975"/>
              <a:ext cx="19750" cy="19750"/>
            </a:xfrm>
            <a:custGeom>
              <a:avLst/>
              <a:gdLst/>
              <a:ahLst/>
              <a:cxnLst/>
              <a:rect l="l" t="t" r="r" b="b"/>
              <a:pathLst>
                <a:path w="790" h="790" extrusionOk="0">
                  <a:moveTo>
                    <a:pt x="395" y="0"/>
                  </a:moveTo>
                  <a:cubicBezTo>
                    <a:pt x="177" y="0"/>
                    <a:pt x="0" y="177"/>
                    <a:pt x="0" y="395"/>
                  </a:cubicBezTo>
                  <a:cubicBezTo>
                    <a:pt x="0" y="613"/>
                    <a:pt x="177" y="790"/>
                    <a:pt x="395" y="790"/>
                  </a:cubicBezTo>
                  <a:cubicBezTo>
                    <a:pt x="613" y="790"/>
                    <a:pt x="790" y="613"/>
                    <a:pt x="790" y="395"/>
                  </a:cubicBezTo>
                  <a:cubicBezTo>
                    <a:pt x="790" y="177"/>
                    <a:pt x="613" y="0"/>
                    <a:pt x="395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14"/>
            <p:cNvSpPr/>
            <p:nvPr/>
          </p:nvSpPr>
          <p:spPr>
            <a:xfrm>
              <a:off x="1477850" y="1868700"/>
              <a:ext cx="368000" cy="307950"/>
            </a:xfrm>
            <a:custGeom>
              <a:avLst/>
              <a:gdLst/>
              <a:ahLst/>
              <a:cxnLst/>
              <a:rect l="l" t="t" r="r" b="b"/>
              <a:pathLst>
                <a:path w="14720" h="12318" extrusionOk="0">
                  <a:moveTo>
                    <a:pt x="14383" y="11760"/>
                  </a:moveTo>
                  <a:cubicBezTo>
                    <a:pt x="14504" y="11760"/>
                    <a:pt x="14601" y="11857"/>
                    <a:pt x="14601" y="11981"/>
                  </a:cubicBezTo>
                  <a:cubicBezTo>
                    <a:pt x="14601" y="12103"/>
                    <a:pt x="14504" y="12199"/>
                    <a:pt x="14383" y="12199"/>
                  </a:cubicBezTo>
                  <a:cubicBezTo>
                    <a:pt x="14259" y="12199"/>
                    <a:pt x="14162" y="12103"/>
                    <a:pt x="14162" y="11981"/>
                  </a:cubicBezTo>
                  <a:cubicBezTo>
                    <a:pt x="14162" y="11860"/>
                    <a:pt x="14261" y="11760"/>
                    <a:pt x="14383" y="11760"/>
                  </a:cubicBezTo>
                  <a:close/>
                  <a:moveTo>
                    <a:pt x="83" y="1"/>
                  </a:moveTo>
                  <a:lnTo>
                    <a:pt x="1" y="83"/>
                  </a:lnTo>
                  <a:lnTo>
                    <a:pt x="5607" y="5682"/>
                  </a:lnTo>
                  <a:lnTo>
                    <a:pt x="5607" y="6725"/>
                  </a:lnTo>
                  <a:lnTo>
                    <a:pt x="6397" y="7512"/>
                  </a:lnTo>
                  <a:lnTo>
                    <a:pt x="9820" y="7512"/>
                  </a:lnTo>
                  <a:lnTo>
                    <a:pt x="14104" y="11788"/>
                  </a:lnTo>
                  <a:cubicBezTo>
                    <a:pt x="14065" y="11840"/>
                    <a:pt x="14043" y="11909"/>
                    <a:pt x="14043" y="11981"/>
                  </a:cubicBezTo>
                  <a:cubicBezTo>
                    <a:pt x="14043" y="12166"/>
                    <a:pt x="14195" y="12318"/>
                    <a:pt x="14383" y="12318"/>
                  </a:cubicBezTo>
                  <a:cubicBezTo>
                    <a:pt x="14568" y="12318"/>
                    <a:pt x="14720" y="12166"/>
                    <a:pt x="14720" y="11981"/>
                  </a:cubicBezTo>
                  <a:cubicBezTo>
                    <a:pt x="14720" y="11793"/>
                    <a:pt x="14568" y="11642"/>
                    <a:pt x="14383" y="11642"/>
                  </a:cubicBezTo>
                  <a:cubicBezTo>
                    <a:pt x="14308" y="11642"/>
                    <a:pt x="14242" y="11664"/>
                    <a:pt x="14187" y="11702"/>
                  </a:cubicBezTo>
                  <a:lnTo>
                    <a:pt x="9886" y="7410"/>
                  </a:lnTo>
                  <a:lnTo>
                    <a:pt x="9869" y="7393"/>
                  </a:lnTo>
                  <a:lnTo>
                    <a:pt x="6444" y="7393"/>
                  </a:lnTo>
                  <a:lnTo>
                    <a:pt x="5726" y="6675"/>
                  </a:lnTo>
                  <a:lnTo>
                    <a:pt x="5726" y="5632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14"/>
            <p:cNvSpPr/>
            <p:nvPr/>
          </p:nvSpPr>
          <p:spPr>
            <a:xfrm>
              <a:off x="1729550" y="2124325"/>
              <a:ext cx="19750" cy="19825"/>
            </a:xfrm>
            <a:custGeom>
              <a:avLst/>
              <a:gdLst/>
              <a:ahLst/>
              <a:cxnLst/>
              <a:rect l="l" t="t" r="r" b="b"/>
              <a:pathLst>
                <a:path w="790" h="793" extrusionOk="0">
                  <a:moveTo>
                    <a:pt x="395" y="0"/>
                  </a:moveTo>
                  <a:cubicBezTo>
                    <a:pt x="177" y="0"/>
                    <a:pt x="0" y="180"/>
                    <a:pt x="0" y="398"/>
                  </a:cubicBezTo>
                  <a:cubicBezTo>
                    <a:pt x="0" y="616"/>
                    <a:pt x="177" y="793"/>
                    <a:pt x="395" y="793"/>
                  </a:cubicBezTo>
                  <a:cubicBezTo>
                    <a:pt x="613" y="793"/>
                    <a:pt x="790" y="616"/>
                    <a:pt x="790" y="398"/>
                  </a:cubicBezTo>
                  <a:cubicBezTo>
                    <a:pt x="790" y="180"/>
                    <a:pt x="613" y="0"/>
                    <a:pt x="395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14"/>
            <p:cNvSpPr/>
            <p:nvPr/>
          </p:nvSpPr>
          <p:spPr>
            <a:xfrm>
              <a:off x="1754325" y="2149225"/>
              <a:ext cx="16925" cy="16950"/>
            </a:xfrm>
            <a:custGeom>
              <a:avLst/>
              <a:gdLst/>
              <a:ahLst/>
              <a:cxnLst/>
              <a:rect l="l" t="t" r="r" b="b"/>
              <a:pathLst>
                <a:path w="677" h="678" extrusionOk="0">
                  <a:moveTo>
                    <a:pt x="340" y="120"/>
                  </a:moveTo>
                  <a:cubicBezTo>
                    <a:pt x="461" y="120"/>
                    <a:pt x="558" y="216"/>
                    <a:pt x="558" y="340"/>
                  </a:cubicBezTo>
                  <a:cubicBezTo>
                    <a:pt x="560" y="462"/>
                    <a:pt x="461" y="559"/>
                    <a:pt x="340" y="559"/>
                  </a:cubicBezTo>
                  <a:cubicBezTo>
                    <a:pt x="218" y="559"/>
                    <a:pt x="119" y="462"/>
                    <a:pt x="119" y="340"/>
                  </a:cubicBezTo>
                  <a:cubicBezTo>
                    <a:pt x="119" y="219"/>
                    <a:pt x="218" y="120"/>
                    <a:pt x="340" y="120"/>
                  </a:cubicBezTo>
                  <a:close/>
                  <a:moveTo>
                    <a:pt x="340" y="1"/>
                  </a:moveTo>
                  <a:cubicBezTo>
                    <a:pt x="152" y="1"/>
                    <a:pt x="0" y="153"/>
                    <a:pt x="0" y="338"/>
                  </a:cubicBezTo>
                  <a:cubicBezTo>
                    <a:pt x="0" y="525"/>
                    <a:pt x="152" y="677"/>
                    <a:pt x="340" y="677"/>
                  </a:cubicBezTo>
                  <a:cubicBezTo>
                    <a:pt x="525" y="677"/>
                    <a:pt x="676" y="525"/>
                    <a:pt x="676" y="338"/>
                  </a:cubicBezTo>
                  <a:cubicBezTo>
                    <a:pt x="676" y="153"/>
                    <a:pt x="525" y="1"/>
                    <a:pt x="340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14"/>
            <p:cNvSpPr/>
            <p:nvPr/>
          </p:nvSpPr>
          <p:spPr>
            <a:xfrm>
              <a:off x="1467700" y="1889200"/>
              <a:ext cx="136950" cy="182975"/>
            </a:xfrm>
            <a:custGeom>
              <a:avLst/>
              <a:gdLst/>
              <a:ahLst/>
              <a:cxnLst/>
              <a:rect l="l" t="t" r="r" b="b"/>
              <a:pathLst>
                <a:path w="5478" h="7319" extrusionOk="0">
                  <a:moveTo>
                    <a:pt x="5138" y="6761"/>
                  </a:moveTo>
                  <a:cubicBezTo>
                    <a:pt x="5260" y="6761"/>
                    <a:pt x="5359" y="6860"/>
                    <a:pt x="5359" y="6982"/>
                  </a:cubicBezTo>
                  <a:cubicBezTo>
                    <a:pt x="5359" y="7103"/>
                    <a:pt x="5260" y="7203"/>
                    <a:pt x="5138" y="7203"/>
                  </a:cubicBezTo>
                  <a:cubicBezTo>
                    <a:pt x="5017" y="7203"/>
                    <a:pt x="4917" y="7103"/>
                    <a:pt x="4917" y="6982"/>
                  </a:cubicBezTo>
                  <a:cubicBezTo>
                    <a:pt x="4917" y="6860"/>
                    <a:pt x="5017" y="6761"/>
                    <a:pt x="5138" y="6761"/>
                  </a:cubicBezTo>
                  <a:close/>
                  <a:moveTo>
                    <a:pt x="84" y="0"/>
                  </a:moveTo>
                  <a:lnTo>
                    <a:pt x="1" y="83"/>
                  </a:lnTo>
                  <a:lnTo>
                    <a:pt x="5080" y="5157"/>
                  </a:lnTo>
                  <a:lnTo>
                    <a:pt x="5080" y="6648"/>
                  </a:lnTo>
                  <a:cubicBezTo>
                    <a:pt x="4923" y="6675"/>
                    <a:pt x="4801" y="6813"/>
                    <a:pt x="4801" y="6982"/>
                  </a:cubicBezTo>
                  <a:cubicBezTo>
                    <a:pt x="4801" y="7167"/>
                    <a:pt x="4953" y="7318"/>
                    <a:pt x="5138" y="7318"/>
                  </a:cubicBezTo>
                  <a:cubicBezTo>
                    <a:pt x="5326" y="7318"/>
                    <a:pt x="5478" y="7167"/>
                    <a:pt x="5478" y="6982"/>
                  </a:cubicBezTo>
                  <a:cubicBezTo>
                    <a:pt x="5478" y="6813"/>
                    <a:pt x="5356" y="6675"/>
                    <a:pt x="5199" y="6648"/>
                  </a:cubicBezTo>
                  <a:lnTo>
                    <a:pt x="5199" y="5107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14"/>
            <p:cNvSpPr/>
            <p:nvPr/>
          </p:nvSpPr>
          <p:spPr>
            <a:xfrm>
              <a:off x="2292900" y="1611075"/>
              <a:ext cx="17000" cy="16925"/>
            </a:xfrm>
            <a:custGeom>
              <a:avLst/>
              <a:gdLst/>
              <a:ahLst/>
              <a:cxnLst/>
              <a:rect l="l" t="t" r="r" b="b"/>
              <a:pathLst>
                <a:path w="680" h="677" extrusionOk="0">
                  <a:moveTo>
                    <a:pt x="340" y="119"/>
                  </a:moveTo>
                  <a:cubicBezTo>
                    <a:pt x="461" y="119"/>
                    <a:pt x="560" y="219"/>
                    <a:pt x="560" y="340"/>
                  </a:cubicBezTo>
                  <a:cubicBezTo>
                    <a:pt x="560" y="462"/>
                    <a:pt x="461" y="561"/>
                    <a:pt x="340" y="561"/>
                  </a:cubicBezTo>
                  <a:cubicBezTo>
                    <a:pt x="218" y="561"/>
                    <a:pt x="119" y="462"/>
                    <a:pt x="119" y="340"/>
                  </a:cubicBezTo>
                  <a:cubicBezTo>
                    <a:pt x="119" y="219"/>
                    <a:pt x="218" y="119"/>
                    <a:pt x="340" y="119"/>
                  </a:cubicBezTo>
                  <a:close/>
                  <a:moveTo>
                    <a:pt x="340" y="1"/>
                  </a:moveTo>
                  <a:cubicBezTo>
                    <a:pt x="152" y="1"/>
                    <a:pt x="0" y="152"/>
                    <a:pt x="0" y="340"/>
                  </a:cubicBezTo>
                  <a:cubicBezTo>
                    <a:pt x="0" y="525"/>
                    <a:pt x="152" y="677"/>
                    <a:pt x="340" y="677"/>
                  </a:cubicBezTo>
                  <a:cubicBezTo>
                    <a:pt x="527" y="677"/>
                    <a:pt x="679" y="525"/>
                    <a:pt x="679" y="340"/>
                  </a:cubicBezTo>
                  <a:cubicBezTo>
                    <a:pt x="679" y="152"/>
                    <a:pt x="527" y="1"/>
                    <a:pt x="340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14"/>
            <p:cNvSpPr/>
            <p:nvPr/>
          </p:nvSpPr>
          <p:spPr>
            <a:xfrm>
              <a:off x="1478875" y="1479550"/>
              <a:ext cx="477800" cy="641750"/>
            </a:xfrm>
            <a:custGeom>
              <a:avLst/>
              <a:gdLst/>
              <a:ahLst/>
              <a:cxnLst/>
              <a:rect l="l" t="t" r="r" b="b"/>
              <a:pathLst>
                <a:path w="19112" h="25670" extrusionOk="0">
                  <a:moveTo>
                    <a:pt x="18775" y="25112"/>
                  </a:moveTo>
                  <a:cubicBezTo>
                    <a:pt x="18897" y="25112"/>
                    <a:pt x="18996" y="25212"/>
                    <a:pt x="18996" y="25333"/>
                  </a:cubicBezTo>
                  <a:cubicBezTo>
                    <a:pt x="18996" y="25455"/>
                    <a:pt x="18897" y="25554"/>
                    <a:pt x="18775" y="25554"/>
                  </a:cubicBezTo>
                  <a:cubicBezTo>
                    <a:pt x="18654" y="25554"/>
                    <a:pt x="18554" y="25455"/>
                    <a:pt x="18554" y="25333"/>
                  </a:cubicBezTo>
                  <a:cubicBezTo>
                    <a:pt x="18554" y="25212"/>
                    <a:pt x="18654" y="25112"/>
                    <a:pt x="18775" y="25112"/>
                  </a:cubicBezTo>
                  <a:close/>
                  <a:moveTo>
                    <a:pt x="1" y="0"/>
                  </a:moveTo>
                  <a:lnTo>
                    <a:pt x="1" y="119"/>
                  </a:lnTo>
                  <a:lnTo>
                    <a:pt x="2690" y="119"/>
                  </a:lnTo>
                  <a:lnTo>
                    <a:pt x="3385" y="823"/>
                  </a:lnTo>
                  <a:lnTo>
                    <a:pt x="3385" y="10051"/>
                  </a:lnTo>
                  <a:lnTo>
                    <a:pt x="18496" y="25140"/>
                  </a:lnTo>
                  <a:cubicBezTo>
                    <a:pt x="18460" y="25195"/>
                    <a:pt x="18436" y="25261"/>
                    <a:pt x="18436" y="25333"/>
                  </a:cubicBezTo>
                  <a:cubicBezTo>
                    <a:pt x="18436" y="25518"/>
                    <a:pt x="18587" y="25670"/>
                    <a:pt x="18775" y="25670"/>
                  </a:cubicBezTo>
                  <a:cubicBezTo>
                    <a:pt x="18960" y="25670"/>
                    <a:pt x="19112" y="25518"/>
                    <a:pt x="19112" y="25333"/>
                  </a:cubicBezTo>
                  <a:cubicBezTo>
                    <a:pt x="19112" y="25145"/>
                    <a:pt x="18960" y="24994"/>
                    <a:pt x="18775" y="24994"/>
                  </a:cubicBezTo>
                  <a:cubicBezTo>
                    <a:pt x="18703" y="24994"/>
                    <a:pt x="18637" y="25018"/>
                    <a:pt x="18582" y="25057"/>
                  </a:cubicBezTo>
                  <a:lnTo>
                    <a:pt x="3501" y="10004"/>
                  </a:lnTo>
                  <a:lnTo>
                    <a:pt x="3501" y="773"/>
                  </a:lnTo>
                  <a:lnTo>
                    <a:pt x="2739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14"/>
            <p:cNvSpPr/>
            <p:nvPr/>
          </p:nvSpPr>
          <p:spPr>
            <a:xfrm>
              <a:off x="1467775" y="1794925"/>
              <a:ext cx="496025" cy="426050"/>
            </a:xfrm>
            <a:custGeom>
              <a:avLst/>
              <a:gdLst/>
              <a:ahLst/>
              <a:cxnLst/>
              <a:rect l="l" t="t" r="r" b="b"/>
              <a:pathLst>
                <a:path w="19841" h="17042" extrusionOk="0">
                  <a:moveTo>
                    <a:pt x="332" y="1"/>
                  </a:moveTo>
                  <a:lnTo>
                    <a:pt x="1" y="335"/>
                  </a:lnTo>
                  <a:lnTo>
                    <a:pt x="8691" y="8961"/>
                  </a:lnTo>
                  <a:lnTo>
                    <a:pt x="11368" y="8961"/>
                  </a:lnTo>
                  <a:lnTo>
                    <a:pt x="19053" y="16591"/>
                  </a:lnTo>
                  <a:cubicBezTo>
                    <a:pt x="19051" y="16608"/>
                    <a:pt x="19048" y="16627"/>
                    <a:pt x="19048" y="16644"/>
                  </a:cubicBezTo>
                  <a:cubicBezTo>
                    <a:pt x="19048" y="16864"/>
                    <a:pt x="19225" y="17041"/>
                    <a:pt x="19443" y="17041"/>
                  </a:cubicBezTo>
                  <a:cubicBezTo>
                    <a:pt x="19661" y="17041"/>
                    <a:pt x="19840" y="16864"/>
                    <a:pt x="19840" y="16644"/>
                  </a:cubicBezTo>
                  <a:cubicBezTo>
                    <a:pt x="19837" y="16425"/>
                    <a:pt x="19661" y="16249"/>
                    <a:pt x="19443" y="16249"/>
                  </a:cubicBezTo>
                  <a:cubicBezTo>
                    <a:pt x="19423" y="16249"/>
                    <a:pt x="19404" y="16252"/>
                    <a:pt x="19385" y="16254"/>
                  </a:cubicBezTo>
                  <a:lnTo>
                    <a:pt x="11561" y="8489"/>
                  </a:lnTo>
                  <a:lnTo>
                    <a:pt x="8884" y="8489"/>
                  </a:lnTo>
                  <a:lnTo>
                    <a:pt x="332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4"/>
            <p:cNvSpPr/>
            <p:nvPr/>
          </p:nvSpPr>
          <p:spPr>
            <a:xfrm>
              <a:off x="1707600" y="2102300"/>
              <a:ext cx="16925" cy="16950"/>
            </a:xfrm>
            <a:custGeom>
              <a:avLst/>
              <a:gdLst/>
              <a:ahLst/>
              <a:cxnLst/>
              <a:rect l="l" t="t" r="r" b="b"/>
              <a:pathLst>
                <a:path w="677" h="678" extrusionOk="0">
                  <a:moveTo>
                    <a:pt x="337" y="117"/>
                  </a:moveTo>
                  <a:cubicBezTo>
                    <a:pt x="461" y="117"/>
                    <a:pt x="558" y="216"/>
                    <a:pt x="558" y="338"/>
                  </a:cubicBezTo>
                  <a:cubicBezTo>
                    <a:pt x="558" y="459"/>
                    <a:pt x="461" y="558"/>
                    <a:pt x="337" y="558"/>
                  </a:cubicBezTo>
                  <a:cubicBezTo>
                    <a:pt x="216" y="558"/>
                    <a:pt x="119" y="459"/>
                    <a:pt x="119" y="338"/>
                  </a:cubicBezTo>
                  <a:cubicBezTo>
                    <a:pt x="119" y="216"/>
                    <a:pt x="216" y="117"/>
                    <a:pt x="337" y="117"/>
                  </a:cubicBezTo>
                  <a:close/>
                  <a:moveTo>
                    <a:pt x="337" y="1"/>
                  </a:moveTo>
                  <a:cubicBezTo>
                    <a:pt x="152" y="1"/>
                    <a:pt x="0" y="153"/>
                    <a:pt x="0" y="338"/>
                  </a:cubicBezTo>
                  <a:cubicBezTo>
                    <a:pt x="0" y="525"/>
                    <a:pt x="152" y="677"/>
                    <a:pt x="337" y="677"/>
                  </a:cubicBezTo>
                  <a:cubicBezTo>
                    <a:pt x="525" y="677"/>
                    <a:pt x="677" y="525"/>
                    <a:pt x="677" y="338"/>
                  </a:cubicBezTo>
                  <a:cubicBezTo>
                    <a:pt x="677" y="153"/>
                    <a:pt x="525" y="1"/>
                    <a:pt x="337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14"/>
            <p:cNvSpPr/>
            <p:nvPr/>
          </p:nvSpPr>
          <p:spPr>
            <a:xfrm>
              <a:off x="2694325" y="1972500"/>
              <a:ext cx="284150" cy="305875"/>
            </a:xfrm>
            <a:custGeom>
              <a:avLst/>
              <a:gdLst/>
              <a:ahLst/>
              <a:cxnLst/>
              <a:rect l="l" t="t" r="r" b="b"/>
              <a:pathLst>
                <a:path w="11366" h="12235" extrusionOk="0">
                  <a:moveTo>
                    <a:pt x="338" y="11677"/>
                  </a:moveTo>
                  <a:cubicBezTo>
                    <a:pt x="459" y="11677"/>
                    <a:pt x="558" y="11777"/>
                    <a:pt x="558" y="11898"/>
                  </a:cubicBezTo>
                  <a:cubicBezTo>
                    <a:pt x="558" y="12019"/>
                    <a:pt x="459" y="12119"/>
                    <a:pt x="338" y="12119"/>
                  </a:cubicBezTo>
                  <a:cubicBezTo>
                    <a:pt x="216" y="12119"/>
                    <a:pt x="117" y="12019"/>
                    <a:pt x="117" y="11898"/>
                  </a:cubicBezTo>
                  <a:cubicBezTo>
                    <a:pt x="117" y="11777"/>
                    <a:pt x="216" y="11677"/>
                    <a:pt x="338" y="11677"/>
                  </a:cubicBezTo>
                  <a:close/>
                  <a:moveTo>
                    <a:pt x="4296" y="0"/>
                  </a:moveTo>
                  <a:lnTo>
                    <a:pt x="3603" y="699"/>
                  </a:lnTo>
                  <a:lnTo>
                    <a:pt x="3603" y="5124"/>
                  </a:lnTo>
                  <a:lnTo>
                    <a:pt x="296" y="8453"/>
                  </a:lnTo>
                  <a:lnTo>
                    <a:pt x="280" y="8469"/>
                  </a:lnTo>
                  <a:lnTo>
                    <a:pt x="280" y="11564"/>
                  </a:lnTo>
                  <a:cubicBezTo>
                    <a:pt x="122" y="11594"/>
                    <a:pt x="1" y="11732"/>
                    <a:pt x="1" y="11898"/>
                  </a:cubicBezTo>
                  <a:cubicBezTo>
                    <a:pt x="1" y="12083"/>
                    <a:pt x="153" y="12235"/>
                    <a:pt x="338" y="12235"/>
                  </a:cubicBezTo>
                  <a:cubicBezTo>
                    <a:pt x="525" y="12235"/>
                    <a:pt x="677" y="12083"/>
                    <a:pt x="677" y="11898"/>
                  </a:cubicBezTo>
                  <a:cubicBezTo>
                    <a:pt x="677" y="11732"/>
                    <a:pt x="556" y="11594"/>
                    <a:pt x="398" y="11564"/>
                  </a:cubicBezTo>
                  <a:lnTo>
                    <a:pt x="398" y="8519"/>
                  </a:lnTo>
                  <a:lnTo>
                    <a:pt x="3719" y="5171"/>
                  </a:lnTo>
                  <a:lnTo>
                    <a:pt x="3719" y="748"/>
                  </a:lnTo>
                  <a:lnTo>
                    <a:pt x="4346" y="119"/>
                  </a:lnTo>
                  <a:lnTo>
                    <a:pt x="11366" y="119"/>
                  </a:lnTo>
                  <a:lnTo>
                    <a:pt x="11366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14"/>
            <p:cNvSpPr/>
            <p:nvPr/>
          </p:nvSpPr>
          <p:spPr>
            <a:xfrm>
              <a:off x="2883975" y="2012650"/>
              <a:ext cx="19775" cy="19850"/>
            </a:xfrm>
            <a:custGeom>
              <a:avLst/>
              <a:gdLst/>
              <a:ahLst/>
              <a:cxnLst/>
              <a:rect l="l" t="t" r="r" b="b"/>
              <a:pathLst>
                <a:path w="791" h="794" extrusionOk="0">
                  <a:moveTo>
                    <a:pt x="395" y="1"/>
                  </a:moveTo>
                  <a:cubicBezTo>
                    <a:pt x="177" y="1"/>
                    <a:pt x="1" y="178"/>
                    <a:pt x="1" y="398"/>
                  </a:cubicBezTo>
                  <a:cubicBezTo>
                    <a:pt x="1" y="616"/>
                    <a:pt x="177" y="793"/>
                    <a:pt x="395" y="793"/>
                  </a:cubicBezTo>
                  <a:cubicBezTo>
                    <a:pt x="613" y="793"/>
                    <a:pt x="790" y="616"/>
                    <a:pt x="790" y="398"/>
                  </a:cubicBezTo>
                  <a:cubicBezTo>
                    <a:pt x="790" y="178"/>
                    <a:pt x="613" y="1"/>
                    <a:pt x="395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14"/>
            <p:cNvSpPr/>
            <p:nvPr/>
          </p:nvSpPr>
          <p:spPr>
            <a:xfrm>
              <a:off x="2855125" y="2014100"/>
              <a:ext cx="16950" cy="16950"/>
            </a:xfrm>
            <a:custGeom>
              <a:avLst/>
              <a:gdLst/>
              <a:ahLst/>
              <a:cxnLst/>
              <a:rect l="l" t="t" r="r" b="b"/>
              <a:pathLst>
                <a:path w="678" h="678" extrusionOk="0">
                  <a:moveTo>
                    <a:pt x="340" y="117"/>
                  </a:moveTo>
                  <a:cubicBezTo>
                    <a:pt x="462" y="117"/>
                    <a:pt x="561" y="216"/>
                    <a:pt x="561" y="338"/>
                  </a:cubicBezTo>
                  <a:cubicBezTo>
                    <a:pt x="561" y="462"/>
                    <a:pt x="462" y="558"/>
                    <a:pt x="340" y="558"/>
                  </a:cubicBezTo>
                  <a:cubicBezTo>
                    <a:pt x="219" y="558"/>
                    <a:pt x="119" y="459"/>
                    <a:pt x="119" y="338"/>
                  </a:cubicBezTo>
                  <a:cubicBezTo>
                    <a:pt x="119" y="216"/>
                    <a:pt x="219" y="117"/>
                    <a:pt x="340" y="117"/>
                  </a:cubicBezTo>
                  <a:close/>
                  <a:moveTo>
                    <a:pt x="340" y="1"/>
                  </a:moveTo>
                  <a:cubicBezTo>
                    <a:pt x="153" y="1"/>
                    <a:pt x="1" y="153"/>
                    <a:pt x="1" y="338"/>
                  </a:cubicBezTo>
                  <a:cubicBezTo>
                    <a:pt x="1" y="525"/>
                    <a:pt x="153" y="677"/>
                    <a:pt x="340" y="677"/>
                  </a:cubicBezTo>
                  <a:cubicBezTo>
                    <a:pt x="525" y="677"/>
                    <a:pt x="677" y="525"/>
                    <a:pt x="677" y="338"/>
                  </a:cubicBezTo>
                  <a:cubicBezTo>
                    <a:pt x="677" y="153"/>
                    <a:pt x="525" y="1"/>
                    <a:pt x="340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14"/>
            <p:cNvSpPr/>
            <p:nvPr/>
          </p:nvSpPr>
          <p:spPr>
            <a:xfrm>
              <a:off x="2504275" y="1775475"/>
              <a:ext cx="497125" cy="627900"/>
            </a:xfrm>
            <a:custGeom>
              <a:avLst/>
              <a:gdLst/>
              <a:ahLst/>
              <a:cxnLst/>
              <a:rect l="l" t="t" r="r" b="b"/>
              <a:pathLst>
                <a:path w="19885" h="25116" extrusionOk="0">
                  <a:moveTo>
                    <a:pt x="19550" y="0"/>
                  </a:moveTo>
                  <a:lnTo>
                    <a:pt x="15318" y="4262"/>
                  </a:lnTo>
                  <a:lnTo>
                    <a:pt x="8448" y="4262"/>
                  </a:lnTo>
                  <a:lnTo>
                    <a:pt x="161" y="12613"/>
                  </a:lnTo>
                  <a:lnTo>
                    <a:pt x="161" y="24403"/>
                  </a:lnTo>
                  <a:cubicBezTo>
                    <a:pt x="64" y="24477"/>
                    <a:pt x="0" y="24591"/>
                    <a:pt x="0" y="24720"/>
                  </a:cubicBezTo>
                  <a:cubicBezTo>
                    <a:pt x="0" y="24938"/>
                    <a:pt x="177" y="25115"/>
                    <a:pt x="395" y="25115"/>
                  </a:cubicBezTo>
                  <a:cubicBezTo>
                    <a:pt x="616" y="25115"/>
                    <a:pt x="793" y="24938"/>
                    <a:pt x="793" y="24720"/>
                  </a:cubicBezTo>
                  <a:cubicBezTo>
                    <a:pt x="793" y="24591"/>
                    <a:pt x="729" y="24477"/>
                    <a:pt x="633" y="24403"/>
                  </a:cubicBezTo>
                  <a:lnTo>
                    <a:pt x="633" y="12806"/>
                  </a:lnTo>
                  <a:lnTo>
                    <a:pt x="8644" y="4734"/>
                  </a:lnTo>
                  <a:lnTo>
                    <a:pt x="15514" y="4734"/>
                  </a:lnTo>
                  <a:lnTo>
                    <a:pt x="19884" y="331"/>
                  </a:lnTo>
                  <a:lnTo>
                    <a:pt x="19550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14"/>
            <p:cNvSpPr/>
            <p:nvPr/>
          </p:nvSpPr>
          <p:spPr>
            <a:xfrm>
              <a:off x="2824900" y="2014100"/>
              <a:ext cx="16925" cy="16950"/>
            </a:xfrm>
            <a:custGeom>
              <a:avLst/>
              <a:gdLst/>
              <a:ahLst/>
              <a:cxnLst/>
              <a:rect l="l" t="t" r="r" b="b"/>
              <a:pathLst>
                <a:path w="677" h="678" extrusionOk="0">
                  <a:moveTo>
                    <a:pt x="340" y="117"/>
                  </a:moveTo>
                  <a:cubicBezTo>
                    <a:pt x="462" y="117"/>
                    <a:pt x="561" y="216"/>
                    <a:pt x="561" y="338"/>
                  </a:cubicBezTo>
                  <a:cubicBezTo>
                    <a:pt x="558" y="462"/>
                    <a:pt x="462" y="558"/>
                    <a:pt x="340" y="558"/>
                  </a:cubicBezTo>
                  <a:cubicBezTo>
                    <a:pt x="219" y="558"/>
                    <a:pt x="119" y="459"/>
                    <a:pt x="119" y="338"/>
                  </a:cubicBezTo>
                  <a:cubicBezTo>
                    <a:pt x="119" y="216"/>
                    <a:pt x="219" y="117"/>
                    <a:pt x="340" y="117"/>
                  </a:cubicBezTo>
                  <a:close/>
                  <a:moveTo>
                    <a:pt x="340" y="1"/>
                  </a:moveTo>
                  <a:cubicBezTo>
                    <a:pt x="153" y="1"/>
                    <a:pt x="1" y="153"/>
                    <a:pt x="1" y="338"/>
                  </a:cubicBezTo>
                  <a:cubicBezTo>
                    <a:pt x="1" y="525"/>
                    <a:pt x="153" y="677"/>
                    <a:pt x="340" y="677"/>
                  </a:cubicBezTo>
                  <a:cubicBezTo>
                    <a:pt x="525" y="677"/>
                    <a:pt x="677" y="525"/>
                    <a:pt x="677" y="338"/>
                  </a:cubicBezTo>
                  <a:cubicBezTo>
                    <a:pt x="677" y="153"/>
                    <a:pt x="525" y="1"/>
                    <a:pt x="340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4"/>
            <p:cNvSpPr/>
            <p:nvPr/>
          </p:nvSpPr>
          <p:spPr>
            <a:xfrm>
              <a:off x="2670875" y="1949175"/>
              <a:ext cx="307600" cy="329200"/>
            </a:xfrm>
            <a:custGeom>
              <a:avLst/>
              <a:gdLst/>
              <a:ahLst/>
              <a:cxnLst/>
              <a:rect l="l" t="t" r="r" b="b"/>
              <a:pathLst>
                <a:path w="12304" h="13168" extrusionOk="0">
                  <a:moveTo>
                    <a:pt x="337" y="12610"/>
                  </a:moveTo>
                  <a:cubicBezTo>
                    <a:pt x="458" y="12610"/>
                    <a:pt x="558" y="12710"/>
                    <a:pt x="558" y="12831"/>
                  </a:cubicBezTo>
                  <a:cubicBezTo>
                    <a:pt x="558" y="12952"/>
                    <a:pt x="458" y="13052"/>
                    <a:pt x="337" y="13052"/>
                  </a:cubicBezTo>
                  <a:cubicBezTo>
                    <a:pt x="216" y="13052"/>
                    <a:pt x="116" y="12952"/>
                    <a:pt x="116" y="12831"/>
                  </a:cubicBezTo>
                  <a:cubicBezTo>
                    <a:pt x="116" y="12710"/>
                    <a:pt x="216" y="12610"/>
                    <a:pt x="337" y="12610"/>
                  </a:cubicBezTo>
                  <a:close/>
                  <a:moveTo>
                    <a:pt x="4928" y="0"/>
                  </a:moveTo>
                  <a:lnTo>
                    <a:pt x="3603" y="1336"/>
                  </a:lnTo>
                  <a:lnTo>
                    <a:pt x="3603" y="5761"/>
                  </a:lnTo>
                  <a:lnTo>
                    <a:pt x="296" y="9091"/>
                  </a:lnTo>
                  <a:lnTo>
                    <a:pt x="279" y="9107"/>
                  </a:lnTo>
                  <a:lnTo>
                    <a:pt x="279" y="12497"/>
                  </a:lnTo>
                  <a:cubicBezTo>
                    <a:pt x="119" y="12527"/>
                    <a:pt x="0" y="12665"/>
                    <a:pt x="0" y="12831"/>
                  </a:cubicBezTo>
                  <a:cubicBezTo>
                    <a:pt x="0" y="13016"/>
                    <a:pt x="152" y="13168"/>
                    <a:pt x="337" y="13168"/>
                  </a:cubicBezTo>
                  <a:cubicBezTo>
                    <a:pt x="525" y="13168"/>
                    <a:pt x="677" y="13016"/>
                    <a:pt x="677" y="12831"/>
                  </a:cubicBezTo>
                  <a:cubicBezTo>
                    <a:pt x="677" y="12665"/>
                    <a:pt x="555" y="12527"/>
                    <a:pt x="398" y="12497"/>
                  </a:cubicBezTo>
                  <a:lnTo>
                    <a:pt x="398" y="9157"/>
                  </a:lnTo>
                  <a:lnTo>
                    <a:pt x="3719" y="5808"/>
                  </a:lnTo>
                  <a:lnTo>
                    <a:pt x="3719" y="1383"/>
                  </a:lnTo>
                  <a:lnTo>
                    <a:pt x="4977" y="116"/>
                  </a:lnTo>
                  <a:lnTo>
                    <a:pt x="12304" y="116"/>
                  </a:lnTo>
                  <a:lnTo>
                    <a:pt x="12304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4"/>
            <p:cNvSpPr/>
            <p:nvPr/>
          </p:nvSpPr>
          <p:spPr>
            <a:xfrm>
              <a:off x="2647325" y="1851175"/>
              <a:ext cx="330400" cy="427275"/>
            </a:xfrm>
            <a:custGeom>
              <a:avLst/>
              <a:gdLst/>
              <a:ahLst/>
              <a:cxnLst/>
              <a:rect l="l" t="t" r="r" b="b"/>
              <a:pathLst>
                <a:path w="13216" h="17091" extrusionOk="0">
                  <a:moveTo>
                    <a:pt x="340" y="16530"/>
                  </a:moveTo>
                  <a:cubicBezTo>
                    <a:pt x="462" y="16530"/>
                    <a:pt x="561" y="16630"/>
                    <a:pt x="561" y="16751"/>
                  </a:cubicBezTo>
                  <a:cubicBezTo>
                    <a:pt x="561" y="16872"/>
                    <a:pt x="462" y="16972"/>
                    <a:pt x="340" y="16972"/>
                  </a:cubicBezTo>
                  <a:cubicBezTo>
                    <a:pt x="219" y="16972"/>
                    <a:pt x="120" y="16872"/>
                    <a:pt x="120" y="16751"/>
                  </a:cubicBezTo>
                  <a:cubicBezTo>
                    <a:pt x="120" y="16630"/>
                    <a:pt x="219" y="16530"/>
                    <a:pt x="340" y="16530"/>
                  </a:cubicBezTo>
                  <a:close/>
                  <a:moveTo>
                    <a:pt x="13133" y="0"/>
                  </a:moveTo>
                  <a:lnTo>
                    <a:pt x="10173" y="2984"/>
                  </a:lnTo>
                  <a:lnTo>
                    <a:pt x="5577" y="2984"/>
                  </a:lnTo>
                  <a:lnTo>
                    <a:pt x="3614" y="4964"/>
                  </a:lnTo>
                  <a:lnTo>
                    <a:pt x="3614" y="9389"/>
                  </a:lnTo>
                  <a:lnTo>
                    <a:pt x="291" y="12735"/>
                  </a:lnTo>
                  <a:lnTo>
                    <a:pt x="282" y="16420"/>
                  </a:lnTo>
                  <a:cubicBezTo>
                    <a:pt x="122" y="16447"/>
                    <a:pt x="1" y="16585"/>
                    <a:pt x="1" y="16751"/>
                  </a:cubicBezTo>
                  <a:cubicBezTo>
                    <a:pt x="1" y="16939"/>
                    <a:pt x="153" y="17091"/>
                    <a:pt x="340" y="17091"/>
                  </a:cubicBezTo>
                  <a:cubicBezTo>
                    <a:pt x="528" y="17091"/>
                    <a:pt x="680" y="16939"/>
                    <a:pt x="680" y="16751"/>
                  </a:cubicBezTo>
                  <a:cubicBezTo>
                    <a:pt x="680" y="16585"/>
                    <a:pt x="559" y="16447"/>
                    <a:pt x="401" y="16417"/>
                  </a:cubicBezTo>
                  <a:lnTo>
                    <a:pt x="409" y="12784"/>
                  </a:lnTo>
                  <a:lnTo>
                    <a:pt x="3730" y="9436"/>
                  </a:lnTo>
                  <a:lnTo>
                    <a:pt x="3730" y="5011"/>
                  </a:lnTo>
                  <a:lnTo>
                    <a:pt x="5627" y="3103"/>
                  </a:lnTo>
                  <a:lnTo>
                    <a:pt x="10220" y="3103"/>
                  </a:lnTo>
                  <a:lnTo>
                    <a:pt x="13215" y="86"/>
                  </a:lnTo>
                  <a:lnTo>
                    <a:pt x="13133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4"/>
            <p:cNvSpPr/>
            <p:nvPr/>
          </p:nvSpPr>
          <p:spPr>
            <a:xfrm>
              <a:off x="2414275" y="1478925"/>
              <a:ext cx="324450" cy="777500"/>
            </a:xfrm>
            <a:custGeom>
              <a:avLst/>
              <a:gdLst/>
              <a:ahLst/>
              <a:cxnLst/>
              <a:rect l="l" t="t" r="r" b="b"/>
              <a:pathLst>
                <a:path w="12978" h="31100" extrusionOk="0">
                  <a:moveTo>
                    <a:pt x="340" y="30540"/>
                  </a:moveTo>
                  <a:cubicBezTo>
                    <a:pt x="462" y="30540"/>
                    <a:pt x="561" y="30639"/>
                    <a:pt x="561" y="30760"/>
                  </a:cubicBezTo>
                  <a:cubicBezTo>
                    <a:pt x="561" y="30882"/>
                    <a:pt x="462" y="30981"/>
                    <a:pt x="340" y="30981"/>
                  </a:cubicBezTo>
                  <a:cubicBezTo>
                    <a:pt x="219" y="30981"/>
                    <a:pt x="119" y="30882"/>
                    <a:pt x="119" y="30760"/>
                  </a:cubicBezTo>
                  <a:cubicBezTo>
                    <a:pt x="119" y="30639"/>
                    <a:pt x="219" y="30540"/>
                    <a:pt x="340" y="30540"/>
                  </a:cubicBezTo>
                  <a:close/>
                  <a:moveTo>
                    <a:pt x="12895" y="0"/>
                  </a:moveTo>
                  <a:lnTo>
                    <a:pt x="4834" y="8097"/>
                  </a:lnTo>
                  <a:lnTo>
                    <a:pt x="4818" y="8116"/>
                  </a:lnTo>
                  <a:lnTo>
                    <a:pt x="4818" y="15097"/>
                  </a:lnTo>
                  <a:lnTo>
                    <a:pt x="953" y="18979"/>
                  </a:lnTo>
                  <a:lnTo>
                    <a:pt x="953" y="24364"/>
                  </a:lnTo>
                  <a:lnTo>
                    <a:pt x="282" y="25041"/>
                  </a:lnTo>
                  <a:lnTo>
                    <a:pt x="282" y="30429"/>
                  </a:lnTo>
                  <a:cubicBezTo>
                    <a:pt x="122" y="30457"/>
                    <a:pt x="1" y="30595"/>
                    <a:pt x="1" y="30760"/>
                  </a:cubicBezTo>
                  <a:cubicBezTo>
                    <a:pt x="1" y="30948"/>
                    <a:pt x="153" y="31100"/>
                    <a:pt x="340" y="31100"/>
                  </a:cubicBezTo>
                  <a:cubicBezTo>
                    <a:pt x="528" y="31100"/>
                    <a:pt x="680" y="30948"/>
                    <a:pt x="680" y="30760"/>
                  </a:cubicBezTo>
                  <a:cubicBezTo>
                    <a:pt x="680" y="30595"/>
                    <a:pt x="558" y="30457"/>
                    <a:pt x="398" y="30429"/>
                  </a:cubicBezTo>
                  <a:lnTo>
                    <a:pt x="398" y="25090"/>
                  </a:lnTo>
                  <a:lnTo>
                    <a:pt x="1072" y="24414"/>
                  </a:lnTo>
                  <a:lnTo>
                    <a:pt x="1072" y="19028"/>
                  </a:lnTo>
                  <a:lnTo>
                    <a:pt x="4936" y="15147"/>
                  </a:lnTo>
                  <a:lnTo>
                    <a:pt x="4936" y="8163"/>
                  </a:lnTo>
                  <a:lnTo>
                    <a:pt x="12978" y="83"/>
                  </a:lnTo>
                  <a:lnTo>
                    <a:pt x="12895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4"/>
            <p:cNvSpPr/>
            <p:nvPr/>
          </p:nvSpPr>
          <p:spPr>
            <a:xfrm>
              <a:off x="2294950" y="1643925"/>
              <a:ext cx="112925" cy="685675"/>
            </a:xfrm>
            <a:custGeom>
              <a:avLst/>
              <a:gdLst/>
              <a:ahLst/>
              <a:cxnLst/>
              <a:rect l="l" t="t" r="r" b="b"/>
              <a:pathLst>
                <a:path w="4517" h="27427" extrusionOk="0">
                  <a:moveTo>
                    <a:pt x="338" y="26866"/>
                  </a:moveTo>
                  <a:cubicBezTo>
                    <a:pt x="462" y="26866"/>
                    <a:pt x="558" y="26965"/>
                    <a:pt x="558" y="27087"/>
                  </a:cubicBezTo>
                  <a:cubicBezTo>
                    <a:pt x="558" y="27208"/>
                    <a:pt x="462" y="27307"/>
                    <a:pt x="338" y="27307"/>
                  </a:cubicBezTo>
                  <a:cubicBezTo>
                    <a:pt x="216" y="27307"/>
                    <a:pt x="120" y="27208"/>
                    <a:pt x="120" y="27087"/>
                  </a:cubicBezTo>
                  <a:cubicBezTo>
                    <a:pt x="120" y="26965"/>
                    <a:pt x="216" y="26866"/>
                    <a:pt x="338" y="26866"/>
                  </a:cubicBezTo>
                  <a:close/>
                  <a:moveTo>
                    <a:pt x="4398" y="1"/>
                  </a:moveTo>
                  <a:lnTo>
                    <a:pt x="4398" y="6093"/>
                  </a:lnTo>
                  <a:lnTo>
                    <a:pt x="1097" y="9408"/>
                  </a:lnTo>
                  <a:lnTo>
                    <a:pt x="1077" y="9425"/>
                  </a:lnTo>
                  <a:lnTo>
                    <a:pt x="1077" y="19592"/>
                  </a:lnTo>
                  <a:lnTo>
                    <a:pt x="280" y="20392"/>
                  </a:lnTo>
                  <a:lnTo>
                    <a:pt x="280" y="26755"/>
                  </a:lnTo>
                  <a:cubicBezTo>
                    <a:pt x="122" y="26783"/>
                    <a:pt x="1" y="26921"/>
                    <a:pt x="1" y="27087"/>
                  </a:cubicBezTo>
                  <a:cubicBezTo>
                    <a:pt x="1" y="27274"/>
                    <a:pt x="153" y="27426"/>
                    <a:pt x="340" y="27426"/>
                  </a:cubicBezTo>
                  <a:cubicBezTo>
                    <a:pt x="525" y="27426"/>
                    <a:pt x="677" y="27274"/>
                    <a:pt x="677" y="27087"/>
                  </a:cubicBezTo>
                  <a:cubicBezTo>
                    <a:pt x="677" y="26921"/>
                    <a:pt x="556" y="26783"/>
                    <a:pt x="398" y="26755"/>
                  </a:cubicBezTo>
                  <a:lnTo>
                    <a:pt x="398" y="20442"/>
                  </a:lnTo>
                  <a:lnTo>
                    <a:pt x="1196" y="19639"/>
                  </a:lnTo>
                  <a:lnTo>
                    <a:pt x="1196" y="9475"/>
                  </a:lnTo>
                  <a:lnTo>
                    <a:pt x="4500" y="6159"/>
                  </a:lnTo>
                  <a:lnTo>
                    <a:pt x="4517" y="6143"/>
                  </a:lnTo>
                  <a:lnTo>
                    <a:pt x="4517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4"/>
            <p:cNvSpPr/>
            <p:nvPr/>
          </p:nvSpPr>
          <p:spPr>
            <a:xfrm>
              <a:off x="2319325" y="978025"/>
              <a:ext cx="44250" cy="465925"/>
            </a:xfrm>
            <a:custGeom>
              <a:avLst/>
              <a:gdLst/>
              <a:ahLst/>
              <a:cxnLst/>
              <a:rect l="l" t="t" r="r" b="b"/>
              <a:pathLst>
                <a:path w="1770" h="18637" extrusionOk="0">
                  <a:moveTo>
                    <a:pt x="1430" y="18076"/>
                  </a:moveTo>
                  <a:cubicBezTo>
                    <a:pt x="1552" y="18076"/>
                    <a:pt x="1651" y="18176"/>
                    <a:pt x="1651" y="18297"/>
                  </a:cubicBezTo>
                  <a:cubicBezTo>
                    <a:pt x="1651" y="18419"/>
                    <a:pt x="1552" y="18518"/>
                    <a:pt x="1430" y="18518"/>
                  </a:cubicBezTo>
                  <a:cubicBezTo>
                    <a:pt x="1309" y="18518"/>
                    <a:pt x="1209" y="18419"/>
                    <a:pt x="1209" y="18297"/>
                  </a:cubicBezTo>
                  <a:cubicBezTo>
                    <a:pt x="1209" y="18176"/>
                    <a:pt x="1309" y="18076"/>
                    <a:pt x="1430" y="18076"/>
                  </a:cubicBezTo>
                  <a:close/>
                  <a:moveTo>
                    <a:pt x="0" y="1"/>
                  </a:moveTo>
                  <a:lnTo>
                    <a:pt x="0" y="9461"/>
                  </a:lnTo>
                  <a:lnTo>
                    <a:pt x="1372" y="10822"/>
                  </a:lnTo>
                  <a:lnTo>
                    <a:pt x="1372" y="17966"/>
                  </a:lnTo>
                  <a:cubicBezTo>
                    <a:pt x="1212" y="17993"/>
                    <a:pt x="1093" y="18131"/>
                    <a:pt x="1093" y="18297"/>
                  </a:cubicBezTo>
                  <a:cubicBezTo>
                    <a:pt x="1093" y="18485"/>
                    <a:pt x="1245" y="18637"/>
                    <a:pt x="1430" y="18637"/>
                  </a:cubicBezTo>
                  <a:cubicBezTo>
                    <a:pt x="1618" y="18637"/>
                    <a:pt x="1770" y="18485"/>
                    <a:pt x="1770" y="18297"/>
                  </a:cubicBezTo>
                  <a:cubicBezTo>
                    <a:pt x="1770" y="18131"/>
                    <a:pt x="1648" y="17993"/>
                    <a:pt x="1491" y="17966"/>
                  </a:cubicBezTo>
                  <a:lnTo>
                    <a:pt x="1491" y="10772"/>
                  </a:lnTo>
                  <a:lnTo>
                    <a:pt x="119" y="9411"/>
                  </a:lnTo>
                  <a:lnTo>
                    <a:pt x="119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4"/>
            <p:cNvSpPr/>
            <p:nvPr/>
          </p:nvSpPr>
          <p:spPr>
            <a:xfrm>
              <a:off x="2383650" y="1447800"/>
              <a:ext cx="355075" cy="632575"/>
            </a:xfrm>
            <a:custGeom>
              <a:avLst/>
              <a:gdLst/>
              <a:ahLst/>
              <a:cxnLst/>
              <a:rect l="l" t="t" r="r" b="b"/>
              <a:pathLst>
                <a:path w="14203" h="25303" extrusionOk="0">
                  <a:moveTo>
                    <a:pt x="340" y="24743"/>
                  </a:moveTo>
                  <a:cubicBezTo>
                    <a:pt x="461" y="24743"/>
                    <a:pt x="558" y="24842"/>
                    <a:pt x="558" y="24963"/>
                  </a:cubicBezTo>
                  <a:cubicBezTo>
                    <a:pt x="558" y="25085"/>
                    <a:pt x="461" y="25184"/>
                    <a:pt x="340" y="25184"/>
                  </a:cubicBezTo>
                  <a:cubicBezTo>
                    <a:pt x="218" y="25184"/>
                    <a:pt x="119" y="25085"/>
                    <a:pt x="119" y="24963"/>
                  </a:cubicBezTo>
                  <a:cubicBezTo>
                    <a:pt x="119" y="24842"/>
                    <a:pt x="218" y="24743"/>
                    <a:pt x="340" y="24743"/>
                  </a:cubicBezTo>
                  <a:close/>
                  <a:moveTo>
                    <a:pt x="14120" y="0"/>
                  </a:moveTo>
                  <a:lnTo>
                    <a:pt x="5115" y="9046"/>
                  </a:lnTo>
                  <a:lnTo>
                    <a:pt x="5099" y="9063"/>
                  </a:lnTo>
                  <a:lnTo>
                    <a:pt x="5099" y="16044"/>
                  </a:lnTo>
                  <a:lnTo>
                    <a:pt x="1234" y="19926"/>
                  </a:lnTo>
                  <a:lnTo>
                    <a:pt x="1234" y="21275"/>
                  </a:lnTo>
                  <a:lnTo>
                    <a:pt x="279" y="22236"/>
                  </a:lnTo>
                  <a:lnTo>
                    <a:pt x="279" y="24632"/>
                  </a:lnTo>
                  <a:cubicBezTo>
                    <a:pt x="122" y="24660"/>
                    <a:pt x="0" y="24798"/>
                    <a:pt x="0" y="24963"/>
                  </a:cubicBezTo>
                  <a:cubicBezTo>
                    <a:pt x="0" y="25151"/>
                    <a:pt x="152" y="25303"/>
                    <a:pt x="337" y="25303"/>
                  </a:cubicBezTo>
                  <a:cubicBezTo>
                    <a:pt x="525" y="25303"/>
                    <a:pt x="676" y="25151"/>
                    <a:pt x="676" y="24963"/>
                  </a:cubicBezTo>
                  <a:cubicBezTo>
                    <a:pt x="676" y="24798"/>
                    <a:pt x="555" y="24660"/>
                    <a:pt x="398" y="24632"/>
                  </a:cubicBezTo>
                  <a:lnTo>
                    <a:pt x="398" y="22286"/>
                  </a:lnTo>
                  <a:lnTo>
                    <a:pt x="1353" y="21325"/>
                  </a:lnTo>
                  <a:lnTo>
                    <a:pt x="1353" y="19975"/>
                  </a:lnTo>
                  <a:lnTo>
                    <a:pt x="5215" y="16094"/>
                  </a:lnTo>
                  <a:lnTo>
                    <a:pt x="5215" y="9110"/>
                  </a:lnTo>
                  <a:lnTo>
                    <a:pt x="14203" y="83"/>
                  </a:lnTo>
                  <a:lnTo>
                    <a:pt x="14120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4"/>
            <p:cNvSpPr/>
            <p:nvPr/>
          </p:nvSpPr>
          <p:spPr>
            <a:xfrm>
              <a:off x="2570600" y="2009975"/>
              <a:ext cx="134375" cy="180625"/>
            </a:xfrm>
            <a:custGeom>
              <a:avLst/>
              <a:gdLst/>
              <a:ahLst/>
              <a:cxnLst/>
              <a:rect l="l" t="t" r="r" b="b"/>
              <a:pathLst>
                <a:path w="5375" h="7225" extrusionOk="0">
                  <a:moveTo>
                    <a:pt x="340" y="6667"/>
                  </a:moveTo>
                  <a:cubicBezTo>
                    <a:pt x="461" y="6667"/>
                    <a:pt x="561" y="6766"/>
                    <a:pt x="561" y="6888"/>
                  </a:cubicBezTo>
                  <a:cubicBezTo>
                    <a:pt x="561" y="7009"/>
                    <a:pt x="461" y="7109"/>
                    <a:pt x="340" y="7109"/>
                  </a:cubicBezTo>
                  <a:cubicBezTo>
                    <a:pt x="218" y="7109"/>
                    <a:pt x="119" y="7009"/>
                    <a:pt x="119" y="6888"/>
                  </a:cubicBezTo>
                  <a:cubicBezTo>
                    <a:pt x="119" y="6766"/>
                    <a:pt x="218" y="6667"/>
                    <a:pt x="340" y="6667"/>
                  </a:cubicBezTo>
                  <a:close/>
                  <a:moveTo>
                    <a:pt x="5292" y="0"/>
                  </a:moveTo>
                  <a:lnTo>
                    <a:pt x="298" y="5033"/>
                  </a:lnTo>
                  <a:lnTo>
                    <a:pt x="282" y="5049"/>
                  </a:lnTo>
                  <a:lnTo>
                    <a:pt x="282" y="6554"/>
                  </a:lnTo>
                  <a:cubicBezTo>
                    <a:pt x="122" y="6581"/>
                    <a:pt x="0" y="6719"/>
                    <a:pt x="0" y="6888"/>
                  </a:cubicBezTo>
                  <a:cubicBezTo>
                    <a:pt x="0" y="7073"/>
                    <a:pt x="152" y="7224"/>
                    <a:pt x="340" y="7224"/>
                  </a:cubicBezTo>
                  <a:cubicBezTo>
                    <a:pt x="528" y="7224"/>
                    <a:pt x="679" y="7073"/>
                    <a:pt x="679" y="6888"/>
                  </a:cubicBezTo>
                  <a:cubicBezTo>
                    <a:pt x="679" y="6719"/>
                    <a:pt x="558" y="6581"/>
                    <a:pt x="398" y="6554"/>
                  </a:cubicBezTo>
                  <a:lnTo>
                    <a:pt x="398" y="5099"/>
                  </a:lnTo>
                  <a:lnTo>
                    <a:pt x="5375" y="83"/>
                  </a:lnTo>
                  <a:lnTo>
                    <a:pt x="5292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4"/>
            <p:cNvSpPr/>
            <p:nvPr/>
          </p:nvSpPr>
          <p:spPr>
            <a:xfrm>
              <a:off x="2598200" y="2046475"/>
              <a:ext cx="106775" cy="190075"/>
            </a:xfrm>
            <a:custGeom>
              <a:avLst/>
              <a:gdLst/>
              <a:ahLst/>
              <a:cxnLst/>
              <a:rect l="l" t="t" r="r" b="b"/>
              <a:pathLst>
                <a:path w="4271" h="7603" extrusionOk="0">
                  <a:moveTo>
                    <a:pt x="340" y="7045"/>
                  </a:moveTo>
                  <a:cubicBezTo>
                    <a:pt x="461" y="7045"/>
                    <a:pt x="561" y="7145"/>
                    <a:pt x="561" y="7266"/>
                  </a:cubicBezTo>
                  <a:cubicBezTo>
                    <a:pt x="561" y="7388"/>
                    <a:pt x="461" y="7487"/>
                    <a:pt x="340" y="7487"/>
                  </a:cubicBezTo>
                  <a:cubicBezTo>
                    <a:pt x="219" y="7487"/>
                    <a:pt x="119" y="7388"/>
                    <a:pt x="119" y="7266"/>
                  </a:cubicBezTo>
                  <a:cubicBezTo>
                    <a:pt x="119" y="7145"/>
                    <a:pt x="219" y="7045"/>
                    <a:pt x="340" y="7045"/>
                  </a:cubicBezTo>
                  <a:close/>
                  <a:moveTo>
                    <a:pt x="4188" y="1"/>
                  </a:moveTo>
                  <a:lnTo>
                    <a:pt x="299" y="3920"/>
                  </a:lnTo>
                  <a:lnTo>
                    <a:pt x="279" y="3937"/>
                  </a:lnTo>
                  <a:lnTo>
                    <a:pt x="279" y="6932"/>
                  </a:lnTo>
                  <a:cubicBezTo>
                    <a:pt x="122" y="6960"/>
                    <a:pt x="0" y="7098"/>
                    <a:pt x="0" y="7266"/>
                  </a:cubicBezTo>
                  <a:cubicBezTo>
                    <a:pt x="0" y="7451"/>
                    <a:pt x="152" y="7603"/>
                    <a:pt x="340" y="7603"/>
                  </a:cubicBezTo>
                  <a:cubicBezTo>
                    <a:pt x="525" y="7603"/>
                    <a:pt x="677" y="7451"/>
                    <a:pt x="677" y="7266"/>
                  </a:cubicBezTo>
                  <a:cubicBezTo>
                    <a:pt x="677" y="7101"/>
                    <a:pt x="558" y="6963"/>
                    <a:pt x="398" y="6935"/>
                  </a:cubicBezTo>
                  <a:lnTo>
                    <a:pt x="398" y="3987"/>
                  </a:lnTo>
                  <a:lnTo>
                    <a:pt x="4271" y="83"/>
                  </a:lnTo>
                  <a:lnTo>
                    <a:pt x="4188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4"/>
            <p:cNvSpPr/>
            <p:nvPr/>
          </p:nvSpPr>
          <p:spPr>
            <a:xfrm>
              <a:off x="2318275" y="2070425"/>
              <a:ext cx="36950" cy="307200"/>
            </a:xfrm>
            <a:custGeom>
              <a:avLst/>
              <a:gdLst/>
              <a:ahLst/>
              <a:cxnLst/>
              <a:rect l="l" t="t" r="r" b="b"/>
              <a:pathLst>
                <a:path w="1478" h="12288" extrusionOk="0">
                  <a:moveTo>
                    <a:pt x="1138" y="119"/>
                  </a:moveTo>
                  <a:cubicBezTo>
                    <a:pt x="1260" y="119"/>
                    <a:pt x="1359" y="219"/>
                    <a:pt x="1359" y="340"/>
                  </a:cubicBezTo>
                  <a:cubicBezTo>
                    <a:pt x="1359" y="461"/>
                    <a:pt x="1260" y="561"/>
                    <a:pt x="1138" y="561"/>
                  </a:cubicBezTo>
                  <a:cubicBezTo>
                    <a:pt x="1017" y="561"/>
                    <a:pt x="917" y="461"/>
                    <a:pt x="917" y="340"/>
                  </a:cubicBezTo>
                  <a:cubicBezTo>
                    <a:pt x="917" y="219"/>
                    <a:pt x="1017" y="119"/>
                    <a:pt x="1138" y="119"/>
                  </a:cubicBezTo>
                  <a:close/>
                  <a:moveTo>
                    <a:pt x="340" y="11727"/>
                  </a:moveTo>
                  <a:cubicBezTo>
                    <a:pt x="462" y="11727"/>
                    <a:pt x="561" y="11826"/>
                    <a:pt x="561" y="11948"/>
                  </a:cubicBezTo>
                  <a:cubicBezTo>
                    <a:pt x="561" y="12069"/>
                    <a:pt x="462" y="12169"/>
                    <a:pt x="340" y="12169"/>
                  </a:cubicBezTo>
                  <a:cubicBezTo>
                    <a:pt x="219" y="12169"/>
                    <a:pt x="120" y="12069"/>
                    <a:pt x="120" y="11948"/>
                  </a:cubicBezTo>
                  <a:cubicBezTo>
                    <a:pt x="120" y="11826"/>
                    <a:pt x="219" y="11727"/>
                    <a:pt x="340" y="11727"/>
                  </a:cubicBezTo>
                  <a:close/>
                  <a:moveTo>
                    <a:pt x="1138" y="0"/>
                  </a:moveTo>
                  <a:cubicBezTo>
                    <a:pt x="953" y="0"/>
                    <a:pt x="801" y="152"/>
                    <a:pt x="801" y="340"/>
                  </a:cubicBezTo>
                  <a:cubicBezTo>
                    <a:pt x="801" y="506"/>
                    <a:pt x="920" y="644"/>
                    <a:pt x="1080" y="671"/>
                  </a:cubicBezTo>
                  <a:lnTo>
                    <a:pt x="1080" y="2824"/>
                  </a:lnTo>
                  <a:lnTo>
                    <a:pt x="282" y="3628"/>
                  </a:lnTo>
                  <a:lnTo>
                    <a:pt x="282" y="11617"/>
                  </a:lnTo>
                  <a:cubicBezTo>
                    <a:pt x="122" y="11644"/>
                    <a:pt x="1" y="11782"/>
                    <a:pt x="1" y="11948"/>
                  </a:cubicBezTo>
                  <a:cubicBezTo>
                    <a:pt x="1" y="12136"/>
                    <a:pt x="153" y="12287"/>
                    <a:pt x="340" y="12287"/>
                  </a:cubicBezTo>
                  <a:cubicBezTo>
                    <a:pt x="528" y="12287"/>
                    <a:pt x="680" y="12136"/>
                    <a:pt x="680" y="11948"/>
                  </a:cubicBezTo>
                  <a:cubicBezTo>
                    <a:pt x="680" y="11782"/>
                    <a:pt x="558" y="11644"/>
                    <a:pt x="398" y="11617"/>
                  </a:cubicBezTo>
                  <a:lnTo>
                    <a:pt x="398" y="3675"/>
                  </a:lnTo>
                  <a:lnTo>
                    <a:pt x="1199" y="2874"/>
                  </a:lnTo>
                  <a:lnTo>
                    <a:pt x="1199" y="671"/>
                  </a:lnTo>
                  <a:cubicBezTo>
                    <a:pt x="1356" y="644"/>
                    <a:pt x="1478" y="506"/>
                    <a:pt x="1478" y="340"/>
                  </a:cubicBezTo>
                  <a:cubicBezTo>
                    <a:pt x="1478" y="152"/>
                    <a:pt x="1326" y="0"/>
                    <a:pt x="1138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4"/>
            <p:cNvSpPr/>
            <p:nvPr/>
          </p:nvSpPr>
          <p:spPr>
            <a:xfrm>
              <a:off x="2056800" y="1031225"/>
              <a:ext cx="185725" cy="1020175"/>
            </a:xfrm>
            <a:custGeom>
              <a:avLst/>
              <a:gdLst/>
              <a:ahLst/>
              <a:cxnLst/>
              <a:rect l="l" t="t" r="r" b="b"/>
              <a:pathLst>
                <a:path w="7429" h="40807" extrusionOk="0">
                  <a:moveTo>
                    <a:pt x="3641" y="120"/>
                  </a:moveTo>
                  <a:cubicBezTo>
                    <a:pt x="3763" y="120"/>
                    <a:pt x="3862" y="219"/>
                    <a:pt x="3862" y="340"/>
                  </a:cubicBezTo>
                  <a:cubicBezTo>
                    <a:pt x="3862" y="459"/>
                    <a:pt x="3763" y="559"/>
                    <a:pt x="3641" y="559"/>
                  </a:cubicBezTo>
                  <a:cubicBezTo>
                    <a:pt x="3520" y="559"/>
                    <a:pt x="3421" y="459"/>
                    <a:pt x="3421" y="340"/>
                  </a:cubicBezTo>
                  <a:cubicBezTo>
                    <a:pt x="3421" y="219"/>
                    <a:pt x="3520" y="120"/>
                    <a:pt x="3641" y="120"/>
                  </a:cubicBezTo>
                  <a:close/>
                  <a:moveTo>
                    <a:pt x="3641" y="1"/>
                  </a:moveTo>
                  <a:cubicBezTo>
                    <a:pt x="3457" y="1"/>
                    <a:pt x="3305" y="153"/>
                    <a:pt x="3305" y="340"/>
                  </a:cubicBezTo>
                  <a:cubicBezTo>
                    <a:pt x="3305" y="412"/>
                    <a:pt x="3327" y="478"/>
                    <a:pt x="3365" y="534"/>
                  </a:cubicBezTo>
                  <a:lnTo>
                    <a:pt x="0" y="3904"/>
                  </a:lnTo>
                  <a:lnTo>
                    <a:pt x="0" y="22284"/>
                  </a:lnTo>
                  <a:lnTo>
                    <a:pt x="1372" y="23645"/>
                  </a:lnTo>
                  <a:lnTo>
                    <a:pt x="1372" y="25930"/>
                  </a:lnTo>
                  <a:lnTo>
                    <a:pt x="7310" y="31860"/>
                  </a:lnTo>
                  <a:lnTo>
                    <a:pt x="7310" y="40807"/>
                  </a:lnTo>
                  <a:lnTo>
                    <a:pt x="7429" y="40807"/>
                  </a:lnTo>
                  <a:lnTo>
                    <a:pt x="7429" y="31810"/>
                  </a:lnTo>
                  <a:lnTo>
                    <a:pt x="1491" y="25883"/>
                  </a:lnTo>
                  <a:lnTo>
                    <a:pt x="1491" y="23595"/>
                  </a:lnTo>
                  <a:lnTo>
                    <a:pt x="119" y="22234"/>
                  </a:lnTo>
                  <a:lnTo>
                    <a:pt x="119" y="3954"/>
                  </a:lnTo>
                  <a:lnTo>
                    <a:pt x="3448" y="616"/>
                  </a:lnTo>
                  <a:cubicBezTo>
                    <a:pt x="3503" y="655"/>
                    <a:pt x="3570" y="677"/>
                    <a:pt x="3641" y="677"/>
                  </a:cubicBezTo>
                  <a:cubicBezTo>
                    <a:pt x="3829" y="677"/>
                    <a:pt x="3981" y="525"/>
                    <a:pt x="3981" y="340"/>
                  </a:cubicBezTo>
                  <a:cubicBezTo>
                    <a:pt x="3981" y="153"/>
                    <a:pt x="3829" y="1"/>
                    <a:pt x="3641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4"/>
            <p:cNvSpPr/>
            <p:nvPr/>
          </p:nvSpPr>
          <p:spPr>
            <a:xfrm>
              <a:off x="2103525" y="1076775"/>
              <a:ext cx="86150" cy="631775"/>
            </a:xfrm>
            <a:custGeom>
              <a:avLst/>
              <a:gdLst/>
              <a:ahLst/>
              <a:cxnLst/>
              <a:rect l="l" t="t" r="r" b="b"/>
              <a:pathLst>
                <a:path w="3446" h="25271" extrusionOk="0">
                  <a:moveTo>
                    <a:pt x="3106" y="24713"/>
                  </a:moveTo>
                  <a:cubicBezTo>
                    <a:pt x="3230" y="24713"/>
                    <a:pt x="3327" y="24809"/>
                    <a:pt x="3327" y="24934"/>
                  </a:cubicBezTo>
                  <a:cubicBezTo>
                    <a:pt x="3327" y="25055"/>
                    <a:pt x="3227" y="25154"/>
                    <a:pt x="3106" y="25154"/>
                  </a:cubicBezTo>
                  <a:cubicBezTo>
                    <a:pt x="2984" y="25154"/>
                    <a:pt x="2888" y="25055"/>
                    <a:pt x="2888" y="24934"/>
                  </a:cubicBezTo>
                  <a:cubicBezTo>
                    <a:pt x="2888" y="24812"/>
                    <a:pt x="2984" y="24713"/>
                    <a:pt x="3106" y="24713"/>
                  </a:cubicBezTo>
                  <a:close/>
                  <a:moveTo>
                    <a:pt x="2667" y="1"/>
                  </a:moveTo>
                  <a:lnTo>
                    <a:pt x="0" y="2673"/>
                  </a:lnTo>
                  <a:lnTo>
                    <a:pt x="0" y="19871"/>
                  </a:lnTo>
                  <a:lnTo>
                    <a:pt x="1408" y="21268"/>
                  </a:lnTo>
                  <a:lnTo>
                    <a:pt x="2289" y="21268"/>
                  </a:lnTo>
                  <a:lnTo>
                    <a:pt x="3048" y="22021"/>
                  </a:lnTo>
                  <a:lnTo>
                    <a:pt x="3048" y="24600"/>
                  </a:lnTo>
                  <a:cubicBezTo>
                    <a:pt x="2890" y="24627"/>
                    <a:pt x="2769" y="24765"/>
                    <a:pt x="2769" y="24934"/>
                  </a:cubicBezTo>
                  <a:cubicBezTo>
                    <a:pt x="2769" y="25119"/>
                    <a:pt x="2921" y="25270"/>
                    <a:pt x="3106" y="25270"/>
                  </a:cubicBezTo>
                  <a:cubicBezTo>
                    <a:pt x="3293" y="25270"/>
                    <a:pt x="3445" y="25119"/>
                    <a:pt x="3445" y="24934"/>
                  </a:cubicBezTo>
                  <a:cubicBezTo>
                    <a:pt x="3445" y="24765"/>
                    <a:pt x="3324" y="24627"/>
                    <a:pt x="3167" y="24600"/>
                  </a:cubicBezTo>
                  <a:lnTo>
                    <a:pt x="3167" y="21972"/>
                  </a:lnTo>
                  <a:lnTo>
                    <a:pt x="2338" y="21149"/>
                  </a:lnTo>
                  <a:lnTo>
                    <a:pt x="1455" y="21149"/>
                  </a:lnTo>
                  <a:lnTo>
                    <a:pt x="119" y="19821"/>
                  </a:lnTo>
                  <a:lnTo>
                    <a:pt x="119" y="2720"/>
                  </a:lnTo>
                  <a:lnTo>
                    <a:pt x="2750" y="84"/>
                  </a:lnTo>
                  <a:lnTo>
                    <a:pt x="2667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4"/>
            <p:cNvSpPr/>
            <p:nvPr/>
          </p:nvSpPr>
          <p:spPr>
            <a:xfrm>
              <a:off x="2292900" y="1580575"/>
              <a:ext cx="17000" cy="16925"/>
            </a:xfrm>
            <a:custGeom>
              <a:avLst/>
              <a:gdLst/>
              <a:ahLst/>
              <a:cxnLst/>
              <a:rect l="l" t="t" r="r" b="b"/>
              <a:pathLst>
                <a:path w="680" h="677" extrusionOk="0">
                  <a:moveTo>
                    <a:pt x="340" y="119"/>
                  </a:moveTo>
                  <a:cubicBezTo>
                    <a:pt x="461" y="119"/>
                    <a:pt x="560" y="219"/>
                    <a:pt x="560" y="340"/>
                  </a:cubicBezTo>
                  <a:cubicBezTo>
                    <a:pt x="560" y="461"/>
                    <a:pt x="461" y="561"/>
                    <a:pt x="340" y="561"/>
                  </a:cubicBezTo>
                  <a:cubicBezTo>
                    <a:pt x="218" y="561"/>
                    <a:pt x="119" y="461"/>
                    <a:pt x="119" y="340"/>
                  </a:cubicBezTo>
                  <a:cubicBezTo>
                    <a:pt x="119" y="219"/>
                    <a:pt x="218" y="119"/>
                    <a:pt x="340" y="119"/>
                  </a:cubicBezTo>
                  <a:close/>
                  <a:moveTo>
                    <a:pt x="340" y="0"/>
                  </a:moveTo>
                  <a:cubicBezTo>
                    <a:pt x="152" y="0"/>
                    <a:pt x="0" y="152"/>
                    <a:pt x="0" y="340"/>
                  </a:cubicBezTo>
                  <a:cubicBezTo>
                    <a:pt x="0" y="525"/>
                    <a:pt x="152" y="677"/>
                    <a:pt x="340" y="677"/>
                  </a:cubicBezTo>
                  <a:cubicBezTo>
                    <a:pt x="527" y="677"/>
                    <a:pt x="679" y="525"/>
                    <a:pt x="679" y="340"/>
                  </a:cubicBezTo>
                  <a:cubicBezTo>
                    <a:pt x="679" y="152"/>
                    <a:pt x="527" y="0"/>
                    <a:pt x="340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4"/>
            <p:cNvSpPr/>
            <p:nvPr/>
          </p:nvSpPr>
          <p:spPr>
            <a:xfrm>
              <a:off x="2080200" y="971125"/>
              <a:ext cx="169300" cy="833775"/>
            </a:xfrm>
            <a:custGeom>
              <a:avLst/>
              <a:gdLst/>
              <a:ahLst/>
              <a:cxnLst/>
              <a:rect l="l" t="t" r="r" b="b"/>
              <a:pathLst>
                <a:path w="6772" h="33351" extrusionOk="0">
                  <a:moveTo>
                    <a:pt x="6435" y="32792"/>
                  </a:moveTo>
                  <a:cubicBezTo>
                    <a:pt x="6556" y="32792"/>
                    <a:pt x="6656" y="32889"/>
                    <a:pt x="6656" y="33013"/>
                  </a:cubicBezTo>
                  <a:cubicBezTo>
                    <a:pt x="6656" y="33135"/>
                    <a:pt x="6556" y="33231"/>
                    <a:pt x="6435" y="33231"/>
                  </a:cubicBezTo>
                  <a:cubicBezTo>
                    <a:pt x="6313" y="33231"/>
                    <a:pt x="6214" y="33135"/>
                    <a:pt x="6214" y="33013"/>
                  </a:cubicBezTo>
                  <a:cubicBezTo>
                    <a:pt x="6214" y="32889"/>
                    <a:pt x="6313" y="32792"/>
                    <a:pt x="6435" y="32792"/>
                  </a:cubicBezTo>
                  <a:close/>
                  <a:moveTo>
                    <a:pt x="3583" y="1"/>
                  </a:moveTo>
                  <a:lnTo>
                    <a:pt x="3583" y="3012"/>
                  </a:lnTo>
                  <a:lnTo>
                    <a:pt x="0" y="6604"/>
                  </a:lnTo>
                  <a:lnTo>
                    <a:pt x="0" y="24392"/>
                  </a:lnTo>
                  <a:lnTo>
                    <a:pt x="1372" y="25753"/>
                  </a:lnTo>
                  <a:lnTo>
                    <a:pt x="1372" y="28042"/>
                  </a:lnTo>
                  <a:lnTo>
                    <a:pt x="6156" y="32817"/>
                  </a:lnTo>
                  <a:cubicBezTo>
                    <a:pt x="6117" y="32872"/>
                    <a:pt x="6095" y="32939"/>
                    <a:pt x="6095" y="33011"/>
                  </a:cubicBezTo>
                  <a:cubicBezTo>
                    <a:pt x="6095" y="33198"/>
                    <a:pt x="6247" y="33350"/>
                    <a:pt x="6435" y="33350"/>
                  </a:cubicBezTo>
                  <a:cubicBezTo>
                    <a:pt x="6620" y="33350"/>
                    <a:pt x="6772" y="33198"/>
                    <a:pt x="6772" y="33011"/>
                  </a:cubicBezTo>
                  <a:cubicBezTo>
                    <a:pt x="6772" y="32826"/>
                    <a:pt x="6620" y="32674"/>
                    <a:pt x="6435" y="32674"/>
                  </a:cubicBezTo>
                  <a:cubicBezTo>
                    <a:pt x="6363" y="32674"/>
                    <a:pt x="6294" y="32696"/>
                    <a:pt x="6239" y="32734"/>
                  </a:cubicBezTo>
                  <a:lnTo>
                    <a:pt x="1488" y="27992"/>
                  </a:lnTo>
                  <a:lnTo>
                    <a:pt x="1488" y="25703"/>
                  </a:lnTo>
                  <a:lnTo>
                    <a:pt x="116" y="24343"/>
                  </a:lnTo>
                  <a:lnTo>
                    <a:pt x="116" y="6653"/>
                  </a:lnTo>
                  <a:lnTo>
                    <a:pt x="3699" y="3062"/>
                  </a:lnTo>
                  <a:lnTo>
                    <a:pt x="3699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4"/>
            <p:cNvSpPr/>
            <p:nvPr/>
          </p:nvSpPr>
          <p:spPr>
            <a:xfrm>
              <a:off x="1955975" y="993200"/>
              <a:ext cx="192700" cy="1086025"/>
            </a:xfrm>
            <a:custGeom>
              <a:avLst/>
              <a:gdLst/>
              <a:ahLst/>
              <a:cxnLst/>
              <a:rect l="l" t="t" r="r" b="b"/>
              <a:pathLst>
                <a:path w="7708" h="43441" extrusionOk="0">
                  <a:moveTo>
                    <a:pt x="7368" y="42880"/>
                  </a:moveTo>
                  <a:cubicBezTo>
                    <a:pt x="7490" y="42880"/>
                    <a:pt x="7589" y="42979"/>
                    <a:pt x="7589" y="43100"/>
                  </a:cubicBezTo>
                  <a:cubicBezTo>
                    <a:pt x="7589" y="43222"/>
                    <a:pt x="7490" y="43321"/>
                    <a:pt x="7368" y="43321"/>
                  </a:cubicBezTo>
                  <a:cubicBezTo>
                    <a:pt x="7247" y="43321"/>
                    <a:pt x="7147" y="43222"/>
                    <a:pt x="7147" y="43100"/>
                  </a:cubicBezTo>
                  <a:cubicBezTo>
                    <a:pt x="7147" y="42979"/>
                    <a:pt x="7247" y="42880"/>
                    <a:pt x="7368" y="42880"/>
                  </a:cubicBezTo>
                  <a:close/>
                  <a:moveTo>
                    <a:pt x="1149" y="1"/>
                  </a:moveTo>
                  <a:lnTo>
                    <a:pt x="1149" y="4365"/>
                  </a:lnTo>
                  <a:lnTo>
                    <a:pt x="0" y="5519"/>
                  </a:lnTo>
                  <a:lnTo>
                    <a:pt x="0" y="25074"/>
                  </a:lnTo>
                  <a:lnTo>
                    <a:pt x="1372" y="26438"/>
                  </a:lnTo>
                  <a:lnTo>
                    <a:pt x="1372" y="28724"/>
                  </a:lnTo>
                  <a:lnTo>
                    <a:pt x="7310" y="34653"/>
                  </a:lnTo>
                  <a:lnTo>
                    <a:pt x="7310" y="42769"/>
                  </a:lnTo>
                  <a:cubicBezTo>
                    <a:pt x="7150" y="42797"/>
                    <a:pt x="7031" y="42935"/>
                    <a:pt x="7031" y="43100"/>
                  </a:cubicBezTo>
                  <a:cubicBezTo>
                    <a:pt x="7031" y="43288"/>
                    <a:pt x="7183" y="43440"/>
                    <a:pt x="7368" y="43440"/>
                  </a:cubicBezTo>
                  <a:cubicBezTo>
                    <a:pt x="7556" y="43440"/>
                    <a:pt x="7708" y="43288"/>
                    <a:pt x="7708" y="43100"/>
                  </a:cubicBezTo>
                  <a:cubicBezTo>
                    <a:pt x="7708" y="42935"/>
                    <a:pt x="7586" y="42797"/>
                    <a:pt x="7429" y="42769"/>
                  </a:cubicBezTo>
                  <a:lnTo>
                    <a:pt x="7429" y="34604"/>
                  </a:lnTo>
                  <a:lnTo>
                    <a:pt x="1488" y="28674"/>
                  </a:lnTo>
                  <a:lnTo>
                    <a:pt x="1488" y="26388"/>
                  </a:lnTo>
                  <a:lnTo>
                    <a:pt x="116" y="25025"/>
                  </a:lnTo>
                  <a:lnTo>
                    <a:pt x="116" y="5569"/>
                  </a:lnTo>
                  <a:lnTo>
                    <a:pt x="1265" y="4412"/>
                  </a:lnTo>
                  <a:lnTo>
                    <a:pt x="1265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4"/>
            <p:cNvSpPr/>
            <p:nvPr/>
          </p:nvSpPr>
          <p:spPr>
            <a:xfrm>
              <a:off x="1979300" y="985825"/>
              <a:ext cx="192700" cy="1116500"/>
            </a:xfrm>
            <a:custGeom>
              <a:avLst/>
              <a:gdLst/>
              <a:ahLst/>
              <a:cxnLst/>
              <a:rect l="l" t="t" r="r" b="b"/>
              <a:pathLst>
                <a:path w="7708" h="44660" extrusionOk="0">
                  <a:moveTo>
                    <a:pt x="7371" y="44102"/>
                  </a:moveTo>
                  <a:cubicBezTo>
                    <a:pt x="7492" y="44102"/>
                    <a:pt x="7592" y="44202"/>
                    <a:pt x="7592" y="44323"/>
                  </a:cubicBezTo>
                  <a:cubicBezTo>
                    <a:pt x="7592" y="44444"/>
                    <a:pt x="7492" y="44544"/>
                    <a:pt x="7371" y="44544"/>
                  </a:cubicBezTo>
                  <a:cubicBezTo>
                    <a:pt x="7249" y="44544"/>
                    <a:pt x="7150" y="44444"/>
                    <a:pt x="7150" y="44323"/>
                  </a:cubicBezTo>
                  <a:cubicBezTo>
                    <a:pt x="7150" y="44202"/>
                    <a:pt x="7249" y="44102"/>
                    <a:pt x="7371" y="44102"/>
                  </a:cubicBezTo>
                  <a:close/>
                  <a:moveTo>
                    <a:pt x="1149" y="0"/>
                  </a:moveTo>
                  <a:lnTo>
                    <a:pt x="1149" y="4953"/>
                  </a:lnTo>
                  <a:lnTo>
                    <a:pt x="0" y="6109"/>
                  </a:lnTo>
                  <a:lnTo>
                    <a:pt x="0" y="25077"/>
                  </a:lnTo>
                  <a:lnTo>
                    <a:pt x="1372" y="26438"/>
                  </a:lnTo>
                  <a:lnTo>
                    <a:pt x="1372" y="28723"/>
                  </a:lnTo>
                  <a:lnTo>
                    <a:pt x="7310" y="34653"/>
                  </a:lnTo>
                  <a:lnTo>
                    <a:pt x="7310" y="43989"/>
                  </a:lnTo>
                  <a:cubicBezTo>
                    <a:pt x="7153" y="44019"/>
                    <a:pt x="7031" y="44157"/>
                    <a:pt x="7031" y="44323"/>
                  </a:cubicBezTo>
                  <a:cubicBezTo>
                    <a:pt x="7031" y="44511"/>
                    <a:pt x="7183" y="44660"/>
                    <a:pt x="7371" y="44660"/>
                  </a:cubicBezTo>
                  <a:cubicBezTo>
                    <a:pt x="7556" y="44660"/>
                    <a:pt x="7708" y="44508"/>
                    <a:pt x="7708" y="44323"/>
                  </a:cubicBezTo>
                  <a:cubicBezTo>
                    <a:pt x="7708" y="44157"/>
                    <a:pt x="7586" y="44019"/>
                    <a:pt x="7429" y="43989"/>
                  </a:cubicBezTo>
                  <a:lnTo>
                    <a:pt x="7429" y="34603"/>
                  </a:lnTo>
                  <a:lnTo>
                    <a:pt x="1491" y="28677"/>
                  </a:lnTo>
                  <a:lnTo>
                    <a:pt x="1491" y="26388"/>
                  </a:lnTo>
                  <a:lnTo>
                    <a:pt x="119" y="25027"/>
                  </a:lnTo>
                  <a:lnTo>
                    <a:pt x="119" y="6159"/>
                  </a:lnTo>
                  <a:lnTo>
                    <a:pt x="1267" y="5003"/>
                  </a:lnTo>
                  <a:lnTo>
                    <a:pt x="1267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4"/>
            <p:cNvSpPr/>
            <p:nvPr/>
          </p:nvSpPr>
          <p:spPr>
            <a:xfrm>
              <a:off x="2002700" y="978500"/>
              <a:ext cx="185725" cy="1052000"/>
            </a:xfrm>
            <a:custGeom>
              <a:avLst/>
              <a:gdLst/>
              <a:ahLst/>
              <a:cxnLst/>
              <a:rect l="l" t="t" r="r" b="b"/>
              <a:pathLst>
                <a:path w="7429" h="42080" extrusionOk="0">
                  <a:moveTo>
                    <a:pt x="1146" y="1"/>
                  </a:moveTo>
                  <a:lnTo>
                    <a:pt x="1146" y="5541"/>
                  </a:lnTo>
                  <a:lnTo>
                    <a:pt x="0" y="6698"/>
                  </a:lnTo>
                  <a:lnTo>
                    <a:pt x="0" y="25074"/>
                  </a:lnTo>
                  <a:lnTo>
                    <a:pt x="1372" y="26435"/>
                  </a:lnTo>
                  <a:lnTo>
                    <a:pt x="1372" y="28724"/>
                  </a:lnTo>
                  <a:lnTo>
                    <a:pt x="7310" y="34651"/>
                  </a:lnTo>
                  <a:lnTo>
                    <a:pt x="7310" y="42079"/>
                  </a:lnTo>
                  <a:lnTo>
                    <a:pt x="7429" y="42079"/>
                  </a:lnTo>
                  <a:lnTo>
                    <a:pt x="7429" y="34604"/>
                  </a:lnTo>
                  <a:lnTo>
                    <a:pt x="1488" y="28674"/>
                  </a:lnTo>
                  <a:lnTo>
                    <a:pt x="1488" y="26386"/>
                  </a:lnTo>
                  <a:lnTo>
                    <a:pt x="116" y="25025"/>
                  </a:lnTo>
                  <a:lnTo>
                    <a:pt x="116" y="6745"/>
                  </a:lnTo>
                  <a:lnTo>
                    <a:pt x="1264" y="5591"/>
                  </a:lnTo>
                  <a:lnTo>
                    <a:pt x="1264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4"/>
            <p:cNvSpPr/>
            <p:nvPr/>
          </p:nvSpPr>
          <p:spPr>
            <a:xfrm>
              <a:off x="2314900" y="1643925"/>
              <a:ext cx="69600" cy="213900"/>
            </a:xfrm>
            <a:custGeom>
              <a:avLst/>
              <a:gdLst/>
              <a:ahLst/>
              <a:cxnLst/>
              <a:rect l="l" t="t" r="r" b="b"/>
              <a:pathLst>
                <a:path w="2784" h="8556" extrusionOk="0">
                  <a:moveTo>
                    <a:pt x="340" y="7998"/>
                  </a:moveTo>
                  <a:cubicBezTo>
                    <a:pt x="462" y="7998"/>
                    <a:pt x="561" y="8097"/>
                    <a:pt x="561" y="8219"/>
                  </a:cubicBezTo>
                  <a:cubicBezTo>
                    <a:pt x="561" y="8340"/>
                    <a:pt x="462" y="8439"/>
                    <a:pt x="340" y="8439"/>
                  </a:cubicBezTo>
                  <a:cubicBezTo>
                    <a:pt x="219" y="8439"/>
                    <a:pt x="119" y="8340"/>
                    <a:pt x="119" y="8219"/>
                  </a:cubicBezTo>
                  <a:cubicBezTo>
                    <a:pt x="119" y="8097"/>
                    <a:pt x="219" y="7998"/>
                    <a:pt x="340" y="7998"/>
                  </a:cubicBezTo>
                  <a:close/>
                  <a:moveTo>
                    <a:pt x="2667" y="1"/>
                  </a:moveTo>
                  <a:lnTo>
                    <a:pt x="2667" y="5798"/>
                  </a:lnTo>
                  <a:lnTo>
                    <a:pt x="533" y="7940"/>
                  </a:lnTo>
                  <a:cubicBezTo>
                    <a:pt x="478" y="7901"/>
                    <a:pt x="412" y="7879"/>
                    <a:pt x="340" y="7879"/>
                  </a:cubicBezTo>
                  <a:cubicBezTo>
                    <a:pt x="152" y="7879"/>
                    <a:pt x="1" y="8031"/>
                    <a:pt x="1" y="8219"/>
                  </a:cubicBezTo>
                  <a:cubicBezTo>
                    <a:pt x="1" y="8404"/>
                    <a:pt x="152" y="8555"/>
                    <a:pt x="340" y="8555"/>
                  </a:cubicBezTo>
                  <a:cubicBezTo>
                    <a:pt x="525" y="8555"/>
                    <a:pt x="677" y="8404"/>
                    <a:pt x="677" y="8219"/>
                  </a:cubicBezTo>
                  <a:cubicBezTo>
                    <a:pt x="677" y="8147"/>
                    <a:pt x="655" y="8078"/>
                    <a:pt x="616" y="8023"/>
                  </a:cubicBezTo>
                  <a:lnTo>
                    <a:pt x="2783" y="5847"/>
                  </a:lnTo>
                  <a:lnTo>
                    <a:pt x="2783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14"/>
            <p:cNvSpPr/>
            <p:nvPr/>
          </p:nvSpPr>
          <p:spPr>
            <a:xfrm>
              <a:off x="2219175" y="942900"/>
              <a:ext cx="620600" cy="657500"/>
            </a:xfrm>
            <a:custGeom>
              <a:avLst/>
              <a:gdLst/>
              <a:ahLst/>
              <a:cxnLst/>
              <a:rect l="l" t="t" r="r" b="b"/>
              <a:pathLst>
                <a:path w="24824" h="26300" extrusionOk="0">
                  <a:moveTo>
                    <a:pt x="20017" y="0"/>
                  </a:moveTo>
                  <a:lnTo>
                    <a:pt x="19686" y="337"/>
                  </a:lnTo>
                  <a:lnTo>
                    <a:pt x="24354" y="4969"/>
                  </a:lnTo>
                  <a:lnTo>
                    <a:pt x="24354" y="13033"/>
                  </a:lnTo>
                  <a:lnTo>
                    <a:pt x="19965" y="17452"/>
                  </a:lnTo>
                  <a:lnTo>
                    <a:pt x="18068" y="17452"/>
                  </a:lnTo>
                  <a:lnTo>
                    <a:pt x="9756" y="25828"/>
                  </a:lnTo>
                  <a:lnTo>
                    <a:pt x="7976" y="25828"/>
                  </a:lnTo>
                  <a:lnTo>
                    <a:pt x="6910" y="24770"/>
                  </a:lnTo>
                  <a:lnTo>
                    <a:pt x="6910" y="24053"/>
                  </a:lnTo>
                  <a:lnTo>
                    <a:pt x="785" y="17974"/>
                  </a:lnTo>
                  <a:cubicBezTo>
                    <a:pt x="788" y="17955"/>
                    <a:pt x="790" y="17938"/>
                    <a:pt x="790" y="17919"/>
                  </a:cubicBezTo>
                  <a:cubicBezTo>
                    <a:pt x="790" y="17701"/>
                    <a:pt x="614" y="17521"/>
                    <a:pt x="396" y="17521"/>
                  </a:cubicBezTo>
                  <a:cubicBezTo>
                    <a:pt x="177" y="17521"/>
                    <a:pt x="1" y="17701"/>
                    <a:pt x="1" y="17919"/>
                  </a:cubicBezTo>
                  <a:cubicBezTo>
                    <a:pt x="1" y="18137"/>
                    <a:pt x="177" y="18314"/>
                    <a:pt x="396" y="18314"/>
                  </a:cubicBezTo>
                  <a:cubicBezTo>
                    <a:pt x="415" y="18314"/>
                    <a:pt x="434" y="18311"/>
                    <a:pt x="454" y="18308"/>
                  </a:cubicBezTo>
                  <a:lnTo>
                    <a:pt x="6438" y="24249"/>
                  </a:lnTo>
                  <a:lnTo>
                    <a:pt x="6438" y="24966"/>
                  </a:lnTo>
                  <a:lnTo>
                    <a:pt x="7780" y="26300"/>
                  </a:lnTo>
                  <a:lnTo>
                    <a:pt x="9952" y="26300"/>
                  </a:lnTo>
                  <a:lnTo>
                    <a:pt x="18264" y="17924"/>
                  </a:lnTo>
                  <a:lnTo>
                    <a:pt x="20161" y="17924"/>
                  </a:lnTo>
                  <a:lnTo>
                    <a:pt x="24823" y="13226"/>
                  </a:lnTo>
                  <a:lnTo>
                    <a:pt x="24823" y="4773"/>
                  </a:lnTo>
                  <a:lnTo>
                    <a:pt x="20017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14"/>
            <p:cNvSpPr/>
            <p:nvPr/>
          </p:nvSpPr>
          <p:spPr>
            <a:xfrm>
              <a:off x="2314900" y="1643925"/>
              <a:ext cx="46275" cy="185800"/>
            </a:xfrm>
            <a:custGeom>
              <a:avLst/>
              <a:gdLst/>
              <a:ahLst/>
              <a:cxnLst/>
              <a:rect l="l" t="t" r="r" b="b"/>
              <a:pathLst>
                <a:path w="1851" h="7432" extrusionOk="0">
                  <a:moveTo>
                    <a:pt x="340" y="6874"/>
                  </a:moveTo>
                  <a:cubicBezTo>
                    <a:pt x="462" y="6874"/>
                    <a:pt x="561" y="6974"/>
                    <a:pt x="561" y="7095"/>
                  </a:cubicBezTo>
                  <a:cubicBezTo>
                    <a:pt x="561" y="7217"/>
                    <a:pt x="462" y="7316"/>
                    <a:pt x="340" y="7316"/>
                  </a:cubicBezTo>
                  <a:cubicBezTo>
                    <a:pt x="219" y="7316"/>
                    <a:pt x="119" y="7217"/>
                    <a:pt x="119" y="7095"/>
                  </a:cubicBezTo>
                  <a:cubicBezTo>
                    <a:pt x="119" y="6974"/>
                    <a:pt x="219" y="6874"/>
                    <a:pt x="340" y="6874"/>
                  </a:cubicBezTo>
                  <a:close/>
                  <a:moveTo>
                    <a:pt x="1731" y="1"/>
                  </a:moveTo>
                  <a:lnTo>
                    <a:pt x="1731" y="5505"/>
                  </a:lnTo>
                  <a:lnTo>
                    <a:pt x="522" y="6811"/>
                  </a:lnTo>
                  <a:cubicBezTo>
                    <a:pt x="470" y="6775"/>
                    <a:pt x="406" y="6756"/>
                    <a:pt x="340" y="6756"/>
                  </a:cubicBezTo>
                  <a:cubicBezTo>
                    <a:pt x="152" y="6756"/>
                    <a:pt x="1" y="6907"/>
                    <a:pt x="1" y="7095"/>
                  </a:cubicBezTo>
                  <a:cubicBezTo>
                    <a:pt x="1" y="7280"/>
                    <a:pt x="152" y="7432"/>
                    <a:pt x="340" y="7432"/>
                  </a:cubicBezTo>
                  <a:cubicBezTo>
                    <a:pt x="525" y="7432"/>
                    <a:pt x="677" y="7280"/>
                    <a:pt x="677" y="7095"/>
                  </a:cubicBezTo>
                  <a:cubicBezTo>
                    <a:pt x="677" y="7018"/>
                    <a:pt x="652" y="6949"/>
                    <a:pt x="608" y="6891"/>
                  </a:cubicBezTo>
                  <a:lnTo>
                    <a:pt x="1850" y="5552"/>
                  </a:lnTo>
                  <a:lnTo>
                    <a:pt x="1850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14"/>
            <p:cNvSpPr/>
            <p:nvPr/>
          </p:nvSpPr>
          <p:spPr>
            <a:xfrm>
              <a:off x="1462050" y="1917500"/>
              <a:ext cx="120650" cy="192425"/>
            </a:xfrm>
            <a:custGeom>
              <a:avLst/>
              <a:gdLst/>
              <a:ahLst/>
              <a:cxnLst/>
              <a:rect l="l" t="t" r="r" b="b"/>
              <a:pathLst>
                <a:path w="4826" h="7697" extrusionOk="0">
                  <a:moveTo>
                    <a:pt x="329" y="0"/>
                  </a:moveTo>
                  <a:lnTo>
                    <a:pt x="0" y="340"/>
                  </a:lnTo>
                  <a:lnTo>
                    <a:pt x="4196" y="4395"/>
                  </a:lnTo>
                  <a:lnTo>
                    <a:pt x="4196" y="6984"/>
                  </a:lnTo>
                  <a:cubicBezTo>
                    <a:pt x="4100" y="7059"/>
                    <a:pt x="4036" y="7172"/>
                    <a:pt x="4036" y="7302"/>
                  </a:cubicBezTo>
                  <a:cubicBezTo>
                    <a:pt x="4036" y="7520"/>
                    <a:pt x="4213" y="7696"/>
                    <a:pt x="4431" y="7696"/>
                  </a:cubicBezTo>
                  <a:cubicBezTo>
                    <a:pt x="4649" y="7696"/>
                    <a:pt x="4826" y="7520"/>
                    <a:pt x="4826" y="7302"/>
                  </a:cubicBezTo>
                  <a:cubicBezTo>
                    <a:pt x="4826" y="7172"/>
                    <a:pt x="4762" y="7059"/>
                    <a:pt x="4666" y="6987"/>
                  </a:cubicBezTo>
                  <a:lnTo>
                    <a:pt x="4666" y="4193"/>
                  </a:lnTo>
                  <a:lnTo>
                    <a:pt x="329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4"/>
            <p:cNvSpPr/>
            <p:nvPr/>
          </p:nvSpPr>
          <p:spPr>
            <a:xfrm>
              <a:off x="2272600" y="978500"/>
              <a:ext cx="44250" cy="418450"/>
            </a:xfrm>
            <a:custGeom>
              <a:avLst/>
              <a:gdLst/>
              <a:ahLst/>
              <a:cxnLst/>
              <a:rect l="l" t="t" r="r" b="b"/>
              <a:pathLst>
                <a:path w="1770" h="16738" extrusionOk="0">
                  <a:moveTo>
                    <a:pt x="1430" y="16180"/>
                  </a:moveTo>
                  <a:cubicBezTo>
                    <a:pt x="1552" y="16180"/>
                    <a:pt x="1651" y="16280"/>
                    <a:pt x="1651" y="16401"/>
                  </a:cubicBezTo>
                  <a:cubicBezTo>
                    <a:pt x="1651" y="16522"/>
                    <a:pt x="1552" y="16622"/>
                    <a:pt x="1430" y="16622"/>
                  </a:cubicBezTo>
                  <a:cubicBezTo>
                    <a:pt x="1309" y="16622"/>
                    <a:pt x="1210" y="16522"/>
                    <a:pt x="1210" y="16401"/>
                  </a:cubicBezTo>
                  <a:cubicBezTo>
                    <a:pt x="1210" y="16280"/>
                    <a:pt x="1309" y="16180"/>
                    <a:pt x="1430" y="16180"/>
                  </a:cubicBezTo>
                  <a:close/>
                  <a:moveTo>
                    <a:pt x="0" y="1"/>
                  </a:moveTo>
                  <a:lnTo>
                    <a:pt x="0" y="12282"/>
                  </a:lnTo>
                  <a:lnTo>
                    <a:pt x="1372" y="13643"/>
                  </a:lnTo>
                  <a:lnTo>
                    <a:pt x="1372" y="16067"/>
                  </a:lnTo>
                  <a:cubicBezTo>
                    <a:pt x="1212" y="16095"/>
                    <a:pt x="1094" y="16233"/>
                    <a:pt x="1094" y="16401"/>
                  </a:cubicBezTo>
                  <a:cubicBezTo>
                    <a:pt x="1094" y="16586"/>
                    <a:pt x="1245" y="16738"/>
                    <a:pt x="1430" y="16738"/>
                  </a:cubicBezTo>
                  <a:cubicBezTo>
                    <a:pt x="1618" y="16738"/>
                    <a:pt x="1770" y="16586"/>
                    <a:pt x="1770" y="16401"/>
                  </a:cubicBezTo>
                  <a:cubicBezTo>
                    <a:pt x="1770" y="16233"/>
                    <a:pt x="1648" y="16095"/>
                    <a:pt x="1491" y="16067"/>
                  </a:cubicBezTo>
                  <a:lnTo>
                    <a:pt x="1491" y="13596"/>
                  </a:lnTo>
                  <a:lnTo>
                    <a:pt x="119" y="12235"/>
                  </a:lnTo>
                  <a:lnTo>
                    <a:pt x="119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4"/>
            <p:cNvSpPr/>
            <p:nvPr/>
          </p:nvSpPr>
          <p:spPr>
            <a:xfrm>
              <a:off x="1932575" y="993200"/>
              <a:ext cx="192700" cy="1062825"/>
            </a:xfrm>
            <a:custGeom>
              <a:avLst/>
              <a:gdLst/>
              <a:ahLst/>
              <a:cxnLst/>
              <a:rect l="l" t="t" r="r" b="b"/>
              <a:pathLst>
                <a:path w="7708" h="42513" extrusionOk="0">
                  <a:moveTo>
                    <a:pt x="7371" y="41952"/>
                  </a:moveTo>
                  <a:cubicBezTo>
                    <a:pt x="7492" y="41952"/>
                    <a:pt x="7589" y="42051"/>
                    <a:pt x="7589" y="42173"/>
                  </a:cubicBezTo>
                  <a:cubicBezTo>
                    <a:pt x="7589" y="42294"/>
                    <a:pt x="7492" y="42394"/>
                    <a:pt x="7371" y="42394"/>
                  </a:cubicBezTo>
                  <a:cubicBezTo>
                    <a:pt x="7250" y="42394"/>
                    <a:pt x="7150" y="42294"/>
                    <a:pt x="7150" y="42173"/>
                  </a:cubicBezTo>
                  <a:cubicBezTo>
                    <a:pt x="7150" y="42051"/>
                    <a:pt x="7250" y="41952"/>
                    <a:pt x="7371" y="41952"/>
                  </a:cubicBezTo>
                  <a:close/>
                  <a:moveTo>
                    <a:pt x="1149" y="1"/>
                  </a:moveTo>
                  <a:lnTo>
                    <a:pt x="1149" y="4070"/>
                  </a:lnTo>
                  <a:lnTo>
                    <a:pt x="0" y="5226"/>
                  </a:lnTo>
                  <a:lnTo>
                    <a:pt x="0" y="25370"/>
                  </a:lnTo>
                  <a:lnTo>
                    <a:pt x="1372" y="26731"/>
                  </a:lnTo>
                  <a:lnTo>
                    <a:pt x="1372" y="29019"/>
                  </a:lnTo>
                  <a:lnTo>
                    <a:pt x="7310" y="34946"/>
                  </a:lnTo>
                  <a:lnTo>
                    <a:pt x="7310" y="41839"/>
                  </a:lnTo>
                  <a:cubicBezTo>
                    <a:pt x="7153" y="41869"/>
                    <a:pt x="7031" y="42007"/>
                    <a:pt x="7031" y="42173"/>
                  </a:cubicBezTo>
                  <a:cubicBezTo>
                    <a:pt x="7031" y="42361"/>
                    <a:pt x="7183" y="42512"/>
                    <a:pt x="7371" y="42512"/>
                  </a:cubicBezTo>
                  <a:cubicBezTo>
                    <a:pt x="7556" y="42512"/>
                    <a:pt x="7708" y="42361"/>
                    <a:pt x="7708" y="42173"/>
                  </a:cubicBezTo>
                  <a:cubicBezTo>
                    <a:pt x="7708" y="42007"/>
                    <a:pt x="7586" y="41869"/>
                    <a:pt x="7429" y="41839"/>
                  </a:cubicBezTo>
                  <a:lnTo>
                    <a:pt x="7429" y="34899"/>
                  </a:lnTo>
                  <a:lnTo>
                    <a:pt x="1491" y="28970"/>
                  </a:lnTo>
                  <a:lnTo>
                    <a:pt x="1491" y="26681"/>
                  </a:lnTo>
                  <a:lnTo>
                    <a:pt x="119" y="25320"/>
                  </a:lnTo>
                  <a:lnTo>
                    <a:pt x="119" y="5273"/>
                  </a:lnTo>
                  <a:lnTo>
                    <a:pt x="1265" y="4120"/>
                  </a:lnTo>
                  <a:lnTo>
                    <a:pt x="1265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4"/>
            <p:cNvSpPr/>
            <p:nvPr/>
          </p:nvSpPr>
          <p:spPr>
            <a:xfrm>
              <a:off x="2345275" y="1417575"/>
              <a:ext cx="393450" cy="629950"/>
            </a:xfrm>
            <a:custGeom>
              <a:avLst/>
              <a:gdLst/>
              <a:ahLst/>
              <a:cxnLst/>
              <a:rect l="l" t="t" r="r" b="b"/>
              <a:pathLst>
                <a:path w="15738" h="25198" extrusionOk="0">
                  <a:moveTo>
                    <a:pt x="15655" y="0"/>
                  </a:moveTo>
                  <a:lnTo>
                    <a:pt x="5731" y="9966"/>
                  </a:lnTo>
                  <a:lnTo>
                    <a:pt x="5714" y="9982"/>
                  </a:lnTo>
                  <a:lnTo>
                    <a:pt x="5714" y="16963"/>
                  </a:lnTo>
                  <a:lnTo>
                    <a:pt x="17" y="22689"/>
                  </a:lnTo>
                  <a:lnTo>
                    <a:pt x="0" y="22705"/>
                  </a:lnTo>
                  <a:lnTo>
                    <a:pt x="0" y="25198"/>
                  </a:lnTo>
                  <a:lnTo>
                    <a:pt x="119" y="25198"/>
                  </a:lnTo>
                  <a:lnTo>
                    <a:pt x="119" y="22752"/>
                  </a:lnTo>
                  <a:lnTo>
                    <a:pt x="5814" y="17030"/>
                  </a:lnTo>
                  <a:lnTo>
                    <a:pt x="5830" y="17013"/>
                  </a:lnTo>
                  <a:lnTo>
                    <a:pt x="5830" y="10029"/>
                  </a:lnTo>
                  <a:lnTo>
                    <a:pt x="15738" y="83"/>
                  </a:lnTo>
                  <a:lnTo>
                    <a:pt x="15655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14"/>
            <p:cNvSpPr/>
            <p:nvPr/>
          </p:nvSpPr>
          <p:spPr>
            <a:xfrm>
              <a:off x="2296000" y="978025"/>
              <a:ext cx="44175" cy="442475"/>
            </a:xfrm>
            <a:custGeom>
              <a:avLst/>
              <a:gdLst/>
              <a:ahLst/>
              <a:cxnLst/>
              <a:rect l="l" t="t" r="r" b="b"/>
              <a:pathLst>
                <a:path w="1767" h="17699" extrusionOk="0">
                  <a:moveTo>
                    <a:pt x="1430" y="17138"/>
                  </a:moveTo>
                  <a:cubicBezTo>
                    <a:pt x="1552" y="17138"/>
                    <a:pt x="1651" y="17237"/>
                    <a:pt x="1651" y="17359"/>
                  </a:cubicBezTo>
                  <a:cubicBezTo>
                    <a:pt x="1651" y="17480"/>
                    <a:pt x="1552" y="17579"/>
                    <a:pt x="1430" y="17579"/>
                  </a:cubicBezTo>
                  <a:cubicBezTo>
                    <a:pt x="1309" y="17579"/>
                    <a:pt x="1209" y="17480"/>
                    <a:pt x="1209" y="17359"/>
                  </a:cubicBezTo>
                  <a:cubicBezTo>
                    <a:pt x="1209" y="17237"/>
                    <a:pt x="1309" y="17138"/>
                    <a:pt x="1430" y="17138"/>
                  </a:cubicBezTo>
                  <a:close/>
                  <a:moveTo>
                    <a:pt x="0" y="1"/>
                  </a:moveTo>
                  <a:lnTo>
                    <a:pt x="0" y="9753"/>
                  </a:lnTo>
                  <a:lnTo>
                    <a:pt x="1372" y="11117"/>
                  </a:lnTo>
                  <a:lnTo>
                    <a:pt x="1372" y="17027"/>
                  </a:lnTo>
                  <a:lnTo>
                    <a:pt x="1369" y="17027"/>
                  </a:lnTo>
                  <a:cubicBezTo>
                    <a:pt x="1212" y="17055"/>
                    <a:pt x="1091" y="17193"/>
                    <a:pt x="1091" y="17359"/>
                  </a:cubicBezTo>
                  <a:cubicBezTo>
                    <a:pt x="1091" y="17546"/>
                    <a:pt x="1242" y="17698"/>
                    <a:pt x="1430" y="17698"/>
                  </a:cubicBezTo>
                  <a:cubicBezTo>
                    <a:pt x="1615" y="17698"/>
                    <a:pt x="1767" y="17546"/>
                    <a:pt x="1767" y="17359"/>
                  </a:cubicBezTo>
                  <a:cubicBezTo>
                    <a:pt x="1767" y="17193"/>
                    <a:pt x="1645" y="17055"/>
                    <a:pt x="1488" y="17027"/>
                  </a:cubicBezTo>
                  <a:lnTo>
                    <a:pt x="1488" y="11067"/>
                  </a:lnTo>
                  <a:lnTo>
                    <a:pt x="116" y="9704"/>
                  </a:lnTo>
                  <a:lnTo>
                    <a:pt x="116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14"/>
            <p:cNvSpPr/>
            <p:nvPr/>
          </p:nvSpPr>
          <p:spPr>
            <a:xfrm>
              <a:off x="1459000" y="1041375"/>
              <a:ext cx="299475" cy="684350"/>
            </a:xfrm>
            <a:custGeom>
              <a:avLst/>
              <a:gdLst/>
              <a:ahLst/>
              <a:cxnLst/>
              <a:rect l="l" t="t" r="r" b="b"/>
              <a:pathLst>
                <a:path w="11979" h="27374" extrusionOk="0">
                  <a:moveTo>
                    <a:pt x="11642" y="26816"/>
                  </a:moveTo>
                  <a:cubicBezTo>
                    <a:pt x="11763" y="26816"/>
                    <a:pt x="11863" y="26916"/>
                    <a:pt x="11863" y="27037"/>
                  </a:cubicBezTo>
                  <a:cubicBezTo>
                    <a:pt x="11863" y="27158"/>
                    <a:pt x="11763" y="27258"/>
                    <a:pt x="11642" y="27258"/>
                  </a:cubicBezTo>
                  <a:cubicBezTo>
                    <a:pt x="11520" y="27258"/>
                    <a:pt x="11421" y="27158"/>
                    <a:pt x="11421" y="27037"/>
                  </a:cubicBezTo>
                  <a:cubicBezTo>
                    <a:pt x="11421" y="26916"/>
                    <a:pt x="11520" y="26816"/>
                    <a:pt x="11642" y="26816"/>
                  </a:cubicBezTo>
                  <a:close/>
                  <a:moveTo>
                    <a:pt x="84" y="1"/>
                  </a:moveTo>
                  <a:lnTo>
                    <a:pt x="1" y="84"/>
                  </a:lnTo>
                  <a:lnTo>
                    <a:pt x="9373" y="9442"/>
                  </a:lnTo>
                  <a:lnTo>
                    <a:pt x="9373" y="24856"/>
                  </a:lnTo>
                  <a:lnTo>
                    <a:pt x="11363" y="26844"/>
                  </a:lnTo>
                  <a:cubicBezTo>
                    <a:pt x="11324" y="26896"/>
                    <a:pt x="11302" y="26965"/>
                    <a:pt x="11302" y="27037"/>
                  </a:cubicBezTo>
                  <a:cubicBezTo>
                    <a:pt x="11302" y="27222"/>
                    <a:pt x="11454" y="27374"/>
                    <a:pt x="11642" y="27374"/>
                  </a:cubicBezTo>
                  <a:cubicBezTo>
                    <a:pt x="11827" y="27374"/>
                    <a:pt x="11979" y="27222"/>
                    <a:pt x="11979" y="27037"/>
                  </a:cubicBezTo>
                  <a:cubicBezTo>
                    <a:pt x="11979" y="26849"/>
                    <a:pt x="11827" y="26697"/>
                    <a:pt x="11642" y="26697"/>
                  </a:cubicBezTo>
                  <a:cubicBezTo>
                    <a:pt x="11567" y="26697"/>
                    <a:pt x="11501" y="26720"/>
                    <a:pt x="11446" y="26758"/>
                  </a:cubicBezTo>
                  <a:lnTo>
                    <a:pt x="9492" y="24807"/>
                  </a:lnTo>
                  <a:lnTo>
                    <a:pt x="9492" y="9392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14"/>
            <p:cNvSpPr/>
            <p:nvPr/>
          </p:nvSpPr>
          <p:spPr>
            <a:xfrm>
              <a:off x="1479300" y="966925"/>
              <a:ext cx="291325" cy="642025"/>
            </a:xfrm>
            <a:custGeom>
              <a:avLst/>
              <a:gdLst/>
              <a:ahLst/>
              <a:cxnLst/>
              <a:rect l="l" t="t" r="r" b="b"/>
              <a:pathLst>
                <a:path w="11653" h="25681" extrusionOk="0">
                  <a:moveTo>
                    <a:pt x="326" y="0"/>
                  </a:moveTo>
                  <a:lnTo>
                    <a:pt x="1" y="337"/>
                  </a:lnTo>
                  <a:lnTo>
                    <a:pt x="11020" y="10992"/>
                  </a:lnTo>
                  <a:lnTo>
                    <a:pt x="11020" y="24972"/>
                  </a:lnTo>
                  <a:cubicBezTo>
                    <a:pt x="10924" y="25043"/>
                    <a:pt x="10860" y="25157"/>
                    <a:pt x="10860" y="25286"/>
                  </a:cubicBezTo>
                  <a:cubicBezTo>
                    <a:pt x="10860" y="25504"/>
                    <a:pt x="11037" y="25681"/>
                    <a:pt x="11258" y="25681"/>
                  </a:cubicBezTo>
                  <a:cubicBezTo>
                    <a:pt x="11476" y="25681"/>
                    <a:pt x="11653" y="25504"/>
                    <a:pt x="11653" y="25286"/>
                  </a:cubicBezTo>
                  <a:cubicBezTo>
                    <a:pt x="11653" y="25157"/>
                    <a:pt x="11589" y="25043"/>
                    <a:pt x="11492" y="24972"/>
                  </a:cubicBezTo>
                  <a:lnTo>
                    <a:pt x="11492" y="10794"/>
                  </a:lnTo>
                  <a:lnTo>
                    <a:pt x="326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14"/>
            <p:cNvSpPr/>
            <p:nvPr/>
          </p:nvSpPr>
          <p:spPr>
            <a:xfrm>
              <a:off x="1788750" y="1787275"/>
              <a:ext cx="19775" cy="19825"/>
            </a:xfrm>
            <a:custGeom>
              <a:avLst/>
              <a:gdLst/>
              <a:ahLst/>
              <a:cxnLst/>
              <a:rect l="l" t="t" r="r" b="b"/>
              <a:pathLst>
                <a:path w="791" h="793" extrusionOk="0">
                  <a:moveTo>
                    <a:pt x="395" y="0"/>
                  </a:moveTo>
                  <a:cubicBezTo>
                    <a:pt x="177" y="0"/>
                    <a:pt x="1" y="177"/>
                    <a:pt x="1" y="395"/>
                  </a:cubicBezTo>
                  <a:cubicBezTo>
                    <a:pt x="1" y="616"/>
                    <a:pt x="177" y="792"/>
                    <a:pt x="395" y="792"/>
                  </a:cubicBezTo>
                  <a:cubicBezTo>
                    <a:pt x="613" y="792"/>
                    <a:pt x="790" y="616"/>
                    <a:pt x="790" y="395"/>
                  </a:cubicBezTo>
                  <a:cubicBezTo>
                    <a:pt x="790" y="177"/>
                    <a:pt x="613" y="0"/>
                    <a:pt x="395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14"/>
            <p:cNvSpPr/>
            <p:nvPr/>
          </p:nvSpPr>
          <p:spPr>
            <a:xfrm>
              <a:off x="1400775" y="1164075"/>
              <a:ext cx="165650" cy="266975"/>
            </a:xfrm>
            <a:custGeom>
              <a:avLst/>
              <a:gdLst/>
              <a:ahLst/>
              <a:cxnLst/>
              <a:rect l="l" t="t" r="r" b="b"/>
              <a:pathLst>
                <a:path w="6626" h="10679" extrusionOk="0">
                  <a:moveTo>
                    <a:pt x="83" y="1"/>
                  </a:moveTo>
                  <a:lnTo>
                    <a:pt x="0" y="84"/>
                  </a:lnTo>
                  <a:lnTo>
                    <a:pt x="6509" y="6582"/>
                  </a:lnTo>
                  <a:lnTo>
                    <a:pt x="6509" y="10678"/>
                  </a:lnTo>
                  <a:lnTo>
                    <a:pt x="6625" y="10678"/>
                  </a:lnTo>
                  <a:lnTo>
                    <a:pt x="6625" y="6532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14"/>
            <p:cNvSpPr/>
            <p:nvPr/>
          </p:nvSpPr>
          <p:spPr>
            <a:xfrm>
              <a:off x="1424150" y="1156700"/>
              <a:ext cx="165675" cy="297675"/>
            </a:xfrm>
            <a:custGeom>
              <a:avLst/>
              <a:gdLst/>
              <a:ahLst/>
              <a:cxnLst/>
              <a:rect l="l" t="t" r="r" b="b"/>
              <a:pathLst>
                <a:path w="6627" h="11907" extrusionOk="0">
                  <a:moveTo>
                    <a:pt x="84" y="0"/>
                  </a:moveTo>
                  <a:lnTo>
                    <a:pt x="1" y="83"/>
                  </a:lnTo>
                  <a:lnTo>
                    <a:pt x="6507" y="6581"/>
                  </a:lnTo>
                  <a:lnTo>
                    <a:pt x="6507" y="11906"/>
                  </a:lnTo>
                  <a:lnTo>
                    <a:pt x="6626" y="11906"/>
                  </a:lnTo>
                  <a:lnTo>
                    <a:pt x="6626" y="6532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14"/>
            <p:cNvSpPr/>
            <p:nvPr/>
          </p:nvSpPr>
          <p:spPr>
            <a:xfrm>
              <a:off x="1813050" y="1812225"/>
              <a:ext cx="17400" cy="16925"/>
            </a:xfrm>
            <a:custGeom>
              <a:avLst/>
              <a:gdLst/>
              <a:ahLst/>
              <a:cxnLst/>
              <a:rect l="l" t="t" r="r" b="b"/>
              <a:pathLst>
                <a:path w="696" h="677" extrusionOk="0">
                  <a:moveTo>
                    <a:pt x="355" y="117"/>
                  </a:moveTo>
                  <a:cubicBezTo>
                    <a:pt x="414" y="117"/>
                    <a:pt x="471" y="138"/>
                    <a:pt x="514" y="181"/>
                  </a:cubicBezTo>
                  <a:cubicBezTo>
                    <a:pt x="569" y="236"/>
                    <a:pt x="591" y="316"/>
                    <a:pt x="572" y="393"/>
                  </a:cubicBezTo>
                  <a:cubicBezTo>
                    <a:pt x="552" y="471"/>
                    <a:pt x="489" y="534"/>
                    <a:pt x="414" y="551"/>
                  </a:cubicBezTo>
                  <a:cubicBezTo>
                    <a:pt x="395" y="555"/>
                    <a:pt x="376" y="558"/>
                    <a:pt x="358" y="558"/>
                  </a:cubicBezTo>
                  <a:cubicBezTo>
                    <a:pt x="299" y="558"/>
                    <a:pt x="244" y="535"/>
                    <a:pt x="202" y="493"/>
                  </a:cubicBezTo>
                  <a:cubicBezTo>
                    <a:pt x="160" y="451"/>
                    <a:pt x="136" y="396"/>
                    <a:pt x="136" y="338"/>
                  </a:cubicBezTo>
                  <a:cubicBezTo>
                    <a:pt x="136" y="319"/>
                    <a:pt x="138" y="300"/>
                    <a:pt x="144" y="283"/>
                  </a:cubicBezTo>
                  <a:cubicBezTo>
                    <a:pt x="160" y="206"/>
                    <a:pt x="227" y="142"/>
                    <a:pt x="301" y="123"/>
                  </a:cubicBezTo>
                  <a:cubicBezTo>
                    <a:pt x="319" y="119"/>
                    <a:pt x="337" y="117"/>
                    <a:pt x="355" y="117"/>
                  </a:cubicBezTo>
                  <a:close/>
                  <a:moveTo>
                    <a:pt x="356" y="0"/>
                  </a:moveTo>
                  <a:cubicBezTo>
                    <a:pt x="329" y="0"/>
                    <a:pt x="301" y="3"/>
                    <a:pt x="274" y="10"/>
                  </a:cubicBezTo>
                  <a:cubicBezTo>
                    <a:pt x="155" y="37"/>
                    <a:pt x="58" y="134"/>
                    <a:pt x="28" y="255"/>
                  </a:cubicBezTo>
                  <a:cubicBezTo>
                    <a:pt x="0" y="371"/>
                    <a:pt x="33" y="493"/>
                    <a:pt x="119" y="578"/>
                  </a:cubicBezTo>
                  <a:cubicBezTo>
                    <a:pt x="183" y="642"/>
                    <a:pt x="269" y="676"/>
                    <a:pt x="358" y="676"/>
                  </a:cubicBezTo>
                  <a:cubicBezTo>
                    <a:pt x="385" y="676"/>
                    <a:pt x="412" y="673"/>
                    <a:pt x="439" y="667"/>
                  </a:cubicBezTo>
                  <a:cubicBezTo>
                    <a:pt x="561" y="636"/>
                    <a:pt x="657" y="540"/>
                    <a:pt x="685" y="421"/>
                  </a:cubicBezTo>
                  <a:cubicBezTo>
                    <a:pt x="690" y="393"/>
                    <a:pt x="696" y="366"/>
                    <a:pt x="696" y="338"/>
                  </a:cubicBezTo>
                  <a:cubicBezTo>
                    <a:pt x="696" y="250"/>
                    <a:pt x="660" y="164"/>
                    <a:pt x="597" y="98"/>
                  </a:cubicBezTo>
                  <a:cubicBezTo>
                    <a:pt x="531" y="34"/>
                    <a:pt x="446" y="0"/>
                    <a:pt x="356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4"/>
            <p:cNvSpPr/>
            <p:nvPr/>
          </p:nvSpPr>
          <p:spPr>
            <a:xfrm>
              <a:off x="1889100" y="1038400"/>
              <a:ext cx="16925" cy="16950"/>
            </a:xfrm>
            <a:custGeom>
              <a:avLst/>
              <a:gdLst/>
              <a:ahLst/>
              <a:cxnLst/>
              <a:rect l="l" t="t" r="r" b="b"/>
              <a:pathLst>
                <a:path w="677" h="678" extrusionOk="0">
                  <a:moveTo>
                    <a:pt x="340" y="117"/>
                  </a:moveTo>
                  <a:cubicBezTo>
                    <a:pt x="461" y="117"/>
                    <a:pt x="561" y="216"/>
                    <a:pt x="561" y="338"/>
                  </a:cubicBezTo>
                  <a:cubicBezTo>
                    <a:pt x="561" y="459"/>
                    <a:pt x="461" y="559"/>
                    <a:pt x="340" y="559"/>
                  </a:cubicBezTo>
                  <a:cubicBezTo>
                    <a:pt x="218" y="559"/>
                    <a:pt x="119" y="459"/>
                    <a:pt x="119" y="338"/>
                  </a:cubicBezTo>
                  <a:cubicBezTo>
                    <a:pt x="119" y="216"/>
                    <a:pt x="218" y="117"/>
                    <a:pt x="340" y="117"/>
                  </a:cubicBezTo>
                  <a:close/>
                  <a:moveTo>
                    <a:pt x="340" y="1"/>
                  </a:moveTo>
                  <a:cubicBezTo>
                    <a:pt x="152" y="1"/>
                    <a:pt x="0" y="153"/>
                    <a:pt x="0" y="338"/>
                  </a:cubicBezTo>
                  <a:cubicBezTo>
                    <a:pt x="0" y="525"/>
                    <a:pt x="152" y="677"/>
                    <a:pt x="340" y="677"/>
                  </a:cubicBezTo>
                  <a:cubicBezTo>
                    <a:pt x="525" y="677"/>
                    <a:pt x="677" y="525"/>
                    <a:pt x="677" y="338"/>
                  </a:cubicBezTo>
                  <a:cubicBezTo>
                    <a:pt x="677" y="153"/>
                    <a:pt x="525" y="1"/>
                    <a:pt x="340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14"/>
            <p:cNvSpPr/>
            <p:nvPr/>
          </p:nvSpPr>
          <p:spPr>
            <a:xfrm>
              <a:off x="1836850" y="1835650"/>
              <a:ext cx="16925" cy="16925"/>
            </a:xfrm>
            <a:custGeom>
              <a:avLst/>
              <a:gdLst/>
              <a:ahLst/>
              <a:cxnLst/>
              <a:rect l="l" t="t" r="r" b="b"/>
              <a:pathLst>
                <a:path w="677" h="677" extrusionOk="0">
                  <a:moveTo>
                    <a:pt x="340" y="119"/>
                  </a:moveTo>
                  <a:cubicBezTo>
                    <a:pt x="462" y="119"/>
                    <a:pt x="561" y="218"/>
                    <a:pt x="561" y="340"/>
                  </a:cubicBezTo>
                  <a:cubicBezTo>
                    <a:pt x="561" y="461"/>
                    <a:pt x="462" y="561"/>
                    <a:pt x="340" y="561"/>
                  </a:cubicBezTo>
                  <a:cubicBezTo>
                    <a:pt x="219" y="561"/>
                    <a:pt x="119" y="461"/>
                    <a:pt x="119" y="340"/>
                  </a:cubicBezTo>
                  <a:cubicBezTo>
                    <a:pt x="119" y="218"/>
                    <a:pt x="219" y="119"/>
                    <a:pt x="340" y="119"/>
                  </a:cubicBezTo>
                  <a:close/>
                  <a:moveTo>
                    <a:pt x="340" y="0"/>
                  </a:moveTo>
                  <a:cubicBezTo>
                    <a:pt x="152" y="0"/>
                    <a:pt x="1" y="152"/>
                    <a:pt x="1" y="340"/>
                  </a:cubicBezTo>
                  <a:cubicBezTo>
                    <a:pt x="1" y="525"/>
                    <a:pt x="152" y="677"/>
                    <a:pt x="340" y="677"/>
                  </a:cubicBezTo>
                  <a:cubicBezTo>
                    <a:pt x="525" y="677"/>
                    <a:pt x="677" y="525"/>
                    <a:pt x="677" y="340"/>
                  </a:cubicBezTo>
                  <a:cubicBezTo>
                    <a:pt x="677" y="152"/>
                    <a:pt x="525" y="0"/>
                    <a:pt x="340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14"/>
            <p:cNvSpPr/>
            <p:nvPr/>
          </p:nvSpPr>
          <p:spPr>
            <a:xfrm>
              <a:off x="1889100" y="1068850"/>
              <a:ext cx="16925" cy="17000"/>
            </a:xfrm>
            <a:custGeom>
              <a:avLst/>
              <a:gdLst/>
              <a:ahLst/>
              <a:cxnLst/>
              <a:rect l="l" t="t" r="r" b="b"/>
              <a:pathLst>
                <a:path w="677" h="680" extrusionOk="0">
                  <a:moveTo>
                    <a:pt x="340" y="119"/>
                  </a:moveTo>
                  <a:cubicBezTo>
                    <a:pt x="461" y="119"/>
                    <a:pt x="561" y="218"/>
                    <a:pt x="561" y="340"/>
                  </a:cubicBezTo>
                  <a:cubicBezTo>
                    <a:pt x="561" y="461"/>
                    <a:pt x="461" y="561"/>
                    <a:pt x="340" y="561"/>
                  </a:cubicBezTo>
                  <a:cubicBezTo>
                    <a:pt x="218" y="561"/>
                    <a:pt x="119" y="461"/>
                    <a:pt x="119" y="340"/>
                  </a:cubicBezTo>
                  <a:cubicBezTo>
                    <a:pt x="119" y="218"/>
                    <a:pt x="218" y="119"/>
                    <a:pt x="340" y="119"/>
                  </a:cubicBezTo>
                  <a:close/>
                  <a:moveTo>
                    <a:pt x="340" y="0"/>
                  </a:moveTo>
                  <a:cubicBezTo>
                    <a:pt x="152" y="0"/>
                    <a:pt x="0" y="152"/>
                    <a:pt x="0" y="340"/>
                  </a:cubicBezTo>
                  <a:cubicBezTo>
                    <a:pt x="0" y="528"/>
                    <a:pt x="152" y="679"/>
                    <a:pt x="340" y="679"/>
                  </a:cubicBezTo>
                  <a:cubicBezTo>
                    <a:pt x="525" y="679"/>
                    <a:pt x="677" y="528"/>
                    <a:pt x="677" y="340"/>
                  </a:cubicBezTo>
                  <a:cubicBezTo>
                    <a:pt x="677" y="152"/>
                    <a:pt x="525" y="0"/>
                    <a:pt x="340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14"/>
            <p:cNvSpPr/>
            <p:nvPr/>
          </p:nvSpPr>
          <p:spPr>
            <a:xfrm>
              <a:off x="1611125" y="977275"/>
              <a:ext cx="373450" cy="868550"/>
            </a:xfrm>
            <a:custGeom>
              <a:avLst/>
              <a:gdLst/>
              <a:ahLst/>
              <a:cxnLst/>
              <a:rect l="l" t="t" r="r" b="b"/>
              <a:pathLst>
                <a:path w="14938" h="34742" extrusionOk="0">
                  <a:moveTo>
                    <a:pt x="14598" y="34181"/>
                  </a:moveTo>
                  <a:cubicBezTo>
                    <a:pt x="14719" y="34181"/>
                    <a:pt x="14818" y="34280"/>
                    <a:pt x="14818" y="34401"/>
                  </a:cubicBezTo>
                  <a:cubicBezTo>
                    <a:pt x="14818" y="34523"/>
                    <a:pt x="14719" y="34622"/>
                    <a:pt x="14598" y="34622"/>
                  </a:cubicBezTo>
                  <a:cubicBezTo>
                    <a:pt x="14476" y="34622"/>
                    <a:pt x="14377" y="34523"/>
                    <a:pt x="14377" y="34401"/>
                  </a:cubicBezTo>
                  <a:cubicBezTo>
                    <a:pt x="14377" y="34280"/>
                    <a:pt x="14476" y="34181"/>
                    <a:pt x="14598" y="34181"/>
                  </a:cubicBezTo>
                  <a:close/>
                  <a:moveTo>
                    <a:pt x="83" y="0"/>
                  </a:moveTo>
                  <a:lnTo>
                    <a:pt x="0" y="83"/>
                  </a:lnTo>
                  <a:lnTo>
                    <a:pt x="9355" y="9422"/>
                  </a:lnTo>
                  <a:lnTo>
                    <a:pt x="9355" y="29250"/>
                  </a:lnTo>
                  <a:lnTo>
                    <a:pt x="14322" y="34208"/>
                  </a:lnTo>
                  <a:cubicBezTo>
                    <a:pt x="14283" y="34263"/>
                    <a:pt x="14258" y="34330"/>
                    <a:pt x="14258" y="34401"/>
                  </a:cubicBezTo>
                  <a:cubicBezTo>
                    <a:pt x="14258" y="34589"/>
                    <a:pt x="14410" y="34741"/>
                    <a:pt x="14598" y="34741"/>
                  </a:cubicBezTo>
                  <a:cubicBezTo>
                    <a:pt x="14785" y="34741"/>
                    <a:pt x="14937" y="34589"/>
                    <a:pt x="14937" y="34401"/>
                  </a:cubicBezTo>
                  <a:cubicBezTo>
                    <a:pt x="14937" y="34214"/>
                    <a:pt x="14785" y="34062"/>
                    <a:pt x="14598" y="34062"/>
                  </a:cubicBezTo>
                  <a:cubicBezTo>
                    <a:pt x="14526" y="34062"/>
                    <a:pt x="14460" y="34087"/>
                    <a:pt x="14404" y="34125"/>
                  </a:cubicBezTo>
                  <a:lnTo>
                    <a:pt x="9471" y="29201"/>
                  </a:lnTo>
                  <a:lnTo>
                    <a:pt x="9471" y="9375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4"/>
            <p:cNvSpPr/>
            <p:nvPr/>
          </p:nvSpPr>
          <p:spPr>
            <a:xfrm>
              <a:off x="1695175" y="963875"/>
              <a:ext cx="377650" cy="901950"/>
            </a:xfrm>
            <a:custGeom>
              <a:avLst/>
              <a:gdLst/>
              <a:ahLst/>
              <a:cxnLst/>
              <a:rect l="l" t="t" r="r" b="b"/>
              <a:pathLst>
                <a:path w="15106" h="36078" extrusionOk="0">
                  <a:moveTo>
                    <a:pt x="332" y="1"/>
                  </a:moveTo>
                  <a:lnTo>
                    <a:pt x="0" y="335"/>
                  </a:lnTo>
                  <a:lnTo>
                    <a:pt x="3178" y="3490"/>
                  </a:lnTo>
                  <a:lnTo>
                    <a:pt x="7859" y="8136"/>
                  </a:lnTo>
                  <a:lnTo>
                    <a:pt x="7859" y="29215"/>
                  </a:lnTo>
                  <a:lnTo>
                    <a:pt x="14322" y="35628"/>
                  </a:lnTo>
                  <a:cubicBezTo>
                    <a:pt x="14319" y="35647"/>
                    <a:pt x="14316" y="35663"/>
                    <a:pt x="14316" y="35683"/>
                  </a:cubicBezTo>
                  <a:cubicBezTo>
                    <a:pt x="14316" y="35901"/>
                    <a:pt x="14493" y="36078"/>
                    <a:pt x="14711" y="36078"/>
                  </a:cubicBezTo>
                  <a:cubicBezTo>
                    <a:pt x="14929" y="36078"/>
                    <a:pt x="15106" y="35901"/>
                    <a:pt x="15106" y="35683"/>
                  </a:cubicBezTo>
                  <a:cubicBezTo>
                    <a:pt x="15106" y="35465"/>
                    <a:pt x="14929" y="35288"/>
                    <a:pt x="14711" y="35288"/>
                  </a:cubicBezTo>
                  <a:cubicBezTo>
                    <a:pt x="14692" y="35288"/>
                    <a:pt x="14672" y="35291"/>
                    <a:pt x="14653" y="35294"/>
                  </a:cubicBezTo>
                  <a:lnTo>
                    <a:pt x="8332" y="29019"/>
                  </a:lnTo>
                  <a:lnTo>
                    <a:pt x="8332" y="7940"/>
                  </a:lnTo>
                  <a:lnTo>
                    <a:pt x="8263" y="7871"/>
                  </a:lnTo>
                  <a:lnTo>
                    <a:pt x="3294" y="2938"/>
                  </a:lnTo>
                  <a:lnTo>
                    <a:pt x="332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14"/>
            <p:cNvSpPr/>
            <p:nvPr/>
          </p:nvSpPr>
          <p:spPr>
            <a:xfrm>
              <a:off x="1563900" y="991550"/>
              <a:ext cx="348000" cy="843075"/>
            </a:xfrm>
            <a:custGeom>
              <a:avLst/>
              <a:gdLst/>
              <a:ahLst/>
              <a:cxnLst/>
              <a:rect l="l" t="t" r="r" b="b"/>
              <a:pathLst>
                <a:path w="13920" h="33723" extrusionOk="0">
                  <a:moveTo>
                    <a:pt x="84" y="1"/>
                  </a:moveTo>
                  <a:lnTo>
                    <a:pt x="1" y="83"/>
                  </a:lnTo>
                  <a:lnTo>
                    <a:pt x="9376" y="9442"/>
                  </a:lnTo>
                  <a:lnTo>
                    <a:pt x="9376" y="29270"/>
                  </a:lnTo>
                  <a:lnTo>
                    <a:pt x="13837" y="33723"/>
                  </a:lnTo>
                  <a:lnTo>
                    <a:pt x="13919" y="33640"/>
                  </a:lnTo>
                  <a:lnTo>
                    <a:pt x="9491" y="29220"/>
                  </a:lnTo>
                  <a:lnTo>
                    <a:pt x="9491" y="9392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4"/>
            <p:cNvSpPr/>
            <p:nvPr/>
          </p:nvSpPr>
          <p:spPr>
            <a:xfrm>
              <a:off x="1587225" y="984175"/>
              <a:ext cx="367050" cy="861650"/>
            </a:xfrm>
            <a:custGeom>
              <a:avLst/>
              <a:gdLst/>
              <a:ahLst/>
              <a:cxnLst/>
              <a:rect l="l" t="t" r="r" b="b"/>
              <a:pathLst>
                <a:path w="14682" h="34466" extrusionOk="0">
                  <a:moveTo>
                    <a:pt x="14344" y="33905"/>
                  </a:moveTo>
                  <a:cubicBezTo>
                    <a:pt x="14466" y="33905"/>
                    <a:pt x="14565" y="34004"/>
                    <a:pt x="14565" y="34125"/>
                  </a:cubicBezTo>
                  <a:cubicBezTo>
                    <a:pt x="14565" y="34247"/>
                    <a:pt x="14466" y="34346"/>
                    <a:pt x="14344" y="34346"/>
                  </a:cubicBezTo>
                  <a:cubicBezTo>
                    <a:pt x="14223" y="34346"/>
                    <a:pt x="14124" y="34247"/>
                    <a:pt x="14124" y="34125"/>
                  </a:cubicBezTo>
                  <a:cubicBezTo>
                    <a:pt x="14124" y="34004"/>
                    <a:pt x="14223" y="33905"/>
                    <a:pt x="14344" y="33905"/>
                  </a:cubicBezTo>
                  <a:close/>
                  <a:moveTo>
                    <a:pt x="87" y="0"/>
                  </a:moveTo>
                  <a:lnTo>
                    <a:pt x="1" y="83"/>
                  </a:lnTo>
                  <a:lnTo>
                    <a:pt x="9376" y="9441"/>
                  </a:lnTo>
                  <a:lnTo>
                    <a:pt x="9376" y="29256"/>
                  </a:lnTo>
                  <a:lnTo>
                    <a:pt x="14066" y="33932"/>
                  </a:lnTo>
                  <a:cubicBezTo>
                    <a:pt x="14027" y="33987"/>
                    <a:pt x="14005" y="34054"/>
                    <a:pt x="14005" y="34125"/>
                  </a:cubicBezTo>
                  <a:cubicBezTo>
                    <a:pt x="14005" y="34313"/>
                    <a:pt x="14157" y="34465"/>
                    <a:pt x="14344" y="34465"/>
                  </a:cubicBezTo>
                  <a:cubicBezTo>
                    <a:pt x="14529" y="34465"/>
                    <a:pt x="14681" y="34313"/>
                    <a:pt x="14681" y="34125"/>
                  </a:cubicBezTo>
                  <a:cubicBezTo>
                    <a:pt x="14681" y="33941"/>
                    <a:pt x="14529" y="33789"/>
                    <a:pt x="14344" y="33789"/>
                  </a:cubicBezTo>
                  <a:cubicBezTo>
                    <a:pt x="14273" y="33789"/>
                    <a:pt x="14204" y="33811"/>
                    <a:pt x="14148" y="33849"/>
                  </a:cubicBezTo>
                  <a:lnTo>
                    <a:pt x="9494" y="29206"/>
                  </a:lnTo>
                  <a:lnTo>
                    <a:pt x="9494" y="9391"/>
                  </a:lnTo>
                  <a:lnTo>
                    <a:pt x="87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5" name="Google Shape;145;p14"/>
          <p:cNvGrpSpPr/>
          <p:nvPr/>
        </p:nvGrpSpPr>
        <p:grpSpPr>
          <a:xfrm rot="1799983" flipH="1">
            <a:off x="7282461" y="-783041"/>
            <a:ext cx="2835804" cy="2780472"/>
            <a:chOff x="1400775" y="920275"/>
            <a:chExt cx="1637475" cy="1605525"/>
          </a:xfrm>
        </p:grpSpPr>
        <p:sp>
          <p:nvSpPr>
            <p:cNvPr id="146" name="Google Shape;146;p14"/>
            <p:cNvSpPr/>
            <p:nvPr/>
          </p:nvSpPr>
          <p:spPr>
            <a:xfrm>
              <a:off x="2472400" y="990525"/>
              <a:ext cx="16925" cy="247025"/>
            </a:xfrm>
            <a:custGeom>
              <a:avLst/>
              <a:gdLst/>
              <a:ahLst/>
              <a:cxnLst/>
              <a:rect l="l" t="t" r="r" b="b"/>
              <a:pathLst>
                <a:path w="677" h="9881" extrusionOk="0">
                  <a:moveTo>
                    <a:pt x="337" y="9320"/>
                  </a:moveTo>
                  <a:cubicBezTo>
                    <a:pt x="458" y="9320"/>
                    <a:pt x="558" y="9419"/>
                    <a:pt x="558" y="9540"/>
                  </a:cubicBezTo>
                  <a:cubicBezTo>
                    <a:pt x="558" y="9662"/>
                    <a:pt x="458" y="9761"/>
                    <a:pt x="337" y="9761"/>
                  </a:cubicBezTo>
                  <a:cubicBezTo>
                    <a:pt x="215" y="9761"/>
                    <a:pt x="116" y="9662"/>
                    <a:pt x="116" y="9540"/>
                  </a:cubicBezTo>
                  <a:cubicBezTo>
                    <a:pt x="116" y="9419"/>
                    <a:pt x="215" y="9320"/>
                    <a:pt x="337" y="9320"/>
                  </a:cubicBezTo>
                  <a:close/>
                  <a:moveTo>
                    <a:pt x="279" y="0"/>
                  </a:moveTo>
                  <a:lnTo>
                    <a:pt x="279" y="9206"/>
                  </a:lnTo>
                  <a:cubicBezTo>
                    <a:pt x="122" y="9237"/>
                    <a:pt x="0" y="9375"/>
                    <a:pt x="0" y="9540"/>
                  </a:cubicBezTo>
                  <a:cubicBezTo>
                    <a:pt x="0" y="9728"/>
                    <a:pt x="152" y="9880"/>
                    <a:pt x="337" y="9880"/>
                  </a:cubicBezTo>
                  <a:cubicBezTo>
                    <a:pt x="525" y="9880"/>
                    <a:pt x="676" y="9728"/>
                    <a:pt x="676" y="9540"/>
                  </a:cubicBezTo>
                  <a:cubicBezTo>
                    <a:pt x="676" y="9375"/>
                    <a:pt x="555" y="9237"/>
                    <a:pt x="398" y="9206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4"/>
            <p:cNvSpPr/>
            <p:nvPr/>
          </p:nvSpPr>
          <p:spPr>
            <a:xfrm>
              <a:off x="2905300" y="1457050"/>
              <a:ext cx="73250" cy="126800"/>
            </a:xfrm>
            <a:custGeom>
              <a:avLst/>
              <a:gdLst/>
              <a:ahLst/>
              <a:cxnLst/>
              <a:rect l="l" t="t" r="r" b="b"/>
              <a:pathLst>
                <a:path w="2930" h="5072" extrusionOk="0">
                  <a:moveTo>
                    <a:pt x="337" y="4511"/>
                  </a:moveTo>
                  <a:cubicBezTo>
                    <a:pt x="459" y="4511"/>
                    <a:pt x="558" y="4610"/>
                    <a:pt x="558" y="4732"/>
                  </a:cubicBezTo>
                  <a:cubicBezTo>
                    <a:pt x="558" y="4853"/>
                    <a:pt x="459" y="4952"/>
                    <a:pt x="337" y="4952"/>
                  </a:cubicBezTo>
                  <a:cubicBezTo>
                    <a:pt x="216" y="4952"/>
                    <a:pt x="117" y="4853"/>
                    <a:pt x="117" y="4732"/>
                  </a:cubicBezTo>
                  <a:cubicBezTo>
                    <a:pt x="117" y="4610"/>
                    <a:pt x="216" y="4511"/>
                    <a:pt x="337" y="4511"/>
                  </a:cubicBezTo>
                  <a:close/>
                  <a:moveTo>
                    <a:pt x="509" y="0"/>
                  </a:moveTo>
                  <a:lnTo>
                    <a:pt x="279" y="232"/>
                  </a:lnTo>
                  <a:lnTo>
                    <a:pt x="279" y="4400"/>
                  </a:lnTo>
                  <a:cubicBezTo>
                    <a:pt x="119" y="4428"/>
                    <a:pt x="1" y="4566"/>
                    <a:pt x="1" y="4732"/>
                  </a:cubicBezTo>
                  <a:cubicBezTo>
                    <a:pt x="1" y="4919"/>
                    <a:pt x="152" y="5071"/>
                    <a:pt x="337" y="5071"/>
                  </a:cubicBezTo>
                  <a:cubicBezTo>
                    <a:pt x="525" y="5071"/>
                    <a:pt x="677" y="4919"/>
                    <a:pt x="677" y="4732"/>
                  </a:cubicBezTo>
                  <a:cubicBezTo>
                    <a:pt x="677" y="4566"/>
                    <a:pt x="556" y="4428"/>
                    <a:pt x="398" y="4400"/>
                  </a:cubicBezTo>
                  <a:lnTo>
                    <a:pt x="398" y="279"/>
                  </a:lnTo>
                  <a:lnTo>
                    <a:pt x="558" y="119"/>
                  </a:lnTo>
                  <a:lnTo>
                    <a:pt x="2930" y="119"/>
                  </a:lnTo>
                  <a:lnTo>
                    <a:pt x="2930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4"/>
            <p:cNvSpPr/>
            <p:nvPr/>
          </p:nvSpPr>
          <p:spPr>
            <a:xfrm>
              <a:off x="2400400" y="1336750"/>
              <a:ext cx="16950" cy="16925"/>
            </a:xfrm>
            <a:custGeom>
              <a:avLst/>
              <a:gdLst/>
              <a:ahLst/>
              <a:cxnLst/>
              <a:rect l="l" t="t" r="r" b="b"/>
              <a:pathLst>
                <a:path w="678" h="677" extrusionOk="0">
                  <a:moveTo>
                    <a:pt x="340" y="119"/>
                  </a:moveTo>
                  <a:cubicBezTo>
                    <a:pt x="462" y="119"/>
                    <a:pt x="561" y="219"/>
                    <a:pt x="561" y="340"/>
                  </a:cubicBezTo>
                  <a:cubicBezTo>
                    <a:pt x="561" y="462"/>
                    <a:pt x="462" y="561"/>
                    <a:pt x="340" y="561"/>
                  </a:cubicBezTo>
                  <a:cubicBezTo>
                    <a:pt x="219" y="561"/>
                    <a:pt x="120" y="462"/>
                    <a:pt x="120" y="340"/>
                  </a:cubicBezTo>
                  <a:cubicBezTo>
                    <a:pt x="120" y="219"/>
                    <a:pt x="219" y="119"/>
                    <a:pt x="340" y="119"/>
                  </a:cubicBezTo>
                  <a:close/>
                  <a:moveTo>
                    <a:pt x="340" y="1"/>
                  </a:moveTo>
                  <a:cubicBezTo>
                    <a:pt x="153" y="1"/>
                    <a:pt x="1" y="152"/>
                    <a:pt x="1" y="340"/>
                  </a:cubicBezTo>
                  <a:cubicBezTo>
                    <a:pt x="1" y="525"/>
                    <a:pt x="153" y="677"/>
                    <a:pt x="340" y="677"/>
                  </a:cubicBezTo>
                  <a:cubicBezTo>
                    <a:pt x="525" y="677"/>
                    <a:pt x="677" y="525"/>
                    <a:pt x="677" y="340"/>
                  </a:cubicBezTo>
                  <a:cubicBezTo>
                    <a:pt x="677" y="152"/>
                    <a:pt x="525" y="1"/>
                    <a:pt x="340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14"/>
            <p:cNvSpPr/>
            <p:nvPr/>
          </p:nvSpPr>
          <p:spPr>
            <a:xfrm>
              <a:off x="2727800" y="1624750"/>
              <a:ext cx="310450" cy="193250"/>
            </a:xfrm>
            <a:custGeom>
              <a:avLst/>
              <a:gdLst/>
              <a:ahLst/>
              <a:cxnLst/>
              <a:rect l="l" t="t" r="r" b="b"/>
              <a:pathLst>
                <a:path w="12418" h="7730" extrusionOk="0">
                  <a:moveTo>
                    <a:pt x="12083" y="0"/>
                  </a:moveTo>
                  <a:lnTo>
                    <a:pt x="5036" y="7100"/>
                  </a:lnTo>
                  <a:lnTo>
                    <a:pt x="710" y="7100"/>
                  </a:lnTo>
                  <a:cubicBezTo>
                    <a:pt x="638" y="7004"/>
                    <a:pt x="525" y="6940"/>
                    <a:pt x="395" y="6940"/>
                  </a:cubicBezTo>
                  <a:cubicBezTo>
                    <a:pt x="177" y="6940"/>
                    <a:pt x="1" y="7117"/>
                    <a:pt x="1" y="7335"/>
                  </a:cubicBezTo>
                  <a:cubicBezTo>
                    <a:pt x="1" y="7553"/>
                    <a:pt x="177" y="7730"/>
                    <a:pt x="395" y="7730"/>
                  </a:cubicBezTo>
                  <a:cubicBezTo>
                    <a:pt x="525" y="7730"/>
                    <a:pt x="638" y="7669"/>
                    <a:pt x="710" y="7572"/>
                  </a:cubicBezTo>
                  <a:lnTo>
                    <a:pt x="5232" y="7572"/>
                  </a:lnTo>
                  <a:lnTo>
                    <a:pt x="12417" y="331"/>
                  </a:lnTo>
                  <a:lnTo>
                    <a:pt x="12083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4"/>
            <p:cNvSpPr/>
            <p:nvPr/>
          </p:nvSpPr>
          <p:spPr>
            <a:xfrm>
              <a:off x="2400400" y="1367250"/>
              <a:ext cx="16950" cy="16950"/>
            </a:xfrm>
            <a:custGeom>
              <a:avLst/>
              <a:gdLst/>
              <a:ahLst/>
              <a:cxnLst/>
              <a:rect l="l" t="t" r="r" b="b"/>
              <a:pathLst>
                <a:path w="678" h="678" extrusionOk="0">
                  <a:moveTo>
                    <a:pt x="340" y="119"/>
                  </a:moveTo>
                  <a:cubicBezTo>
                    <a:pt x="462" y="119"/>
                    <a:pt x="561" y="219"/>
                    <a:pt x="561" y="340"/>
                  </a:cubicBezTo>
                  <a:cubicBezTo>
                    <a:pt x="561" y="462"/>
                    <a:pt x="462" y="558"/>
                    <a:pt x="340" y="558"/>
                  </a:cubicBezTo>
                  <a:cubicBezTo>
                    <a:pt x="219" y="558"/>
                    <a:pt x="120" y="462"/>
                    <a:pt x="120" y="340"/>
                  </a:cubicBezTo>
                  <a:cubicBezTo>
                    <a:pt x="120" y="219"/>
                    <a:pt x="219" y="119"/>
                    <a:pt x="340" y="119"/>
                  </a:cubicBezTo>
                  <a:close/>
                  <a:moveTo>
                    <a:pt x="340" y="1"/>
                  </a:moveTo>
                  <a:cubicBezTo>
                    <a:pt x="153" y="1"/>
                    <a:pt x="1" y="153"/>
                    <a:pt x="1" y="340"/>
                  </a:cubicBezTo>
                  <a:cubicBezTo>
                    <a:pt x="1" y="525"/>
                    <a:pt x="153" y="677"/>
                    <a:pt x="340" y="677"/>
                  </a:cubicBezTo>
                  <a:cubicBezTo>
                    <a:pt x="525" y="677"/>
                    <a:pt x="677" y="525"/>
                    <a:pt x="677" y="340"/>
                  </a:cubicBezTo>
                  <a:cubicBezTo>
                    <a:pt x="677" y="153"/>
                    <a:pt x="525" y="1"/>
                    <a:pt x="340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4"/>
            <p:cNvSpPr/>
            <p:nvPr/>
          </p:nvSpPr>
          <p:spPr>
            <a:xfrm>
              <a:off x="2399025" y="1396800"/>
              <a:ext cx="19775" cy="19825"/>
            </a:xfrm>
            <a:custGeom>
              <a:avLst/>
              <a:gdLst/>
              <a:ahLst/>
              <a:cxnLst/>
              <a:rect l="l" t="t" r="r" b="b"/>
              <a:pathLst>
                <a:path w="791" h="793" extrusionOk="0">
                  <a:moveTo>
                    <a:pt x="395" y="0"/>
                  </a:moveTo>
                  <a:cubicBezTo>
                    <a:pt x="177" y="0"/>
                    <a:pt x="1" y="177"/>
                    <a:pt x="1" y="398"/>
                  </a:cubicBezTo>
                  <a:cubicBezTo>
                    <a:pt x="1" y="616"/>
                    <a:pt x="177" y="793"/>
                    <a:pt x="395" y="793"/>
                  </a:cubicBezTo>
                  <a:cubicBezTo>
                    <a:pt x="613" y="793"/>
                    <a:pt x="790" y="616"/>
                    <a:pt x="790" y="398"/>
                  </a:cubicBezTo>
                  <a:cubicBezTo>
                    <a:pt x="790" y="177"/>
                    <a:pt x="613" y="0"/>
                    <a:pt x="395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4"/>
            <p:cNvSpPr/>
            <p:nvPr/>
          </p:nvSpPr>
          <p:spPr>
            <a:xfrm>
              <a:off x="2391725" y="990525"/>
              <a:ext cx="83725" cy="512775"/>
            </a:xfrm>
            <a:custGeom>
              <a:avLst/>
              <a:gdLst/>
              <a:ahLst/>
              <a:cxnLst/>
              <a:rect l="l" t="t" r="r" b="b"/>
              <a:pathLst>
                <a:path w="3349" h="20511" extrusionOk="0">
                  <a:moveTo>
                    <a:pt x="0" y="0"/>
                  </a:moveTo>
                  <a:lnTo>
                    <a:pt x="0" y="8988"/>
                  </a:lnTo>
                  <a:lnTo>
                    <a:pt x="2716" y="11685"/>
                  </a:lnTo>
                  <a:lnTo>
                    <a:pt x="2716" y="19801"/>
                  </a:lnTo>
                  <a:cubicBezTo>
                    <a:pt x="2620" y="19873"/>
                    <a:pt x="2556" y="19986"/>
                    <a:pt x="2556" y="20116"/>
                  </a:cubicBezTo>
                  <a:cubicBezTo>
                    <a:pt x="2556" y="20334"/>
                    <a:pt x="2733" y="20511"/>
                    <a:pt x="2951" y="20511"/>
                  </a:cubicBezTo>
                  <a:cubicBezTo>
                    <a:pt x="3169" y="20511"/>
                    <a:pt x="3349" y="20334"/>
                    <a:pt x="3349" y="20116"/>
                  </a:cubicBezTo>
                  <a:cubicBezTo>
                    <a:pt x="3349" y="19986"/>
                    <a:pt x="3285" y="19873"/>
                    <a:pt x="3188" y="19801"/>
                  </a:cubicBezTo>
                  <a:lnTo>
                    <a:pt x="3188" y="11489"/>
                  </a:lnTo>
                  <a:lnTo>
                    <a:pt x="472" y="8792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4"/>
            <p:cNvSpPr/>
            <p:nvPr/>
          </p:nvSpPr>
          <p:spPr>
            <a:xfrm>
              <a:off x="2688525" y="1369200"/>
              <a:ext cx="297400" cy="472550"/>
            </a:xfrm>
            <a:custGeom>
              <a:avLst/>
              <a:gdLst/>
              <a:ahLst/>
              <a:cxnLst/>
              <a:rect l="l" t="t" r="r" b="b"/>
              <a:pathLst>
                <a:path w="11896" h="18902" extrusionOk="0">
                  <a:moveTo>
                    <a:pt x="338" y="18341"/>
                  </a:moveTo>
                  <a:cubicBezTo>
                    <a:pt x="459" y="18341"/>
                    <a:pt x="559" y="18440"/>
                    <a:pt x="559" y="18562"/>
                  </a:cubicBezTo>
                  <a:cubicBezTo>
                    <a:pt x="559" y="18683"/>
                    <a:pt x="459" y="18782"/>
                    <a:pt x="338" y="18782"/>
                  </a:cubicBezTo>
                  <a:cubicBezTo>
                    <a:pt x="216" y="18782"/>
                    <a:pt x="117" y="18683"/>
                    <a:pt x="117" y="18562"/>
                  </a:cubicBezTo>
                  <a:cubicBezTo>
                    <a:pt x="117" y="18440"/>
                    <a:pt x="216" y="18341"/>
                    <a:pt x="338" y="18341"/>
                  </a:cubicBezTo>
                  <a:close/>
                  <a:moveTo>
                    <a:pt x="7051" y="0"/>
                  </a:moveTo>
                  <a:lnTo>
                    <a:pt x="5202" y="1863"/>
                  </a:lnTo>
                  <a:lnTo>
                    <a:pt x="5202" y="8196"/>
                  </a:lnTo>
                  <a:lnTo>
                    <a:pt x="280" y="13154"/>
                  </a:lnTo>
                  <a:lnTo>
                    <a:pt x="280" y="18228"/>
                  </a:lnTo>
                  <a:cubicBezTo>
                    <a:pt x="120" y="18258"/>
                    <a:pt x="1" y="18396"/>
                    <a:pt x="1" y="18562"/>
                  </a:cubicBezTo>
                  <a:cubicBezTo>
                    <a:pt x="1" y="18749"/>
                    <a:pt x="153" y="18901"/>
                    <a:pt x="338" y="18901"/>
                  </a:cubicBezTo>
                  <a:cubicBezTo>
                    <a:pt x="525" y="18901"/>
                    <a:pt x="677" y="18749"/>
                    <a:pt x="677" y="18562"/>
                  </a:cubicBezTo>
                  <a:cubicBezTo>
                    <a:pt x="677" y="18396"/>
                    <a:pt x="556" y="18258"/>
                    <a:pt x="398" y="18228"/>
                  </a:cubicBezTo>
                  <a:lnTo>
                    <a:pt x="398" y="13201"/>
                  </a:lnTo>
                  <a:lnTo>
                    <a:pt x="5318" y="8243"/>
                  </a:lnTo>
                  <a:lnTo>
                    <a:pt x="5318" y="1913"/>
                  </a:lnTo>
                  <a:lnTo>
                    <a:pt x="7101" y="116"/>
                  </a:lnTo>
                  <a:lnTo>
                    <a:pt x="11896" y="116"/>
                  </a:lnTo>
                  <a:lnTo>
                    <a:pt x="11896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4"/>
            <p:cNvSpPr/>
            <p:nvPr/>
          </p:nvSpPr>
          <p:spPr>
            <a:xfrm>
              <a:off x="2425675" y="990525"/>
              <a:ext cx="16925" cy="200575"/>
            </a:xfrm>
            <a:custGeom>
              <a:avLst/>
              <a:gdLst/>
              <a:ahLst/>
              <a:cxnLst/>
              <a:rect l="l" t="t" r="r" b="b"/>
              <a:pathLst>
                <a:path w="677" h="8023" extrusionOk="0">
                  <a:moveTo>
                    <a:pt x="337" y="7465"/>
                  </a:moveTo>
                  <a:cubicBezTo>
                    <a:pt x="458" y="7465"/>
                    <a:pt x="558" y="7564"/>
                    <a:pt x="558" y="7685"/>
                  </a:cubicBezTo>
                  <a:cubicBezTo>
                    <a:pt x="558" y="7807"/>
                    <a:pt x="458" y="7906"/>
                    <a:pt x="337" y="7906"/>
                  </a:cubicBezTo>
                  <a:cubicBezTo>
                    <a:pt x="216" y="7906"/>
                    <a:pt x="116" y="7807"/>
                    <a:pt x="116" y="7685"/>
                  </a:cubicBezTo>
                  <a:cubicBezTo>
                    <a:pt x="116" y="7564"/>
                    <a:pt x="216" y="7465"/>
                    <a:pt x="337" y="7465"/>
                  </a:cubicBezTo>
                  <a:close/>
                  <a:moveTo>
                    <a:pt x="279" y="0"/>
                  </a:moveTo>
                  <a:lnTo>
                    <a:pt x="279" y="7351"/>
                  </a:lnTo>
                  <a:cubicBezTo>
                    <a:pt x="122" y="7379"/>
                    <a:pt x="0" y="7517"/>
                    <a:pt x="0" y="7685"/>
                  </a:cubicBezTo>
                  <a:cubicBezTo>
                    <a:pt x="0" y="7870"/>
                    <a:pt x="149" y="8022"/>
                    <a:pt x="337" y="8022"/>
                  </a:cubicBezTo>
                  <a:cubicBezTo>
                    <a:pt x="525" y="8022"/>
                    <a:pt x="677" y="7870"/>
                    <a:pt x="677" y="7685"/>
                  </a:cubicBezTo>
                  <a:cubicBezTo>
                    <a:pt x="677" y="7520"/>
                    <a:pt x="555" y="7382"/>
                    <a:pt x="398" y="7351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4"/>
            <p:cNvSpPr/>
            <p:nvPr/>
          </p:nvSpPr>
          <p:spPr>
            <a:xfrm>
              <a:off x="2664875" y="1345800"/>
              <a:ext cx="321000" cy="519675"/>
            </a:xfrm>
            <a:custGeom>
              <a:avLst/>
              <a:gdLst/>
              <a:ahLst/>
              <a:cxnLst/>
              <a:rect l="l" t="t" r="r" b="b"/>
              <a:pathLst>
                <a:path w="12840" h="20787" extrusionOk="0">
                  <a:moveTo>
                    <a:pt x="340" y="20229"/>
                  </a:moveTo>
                  <a:cubicBezTo>
                    <a:pt x="461" y="20229"/>
                    <a:pt x="560" y="20329"/>
                    <a:pt x="560" y="20450"/>
                  </a:cubicBezTo>
                  <a:cubicBezTo>
                    <a:pt x="560" y="20571"/>
                    <a:pt x="461" y="20668"/>
                    <a:pt x="340" y="20668"/>
                  </a:cubicBezTo>
                  <a:cubicBezTo>
                    <a:pt x="218" y="20668"/>
                    <a:pt x="119" y="20571"/>
                    <a:pt x="119" y="20450"/>
                  </a:cubicBezTo>
                  <a:cubicBezTo>
                    <a:pt x="119" y="20329"/>
                    <a:pt x="218" y="20229"/>
                    <a:pt x="340" y="20229"/>
                  </a:cubicBezTo>
                  <a:close/>
                  <a:moveTo>
                    <a:pt x="7685" y="0"/>
                  </a:moveTo>
                  <a:lnTo>
                    <a:pt x="5201" y="2501"/>
                  </a:lnTo>
                  <a:lnTo>
                    <a:pt x="5201" y="8834"/>
                  </a:lnTo>
                  <a:lnTo>
                    <a:pt x="279" y="13792"/>
                  </a:lnTo>
                  <a:lnTo>
                    <a:pt x="279" y="20116"/>
                  </a:lnTo>
                  <a:cubicBezTo>
                    <a:pt x="122" y="20144"/>
                    <a:pt x="0" y="20282"/>
                    <a:pt x="0" y="20450"/>
                  </a:cubicBezTo>
                  <a:cubicBezTo>
                    <a:pt x="0" y="20635"/>
                    <a:pt x="152" y="20787"/>
                    <a:pt x="340" y="20787"/>
                  </a:cubicBezTo>
                  <a:cubicBezTo>
                    <a:pt x="525" y="20787"/>
                    <a:pt x="676" y="20635"/>
                    <a:pt x="676" y="20450"/>
                  </a:cubicBezTo>
                  <a:cubicBezTo>
                    <a:pt x="676" y="20282"/>
                    <a:pt x="555" y="20144"/>
                    <a:pt x="398" y="20116"/>
                  </a:cubicBezTo>
                  <a:lnTo>
                    <a:pt x="398" y="13839"/>
                  </a:lnTo>
                  <a:lnTo>
                    <a:pt x="5320" y="8881"/>
                  </a:lnTo>
                  <a:lnTo>
                    <a:pt x="5320" y="2551"/>
                  </a:lnTo>
                  <a:lnTo>
                    <a:pt x="7732" y="119"/>
                  </a:lnTo>
                  <a:lnTo>
                    <a:pt x="12839" y="119"/>
                  </a:lnTo>
                  <a:lnTo>
                    <a:pt x="12839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14"/>
            <p:cNvSpPr/>
            <p:nvPr/>
          </p:nvSpPr>
          <p:spPr>
            <a:xfrm>
              <a:off x="2449000" y="990525"/>
              <a:ext cx="16925" cy="223825"/>
            </a:xfrm>
            <a:custGeom>
              <a:avLst/>
              <a:gdLst/>
              <a:ahLst/>
              <a:cxnLst/>
              <a:rect l="l" t="t" r="r" b="b"/>
              <a:pathLst>
                <a:path w="677" h="8953" extrusionOk="0">
                  <a:moveTo>
                    <a:pt x="340" y="8392"/>
                  </a:moveTo>
                  <a:cubicBezTo>
                    <a:pt x="461" y="8392"/>
                    <a:pt x="561" y="8491"/>
                    <a:pt x="561" y="8613"/>
                  </a:cubicBezTo>
                  <a:cubicBezTo>
                    <a:pt x="561" y="8734"/>
                    <a:pt x="461" y="8834"/>
                    <a:pt x="340" y="8834"/>
                  </a:cubicBezTo>
                  <a:cubicBezTo>
                    <a:pt x="218" y="8834"/>
                    <a:pt x="119" y="8734"/>
                    <a:pt x="119" y="8613"/>
                  </a:cubicBezTo>
                  <a:cubicBezTo>
                    <a:pt x="119" y="8491"/>
                    <a:pt x="218" y="8392"/>
                    <a:pt x="340" y="8392"/>
                  </a:cubicBezTo>
                  <a:close/>
                  <a:moveTo>
                    <a:pt x="279" y="0"/>
                  </a:moveTo>
                  <a:lnTo>
                    <a:pt x="279" y="8279"/>
                  </a:lnTo>
                  <a:cubicBezTo>
                    <a:pt x="122" y="8307"/>
                    <a:pt x="0" y="8445"/>
                    <a:pt x="0" y="8613"/>
                  </a:cubicBezTo>
                  <a:cubicBezTo>
                    <a:pt x="0" y="8801"/>
                    <a:pt x="152" y="8952"/>
                    <a:pt x="340" y="8952"/>
                  </a:cubicBezTo>
                  <a:cubicBezTo>
                    <a:pt x="525" y="8952"/>
                    <a:pt x="677" y="8801"/>
                    <a:pt x="677" y="8613"/>
                  </a:cubicBezTo>
                  <a:cubicBezTo>
                    <a:pt x="677" y="8447"/>
                    <a:pt x="555" y="8309"/>
                    <a:pt x="398" y="8282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14"/>
            <p:cNvSpPr/>
            <p:nvPr/>
          </p:nvSpPr>
          <p:spPr>
            <a:xfrm>
              <a:off x="2729175" y="1591350"/>
              <a:ext cx="290575" cy="188775"/>
            </a:xfrm>
            <a:custGeom>
              <a:avLst/>
              <a:gdLst/>
              <a:ahLst/>
              <a:cxnLst/>
              <a:rect l="l" t="t" r="r" b="b"/>
              <a:pathLst>
                <a:path w="11623" h="7551" extrusionOk="0">
                  <a:moveTo>
                    <a:pt x="340" y="6990"/>
                  </a:moveTo>
                  <a:cubicBezTo>
                    <a:pt x="462" y="6990"/>
                    <a:pt x="561" y="7089"/>
                    <a:pt x="561" y="7210"/>
                  </a:cubicBezTo>
                  <a:cubicBezTo>
                    <a:pt x="561" y="7332"/>
                    <a:pt x="462" y="7431"/>
                    <a:pt x="340" y="7431"/>
                  </a:cubicBezTo>
                  <a:cubicBezTo>
                    <a:pt x="219" y="7431"/>
                    <a:pt x="120" y="7332"/>
                    <a:pt x="120" y="7210"/>
                  </a:cubicBezTo>
                  <a:cubicBezTo>
                    <a:pt x="120" y="7089"/>
                    <a:pt x="219" y="6990"/>
                    <a:pt x="340" y="6990"/>
                  </a:cubicBezTo>
                  <a:close/>
                  <a:moveTo>
                    <a:pt x="11540" y="0"/>
                  </a:moveTo>
                  <a:lnTo>
                    <a:pt x="4440" y="7153"/>
                  </a:lnTo>
                  <a:lnTo>
                    <a:pt x="672" y="7153"/>
                  </a:lnTo>
                  <a:cubicBezTo>
                    <a:pt x="644" y="6995"/>
                    <a:pt x="506" y="6874"/>
                    <a:pt x="340" y="6874"/>
                  </a:cubicBezTo>
                  <a:cubicBezTo>
                    <a:pt x="153" y="6874"/>
                    <a:pt x="1" y="7026"/>
                    <a:pt x="1" y="7210"/>
                  </a:cubicBezTo>
                  <a:cubicBezTo>
                    <a:pt x="1" y="7398"/>
                    <a:pt x="153" y="7550"/>
                    <a:pt x="340" y="7550"/>
                  </a:cubicBezTo>
                  <a:cubicBezTo>
                    <a:pt x="506" y="7550"/>
                    <a:pt x="644" y="7429"/>
                    <a:pt x="672" y="7271"/>
                  </a:cubicBezTo>
                  <a:lnTo>
                    <a:pt x="4489" y="7271"/>
                  </a:lnTo>
                  <a:lnTo>
                    <a:pt x="11623" y="83"/>
                  </a:lnTo>
                  <a:lnTo>
                    <a:pt x="11540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14"/>
            <p:cNvSpPr/>
            <p:nvPr/>
          </p:nvSpPr>
          <p:spPr>
            <a:xfrm>
              <a:off x="2509525" y="995475"/>
              <a:ext cx="2925" cy="79675"/>
            </a:xfrm>
            <a:custGeom>
              <a:avLst/>
              <a:gdLst/>
              <a:ahLst/>
              <a:cxnLst/>
              <a:rect l="l" t="t" r="r" b="b"/>
              <a:pathLst>
                <a:path w="117" h="3187" extrusionOk="0">
                  <a:moveTo>
                    <a:pt x="0" y="1"/>
                  </a:moveTo>
                  <a:lnTo>
                    <a:pt x="0" y="3187"/>
                  </a:lnTo>
                  <a:lnTo>
                    <a:pt x="116" y="3187"/>
                  </a:lnTo>
                  <a:lnTo>
                    <a:pt x="116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14"/>
            <p:cNvSpPr/>
            <p:nvPr/>
          </p:nvSpPr>
          <p:spPr>
            <a:xfrm>
              <a:off x="2924150" y="920275"/>
              <a:ext cx="16925" cy="305050"/>
            </a:xfrm>
            <a:custGeom>
              <a:avLst/>
              <a:gdLst/>
              <a:ahLst/>
              <a:cxnLst/>
              <a:rect l="l" t="t" r="r" b="b"/>
              <a:pathLst>
                <a:path w="677" h="12202" extrusionOk="0">
                  <a:moveTo>
                    <a:pt x="337" y="11644"/>
                  </a:moveTo>
                  <a:cubicBezTo>
                    <a:pt x="459" y="11644"/>
                    <a:pt x="558" y="11743"/>
                    <a:pt x="558" y="11865"/>
                  </a:cubicBezTo>
                  <a:cubicBezTo>
                    <a:pt x="558" y="11983"/>
                    <a:pt x="459" y="12083"/>
                    <a:pt x="337" y="12083"/>
                  </a:cubicBezTo>
                  <a:cubicBezTo>
                    <a:pt x="216" y="12083"/>
                    <a:pt x="116" y="11983"/>
                    <a:pt x="116" y="11865"/>
                  </a:cubicBezTo>
                  <a:cubicBezTo>
                    <a:pt x="116" y="11740"/>
                    <a:pt x="216" y="11644"/>
                    <a:pt x="337" y="11644"/>
                  </a:cubicBezTo>
                  <a:close/>
                  <a:moveTo>
                    <a:pt x="279" y="0"/>
                  </a:moveTo>
                  <a:lnTo>
                    <a:pt x="279" y="11531"/>
                  </a:lnTo>
                  <a:cubicBezTo>
                    <a:pt x="122" y="11558"/>
                    <a:pt x="0" y="11696"/>
                    <a:pt x="0" y="11862"/>
                  </a:cubicBezTo>
                  <a:cubicBezTo>
                    <a:pt x="0" y="12050"/>
                    <a:pt x="152" y="12201"/>
                    <a:pt x="337" y="12201"/>
                  </a:cubicBezTo>
                  <a:cubicBezTo>
                    <a:pt x="525" y="12201"/>
                    <a:pt x="677" y="12050"/>
                    <a:pt x="677" y="11865"/>
                  </a:cubicBezTo>
                  <a:cubicBezTo>
                    <a:pt x="677" y="11696"/>
                    <a:pt x="555" y="11558"/>
                    <a:pt x="398" y="11531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14"/>
            <p:cNvSpPr/>
            <p:nvPr/>
          </p:nvSpPr>
          <p:spPr>
            <a:xfrm>
              <a:off x="2922700" y="1256975"/>
              <a:ext cx="19825" cy="19825"/>
            </a:xfrm>
            <a:custGeom>
              <a:avLst/>
              <a:gdLst/>
              <a:ahLst/>
              <a:cxnLst/>
              <a:rect l="l" t="t" r="r" b="b"/>
              <a:pathLst>
                <a:path w="793" h="793" extrusionOk="0">
                  <a:moveTo>
                    <a:pt x="395" y="0"/>
                  </a:moveTo>
                  <a:cubicBezTo>
                    <a:pt x="177" y="0"/>
                    <a:pt x="0" y="177"/>
                    <a:pt x="0" y="398"/>
                  </a:cubicBezTo>
                  <a:cubicBezTo>
                    <a:pt x="0" y="616"/>
                    <a:pt x="177" y="793"/>
                    <a:pt x="395" y="793"/>
                  </a:cubicBezTo>
                  <a:cubicBezTo>
                    <a:pt x="613" y="793"/>
                    <a:pt x="793" y="616"/>
                    <a:pt x="793" y="398"/>
                  </a:cubicBezTo>
                  <a:cubicBezTo>
                    <a:pt x="793" y="177"/>
                    <a:pt x="613" y="0"/>
                    <a:pt x="395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14"/>
            <p:cNvSpPr/>
            <p:nvPr/>
          </p:nvSpPr>
          <p:spPr>
            <a:xfrm>
              <a:off x="2540425" y="988450"/>
              <a:ext cx="61950" cy="148050"/>
            </a:xfrm>
            <a:custGeom>
              <a:avLst/>
              <a:gdLst/>
              <a:ahLst/>
              <a:cxnLst/>
              <a:rect l="l" t="t" r="r" b="b"/>
              <a:pathLst>
                <a:path w="2478" h="5922" extrusionOk="0">
                  <a:moveTo>
                    <a:pt x="332" y="0"/>
                  </a:moveTo>
                  <a:lnTo>
                    <a:pt x="1" y="337"/>
                  </a:lnTo>
                  <a:lnTo>
                    <a:pt x="1845" y="2167"/>
                  </a:lnTo>
                  <a:lnTo>
                    <a:pt x="1845" y="5212"/>
                  </a:lnTo>
                  <a:cubicBezTo>
                    <a:pt x="1748" y="5284"/>
                    <a:pt x="1685" y="5397"/>
                    <a:pt x="1685" y="5527"/>
                  </a:cubicBezTo>
                  <a:cubicBezTo>
                    <a:pt x="1685" y="5745"/>
                    <a:pt x="1861" y="5922"/>
                    <a:pt x="2080" y="5922"/>
                  </a:cubicBezTo>
                  <a:cubicBezTo>
                    <a:pt x="2300" y="5922"/>
                    <a:pt x="2477" y="5745"/>
                    <a:pt x="2477" y="5527"/>
                  </a:cubicBezTo>
                  <a:cubicBezTo>
                    <a:pt x="2477" y="5397"/>
                    <a:pt x="2414" y="5284"/>
                    <a:pt x="2317" y="5212"/>
                  </a:cubicBezTo>
                  <a:lnTo>
                    <a:pt x="2317" y="1971"/>
                  </a:lnTo>
                  <a:lnTo>
                    <a:pt x="332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14"/>
            <p:cNvSpPr/>
            <p:nvPr/>
          </p:nvSpPr>
          <p:spPr>
            <a:xfrm>
              <a:off x="2653900" y="991625"/>
              <a:ext cx="102975" cy="318925"/>
            </a:xfrm>
            <a:custGeom>
              <a:avLst/>
              <a:gdLst/>
              <a:ahLst/>
              <a:cxnLst/>
              <a:rect l="l" t="t" r="r" b="b"/>
              <a:pathLst>
                <a:path w="4119" h="12757" extrusionOk="0">
                  <a:moveTo>
                    <a:pt x="2004" y="0"/>
                  </a:moveTo>
                  <a:lnTo>
                    <a:pt x="1921" y="83"/>
                  </a:lnTo>
                  <a:lnTo>
                    <a:pt x="4003" y="2148"/>
                  </a:lnTo>
                  <a:lnTo>
                    <a:pt x="4003" y="8227"/>
                  </a:lnTo>
                  <a:lnTo>
                    <a:pt x="17" y="12229"/>
                  </a:lnTo>
                  <a:lnTo>
                    <a:pt x="0" y="12246"/>
                  </a:lnTo>
                  <a:lnTo>
                    <a:pt x="0" y="12757"/>
                  </a:lnTo>
                  <a:lnTo>
                    <a:pt x="119" y="12757"/>
                  </a:lnTo>
                  <a:lnTo>
                    <a:pt x="119" y="12296"/>
                  </a:lnTo>
                  <a:lnTo>
                    <a:pt x="4102" y="8293"/>
                  </a:lnTo>
                  <a:lnTo>
                    <a:pt x="4119" y="8276"/>
                  </a:lnTo>
                  <a:lnTo>
                    <a:pt x="4119" y="2098"/>
                  </a:lnTo>
                  <a:lnTo>
                    <a:pt x="2004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14"/>
            <p:cNvSpPr/>
            <p:nvPr/>
          </p:nvSpPr>
          <p:spPr>
            <a:xfrm>
              <a:off x="2509575" y="1544750"/>
              <a:ext cx="229150" cy="477175"/>
            </a:xfrm>
            <a:custGeom>
              <a:avLst/>
              <a:gdLst/>
              <a:ahLst/>
              <a:cxnLst/>
              <a:rect l="l" t="t" r="r" b="b"/>
              <a:pathLst>
                <a:path w="9166" h="19087" extrusionOk="0">
                  <a:moveTo>
                    <a:pt x="341" y="18526"/>
                  </a:moveTo>
                  <a:cubicBezTo>
                    <a:pt x="462" y="18526"/>
                    <a:pt x="561" y="18626"/>
                    <a:pt x="561" y="18747"/>
                  </a:cubicBezTo>
                  <a:cubicBezTo>
                    <a:pt x="561" y="18869"/>
                    <a:pt x="462" y="18968"/>
                    <a:pt x="341" y="18968"/>
                  </a:cubicBezTo>
                  <a:cubicBezTo>
                    <a:pt x="219" y="18968"/>
                    <a:pt x="120" y="18869"/>
                    <a:pt x="120" y="18747"/>
                  </a:cubicBezTo>
                  <a:cubicBezTo>
                    <a:pt x="120" y="18626"/>
                    <a:pt x="219" y="18526"/>
                    <a:pt x="341" y="18526"/>
                  </a:cubicBezTo>
                  <a:close/>
                  <a:moveTo>
                    <a:pt x="9083" y="1"/>
                  </a:moveTo>
                  <a:lnTo>
                    <a:pt x="4172" y="4945"/>
                  </a:lnTo>
                  <a:lnTo>
                    <a:pt x="4172" y="14803"/>
                  </a:lnTo>
                  <a:lnTo>
                    <a:pt x="534" y="18468"/>
                  </a:lnTo>
                  <a:cubicBezTo>
                    <a:pt x="479" y="18433"/>
                    <a:pt x="412" y="18408"/>
                    <a:pt x="341" y="18408"/>
                  </a:cubicBezTo>
                  <a:cubicBezTo>
                    <a:pt x="153" y="18408"/>
                    <a:pt x="1" y="18560"/>
                    <a:pt x="1" y="18747"/>
                  </a:cubicBezTo>
                  <a:cubicBezTo>
                    <a:pt x="1" y="18935"/>
                    <a:pt x="153" y="19087"/>
                    <a:pt x="341" y="19087"/>
                  </a:cubicBezTo>
                  <a:cubicBezTo>
                    <a:pt x="528" y="19087"/>
                    <a:pt x="680" y="18935"/>
                    <a:pt x="680" y="18747"/>
                  </a:cubicBezTo>
                  <a:cubicBezTo>
                    <a:pt x="680" y="18675"/>
                    <a:pt x="655" y="18609"/>
                    <a:pt x="617" y="18551"/>
                  </a:cubicBezTo>
                  <a:lnTo>
                    <a:pt x="4291" y="14849"/>
                  </a:lnTo>
                  <a:lnTo>
                    <a:pt x="4291" y="4994"/>
                  </a:lnTo>
                  <a:lnTo>
                    <a:pt x="9166" y="84"/>
                  </a:lnTo>
                  <a:lnTo>
                    <a:pt x="9083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14"/>
            <p:cNvSpPr/>
            <p:nvPr/>
          </p:nvSpPr>
          <p:spPr>
            <a:xfrm>
              <a:off x="2495850" y="1043600"/>
              <a:ext cx="244675" cy="458250"/>
            </a:xfrm>
            <a:custGeom>
              <a:avLst/>
              <a:gdLst/>
              <a:ahLst/>
              <a:cxnLst/>
              <a:rect l="l" t="t" r="r" b="b"/>
              <a:pathLst>
                <a:path w="9787" h="18330" extrusionOk="0">
                  <a:moveTo>
                    <a:pt x="9447" y="119"/>
                  </a:moveTo>
                  <a:cubicBezTo>
                    <a:pt x="9569" y="119"/>
                    <a:pt x="9668" y="218"/>
                    <a:pt x="9668" y="340"/>
                  </a:cubicBezTo>
                  <a:cubicBezTo>
                    <a:pt x="9668" y="461"/>
                    <a:pt x="9569" y="560"/>
                    <a:pt x="9447" y="560"/>
                  </a:cubicBezTo>
                  <a:cubicBezTo>
                    <a:pt x="9326" y="560"/>
                    <a:pt x="9229" y="461"/>
                    <a:pt x="9229" y="340"/>
                  </a:cubicBezTo>
                  <a:cubicBezTo>
                    <a:pt x="9229" y="218"/>
                    <a:pt x="9326" y="119"/>
                    <a:pt x="9447" y="119"/>
                  </a:cubicBezTo>
                  <a:close/>
                  <a:moveTo>
                    <a:pt x="337" y="17772"/>
                  </a:moveTo>
                  <a:cubicBezTo>
                    <a:pt x="459" y="17772"/>
                    <a:pt x="558" y="17871"/>
                    <a:pt x="558" y="17993"/>
                  </a:cubicBezTo>
                  <a:cubicBezTo>
                    <a:pt x="558" y="18114"/>
                    <a:pt x="459" y="18214"/>
                    <a:pt x="337" y="18214"/>
                  </a:cubicBezTo>
                  <a:cubicBezTo>
                    <a:pt x="216" y="18214"/>
                    <a:pt x="117" y="18114"/>
                    <a:pt x="117" y="17993"/>
                  </a:cubicBezTo>
                  <a:cubicBezTo>
                    <a:pt x="117" y="17871"/>
                    <a:pt x="216" y="17772"/>
                    <a:pt x="337" y="17772"/>
                  </a:cubicBezTo>
                  <a:close/>
                  <a:moveTo>
                    <a:pt x="9447" y="0"/>
                  </a:moveTo>
                  <a:cubicBezTo>
                    <a:pt x="9262" y="0"/>
                    <a:pt x="9110" y="152"/>
                    <a:pt x="9110" y="340"/>
                  </a:cubicBezTo>
                  <a:cubicBezTo>
                    <a:pt x="9110" y="505"/>
                    <a:pt x="9232" y="643"/>
                    <a:pt x="9389" y="671"/>
                  </a:cubicBezTo>
                  <a:lnTo>
                    <a:pt x="9389" y="5855"/>
                  </a:lnTo>
                  <a:lnTo>
                    <a:pt x="5386" y="9872"/>
                  </a:lnTo>
                  <a:lnTo>
                    <a:pt x="5386" y="10929"/>
                  </a:lnTo>
                  <a:lnTo>
                    <a:pt x="1444" y="14887"/>
                  </a:lnTo>
                  <a:lnTo>
                    <a:pt x="1428" y="14904"/>
                  </a:lnTo>
                  <a:lnTo>
                    <a:pt x="1428" y="16817"/>
                  </a:lnTo>
                  <a:lnTo>
                    <a:pt x="531" y="17717"/>
                  </a:lnTo>
                  <a:cubicBezTo>
                    <a:pt x="475" y="17678"/>
                    <a:pt x="409" y="17653"/>
                    <a:pt x="337" y="17653"/>
                  </a:cubicBezTo>
                  <a:cubicBezTo>
                    <a:pt x="152" y="17653"/>
                    <a:pt x="1" y="17805"/>
                    <a:pt x="1" y="17993"/>
                  </a:cubicBezTo>
                  <a:cubicBezTo>
                    <a:pt x="1" y="18181"/>
                    <a:pt x="152" y="18330"/>
                    <a:pt x="337" y="18330"/>
                  </a:cubicBezTo>
                  <a:cubicBezTo>
                    <a:pt x="525" y="18330"/>
                    <a:pt x="677" y="18178"/>
                    <a:pt x="677" y="17993"/>
                  </a:cubicBezTo>
                  <a:cubicBezTo>
                    <a:pt x="677" y="17921"/>
                    <a:pt x="655" y="17855"/>
                    <a:pt x="613" y="17800"/>
                  </a:cubicBezTo>
                  <a:lnTo>
                    <a:pt x="1544" y="16864"/>
                  </a:lnTo>
                  <a:lnTo>
                    <a:pt x="1544" y="14954"/>
                  </a:lnTo>
                  <a:lnTo>
                    <a:pt x="5489" y="10995"/>
                  </a:lnTo>
                  <a:lnTo>
                    <a:pt x="5505" y="10976"/>
                  </a:lnTo>
                  <a:lnTo>
                    <a:pt x="5505" y="9921"/>
                  </a:lnTo>
                  <a:lnTo>
                    <a:pt x="9508" y="5902"/>
                  </a:lnTo>
                  <a:lnTo>
                    <a:pt x="9508" y="671"/>
                  </a:lnTo>
                  <a:cubicBezTo>
                    <a:pt x="9665" y="643"/>
                    <a:pt x="9787" y="505"/>
                    <a:pt x="9787" y="340"/>
                  </a:cubicBezTo>
                  <a:cubicBezTo>
                    <a:pt x="9787" y="152"/>
                    <a:pt x="9635" y="0"/>
                    <a:pt x="9447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14"/>
            <p:cNvSpPr/>
            <p:nvPr/>
          </p:nvSpPr>
          <p:spPr>
            <a:xfrm>
              <a:off x="2877425" y="920275"/>
              <a:ext cx="16925" cy="305050"/>
            </a:xfrm>
            <a:custGeom>
              <a:avLst/>
              <a:gdLst/>
              <a:ahLst/>
              <a:cxnLst/>
              <a:rect l="l" t="t" r="r" b="b"/>
              <a:pathLst>
                <a:path w="677" h="12202" extrusionOk="0">
                  <a:moveTo>
                    <a:pt x="337" y="11644"/>
                  </a:moveTo>
                  <a:cubicBezTo>
                    <a:pt x="459" y="11644"/>
                    <a:pt x="558" y="11743"/>
                    <a:pt x="558" y="11865"/>
                  </a:cubicBezTo>
                  <a:cubicBezTo>
                    <a:pt x="558" y="11983"/>
                    <a:pt x="459" y="12083"/>
                    <a:pt x="337" y="12083"/>
                  </a:cubicBezTo>
                  <a:cubicBezTo>
                    <a:pt x="216" y="12083"/>
                    <a:pt x="116" y="11983"/>
                    <a:pt x="116" y="11865"/>
                  </a:cubicBezTo>
                  <a:cubicBezTo>
                    <a:pt x="116" y="11740"/>
                    <a:pt x="216" y="11644"/>
                    <a:pt x="337" y="11644"/>
                  </a:cubicBezTo>
                  <a:close/>
                  <a:moveTo>
                    <a:pt x="279" y="0"/>
                  </a:moveTo>
                  <a:lnTo>
                    <a:pt x="279" y="11531"/>
                  </a:lnTo>
                  <a:cubicBezTo>
                    <a:pt x="122" y="11558"/>
                    <a:pt x="0" y="11696"/>
                    <a:pt x="0" y="11862"/>
                  </a:cubicBezTo>
                  <a:cubicBezTo>
                    <a:pt x="0" y="12050"/>
                    <a:pt x="152" y="12201"/>
                    <a:pt x="337" y="12201"/>
                  </a:cubicBezTo>
                  <a:cubicBezTo>
                    <a:pt x="525" y="12201"/>
                    <a:pt x="677" y="12050"/>
                    <a:pt x="677" y="11865"/>
                  </a:cubicBezTo>
                  <a:cubicBezTo>
                    <a:pt x="677" y="11696"/>
                    <a:pt x="555" y="11558"/>
                    <a:pt x="398" y="11531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14"/>
            <p:cNvSpPr/>
            <p:nvPr/>
          </p:nvSpPr>
          <p:spPr>
            <a:xfrm>
              <a:off x="2641875" y="1322475"/>
              <a:ext cx="344050" cy="566200"/>
            </a:xfrm>
            <a:custGeom>
              <a:avLst/>
              <a:gdLst/>
              <a:ahLst/>
              <a:cxnLst/>
              <a:rect l="l" t="t" r="r" b="b"/>
              <a:pathLst>
                <a:path w="13762" h="22648" extrusionOk="0">
                  <a:moveTo>
                    <a:pt x="340" y="22087"/>
                  </a:moveTo>
                  <a:cubicBezTo>
                    <a:pt x="462" y="22087"/>
                    <a:pt x="561" y="22186"/>
                    <a:pt x="561" y="22308"/>
                  </a:cubicBezTo>
                  <a:cubicBezTo>
                    <a:pt x="561" y="22429"/>
                    <a:pt x="462" y="22529"/>
                    <a:pt x="340" y="22529"/>
                  </a:cubicBezTo>
                  <a:cubicBezTo>
                    <a:pt x="219" y="22529"/>
                    <a:pt x="120" y="22429"/>
                    <a:pt x="120" y="22308"/>
                  </a:cubicBezTo>
                  <a:cubicBezTo>
                    <a:pt x="120" y="22186"/>
                    <a:pt x="219" y="22087"/>
                    <a:pt x="340" y="22087"/>
                  </a:cubicBezTo>
                  <a:close/>
                  <a:moveTo>
                    <a:pt x="8327" y="0"/>
                  </a:moveTo>
                  <a:lnTo>
                    <a:pt x="5202" y="3144"/>
                  </a:lnTo>
                  <a:lnTo>
                    <a:pt x="5202" y="9477"/>
                  </a:lnTo>
                  <a:lnTo>
                    <a:pt x="280" y="14435"/>
                  </a:lnTo>
                  <a:lnTo>
                    <a:pt x="280" y="21976"/>
                  </a:lnTo>
                  <a:cubicBezTo>
                    <a:pt x="122" y="22004"/>
                    <a:pt x="1" y="22142"/>
                    <a:pt x="1" y="22308"/>
                  </a:cubicBezTo>
                  <a:cubicBezTo>
                    <a:pt x="1" y="22495"/>
                    <a:pt x="153" y="22647"/>
                    <a:pt x="340" y="22647"/>
                  </a:cubicBezTo>
                  <a:cubicBezTo>
                    <a:pt x="525" y="22647"/>
                    <a:pt x="677" y="22495"/>
                    <a:pt x="677" y="22308"/>
                  </a:cubicBezTo>
                  <a:cubicBezTo>
                    <a:pt x="677" y="22142"/>
                    <a:pt x="556" y="22004"/>
                    <a:pt x="398" y="21976"/>
                  </a:cubicBezTo>
                  <a:lnTo>
                    <a:pt x="398" y="14482"/>
                  </a:lnTo>
                  <a:lnTo>
                    <a:pt x="5320" y="9524"/>
                  </a:lnTo>
                  <a:lnTo>
                    <a:pt x="5320" y="3194"/>
                  </a:lnTo>
                  <a:lnTo>
                    <a:pt x="8373" y="116"/>
                  </a:lnTo>
                  <a:lnTo>
                    <a:pt x="13762" y="116"/>
                  </a:lnTo>
                  <a:lnTo>
                    <a:pt x="13762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14"/>
            <p:cNvSpPr/>
            <p:nvPr/>
          </p:nvSpPr>
          <p:spPr>
            <a:xfrm>
              <a:off x="2875975" y="1256975"/>
              <a:ext cx="19825" cy="19825"/>
            </a:xfrm>
            <a:custGeom>
              <a:avLst/>
              <a:gdLst/>
              <a:ahLst/>
              <a:cxnLst/>
              <a:rect l="l" t="t" r="r" b="b"/>
              <a:pathLst>
                <a:path w="793" h="793" extrusionOk="0">
                  <a:moveTo>
                    <a:pt x="395" y="0"/>
                  </a:moveTo>
                  <a:cubicBezTo>
                    <a:pt x="177" y="0"/>
                    <a:pt x="0" y="177"/>
                    <a:pt x="0" y="398"/>
                  </a:cubicBezTo>
                  <a:cubicBezTo>
                    <a:pt x="0" y="616"/>
                    <a:pt x="177" y="793"/>
                    <a:pt x="395" y="793"/>
                  </a:cubicBezTo>
                  <a:cubicBezTo>
                    <a:pt x="613" y="793"/>
                    <a:pt x="793" y="616"/>
                    <a:pt x="793" y="398"/>
                  </a:cubicBezTo>
                  <a:cubicBezTo>
                    <a:pt x="793" y="177"/>
                    <a:pt x="613" y="0"/>
                    <a:pt x="395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14"/>
            <p:cNvSpPr/>
            <p:nvPr/>
          </p:nvSpPr>
          <p:spPr>
            <a:xfrm>
              <a:off x="2900750" y="920275"/>
              <a:ext cx="16925" cy="305050"/>
            </a:xfrm>
            <a:custGeom>
              <a:avLst/>
              <a:gdLst/>
              <a:ahLst/>
              <a:cxnLst/>
              <a:rect l="l" t="t" r="r" b="b"/>
              <a:pathLst>
                <a:path w="677" h="12202" extrusionOk="0">
                  <a:moveTo>
                    <a:pt x="340" y="11644"/>
                  </a:moveTo>
                  <a:cubicBezTo>
                    <a:pt x="461" y="11644"/>
                    <a:pt x="561" y="11743"/>
                    <a:pt x="561" y="11865"/>
                  </a:cubicBezTo>
                  <a:cubicBezTo>
                    <a:pt x="561" y="11983"/>
                    <a:pt x="461" y="12083"/>
                    <a:pt x="340" y="12083"/>
                  </a:cubicBezTo>
                  <a:cubicBezTo>
                    <a:pt x="219" y="12083"/>
                    <a:pt x="119" y="11983"/>
                    <a:pt x="119" y="11865"/>
                  </a:cubicBezTo>
                  <a:cubicBezTo>
                    <a:pt x="119" y="11740"/>
                    <a:pt x="219" y="11644"/>
                    <a:pt x="340" y="11644"/>
                  </a:cubicBezTo>
                  <a:close/>
                  <a:moveTo>
                    <a:pt x="282" y="0"/>
                  </a:moveTo>
                  <a:lnTo>
                    <a:pt x="282" y="11531"/>
                  </a:lnTo>
                  <a:cubicBezTo>
                    <a:pt x="122" y="11558"/>
                    <a:pt x="0" y="11696"/>
                    <a:pt x="0" y="11862"/>
                  </a:cubicBezTo>
                  <a:cubicBezTo>
                    <a:pt x="0" y="12050"/>
                    <a:pt x="152" y="12201"/>
                    <a:pt x="340" y="12201"/>
                  </a:cubicBezTo>
                  <a:cubicBezTo>
                    <a:pt x="525" y="12201"/>
                    <a:pt x="677" y="12050"/>
                    <a:pt x="677" y="11865"/>
                  </a:cubicBezTo>
                  <a:cubicBezTo>
                    <a:pt x="677" y="11696"/>
                    <a:pt x="558" y="11558"/>
                    <a:pt x="398" y="11531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14"/>
            <p:cNvSpPr/>
            <p:nvPr/>
          </p:nvSpPr>
          <p:spPr>
            <a:xfrm>
              <a:off x="2502475" y="997425"/>
              <a:ext cx="191200" cy="444050"/>
            </a:xfrm>
            <a:custGeom>
              <a:avLst/>
              <a:gdLst/>
              <a:ahLst/>
              <a:cxnLst/>
              <a:rect l="l" t="t" r="r" b="b"/>
              <a:pathLst>
                <a:path w="7648" h="17762" extrusionOk="0">
                  <a:moveTo>
                    <a:pt x="340" y="17201"/>
                  </a:moveTo>
                  <a:cubicBezTo>
                    <a:pt x="462" y="17201"/>
                    <a:pt x="561" y="17300"/>
                    <a:pt x="561" y="17422"/>
                  </a:cubicBezTo>
                  <a:cubicBezTo>
                    <a:pt x="561" y="17543"/>
                    <a:pt x="462" y="17643"/>
                    <a:pt x="340" y="17643"/>
                  </a:cubicBezTo>
                  <a:cubicBezTo>
                    <a:pt x="219" y="17643"/>
                    <a:pt x="119" y="17543"/>
                    <a:pt x="119" y="17422"/>
                  </a:cubicBezTo>
                  <a:cubicBezTo>
                    <a:pt x="119" y="17300"/>
                    <a:pt x="219" y="17201"/>
                    <a:pt x="340" y="17201"/>
                  </a:cubicBezTo>
                  <a:close/>
                  <a:moveTo>
                    <a:pt x="7531" y="0"/>
                  </a:moveTo>
                  <a:lnTo>
                    <a:pt x="7531" y="6860"/>
                  </a:lnTo>
                  <a:lnTo>
                    <a:pt x="4257" y="10145"/>
                  </a:lnTo>
                  <a:lnTo>
                    <a:pt x="4241" y="10162"/>
                  </a:lnTo>
                  <a:lnTo>
                    <a:pt x="4241" y="11757"/>
                  </a:lnTo>
                  <a:lnTo>
                    <a:pt x="299" y="15716"/>
                  </a:lnTo>
                  <a:lnTo>
                    <a:pt x="282" y="15732"/>
                  </a:lnTo>
                  <a:lnTo>
                    <a:pt x="282" y="17090"/>
                  </a:lnTo>
                  <a:cubicBezTo>
                    <a:pt x="122" y="17118"/>
                    <a:pt x="1" y="17256"/>
                    <a:pt x="1" y="17422"/>
                  </a:cubicBezTo>
                  <a:cubicBezTo>
                    <a:pt x="1" y="17609"/>
                    <a:pt x="152" y="17761"/>
                    <a:pt x="340" y="17761"/>
                  </a:cubicBezTo>
                  <a:cubicBezTo>
                    <a:pt x="528" y="17761"/>
                    <a:pt x="680" y="17609"/>
                    <a:pt x="680" y="17422"/>
                  </a:cubicBezTo>
                  <a:cubicBezTo>
                    <a:pt x="680" y="17256"/>
                    <a:pt x="558" y="17118"/>
                    <a:pt x="398" y="17090"/>
                  </a:cubicBezTo>
                  <a:lnTo>
                    <a:pt x="398" y="15782"/>
                  </a:lnTo>
                  <a:lnTo>
                    <a:pt x="4343" y="11823"/>
                  </a:lnTo>
                  <a:lnTo>
                    <a:pt x="4359" y="11807"/>
                  </a:lnTo>
                  <a:lnTo>
                    <a:pt x="4359" y="10211"/>
                  </a:lnTo>
                  <a:lnTo>
                    <a:pt x="7631" y="6926"/>
                  </a:lnTo>
                  <a:lnTo>
                    <a:pt x="7647" y="6907"/>
                  </a:lnTo>
                  <a:lnTo>
                    <a:pt x="7647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14"/>
            <p:cNvSpPr/>
            <p:nvPr/>
          </p:nvSpPr>
          <p:spPr>
            <a:xfrm>
              <a:off x="2502475" y="990025"/>
              <a:ext cx="167875" cy="378700"/>
            </a:xfrm>
            <a:custGeom>
              <a:avLst/>
              <a:gdLst/>
              <a:ahLst/>
              <a:cxnLst/>
              <a:rect l="l" t="t" r="r" b="b"/>
              <a:pathLst>
                <a:path w="6715" h="15148" extrusionOk="0">
                  <a:moveTo>
                    <a:pt x="340" y="14587"/>
                  </a:moveTo>
                  <a:cubicBezTo>
                    <a:pt x="462" y="14587"/>
                    <a:pt x="561" y="14687"/>
                    <a:pt x="561" y="14808"/>
                  </a:cubicBezTo>
                  <a:cubicBezTo>
                    <a:pt x="561" y="14930"/>
                    <a:pt x="462" y="15029"/>
                    <a:pt x="340" y="15029"/>
                  </a:cubicBezTo>
                  <a:cubicBezTo>
                    <a:pt x="219" y="15029"/>
                    <a:pt x="119" y="14930"/>
                    <a:pt x="119" y="14808"/>
                  </a:cubicBezTo>
                  <a:cubicBezTo>
                    <a:pt x="119" y="14687"/>
                    <a:pt x="219" y="14587"/>
                    <a:pt x="340" y="14587"/>
                  </a:cubicBezTo>
                  <a:close/>
                  <a:moveTo>
                    <a:pt x="6595" y="1"/>
                  </a:moveTo>
                  <a:lnTo>
                    <a:pt x="6595" y="6861"/>
                  </a:lnTo>
                  <a:lnTo>
                    <a:pt x="3324" y="10146"/>
                  </a:lnTo>
                  <a:lnTo>
                    <a:pt x="3308" y="10162"/>
                  </a:lnTo>
                  <a:lnTo>
                    <a:pt x="3308" y="11766"/>
                  </a:lnTo>
                  <a:cubicBezTo>
                    <a:pt x="3250" y="11819"/>
                    <a:pt x="3148" y="11918"/>
                    <a:pt x="2963" y="12106"/>
                  </a:cubicBezTo>
                  <a:lnTo>
                    <a:pt x="539" y="14538"/>
                  </a:lnTo>
                  <a:cubicBezTo>
                    <a:pt x="484" y="14496"/>
                    <a:pt x="415" y="14469"/>
                    <a:pt x="340" y="14469"/>
                  </a:cubicBezTo>
                  <a:cubicBezTo>
                    <a:pt x="152" y="14469"/>
                    <a:pt x="1" y="14620"/>
                    <a:pt x="1" y="14808"/>
                  </a:cubicBezTo>
                  <a:cubicBezTo>
                    <a:pt x="1" y="14996"/>
                    <a:pt x="152" y="15148"/>
                    <a:pt x="340" y="15148"/>
                  </a:cubicBezTo>
                  <a:cubicBezTo>
                    <a:pt x="528" y="15148"/>
                    <a:pt x="680" y="14996"/>
                    <a:pt x="680" y="14808"/>
                  </a:cubicBezTo>
                  <a:cubicBezTo>
                    <a:pt x="680" y="14739"/>
                    <a:pt x="658" y="14676"/>
                    <a:pt x="622" y="14620"/>
                  </a:cubicBezTo>
                  <a:cubicBezTo>
                    <a:pt x="3352" y="11879"/>
                    <a:pt x="3407" y="11827"/>
                    <a:pt x="3407" y="11824"/>
                  </a:cubicBezTo>
                  <a:lnTo>
                    <a:pt x="3424" y="11808"/>
                  </a:lnTo>
                  <a:lnTo>
                    <a:pt x="3424" y="10212"/>
                  </a:lnTo>
                  <a:lnTo>
                    <a:pt x="6695" y="6927"/>
                  </a:lnTo>
                  <a:lnTo>
                    <a:pt x="6714" y="6910"/>
                  </a:lnTo>
                  <a:lnTo>
                    <a:pt x="6714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14"/>
            <p:cNvSpPr/>
            <p:nvPr/>
          </p:nvSpPr>
          <p:spPr>
            <a:xfrm>
              <a:off x="2858575" y="1410325"/>
              <a:ext cx="119900" cy="220575"/>
            </a:xfrm>
            <a:custGeom>
              <a:avLst/>
              <a:gdLst/>
              <a:ahLst/>
              <a:cxnLst/>
              <a:rect l="l" t="t" r="r" b="b"/>
              <a:pathLst>
                <a:path w="4796" h="8823" extrusionOk="0">
                  <a:moveTo>
                    <a:pt x="338" y="8262"/>
                  </a:moveTo>
                  <a:cubicBezTo>
                    <a:pt x="459" y="8262"/>
                    <a:pt x="558" y="8362"/>
                    <a:pt x="558" y="8483"/>
                  </a:cubicBezTo>
                  <a:cubicBezTo>
                    <a:pt x="558" y="8605"/>
                    <a:pt x="459" y="8704"/>
                    <a:pt x="338" y="8704"/>
                  </a:cubicBezTo>
                  <a:cubicBezTo>
                    <a:pt x="216" y="8704"/>
                    <a:pt x="117" y="8605"/>
                    <a:pt x="117" y="8483"/>
                  </a:cubicBezTo>
                  <a:cubicBezTo>
                    <a:pt x="117" y="8362"/>
                    <a:pt x="216" y="8262"/>
                    <a:pt x="338" y="8262"/>
                  </a:cubicBezTo>
                  <a:close/>
                  <a:moveTo>
                    <a:pt x="1781" y="0"/>
                  </a:moveTo>
                  <a:lnTo>
                    <a:pt x="282" y="1513"/>
                  </a:lnTo>
                  <a:lnTo>
                    <a:pt x="313" y="8149"/>
                  </a:lnTo>
                  <a:cubicBezTo>
                    <a:pt x="139" y="8160"/>
                    <a:pt x="1" y="8307"/>
                    <a:pt x="1" y="8483"/>
                  </a:cubicBezTo>
                  <a:cubicBezTo>
                    <a:pt x="1" y="8671"/>
                    <a:pt x="153" y="8823"/>
                    <a:pt x="338" y="8823"/>
                  </a:cubicBezTo>
                  <a:cubicBezTo>
                    <a:pt x="525" y="8823"/>
                    <a:pt x="677" y="8671"/>
                    <a:pt x="677" y="8483"/>
                  </a:cubicBezTo>
                  <a:cubicBezTo>
                    <a:pt x="677" y="8329"/>
                    <a:pt x="572" y="8202"/>
                    <a:pt x="431" y="8160"/>
                  </a:cubicBezTo>
                  <a:lnTo>
                    <a:pt x="401" y="1560"/>
                  </a:lnTo>
                  <a:lnTo>
                    <a:pt x="1831" y="116"/>
                  </a:lnTo>
                  <a:lnTo>
                    <a:pt x="4796" y="116"/>
                  </a:lnTo>
                  <a:lnTo>
                    <a:pt x="4796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14"/>
            <p:cNvSpPr/>
            <p:nvPr/>
          </p:nvSpPr>
          <p:spPr>
            <a:xfrm>
              <a:off x="2881900" y="1433650"/>
              <a:ext cx="97750" cy="173725"/>
            </a:xfrm>
            <a:custGeom>
              <a:avLst/>
              <a:gdLst/>
              <a:ahLst/>
              <a:cxnLst/>
              <a:rect l="l" t="t" r="r" b="b"/>
              <a:pathLst>
                <a:path w="3910" h="6949" extrusionOk="0">
                  <a:moveTo>
                    <a:pt x="340" y="6388"/>
                  </a:moveTo>
                  <a:cubicBezTo>
                    <a:pt x="462" y="6388"/>
                    <a:pt x="561" y="6488"/>
                    <a:pt x="561" y="6609"/>
                  </a:cubicBezTo>
                  <a:cubicBezTo>
                    <a:pt x="561" y="6730"/>
                    <a:pt x="462" y="6830"/>
                    <a:pt x="340" y="6830"/>
                  </a:cubicBezTo>
                  <a:cubicBezTo>
                    <a:pt x="219" y="6830"/>
                    <a:pt x="120" y="6730"/>
                    <a:pt x="120" y="6609"/>
                  </a:cubicBezTo>
                  <a:cubicBezTo>
                    <a:pt x="120" y="6488"/>
                    <a:pt x="219" y="6388"/>
                    <a:pt x="340" y="6388"/>
                  </a:cubicBezTo>
                  <a:close/>
                  <a:moveTo>
                    <a:pt x="1146" y="0"/>
                  </a:moveTo>
                  <a:lnTo>
                    <a:pt x="280" y="873"/>
                  </a:lnTo>
                  <a:lnTo>
                    <a:pt x="280" y="6278"/>
                  </a:lnTo>
                  <a:cubicBezTo>
                    <a:pt x="122" y="6305"/>
                    <a:pt x="1" y="6443"/>
                    <a:pt x="1" y="6609"/>
                  </a:cubicBezTo>
                  <a:cubicBezTo>
                    <a:pt x="1" y="6797"/>
                    <a:pt x="153" y="6949"/>
                    <a:pt x="340" y="6949"/>
                  </a:cubicBezTo>
                  <a:cubicBezTo>
                    <a:pt x="525" y="6949"/>
                    <a:pt x="677" y="6797"/>
                    <a:pt x="677" y="6609"/>
                  </a:cubicBezTo>
                  <a:cubicBezTo>
                    <a:pt x="677" y="6443"/>
                    <a:pt x="556" y="6305"/>
                    <a:pt x="398" y="6278"/>
                  </a:cubicBezTo>
                  <a:lnTo>
                    <a:pt x="398" y="922"/>
                  </a:lnTo>
                  <a:lnTo>
                    <a:pt x="1193" y="119"/>
                  </a:lnTo>
                  <a:lnTo>
                    <a:pt x="3910" y="119"/>
                  </a:lnTo>
                  <a:lnTo>
                    <a:pt x="3910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14"/>
            <p:cNvSpPr/>
            <p:nvPr/>
          </p:nvSpPr>
          <p:spPr>
            <a:xfrm>
              <a:off x="2729175" y="1554825"/>
              <a:ext cx="275250" cy="188775"/>
            </a:xfrm>
            <a:custGeom>
              <a:avLst/>
              <a:gdLst/>
              <a:ahLst/>
              <a:cxnLst/>
              <a:rect l="l" t="t" r="r" b="b"/>
              <a:pathLst>
                <a:path w="11010" h="7551" extrusionOk="0">
                  <a:moveTo>
                    <a:pt x="340" y="6993"/>
                  </a:moveTo>
                  <a:cubicBezTo>
                    <a:pt x="462" y="6993"/>
                    <a:pt x="561" y="7092"/>
                    <a:pt x="561" y="7214"/>
                  </a:cubicBezTo>
                  <a:cubicBezTo>
                    <a:pt x="561" y="7335"/>
                    <a:pt x="462" y="7435"/>
                    <a:pt x="340" y="7435"/>
                  </a:cubicBezTo>
                  <a:cubicBezTo>
                    <a:pt x="219" y="7435"/>
                    <a:pt x="120" y="7335"/>
                    <a:pt x="120" y="7214"/>
                  </a:cubicBezTo>
                  <a:cubicBezTo>
                    <a:pt x="120" y="7092"/>
                    <a:pt x="219" y="6993"/>
                    <a:pt x="340" y="6993"/>
                  </a:cubicBezTo>
                  <a:close/>
                  <a:moveTo>
                    <a:pt x="10924" y="1"/>
                  </a:moveTo>
                  <a:lnTo>
                    <a:pt x="3824" y="7153"/>
                  </a:lnTo>
                  <a:lnTo>
                    <a:pt x="672" y="7153"/>
                  </a:lnTo>
                  <a:cubicBezTo>
                    <a:pt x="644" y="6996"/>
                    <a:pt x="506" y="6874"/>
                    <a:pt x="340" y="6874"/>
                  </a:cubicBezTo>
                  <a:cubicBezTo>
                    <a:pt x="153" y="6874"/>
                    <a:pt x="1" y="7026"/>
                    <a:pt x="1" y="7214"/>
                  </a:cubicBezTo>
                  <a:cubicBezTo>
                    <a:pt x="1" y="7399"/>
                    <a:pt x="153" y="7551"/>
                    <a:pt x="340" y="7551"/>
                  </a:cubicBezTo>
                  <a:cubicBezTo>
                    <a:pt x="506" y="7551"/>
                    <a:pt x="644" y="7432"/>
                    <a:pt x="672" y="7272"/>
                  </a:cubicBezTo>
                  <a:lnTo>
                    <a:pt x="3874" y="7272"/>
                  </a:lnTo>
                  <a:lnTo>
                    <a:pt x="11010" y="84"/>
                  </a:lnTo>
                  <a:lnTo>
                    <a:pt x="10924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14"/>
            <p:cNvSpPr/>
            <p:nvPr/>
          </p:nvSpPr>
          <p:spPr>
            <a:xfrm>
              <a:off x="2502475" y="975275"/>
              <a:ext cx="121150" cy="332100"/>
            </a:xfrm>
            <a:custGeom>
              <a:avLst/>
              <a:gdLst/>
              <a:ahLst/>
              <a:cxnLst/>
              <a:rect l="l" t="t" r="r" b="b"/>
              <a:pathLst>
                <a:path w="4846" h="13284" extrusionOk="0">
                  <a:moveTo>
                    <a:pt x="340" y="12723"/>
                  </a:moveTo>
                  <a:cubicBezTo>
                    <a:pt x="462" y="12723"/>
                    <a:pt x="561" y="12823"/>
                    <a:pt x="561" y="12944"/>
                  </a:cubicBezTo>
                  <a:cubicBezTo>
                    <a:pt x="561" y="13066"/>
                    <a:pt x="462" y="13165"/>
                    <a:pt x="340" y="13165"/>
                  </a:cubicBezTo>
                  <a:cubicBezTo>
                    <a:pt x="219" y="13165"/>
                    <a:pt x="119" y="13066"/>
                    <a:pt x="119" y="12944"/>
                  </a:cubicBezTo>
                  <a:cubicBezTo>
                    <a:pt x="119" y="12823"/>
                    <a:pt x="219" y="12723"/>
                    <a:pt x="340" y="12723"/>
                  </a:cubicBezTo>
                  <a:close/>
                  <a:moveTo>
                    <a:pt x="4727" y="0"/>
                  </a:moveTo>
                  <a:lnTo>
                    <a:pt x="4727" y="6863"/>
                  </a:lnTo>
                  <a:lnTo>
                    <a:pt x="1455" y="10148"/>
                  </a:lnTo>
                  <a:lnTo>
                    <a:pt x="1439" y="10164"/>
                  </a:lnTo>
                  <a:lnTo>
                    <a:pt x="1439" y="11760"/>
                  </a:lnTo>
                  <a:lnTo>
                    <a:pt x="533" y="12668"/>
                  </a:lnTo>
                  <a:cubicBezTo>
                    <a:pt x="478" y="12629"/>
                    <a:pt x="412" y="12607"/>
                    <a:pt x="340" y="12607"/>
                  </a:cubicBezTo>
                  <a:cubicBezTo>
                    <a:pt x="152" y="12607"/>
                    <a:pt x="1" y="12759"/>
                    <a:pt x="1" y="12944"/>
                  </a:cubicBezTo>
                  <a:cubicBezTo>
                    <a:pt x="1" y="13132"/>
                    <a:pt x="152" y="13284"/>
                    <a:pt x="340" y="13284"/>
                  </a:cubicBezTo>
                  <a:cubicBezTo>
                    <a:pt x="528" y="13284"/>
                    <a:pt x="680" y="13132"/>
                    <a:pt x="680" y="12944"/>
                  </a:cubicBezTo>
                  <a:cubicBezTo>
                    <a:pt x="680" y="12872"/>
                    <a:pt x="655" y="12806"/>
                    <a:pt x="616" y="12751"/>
                  </a:cubicBezTo>
                  <a:lnTo>
                    <a:pt x="1555" y="11810"/>
                  </a:lnTo>
                  <a:lnTo>
                    <a:pt x="1555" y="10211"/>
                  </a:lnTo>
                  <a:lnTo>
                    <a:pt x="4826" y="6926"/>
                  </a:lnTo>
                  <a:lnTo>
                    <a:pt x="4845" y="6910"/>
                  </a:lnTo>
                  <a:lnTo>
                    <a:pt x="4845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14"/>
            <p:cNvSpPr/>
            <p:nvPr/>
          </p:nvSpPr>
          <p:spPr>
            <a:xfrm>
              <a:off x="2502475" y="982650"/>
              <a:ext cx="144475" cy="355225"/>
            </a:xfrm>
            <a:custGeom>
              <a:avLst/>
              <a:gdLst/>
              <a:ahLst/>
              <a:cxnLst/>
              <a:rect l="l" t="t" r="r" b="b"/>
              <a:pathLst>
                <a:path w="5779" h="14209" extrusionOk="0">
                  <a:moveTo>
                    <a:pt x="340" y="13648"/>
                  </a:moveTo>
                  <a:cubicBezTo>
                    <a:pt x="462" y="13648"/>
                    <a:pt x="561" y="13748"/>
                    <a:pt x="561" y="13869"/>
                  </a:cubicBezTo>
                  <a:cubicBezTo>
                    <a:pt x="561" y="13991"/>
                    <a:pt x="462" y="14090"/>
                    <a:pt x="340" y="14090"/>
                  </a:cubicBezTo>
                  <a:cubicBezTo>
                    <a:pt x="219" y="14090"/>
                    <a:pt x="119" y="13991"/>
                    <a:pt x="119" y="13869"/>
                  </a:cubicBezTo>
                  <a:cubicBezTo>
                    <a:pt x="119" y="13748"/>
                    <a:pt x="219" y="13648"/>
                    <a:pt x="340" y="13648"/>
                  </a:cubicBezTo>
                  <a:close/>
                  <a:moveTo>
                    <a:pt x="5660" y="1"/>
                  </a:moveTo>
                  <a:lnTo>
                    <a:pt x="5660" y="6860"/>
                  </a:lnTo>
                  <a:lnTo>
                    <a:pt x="2388" y="10145"/>
                  </a:lnTo>
                  <a:lnTo>
                    <a:pt x="2372" y="10165"/>
                  </a:lnTo>
                  <a:lnTo>
                    <a:pt x="2372" y="11760"/>
                  </a:lnTo>
                  <a:lnTo>
                    <a:pt x="539" y="13599"/>
                  </a:lnTo>
                  <a:cubicBezTo>
                    <a:pt x="484" y="13557"/>
                    <a:pt x="415" y="13532"/>
                    <a:pt x="340" y="13532"/>
                  </a:cubicBezTo>
                  <a:cubicBezTo>
                    <a:pt x="152" y="13532"/>
                    <a:pt x="1" y="13684"/>
                    <a:pt x="1" y="13869"/>
                  </a:cubicBezTo>
                  <a:cubicBezTo>
                    <a:pt x="1" y="14057"/>
                    <a:pt x="152" y="14209"/>
                    <a:pt x="340" y="14209"/>
                  </a:cubicBezTo>
                  <a:cubicBezTo>
                    <a:pt x="528" y="14209"/>
                    <a:pt x="680" y="14057"/>
                    <a:pt x="680" y="13869"/>
                  </a:cubicBezTo>
                  <a:cubicBezTo>
                    <a:pt x="680" y="13800"/>
                    <a:pt x="658" y="13737"/>
                    <a:pt x="622" y="13684"/>
                  </a:cubicBezTo>
                  <a:lnTo>
                    <a:pt x="2491" y="11807"/>
                  </a:lnTo>
                  <a:lnTo>
                    <a:pt x="2491" y="10212"/>
                  </a:lnTo>
                  <a:lnTo>
                    <a:pt x="5762" y="6927"/>
                  </a:lnTo>
                  <a:lnTo>
                    <a:pt x="5778" y="6910"/>
                  </a:lnTo>
                  <a:lnTo>
                    <a:pt x="5778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14"/>
            <p:cNvSpPr/>
            <p:nvPr/>
          </p:nvSpPr>
          <p:spPr>
            <a:xfrm>
              <a:off x="2502475" y="1067125"/>
              <a:ext cx="57925" cy="157100"/>
            </a:xfrm>
            <a:custGeom>
              <a:avLst/>
              <a:gdLst/>
              <a:ahLst/>
              <a:cxnLst/>
              <a:rect l="l" t="t" r="r" b="b"/>
              <a:pathLst>
                <a:path w="2317" h="6284" extrusionOk="0">
                  <a:moveTo>
                    <a:pt x="340" y="5726"/>
                  </a:moveTo>
                  <a:cubicBezTo>
                    <a:pt x="462" y="5726"/>
                    <a:pt x="561" y="5825"/>
                    <a:pt x="561" y="5946"/>
                  </a:cubicBezTo>
                  <a:cubicBezTo>
                    <a:pt x="561" y="6068"/>
                    <a:pt x="462" y="6167"/>
                    <a:pt x="340" y="6167"/>
                  </a:cubicBezTo>
                  <a:cubicBezTo>
                    <a:pt x="219" y="6167"/>
                    <a:pt x="119" y="6068"/>
                    <a:pt x="119" y="5946"/>
                  </a:cubicBezTo>
                  <a:cubicBezTo>
                    <a:pt x="119" y="5825"/>
                    <a:pt x="219" y="5726"/>
                    <a:pt x="340" y="5726"/>
                  </a:cubicBezTo>
                  <a:close/>
                  <a:moveTo>
                    <a:pt x="2231" y="0"/>
                  </a:moveTo>
                  <a:lnTo>
                    <a:pt x="282" y="1960"/>
                  </a:lnTo>
                  <a:lnTo>
                    <a:pt x="282" y="5612"/>
                  </a:lnTo>
                  <a:cubicBezTo>
                    <a:pt x="122" y="5640"/>
                    <a:pt x="1" y="5778"/>
                    <a:pt x="1" y="5946"/>
                  </a:cubicBezTo>
                  <a:cubicBezTo>
                    <a:pt x="1" y="6131"/>
                    <a:pt x="152" y="6283"/>
                    <a:pt x="340" y="6283"/>
                  </a:cubicBezTo>
                  <a:cubicBezTo>
                    <a:pt x="528" y="6283"/>
                    <a:pt x="680" y="6131"/>
                    <a:pt x="680" y="5946"/>
                  </a:cubicBezTo>
                  <a:cubicBezTo>
                    <a:pt x="680" y="5778"/>
                    <a:pt x="558" y="5640"/>
                    <a:pt x="398" y="5612"/>
                  </a:cubicBezTo>
                  <a:lnTo>
                    <a:pt x="398" y="2010"/>
                  </a:lnTo>
                  <a:lnTo>
                    <a:pt x="2317" y="86"/>
                  </a:lnTo>
                  <a:lnTo>
                    <a:pt x="2231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14"/>
            <p:cNvSpPr/>
            <p:nvPr/>
          </p:nvSpPr>
          <p:spPr>
            <a:xfrm>
              <a:off x="2899375" y="1256975"/>
              <a:ext cx="19750" cy="19825"/>
            </a:xfrm>
            <a:custGeom>
              <a:avLst/>
              <a:gdLst/>
              <a:ahLst/>
              <a:cxnLst/>
              <a:rect l="l" t="t" r="r" b="b"/>
              <a:pathLst>
                <a:path w="790" h="793" extrusionOk="0">
                  <a:moveTo>
                    <a:pt x="395" y="0"/>
                  </a:moveTo>
                  <a:cubicBezTo>
                    <a:pt x="177" y="0"/>
                    <a:pt x="0" y="177"/>
                    <a:pt x="0" y="398"/>
                  </a:cubicBezTo>
                  <a:cubicBezTo>
                    <a:pt x="0" y="616"/>
                    <a:pt x="177" y="793"/>
                    <a:pt x="395" y="793"/>
                  </a:cubicBezTo>
                  <a:cubicBezTo>
                    <a:pt x="613" y="793"/>
                    <a:pt x="790" y="616"/>
                    <a:pt x="790" y="398"/>
                  </a:cubicBezTo>
                  <a:cubicBezTo>
                    <a:pt x="790" y="177"/>
                    <a:pt x="613" y="0"/>
                    <a:pt x="395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14"/>
            <p:cNvSpPr/>
            <p:nvPr/>
          </p:nvSpPr>
          <p:spPr>
            <a:xfrm>
              <a:off x="1476750" y="1456500"/>
              <a:ext cx="651075" cy="725125"/>
            </a:xfrm>
            <a:custGeom>
              <a:avLst/>
              <a:gdLst/>
              <a:ahLst/>
              <a:cxnLst/>
              <a:rect l="l" t="t" r="r" b="b"/>
              <a:pathLst>
                <a:path w="26043" h="29005" extrusionOk="0">
                  <a:moveTo>
                    <a:pt x="25706" y="28444"/>
                  </a:moveTo>
                  <a:cubicBezTo>
                    <a:pt x="25828" y="28444"/>
                    <a:pt x="25927" y="28544"/>
                    <a:pt x="25927" y="28665"/>
                  </a:cubicBezTo>
                  <a:cubicBezTo>
                    <a:pt x="25927" y="28787"/>
                    <a:pt x="25828" y="28886"/>
                    <a:pt x="25706" y="28886"/>
                  </a:cubicBezTo>
                  <a:cubicBezTo>
                    <a:pt x="25582" y="28886"/>
                    <a:pt x="25485" y="28787"/>
                    <a:pt x="25485" y="28665"/>
                  </a:cubicBezTo>
                  <a:cubicBezTo>
                    <a:pt x="25485" y="28544"/>
                    <a:pt x="25585" y="28444"/>
                    <a:pt x="25706" y="28444"/>
                  </a:cubicBezTo>
                  <a:close/>
                  <a:moveTo>
                    <a:pt x="0" y="0"/>
                  </a:moveTo>
                  <a:lnTo>
                    <a:pt x="0" y="119"/>
                  </a:lnTo>
                  <a:lnTo>
                    <a:pt x="3067" y="119"/>
                  </a:lnTo>
                  <a:lnTo>
                    <a:pt x="4403" y="1452"/>
                  </a:lnTo>
                  <a:lnTo>
                    <a:pt x="4403" y="10680"/>
                  </a:lnTo>
                  <a:lnTo>
                    <a:pt x="15614" y="21871"/>
                  </a:lnTo>
                  <a:lnTo>
                    <a:pt x="15630" y="21888"/>
                  </a:lnTo>
                  <a:lnTo>
                    <a:pt x="18832" y="21888"/>
                  </a:lnTo>
                  <a:lnTo>
                    <a:pt x="25427" y="28472"/>
                  </a:lnTo>
                  <a:cubicBezTo>
                    <a:pt x="25391" y="28527"/>
                    <a:pt x="25367" y="28593"/>
                    <a:pt x="25367" y="28665"/>
                  </a:cubicBezTo>
                  <a:cubicBezTo>
                    <a:pt x="25367" y="28853"/>
                    <a:pt x="25518" y="29005"/>
                    <a:pt x="25706" y="29005"/>
                  </a:cubicBezTo>
                  <a:cubicBezTo>
                    <a:pt x="25891" y="29005"/>
                    <a:pt x="26043" y="28853"/>
                    <a:pt x="26043" y="28665"/>
                  </a:cubicBezTo>
                  <a:cubicBezTo>
                    <a:pt x="26043" y="28480"/>
                    <a:pt x="25891" y="28328"/>
                    <a:pt x="25706" y="28328"/>
                  </a:cubicBezTo>
                  <a:cubicBezTo>
                    <a:pt x="25632" y="28328"/>
                    <a:pt x="25565" y="28350"/>
                    <a:pt x="25510" y="28389"/>
                  </a:cubicBezTo>
                  <a:lnTo>
                    <a:pt x="18899" y="21789"/>
                  </a:lnTo>
                  <a:lnTo>
                    <a:pt x="18882" y="21769"/>
                  </a:lnTo>
                  <a:lnTo>
                    <a:pt x="15680" y="21769"/>
                  </a:lnTo>
                  <a:lnTo>
                    <a:pt x="4522" y="10631"/>
                  </a:lnTo>
                  <a:lnTo>
                    <a:pt x="4522" y="1402"/>
                  </a:lnTo>
                  <a:lnTo>
                    <a:pt x="3117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14"/>
            <p:cNvSpPr/>
            <p:nvPr/>
          </p:nvSpPr>
          <p:spPr>
            <a:xfrm>
              <a:off x="1470875" y="1142000"/>
              <a:ext cx="756050" cy="1015325"/>
            </a:xfrm>
            <a:custGeom>
              <a:avLst/>
              <a:gdLst/>
              <a:ahLst/>
              <a:cxnLst/>
              <a:rect l="l" t="t" r="r" b="b"/>
              <a:pathLst>
                <a:path w="30242" h="40613" extrusionOk="0">
                  <a:moveTo>
                    <a:pt x="29905" y="39531"/>
                  </a:moveTo>
                  <a:cubicBezTo>
                    <a:pt x="30027" y="39531"/>
                    <a:pt x="30126" y="39630"/>
                    <a:pt x="30126" y="39752"/>
                  </a:cubicBezTo>
                  <a:cubicBezTo>
                    <a:pt x="30126" y="39873"/>
                    <a:pt x="30027" y="39972"/>
                    <a:pt x="29905" y="39972"/>
                  </a:cubicBezTo>
                  <a:cubicBezTo>
                    <a:pt x="29784" y="39972"/>
                    <a:pt x="29684" y="39873"/>
                    <a:pt x="29684" y="39752"/>
                  </a:cubicBezTo>
                  <a:cubicBezTo>
                    <a:pt x="29684" y="39630"/>
                    <a:pt x="29784" y="39531"/>
                    <a:pt x="29905" y="39531"/>
                  </a:cubicBezTo>
                  <a:close/>
                  <a:moveTo>
                    <a:pt x="84" y="0"/>
                  </a:moveTo>
                  <a:lnTo>
                    <a:pt x="1" y="83"/>
                  </a:lnTo>
                  <a:lnTo>
                    <a:pt x="6507" y="6579"/>
                  </a:lnTo>
                  <a:lnTo>
                    <a:pt x="6507" y="22670"/>
                  </a:lnTo>
                  <a:lnTo>
                    <a:pt x="16442" y="32588"/>
                  </a:lnTo>
                  <a:lnTo>
                    <a:pt x="16459" y="32605"/>
                  </a:lnTo>
                  <a:lnTo>
                    <a:pt x="19661" y="32605"/>
                  </a:lnTo>
                  <a:lnTo>
                    <a:pt x="25944" y="38877"/>
                  </a:lnTo>
                  <a:lnTo>
                    <a:pt x="27666" y="40596"/>
                  </a:lnTo>
                  <a:lnTo>
                    <a:pt x="27683" y="40613"/>
                  </a:lnTo>
                  <a:lnTo>
                    <a:pt x="29130" y="40613"/>
                  </a:lnTo>
                  <a:lnTo>
                    <a:pt x="29712" y="40028"/>
                  </a:lnTo>
                  <a:cubicBezTo>
                    <a:pt x="29767" y="40066"/>
                    <a:pt x="29833" y="40091"/>
                    <a:pt x="29905" y="40091"/>
                  </a:cubicBezTo>
                  <a:cubicBezTo>
                    <a:pt x="30090" y="40091"/>
                    <a:pt x="30242" y="39939"/>
                    <a:pt x="30242" y="39752"/>
                  </a:cubicBezTo>
                  <a:cubicBezTo>
                    <a:pt x="30242" y="39567"/>
                    <a:pt x="30090" y="39415"/>
                    <a:pt x="29905" y="39415"/>
                  </a:cubicBezTo>
                  <a:cubicBezTo>
                    <a:pt x="29717" y="39415"/>
                    <a:pt x="29566" y="39567"/>
                    <a:pt x="29566" y="39752"/>
                  </a:cubicBezTo>
                  <a:cubicBezTo>
                    <a:pt x="29566" y="39823"/>
                    <a:pt x="29588" y="39892"/>
                    <a:pt x="29629" y="39948"/>
                  </a:cubicBezTo>
                  <a:lnTo>
                    <a:pt x="29083" y="40494"/>
                  </a:lnTo>
                  <a:lnTo>
                    <a:pt x="27730" y="40494"/>
                  </a:lnTo>
                  <a:lnTo>
                    <a:pt x="19727" y="32505"/>
                  </a:lnTo>
                  <a:lnTo>
                    <a:pt x="19711" y="32489"/>
                  </a:lnTo>
                  <a:lnTo>
                    <a:pt x="16509" y="32489"/>
                  </a:lnTo>
                  <a:lnTo>
                    <a:pt x="6626" y="22623"/>
                  </a:lnTo>
                  <a:lnTo>
                    <a:pt x="6626" y="6532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14"/>
            <p:cNvSpPr/>
            <p:nvPr/>
          </p:nvSpPr>
          <p:spPr>
            <a:xfrm>
              <a:off x="1447475" y="1149325"/>
              <a:ext cx="695750" cy="1016900"/>
            </a:xfrm>
            <a:custGeom>
              <a:avLst/>
              <a:gdLst/>
              <a:ahLst/>
              <a:cxnLst/>
              <a:rect l="l" t="t" r="r" b="b"/>
              <a:pathLst>
                <a:path w="27830" h="40676" extrusionOk="0">
                  <a:moveTo>
                    <a:pt x="27490" y="40116"/>
                  </a:moveTo>
                  <a:cubicBezTo>
                    <a:pt x="27611" y="40116"/>
                    <a:pt x="27711" y="40215"/>
                    <a:pt x="27711" y="40336"/>
                  </a:cubicBezTo>
                  <a:cubicBezTo>
                    <a:pt x="27711" y="40458"/>
                    <a:pt x="27611" y="40557"/>
                    <a:pt x="27490" y="40557"/>
                  </a:cubicBezTo>
                  <a:cubicBezTo>
                    <a:pt x="27368" y="40557"/>
                    <a:pt x="27269" y="40458"/>
                    <a:pt x="27269" y="40336"/>
                  </a:cubicBezTo>
                  <a:cubicBezTo>
                    <a:pt x="27269" y="40215"/>
                    <a:pt x="27368" y="40116"/>
                    <a:pt x="27490" y="40116"/>
                  </a:cubicBezTo>
                  <a:close/>
                  <a:moveTo>
                    <a:pt x="84" y="0"/>
                  </a:moveTo>
                  <a:lnTo>
                    <a:pt x="1" y="86"/>
                  </a:lnTo>
                  <a:lnTo>
                    <a:pt x="6510" y="6581"/>
                  </a:lnTo>
                  <a:lnTo>
                    <a:pt x="6510" y="22672"/>
                  </a:lnTo>
                  <a:lnTo>
                    <a:pt x="17080" y="33225"/>
                  </a:lnTo>
                  <a:lnTo>
                    <a:pt x="17099" y="33242"/>
                  </a:lnTo>
                  <a:lnTo>
                    <a:pt x="20302" y="33242"/>
                  </a:lnTo>
                  <a:lnTo>
                    <a:pt x="27214" y="40143"/>
                  </a:lnTo>
                  <a:cubicBezTo>
                    <a:pt x="27175" y="40198"/>
                    <a:pt x="27150" y="40265"/>
                    <a:pt x="27150" y="40336"/>
                  </a:cubicBezTo>
                  <a:cubicBezTo>
                    <a:pt x="27150" y="40524"/>
                    <a:pt x="27305" y="40676"/>
                    <a:pt x="27490" y="40676"/>
                  </a:cubicBezTo>
                  <a:cubicBezTo>
                    <a:pt x="27678" y="40676"/>
                    <a:pt x="27830" y="40524"/>
                    <a:pt x="27830" y="40336"/>
                  </a:cubicBezTo>
                  <a:cubicBezTo>
                    <a:pt x="27830" y="40152"/>
                    <a:pt x="27678" y="40000"/>
                    <a:pt x="27490" y="40000"/>
                  </a:cubicBezTo>
                  <a:cubicBezTo>
                    <a:pt x="27418" y="40000"/>
                    <a:pt x="27352" y="40022"/>
                    <a:pt x="27297" y="40060"/>
                  </a:cubicBezTo>
                  <a:lnTo>
                    <a:pt x="20368" y="33143"/>
                  </a:lnTo>
                  <a:lnTo>
                    <a:pt x="20349" y="33126"/>
                  </a:lnTo>
                  <a:lnTo>
                    <a:pt x="17146" y="33126"/>
                  </a:lnTo>
                  <a:lnTo>
                    <a:pt x="6626" y="22625"/>
                  </a:lnTo>
                  <a:lnTo>
                    <a:pt x="6626" y="6531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14"/>
            <p:cNvSpPr/>
            <p:nvPr/>
          </p:nvSpPr>
          <p:spPr>
            <a:xfrm>
              <a:off x="2232575" y="2325850"/>
              <a:ext cx="16925" cy="16925"/>
            </a:xfrm>
            <a:custGeom>
              <a:avLst/>
              <a:gdLst/>
              <a:ahLst/>
              <a:cxnLst/>
              <a:rect l="l" t="t" r="r" b="b"/>
              <a:pathLst>
                <a:path w="677" h="677" extrusionOk="0">
                  <a:moveTo>
                    <a:pt x="340" y="119"/>
                  </a:moveTo>
                  <a:cubicBezTo>
                    <a:pt x="461" y="119"/>
                    <a:pt x="561" y="218"/>
                    <a:pt x="561" y="340"/>
                  </a:cubicBezTo>
                  <a:cubicBezTo>
                    <a:pt x="561" y="461"/>
                    <a:pt x="461" y="560"/>
                    <a:pt x="340" y="560"/>
                  </a:cubicBezTo>
                  <a:cubicBezTo>
                    <a:pt x="218" y="560"/>
                    <a:pt x="119" y="461"/>
                    <a:pt x="119" y="340"/>
                  </a:cubicBezTo>
                  <a:cubicBezTo>
                    <a:pt x="119" y="218"/>
                    <a:pt x="218" y="119"/>
                    <a:pt x="340" y="119"/>
                  </a:cubicBezTo>
                  <a:close/>
                  <a:moveTo>
                    <a:pt x="340" y="0"/>
                  </a:moveTo>
                  <a:cubicBezTo>
                    <a:pt x="152" y="0"/>
                    <a:pt x="0" y="152"/>
                    <a:pt x="0" y="340"/>
                  </a:cubicBezTo>
                  <a:cubicBezTo>
                    <a:pt x="0" y="525"/>
                    <a:pt x="152" y="676"/>
                    <a:pt x="340" y="676"/>
                  </a:cubicBezTo>
                  <a:cubicBezTo>
                    <a:pt x="525" y="676"/>
                    <a:pt x="677" y="525"/>
                    <a:pt x="677" y="340"/>
                  </a:cubicBezTo>
                  <a:cubicBezTo>
                    <a:pt x="677" y="152"/>
                    <a:pt x="525" y="0"/>
                    <a:pt x="340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14"/>
            <p:cNvSpPr/>
            <p:nvPr/>
          </p:nvSpPr>
          <p:spPr>
            <a:xfrm>
              <a:off x="2232575" y="2295325"/>
              <a:ext cx="16925" cy="16950"/>
            </a:xfrm>
            <a:custGeom>
              <a:avLst/>
              <a:gdLst/>
              <a:ahLst/>
              <a:cxnLst/>
              <a:rect l="l" t="t" r="r" b="b"/>
              <a:pathLst>
                <a:path w="677" h="678" extrusionOk="0">
                  <a:moveTo>
                    <a:pt x="340" y="120"/>
                  </a:moveTo>
                  <a:cubicBezTo>
                    <a:pt x="461" y="120"/>
                    <a:pt x="561" y="219"/>
                    <a:pt x="561" y="340"/>
                  </a:cubicBezTo>
                  <a:cubicBezTo>
                    <a:pt x="561" y="462"/>
                    <a:pt x="461" y="561"/>
                    <a:pt x="340" y="561"/>
                  </a:cubicBezTo>
                  <a:cubicBezTo>
                    <a:pt x="218" y="561"/>
                    <a:pt x="119" y="462"/>
                    <a:pt x="119" y="340"/>
                  </a:cubicBezTo>
                  <a:cubicBezTo>
                    <a:pt x="119" y="219"/>
                    <a:pt x="218" y="120"/>
                    <a:pt x="340" y="120"/>
                  </a:cubicBezTo>
                  <a:close/>
                  <a:moveTo>
                    <a:pt x="340" y="1"/>
                  </a:moveTo>
                  <a:cubicBezTo>
                    <a:pt x="152" y="1"/>
                    <a:pt x="0" y="153"/>
                    <a:pt x="0" y="340"/>
                  </a:cubicBezTo>
                  <a:cubicBezTo>
                    <a:pt x="0" y="525"/>
                    <a:pt x="152" y="677"/>
                    <a:pt x="340" y="677"/>
                  </a:cubicBezTo>
                  <a:cubicBezTo>
                    <a:pt x="525" y="677"/>
                    <a:pt x="677" y="525"/>
                    <a:pt x="677" y="340"/>
                  </a:cubicBezTo>
                  <a:cubicBezTo>
                    <a:pt x="677" y="153"/>
                    <a:pt x="525" y="1"/>
                    <a:pt x="340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14"/>
            <p:cNvSpPr/>
            <p:nvPr/>
          </p:nvSpPr>
          <p:spPr>
            <a:xfrm>
              <a:off x="1483025" y="1723150"/>
              <a:ext cx="275175" cy="230725"/>
            </a:xfrm>
            <a:custGeom>
              <a:avLst/>
              <a:gdLst/>
              <a:ahLst/>
              <a:cxnLst/>
              <a:rect l="l" t="t" r="r" b="b"/>
              <a:pathLst>
                <a:path w="11007" h="9229" extrusionOk="0">
                  <a:moveTo>
                    <a:pt x="83" y="1"/>
                  </a:moveTo>
                  <a:lnTo>
                    <a:pt x="1" y="83"/>
                  </a:lnTo>
                  <a:lnTo>
                    <a:pt x="2223" y="2303"/>
                  </a:lnTo>
                  <a:lnTo>
                    <a:pt x="2239" y="2319"/>
                  </a:lnTo>
                  <a:lnTo>
                    <a:pt x="4003" y="2319"/>
                  </a:lnTo>
                  <a:lnTo>
                    <a:pt x="10924" y="9229"/>
                  </a:lnTo>
                  <a:lnTo>
                    <a:pt x="11007" y="9146"/>
                  </a:lnTo>
                  <a:lnTo>
                    <a:pt x="4070" y="2220"/>
                  </a:lnTo>
                  <a:lnTo>
                    <a:pt x="4050" y="2201"/>
                  </a:lnTo>
                  <a:lnTo>
                    <a:pt x="2289" y="2201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14"/>
            <p:cNvSpPr/>
            <p:nvPr/>
          </p:nvSpPr>
          <p:spPr>
            <a:xfrm>
              <a:off x="2147125" y="961250"/>
              <a:ext cx="142825" cy="1564550"/>
            </a:xfrm>
            <a:custGeom>
              <a:avLst/>
              <a:gdLst/>
              <a:ahLst/>
              <a:cxnLst/>
              <a:rect l="l" t="t" r="r" b="b"/>
              <a:pathLst>
                <a:path w="5713" h="62582" extrusionOk="0">
                  <a:moveTo>
                    <a:pt x="1618" y="1"/>
                  </a:moveTo>
                  <a:lnTo>
                    <a:pt x="1618" y="12892"/>
                  </a:lnTo>
                  <a:lnTo>
                    <a:pt x="1" y="14521"/>
                  </a:lnTo>
                  <a:lnTo>
                    <a:pt x="1" y="20105"/>
                  </a:lnTo>
                  <a:lnTo>
                    <a:pt x="2974" y="23056"/>
                  </a:lnTo>
                  <a:lnTo>
                    <a:pt x="2974" y="28299"/>
                  </a:lnTo>
                  <a:lnTo>
                    <a:pt x="5083" y="30388"/>
                  </a:lnTo>
                  <a:lnTo>
                    <a:pt x="5083" y="61869"/>
                  </a:lnTo>
                  <a:cubicBezTo>
                    <a:pt x="4986" y="61941"/>
                    <a:pt x="4923" y="62054"/>
                    <a:pt x="4923" y="62184"/>
                  </a:cubicBezTo>
                  <a:cubicBezTo>
                    <a:pt x="4923" y="62402"/>
                    <a:pt x="5099" y="62581"/>
                    <a:pt x="5318" y="62581"/>
                  </a:cubicBezTo>
                  <a:cubicBezTo>
                    <a:pt x="5536" y="62581"/>
                    <a:pt x="5712" y="62402"/>
                    <a:pt x="5712" y="62184"/>
                  </a:cubicBezTo>
                  <a:cubicBezTo>
                    <a:pt x="5712" y="62054"/>
                    <a:pt x="5649" y="61941"/>
                    <a:pt x="5552" y="61869"/>
                  </a:cubicBezTo>
                  <a:lnTo>
                    <a:pt x="5552" y="30192"/>
                  </a:lnTo>
                  <a:lnTo>
                    <a:pt x="3446" y="28100"/>
                  </a:lnTo>
                  <a:lnTo>
                    <a:pt x="3446" y="22860"/>
                  </a:lnTo>
                  <a:lnTo>
                    <a:pt x="473" y="19909"/>
                  </a:lnTo>
                  <a:lnTo>
                    <a:pt x="473" y="14714"/>
                  </a:lnTo>
                  <a:lnTo>
                    <a:pt x="2088" y="13086"/>
                  </a:lnTo>
                  <a:lnTo>
                    <a:pt x="2088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14"/>
            <p:cNvSpPr/>
            <p:nvPr/>
          </p:nvSpPr>
          <p:spPr>
            <a:xfrm>
              <a:off x="2231200" y="2262975"/>
              <a:ext cx="19750" cy="19750"/>
            </a:xfrm>
            <a:custGeom>
              <a:avLst/>
              <a:gdLst/>
              <a:ahLst/>
              <a:cxnLst/>
              <a:rect l="l" t="t" r="r" b="b"/>
              <a:pathLst>
                <a:path w="790" h="790" extrusionOk="0">
                  <a:moveTo>
                    <a:pt x="395" y="0"/>
                  </a:moveTo>
                  <a:cubicBezTo>
                    <a:pt x="177" y="0"/>
                    <a:pt x="0" y="177"/>
                    <a:pt x="0" y="395"/>
                  </a:cubicBezTo>
                  <a:cubicBezTo>
                    <a:pt x="0" y="613"/>
                    <a:pt x="177" y="790"/>
                    <a:pt x="395" y="790"/>
                  </a:cubicBezTo>
                  <a:cubicBezTo>
                    <a:pt x="613" y="790"/>
                    <a:pt x="790" y="613"/>
                    <a:pt x="790" y="395"/>
                  </a:cubicBezTo>
                  <a:cubicBezTo>
                    <a:pt x="790" y="177"/>
                    <a:pt x="613" y="0"/>
                    <a:pt x="395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>
              <a:off x="1477850" y="1868700"/>
              <a:ext cx="368000" cy="307950"/>
            </a:xfrm>
            <a:custGeom>
              <a:avLst/>
              <a:gdLst/>
              <a:ahLst/>
              <a:cxnLst/>
              <a:rect l="l" t="t" r="r" b="b"/>
              <a:pathLst>
                <a:path w="14720" h="12318" extrusionOk="0">
                  <a:moveTo>
                    <a:pt x="14383" y="11760"/>
                  </a:moveTo>
                  <a:cubicBezTo>
                    <a:pt x="14504" y="11760"/>
                    <a:pt x="14601" y="11857"/>
                    <a:pt x="14601" y="11981"/>
                  </a:cubicBezTo>
                  <a:cubicBezTo>
                    <a:pt x="14601" y="12103"/>
                    <a:pt x="14504" y="12199"/>
                    <a:pt x="14383" y="12199"/>
                  </a:cubicBezTo>
                  <a:cubicBezTo>
                    <a:pt x="14259" y="12199"/>
                    <a:pt x="14162" y="12103"/>
                    <a:pt x="14162" y="11981"/>
                  </a:cubicBezTo>
                  <a:cubicBezTo>
                    <a:pt x="14162" y="11860"/>
                    <a:pt x="14261" y="11760"/>
                    <a:pt x="14383" y="11760"/>
                  </a:cubicBezTo>
                  <a:close/>
                  <a:moveTo>
                    <a:pt x="83" y="1"/>
                  </a:moveTo>
                  <a:lnTo>
                    <a:pt x="1" y="83"/>
                  </a:lnTo>
                  <a:lnTo>
                    <a:pt x="5607" y="5682"/>
                  </a:lnTo>
                  <a:lnTo>
                    <a:pt x="5607" y="6725"/>
                  </a:lnTo>
                  <a:lnTo>
                    <a:pt x="6397" y="7512"/>
                  </a:lnTo>
                  <a:lnTo>
                    <a:pt x="9820" y="7512"/>
                  </a:lnTo>
                  <a:lnTo>
                    <a:pt x="14104" y="11788"/>
                  </a:lnTo>
                  <a:cubicBezTo>
                    <a:pt x="14065" y="11840"/>
                    <a:pt x="14043" y="11909"/>
                    <a:pt x="14043" y="11981"/>
                  </a:cubicBezTo>
                  <a:cubicBezTo>
                    <a:pt x="14043" y="12166"/>
                    <a:pt x="14195" y="12318"/>
                    <a:pt x="14383" y="12318"/>
                  </a:cubicBezTo>
                  <a:cubicBezTo>
                    <a:pt x="14568" y="12318"/>
                    <a:pt x="14720" y="12166"/>
                    <a:pt x="14720" y="11981"/>
                  </a:cubicBezTo>
                  <a:cubicBezTo>
                    <a:pt x="14720" y="11793"/>
                    <a:pt x="14568" y="11642"/>
                    <a:pt x="14383" y="11642"/>
                  </a:cubicBezTo>
                  <a:cubicBezTo>
                    <a:pt x="14308" y="11642"/>
                    <a:pt x="14242" y="11664"/>
                    <a:pt x="14187" y="11702"/>
                  </a:cubicBezTo>
                  <a:lnTo>
                    <a:pt x="9886" y="7410"/>
                  </a:lnTo>
                  <a:lnTo>
                    <a:pt x="9869" y="7393"/>
                  </a:lnTo>
                  <a:lnTo>
                    <a:pt x="6444" y="7393"/>
                  </a:lnTo>
                  <a:lnTo>
                    <a:pt x="5726" y="6675"/>
                  </a:lnTo>
                  <a:lnTo>
                    <a:pt x="5726" y="5632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>
              <a:off x="1729550" y="2124325"/>
              <a:ext cx="19750" cy="19825"/>
            </a:xfrm>
            <a:custGeom>
              <a:avLst/>
              <a:gdLst/>
              <a:ahLst/>
              <a:cxnLst/>
              <a:rect l="l" t="t" r="r" b="b"/>
              <a:pathLst>
                <a:path w="790" h="793" extrusionOk="0">
                  <a:moveTo>
                    <a:pt x="395" y="0"/>
                  </a:moveTo>
                  <a:cubicBezTo>
                    <a:pt x="177" y="0"/>
                    <a:pt x="0" y="180"/>
                    <a:pt x="0" y="398"/>
                  </a:cubicBezTo>
                  <a:cubicBezTo>
                    <a:pt x="0" y="616"/>
                    <a:pt x="177" y="793"/>
                    <a:pt x="395" y="793"/>
                  </a:cubicBezTo>
                  <a:cubicBezTo>
                    <a:pt x="613" y="793"/>
                    <a:pt x="790" y="616"/>
                    <a:pt x="790" y="398"/>
                  </a:cubicBezTo>
                  <a:cubicBezTo>
                    <a:pt x="790" y="180"/>
                    <a:pt x="613" y="0"/>
                    <a:pt x="395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>
              <a:off x="1754325" y="2149225"/>
              <a:ext cx="16925" cy="16950"/>
            </a:xfrm>
            <a:custGeom>
              <a:avLst/>
              <a:gdLst/>
              <a:ahLst/>
              <a:cxnLst/>
              <a:rect l="l" t="t" r="r" b="b"/>
              <a:pathLst>
                <a:path w="677" h="678" extrusionOk="0">
                  <a:moveTo>
                    <a:pt x="340" y="120"/>
                  </a:moveTo>
                  <a:cubicBezTo>
                    <a:pt x="461" y="120"/>
                    <a:pt x="558" y="216"/>
                    <a:pt x="558" y="340"/>
                  </a:cubicBezTo>
                  <a:cubicBezTo>
                    <a:pt x="560" y="462"/>
                    <a:pt x="461" y="559"/>
                    <a:pt x="340" y="559"/>
                  </a:cubicBezTo>
                  <a:cubicBezTo>
                    <a:pt x="218" y="559"/>
                    <a:pt x="119" y="462"/>
                    <a:pt x="119" y="340"/>
                  </a:cubicBezTo>
                  <a:cubicBezTo>
                    <a:pt x="119" y="219"/>
                    <a:pt x="218" y="120"/>
                    <a:pt x="340" y="120"/>
                  </a:cubicBezTo>
                  <a:close/>
                  <a:moveTo>
                    <a:pt x="340" y="1"/>
                  </a:moveTo>
                  <a:cubicBezTo>
                    <a:pt x="152" y="1"/>
                    <a:pt x="0" y="153"/>
                    <a:pt x="0" y="338"/>
                  </a:cubicBezTo>
                  <a:cubicBezTo>
                    <a:pt x="0" y="525"/>
                    <a:pt x="152" y="677"/>
                    <a:pt x="340" y="677"/>
                  </a:cubicBezTo>
                  <a:cubicBezTo>
                    <a:pt x="525" y="677"/>
                    <a:pt x="676" y="525"/>
                    <a:pt x="676" y="338"/>
                  </a:cubicBezTo>
                  <a:cubicBezTo>
                    <a:pt x="676" y="153"/>
                    <a:pt x="525" y="1"/>
                    <a:pt x="340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>
              <a:off x="1467700" y="1889200"/>
              <a:ext cx="136950" cy="182975"/>
            </a:xfrm>
            <a:custGeom>
              <a:avLst/>
              <a:gdLst/>
              <a:ahLst/>
              <a:cxnLst/>
              <a:rect l="l" t="t" r="r" b="b"/>
              <a:pathLst>
                <a:path w="5478" h="7319" extrusionOk="0">
                  <a:moveTo>
                    <a:pt x="5138" y="6761"/>
                  </a:moveTo>
                  <a:cubicBezTo>
                    <a:pt x="5260" y="6761"/>
                    <a:pt x="5359" y="6860"/>
                    <a:pt x="5359" y="6982"/>
                  </a:cubicBezTo>
                  <a:cubicBezTo>
                    <a:pt x="5359" y="7103"/>
                    <a:pt x="5260" y="7203"/>
                    <a:pt x="5138" y="7203"/>
                  </a:cubicBezTo>
                  <a:cubicBezTo>
                    <a:pt x="5017" y="7203"/>
                    <a:pt x="4917" y="7103"/>
                    <a:pt x="4917" y="6982"/>
                  </a:cubicBezTo>
                  <a:cubicBezTo>
                    <a:pt x="4917" y="6860"/>
                    <a:pt x="5017" y="6761"/>
                    <a:pt x="5138" y="6761"/>
                  </a:cubicBezTo>
                  <a:close/>
                  <a:moveTo>
                    <a:pt x="84" y="0"/>
                  </a:moveTo>
                  <a:lnTo>
                    <a:pt x="1" y="83"/>
                  </a:lnTo>
                  <a:lnTo>
                    <a:pt x="5080" y="5157"/>
                  </a:lnTo>
                  <a:lnTo>
                    <a:pt x="5080" y="6648"/>
                  </a:lnTo>
                  <a:cubicBezTo>
                    <a:pt x="4923" y="6675"/>
                    <a:pt x="4801" y="6813"/>
                    <a:pt x="4801" y="6982"/>
                  </a:cubicBezTo>
                  <a:cubicBezTo>
                    <a:pt x="4801" y="7167"/>
                    <a:pt x="4953" y="7318"/>
                    <a:pt x="5138" y="7318"/>
                  </a:cubicBezTo>
                  <a:cubicBezTo>
                    <a:pt x="5326" y="7318"/>
                    <a:pt x="5478" y="7167"/>
                    <a:pt x="5478" y="6982"/>
                  </a:cubicBezTo>
                  <a:cubicBezTo>
                    <a:pt x="5478" y="6813"/>
                    <a:pt x="5356" y="6675"/>
                    <a:pt x="5199" y="6648"/>
                  </a:cubicBezTo>
                  <a:lnTo>
                    <a:pt x="5199" y="5107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>
              <a:off x="2292900" y="1611075"/>
              <a:ext cx="17000" cy="16925"/>
            </a:xfrm>
            <a:custGeom>
              <a:avLst/>
              <a:gdLst/>
              <a:ahLst/>
              <a:cxnLst/>
              <a:rect l="l" t="t" r="r" b="b"/>
              <a:pathLst>
                <a:path w="680" h="677" extrusionOk="0">
                  <a:moveTo>
                    <a:pt x="340" y="119"/>
                  </a:moveTo>
                  <a:cubicBezTo>
                    <a:pt x="461" y="119"/>
                    <a:pt x="560" y="219"/>
                    <a:pt x="560" y="340"/>
                  </a:cubicBezTo>
                  <a:cubicBezTo>
                    <a:pt x="560" y="462"/>
                    <a:pt x="461" y="561"/>
                    <a:pt x="340" y="561"/>
                  </a:cubicBezTo>
                  <a:cubicBezTo>
                    <a:pt x="218" y="561"/>
                    <a:pt x="119" y="462"/>
                    <a:pt x="119" y="340"/>
                  </a:cubicBezTo>
                  <a:cubicBezTo>
                    <a:pt x="119" y="219"/>
                    <a:pt x="218" y="119"/>
                    <a:pt x="340" y="119"/>
                  </a:cubicBezTo>
                  <a:close/>
                  <a:moveTo>
                    <a:pt x="340" y="1"/>
                  </a:moveTo>
                  <a:cubicBezTo>
                    <a:pt x="152" y="1"/>
                    <a:pt x="0" y="152"/>
                    <a:pt x="0" y="340"/>
                  </a:cubicBezTo>
                  <a:cubicBezTo>
                    <a:pt x="0" y="525"/>
                    <a:pt x="152" y="677"/>
                    <a:pt x="340" y="677"/>
                  </a:cubicBezTo>
                  <a:cubicBezTo>
                    <a:pt x="527" y="677"/>
                    <a:pt x="679" y="525"/>
                    <a:pt x="679" y="340"/>
                  </a:cubicBezTo>
                  <a:cubicBezTo>
                    <a:pt x="679" y="152"/>
                    <a:pt x="527" y="1"/>
                    <a:pt x="340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>
              <a:off x="1478875" y="1479550"/>
              <a:ext cx="477800" cy="641750"/>
            </a:xfrm>
            <a:custGeom>
              <a:avLst/>
              <a:gdLst/>
              <a:ahLst/>
              <a:cxnLst/>
              <a:rect l="l" t="t" r="r" b="b"/>
              <a:pathLst>
                <a:path w="19112" h="25670" extrusionOk="0">
                  <a:moveTo>
                    <a:pt x="18775" y="25112"/>
                  </a:moveTo>
                  <a:cubicBezTo>
                    <a:pt x="18897" y="25112"/>
                    <a:pt x="18996" y="25212"/>
                    <a:pt x="18996" y="25333"/>
                  </a:cubicBezTo>
                  <a:cubicBezTo>
                    <a:pt x="18996" y="25455"/>
                    <a:pt x="18897" y="25554"/>
                    <a:pt x="18775" y="25554"/>
                  </a:cubicBezTo>
                  <a:cubicBezTo>
                    <a:pt x="18654" y="25554"/>
                    <a:pt x="18554" y="25455"/>
                    <a:pt x="18554" y="25333"/>
                  </a:cubicBezTo>
                  <a:cubicBezTo>
                    <a:pt x="18554" y="25212"/>
                    <a:pt x="18654" y="25112"/>
                    <a:pt x="18775" y="25112"/>
                  </a:cubicBezTo>
                  <a:close/>
                  <a:moveTo>
                    <a:pt x="1" y="0"/>
                  </a:moveTo>
                  <a:lnTo>
                    <a:pt x="1" y="119"/>
                  </a:lnTo>
                  <a:lnTo>
                    <a:pt x="2690" y="119"/>
                  </a:lnTo>
                  <a:lnTo>
                    <a:pt x="3385" y="823"/>
                  </a:lnTo>
                  <a:lnTo>
                    <a:pt x="3385" y="10051"/>
                  </a:lnTo>
                  <a:lnTo>
                    <a:pt x="18496" y="25140"/>
                  </a:lnTo>
                  <a:cubicBezTo>
                    <a:pt x="18460" y="25195"/>
                    <a:pt x="18436" y="25261"/>
                    <a:pt x="18436" y="25333"/>
                  </a:cubicBezTo>
                  <a:cubicBezTo>
                    <a:pt x="18436" y="25518"/>
                    <a:pt x="18587" y="25670"/>
                    <a:pt x="18775" y="25670"/>
                  </a:cubicBezTo>
                  <a:cubicBezTo>
                    <a:pt x="18960" y="25670"/>
                    <a:pt x="19112" y="25518"/>
                    <a:pt x="19112" y="25333"/>
                  </a:cubicBezTo>
                  <a:cubicBezTo>
                    <a:pt x="19112" y="25145"/>
                    <a:pt x="18960" y="24994"/>
                    <a:pt x="18775" y="24994"/>
                  </a:cubicBezTo>
                  <a:cubicBezTo>
                    <a:pt x="18703" y="24994"/>
                    <a:pt x="18637" y="25018"/>
                    <a:pt x="18582" y="25057"/>
                  </a:cubicBezTo>
                  <a:lnTo>
                    <a:pt x="3501" y="10004"/>
                  </a:lnTo>
                  <a:lnTo>
                    <a:pt x="3501" y="773"/>
                  </a:lnTo>
                  <a:lnTo>
                    <a:pt x="2739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>
              <a:off x="1467775" y="1794925"/>
              <a:ext cx="496025" cy="426050"/>
            </a:xfrm>
            <a:custGeom>
              <a:avLst/>
              <a:gdLst/>
              <a:ahLst/>
              <a:cxnLst/>
              <a:rect l="l" t="t" r="r" b="b"/>
              <a:pathLst>
                <a:path w="19841" h="17042" extrusionOk="0">
                  <a:moveTo>
                    <a:pt x="332" y="1"/>
                  </a:moveTo>
                  <a:lnTo>
                    <a:pt x="1" y="335"/>
                  </a:lnTo>
                  <a:lnTo>
                    <a:pt x="8691" y="8961"/>
                  </a:lnTo>
                  <a:lnTo>
                    <a:pt x="11368" y="8961"/>
                  </a:lnTo>
                  <a:lnTo>
                    <a:pt x="19053" y="16591"/>
                  </a:lnTo>
                  <a:cubicBezTo>
                    <a:pt x="19051" y="16608"/>
                    <a:pt x="19048" y="16627"/>
                    <a:pt x="19048" y="16644"/>
                  </a:cubicBezTo>
                  <a:cubicBezTo>
                    <a:pt x="19048" y="16864"/>
                    <a:pt x="19225" y="17041"/>
                    <a:pt x="19443" y="17041"/>
                  </a:cubicBezTo>
                  <a:cubicBezTo>
                    <a:pt x="19661" y="17041"/>
                    <a:pt x="19840" y="16864"/>
                    <a:pt x="19840" y="16644"/>
                  </a:cubicBezTo>
                  <a:cubicBezTo>
                    <a:pt x="19837" y="16425"/>
                    <a:pt x="19661" y="16249"/>
                    <a:pt x="19443" y="16249"/>
                  </a:cubicBezTo>
                  <a:cubicBezTo>
                    <a:pt x="19423" y="16249"/>
                    <a:pt x="19404" y="16252"/>
                    <a:pt x="19385" y="16254"/>
                  </a:cubicBezTo>
                  <a:lnTo>
                    <a:pt x="11561" y="8489"/>
                  </a:lnTo>
                  <a:lnTo>
                    <a:pt x="8884" y="8489"/>
                  </a:lnTo>
                  <a:lnTo>
                    <a:pt x="332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>
              <a:off x="1707600" y="2102300"/>
              <a:ext cx="16925" cy="16950"/>
            </a:xfrm>
            <a:custGeom>
              <a:avLst/>
              <a:gdLst/>
              <a:ahLst/>
              <a:cxnLst/>
              <a:rect l="l" t="t" r="r" b="b"/>
              <a:pathLst>
                <a:path w="677" h="678" extrusionOk="0">
                  <a:moveTo>
                    <a:pt x="337" y="117"/>
                  </a:moveTo>
                  <a:cubicBezTo>
                    <a:pt x="461" y="117"/>
                    <a:pt x="558" y="216"/>
                    <a:pt x="558" y="338"/>
                  </a:cubicBezTo>
                  <a:cubicBezTo>
                    <a:pt x="558" y="459"/>
                    <a:pt x="461" y="558"/>
                    <a:pt x="337" y="558"/>
                  </a:cubicBezTo>
                  <a:cubicBezTo>
                    <a:pt x="216" y="558"/>
                    <a:pt x="119" y="459"/>
                    <a:pt x="119" y="338"/>
                  </a:cubicBezTo>
                  <a:cubicBezTo>
                    <a:pt x="119" y="216"/>
                    <a:pt x="216" y="117"/>
                    <a:pt x="337" y="117"/>
                  </a:cubicBezTo>
                  <a:close/>
                  <a:moveTo>
                    <a:pt x="337" y="1"/>
                  </a:moveTo>
                  <a:cubicBezTo>
                    <a:pt x="152" y="1"/>
                    <a:pt x="0" y="153"/>
                    <a:pt x="0" y="338"/>
                  </a:cubicBezTo>
                  <a:cubicBezTo>
                    <a:pt x="0" y="525"/>
                    <a:pt x="152" y="677"/>
                    <a:pt x="337" y="677"/>
                  </a:cubicBezTo>
                  <a:cubicBezTo>
                    <a:pt x="525" y="677"/>
                    <a:pt x="677" y="525"/>
                    <a:pt x="677" y="338"/>
                  </a:cubicBezTo>
                  <a:cubicBezTo>
                    <a:pt x="677" y="153"/>
                    <a:pt x="525" y="1"/>
                    <a:pt x="337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>
              <a:off x="2694325" y="1972500"/>
              <a:ext cx="284150" cy="305875"/>
            </a:xfrm>
            <a:custGeom>
              <a:avLst/>
              <a:gdLst/>
              <a:ahLst/>
              <a:cxnLst/>
              <a:rect l="l" t="t" r="r" b="b"/>
              <a:pathLst>
                <a:path w="11366" h="12235" extrusionOk="0">
                  <a:moveTo>
                    <a:pt x="338" y="11677"/>
                  </a:moveTo>
                  <a:cubicBezTo>
                    <a:pt x="459" y="11677"/>
                    <a:pt x="558" y="11777"/>
                    <a:pt x="558" y="11898"/>
                  </a:cubicBezTo>
                  <a:cubicBezTo>
                    <a:pt x="558" y="12019"/>
                    <a:pt x="459" y="12119"/>
                    <a:pt x="338" y="12119"/>
                  </a:cubicBezTo>
                  <a:cubicBezTo>
                    <a:pt x="216" y="12119"/>
                    <a:pt x="117" y="12019"/>
                    <a:pt x="117" y="11898"/>
                  </a:cubicBezTo>
                  <a:cubicBezTo>
                    <a:pt x="117" y="11777"/>
                    <a:pt x="216" y="11677"/>
                    <a:pt x="338" y="11677"/>
                  </a:cubicBezTo>
                  <a:close/>
                  <a:moveTo>
                    <a:pt x="4296" y="0"/>
                  </a:moveTo>
                  <a:lnTo>
                    <a:pt x="3603" y="699"/>
                  </a:lnTo>
                  <a:lnTo>
                    <a:pt x="3603" y="5124"/>
                  </a:lnTo>
                  <a:lnTo>
                    <a:pt x="296" y="8453"/>
                  </a:lnTo>
                  <a:lnTo>
                    <a:pt x="280" y="8469"/>
                  </a:lnTo>
                  <a:lnTo>
                    <a:pt x="280" y="11564"/>
                  </a:lnTo>
                  <a:cubicBezTo>
                    <a:pt x="122" y="11594"/>
                    <a:pt x="1" y="11732"/>
                    <a:pt x="1" y="11898"/>
                  </a:cubicBezTo>
                  <a:cubicBezTo>
                    <a:pt x="1" y="12083"/>
                    <a:pt x="153" y="12235"/>
                    <a:pt x="338" y="12235"/>
                  </a:cubicBezTo>
                  <a:cubicBezTo>
                    <a:pt x="525" y="12235"/>
                    <a:pt x="677" y="12083"/>
                    <a:pt x="677" y="11898"/>
                  </a:cubicBezTo>
                  <a:cubicBezTo>
                    <a:pt x="677" y="11732"/>
                    <a:pt x="556" y="11594"/>
                    <a:pt x="398" y="11564"/>
                  </a:cubicBezTo>
                  <a:lnTo>
                    <a:pt x="398" y="8519"/>
                  </a:lnTo>
                  <a:lnTo>
                    <a:pt x="3719" y="5171"/>
                  </a:lnTo>
                  <a:lnTo>
                    <a:pt x="3719" y="748"/>
                  </a:lnTo>
                  <a:lnTo>
                    <a:pt x="4346" y="119"/>
                  </a:lnTo>
                  <a:lnTo>
                    <a:pt x="11366" y="119"/>
                  </a:lnTo>
                  <a:lnTo>
                    <a:pt x="11366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>
              <a:off x="2883975" y="2012650"/>
              <a:ext cx="19775" cy="19850"/>
            </a:xfrm>
            <a:custGeom>
              <a:avLst/>
              <a:gdLst/>
              <a:ahLst/>
              <a:cxnLst/>
              <a:rect l="l" t="t" r="r" b="b"/>
              <a:pathLst>
                <a:path w="791" h="794" extrusionOk="0">
                  <a:moveTo>
                    <a:pt x="395" y="1"/>
                  </a:moveTo>
                  <a:cubicBezTo>
                    <a:pt x="177" y="1"/>
                    <a:pt x="1" y="178"/>
                    <a:pt x="1" y="398"/>
                  </a:cubicBezTo>
                  <a:cubicBezTo>
                    <a:pt x="1" y="616"/>
                    <a:pt x="177" y="793"/>
                    <a:pt x="395" y="793"/>
                  </a:cubicBezTo>
                  <a:cubicBezTo>
                    <a:pt x="613" y="793"/>
                    <a:pt x="790" y="616"/>
                    <a:pt x="790" y="398"/>
                  </a:cubicBezTo>
                  <a:cubicBezTo>
                    <a:pt x="790" y="178"/>
                    <a:pt x="613" y="1"/>
                    <a:pt x="395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>
              <a:off x="2855125" y="2014100"/>
              <a:ext cx="16950" cy="16950"/>
            </a:xfrm>
            <a:custGeom>
              <a:avLst/>
              <a:gdLst/>
              <a:ahLst/>
              <a:cxnLst/>
              <a:rect l="l" t="t" r="r" b="b"/>
              <a:pathLst>
                <a:path w="678" h="678" extrusionOk="0">
                  <a:moveTo>
                    <a:pt x="340" y="117"/>
                  </a:moveTo>
                  <a:cubicBezTo>
                    <a:pt x="462" y="117"/>
                    <a:pt x="561" y="216"/>
                    <a:pt x="561" y="338"/>
                  </a:cubicBezTo>
                  <a:cubicBezTo>
                    <a:pt x="561" y="462"/>
                    <a:pt x="462" y="558"/>
                    <a:pt x="340" y="558"/>
                  </a:cubicBezTo>
                  <a:cubicBezTo>
                    <a:pt x="219" y="558"/>
                    <a:pt x="119" y="459"/>
                    <a:pt x="119" y="338"/>
                  </a:cubicBezTo>
                  <a:cubicBezTo>
                    <a:pt x="119" y="216"/>
                    <a:pt x="219" y="117"/>
                    <a:pt x="340" y="117"/>
                  </a:cubicBezTo>
                  <a:close/>
                  <a:moveTo>
                    <a:pt x="340" y="1"/>
                  </a:moveTo>
                  <a:cubicBezTo>
                    <a:pt x="153" y="1"/>
                    <a:pt x="1" y="153"/>
                    <a:pt x="1" y="338"/>
                  </a:cubicBezTo>
                  <a:cubicBezTo>
                    <a:pt x="1" y="525"/>
                    <a:pt x="153" y="677"/>
                    <a:pt x="340" y="677"/>
                  </a:cubicBezTo>
                  <a:cubicBezTo>
                    <a:pt x="525" y="677"/>
                    <a:pt x="677" y="525"/>
                    <a:pt x="677" y="338"/>
                  </a:cubicBezTo>
                  <a:cubicBezTo>
                    <a:pt x="677" y="153"/>
                    <a:pt x="525" y="1"/>
                    <a:pt x="340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>
              <a:off x="2504275" y="1775475"/>
              <a:ext cx="497125" cy="627900"/>
            </a:xfrm>
            <a:custGeom>
              <a:avLst/>
              <a:gdLst/>
              <a:ahLst/>
              <a:cxnLst/>
              <a:rect l="l" t="t" r="r" b="b"/>
              <a:pathLst>
                <a:path w="19885" h="25116" extrusionOk="0">
                  <a:moveTo>
                    <a:pt x="19550" y="0"/>
                  </a:moveTo>
                  <a:lnTo>
                    <a:pt x="15318" y="4262"/>
                  </a:lnTo>
                  <a:lnTo>
                    <a:pt x="8448" y="4262"/>
                  </a:lnTo>
                  <a:lnTo>
                    <a:pt x="161" y="12613"/>
                  </a:lnTo>
                  <a:lnTo>
                    <a:pt x="161" y="24403"/>
                  </a:lnTo>
                  <a:cubicBezTo>
                    <a:pt x="64" y="24477"/>
                    <a:pt x="0" y="24591"/>
                    <a:pt x="0" y="24720"/>
                  </a:cubicBezTo>
                  <a:cubicBezTo>
                    <a:pt x="0" y="24938"/>
                    <a:pt x="177" y="25115"/>
                    <a:pt x="395" y="25115"/>
                  </a:cubicBezTo>
                  <a:cubicBezTo>
                    <a:pt x="616" y="25115"/>
                    <a:pt x="793" y="24938"/>
                    <a:pt x="793" y="24720"/>
                  </a:cubicBezTo>
                  <a:cubicBezTo>
                    <a:pt x="793" y="24591"/>
                    <a:pt x="729" y="24477"/>
                    <a:pt x="633" y="24403"/>
                  </a:cubicBezTo>
                  <a:lnTo>
                    <a:pt x="633" y="12806"/>
                  </a:lnTo>
                  <a:lnTo>
                    <a:pt x="8644" y="4734"/>
                  </a:lnTo>
                  <a:lnTo>
                    <a:pt x="15514" y="4734"/>
                  </a:lnTo>
                  <a:lnTo>
                    <a:pt x="19884" y="331"/>
                  </a:lnTo>
                  <a:lnTo>
                    <a:pt x="19550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>
              <a:off x="2824900" y="2014100"/>
              <a:ext cx="16925" cy="16950"/>
            </a:xfrm>
            <a:custGeom>
              <a:avLst/>
              <a:gdLst/>
              <a:ahLst/>
              <a:cxnLst/>
              <a:rect l="l" t="t" r="r" b="b"/>
              <a:pathLst>
                <a:path w="677" h="678" extrusionOk="0">
                  <a:moveTo>
                    <a:pt x="340" y="117"/>
                  </a:moveTo>
                  <a:cubicBezTo>
                    <a:pt x="462" y="117"/>
                    <a:pt x="561" y="216"/>
                    <a:pt x="561" y="338"/>
                  </a:cubicBezTo>
                  <a:cubicBezTo>
                    <a:pt x="558" y="462"/>
                    <a:pt x="462" y="558"/>
                    <a:pt x="340" y="558"/>
                  </a:cubicBezTo>
                  <a:cubicBezTo>
                    <a:pt x="219" y="558"/>
                    <a:pt x="119" y="459"/>
                    <a:pt x="119" y="338"/>
                  </a:cubicBezTo>
                  <a:cubicBezTo>
                    <a:pt x="119" y="216"/>
                    <a:pt x="219" y="117"/>
                    <a:pt x="340" y="117"/>
                  </a:cubicBezTo>
                  <a:close/>
                  <a:moveTo>
                    <a:pt x="340" y="1"/>
                  </a:moveTo>
                  <a:cubicBezTo>
                    <a:pt x="153" y="1"/>
                    <a:pt x="1" y="153"/>
                    <a:pt x="1" y="338"/>
                  </a:cubicBezTo>
                  <a:cubicBezTo>
                    <a:pt x="1" y="525"/>
                    <a:pt x="153" y="677"/>
                    <a:pt x="340" y="677"/>
                  </a:cubicBezTo>
                  <a:cubicBezTo>
                    <a:pt x="525" y="677"/>
                    <a:pt x="677" y="525"/>
                    <a:pt x="677" y="338"/>
                  </a:cubicBezTo>
                  <a:cubicBezTo>
                    <a:pt x="677" y="153"/>
                    <a:pt x="525" y="1"/>
                    <a:pt x="340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>
              <a:off x="2670875" y="1949175"/>
              <a:ext cx="307600" cy="329200"/>
            </a:xfrm>
            <a:custGeom>
              <a:avLst/>
              <a:gdLst/>
              <a:ahLst/>
              <a:cxnLst/>
              <a:rect l="l" t="t" r="r" b="b"/>
              <a:pathLst>
                <a:path w="12304" h="13168" extrusionOk="0">
                  <a:moveTo>
                    <a:pt x="337" y="12610"/>
                  </a:moveTo>
                  <a:cubicBezTo>
                    <a:pt x="458" y="12610"/>
                    <a:pt x="558" y="12710"/>
                    <a:pt x="558" y="12831"/>
                  </a:cubicBezTo>
                  <a:cubicBezTo>
                    <a:pt x="558" y="12952"/>
                    <a:pt x="458" y="13052"/>
                    <a:pt x="337" y="13052"/>
                  </a:cubicBezTo>
                  <a:cubicBezTo>
                    <a:pt x="216" y="13052"/>
                    <a:pt x="116" y="12952"/>
                    <a:pt x="116" y="12831"/>
                  </a:cubicBezTo>
                  <a:cubicBezTo>
                    <a:pt x="116" y="12710"/>
                    <a:pt x="216" y="12610"/>
                    <a:pt x="337" y="12610"/>
                  </a:cubicBezTo>
                  <a:close/>
                  <a:moveTo>
                    <a:pt x="4928" y="0"/>
                  </a:moveTo>
                  <a:lnTo>
                    <a:pt x="3603" y="1336"/>
                  </a:lnTo>
                  <a:lnTo>
                    <a:pt x="3603" y="5761"/>
                  </a:lnTo>
                  <a:lnTo>
                    <a:pt x="296" y="9091"/>
                  </a:lnTo>
                  <a:lnTo>
                    <a:pt x="279" y="9107"/>
                  </a:lnTo>
                  <a:lnTo>
                    <a:pt x="279" y="12497"/>
                  </a:lnTo>
                  <a:cubicBezTo>
                    <a:pt x="119" y="12527"/>
                    <a:pt x="0" y="12665"/>
                    <a:pt x="0" y="12831"/>
                  </a:cubicBezTo>
                  <a:cubicBezTo>
                    <a:pt x="0" y="13016"/>
                    <a:pt x="152" y="13168"/>
                    <a:pt x="337" y="13168"/>
                  </a:cubicBezTo>
                  <a:cubicBezTo>
                    <a:pt x="525" y="13168"/>
                    <a:pt x="677" y="13016"/>
                    <a:pt x="677" y="12831"/>
                  </a:cubicBezTo>
                  <a:cubicBezTo>
                    <a:pt x="677" y="12665"/>
                    <a:pt x="555" y="12527"/>
                    <a:pt x="398" y="12497"/>
                  </a:cubicBezTo>
                  <a:lnTo>
                    <a:pt x="398" y="9157"/>
                  </a:lnTo>
                  <a:lnTo>
                    <a:pt x="3719" y="5808"/>
                  </a:lnTo>
                  <a:lnTo>
                    <a:pt x="3719" y="1383"/>
                  </a:lnTo>
                  <a:lnTo>
                    <a:pt x="4977" y="116"/>
                  </a:lnTo>
                  <a:lnTo>
                    <a:pt x="12304" y="116"/>
                  </a:lnTo>
                  <a:lnTo>
                    <a:pt x="12304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>
              <a:off x="2647325" y="1851175"/>
              <a:ext cx="330400" cy="427275"/>
            </a:xfrm>
            <a:custGeom>
              <a:avLst/>
              <a:gdLst/>
              <a:ahLst/>
              <a:cxnLst/>
              <a:rect l="l" t="t" r="r" b="b"/>
              <a:pathLst>
                <a:path w="13216" h="17091" extrusionOk="0">
                  <a:moveTo>
                    <a:pt x="340" y="16530"/>
                  </a:moveTo>
                  <a:cubicBezTo>
                    <a:pt x="462" y="16530"/>
                    <a:pt x="561" y="16630"/>
                    <a:pt x="561" y="16751"/>
                  </a:cubicBezTo>
                  <a:cubicBezTo>
                    <a:pt x="561" y="16872"/>
                    <a:pt x="462" y="16972"/>
                    <a:pt x="340" y="16972"/>
                  </a:cubicBezTo>
                  <a:cubicBezTo>
                    <a:pt x="219" y="16972"/>
                    <a:pt x="120" y="16872"/>
                    <a:pt x="120" y="16751"/>
                  </a:cubicBezTo>
                  <a:cubicBezTo>
                    <a:pt x="120" y="16630"/>
                    <a:pt x="219" y="16530"/>
                    <a:pt x="340" y="16530"/>
                  </a:cubicBezTo>
                  <a:close/>
                  <a:moveTo>
                    <a:pt x="13133" y="0"/>
                  </a:moveTo>
                  <a:lnTo>
                    <a:pt x="10173" y="2984"/>
                  </a:lnTo>
                  <a:lnTo>
                    <a:pt x="5577" y="2984"/>
                  </a:lnTo>
                  <a:lnTo>
                    <a:pt x="3614" y="4964"/>
                  </a:lnTo>
                  <a:lnTo>
                    <a:pt x="3614" y="9389"/>
                  </a:lnTo>
                  <a:lnTo>
                    <a:pt x="291" y="12735"/>
                  </a:lnTo>
                  <a:lnTo>
                    <a:pt x="282" y="16420"/>
                  </a:lnTo>
                  <a:cubicBezTo>
                    <a:pt x="122" y="16447"/>
                    <a:pt x="1" y="16585"/>
                    <a:pt x="1" y="16751"/>
                  </a:cubicBezTo>
                  <a:cubicBezTo>
                    <a:pt x="1" y="16939"/>
                    <a:pt x="153" y="17091"/>
                    <a:pt x="340" y="17091"/>
                  </a:cubicBezTo>
                  <a:cubicBezTo>
                    <a:pt x="528" y="17091"/>
                    <a:pt x="680" y="16939"/>
                    <a:pt x="680" y="16751"/>
                  </a:cubicBezTo>
                  <a:cubicBezTo>
                    <a:pt x="680" y="16585"/>
                    <a:pt x="559" y="16447"/>
                    <a:pt x="401" y="16417"/>
                  </a:cubicBezTo>
                  <a:lnTo>
                    <a:pt x="409" y="12784"/>
                  </a:lnTo>
                  <a:lnTo>
                    <a:pt x="3730" y="9436"/>
                  </a:lnTo>
                  <a:lnTo>
                    <a:pt x="3730" y="5011"/>
                  </a:lnTo>
                  <a:lnTo>
                    <a:pt x="5627" y="3103"/>
                  </a:lnTo>
                  <a:lnTo>
                    <a:pt x="10220" y="3103"/>
                  </a:lnTo>
                  <a:lnTo>
                    <a:pt x="13215" y="86"/>
                  </a:lnTo>
                  <a:lnTo>
                    <a:pt x="13133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>
              <a:off x="2414275" y="1478925"/>
              <a:ext cx="324450" cy="777500"/>
            </a:xfrm>
            <a:custGeom>
              <a:avLst/>
              <a:gdLst/>
              <a:ahLst/>
              <a:cxnLst/>
              <a:rect l="l" t="t" r="r" b="b"/>
              <a:pathLst>
                <a:path w="12978" h="31100" extrusionOk="0">
                  <a:moveTo>
                    <a:pt x="340" y="30540"/>
                  </a:moveTo>
                  <a:cubicBezTo>
                    <a:pt x="462" y="30540"/>
                    <a:pt x="561" y="30639"/>
                    <a:pt x="561" y="30760"/>
                  </a:cubicBezTo>
                  <a:cubicBezTo>
                    <a:pt x="561" y="30882"/>
                    <a:pt x="462" y="30981"/>
                    <a:pt x="340" y="30981"/>
                  </a:cubicBezTo>
                  <a:cubicBezTo>
                    <a:pt x="219" y="30981"/>
                    <a:pt x="119" y="30882"/>
                    <a:pt x="119" y="30760"/>
                  </a:cubicBezTo>
                  <a:cubicBezTo>
                    <a:pt x="119" y="30639"/>
                    <a:pt x="219" y="30540"/>
                    <a:pt x="340" y="30540"/>
                  </a:cubicBezTo>
                  <a:close/>
                  <a:moveTo>
                    <a:pt x="12895" y="0"/>
                  </a:moveTo>
                  <a:lnTo>
                    <a:pt x="4834" y="8097"/>
                  </a:lnTo>
                  <a:lnTo>
                    <a:pt x="4818" y="8116"/>
                  </a:lnTo>
                  <a:lnTo>
                    <a:pt x="4818" y="15097"/>
                  </a:lnTo>
                  <a:lnTo>
                    <a:pt x="953" y="18979"/>
                  </a:lnTo>
                  <a:lnTo>
                    <a:pt x="953" y="24364"/>
                  </a:lnTo>
                  <a:lnTo>
                    <a:pt x="282" y="25041"/>
                  </a:lnTo>
                  <a:lnTo>
                    <a:pt x="282" y="30429"/>
                  </a:lnTo>
                  <a:cubicBezTo>
                    <a:pt x="122" y="30457"/>
                    <a:pt x="1" y="30595"/>
                    <a:pt x="1" y="30760"/>
                  </a:cubicBezTo>
                  <a:cubicBezTo>
                    <a:pt x="1" y="30948"/>
                    <a:pt x="153" y="31100"/>
                    <a:pt x="340" y="31100"/>
                  </a:cubicBezTo>
                  <a:cubicBezTo>
                    <a:pt x="528" y="31100"/>
                    <a:pt x="680" y="30948"/>
                    <a:pt x="680" y="30760"/>
                  </a:cubicBezTo>
                  <a:cubicBezTo>
                    <a:pt x="680" y="30595"/>
                    <a:pt x="558" y="30457"/>
                    <a:pt x="398" y="30429"/>
                  </a:cubicBezTo>
                  <a:lnTo>
                    <a:pt x="398" y="25090"/>
                  </a:lnTo>
                  <a:lnTo>
                    <a:pt x="1072" y="24414"/>
                  </a:lnTo>
                  <a:lnTo>
                    <a:pt x="1072" y="19028"/>
                  </a:lnTo>
                  <a:lnTo>
                    <a:pt x="4936" y="15147"/>
                  </a:lnTo>
                  <a:lnTo>
                    <a:pt x="4936" y="8163"/>
                  </a:lnTo>
                  <a:lnTo>
                    <a:pt x="12978" y="83"/>
                  </a:lnTo>
                  <a:lnTo>
                    <a:pt x="12895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>
              <a:off x="2294950" y="1643925"/>
              <a:ext cx="112925" cy="685675"/>
            </a:xfrm>
            <a:custGeom>
              <a:avLst/>
              <a:gdLst/>
              <a:ahLst/>
              <a:cxnLst/>
              <a:rect l="l" t="t" r="r" b="b"/>
              <a:pathLst>
                <a:path w="4517" h="27427" extrusionOk="0">
                  <a:moveTo>
                    <a:pt x="338" y="26866"/>
                  </a:moveTo>
                  <a:cubicBezTo>
                    <a:pt x="462" y="26866"/>
                    <a:pt x="558" y="26965"/>
                    <a:pt x="558" y="27087"/>
                  </a:cubicBezTo>
                  <a:cubicBezTo>
                    <a:pt x="558" y="27208"/>
                    <a:pt x="462" y="27307"/>
                    <a:pt x="338" y="27307"/>
                  </a:cubicBezTo>
                  <a:cubicBezTo>
                    <a:pt x="216" y="27307"/>
                    <a:pt x="120" y="27208"/>
                    <a:pt x="120" y="27087"/>
                  </a:cubicBezTo>
                  <a:cubicBezTo>
                    <a:pt x="120" y="26965"/>
                    <a:pt x="216" y="26866"/>
                    <a:pt x="338" y="26866"/>
                  </a:cubicBezTo>
                  <a:close/>
                  <a:moveTo>
                    <a:pt x="4398" y="1"/>
                  </a:moveTo>
                  <a:lnTo>
                    <a:pt x="4398" y="6093"/>
                  </a:lnTo>
                  <a:lnTo>
                    <a:pt x="1097" y="9408"/>
                  </a:lnTo>
                  <a:lnTo>
                    <a:pt x="1077" y="9425"/>
                  </a:lnTo>
                  <a:lnTo>
                    <a:pt x="1077" y="19592"/>
                  </a:lnTo>
                  <a:lnTo>
                    <a:pt x="280" y="20392"/>
                  </a:lnTo>
                  <a:lnTo>
                    <a:pt x="280" y="26755"/>
                  </a:lnTo>
                  <a:cubicBezTo>
                    <a:pt x="122" y="26783"/>
                    <a:pt x="1" y="26921"/>
                    <a:pt x="1" y="27087"/>
                  </a:cubicBezTo>
                  <a:cubicBezTo>
                    <a:pt x="1" y="27274"/>
                    <a:pt x="153" y="27426"/>
                    <a:pt x="340" y="27426"/>
                  </a:cubicBezTo>
                  <a:cubicBezTo>
                    <a:pt x="525" y="27426"/>
                    <a:pt x="677" y="27274"/>
                    <a:pt x="677" y="27087"/>
                  </a:cubicBezTo>
                  <a:cubicBezTo>
                    <a:pt x="677" y="26921"/>
                    <a:pt x="556" y="26783"/>
                    <a:pt x="398" y="26755"/>
                  </a:cubicBezTo>
                  <a:lnTo>
                    <a:pt x="398" y="20442"/>
                  </a:lnTo>
                  <a:lnTo>
                    <a:pt x="1196" y="19639"/>
                  </a:lnTo>
                  <a:lnTo>
                    <a:pt x="1196" y="9475"/>
                  </a:lnTo>
                  <a:lnTo>
                    <a:pt x="4500" y="6159"/>
                  </a:lnTo>
                  <a:lnTo>
                    <a:pt x="4517" y="6143"/>
                  </a:lnTo>
                  <a:lnTo>
                    <a:pt x="4517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14"/>
            <p:cNvSpPr/>
            <p:nvPr/>
          </p:nvSpPr>
          <p:spPr>
            <a:xfrm>
              <a:off x="2319325" y="978025"/>
              <a:ext cx="44250" cy="465925"/>
            </a:xfrm>
            <a:custGeom>
              <a:avLst/>
              <a:gdLst/>
              <a:ahLst/>
              <a:cxnLst/>
              <a:rect l="l" t="t" r="r" b="b"/>
              <a:pathLst>
                <a:path w="1770" h="18637" extrusionOk="0">
                  <a:moveTo>
                    <a:pt x="1430" y="18076"/>
                  </a:moveTo>
                  <a:cubicBezTo>
                    <a:pt x="1552" y="18076"/>
                    <a:pt x="1651" y="18176"/>
                    <a:pt x="1651" y="18297"/>
                  </a:cubicBezTo>
                  <a:cubicBezTo>
                    <a:pt x="1651" y="18419"/>
                    <a:pt x="1552" y="18518"/>
                    <a:pt x="1430" y="18518"/>
                  </a:cubicBezTo>
                  <a:cubicBezTo>
                    <a:pt x="1309" y="18518"/>
                    <a:pt x="1209" y="18419"/>
                    <a:pt x="1209" y="18297"/>
                  </a:cubicBezTo>
                  <a:cubicBezTo>
                    <a:pt x="1209" y="18176"/>
                    <a:pt x="1309" y="18076"/>
                    <a:pt x="1430" y="18076"/>
                  </a:cubicBezTo>
                  <a:close/>
                  <a:moveTo>
                    <a:pt x="0" y="1"/>
                  </a:moveTo>
                  <a:lnTo>
                    <a:pt x="0" y="9461"/>
                  </a:lnTo>
                  <a:lnTo>
                    <a:pt x="1372" y="10822"/>
                  </a:lnTo>
                  <a:lnTo>
                    <a:pt x="1372" y="17966"/>
                  </a:lnTo>
                  <a:cubicBezTo>
                    <a:pt x="1212" y="17993"/>
                    <a:pt x="1093" y="18131"/>
                    <a:pt x="1093" y="18297"/>
                  </a:cubicBezTo>
                  <a:cubicBezTo>
                    <a:pt x="1093" y="18485"/>
                    <a:pt x="1245" y="18637"/>
                    <a:pt x="1430" y="18637"/>
                  </a:cubicBezTo>
                  <a:cubicBezTo>
                    <a:pt x="1618" y="18637"/>
                    <a:pt x="1770" y="18485"/>
                    <a:pt x="1770" y="18297"/>
                  </a:cubicBezTo>
                  <a:cubicBezTo>
                    <a:pt x="1770" y="18131"/>
                    <a:pt x="1648" y="17993"/>
                    <a:pt x="1491" y="17966"/>
                  </a:cubicBezTo>
                  <a:lnTo>
                    <a:pt x="1491" y="10772"/>
                  </a:lnTo>
                  <a:lnTo>
                    <a:pt x="119" y="9411"/>
                  </a:lnTo>
                  <a:lnTo>
                    <a:pt x="119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14"/>
            <p:cNvSpPr/>
            <p:nvPr/>
          </p:nvSpPr>
          <p:spPr>
            <a:xfrm>
              <a:off x="2383650" y="1447800"/>
              <a:ext cx="355075" cy="632575"/>
            </a:xfrm>
            <a:custGeom>
              <a:avLst/>
              <a:gdLst/>
              <a:ahLst/>
              <a:cxnLst/>
              <a:rect l="l" t="t" r="r" b="b"/>
              <a:pathLst>
                <a:path w="14203" h="25303" extrusionOk="0">
                  <a:moveTo>
                    <a:pt x="340" y="24743"/>
                  </a:moveTo>
                  <a:cubicBezTo>
                    <a:pt x="461" y="24743"/>
                    <a:pt x="558" y="24842"/>
                    <a:pt x="558" y="24963"/>
                  </a:cubicBezTo>
                  <a:cubicBezTo>
                    <a:pt x="558" y="25085"/>
                    <a:pt x="461" y="25184"/>
                    <a:pt x="340" y="25184"/>
                  </a:cubicBezTo>
                  <a:cubicBezTo>
                    <a:pt x="218" y="25184"/>
                    <a:pt x="119" y="25085"/>
                    <a:pt x="119" y="24963"/>
                  </a:cubicBezTo>
                  <a:cubicBezTo>
                    <a:pt x="119" y="24842"/>
                    <a:pt x="218" y="24743"/>
                    <a:pt x="340" y="24743"/>
                  </a:cubicBezTo>
                  <a:close/>
                  <a:moveTo>
                    <a:pt x="14120" y="0"/>
                  </a:moveTo>
                  <a:lnTo>
                    <a:pt x="5115" y="9046"/>
                  </a:lnTo>
                  <a:lnTo>
                    <a:pt x="5099" y="9063"/>
                  </a:lnTo>
                  <a:lnTo>
                    <a:pt x="5099" y="16044"/>
                  </a:lnTo>
                  <a:lnTo>
                    <a:pt x="1234" y="19926"/>
                  </a:lnTo>
                  <a:lnTo>
                    <a:pt x="1234" y="21275"/>
                  </a:lnTo>
                  <a:lnTo>
                    <a:pt x="279" y="22236"/>
                  </a:lnTo>
                  <a:lnTo>
                    <a:pt x="279" y="24632"/>
                  </a:lnTo>
                  <a:cubicBezTo>
                    <a:pt x="122" y="24660"/>
                    <a:pt x="0" y="24798"/>
                    <a:pt x="0" y="24963"/>
                  </a:cubicBezTo>
                  <a:cubicBezTo>
                    <a:pt x="0" y="25151"/>
                    <a:pt x="152" y="25303"/>
                    <a:pt x="337" y="25303"/>
                  </a:cubicBezTo>
                  <a:cubicBezTo>
                    <a:pt x="525" y="25303"/>
                    <a:pt x="676" y="25151"/>
                    <a:pt x="676" y="24963"/>
                  </a:cubicBezTo>
                  <a:cubicBezTo>
                    <a:pt x="676" y="24798"/>
                    <a:pt x="555" y="24660"/>
                    <a:pt x="398" y="24632"/>
                  </a:cubicBezTo>
                  <a:lnTo>
                    <a:pt x="398" y="22286"/>
                  </a:lnTo>
                  <a:lnTo>
                    <a:pt x="1353" y="21325"/>
                  </a:lnTo>
                  <a:lnTo>
                    <a:pt x="1353" y="19975"/>
                  </a:lnTo>
                  <a:lnTo>
                    <a:pt x="5215" y="16094"/>
                  </a:lnTo>
                  <a:lnTo>
                    <a:pt x="5215" y="9110"/>
                  </a:lnTo>
                  <a:lnTo>
                    <a:pt x="14203" y="83"/>
                  </a:lnTo>
                  <a:lnTo>
                    <a:pt x="14120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14"/>
            <p:cNvSpPr/>
            <p:nvPr/>
          </p:nvSpPr>
          <p:spPr>
            <a:xfrm>
              <a:off x="2570600" y="2009975"/>
              <a:ext cx="134375" cy="180625"/>
            </a:xfrm>
            <a:custGeom>
              <a:avLst/>
              <a:gdLst/>
              <a:ahLst/>
              <a:cxnLst/>
              <a:rect l="l" t="t" r="r" b="b"/>
              <a:pathLst>
                <a:path w="5375" h="7225" extrusionOk="0">
                  <a:moveTo>
                    <a:pt x="340" y="6667"/>
                  </a:moveTo>
                  <a:cubicBezTo>
                    <a:pt x="461" y="6667"/>
                    <a:pt x="561" y="6766"/>
                    <a:pt x="561" y="6888"/>
                  </a:cubicBezTo>
                  <a:cubicBezTo>
                    <a:pt x="561" y="7009"/>
                    <a:pt x="461" y="7109"/>
                    <a:pt x="340" y="7109"/>
                  </a:cubicBezTo>
                  <a:cubicBezTo>
                    <a:pt x="218" y="7109"/>
                    <a:pt x="119" y="7009"/>
                    <a:pt x="119" y="6888"/>
                  </a:cubicBezTo>
                  <a:cubicBezTo>
                    <a:pt x="119" y="6766"/>
                    <a:pt x="218" y="6667"/>
                    <a:pt x="340" y="6667"/>
                  </a:cubicBezTo>
                  <a:close/>
                  <a:moveTo>
                    <a:pt x="5292" y="0"/>
                  </a:moveTo>
                  <a:lnTo>
                    <a:pt x="298" y="5033"/>
                  </a:lnTo>
                  <a:lnTo>
                    <a:pt x="282" y="5049"/>
                  </a:lnTo>
                  <a:lnTo>
                    <a:pt x="282" y="6554"/>
                  </a:lnTo>
                  <a:cubicBezTo>
                    <a:pt x="122" y="6581"/>
                    <a:pt x="0" y="6719"/>
                    <a:pt x="0" y="6888"/>
                  </a:cubicBezTo>
                  <a:cubicBezTo>
                    <a:pt x="0" y="7073"/>
                    <a:pt x="152" y="7224"/>
                    <a:pt x="340" y="7224"/>
                  </a:cubicBezTo>
                  <a:cubicBezTo>
                    <a:pt x="528" y="7224"/>
                    <a:pt x="679" y="7073"/>
                    <a:pt x="679" y="6888"/>
                  </a:cubicBezTo>
                  <a:cubicBezTo>
                    <a:pt x="679" y="6719"/>
                    <a:pt x="558" y="6581"/>
                    <a:pt x="398" y="6554"/>
                  </a:cubicBezTo>
                  <a:lnTo>
                    <a:pt x="398" y="5099"/>
                  </a:lnTo>
                  <a:lnTo>
                    <a:pt x="5375" y="83"/>
                  </a:lnTo>
                  <a:lnTo>
                    <a:pt x="5292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14"/>
            <p:cNvSpPr/>
            <p:nvPr/>
          </p:nvSpPr>
          <p:spPr>
            <a:xfrm>
              <a:off x="2598200" y="2046475"/>
              <a:ext cx="106775" cy="190075"/>
            </a:xfrm>
            <a:custGeom>
              <a:avLst/>
              <a:gdLst/>
              <a:ahLst/>
              <a:cxnLst/>
              <a:rect l="l" t="t" r="r" b="b"/>
              <a:pathLst>
                <a:path w="4271" h="7603" extrusionOk="0">
                  <a:moveTo>
                    <a:pt x="340" y="7045"/>
                  </a:moveTo>
                  <a:cubicBezTo>
                    <a:pt x="461" y="7045"/>
                    <a:pt x="561" y="7145"/>
                    <a:pt x="561" y="7266"/>
                  </a:cubicBezTo>
                  <a:cubicBezTo>
                    <a:pt x="561" y="7388"/>
                    <a:pt x="461" y="7487"/>
                    <a:pt x="340" y="7487"/>
                  </a:cubicBezTo>
                  <a:cubicBezTo>
                    <a:pt x="219" y="7487"/>
                    <a:pt x="119" y="7388"/>
                    <a:pt x="119" y="7266"/>
                  </a:cubicBezTo>
                  <a:cubicBezTo>
                    <a:pt x="119" y="7145"/>
                    <a:pt x="219" y="7045"/>
                    <a:pt x="340" y="7045"/>
                  </a:cubicBezTo>
                  <a:close/>
                  <a:moveTo>
                    <a:pt x="4188" y="1"/>
                  </a:moveTo>
                  <a:lnTo>
                    <a:pt x="299" y="3920"/>
                  </a:lnTo>
                  <a:lnTo>
                    <a:pt x="279" y="3937"/>
                  </a:lnTo>
                  <a:lnTo>
                    <a:pt x="279" y="6932"/>
                  </a:lnTo>
                  <a:cubicBezTo>
                    <a:pt x="122" y="6960"/>
                    <a:pt x="0" y="7098"/>
                    <a:pt x="0" y="7266"/>
                  </a:cubicBezTo>
                  <a:cubicBezTo>
                    <a:pt x="0" y="7451"/>
                    <a:pt x="152" y="7603"/>
                    <a:pt x="340" y="7603"/>
                  </a:cubicBezTo>
                  <a:cubicBezTo>
                    <a:pt x="525" y="7603"/>
                    <a:pt x="677" y="7451"/>
                    <a:pt x="677" y="7266"/>
                  </a:cubicBezTo>
                  <a:cubicBezTo>
                    <a:pt x="677" y="7101"/>
                    <a:pt x="558" y="6963"/>
                    <a:pt x="398" y="6935"/>
                  </a:cubicBezTo>
                  <a:lnTo>
                    <a:pt x="398" y="3987"/>
                  </a:lnTo>
                  <a:lnTo>
                    <a:pt x="4271" y="83"/>
                  </a:lnTo>
                  <a:lnTo>
                    <a:pt x="4188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4"/>
            <p:cNvSpPr/>
            <p:nvPr/>
          </p:nvSpPr>
          <p:spPr>
            <a:xfrm>
              <a:off x="2318275" y="2070425"/>
              <a:ext cx="36950" cy="307200"/>
            </a:xfrm>
            <a:custGeom>
              <a:avLst/>
              <a:gdLst/>
              <a:ahLst/>
              <a:cxnLst/>
              <a:rect l="l" t="t" r="r" b="b"/>
              <a:pathLst>
                <a:path w="1478" h="12288" extrusionOk="0">
                  <a:moveTo>
                    <a:pt x="1138" y="119"/>
                  </a:moveTo>
                  <a:cubicBezTo>
                    <a:pt x="1260" y="119"/>
                    <a:pt x="1359" y="219"/>
                    <a:pt x="1359" y="340"/>
                  </a:cubicBezTo>
                  <a:cubicBezTo>
                    <a:pt x="1359" y="461"/>
                    <a:pt x="1260" y="561"/>
                    <a:pt x="1138" y="561"/>
                  </a:cubicBezTo>
                  <a:cubicBezTo>
                    <a:pt x="1017" y="561"/>
                    <a:pt x="917" y="461"/>
                    <a:pt x="917" y="340"/>
                  </a:cubicBezTo>
                  <a:cubicBezTo>
                    <a:pt x="917" y="219"/>
                    <a:pt x="1017" y="119"/>
                    <a:pt x="1138" y="119"/>
                  </a:cubicBezTo>
                  <a:close/>
                  <a:moveTo>
                    <a:pt x="340" y="11727"/>
                  </a:moveTo>
                  <a:cubicBezTo>
                    <a:pt x="462" y="11727"/>
                    <a:pt x="561" y="11826"/>
                    <a:pt x="561" y="11948"/>
                  </a:cubicBezTo>
                  <a:cubicBezTo>
                    <a:pt x="561" y="12069"/>
                    <a:pt x="462" y="12169"/>
                    <a:pt x="340" y="12169"/>
                  </a:cubicBezTo>
                  <a:cubicBezTo>
                    <a:pt x="219" y="12169"/>
                    <a:pt x="120" y="12069"/>
                    <a:pt x="120" y="11948"/>
                  </a:cubicBezTo>
                  <a:cubicBezTo>
                    <a:pt x="120" y="11826"/>
                    <a:pt x="219" y="11727"/>
                    <a:pt x="340" y="11727"/>
                  </a:cubicBezTo>
                  <a:close/>
                  <a:moveTo>
                    <a:pt x="1138" y="0"/>
                  </a:moveTo>
                  <a:cubicBezTo>
                    <a:pt x="953" y="0"/>
                    <a:pt x="801" y="152"/>
                    <a:pt x="801" y="340"/>
                  </a:cubicBezTo>
                  <a:cubicBezTo>
                    <a:pt x="801" y="506"/>
                    <a:pt x="920" y="644"/>
                    <a:pt x="1080" y="671"/>
                  </a:cubicBezTo>
                  <a:lnTo>
                    <a:pt x="1080" y="2824"/>
                  </a:lnTo>
                  <a:lnTo>
                    <a:pt x="282" y="3628"/>
                  </a:lnTo>
                  <a:lnTo>
                    <a:pt x="282" y="11617"/>
                  </a:lnTo>
                  <a:cubicBezTo>
                    <a:pt x="122" y="11644"/>
                    <a:pt x="1" y="11782"/>
                    <a:pt x="1" y="11948"/>
                  </a:cubicBezTo>
                  <a:cubicBezTo>
                    <a:pt x="1" y="12136"/>
                    <a:pt x="153" y="12287"/>
                    <a:pt x="340" y="12287"/>
                  </a:cubicBezTo>
                  <a:cubicBezTo>
                    <a:pt x="528" y="12287"/>
                    <a:pt x="680" y="12136"/>
                    <a:pt x="680" y="11948"/>
                  </a:cubicBezTo>
                  <a:cubicBezTo>
                    <a:pt x="680" y="11782"/>
                    <a:pt x="558" y="11644"/>
                    <a:pt x="398" y="11617"/>
                  </a:cubicBezTo>
                  <a:lnTo>
                    <a:pt x="398" y="3675"/>
                  </a:lnTo>
                  <a:lnTo>
                    <a:pt x="1199" y="2874"/>
                  </a:lnTo>
                  <a:lnTo>
                    <a:pt x="1199" y="671"/>
                  </a:lnTo>
                  <a:cubicBezTo>
                    <a:pt x="1356" y="644"/>
                    <a:pt x="1478" y="506"/>
                    <a:pt x="1478" y="340"/>
                  </a:cubicBezTo>
                  <a:cubicBezTo>
                    <a:pt x="1478" y="152"/>
                    <a:pt x="1326" y="0"/>
                    <a:pt x="1138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4"/>
            <p:cNvSpPr/>
            <p:nvPr/>
          </p:nvSpPr>
          <p:spPr>
            <a:xfrm>
              <a:off x="2056800" y="1031225"/>
              <a:ext cx="185725" cy="1020175"/>
            </a:xfrm>
            <a:custGeom>
              <a:avLst/>
              <a:gdLst/>
              <a:ahLst/>
              <a:cxnLst/>
              <a:rect l="l" t="t" r="r" b="b"/>
              <a:pathLst>
                <a:path w="7429" h="40807" extrusionOk="0">
                  <a:moveTo>
                    <a:pt x="3641" y="120"/>
                  </a:moveTo>
                  <a:cubicBezTo>
                    <a:pt x="3763" y="120"/>
                    <a:pt x="3862" y="219"/>
                    <a:pt x="3862" y="340"/>
                  </a:cubicBezTo>
                  <a:cubicBezTo>
                    <a:pt x="3862" y="459"/>
                    <a:pt x="3763" y="559"/>
                    <a:pt x="3641" y="559"/>
                  </a:cubicBezTo>
                  <a:cubicBezTo>
                    <a:pt x="3520" y="559"/>
                    <a:pt x="3421" y="459"/>
                    <a:pt x="3421" y="340"/>
                  </a:cubicBezTo>
                  <a:cubicBezTo>
                    <a:pt x="3421" y="219"/>
                    <a:pt x="3520" y="120"/>
                    <a:pt x="3641" y="120"/>
                  </a:cubicBezTo>
                  <a:close/>
                  <a:moveTo>
                    <a:pt x="3641" y="1"/>
                  </a:moveTo>
                  <a:cubicBezTo>
                    <a:pt x="3457" y="1"/>
                    <a:pt x="3305" y="153"/>
                    <a:pt x="3305" y="340"/>
                  </a:cubicBezTo>
                  <a:cubicBezTo>
                    <a:pt x="3305" y="412"/>
                    <a:pt x="3327" y="478"/>
                    <a:pt x="3365" y="534"/>
                  </a:cubicBezTo>
                  <a:lnTo>
                    <a:pt x="0" y="3904"/>
                  </a:lnTo>
                  <a:lnTo>
                    <a:pt x="0" y="22284"/>
                  </a:lnTo>
                  <a:lnTo>
                    <a:pt x="1372" y="23645"/>
                  </a:lnTo>
                  <a:lnTo>
                    <a:pt x="1372" y="25930"/>
                  </a:lnTo>
                  <a:lnTo>
                    <a:pt x="7310" y="31860"/>
                  </a:lnTo>
                  <a:lnTo>
                    <a:pt x="7310" y="40807"/>
                  </a:lnTo>
                  <a:lnTo>
                    <a:pt x="7429" y="40807"/>
                  </a:lnTo>
                  <a:lnTo>
                    <a:pt x="7429" y="31810"/>
                  </a:lnTo>
                  <a:lnTo>
                    <a:pt x="1491" y="25883"/>
                  </a:lnTo>
                  <a:lnTo>
                    <a:pt x="1491" y="23595"/>
                  </a:lnTo>
                  <a:lnTo>
                    <a:pt x="119" y="22234"/>
                  </a:lnTo>
                  <a:lnTo>
                    <a:pt x="119" y="3954"/>
                  </a:lnTo>
                  <a:lnTo>
                    <a:pt x="3448" y="616"/>
                  </a:lnTo>
                  <a:cubicBezTo>
                    <a:pt x="3503" y="655"/>
                    <a:pt x="3570" y="677"/>
                    <a:pt x="3641" y="677"/>
                  </a:cubicBezTo>
                  <a:cubicBezTo>
                    <a:pt x="3829" y="677"/>
                    <a:pt x="3981" y="525"/>
                    <a:pt x="3981" y="340"/>
                  </a:cubicBezTo>
                  <a:cubicBezTo>
                    <a:pt x="3981" y="153"/>
                    <a:pt x="3829" y="1"/>
                    <a:pt x="3641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14"/>
            <p:cNvSpPr/>
            <p:nvPr/>
          </p:nvSpPr>
          <p:spPr>
            <a:xfrm>
              <a:off x="2103525" y="1076775"/>
              <a:ext cx="86150" cy="631775"/>
            </a:xfrm>
            <a:custGeom>
              <a:avLst/>
              <a:gdLst/>
              <a:ahLst/>
              <a:cxnLst/>
              <a:rect l="l" t="t" r="r" b="b"/>
              <a:pathLst>
                <a:path w="3446" h="25271" extrusionOk="0">
                  <a:moveTo>
                    <a:pt x="3106" y="24713"/>
                  </a:moveTo>
                  <a:cubicBezTo>
                    <a:pt x="3230" y="24713"/>
                    <a:pt x="3327" y="24809"/>
                    <a:pt x="3327" y="24934"/>
                  </a:cubicBezTo>
                  <a:cubicBezTo>
                    <a:pt x="3327" y="25055"/>
                    <a:pt x="3227" y="25154"/>
                    <a:pt x="3106" y="25154"/>
                  </a:cubicBezTo>
                  <a:cubicBezTo>
                    <a:pt x="2984" y="25154"/>
                    <a:pt x="2888" y="25055"/>
                    <a:pt x="2888" y="24934"/>
                  </a:cubicBezTo>
                  <a:cubicBezTo>
                    <a:pt x="2888" y="24812"/>
                    <a:pt x="2984" y="24713"/>
                    <a:pt x="3106" y="24713"/>
                  </a:cubicBezTo>
                  <a:close/>
                  <a:moveTo>
                    <a:pt x="2667" y="1"/>
                  </a:moveTo>
                  <a:lnTo>
                    <a:pt x="0" y="2673"/>
                  </a:lnTo>
                  <a:lnTo>
                    <a:pt x="0" y="19871"/>
                  </a:lnTo>
                  <a:lnTo>
                    <a:pt x="1408" y="21268"/>
                  </a:lnTo>
                  <a:lnTo>
                    <a:pt x="2289" y="21268"/>
                  </a:lnTo>
                  <a:lnTo>
                    <a:pt x="3048" y="22021"/>
                  </a:lnTo>
                  <a:lnTo>
                    <a:pt x="3048" y="24600"/>
                  </a:lnTo>
                  <a:cubicBezTo>
                    <a:pt x="2890" y="24627"/>
                    <a:pt x="2769" y="24765"/>
                    <a:pt x="2769" y="24934"/>
                  </a:cubicBezTo>
                  <a:cubicBezTo>
                    <a:pt x="2769" y="25119"/>
                    <a:pt x="2921" y="25270"/>
                    <a:pt x="3106" y="25270"/>
                  </a:cubicBezTo>
                  <a:cubicBezTo>
                    <a:pt x="3293" y="25270"/>
                    <a:pt x="3445" y="25119"/>
                    <a:pt x="3445" y="24934"/>
                  </a:cubicBezTo>
                  <a:cubicBezTo>
                    <a:pt x="3445" y="24765"/>
                    <a:pt x="3324" y="24627"/>
                    <a:pt x="3167" y="24600"/>
                  </a:cubicBezTo>
                  <a:lnTo>
                    <a:pt x="3167" y="21972"/>
                  </a:lnTo>
                  <a:lnTo>
                    <a:pt x="2338" y="21149"/>
                  </a:lnTo>
                  <a:lnTo>
                    <a:pt x="1455" y="21149"/>
                  </a:lnTo>
                  <a:lnTo>
                    <a:pt x="119" y="19821"/>
                  </a:lnTo>
                  <a:lnTo>
                    <a:pt x="119" y="2720"/>
                  </a:lnTo>
                  <a:lnTo>
                    <a:pt x="2750" y="84"/>
                  </a:lnTo>
                  <a:lnTo>
                    <a:pt x="2667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14"/>
            <p:cNvSpPr/>
            <p:nvPr/>
          </p:nvSpPr>
          <p:spPr>
            <a:xfrm>
              <a:off x="2292900" y="1580575"/>
              <a:ext cx="17000" cy="16925"/>
            </a:xfrm>
            <a:custGeom>
              <a:avLst/>
              <a:gdLst/>
              <a:ahLst/>
              <a:cxnLst/>
              <a:rect l="l" t="t" r="r" b="b"/>
              <a:pathLst>
                <a:path w="680" h="677" extrusionOk="0">
                  <a:moveTo>
                    <a:pt x="340" y="119"/>
                  </a:moveTo>
                  <a:cubicBezTo>
                    <a:pt x="461" y="119"/>
                    <a:pt x="560" y="219"/>
                    <a:pt x="560" y="340"/>
                  </a:cubicBezTo>
                  <a:cubicBezTo>
                    <a:pt x="560" y="461"/>
                    <a:pt x="461" y="561"/>
                    <a:pt x="340" y="561"/>
                  </a:cubicBezTo>
                  <a:cubicBezTo>
                    <a:pt x="218" y="561"/>
                    <a:pt x="119" y="461"/>
                    <a:pt x="119" y="340"/>
                  </a:cubicBezTo>
                  <a:cubicBezTo>
                    <a:pt x="119" y="219"/>
                    <a:pt x="218" y="119"/>
                    <a:pt x="340" y="119"/>
                  </a:cubicBezTo>
                  <a:close/>
                  <a:moveTo>
                    <a:pt x="340" y="0"/>
                  </a:moveTo>
                  <a:cubicBezTo>
                    <a:pt x="152" y="0"/>
                    <a:pt x="0" y="152"/>
                    <a:pt x="0" y="340"/>
                  </a:cubicBezTo>
                  <a:cubicBezTo>
                    <a:pt x="0" y="525"/>
                    <a:pt x="152" y="677"/>
                    <a:pt x="340" y="677"/>
                  </a:cubicBezTo>
                  <a:cubicBezTo>
                    <a:pt x="527" y="677"/>
                    <a:pt x="679" y="525"/>
                    <a:pt x="679" y="340"/>
                  </a:cubicBezTo>
                  <a:cubicBezTo>
                    <a:pt x="679" y="152"/>
                    <a:pt x="527" y="0"/>
                    <a:pt x="340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14"/>
            <p:cNvSpPr/>
            <p:nvPr/>
          </p:nvSpPr>
          <p:spPr>
            <a:xfrm>
              <a:off x="2080200" y="971125"/>
              <a:ext cx="169300" cy="833775"/>
            </a:xfrm>
            <a:custGeom>
              <a:avLst/>
              <a:gdLst/>
              <a:ahLst/>
              <a:cxnLst/>
              <a:rect l="l" t="t" r="r" b="b"/>
              <a:pathLst>
                <a:path w="6772" h="33351" extrusionOk="0">
                  <a:moveTo>
                    <a:pt x="6435" y="32792"/>
                  </a:moveTo>
                  <a:cubicBezTo>
                    <a:pt x="6556" y="32792"/>
                    <a:pt x="6656" y="32889"/>
                    <a:pt x="6656" y="33013"/>
                  </a:cubicBezTo>
                  <a:cubicBezTo>
                    <a:pt x="6656" y="33135"/>
                    <a:pt x="6556" y="33231"/>
                    <a:pt x="6435" y="33231"/>
                  </a:cubicBezTo>
                  <a:cubicBezTo>
                    <a:pt x="6313" y="33231"/>
                    <a:pt x="6214" y="33135"/>
                    <a:pt x="6214" y="33013"/>
                  </a:cubicBezTo>
                  <a:cubicBezTo>
                    <a:pt x="6214" y="32889"/>
                    <a:pt x="6313" y="32792"/>
                    <a:pt x="6435" y="32792"/>
                  </a:cubicBezTo>
                  <a:close/>
                  <a:moveTo>
                    <a:pt x="3583" y="1"/>
                  </a:moveTo>
                  <a:lnTo>
                    <a:pt x="3583" y="3012"/>
                  </a:lnTo>
                  <a:lnTo>
                    <a:pt x="0" y="6604"/>
                  </a:lnTo>
                  <a:lnTo>
                    <a:pt x="0" y="24392"/>
                  </a:lnTo>
                  <a:lnTo>
                    <a:pt x="1372" y="25753"/>
                  </a:lnTo>
                  <a:lnTo>
                    <a:pt x="1372" y="28042"/>
                  </a:lnTo>
                  <a:lnTo>
                    <a:pt x="6156" y="32817"/>
                  </a:lnTo>
                  <a:cubicBezTo>
                    <a:pt x="6117" y="32872"/>
                    <a:pt x="6095" y="32939"/>
                    <a:pt x="6095" y="33011"/>
                  </a:cubicBezTo>
                  <a:cubicBezTo>
                    <a:pt x="6095" y="33198"/>
                    <a:pt x="6247" y="33350"/>
                    <a:pt x="6435" y="33350"/>
                  </a:cubicBezTo>
                  <a:cubicBezTo>
                    <a:pt x="6620" y="33350"/>
                    <a:pt x="6772" y="33198"/>
                    <a:pt x="6772" y="33011"/>
                  </a:cubicBezTo>
                  <a:cubicBezTo>
                    <a:pt x="6772" y="32826"/>
                    <a:pt x="6620" y="32674"/>
                    <a:pt x="6435" y="32674"/>
                  </a:cubicBezTo>
                  <a:cubicBezTo>
                    <a:pt x="6363" y="32674"/>
                    <a:pt x="6294" y="32696"/>
                    <a:pt x="6239" y="32734"/>
                  </a:cubicBezTo>
                  <a:lnTo>
                    <a:pt x="1488" y="27992"/>
                  </a:lnTo>
                  <a:lnTo>
                    <a:pt x="1488" y="25703"/>
                  </a:lnTo>
                  <a:lnTo>
                    <a:pt x="116" y="24343"/>
                  </a:lnTo>
                  <a:lnTo>
                    <a:pt x="116" y="6653"/>
                  </a:lnTo>
                  <a:lnTo>
                    <a:pt x="3699" y="3062"/>
                  </a:lnTo>
                  <a:lnTo>
                    <a:pt x="3699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14"/>
            <p:cNvSpPr/>
            <p:nvPr/>
          </p:nvSpPr>
          <p:spPr>
            <a:xfrm>
              <a:off x="1955975" y="993200"/>
              <a:ext cx="192700" cy="1086025"/>
            </a:xfrm>
            <a:custGeom>
              <a:avLst/>
              <a:gdLst/>
              <a:ahLst/>
              <a:cxnLst/>
              <a:rect l="l" t="t" r="r" b="b"/>
              <a:pathLst>
                <a:path w="7708" h="43441" extrusionOk="0">
                  <a:moveTo>
                    <a:pt x="7368" y="42880"/>
                  </a:moveTo>
                  <a:cubicBezTo>
                    <a:pt x="7490" y="42880"/>
                    <a:pt x="7589" y="42979"/>
                    <a:pt x="7589" y="43100"/>
                  </a:cubicBezTo>
                  <a:cubicBezTo>
                    <a:pt x="7589" y="43222"/>
                    <a:pt x="7490" y="43321"/>
                    <a:pt x="7368" y="43321"/>
                  </a:cubicBezTo>
                  <a:cubicBezTo>
                    <a:pt x="7247" y="43321"/>
                    <a:pt x="7147" y="43222"/>
                    <a:pt x="7147" y="43100"/>
                  </a:cubicBezTo>
                  <a:cubicBezTo>
                    <a:pt x="7147" y="42979"/>
                    <a:pt x="7247" y="42880"/>
                    <a:pt x="7368" y="42880"/>
                  </a:cubicBezTo>
                  <a:close/>
                  <a:moveTo>
                    <a:pt x="1149" y="1"/>
                  </a:moveTo>
                  <a:lnTo>
                    <a:pt x="1149" y="4365"/>
                  </a:lnTo>
                  <a:lnTo>
                    <a:pt x="0" y="5519"/>
                  </a:lnTo>
                  <a:lnTo>
                    <a:pt x="0" y="25074"/>
                  </a:lnTo>
                  <a:lnTo>
                    <a:pt x="1372" y="26438"/>
                  </a:lnTo>
                  <a:lnTo>
                    <a:pt x="1372" y="28724"/>
                  </a:lnTo>
                  <a:lnTo>
                    <a:pt x="7310" y="34653"/>
                  </a:lnTo>
                  <a:lnTo>
                    <a:pt x="7310" y="42769"/>
                  </a:lnTo>
                  <a:cubicBezTo>
                    <a:pt x="7150" y="42797"/>
                    <a:pt x="7031" y="42935"/>
                    <a:pt x="7031" y="43100"/>
                  </a:cubicBezTo>
                  <a:cubicBezTo>
                    <a:pt x="7031" y="43288"/>
                    <a:pt x="7183" y="43440"/>
                    <a:pt x="7368" y="43440"/>
                  </a:cubicBezTo>
                  <a:cubicBezTo>
                    <a:pt x="7556" y="43440"/>
                    <a:pt x="7708" y="43288"/>
                    <a:pt x="7708" y="43100"/>
                  </a:cubicBezTo>
                  <a:cubicBezTo>
                    <a:pt x="7708" y="42935"/>
                    <a:pt x="7586" y="42797"/>
                    <a:pt x="7429" y="42769"/>
                  </a:cubicBezTo>
                  <a:lnTo>
                    <a:pt x="7429" y="34604"/>
                  </a:lnTo>
                  <a:lnTo>
                    <a:pt x="1488" y="28674"/>
                  </a:lnTo>
                  <a:lnTo>
                    <a:pt x="1488" y="26388"/>
                  </a:lnTo>
                  <a:lnTo>
                    <a:pt x="116" y="25025"/>
                  </a:lnTo>
                  <a:lnTo>
                    <a:pt x="116" y="5569"/>
                  </a:lnTo>
                  <a:lnTo>
                    <a:pt x="1265" y="4412"/>
                  </a:lnTo>
                  <a:lnTo>
                    <a:pt x="1265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14"/>
            <p:cNvSpPr/>
            <p:nvPr/>
          </p:nvSpPr>
          <p:spPr>
            <a:xfrm>
              <a:off x="1979300" y="985825"/>
              <a:ext cx="192700" cy="1116500"/>
            </a:xfrm>
            <a:custGeom>
              <a:avLst/>
              <a:gdLst/>
              <a:ahLst/>
              <a:cxnLst/>
              <a:rect l="l" t="t" r="r" b="b"/>
              <a:pathLst>
                <a:path w="7708" h="44660" extrusionOk="0">
                  <a:moveTo>
                    <a:pt x="7371" y="44102"/>
                  </a:moveTo>
                  <a:cubicBezTo>
                    <a:pt x="7492" y="44102"/>
                    <a:pt x="7592" y="44202"/>
                    <a:pt x="7592" y="44323"/>
                  </a:cubicBezTo>
                  <a:cubicBezTo>
                    <a:pt x="7592" y="44444"/>
                    <a:pt x="7492" y="44544"/>
                    <a:pt x="7371" y="44544"/>
                  </a:cubicBezTo>
                  <a:cubicBezTo>
                    <a:pt x="7249" y="44544"/>
                    <a:pt x="7150" y="44444"/>
                    <a:pt x="7150" y="44323"/>
                  </a:cubicBezTo>
                  <a:cubicBezTo>
                    <a:pt x="7150" y="44202"/>
                    <a:pt x="7249" y="44102"/>
                    <a:pt x="7371" y="44102"/>
                  </a:cubicBezTo>
                  <a:close/>
                  <a:moveTo>
                    <a:pt x="1149" y="0"/>
                  </a:moveTo>
                  <a:lnTo>
                    <a:pt x="1149" y="4953"/>
                  </a:lnTo>
                  <a:lnTo>
                    <a:pt x="0" y="6109"/>
                  </a:lnTo>
                  <a:lnTo>
                    <a:pt x="0" y="25077"/>
                  </a:lnTo>
                  <a:lnTo>
                    <a:pt x="1372" y="26438"/>
                  </a:lnTo>
                  <a:lnTo>
                    <a:pt x="1372" y="28723"/>
                  </a:lnTo>
                  <a:lnTo>
                    <a:pt x="7310" y="34653"/>
                  </a:lnTo>
                  <a:lnTo>
                    <a:pt x="7310" y="43989"/>
                  </a:lnTo>
                  <a:cubicBezTo>
                    <a:pt x="7153" y="44019"/>
                    <a:pt x="7031" y="44157"/>
                    <a:pt x="7031" y="44323"/>
                  </a:cubicBezTo>
                  <a:cubicBezTo>
                    <a:pt x="7031" y="44511"/>
                    <a:pt x="7183" y="44660"/>
                    <a:pt x="7371" y="44660"/>
                  </a:cubicBezTo>
                  <a:cubicBezTo>
                    <a:pt x="7556" y="44660"/>
                    <a:pt x="7708" y="44508"/>
                    <a:pt x="7708" y="44323"/>
                  </a:cubicBezTo>
                  <a:cubicBezTo>
                    <a:pt x="7708" y="44157"/>
                    <a:pt x="7586" y="44019"/>
                    <a:pt x="7429" y="43989"/>
                  </a:cubicBezTo>
                  <a:lnTo>
                    <a:pt x="7429" y="34603"/>
                  </a:lnTo>
                  <a:lnTo>
                    <a:pt x="1491" y="28677"/>
                  </a:lnTo>
                  <a:lnTo>
                    <a:pt x="1491" y="26388"/>
                  </a:lnTo>
                  <a:lnTo>
                    <a:pt x="119" y="25027"/>
                  </a:lnTo>
                  <a:lnTo>
                    <a:pt x="119" y="6159"/>
                  </a:lnTo>
                  <a:lnTo>
                    <a:pt x="1267" y="5003"/>
                  </a:lnTo>
                  <a:lnTo>
                    <a:pt x="1267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14"/>
            <p:cNvSpPr/>
            <p:nvPr/>
          </p:nvSpPr>
          <p:spPr>
            <a:xfrm>
              <a:off x="2002700" y="978500"/>
              <a:ext cx="185725" cy="1052000"/>
            </a:xfrm>
            <a:custGeom>
              <a:avLst/>
              <a:gdLst/>
              <a:ahLst/>
              <a:cxnLst/>
              <a:rect l="l" t="t" r="r" b="b"/>
              <a:pathLst>
                <a:path w="7429" h="42080" extrusionOk="0">
                  <a:moveTo>
                    <a:pt x="1146" y="1"/>
                  </a:moveTo>
                  <a:lnTo>
                    <a:pt x="1146" y="5541"/>
                  </a:lnTo>
                  <a:lnTo>
                    <a:pt x="0" y="6698"/>
                  </a:lnTo>
                  <a:lnTo>
                    <a:pt x="0" y="25074"/>
                  </a:lnTo>
                  <a:lnTo>
                    <a:pt x="1372" y="26435"/>
                  </a:lnTo>
                  <a:lnTo>
                    <a:pt x="1372" y="28724"/>
                  </a:lnTo>
                  <a:lnTo>
                    <a:pt x="7310" y="34651"/>
                  </a:lnTo>
                  <a:lnTo>
                    <a:pt x="7310" y="42079"/>
                  </a:lnTo>
                  <a:lnTo>
                    <a:pt x="7429" y="42079"/>
                  </a:lnTo>
                  <a:lnTo>
                    <a:pt x="7429" y="34604"/>
                  </a:lnTo>
                  <a:lnTo>
                    <a:pt x="1488" y="28674"/>
                  </a:lnTo>
                  <a:lnTo>
                    <a:pt x="1488" y="26386"/>
                  </a:lnTo>
                  <a:lnTo>
                    <a:pt x="116" y="25025"/>
                  </a:lnTo>
                  <a:lnTo>
                    <a:pt x="116" y="6745"/>
                  </a:lnTo>
                  <a:lnTo>
                    <a:pt x="1264" y="5591"/>
                  </a:lnTo>
                  <a:lnTo>
                    <a:pt x="1264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14"/>
            <p:cNvSpPr/>
            <p:nvPr/>
          </p:nvSpPr>
          <p:spPr>
            <a:xfrm>
              <a:off x="2314900" y="1643925"/>
              <a:ext cx="69600" cy="213900"/>
            </a:xfrm>
            <a:custGeom>
              <a:avLst/>
              <a:gdLst/>
              <a:ahLst/>
              <a:cxnLst/>
              <a:rect l="l" t="t" r="r" b="b"/>
              <a:pathLst>
                <a:path w="2784" h="8556" extrusionOk="0">
                  <a:moveTo>
                    <a:pt x="340" y="7998"/>
                  </a:moveTo>
                  <a:cubicBezTo>
                    <a:pt x="462" y="7998"/>
                    <a:pt x="561" y="8097"/>
                    <a:pt x="561" y="8219"/>
                  </a:cubicBezTo>
                  <a:cubicBezTo>
                    <a:pt x="561" y="8340"/>
                    <a:pt x="462" y="8439"/>
                    <a:pt x="340" y="8439"/>
                  </a:cubicBezTo>
                  <a:cubicBezTo>
                    <a:pt x="219" y="8439"/>
                    <a:pt x="119" y="8340"/>
                    <a:pt x="119" y="8219"/>
                  </a:cubicBezTo>
                  <a:cubicBezTo>
                    <a:pt x="119" y="8097"/>
                    <a:pt x="219" y="7998"/>
                    <a:pt x="340" y="7998"/>
                  </a:cubicBezTo>
                  <a:close/>
                  <a:moveTo>
                    <a:pt x="2667" y="1"/>
                  </a:moveTo>
                  <a:lnTo>
                    <a:pt x="2667" y="5798"/>
                  </a:lnTo>
                  <a:lnTo>
                    <a:pt x="533" y="7940"/>
                  </a:lnTo>
                  <a:cubicBezTo>
                    <a:pt x="478" y="7901"/>
                    <a:pt x="412" y="7879"/>
                    <a:pt x="340" y="7879"/>
                  </a:cubicBezTo>
                  <a:cubicBezTo>
                    <a:pt x="152" y="7879"/>
                    <a:pt x="1" y="8031"/>
                    <a:pt x="1" y="8219"/>
                  </a:cubicBezTo>
                  <a:cubicBezTo>
                    <a:pt x="1" y="8404"/>
                    <a:pt x="152" y="8555"/>
                    <a:pt x="340" y="8555"/>
                  </a:cubicBezTo>
                  <a:cubicBezTo>
                    <a:pt x="525" y="8555"/>
                    <a:pt x="677" y="8404"/>
                    <a:pt x="677" y="8219"/>
                  </a:cubicBezTo>
                  <a:cubicBezTo>
                    <a:pt x="677" y="8147"/>
                    <a:pt x="655" y="8078"/>
                    <a:pt x="616" y="8023"/>
                  </a:cubicBezTo>
                  <a:lnTo>
                    <a:pt x="2783" y="5847"/>
                  </a:lnTo>
                  <a:lnTo>
                    <a:pt x="2783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14"/>
            <p:cNvSpPr/>
            <p:nvPr/>
          </p:nvSpPr>
          <p:spPr>
            <a:xfrm>
              <a:off x="2219175" y="942900"/>
              <a:ext cx="620600" cy="657500"/>
            </a:xfrm>
            <a:custGeom>
              <a:avLst/>
              <a:gdLst/>
              <a:ahLst/>
              <a:cxnLst/>
              <a:rect l="l" t="t" r="r" b="b"/>
              <a:pathLst>
                <a:path w="24824" h="26300" extrusionOk="0">
                  <a:moveTo>
                    <a:pt x="20017" y="0"/>
                  </a:moveTo>
                  <a:lnTo>
                    <a:pt x="19686" y="337"/>
                  </a:lnTo>
                  <a:lnTo>
                    <a:pt x="24354" y="4969"/>
                  </a:lnTo>
                  <a:lnTo>
                    <a:pt x="24354" y="13033"/>
                  </a:lnTo>
                  <a:lnTo>
                    <a:pt x="19965" y="17452"/>
                  </a:lnTo>
                  <a:lnTo>
                    <a:pt x="18068" y="17452"/>
                  </a:lnTo>
                  <a:lnTo>
                    <a:pt x="9756" y="25828"/>
                  </a:lnTo>
                  <a:lnTo>
                    <a:pt x="7976" y="25828"/>
                  </a:lnTo>
                  <a:lnTo>
                    <a:pt x="6910" y="24770"/>
                  </a:lnTo>
                  <a:lnTo>
                    <a:pt x="6910" y="24053"/>
                  </a:lnTo>
                  <a:lnTo>
                    <a:pt x="785" y="17974"/>
                  </a:lnTo>
                  <a:cubicBezTo>
                    <a:pt x="788" y="17955"/>
                    <a:pt x="790" y="17938"/>
                    <a:pt x="790" y="17919"/>
                  </a:cubicBezTo>
                  <a:cubicBezTo>
                    <a:pt x="790" y="17701"/>
                    <a:pt x="614" y="17521"/>
                    <a:pt x="396" y="17521"/>
                  </a:cubicBezTo>
                  <a:cubicBezTo>
                    <a:pt x="177" y="17521"/>
                    <a:pt x="1" y="17701"/>
                    <a:pt x="1" y="17919"/>
                  </a:cubicBezTo>
                  <a:cubicBezTo>
                    <a:pt x="1" y="18137"/>
                    <a:pt x="177" y="18314"/>
                    <a:pt x="396" y="18314"/>
                  </a:cubicBezTo>
                  <a:cubicBezTo>
                    <a:pt x="415" y="18314"/>
                    <a:pt x="434" y="18311"/>
                    <a:pt x="454" y="18308"/>
                  </a:cubicBezTo>
                  <a:lnTo>
                    <a:pt x="6438" y="24249"/>
                  </a:lnTo>
                  <a:lnTo>
                    <a:pt x="6438" y="24966"/>
                  </a:lnTo>
                  <a:lnTo>
                    <a:pt x="7780" y="26300"/>
                  </a:lnTo>
                  <a:lnTo>
                    <a:pt x="9952" y="26300"/>
                  </a:lnTo>
                  <a:lnTo>
                    <a:pt x="18264" y="17924"/>
                  </a:lnTo>
                  <a:lnTo>
                    <a:pt x="20161" y="17924"/>
                  </a:lnTo>
                  <a:lnTo>
                    <a:pt x="24823" y="13226"/>
                  </a:lnTo>
                  <a:lnTo>
                    <a:pt x="24823" y="4773"/>
                  </a:lnTo>
                  <a:lnTo>
                    <a:pt x="20017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14"/>
            <p:cNvSpPr/>
            <p:nvPr/>
          </p:nvSpPr>
          <p:spPr>
            <a:xfrm>
              <a:off x="2314900" y="1643925"/>
              <a:ext cx="46275" cy="185800"/>
            </a:xfrm>
            <a:custGeom>
              <a:avLst/>
              <a:gdLst/>
              <a:ahLst/>
              <a:cxnLst/>
              <a:rect l="l" t="t" r="r" b="b"/>
              <a:pathLst>
                <a:path w="1851" h="7432" extrusionOk="0">
                  <a:moveTo>
                    <a:pt x="340" y="6874"/>
                  </a:moveTo>
                  <a:cubicBezTo>
                    <a:pt x="462" y="6874"/>
                    <a:pt x="561" y="6974"/>
                    <a:pt x="561" y="7095"/>
                  </a:cubicBezTo>
                  <a:cubicBezTo>
                    <a:pt x="561" y="7217"/>
                    <a:pt x="462" y="7316"/>
                    <a:pt x="340" y="7316"/>
                  </a:cubicBezTo>
                  <a:cubicBezTo>
                    <a:pt x="219" y="7316"/>
                    <a:pt x="119" y="7217"/>
                    <a:pt x="119" y="7095"/>
                  </a:cubicBezTo>
                  <a:cubicBezTo>
                    <a:pt x="119" y="6974"/>
                    <a:pt x="219" y="6874"/>
                    <a:pt x="340" y="6874"/>
                  </a:cubicBezTo>
                  <a:close/>
                  <a:moveTo>
                    <a:pt x="1731" y="1"/>
                  </a:moveTo>
                  <a:lnTo>
                    <a:pt x="1731" y="5505"/>
                  </a:lnTo>
                  <a:lnTo>
                    <a:pt x="522" y="6811"/>
                  </a:lnTo>
                  <a:cubicBezTo>
                    <a:pt x="470" y="6775"/>
                    <a:pt x="406" y="6756"/>
                    <a:pt x="340" y="6756"/>
                  </a:cubicBezTo>
                  <a:cubicBezTo>
                    <a:pt x="152" y="6756"/>
                    <a:pt x="1" y="6907"/>
                    <a:pt x="1" y="7095"/>
                  </a:cubicBezTo>
                  <a:cubicBezTo>
                    <a:pt x="1" y="7280"/>
                    <a:pt x="152" y="7432"/>
                    <a:pt x="340" y="7432"/>
                  </a:cubicBezTo>
                  <a:cubicBezTo>
                    <a:pt x="525" y="7432"/>
                    <a:pt x="677" y="7280"/>
                    <a:pt x="677" y="7095"/>
                  </a:cubicBezTo>
                  <a:cubicBezTo>
                    <a:pt x="677" y="7018"/>
                    <a:pt x="652" y="6949"/>
                    <a:pt x="608" y="6891"/>
                  </a:cubicBezTo>
                  <a:lnTo>
                    <a:pt x="1850" y="5552"/>
                  </a:lnTo>
                  <a:lnTo>
                    <a:pt x="1850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14"/>
            <p:cNvSpPr/>
            <p:nvPr/>
          </p:nvSpPr>
          <p:spPr>
            <a:xfrm>
              <a:off x="1462050" y="1917500"/>
              <a:ext cx="120650" cy="192425"/>
            </a:xfrm>
            <a:custGeom>
              <a:avLst/>
              <a:gdLst/>
              <a:ahLst/>
              <a:cxnLst/>
              <a:rect l="l" t="t" r="r" b="b"/>
              <a:pathLst>
                <a:path w="4826" h="7697" extrusionOk="0">
                  <a:moveTo>
                    <a:pt x="329" y="0"/>
                  </a:moveTo>
                  <a:lnTo>
                    <a:pt x="0" y="340"/>
                  </a:lnTo>
                  <a:lnTo>
                    <a:pt x="4196" y="4395"/>
                  </a:lnTo>
                  <a:lnTo>
                    <a:pt x="4196" y="6984"/>
                  </a:lnTo>
                  <a:cubicBezTo>
                    <a:pt x="4100" y="7059"/>
                    <a:pt x="4036" y="7172"/>
                    <a:pt x="4036" y="7302"/>
                  </a:cubicBezTo>
                  <a:cubicBezTo>
                    <a:pt x="4036" y="7520"/>
                    <a:pt x="4213" y="7696"/>
                    <a:pt x="4431" y="7696"/>
                  </a:cubicBezTo>
                  <a:cubicBezTo>
                    <a:pt x="4649" y="7696"/>
                    <a:pt x="4826" y="7520"/>
                    <a:pt x="4826" y="7302"/>
                  </a:cubicBezTo>
                  <a:cubicBezTo>
                    <a:pt x="4826" y="7172"/>
                    <a:pt x="4762" y="7059"/>
                    <a:pt x="4666" y="6987"/>
                  </a:cubicBezTo>
                  <a:lnTo>
                    <a:pt x="4666" y="4193"/>
                  </a:lnTo>
                  <a:lnTo>
                    <a:pt x="329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14"/>
            <p:cNvSpPr/>
            <p:nvPr/>
          </p:nvSpPr>
          <p:spPr>
            <a:xfrm>
              <a:off x="2272600" y="978500"/>
              <a:ext cx="44250" cy="418450"/>
            </a:xfrm>
            <a:custGeom>
              <a:avLst/>
              <a:gdLst/>
              <a:ahLst/>
              <a:cxnLst/>
              <a:rect l="l" t="t" r="r" b="b"/>
              <a:pathLst>
                <a:path w="1770" h="16738" extrusionOk="0">
                  <a:moveTo>
                    <a:pt x="1430" y="16180"/>
                  </a:moveTo>
                  <a:cubicBezTo>
                    <a:pt x="1552" y="16180"/>
                    <a:pt x="1651" y="16280"/>
                    <a:pt x="1651" y="16401"/>
                  </a:cubicBezTo>
                  <a:cubicBezTo>
                    <a:pt x="1651" y="16522"/>
                    <a:pt x="1552" y="16622"/>
                    <a:pt x="1430" y="16622"/>
                  </a:cubicBezTo>
                  <a:cubicBezTo>
                    <a:pt x="1309" y="16622"/>
                    <a:pt x="1210" y="16522"/>
                    <a:pt x="1210" y="16401"/>
                  </a:cubicBezTo>
                  <a:cubicBezTo>
                    <a:pt x="1210" y="16280"/>
                    <a:pt x="1309" y="16180"/>
                    <a:pt x="1430" y="16180"/>
                  </a:cubicBezTo>
                  <a:close/>
                  <a:moveTo>
                    <a:pt x="0" y="1"/>
                  </a:moveTo>
                  <a:lnTo>
                    <a:pt x="0" y="12282"/>
                  </a:lnTo>
                  <a:lnTo>
                    <a:pt x="1372" y="13643"/>
                  </a:lnTo>
                  <a:lnTo>
                    <a:pt x="1372" y="16067"/>
                  </a:lnTo>
                  <a:cubicBezTo>
                    <a:pt x="1212" y="16095"/>
                    <a:pt x="1094" y="16233"/>
                    <a:pt x="1094" y="16401"/>
                  </a:cubicBezTo>
                  <a:cubicBezTo>
                    <a:pt x="1094" y="16586"/>
                    <a:pt x="1245" y="16738"/>
                    <a:pt x="1430" y="16738"/>
                  </a:cubicBezTo>
                  <a:cubicBezTo>
                    <a:pt x="1618" y="16738"/>
                    <a:pt x="1770" y="16586"/>
                    <a:pt x="1770" y="16401"/>
                  </a:cubicBezTo>
                  <a:cubicBezTo>
                    <a:pt x="1770" y="16233"/>
                    <a:pt x="1648" y="16095"/>
                    <a:pt x="1491" y="16067"/>
                  </a:cubicBezTo>
                  <a:lnTo>
                    <a:pt x="1491" y="13596"/>
                  </a:lnTo>
                  <a:lnTo>
                    <a:pt x="119" y="12235"/>
                  </a:lnTo>
                  <a:lnTo>
                    <a:pt x="119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14"/>
            <p:cNvSpPr/>
            <p:nvPr/>
          </p:nvSpPr>
          <p:spPr>
            <a:xfrm>
              <a:off x="1932575" y="993200"/>
              <a:ext cx="192700" cy="1062825"/>
            </a:xfrm>
            <a:custGeom>
              <a:avLst/>
              <a:gdLst/>
              <a:ahLst/>
              <a:cxnLst/>
              <a:rect l="l" t="t" r="r" b="b"/>
              <a:pathLst>
                <a:path w="7708" h="42513" extrusionOk="0">
                  <a:moveTo>
                    <a:pt x="7371" y="41952"/>
                  </a:moveTo>
                  <a:cubicBezTo>
                    <a:pt x="7492" y="41952"/>
                    <a:pt x="7589" y="42051"/>
                    <a:pt x="7589" y="42173"/>
                  </a:cubicBezTo>
                  <a:cubicBezTo>
                    <a:pt x="7589" y="42294"/>
                    <a:pt x="7492" y="42394"/>
                    <a:pt x="7371" y="42394"/>
                  </a:cubicBezTo>
                  <a:cubicBezTo>
                    <a:pt x="7250" y="42394"/>
                    <a:pt x="7150" y="42294"/>
                    <a:pt x="7150" y="42173"/>
                  </a:cubicBezTo>
                  <a:cubicBezTo>
                    <a:pt x="7150" y="42051"/>
                    <a:pt x="7250" y="41952"/>
                    <a:pt x="7371" y="41952"/>
                  </a:cubicBezTo>
                  <a:close/>
                  <a:moveTo>
                    <a:pt x="1149" y="1"/>
                  </a:moveTo>
                  <a:lnTo>
                    <a:pt x="1149" y="4070"/>
                  </a:lnTo>
                  <a:lnTo>
                    <a:pt x="0" y="5226"/>
                  </a:lnTo>
                  <a:lnTo>
                    <a:pt x="0" y="25370"/>
                  </a:lnTo>
                  <a:lnTo>
                    <a:pt x="1372" y="26731"/>
                  </a:lnTo>
                  <a:lnTo>
                    <a:pt x="1372" y="29019"/>
                  </a:lnTo>
                  <a:lnTo>
                    <a:pt x="7310" y="34946"/>
                  </a:lnTo>
                  <a:lnTo>
                    <a:pt x="7310" y="41839"/>
                  </a:lnTo>
                  <a:cubicBezTo>
                    <a:pt x="7153" y="41869"/>
                    <a:pt x="7031" y="42007"/>
                    <a:pt x="7031" y="42173"/>
                  </a:cubicBezTo>
                  <a:cubicBezTo>
                    <a:pt x="7031" y="42361"/>
                    <a:pt x="7183" y="42512"/>
                    <a:pt x="7371" y="42512"/>
                  </a:cubicBezTo>
                  <a:cubicBezTo>
                    <a:pt x="7556" y="42512"/>
                    <a:pt x="7708" y="42361"/>
                    <a:pt x="7708" y="42173"/>
                  </a:cubicBezTo>
                  <a:cubicBezTo>
                    <a:pt x="7708" y="42007"/>
                    <a:pt x="7586" y="41869"/>
                    <a:pt x="7429" y="41839"/>
                  </a:cubicBezTo>
                  <a:lnTo>
                    <a:pt x="7429" y="34899"/>
                  </a:lnTo>
                  <a:lnTo>
                    <a:pt x="1491" y="28970"/>
                  </a:lnTo>
                  <a:lnTo>
                    <a:pt x="1491" y="26681"/>
                  </a:lnTo>
                  <a:lnTo>
                    <a:pt x="119" y="25320"/>
                  </a:lnTo>
                  <a:lnTo>
                    <a:pt x="119" y="5273"/>
                  </a:lnTo>
                  <a:lnTo>
                    <a:pt x="1265" y="4120"/>
                  </a:lnTo>
                  <a:lnTo>
                    <a:pt x="1265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14"/>
            <p:cNvSpPr/>
            <p:nvPr/>
          </p:nvSpPr>
          <p:spPr>
            <a:xfrm>
              <a:off x="2345275" y="1417575"/>
              <a:ext cx="393450" cy="629950"/>
            </a:xfrm>
            <a:custGeom>
              <a:avLst/>
              <a:gdLst/>
              <a:ahLst/>
              <a:cxnLst/>
              <a:rect l="l" t="t" r="r" b="b"/>
              <a:pathLst>
                <a:path w="15738" h="25198" extrusionOk="0">
                  <a:moveTo>
                    <a:pt x="15655" y="0"/>
                  </a:moveTo>
                  <a:lnTo>
                    <a:pt x="5731" y="9966"/>
                  </a:lnTo>
                  <a:lnTo>
                    <a:pt x="5714" y="9982"/>
                  </a:lnTo>
                  <a:lnTo>
                    <a:pt x="5714" y="16963"/>
                  </a:lnTo>
                  <a:lnTo>
                    <a:pt x="17" y="22689"/>
                  </a:lnTo>
                  <a:lnTo>
                    <a:pt x="0" y="22705"/>
                  </a:lnTo>
                  <a:lnTo>
                    <a:pt x="0" y="25198"/>
                  </a:lnTo>
                  <a:lnTo>
                    <a:pt x="119" y="25198"/>
                  </a:lnTo>
                  <a:lnTo>
                    <a:pt x="119" y="22752"/>
                  </a:lnTo>
                  <a:lnTo>
                    <a:pt x="5814" y="17030"/>
                  </a:lnTo>
                  <a:lnTo>
                    <a:pt x="5830" y="17013"/>
                  </a:lnTo>
                  <a:lnTo>
                    <a:pt x="5830" y="10029"/>
                  </a:lnTo>
                  <a:lnTo>
                    <a:pt x="15738" y="83"/>
                  </a:lnTo>
                  <a:lnTo>
                    <a:pt x="15655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14"/>
            <p:cNvSpPr/>
            <p:nvPr/>
          </p:nvSpPr>
          <p:spPr>
            <a:xfrm>
              <a:off x="2296000" y="978025"/>
              <a:ext cx="44175" cy="442475"/>
            </a:xfrm>
            <a:custGeom>
              <a:avLst/>
              <a:gdLst/>
              <a:ahLst/>
              <a:cxnLst/>
              <a:rect l="l" t="t" r="r" b="b"/>
              <a:pathLst>
                <a:path w="1767" h="17699" extrusionOk="0">
                  <a:moveTo>
                    <a:pt x="1430" y="17138"/>
                  </a:moveTo>
                  <a:cubicBezTo>
                    <a:pt x="1552" y="17138"/>
                    <a:pt x="1651" y="17237"/>
                    <a:pt x="1651" y="17359"/>
                  </a:cubicBezTo>
                  <a:cubicBezTo>
                    <a:pt x="1651" y="17480"/>
                    <a:pt x="1552" y="17579"/>
                    <a:pt x="1430" y="17579"/>
                  </a:cubicBezTo>
                  <a:cubicBezTo>
                    <a:pt x="1309" y="17579"/>
                    <a:pt x="1209" y="17480"/>
                    <a:pt x="1209" y="17359"/>
                  </a:cubicBezTo>
                  <a:cubicBezTo>
                    <a:pt x="1209" y="17237"/>
                    <a:pt x="1309" y="17138"/>
                    <a:pt x="1430" y="17138"/>
                  </a:cubicBezTo>
                  <a:close/>
                  <a:moveTo>
                    <a:pt x="0" y="1"/>
                  </a:moveTo>
                  <a:lnTo>
                    <a:pt x="0" y="9753"/>
                  </a:lnTo>
                  <a:lnTo>
                    <a:pt x="1372" y="11117"/>
                  </a:lnTo>
                  <a:lnTo>
                    <a:pt x="1372" y="17027"/>
                  </a:lnTo>
                  <a:lnTo>
                    <a:pt x="1369" y="17027"/>
                  </a:lnTo>
                  <a:cubicBezTo>
                    <a:pt x="1212" y="17055"/>
                    <a:pt x="1091" y="17193"/>
                    <a:pt x="1091" y="17359"/>
                  </a:cubicBezTo>
                  <a:cubicBezTo>
                    <a:pt x="1091" y="17546"/>
                    <a:pt x="1242" y="17698"/>
                    <a:pt x="1430" y="17698"/>
                  </a:cubicBezTo>
                  <a:cubicBezTo>
                    <a:pt x="1615" y="17698"/>
                    <a:pt x="1767" y="17546"/>
                    <a:pt x="1767" y="17359"/>
                  </a:cubicBezTo>
                  <a:cubicBezTo>
                    <a:pt x="1767" y="17193"/>
                    <a:pt x="1645" y="17055"/>
                    <a:pt x="1488" y="17027"/>
                  </a:cubicBezTo>
                  <a:lnTo>
                    <a:pt x="1488" y="11067"/>
                  </a:lnTo>
                  <a:lnTo>
                    <a:pt x="116" y="9704"/>
                  </a:lnTo>
                  <a:lnTo>
                    <a:pt x="116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14"/>
            <p:cNvSpPr/>
            <p:nvPr/>
          </p:nvSpPr>
          <p:spPr>
            <a:xfrm>
              <a:off x="1459000" y="1041375"/>
              <a:ext cx="299475" cy="684350"/>
            </a:xfrm>
            <a:custGeom>
              <a:avLst/>
              <a:gdLst/>
              <a:ahLst/>
              <a:cxnLst/>
              <a:rect l="l" t="t" r="r" b="b"/>
              <a:pathLst>
                <a:path w="11979" h="27374" extrusionOk="0">
                  <a:moveTo>
                    <a:pt x="11642" y="26816"/>
                  </a:moveTo>
                  <a:cubicBezTo>
                    <a:pt x="11763" y="26816"/>
                    <a:pt x="11863" y="26916"/>
                    <a:pt x="11863" y="27037"/>
                  </a:cubicBezTo>
                  <a:cubicBezTo>
                    <a:pt x="11863" y="27158"/>
                    <a:pt x="11763" y="27258"/>
                    <a:pt x="11642" y="27258"/>
                  </a:cubicBezTo>
                  <a:cubicBezTo>
                    <a:pt x="11520" y="27258"/>
                    <a:pt x="11421" y="27158"/>
                    <a:pt x="11421" y="27037"/>
                  </a:cubicBezTo>
                  <a:cubicBezTo>
                    <a:pt x="11421" y="26916"/>
                    <a:pt x="11520" y="26816"/>
                    <a:pt x="11642" y="26816"/>
                  </a:cubicBezTo>
                  <a:close/>
                  <a:moveTo>
                    <a:pt x="84" y="1"/>
                  </a:moveTo>
                  <a:lnTo>
                    <a:pt x="1" y="84"/>
                  </a:lnTo>
                  <a:lnTo>
                    <a:pt x="9373" y="9442"/>
                  </a:lnTo>
                  <a:lnTo>
                    <a:pt x="9373" y="24856"/>
                  </a:lnTo>
                  <a:lnTo>
                    <a:pt x="11363" y="26844"/>
                  </a:lnTo>
                  <a:cubicBezTo>
                    <a:pt x="11324" y="26896"/>
                    <a:pt x="11302" y="26965"/>
                    <a:pt x="11302" y="27037"/>
                  </a:cubicBezTo>
                  <a:cubicBezTo>
                    <a:pt x="11302" y="27222"/>
                    <a:pt x="11454" y="27374"/>
                    <a:pt x="11642" y="27374"/>
                  </a:cubicBezTo>
                  <a:cubicBezTo>
                    <a:pt x="11827" y="27374"/>
                    <a:pt x="11979" y="27222"/>
                    <a:pt x="11979" y="27037"/>
                  </a:cubicBezTo>
                  <a:cubicBezTo>
                    <a:pt x="11979" y="26849"/>
                    <a:pt x="11827" y="26697"/>
                    <a:pt x="11642" y="26697"/>
                  </a:cubicBezTo>
                  <a:cubicBezTo>
                    <a:pt x="11567" y="26697"/>
                    <a:pt x="11501" y="26720"/>
                    <a:pt x="11446" y="26758"/>
                  </a:cubicBezTo>
                  <a:lnTo>
                    <a:pt x="9492" y="24807"/>
                  </a:lnTo>
                  <a:lnTo>
                    <a:pt x="9492" y="9392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14"/>
            <p:cNvSpPr/>
            <p:nvPr/>
          </p:nvSpPr>
          <p:spPr>
            <a:xfrm>
              <a:off x="1479300" y="966925"/>
              <a:ext cx="291325" cy="642025"/>
            </a:xfrm>
            <a:custGeom>
              <a:avLst/>
              <a:gdLst/>
              <a:ahLst/>
              <a:cxnLst/>
              <a:rect l="l" t="t" r="r" b="b"/>
              <a:pathLst>
                <a:path w="11653" h="25681" extrusionOk="0">
                  <a:moveTo>
                    <a:pt x="326" y="0"/>
                  </a:moveTo>
                  <a:lnTo>
                    <a:pt x="1" y="337"/>
                  </a:lnTo>
                  <a:lnTo>
                    <a:pt x="11020" y="10992"/>
                  </a:lnTo>
                  <a:lnTo>
                    <a:pt x="11020" y="24972"/>
                  </a:lnTo>
                  <a:cubicBezTo>
                    <a:pt x="10924" y="25043"/>
                    <a:pt x="10860" y="25157"/>
                    <a:pt x="10860" y="25286"/>
                  </a:cubicBezTo>
                  <a:cubicBezTo>
                    <a:pt x="10860" y="25504"/>
                    <a:pt x="11037" y="25681"/>
                    <a:pt x="11258" y="25681"/>
                  </a:cubicBezTo>
                  <a:cubicBezTo>
                    <a:pt x="11476" y="25681"/>
                    <a:pt x="11653" y="25504"/>
                    <a:pt x="11653" y="25286"/>
                  </a:cubicBezTo>
                  <a:cubicBezTo>
                    <a:pt x="11653" y="25157"/>
                    <a:pt x="11589" y="25043"/>
                    <a:pt x="11492" y="24972"/>
                  </a:cubicBezTo>
                  <a:lnTo>
                    <a:pt x="11492" y="10794"/>
                  </a:lnTo>
                  <a:lnTo>
                    <a:pt x="326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14"/>
            <p:cNvSpPr/>
            <p:nvPr/>
          </p:nvSpPr>
          <p:spPr>
            <a:xfrm>
              <a:off x="1788750" y="1787275"/>
              <a:ext cx="19775" cy="19825"/>
            </a:xfrm>
            <a:custGeom>
              <a:avLst/>
              <a:gdLst/>
              <a:ahLst/>
              <a:cxnLst/>
              <a:rect l="l" t="t" r="r" b="b"/>
              <a:pathLst>
                <a:path w="791" h="793" extrusionOk="0">
                  <a:moveTo>
                    <a:pt x="395" y="0"/>
                  </a:moveTo>
                  <a:cubicBezTo>
                    <a:pt x="177" y="0"/>
                    <a:pt x="1" y="177"/>
                    <a:pt x="1" y="395"/>
                  </a:cubicBezTo>
                  <a:cubicBezTo>
                    <a:pt x="1" y="616"/>
                    <a:pt x="177" y="792"/>
                    <a:pt x="395" y="792"/>
                  </a:cubicBezTo>
                  <a:cubicBezTo>
                    <a:pt x="613" y="792"/>
                    <a:pt x="790" y="616"/>
                    <a:pt x="790" y="395"/>
                  </a:cubicBezTo>
                  <a:cubicBezTo>
                    <a:pt x="790" y="177"/>
                    <a:pt x="613" y="0"/>
                    <a:pt x="395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14"/>
            <p:cNvSpPr/>
            <p:nvPr/>
          </p:nvSpPr>
          <p:spPr>
            <a:xfrm>
              <a:off x="1400775" y="1164075"/>
              <a:ext cx="165650" cy="266975"/>
            </a:xfrm>
            <a:custGeom>
              <a:avLst/>
              <a:gdLst/>
              <a:ahLst/>
              <a:cxnLst/>
              <a:rect l="l" t="t" r="r" b="b"/>
              <a:pathLst>
                <a:path w="6626" h="10679" extrusionOk="0">
                  <a:moveTo>
                    <a:pt x="83" y="1"/>
                  </a:moveTo>
                  <a:lnTo>
                    <a:pt x="0" y="84"/>
                  </a:lnTo>
                  <a:lnTo>
                    <a:pt x="6509" y="6582"/>
                  </a:lnTo>
                  <a:lnTo>
                    <a:pt x="6509" y="10678"/>
                  </a:lnTo>
                  <a:lnTo>
                    <a:pt x="6625" y="10678"/>
                  </a:lnTo>
                  <a:lnTo>
                    <a:pt x="6625" y="6532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14"/>
            <p:cNvSpPr/>
            <p:nvPr/>
          </p:nvSpPr>
          <p:spPr>
            <a:xfrm>
              <a:off x="1424150" y="1156700"/>
              <a:ext cx="165675" cy="297675"/>
            </a:xfrm>
            <a:custGeom>
              <a:avLst/>
              <a:gdLst/>
              <a:ahLst/>
              <a:cxnLst/>
              <a:rect l="l" t="t" r="r" b="b"/>
              <a:pathLst>
                <a:path w="6627" h="11907" extrusionOk="0">
                  <a:moveTo>
                    <a:pt x="84" y="0"/>
                  </a:moveTo>
                  <a:lnTo>
                    <a:pt x="1" y="83"/>
                  </a:lnTo>
                  <a:lnTo>
                    <a:pt x="6507" y="6581"/>
                  </a:lnTo>
                  <a:lnTo>
                    <a:pt x="6507" y="11906"/>
                  </a:lnTo>
                  <a:lnTo>
                    <a:pt x="6626" y="11906"/>
                  </a:lnTo>
                  <a:lnTo>
                    <a:pt x="6626" y="6532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14"/>
            <p:cNvSpPr/>
            <p:nvPr/>
          </p:nvSpPr>
          <p:spPr>
            <a:xfrm>
              <a:off x="1813050" y="1812225"/>
              <a:ext cx="17400" cy="16925"/>
            </a:xfrm>
            <a:custGeom>
              <a:avLst/>
              <a:gdLst/>
              <a:ahLst/>
              <a:cxnLst/>
              <a:rect l="l" t="t" r="r" b="b"/>
              <a:pathLst>
                <a:path w="696" h="677" extrusionOk="0">
                  <a:moveTo>
                    <a:pt x="355" y="117"/>
                  </a:moveTo>
                  <a:cubicBezTo>
                    <a:pt x="414" y="117"/>
                    <a:pt x="471" y="138"/>
                    <a:pt x="514" y="181"/>
                  </a:cubicBezTo>
                  <a:cubicBezTo>
                    <a:pt x="569" y="236"/>
                    <a:pt x="591" y="316"/>
                    <a:pt x="572" y="393"/>
                  </a:cubicBezTo>
                  <a:cubicBezTo>
                    <a:pt x="552" y="471"/>
                    <a:pt x="489" y="534"/>
                    <a:pt x="414" y="551"/>
                  </a:cubicBezTo>
                  <a:cubicBezTo>
                    <a:pt x="395" y="555"/>
                    <a:pt x="376" y="558"/>
                    <a:pt x="358" y="558"/>
                  </a:cubicBezTo>
                  <a:cubicBezTo>
                    <a:pt x="299" y="558"/>
                    <a:pt x="244" y="535"/>
                    <a:pt x="202" y="493"/>
                  </a:cubicBezTo>
                  <a:cubicBezTo>
                    <a:pt x="160" y="451"/>
                    <a:pt x="136" y="396"/>
                    <a:pt x="136" y="338"/>
                  </a:cubicBezTo>
                  <a:cubicBezTo>
                    <a:pt x="136" y="319"/>
                    <a:pt x="138" y="300"/>
                    <a:pt x="144" y="283"/>
                  </a:cubicBezTo>
                  <a:cubicBezTo>
                    <a:pt x="160" y="206"/>
                    <a:pt x="227" y="142"/>
                    <a:pt x="301" y="123"/>
                  </a:cubicBezTo>
                  <a:cubicBezTo>
                    <a:pt x="319" y="119"/>
                    <a:pt x="337" y="117"/>
                    <a:pt x="355" y="117"/>
                  </a:cubicBezTo>
                  <a:close/>
                  <a:moveTo>
                    <a:pt x="356" y="0"/>
                  </a:moveTo>
                  <a:cubicBezTo>
                    <a:pt x="329" y="0"/>
                    <a:pt x="301" y="3"/>
                    <a:pt x="274" y="10"/>
                  </a:cubicBezTo>
                  <a:cubicBezTo>
                    <a:pt x="155" y="37"/>
                    <a:pt x="58" y="134"/>
                    <a:pt x="28" y="255"/>
                  </a:cubicBezTo>
                  <a:cubicBezTo>
                    <a:pt x="0" y="371"/>
                    <a:pt x="33" y="493"/>
                    <a:pt x="119" y="578"/>
                  </a:cubicBezTo>
                  <a:cubicBezTo>
                    <a:pt x="183" y="642"/>
                    <a:pt x="269" y="676"/>
                    <a:pt x="358" y="676"/>
                  </a:cubicBezTo>
                  <a:cubicBezTo>
                    <a:pt x="385" y="676"/>
                    <a:pt x="412" y="673"/>
                    <a:pt x="439" y="667"/>
                  </a:cubicBezTo>
                  <a:cubicBezTo>
                    <a:pt x="561" y="636"/>
                    <a:pt x="657" y="540"/>
                    <a:pt x="685" y="421"/>
                  </a:cubicBezTo>
                  <a:cubicBezTo>
                    <a:pt x="690" y="393"/>
                    <a:pt x="696" y="366"/>
                    <a:pt x="696" y="338"/>
                  </a:cubicBezTo>
                  <a:cubicBezTo>
                    <a:pt x="696" y="250"/>
                    <a:pt x="660" y="164"/>
                    <a:pt x="597" y="98"/>
                  </a:cubicBezTo>
                  <a:cubicBezTo>
                    <a:pt x="531" y="34"/>
                    <a:pt x="446" y="0"/>
                    <a:pt x="356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14"/>
            <p:cNvSpPr/>
            <p:nvPr/>
          </p:nvSpPr>
          <p:spPr>
            <a:xfrm>
              <a:off x="1889100" y="1038400"/>
              <a:ext cx="16925" cy="16950"/>
            </a:xfrm>
            <a:custGeom>
              <a:avLst/>
              <a:gdLst/>
              <a:ahLst/>
              <a:cxnLst/>
              <a:rect l="l" t="t" r="r" b="b"/>
              <a:pathLst>
                <a:path w="677" h="678" extrusionOk="0">
                  <a:moveTo>
                    <a:pt x="340" y="117"/>
                  </a:moveTo>
                  <a:cubicBezTo>
                    <a:pt x="461" y="117"/>
                    <a:pt x="561" y="216"/>
                    <a:pt x="561" y="338"/>
                  </a:cubicBezTo>
                  <a:cubicBezTo>
                    <a:pt x="561" y="459"/>
                    <a:pt x="461" y="559"/>
                    <a:pt x="340" y="559"/>
                  </a:cubicBezTo>
                  <a:cubicBezTo>
                    <a:pt x="218" y="559"/>
                    <a:pt x="119" y="459"/>
                    <a:pt x="119" y="338"/>
                  </a:cubicBezTo>
                  <a:cubicBezTo>
                    <a:pt x="119" y="216"/>
                    <a:pt x="218" y="117"/>
                    <a:pt x="340" y="117"/>
                  </a:cubicBezTo>
                  <a:close/>
                  <a:moveTo>
                    <a:pt x="340" y="1"/>
                  </a:moveTo>
                  <a:cubicBezTo>
                    <a:pt x="152" y="1"/>
                    <a:pt x="0" y="153"/>
                    <a:pt x="0" y="338"/>
                  </a:cubicBezTo>
                  <a:cubicBezTo>
                    <a:pt x="0" y="525"/>
                    <a:pt x="152" y="677"/>
                    <a:pt x="340" y="677"/>
                  </a:cubicBezTo>
                  <a:cubicBezTo>
                    <a:pt x="525" y="677"/>
                    <a:pt x="677" y="525"/>
                    <a:pt x="677" y="338"/>
                  </a:cubicBezTo>
                  <a:cubicBezTo>
                    <a:pt x="677" y="153"/>
                    <a:pt x="525" y="1"/>
                    <a:pt x="340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14"/>
            <p:cNvSpPr/>
            <p:nvPr/>
          </p:nvSpPr>
          <p:spPr>
            <a:xfrm>
              <a:off x="1836850" y="1835650"/>
              <a:ext cx="16925" cy="16925"/>
            </a:xfrm>
            <a:custGeom>
              <a:avLst/>
              <a:gdLst/>
              <a:ahLst/>
              <a:cxnLst/>
              <a:rect l="l" t="t" r="r" b="b"/>
              <a:pathLst>
                <a:path w="677" h="677" extrusionOk="0">
                  <a:moveTo>
                    <a:pt x="340" y="119"/>
                  </a:moveTo>
                  <a:cubicBezTo>
                    <a:pt x="462" y="119"/>
                    <a:pt x="561" y="218"/>
                    <a:pt x="561" y="340"/>
                  </a:cubicBezTo>
                  <a:cubicBezTo>
                    <a:pt x="561" y="461"/>
                    <a:pt x="462" y="561"/>
                    <a:pt x="340" y="561"/>
                  </a:cubicBezTo>
                  <a:cubicBezTo>
                    <a:pt x="219" y="561"/>
                    <a:pt x="119" y="461"/>
                    <a:pt x="119" y="340"/>
                  </a:cubicBezTo>
                  <a:cubicBezTo>
                    <a:pt x="119" y="218"/>
                    <a:pt x="219" y="119"/>
                    <a:pt x="340" y="119"/>
                  </a:cubicBezTo>
                  <a:close/>
                  <a:moveTo>
                    <a:pt x="340" y="0"/>
                  </a:moveTo>
                  <a:cubicBezTo>
                    <a:pt x="152" y="0"/>
                    <a:pt x="1" y="152"/>
                    <a:pt x="1" y="340"/>
                  </a:cubicBezTo>
                  <a:cubicBezTo>
                    <a:pt x="1" y="525"/>
                    <a:pt x="152" y="677"/>
                    <a:pt x="340" y="677"/>
                  </a:cubicBezTo>
                  <a:cubicBezTo>
                    <a:pt x="525" y="677"/>
                    <a:pt x="677" y="525"/>
                    <a:pt x="677" y="340"/>
                  </a:cubicBezTo>
                  <a:cubicBezTo>
                    <a:pt x="677" y="152"/>
                    <a:pt x="525" y="0"/>
                    <a:pt x="340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14"/>
            <p:cNvSpPr/>
            <p:nvPr/>
          </p:nvSpPr>
          <p:spPr>
            <a:xfrm>
              <a:off x="1889100" y="1068850"/>
              <a:ext cx="16925" cy="17000"/>
            </a:xfrm>
            <a:custGeom>
              <a:avLst/>
              <a:gdLst/>
              <a:ahLst/>
              <a:cxnLst/>
              <a:rect l="l" t="t" r="r" b="b"/>
              <a:pathLst>
                <a:path w="677" h="680" extrusionOk="0">
                  <a:moveTo>
                    <a:pt x="340" y="119"/>
                  </a:moveTo>
                  <a:cubicBezTo>
                    <a:pt x="461" y="119"/>
                    <a:pt x="561" y="218"/>
                    <a:pt x="561" y="340"/>
                  </a:cubicBezTo>
                  <a:cubicBezTo>
                    <a:pt x="561" y="461"/>
                    <a:pt x="461" y="561"/>
                    <a:pt x="340" y="561"/>
                  </a:cubicBezTo>
                  <a:cubicBezTo>
                    <a:pt x="218" y="561"/>
                    <a:pt x="119" y="461"/>
                    <a:pt x="119" y="340"/>
                  </a:cubicBezTo>
                  <a:cubicBezTo>
                    <a:pt x="119" y="218"/>
                    <a:pt x="218" y="119"/>
                    <a:pt x="340" y="119"/>
                  </a:cubicBezTo>
                  <a:close/>
                  <a:moveTo>
                    <a:pt x="340" y="0"/>
                  </a:moveTo>
                  <a:cubicBezTo>
                    <a:pt x="152" y="0"/>
                    <a:pt x="0" y="152"/>
                    <a:pt x="0" y="340"/>
                  </a:cubicBezTo>
                  <a:cubicBezTo>
                    <a:pt x="0" y="528"/>
                    <a:pt x="152" y="679"/>
                    <a:pt x="340" y="679"/>
                  </a:cubicBezTo>
                  <a:cubicBezTo>
                    <a:pt x="525" y="679"/>
                    <a:pt x="677" y="528"/>
                    <a:pt x="677" y="340"/>
                  </a:cubicBezTo>
                  <a:cubicBezTo>
                    <a:pt x="677" y="152"/>
                    <a:pt x="525" y="0"/>
                    <a:pt x="340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14"/>
            <p:cNvSpPr/>
            <p:nvPr/>
          </p:nvSpPr>
          <p:spPr>
            <a:xfrm>
              <a:off x="1611125" y="977275"/>
              <a:ext cx="373450" cy="868550"/>
            </a:xfrm>
            <a:custGeom>
              <a:avLst/>
              <a:gdLst/>
              <a:ahLst/>
              <a:cxnLst/>
              <a:rect l="l" t="t" r="r" b="b"/>
              <a:pathLst>
                <a:path w="14938" h="34742" extrusionOk="0">
                  <a:moveTo>
                    <a:pt x="14598" y="34181"/>
                  </a:moveTo>
                  <a:cubicBezTo>
                    <a:pt x="14719" y="34181"/>
                    <a:pt x="14818" y="34280"/>
                    <a:pt x="14818" y="34401"/>
                  </a:cubicBezTo>
                  <a:cubicBezTo>
                    <a:pt x="14818" y="34523"/>
                    <a:pt x="14719" y="34622"/>
                    <a:pt x="14598" y="34622"/>
                  </a:cubicBezTo>
                  <a:cubicBezTo>
                    <a:pt x="14476" y="34622"/>
                    <a:pt x="14377" y="34523"/>
                    <a:pt x="14377" y="34401"/>
                  </a:cubicBezTo>
                  <a:cubicBezTo>
                    <a:pt x="14377" y="34280"/>
                    <a:pt x="14476" y="34181"/>
                    <a:pt x="14598" y="34181"/>
                  </a:cubicBezTo>
                  <a:close/>
                  <a:moveTo>
                    <a:pt x="83" y="0"/>
                  </a:moveTo>
                  <a:lnTo>
                    <a:pt x="0" y="83"/>
                  </a:lnTo>
                  <a:lnTo>
                    <a:pt x="9355" y="9422"/>
                  </a:lnTo>
                  <a:lnTo>
                    <a:pt x="9355" y="29250"/>
                  </a:lnTo>
                  <a:lnTo>
                    <a:pt x="14322" y="34208"/>
                  </a:lnTo>
                  <a:cubicBezTo>
                    <a:pt x="14283" y="34263"/>
                    <a:pt x="14258" y="34330"/>
                    <a:pt x="14258" y="34401"/>
                  </a:cubicBezTo>
                  <a:cubicBezTo>
                    <a:pt x="14258" y="34589"/>
                    <a:pt x="14410" y="34741"/>
                    <a:pt x="14598" y="34741"/>
                  </a:cubicBezTo>
                  <a:cubicBezTo>
                    <a:pt x="14785" y="34741"/>
                    <a:pt x="14937" y="34589"/>
                    <a:pt x="14937" y="34401"/>
                  </a:cubicBezTo>
                  <a:cubicBezTo>
                    <a:pt x="14937" y="34214"/>
                    <a:pt x="14785" y="34062"/>
                    <a:pt x="14598" y="34062"/>
                  </a:cubicBezTo>
                  <a:cubicBezTo>
                    <a:pt x="14526" y="34062"/>
                    <a:pt x="14460" y="34087"/>
                    <a:pt x="14404" y="34125"/>
                  </a:cubicBezTo>
                  <a:lnTo>
                    <a:pt x="9471" y="29201"/>
                  </a:lnTo>
                  <a:lnTo>
                    <a:pt x="9471" y="9375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14"/>
            <p:cNvSpPr/>
            <p:nvPr/>
          </p:nvSpPr>
          <p:spPr>
            <a:xfrm>
              <a:off x="1695175" y="963875"/>
              <a:ext cx="377650" cy="901950"/>
            </a:xfrm>
            <a:custGeom>
              <a:avLst/>
              <a:gdLst/>
              <a:ahLst/>
              <a:cxnLst/>
              <a:rect l="l" t="t" r="r" b="b"/>
              <a:pathLst>
                <a:path w="15106" h="36078" extrusionOk="0">
                  <a:moveTo>
                    <a:pt x="332" y="1"/>
                  </a:moveTo>
                  <a:lnTo>
                    <a:pt x="0" y="335"/>
                  </a:lnTo>
                  <a:lnTo>
                    <a:pt x="3178" y="3490"/>
                  </a:lnTo>
                  <a:lnTo>
                    <a:pt x="7859" y="8136"/>
                  </a:lnTo>
                  <a:lnTo>
                    <a:pt x="7859" y="29215"/>
                  </a:lnTo>
                  <a:lnTo>
                    <a:pt x="14322" y="35628"/>
                  </a:lnTo>
                  <a:cubicBezTo>
                    <a:pt x="14319" y="35647"/>
                    <a:pt x="14316" y="35663"/>
                    <a:pt x="14316" y="35683"/>
                  </a:cubicBezTo>
                  <a:cubicBezTo>
                    <a:pt x="14316" y="35901"/>
                    <a:pt x="14493" y="36078"/>
                    <a:pt x="14711" y="36078"/>
                  </a:cubicBezTo>
                  <a:cubicBezTo>
                    <a:pt x="14929" y="36078"/>
                    <a:pt x="15106" y="35901"/>
                    <a:pt x="15106" y="35683"/>
                  </a:cubicBezTo>
                  <a:cubicBezTo>
                    <a:pt x="15106" y="35465"/>
                    <a:pt x="14929" y="35288"/>
                    <a:pt x="14711" y="35288"/>
                  </a:cubicBezTo>
                  <a:cubicBezTo>
                    <a:pt x="14692" y="35288"/>
                    <a:pt x="14672" y="35291"/>
                    <a:pt x="14653" y="35294"/>
                  </a:cubicBezTo>
                  <a:lnTo>
                    <a:pt x="8332" y="29019"/>
                  </a:lnTo>
                  <a:lnTo>
                    <a:pt x="8332" y="7940"/>
                  </a:lnTo>
                  <a:lnTo>
                    <a:pt x="8263" y="7871"/>
                  </a:lnTo>
                  <a:lnTo>
                    <a:pt x="3294" y="2938"/>
                  </a:lnTo>
                  <a:lnTo>
                    <a:pt x="332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14"/>
            <p:cNvSpPr/>
            <p:nvPr/>
          </p:nvSpPr>
          <p:spPr>
            <a:xfrm>
              <a:off x="1563900" y="991550"/>
              <a:ext cx="348000" cy="843075"/>
            </a:xfrm>
            <a:custGeom>
              <a:avLst/>
              <a:gdLst/>
              <a:ahLst/>
              <a:cxnLst/>
              <a:rect l="l" t="t" r="r" b="b"/>
              <a:pathLst>
                <a:path w="13920" h="33723" extrusionOk="0">
                  <a:moveTo>
                    <a:pt x="84" y="1"/>
                  </a:moveTo>
                  <a:lnTo>
                    <a:pt x="1" y="83"/>
                  </a:lnTo>
                  <a:lnTo>
                    <a:pt x="9376" y="9442"/>
                  </a:lnTo>
                  <a:lnTo>
                    <a:pt x="9376" y="29270"/>
                  </a:lnTo>
                  <a:lnTo>
                    <a:pt x="13837" y="33723"/>
                  </a:lnTo>
                  <a:lnTo>
                    <a:pt x="13919" y="33640"/>
                  </a:lnTo>
                  <a:lnTo>
                    <a:pt x="9491" y="29220"/>
                  </a:lnTo>
                  <a:lnTo>
                    <a:pt x="9491" y="9392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14"/>
            <p:cNvSpPr/>
            <p:nvPr/>
          </p:nvSpPr>
          <p:spPr>
            <a:xfrm>
              <a:off x="1587225" y="984175"/>
              <a:ext cx="367050" cy="861650"/>
            </a:xfrm>
            <a:custGeom>
              <a:avLst/>
              <a:gdLst/>
              <a:ahLst/>
              <a:cxnLst/>
              <a:rect l="l" t="t" r="r" b="b"/>
              <a:pathLst>
                <a:path w="14682" h="34466" extrusionOk="0">
                  <a:moveTo>
                    <a:pt x="14344" y="33905"/>
                  </a:moveTo>
                  <a:cubicBezTo>
                    <a:pt x="14466" y="33905"/>
                    <a:pt x="14565" y="34004"/>
                    <a:pt x="14565" y="34125"/>
                  </a:cubicBezTo>
                  <a:cubicBezTo>
                    <a:pt x="14565" y="34247"/>
                    <a:pt x="14466" y="34346"/>
                    <a:pt x="14344" y="34346"/>
                  </a:cubicBezTo>
                  <a:cubicBezTo>
                    <a:pt x="14223" y="34346"/>
                    <a:pt x="14124" y="34247"/>
                    <a:pt x="14124" y="34125"/>
                  </a:cubicBezTo>
                  <a:cubicBezTo>
                    <a:pt x="14124" y="34004"/>
                    <a:pt x="14223" y="33905"/>
                    <a:pt x="14344" y="33905"/>
                  </a:cubicBezTo>
                  <a:close/>
                  <a:moveTo>
                    <a:pt x="87" y="0"/>
                  </a:moveTo>
                  <a:lnTo>
                    <a:pt x="1" y="83"/>
                  </a:lnTo>
                  <a:lnTo>
                    <a:pt x="9376" y="9441"/>
                  </a:lnTo>
                  <a:lnTo>
                    <a:pt x="9376" y="29256"/>
                  </a:lnTo>
                  <a:lnTo>
                    <a:pt x="14066" y="33932"/>
                  </a:lnTo>
                  <a:cubicBezTo>
                    <a:pt x="14027" y="33987"/>
                    <a:pt x="14005" y="34054"/>
                    <a:pt x="14005" y="34125"/>
                  </a:cubicBezTo>
                  <a:cubicBezTo>
                    <a:pt x="14005" y="34313"/>
                    <a:pt x="14157" y="34465"/>
                    <a:pt x="14344" y="34465"/>
                  </a:cubicBezTo>
                  <a:cubicBezTo>
                    <a:pt x="14529" y="34465"/>
                    <a:pt x="14681" y="34313"/>
                    <a:pt x="14681" y="34125"/>
                  </a:cubicBezTo>
                  <a:cubicBezTo>
                    <a:pt x="14681" y="33941"/>
                    <a:pt x="14529" y="33789"/>
                    <a:pt x="14344" y="33789"/>
                  </a:cubicBezTo>
                  <a:cubicBezTo>
                    <a:pt x="14273" y="33789"/>
                    <a:pt x="14204" y="33811"/>
                    <a:pt x="14148" y="33849"/>
                  </a:cubicBezTo>
                  <a:lnTo>
                    <a:pt x="9494" y="29206"/>
                  </a:lnTo>
                  <a:lnTo>
                    <a:pt x="9494" y="9391"/>
                  </a:lnTo>
                  <a:lnTo>
                    <a:pt x="87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6" name="Google Shape;236;p14"/>
          <p:cNvSpPr txBox="1">
            <a:spLocks noGrp="1"/>
          </p:cNvSpPr>
          <p:nvPr>
            <p:ph type="ctrTitle"/>
          </p:nvPr>
        </p:nvSpPr>
        <p:spPr>
          <a:xfrm>
            <a:off x="914400" y="1897693"/>
            <a:ext cx="7315200" cy="164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37" name="Google Shape;237;p14"/>
          <p:cNvSpPr txBox="1">
            <a:spLocks noGrp="1"/>
          </p:cNvSpPr>
          <p:nvPr>
            <p:ph type="subTitle" idx="1"/>
          </p:nvPr>
        </p:nvSpPr>
        <p:spPr>
          <a:xfrm>
            <a:off x="2307675" y="3543493"/>
            <a:ext cx="45288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72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ONE_COLUMN_TEXT_1">
    <p:spTree>
      <p:nvGrpSpPr>
        <p:cNvPr id="1" name="Shape 1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8" name="Google Shape;1728;p25"/>
          <p:cNvSpPr txBox="1">
            <a:spLocks noGrp="1"/>
          </p:cNvSpPr>
          <p:nvPr>
            <p:ph type="title"/>
          </p:nvPr>
        </p:nvSpPr>
        <p:spPr>
          <a:xfrm>
            <a:off x="5848464" y="1474350"/>
            <a:ext cx="2554500" cy="109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729" name="Google Shape;1729;p25"/>
          <p:cNvSpPr txBox="1">
            <a:spLocks noGrp="1"/>
          </p:cNvSpPr>
          <p:nvPr>
            <p:ph type="subTitle" idx="1"/>
          </p:nvPr>
        </p:nvSpPr>
        <p:spPr>
          <a:xfrm>
            <a:off x="5842550" y="2571750"/>
            <a:ext cx="2554500" cy="109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1730" name="Google Shape;1730;p25"/>
          <p:cNvGrpSpPr/>
          <p:nvPr/>
        </p:nvGrpSpPr>
        <p:grpSpPr>
          <a:xfrm rot="-1799983">
            <a:off x="-517064" y="-325841"/>
            <a:ext cx="2835804" cy="2780472"/>
            <a:chOff x="1400775" y="920275"/>
            <a:chExt cx="1637475" cy="1605525"/>
          </a:xfrm>
        </p:grpSpPr>
        <p:sp>
          <p:nvSpPr>
            <p:cNvPr id="1731" name="Google Shape;1731;p25"/>
            <p:cNvSpPr/>
            <p:nvPr/>
          </p:nvSpPr>
          <p:spPr>
            <a:xfrm>
              <a:off x="2472400" y="990525"/>
              <a:ext cx="16925" cy="247025"/>
            </a:xfrm>
            <a:custGeom>
              <a:avLst/>
              <a:gdLst/>
              <a:ahLst/>
              <a:cxnLst/>
              <a:rect l="l" t="t" r="r" b="b"/>
              <a:pathLst>
                <a:path w="677" h="9881" extrusionOk="0">
                  <a:moveTo>
                    <a:pt x="337" y="9320"/>
                  </a:moveTo>
                  <a:cubicBezTo>
                    <a:pt x="458" y="9320"/>
                    <a:pt x="558" y="9419"/>
                    <a:pt x="558" y="9540"/>
                  </a:cubicBezTo>
                  <a:cubicBezTo>
                    <a:pt x="558" y="9662"/>
                    <a:pt x="458" y="9761"/>
                    <a:pt x="337" y="9761"/>
                  </a:cubicBezTo>
                  <a:cubicBezTo>
                    <a:pt x="215" y="9761"/>
                    <a:pt x="116" y="9662"/>
                    <a:pt x="116" y="9540"/>
                  </a:cubicBezTo>
                  <a:cubicBezTo>
                    <a:pt x="116" y="9419"/>
                    <a:pt x="215" y="9320"/>
                    <a:pt x="337" y="9320"/>
                  </a:cubicBezTo>
                  <a:close/>
                  <a:moveTo>
                    <a:pt x="279" y="0"/>
                  </a:moveTo>
                  <a:lnTo>
                    <a:pt x="279" y="9206"/>
                  </a:lnTo>
                  <a:cubicBezTo>
                    <a:pt x="122" y="9237"/>
                    <a:pt x="0" y="9375"/>
                    <a:pt x="0" y="9540"/>
                  </a:cubicBezTo>
                  <a:cubicBezTo>
                    <a:pt x="0" y="9728"/>
                    <a:pt x="152" y="9880"/>
                    <a:pt x="337" y="9880"/>
                  </a:cubicBezTo>
                  <a:cubicBezTo>
                    <a:pt x="525" y="9880"/>
                    <a:pt x="676" y="9728"/>
                    <a:pt x="676" y="9540"/>
                  </a:cubicBezTo>
                  <a:cubicBezTo>
                    <a:pt x="676" y="9375"/>
                    <a:pt x="555" y="9237"/>
                    <a:pt x="398" y="9206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25"/>
            <p:cNvSpPr/>
            <p:nvPr/>
          </p:nvSpPr>
          <p:spPr>
            <a:xfrm>
              <a:off x="2905300" y="1457050"/>
              <a:ext cx="73250" cy="126800"/>
            </a:xfrm>
            <a:custGeom>
              <a:avLst/>
              <a:gdLst/>
              <a:ahLst/>
              <a:cxnLst/>
              <a:rect l="l" t="t" r="r" b="b"/>
              <a:pathLst>
                <a:path w="2930" h="5072" extrusionOk="0">
                  <a:moveTo>
                    <a:pt x="337" y="4511"/>
                  </a:moveTo>
                  <a:cubicBezTo>
                    <a:pt x="459" y="4511"/>
                    <a:pt x="558" y="4610"/>
                    <a:pt x="558" y="4732"/>
                  </a:cubicBezTo>
                  <a:cubicBezTo>
                    <a:pt x="558" y="4853"/>
                    <a:pt x="459" y="4952"/>
                    <a:pt x="337" y="4952"/>
                  </a:cubicBezTo>
                  <a:cubicBezTo>
                    <a:pt x="216" y="4952"/>
                    <a:pt x="117" y="4853"/>
                    <a:pt x="117" y="4732"/>
                  </a:cubicBezTo>
                  <a:cubicBezTo>
                    <a:pt x="117" y="4610"/>
                    <a:pt x="216" y="4511"/>
                    <a:pt x="337" y="4511"/>
                  </a:cubicBezTo>
                  <a:close/>
                  <a:moveTo>
                    <a:pt x="509" y="0"/>
                  </a:moveTo>
                  <a:lnTo>
                    <a:pt x="279" y="232"/>
                  </a:lnTo>
                  <a:lnTo>
                    <a:pt x="279" y="4400"/>
                  </a:lnTo>
                  <a:cubicBezTo>
                    <a:pt x="119" y="4428"/>
                    <a:pt x="1" y="4566"/>
                    <a:pt x="1" y="4732"/>
                  </a:cubicBezTo>
                  <a:cubicBezTo>
                    <a:pt x="1" y="4919"/>
                    <a:pt x="152" y="5071"/>
                    <a:pt x="337" y="5071"/>
                  </a:cubicBezTo>
                  <a:cubicBezTo>
                    <a:pt x="525" y="5071"/>
                    <a:pt x="677" y="4919"/>
                    <a:pt x="677" y="4732"/>
                  </a:cubicBezTo>
                  <a:cubicBezTo>
                    <a:pt x="677" y="4566"/>
                    <a:pt x="556" y="4428"/>
                    <a:pt x="398" y="4400"/>
                  </a:cubicBezTo>
                  <a:lnTo>
                    <a:pt x="398" y="279"/>
                  </a:lnTo>
                  <a:lnTo>
                    <a:pt x="558" y="119"/>
                  </a:lnTo>
                  <a:lnTo>
                    <a:pt x="2930" y="119"/>
                  </a:lnTo>
                  <a:lnTo>
                    <a:pt x="2930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25"/>
            <p:cNvSpPr/>
            <p:nvPr/>
          </p:nvSpPr>
          <p:spPr>
            <a:xfrm>
              <a:off x="2400400" y="1336750"/>
              <a:ext cx="16950" cy="16925"/>
            </a:xfrm>
            <a:custGeom>
              <a:avLst/>
              <a:gdLst/>
              <a:ahLst/>
              <a:cxnLst/>
              <a:rect l="l" t="t" r="r" b="b"/>
              <a:pathLst>
                <a:path w="678" h="677" extrusionOk="0">
                  <a:moveTo>
                    <a:pt x="340" y="119"/>
                  </a:moveTo>
                  <a:cubicBezTo>
                    <a:pt x="462" y="119"/>
                    <a:pt x="561" y="219"/>
                    <a:pt x="561" y="340"/>
                  </a:cubicBezTo>
                  <a:cubicBezTo>
                    <a:pt x="561" y="462"/>
                    <a:pt x="462" y="561"/>
                    <a:pt x="340" y="561"/>
                  </a:cubicBezTo>
                  <a:cubicBezTo>
                    <a:pt x="219" y="561"/>
                    <a:pt x="120" y="462"/>
                    <a:pt x="120" y="340"/>
                  </a:cubicBezTo>
                  <a:cubicBezTo>
                    <a:pt x="120" y="219"/>
                    <a:pt x="219" y="119"/>
                    <a:pt x="340" y="119"/>
                  </a:cubicBezTo>
                  <a:close/>
                  <a:moveTo>
                    <a:pt x="340" y="1"/>
                  </a:moveTo>
                  <a:cubicBezTo>
                    <a:pt x="153" y="1"/>
                    <a:pt x="1" y="152"/>
                    <a:pt x="1" y="340"/>
                  </a:cubicBezTo>
                  <a:cubicBezTo>
                    <a:pt x="1" y="525"/>
                    <a:pt x="153" y="677"/>
                    <a:pt x="340" y="677"/>
                  </a:cubicBezTo>
                  <a:cubicBezTo>
                    <a:pt x="525" y="677"/>
                    <a:pt x="677" y="525"/>
                    <a:pt x="677" y="340"/>
                  </a:cubicBezTo>
                  <a:cubicBezTo>
                    <a:pt x="677" y="152"/>
                    <a:pt x="525" y="1"/>
                    <a:pt x="340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25"/>
            <p:cNvSpPr/>
            <p:nvPr/>
          </p:nvSpPr>
          <p:spPr>
            <a:xfrm>
              <a:off x="2727800" y="1624750"/>
              <a:ext cx="310450" cy="193250"/>
            </a:xfrm>
            <a:custGeom>
              <a:avLst/>
              <a:gdLst/>
              <a:ahLst/>
              <a:cxnLst/>
              <a:rect l="l" t="t" r="r" b="b"/>
              <a:pathLst>
                <a:path w="12418" h="7730" extrusionOk="0">
                  <a:moveTo>
                    <a:pt x="12083" y="0"/>
                  </a:moveTo>
                  <a:lnTo>
                    <a:pt x="5036" y="7100"/>
                  </a:lnTo>
                  <a:lnTo>
                    <a:pt x="710" y="7100"/>
                  </a:lnTo>
                  <a:cubicBezTo>
                    <a:pt x="638" y="7004"/>
                    <a:pt x="525" y="6940"/>
                    <a:pt x="395" y="6940"/>
                  </a:cubicBezTo>
                  <a:cubicBezTo>
                    <a:pt x="177" y="6940"/>
                    <a:pt x="1" y="7117"/>
                    <a:pt x="1" y="7335"/>
                  </a:cubicBezTo>
                  <a:cubicBezTo>
                    <a:pt x="1" y="7553"/>
                    <a:pt x="177" y="7730"/>
                    <a:pt x="395" y="7730"/>
                  </a:cubicBezTo>
                  <a:cubicBezTo>
                    <a:pt x="525" y="7730"/>
                    <a:pt x="638" y="7669"/>
                    <a:pt x="710" y="7572"/>
                  </a:cubicBezTo>
                  <a:lnTo>
                    <a:pt x="5232" y="7572"/>
                  </a:lnTo>
                  <a:lnTo>
                    <a:pt x="12417" y="331"/>
                  </a:lnTo>
                  <a:lnTo>
                    <a:pt x="12083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25"/>
            <p:cNvSpPr/>
            <p:nvPr/>
          </p:nvSpPr>
          <p:spPr>
            <a:xfrm>
              <a:off x="2400400" y="1367250"/>
              <a:ext cx="16950" cy="16950"/>
            </a:xfrm>
            <a:custGeom>
              <a:avLst/>
              <a:gdLst/>
              <a:ahLst/>
              <a:cxnLst/>
              <a:rect l="l" t="t" r="r" b="b"/>
              <a:pathLst>
                <a:path w="678" h="678" extrusionOk="0">
                  <a:moveTo>
                    <a:pt x="340" y="119"/>
                  </a:moveTo>
                  <a:cubicBezTo>
                    <a:pt x="462" y="119"/>
                    <a:pt x="561" y="219"/>
                    <a:pt x="561" y="340"/>
                  </a:cubicBezTo>
                  <a:cubicBezTo>
                    <a:pt x="561" y="462"/>
                    <a:pt x="462" y="558"/>
                    <a:pt x="340" y="558"/>
                  </a:cubicBezTo>
                  <a:cubicBezTo>
                    <a:pt x="219" y="558"/>
                    <a:pt x="120" y="462"/>
                    <a:pt x="120" y="340"/>
                  </a:cubicBezTo>
                  <a:cubicBezTo>
                    <a:pt x="120" y="219"/>
                    <a:pt x="219" y="119"/>
                    <a:pt x="340" y="119"/>
                  </a:cubicBezTo>
                  <a:close/>
                  <a:moveTo>
                    <a:pt x="340" y="1"/>
                  </a:moveTo>
                  <a:cubicBezTo>
                    <a:pt x="153" y="1"/>
                    <a:pt x="1" y="153"/>
                    <a:pt x="1" y="340"/>
                  </a:cubicBezTo>
                  <a:cubicBezTo>
                    <a:pt x="1" y="525"/>
                    <a:pt x="153" y="677"/>
                    <a:pt x="340" y="677"/>
                  </a:cubicBezTo>
                  <a:cubicBezTo>
                    <a:pt x="525" y="677"/>
                    <a:pt x="677" y="525"/>
                    <a:pt x="677" y="340"/>
                  </a:cubicBezTo>
                  <a:cubicBezTo>
                    <a:pt x="677" y="153"/>
                    <a:pt x="525" y="1"/>
                    <a:pt x="340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25"/>
            <p:cNvSpPr/>
            <p:nvPr/>
          </p:nvSpPr>
          <p:spPr>
            <a:xfrm>
              <a:off x="2399025" y="1396800"/>
              <a:ext cx="19775" cy="19825"/>
            </a:xfrm>
            <a:custGeom>
              <a:avLst/>
              <a:gdLst/>
              <a:ahLst/>
              <a:cxnLst/>
              <a:rect l="l" t="t" r="r" b="b"/>
              <a:pathLst>
                <a:path w="791" h="793" extrusionOk="0">
                  <a:moveTo>
                    <a:pt x="395" y="0"/>
                  </a:moveTo>
                  <a:cubicBezTo>
                    <a:pt x="177" y="0"/>
                    <a:pt x="1" y="177"/>
                    <a:pt x="1" y="398"/>
                  </a:cubicBezTo>
                  <a:cubicBezTo>
                    <a:pt x="1" y="616"/>
                    <a:pt x="177" y="793"/>
                    <a:pt x="395" y="793"/>
                  </a:cubicBezTo>
                  <a:cubicBezTo>
                    <a:pt x="613" y="793"/>
                    <a:pt x="790" y="616"/>
                    <a:pt x="790" y="398"/>
                  </a:cubicBezTo>
                  <a:cubicBezTo>
                    <a:pt x="790" y="177"/>
                    <a:pt x="613" y="0"/>
                    <a:pt x="395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25"/>
            <p:cNvSpPr/>
            <p:nvPr/>
          </p:nvSpPr>
          <p:spPr>
            <a:xfrm>
              <a:off x="2391725" y="990525"/>
              <a:ext cx="83725" cy="512775"/>
            </a:xfrm>
            <a:custGeom>
              <a:avLst/>
              <a:gdLst/>
              <a:ahLst/>
              <a:cxnLst/>
              <a:rect l="l" t="t" r="r" b="b"/>
              <a:pathLst>
                <a:path w="3349" h="20511" extrusionOk="0">
                  <a:moveTo>
                    <a:pt x="0" y="0"/>
                  </a:moveTo>
                  <a:lnTo>
                    <a:pt x="0" y="8988"/>
                  </a:lnTo>
                  <a:lnTo>
                    <a:pt x="2716" y="11685"/>
                  </a:lnTo>
                  <a:lnTo>
                    <a:pt x="2716" y="19801"/>
                  </a:lnTo>
                  <a:cubicBezTo>
                    <a:pt x="2620" y="19873"/>
                    <a:pt x="2556" y="19986"/>
                    <a:pt x="2556" y="20116"/>
                  </a:cubicBezTo>
                  <a:cubicBezTo>
                    <a:pt x="2556" y="20334"/>
                    <a:pt x="2733" y="20511"/>
                    <a:pt x="2951" y="20511"/>
                  </a:cubicBezTo>
                  <a:cubicBezTo>
                    <a:pt x="3169" y="20511"/>
                    <a:pt x="3349" y="20334"/>
                    <a:pt x="3349" y="20116"/>
                  </a:cubicBezTo>
                  <a:cubicBezTo>
                    <a:pt x="3349" y="19986"/>
                    <a:pt x="3285" y="19873"/>
                    <a:pt x="3188" y="19801"/>
                  </a:cubicBezTo>
                  <a:lnTo>
                    <a:pt x="3188" y="11489"/>
                  </a:lnTo>
                  <a:lnTo>
                    <a:pt x="472" y="8792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25"/>
            <p:cNvSpPr/>
            <p:nvPr/>
          </p:nvSpPr>
          <p:spPr>
            <a:xfrm>
              <a:off x="2688525" y="1369200"/>
              <a:ext cx="297400" cy="472550"/>
            </a:xfrm>
            <a:custGeom>
              <a:avLst/>
              <a:gdLst/>
              <a:ahLst/>
              <a:cxnLst/>
              <a:rect l="l" t="t" r="r" b="b"/>
              <a:pathLst>
                <a:path w="11896" h="18902" extrusionOk="0">
                  <a:moveTo>
                    <a:pt x="338" y="18341"/>
                  </a:moveTo>
                  <a:cubicBezTo>
                    <a:pt x="459" y="18341"/>
                    <a:pt x="559" y="18440"/>
                    <a:pt x="559" y="18562"/>
                  </a:cubicBezTo>
                  <a:cubicBezTo>
                    <a:pt x="559" y="18683"/>
                    <a:pt x="459" y="18782"/>
                    <a:pt x="338" y="18782"/>
                  </a:cubicBezTo>
                  <a:cubicBezTo>
                    <a:pt x="216" y="18782"/>
                    <a:pt x="117" y="18683"/>
                    <a:pt x="117" y="18562"/>
                  </a:cubicBezTo>
                  <a:cubicBezTo>
                    <a:pt x="117" y="18440"/>
                    <a:pt x="216" y="18341"/>
                    <a:pt x="338" y="18341"/>
                  </a:cubicBezTo>
                  <a:close/>
                  <a:moveTo>
                    <a:pt x="7051" y="0"/>
                  </a:moveTo>
                  <a:lnTo>
                    <a:pt x="5202" y="1863"/>
                  </a:lnTo>
                  <a:lnTo>
                    <a:pt x="5202" y="8196"/>
                  </a:lnTo>
                  <a:lnTo>
                    <a:pt x="280" y="13154"/>
                  </a:lnTo>
                  <a:lnTo>
                    <a:pt x="280" y="18228"/>
                  </a:lnTo>
                  <a:cubicBezTo>
                    <a:pt x="120" y="18258"/>
                    <a:pt x="1" y="18396"/>
                    <a:pt x="1" y="18562"/>
                  </a:cubicBezTo>
                  <a:cubicBezTo>
                    <a:pt x="1" y="18749"/>
                    <a:pt x="153" y="18901"/>
                    <a:pt x="338" y="18901"/>
                  </a:cubicBezTo>
                  <a:cubicBezTo>
                    <a:pt x="525" y="18901"/>
                    <a:pt x="677" y="18749"/>
                    <a:pt x="677" y="18562"/>
                  </a:cubicBezTo>
                  <a:cubicBezTo>
                    <a:pt x="677" y="18396"/>
                    <a:pt x="556" y="18258"/>
                    <a:pt x="398" y="18228"/>
                  </a:cubicBezTo>
                  <a:lnTo>
                    <a:pt x="398" y="13201"/>
                  </a:lnTo>
                  <a:lnTo>
                    <a:pt x="5318" y="8243"/>
                  </a:lnTo>
                  <a:lnTo>
                    <a:pt x="5318" y="1913"/>
                  </a:lnTo>
                  <a:lnTo>
                    <a:pt x="7101" y="116"/>
                  </a:lnTo>
                  <a:lnTo>
                    <a:pt x="11896" y="116"/>
                  </a:lnTo>
                  <a:lnTo>
                    <a:pt x="11896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25"/>
            <p:cNvSpPr/>
            <p:nvPr/>
          </p:nvSpPr>
          <p:spPr>
            <a:xfrm>
              <a:off x="2425675" y="990525"/>
              <a:ext cx="16925" cy="200575"/>
            </a:xfrm>
            <a:custGeom>
              <a:avLst/>
              <a:gdLst/>
              <a:ahLst/>
              <a:cxnLst/>
              <a:rect l="l" t="t" r="r" b="b"/>
              <a:pathLst>
                <a:path w="677" h="8023" extrusionOk="0">
                  <a:moveTo>
                    <a:pt x="337" y="7465"/>
                  </a:moveTo>
                  <a:cubicBezTo>
                    <a:pt x="458" y="7465"/>
                    <a:pt x="558" y="7564"/>
                    <a:pt x="558" y="7685"/>
                  </a:cubicBezTo>
                  <a:cubicBezTo>
                    <a:pt x="558" y="7807"/>
                    <a:pt x="458" y="7906"/>
                    <a:pt x="337" y="7906"/>
                  </a:cubicBezTo>
                  <a:cubicBezTo>
                    <a:pt x="216" y="7906"/>
                    <a:pt x="116" y="7807"/>
                    <a:pt x="116" y="7685"/>
                  </a:cubicBezTo>
                  <a:cubicBezTo>
                    <a:pt x="116" y="7564"/>
                    <a:pt x="216" y="7465"/>
                    <a:pt x="337" y="7465"/>
                  </a:cubicBezTo>
                  <a:close/>
                  <a:moveTo>
                    <a:pt x="279" y="0"/>
                  </a:moveTo>
                  <a:lnTo>
                    <a:pt x="279" y="7351"/>
                  </a:lnTo>
                  <a:cubicBezTo>
                    <a:pt x="122" y="7379"/>
                    <a:pt x="0" y="7517"/>
                    <a:pt x="0" y="7685"/>
                  </a:cubicBezTo>
                  <a:cubicBezTo>
                    <a:pt x="0" y="7870"/>
                    <a:pt x="149" y="8022"/>
                    <a:pt x="337" y="8022"/>
                  </a:cubicBezTo>
                  <a:cubicBezTo>
                    <a:pt x="525" y="8022"/>
                    <a:pt x="677" y="7870"/>
                    <a:pt x="677" y="7685"/>
                  </a:cubicBezTo>
                  <a:cubicBezTo>
                    <a:pt x="677" y="7520"/>
                    <a:pt x="555" y="7382"/>
                    <a:pt x="398" y="7351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25"/>
            <p:cNvSpPr/>
            <p:nvPr/>
          </p:nvSpPr>
          <p:spPr>
            <a:xfrm>
              <a:off x="2664875" y="1345800"/>
              <a:ext cx="321000" cy="519675"/>
            </a:xfrm>
            <a:custGeom>
              <a:avLst/>
              <a:gdLst/>
              <a:ahLst/>
              <a:cxnLst/>
              <a:rect l="l" t="t" r="r" b="b"/>
              <a:pathLst>
                <a:path w="12840" h="20787" extrusionOk="0">
                  <a:moveTo>
                    <a:pt x="340" y="20229"/>
                  </a:moveTo>
                  <a:cubicBezTo>
                    <a:pt x="461" y="20229"/>
                    <a:pt x="560" y="20329"/>
                    <a:pt x="560" y="20450"/>
                  </a:cubicBezTo>
                  <a:cubicBezTo>
                    <a:pt x="560" y="20571"/>
                    <a:pt x="461" y="20668"/>
                    <a:pt x="340" y="20668"/>
                  </a:cubicBezTo>
                  <a:cubicBezTo>
                    <a:pt x="218" y="20668"/>
                    <a:pt x="119" y="20571"/>
                    <a:pt x="119" y="20450"/>
                  </a:cubicBezTo>
                  <a:cubicBezTo>
                    <a:pt x="119" y="20329"/>
                    <a:pt x="218" y="20229"/>
                    <a:pt x="340" y="20229"/>
                  </a:cubicBezTo>
                  <a:close/>
                  <a:moveTo>
                    <a:pt x="7685" y="0"/>
                  </a:moveTo>
                  <a:lnTo>
                    <a:pt x="5201" y="2501"/>
                  </a:lnTo>
                  <a:lnTo>
                    <a:pt x="5201" y="8834"/>
                  </a:lnTo>
                  <a:lnTo>
                    <a:pt x="279" y="13792"/>
                  </a:lnTo>
                  <a:lnTo>
                    <a:pt x="279" y="20116"/>
                  </a:lnTo>
                  <a:cubicBezTo>
                    <a:pt x="122" y="20144"/>
                    <a:pt x="0" y="20282"/>
                    <a:pt x="0" y="20450"/>
                  </a:cubicBezTo>
                  <a:cubicBezTo>
                    <a:pt x="0" y="20635"/>
                    <a:pt x="152" y="20787"/>
                    <a:pt x="340" y="20787"/>
                  </a:cubicBezTo>
                  <a:cubicBezTo>
                    <a:pt x="525" y="20787"/>
                    <a:pt x="676" y="20635"/>
                    <a:pt x="676" y="20450"/>
                  </a:cubicBezTo>
                  <a:cubicBezTo>
                    <a:pt x="676" y="20282"/>
                    <a:pt x="555" y="20144"/>
                    <a:pt x="398" y="20116"/>
                  </a:cubicBezTo>
                  <a:lnTo>
                    <a:pt x="398" y="13839"/>
                  </a:lnTo>
                  <a:lnTo>
                    <a:pt x="5320" y="8881"/>
                  </a:lnTo>
                  <a:lnTo>
                    <a:pt x="5320" y="2551"/>
                  </a:lnTo>
                  <a:lnTo>
                    <a:pt x="7732" y="119"/>
                  </a:lnTo>
                  <a:lnTo>
                    <a:pt x="12839" y="119"/>
                  </a:lnTo>
                  <a:lnTo>
                    <a:pt x="12839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25"/>
            <p:cNvSpPr/>
            <p:nvPr/>
          </p:nvSpPr>
          <p:spPr>
            <a:xfrm>
              <a:off x="2449000" y="990525"/>
              <a:ext cx="16925" cy="223825"/>
            </a:xfrm>
            <a:custGeom>
              <a:avLst/>
              <a:gdLst/>
              <a:ahLst/>
              <a:cxnLst/>
              <a:rect l="l" t="t" r="r" b="b"/>
              <a:pathLst>
                <a:path w="677" h="8953" extrusionOk="0">
                  <a:moveTo>
                    <a:pt x="340" y="8392"/>
                  </a:moveTo>
                  <a:cubicBezTo>
                    <a:pt x="461" y="8392"/>
                    <a:pt x="561" y="8491"/>
                    <a:pt x="561" y="8613"/>
                  </a:cubicBezTo>
                  <a:cubicBezTo>
                    <a:pt x="561" y="8734"/>
                    <a:pt x="461" y="8834"/>
                    <a:pt x="340" y="8834"/>
                  </a:cubicBezTo>
                  <a:cubicBezTo>
                    <a:pt x="218" y="8834"/>
                    <a:pt x="119" y="8734"/>
                    <a:pt x="119" y="8613"/>
                  </a:cubicBezTo>
                  <a:cubicBezTo>
                    <a:pt x="119" y="8491"/>
                    <a:pt x="218" y="8392"/>
                    <a:pt x="340" y="8392"/>
                  </a:cubicBezTo>
                  <a:close/>
                  <a:moveTo>
                    <a:pt x="279" y="0"/>
                  </a:moveTo>
                  <a:lnTo>
                    <a:pt x="279" y="8279"/>
                  </a:lnTo>
                  <a:cubicBezTo>
                    <a:pt x="122" y="8307"/>
                    <a:pt x="0" y="8445"/>
                    <a:pt x="0" y="8613"/>
                  </a:cubicBezTo>
                  <a:cubicBezTo>
                    <a:pt x="0" y="8801"/>
                    <a:pt x="152" y="8952"/>
                    <a:pt x="340" y="8952"/>
                  </a:cubicBezTo>
                  <a:cubicBezTo>
                    <a:pt x="525" y="8952"/>
                    <a:pt x="677" y="8801"/>
                    <a:pt x="677" y="8613"/>
                  </a:cubicBezTo>
                  <a:cubicBezTo>
                    <a:pt x="677" y="8447"/>
                    <a:pt x="555" y="8309"/>
                    <a:pt x="398" y="8282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25"/>
            <p:cNvSpPr/>
            <p:nvPr/>
          </p:nvSpPr>
          <p:spPr>
            <a:xfrm>
              <a:off x="2729175" y="1591350"/>
              <a:ext cx="290575" cy="188775"/>
            </a:xfrm>
            <a:custGeom>
              <a:avLst/>
              <a:gdLst/>
              <a:ahLst/>
              <a:cxnLst/>
              <a:rect l="l" t="t" r="r" b="b"/>
              <a:pathLst>
                <a:path w="11623" h="7551" extrusionOk="0">
                  <a:moveTo>
                    <a:pt x="340" y="6990"/>
                  </a:moveTo>
                  <a:cubicBezTo>
                    <a:pt x="462" y="6990"/>
                    <a:pt x="561" y="7089"/>
                    <a:pt x="561" y="7210"/>
                  </a:cubicBezTo>
                  <a:cubicBezTo>
                    <a:pt x="561" y="7332"/>
                    <a:pt x="462" y="7431"/>
                    <a:pt x="340" y="7431"/>
                  </a:cubicBezTo>
                  <a:cubicBezTo>
                    <a:pt x="219" y="7431"/>
                    <a:pt x="120" y="7332"/>
                    <a:pt x="120" y="7210"/>
                  </a:cubicBezTo>
                  <a:cubicBezTo>
                    <a:pt x="120" y="7089"/>
                    <a:pt x="219" y="6990"/>
                    <a:pt x="340" y="6990"/>
                  </a:cubicBezTo>
                  <a:close/>
                  <a:moveTo>
                    <a:pt x="11540" y="0"/>
                  </a:moveTo>
                  <a:lnTo>
                    <a:pt x="4440" y="7153"/>
                  </a:lnTo>
                  <a:lnTo>
                    <a:pt x="672" y="7153"/>
                  </a:lnTo>
                  <a:cubicBezTo>
                    <a:pt x="644" y="6995"/>
                    <a:pt x="506" y="6874"/>
                    <a:pt x="340" y="6874"/>
                  </a:cubicBezTo>
                  <a:cubicBezTo>
                    <a:pt x="153" y="6874"/>
                    <a:pt x="1" y="7026"/>
                    <a:pt x="1" y="7210"/>
                  </a:cubicBezTo>
                  <a:cubicBezTo>
                    <a:pt x="1" y="7398"/>
                    <a:pt x="153" y="7550"/>
                    <a:pt x="340" y="7550"/>
                  </a:cubicBezTo>
                  <a:cubicBezTo>
                    <a:pt x="506" y="7550"/>
                    <a:pt x="644" y="7429"/>
                    <a:pt x="672" y="7271"/>
                  </a:cubicBezTo>
                  <a:lnTo>
                    <a:pt x="4489" y="7271"/>
                  </a:lnTo>
                  <a:lnTo>
                    <a:pt x="11623" y="83"/>
                  </a:lnTo>
                  <a:lnTo>
                    <a:pt x="11540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25"/>
            <p:cNvSpPr/>
            <p:nvPr/>
          </p:nvSpPr>
          <p:spPr>
            <a:xfrm>
              <a:off x="2509525" y="995475"/>
              <a:ext cx="2925" cy="79675"/>
            </a:xfrm>
            <a:custGeom>
              <a:avLst/>
              <a:gdLst/>
              <a:ahLst/>
              <a:cxnLst/>
              <a:rect l="l" t="t" r="r" b="b"/>
              <a:pathLst>
                <a:path w="117" h="3187" extrusionOk="0">
                  <a:moveTo>
                    <a:pt x="0" y="1"/>
                  </a:moveTo>
                  <a:lnTo>
                    <a:pt x="0" y="3187"/>
                  </a:lnTo>
                  <a:lnTo>
                    <a:pt x="116" y="3187"/>
                  </a:lnTo>
                  <a:lnTo>
                    <a:pt x="116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25"/>
            <p:cNvSpPr/>
            <p:nvPr/>
          </p:nvSpPr>
          <p:spPr>
            <a:xfrm>
              <a:off x="2924150" y="920275"/>
              <a:ext cx="16925" cy="305050"/>
            </a:xfrm>
            <a:custGeom>
              <a:avLst/>
              <a:gdLst/>
              <a:ahLst/>
              <a:cxnLst/>
              <a:rect l="l" t="t" r="r" b="b"/>
              <a:pathLst>
                <a:path w="677" h="12202" extrusionOk="0">
                  <a:moveTo>
                    <a:pt x="337" y="11644"/>
                  </a:moveTo>
                  <a:cubicBezTo>
                    <a:pt x="459" y="11644"/>
                    <a:pt x="558" y="11743"/>
                    <a:pt x="558" y="11865"/>
                  </a:cubicBezTo>
                  <a:cubicBezTo>
                    <a:pt x="558" y="11983"/>
                    <a:pt x="459" y="12083"/>
                    <a:pt x="337" y="12083"/>
                  </a:cubicBezTo>
                  <a:cubicBezTo>
                    <a:pt x="216" y="12083"/>
                    <a:pt x="116" y="11983"/>
                    <a:pt x="116" y="11865"/>
                  </a:cubicBezTo>
                  <a:cubicBezTo>
                    <a:pt x="116" y="11740"/>
                    <a:pt x="216" y="11644"/>
                    <a:pt x="337" y="11644"/>
                  </a:cubicBezTo>
                  <a:close/>
                  <a:moveTo>
                    <a:pt x="279" y="0"/>
                  </a:moveTo>
                  <a:lnTo>
                    <a:pt x="279" y="11531"/>
                  </a:lnTo>
                  <a:cubicBezTo>
                    <a:pt x="122" y="11558"/>
                    <a:pt x="0" y="11696"/>
                    <a:pt x="0" y="11862"/>
                  </a:cubicBezTo>
                  <a:cubicBezTo>
                    <a:pt x="0" y="12050"/>
                    <a:pt x="152" y="12201"/>
                    <a:pt x="337" y="12201"/>
                  </a:cubicBezTo>
                  <a:cubicBezTo>
                    <a:pt x="525" y="12201"/>
                    <a:pt x="677" y="12050"/>
                    <a:pt x="677" y="11865"/>
                  </a:cubicBezTo>
                  <a:cubicBezTo>
                    <a:pt x="677" y="11696"/>
                    <a:pt x="555" y="11558"/>
                    <a:pt x="398" y="11531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25"/>
            <p:cNvSpPr/>
            <p:nvPr/>
          </p:nvSpPr>
          <p:spPr>
            <a:xfrm>
              <a:off x="2922700" y="1256975"/>
              <a:ext cx="19825" cy="19825"/>
            </a:xfrm>
            <a:custGeom>
              <a:avLst/>
              <a:gdLst/>
              <a:ahLst/>
              <a:cxnLst/>
              <a:rect l="l" t="t" r="r" b="b"/>
              <a:pathLst>
                <a:path w="793" h="793" extrusionOk="0">
                  <a:moveTo>
                    <a:pt x="395" y="0"/>
                  </a:moveTo>
                  <a:cubicBezTo>
                    <a:pt x="177" y="0"/>
                    <a:pt x="0" y="177"/>
                    <a:pt x="0" y="398"/>
                  </a:cubicBezTo>
                  <a:cubicBezTo>
                    <a:pt x="0" y="616"/>
                    <a:pt x="177" y="793"/>
                    <a:pt x="395" y="793"/>
                  </a:cubicBezTo>
                  <a:cubicBezTo>
                    <a:pt x="613" y="793"/>
                    <a:pt x="793" y="616"/>
                    <a:pt x="793" y="398"/>
                  </a:cubicBezTo>
                  <a:cubicBezTo>
                    <a:pt x="793" y="177"/>
                    <a:pt x="613" y="0"/>
                    <a:pt x="395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25"/>
            <p:cNvSpPr/>
            <p:nvPr/>
          </p:nvSpPr>
          <p:spPr>
            <a:xfrm>
              <a:off x="2540425" y="988450"/>
              <a:ext cx="61950" cy="148050"/>
            </a:xfrm>
            <a:custGeom>
              <a:avLst/>
              <a:gdLst/>
              <a:ahLst/>
              <a:cxnLst/>
              <a:rect l="l" t="t" r="r" b="b"/>
              <a:pathLst>
                <a:path w="2478" h="5922" extrusionOk="0">
                  <a:moveTo>
                    <a:pt x="332" y="0"/>
                  </a:moveTo>
                  <a:lnTo>
                    <a:pt x="1" y="337"/>
                  </a:lnTo>
                  <a:lnTo>
                    <a:pt x="1845" y="2167"/>
                  </a:lnTo>
                  <a:lnTo>
                    <a:pt x="1845" y="5212"/>
                  </a:lnTo>
                  <a:cubicBezTo>
                    <a:pt x="1748" y="5284"/>
                    <a:pt x="1685" y="5397"/>
                    <a:pt x="1685" y="5527"/>
                  </a:cubicBezTo>
                  <a:cubicBezTo>
                    <a:pt x="1685" y="5745"/>
                    <a:pt x="1861" y="5922"/>
                    <a:pt x="2080" y="5922"/>
                  </a:cubicBezTo>
                  <a:cubicBezTo>
                    <a:pt x="2300" y="5922"/>
                    <a:pt x="2477" y="5745"/>
                    <a:pt x="2477" y="5527"/>
                  </a:cubicBezTo>
                  <a:cubicBezTo>
                    <a:pt x="2477" y="5397"/>
                    <a:pt x="2414" y="5284"/>
                    <a:pt x="2317" y="5212"/>
                  </a:cubicBezTo>
                  <a:lnTo>
                    <a:pt x="2317" y="1971"/>
                  </a:lnTo>
                  <a:lnTo>
                    <a:pt x="332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25"/>
            <p:cNvSpPr/>
            <p:nvPr/>
          </p:nvSpPr>
          <p:spPr>
            <a:xfrm>
              <a:off x="2653900" y="991625"/>
              <a:ext cx="102975" cy="318925"/>
            </a:xfrm>
            <a:custGeom>
              <a:avLst/>
              <a:gdLst/>
              <a:ahLst/>
              <a:cxnLst/>
              <a:rect l="l" t="t" r="r" b="b"/>
              <a:pathLst>
                <a:path w="4119" h="12757" extrusionOk="0">
                  <a:moveTo>
                    <a:pt x="2004" y="0"/>
                  </a:moveTo>
                  <a:lnTo>
                    <a:pt x="1921" y="83"/>
                  </a:lnTo>
                  <a:lnTo>
                    <a:pt x="4003" y="2148"/>
                  </a:lnTo>
                  <a:lnTo>
                    <a:pt x="4003" y="8227"/>
                  </a:lnTo>
                  <a:lnTo>
                    <a:pt x="17" y="12229"/>
                  </a:lnTo>
                  <a:lnTo>
                    <a:pt x="0" y="12246"/>
                  </a:lnTo>
                  <a:lnTo>
                    <a:pt x="0" y="12757"/>
                  </a:lnTo>
                  <a:lnTo>
                    <a:pt x="119" y="12757"/>
                  </a:lnTo>
                  <a:lnTo>
                    <a:pt x="119" y="12296"/>
                  </a:lnTo>
                  <a:lnTo>
                    <a:pt x="4102" y="8293"/>
                  </a:lnTo>
                  <a:lnTo>
                    <a:pt x="4119" y="8276"/>
                  </a:lnTo>
                  <a:lnTo>
                    <a:pt x="4119" y="2098"/>
                  </a:lnTo>
                  <a:lnTo>
                    <a:pt x="2004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25"/>
            <p:cNvSpPr/>
            <p:nvPr/>
          </p:nvSpPr>
          <p:spPr>
            <a:xfrm>
              <a:off x="2509575" y="1544750"/>
              <a:ext cx="229150" cy="477175"/>
            </a:xfrm>
            <a:custGeom>
              <a:avLst/>
              <a:gdLst/>
              <a:ahLst/>
              <a:cxnLst/>
              <a:rect l="l" t="t" r="r" b="b"/>
              <a:pathLst>
                <a:path w="9166" h="19087" extrusionOk="0">
                  <a:moveTo>
                    <a:pt x="341" y="18526"/>
                  </a:moveTo>
                  <a:cubicBezTo>
                    <a:pt x="462" y="18526"/>
                    <a:pt x="561" y="18626"/>
                    <a:pt x="561" y="18747"/>
                  </a:cubicBezTo>
                  <a:cubicBezTo>
                    <a:pt x="561" y="18869"/>
                    <a:pt x="462" y="18968"/>
                    <a:pt x="341" y="18968"/>
                  </a:cubicBezTo>
                  <a:cubicBezTo>
                    <a:pt x="219" y="18968"/>
                    <a:pt x="120" y="18869"/>
                    <a:pt x="120" y="18747"/>
                  </a:cubicBezTo>
                  <a:cubicBezTo>
                    <a:pt x="120" y="18626"/>
                    <a:pt x="219" y="18526"/>
                    <a:pt x="341" y="18526"/>
                  </a:cubicBezTo>
                  <a:close/>
                  <a:moveTo>
                    <a:pt x="9083" y="1"/>
                  </a:moveTo>
                  <a:lnTo>
                    <a:pt x="4172" y="4945"/>
                  </a:lnTo>
                  <a:lnTo>
                    <a:pt x="4172" y="14803"/>
                  </a:lnTo>
                  <a:lnTo>
                    <a:pt x="534" y="18468"/>
                  </a:lnTo>
                  <a:cubicBezTo>
                    <a:pt x="479" y="18433"/>
                    <a:pt x="412" y="18408"/>
                    <a:pt x="341" y="18408"/>
                  </a:cubicBezTo>
                  <a:cubicBezTo>
                    <a:pt x="153" y="18408"/>
                    <a:pt x="1" y="18560"/>
                    <a:pt x="1" y="18747"/>
                  </a:cubicBezTo>
                  <a:cubicBezTo>
                    <a:pt x="1" y="18935"/>
                    <a:pt x="153" y="19087"/>
                    <a:pt x="341" y="19087"/>
                  </a:cubicBezTo>
                  <a:cubicBezTo>
                    <a:pt x="528" y="19087"/>
                    <a:pt x="680" y="18935"/>
                    <a:pt x="680" y="18747"/>
                  </a:cubicBezTo>
                  <a:cubicBezTo>
                    <a:pt x="680" y="18675"/>
                    <a:pt x="655" y="18609"/>
                    <a:pt x="617" y="18551"/>
                  </a:cubicBezTo>
                  <a:lnTo>
                    <a:pt x="4291" y="14849"/>
                  </a:lnTo>
                  <a:lnTo>
                    <a:pt x="4291" y="4994"/>
                  </a:lnTo>
                  <a:lnTo>
                    <a:pt x="9166" y="84"/>
                  </a:lnTo>
                  <a:lnTo>
                    <a:pt x="9083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25"/>
            <p:cNvSpPr/>
            <p:nvPr/>
          </p:nvSpPr>
          <p:spPr>
            <a:xfrm>
              <a:off x="2495850" y="1043600"/>
              <a:ext cx="244675" cy="458250"/>
            </a:xfrm>
            <a:custGeom>
              <a:avLst/>
              <a:gdLst/>
              <a:ahLst/>
              <a:cxnLst/>
              <a:rect l="l" t="t" r="r" b="b"/>
              <a:pathLst>
                <a:path w="9787" h="18330" extrusionOk="0">
                  <a:moveTo>
                    <a:pt x="9447" y="119"/>
                  </a:moveTo>
                  <a:cubicBezTo>
                    <a:pt x="9569" y="119"/>
                    <a:pt x="9668" y="218"/>
                    <a:pt x="9668" y="340"/>
                  </a:cubicBezTo>
                  <a:cubicBezTo>
                    <a:pt x="9668" y="461"/>
                    <a:pt x="9569" y="560"/>
                    <a:pt x="9447" y="560"/>
                  </a:cubicBezTo>
                  <a:cubicBezTo>
                    <a:pt x="9326" y="560"/>
                    <a:pt x="9229" y="461"/>
                    <a:pt x="9229" y="340"/>
                  </a:cubicBezTo>
                  <a:cubicBezTo>
                    <a:pt x="9229" y="218"/>
                    <a:pt x="9326" y="119"/>
                    <a:pt x="9447" y="119"/>
                  </a:cubicBezTo>
                  <a:close/>
                  <a:moveTo>
                    <a:pt x="337" y="17772"/>
                  </a:moveTo>
                  <a:cubicBezTo>
                    <a:pt x="459" y="17772"/>
                    <a:pt x="558" y="17871"/>
                    <a:pt x="558" y="17993"/>
                  </a:cubicBezTo>
                  <a:cubicBezTo>
                    <a:pt x="558" y="18114"/>
                    <a:pt x="459" y="18214"/>
                    <a:pt x="337" y="18214"/>
                  </a:cubicBezTo>
                  <a:cubicBezTo>
                    <a:pt x="216" y="18214"/>
                    <a:pt x="117" y="18114"/>
                    <a:pt x="117" y="17993"/>
                  </a:cubicBezTo>
                  <a:cubicBezTo>
                    <a:pt x="117" y="17871"/>
                    <a:pt x="216" y="17772"/>
                    <a:pt x="337" y="17772"/>
                  </a:cubicBezTo>
                  <a:close/>
                  <a:moveTo>
                    <a:pt x="9447" y="0"/>
                  </a:moveTo>
                  <a:cubicBezTo>
                    <a:pt x="9262" y="0"/>
                    <a:pt x="9110" y="152"/>
                    <a:pt x="9110" y="340"/>
                  </a:cubicBezTo>
                  <a:cubicBezTo>
                    <a:pt x="9110" y="505"/>
                    <a:pt x="9232" y="643"/>
                    <a:pt x="9389" y="671"/>
                  </a:cubicBezTo>
                  <a:lnTo>
                    <a:pt x="9389" y="5855"/>
                  </a:lnTo>
                  <a:lnTo>
                    <a:pt x="5386" y="9872"/>
                  </a:lnTo>
                  <a:lnTo>
                    <a:pt x="5386" y="10929"/>
                  </a:lnTo>
                  <a:lnTo>
                    <a:pt x="1444" y="14887"/>
                  </a:lnTo>
                  <a:lnTo>
                    <a:pt x="1428" y="14904"/>
                  </a:lnTo>
                  <a:lnTo>
                    <a:pt x="1428" y="16817"/>
                  </a:lnTo>
                  <a:lnTo>
                    <a:pt x="531" y="17717"/>
                  </a:lnTo>
                  <a:cubicBezTo>
                    <a:pt x="475" y="17678"/>
                    <a:pt x="409" y="17653"/>
                    <a:pt x="337" y="17653"/>
                  </a:cubicBezTo>
                  <a:cubicBezTo>
                    <a:pt x="152" y="17653"/>
                    <a:pt x="1" y="17805"/>
                    <a:pt x="1" y="17993"/>
                  </a:cubicBezTo>
                  <a:cubicBezTo>
                    <a:pt x="1" y="18181"/>
                    <a:pt x="152" y="18330"/>
                    <a:pt x="337" y="18330"/>
                  </a:cubicBezTo>
                  <a:cubicBezTo>
                    <a:pt x="525" y="18330"/>
                    <a:pt x="677" y="18178"/>
                    <a:pt x="677" y="17993"/>
                  </a:cubicBezTo>
                  <a:cubicBezTo>
                    <a:pt x="677" y="17921"/>
                    <a:pt x="655" y="17855"/>
                    <a:pt x="613" y="17800"/>
                  </a:cubicBezTo>
                  <a:lnTo>
                    <a:pt x="1544" y="16864"/>
                  </a:lnTo>
                  <a:lnTo>
                    <a:pt x="1544" y="14954"/>
                  </a:lnTo>
                  <a:lnTo>
                    <a:pt x="5489" y="10995"/>
                  </a:lnTo>
                  <a:lnTo>
                    <a:pt x="5505" y="10976"/>
                  </a:lnTo>
                  <a:lnTo>
                    <a:pt x="5505" y="9921"/>
                  </a:lnTo>
                  <a:lnTo>
                    <a:pt x="9508" y="5902"/>
                  </a:lnTo>
                  <a:lnTo>
                    <a:pt x="9508" y="671"/>
                  </a:lnTo>
                  <a:cubicBezTo>
                    <a:pt x="9665" y="643"/>
                    <a:pt x="9787" y="505"/>
                    <a:pt x="9787" y="340"/>
                  </a:cubicBezTo>
                  <a:cubicBezTo>
                    <a:pt x="9787" y="152"/>
                    <a:pt x="9635" y="0"/>
                    <a:pt x="9447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25"/>
            <p:cNvSpPr/>
            <p:nvPr/>
          </p:nvSpPr>
          <p:spPr>
            <a:xfrm>
              <a:off x="2877425" y="920275"/>
              <a:ext cx="16925" cy="305050"/>
            </a:xfrm>
            <a:custGeom>
              <a:avLst/>
              <a:gdLst/>
              <a:ahLst/>
              <a:cxnLst/>
              <a:rect l="l" t="t" r="r" b="b"/>
              <a:pathLst>
                <a:path w="677" h="12202" extrusionOk="0">
                  <a:moveTo>
                    <a:pt x="337" y="11644"/>
                  </a:moveTo>
                  <a:cubicBezTo>
                    <a:pt x="459" y="11644"/>
                    <a:pt x="558" y="11743"/>
                    <a:pt x="558" y="11865"/>
                  </a:cubicBezTo>
                  <a:cubicBezTo>
                    <a:pt x="558" y="11983"/>
                    <a:pt x="459" y="12083"/>
                    <a:pt x="337" y="12083"/>
                  </a:cubicBezTo>
                  <a:cubicBezTo>
                    <a:pt x="216" y="12083"/>
                    <a:pt x="116" y="11983"/>
                    <a:pt x="116" y="11865"/>
                  </a:cubicBezTo>
                  <a:cubicBezTo>
                    <a:pt x="116" y="11740"/>
                    <a:pt x="216" y="11644"/>
                    <a:pt x="337" y="11644"/>
                  </a:cubicBezTo>
                  <a:close/>
                  <a:moveTo>
                    <a:pt x="279" y="0"/>
                  </a:moveTo>
                  <a:lnTo>
                    <a:pt x="279" y="11531"/>
                  </a:lnTo>
                  <a:cubicBezTo>
                    <a:pt x="122" y="11558"/>
                    <a:pt x="0" y="11696"/>
                    <a:pt x="0" y="11862"/>
                  </a:cubicBezTo>
                  <a:cubicBezTo>
                    <a:pt x="0" y="12050"/>
                    <a:pt x="152" y="12201"/>
                    <a:pt x="337" y="12201"/>
                  </a:cubicBezTo>
                  <a:cubicBezTo>
                    <a:pt x="525" y="12201"/>
                    <a:pt x="677" y="12050"/>
                    <a:pt x="677" y="11865"/>
                  </a:cubicBezTo>
                  <a:cubicBezTo>
                    <a:pt x="677" y="11696"/>
                    <a:pt x="555" y="11558"/>
                    <a:pt x="398" y="11531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25"/>
            <p:cNvSpPr/>
            <p:nvPr/>
          </p:nvSpPr>
          <p:spPr>
            <a:xfrm>
              <a:off x="2641875" y="1322475"/>
              <a:ext cx="344050" cy="566200"/>
            </a:xfrm>
            <a:custGeom>
              <a:avLst/>
              <a:gdLst/>
              <a:ahLst/>
              <a:cxnLst/>
              <a:rect l="l" t="t" r="r" b="b"/>
              <a:pathLst>
                <a:path w="13762" h="22648" extrusionOk="0">
                  <a:moveTo>
                    <a:pt x="340" y="22087"/>
                  </a:moveTo>
                  <a:cubicBezTo>
                    <a:pt x="462" y="22087"/>
                    <a:pt x="561" y="22186"/>
                    <a:pt x="561" y="22308"/>
                  </a:cubicBezTo>
                  <a:cubicBezTo>
                    <a:pt x="561" y="22429"/>
                    <a:pt x="462" y="22529"/>
                    <a:pt x="340" y="22529"/>
                  </a:cubicBezTo>
                  <a:cubicBezTo>
                    <a:pt x="219" y="22529"/>
                    <a:pt x="120" y="22429"/>
                    <a:pt x="120" y="22308"/>
                  </a:cubicBezTo>
                  <a:cubicBezTo>
                    <a:pt x="120" y="22186"/>
                    <a:pt x="219" y="22087"/>
                    <a:pt x="340" y="22087"/>
                  </a:cubicBezTo>
                  <a:close/>
                  <a:moveTo>
                    <a:pt x="8327" y="0"/>
                  </a:moveTo>
                  <a:lnTo>
                    <a:pt x="5202" y="3144"/>
                  </a:lnTo>
                  <a:lnTo>
                    <a:pt x="5202" y="9477"/>
                  </a:lnTo>
                  <a:lnTo>
                    <a:pt x="280" y="14435"/>
                  </a:lnTo>
                  <a:lnTo>
                    <a:pt x="280" y="21976"/>
                  </a:lnTo>
                  <a:cubicBezTo>
                    <a:pt x="122" y="22004"/>
                    <a:pt x="1" y="22142"/>
                    <a:pt x="1" y="22308"/>
                  </a:cubicBezTo>
                  <a:cubicBezTo>
                    <a:pt x="1" y="22495"/>
                    <a:pt x="153" y="22647"/>
                    <a:pt x="340" y="22647"/>
                  </a:cubicBezTo>
                  <a:cubicBezTo>
                    <a:pt x="525" y="22647"/>
                    <a:pt x="677" y="22495"/>
                    <a:pt x="677" y="22308"/>
                  </a:cubicBezTo>
                  <a:cubicBezTo>
                    <a:pt x="677" y="22142"/>
                    <a:pt x="556" y="22004"/>
                    <a:pt x="398" y="21976"/>
                  </a:cubicBezTo>
                  <a:lnTo>
                    <a:pt x="398" y="14482"/>
                  </a:lnTo>
                  <a:lnTo>
                    <a:pt x="5320" y="9524"/>
                  </a:lnTo>
                  <a:lnTo>
                    <a:pt x="5320" y="3194"/>
                  </a:lnTo>
                  <a:lnTo>
                    <a:pt x="8373" y="116"/>
                  </a:lnTo>
                  <a:lnTo>
                    <a:pt x="13762" y="116"/>
                  </a:lnTo>
                  <a:lnTo>
                    <a:pt x="13762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25"/>
            <p:cNvSpPr/>
            <p:nvPr/>
          </p:nvSpPr>
          <p:spPr>
            <a:xfrm>
              <a:off x="2875975" y="1256975"/>
              <a:ext cx="19825" cy="19825"/>
            </a:xfrm>
            <a:custGeom>
              <a:avLst/>
              <a:gdLst/>
              <a:ahLst/>
              <a:cxnLst/>
              <a:rect l="l" t="t" r="r" b="b"/>
              <a:pathLst>
                <a:path w="793" h="793" extrusionOk="0">
                  <a:moveTo>
                    <a:pt x="395" y="0"/>
                  </a:moveTo>
                  <a:cubicBezTo>
                    <a:pt x="177" y="0"/>
                    <a:pt x="0" y="177"/>
                    <a:pt x="0" y="398"/>
                  </a:cubicBezTo>
                  <a:cubicBezTo>
                    <a:pt x="0" y="616"/>
                    <a:pt x="177" y="793"/>
                    <a:pt x="395" y="793"/>
                  </a:cubicBezTo>
                  <a:cubicBezTo>
                    <a:pt x="613" y="793"/>
                    <a:pt x="793" y="616"/>
                    <a:pt x="793" y="398"/>
                  </a:cubicBezTo>
                  <a:cubicBezTo>
                    <a:pt x="793" y="177"/>
                    <a:pt x="613" y="0"/>
                    <a:pt x="395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25"/>
            <p:cNvSpPr/>
            <p:nvPr/>
          </p:nvSpPr>
          <p:spPr>
            <a:xfrm>
              <a:off x="2900750" y="920275"/>
              <a:ext cx="16925" cy="305050"/>
            </a:xfrm>
            <a:custGeom>
              <a:avLst/>
              <a:gdLst/>
              <a:ahLst/>
              <a:cxnLst/>
              <a:rect l="l" t="t" r="r" b="b"/>
              <a:pathLst>
                <a:path w="677" h="12202" extrusionOk="0">
                  <a:moveTo>
                    <a:pt x="340" y="11644"/>
                  </a:moveTo>
                  <a:cubicBezTo>
                    <a:pt x="461" y="11644"/>
                    <a:pt x="561" y="11743"/>
                    <a:pt x="561" y="11865"/>
                  </a:cubicBezTo>
                  <a:cubicBezTo>
                    <a:pt x="561" y="11983"/>
                    <a:pt x="461" y="12083"/>
                    <a:pt x="340" y="12083"/>
                  </a:cubicBezTo>
                  <a:cubicBezTo>
                    <a:pt x="219" y="12083"/>
                    <a:pt x="119" y="11983"/>
                    <a:pt x="119" y="11865"/>
                  </a:cubicBezTo>
                  <a:cubicBezTo>
                    <a:pt x="119" y="11740"/>
                    <a:pt x="219" y="11644"/>
                    <a:pt x="340" y="11644"/>
                  </a:cubicBezTo>
                  <a:close/>
                  <a:moveTo>
                    <a:pt x="282" y="0"/>
                  </a:moveTo>
                  <a:lnTo>
                    <a:pt x="282" y="11531"/>
                  </a:lnTo>
                  <a:cubicBezTo>
                    <a:pt x="122" y="11558"/>
                    <a:pt x="0" y="11696"/>
                    <a:pt x="0" y="11862"/>
                  </a:cubicBezTo>
                  <a:cubicBezTo>
                    <a:pt x="0" y="12050"/>
                    <a:pt x="152" y="12201"/>
                    <a:pt x="340" y="12201"/>
                  </a:cubicBezTo>
                  <a:cubicBezTo>
                    <a:pt x="525" y="12201"/>
                    <a:pt x="677" y="12050"/>
                    <a:pt x="677" y="11865"/>
                  </a:cubicBezTo>
                  <a:cubicBezTo>
                    <a:pt x="677" y="11696"/>
                    <a:pt x="558" y="11558"/>
                    <a:pt x="398" y="11531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25"/>
            <p:cNvSpPr/>
            <p:nvPr/>
          </p:nvSpPr>
          <p:spPr>
            <a:xfrm>
              <a:off x="2502475" y="997425"/>
              <a:ext cx="191200" cy="444050"/>
            </a:xfrm>
            <a:custGeom>
              <a:avLst/>
              <a:gdLst/>
              <a:ahLst/>
              <a:cxnLst/>
              <a:rect l="l" t="t" r="r" b="b"/>
              <a:pathLst>
                <a:path w="7648" h="17762" extrusionOk="0">
                  <a:moveTo>
                    <a:pt x="340" y="17201"/>
                  </a:moveTo>
                  <a:cubicBezTo>
                    <a:pt x="462" y="17201"/>
                    <a:pt x="561" y="17300"/>
                    <a:pt x="561" y="17422"/>
                  </a:cubicBezTo>
                  <a:cubicBezTo>
                    <a:pt x="561" y="17543"/>
                    <a:pt x="462" y="17643"/>
                    <a:pt x="340" y="17643"/>
                  </a:cubicBezTo>
                  <a:cubicBezTo>
                    <a:pt x="219" y="17643"/>
                    <a:pt x="119" y="17543"/>
                    <a:pt x="119" y="17422"/>
                  </a:cubicBezTo>
                  <a:cubicBezTo>
                    <a:pt x="119" y="17300"/>
                    <a:pt x="219" y="17201"/>
                    <a:pt x="340" y="17201"/>
                  </a:cubicBezTo>
                  <a:close/>
                  <a:moveTo>
                    <a:pt x="7531" y="0"/>
                  </a:moveTo>
                  <a:lnTo>
                    <a:pt x="7531" y="6860"/>
                  </a:lnTo>
                  <a:lnTo>
                    <a:pt x="4257" y="10145"/>
                  </a:lnTo>
                  <a:lnTo>
                    <a:pt x="4241" y="10162"/>
                  </a:lnTo>
                  <a:lnTo>
                    <a:pt x="4241" y="11757"/>
                  </a:lnTo>
                  <a:lnTo>
                    <a:pt x="299" y="15716"/>
                  </a:lnTo>
                  <a:lnTo>
                    <a:pt x="282" y="15732"/>
                  </a:lnTo>
                  <a:lnTo>
                    <a:pt x="282" y="17090"/>
                  </a:lnTo>
                  <a:cubicBezTo>
                    <a:pt x="122" y="17118"/>
                    <a:pt x="1" y="17256"/>
                    <a:pt x="1" y="17422"/>
                  </a:cubicBezTo>
                  <a:cubicBezTo>
                    <a:pt x="1" y="17609"/>
                    <a:pt x="152" y="17761"/>
                    <a:pt x="340" y="17761"/>
                  </a:cubicBezTo>
                  <a:cubicBezTo>
                    <a:pt x="528" y="17761"/>
                    <a:pt x="680" y="17609"/>
                    <a:pt x="680" y="17422"/>
                  </a:cubicBezTo>
                  <a:cubicBezTo>
                    <a:pt x="680" y="17256"/>
                    <a:pt x="558" y="17118"/>
                    <a:pt x="398" y="17090"/>
                  </a:cubicBezTo>
                  <a:lnTo>
                    <a:pt x="398" y="15782"/>
                  </a:lnTo>
                  <a:lnTo>
                    <a:pt x="4343" y="11823"/>
                  </a:lnTo>
                  <a:lnTo>
                    <a:pt x="4359" y="11807"/>
                  </a:lnTo>
                  <a:lnTo>
                    <a:pt x="4359" y="10211"/>
                  </a:lnTo>
                  <a:lnTo>
                    <a:pt x="7631" y="6926"/>
                  </a:lnTo>
                  <a:lnTo>
                    <a:pt x="7647" y="6907"/>
                  </a:lnTo>
                  <a:lnTo>
                    <a:pt x="7647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25"/>
            <p:cNvSpPr/>
            <p:nvPr/>
          </p:nvSpPr>
          <p:spPr>
            <a:xfrm>
              <a:off x="2502475" y="990025"/>
              <a:ext cx="167875" cy="378700"/>
            </a:xfrm>
            <a:custGeom>
              <a:avLst/>
              <a:gdLst/>
              <a:ahLst/>
              <a:cxnLst/>
              <a:rect l="l" t="t" r="r" b="b"/>
              <a:pathLst>
                <a:path w="6715" h="15148" extrusionOk="0">
                  <a:moveTo>
                    <a:pt x="340" y="14587"/>
                  </a:moveTo>
                  <a:cubicBezTo>
                    <a:pt x="462" y="14587"/>
                    <a:pt x="561" y="14687"/>
                    <a:pt x="561" y="14808"/>
                  </a:cubicBezTo>
                  <a:cubicBezTo>
                    <a:pt x="561" y="14930"/>
                    <a:pt x="462" y="15029"/>
                    <a:pt x="340" y="15029"/>
                  </a:cubicBezTo>
                  <a:cubicBezTo>
                    <a:pt x="219" y="15029"/>
                    <a:pt x="119" y="14930"/>
                    <a:pt x="119" y="14808"/>
                  </a:cubicBezTo>
                  <a:cubicBezTo>
                    <a:pt x="119" y="14687"/>
                    <a:pt x="219" y="14587"/>
                    <a:pt x="340" y="14587"/>
                  </a:cubicBezTo>
                  <a:close/>
                  <a:moveTo>
                    <a:pt x="6595" y="1"/>
                  </a:moveTo>
                  <a:lnTo>
                    <a:pt x="6595" y="6861"/>
                  </a:lnTo>
                  <a:lnTo>
                    <a:pt x="3324" y="10146"/>
                  </a:lnTo>
                  <a:lnTo>
                    <a:pt x="3308" y="10162"/>
                  </a:lnTo>
                  <a:lnTo>
                    <a:pt x="3308" y="11766"/>
                  </a:lnTo>
                  <a:cubicBezTo>
                    <a:pt x="3250" y="11819"/>
                    <a:pt x="3148" y="11918"/>
                    <a:pt x="2963" y="12106"/>
                  </a:cubicBezTo>
                  <a:lnTo>
                    <a:pt x="539" y="14538"/>
                  </a:lnTo>
                  <a:cubicBezTo>
                    <a:pt x="484" y="14496"/>
                    <a:pt x="415" y="14469"/>
                    <a:pt x="340" y="14469"/>
                  </a:cubicBezTo>
                  <a:cubicBezTo>
                    <a:pt x="152" y="14469"/>
                    <a:pt x="1" y="14620"/>
                    <a:pt x="1" y="14808"/>
                  </a:cubicBezTo>
                  <a:cubicBezTo>
                    <a:pt x="1" y="14996"/>
                    <a:pt x="152" y="15148"/>
                    <a:pt x="340" y="15148"/>
                  </a:cubicBezTo>
                  <a:cubicBezTo>
                    <a:pt x="528" y="15148"/>
                    <a:pt x="680" y="14996"/>
                    <a:pt x="680" y="14808"/>
                  </a:cubicBezTo>
                  <a:cubicBezTo>
                    <a:pt x="680" y="14739"/>
                    <a:pt x="658" y="14676"/>
                    <a:pt x="622" y="14620"/>
                  </a:cubicBezTo>
                  <a:cubicBezTo>
                    <a:pt x="3352" y="11879"/>
                    <a:pt x="3407" y="11827"/>
                    <a:pt x="3407" y="11824"/>
                  </a:cubicBezTo>
                  <a:lnTo>
                    <a:pt x="3424" y="11808"/>
                  </a:lnTo>
                  <a:lnTo>
                    <a:pt x="3424" y="10212"/>
                  </a:lnTo>
                  <a:lnTo>
                    <a:pt x="6695" y="6927"/>
                  </a:lnTo>
                  <a:lnTo>
                    <a:pt x="6714" y="6910"/>
                  </a:lnTo>
                  <a:lnTo>
                    <a:pt x="6714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25"/>
            <p:cNvSpPr/>
            <p:nvPr/>
          </p:nvSpPr>
          <p:spPr>
            <a:xfrm>
              <a:off x="2858575" y="1410325"/>
              <a:ext cx="119900" cy="220575"/>
            </a:xfrm>
            <a:custGeom>
              <a:avLst/>
              <a:gdLst/>
              <a:ahLst/>
              <a:cxnLst/>
              <a:rect l="l" t="t" r="r" b="b"/>
              <a:pathLst>
                <a:path w="4796" h="8823" extrusionOk="0">
                  <a:moveTo>
                    <a:pt x="338" y="8262"/>
                  </a:moveTo>
                  <a:cubicBezTo>
                    <a:pt x="459" y="8262"/>
                    <a:pt x="558" y="8362"/>
                    <a:pt x="558" y="8483"/>
                  </a:cubicBezTo>
                  <a:cubicBezTo>
                    <a:pt x="558" y="8605"/>
                    <a:pt x="459" y="8704"/>
                    <a:pt x="338" y="8704"/>
                  </a:cubicBezTo>
                  <a:cubicBezTo>
                    <a:pt x="216" y="8704"/>
                    <a:pt x="117" y="8605"/>
                    <a:pt x="117" y="8483"/>
                  </a:cubicBezTo>
                  <a:cubicBezTo>
                    <a:pt x="117" y="8362"/>
                    <a:pt x="216" y="8262"/>
                    <a:pt x="338" y="8262"/>
                  </a:cubicBezTo>
                  <a:close/>
                  <a:moveTo>
                    <a:pt x="1781" y="0"/>
                  </a:moveTo>
                  <a:lnTo>
                    <a:pt x="282" y="1513"/>
                  </a:lnTo>
                  <a:lnTo>
                    <a:pt x="313" y="8149"/>
                  </a:lnTo>
                  <a:cubicBezTo>
                    <a:pt x="139" y="8160"/>
                    <a:pt x="1" y="8307"/>
                    <a:pt x="1" y="8483"/>
                  </a:cubicBezTo>
                  <a:cubicBezTo>
                    <a:pt x="1" y="8671"/>
                    <a:pt x="153" y="8823"/>
                    <a:pt x="338" y="8823"/>
                  </a:cubicBezTo>
                  <a:cubicBezTo>
                    <a:pt x="525" y="8823"/>
                    <a:pt x="677" y="8671"/>
                    <a:pt x="677" y="8483"/>
                  </a:cubicBezTo>
                  <a:cubicBezTo>
                    <a:pt x="677" y="8329"/>
                    <a:pt x="572" y="8202"/>
                    <a:pt x="431" y="8160"/>
                  </a:cubicBezTo>
                  <a:lnTo>
                    <a:pt x="401" y="1560"/>
                  </a:lnTo>
                  <a:lnTo>
                    <a:pt x="1831" y="116"/>
                  </a:lnTo>
                  <a:lnTo>
                    <a:pt x="4796" y="116"/>
                  </a:lnTo>
                  <a:lnTo>
                    <a:pt x="4796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25"/>
            <p:cNvSpPr/>
            <p:nvPr/>
          </p:nvSpPr>
          <p:spPr>
            <a:xfrm>
              <a:off x="2881900" y="1433650"/>
              <a:ext cx="97750" cy="173725"/>
            </a:xfrm>
            <a:custGeom>
              <a:avLst/>
              <a:gdLst/>
              <a:ahLst/>
              <a:cxnLst/>
              <a:rect l="l" t="t" r="r" b="b"/>
              <a:pathLst>
                <a:path w="3910" h="6949" extrusionOk="0">
                  <a:moveTo>
                    <a:pt x="340" y="6388"/>
                  </a:moveTo>
                  <a:cubicBezTo>
                    <a:pt x="462" y="6388"/>
                    <a:pt x="561" y="6488"/>
                    <a:pt x="561" y="6609"/>
                  </a:cubicBezTo>
                  <a:cubicBezTo>
                    <a:pt x="561" y="6730"/>
                    <a:pt x="462" y="6830"/>
                    <a:pt x="340" y="6830"/>
                  </a:cubicBezTo>
                  <a:cubicBezTo>
                    <a:pt x="219" y="6830"/>
                    <a:pt x="120" y="6730"/>
                    <a:pt x="120" y="6609"/>
                  </a:cubicBezTo>
                  <a:cubicBezTo>
                    <a:pt x="120" y="6488"/>
                    <a:pt x="219" y="6388"/>
                    <a:pt x="340" y="6388"/>
                  </a:cubicBezTo>
                  <a:close/>
                  <a:moveTo>
                    <a:pt x="1146" y="0"/>
                  </a:moveTo>
                  <a:lnTo>
                    <a:pt x="280" y="873"/>
                  </a:lnTo>
                  <a:lnTo>
                    <a:pt x="280" y="6278"/>
                  </a:lnTo>
                  <a:cubicBezTo>
                    <a:pt x="122" y="6305"/>
                    <a:pt x="1" y="6443"/>
                    <a:pt x="1" y="6609"/>
                  </a:cubicBezTo>
                  <a:cubicBezTo>
                    <a:pt x="1" y="6797"/>
                    <a:pt x="153" y="6949"/>
                    <a:pt x="340" y="6949"/>
                  </a:cubicBezTo>
                  <a:cubicBezTo>
                    <a:pt x="525" y="6949"/>
                    <a:pt x="677" y="6797"/>
                    <a:pt x="677" y="6609"/>
                  </a:cubicBezTo>
                  <a:cubicBezTo>
                    <a:pt x="677" y="6443"/>
                    <a:pt x="556" y="6305"/>
                    <a:pt x="398" y="6278"/>
                  </a:cubicBezTo>
                  <a:lnTo>
                    <a:pt x="398" y="922"/>
                  </a:lnTo>
                  <a:lnTo>
                    <a:pt x="1193" y="119"/>
                  </a:lnTo>
                  <a:lnTo>
                    <a:pt x="3910" y="119"/>
                  </a:lnTo>
                  <a:lnTo>
                    <a:pt x="3910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25"/>
            <p:cNvSpPr/>
            <p:nvPr/>
          </p:nvSpPr>
          <p:spPr>
            <a:xfrm>
              <a:off x="2729175" y="1554825"/>
              <a:ext cx="275250" cy="188775"/>
            </a:xfrm>
            <a:custGeom>
              <a:avLst/>
              <a:gdLst/>
              <a:ahLst/>
              <a:cxnLst/>
              <a:rect l="l" t="t" r="r" b="b"/>
              <a:pathLst>
                <a:path w="11010" h="7551" extrusionOk="0">
                  <a:moveTo>
                    <a:pt x="340" y="6993"/>
                  </a:moveTo>
                  <a:cubicBezTo>
                    <a:pt x="462" y="6993"/>
                    <a:pt x="561" y="7092"/>
                    <a:pt x="561" y="7214"/>
                  </a:cubicBezTo>
                  <a:cubicBezTo>
                    <a:pt x="561" y="7335"/>
                    <a:pt x="462" y="7435"/>
                    <a:pt x="340" y="7435"/>
                  </a:cubicBezTo>
                  <a:cubicBezTo>
                    <a:pt x="219" y="7435"/>
                    <a:pt x="120" y="7335"/>
                    <a:pt x="120" y="7214"/>
                  </a:cubicBezTo>
                  <a:cubicBezTo>
                    <a:pt x="120" y="7092"/>
                    <a:pt x="219" y="6993"/>
                    <a:pt x="340" y="6993"/>
                  </a:cubicBezTo>
                  <a:close/>
                  <a:moveTo>
                    <a:pt x="10924" y="1"/>
                  </a:moveTo>
                  <a:lnTo>
                    <a:pt x="3824" y="7153"/>
                  </a:lnTo>
                  <a:lnTo>
                    <a:pt x="672" y="7153"/>
                  </a:lnTo>
                  <a:cubicBezTo>
                    <a:pt x="644" y="6996"/>
                    <a:pt x="506" y="6874"/>
                    <a:pt x="340" y="6874"/>
                  </a:cubicBezTo>
                  <a:cubicBezTo>
                    <a:pt x="153" y="6874"/>
                    <a:pt x="1" y="7026"/>
                    <a:pt x="1" y="7214"/>
                  </a:cubicBezTo>
                  <a:cubicBezTo>
                    <a:pt x="1" y="7399"/>
                    <a:pt x="153" y="7551"/>
                    <a:pt x="340" y="7551"/>
                  </a:cubicBezTo>
                  <a:cubicBezTo>
                    <a:pt x="506" y="7551"/>
                    <a:pt x="644" y="7432"/>
                    <a:pt x="672" y="7272"/>
                  </a:cubicBezTo>
                  <a:lnTo>
                    <a:pt x="3874" y="7272"/>
                  </a:lnTo>
                  <a:lnTo>
                    <a:pt x="11010" y="84"/>
                  </a:lnTo>
                  <a:lnTo>
                    <a:pt x="10924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25"/>
            <p:cNvSpPr/>
            <p:nvPr/>
          </p:nvSpPr>
          <p:spPr>
            <a:xfrm>
              <a:off x="2502475" y="975275"/>
              <a:ext cx="121150" cy="332100"/>
            </a:xfrm>
            <a:custGeom>
              <a:avLst/>
              <a:gdLst/>
              <a:ahLst/>
              <a:cxnLst/>
              <a:rect l="l" t="t" r="r" b="b"/>
              <a:pathLst>
                <a:path w="4846" h="13284" extrusionOk="0">
                  <a:moveTo>
                    <a:pt x="340" y="12723"/>
                  </a:moveTo>
                  <a:cubicBezTo>
                    <a:pt x="462" y="12723"/>
                    <a:pt x="561" y="12823"/>
                    <a:pt x="561" y="12944"/>
                  </a:cubicBezTo>
                  <a:cubicBezTo>
                    <a:pt x="561" y="13066"/>
                    <a:pt x="462" y="13165"/>
                    <a:pt x="340" y="13165"/>
                  </a:cubicBezTo>
                  <a:cubicBezTo>
                    <a:pt x="219" y="13165"/>
                    <a:pt x="119" y="13066"/>
                    <a:pt x="119" y="12944"/>
                  </a:cubicBezTo>
                  <a:cubicBezTo>
                    <a:pt x="119" y="12823"/>
                    <a:pt x="219" y="12723"/>
                    <a:pt x="340" y="12723"/>
                  </a:cubicBezTo>
                  <a:close/>
                  <a:moveTo>
                    <a:pt x="4727" y="0"/>
                  </a:moveTo>
                  <a:lnTo>
                    <a:pt x="4727" y="6863"/>
                  </a:lnTo>
                  <a:lnTo>
                    <a:pt x="1455" y="10148"/>
                  </a:lnTo>
                  <a:lnTo>
                    <a:pt x="1439" y="10164"/>
                  </a:lnTo>
                  <a:lnTo>
                    <a:pt x="1439" y="11760"/>
                  </a:lnTo>
                  <a:lnTo>
                    <a:pt x="533" y="12668"/>
                  </a:lnTo>
                  <a:cubicBezTo>
                    <a:pt x="478" y="12629"/>
                    <a:pt x="412" y="12607"/>
                    <a:pt x="340" y="12607"/>
                  </a:cubicBezTo>
                  <a:cubicBezTo>
                    <a:pt x="152" y="12607"/>
                    <a:pt x="1" y="12759"/>
                    <a:pt x="1" y="12944"/>
                  </a:cubicBezTo>
                  <a:cubicBezTo>
                    <a:pt x="1" y="13132"/>
                    <a:pt x="152" y="13284"/>
                    <a:pt x="340" y="13284"/>
                  </a:cubicBezTo>
                  <a:cubicBezTo>
                    <a:pt x="528" y="13284"/>
                    <a:pt x="680" y="13132"/>
                    <a:pt x="680" y="12944"/>
                  </a:cubicBezTo>
                  <a:cubicBezTo>
                    <a:pt x="680" y="12872"/>
                    <a:pt x="655" y="12806"/>
                    <a:pt x="616" y="12751"/>
                  </a:cubicBezTo>
                  <a:lnTo>
                    <a:pt x="1555" y="11810"/>
                  </a:lnTo>
                  <a:lnTo>
                    <a:pt x="1555" y="10211"/>
                  </a:lnTo>
                  <a:lnTo>
                    <a:pt x="4826" y="6926"/>
                  </a:lnTo>
                  <a:lnTo>
                    <a:pt x="4845" y="6910"/>
                  </a:lnTo>
                  <a:lnTo>
                    <a:pt x="4845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25"/>
            <p:cNvSpPr/>
            <p:nvPr/>
          </p:nvSpPr>
          <p:spPr>
            <a:xfrm>
              <a:off x="2502475" y="982650"/>
              <a:ext cx="144475" cy="355225"/>
            </a:xfrm>
            <a:custGeom>
              <a:avLst/>
              <a:gdLst/>
              <a:ahLst/>
              <a:cxnLst/>
              <a:rect l="l" t="t" r="r" b="b"/>
              <a:pathLst>
                <a:path w="5779" h="14209" extrusionOk="0">
                  <a:moveTo>
                    <a:pt x="340" y="13648"/>
                  </a:moveTo>
                  <a:cubicBezTo>
                    <a:pt x="462" y="13648"/>
                    <a:pt x="561" y="13748"/>
                    <a:pt x="561" y="13869"/>
                  </a:cubicBezTo>
                  <a:cubicBezTo>
                    <a:pt x="561" y="13991"/>
                    <a:pt x="462" y="14090"/>
                    <a:pt x="340" y="14090"/>
                  </a:cubicBezTo>
                  <a:cubicBezTo>
                    <a:pt x="219" y="14090"/>
                    <a:pt x="119" y="13991"/>
                    <a:pt x="119" y="13869"/>
                  </a:cubicBezTo>
                  <a:cubicBezTo>
                    <a:pt x="119" y="13748"/>
                    <a:pt x="219" y="13648"/>
                    <a:pt x="340" y="13648"/>
                  </a:cubicBezTo>
                  <a:close/>
                  <a:moveTo>
                    <a:pt x="5660" y="1"/>
                  </a:moveTo>
                  <a:lnTo>
                    <a:pt x="5660" y="6860"/>
                  </a:lnTo>
                  <a:lnTo>
                    <a:pt x="2388" y="10145"/>
                  </a:lnTo>
                  <a:lnTo>
                    <a:pt x="2372" y="10165"/>
                  </a:lnTo>
                  <a:lnTo>
                    <a:pt x="2372" y="11760"/>
                  </a:lnTo>
                  <a:lnTo>
                    <a:pt x="539" y="13599"/>
                  </a:lnTo>
                  <a:cubicBezTo>
                    <a:pt x="484" y="13557"/>
                    <a:pt x="415" y="13532"/>
                    <a:pt x="340" y="13532"/>
                  </a:cubicBezTo>
                  <a:cubicBezTo>
                    <a:pt x="152" y="13532"/>
                    <a:pt x="1" y="13684"/>
                    <a:pt x="1" y="13869"/>
                  </a:cubicBezTo>
                  <a:cubicBezTo>
                    <a:pt x="1" y="14057"/>
                    <a:pt x="152" y="14209"/>
                    <a:pt x="340" y="14209"/>
                  </a:cubicBezTo>
                  <a:cubicBezTo>
                    <a:pt x="528" y="14209"/>
                    <a:pt x="680" y="14057"/>
                    <a:pt x="680" y="13869"/>
                  </a:cubicBezTo>
                  <a:cubicBezTo>
                    <a:pt x="680" y="13800"/>
                    <a:pt x="658" y="13737"/>
                    <a:pt x="622" y="13684"/>
                  </a:cubicBezTo>
                  <a:lnTo>
                    <a:pt x="2491" y="11807"/>
                  </a:lnTo>
                  <a:lnTo>
                    <a:pt x="2491" y="10212"/>
                  </a:lnTo>
                  <a:lnTo>
                    <a:pt x="5762" y="6927"/>
                  </a:lnTo>
                  <a:lnTo>
                    <a:pt x="5778" y="6910"/>
                  </a:lnTo>
                  <a:lnTo>
                    <a:pt x="5778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25"/>
            <p:cNvSpPr/>
            <p:nvPr/>
          </p:nvSpPr>
          <p:spPr>
            <a:xfrm>
              <a:off x="2502475" y="1067125"/>
              <a:ext cx="57925" cy="157100"/>
            </a:xfrm>
            <a:custGeom>
              <a:avLst/>
              <a:gdLst/>
              <a:ahLst/>
              <a:cxnLst/>
              <a:rect l="l" t="t" r="r" b="b"/>
              <a:pathLst>
                <a:path w="2317" h="6284" extrusionOk="0">
                  <a:moveTo>
                    <a:pt x="340" y="5726"/>
                  </a:moveTo>
                  <a:cubicBezTo>
                    <a:pt x="462" y="5726"/>
                    <a:pt x="561" y="5825"/>
                    <a:pt x="561" y="5946"/>
                  </a:cubicBezTo>
                  <a:cubicBezTo>
                    <a:pt x="561" y="6068"/>
                    <a:pt x="462" y="6167"/>
                    <a:pt x="340" y="6167"/>
                  </a:cubicBezTo>
                  <a:cubicBezTo>
                    <a:pt x="219" y="6167"/>
                    <a:pt x="119" y="6068"/>
                    <a:pt x="119" y="5946"/>
                  </a:cubicBezTo>
                  <a:cubicBezTo>
                    <a:pt x="119" y="5825"/>
                    <a:pt x="219" y="5726"/>
                    <a:pt x="340" y="5726"/>
                  </a:cubicBezTo>
                  <a:close/>
                  <a:moveTo>
                    <a:pt x="2231" y="0"/>
                  </a:moveTo>
                  <a:lnTo>
                    <a:pt x="282" y="1960"/>
                  </a:lnTo>
                  <a:lnTo>
                    <a:pt x="282" y="5612"/>
                  </a:lnTo>
                  <a:cubicBezTo>
                    <a:pt x="122" y="5640"/>
                    <a:pt x="1" y="5778"/>
                    <a:pt x="1" y="5946"/>
                  </a:cubicBezTo>
                  <a:cubicBezTo>
                    <a:pt x="1" y="6131"/>
                    <a:pt x="152" y="6283"/>
                    <a:pt x="340" y="6283"/>
                  </a:cubicBezTo>
                  <a:cubicBezTo>
                    <a:pt x="528" y="6283"/>
                    <a:pt x="680" y="6131"/>
                    <a:pt x="680" y="5946"/>
                  </a:cubicBezTo>
                  <a:cubicBezTo>
                    <a:pt x="680" y="5778"/>
                    <a:pt x="558" y="5640"/>
                    <a:pt x="398" y="5612"/>
                  </a:cubicBezTo>
                  <a:lnTo>
                    <a:pt x="398" y="2010"/>
                  </a:lnTo>
                  <a:lnTo>
                    <a:pt x="2317" y="86"/>
                  </a:lnTo>
                  <a:lnTo>
                    <a:pt x="2231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25"/>
            <p:cNvSpPr/>
            <p:nvPr/>
          </p:nvSpPr>
          <p:spPr>
            <a:xfrm>
              <a:off x="2899375" y="1256975"/>
              <a:ext cx="19750" cy="19825"/>
            </a:xfrm>
            <a:custGeom>
              <a:avLst/>
              <a:gdLst/>
              <a:ahLst/>
              <a:cxnLst/>
              <a:rect l="l" t="t" r="r" b="b"/>
              <a:pathLst>
                <a:path w="790" h="793" extrusionOk="0">
                  <a:moveTo>
                    <a:pt x="395" y="0"/>
                  </a:moveTo>
                  <a:cubicBezTo>
                    <a:pt x="177" y="0"/>
                    <a:pt x="0" y="177"/>
                    <a:pt x="0" y="398"/>
                  </a:cubicBezTo>
                  <a:cubicBezTo>
                    <a:pt x="0" y="616"/>
                    <a:pt x="177" y="793"/>
                    <a:pt x="395" y="793"/>
                  </a:cubicBezTo>
                  <a:cubicBezTo>
                    <a:pt x="613" y="793"/>
                    <a:pt x="790" y="616"/>
                    <a:pt x="790" y="398"/>
                  </a:cubicBezTo>
                  <a:cubicBezTo>
                    <a:pt x="790" y="177"/>
                    <a:pt x="613" y="0"/>
                    <a:pt x="395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25"/>
            <p:cNvSpPr/>
            <p:nvPr/>
          </p:nvSpPr>
          <p:spPr>
            <a:xfrm>
              <a:off x="1476750" y="1456500"/>
              <a:ext cx="651075" cy="725125"/>
            </a:xfrm>
            <a:custGeom>
              <a:avLst/>
              <a:gdLst/>
              <a:ahLst/>
              <a:cxnLst/>
              <a:rect l="l" t="t" r="r" b="b"/>
              <a:pathLst>
                <a:path w="26043" h="29005" extrusionOk="0">
                  <a:moveTo>
                    <a:pt x="25706" y="28444"/>
                  </a:moveTo>
                  <a:cubicBezTo>
                    <a:pt x="25828" y="28444"/>
                    <a:pt x="25927" y="28544"/>
                    <a:pt x="25927" y="28665"/>
                  </a:cubicBezTo>
                  <a:cubicBezTo>
                    <a:pt x="25927" y="28787"/>
                    <a:pt x="25828" y="28886"/>
                    <a:pt x="25706" y="28886"/>
                  </a:cubicBezTo>
                  <a:cubicBezTo>
                    <a:pt x="25582" y="28886"/>
                    <a:pt x="25485" y="28787"/>
                    <a:pt x="25485" y="28665"/>
                  </a:cubicBezTo>
                  <a:cubicBezTo>
                    <a:pt x="25485" y="28544"/>
                    <a:pt x="25585" y="28444"/>
                    <a:pt x="25706" y="28444"/>
                  </a:cubicBezTo>
                  <a:close/>
                  <a:moveTo>
                    <a:pt x="0" y="0"/>
                  </a:moveTo>
                  <a:lnTo>
                    <a:pt x="0" y="119"/>
                  </a:lnTo>
                  <a:lnTo>
                    <a:pt x="3067" y="119"/>
                  </a:lnTo>
                  <a:lnTo>
                    <a:pt x="4403" y="1452"/>
                  </a:lnTo>
                  <a:lnTo>
                    <a:pt x="4403" y="10680"/>
                  </a:lnTo>
                  <a:lnTo>
                    <a:pt x="15614" y="21871"/>
                  </a:lnTo>
                  <a:lnTo>
                    <a:pt x="15630" y="21888"/>
                  </a:lnTo>
                  <a:lnTo>
                    <a:pt x="18832" y="21888"/>
                  </a:lnTo>
                  <a:lnTo>
                    <a:pt x="25427" y="28472"/>
                  </a:lnTo>
                  <a:cubicBezTo>
                    <a:pt x="25391" y="28527"/>
                    <a:pt x="25367" y="28593"/>
                    <a:pt x="25367" y="28665"/>
                  </a:cubicBezTo>
                  <a:cubicBezTo>
                    <a:pt x="25367" y="28853"/>
                    <a:pt x="25518" y="29005"/>
                    <a:pt x="25706" y="29005"/>
                  </a:cubicBezTo>
                  <a:cubicBezTo>
                    <a:pt x="25891" y="29005"/>
                    <a:pt x="26043" y="28853"/>
                    <a:pt x="26043" y="28665"/>
                  </a:cubicBezTo>
                  <a:cubicBezTo>
                    <a:pt x="26043" y="28480"/>
                    <a:pt x="25891" y="28328"/>
                    <a:pt x="25706" y="28328"/>
                  </a:cubicBezTo>
                  <a:cubicBezTo>
                    <a:pt x="25632" y="28328"/>
                    <a:pt x="25565" y="28350"/>
                    <a:pt x="25510" y="28389"/>
                  </a:cubicBezTo>
                  <a:lnTo>
                    <a:pt x="18899" y="21789"/>
                  </a:lnTo>
                  <a:lnTo>
                    <a:pt x="18882" y="21769"/>
                  </a:lnTo>
                  <a:lnTo>
                    <a:pt x="15680" y="21769"/>
                  </a:lnTo>
                  <a:lnTo>
                    <a:pt x="4522" y="10631"/>
                  </a:lnTo>
                  <a:lnTo>
                    <a:pt x="4522" y="1402"/>
                  </a:lnTo>
                  <a:lnTo>
                    <a:pt x="3117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25"/>
            <p:cNvSpPr/>
            <p:nvPr/>
          </p:nvSpPr>
          <p:spPr>
            <a:xfrm>
              <a:off x="1470875" y="1142000"/>
              <a:ext cx="756050" cy="1015325"/>
            </a:xfrm>
            <a:custGeom>
              <a:avLst/>
              <a:gdLst/>
              <a:ahLst/>
              <a:cxnLst/>
              <a:rect l="l" t="t" r="r" b="b"/>
              <a:pathLst>
                <a:path w="30242" h="40613" extrusionOk="0">
                  <a:moveTo>
                    <a:pt x="29905" y="39531"/>
                  </a:moveTo>
                  <a:cubicBezTo>
                    <a:pt x="30027" y="39531"/>
                    <a:pt x="30126" y="39630"/>
                    <a:pt x="30126" y="39752"/>
                  </a:cubicBezTo>
                  <a:cubicBezTo>
                    <a:pt x="30126" y="39873"/>
                    <a:pt x="30027" y="39972"/>
                    <a:pt x="29905" y="39972"/>
                  </a:cubicBezTo>
                  <a:cubicBezTo>
                    <a:pt x="29784" y="39972"/>
                    <a:pt x="29684" y="39873"/>
                    <a:pt x="29684" y="39752"/>
                  </a:cubicBezTo>
                  <a:cubicBezTo>
                    <a:pt x="29684" y="39630"/>
                    <a:pt x="29784" y="39531"/>
                    <a:pt x="29905" y="39531"/>
                  </a:cubicBezTo>
                  <a:close/>
                  <a:moveTo>
                    <a:pt x="84" y="0"/>
                  </a:moveTo>
                  <a:lnTo>
                    <a:pt x="1" y="83"/>
                  </a:lnTo>
                  <a:lnTo>
                    <a:pt x="6507" y="6579"/>
                  </a:lnTo>
                  <a:lnTo>
                    <a:pt x="6507" y="22670"/>
                  </a:lnTo>
                  <a:lnTo>
                    <a:pt x="16442" y="32588"/>
                  </a:lnTo>
                  <a:lnTo>
                    <a:pt x="16459" y="32605"/>
                  </a:lnTo>
                  <a:lnTo>
                    <a:pt x="19661" y="32605"/>
                  </a:lnTo>
                  <a:lnTo>
                    <a:pt x="25944" y="38877"/>
                  </a:lnTo>
                  <a:lnTo>
                    <a:pt x="27666" y="40596"/>
                  </a:lnTo>
                  <a:lnTo>
                    <a:pt x="27683" y="40613"/>
                  </a:lnTo>
                  <a:lnTo>
                    <a:pt x="29130" y="40613"/>
                  </a:lnTo>
                  <a:lnTo>
                    <a:pt x="29712" y="40028"/>
                  </a:lnTo>
                  <a:cubicBezTo>
                    <a:pt x="29767" y="40066"/>
                    <a:pt x="29833" y="40091"/>
                    <a:pt x="29905" y="40091"/>
                  </a:cubicBezTo>
                  <a:cubicBezTo>
                    <a:pt x="30090" y="40091"/>
                    <a:pt x="30242" y="39939"/>
                    <a:pt x="30242" y="39752"/>
                  </a:cubicBezTo>
                  <a:cubicBezTo>
                    <a:pt x="30242" y="39567"/>
                    <a:pt x="30090" y="39415"/>
                    <a:pt x="29905" y="39415"/>
                  </a:cubicBezTo>
                  <a:cubicBezTo>
                    <a:pt x="29717" y="39415"/>
                    <a:pt x="29566" y="39567"/>
                    <a:pt x="29566" y="39752"/>
                  </a:cubicBezTo>
                  <a:cubicBezTo>
                    <a:pt x="29566" y="39823"/>
                    <a:pt x="29588" y="39892"/>
                    <a:pt x="29629" y="39948"/>
                  </a:cubicBezTo>
                  <a:lnTo>
                    <a:pt x="29083" y="40494"/>
                  </a:lnTo>
                  <a:lnTo>
                    <a:pt x="27730" y="40494"/>
                  </a:lnTo>
                  <a:lnTo>
                    <a:pt x="19727" y="32505"/>
                  </a:lnTo>
                  <a:lnTo>
                    <a:pt x="19711" y="32489"/>
                  </a:lnTo>
                  <a:lnTo>
                    <a:pt x="16509" y="32489"/>
                  </a:lnTo>
                  <a:lnTo>
                    <a:pt x="6626" y="22623"/>
                  </a:lnTo>
                  <a:lnTo>
                    <a:pt x="6626" y="6532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25"/>
            <p:cNvSpPr/>
            <p:nvPr/>
          </p:nvSpPr>
          <p:spPr>
            <a:xfrm>
              <a:off x="1447475" y="1149325"/>
              <a:ext cx="695750" cy="1016900"/>
            </a:xfrm>
            <a:custGeom>
              <a:avLst/>
              <a:gdLst/>
              <a:ahLst/>
              <a:cxnLst/>
              <a:rect l="l" t="t" r="r" b="b"/>
              <a:pathLst>
                <a:path w="27830" h="40676" extrusionOk="0">
                  <a:moveTo>
                    <a:pt x="27490" y="40116"/>
                  </a:moveTo>
                  <a:cubicBezTo>
                    <a:pt x="27611" y="40116"/>
                    <a:pt x="27711" y="40215"/>
                    <a:pt x="27711" y="40336"/>
                  </a:cubicBezTo>
                  <a:cubicBezTo>
                    <a:pt x="27711" y="40458"/>
                    <a:pt x="27611" y="40557"/>
                    <a:pt x="27490" y="40557"/>
                  </a:cubicBezTo>
                  <a:cubicBezTo>
                    <a:pt x="27368" y="40557"/>
                    <a:pt x="27269" y="40458"/>
                    <a:pt x="27269" y="40336"/>
                  </a:cubicBezTo>
                  <a:cubicBezTo>
                    <a:pt x="27269" y="40215"/>
                    <a:pt x="27368" y="40116"/>
                    <a:pt x="27490" y="40116"/>
                  </a:cubicBezTo>
                  <a:close/>
                  <a:moveTo>
                    <a:pt x="84" y="0"/>
                  </a:moveTo>
                  <a:lnTo>
                    <a:pt x="1" y="86"/>
                  </a:lnTo>
                  <a:lnTo>
                    <a:pt x="6510" y="6581"/>
                  </a:lnTo>
                  <a:lnTo>
                    <a:pt x="6510" y="22672"/>
                  </a:lnTo>
                  <a:lnTo>
                    <a:pt x="17080" y="33225"/>
                  </a:lnTo>
                  <a:lnTo>
                    <a:pt x="17099" y="33242"/>
                  </a:lnTo>
                  <a:lnTo>
                    <a:pt x="20302" y="33242"/>
                  </a:lnTo>
                  <a:lnTo>
                    <a:pt x="27214" y="40143"/>
                  </a:lnTo>
                  <a:cubicBezTo>
                    <a:pt x="27175" y="40198"/>
                    <a:pt x="27150" y="40265"/>
                    <a:pt x="27150" y="40336"/>
                  </a:cubicBezTo>
                  <a:cubicBezTo>
                    <a:pt x="27150" y="40524"/>
                    <a:pt x="27305" y="40676"/>
                    <a:pt x="27490" y="40676"/>
                  </a:cubicBezTo>
                  <a:cubicBezTo>
                    <a:pt x="27678" y="40676"/>
                    <a:pt x="27830" y="40524"/>
                    <a:pt x="27830" y="40336"/>
                  </a:cubicBezTo>
                  <a:cubicBezTo>
                    <a:pt x="27830" y="40152"/>
                    <a:pt x="27678" y="40000"/>
                    <a:pt x="27490" y="40000"/>
                  </a:cubicBezTo>
                  <a:cubicBezTo>
                    <a:pt x="27418" y="40000"/>
                    <a:pt x="27352" y="40022"/>
                    <a:pt x="27297" y="40060"/>
                  </a:cubicBezTo>
                  <a:lnTo>
                    <a:pt x="20368" y="33143"/>
                  </a:lnTo>
                  <a:lnTo>
                    <a:pt x="20349" y="33126"/>
                  </a:lnTo>
                  <a:lnTo>
                    <a:pt x="17146" y="33126"/>
                  </a:lnTo>
                  <a:lnTo>
                    <a:pt x="6626" y="22625"/>
                  </a:lnTo>
                  <a:lnTo>
                    <a:pt x="6626" y="6531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25"/>
            <p:cNvSpPr/>
            <p:nvPr/>
          </p:nvSpPr>
          <p:spPr>
            <a:xfrm>
              <a:off x="2232575" y="2325850"/>
              <a:ext cx="16925" cy="16925"/>
            </a:xfrm>
            <a:custGeom>
              <a:avLst/>
              <a:gdLst/>
              <a:ahLst/>
              <a:cxnLst/>
              <a:rect l="l" t="t" r="r" b="b"/>
              <a:pathLst>
                <a:path w="677" h="677" extrusionOk="0">
                  <a:moveTo>
                    <a:pt x="340" y="119"/>
                  </a:moveTo>
                  <a:cubicBezTo>
                    <a:pt x="461" y="119"/>
                    <a:pt x="561" y="218"/>
                    <a:pt x="561" y="340"/>
                  </a:cubicBezTo>
                  <a:cubicBezTo>
                    <a:pt x="561" y="461"/>
                    <a:pt x="461" y="560"/>
                    <a:pt x="340" y="560"/>
                  </a:cubicBezTo>
                  <a:cubicBezTo>
                    <a:pt x="218" y="560"/>
                    <a:pt x="119" y="461"/>
                    <a:pt x="119" y="340"/>
                  </a:cubicBezTo>
                  <a:cubicBezTo>
                    <a:pt x="119" y="218"/>
                    <a:pt x="218" y="119"/>
                    <a:pt x="340" y="119"/>
                  </a:cubicBezTo>
                  <a:close/>
                  <a:moveTo>
                    <a:pt x="340" y="0"/>
                  </a:moveTo>
                  <a:cubicBezTo>
                    <a:pt x="152" y="0"/>
                    <a:pt x="0" y="152"/>
                    <a:pt x="0" y="340"/>
                  </a:cubicBezTo>
                  <a:cubicBezTo>
                    <a:pt x="0" y="525"/>
                    <a:pt x="152" y="676"/>
                    <a:pt x="340" y="676"/>
                  </a:cubicBezTo>
                  <a:cubicBezTo>
                    <a:pt x="525" y="676"/>
                    <a:pt x="677" y="525"/>
                    <a:pt x="677" y="340"/>
                  </a:cubicBezTo>
                  <a:cubicBezTo>
                    <a:pt x="677" y="152"/>
                    <a:pt x="525" y="0"/>
                    <a:pt x="340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25"/>
            <p:cNvSpPr/>
            <p:nvPr/>
          </p:nvSpPr>
          <p:spPr>
            <a:xfrm>
              <a:off x="2232575" y="2295325"/>
              <a:ext cx="16925" cy="16950"/>
            </a:xfrm>
            <a:custGeom>
              <a:avLst/>
              <a:gdLst/>
              <a:ahLst/>
              <a:cxnLst/>
              <a:rect l="l" t="t" r="r" b="b"/>
              <a:pathLst>
                <a:path w="677" h="678" extrusionOk="0">
                  <a:moveTo>
                    <a:pt x="340" y="120"/>
                  </a:moveTo>
                  <a:cubicBezTo>
                    <a:pt x="461" y="120"/>
                    <a:pt x="561" y="219"/>
                    <a:pt x="561" y="340"/>
                  </a:cubicBezTo>
                  <a:cubicBezTo>
                    <a:pt x="561" y="462"/>
                    <a:pt x="461" y="561"/>
                    <a:pt x="340" y="561"/>
                  </a:cubicBezTo>
                  <a:cubicBezTo>
                    <a:pt x="218" y="561"/>
                    <a:pt x="119" y="462"/>
                    <a:pt x="119" y="340"/>
                  </a:cubicBezTo>
                  <a:cubicBezTo>
                    <a:pt x="119" y="219"/>
                    <a:pt x="218" y="120"/>
                    <a:pt x="340" y="120"/>
                  </a:cubicBezTo>
                  <a:close/>
                  <a:moveTo>
                    <a:pt x="340" y="1"/>
                  </a:moveTo>
                  <a:cubicBezTo>
                    <a:pt x="152" y="1"/>
                    <a:pt x="0" y="153"/>
                    <a:pt x="0" y="340"/>
                  </a:cubicBezTo>
                  <a:cubicBezTo>
                    <a:pt x="0" y="525"/>
                    <a:pt x="152" y="677"/>
                    <a:pt x="340" y="677"/>
                  </a:cubicBezTo>
                  <a:cubicBezTo>
                    <a:pt x="525" y="677"/>
                    <a:pt x="677" y="525"/>
                    <a:pt x="677" y="340"/>
                  </a:cubicBezTo>
                  <a:cubicBezTo>
                    <a:pt x="677" y="153"/>
                    <a:pt x="525" y="1"/>
                    <a:pt x="340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25"/>
            <p:cNvSpPr/>
            <p:nvPr/>
          </p:nvSpPr>
          <p:spPr>
            <a:xfrm>
              <a:off x="1483025" y="1723150"/>
              <a:ext cx="275175" cy="230725"/>
            </a:xfrm>
            <a:custGeom>
              <a:avLst/>
              <a:gdLst/>
              <a:ahLst/>
              <a:cxnLst/>
              <a:rect l="l" t="t" r="r" b="b"/>
              <a:pathLst>
                <a:path w="11007" h="9229" extrusionOk="0">
                  <a:moveTo>
                    <a:pt x="83" y="1"/>
                  </a:moveTo>
                  <a:lnTo>
                    <a:pt x="1" y="83"/>
                  </a:lnTo>
                  <a:lnTo>
                    <a:pt x="2223" y="2303"/>
                  </a:lnTo>
                  <a:lnTo>
                    <a:pt x="2239" y="2319"/>
                  </a:lnTo>
                  <a:lnTo>
                    <a:pt x="4003" y="2319"/>
                  </a:lnTo>
                  <a:lnTo>
                    <a:pt x="10924" y="9229"/>
                  </a:lnTo>
                  <a:lnTo>
                    <a:pt x="11007" y="9146"/>
                  </a:lnTo>
                  <a:lnTo>
                    <a:pt x="4070" y="2220"/>
                  </a:lnTo>
                  <a:lnTo>
                    <a:pt x="4050" y="2201"/>
                  </a:lnTo>
                  <a:lnTo>
                    <a:pt x="2289" y="2201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25"/>
            <p:cNvSpPr/>
            <p:nvPr/>
          </p:nvSpPr>
          <p:spPr>
            <a:xfrm>
              <a:off x="2147125" y="961250"/>
              <a:ext cx="142825" cy="1564550"/>
            </a:xfrm>
            <a:custGeom>
              <a:avLst/>
              <a:gdLst/>
              <a:ahLst/>
              <a:cxnLst/>
              <a:rect l="l" t="t" r="r" b="b"/>
              <a:pathLst>
                <a:path w="5713" h="62582" extrusionOk="0">
                  <a:moveTo>
                    <a:pt x="1618" y="1"/>
                  </a:moveTo>
                  <a:lnTo>
                    <a:pt x="1618" y="12892"/>
                  </a:lnTo>
                  <a:lnTo>
                    <a:pt x="1" y="14521"/>
                  </a:lnTo>
                  <a:lnTo>
                    <a:pt x="1" y="20105"/>
                  </a:lnTo>
                  <a:lnTo>
                    <a:pt x="2974" y="23056"/>
                  </a:lnTo>
                  <a:lnTo>
                    <a:pt x="2974" y="28299"/>
                  </a:lnTo>
                  <a:lnTo>
                    <a:pt x="5083" y="30388"/>
                  </a:lnTo>
                  <a:lnTo>
                    <a:pt x="5083" y="61869"/>
                  </a:lnTo>
                  <a:cubicBezTo>
                    <a:pt x="4986" y="61941"/>
                    <a:pt x="4923" y="62054"/>
                    <a:pt x="4923" y="62184"/>
                  </a:cubicBezTo>
                  <a:cubicBezTo>
                    <a:pt x="4923" y="62402"/>
                    <a:pt x="5099" y="62581"/>
                    <a:pt x="5318" y="62581"/>
                  </a:cubicBezTo>
                  <a:cubicBezTo>
                    <a:pt x="5536" y="62581"/>
                    <a:pt x="5712" y="62402"/>
                    <a:pt x="5712" y="62184"/>
                  </a:cubicBezTo>
                  <a:cubicBezTo>
                    <a:pt x="5712" y="62054"/>
                    <a:pt x="5649" y="61941"/>
                    <a:pt x="5552" y="61869"/>
                  </a:cubicBezTo>
                  <a:lnTo>
                    <a:pt x="5552" y="30192"/>
                  </a:lnTo>
                  <a:lnTo>
                    <a:pt x="3446" y="28100"/>
                  </a:lnTo>
                  <a:lnTo>
                    <a:pt x="3446" y="22860"/>
                  </a:lnTo>
                  <a:lnTo>
                    <a:pt x="473" y="19909"/>
                  </a:lnTo>
                  <a:lnTo>
                    <a:pt x="473" y="14714"/>
                  </a:lnTo>
                  <a:lnTo>
                    <a:pt x="2088" y="13086"/>
                  </a:lnTo>
                  <a:lnTo>
                    <a:pt x="2088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25"/>
            <p:cNvSpPr/>
            <p:nvPr/>
          </p:nvSpPr>
          <p:spPr>
            <a:xfrm>
              <a:off x="2231200" y="2262975"/>
              <a:ext cx="19750" cy="19750"/>
            </a:xfrm>
            <a:custGeom>
              <a:avLst/>
              <a:gdLst/>
              <a:ahLst/>
              <a:cxnLst/>
              <a:rect l="l" t="t" r="r" b="b"/>
              <a:pathLst>
                <a:path w="790" h="790" extrusionOk="0">
                  <a:moveTo>
                    <a:pt x="395" y="0"/>
                  </a:moveTo>
                  <a:cubicBezTo>
                    <a:pt x="177" y="0"/>
                    <a:pt x="0" y="177"/>
                    <a:pt x="0" y="395"/>
                  </a:cubicBezTo>
                  <a:cubicBezTo>
                    <a:pt x="0" y="613"/>
                    <a:pt x="177" y="790"/>
                    <a:pt x="395" y="790"/>
                  </a:cubicBezTo>
                  <a:cubicBezTo>
                    <a:pt x="613" y="790"/>
                    <a:pt x="790" y="613"/>
                    <a:pt x="790" y="395"/>
                  </a:cubicBezTo>
                  <a:cubicBezTo>
                    <a:pt x="790" y="177"/>
                    <a:pt x="613" y="0"/>
                    <a:pt x="395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25"/>
            <p:cNvSpPr/>
            <p:nvPr/>
          </p:nvSpPr>
          <p:spPr>
            <a:xfrm>
              <a:off x="1477850" y="1868700"/>
              <a:ext cx="368000" cy="307950"/>
            </a:xfrm>
            <a:custGeom>
              <a:avLst/>
              <a:gdLst/>
              <a:ahLst/>
              <a:cxnLst/>
              <a:rect l="l" t="t" r="r" b="b"/>
              <a:pathLst>
                <a:path w="14720" h="12318" extrusionOk="0">
                  <a:moveTo>
                    <a:pt x="14383" y="11760"/>
                  </a:moveTo>
                  <a:cubicBezTo>
                    <a:pt x="14504" y="11760"/>
                    <a:pt x="14601" y="11857"/>
                    <a:pt x="14601" y="11981"/>
                  </a:cubicBezTo>
                  <a:cubicBezTo>
                    <a:pt x="14601" y="12103"/>
                    <a:pt x="14504" y="12199"/>
                    <a:pt x="14383" y="12199"/>
                  </a:cubicBezTo>
                  <a:cubicBezTo>
                    <a:pt x="14259" y="12199"/>
                    <a:pt x="14162" y="12103"/>
                    <a:pt x="14162" y="11981"/>
                  </a:cubicBezTo>
                  <a:cubicBezTo>
                    <a:pt x="14162" y="11860"/>
                    <a:pt x="14261" y="11760"/>
                    <a:pt x="14383" y="11760"/>
                  </a:cubicBezTo>
                  <a:close/>
                  <a:moveTo>
                    <a:pt x="83" y="1"/>
                  </a:moveTo>
                  <a:lnTo>
                    <a:pt x="1" y="83"/>
                  </a:lnTo>
                  <a:lnTo>
                    <a:pt x="5607" y="5682"/>
                  </a:lnTo>
                  <a:lnTo>
                    <a:pt x="5607" y="6725"/>
                  </a:lnTo>
                  <a:lnTo>
                    <a:pt x="6397" y="7512"/>
                  </a:lnTo>
                  <a:lnTo>
                    <a:pt x="9820" y="7512"/>
                  </a:lnTo>
                  <a:lnTo>
                    <a:pt x="14104" y="11788"/>
                  </a:lnTo>
                  <a:cubicBezTo>
                    <a:pt x="14065" y="11840"/>
                    <a:pt x="14043" y="11909"/>
                    <a:pt x="14043" y="11981"/>
                  </a:cubicBezTo>
                  <a:cubicBezTo>
                    <a:pt x="14043" y="12166"/>
                    <a:pt x="14195" y="12318"/>
                    <a:pt x="14383" y="12318"/>
                  </a:cubicBezTo>
                  <a:cubicBezTo>
                    <a:pt x="14568" y="12318"/>
                    <a:pt x="14720" y="12166"/>
                    <a:pt x="14720" y="11981"/>
                  </a:cubicBezTo>
                  <a:cubicBezTo>
                    <a:pt x="14720" y="11793"/>
                    <a:pt x="14568" y="11642"/>
                    <a:pt x="14383" y="11642"/>
                  </a:cubicBezTo>
                  <a:cubicBezTo>
                    <a:pt x="14308" y="11642"/>
                    <a:pt x="14242" y="11664"/>
                    <a:pt x="14187" y="11702"/>
                  </a:cubicBezTo>
                  <a:lnTo>
                    <a:pt x="9886" y="7410"/>
                  </a:lnTo>
                  <a:lnTo>
                    <a:pt x="9869" y="7393"/>
                  </a:lnTo>
                  <a:lnTo>
                    <a:pt x="6444" y="7393"/>
                  </a:lnTo>
                  <a:lnTo>
                    <a:pt x="5726" y="6675"/>
                  </a:lnTo>
                  <a:lnTo>
                    <a:pt x="5726" y="5632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25"/>
            <p:cNvSpPr/>
            <p:nvPr/>
          </p:nvSpPr>
          <p:spPr>
            <a:xfrm>
              <a:off x="1729550" y="2124325"/>
              <a:ext cx="19750" cy="19825"/>
            </a:xfrm>
            <a:custGeom>
              <a:avLst/>
              <a:gdLst/>
              <a:ahLst/>
              <a:cxnLst/>
              <a:rect l="l" t="t" r="r" b="b"/>
              <a:pathLst>
                <a:path w="790" h="793" extrusionOk="0">
                  <a:moveTo>
                    <a:pt x="395" y="0"/>
                  </a:moveTo>
                  <a:cubicBezTo>
                    <a:pt x="177" y="0"/>
                    <a:pt x="0" y="180"/>
                    <a:pt x="0" y="398"/>
                  </a:cubicBezTo>
                  <a:cubicBezTo>
                    <a:pt x="0" y="616"/>
                    <a:pt x="177" y="793"/>
                    <a:pt x="395" y="793"/>
                  </a:cubicBezTo>
                  <a:cubicBezTo>
                    <a:pt x="613" y="793"/>
                    <a:pt x="790" y="616"/>
                    <a:pt x="790" y="398"/>
                  </a:cubicBezTo>
                  <a:cubicBezTo>
                    <a:pt x="790" y="180"/>
                    <a:pt x="613" y="0"/>
                    <a:pt x="395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25"/>
            <p:cNvSpPr/>
            <p:nvPr/>
          </p:nvSpPr>
          <p:spPr>
            <a:xfrm>
              <a:off x="1754325" y="2149225"/>
              <a:ext cx="16925" cy="16950"/>
            </a:xfrm>
            <a:custGeom>
              <a:avLst/>
              <a:gdLst/>
              <a:ahLst/>
              <a:cxnLst/>
              <a:rect l="l" t="t" r="r" b="b"/>
              <a:pathLst>
                <a:path w="677" h="678" extrusionOk="0">
                  <a:moveTo>
                    <a:pt x="340" y="120"/>
                  </a:moveTo>
                  <a:cubicBezTo>
                    <a:pt x="461" y="120"/>
                    <a:pt x="558" y="216"/>
                    <a:pt x="558" y="340"/>
                  </a:cubicBezTo>
                  <a:cubicBezTo>
                    <a:pt x="560" y="462"/>
                    <a:pt x="461" y="559"/>
                    <a:pt x="340" y="559"/>
                  </a:cubicBezTo>
                  <a:cubicBezTo>
                    <a:pt x="218" y="559"/>
                    <a:pt x="119" y="462"/>
                    <a:pt x="119" y="340"/>
                  </a:cubicBezTo>
                  <a:cubicBezTo>
                    <a:pt x="119" y="219"/>
                    <a:pt x="218" y="120"/>
                    <a:pt x="340" y="120"/>
                  </a:cubicBezTo>
                  <a:close/>
                  <a:moveTo>
                    <a:pt x="340" y="1"/>
                  </a:moveTo>
                  <a:cubicBezTo>
                    <a:pt x="152" y="1"/>
                    <a:pt x="0" y="153"/>
                    <a:pt x="0" y="338"/>
                  </a:cubicBezTo>
                  <a:cubicBezTo>
                    <a:pt x="0" y="525"/>
                    <a:pt x="152" y="677"/>
                    <a:pt x="340" y="677"/>
                  </a:cubicBezTo>
                  <a:cubicBezTo>
                    <a:pt x="525" y="677"/>
                    <a:pt x="676" y="525"/>
                    <a:pt x="676" y="338"/>
                  </a:cubicBezTo>
                  <a:cubicBezTo>
                    <a:pt x="676" y="153"/>
                    <a:pt x="525" y="1"/>
                    <a:pt x="340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25"/>
            <p:cNvSpPr/>
            <p:nvPr/>
          </p:nvSpPr>
          <p:spPr>
            <a:xfrm>
              <a:off x="1467700" y="1889200"/>
              <a:ext cx="136950" cy="182975"/>
            </a:xfrm>
            <a:custGeom>
              <a:avLst/>
              <a:gdLst/>
              <a:ahLst/>
              <a:cxnLst/>
              <a:rect l="l" t="t" r="r" b="b"/>
              <a:pathLst>
                <a:path w="5478" h="7319" extrusionOk="0">
                  <a:moveTo>
                    <a:pt x="5138" y="6761"/>
                  </a:moveTo>
                  <a:cubicBezTo>
                    <a:pt x="5260" y="6761"/>
                    <a:pt x="5359" y="6860"/>
                    <a:pt x="5359" y="6982"/>
                  </a:cubicBezTo>
                  <a:cubicBezTo>
                    <a:pt x="5359" y="7103"/>
                    <a:pt x="5260" y="7203"/>
                    <a:pt x="5138" y="7203"/>
                  </a:cubicBezTo>
                  <a:cubicBezTo>
                    <a:pt x="5017" y="7203"/>
                    <a:pt x="4917" y="7103"/>
                    <a:pt x="4917" y="6982"/>
                  </a:cubicBezTo>
                  <a:cubicBezTo>
                    <a:pt x="4917" y="6860"/>
                    <a:pt x="5017" y="6761"/>
                    <a:pt x="5138" y="6761"/>
                  </a:cubicBezTo>
                  <a:close/>
                  <a:moveTo>
                    <a:pt x="84" y="0"/>
                  </a:moveTo>
                  <a:lnTo>
                    <a:pt x="1" y="83"/>
                  </a:lnTo>
                  <a:lnTo>
                    <a:pt x="5080" y="5157"/>
                  </a:lnTo>
                  <a:lnTo>
                    <a:pt x="5080" y="6648"/>
                  </a:lnTo>
                  <a:cubicBezTo>
                    <a:pt x="4923" y="6675"/>
                    <a:pt x="4801" y="6813"/>
                    <a:pt x="4801" y="6982"/>
                  </a:cubicBezTo>
                  <a:cubicBezTo>
                    <a:pt x="4801" y="7167"/>
                    <a:pt x="4953" y="7318"/>
                    <a:pt x="5138" y="7318"/>
                  </a:cubicBezTo>
                  <a:cubicBezTo>
                    <a:pt x="5326" y="7318"/>
                    <a:pt x="5478" y="7167"/>
                    <a:pt x="5478" y="6982"/>
                  </a:cubicBezTo>
                  <a:cubicBezTo>
                    <a:pt x="5478" y="6813"/>
                    <a:pt x="5356" y="6675"/>
                    <a:pt x="5199" y="6648"/>
                  </a:cubicBezTo>
                  <a:lnTo>
                    <a:pt x="5199" y="5107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25"/>
            <p:cNvSpPr/>
            <p:nvPr/>
          </p:nvSpPr>
          <p:spPr>
            <a:xfrm>
              <a:off x="2292900" y="1611075"/>
              <a:ext cx="17000" cy="16925"/>
            </a:xfrm>
            <a:custGeom>
              <a:avLst/>
              <a:gdLst/>
              <a:ahLst/>
              <a:cxnLst/>
              <a:rect l="l" t="t" r="r" b="b"/>
              <a:pathLst>
                <a:path w="680" h="677" extrusionOk="0">
                  <a:moveTo>
                    <a:pt x="340" y="119"/>
                  </a:moveTo>
                  <a:cubicBezTo>
                    <a:pt x="461" y="119"/>
                    <a:pt x="560" y="219"/>
                    <a:pt x="560" y="340"/>
                  </a:cubicBezTo>
                  <a:cubicBezTo>
                    <a:pt x="560" y="462"/>
                    <a:pt x="461" y="561"/>
                    <a:pt x="340" y="561"/>
                  </a:cubicBezTo>
                  <a:cubicBezTo>
                    <a:pt x="218" y="561"/>
                    <a:pt x="119" y="462"/>
                    <a:pt x="119" y="340"/>
                  </a:cubicBezTo>
                  <a:cubicBezTo>
                    <a:pt x="119" y="219"/>
                    <a:pt x="218" y="119"/>
                    <a:pt x="340" y="119"/>
                  </a:cubicBezTo>
                  <a:close/>
                  <a:moveTo>
                    <a:pt x="340" y="1"/>
                  </a:moveTo>
                  <a:cubicBezTo>
                    <a:pt x="152" y="1"/>
                    <a:pt x="0" y="152"/>
                    <a:pt x="0" y="340"/>
                  </a:cubicBezTo>
                  <a:cubicBezTo>
                    <a:pt x="0" y="525"/>
                    <a:pt x="152" y="677"/>
                    <a:pt x="340" y="677"/>
                  </a:cubicBezTo>
                  <a:cubicBezTo>
                    <a:pt x="527" y="677"/>
                    <a:pt x="679" y="525"/>
                    <a:pt x="679" y="340"/>
                  </a:cubicBezTo>
                  <a:cubicBezTo>
                    <a:pt x="679" y="152"/>
                    <a:pt x="527" y="1"/>
                    <a:pt x="340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25"/>
            <p:cNvSpPr/>
            <p:nvPr/>
          </p:nvSpPr>
          <p:spPr>
            <a:xfrm>
              <a:off x="1478875" y="1479550"/>
              <a:ext cx="477800" cy="641750"/>
            </a:xfrm>
            <a:custGeom>
              <a:avLst/>
              <a:gdLst/>
              <a:ahLst/>
              <a:cxnLst/>
              <a:rect l="l" t="t" r="r" b="b"/>
              <a:pathLst>
                <a:path w="19112" h="25670" extrusionOk="0">
                  <a:moveTo>
                    <a:pt x="18775" y="25112"/>
                  </a:moveTo>
                  <a:cubicBezTo>
                    <a:pt x="18897" y="25112"/>
                    <a:pt x="18996" y="25212"/>
                    <a:pt x="18996" y="25333"/>
                  </a:cubicBezTo>
                  <a:cubicBezTo>
                    <a:pt x="18996" y="25455"/>
                    <a:pt x="18897" y="25554"/>
                    <a:pt x="18775" y="25554"/>
                  </a:cubicBezTo>
                  <a:cubicBezTo>
                    <a:pt x="18654" y="25554"/>
                    <a:pt x="18554" y="25455"/>
                    <a:pt x="18554" y="25333"/>
                  </a:cubicBezTo>
                  <a:cubicBezTo>
                    <a:pt x="18554" y="25212"/>
                    <a:pt x="18654" y="25112"/>
                    <a:pt x="18775" y="25112"/>
                  </a:cubicBezTo>
                  <a:close/>
                  <a:moveTo>
                    <a:pt x="1" y="0"/>
                  </a:moveTo>
                  <a:lnTo>
                    <a:pt x="1" y="119"/>
                  </a:lnTo>
                  <a:lnTo>
                    <a:pt x="2690" y="119"/>
                  </a:lnTo>
                  <a:lnTo>
                    <a:pt x="3385" y="823"/>
                  </a:lnTo>
                  <a:lnTo>
                    <a:pt x="3385" y="10051"/>
                  </a:lnTo>
                  <a:lnTo>
                    <a:pt x="18496" y="25140"/>
                  </a:lnTo>
                  <a:cubicBezTo>
                    <a:pt x="18460" y="25195"/>
                    <a:pt x="18436" y="25261"/>
                    <a:pt x="18436" y="25333"/>
                  </a:cubicBezTo>
                  <a:cubicBezTo>
                    <a:pt x="18436" y="25518"/>
                    <a:pt x="18587" y="25670"/>
                    <a:pt x="18775" y="25670"/>
                  </a:cubicBezTo>
                  <a:cubicBezTo>
                    <a:pt x="18960" y="25670"/>
                    <a:pt x="19112" y="25518"/>
                    <a:pt x="19112" y="25333"/>
                  </a:cubicBezTo>
                  <a:cubicBezTo>
                    <a:pt x="19112" y="25145"/>
                    <a:pt x="18960" y="24994"/>
                    <a:pt x="18775" y="24994"/>
                  </a:cubicBezTo>
                  <a:cubicBezTo>
                    <a:pt x="18703" y="24994"/>
                    <a:pt x="18637" y="25018"/>
                    <a:pt x="18582" y="25057"/>
                  </a:cubicBezTo>
                  <a:lnTo>
                    <a:pt x="3501" y="10004"/>
                  </a:lnTo>
                  <a:lnTo>
                    <a:pt x="3501" y="773"/>
                  </a:lnTo>
                  <a:lnTo>
                    <a:pt x="2739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25"/>
            <p:cNvSpPr/>
            <p:nvPr/>
          </p:nvSpPr>
          <p:spPr>
            <a:xfrm>
              <a:off x="1467775" y="1794925"/>
              <a:ext cx="496025" cy="426050"/>
            </a:xfrm>
            <a:custGeom>
              <a:avLst/>
              <a:gdLst/>
              <a:ahLst/>
              <a:cxnLst/>
              <a:rect l="l" t="t" r="r" b="b"/>
              <a:pathLst>
                <a:path w="19841" h="17042" extrusionOk="0">
                  <a:moveTo>
                    <a:pt x="332" y="1"/>
                  </a:moveTo>
                  <a:lnTo>
                    <a:pt x="1" y="335"/>
                  </a:lnTo>
                  <a:lnTo>
                    <a:pt x="8691" y="8961"/>
                  </a:lnTo>
                  <a:lnTo>
                    <a:pt x="11368" y="8961"/>
                  </a:lnTo>
                  <a:lnTo>
                    <a:pt x="19053" y="16591"/>
                  </a:lnTo>
                  <a:cubicBezTo>
                    <a:pt x="19051" y="16608"/>
                    <a:pt x="19048" y="16627"/>
                    <a:pt x="19048" y="16644"/>
                  </a:cubicBezTo>
                  <a:cubicBezTo>
                    <a:pt x="19048" y="16864"/>
                    <a:pt x="19225" y="17041"/>
                    <a:pt x="19443" y="17041"/>
                  </a:cubicBezTo>
                  <a:cubicBezTo>
                    <a:pt x="19661" y="17041"/>
                    <a:pt x="19840" y="16864"/>
                    <a:pt x="19840" y="16644"/>
                  </a:cubicBezTo>
                  <a:cubicBezTo>
                    <a:pt x="19837" y="16425"/>
                    <a:pt x="19661" y="16249"/>
                    <a:pt x="19443" y="16249"/>
                  </a:cubicBezTo>
                  <a:cubicBezTo>
                    <a:pt x="19423" y="16249"/>
                    <a:pt x="19404" y="16252"/>
                    <a:pt x="19385" y="16254"/>
                  </a:cubicBezTo>
                  <a:lnTo>
                    <a:pt x="11561" y="8489"/>
                  </a:lnTo>
                  <a:lnTo>
                    <a:pt x="8884" y="8489"/>
                  </a:lnTo>
                  <a:lnTo>
                    <a:pt x="332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25"/>
            <p:cNvSpPr/>
            <p:nvPr/>
          </p:nvSpPr>
          <p:spPr>
            <a:xfrm>
              <a:off x="1707600" y="2102300"/>
              <a:ext cx="16925" cy="16950"/>
            </a:xfrm>
            <a:custGeom>
              <a:avLst/>
              <a:gdLst/>
              <a:ahLst/>
              <a:cxnLst/>
              <a:rect l="l" t="t" r="r" b="b"/>
              <a:pathLst>
                <a:path w="677" h="678" extrusionOk="0">
                  <a:moveTo>
                    <a:pt x="337" y="117"/>
                  </a:moveTo>
                  <a:cubicBezTo>
                    <a:pt x="461" y="117"/>
                    <a:pt x="558" y="216"/>
                    <a:pt x="558" y="338"/>
                  </a:cubicBezTo>
                  <a:cubicBezTo>
                    <a:pt x="558" y="459"/>
                    <a:pt x="461" y="558"/>
                    <a:pt x="337" y="558"/>
                  </a:cubicBezTo>
                  <a:cubicBezTo>
                    <a:pt x="216" y="558"/>
                    <a:pt x="119" y="459"/>
                    <a:pt x="119" y="338"/>
                  </a:cubicBezTo>
                  <a:cubicBezTo>
                    <a:pt x="119" y="216"/>
                    <a:pt x="216" y="117"/>
                    <a:pt x="337" y="117"/>
                  </a:cubicBezTo>
                  <a:close/>
                  <a:moveTo>
                    <a:pt x="337" y="1"/>
                  </a:moveTo>
                  <a:cubicBezTo>
                    <a:pt x="152" y="1"/>
                    <a:pt x="0" y="153"/>
                    <a:pt x="0" y="338"/>
                  </a:cubicBezTo>
                  <a:cubicBezTo>
                    <a:pt x="0" y="525"/>
                    <a:pt x="152" y="677"/>
                    <a:pt x="337" y="677"/>
                  </a:cubicBezTo>
                  <a:cubicBezTo>
                    <a:pt x="525" y="677"/>
                    <a:pt x="677" y="525"/>
                    <a:pt x="677" y="338"/>
                  </a:cubicBezTo>
                  <a:cubicBezTo>
                    <a:pt x="677" y="153"/>
                    <a:pt x="525" y="1"/>
                    <a:pt x="337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25"/>
            <p:cNvSpPr/>
            <p:nvPr/>
          </p:nvSpPr>
          <p:spPr>
            <a:xfrm>
              <a:off x="2694325" y="1972500"/>
              <a:ext cx="284150" cy="305875"/>
            </a:xfrm>
            <a:custGeom>
              <a:avLst/>
              <a:gdLst/>
              <a:ahLst/>
              <a:cxnLst/>
              <a:rect l="l" t="t" r="r" b="b"/>
              <a:pathLst>
                <a:path w="11366" h="12235" extrusionOk="0">
                  <a:moveTo>
                    <a:pt x="338" y="11677"/>
                  </a:moveTo>
                  <a:cubicBezTo>
                    <a:pt x="459" y="11677"/>
                    <a:pt x="558" y="11777"/>
                    <a:pt x="558" y="11898"/>
                  </a:cubicBezTo>
                  <a:cubicBezTo>
                    <a:pt x="558" y="12019"/>
                    <a:pt x="459" y="12119"/>
                    <a:pt x="338" y="12119"/>
                  </a:cubicBezTo>
                  <a:cubicBezTo>
                    <a:pt x="216" y="12119"/>
                    <a:pt x="117" y="12019"/>
                    <a:pt x="117" y="11898"/>
                  </a:cubicBezTo>
                  <a:cubicBezTo>
                    <a:pt x="117" y="11777"/>
                    <a:pt x="216" y="11677"/>
                    <a:pt x="338" y="11677"/>
                  </a:cubicBezTo>
                  <a:close/>
                  <a:moveTo>
                    <a:pt x="4296" y="0"/>
                  </a:moveTo>
                  <a:lnTo>
                    <a:pt x="3603" y="699"/>
                  </a:lnTo>
                  <a:lnTo>
                    <a:pt x="3603" y="5124"/>
                  </a:lnTo>
                  <a:lnTo>
                    <a:pt x="296" y="8453"/>
                  </a:lnTo>
                  <a:lnTo>
                    <a:pt x="280" y="8469"/>
                  </a:lnTo>
                  <a:lnTo>
                    <a:pt x="280" y="11564"/>
                  </a:lnTo>
                  <a:cubicBezTo>
                    <a:pt x="122" y="11594"/>
                    <a:pt x="1" y="11732"/>
                    <a:pt x="1" y="11898"/>
                  </a:cubicBezTo>
                  <a:cubicBezTo>
                    <a:pt x="1" y="12083"/>
                    <a:pt x="153" y="12235"/>
                    <a:pt x="338" y="12235"/>
                  </a:cubicBezTo>
                  <a:cubicBezTo>
                    <a:pt x="525" y="12235"/>
                    <a:pt x="677" y="12083"/>
                    <a:pt x="677" y="11898"/>
                  </a:cubicBezTo>
                  <a:cubicBezTo>
                    <a:pt x="677" y="11732"/>
                    <a:pt x="556" y="11594"/>
                    <a:pt x="398" y="11564"/>
                  </a:cubicBezTo>
                  <a:lnTo>
                    <a:pt x="398" y="8519"/>
                  </a:lnTo>
                  <a:lnTo>
                    <a:pt x="3719" y="5171"/>
                  </a:lnTo>
                  <a:lnTo>
                    <a:pt x="3719" y="748"/>
                  </a:lnTo>
                  <a:lnTo>
                    <a:pt x="4346" y="119"/>
                  </a:lnTo>
                  <a:lnTo>
                    <a:pt x="11366" y="119"/>
                  </a:lnTo>
                  <a:lnTo>
                    <a:pt x="11366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25"/>
            <p:cNvSpPr/>
            <p:nvPr/>
          </p:nvSpPr>
          <p:spPr>
            <a:xfrm>
              <a:off x="2883975" y="2012650"/>
              <a:ext cx="19775" cy="19850"/>
            </a:xfrm>
            <a:custGeom>
              <a:avLst/>
              <a:gdLst/>
              <a:ahLst/>
              <a:cxnLst/>
              <a:rect l="l" t="t" r="r" b="b"/>
              <a:pathLst>
                <a:path w="791" h="794" extrusionOk="0">
                  <a:moveTo>
                    <a:pt x="395" y="1"/>
                  </a:moveTo>
                  <a:cubicBezTo>
                    <a:pt x="177" y="1"/>
                    <a:pt x="1" y="178"/>
                    <a:pt x="1" y="398"/>
                  </a:cubicBezTo>
                  <a:cubicBezTo>
                    <a:pt x="1" y="616"/>
                    <a:pt x="177" y="793"/>
                    <a:pt x="395" y="793"/>
                  </a:cubicBezTo>
                  <a:cubicBezTo>
                    <a:pt x="613" y="793"/>
                    <a:pt x="790" y="616"/>
                    <a:pt x="790" y="398"/>
                  </a:cubicBezTo>
                  <a:cubicBezTo>
                    <a:pt x="790" y="178"/>
                    <a:pt x="613" y="1"/>
                    <a:pt x="395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25"/>
            <p:cNvSpPr/>
            <p:nvPr/>
          </p:nvSpPr>
          <p:spPr>
            <a:xfrm>
              <a:off x="2855125" y="2014100"/>
              <a:ext cx="16950" cy="16950"/>
            </a:xfrm>
            <a:custGeom>
              <a:avLst/>
              <a:gdLst/>
              <a:ahLst/>
              <a:cxnLst/>
              <a:rect l="l" t="t" r="r" b="b"/>
              <a:pathLst>
                <a:path w="678" h="678" extrusionOk="0">
                  <a:moveTo>
                    <a:pt x="340" y="117"/>
                  </a:moveTo>
                  <a:cubicBezTo>
                    <a:pt x="462" y="117"/>
                    <a:pt x="561" y="216"/>
                    <a:pt x="561" y="338"/>
                  </a:cubicBezTo>
                  <a:cubicBezTo>
                    <a:pt x="561" y="462"/>
                    <a:pt x="462" y="558"/>
                    <a:pt x="340" y="558"/>
                  </a:cubicBezTo>
                  <a:cubicBezTo>
                    <a:pt x="219" y="558"/>
                    <a:pt x="119" y="459"/>
                    <a:pt x="119" y="338"/>
                  </a:cubicBezTo>
                  <a:cubicBezTo>
                    <a:pt x="119" y="216"/>
                    <a:pt x="219" y="117"/>
                    <a:pt x="340" y="117"/>
                  </a:cubicBezTo>
                  <a:close/>
                  <a:moveTo>
                    <a:pt x="340" y="1"/>
                  </a:moveTo>
                  <a:cubicBezTo>
                    <a:pt x="153" y="1"/>
                    <a:pt x="1" y="153"/>
                    <a:pt x="1" y="338"/>
                  </a:cubicBezTo>
                  <a:cubicBezTo>
                    <a:pt x="1" y="525"/>
                    <a:pt x="153" y="677"/>
                    <a:pt x="340" y="677"/>
                  </a:cubicBezTo>
                  <a:cubicBezTo>
                    <a:pt x="525" y="677"/>
                    <a:pt x="677" y="525"/>
                    <a:pt x="677" y="338"/>
                  </a:cubicBezTo>
                  <a:cubicBezTo>
                    <a:pt x="677" y="153"/>
                    <a:pt x="525" y="1"/>
                    <a:pt x="340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25"/>
            <p:cNvSpPr/>
            <p:nvPr/>
          </p:nvSpPr>
          <p:spPr>
            <a:xfrm>
              <a:off x="2504275" y="1775475"/>
              <a:ext cx="497125" cy="627900"/>
            </a:xfrm>
            <a:custGeom>
              <a:avLst/>
              <a:gdLst/>
              <a:ahLst/>
              <a:cxnLst/>
              <a:rect l="l" t="t" r="r" b="b"/>
              <a:pathLst>
                <a:path w="19885" h="25116" extrusionOk="0">
                  <a:moveTo>
                    <a:pt x="19550" y="0"/>
                  </a:moveTo>
                  <a:lnTo>
                    <a:pt x="15318" y="4262"/>
                  </a:lnTo>
                  <a:lnTo>
                    <a:pt x="8448" y="4262"/>
                  </a:lnTo>
                  <a:lnTo>
                    <a:pt x="161" y="12613"/>
                  </a:lnTo>
                  <a:lnTo>
                    <a:pt x="161" y="24403"/>
                  </a:lnTo>
                  <a:cubicBezTo>
                    <a:pt x="64" y="24477"/>
                    <a:pt x="0" y="24591"/>
                    <a:pt x="0" y="24720"/>
                  </a:cubicBezTo>
                  <a:cubicBezTo>
                    <a:pt x="0" y="24938"/>
                    <a:pt x="177" y="25115"/>
                    <a:pt x="395" y="25115"/>
                  </a:cubicBezTo>
                  <a:cubicBezTo>
                    <a:pt x="616" y="25115"/>
                    <a:pt x="793" y="24938"/>
                    <a:pt x="793" y="24720"/>
                  </a:cubicBezTo>
                  <a:cubicBezTo>
                    <a:pt x="793" y="24591"/>
                    <a:pt x="729" y="24477"/>
                    <a:pt x="633" y="24403"/>
                  </a:cubicBezTo>
                  <a:lnTo>
                    <a:pt x="633" y="12806"/>
                  </a:lnTo>
                  <a:lnTo>
                    <a:pt x="8644" y="4734"/>
                  </a:lnTo>
                  <a:lnTo>
                    <a:pt x="15514" y="4734"/>
                  </a:lnTo>
                  <a:lnTo>
                    <a:pt x="19884" y="331"/>
                  </a:lnTo>
                  <a:lnTo>
                    <a:pt x="19550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25"/>
            <p:cNvSpPr/>
            <p:nvPr/>
          </p:nvSpPr>
          <p:spPr>
            <a:xfrm>
              <a:off x="2824900" y="2014100"/>
              <a:ext cx="16925" cy="16950"/>
            </a:xfrm>
            <a:custGeom>
              <a:avLst/>
              <a:gdLst/>
              <a:ahLst/>
              <a:cxnLst/>
              <a:rect l="l" t="t" r="r" b="b"/>
              <a:pathLst>
                <a:path w="677" h="678" extrusionOk="0">
                  <a:moveTo>
                    <a:pt x="340" y="117"/>
                  </a:moveTo>
                  <a:cubicBezTo>
                    <a:pt x="462" y="117"/>
                    <a:pt x="561" y="216"/>
                    <a:pt x="561" y="338"/>
                  </a:cubicBezTo>
                  <a:cubicBezTo>
                    <a:pt x="558" y="462"/>
                    <a:pt x="462" y="558"/>
                    <a:pt x="340" y="558"/>
                  </a:cubicBezTo>
                  <a:cubicBezTo>
                    <a:pt x="219" y="558"/>
                    <a:pt x="119" y="459"/>
                    <a:pt x="119" y="338"/>
                  </a:cubicBezTo>
                  <a:cubicBezTo>
                    <a:pt x="119" y="216"/>
                    <a:pt x="219" y="117"/>
                    <a:pt x="340" y="117"/>
                  </a:cubicBezTo>
                  <a:close/>
                  <a:moveTo>
                    <a:pt x="340" y="1"/>
                  </a:moveTo>
                  <a:cubicBezTo>
                    <a:pt x="153" y="1"/>
                    <a:pt x="1" y="153"/>
                    <a:pt x="1" y="338"/>
                  </a:cubicBezTo>
                  <a:cubicBezTo>
                    <a:pt x="1" y="525"/>
                    <a:pt x="153" y="677"/>
                    <a:pt x="340" y="677"/>
                  </a:cubicBezTo>
                  <a:cubicBezTo>
                    <a:pt x="525" y="677"/>
                    <a:pt x="677" y="525"/>
                    <a:pt x="677" y="338"/>
                  </a:cubicBezTo>
                  <a:cubicBezTo>
                    <a:pt x="677" y="153"/>
                    <a:pt x="525" y="1"/>
                    <a:pt x="340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25"/>
            <p:cNvSpPr/>
            <p:nvPr/>
          </p:nvSpPr>
          <p:spPr>
            <a:xfrm>
              <a:off x="2670875" y="1949175"/>
              <a:ext cx="307600" cy="329200"/>
            </a:xfrm>
            <a:custGeom>
              <a:avLst/>
              <a:gdLst/>
              <a:ahLst/>
              <a:cxnLst/>
              <a:rect l="l" t="t" r="r" b="b"/>
              <a:pathLst>
                <a:path w="12304" h="13168" extrusionOk="0">
                  <a:moveTo>
                    <a:pt x="337" y="12610"/>
                  </a:moveTo>
                  <a:cubicBezTo>
                    <a:pt x="458" y="12610"/>
                    <a:pt x="558" y="12710"/>
                    <a:pt x="558" y="12831"/>
                  </a:cubicBezTo>
                  <a:cubicBezTo>
                    <a:pt x="558" y="12952"/>
                    <a:pt x="458" y="13052"/>
                    <a:pt x="337" y="13052"/>
                  </a:cubicBezTo>
                  <a:cubicBezTo>
                    <a:pt x="216" y="13052"/>
                    <a:pt x="116" y="12952"/>
                    <a:pt x="116" y="12831"/>
                  </a:cubicBezTo>
                  <a:cubicBezTo>
                    <a:pt x="116" y="12710"/>
                    <a:pt x="216" y="12610"/>
                    <a:pt x="337" y="12610"/>
                  </a:cubicBezTo>
                  <a:close/>
                  <a:moveTo>
                    <a:pt x="4928" y="0"/>
                  </a:moveTo>
                  <a:lnTo>
                    <a:pt x="3603" y="1336"/>
                  </a:lnTo>
                  <a:lnTo>
                    <a:pt x="3603" y="5761"/>
                  </a:lnTo>
                  <a:lnTo>
                    <a:pt x="296" y="9091"/>
                  </a:lnTo>
                  <a:lnTo>
                    <a:pt x="279" y="9107"/>
                  </a:lnTo>
                  <a:lnTo>
                    <a:pt x="279" y="12497"/>
                  </a:lnTo>
                  <a:cubicBezTo>
                    <a:pt x="119" y="12527"/>
                    <a:pt x="0" y="12665"/>
                    <a:pt x="0" y="12831"/>
                  </a:cubicBezTo>
                  <a:cubicBezTo>
                    <a:pt x="0" y="13016"/>
                    <a:pt x="152" y="13168"/>
                    <a:pt x="337" y="13168"/>
                  </a:cubicBezTo>
                  <a:cubicBezTo>
                    <a:pt x="525" y="13168"/>
                    <a:pt x="677" y="13016"/>
                    <a:pt x="677" y="12831"/>
                  </a:cubicBezTo>
                  <a:cubicBezTo>
                    <a:pt x="677" y="12665"/>
                    <a:pt x="555" y="12527"/>
                    <a:pt x="398" y="12497"/>
                  </a:cubicBezTo>
                  <a:lnTo>
                    <a:pt x="398" y="9157"/>
                  </a:lnTo>
                  <a:lnTo>
                    <a:pt x="3719" y="5808"/>
                  </a:lnTo>
                  <a:lnTo>
                    <a:pt x="3719" y="1383"/>
                  </a:lnTo>
                  <a:lnTo>
                    <a:pt x="4977" y="116"/>
                  </a:lnTo>
                  <a:lnTo>
                    <a:pt x="12304" y="116"/>
                  </a:lnTo>
                  <a:lnTo>
                    <a:pt x="12304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25"/>
            <p:cNvSpPr/>
            <p:nvPr/>
          </p:nvSpPr>
          <p:spPr>
            <a:xfrm>
              <a:off x="2647325" y="1851175"/>
              <a:ext cx="330400" cy="427275"/>
            </a:xfrm>
            <a:custGeom>
              <a:avLst/>
              <a:gdLst/>
              <a:ahLst/>
              <a:cxnLst/>
              <a:rect l="l" t="t" r="r" b="b"/>
              <a:pathLst>
                <a:path w="13216" h="17091" extrusionOk="0">
                  <a:moveTo>
                    <a:pt x="340" y="16530"/>
                  </a:moveTo>
                  <a:cubicBezTo>
                    <a:pt x="462" y="16530"/>
                    <a:pt x="561" y="16630"/>
                    <a:pt x="561" y="16751"/>
                  </a:cubicBezTo>
                  <a:cubicBezTo>
                    <a:pt x="561" y="16872"/>
                    <a:pt x="462" y="16972"/>
                    <a:pt x="340" y="16972"/>
                  </a:cubicBezTo>
                  <a:cubicBezTo>
                    <a:pt x="219" y="16972"/>
                    <a:pt x="120" y="16872"/>
                    <a:pt x="120" y="16751"/>
                  </a:cubicBezTo>
                  <a:cubicBezTo>
                    <a:pt x="120" y="16630"/>
                    <a:pt x="219" y="16530"/>
                    <a:pt x="340" y="16530"/>
                  </a:cubicBezTo>
                  <a:close/>
                  <a:moveTo>
                    <a:pt x="13133" y="0"/>
                  </a:moveTo>
                  <a:lnTo>
                    <a:pt x="10173" y="2984"/>
                  </a:lnTo>
                  <a:lnTo>
                    <a:pt x="5577" y="2984"/>
                  </a:lnTo>
                  <a:lnTo>
                    <a:pt x="3614" y="4964"/>
                  </a:lnTo>
                  <a:lnTo>
                    <a:pt x="3614" y="9389"/>
                  </a:lnTo>
                  <a:lnTo>
                    <a:pt x="291" y="12735"/>
                  </a:lnTo>
                  <a:lnTo>
                    <a:pt x="282" y="16420"/>
                  </a:lnTo>
                  <a:cubicBezTo>
                    <a:pt x="122" y="16447"/>
                    <a:pt x="1" y="16585"/>
                    <a:pt x="1" y="16751"/>
                  </a:cubicBezTo>
                  <a:cubicBezTo>
                    <a:pt x="1" y="16939"/>
                    <a:pt x="153" y="17091"/>
                    <a:pt x="340" y="17091"/>
                  </a:cubicBezTo>
                  <a:cubicBezTo>
                    <a:pt x="528" y="17091"/>
                    <a:pt x="680" y="16939"/>
                    <a:pt x="680" y="16751"/>
                  </a:cubicBezTo>
                  <a:cubicBezTo>
                    <a:pt x="680" y="16585"/>
                    <a:pt x="559" y="16447"/>
                    <a:pt x="401" y="16417"/>
                  </a:cubicBezTo>
                  <a:lnTo>
                    <a:pt x="409" y="12784"/>
                  </a:lnTo>
                  <a:lnTo>
                    <a:pt x="3730" y="9436"/>
                  </a:lnTo>
                  <a:lnTo>
                    <a:pt x="3730" y="5011"/>
                  </a:lnTo>
                  <a:lnTo>
                    <a:pt x="5627" y="3103"/>
                  </a:lnTo>
                  <a:lnTo>
                    <a:pt x="10220" y="3103"/>
                  </a:lnTo>
                  <a:lnTo>
                    <a:pt x="13215" y="86"/>
                  </a:lnTo>
                  <a:lnTo>
                    <a:pt x="13133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25"/>
            <p:cNvSpPr/>
            <p:nvPr/>
          </p:nvSpPr>
          <p:spPr>
            <a:xfrm>
              <a:off x="2414275" y="1478925"/>
              <a:ext cx="324450" cy="777500"/>
            </a:xfrm>
            <a:custGeom>
              <a:avLst/>
              <a:gdLst/>
              <a:ahLst/>
              <a:cxnLst/>
              <a:rect l="l" t="t" r="r" b="b"/>
              <a:pathLst>
                <a:path w="12978" h="31100" extrusionOk="0">
                  <a:moveTo>
                    <a:pt x="340" y="30540"/>
                  </a:moveTo>
                  <a:cubicBezTo>
                    <a:pt x="462" y="30540"/>
                    <a:pt x="561" y="30639"/>
                    <a:pt x="561" y="30760"/>
                  </a:cubicBezTo>
                  <a:cubicBezTo>
                    <a:pt x="561" y="30882"/>
                    <a:pt x="462" y="30981"/>
                    <a:pt x="340" y="30981"/>
                  </a:cubicBezTo>
                  <a:cubicBezTo>
                    <a:pt x="219" y="30981"/>
                    <a:pt x="119" y="30882"/>
                    <a:pt x="119" y="30760"/>
                  </a:cubicBezTo>
                  <a:cubicBezTo>
                    <a:pt x="119" y="30639"/>
                    <a:pt x="219" y="30540"/>
                    <a:pt x="340" y="30540"/>
                  </a:cubicBezTo>
                  <a:close/>
                  <a:moveTo>
                    <a:pt x="12895" y="0"/>
                  </a:moveTo>
                  <a:lnTo>
                    <a:pt x="4834" y="8097"/>
                  </a:lnTo>
                  <a:lnTo>
                    <a:pt x="4818" y="8116"/>
                  </a:lnTo>
                  <a:lnTo>
                    <a:pt x="4818" y="15097"/>
                  </a:lnTo>
                  <a:lnTo>
                    <a:pt x="953" y="18979"/>
                  </a:lnTo>
                  <a:lnTo>
                    <a:pt x="953" y="24364"/>
                  </a:lnTo>
                  <a:lnTo>
                    <a:pt x="282" y="25041"/>
                  </a:lnTo>
                  <a:lnTo>
                    <a:pt x="282" y="30429"/>
                  </a:lnTo>
                  <a:cubicBezTo>
                    <a:pt x="122" y="30457"/>
                    <a:pt x="1" y="30595"/>
                    <a:pt x="1" y="30760"/>
                  </a:cubicBezTo>
                  <a:cubicBezTo>
                    <a:pt x="1" y="30948"/>
                    <a:pt x="153" y="31100"/>
                    <a:pt x="340" y="31100"/>
                  </a:cubicBezTo>
                  <a:cubicBezTo>
                    <a:pt x="528" y="31100"/>
                    <a:pt x="680" y="30948"/>
                    <a:pt x="680" y="30760"/>
                  </a:cubicBezTo>
                  <a:cubicBezTo>
                    <a:pt x="680" y="30595"/>
                    <a:pt x="558" y="30457"/>
                    <a:pt x="398" y="30429"/>
                  </a:cubicBezTo>
                  <a:lnTo>
                    <a:pt x="398" y="25090"/>
                  </a:lnTo>
                  <a:lnTo>
                    <a:pt x="1072" y="24414"/>
                  </a:lnTo>
                  <a:lnTo>
                    <a:pt x="1072" y="19028"/>
                  </a:lnTo>
                  <a:lnTo>
                    <a:pt x="4936" y="15147"/>
                  </a:lnTo>
                  <a:lnTo>
                    <a:pt x="4936" y="8163"/>
                  </a:lnTo>
                  <a:lnTo>
                    <a:pt x="12978" y="83"/>
                  </a:lnTo>
                  <a:lnTo>
                    <a:pt x="12895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25"/>
            <p:cNvSpPr/>
            <p:nvPr/>
          </p:nvSpPr>
          <p:spPr>
            <a:xfrm>
              <a:off x="2294950" y="1643925"/>
              <a:ext cx="112925" cy="685675"/>
            </a:xfrm>
            <a:custGeom>
              <a:avLst/>
              <a:gdLst/>
              <a:ahLst/>
              <a:cxnLst/>
              <a:rect l="l" t="t" r="r" b="b"/>
              <a:pathLst>
                <a:path w="4517" h="27427" extrusionOk="0">
                  <a:moveTo>
                    <a:pt x="338" y="26866"/>
                  </a:moveTo>
                  <a:cubicBezTo>
                    <a:pt x="462" y="26866"/>
                    <a:pt x="558" y="26965"/>
                    <a:pt x="558" y="27087"/>
                  </a:cubicBezTo>
                  <a:cubicBezTo>
                    <a:pt x="558" y="27208"/>
                    <a:pt x="462" y="27307"/>
                    <a:pt x="338" y="27307"/>
                  </a:cubicBezTo>
                  <a:cubicBezTo>
                    <a:pt x="216" y="27307"/>
                    <a:pt x="120" y="27208"/>
                    <a:pt x="120" y="27087"/>
                  </a:cubicBezTo>
                  <a:cubicBezTo>
                    <a:pt x="120" y="26965"/>
                    <a:pt x="216" y="26866"/>
                    <a:pt x="338" y="26866"/>
                  </a:cubicBezTo>
                  <a:close/>
                  <a:moveTo>
                    <a:pt x="4398" y="1"/>
                  </a:moveTo>
                  <a:lnTo>
                    <a:pt x="4398" y="6093"/>
                  </a:lnTo>
                  <a:lnTo>
                    <a:pt x="1097" y="9408"/>
                  </a:lnTo>
                  <a:lnTo>
                    <a:pt x="1077" y="9425"/>
                  </a:lnTo>
                  <a:lnTo>
                    <a:pt x="1077" y="19592"/>
                  </a:lnTo>
                  <a:lnTo>
                    <a:pt x="280" y="20392"/>
                  </a:lnTo>
                  <a:lnTo>
                    <a:pt x="280" y="26755"/>
                  </a:lnTo>
                  <a:cubicBezTo>
                    <a:pt x="122" y="26783"/>
                    <a:pt x="1" y="26921"/>
                    <a:pt x="1" y="27087"/>
                  </a:cubicBezTo>
                  <a:cubicBezTo>
                    <a:pt x="1" y="27274"/>
                    <a:pt x="153" y="27426"/>
                    <a:pt x="340" y="27426"/>
                  </a:cubicBezTo>
                  <a:cubicBezTo>
                    <a:pt x="525" y="27426"/>
                    <a:pt x="677" y="27274"/>
                    <a:pt x="677" y="27087"/>
                  </a:cubicBezTo>
                  <a:cubicBezTo>
                    <a:pt x="677" y="26921"/>
                    <a:pt x="556" y="26783"/>
                    <a:pt x="398" y="26755"/>
                  </a:cubicBezTo>
                  <a:lnTo>
                    <a:pt x="398" y="20442"/>
                  </a:lnTo>
                  <a:lnTo>
                    <a:pt x="1196" y="19639"/>
                  </a:lnTo>
                  <a:lnTo>
                    <a:pt x="1196" y="9475"/>
                  </a:lnTo>
                  <a:lnTo>
                    <a:pt x="4500" y="6159"/>
                  </a:lnTo>
                  <a:lnTo>
                    <a:pt x="4517" y="6143"/>
                  </a:lnTo>
                  <a:lnTo>
                    <a:pt x="4517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25"/>
            <p:cNvSpPr/>
            <p:nvPr/>
          </p:nvSpPr>
          <p:spPr>
            <a:xfrm>
              <a:off x="2319325" y="978025"/>
              <a:ext cx="44250" cy="465925"/>
            </a:xfrm>
            <a:custGeom>
              <a:avLst/>
              <a:gdLst/>
              <a:ahLst/>
              <a:cxnLst/>
              <a:rect l="l" t="t" r="r" b="b"/>
              <a:pathLst>
                <a:path w="1770" h="18637" extrusionOk="0">
                  <a:moveTo>
                    <a:pt x="1430" y="18076"/>
                  </a:moveTo>
                  <a:cubicBezTo>
                    <a:pt x="1552" y="18076"/>
                    <a:pt x="1651" y="18176"/>
                    <a:pt x="1651" y="18297"/>
                  </a:cubicBezTo>
                  <a:cubicBezTo>
                    <a:pt x="1651" y="18419"/>
                    <a:pt x="1552" y="18518"/>
                    <a:pt x="1430" y="18518"/>
                  </a:cubicBezTo>
                  <a:cubicBezTo>
                    <a:pt x="1309" y="18518"/>
                    <a:pt x="1209" y="18419"/>
                    <a:pt x="1209" y="18297"/>
                  </a:cubicBezTo>
                  <a:cubicBezTo>
                    <a:pt x="1209" y="18176"/>
                    <a:pt x="1309" y="18076"/>
                    <a:pt x="1430" y="18076"/>
                  </a:cubicBezTo>
                  <a:close/>
                  <a:moveTo>
                    <a:pt x="0" y="1"/>
                  </a:moveTo>
                  <a:lnTo>
                    <a:pt x="0" y="9461"/>
                  </a:lnTo>
                  <a:lnTo>
                    <a:pt x="1372" y="10822"/>
                  </a:lnTo>
                  <a:lnTo>
                    <a:pt x="1372" y="17966"/>
                  </a:lnTo>
                  <a:cubicBezTo>
                    <a:pt x="1212" y="17993"/>
                    <a:pt x="1093" y="18131"/>
                    <a:pt x="1093" y="18297"/>
                  </a:cubicBezTo>
                  <a:cubicBezTo>
                    <a:pt x="1093" y="18485"/>
                    <a:pt x="1245" y="18637"/>
                    <a:pt x="1430" y="18637"/>
                  </a:cubicBezTo>
                  <a:cubicBezTo>
                    <a:pt x="1618" y="18637"/>
                    <a:pt x="1770" y="18485"/>
                    <a:pt x="1770" y="18297"/>
                  </a:cubicBezTo>
                  <a:cubicBezTo>
                    <a:pt x="1770" y="18131"/>
                    <a:pt x="1648" y="17993"/>
                    <a:pt x="1491" y="17966"/>
                  </a:cubicBezTo>
                  <a:lnTo>
                    <a:pt x="1491" y="10772"/>
                  </a:lnTo>
                  <a:lnTo>
                    <a:pt x="119" y="9411"/>
                  </a:lnTo>
                  <a:lnTo>
                    <a:pt x="119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25"/>
            <p:cNvSpPr/>
            <p:nvPr/>
          </p:nvSpPr>
          <p:spPr>
            <a:xfrm>
              <a:off x="2383650" y="1447800"/>
              <a:ext cx="355075" cy="632575"/>
            </a:xfrm>
            <a:custGeom>
              <a:avLst/>
              <a:gdLst/>
              <a:ahLst/>
              <a:cxnLst/>
              <a:rect l="l" t="t" r="r" b="b"/>
              <a:pathLst>
                <a:path w="14203" h="25303" extrusionOk="0">
                  <a:moveTo>
                    <a:pt x="340" y="24743"/>
                  </a:moveTo>
                  <a:cubicBezTo>
                    <a:pt x="461" y="24743"/>
                    <a:pt x="558" y="24842"/>
                    <a:pt x="558" y="24963"/>
                  </a:cubicBezTo>
                  <a:cubicBezTo>
                    <a:pt x="558" y="25085"/>
                    <a:pt x="461" y="25184"/>
                    <a:pt x="340" y="25184"/>
                  </a:cubicBezTo>
                  <a:cubicBezTo>
                    <a:pt x="218" y="25184"/>
                    <a:pt x="119" y="25085"/>
                    <a:pt x="119" y="24963"/>
                  </a:cubicBezTo>
                  <a:cubicBezTo>
                    <a:pt x="119" y="24842"/>
                    <a:pt x="218" y="24743"/>
                    <a:pt x="340" y="24743"/>
                  </a:cubicBezTo>
                  <a:close/>
                  <a:moveTo>
                    <a:pt x="14120" y="0"/>
                  </a:moveTo>
                  <a:lnTo>
                    <a:pt x="5115" y="9046"/>
                  </a:lnTo>
                  <a:lnTo>
                    <a:pt x="5099" y="9063"/>
                  </a:lnTo>
                  <a:lnTo>
                    <a:pt x="5099" y="16044"/>
                  </a:lnTo>
                  <a:lnTo>
                    <a:pt x="1234" y="19926"/>
                  </a:lnTo>
                  <a:lnTo>
                    <a:pt x="1234" y="21275"/>
                  </a:lnTo>
                  <a:lnTo>
                    <a:pt x="279" y="22236"/>
                  </a:lnTo>
                  <a:lnTo>
                    <a:pt x="279" y="24632"/>
                  </a:lnTo>
                  <a:cubicBezTo>
                    <a:pt x="122" y="24660"/>
                    <a:pt x="0" y="24798"/>
                    <a:pt x="0" y="24963"/>
                  </a:cubicBezTo>
                  <a:cubicBezTo>
                    <a:pt x="0" y="25151"/>
                    <a:pt x="152" y="25303"/>
                    <a:pt x="337" y="25303"/>
                  </a:cubicBezTo>
                  <a:cubicBezTo>
                    <a:pt x="525" y="25303"/>
                    <a:pt x="676" y="25151"/>
                    <a:pt x="676" y="24963"/>
                  </a:cubicBezTo>
                  <a:cubicBezTo>
                    <a:pt x="676" y="24798"/>
                    <a:pt x="555" y="24660"/>
                    <a:pt x="398" y="24632"/>
                  </a:cubicBezTo>
                  <a:lnTo>
                    <a:pt x="398" y="22286"/>
                  </a:lnTo>
                  <a:lnTo>
                    <a:pt x="1353" y="21325"/>
                  </a:lnTo>
                  <a:lnTo>
                    <a:pt x="1353" y="19975"/>
                  </a:lnTo>
                  <a:lnTo>
                    <a:pt x="5215" y="16094"/>
                  </a:lnTo>
                  <a:lnTo>
                    <a:pt x="5215" y="9110"/>
                  </a:lnTo>
                  <a:lnTo>
                    <a:pt x="14203" y="83"/>
                  </a:lnTo>
                  <a:lnTo>
                    <a:pt x="14120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25"/>
            <p:cNvSpPr/>
            <p:nvPr/>
          </p:nvSpPr>
          <p:spPr>
            <a:xfrm>
              <a:off x="2570600" y="2009975"/>
              <a:ext cx="134375" cy="180625"/>
            </a:xfrm>
            <a:custGeom>
              <a:avLst/>
              <a:gdLst/>
              <a:ahLst/>
              <a:cxnLst/>
              <a:rect l="l" t="t" r="r" b="b"/>
              <a:pathLst>
                <a:path w="5375" h="7225" extrusionOk="0">
                  <a:moveTo>
                    <a:pt x="340" y="6667"/>
                  </a:moveTo>
                  <a:cubicBezTo>
                    <a:pt x="461" y="6667"/>
                    <a:pt x="561" y="6766"/>
                    <a:pt x="561" y="6888"/>
                  </a:cubicBezTo>
                  <a:cubicBezTo>
                    <a:pt x="561" y="7009"/>
                    <a:pt x="461" y="7109"/>
                    <a:pt x="340" y="7109"/>
                  </a:cubicBezTo>
                  <a:cubicBezTo>
                    <a:pt x="218" y="7109"/>
                    <a:pt x="119" y="7009"/>
                    <a:pt x="119" y="6888"/>
                  </a:cubicBezTo>
                  <a:cubicBezTo>
                    <a:pt x="119" y="6766"/>
                    <a:pt x="218" y="6667"/>
                    <a:pt x="340" y="6667"/>
                  </a:cubicBezTo>
                  <a:close/>
                  <a:moveTo>
                    <a:pt x="5292" y="0"/>
                  </a:moveTo>
                  <a:lnTo>
                    <a:pt x="298" y="5033"/>
                  </a:lnTo>
                  <a:lnTo>
                    <a:pt x="282" y="5049"/>
                  </a:lnTo>
                  <a:lnTo>
                    <a:pt x="282" y="6554"/>
                  </a:lnTo>
                  <a:cubicBezTo>
                    <a:pt x="122" y="6581"/>
                    <a:pt x="0" y="6719"/>
                    <a:pt x="0" y="6888"/>
                  </a:cubicBezTo>
                  <a:cubicBezTo>
                    <a:pt x="0" y="7073"/>
                    <a:pt x="152" y="7224"/>
                    <a:pt x="340" y="7224"/>
                  </a:cubicBezTo>
                  <a:cubicBezTo>
                    <a:pt x="528" y="7224"/>
                    <a:pt x="679" y="7073"/>
                    <a:pt x="679" y="6888"/>
                  </a:cubicBezTo>
                  <a:cubicBezTo>
                    <a:pt x="679" y="6719"/>
                    <a:pt x="558" y="6581"/>
                    <a:pt x="398" y="6554"/>
                  </a:cubicBezTo>
                  <a:lnTo>
                    <a:pt x="398" y="5099"/>
                  </a:lnTo>
                  <a:lnTo>
                    <a:pt x="5375" y="83"/>
                  </a:lnTo>
                  <a:lnTo>
                    <a:pt x="5292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25"/>
            <p:cNvSpPr/>
            <p:nvPr/>
          </p:nvSpPr>
          <p:spPr>
            <a:xfrm>
              <a:off x="2598200" y="2046475"/>
              <a:ext cx="106775" cy="190075"/>
            </a:xfrm>
            <a:custGeom>
              <a:avLst/>
              <a:gdLst/>
              <a:ahLst/>
              <a:cxnLst/>
              <a:rect l="l" t="t" r="r" b="b"/>
              <a:pathLst>
                <a:path w="4271" h="7603" extrusionOk="0">
                  <a:moveTo>
                    <a:pt x="340" y="7045"/>
                  </a:moveTo>
                  <a:cubicBezTo>
                    <a:pt x="461" y="7045"/>
                    <a:pt x="561" y="7145"/>
                    <a:pt x="561" y="7266"/>
                  </a:cubicBezTo>
                  <a:cubicBezTo>
                    <a:pt x="561" y="7388"/>
                    <a:pt x="461" y="7487"/>
                    <a:pt x="340" y="7487"/>
                  </a:cubicBezTo>
                  <a:cubicBezTo>
                    <a:pt x="219" y="7487"/>
                    <a:pt x="119" y="7388"/>
                    <a:pt x="119" y="7266"/>
                  </a:cubicBezTo>
                  <a:cubicBezTo>
                    <a:pt x="119" y="7145"/>
                    <a:pt x="219" y="7045"/>
                    <a:pt x="340" y="7045"/>
                  </a:cubicBezTo>
                  <a:close/>
                  <a:moveTo>
                    <a:pt x="4188" y="1"/>
                  </a:moveTo>
                  <a:lnTo>
                    <a:pt x="299" y="3920"/>
                  </a:lnTo>
                  <a:lnTo>
                    <a:pt x="279" y="3937"/>
                  </a:lnTo>
                  <a:lnTo>
                    <a:pt x="279" y="6932"/>
                  </a:lnTo>
                  <a:cubicBezTo>
                    <a:pt x="122" y="6960"/>
                    <a:pt x="0" y="7098"/>
                    <a:pt x="0" y="7266"/>
                  </a:cubicBezTo>
                  <a:cubicBezTo>
                    <a:pt x="0" y="7451"/>
                    <a:pt x="152" y="7603"/>
                    <a:pt x="340" y="7603"/>
                  </a:cubicBezTo>
                  <a:cubicBezTo>
                    <a:pt x="525" y="7603"/>
                    <a:pt x="677" y="7451"/>
                    <a:pt x="677" y="7266"/>
                  </a:cubicBezTo>
                  <a:cubicBezTo>
                    <a:pt x="677" y="7101"/>
                    <a:pt x="558" y="6963"/>
                    <a:pt x="398" y="6935"/>
                  </a:cubicBezTo>
                  <a:lnTo>
                    <a:pt x="398" y="3987"/>
                  </a:lnTo>
                  <a:lnTo>
                    <a:pt x="4271" y="83"/>
                  </a:lnTo>
                  <a:lnTo>
                    <a:pt x="4188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25"/>
            <p:cNvSpPr/>
            <p:nvPr/>
          </p:nvSpPr>
          <p:spPr>
            <a:xfrm>
              <a:off x="2318275" y="2070425"/>
              <a:ext cx="36950" cy="307200"/>
            </a:xfrm>
            <a:custGeom>
              <a:avLst/>
              <a:gdLst/>
              <a:ahLst/>
              <a:cxnLst/>
              <a:rect l="l" t="t" r="r" b="b"/>
              <a:pathLst>
                <a:path w="1478" h="12288" extrusionOk="0">
                  <a:moveTo>
                    <a:pt x="1138" y="119"/>
                  </a:moveTo>
                  <a:cubicBezTo>
                    <a:pt x="1260" y="119"/>
                    <a:pt x="1359" y="219"/>
                    <a:pt x="1359" y="340"/>
                  </a:cubicBezTo>
                  <a:cubicBezTo>
                    <a:pt x="1359" y="461"/>
                    <a:pt x="1260" y="561"/>
                    <a:pt x="1138" y="561"/>
                  </a:cubicBezTo>
                  <a:cubicBezTo>
                    <a:pt x="1017" y="561"/>
                    <a:pt x="917" y="461"/>
                    <a:pt x="917" y="340"/>
                  </a:cubicBezTo>
                  <a:cubicBezTo>
                    <a:pt x="917" y="219"/>
                    <a:pt x="1017" y="119"/>
                    <a:pt x="1138" y="119"/>
                  </a:cubicBezTo>
                  <a:close/>
                  <a:moveTo>
                    <a:pt x="340" y="11727"/>
                  </a:moveTo>
                  <a:cubicBezTo>
                    <a:pt x="462" y="11727"/>
                    <a:pt x="561" y="11826"/>
                    <a:pt x="561" y="11948"/>
                  </a:cubicBezTo>
                  <a:cubicBezTo>
                    <a:pt x="561" y="12069"/>
                    <a:pt x="462" y="12169"/>
                    <a:pt x="340" y="12169"/>
                  </a:cubicBezTo>
                  <a:cubicBezTo>
                    <a:pt x="219" y="12169"/>
                    <a:pt x="120" y="12069"/>
                    <a:pt x="120" y="11948"/>
                  </a:cubicBezTo>
                  <a:cubicBezTo>
                    <a:pt x="120" y="11826"/>
                    <a:pt x="219" y="11727"/>
                    <a:pt x="340" y="11727"/>
                  </a:cubicBezTo>
                  <a:close/>
                  <a:moveTo>
                    <a:pt x="1138" y="0"/>
                  </a:moveTo>
                  <a:cubicBezTo>
                    <a:pt x="953" y="0"/>
                    <a:pt x="801" y="152"/>
                    <a:pt x="801" y="340"/>
                  </a:cubicBezTo>
                  <a:cubicBezTo>
                    <a:pt x="801" y="506"/>
                    <a:pt x="920" y="644"/>
                    <a:pt x="1080" y="671"/>
                  </a:cubicBezTo>
                  <a:lnTo>
                    <a:pt x="1080" y="2824"/>
                  </a:lnTo>
                  <a:lnTo>
                    <a:pt x="282" y="3628"/>
                  </a:lnTo>
                  <a:lnTo>
                    <a:pt x="282" y="11617"/>
                  </a:lnTo>
                  <a:cubicBezTo>
                    <a:pt x="122" y="11644"/>
                    <a:pt x="1" y="11782"/>
                    <a:pt x="1" y="11948"/>
                  </a:cubicBezTo>
                  <a:cubicBezTo>
                    <a:pt x="1" y="12136"/>
                    <a:pt x="153" y="12287"/>
                    <a:pt x="340" y="12287"/>
                  </a:cubicBezTo>
                  <a:cubicBezTo>
                    <a:pt x="528" y="12287"/>
                    <a:pt x="680" y="12136"/>
                    <a:pt x="680" y="11948"/>
                  </a:cubicBezTo>
                  <a:cubicBezTo>
                    <a:pt x="680" y="11782"/>
                    <a:pt x="558" y="11644"/>
                    <a:pt x="398" y="11617"/>
                  </a:cubicBezTo>
                  <a:lnTo>
                    <a:pt x="398" y="3675"/>
                  </a:lnTo>
                  <a:lnTo>
                    <a:pt x="1199" y="2874"/>
                  </a:lnTo>
                  <a:lnTo>
                    <a:pt x="1199" y="671"/>
                  </a:lnTo>
                  <a:cubicBezTo>
                    <a:pt x="1356" y="644"/>
                    <a:pt x="1478" y="506"/>
                    <a:pt x="1478" y="340"/>
                  </a:cubicBezTo>
                  <a:cubicBezTo>
                    <a:pt x="1478" y="152"/>
                    <a:pt x="1326" y="0"/>
                    <a:pt x="1138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25"/>
            <p:cNvSpPr/>
            <p:nvPr/>
          </p:nvSpPr>
          <p:spPr>
            <a:xfrm>
              <a:off x="2056800" y="1031225"/>
              <a:ext cx="185725" cy="1020175"/>
            </a:xfrm>
            <a:custGeom>
              <a:avLst/>
              <a:gdLst/>
              <a:ahLst/>
              <a:cxnLst/>
              <a:rect l="l" t="t" r="r" b="b"/>
              <a:pathLst>
                <a:path w="7429" h="40807" extrusionOk="0">
                  <a:moveTo>
                    <a:pt x="3641" y="120"/>
                  </a:moveTo>
                  <a:cubicBezTo>
                    <a:pt x="3763" y="120"/>
                    <a:pt x="3862" y="219"/>
                    <a:pt x="3862" y="340"/>
                  </a:cubicBezTo>
                  <a:cubicBezTo>
                    <a:pt x="3862" y="459"/>
                    <a:pt x="3763" y="559"/>
                    <a:pt x="3641" y="559"/>
                  </a:cubicBezTo>
                  <a:cubicBezTo>
                    <a:pt x="3520" y="559"/>
                    <a:pt x="3421" y="459"/>
                    <a:pt x="3421" y="340"/>
                  </a:cubicBezTo>
                  <a:cubicBezTo>
                    <a:pt x="3421" y="219"/>
                    <a:pt x="3520" y="120"/>
                    <a:pt x="3641" y="120"/>
                  </a:cubicBezTo>
                  <a:close/>
                  <a:moveTo>
                    <a:pt x="3641" y="1"/>
                  </a:moveTo>
                  <a:cubicBezTo>
                    <a:pt x="3457" y="1"/>
                    <a:pt x="3305" y="153"/>
                    <a:pt x="3305" y="340"/>
                  </a:cubicBezTo>
                  <a:cubicBezTo>
                    <a:pt x="3305" y="412"/>
                    <a:pt x="3327" y="478"/>
                    <a:pt x="3365" y="534"/>
                  </a:cubicBezTo>
                  <a:lnTo>
                    <a:pt x="0" y="3904"/>
                  </a:lnTo>
                  <a:lnTo>
                    <a:pt x="0" y="22284"/>
                  </a:lnTo>
                  <a:lnTo>
                    <a:pt x="1372" y="23645"/>
                  </a:lnTo>
                  <a:lnTo>
                    <a:pt x="1372" y="25930"/>
                  </a:lnTo>
                  <a:lnTo>
                    <a:pt x="7310" y="31860"/>
                  </a:lnTo>
                  <a:lnTo>
                    <a:pt x="7310" y="40807"/>
                  </a:lnTo>
                  <a:lnTo>
                    <a:pt x="7429" y="40807"/>
                  </a:lnTo>
                  <a:lnTo>
                    <a:pt x="7429" y="31810"/>
                  </a:lnTo>
                  <a:lnTo>
                    <a:pt x="1491" y="25883"/>
                  </a:lnTo>
                  <a:lnTo>
                    <a:pt x="1491" y="23595"/>
                  </a:lnTo>
                  <a:lnTo>
                    <a:pt x="119" y="22234"/>
                  </a:lnTo>
                  <a:lnTo>
                    <a:pt x="119" y="3954"/>
                  </a:lnTo>
                  <a:lnTo>
                    <a:pt x="3448" y="616"/>
                  </a:lnTo>
                  <a:cubicBezTo>
                    <a:pt x="3503" y="655"/>
                    <a:pt x="3570" y="677"/>
                    <a:pt x="3641" y="677"/>
                  </a:cubicBezTo>
                  <a:cubicBezTo>
                    <a:pt x="3829" y="677"/>
                    <a:pt x="3981" y="525"/>
                    <a:pt x="3981" y="340"/>
                  </a:cubicBezTo>
                  <a:cubicBezTo>
                    <a:pt x="3981" y="153"/>
                    <a:pt x="3829" y="1"/>
                    <a:pt x="3641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25"/>
            <p:cNvSpPr/>
            <p:nvPr/>
          </p:nvSpPr>
          <p:spPr>
            <a:xfrm>
              <a:off x="2103525" y="1076775"/>
              <a:ext cx="86150" cy="631775"/>
            </a:xfrm>
            <a:custGeom>
              <a:avLst/>
              <a:gdLst/>
              <a:ahLst/>
              <a:cxnLst/>
              <a:rect l="l" t="t" r="r" b="b"/>
              <a:pathLst>
                <a:path w="3446" h="25271" extrusionOk="0">
                  <a:moveTo>
                    <a:pt x="3106" y="24713"/>
                  </a:moveTo>
                  <a:cubicBezTo>
                    <a:pt x="3230" y="24713"/>
                    <a:pt x="3327" y="24809"/>
                    <a:pt x="3327" y="24934"/>
                  </a:cubicBezTo>
                  <a:cubicBezTo>
                    <a:pt x="3327" y="25055"/>
                    <a:pt x="3227" y="25154"/>
                    <a:pt x="3106" y="25154"/>
                  </a:cubicBezTo>
                  <a:cubicBezTo>
                    <a:pt x="2984" y="25154"/>
                    <a:pt x="2888" y="25055"/>
                    <a:pt x="2888" y="24934"/>
                  </a:cubicBezTo>
                  <a:cubicBezTo>
                    <a:pt x="2888" y="24812"/>
                    <a:pt x="2984" y="24713"/>
                    <a:pt x="3106" y="24713"/>
                  </a:cubicBezTo>
                  <a:close/>
                  <a:moveTo>
                    <a:pt x="2667" y="1"/>
                  </a:moveTo>
                  <a:lnTo>
                    <a:pt x="0" y="2673"/>
                  </a:lnTo>
                  <a:lnTo>
                    <a:pt x="0" y="19871"/>
                  </a:lnTo>
                  <a:lnTo>
                    <a:pt x="1408" y="21268"/>
                  </a:lnTo>
                  <a:lnTo>
                    <a:pt x="2289" y="21268"/>
                  </a:lnTo>
                  <a:lnTo>
                    <a:pt x="3048" y="22021"/>
                  </a:lnTo>
                  <a:lnTo>
                    <a:pt x="3048" y="24600"/>
                  </a:lnTo>
                  <a:cubicBezTo>
                    <a:pt x="2890" y="24627"/>
                    <a:pt x="2769" y="24765"/>
                    <a:pt x="2769" y="24934"/>
                  </a:cubicBezTo>
                  <a:cubicBezTo>
                    <a:pt x="2769" y="25119"/>
                    <a:pt x="2921" y="25270"/>
                    <a:pt x="3106" y="25270"/>
                  </a:cubicBezTo>
                  <a:cubicBezTo>
                    <a:pt x="3293" y="25270"/>
                    <a:pt x="3445" y="25119"/>
                    <a:pt x="3445" y="24934"/>
                  </a:cubicBezTo>
                  <a:cubicBezTo>
                    <a:pt x="3445" y="24765"/>
                    <a:pt x="3324" y="24627"/>
                    <a:pt x="3167" y="24600"/>
                  </a:cubicBezTo>
                  <a:lnTo>
                    <a:pt x="3167" y="21972"/>
                  </a:lnTo>
                  <a:lnTo>
                    <a:pt x="2338" y="21149"/>
                  </a:lnTo>
                  <a:lnTo>
                    <a:pt x="1455" y="21149"/>
                  </a:lnTo>
                  <a:lnTo>
                    <a:pt x="119" y="19821"/>
                  </a:lnTo>
                  <a:lnTo>
                    <a:pt x="119" y="2720"/>
                  </a:lnTo>
                  <a:lnTo>
                    <a:pt x="2750" y="84"/>
                  </a:lnTo>
                  <a:lnTo>
                    <a:pt x="2667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25"/>
            <p:cNvSpPr/>
            <p:nvPr/>
          </p:nvSpPr>
          <p:spPr>
            <a:xfrm>
              <a:off x="2292900" y="1580575"/>
              <a:ext cx="17000" cy="16925"/>
            </a:xfrm>
            <a:custGeom>
              <a:avLst/>
              <a:gdLst/>
              <a:ahLst/>
              <a:cxnLst/>
              <a:rect l="l" t="t" r="r" b="b"/>
              <a:pathLst>
                <a:path w="680" h="677" extrusionOk="0">
                  <a:moveTo>
                    <a:pt x="340" y="119"/>
                  </a:moveTo>
                  <a:cubicBezTo>
                    <a:pt x="461" y="119"/>
                    <a:pt x="560" y="219"/>
                    <a:pt x="560" y="340"/>
                  </a:cubicBezTo>
                  <a:cubicBezTo>
                    <a:pt x="560" y="461"/>
                    <a:pt x="461" y="561"/>
                    <a:pt x="340" y="561"/>
                  </a:cubicBezTo>
                  <a:cubicBezTo>
                    <a:pt x="218" y="561"/>
                    <a:pt x="119" y="461"/>
                    <a:pt x="119" y="340"/>
                  </a:cubicBezTo>
                  <a:cubicBezTo>
                    <a:pt x="119" y="219"/>
                    <a:pt x="218" y="119"/>
                    <a:pt x="340" y="119"/>
                  </a:cubicBezTo>
                  <a:close/>
                  <a:moveTo>
                    <a:pt x="340" y="0"/>
                  </a:moveTo>
                  <a:cubicBezTo>
                    <a:pt x="152" y="0"/>
                    <a:pt x="0" y="152"/>
                    <a:pt x="0" y="340"/>
                  </a:cubicBezTo>
                  <a:cubicBezTo>
                    <a:pt x="0" y="525"/>
                    <a:pt x="152" y="677"/>
                    <a:pt x="340" y="677"/>
                  </a:cubicBezTo>
                  <a:cubicBezTo>
                    <a:pt x="527" y="677"/>
                    <a:pt x="679" y="525"/>
                    <a:pt x="679" y="340"/>
                  </a:cubicBezTo>
                  <a:cubicBezTo>
                    <a:pt x="679" y="152"/>
                    <a:pt x="527" y="0"/>
                    <a:pt x="340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25"/>
            <p:cNvSpPr/>
            <p:nvPr/>
          </p:nvSpPr>
          <p:spPr>
            <a:xfrm>
              <a:off x="2080200" y="971125"/>
              <a:ext cx="169300" cy="833775"/>
            </a:xfrm>
            <a:custGeom>
              <a:avLst/>
              <a:gdLst/>
              <a:ahLst/>
              <a:cxnLst/>
              <a:rect l="l" t="t" r="r" b="b"/>
              <a:pathLst>
                <a:path w="6772" h="33351" extrusionOk="0">
                  <a:moveTo>
                    <a:pt x="6435" y="32792"/>
                  </a:moveTo>
                  <a:cubicBezTo>
                    <a:pt x="6556" y="32792"/>
                    <a:pt x="6656" y="32889"/>
                    <a:pt x="6656" y="33013"/>
                  </a:cubicBezTo>
                  <a:cubicBezTo>
                    <a:pt x="6656" y="33135"/>
                    <a:pt x="6556" y="33231"/>
                    <a:pt x="6435" y="33231"/>
                  </a:cubicBezTo>
                  <a:cubicBezTo>
                    <a:pt x="6313" y="33231"/>
                    <a:pt x="6214" y="33135"/>
                    <a:pt x="6214" y="33013"/>
                  </a:cubicBezTo>
                  <a:cubicBezTo>
                    <a:pt x="6214" y="32889"/>
                    <a:pt x="6313" y="32792"/>
                    <a:pt x="6435" y="32792"/>
                  </a:cubicBezTo>
                  <a:close/>
                  <a:moveTo>
                    <a:pt x="3583" y="1"/>
                  </a:moveTo>
                  <a:lnTo>
                    <a:pt x="3583" y="3012"/>
                  </a:lnTo>
                  <a:lnTo>
                    <a:pt x="0" y="6604"/>
                  </a:lnTo>
                  <a:lnTo>
                    <a:pt x="0" y="24392"/>
                  </a:lnTo>
                  <a:lnTo>
                    <a:pt x="1372" y="25753"/>
                  </a:lnTo>
                  <a:lnTo>
                    <a:pt x="1372" y="28042"/>
                  </a:lnTo>
                  <a:lnTo>
                    <a:pt x="6156" y="32817"/>
                  </a:lnTo>
                  <a:cubicBezTo>
                    <a:pt x="6117" y="32872"/>
                    <a:pt x="6095" y="32939"/>
                    <a:pt x="6095" y="33011"/>
                  </a:cubicBezTo>
                  <a:cubicBezTo>
                    <a:pt x="6095" y="33198"/>
                    <a:pt x="6247" y="33350"/>
                    <a:pt x="6435" y="33350"/>
                  </a:cubicBezTo>
                  <a:cubicBezTo>
                    <a:pt x="6620" y="33350"/>
                    <a:pt x="6772" y="33198"/>
                    <a:pt x="6772" y="33011"/>
                  </a:cubicBezTo>
                  <a:cubicBezTo>
                    <a:pt x="6772" y="32826"/>
                    <a:pt x="6620" y="32674"/>
                    <a:pt x="6435" y="32674"/>
                  </a:cubicBezTo>
                  <a:cubicBezTo>
                    <a:pt x="6363" y="32674"/>
                    <a:pt x="6294" y="32696"/>
                    <a:pt x="6239" y="32734"/>
                  </a:cubicBezTo>
                  <a:lnTo>
                    <a:pt x="1488" y="27992"/>
                  </a:lnTo>
                  <a:lnTo>
                    <a:pt x="1488" y="25703"/>
                  </a:lnTo>
                  <a:lnTo>
                    <a:pt x="116" y="24343"/>
                  </a:lnTo>
                  <a:lnTo>
                    <a:pt x="116" y="6653"/>
                  </a:lnTo>
                  <a:lnTo>
                    <a:pt x="3699" y="3062"/>
                  </a:lnTo>
                  <a:lnTo>
                    <a:pt x="3699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25"/>
            <p:cNvSpPr/>
            <p:nvPr/>
          </p:nvSpPr>
          <p:spPr>
            <a:xfrm>
              <a:off x="1955975" y="993200"/>
              <a:ext cx="192700" cy="1086025"/>
            </a:xfrm>
            <a:custGeom>
              <a:avLst/>
              <a:gdLst/>
              <a:ahLst/>
              <a:cxnLst/>
              <a:rect l="l" t="t" r="r" b="b"/>
              <a:pathLst>
                <a:path w="7708" h="43441" extrusionOk="0">
                  <a:moveTo>
                    <a:pt x="7368" y="42880"/>
                  </a:moveTo>
                  <a:cubicBezTo>
                    <a:pt x="7490" y="42880"/>
                    <a:pt x="7589" y="42979"/>
                    <a:pt x="7589" y="43100"/>
                  </a:cubicBezTo>
                  <a:cubicBezTo>
                    <a:pt x="7589" y="43222"/>
                    <a:pt x="7490" y="43321"/>
                    <a:pt x="7368" y="43321"/>
                  </a:cubicBezTo>
                  <a:cubicBezTo>
                    <a:pt x="7247" y="43321"/>
                    <a:pt x="7147" y="43222"/>
                    <a:pt x="7147" y="43100"/>
                  </a:cubicBezTo>
                  <a:cubicBezTo>
                    <a:pt x="7147" y="42979"/>
                    <a:pt x="7247" y="42880"/>
                    <a:pt x="7368" y="42880"/>
                  </a:cubicBezTo>
                  <a:close/>
                  <a:moveTo>
                    <a:pt x="1149" y="1"/>
                  </a:moveTo>
                  <a:lnTo>
                    <a:pt x="1149" y="4365"/>
                  </a:lnTo>
                  <a:lnTo>
                    <a:pt x="0" y="5519"/>
                  </a:lnTo>
                  <a:lnTo>
                    <a:pt x="0" y="25074"/>
                  </a:lnTo>
                  <a:lnTo>
                    <a:pt x="1372" y="26438"/>
                  </a:lnTo>
                  <a:lnTo>
                    <a:pt x="1372" y="28724"/>
                  </a:lnTo>
                  <a:lnTo>
                    <a:pt x="7310" y="34653"/>
                  </a:lnTo>
                  <a:lnTo>
                    <a:pt x="7310" y="42769"/>
                  </a:lnTo>
                  <a:cubicBezTo>
                    <a:pt x="7150" y="42797"/>
                    <a:pt x="7031" y="42935"/>
                    <a:pt x="7031" y="43100"/>
                  </a:cubicBezTo>
                  <a:cubicBezTo>
                    <a:pt x="7031" y="43288"/>
                    <a:pt x="7183" y="43440"/>
                    <a:pt x="7368" y="43440"/>
                  </a:cubicBezTo>
                  <a:cubicBezTo>
                    <a:pt x="7556" y="43440"/>
                    <a:pt x="7708" y="43288"/>
                    <a:pt x="7708" y="43100"/>
                  </a:cubicBezTo>
                  <a:cubicBezTo>
                    <a:pt x="7708" y="42935"/>
                    <a:pt x="7586" y="42797"/>
                    <a:pt x="7429" y="42769"/>
                  </a:cubicBezTo>
                  <a:lnTo>
                    <a:pt x="7429" y="34604"/>
                  </a:lnTo>
                  <a:lnTo>
                    <a:pt x="1488" y="28674"/>
                  </a:lnTo>
                  <a:lnTo>
                    <a:pt x="1488" y="26388"/>
                  </a:lnTo>
                  <a:lnTo>
                    <a:pt x="116" y="25025"/>
                  </a:lnTo>
                  <a:lnTo>
                    <a:pt x="116" y="5569"/>
                  </a:lnTo>
                  <a:lnTo>
                    <a:pt x="1265" y="4412"/>
                  </a:lnTo>
                  <a:lnTo>
                    <a:pt x="1265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25"/>
            <p:cNvSpPr/>
            <p:nvPr/>
          </p:nvSpPr>
          <p:spPr>
            <a:xfrm>
              <a:off x="1979300" y="985825"/>
              <a:ext cx="192700" cy="1116500"/>
            </a:xfrm>
            <a:custGeom>
              <a:avLst/>
              <a:gdLst/>
              <a:ahLst/>
              <a:cxnLst/>
              <a:rect l="l" t="t" r="r" b="b"/>
              <a:pathLst>
                <a:path w="7708" h="44660" extrusionOk="0">
                  <a:moveTo>
                    <a:pt x="7371" y="44102"/>
                  </a:moveTo>
                  <a:cubicBezTo>
                    <a:pt x="7492" y="44102"/>
                    <a:pt x="7592" y="44202"/>
                    <a:pt x="7592" y="44323"/>
                  </a:cubicBezTo>
                  <a:cubicBezTo>
                    <a:pt x="7592" y="44444"/>
                    <a:pt x="7492" y="44544"/>
                    <a:pt x="7371" y="44544"/>
                  </a:cubicBezTo>
                  <a:cubicBezTo>
                    <a:pt x="7249" y="44544"/>
                    <a:pt x="7150" y="44444"/>
                    <a:pt x="7150" y="44323"/>
                  </a:cubicBezTo>
                  <a:cubicBezTo>
                    <a:pt x="7150" y="44202"/>
                    <a:pt x="7249" y="44102"/>
                    <a:pt x="7371" y="44102"/>
                  </a:cubicBezTo>
                  <a:close/>
                  <a:moveTo>
                    <a:pt x="1149" y="0"/>
                  </a:moveTo>
                  <a:lnTo>
                    <a:pt x="1149" y="4953"/>
                  </a:lnTo>
                  <a:lnTo>
                    <a:pt x="0" y="6109"/>
                  </a:lnTo>
                  <a:lnTo>
                    <a:pt x="0" y="25077"/>
                  </a:lnTo>
                  <a:lnTo>
                    <a:pt x="1372" y="26438"/>
                  </a:lnTo>
                  <a:lnTo>
                    <a:pt x="1372" y="28723"/>
                  </a:lnTo>
                  <a:lnTo>
                    <a:pt x="7310" y="34653"/>
                  </a:lnTo>
                  <a:lnTo>
                    <a:pt x="7310" y="43989"/>
                  </a:lnTo>
                  <a:cubicBezTo>
                    <a:pt x="7153" y="44019"/>
                    <a:pt x="7031" y="44157"/>
                    <a:pt x="7031" y="44323"/>
                  </a:cubicBezTo>
                  <a:cubicBezTo>
                    <a:pt x="7031" y="44511"/>
                    <a:pt x="7183" y="44660"/>
                    <a:pt x="7371" y="44660"/>
                  </a:cubicBezTo>
                  <a:cubicBezTo>
                    <a:pt x="7556" y="44660"/>
                    <a:pt x="7708" y="44508"/>
                    <a:pt x="7708" y="44323"/>
                  </a:cubicBezTo>
                  <a:cubicBezTo>
                    <a:pt x="7708" y="44157"/>
                    <a:pt x="7586" y="44019"/>
                    <a:pt x="7429" y="43989"/>
                  </a:cubicBezTo>
                  <a:lnTo>
                    <a:pt x="7429" y="34603"/>
                  </a:lnTo>
                  <a:lnTo>
                    <a:pt x="1491" y="28677"/>
                  </a:lnTo>
                  <a:lnTo>
                    <a:pt x="1491" y="26388"/>
                  </a:lnTo>
                  <a:lnTo>
                    <a:pt x="119" y="25027"/>
                  </a:lnTo>
                  <a:lnTo>
                    <a:pt x="119" y="6159"/>
                  </a:lnTo>
                  <a:lnTo>
                    <a:pt x="1267" y="5003"/>
                  </a:lnTo>
                  <a:lnTo>
                    <a:pt x="1267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25"/>
            <p:cNvSpPr/>
            <p:nvPr/>
          </p:nvSpPr>
          <p:spPr>
            <a:xfrm>
              <a:off x="2002700" y="978500"/>
              <a:ext cx="185725" cy="1052000"/>
            </a:xfrm>
            <a:custGeom>
              <a:avLst/>
              <a:gdLst/>
              <a:ahLst/>
              <a:cxnLst/>
              <a:rect l="l" t="t" r="r" b="b"/>
              <a:pathLst>
                <a:path w="7429" h="42080" extrusionOk="0">
                  <a:moveTo>
                    <a:pt x="1146" y="1"/>
                  </a:moveTo>
                  <a:lnTo>
                    <a:pt x="1146" y="5541"/>
                  </a:lnTo>
                  <a:lnTo>
                    <a:pt x="0" y="6698"/>
                  </a:lnTo>
                  <a:lnTo>
                    <a:pt x="0" y="25074"/>
                  </a:lnTo>
                  <a:lnTo>
                    <a:pt x="1372" y="26435"/>
                  </a:lnTo>
                  <a:lnTo>
                    <a:pt x="1372" y="28724"/>
                  </a:lnTo>
                  <a:lnTo>
                    <a:pt x="7310" y="34651"/>
                  </a:lnTo>
                  <a:lnTo>
                    <a:pt x="7310" y="42079"/>
                  </a:lnTo>
                  <a:lnTo>
                    <a:pt x="7429" y="42079"/>
                  </a:lnTo>
                  <a:lnTo>
                    <a:pt x="7429" y="34604"/>
                  </a:lnTo>
                  <a:lnTo>
                    <a:pt x="1488" y="28674"/>
                  </a:lnTo>
                  <a:lnTo>
                    <a:pt x="1488" y="26386"/>
                  </a:lnTo>
                  <a:lnTo>
                    <a:pt x="116" y="25025"/>
                  </a:lnTo>
                  <a:lnTo>
                    <a:pt x="116" y="6745"/>
                  </a:lnTo>
                  <a:lnTo>
                    <a:pt x="1264" y="5591"/>
                  </a:lnTo>
                  <a:lnTo>
                    <a:pt x="1264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25"/>
            <p:cNvSpPr/>
            <p:nvPr/>
          </p:nvSpPr>
          <p:spPr>
            <a:xfrm>
              <a:off x="2314900" y="1643925"/>
              <a:ext cx="69600" cy="213900"/>
            </a:xfrm>
            <a:custGeom>
              <a:avLst/>
              <a:gdLst/>
              <a:ahLst/>
              <a:cxnLst/>
              <a:rect l="l" t="t" r="r" b="b"/>
              <a:pathLst>
                <a:path w="2784" h="8556" extrusionOk="0">
                  <a:moveTo>
                    <a:pt x="340" y="7998"/>
                  </a:moveTo>
                  <a:cubicBezTo>
                    <a:pt x="462" y="7998"/>
                    <a:pt x="561" y="8097"/>
                    <a:pt x="561" y="8219"/>
                  </a:cubicBezTo>
                  <a:cubicBezTo>
                    <a:pt x="561" y="8340"/>
                    <a:pt x="462" y="8439"/>
                    <a:pt x="340" y="8439"/>
                  </a:cubicBezTo>
                  <a:cubicBezTo>
                    <a:pt x="219" y="8439"/>
                    <a:pt x="119" y="8340"/>
                    <a:pt x="119" y="8219"/>
                  </a:cubicBezTo>
                  <a:cubicBezTo>
                    <a:pt x="119" y="8097"/>
                    <a:pt x="219" y="7998"/>
                    <a:pt x="340" y="7998"/>
                  </a:cubicBezTo>
                  <a:close/>
                  <a:moveTo>
                    <a:pt x="2667" y="1"/>
                  </a:moveTo>
                  <a:lnTo>
                    <a:pt x="2667" y="5798"/>
                  </a:lnTo>
                  <a:lnTo>
                    <a:pt x="533" y="7940"/>
                  </a:lnTo>
                  <a:cubicBezTo>
                    <a:pt x="478" y="7901"/>
                    <a:pt x="412" y="7879"/>
                    <a:pt x="340" y="7879"/>
                  </a:cubicBezTo>
                  <a:cubicBezTo>
                    <a:pt x="152" y="7879"/>
                    <a:pt x="1" y="8031"/>
                    <a:pt x="1" y="8219"/>
                  </a:cubicBezTo>
                  <a:cubicBezTo>
                    <a:pt x="1" y="8404"/>
                    <a:pt x="152" y="8555"/>
                    <a:pt x="340" y="8555"/>
                  </a:cubicBezTo>
                  <a:cubicBezTo>
                    <a:pt x="525" y="8555"/>
                    <a:pt x="677" y="8404"/>
                    <a:pt x="677" y="8219"/>
                  </a:cubicBezTo>
                  <a:cubicBezTo>
                    <a:pt x="677" y="8147"/>
                    <a:pt x="655" y="8078"/>
                    <a:pt x="616" y="8023"/>
                  </a:cubicBezTo>
                  <a:lnTo>
                    <a:pt x="2783" y="5847"/>
                  </a:lnTo>
                  <a:lnTo>
                    <a:pt x="2783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25"/>
            <p:cNvSpPr/>
            <p:nvPr/>
          </p:nvSpPr>
          <p:spPr>
            <a:xfrm>
              <a:off x="2219175" y="942900"/>
              <a:ext cx="620600" cy="657500"/>
            </a:xfrm>
            <a:custGeom>
              <a:avLst/>
              <a:gdLst/>
              <a:ahLst/>
              <a:cxnLst/>
              <a:rect l="l" t="t" r="r" b="b"/>
              <a:pathLst>
                <a:path w="24824" h="26300" extrusionOk="0">
                  <a:moveTo>
                    <a:pt x="20017" y="0"/>
                  </a:moveTo>
                  <a:lnTo>
                    <a:pt x="19686" y="337"/>
                  </a:lnTo>
                  <a:lnTo>
                    <a:pt x="24354" y="4969"/>
                  </a:lnTo>
                  <a:lnTo>
                    <a:pt x="24354" y="13033"/>
                  </a:lnTo>
                  <a:lnTo>
                    <a:pt x="19965" y="17452"/>
                  </a:lnTo>
                  <a:lnTo>
                    <a:pt x="18068" y="17452"/>
                  </a:lnTo>
                  <a:lnTo>
                    <a:pt x="9756" y="25828"/>
                  </a:lnTo>
                  <a:lnTo>
                    <a:pt x="7976" y="25828"/>
                  </a:lnTo>
                  <a:lnTo>
                    <a:pt x="6910" y="24770"/>
                  </a:lnTo>
                  <a:lnTo>
                    <a:pt x="6910" y="24053"/>
                  </a:lnTo>
                  <a:lnTo>
                    <a:pt x="785" y="17974"/>
                  </a:lnTo>
                  <a:cubicBezTo>
                    <a:pt x="788" y="17955"/>
                    <a:pt x="790" y="17938"/>
                    <a:pt x="790" y="17919"/>
                  </a:cubicBezTo>
                  <a:cubicBezTo>
                    <a:pt x="790" y="17701"/>
                    <a:pt x="614" y="17521"/>
                    <a:pt x="396" y="17521"/>
                  </a:cubicBezTo>
                  <a:cubicBezTo>
                    <a:pt x="177" y="17521"/>
                    <a:pt x="1" y="17701"/>
                    <a:pt x="1" y="17919"/>
                  </a:cubicBezTo>
                  <a:cubicBezTo>
                    <a:pt x="1" y="18137"/>
                    <a:pt x="177" y="18314"/>
                    <a:pt x="396" y="18314"/>
                  </a:cubicBezTo>
                  <a:cubicBezTo>
                    <a:pt x="415" y="18314"/>
                    <a:pt x="434" y="18311"/>
                    <a:pt x="454" y="18308"/>
                  </a:cubicBezTo>
                  <a:lnTo>
                    <a:pt x="6438" y="24249"/>
                  </a:lnTo>
                  <a:lnTo>
                    <a:pt x="6438" y="24966"/>
                  </a:lnTo>
                  <a:lnTo>
                    <a:pt x="7780" y="26300"/>
                  </a:lnTo>
                  <a:lnTo>
                    <a:pt x="9952" y="26300"/>
                  </a:lnTo>
                  <a:lnTo>
                    <a:pt x="18264" y="17924"/>
                  </a:lnTo>
                  <a:lnTo>
                    <a:pt x="20161" y="17924"/>
                  </a:lnTo>
                  <a:lnTo>
                    <a:pt x="24823" y="13226"/>
                  </a:lnTo>
                  <a:lnTo>
                    <a:pt x="24823" y="4773"/>
                  </a:lnTo>
                  <a:lnTo>
                    <a:pt x="20017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25"/>
            <p:cNvSpPr/>
            <p:nvPr/>
          </p:nvSpPr>
          <p:spPr>
            <a:xfrm>
              <a:off x="2314900" y="1643925"/>
              <a:ext cx="46275" cy="185800"/>
            </a:xfrm>
            <a:custGeom>
              <a:avLst/>
              <a:gdLst/>
              <a:ahLst/>
              <a:cxnLst/>
              <a:rect l="l" t="t" r="r" b="b"/>
              <a:pathLst>
                <a:path w="1851" h="7432" extrusionOk="0">
                  <a:moveTo>
                    <a:pt x="340" y="6874"/>
                  </a:moveTo>
                  <a:cubicBezTo>
                    <a:pt x="462" y="6874"/>
                    <a:pt x="561" y="6974"/>
                    <a:pt x="561" y="7095"/>
                  </a:cubicBezTo>
                  <a:cubicBezTo>
                    <a:pt x="561" y="7217"/>
                    <a:pt x="462" y="7316"/>
                    <a:pt x="340" y="7316"/>
                  </a:cubicBezTo>
                  <a:cubicBezTo>
                    <a:pt x="219" y="7316"/>
                    <a:pt x="119" y="7217"/>
                    <a:pt x="119" y="7095"/>
                  </a:cubicBezTo>
                  <a:cubicBezTo>
                    <a:pt x="119" y="6974"/>
                    <a:pt x="219" y="6874"/>
                    <a:pt x="340" y="6874"/>
                  </a:cubicBezTo>
                  <a:close/>
                  <a:moveTo>
                    <a:pt x="1731" y="1"/>
                  </a:moveTo>
                  <a:lnTo>
                    <a:pt x="1731" y="5505"/>
                  </a:lnTo>
                  <a:lnTo>
                    <a:pt x="522" y="6811"/>
                  </a:lnTo>
                  <a:cubicBezTo>
                    <a:pt x="470" y="6775"/>
                    <a:pt x="406" y="6756"/>
                    <a:pt x="340" y="6756"/>
                  </a:cubicBezTo>
                  <a:cubicBezTo>
                    <a:pt x="152" y="6756"/>
                    <a:pt x="1" y="6907"/>
                    <a:pt x="1" y="7095"/>
                  </a:cubicBezTo>
                  <a:cubicBezTo>
                    <a:pt x="1" y="7280"/>
                    <a:pt x="152" y="7432"/>
                    <a:pt x="340" y="7432"/>
                  </a:cubicBezTo>
                  <a:cubicBezTo>
                    <a:pt x="525" y="7432"/>
                    <a:pt x="677" y="7280"/>
                    <a:pt x="677" y="7095"/>
                  </a:cubicBezTo>
                  <a:cubicBezTo>
                    <a:pt x="677" y="7018"/>
                    <a:pt x="652" y="6949"/>
                    <a:pt x="608" y="6891"/>
                  </a:cubicBezTo>
                  <a:lnTo>
                    <a:pt x="1850" y="5552"/>
                  </a:lnTo>
                  <a:lnTo>
                    <a:pt x="1850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25"/>
            <p:cNvSpPr/>
            <p:nvPr/>
          </p:nvSpPr>
          <p:spPr>
            <a:xfrm>
              <a:off x="1462050" y="1917500"/>
              <a:ext cx="120650" cy="192425"/>
            </a:xfrm>
            <a:custGeom>
              <a:avLst/>
              <a:gdLst/>
              <a:ahLst/>
              <a:cxnLst/>
              <a:rect l="l" t="t" r="r" b="b"/>
              <a:pathLst>
                <a:path w="4826" h="7697" extrusionOk="0">
                  <a:moveTo>
                    <a:pt x="329" y="0"/>
                  </a:moveTo>
                  <a:lnTo>
                    <a:pt x="0" y="340"/>
                  </a:lnTo>
                  <a:lnTo>
                    <a:pt x="4196" y="4395"/>
                  </a:lnTo>
                  <a:lnTo>
                    <a:pt x="4196" y="6984"/>
                  </a:lnTo>
                  <a:cubicBezTo>
                    <a:pt x="4100" y="7059"/>
                    <a:pt x="4036" y="7172"/>
                    <a:pt x="4036" y="7302"/>
                  </a:cubicBezTo>
                  <a:cubicBezTo>
                    <a:pt x="4036" y="7520"/>
                    <a:pt x="4213" y="7696"/>
                    <a:pt x="4431" y="7696"/>
                  </a:cubicBezTo>
                  <a:cubicBezTo>
                    <a:pt x="4649" y="7696"/>
                    <a:pt x="4826" y="7520"/>
                    <a:pt x="4826" y="7302"/>
                  </a:cubicBezTo>
                  <a:cubicBezTo>
                    <a:pt x="4826" y="7172"/>
                    <a:pt x="4762" y="7059"/>
                    <a:pt x="4666" y="6987"/>
                  </a:cubicBezTo>
                  <a:lnTo>
                    <a:pt x="4666" y="4193"/>
                  </a:lnTo>
                  <a:lnTo>
                    <a:pt x="329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25"/>
            <p:cNvSpPr/>
            <p:nvPr/>
          </p:nvSpPr>
          <p:spPr>
            <a:xfrm>
              <a:off x="2272600" y="978500"/>
              <a:ext cx="44250" cy="418450"/>
            </a:xfrm>
            <a:custGeom>
              <a:avLst/>
              <a:gdLst/>
              <a:ahLst/>
              <a:cxnLst/>
              <a:rect l="l" t="t" r="r" b="b"/>
              <a:pathLst>
                <a:path w="1770" h="16738" extrusionOk="0">
                  <a:moveTo>
                    <a:pt x="1430" y="16180"/>
                  </a:moveTo>
                  <a:cubicBezTo>
                    <a:pt x="1552" y="16180"/>
                    <a:pt x="1651" y="16280"/>
                    <a:pt x="1651" y="16401"/>
                  </a:cubicBezTo>
                  <a:cubicBezTo>
                    <a:pt x="1651" y="16522"/>
                    <a:pt x="1552" y="16622"/>
                    <a:pt x="1430" y="16622"/>
                  </a:cubicBezTo>
                  <a:cubicBezTo>
                    <a:pt x="1309" y="16622"/>
                    <a:pt x="1210" y="16522"/>
                    <a:pt x="1210" y="16401"/>
                  </a:cubicBezTo>
                  <a:cubicBezTo>
                    <a:pt x="1210" y="16280"/>
                    <a:pt x="1309" y="16180"/>
                    <a:pt x="1430" y="16180"/>
                  </a:cubicBezTo>
                  <a:close/>
                  <a:moveTo>
                    <a:pt x="0" y="1"/>
                  </a:moveTo>
                  <a:lnTo>
                    <a:pt x="0" y="12282"/>
                  </a:lnTo>
                  <a:lnTo>
                    <a:pt x="1372" y="13643"/>
                  </a:lnTo>
                  <a:lnTo>
                    <a:pt x="1372" y="16067"/>
                  </a:lnTo>
                  <a:cubicBezTo>
                    <a:pt x="1212" y="16095"/>
                    <a:pt x="1094" y="16233"/>
                    <a:pt x="1094" y="16401"/>
                  </a:cubicBezTo>
                  <a:cubicBezTo>
                    <a:pt x="1094" y="16586"/>
                    <a:pt x="1245" y="16738"/>
                    <a:pt x="1430" y="16738"/>
                  </a:cubicBezTo>
                  <a:cubicBezTo>
                    <a:pt x="1618" y="16738"/>
                    <a:pt x="1770" y="16586"/>
                    <a:pt x="1770" y="16401"/>
                  </a:cubicBezTo>
                  <a:cubicBezTo>
                    <a:pt x="1770" y="16233"/>
                    <a:pt x="1648" y="16095"/>
                    <a:pt x="1491" y="16067"/>
                  </a:cubicBezTo>
                  <a:lnTo>
                    <a:pt x="1491" y="13596"/>
                  </a:lnTo>
                  <a:lnTo>
                    <a:pt x="119" y="12235"/>
                  </a:lnTo>
                  <a:lnTo>
                    <a:pt x="119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25"/>
            <p:cNvSpPr/>
            <p:nvPr/>
          </p:nvSpPr>
          <p:spPr>
            <a:xfrm>
              <a:off x="1932575" y="993200"/>
              <a:ext cx="192700" cy="1062825"/>
            </a:xfrm>
            <a:custGeom>
              <a:avLst/>
              <a:gdLst/>
              <a:ahLst/>
              <a:cxnLst/>
              <a:rect l="l" t="t" r="r" b="b"/>
              <a:pathLst>
                <a:path w="7708" h="42513" extrusionOk="0">
                  <a:moveTo>
                    <a:pt x="7371" y="41952"/>
                  </a:moveTo>
                  <a:cubicBezTo>
                    <a:pt x="7492" y="41952"/>
                    <a:pt x="7589" y="42051"/>
                    <a:pt x="7589" y="42173"/>
                  </a:cubicBezTo>
                  <a:cubicBezTo>
                    <a:pt x="7589" y="42294"/>
                    <a:pt x="7492" y="42394"/>
                    <a:pt x="7371" y="42394"/>
                  </a:cubicBezTo>
                  <a:cubicBezTo>
                    <a:pt x="7250" y="42394"/>
                    <a:pt x="7150" y="42294"/>
                    <a:pt x="7150" y="42173"/>
                  </a:cubicBezTo>
                  <a:cubicBezTo>
                    <a:pt x="7150" y="42051"/>
                    <a:pt x="7250" y="41952"/>
                    <a:pt x="7371" y="41952"/>
                  </a:cubicBezTo>
                  <a:close/>
                  <a:moveTo>
                    <a:pt x="1149" y="1"/>
                  </a:moveTo>
                  <a:lnTo>
                    <a:pt x="1149" y="4070"/>
                  </a:lnTo>
                  <a:lnTo>
                    <a:pt x="0" y="5226"/>
                  </a:lnTo>
                  <a:lnTo>
                    <a:pt x="0" y="25370"/>
                  </a:lnTo>
                  <a:lnTo>
                    <a:pt x="1372" y="26731"/>
                  </a:lnTo>
                  <a:lnTo>
                    <a:pt x="1372" y="29019"/>
                  </a:lnTo>
                  <a:lnTo>
                    <a:pt x="7310" y="34946"/>
                  </a:lnTo>
                  <a:lnTo>
                    <a:pt x="7310" y="41839"/>
                  </a:lnTo>
                  <a:cubicBezTo>
                    <a:pt x="7153" y="41869"/>
                    <a:pt x="7031" y="42007"/>
                    <a:pt x="7031" y="42173"/>
                  </a:cubicBezTo>
                  <a:cubicBezTo>
                    <a:pt x="7031" y="42361"/>
                    <a:pt x="7183" y="42512"/>
                    <a:pt x="7371" y="42512"/>
                  </a:cubicBezTo>
                  <a:cubicBezTo>
                    <a:pt x="7556" y="42512"/>
                    <a:pt x="7708" y="42361"/>
                    <a:pt x="7708" y="42173"/>
                  </a:cubicBezTo>
                  <a:cubicBezTo>
                    <a:pt x="7708" y="42007"/>
                    <a:pt x="7586" y="41869"/>
                    <a:pt x="7429" y="41839"/>
                  </a:cubicBezTo>
                  <a:lnTo>
                    <a:pt x="7429" y="34899"/>
                  </a:lnTo>
                  <a:lnTo>
                    <a:pt x="1491" y="28970"/>
                  </a:lnTo>
                  <a:lnTo>
                    <a:pt x="1491" y="26681"/>
                  </a:lnTo>
                  <a:lnTo>
                    <a:pt x="119" y="25320"/>
                  </a:lnTo>
                  <a:lnTo>
                    <a:pt x="119" y="5273"/>
                  </a:lnTo>
                  <a:lnTo>
                    <a:pt x="1265" y="4120"/>
                  </a:lnTo>
                  <a:lnTo>
                    <a:pt x="1265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25"/>
            <p:cNvSpPr/>
            <p:nvPr/>
          </p:nvSpPr>
          <p:spPr>
            <a:xfrm>
              <a:off x="2345275" y="1417575"/>
              <a:ext cx="393450" cy="629950"/>
            </a:xfrm>
            <a:custGeom>
              <a:avLst/>
              <a:gdLst/>
              <a:ahLst/>
              <a:cxnLst/>
              <a:rect l="l" t="t" r="r" b="b"/>
              <a:pathLst>
                <a:path w="15738" h="25198" extrusionOk="0">
                  <a:moveTo>
                    <a:pt x="15655" y="0"/>
                  </a:moveTo>
                  <a:lnTo>
                    <a:pt x="5731" y="9966"/>
                  </a:lnTo>
                  <a:lnTo>
                    <a:pt x="5714" y="9982"/>
                  </a:lnTo>
                  <a:lnTo>
                    <a:pt x="5714" y="16963"/>
                  </a:lnTo>
                  <a:lnTo>
                    <a:pt x="17" y="22689"/>
                  </a:lnTo>
                  <a:lnTo>
                    <a:pt x="0" y="22705"/>
                  </a:lnTo>
                  <a:lnTo>
                    <a:pt x="0" y="25198"/>
                  </a:lnTo>
                  <a:lnTo>
                    <a:pt x="119" y="25198"/>
                  </a:lnTo>
                  <a:lnTo>
                    <a:pt x="119" y="22752"/>
                  </a:lnTo>
                  <a:lnTo>
                    <a:pt x="5814" y="17030"/>
                  </a:lnTo>
                  <a:lnTo>
                    <a:pt x="5830" y="17013"/>
                  </a:lnTo>
                  <a:lnTo>
                    <a:pt x="5830" y="10029"/>
                  </a:lnTo>
                  <a:lnTo>
                    <a:pt x="15738" y="83"/>
                  </a:lnTo>
                  <a:lnTo>
                    <a:pt x="15655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25"/>
            <p:cNvSpPr/>
            <p:nvPr/>
          </p:nvSpPr>
          <p:spPr>
            <a:xfrm>
              <a:off x="2296000" y="978025"/>
              <a:ext cx="44175" cy="442475"/>
            </a:xfrm>
            <a:custGeom>
              <a:avLst/>
              <a:gdLst/>
              <a:ahLst/>
              <a:cxnLst/>
              <a:rect l="l" t="t" r="r" b="b"/>
              <a:pathLst>
                <a:path w="1767" h="17699" extrusionOk="0">
                  <a:moveTo>
                    <a:pt x="1430" y="17138"/>
                  </a:moveTo>
                  <a:cubicBezTo>
                    <a:pt x="1552" y="17138"/>
                    <a:pt x="1651" y="17237"/>
                    <a:pt x="1651" y="17359"/>
                  </a:cubicBezTo>
                  <a:cubicBezTo>
                    <a:pt x="1651" y="17480"/>
                    <a:pt x="1552" y="17579"/>
                    <a:pt x="1430" y="17579"/>
                  </a:cubicBezTo>
                  <a:cubicBezTo>
                    <a:pt x="1309" y="17579"/>
                    <a:pt x="1209" y="17480"/>
                    <a:pt x="1209" y="17359"/>
                  </a:cubicBezTo>
                  <a:cubicBezTo>
                    <a:pt x="1209" y="17237"/>
                    <a:pt x="1309" y="17138"/>
                    <a:pt x="1430" y="17138"/>
                  </a:cubicBezTo>
                  <a:close/>
                  <a:moveTo>
                    <a:pt x="0" y="1"/>
                  </a:moveTo>
                  <a:lnTo>
                    <a:pt x="0" y="9753"/>
                  </a:lnTo>
                  <a:lnTo>
                    <a:pt x="1372" y="11117"/>
                  </a:lnTo>
                  <a:lnTo>
                    <a:pt x="1372" y="17027"/>
                  </a:lnTo>
                  <a:lnTo>
                    <a:pt x="1369" y="17027"/>
                  </a:lnTo>
                  <a:cubicBezTo>
                    <a:pt x="1212" y="17055"/>
                    <a:pt x="1091" y="17193"/>
                    <a:pt x="1091" y="17359"/>
                  </a:cubicBezTo>
                  <a:cubicBezTo>
                    <a:pt x="1091" y="17546"/>
                    <a:pt x="1242" y="17698"/>
                    <a:pt x="1430" y="17698"/>
                  </a:cubicBezTo>
                  <a:cubicBezTo>
                    <a:pt x="1615" y="17698"/>
                    <a:pt x="1767" y="17546"/>
                    <a:pt x="1767" y="17359"/>
                  </a:cubicBezTo>
                  <a:cubicBezTo>
                    <a:pt x="1767" y="17193"/>
                    <a:pt x="1645" y="17055"/>
                    <a:pt x="1488" y="17027"/>
                  </a:cubicBezTo>
                  <a:lnTo>
                    <a:pt x="1488" y="11067"/>
                  </a:lnTo>
                  <a:lnTo>
                    <a:pt x="116" y="9704"/>
                  </a:lnTo>
                  <a:lnTo>
                    <a:pt x="116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25"/>
            <p:cNvSpPr/>
            <p:nvPr/>
          </p:nvSpPr>
          <p:spPr>
            <a:xfrm>
              <a:off x="1459000" y="1041375"/>
              <a:ext cx="299475" cy="684350"/>
            </a:xfrm>
            <a:custGeom>
              <a:avLst/>
              <a:gdLst/>
              <a:ahLst/>
              <a:cxnLst/>
              <a:rect l="l" t="t" r="r" b="b"/>
              <a:pathLst>
                <a:path w="11979" h="27374" extrusionOk="0">
                  <a:moveTo>
                    <a:pt x="11642" y="26816"/>
                  </a:moveTo>
                  <a:cubicBezTo>
                    <a:pt x="11763" y="26816"/>
                    <a:pt x="11863" y="26916"/>
                    <a:pt x="11863" y="27037"/>
                  </a:cubicBezTo>
                  <a:cubicBezTo>
                    <a:pt x="11863" y="27158"/>
                    <a:pt x="11763" y="27258"/>
                    <a:pt x="11642" y="27258"/>
                  </a:cubicBezTo>
                  <a:cubicBezTo>
                    <a:pt x="11520" y="27258"/>
                    <a:pt x="11421" y="27158"/>
                    <a:pt x="11421" y="27037"/>
                  </a:cubicBezTo>
                  <a:cubicBezTo>
                    <a:pt x="11421" y="26916"/>
                    <a:pt x="11520" y="26816"/>
                    <a:pt x="11642" y="26816"/>
                  </a:cubicBezTo>
                  <a:close/>
                  <a:moveTo>
                    <a:pt x="84" y="1"/>
                  </a:moveTo>
                  <a:lnTo>
                    <a:pt x="1" y="84"/>
                  </a:lnTo>
                  <a:lnTo>
                    <a:pt x="9373" y="9442"/>
                  </a:lnTo>
                  <a:lnTo>
                    <a:pt x="9373" y="24856"/>
                  </a:lnTo>
                  <a:lnTo>
                    <a:pt x="11363" y="26844"/>
                  </a:lnTo>
                  <a:cubicBezTo>
                    <a:pt x="11324" y="26896"/>
                    <a:pt x="11302" y="26965"/>
                    <a:pt x="11302" y="27037"/>
                  </a:cubicBezTo>
                  <a:cubicBezTo>
                    <a:pt x="11302" y="27222"/>
                    <a:pt x="11454" y="27374"/>
                    <a:pt x="11642" y="27374"/>
                  </a:cubicBezTo>
                  <a:cubicBezTo>
                    <a:pt x="11827" y="27374"/>
                    <a:pt x="11979" y="27222"/>
                    <a:pt x="11979" y="27037"/>
                  </a:cubicBezTo>
                  <a:cubicBezTo>
                    <a:pt x="11979" y="26849"/>
                    <a:pt x="11827" y="26697"/>
                    <a:pt x="11642" y="26697"/>
                  </a:cubicBezTo>
                  <a:cubicBezTo>
                    <a:pt x="11567" y="26697"/>
                    <a:pt x="11501" y="26720"/>
                    <a:pt x="11446" y="26758"/>
                  </a:cubicBezTo>
                  <a:lnTo>
                    <a:pt x="9492" y="24807"/>
                  </a:lnTo>
                  <a:lnTo>
                    <a:pt x="9492" y="9392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25"/>
            <p:cNvSpPr/>
            <p:nvPr/>
          </p:nvSpPr>
          <p:spPr>
            <a:xfrm>
              <a:off x="1479300" y="966925"/>
              <a:ext cx="291325" cy="642025"/>
            </a:xfrm>
            <a:custGeom>
              <a:avLst/>
              <a:gdLst/>
              <a:ahLst/>
              <a:cxnLst/>
              <a:rect l="l" t="t" r="r" b="b"/>
              <a:pathLst>
                <a:path w="11653" h="25681" extrusionOk="0">
                  <a:moveTo>
                    <a:pt x="326" y="0"/>
                  </a:moveTo>
                  <a:lnTo>
                    <a:pt x="1" y="337"/>
                  </a:lnTo>
                  <a:lnTo>
                    <a:pt x="11020" y="10992"/>
                  </a:lnTo>
                  <a:lnTo>
                    <a:pt x="11020" y="24972"/>
                  </a:lnTo>
                  <a:cubicBezTo>
                    <a:pt x="10924" y="25043"/>
                    <a:pt x="10860" y="25157"/>
                    <a:pt x="10860" y="25286"/>
                  </a:cubicBezTo>
                  <a:cubicBezTo>
                    <a:pt x="10860" y="25504"/>
                    <a:pt x="11037" y="25681"/>
                    <a:pt x="11258" y="25681"/>
                  </a:cubicBezTo>
                  <a:cubicBezTo>
                    <a:pt x="11476" y="25681"/>
                    <a:pt x="11653" y="25504"/>
                    <a:pt x="11653" y="25286"/>
                  </a:cubicBezTo>
                  <a:cubicBezTo>
                    <a:pt x="11653" y="25157"/>
                    <a:pt x="11589" y="25043"/>
                    <a:pt x="11492" y="24972"/>
                  </a:cubicBezTo>
                  <a:lnTo>
                    <a:pt x="11492" y="10794"/>
                  </a:lnTo>
                  <a:lnTo>
                    <a:pt x="326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25"/>
            <p:cNvSpPr/>
            <p:nvPr/>
          </p:nvSpPr>
          <p:spPr>
            <a:xfrm>
              <a:off x="1788750" y="1787275"/>
              <a:ext cx="19775" cy="19825"/>
            </a:xfrm>
            <a:custGeom>
              <a:avLst/>
              <a:gdLst/>
              <a:ahLst/>
              <a:cxnLst/>
              <a:rect l="l" t="t" r="r" b="b"/>
              <a:pathLst>
                <a:path w="791" h="793" extrusionOk="0">
                  <a:moveTo>
                    <a:pt x="395" y="0"/>
                  </a:moveTo>
                  <a:cubicBezTo>
                    <a:pt x="177" y="0"/>
                    <a:pt x="1" y="177"/>
                    <a:pt x="1" y="395"/>
                  </a:cubicBezTo>
                  <a:cubicBezTo>
                    <a:pt x="1" y="616"/>
                    <a:pt x="177" y="792"/>
                    <a:pt x="395" y="792"/>
                  </a:cubicBezTo>
                  <a:cubicBezTo>
                    <a:pt x="613" y="792"/>
                    <a:pt x="790" y="616"/>
                    <a:pt x="790" y="395"/>
                  </a:cubicBezTo>
                  <a:cubicBezTo>
                    <a:pt x="790" y="177"/>
                    <a:pt x="613" y="0"/>
                    <a:pt x="395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25"/>
            <p:cNvSpPr/>
            <p:nvPr/>
          </p:nvSpPr>
          <p:spPr>
            <a:xfrm>
              <a:off x="1400775" y="1164075"/>
              <a:ext cx="165650" cy="266975"/>
            </a:xfrm>
            <a:custGeom>
              <a:avLst/>
              <a:gdLst/>
              <a:ahLst/>
              <a:cxnLst/>
              <a:rect l="l" t="t" r="r" b="b"/>
              <a:pathLst>
                <a:path w="6626" h="10679" extrusionOk="0">
                  <a:moveTo>
                    <a:pt x="83" y="1"/>
                  </a:moveTo>
                  <a:lnTo>
                    <a:pt x="0" y="84"/>
                  </a:lnTo>
                  <a:lnTo>
                    <a:pt x="6509" y="6582"/>
                  </a:lnTo>
                  <a:lnTo>
                    <a:pt x="6509" y="10678"/>
                  </a:lnTo>
                  <a:lnTo>
                    <a:pt x="6625" y="10678"/>
                  </a:lnTo>
                  <a:lnTo>
                    <a:pt x="6625" y="6532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25"/>
            <p:cNvSpPr/>
            <p:nvPr/>
          </p:nvSpPr>
          <p:spPr>
            <a:xfrm>
              <a:off x="1424150" y="1156700"/>
              <a:ext cx="165675" cy="297675"/>
            </a:xfrm>
            <a:custGeom>
              <a:avLst/>
              <a:gdLst/>
              <a:ahLst/>
              <a:cxnLst/>
              <a:rect l="l" t="t" r="r" b="b"/>
              <a:pathLst>
                <a:path w="6627" h="11907" extrusionOk="0">
                  <a:moveTo>
                    <a:pt x="84" y="0"/>
                  </a:moveTo>
                  <a:lnTo>
                    <a:pt x="1" y="83"/>
                  </a:lnTo>
                  <a:lnTo>
                    <a:pt x="6507" y="6581"/>
                  </a:lnTo>
                  <a:lnTo>
                    <a:pt x="6507" y="11906"/>
                  </a:lnTo>
                  <a:lnTo>
                    <a:pt x="6626" y="11906"/>
                  </a:lnTo>
                  <a:lnTo>
                    <a:pt x="6626" y="6532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25"/>
            <p:cNvSpPr/>
            <p:nvPr/>
          </p:nvSpPr>
          <p:spPr>
            <a:xfrm>
              <a:off x="1813050" y="1812225"/>
              <a:ext cx="17400" cy="16925"/>
            </a:xfrm>
            <a:custGeom>
              <a:avLst/>
              <a:gdLst/>
              <a:ahLst/>
              <a:cxnLst/>
              <a:rect l="l" t="t" r="r" b="b"/>
              <a:pathLst>
                <a:path w="696" h="677" extrusionOk="0">
                  <a:moveTo>
                    <a:pt x="355" y="117"/>
                  </a:moveTo>
                  <a:cubicBezTo>
                    <a:pt x="414" y="117"/>
                    <a:pt x="471" y="138"/>
                    <a:pt x="514" y="181"/>
                  </a:cubicBezTo>
                  <a:cubicBezTo>
                    <a:pt x="569" y="236"/>
                    <a:pt x="591" y="316"/>
                    <a:pt x="572" y="393"/>
                  </a:cubicBezTo>
                  <a:cubicBezTo>
                    <a:pt x="552" y="471"/>
                    <a:pt x="489" y="534"/>
                    <a:pt x="414" y="551"/>
                  </a:cubicBezTo>
                  <a:cubicBezTo>
                    <a:pt x="395" y="555"/>
                    <a:pt x="376" y="558"/>
                    <a:pt x="358" y="558"/>
                  </a:cubicBezTo>
                  <a:cubicBezTo>
                    <a:pt x="299" y="558"/>
                    <a:pt x="244" y="535"/>
                    <a:pt x="202" y="493"/>
                  </a:cubicBezTo>
                  <a:cubicBezTo>
                    <a:pt x="160" y="451"/>
                    <a:pt x="136" y="396"/>
                    <a:pt x="136" y="338"/>
                  </a:cubicBezTo>
                  <a:cubicBezTo>
                    <a:pt x="136" y="319"/>
                    <a:pt x="138" y="300"/>
                    <a:pt x="144" y="283"/>
                  </a:cubicBezTo>
                  <a:cubicBezTo>
                    <a:pt x="160" y="206"/>
                    <a:pt x="227" y="142"/>
                    <a:pt x="301" y="123"/>
                  </a:cubicBezTo>
                  <a:cubicBezTo>
                    <a:pt x="319" y="119"/>
                    <a:pt x="337" y="117"/>
                    <a:pt x="355" y="117"/>
                  </a:cubicBezTo>
                  <a:close/>
                  <a:moveTo>
                    <a:pt x="356" y="0"/>
                  </a:moveTo>
                  <a:cubicBezTo>
                    <a:pt x="329" y="0"/>
                    <a:pt x="301" y="3"/>
                    <a:pt x="274" y="10"/>
                  </a:cubicBezTo>
                  <a:cubicBezTo>
                    <a:pt x="155" y="37"/>
                    <a:pt x="58" y="134"/>
                    <a:pt x="28" y="255"/>
                  </a:cubicBezTo>
                  <a:cubicBezTo>
                    <a:pt x="0" y="371"/>
                    <a:pt x="33" y="493"/>
                    <a:pt x="119" y="578"/>
                  </a:cubicBezTo>
                  <a:cubicBezTo>
                    <a:pt x="183" y="642"/>
                    <a:pt x="269" y="676"/>
                    <a:pt x="358" y="676"/>
                  </a:cubicBezTo>
                  <a:cubicBezTo>
                    <a:pt x="385" y="676"/>
                    <a:pt x="412" y="673"/>
                    <a:pt x="439" y="667"/>
                  </a:cubicBezTo>
                  <a:cubicBezTo>
                    <a:pt x="561" y="636"/>
                    <a:pt x="657" y="540"/>
                    <a:pt x="685" y="421"/>
                  </a:cubicBezTo>
                  <a:cubicBezTo>
                    <a:pt x="690" y="393"/>
                    <a:pt x="696" y="366"/>
                    <a:pt x="696" y="338"/>
                  </a:cubicBezTo>
                  <a:cubicBezTo>
                    <a:pt x="696" y="250"/>
                    <a:pt x="660" y="164"/>
                    <a:pt x="597" y="98"/>
                  </a:cubicBezTo>
                  <a:cubicBezTo>
                    <a:pt x="531" y="34"/>
                    <a:pt x="446" y="0"/>
                    <a:pt x="356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25"/>
            <p:cNvSpPr/>
            <p:nvPr/>
          </p:nvSpPr>
          <p:spPr>
            <a:xfrm>
              <a:off x="1889100" y="1038400"/>
              <a:ext cx="16925" cy="16950"/>
            </a:xfrm>
            <a:custGeom>
              <a:avLst/>
              <a:gdLst/>
              <a:ahLst/>
              <a:cxnLst/>
              <a:rect l="l" t="t" r="r" b="b"/>
              <a:pathLst>
                <a:path w="677" h="678" extrusionOk="0">
                  <a:moveTo>
                    <a:pt x="340" y="117"/>
                  </a:moveTo>
                  <a:cubicBezTo>
                    <a:pt x="461" y="117"/>
                    <a:pt x="561" y="216"/>
                    <a:pt x="561" y="338"/>
                  </a:cubicBezTo>
                  <a:cubicBezTo>
                    <a:pt x="561" y="459"/>
                    <a:pt x="461" y="559"/>
                    <a:pt x="340" y="559"/>
                  </a:cubicBezTo>
                  <a:cubicBezTo>
                    <a:pt x="218" y="559"/>
                    <a:pt x="119" y="459"/>
                    <a:pt x="119" y="338"/>
                  </a:cubicBezTo>
                  <a:cubicBezTo>
                    <a:pt x="119" y="216"/>
                    <a:pt x="218" y="117"/>
                    <a:pt x="340" y="117"/>
                  </a:cubicBezTo>
                  <a:close/>
                  <a:moveTo>
                    <a:pt x="340" y="1"/>
                  </a:moveTo>
                  <a:cubicBezTo>
                    <a:pt x="152" y="1"/>
                    <a:pt x="0" y="153"/>
                    <a:pt x="0" y="338"/>
                  </a:cubicBezTo>
                  <a:cubicBezTo>
                    <a:pt x="0" y="525"/>
                    <a:pt x="152" y="677"/>
                    <a:pt x="340" y="677"/>
                  </a:cubicBezTo>
                  <a:cubicBezTo>
                    <a:pt x="525" y="677"/>
                    <a:pt x="677" y="525"/>
                    <a:pt x="677" y="338"/>
                  </a:cubicBezTo>
                  <a:cubicBezTo>
                    <a:pt x="677" y="153"/>
                    <a:pt x="525" y="1"/>
                    <a:pt x="340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25"/>
            <p:cNvSpPr/>
            <p:nvPr/>
          </p:nvSpPr>
          <p:spPr>
            <a:xfrm>
              <a:off x="1836850" y="1835650"/>
              <a:ext cx="16925" cy="16925"/>
            </a:xfrm>
            <a:custGeom>
              <a:avLst/>
              <a:gdLst/>
              <a:ahLst/>
              <a:cxnLst/>
              <a:rect l="l" t="t" r="r" b="b"/>
              <a:pathLst>
                <a:path w="677" h="677" extrusionOk="0">
                  <a:moveTo>
                    <a:pt x="340" y="119"/>
                  </a:moveTo>
                  <a:cubicBezTo>
                    <a:pt x="462" y="119"/>
                    <a:pt x="561" y="218"/>
                    <a:pt x="561" y="340"/>
                  </a:cubicBezTo>
                  <a:cubicBezTo>
                    <a:pt x="561" y="461"/>
                    <a:pt x="462" y="561"/>
                    <a:pt x="340" y="561"/>
                  </a:cubicBezTo>
                  <a:cubicBezTo>
                    <a:pt x="219" y="561"/>
                    <a:pt x="119" y="461"/>
                    <a:pt x="119" y="340"/>
                  </a:cubicBezTo>
                  <a:cubicBezTo>
                    <a:pt x="119" y="218"/>
                    <a:pt x="219" y="119"/>
                    <a:pt x="340" y="119"/>
                  </a:cubicBezTo>
                  <a:close/>
                  <a:moveTo>
                    <a:pt x="340" y="0"/>
                  </a:moveTo>
                  <a:cubicBezTo>
                    <a:pt x="152" y="0"/>
                    <a:pt x="1" y="152"/>
                    <a:pt x="1" y="340"/>
                  </a:cubicBezTo>
                  <a:cubicBezTo>
                    <a:pt x="1" y="525"/>
                    <a:pt x="152" y="677"/>
                    <a:pt x="340" y="677"/>
                  </a:cubicBezTo>
                  <a:cubicBezTo>
                    <a:pt x="525" y="677"/>
                    <a:pt x="677" y="525"/>
                    <a:pt x="677" y="340"/>
                  </a:cubicBezTo>
                  <a:cubicBezTo>
                    <a:pt x="677" y="152"/>
                    <a:pt x="525" y="0"/>
                    <a:pt x="340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25"/>
            <p:cNvSpPr/>
            <p:nvPr/>
          </p:nvSpPr>
          <p:spPr>
            <a:xfrm>
              <a:off x="1889100" y="1068850"/>
              <a:ext cx="16925" cy="17000"/>
            </a:xfrm>
            <a:custGeom>
              <a:avLst/>
              <a:gdLst/>
              <a:ahLst/>
              <a:cxnLst/>
              <a:rect l="l" t="t" r="r" b="b"/>
              <a:pathLst>
                <a:path w="677" h="680" extrusionOk="0">
                  <a:moveTo>
                    <a:pt x="340" y="119"/>
                  </a:moveTo>
                  <a:cubicBezTo>
                    <a:pt x="461" y="119"/>
                    <a:pt x="561" y="218"/>
                    <a:pt x="561" y="340"/>
                  </a:cubicBezTo>
                  <a:cubicBezTo>
                    <a:pt x="561" y="461"/>
                    <a:pt x="461" y="561"/>
                    <a:pt x="340" y="561"/>
                  </a:cubicBezTo>
                  <a:cubicBezTo>
                    <a:pt x="218" y="561"/>
                    <a:pt x="119" y="461"/>
                    <a:pt x="119" y="340"/>
                  </a:cubicBezTo>
                  <a:cubicBezTo>
                    <a:pt x="119" y="218"/>
                    <a:pt x="218" y="119"/>
                    <a:pt x="340" y="119"/>
                  </a:cubicBezTo>
                  <a:close/>
                  <a:moveTo>
                    <a:pt x="340" y="0"/>
                  </a:moveTo>
                  <a:cubicBezTo>
                    <a:pt x="152" y="0"/>
                    <a:pt x="0" y="152"/>
                    <a:pt x="0" y="340"/>
                  </a:cubicBezTo>
                  <a:cubicBezTo>
                    <a:pt x="0" y="528"/>
                    <a:pt x="152" y="679"/>
                    <a:pt x="340" y="679"/>
                  </a:cubicBezTo>
                  <a:cubicBezTo>
                    <a:pt x="525" y="679"/>
                    <a:pt x="677" y="528"/>
                    <a:pt x="677" y="340"/>
                  </a:cubicBezTo>
                  <a:cubicBezTo>
                    <a:pt x="677" y="152"/>
                    <a:pt x="525" y="0"/>
                    <a:pt x="340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25"/>
            <p:cNvSpPr/>
            <p:nvPr/>
          </p:nvSpPr>
          <p:spPr>
            <a:xfrm>
              <a:off x="1611125" y="977275"/>
              <a:ext cx="373450" cy="868550"/>
            </a:xfrm>
            <a:custGeom>
              <a:avLst/>
              <a:gdLst/>
              <a:ahLst/>
              <a:cxnLst/>
              <a:rect l="l" t="t" r="r" b="b"/>
              <a:pathLst>
                <a:path w="14938" h="34742" extrusionOk="0">
                  <a:moveTo>
                    <a:pt x="14598" y="34181"/>
                  </a:moveTo>
                  <a:cubicBezTo>
                    <a:pt x="14719" y="34181"/>
                    <a:pt x="14818" y="34280"/>
                    <a:pt x="14818" y="34401"/>
                  </a:cubicBezTo>
                  <a:cubicBezTo>
                    <a:pt x="14818" y="34523"/>
                    <a:pt x="14719" y="34622"/>
                    <a:pt x="14598" y="34622"/>
                  </a:cubicBezTo>
                  <a:cubicBezTo>
                    <a:pt x="14476" y="34622"/>
                    <a:pt x="14377" y="34523"/>
                    <a:pt x="14377" y="34401"/>
                  </a:cubicBezTo>
                  <a:cubicBezTo>
                    <a:pt x="14377" y="34280"/>
                    <a:pt x="14476" y="34181"/>
                    <a:pt x="14598" y="34181"/>
                  </a:cubicBezTo>
                  <a:close/>
                  <a:moveTo>
                    <a:pt x="83" y="0"/>
                  </a:moveTo>
                  <a:lnTo>
                    <a:pt x="0" y="83"/>
                  </a:lnTo>
                  <a:lnTo>
                    <a:pt x="9355" y="9422"/>
                  </a:lnTo>
                  <a:lnTo>
                    <a:pt x="9355" y="29250"/>
                  </a:lnTo>
                  <a:lnTo>
                    <a:pt x="14322" y="34208"/>
                  </a:lnTo>
                  <a:cubicBezTo>
                    <a:pt x="14283" y="34263"/>
                    <a:pt x="14258" y="34330"/>
                    <a:pt x="14258" y="34401"/>
                  </a:cubicBezTo>
                  <a:cubicBezTo>
                    <a:pt x="14258" y="34589"/>
                    <a:pt x="14410" y="34741"/>
                    <a:pt x="14598" y="34741"/>
                  </a:cubicBezTo>
                  <a:cubicBezTo>
                    <a:pt x="14785" y="34741"/>
                    <a:pt x="14937" y="34589"/>
                    <a:pt x="14937" y="34401"/>
                  </a:cubicBezTo>
                  <a:cubicBezTo>
                    <a:pt x="14937" y="34214"/>
                    <a:pt x="14785" y="34062"/>
                    <a:pt x="14598" y="34062"/>
                  </a:cubicBezTo>
                  <a:cubicBezTo>
                    <a:pt x="14526" y="34062"/>
                    <a:pt x="14460" y="34087"/>
                    <a:pt x="14404" y="34125"/>
                  </a:cubicBezTo>
                  <a:lnTo>
                    <a:pt x="9471" y="29201"/>
                  </a:lnTo>
                  <a:lnTo>
                    <a:pt x="9471" y="9375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25"/>
            <p:cNvSpPr/>
            <p:nvPr/>
          </p:nvSpPr>
          <p:spPr>
            <a:xfrm>
              <a:off x="1695175" y="963875"/>
              <a:ext cx="377650" cy="901950"/>
            </a:xfrm>
            <a:custGeom>
              <a:avLst/>
              <a:gdLst/>
              <a:ahLst/>
              <a:cxnLst/>
              <a:rect l="l" t="t" r="r" b="b"/>
              <a:pathLst>
                <a:path w="15106" h="36078" extrusionOk="0">
                  <a:moveTo>
                    <a:pt x="332" y="1"/>
                  </a:moveTo>
                  <a:lnTo>
                    <a:pt x="0" y="335"/>
                  </a:lnTo>
                  <a:lnTo>
                    <a:pt x="3178" y="3490"/>
                  </a:lnTo>
                  <a:lnTo>
                    <a:pt x="7859" y="8136"/>
                  </a:lnTo>
                  <a:lnTo>
                    <a:pt x="7859" y="29215"/>
                  </a:lnTo>
                  <a:lnTo>
                    <a:pt x="14322" y="35628"/>
                  </a:lnTo>
                  <a:cubicBezTo>
                    <a:pt x="14319" y="35647"/>
                    <a:pt x="14316" y="35663"/>
                    <a:pt x="14316" y="35683"/>
                  </a:cubicBezTo>
                  <a:cubicBezTo>
                    <a:pt x="14316" y="35901"/>
                    <a:pt x="14493" y="36078"/>
                    <a:pt x="14711" y="36078"/>
                  </a:cubicBezTo>
                  <a:cubicBezTo>
                    <a:pt x="14929" y="36078"/>
                    <a:pt x="15106" y="35901"/>
                    <a:pt x="15106" y="35683"/>
                  </a:cubicBezTo>
                  <a:cubicBezTo>
                    <a:pt x="15106" y="35465"/>
                    <a:pt x="14929" y="35288"/>
                    <a:pt x="14711" y="35288"/>
                  </a:cubicBezTo>
                  <a:cubicBezTo>
                    <a:pt x="14692" y="35288"/>
                    <a:pt x="14672" y="35291"/>
                    <a:pt x="14653" y="35294"/>
                  </a:cubicBezTo>
                  <a:lnTo>
                    <a:pt x="8332" y="29019"/>
                  </a:lnTo>
                  <a:lnTo>
                    <a:pt x="8332" y="7940"/>
                  </a:lnTo>
                  <a:lnTo>
                    <a:pt x="8263" y="7871"/>
                  </a:lnTo>
                  <a:lnTo>
                    <a:pt x="3294" y="2938"/>
                  </a:lnTo>
                  <a:lnTo>
                    <a:pt x="332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25"/>
            <p:cNvSpPr/>
            <p:nvPr/>
          </p:nvSpPr>
          <p:spPr>
            <a:xfrm>
              <a:off x="1563900" y="991550"/>
              <a:ext cx="348000" cy="843075"/>
            </a:xfrm>
            <a:custGeom>
              <a:avLst/>
              <a:gdLst/>
              <a:ahLst/>
              <a:cxnLst/>
              <a:rect l="l" t="t" r="r" b="b"/>
              <a:pathLst>
                <a:path w="13920" h="33723" extrusionOk="0">
                  <a:moveTo>
                    <a:pt x="84" y="1"/>
                  </a:moveTo>
                  <a:lnTo>
                    <a:pt x="1" y="83"/>
                  </a:lnTo>
                  <a:lnTo>
                    <a:pt x="9376" y="9442"/>
                  </a:lnTo>
                  <a:lnTo>
                    <a:pt x="9376" y="29270"/>
                  </a:lnTo>
                  <a:lnTo>
                    <a:pt x="13837" y="33723"/>
                  </a:lnTo>
                  <a:lnTo>
                    <a:pt x="13919" y="33640"/>
                  </a:lnTo>
                  <a:lnTo>
                    <a:pt x="9491" y="29220"/>
                  </a:lnTo>
                  <a:lnTo>
                    <a:pt x="9491" y="9392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25"/>
            <p:cNvSpPr/>
            <p:nvPr/>
          </p:nvSpPr>
          <p:spPr>
            <a:xfrm>
              <a:off x="1587225" y="984175"/>
              <a:ext cx="367050" cy="861650"/>
            </a:xfrm>
            <a:custGeom>
              <a:avLst/>
              <a:gdLst/>
              <a:ahLst/>
              <a:cxnLst/>
              <a:rect l="l" t="t" r="r" b="b"/>
              <a:pathLst>
                <a:path w="14682" h="34466" extrusionOk="0">
                  <a:moveTo>
                    <a:pt x="14344" y="33905"/>
                  </a:moveTo>
                  <a:cubicBezTo>
                    <a:pt x="14466" y="33905"/>
                    <a:pt x="14565" y="34004"/>
                    <a:pt x="14565" y="34125"/>
                  </a:cubicBezTo>
                  <a:cubicBezTo>
                    <a:pt x="14565" y="34247"/>
                    <a:pt x="14466" y="34346"/>
                    <a:pt x="14344" y="34346"/>
                  </a:cubicBezTo>
                  <a:cubicBezTo>
                    <a:pt x="14223" y="34346"/>
                    <a:pt x="14124" y="34247"/>
                    <a:pt x="14124" y="34125"/>
                  </a:cubicBezTo>
                  <a:cubicBezTo>
                    <a:pt x="14124" y="34004"/>
                    <a:pt x="14223" y="33905"/>
                    <a:pt x="14344" y="33905"/>
                  </a:cubicBezTo>
                  <a:close/>
                  <a:moveTo>
                    <a:pt x="87" y="0"/>
                  </a:moveTo>
                  <a:lnTo>
                    <a:pt x="1" y="83"/>
                  </a:lnTo>
                  <a:lnTo>
                    <a:pt x="9376" y="9441"/>
                  </a:lnTo>
                  <a:lnTo>
                    <a:pt x="9376" y="29256"/>
                  </a:lnTo>
                  <a:lnTo>
                    <a:pt x="14066" y="33932"/>
                  </a:lnTo>
                  <a:cubicBezTo>
                    <a:pt x="14027" y="33987"/>
                    <a:pt x="14005" y="34054"/>
                    <a:pt x="14005" y="34125"/>
                  </a:cubicBezTo>
                  <a:cubicBezTo>
                    <a:pt x="14005" y="34313"/>
                    <a:pt x="14157" y="34465"/>
                    <a:pt x="14344" y="34465"/>
                  </a:cubicBezTo>
                  <a:cubicBezTo>
                    <a:pt x="14529" y="34465"/>
                    <a:pt x="14681" y="34313"/>
                    <a:pt x="14681" y="34125"/>
                  </a:cubicBezTo>
                  <a:cubicBezTo>
                    <a:pt x="14681" y="33941"/>
                    <a:pt x="14529" y="33789"/>
                    <a:pt x="14344" y="33789"/>
                  </a:cubicBezTo>
                  <a:cubicBezTo>
                    <a:pt x="14273" y="33789"/>
                    <a:pt x="14204" y="33811"/>
                    <a:pt x="14148" y="33849"/>
                  </a:cubicBezTo>
                  <a:lnTo>
                    <a:pt x="9494" y="29206"/>
                  </a:lnTo>
                  <a:lnTo>
                    <a:pt x="9494" y="9391"/>
                  </a:lnTo>
                  <a:lnTo>
                    <a:pt x="87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BIG_NUMBER_1">
    <p:spTree>
      <p:nvGrpSpPr>
        <p:cNvPr id="1" name="Shape 1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2" name="Google Shape;1822;p26"/>
          <p:cNvGrpSpPr/>
          <p:nvPr/>
        </p:nvGrpSpPr>
        <p:grpSpPr>
          <a:xfrm>
            <a:off x="-1022217" y="-1305733"/>
            <a:ext cx="11188434" cy="3825856"/>
            <a:chOff x="-1022217" y="-848533"/>
            <a:chExt cx="11188434" cy="3825856"/>
          </a:xfrm>
        </p:grpSpPr>
        <p:grpSp>
          <p:nvGrpSpPr>
            <p:cNvPr id="1823" name="Google Shape;1823;p26"/>
            <p:cNvGrpSpPr/>
            <p:nvPr/>
          </p:nvGrpSpPr>
          <p:grpSpPr>
            <a:xfrm rot="-1799983">
              <a:off x="-517064" y="-325841"/>
              <a:ext cx="2835804" cy="2780472"/>
              <a:chOff x="1400775" y="920275"/>
              <a:chExt cx="1637475" cy="1605525"/>
            </a:xfrm>
          </p:grpSpPr>
          <p:sp>
            <p:nvSpPr>
              <p:cNvPr id="1824" name="Google Shape;1824;p26"/>
              <p:cNvSpPr/>
              <p:nvPr/>
            </p:nvSpPr>
            <p:spPr>
              <a:xfrm>
                <a:off x="2472400" y="990525"/>
                <a:ext cx="16925" cy="247025"/>
              </a:xfrm>
              <a:custGeom>
                <a:avLst/>
                <a:gdLst/>
                <a:ahLst/>
                <a:cxnLst/>
                <a:rect l="l" t="t" r="r" b="b"/>
                <a:pathLst>
                  <a:path w="677" h="9881" extrusionOk="0">
                    <a:moveTo>
                      <a:pt x="337" y="9320"/>
                    </a:moveTo>
                    <a:cubicBezTo>
                      <a:pt x="458" y="9320"/>
                      <a:pt x="558" y="9419"/>
                      <a:pt x="558" y="9540"/>
                    </a:cubicBezTo>
                    <a:cubicBezTo>
                      <a:pt x="558" y="9662"/>
                      <a:pt x="458" y="9761"/>
                      <a:pt x="337" y="9761"/>
                    </a:cubicBezTo>
                    <a:cubicBezTo>
                      <a:pt x="215" y="9761"/>
                      <a:pt x="116" y="9662"/>
                      <a:pt x="116" y="9540"/>
                    </a:cubicBezTo>
                    <a:cubicBezTo>
                      <a:pt x="116" y="9419"/>
                      <a:pt x="215" y="9320"/>
                      <a:pt x="337" y="9320"/>
                    </a:cubicBezTo>
                    <a:close/>
                    <a:moveTo>
                      <a:pt x="279" y="0"/>
                    </a:moveTo>
                    <a:lnTo>
                      <a:pt x="279" y="9206"/>
                    </a:lnTo>
                    <a:cubicBezTo>
                      <a:pt x="122" y="9237"/>
                      <a:pt x="0" y="9375"/>
                      <a:pt x="0" y="9540"/>
                    </a:cubicBezTo>
                    <a:cubicBezTo>
                      <a:pt x="0" y="9728"/>
                      <a:pt x="152" y="9880"/>
                      <a:pt x="337" y="9880"/>
                    </a:cubicBezTo>
                    <a:cubicBezTo>
                      <a:pt x="525" y="9880"/>
                      <a:pt x="676" y="9728"/>
                      <a:pt x="676" y="9540"/>
                    </a:cubicBezTo>
                    <a:cubicBezTo>
                      <a:pt x="676" y="9375"/>
                      <a:pt x="555" y="9237"/>
                      <a:pt x="398" y="9206"/>
                    </a:cubicBezTo>
                    <a:lnTo>
                      <a:pt x="398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5" name="Google Shape;1825;p26"/>
              <p:cNvSpPr/>
              <p:nvPr/>
            </p:nvSpPr>
            <p:spPr>
              <a:xfrm>
                <a:off x="2905300" y="1457050"/>
                <a:ext cx="73250" cy="126800"/>
              </a:xfrm>
              <a:custGeom>
                <a:avLst/>
                <a:gdLst/>
                <a:ahLst/>
                <a:cxnLst/>
                <a:rect l="l" t="t" r="r" b="b"/>
                <a:pathLst>
                  <a:path w="2930" h="5072" extrusionOk="0">
                    <a:moveTo>
                      <a:pt x="337" y="4511"/>
                    </a:moveTo>
                    <a:cubicBezTo>
                      <a:pt x="459" y="4511"/>
                      <a:pt x="558" y="4610"/>
                      <a:pt x="558" y="4732"/>
                    </a:cubicBezTo>
                    <a:cubicBezTo>
                      <a:pt x="558" y="4853"/>
                      <a:pt x="459" y="4952"/>
                      <a:pt x="337" y="4952"/>
                    </a:cubicBezTo>
                    <a:cubicBezTo>
                      <a:pt x="216" y="4952"/>
                      <a:pt x="117" y="4853"/>
                      <a:pt x="117" y="4732"/>
                    </a:cubicBezTo>
                    <a:cubicBezTo>
                      <a:pt x="117" y="4610"/>
                      <a:pt x="216" y="4511"/>
                      <a:pt x="337" y="4511"/>
                    </a:cubicBezTo>
                    <a:close/>
                    <a:moveTo>
                      <a:pt x="509" y="0"/>
                    </a:moveTo>
                    <a:lnTo>
                      <a:pt x="279" y="232"/>
                    </a:lnTo>
                    <a:lnTo>
                      <a:pt x="279" y="4400"/>
                    </a:lnTo>
                    <a:cubicBezTo>
                      <a:pt x="119" y="4428"/>
                      <a:pt x="1" y="4566"/>
                      <a:pt x="1" y="4732"/>
                    </a:cubicBezTo>
                    <a:cubicBezTo>
                      <a:pt x="1" y="4919"/>
                      <a:pt x="152" y="5071"/>
                      <a:pt x="337" y="5071"/>
                    </a:cubicBezTo>
                    <a:cubicBezTo>
                      <a:pt x="525" y="5071"/>
                      <a:pt x="677" y="4919"/>
                      <a:pt x="677" y="4732"/>
                    </a:cubicBezTo>
                    <a:cubicBezTo>
                      <a:pt x="677" y="4566"/>
                      <a:pt x="556" y="4428"/>
                      <a:pt x="398" y="4400"/>
                    </a:cubicBezTo>
                    <a:lnTo>
                      <a:pt x="398" y="279"/>
                    </a:lnTo>
                    <a:lnTo>
                      <a:pt x="558" y="119"/>
                    </a:lnTo>
                    <a:lnTo>
                      <a:pt x="2930" y="119"/>
                    </a:lnTo>
                    <a:lnTo>
                      <a:pt x="2930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6" name="Google Shape;1826;p26"/>
              <p:cNvSpPr/>
              <p:nvPr/>
            </p:nvSpPr>
            <p:spPr>
              <a:xfrm>
                <a:off x="2400400" y="1336750"/>
                <a:ext cx="16950" cy="16925"/>
              </a:xfrm>
              <a:custGeom>
                <a:avLst/>
                <a:gdLst/>
                <a:ahLst/>
                <a:cxnLst/>
                <a:rect l="l" t="t" r="r" b="b"/>
                <a:pathLst>
                  <a:path w="678" h="677" extrusionOk="0">
                    <a:moveTo>
                      <a:pt x="340" y="119"/>
                    </a:moveTo>
                    <a:cubicBezTo>
                      <a:pt x="462" y="119"/>
                      <a:pt x="561" y="219"/>
                      <a:pt x="561" y="340"/>
                    </a:cubicBezTo>
                    <a:cubicBezTo>
                      <a:pt x="561" y="462"/>
                      <a:pt x="462" y="561"/>
                      <a:pt x="340" y="561"/>
                    </a:cubicBezTo>
                    <a:cubicBezTo>
                      <a:pt x="219" y="561"/>
                      <a:pt x="120" y="462"/>
                      <a:pt x="120" y="340"/>
                    </a:cubicBezTo>
                    <a:cubicBezTo>
                      <a:pt x="120" y="219"/>
                      <a:pt x="219" y="119"/>
                      <a:pt x="340" y="119"/>
                    </a:cubicBezTo>
                    <a:close/>
                    <a:moveTo>
                      <a:pt x="340" y="1"/>
                    </a:moveTo>
                    <a:cubicBezTo>
                      <a:pt x="153" y="1"/>
                      <a:pt x="1" y="152"/>
                      <a:pt x="1" y="340"/>
                    </a:cubicBezTo>
                    <a:cubicBezTo>
                      <a:pt x="1" y="525"/>
                      <a:pt x="153" y="677"/>
                      <a:pt x="340" y="677"/>
                    </a:cubicBezTo>
                    <a:cubicBezTo>
                      <a:pt x="525" y="677"/>
                      <a:pt x="677" y="525"/>
                      <a:pt x="677" y="340"/>
                    </a:cubicBezTo>
                    <a:cubicBezTo>
                      <a:pt x="677" y="152"/>
                      <a:pt x="525" y="1"/>
                      <a:pt x="340" y="1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7" name="Google Shape;1827;p26"/>
              <p:cNvSpPr/>
              <p:nvPr/>
            </p:nvSpPr>
            <p:spPr>
              <a:xfrm>
                <a:off x="2727800" y="1624750"/>
                <a:ext cx="310450" cy="193250"/>
              </a:xfrm>
              <a:custGeom>
                <a:avLst/>
                <a:gdLst/>
                <a:ahLst/>
                <a:cxnLst/>
                <a:rect l="l" t="t" r="r" b="b"/>
                <a:pathLst>
                  <a:path w="12418" h="7730" extrusionOk="0">
                    <a:moveTo>
                      <a:pt x="12083" y="0"/>
                    </a:moveTo>
                    <a:lnTo>
                      <a:pt x="5036" y="7100"/>
                    </a:lnTo>
                    <a:lnTo>
                      <a:pt x="710" y="7100"/>
                    </a:lnTo>
                    <a:cubicBezTo>
                      <a:pt x="638" y="7004"/>
                      <a:pt x="525" y="6940"/>
                      <a:pt x="395" y="6940"/>
                    </a:cubicBezTo>
                    <a:cubicBezTo>
                      <a:pt x="177" y="6940"/>
                      <a:pt x="1" y="7117"/>
                      <a:pt x="1" y="7335"/>
                    </a:cubicBezTo>
                    <a:cubicBezTo>
                      <a:pt x="1" y="7553"/>
                      <a:pt x="177" y="7730"/>
                      <a:pt x="395" y="7730"/>
                    </a:cubicBezTo>
                    <a:cubicBezTo>
                      <a:pt x="525" y="7730"/>
                      <a:pt x="638" y="7669"/>
                      <a:pt x="710" y="7572"/>
                    </a:cubicBezTo>
                    <a:lnTo>
                      <a:pt x="5232" y="7572"/>
                    </a:lnTo>
                    <a:lnTo>
                      <a:pt x="12417" y="331"/>
                    </a:lnTo>
                    <a:lnTo>
                      <a:pt x="12083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8" name="Google Shape;1828;p26"/>
              <p:cNvSpPr/>
              <p:nvPr/>
            </p:nvSpPr>
            <p:spPr>
              <a:xfrm>
                <a:off x="2400400" y="1367250"/>
                <a:ext cx="16950" cy="16950"/>
              </a:xfrm>
              <a:custGeom>
                <a:avLst/>
                <a:gdLst/>
                <a:ahLst/>
                <a:cxnLst/>
                <a:rect l="l" t="t" r="r" b="b"/>
                <a:pathLst>
                  <a:path w="678" h="678" extrusionOk="0">
                    <a:moveTo>
                      <a:pt x="340" y="119"/>
                    </a:moveTo>
                    <a:cubicBezTo>
                      <a:pt x="462" y="119"/>
                      <a:pt x="561" y="219"/>
                      <a:pt x="561" y="340"/>
                    </a:cubicBezTo>
                    <a:cubicBezTo>
                      <a:pt x="561" y="462"/>
                      <a:pt x="462" y="558"/>
                      <a:pt x="340" y="558"/>
                    </a:cubicBezTo>
                    <a:cubicBezTo>
                      <a:pt x="219" y="558"/>
                      <a:pt x="120" y="462"/>
                      <a:pt x="120" y="340"/>
                    </a:cubicBezTo>
                    <a:cubicBezTo>
                      <a:pt x="120" y="219"/>
                      <a:pt x="219" y="119"/>
                      <a:pt x="340" y="119"/>
                    </a:cubicBezTo>
                    <a:close/>
                    <a:moveTo>
                      <a:pt x="340" y="1"/>
                    </a:moveTo>
                    <a:cubicBezTo>
                      <a:pt x="153" y="1"/>
                      <a:pt x="1" y="153"/>
                      <a:pt x="1" y="340"/>
                    </a:cubicBezTo>
                    <a:cubicBezTo>
                      <a:pt x="1" y="525"/>
                      <a:pt x="153" y="677"/>
                      <a:pt x="340" y="677"/>
                    </a:cubicBezTo>
                    <a:cubicBezTo>
                      <a:pt x="525" y="677"/>
                      <a:pt x="677" y="525"/>
                      <a:pt x="677" y="340"/>
                    </a:cubicBezTo>
                    <a:cubicBezTo>
                      <a:pt x="677" y="153"/>
                      <a:pt x="525" y="1"/>
                      <a:pt x="340" y="1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9" name="Google Shape;1829;p26"/>
              <p:cNvSpPr/>
              <p:nvPr/>
            </p:nvSpPr>
            <p:spPr>
              <a:xfrm>
                <a:off x="2399025" y="1396800"/>
                <a:ext cx="19775" cy="19825"/>
              </a:xfrm>
              <a:custGeom>
                <a:avLst/>
                <a:gdLst/>
                <a:ahLst/>
                <a:cxnLst/>
                <a:rect l="l" t="t" r="r" b="b"/>
                <a:pathLst>
                  <a:path w="791" h="793" extrusionOk="0">
                    <a:moveTo>
                      <a:pt x="395" y="0"/>
                    </a:moveTo>
                    <a:cubicBezTo>
                      <a:pt x="177" y="0"/>
                      <a:pt x="1" y="177"/>
                      <a:pt x="1" y="398"/>
                    </a:cubicBezTo>
                    <a:cubicBezTo>
                      <a:pt x="1" y="616"/>
                      <a:pt x="177" y="793"/>
                      <a:pt x="395" y="793"/>
                    </a:cubicBezTo>
                    <a:cubicBezTo>
                      <a:pt x="613" y="793"/>
                      <a:pt x="790" y="616"/>
                      <a:pt x="790" y="398"/>
                    </a:cubicBezTo>
                    <a:cubicBezTo>
                      <a:pt x="790" y="177"/>
                      <a:pt x="613" y="0"/>
                      <a:pt x="395" y="0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0" name="Google Shape;1830;p26"/>
              <p:cNvSpPr/>
              <p:nvPr/>
            </p:nvSpPr>
            <p:spPr>
              <a:xfrm>
                <a:off x="2391725" y="990525"/>
                <a:ext cx="83725" cy="512775"/>
              </a:xfrm>
              <a:custGeom>
                <a:avLst/>
                <a:gdLst/>
                <a:ahLst/>
                <a:cxnLst/>
                <a:rect l="l" t="t" r="r" b="b"/>
                <a:pathLst>
                  <a:path w="3349" h="20511" extrusionOk="0">
                    <a:moveTo>
                      <a:pt x="0" y="0"/>
                    </a:moveTo>
                    <a:lnTo>
                      <a:pt x="0" y="8988"/>
                    </a:lnTo>
                    <a:lnTo>
                      <a:pt x="2716" y="11685"/>
                    </a:lnTo>
                    <a:lnTo>
                      <a:pt x="2716" y="19801"/>
                    </a:lnTo>
                    <a:cubicBezTo>
                      <a:pt x="2620" y="19873"/>
                      <a:pt x="2556" y="19986"/>
                      <a:pt x="2556" y="20116"/>
                    </a:cubicBezTo>
                    <a:cubicBezTo>
                      <a:pt x="2556" y="20334"/>
                      <a:pt x="2733" y="20511"/>
                      <a:pt x="2951" y="20511"/>
                    </a:cubicBezTo>
                    <a:cubicBezTo>
                      <a:pt x="3169" y="20511"/>
                      <a:pt x="3349" y="20334"/>
                      <a:pt x="3349" y="20116"/>
                    </a:cubicBezTo>
                    <a:cubicBezTo>
                      <a:pt x="3349" y="19986"/>
                      <a:pt x="3285" y="19873"/>
                      <a:pt x="3188" y="19801"/>
                    </a:cubicBezTo>
                    <a:lnTo>
                      <a:pt x="3188" y="11489"/>
                    </a:lnTo>
                    <a:lnTo>
                      <a:pt x="472" y="8792"/>
                    </a:lnTo>
                    <a:lnTo>
                      <a:pt x="472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1" name="Google Shape;1831;p26"/>
              <p:cNvSpPr/>
              <p:nvPr/>
            </p:nvSpPr>
            <p:spPr>
              <a:xfrm>
                <a:off x="2688525" y="1369200"/>
                <a:ext cx="297400" cy="472550"/>
              </a:xfrm>
              <a:custGeom>
                <a:avLst/>
                <a:gdLst/>
                <a:ahLst/>
                <a:cxnLst/>
                <a:rect l="l" t="t" r="r" b="b"/>
                <a:pathLst>
                  <a:path w="11896" h="18902" extrusionOk="0">
                    <a:moveTo>
                      <a:pt x="338" y="18341"/>
                    </a:moveTo>
                    <a:cubicBezTo>
                      <a:pt x="459" y="18341"/>
                      <a:pt x="559" y="18440"/>
                      <a:pt x="559" y="18562"/>
                    </a:cubicBezTo>
                    <a:cubicBezTo>
                      <a:pt x="559" y="18683"/>
                      <a:pt x="459" y="18782"/>
                      <a:pt x="338" y="18782"/>
                    </a:cubicBezTo>
                    <a:cubicBezTo>
                      <a:pt x="216" y="18782"/>
                      <a:pt x="117" y="18683"/>
                      <a:pt x="117" y="18562"/>
                    </a:cubicBezTo>
                    <a:cubicBezTo>
                      <a:pt x="117" y="18440"/>
                      <a:pt x="216" y="18341"/>
                      <a:pt x="338" y="18341"/>
                    </a:cubicBezTo>
                    <a:close/>
                    <a:moveTo>
                      <a:pt x="7051" y="0"/>
                    </a:moveTo>
                    <a:lnTo>
                      <a:pt x="5202" y="1863"/>
                    </a:lnTo>
                    <a:lnTo>
                      <a:pt x="5202" y="8196"/>
                    </a:lnTo>
                    <a:lnTo>
                      <a:pt x="280" y="13154"/>
                    </a:lnTo>
                    <a:lnTo>
                      <a:pt x="280" y="18228"/>
                    </a:lnTo>
                    <a:cubicBezTo>
                      <a:pt x="120" y="18258"/>
                      <a:pt x="1" y="18396"/>
                      <a:pt x="1" y="18562"/>
                    </a:cubicBezTo>
                    <a:cubicBezTo>
                      <a:pt x="1" y="18749"/>
                      <a:pt x="153" y="18901"/>
                      <a:pt x="338" y="18901"/>
                    </a:cubicBezTo>
                    <a:cubicBezTo>
                      <a:pt x="525" y="18901"/>
                      <a:pt x="677" y="18749"/>
                      <a:pt x="677" y="18562"/>
                    </a:cubicBezTo>
                    <a:cubicBezTo>
                      <a:pt x="677" y="18396"/>
                      <a:pt x="556" y="18258"/>
                      <a:pt x="398" y="18228"/>
                    </a:cubicBezTo>
                    <a:lnTo>
                      <a:pt x="398" y="13201"/>
                    </a:lnTo>
                    <a:lnTo>
                      <a:pt x="5318" y="8243"/>
                    </a:lnTo>
                    <a:lnTo>
                      <a:pt x="5318" y="1913"/>
                    </a:lnTo>
                    <a:lnTo>
                      <a:pt x="7101" y="116"/>
                    </a:lnTo>
                    <a:lnTo>
                      <a:pt x="11896" y="116"/>
                    </a:lnTo>
                    <a:lnTo>
                      <a:pt x="11896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2" name="Google Shape;1832;p26"/>
              <p:cNvSpPr/>
              <p:nvPr/>
            </p:nvSpPr>
            <p:spPr>
              <a:xfrm>
                <a:off x="2425675" y="990525"/>
                <a:ext cx="16925" cy="200575"/>
              </a:xfrm>
              <a:custGeom>
                <a:avLst/>
                <a:gdLst/>
                <a:ahLst/>
                <a:cxnLst/>
                <a:rect l="l" t="t" r="r" b="b"/>
                <a:pathLst>
                  <a:path w="677" h="8023" extrusionOk="0">
                    <a:moveTo>
                      <a:pt x="337" y="7465"/>
                    </a:moveTo>
                    <a:cubicBezTo>
                      <a:pt x="458" y="7465"/>
                      <a:pt x="558" y="7564"/>
                      <a:pt x="558" y="7685"/>
                    </a:cubicBezTo>
                    <a:cubicBezTo>
                      <a:pt x="558" y="7807"/>
                      <a:pt x="458" y="7906"/>
                      <a:pt x="337" y="7906"/>
                    </a:cubicBezTo>
                    <a:cubicBezTo>
                      <a:pt x="216" y="7906"/>
                      <a:pt x="116" y="7807"/>
                      <a:pt x="116" y="7685"/>
                    </a:cubicBezTo>
                    <a:cubicBezTo>
                      <a:pt x="116" y="7564"/>
                      <a:pt x="216" y="7465"/>
                      <a:pt x="337" y="7465"/>
                    </a:cubicBezTo>
                    <a:close/>
                    <a:moveTo>
                      <a:pt x="279" y="0"/>
                    </a:moveTo>
                    <a:lnTo>
                      <a:pt x="279" y="7351"/>
                    </a:lnTo>
                    <a:cubicBezTo>
                      <a:pt x="122" y="7379"/>
                      <a:pt x="0" y="7517"/>
                      <a:pt x="0" y="7685"/>
                    </a:cubicBezTo>
                    <a:cubicBezTo>
                      <a:pt x="0" y="7870"/>
                      <a:pt x="149" y="8022"/>
                      <a:pt x="337" y="8022"/>
                    </a:cubicBezTo>
                    <a:cubicBezTo>
                      <a:pt x="525" y="8022"/>
                      <a:pt x="677" y="7870"/>
                      <a:pt x="677" y="7685"/>
                    </a:cubicBezTo>
                    <a:cubicBezTo>
                      <a:pt x="677" y="7520"/>
                      <a:pt x="555" y="7382"/>
                      <a:pt x="398" y="7351"/>
                    </a:cubicBezTo>
                    <a:lnTo>
                      <a:pt x="398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3" name="Google Shape;1833;p26"/>
              <p:cNvSpPr/>
              <p:nvPr/>
            </p:nvSpPr>
            <p:spPr>
              <a:xfrm>
                <a:off x="2664875" y="1345800"/>
                <a:ext cx="321000" cy="519675"/>
              </a:xfrm>
              <a:custGeom>
                <a:avLst/>
                <a:gdLst/>
                <a:ahLst/>
                <a:cxnLst/>
                <a:rect l="l" t="t" r="r" b="b"/>
                <a:pathLst>
                  <a:path w="12840" h="20787" extrusionOk="0">
                    <a:moveTo>
                      <a:pt x="340" y="20229"/>
                    </a:moveTo>
                    <a:cubicBezTo>
                      <a:pt x="461" y="20229"/>
                      <a:pt x="560" y="20329"/>
                      <a:pt x="560" y="20450"/>
                    </a:cubicBezTo>
                    <a:cubicBezTo>
                      <a:pt x="560" y="20571"/>
                      <a:pt x="461" y="20668"/>
                      <a:pt x="340" y="20668"/>
                    </a:cubicBezTo>
                    <a:cubicBezTo>
                      <a:pt x="218" y="20668"/>
                      <a:pt x="119" y="20571"/>
                      <a:pt x="119" y="20450"/>
                    </a:cubicBezTo>
                    <a:cubicBezTo>
                      <a:pt x="119" y="20329"/>
                      <a:pt x="218" y="20229"/>
                      <a:pt x="340" y="20229"/>
                    </a:cubicBezTo>
                    <a:close/>
                    <a:moveTo>
                      <a:pt x="7685" y="0"/>
                    </a:moveTo>
                    <a:lnTo>
                      <a:pt x="5201" y="2501"/>
                    </a:lnTo>
                    <a:lnTo>
                      <a:pt x="5201" y="8834"/>
                    </a:lnTo>
                    <a:lnTo>
                      <a:pt x="279" y="13792"/>
                    </a:lnTo>
                    <a:lnTo>
                      <a:pt x="279" y="20116"/>
                    </a:lnTo>
                    <a:cubicBezTo>
                      <a:pt x="122" y="20144"/>
                      <a:pt x="0" y="20282"/>
                      <a:pt x="0" y="20450"/>
                    </a:cubicBezTo>
                    <a:cubicBezTo>
                      <a:pt x="0" y="20635"/>
                      <a:pt x="152" y="20787"/>
                      <a:pt x="340" y="20787"/>
                    </a:cubicBezTo>
                    <a:cubicBezTo>
                      <a:pt x="525" y="20787"/>
                      <a:pt x="676" y="20635"/>
                      <a:pt x="676" y="20450"/>
                    </a:cubicBezTo>
                    <a:cubicBezTo>
                      <a:pt x="676" y="20282"/>
                      <a:pt x="555" y="20144"/>
                      <a:pt x="398" y="20116"/>
                    </a:cubicBezTo>
                    <a:lnTo>
                      <a:pt x="398" y="13839"/>
                    </a:lnTo>
                    <a:lnTo>
                      <a:pt x="5320" y="8881"/>
                    </a:lnTo>
                    <a:lnTo>
                      <a:pt x="5320" y="2551"/>
                    </a:lnTo>
                    <a:lnTo>
                      <a:pt x="7732" y="119"/>
                    </a:lnTo>
                    <a:lnTo>
                      <a:pt x="12839" y="119"/>
                    </a:lnTo>
                    <a:lnTo>
                      <a:pt x="12839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4" name="Google Shape;1834;p26"/>
              <p:cNvSpPr/>
              <p:nvPr/>
            </p:nvSpPr>
            <p:spPr>
              <a:xfrm>
                <a:off x="2449000" y="990525"/>
                <a:ext cx="16925" cy="223825"/>
              </a:xfrm>
              <a:custGeom>
                <a:avLst/>
                <a:gdLst/>
                <a:ahLst/>
                <a:cxnLst/>
                <a:rect l="l" t="t" r="r" b="b"/>
                <a:pathLst>
                  <a:path w="677" h="8953" extrusionOk="0">
                    <a:moveTo>
                      <a:pt x="340" y="8392"/>
                    </a:moveTo>
                    <a:cubicBezTo>
                      <a:pt x="461" y="8392"/>
                      <a:pt x="561" y="8491"/>
                      <a:pt x="561" y="8613"/>
                    </a:cubicBezTo>
                    <a:cubicBezTo>
                      <a:pt x="561" y="8734"/>
                      <a:pt x="461" y="8834"/>
                      <a:pt x="340" y="8834"/>
                    </a:cubicBezTo>
                    <a:cubicBezTo>
                      <a:pt x="218" y="8834"/>
                      <a:pt x="119" y="8734"/>
                      <a:pt x="119" y="8613"/>
                    </a:cubicBezTo>
                    <a:cubicBezTo>
                      <a:pt x="119" y="8491"/>
                      <a:pt x="218" y="8392"/>
                      <a:pt x="340" y="8392"/>
                    </a:cubicBezTo>
                    <a:close/>
                    <a:moveTo>
                      <a:pt x="279" y="0"/>
                    </a:moveTo>
                    <a:lnTo>
                      <a:pt x="279" y="8279"/>
                    </a:lnTo>
                    <a:cubicBezTo>
                      <a:pt x="122" y="8307"/>
                      <a:pt x="0" y="8445"/>
                      <a:pt x="0" y="8613"/>
                    </a:cubicBezTo>
                    <a:cubicBezTo>
                      <a:pt x="0" y="8801"/>
                      <a:pt x="152" y="8952"/>
                      <a:pt x="340" y="8952"/>
                    </a:cubicBezTo>
                    <a:cubicBezTo>
                      <a:pt x="525" y="8952"/>
                      <a:pt x="677" y="8801"/>
                      <a:pt x="677" y="8613"/>
                    </a:cubicBezTo>
                    <a:cubicBezTo>
                      <a:pt x="677" y="8447"/>
                      <a:pt x="555" y="8309"/>
                      <a:pt x="398" y="8282"/>
                    </a:cubicBezTo>
                    <a:lnTo>
                      <a:pt x="398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5" name="Google Shape;1835;p26"/>
              <p:cNvSpPr/>
              <p:nvPr/>
            </p:nvSpPr>
            <p:spPr>
              <a:xfrm>
                <a:off x="2729175" y="1591350"/>
                <a:ext cx="290575" cy="188775"/>
              </a:xfrm>
              <a:custGeom>
                <a:avLst/>
                <a:gdLst/>
                <a:ahLst/>
                <a:cxnLst/>
                <a:rect l="l" t="t" r="r" b="b"/>
                <a:pathLst>
                  <a:path w="11623" h="7551" extrusionOk="0">
                    <a:moveTo>
                      <a:pt x="340" y="6990"/>
                    </a:moveTo>
                    <a:cubicBezTo>
                      <a:pt x="462" y="6990"/>
                      <a:pt x="561" y="7089"/>
                      <a:pt x="561" y="7210"/>
                    </a:cubicBezTo>
                    <a:cubicBezTo>
                      <a:pt x="561" y="7332"/>
                      <a:pt x="462" y="7431"/>
                      <a:pt x="340" y="7431"/>
                    </a:cubicBezTo>
                    <a:cubicBezTo>
                      <a:pt x="219" y="7431"/>
                      <a:pt x="120" y="7332"/>
                      <a:pt x="120" y="7210"/>
                    </a:cubicBezTo>
                    <a:cubicBezTo>
                      <a:pt x="120" y="7089"/>
                      <a:pt x="219" y="6990"/>
                      <a:pt x="340" y="6990"/>
                    </a:cubicBezTo>
                    <a:close/>
                    <a:moveTo>
                      <a:pt x="11540" y="0"/>
                    </a:moveTo>
                    <a:lnTo>
                      <a:pt x="4440" y="7153"/>
                    </a:lnTo>
                    <a:lnTo>
                      <a:pt x="672" y="7153"/>
                    </a:lnTo>
                    <a:cubicBezTo>
                      <a:pt x="644" y="6995"/>
                      <a:pt x="506" y="6874"/>
                      <a:pt x="340" y="6874"/>
                    </a:cubicBezTo>
                    <a:cubicBezTo>
                      <a:pt x="153" y="6874"/>
                      <a:pt x="1" y="7026"/>
                      <a:pt x="1" y="7210"/>
                    </a:cubicBezTo>
                    <a:cubicBezTo>
                      <a:pt x="1" y="7398"/>
                      <a:pt x="153" y="7550"/>
                      <a:pt x="340" y="7550"/>
                    </a:cubicBezTo>
                    <a:cubicBezTo>
                      <a:pt x="506" y="7550"/>
                      <a:pt x="644" y="7429"/>
                      <a:pt x="672" y="7271"/>
                    </a:cubicBezTo>
                    <a:lnTo>
                      <a:pt x="4489" y="7271"/>
                    </a:lnTo>
                    <a:lnTo>
                      <a:pt x="11623" y="83"/>
                    </a:lnTo>
                    <a:lnTo>
                      <a:pt x="11540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6" name="Google Shape;1836;p26"/>
              <p:cNvSpPr/>
              <p:nvPr/>
            </p:nvSpPr>
            <p:spPr>
              <a:xfrm>
                <a:off x="2509525" y="995475"/>
                <a:ext cx="2925" cy="79675"/>
              </a:xfrm>
              <a:custGeom>
                <a:avLst/>
                <a:gdLst/>
                <a:ahLst/>
                <a:cxnLst/>
                <a:rect l="l" t="t" r="r" b="b"/>
                <a:pathLst>
                  <a:path w="117" h="3187" extrusionOk="0">
                    <a:moveTo>
                      <a:pt x="0" y="1"/>
                    </a:moveTo>
                    <a:lnTo>
                      <a:pt x="0" y="3187"/>
                    </a:lnTo>
                    <a:lnTo>
                      <a:pt x="116" y="3187"/>
                    </a:lnTo>
                    <a:lnTo>
                      <a:pt x="116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7" name="Google Shape;1837;p26"/>
              <p:cNvSpPr/>
              <p:nvPr/>
            </p:nvSpPr>
            <p:spPr>
              <a:xfrm>
                <a:off x="2924150" y="920275"/>
                <a:ext cx="16925" cy="305050"/>
              </a:xfrm>
              <a:custGeom>
                <a:avLst/>
                <a:gdLst/>
                <a:ahLst/>
                <a:cxnLst/>
                <a:rect l="l" t="t" r="r" b="b"/>
                <a:pathLst>
                  <a:path w="677" h="12202" extrusionOk="0">
                    <a:moveTo>
                      <a:pt x="337" y="11644"/>
                    </a:moveTo>
                    <a:cubicBezTo>
                      <a:pt x="459" y="11644"/>
                      <a:pt x="558" y="11743"/>
                      <a:pt x="558" y="11865"/>
                    </a:cubicBezTo>
                    <a:cubicBezTo>
                      <a:pt x="558" y="11983"/>
                      <a:pt x="459" y="12083"/>
                      <a:pt x="337" y="12083"/>
                    </a:cubicBezTo>
                    <a:cubicBezTo>
                      <a:pt x="216" y="12083"/>
                      <a:pt x="116" y="11983"/>
                      <a:pt x="116" y="11865"/>
                    </a:cubicBezTo>
                    <a:cubicBezTo>
                      <a:pt x="116" y="11740"/>
                      <a:pt x="216" y="11644"/>
                      <a:pt x="337" y="11644"/>
                    </a:cubicBezTo>
                    <a:close/>
                    <a:moveTo>
                      <a:pt x="279" y="0"/>
                    </a:moveTo>
                    <a:lnTo>
                      <a:pt x="279" y="11531"/>
                    </a:lnTo>
                    <a:cubicBezTo>
                      <a:pt x="122" y="11558"/>
                      <a:pt x="0" y="11696"/>
                      <a:pt x="0" y="11862"/>
                    </a:cubicBezTo>
                    <a:cubicBezTo>
                      <a:pt x="0" y="12050"/>
                      <a:pt x="152" y="12201"/>
                      <a:pt x="337" y="12201"/>
                    </a:cubicBezTo>
                    <a:cubicBezTo>
                      <a:pt x="525" y="12201"/>
                      <a:pt x="677" y="12050"/>
                      <a:pt x="677" y="11865"/>
                    </a:cubicBezTo>
                    <a:cubicBezTo>
                      <a:pt x="677" y="11696"/>
                      <a:pt x="555" y="11558"/>
                      <a:pt x="398" y="11531"/>
                    </a:cubicBezTo>
                    <a:lnTo>
                      <a:pt x="398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8" name="Google Shape;1838;p26"/>
              <p:cNvSpPr/>
              <p:nvPr/>
            </p:nvSpPr>
            <p:spPr>
              <a:xfrm>
                <a:off x="2922700" y="1256975"/>
                <a:ext cx="19825" cy="19825"/>
              </a:xfrm>
              <a:custGeom>
                <a:avLst/>
                <a:gdLst/>
                <a:ahLst/>
                <a:cxnLst/>
                <a:rect l="l" t="t" r="r" b="b"/>
                <a:pathLst>
                  <a:path w="793" h="793" extrusionOk="0">
                    <a:moveTo>
                      <a:pt x="395" y="0"/>
                    </a:moveTo>
                    <a:cubicBezTo>
                      <a:pt x="177" y="0"/>
                      <a:pt x="0" y="177"/>
                      <a:pt x="0" y="398"/>
                    </a:cubicBezTo>
                    <a:cubicBezTo>
                      <a:pt x="0" y="616"/>
                      <a:pt x="177" y="793"/>
                      <a:pt x="395" y="793"/>
                    </a:cubicBezTo>
                    <a:cubicBezTo>
                      <a:pt x="613" y="793"/>
                      <a:pt x="793" y="616"/>
                      <a:pt x="793" y="398"/>
                    </a:cubicBezTo>
                    <a:cubicBezTo>
                      <a:pt x="793" y="177"/>
                      <a:pt x="613" y="0"/>
                      <a:pt x="395" y="0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9" name="Google Shape;1839;p26"/>
              <p:cNvSpPr/>
              <p:nvPr/>
            </p:nvSpPr>
            <p:spPr>
              <a:xfrm>
                <a:off x="2540425" y="988450"/>
                <a:ext cx="61950" cy="148050"/>
              </a:xfrm>
              <a:custGeom>
                <a:avLst/>
                <a:gdLst/>
                <a:ahLst/>
                <a:cxnLst/>
                <a:rect l="l" t="t" r="r" b="b"/>
                <a:pathLst>
                  <a:path w="2478" h="5922" extrusionOk="0">
                    <a:moveTo>
                      <a:pt x="332" y="0"/>
                    </a:moveTo>
                    <a:lnTo>
                      <a:pt x="1" y="337"/>
                    </a:lnTo>
                    <a:lnTo>
                      <a:pt x="1845" y="2167"/>
                    </a:lnTo>
                    <a:lnTo>
                      <a:pt x="1845" y="5212"/>
                    </a:lnTo>
                    <a:cubicBezTo>
                      <a:pt x="1748" y="5284"/>
                      <a:pt x="1685" y="5397"/>
                      <a:pt x="1685" y="5527"/>
                    </a:cubicBezTo>
                    <a:cubicBezTo>
                      <a:pt x="1685" y="5745"/>
                      <a:pt x="1861" y="5922"/>
                      <a:pt x="2080" y="5922"/>
                    </a:cubicBezTo>
                    <a:cubicBezTo>
                      <a:pt x="2300" y="5922"/>
                      <a:pt x="2477" y="5745"/>
                      <a:pt x="2477" y="5527"/>
                    </a:cubicBezTo>
                    <a:cubicBezTo>
                      <a:pt x="2477" y="5397"/>
                      <a:pt x="2414" y="5284"/>
                      <a:pt x="2317" y="5212"/>
                    </a:cubicBezTo>
                    <a:lnTo>
                      <a:pt x="2317" y="1971"/>
                    </a:lnTo>
                    <a:lnTo>
                      <a:pt x="332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0" name="Google Shape;1840;p26"/>
              <p:cNvSpPr/>
              <p:nvPr/>
            </p:nvSpPr>
            <p:spPr>
              <a:xfrm>
                <a:off x="2653900" y="991625"/>
                <a:ext cx="102975" cy="318925"/>
              </a:xfrm>
              <a:custGeom>
                <a:avLst/>
                <a:gdLst/>
                <a:ahLst/>
                <a:cxnLst/>
                <a:rect l="l" t="t" r="r" b="b"/>
                <a:pathLst>
                  <a:path w="4119" h="12757" extrusionOk="0">
                    <a:moveTo>
                      <a:pt x="2004" y="0"/>
                    </a:moveTo>
                    <a:lnTo>
                      <a:pt x="1921" y="83"/>
                    </a:lnTo>
                    <a:lnTo>
                      <a:pt x="4003" y="2148"/>
                    </a:lnTo>
                    <a:lnTo>
                      <a:pt x="4003" y="8227"/>
                    </a:lnTo>
                    <a:lnTo>
                      <a:pt x="17" y="12229"/>
                    </a:lnTo>
                    <a:lnTo>
                      <a:pt x="0" y="12246"/>
                    </a:lnTo>
                    <a:lnTo>
                      <a:pt x="0" y="12757"/>
                    </a:lnTo>
                    <a:lnTo>
                      <a:pt x="119" y="12757"/>
                    </a:lnTo>
                    <a:lnTo>
                      <a:pt x="119" y="12296"/>
                    </a:lnTo>
                    <a:lnTo>
                      <a:pt x="4102" y="8293"/>
                    </a:lnTo>
                    <a:lnTo>
                      <a:pt x="4119" y="8276"/>
                    </a:lnTo>
                    <a:lnTo>
                      <a:pt x="4119" y="2098"/>
                    </a:lnTo>
                    <a:lnTo>
                      <a:pt x="2004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1" name="Google Shape;1841;p26"/>
              <p:cNvSpPr/>
              <p:nvPr/>
            </p:nvSpPr>
            <p:spPr>
              <a:xfrm>
                <a:off x="2509575" y="1544750"/>
                <a:ext cx="229150" cy="477175"/>
              </a:xfrm>
              <a:custGeom>
                <a:avLst/>
                <a:gdLst/>
                <a:ahLst/>
                <a:cxnLst/>
                <a:rect l="l" t="t" r="r" b="b"/>
                <a:pathLst>
                  <a:path w="9166" h="19087" extrusionOk="0">
                    <a:moveTo>
                      <a:pt x="341" y="18526"/>
                    </a:moveTo>
                    <a:cubicBezTo>
                      <a:pt x="462" y="18526"/>
                      <a:pt x="561" y="18626"/>
                      <a:pt x="561" y="18747"/>
                    </a:cubicBezTo>
                    <a:cubicBezTo>
                      <a:pt x="561" y="18869"/>
                      <a:pt x="462" y="18968"/>
                      <a:pt x="341" y="18968"/>
                    </a:cubicBezTo>
                    <a:cubicBezTo>
                      <a:pt x="219" y="18968"/>
                      <a:pt x="120" y="18869"/>
                      <a:pt x="120" y="18747"/>
                    </a:cubicBezTo>
                    <a:cubicBezTo>
                      <a:pt x="120" y="18626"/>
                      <a:pt x="219" y="18526"/>
                      <a:pt x="341" y="18526"/>
                    </a:cubicBezTo>
                    <a:close/>
                    <a:moveTo>
                      <a:pt x="9083" y="1"/>
                    </a:moveTo>
                    <a:lnTo>
                      <a:pt x="4172" y="4945"/>
                    </a:lnTo>
                    <a:lnTo>
                      <a:pt x="4172" y="14803"/>
                    </a:lnTo>
                    <a:lnTo>
                      <a:pt x="534" y="18468"/>
                    </a:lnTo>
                    <a:cubicBezTo>
                      <a:pt x="479" y="18433"/>
                      <a:pt x="412" y="18408"/>
                      <a:pt x="341" y="18408"/>
                    </a:cubicBezTo>
                    <a:cubicBezTo>
                      <a:pt x="153" y="18408"/>
                      <a:pt x="1" y="18560"/>
                      <a:pt x="1" y="18747"/>
                    </a:cubicBezTo>
                    <a:cubicBezTo>
                      <a:pt x="1" y="18935"/>
                      <a:pt x="153" y="19087"/>
                      <a:pt x="341" y="19087"/>
                    </a:cubicBezTo>
                    <a:cubicBezTo>
                      <a:pt x="528" y="19087"/>
                      <a:pt x="680" y="18935"/>
                      <a:pt x="680" y="18747"/>
                    </a:cubicBezTo>
                    <a:cubicBezTo>
                      <a:pt x="680" y="18675"/>
                      <a:pt x="655" y="18609"/>
                      <a:pt x="617" y="18551"/>
                    </a:cubicBezTo>
                    <a:lnTo>
                      <a:pt x="4291" y="14849"/>
                    </a:lnTo>
                    <a:lnTo>
                      <a:pt x="4291" y="4994"/>
                    </a:lnTo>
                    <a:lnTo>
                      <a:pt x="9166" y="84"/>
                    </a:lnTo>
                    <a:lnTo>
                      <a:pt x="9083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2" name="Google Shape;1842;p26"/>
              <p:cNvSpPr/>
              <p:nvPr/>
            </p:nvSpPr>
            <p:spPr>
              <a:xfrm>
                <a:off x="2495850" y="1043600"/>
                <a:ext cx="244675" cy="458250"/>
              </a:xfrm>
              <a:custGeom>
                <a:avLst/>
                <a:gdLst/>
                <a:ahLst/>
                <a:cxnLst/>
                <a:rect l="l" t="t" r="r" b="b"/>
                <a:pathLst>
                  <a:path w="9787" h="18330" extrusionOk="0">
                    <a:moveTo>
                      <a:pt x="9447" y="119"/>
                    </a:moveTo>
                    <a:cubicBezTo>
                      <a:pt x="9569" y="119"/>
                      <a:pt x="9668" y="218"/>
                      <a:pt x="9668" y="340"/>
                    </a:cubicBezTo>
                    <a:cubicBezTo>
                      <a:pt x="9668" y="461"/>
                      <a:pt x="9569" y="560"/>
                      <a:pt x="9447" y="560"/>
                    </a:cubicBezTo>
                    <a:cubicBezTo>
                      <a:pt x="9326" y="560"/>
                      <a:pt x="9229" y="461"/>
                      <a:pt x="9229" y="340"/>
                    </a:cubicBezTo>
                    <a:cubicBezTo>
                      <a:pt x="9229" y="218"/>
                      <a:pt x="9326" y="119"/>
                      <a:pt x="9447" y="119"/>
                    </a:cubicBezTo>
                    <a:close/>
                    <a:moveTo>
                      <a:pt x="337" y="17772"/>
                    </a:moveTo>
                    <a:cubicBezTo>
                      <a:pt x="459" y="17772"/>
                      <a:pt x="558" y="17871"/>
                      <a:pt x="558" y="17993"/>
                    </a:cubicBezTo>
                    <a:cubicBezTo>
                      <a:pt x="558" y="18114"/>
                      <a:pt x="459" y="18214"/>
                      <a:pt x="337" y="18214"/>
                    </a:cubicBezTo>
                    <a:cubicBezTo>
                      <a:pt x="216" y="18214"/>
                      <a:pt x="117" y="18114"/>
                      <a:pt x="117" y="17993"/>
                    </a:cubicBezTo>
                    <a:cubicBezTo>
                      <a:pt x="117" y="17871"/>
                      <a:pt x="216" y="17772"/>
                      <a:pt x="337" y="17772"/>
                    </a:cubicBezTo>
                    <a:close/>
                    <a:moveTo>
                      <a:pt x="9447" y="0"/>
                    </a:moveTo>
                    <a:cubicBezTo>
                      <a:pt x="9262" y="0"/>
                      <a:pt x="9110" y="152"/>
                      <a:pt x="9110" y="340"/>
                    </a:cubicBezTo>
                    <a:cubicBezTo>
                      <a:pt x="9110" y="505"/>
                      <a:pt x="9232" y="643"/>
                      <a:pt x="9389" y="671"/>
                    </a:cubicBezTo>
                    <a:lnTo>
                      <a:pt x="9389" y="5855"/>
                    </a:lnTo>
                    <a:lnTo>
                      <a:pt x="5386" y="9872"/>
                    </a:lnTo>
                    <a:lnTo>
                      <a:pt x="5386" y="10929"/>
                    </a:lnTo>
                    <a:lnTo>
                      <a:pt x="1444" y="14887"/>
                    </a:lnTo>
                    <a:lnTo>
                      <a:pt x="1428" y="14904"/>
                    </a:lnTo>
                    <a:lnTo>
                      <a:pt x="1428" y="16817"/>
                    </a:lnTo>
                    <a:lnTo>
                      <a:pt x="531" y="17717"/>
                    </a:lnTo>
                    <a:cubicBezTo>
                      <a:pt x="475" y="17678"/>
                      <a:pt x="409" y="17653"/>
                      <a:pt x="337" y="17653"/>
                    </a:cubicBezTo>
                    <a:cubicBezTo>
                      <a:pt x="152" y="17653"/>
                      <a:pt x="1" y="17805"/>
                      <a:pt x="1" y="17993"/>
                    </a:cubicBezTo>
                    <a:cubicBezTo>
                      <a:pt x="1" y="18181"/>
                      <a:pt x="152" y="18330"/>
                      <a:pt x="337" y="18330"/>
                    </a:cubicBezTo>
                    <a:cubicBezTo>
                      <a:pt x="525" y="18330"/>
                      <a:pt x="677" y="18178"/>
                      <a:pt x="677" y="17993"/>
                    </a:cubicBezTo>
                    <a:cubicBezTo>
                      <a:pt x="677" y="17921"/>
                      <a:pt x="655" y="17855"/>
                      <a:pt x="613" y="17800"/>
                    </a:cubicBezTo>
                    <a:lnTo>
                      <a:pt x="1544" y="16864"/>
                    </a:lnTo>
                    <a:lnTo>
                      <a:pt x="1544" y="14954"/>
                    </a:lnTo>
                    <a:lnTo>
                      <a:pt x="5489" y="10995"/>
                    </a:lnTo>
                    <a:lnTo>
                      <a:pt x="5505" y="10976"/>
                    </a:lnTo>
                    <a:lnTo>
                      <a:pt x="5505" y="9921"/>
                    </a:lnTo>
                    <a:lnTo>
                      <a:pt x="9508" y="5902"/>
                    </a:lnTo>
                    <a:lnTo>
                      <a:pt x="9508" y="671"/>
                    </a:lnTo>
                    <a:cubicBezTo>
                      <a:pt x="9665" y="643"/>
                      <a:pt x="9787" y="505"/>
                      <a:pt x="9787" y="340"/>
                    </a:cubicBezTo>
                    <a:cubicBezTo>
                      <a:pt x="9787" y="152"/>
                      <a:pt x="9635" y="0"/>
                      <a:pt x="9447" y="0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3" name="Google Shape;1843;p26"/>
              <p:cNvSpPr/>
              <p:nvPr/>
            </p:nvSpPr>
            <p:spPr>
              <a:xfrm>
                <a:off x="2877425" y="920275"/>
                <a:ext cx="16925" cy="305050"/>
              </a:xfrm>
              <a:custGeom>
                <a:avLst/>
                <a:gdLst/>
                <a:ahLst/>
                <a:cxnLst/>
                <a:rect l="l" t="t" r="r" b="b"/>
                <a:pathLst>
                  <a:path w="677" h="12202" extrusionOk="0">
                    <a:moveTo>
                      <a:pt x="337" y="11644"/>
                    </a:moveTo>
                    <a:cubicBezTo>
                      <a:pt x="459" y="11644"/>
                      <a:pt x="558" y="11743"/>
                      <a:pt x="558" y="11865"/>
                    </a:cubicBezTo>
                    <a:cubicBezTo>
                      <a:pt x="558" y="11983"/>
                      <a:pt x="459" y="12083"/>
                      <a:pt x="337" y="12083"/>
                    </a:cubicBezTo>
                    <a:cubicBezTo>
                      <a:pt x="216" y="12083"/>
                      <a:pt x="116" y="11983"/>
                      <a:pt x="116" y="11865"/>
                    </a:cubicBezTo>
                    <a:cubicBezTo>
                      <a:pt x="116" y="11740"/>
                      <a:pt x="216" y="11644"/>
                      <a:pt x="337" y="11644"/>
                    </a:cubicBezTo>
                    <a:close/>
                    <a:moveTo>
                      <a:pt x="279" y="0"/>
                    </a:moveTo>
                    <a:lnTo>
                      <a:pt x="279" y="11531"/>
                    </a:lnTo>
                    <a:cubicBezTo>
                      <a:pt x="122" y="11558"/>
                      <a:pt x="0" y="11696"/>
                      <a:pt x="0" y="11862"/>
                    </a:cubicBezTo>
                    <a:cubicBezTo>
                      <a:pt x="0" y="12050"/>
                      <a:pt x="152" y="12201"/>
                      <a:pt x="337" y="12201"/>
                    </a:cubicBezTo>
                    <a:cubicBezTo>
                      <a:pt x="525" y="12201"/>
                      <a:pt x="677" y="12050"/>
                      <a:pt x="677" y="11865"/>
                    </a:cubicBezTo>
                    <a:cubicBezTo>
                      <a:pt x="677" y="11696"/>
                      <a:pt x="555" y="11558"/>
                      <a:pt x="398" y="11531"/>
                    </a:cubicBezTo>
                    <a:lnTo>
                      <a:pt x="398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4" name="Google Shape;1844;p26"/>
              <p:cNvSpPr/>
              <p:nvPr/>
            </p:nvSpPr>
            <p:spPr>
              <a:xfrm>
                <a:off x="2641875" y="1322475"/>
                <a:ext cx="344050" cy="566200"/>
              </a:xfrm>
              <a:custGeom>
                <a:avLst/>
                <a:gdLst/>
                <a:ahLst/>
                <a:cxnLst/>
                <a:rect l="l" t="t" r="r" b="b"/>
                <a:pathLst>
                  <a:path w="13762" h="22648" extrusionOk="0">
                    <a:moveTo>
                      <a:pt x="340" y="22087"/>
                    </a:moveTo>
                    <a:cubicBezTo>
                      <a:pt x="462" y="22087"/>
                      <a:pt x="561" y="22186"/>
                      <a:pt x="561" y="22308"/>
                    </a:cubicBezTo>
                    <a:cubicBezTo>
                      <a:pt x="561" y="22429"/>
                      <a:pt x="462" y="22529"/>
                      <a:pt x="340" y="22529"/>
                    </a:cubicBezTo>
                    <a:cubicBezTo>
                      <a:pt x="219" y="22529"/>
                      <a:pt x="120" y="22429"/>
                      <a:pt x="120" y="22308"/>
                    </a:cubicBezTo>
                    <a:cubicBezTo>
                      <a:pt x="120" y="22186"/>
                      <a:pt x="219" y="22087"/>
                      <a:pt x="340" y="22087"/>
                    </a:cubicBezTo>
                    <a:close/>
                    <a:moveTo>
                      <a:pt x="8327" y="0"/>
                    </a:moveTo>
                    <a:lnTo>
                      <a:pt x="5202" y="3144"/>
                    </a:lnTo>
                    <a:lnTo>
                      <a:pt x="5202" y="9477"/>
                    </a:lnTo>
                    <a:lnTo>
                      <a:pt x="280" y="14435"/>
                    </a:lnTo>
                    <a:lnTo>
                      <a:pt x="280" y="21976"/>
                    </a:lnTo>
                    <a:cubicBezTo>
                      <a:pt x="122" y="22004"/>
                      <a:pt x="1" y="22142"/>
                      <a:pt x="1" y="22308"/>
                    </a:cubicBezTo>
                    <a:cubicBezTo>
                      <a:pt x="1" y="22495"/>
                      <a:pt x="153" y="22647"/>
                      <a:pt x="340" y="22647"/>
                    </a:cubicBezTo>
                    <a:cubicBezTo>
                      <a:pt x="525" y="22647"/>
                      <a:pt x="677" y="22495"/>
                      <a:pt x="677" y="22308"/>
                    </a:cubicBezTo>
                    <a:cubicBezTo>
                      <a:pt x="677" y="22142"/>
                      <a:pt x="556" y="22004"/>
                      <a:pt x="398" y="21976"/>
                    </a:cubicBezTo>
                    <a:lnTo>
                      <a:pt x="398" y="14482"/>
                    </a:lnTo>
                    <a:lnTo>
                      <a:pt x="5320" y="9524"/>
                    </a:lnTo>
                    <a:lnTo>
                      <a:pt x="5320" y="3194"/>
                    </a:lnTo>
                    <a:lnTo>
                      <a:pt x="8373" y="116"/>
                    </a:lnTo>
                    <a:lnTo>
                      <a:pt x="13762" y="116"/>
                    </a:lnTo>
                    <a:lnTo>
                      <a:pt x="13762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5" name="Google Shape;1845;p26"/>
              <p:cNvSpPr/>
              <p:nvPr/>
            </p:nvSpPr>
            <p:spPr>
              <a:xfrm>
                <a:off x="2875975" y="1256975"/>
                <a:ext cx="19825" cy="19825"/>
              </a:xfrm>
              <a:custGeom>
                <a:avLst/>
                <a:gdLst/>
                <a:ahLst/>
                <a:cxnLst/>
                <a:rect l="l" t="t" r="r" b="b"/>
                <a:pathLst>
                  <a:path w="793" h="793" extrusionOk="0">
                    <a:moveTo>
                      <a:pt x="395" y="0"/>
                    </a:moveTo>
                    <a:cubicBezTo>
                      <a:pt x="177" y="0"/>
                      <a:pt x="0" y="177"/>
                      <a:pt x="0" y="398"/>
                    </a:cubicBezTo>
                    <a:cubicBezTo>
                      <a:pt x="0" y="616"/>
                      <a:pt x="177" y="793"/>
                      <a:pt x="395" y="793"/>
                    </a:cubicBezTo>
                    <a:cubicBezTo>
                      <a:pt x="613" y="793"/>
                      <a:pt x="793" y="616"/>
                      <a:pt x="793" y="398"/>
                    </a:cubicBezTo>
                    <a:cubicBezTo>
                      <a:pt x="793" y="177"/>
                      <a:pt x="613" y="0"/>
                      <a:pt x="395" y="0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6" name="Google Shape;1846;p26"/>
              <p:cNvSpPr/>
              <p:nvPr/>
            </p:nvSpPr>
            <p:spPr>
              <a:xfrm>
                <a:off x="2900750" y="920275"/>
                <a:ext cx="16925" cy="305050"/>
              </a:xfrm>
              <a:custGeom>
                <a:avLst/>
                <a:gdLst/>
                <a:ahLst/>
                <a:cxnLst/>
                <a:rect l="l" t="t" r="r" b="b"/>
                <a:pathLst>
                  <a:path w="677" h="12202" extrusionOk="0">
                    <a:moveTo>
                      <a:pt x="340" y="11644"/>
                    </a:moveTo>
                    <a:cubicBezTo>
                      <a:pt x="461" y="11644"/>
                      <a:pt x="561" y="11743"/>
                      <a:pt x="561" y="11865"/>
                    </a:cubicBezTo>
                    <a:cubicBezTo>
                      <a:pt x="561" y="11983"/>
                      <a:pt x="461" y="12083"/>
                      <a:pt x="340" y="12083"/>
                    </a:cubicBezTo>
                    <a:cubicBezTo>
                      <a:pt x="219" y="12083"/>
                      <a:pt x="119" y="11983"/>
                      <a:pt x="119" y="11865"/>
                    </a:cubicBezTo>
                    <a:cubicBezTo>
                      <a:pt x="119" y="11740"/>
                      <a:pt x="219" y="11644"/>
                      <a:pt x="340" y="11644"/>
                    </a:cubicBezTo>
                    <a:close/>
                    <a:moveTo>
                      <a:pt x="282" y="0"/>
                    </a:moveTo>
                    <a:lnTo>
                      <a:pt x="282" y="11531"/>
                    </a:lnTo>
                    <a:cubicBezTo>
                      <a:pt x="122" y="11558"/>
                      <a:pt x="0" y="11696"/>
                      <a:pt x="0" y="11862"/>
                    </a:cubicBezTo>
                    <a:cubicBezTo>
                      <a:pt x="0" y="12050"/>
                      <a:pt x="152" y="12201"/>
                      <a:pt x="340" y="12201"/>
                    </a:cubicBezTo>
                    <a:cubicBezTo>
                      <a:pt x="525" y="12201"/>
                      <a:pt x="677" y="12050"/>
                      <a:pt x="677" y="11865"/>
                    </a:cubicBezTo>
                    <a:cubicBezTo>
                      <a:pt x="677" y="11696"/>
                      <a:pt x="558" y="11558"/>
                      <a:pt x="398" y="11531"/>
                    </a:cubicBezTo>
                    <a:lnTo>
                      <a:pt x="398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7" name="Google Shape;1847;p26"/>
              <p:cNvSpPr/>
              <p:nvPr/>
            </p:nvSpPr>
            <p:spPr>
              <a:xfrm>
                <a:off x="2502475" y="997425"/>
                <a:ext cx="191200" cy="444050"/>
              </a:xfrm>
              <a:custGeom>
                <a:avLst/>
                <a:gdLst/>
                <a:ahLst/>
                <a:cxnLst/>
                <a:rect l="l" t="t" r="r" b="b"/>
                <a:pathLst>
                  <a:path w="7648" h="17762" extrusionOk="0">
                    <a:moveTo>
                      <a:pt x="340" y="17201"/>
                    </a:moveTo>
                    <a:cubicBezTo>
                      <a:pt x="462" y="17201"/>
                      <a:pt x="561" y="17300"/>
                      <a:pt x="561" y="17422"/>
                    </a:cubicBezTo>
                    <a:cubicBezTo>
                      <a:pt x="561" y="17543"/>
                      <a:pt x="462" y="17643"/>
                      <a:pt x="340" y="17643"/>
                    </a:cubicBezTo>
                    <a:cubicBezTo>
                      <a:pt x="219" y="17643"/>
                      <a:pt x="119" y="17543"/>
                      <a:pt x="119" y="17422"/>
                    </a:cubicBezTo>
                    <a:cubicBezTo>
                      <a:pt x="119" y="17300"/>
                      <a:pt x="219" y="17201"/>
                      <a:pt x="340" y="17201"/>
                    </a:cubicBezTo>
                    <a:close/>
                    <a:moveTo>
                      <a:pt x="7531" y="0"/>
                    </a:moveTo>
                    <a:lnTo>
                      <a:pt x="7531" y="6860"/>
                    </a:lnTo>
                    <a:lnTo>
                      <a:pt x="4257" y="10145"/>
                    </a:lnTo>
                    <a:lnTo>
                      <a:pt x="4241" y="10162"/>
                    </a:lnTo>
                    <a:lnTo>
                      <a:pt x="4241" y="11757"/>
                    </a:lnTo>
                    <a:lnTo>
                      <a:pt x="299" y="15716"/>
                    </a:lnTo>
                    <a:lnTo>
                      <a:pt x="282" y="15732"/>
                    </a:lnTo>
                    <a:lnTo>
                      <a:pt x="282" y="17090"/>
                    </a:lnTo>
                    <a:cubicBezTo>
                      <a:pt x="122" y="17118"/>
                      <a:pt x="1" y="17256"/>
                      <a:pt x="1" y="17422"/>
                    </a:cubicBezTo>
                    <a:cubicBezTo>
                      <a:pt x="1" y="17609"/>
                      <a:pt x="152" y="17761"/>
                      <a:pt x="340" y="17761"/>
                    </a:cubicBezTo>
                    <a:cubicBezTo>
                      <a:pt x="528" y="17761"/>
                      <a:pt x="680" y="17609"/>
                      <a:pt x="680" y="17422"/>
                    </a:cubicBezTo>
                    <a:cubicBezTo>
                      <a:pt x="680" y="17256"/>
                      <a:pt x="558" y="17118"/>
                      <a:pt x="398" y="17090"/>
                    </a:cubicBezTo>
                    <a:lnTo>
                      <a:pt x="398" y="15782"/>
                    </a:lnTo>
                    <a:lnTo>
                      <a:pt x="4343" y="11823"/>
                    </a:lnTo>
                    <a:lnTo>
                      <a:pt x="4359" y="11807"/>
                    </a:lnTo>
                    <a:lnTo>
                      <a:pt x="4359" y="10211"/>
                    </a:lnTo>
                    <a:lnTo>
                      <a:pt x="7631" y="6926"/>
                    </a:lnTo>
                    <a:lnTo>
                      <a:pt x="7647" y="6907"/>
                    </a:lnTo>
                    <a:lnTo>
                      <a:pt x="7647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8" name="Google Shape;1848;p26"/>
              <p:cNvSpPr/>
              <p:nvPr/>
            </p:nvSpPr>
            <p:spPr>
              <a:xfrm>
                <a:off x="2502475" y="990025"/>
                <a:ext cx="167875" cy="378700"/>
              </a:xfrm>
              <a:custGeom>
                <a:avLst/>
                <a:gdLst/>
                <a:ahLst/>
                <a:cxnLst/>
                <a:rect l="l" t="t" r="r" b="b"/>
                <a:pathLst>
                  <a:path w="6715" h="15148" extrusionOk="0">
                    <a:moveTo>
                      <a:pt x="340" y="14587"/>
                    </a:moveTo>
                    <a:cubicBezTo>
                      <a:pt x="462" y="14587"/>
                      <a:pt x="561" y="14687"/>
                      <a:pt x="561" y="14808"/>
                    </a:cubicBezTo>
                    <a:cubicBezTo>
                      <a:pt x="561" y="14930"/>
                      <a:pt x="462" y="15029"/>
                      <a:pt x="340" y="15029"/>
                    </a:cubicBezTo>
                    <a:cubicBezTo>
                      <a:pt x="219" y="15029"/>
                      <a:pt x="119" y="14930"/>
                      <a:pt x="119" y="14808"/>
                    </a:cubicBezTo>
                    <a:cubicBezTo>
                      <a:pt x="119" y="14687"/>
                      <a:pt x="219" y="14587"/>
                      <a:pt x="340" y="14587"/>
                    </a:cubicBezTo>
                    <a:close/>
                    <a:moveTo>
                      <a:pt x="6595" y="1"/>
                    </a:moveTo>
                    <a:lnTo>
                      <a:pt x="6595" y="6861"/>
                    </a:lnTo>
                    <a:lnTo>
                      <a:pt x="3324" y="10146"/>
                    </a:lnTo>
                    <a:lnTo>
                      <a:pt x="3308" y="10162"/>
                    </a:lnTo>
                    <a:lnTo>
                      <a:pt x="3308" y="11766"/>
                    </a:lnTo>
                    <a:cubicBezTo>
                      <a:pt x="3250" y="11819"/>
                      <a:pt x="3148" y="11918"/>
                      <a:pt x="2963" y="12106"/>
                    </a:cubicBezTo>
                    <a:lnTo>
                      <a:pt x="539" y="14538"/>
                    </a:lnTo>
                    <a:cubicBezTo>
                      <a:pt x="484" y="14496"/>
                      <a:pt x="415" y="14469"/>
                      <a:pt x="340" y="14469"/>
                    </a:cubicBezTo>
                    <a:cubicBezTo>
                      <a:pt x="152" y="14469"/>
                      <a:pt x="1" y="14620"/>
                      <a:pt x="1" y="14808"/>
                    </a:cubicBezTo>
                    <a:cubicBezTo>
                      <a:pt x="1" y="14996"/>
                      <a:pt x="152" y="15148"/>
                      <a:pt x="340" y="15148"/>
                    </a:cubicBezTo>
                    <a:cubicBezTo>
                      <a:pt x="528" y="15148"/>
                      <a:pt x="680" y="14996"/>
                      <a:pt x="680" y="14808"/>
                    </a:cubicBezTo>
                    <a:cubicBezTo>
                      <a:pt x="680" y="14739"/>
                      <a:pt x="658" y="14676"/>
                      <a:pt x="622" y="14620"/>
                    </a:cubicBezTo>
                    <a:cubicBezTo>
                      <a:pt x="3352" y="11879"/>
                      <a:pt x="3407" y="11827"/>
                      <a:pt x="3407" y="11824"/>
                    </a:cubicBezTo>
                    <a:lnTo>
                      <a:pt x="3424" y="11808"/>
                    </a:lnTo>
                    <a:lnTo>
                      <a:pt x="3424" y="10212"/>
                    </a:lnTo>
                    <a:lnTo>
                      <a:pt x="6695" y="6927"/>
                    </a:lnTo>
                    <a:lnTo>
                      <a:pt x="6714" y="6910"/>
                    </a:lnTo>
                    <a:lnTo>
                      <a:pt x="6714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9" name="Google Shape;1849;p26"/>
              <p:cNvSpPr/>
              <p:nvPr/>
            </p:nvSpPr>
            <p:spPr>
              <a:xfrm>
                <a:off x="2858575" y="1410325"/>
                <a:ext cx="119900" cy="220575"/>
              </a:xfrm>
              <a:custGeom>
                <a:avLst/>
                <a:gdLst/>
                <a:ahLst/>
                <a:cxnLst/>
                <a:rect l="l" t="t" r="r" b="b"/>
                <a:pathLst>
                  <a:path w="4796" h="8823" extrusionOk="0">
                    <a:moveTo>
                      <a:pt x="338" y="8262"/>
                    </a:moveTo>
                    <a:cubicBezTo>
                      <a:pt x="459" y="8262"/>
                      <a:pt x="558" y="8362"/>
                      <a:pt x="558" y="8483"/>
                    </a:cubicBezTo>
                    <a:cubicBezTo>
                      <a:pt x="558" y="8605"/>
                      <a:pt x="459" y="8704"/>
                      <a:pt x="338" y="8704"/>
                    </a:cubicBezTo>
                    <a:cubicBezTo>
                      <a:pt x="216" y="8704"/>
                      <a:pt x="117" y="8605"/>
                      <a:pt x="117" y="8483"/>
                    </a:cubicBezTo>
                    <a:cubicBezTo>
                      <a:pt x="117" y="8362"/>
                      <a:pt x="216" y="8262"/>
                      <a:pt x="338" y="8262"/>
                    </a:cubicBezTo>
                    <a:close/>
                    <a:moveTo>
                      <a:pt x="1781" y="0"/>
                    </a:moveTo>
                    <a:lnTo>
                      <a:pt x="282" y="1513"/>
                    </a:lnTo>
                    <a:lnTo>
                      <a:pt x="313" y="8149"/>
                    </a:lnTo>
                    <a:cubicBezTo>
                      <a:pt x="139" y="8160"/>
                      <a:pt x="1" y="8307"/>
                      <a:pt x="1" y="8483"/>
                    </a:cubicBezTo>
                    <a:cubicBezTo>
                      <a:pt x="1" y="8671"/>
                      <a:pt x="153" y="8823"/>
                      <a:pt x="338" y="8823"/>
                    </a:cubicBezTo>
                    <a:cubicBezTo>
                      <a:pt x="525" y="8823"/>
                      <a:pt x="677" y="8671"/>
                      <a:pt x="677" y="8483"/>
                    </a:cubicBezTo>
                    <a:cubicBezTo>
                      <a:pt x="677" y="8329"/>
                      <a:pt x="572" y="8202"/>
                      <a:pt x="431" y="8160"/>
                    </a:cubicBezTo>
                    <a:lnTo>
                      <a:pt x="401" y="1560"/>
                    </a:lnTo>
                    <a:lnTo>
                      <a:pt x="1831" y="116"/>
                    </a:lnTo>
                    <a:lnTo>
                      <a:pt x="4796" y="116"/>
                    </a:lnTo>
                    <a:lnTo>
                      <a:pt x="4796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0" name="Google Shape;1850;p26"/>
              <p:cNvSpPr/>
              <p:nvPr/>
            </p:nvSpPr>
            <p:spPr>
              <a:xfrm>
                <a:off x="2881900" y="1433650"/>
                <a:ext cx="97750" cy="173725"/>
              </a:xfrm>
              <a:custGeom>
                <a:avLst/>
                <a:gdLst/>
                <a:ahLst/>
                <a:cxnLst/>
                <a:rect l="l" t="t" r="r" b="b"/>
                <a:pathLst>
                  <a:path w="3910" h="6949" extrusionOk="0">
                    <a:moveTo>
                      <a:pt x="340" y="6388"/>
                    </a:moveTo>
                    <a:cubicBezTo>
                      <a:pt x="462" y="6388"/>
                      <a:pt x="561" y="6488"/>
                      <a:pt x="561" y="6609"/>
                    </a:cubicBezTo>
                    <a:cubicBezTo>
                      <a:pt x="561" y="6730"/>
                      <a:pt x="462" y="6830"/>
                      <a:pt x="340" y="6830"/>
                    </a:cubicBezTo>
                    <a:cubicBezTo>
                      <a:pt x="219" y="6830"/>
                      <a:pt x="120" y="6730"/>
                      <a:pt x="120" y="6609"/>
                    </a:cubicBezTo>
                    <a:cubicBezTo>
                      <a:pt x="120" y="6488"/>
                      <a:pt x="219" y="6388"/>
                      <a:pt x="340" y="6388"/>
                    </a:cubicBezTo>
                    <a:close/>
                    <a:moveTo>
                      <a:pt x="1146" y="0"/>
                    </a:moveTo>
                    <a:lnTo>
                      <a:pt x="280" y="873"/>
                    </a:lnTo>
                    <a:lnTo>
                      <a:pt x="280" y="6278"/>
                    </a:lnTo>
                    <a:cubicBezTo>
                      <a:pt x="122" y="6305"/>
                      <a:pt x="1" y="6443"/>
                      <a:pt x="1" y="6609"/>
                    </a:cubicBezTo>
                    <a:cubicBezTo>
                      <a:pt x="1" y="6797"/>
                      <a:pt x="153" y="6949"/>
                      <a:pt x="340" y="6949"/>
                    </a:cubicBezTo>
                    <a:cubicBezTo>
                      <a:pt x="525" y="6949"/>
                      <a:pt x="677" y="6797"/>
                      <a:pt x="677" y="6609"/>
                    </a:cubicBezTo>
                    <a:cubicBezTo>
                      <a:pt x="677" y="6443"/>
                      <a:pt x="556" y="6305"/>
                      <a:pt x="398" y="6278"/>
                    </a:cubicBezTo>
                    <a:lnTo>
                      <a:pt x="398" y="922"/>
                    </a:lnTo>
                    <a:lnTo>
                      <a:pt x="1193" y="119"/>
                    </a:lnTo>
                    <a:lnTo>
                      <a:pt x="3910" y="119"/>
                    </a:lnTo>
                    <a:lnTo>
                      <a:pt x="3910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1" name="Google Shape;1851;p26"/>
              <p:cNvSpPr/>
              <p:nvPr/>
            </p:nvSpPr>
            <p:spPr>
              <a:xfrm>
                <a:off x="2729175" y="1554825"/>
                <a:ext cx="275250" cy="188775"/>
              </a:xfrm>
              <a:custGeom>
                <a:avLst/>
                <a:gdLst/>
                <a:ahLst/>
                <a:cxnLst/>
                <a:rect l="l" t="t" r="r" b="b"/>
                <a:pathLst>
                  <a:path w="11010" h="7551" extrusionOk="0">
                    <a:moveTo>
                      <a:pt x="340" y="6993"/>
                    </a:moveTo>
                    <a:cubicBezTo>
                      <a:pt x="462" y="6993"/>
                      <a:pt x="561" y="7092"/>
                      <a:pt x="561" y="7214"/>
                    </a:cubicBezTo>
                    <a:cubicBezTo>
                      <a:pt x="561" y="7335"/>
                      <a:pt x="462" y="7435"/>
                      <a:pt x="340" y="7435"/>
                    </a:cubicBezTo>
                    <a:cubicBezTo>
                      <a:pt x="219" y="7435"/>
                      <a:pt x="120" y="7335"/>
                      <a:pt x="120" y="7214"/>
                    </a:cubicBezTo>
                    <a:cubicBezTo>
                      <a:pt x="120" y="7092"/>
                      <a:pt x="219" y="6993"/>
                      <a:pt x="340" y="6993"/>
                    </a:cubicBezTo>
                    <a:close/>
                    <a:moveTo>
                      <a:pt x="10924" y="1"/>
                    </a:moveTo>
                    <a:lnTo>
                      <a:pt x="3824" y="7153"/>
                    </a:lnTo>
                    <a:lnTo>
                      <a:pt x="672" y="7153"/>
                    </a:lnTo>
                    <a:cubicBezTo>
                      <a:pt x="644" y="6996"/>
                      <a:pt x="506" y="6874"/>
                      <a:pt x="340" y="6874"/>
                    </a:cubicBezTo>
                    <a:cubicBezTo>
                      <a:pt x="153" y="6874"/>
                      <a:pt x="1" y="7026"/>
                      <a:pt x="1" y="7214"/>
                    </a:cubicBezTo>
                    <a:cubicBezTo>
                      <a:pt x="1" y="7399"/>
                      <a:pt x="153" y="7551"/>
                      <a:pt x="340" y="7551"/>
                    </a:cubicBezTo>
                    <a:cubicBezTo>
                      <a:pt x="506" y="7551"/>
                      <a:pt x="644" y="7432"/>
                      <a:pt x="672" y="7272"/>
                    </a:cubicBezTo>
                    <a:lnTo>
                      <a:pt x="3874" y="7272"/>
                    </a:lnTo>
                    <a:lnTo>
                      <a:pt x="11010" y="84"/>
                    </a:lnTo>
                    <a:lnTo>
                      <a:pt x="10924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2" name="Google Shape;1852;p26"/>
              <p:cNvSpPr/>
              <p:nvPr/>
            </p:nvSpPr>
            <p:spPr>
              <a:xfrm>
                <a:off x="2502475" y="975275"/>
                <a:ext cx="121150" cy="332100"/>
              </a:xfrm>
              <a:custGeom>
                <a:avLst/>
                <a:gdLst/>
                <a:ahLst/>
                <a:cxnLst/>
                <a:rect l="l" t="t" r="r" b="b"/>
                <a:pathLst>
                  <a:path w="4846" h="13284" extrusionOk="0">
                    <a:moveTo>
                      <a:pt x="340" y="12723"/>
                    </a:moveTo>
                    <a:cubicBezTo>
                      <a:pt x="462" y="12723"/>
                      <a:pt x="561" y="12823"/>
                      <a:pt x="561" y="12944"/>
                    </a:cubicBezTo>
                    <a:cubicBezTo>
                      <a:pt x="561" y="13066"/>
                      <a:pt x="462" y="13165"/>
                      <a:pt x="340" y="13165"/>
                    </a:cubicBezTo>
                    <a:cubicBezTo>
                      <a:pt x="219" y="13165"/>
                      <a:pt x="119" y="13066"/>
                      <a:pt x="119" y="12944"/>
                    </a:cubicBezTo>
                    <a:cubicBezTo>
                      <a:pt x="119" y="12823"/>
                      <a:pt x="219" y="12723"/>
                      <a:pt x="340" y="12723"/>
                    </a:cubicBezTo>
                    <a:close/>
                    <a:moveTo>
                      <a:pt x="4727" y="0"/>
                    </a:moveTo>
                    <a:lnTo>
                      <a:pt x="4727" y="6863"/>
                    </a:lnTo>
                    <a:lnTo>
                      <a:pt x="1455" y="10148"/>
                    </a:lnTo>
                    <a:lnTo>
                      <a:pt x="1439" y="10164"/>
                    </a:lnTo>
                    <a:lnTo>
                      <a:pt x="1439" y="11760"/>
                    </a:lnTo>
                    <a:lnTo>
                      <a:pt x="533" y="12668"/>
                    </a:lnTo>
                    <a:cubicBezTo>
                      <a:pt x="478" y="12629"/>
                      <a:pt x="412" y="12607"/>
                      <a:pt x="340" y="12607"/>
                    </a:cubicBezTo>
                    <a:cubicBezTo>
                      <a:pt x="152" y="12607"/>
                      <a:pt x="1" y="12759"/>
                      <a:pt x="1" y="12944"/>
                    </a:cubicBezTo>
                    <a:cubicBezTo>
                      <a:pt x="1" y="13132"/>
                      <a:pt x="152" y="13284"/>
                      <a:pt x="340" y="13284"/>
                    </a:cubicBezTo>
                    <a:cubicBezTo>
                      <a:pt x="528" y="13284"/>
                      <a:pt x="680" y="13132"/>
                      <a:pt x="680" y="12944"/>
                    </a:cubicBezTo>
                    <a:cubicBezTo>
                      <a:pt x="680" y="12872"/>
                      <a:pt x="655" y="12806"/>
                      <a:pt x="616" y="12751"/>
                    </a:cubicBezTo>
                    <a:lnTo>
                      <a:pt x="1555" y="11810"/>
                    </a:lnTo>
                    <a:lnTo>
                      <a:pt x="1555" y="10211"/>
                    </a:lnTo>
                    <a:lnTo>
                      <a:pt x="4826" y="6926"/>
                    </a:lnTo>
                    <a:lnTo>
                      <a:pt x="4845" y="6910"/>
                    </a:lnTo>
                    <a:lnTo>
                      <a:pt x="4845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3" name="Google Shape;1853;p26"/>
              <p:cNvSpPr/>
              <p:nvPr/>
            </p:nvSpPr>
            <p:spPr>
              <a:xfrm>
                <a:off x="2502475" y="982650"/>
                <a:ext cx="144475" cy="355225"/>
              </a:xfrm>
              <a:custGeom>
                <a:avLst/>
                <a:gdLst/>
                <a:ahLst/>
                <a:cxnLst/>
                <a:rect l="l" t="t" r="r" b="b"/>
                <a:pathLst>
                  <a:path w="5779" h="14209" extrusionOk="0">
                    <a:moveTo>
                      <a:pt x="340" y="13648"/>
                    </a:moveTo>
                    <a:cubicBezTo>
                      <a:pt x="462" y="13648"/>
                      <a:pt x="561" y="13748"/>
                      <a:pt x="561" y="13869"/>
                    </a:cubicBezTo>
                    <a:cubicBezTo>
                      <a:pt x="561" y="13991"/>
                      <a:pt x="462" y="14090"/>
                      <a:pt x="340" y="14090"/>
                    </a:cubicBezTo>
                    <a:cubicBezTo>
                      <a:pt x="219" y="14090"/>
                      <a:pt x="119" y="13991"/>
                      <a:pt x="119" y="13869"/>
                    </a:cubicBezTo>
                    <a:cubicBezTo>
                      <a:pt x="119" y="13748"/>
                      <a:pt x="219" y="13648"/>
                      <a:pt x="340" y="13648"/>
                    </a:cubicBezTo>
                    <a:close/>
                    <a:moveTo>
                      <a:pt x="5660" y="1"/>
                    </a:moveTo>
                    <a:lnTo>
                      <a:pt x="5660" y="6860"/>
                    </a:lnTo>
                    <a:lnTo>
                      <a:pt x="2388" y="10145"/>
                    </a:lnTo>
                    <a:lnTo>
                      <a:pt x="2372" y="10165"/>
                    </a:lnTo>
                    <a:lnTo>
                      <a:pt x="2372" y="11760"/>
                    </a:lnTo>
                    <a:lnTo>
                      <a:pt x="539" y="13599"/>
                    </a:lnTo>
                    <a:cubicBezTo>
                      <a:pt x="484" y="13557"/>
                      <a:pt x="415" y="13532"/>
                      <a:pt x="340" y="13532"/>
                    </a:cubicBezTo>
                    <a:cubicBezTo>
                      <a:pt x="152" y="13532"/>
                      <a:pt x="1" y="13684"/>
                      <a:pt x="1" y="13869"/>
                    </a:cubicBezTo>
                    <a:cubicBezTo>
                      <a:pt x="1" y="14057"/>
                      <a:pt x="152" y="14209"/>
                      <a:pt x="340" y="14209"/>
                    </a:cubicBezTo>
                    <a:cubicBezTo>
                      <a:pt x="528" y="14209"/>
                      <a:pt x="680" y="14057"/>
                      <a:pt x="680" y="13869"/>
                    </a:cubicBezTo>
                    <a:cubicBezTo>
                      <a:pt x="680" y="13800"/>
                      <a:pt x="658" y="13737"/>
                      <a:pt x="622" y="13684"/>
                    </a:cubicBezTo>
                    <a:lnTo>
                      <a:pt x="2491" y="11807"/>
                    </a:lnTo>
                    <a:lnTo>
                      <a:pt x="2491" y="10212"/>
                    </a:lnTo>
                    <a:lnTo>
                      <a:pt x="5762" y="6927"/>
                    </a:lnTo>
                    <a:lnTo>
                      <a:pt x="5778" y="6910"/>
                    </a:lnTo>
                    <a:lnTo>
                      <a:pt x="5778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4" name="Google Shape;1854;p26"/>
              <p:cNvSpPr/>
              <p:nvPr/>
            </p:nvSpPr>
            <p:spPr>
              <a:xfrm>
                <a:off x="2502475" y="1067125"/>
                <a:ext cx="57925" cy="157100"/>
              </a:xfrm>
              <a:custGeom>
                <a:avLst/>
                <a:gdLst/>
                <a:ahLst/>
                <a:cxnLst/>
                <a:rect l="l" t="t" r="r" b="b"/>
                <a:pathLst>
                  <a:path w="2317" h="6284" extrusionOk="0">
                    <a:moveTo>
                      <a:pt x="340" y="5726"/>
                    </a:moveTo>
                    <a:cubicBezTo>
                      <a:pt x="462" y="5726"/>
                      <a:pt x="561" y="5825"/>
                      <a:pt x="561" y="5946"/>
                    </a:cubicBezTo>
                    <a:cubicBezTo>
                      <a:pt x="561" y="6068"/>
                      <a:pt x="462" y="6167"/>
                      <a:pt x="340" y="6167"/>
                    </a:cubicBezTo>
                    <a:cubicBezTo>
                      <a:pt x="219" y="6167"/>
                      <a:pt x="119" y="6068"/>
                      <a:pt x="119" y="5946"/>
                    </a:cubicBezTo>
                    <a:cubicBezTo>
                      <a:pt x="119" y="5825"/>
                      <a:pt x="219" y="5726"/>
                      <a:pt x="340" y="5726"/>
                    </a:cubicBezTo>
                    <a:close/>
                    <a:moveTo>
                      <a:pt x="2231" y="0"/>
                    </a:moveTo>
                    <a:lnTo>
                      <a:pt x="282" y="1960"/>
                    </a:lnTo>
                    <a:lnTo>
                      <a:pt x="282" y="5612"/>
                    </a:lnTo>
                    <a:cubicBezTo>
                      <a:pt x="122" y="5640"/>
                      <a:pt x="1" y="5778"/>
                      <a:pt x="1" y="5946"/>
                    </a:cubicBezTo>
                    <a:cubicBezTo>
                      <a:pt x="1" y="6131"/>
                      <a:pt x="152" y="6283"/>
                      <a:pt x="340" y="6283"/>
                    </a:cubicBezTo>
                    <a:cubicBezTo>
                      <a:pt x="528" y="6283"/>
                      <a:pt x="680" y="6131"/>
                      <a:pt x="680" y="5946"/>
                    </a:cubicBezTo>
                    <a:cubicBezTo>
                      <a:pt x="680" y="5778"/>
                      <a:pt x="558" y="5640"/>
                      <a:pt x="398" y="5612"/>
                    </a:cubicBezTo>
                    <a:lnTo>
                      <a:pt x="398" y="2010"/>
                    </a:lnTo>
                    <a:lnTo>
                      <a:pt x="2317" y="86"/>
                    </a:lnTo>
                    <a:lnTo>
                      <a:pt x="2231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5" name="Google Shape;1855;p26"/>
              <p:cNvSpPr/>
              <p:nvPr/>
            </p:nvSpPr>
            <p:spPr>
              <a:xfrm>
                <a:off x="2899375" y="1256975"/>
                <a:ext cx="19750" cy="19825"/>
              </a:xfrm>
              <a:custGeom>
                <a:avLst/>
                <a:gdLst/>
                <a:ahLst/>
                <a:cxnLst/>
                <a:rect l="l" t="t" r="r" b="b"/>
                <a:pathLst>
                  <a:path w="790" h="793" extrusionOk="0">
                    <a:moveTo>
                      <a:pt x="395" y="0"/>
                    </a:moveTo>
                    <a:cubicBezTo>
                      <a:pt x="177" y="0"/>
                      <a:pt x="0" y="177"/>
                      <a:pt x="0" y="398"/>
                    </a:cubicBezTo>
                    <a:cubicBezTo>
                      <a:pt x="0" y="616"/>
                      <a:pt x="177" y="793"/>
                      <a:pt x="395" y="793"/>
                    </a:cubicBezTo>
                    <a:cubicBezTo>
                      <a:pt x="613" y="793"/>
                      <a:pt x="790" y="616"/>
                      <a:pt x="790" y="398"/>
                    </a:cubicBezTo>
                    <a:cubicBezTo>
                      <a:pt x="790" y="177"/>
                      <a:pt x="613" y="0"/>
                      <a:pt x="395" y="0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6" name="Google Shape;1856;p26"/>
              <p:cNvSpPr/>
              <p:nvPr/>
            </p:nvSpPr>
            <p:spPr>
              <a:xfrm>
                <a:off x="1476750" y="1456500"/>
                <a:ext cx="651075" cy="725125"/>
              </a:xfrm>
              <a:custGeom>
                <a:avLst/>
                <a:gdLst/>
                <a:ahLst/>
                <a:cxnLst/>
                <a:rect l="l" t="t" r="r" b="b"/>
                <a:pathLst>
                  <a:path w="26043" h="29005" extrusionOk="0">
                    <a:moveTo>
                      <a:pt x="25706" y="28444"/>
                    </a:moveTo>
                    <a:cubicBezTo>
                      <a:pt x="25828" y="28444"/>
                      <a:pt x="25927" y="28544"/>
                      <a:pt x="25927" y="28665"/>
                    </a:cubicBezTo>
                    <a:cubicBezTo>
                      <a:pt x="25927" y="28787"/>
                      <a:pt x="25828" y="28886"/>
                      <a:pt x="25706" y="28886"/>
                    </a:cubicBezTo>
                    <a:cubicBezTo>
                      <a:pt x="25582" y="28886"/>
                      <a:pt x="25485" y="28787"/>
                      <a:pt x="25485" y="28665"/>
                    </a:cubicBezTo>
                    <a:cubicBezTo>
                      <a:pt x="25485" y="28544"/>
                      <a:pt x="25585" y="28444"/>
                      <a:pt x="25706" y="28444"/>
                    </a:cubicBezTo>
                    <a:close/>
                    <a:moveTo>
                      <a:pt x="0" y="0"/>
                    </a:moveTo>
                    <a:lnTo>
                      <a:pt x="0" y="119"/>
                    </a:lnTo>
                    <a:lnTo>
                      <a:pt x="3067" y="119"/>
                    </a:lnTo>
                    <a:lnTo>
                      <a:pt x="4403" y="1452"/>
                    </a:lnTo>
                    <a:lnTo>
                      <a:pt x="4403" y="10680"/>
                    </a:lnTo>
                    <a:lnTo>
                      <a:pt x="15614" y="21871"/>
                    </a:lnTo>
                    <a:lnTo>
                      <a:pt x="15630" y="21888"/>
                    </a:lnTo>
                    <a:lnTo>
                      <a:pt x="18832" y="21888"/>
                    </a:lnTo>
                    <a:lnTo>
                      <a:pt x="25427" y="28472"/>
                    </a:lnTo>
                    <a:cubicBezTo>
                      <a:pt x="25391" y="28527"/>
                      <a:pt x="25367" y="28593"/>
                      <a:pt x="25367" y="28665"/>
                    </a:cubicBezTo>
                    <a:cubicBezTo>
                      <a:pt x="25367" y="28853"/>
                      <a:pt x="25518" y="29005"/>
                      <a:pt x="25706" y="29005"/>
                    </a:cubicBezTo>
                    <a:cubicBezTo>
                      <a:pt x="25891" y="29005"/>
                      <a:pt x="26043" y="28853"/>
                      <a:pt x="26043" y="28665"/>
                    </a:cubicBezTo>
                    <a:cubicBezTo>
                      <a:pt x="26043" y="28480"/>
                      <a:pt x="25891" y="28328"/>
                      <a:pt x="25706" y="28328"/>
                    </a:cubicBezTo>
                    <a:cubicBezTo>
                      <a:pt x="25632" y="28328"/>
                      <a:pt x="25565" y="28350"/>
                      <a:pt x="25510" y="28389"/>
                    </a:cubicBezTo>
                    <a:lnTo>
                      <a:pt x="18899" y="21789"/>
                    </a:lnTo>
                    <a:lnTo>
                      <a:pt x="18882" y="21769"/>
                    </a:lnTo>
                    <a:lnTo>
                      <a:pt x="15680" y="21769"/>
                    </a:lnTo>
                    <a:lnTo>
                      <a:pt x="4522" y="10631"/>
                    </a:lnTo>
                    <a:lnTo>
                      <a:pt x="4522" y="1402"/>
                    </a:lnTo>
                    <a:lnTo>
                      <a:pt x="3117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7" name="Google Shape;1857;p26"/>
              <p:cNvSpPr/>
              <p:nvPr/>
            </p:nvSpPr>
            <p:spPr>
              <a:xfrm>
                <a:off x="1470875" y="1142000"/>
                <a:ext cx="756050" cy="1015325"/>
              </a:xfrm>
              <a:custGeom>
                <a:avLst/>
                <a:gdLst/>
                <a:ahLst/>
                <a:cxnLst/>
                <a:rect l="l" t="t" r="r" b="b"/>
                <a:pathLst>
                  <a:path w="30242" h="40613" extrusionOk="0">
                    <a:moveTo>
                      <a:pt x="29905" y="39531"/>
                    </a:moveTo>
                    <a:cubicBezTo>
                      <a:pt x="30027" y="39531"/>
                      <a:pt x="30126" y="39630"/>
                      <a:pt x="30126" y="39752"/>
                    </a:cubicBezTo>
                    <a:cubicBezTo>
                      <a:pt x="30126" y="39873"/>
                      <a:pt x="30027" y="39972"/>
                      <a:pt x="29905" y="39972"/>
                    </a:cubicBezTo>
                    <a:cubicBezTo>
                      <a:pt x="29784" y="39972"/>
                      <a:pt x="29684" y="39873"/>
                      <a:pt x="29684" y="39752"/>
                    </a:cubicBezTo>
                    <a:cubicBezTo>
                      <a:pt x="29684" y="39630"/>
                      <a:pt x="29784" y="39531"/>
                      <a:pt x="29905" y="39531"/>
                    </a:cubicBezTo>
                    <a:close/>
                    <a:moveTo>
                      <a:pt x="84" y="0"/>
                    </a:moveTo>
                    <a:lnTo>
                      <a:pt x="1" y="83"/>
                    </a:lnTo>
                    <a:lnTo>
                      <a:pt x="6507" y="6579"/>
                    </a:lnTo>
                    <a:lnTo>
                      <a:pt x="6507" y="22670"/>
                    </a:lnTo>
                    <a:lnTo>
                      <a:pt x="16442" y="32588"/>
                    </a:lnTo>
                    <a:lnTo>
                      <a:pt x="16459" y="32605"/>
                    </a:lnTo>
                    <a:lnTo>
                      <a:pt x="19661" y="32605"/>
                    </a:lnTo>
                    <a:lnTo>
                      <a:pt x="25944" y="38877"/>
                    </a:lnTo>
                    <a:lnTo>
                      <a:pt x="27666" y="40596"/>
                    </a:lnTo>
                    <a:lnTo>
                      <a:pt x="27683" y="40613"/>
                    </a:lnTo>
                    <a:lnTo>
                      <a:pt x="29130" y="40613"/>
                    </a:lnTo>
                    <a:lnTo>
                      <a:pt x="29712" y="40028"/>
                    </a:lnTo>
                    <a:cubicBezTo>
                      <a:pt x="29767" y="40066"/>
                      <a:pt x="29833" y="40091"/>
                      <a:pt x="29905" y="40091"/>
                    </a:cubicBezTo>
                    <a:cubicBezTo>
                      <a:pt x="30090" y="40091"/>
                      <a:pt x="30242" y="39939"/>
                      <a:pt x="30242" y="39752"/>
                    </a:cubicBezTo>
                    <a:cubicBezTo>
                      <a:pt x="30242" y="39567"/>
                      <a:pt x="30090" y="39415"/>
                      <a:pt x="29905" y="39415"/>
                    </a:cubicBezTo>
                    <a:cubicBezTo>
                      <a:pt x="29717" y="39415"/>
                      <a:pt x="29566" y="39567"/>
                      <a:pt x="29566" y="39752"/>
                    </a:cubicBezTo>
                    <a:cubicBezTo>
                      <a:pt x="29566" y="39823"/>
                      <a:pt x="29588" y="39892"/>
                      <a:pt x="29629" y="39948"/>
                    </a:cubicBezTo>
                    <a:lnTo>
                      <a:pt x="29083" y="40494"/>
                    </a:lnTo>
                    <a:lnTo>
                      <a:pt x="27730" y="40494"/>
                    </a:lnTo>
                    <a:lnTo>
                      <a:pt x="19727" y="32505"/>
                    </a:lnTo>
                    <a:lnTo>
                      <a:pt x="19711" y="32489"/>
                    </a:lnTo>
                    <a:lnTo>
                      <a:pt x="16509" y="32489"/>
                    </a:lnTo>
                    <a:lnTo>
                      <a:pt x="6626" y="22623"/>
                    </a:lnTo>
                    <a:lnTo>
                      <a:pt x="6626" y="6532"/>
                    </a:lnTo>
                    <a:lnTo>
                      <a:pt x="84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8" name="Google Shape;1858;p26"/>
              <p:cNvSpPr/>
              <p:nvPr/>
            </p:nvSpPr>
            <p:spPr>
              <a:xfrm>
                <a:off x="1447475" y="1149325"/>
                <a:ext cx="695750" cy="1016900"/>
              </a:xfrm>
              <a:custGeom>
                <a:avLst/>
                <a:gdLst/>
                <a:ahLst/>
                <a:cxnLst/>
                <a:rect l="l" t="t" r="r" b="b"/>
                <a:pathLst>
                  <a:path w="27830" h="40676" extrusionOk="0">
                    <a:moveTo>
                      <a:pt x="27490" y="40116"/>
                    </a:moveTo>
                    <a:cubicBezTo>
                      <a:pt x="27611" y="40116"/>
                      <a:pt x="27711" y="40215"/>
                      <a:pt x="27711" y="40336"/>
                    </a:cubicBezTo>
                    <a:cubicBezTo>
                      <a:pt x="27711" y="40458"/>
                      <a:pt x="27611" y="40557"/>
                      <a:pt x="27490" y="40557"/>
                    </a:cubicBezTo>
                    <a:cubicBezTo>
                      <a:pt x="27368" y="40557"/>
                      <a:pt x="27269" y="40458"/>
                      <a:pt x="27269" y="40336"/>
                    </a:cubicBezTo>
                    <a:cubicBezTo>
                      <a:pt x="27269" y="40215"/>
                      <a:pt x="27368" y="40116"/>
                      <a:pt x="27490" y="40116"/>
                    </a:cubicBezTo>
                    <a:close/>
                    <a:moveTo>
                      <a:pt x="84" y="0"/>
                    </a:moveTo>
                    <a:lnTo>
                      <a:pt x="1" y="86"/>
                    </a:lnTo>
                    <a:lnTo>
                      <a:pt x="6510" y="6581"/>
                    </a:lnTo>
                    <a:lnTo>
                      <a:pt x="6510" y="22672"/>
                    </a:lnTo>
                    <a:lnTo>
                      <a:pt x="17080" y="33225"/>
                    </a:lnTo>
                    <a:lnTo>
                      <a:pt x="17099" y="33242"/>
                    </a:lnTo>
                    <a:lnTo>
                      <a:pt x="20302" y="33242"/>
                    </a:lnTo>
                    <a:lnTo>
                      <a:pt x="27214" y="40143"/>
                    </a:lnTo>
                    <a:cubicBezTo>
                      <a:pt x="27175" y="40198"/>
                      <a:pt x="27150" y="40265"/>
                      <a:pt x="27150" y="40336"/>
                    </a:cubicBezTo>
                    <a:cubicBezTo>
                      <a:pt x="27150" y="40524"/>
                      <a:pt x="27305" y="40676"/>
                      <a:pt x="27490" y="40676"/>
                    </a:cubicBezTo>
                    <a:cubicBezTo>
                      <a:pt x="27678" y="40676"/>
                      <a:pt x="27830" y="40524"/>
                      <a:pt x="27830" y="40336"/>
                    </a:cubicBezTo>
                    <a:cubicBezTo>
                      <a:pt x="27830" y="40152"/>
                      <a:pt x="27678" y="40000"/>
                      <a:pt x="27490" y="40000"/>
                    </a:cubicBezTo>
                    <a:cubicBezTo>
                      <a:pt x="27418" y="40000"/>
                      <a:pt x="27352" y="40022"/>
                      <a:pt x="27297" y="40060"/>
                    </a:cubicBezTo>
                    <a:lnTo>
                      <a:pt x="20368" y="33143"/>
                    </a:lnTo>
                    <a:lnTo>
                      <a:pt x="20349" y="33126"/>
                    </a:lnTo>
                    <a:lnTo>
                      <a:pt x="17146" y="33126"/>
                    </a:lnTo>
                    <a:lnTo>
                      <a:pt x="6626" y="22625"/>
                    </a:lnTo>
                    <a:lnTo>
                      <a:pt x="6626" y="6531"/>
                    </a:lnTo>
                    <a:lnTo>
                      <a:pt x="84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9" name="Google Shape;1859;p26"/>
              <p:cNvSpPr/>
              <p:nvPr/>
            </p:nvSpPr>
            <p:spPr>
              <a:xfrm>
                <a:off x="2232575" y="2325850"/>
                <a:ext cx="16925" cy="16925"/>
              </a:xfrm>
              <a:custGeom>
                <a:avLst/>
                <a:gdLst/>
                <a:ahLst/>
                <a:cxnLst/>
                <a:rect l="l" t="t" r="r" b="b"/>
                <a:pathLst>
                  <a:path w="677" h="677" extrusionOk="0">
                    <a:moveTo>
                      <a:pt x="340" y="119"/>
                    </a:moveTo>
                    <a:cubicBezTo>
                      <a:pt x="461" y="119"/>
                      <a:pt x="561" y="218"/>
                      <a:pt x="561" y="340"/>
                    </a:cubicBezTo>
                    <a:cubicBezTo>
                      <a:pt x="561" y="461"/>
                      <a:pt x="461" y="560"/>
                      <a:pt x="340" y="560"/>
                    </a:cubicBezTo>
                    <a:cubicBezTo>
                      <a:pt x="218" y="560"/>
                      <a:pt x="119" y="461"/>
                      <a:pt x="119" y="340"/>
                    </a:cubicBezTo>
                    <a:cubicBezTo>
                      <a:pt x="119" y="218"/>
                      <a:pt x="218" y="119"/>
                      <a:pt x="340" y="119"/>
                    </a:cubicBezTo>
                    <a:close/>
                    <a:moveTo>
                      <a:pt x="340" y="0"/>
                    </a:moveTo>
                    <a:cubicBezTo>
                      <a:pt x="152" y="0"/>
                      <a:pt x="0" y="152"/>
                      <a:pt x="0" y="340"/>
                    </a:cubicBezTo>
                    <a:cubicBezTo>
                      <a:pt x="0" y="525"/>
                      <a:pt x="152" y="676"/>
                      <a:pt x="340" y="676"/>
                    </a:cubicBezTo>
                    <a:cubicBezTo>
                      <a:pt x="525" y="676"/>
                      <a:pt x="677" y="525"/>
                      <a:pt x="677" y="340"/>
                    </a:cubicBezTo>
                    <a:cubicBezTo>
                      <a:pt x="677" y="152"/>
                      <a:pt x="525" y="0"/>
                      <a:pt x="340" y="0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0" name="Google Shape;1860;p26"/>
              <p:cNvSpPr/>
              <p:nvPr/>
            </p:nvSpPr>
            <p:spPr>
              <a:xfrm>
                <a:off x="2232575" y="2295325"/>
                <a:ext cx="16925" cy="16950"/>
              </a:xfrm>
              <a:custGeom>
                <a:avLst/>
                <a:gdLst/>
                <a:ahLst/>
                <a:cxnLst/>
                <a:rect l="l" t="t" r="r" b="b"/>
                <a:pathLst>
                  <a:path w="677" h="678" extrusionOk="0">
                    <a:moveTo>
                      <a:pt x="340" y="120"/>
                    </a:moveTo>
                    <a:cubicBezTo>
                      <a:pt x="461" y="120"/>
                      <a:pt x="561" y="219"/>
                      <a:pt x="561" y="340"/>
                    </a:cubicBezTo>
                    <a:cubicBezTo>
                      <a:pt x="561" y="462"/>
                      <a:pt x="461" y="561"/>
                      <a:pt x="340" y="561"/>
                    </a:cubicBezTo>
                    <a:cubicBezTo>
                      <a:pt x="218" y="561"/>
                      <a:pt x="119" y="462"/>
                      <a:pt x="119" y="340"/>
                    </a:cubicBezTo>
                    <a:cubicBezTo>
                      <a:pt x="119" y="219"/>
                      <a:pt x="218" y="120"/>
                      <a:pt x="340" y="120"/>
                    </a:cubicBezTo>
                    <a:close/>
                    <a:moveTo>
                      <a:pt x="340" y="1"/>
                    </a:moveTo>
                    <a:cubicBezTo>
                      <a:pt x="152" y="1"/>
                      <a:pt x="0" y="153"/>
                      <a:pt x="0" y="340"/>
                    </a:cubicBezTo>
                    <a:cubicBezTo>
                      <a:pt x="0" y="525"/>
                      <a:pt x="152" y="677"/>
                      <a:pt x="340" y="677"/>
                    </a:cubicBezTo>
                    <a:cubicBezTo>
                      <a:pt x="525" y="677"/>
                      <a:pt x="677" y="525"/>
                      <a:pt x="677" y="340"/>
                    </a:cubicBezTo>
                    <a:cubicBezTo>
                      <a:pt x="677" y="153"/>
                      <a:pt x="525" y="1"/>
                      <a:pt x="340" y="1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1" name="Google Shape;1861;p26"/>
              <p:cNvSpPr/>
              <p:nvPr/>
            </p:nvSpPr>
            <p:spPr>
              <a:xfrm>
                <a:off x="1483025" y="1723150"/>
                <a:ext cx="275175" cy="230725"/>
              </a:xfrm>
              <a:custGeom>
                <a:avLst/>
                <a:gdLst/>
                <a:ahLst/>
                <a:cxnLst/>
                <a:rect l="l" t="t" r="r" b="b"/>
                <a:pathLst>
                  <a:path w="11007" h="9229" extrusionOk="0">
                    <a:moveTo>
                      <a:pt x="83" y="1"/>
                    </a:moveTo>
                    <a:lnTo>
                      <a:pt x="1" y="83"/>
                    </a:lnTo>
                    <a:lnTo>
                      <a:pt x="2223" y="2303"/>
                    </a:lnTo>
                    <a:lnTo>
                      <a:pt x="2239" y="2319"/>
                    </a:lnTo>
                    <a:lnTo>
                      <a:pt x="4003" y="2319"/>
                    </a:lnTo>
                    <a:lnTo>
                      <a:pt x="10924" y="9229"/>
                    </a:lnTo>
                    <a:lnTo>
                      <a:pt x="11007" y="9146"/>
                    </a:lnTo>
                    <a:lnTo>
                      <a:pt x="4070" y="2220"/>
                    </a:lnTo>
                    <a:lnTo>
                      <a:pt x="4050" y="2201"/>
                    </a:lnTo>
                    <a:lnTo>
                      <a:pt x="2289" y="2201"/>
                    </a:lnTo>
                    <a:lnTo>
                      <a:pt x="83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2" name="Google Shape;1862;p26"/>
              <p:cNvSpPr/>
              <p:nvPr/>
            </p:nvSpPr>
            <p:spPr>
              <a:xfrm>
                <a:off x="2147125" y="961250"/>
                <a:ext cx="142825" cy="1564550"/>
              </a:xfrm>
              <a:custGeom>
                <a:avLst/>
                <a:gdLst/>
                <a:ahLst/>
                <a:cxnLst/>
                <a:rect l="l" t="t" r="r" b="b"/>
                <a:pathLst>
                  <a:path w="5713" h="62582" extrusionOk="0">
                    <a:moveTo>
                      <a:pt x="1618" y="1"/>
                    </a:moveTo>
                    <a:lnTo>
                      <a:pt x="1618" y="12892"/>
                    </a:lnTo>
                    <a:lnTo>
                      <a:pt x="1" y="14521"/>
                    </a:lnTo>
                    <a:lnTo>
                      <a:pt x="1" y="20105"/>
                    </a:lnTo>
                    <a:lnTo>
                      <a:pt x="2974" y="23056"/>
                    </a:lnTo>
                    <a:lnTo>
                      <a:pt x="2974" y="28299"/>
                    </a:lnTo>
                    <a:lnTo>
                      <a:pt x="5083" y="30388"/>
                    </a:lnTo>
                    <a:lnTo>
                      <a:pt x="5083" y="61869"/>
                    </a:lnTo>
                    <a:cubicBezTo>
                      <a:pt x="4986" y="61941"/>
                      <a:pt x="4923" y="62054"/>
                      <a:pt x="4923" y="62184"/>
                    </a:cubicBezTo>
                    <a:cubicBezTo>
                      <a:pt x="4923" y="62402"/>
                      <a:pt x="5099" y="62581"/>
                      <a:pt x="5318" y="62581"/>
                    </a:cubicBezTo>
                    <a:cubicBezTo>
                      <a:pt x="5536" y="62581"/>
                      <a:pt x="5712" y="62402"/>
                      <a:pt x="5712" y="62184"/>
                    </a:cubicBezTo>
                    <a:cubicBezTo>
                      <a:pt x="5712" y="62054"/>
                      <a:pt x="5649" y="61941"/>
                      <a:pt x="5552" y="61869"/>
                    </a:cubicBezTo>
                    <a:lnTo>
                      <a:pt x="5552" y="30192"/>
                    </a:lnTo>
                    <a:lnTo>
                      <a:pt x="3446" y="28100"/>
                    </a:lnTo>
                    <a:lnTo>
                      <a:pt x="3446" y="22860"/>
                    </a:lnTo>
                    <a:lnTo>
                      <a:pt x="473" y="19909"/>
                    </a:lnTo>
                    <a:lnTo>
                      <a:pt x="473" y="14714"/>
                    </a:lnTo>
                    <a:lnTo>
                      <a:pt x="2088" y="13086"/>
                    </a:lnTo>
                    <a:lnTo>
                      <a:pt x="2088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3" name="Google Shape;1863;p26"/>
              <p:cNvSpPr/>
              <p:nvPr/>
            </p:nvSpPr>
            <p:spPr>
              <a:xfrm>
                <a:off x="2231200" y="2262975"/>
                <a:ext cx="19750" cy="19750"/>
              </a:xfrm>
              <a:custGeom>
                <a:avLst/>
                <a:gdLst/>
                <a:ahLst/>
                <a:cxnLst/>
                <a:rect l="l" t="t" r="r" b="b"/>
                <a:pathLst>
                  <a:path w="790" h="790" extrusionOk="0">
                    <a:moveTo>
                      <a:pt x="395" y="0"/>
                    </a:moveTo>
                    <a:cubicBezTo>
                      <a:pt x="177" y="0"/>
                      <a:pt x="0" y="177"/>
                      <a:pt x="0" y="395"/>
                    </a:cubicBezTo>
                    <a:cubicBezTo>
                      <a:pt x="0" y="613"/>
                      <a:pt x="177" y="790"/>
                      <a:pt x="395" y="790"/>
                    </a:cubicBezTo>
                    <a:cubicBezTo>
                      <a:pt x="613" y="790"/>
                      <a:pt x="790" y="613"/>
                      <a:pt x="790" y="395"/>
                    </a:cubicBezTo>
                    <a:cubicBezTo>
                      <a:pt x="790" y="177"/>
                      <a:pt x="613" y="0"/>
                      <a:pt x="395" y="0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4" name="Google Shape;1864;p26"/>
              <p:cNvSpPr/>
              <p:nvPr/>
            </p:nvSpPr>
            <p:spPr>
              <a:xfrm>
                <a:off x="1477850" y="1868700"/>
                <a:ext cx="368000" cy="307950"/>
              </a:xfrm>
              <a:custGeom>
                <a:avLst/>
                <a:gdLst/>
                <a:ahLst/>
                <a:cxnLst/>
                <a:rect l="l" t="t" r="r" b="b"/>
                <a:pathLst>
                  <a:path w="14720" h="12318" extrusionOk="0">
                    <a:moveTo>
                      <a:pt x="14383" y="11760"/>
                    </a:moveTo>
                    <a:cubicBezTo>
                      <a:pt x="14504" y="11760"/>
                      <a:pt x="14601" y="11857"/>
                      <a:pt x="14601" y="11981"/>
                    </a:cubicBezTo>
                    <a:cubicBezTo>
                      <a:pt x="14601" y="12103"/>
                      <a:pt x="14504" y="12199"/>
                      <a:pt x="14383" y="12199"/>
                    </a:cubicBezTo>
                    <a:cubicBezTo>
                      <a:pt x="14259" y="12199"/>
                      <a:pt x="14162" y="12103"/>
                      <a:pt x="14162" y="11981"/>
                    </a:cubicBezTo>
                    <a:cubicBezTo>
                      <a:pt x="14162" y="11860"/>
                      <a:pt x="14261" y="11760"/>
                      <a:pt x="14383" y="11760"/>
                    </a:cubicBezTo>
                    <a:close/>
                    <a:moveTo>
                      <a:pt x="83" y="1"/>
                    </a:moveTo>
                    <a:lnTo>
                      <a:pt x="1" y="83"/>
                    </a:lnTo>
                    <a:lnTo>
                      <a:pt x="5607" y="5682"/>
                    </a:lnTo>
                    <a:lnTo>
                      <a:pt x="5607" y="6725"/>
                    </a:lnTo>
                    <a:lnTo>
                      <a:pt x="6397" y="7512"/>
                    </a:lnTo>
                    <a:lnTo>
                      <a:pt x="9820" y="7512"/>
                    </a:lnTo>
                    <a:lnTo>
                      <a:pt x="14104" y="11788"/>
                    </a:lnTo>
                    <a:cubicBezTo>
                      <a:pt x="14065" y="11840"/>
                      <a:pt x="14043" y="11909"/>
                      <a:pt x="14043" y="11981"/>
                    </a:cubicBezTo>
                    <a:cubicBezTo>
                      <a:pt x="14043" y="12166"/>
                      <a:pt x="14195" y="12318"/>
                      <a:pt x="14383" y="12318"/>
                    </a:cubicBezTo>
                    <a:cubicBezTo>
                      <a:pt x="14568" y="12318"/>
                      <a:pt x="14720" y="12166"/>
                      <a:pt x="14720" y="11981"/>
                    </a:cubicBezTo>
                    <a:cubicBezTo>
                      <a:pt x="14720" y="11793"/>
                      <a:pt x="14568" y="11642"/>
                      <a:pt x="14383" y="11642"/>
                    </a:cubicBezTo>
                    <a:cubicBezTo>
                      <a:pt x="14308" y="11642"/>
                      <a:pt x="14242" y="11664"/>
                      <a:pt x="14187" y="11702"/>
                    </a:cubicBezTo>
                    <a:lnTo>
                      <a:pt x="9886" y="7410"/>
                    </a:lnTo>
                    <a:lnTo>
                      <a:pt x="9869" y="7393"/>
                    </a:lnTo>
                    <a:lnTo>
                      <a:pt x="6444" y="7393"/>
                    </a:lnTo>
                    <a:lnTo>
                      <a:pt x="5726" y="6675"/>
                    </a:lnTo>
                    <a:lnTo>
                      <a:pt x="5726" y="5632"/>
                    </a:lnTo>
                    <a:lnTo>
                      <a:pt x="83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5" name="Google Shape;1865;p26"/>
              <p:cNvSpPr/>
              <p:nvPr/>
            </p:nvSpPr>
            <p:spPr>
              <a:xfrm>
                <a:off x="1729550" y="2124325"/>
                <a:ext cx="19750" cy="19825"/>
              </a:xfrm>
              <a:custGeom>
                <a:avLst/>
                <a:gdLst/>
                <a:ahLst/>
                <a:cxnLst/>
                <a:rect l="l" t="t" r="r" b="b"/>
                <a:pathLst>
                  <a:path w="790" h="793" extrusionOk="0">
                    <a:moveTo>
                      <a:pt x="395" y="0"/>
                    </a:moveTo>
                    <a:cubicBezTo>
                      <a:pt x="177" y="0"/>
                      <a:pt x="0" y="180"/>
                      <a:pt x="0" y="398"/>
                    </a:cubicBezTo>
                    <a:cubicBezTo>
                      <a:pt x="0" y="616"/>
                      <a:pt x="177" y="793"/>
                      <a:pt x="395" y="793"/>
                    </a:cubicBezTo>
                    <a:cubicBezTo>
                      <a:pt x="613" y="793"/>
                      <a:pt x="790" y="616"/>
                      <a:pt x="790" y="398"/>
                    </a:cubicBezTo>
                    <a:cubicBezTo>
                      <a:pt x="790" y="180"/>
                      <a:pt x="613" y="0"/>
                      <a:pt x="395" y="0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6" name="Google Shape;1866;p26"/>
              <p:cNvSpPr/>
              <p:nvPr/>
            </p:nvSpPr>
            <p:spPr>
              <a:xfrm>
                <a:off x="1754325" y="2149225"/>
                <a:ext cx="16925" cy="16950"/>
              </a:xfrm>
              <a:custGeom>
                <a:avLst/>
                <a:gdLst/>
                <a:ahLst/>
                <a:cxnLst/>
                <a:rect l="l" t="t" r="r" b="b"/>
                <a:pathLst>
                  <a:path w="677" h="678" extrusionOk="0">
                    <a:moveTo>
                      <a:pt x="340" y="120"/>
                    </a:moveTo>
                    <a:cubicBezTo>
                      <a:pt x="461" y="120"/>
                      <a:pt x="558" y="216"/>
                      <a:pt x="558" y="340"/>
                    </a:cubicBezTo>
                    <a:cubicBezTo>
                      <a:pt x="560" y="462"/>
                      <a:pt x="461" y="559"/>
                      <a:pt x="340" y="559"/>
                    </a:cubicBezTo>
                    <a:cubicBezTo>
                      <a:pt x="218" y="559"/>
                      <a:pt x="119" y="462"/>
                      <a:pt x="119" y="340"/>
                    </a:cubicBezTo>
                    <a:cubicBezTo>
                      <a:pt x="119" y="219"/>
                      <a:pt x="218" y="120"/>
                      <a:pt x="340" y="120"/>
                    </a:cubicBezTo>
                    <a:close/>
                    <a:moveTo>
                      <a:pt x="340" y="1"/>
                    </a:moveTo>
                    <a:cubicBezTo>
                      <a:pt x="152" y="1"/>
                      <a:pt x="0" y="153"/>
                      <a:pt x="0" y="338"/>
                    </a:cubicBezTo>
                    <a:cubicBezTo>
                      <a:pt x="0" y="525"/>
                      <a:pt x="152" y="677"/>
                      <a:pt x="340" y="677"/>
                    </a:cubicBezTo>
                    <a:cubicBezTo>
                      <a:pt x="525" y="677"/>
                      <a:pt x="676" y="525"/>
                      <a:pt x="676" y="338"/>
                    </a:cubicBezTo>
                    <a:cubicBezTo>
                      <a:pt x="676" y="153"/>
                      <a:pt x="525" y="1"/>
                      <a:pt x="340" y="1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7" name="Google Shape;1867;p26"/>
              <p:cNvSpPr/>
              <p:nvPr/>
            </p:nvSpPr>
            <p:spPr>
              <a:xfrm>
                <a:off x="1467700" y="1889200"/>
                <a:ext cx="136950" cy="182975"/>
              </a:xfrm>
              <a:custGeom>
                <a:avLst/>
                <a:gdLst/>
                <a:ahLst/>
                <a:cxnLst/>
                <a:rect l="l" t="t" r="r" b="b"/>
                <a:pathLst>
                  <a:path w="5478" h="7319" extrusionOk="0">
                    <a:moveTo>
                      <a:pt x="5138" y="6761"/>
                    </a:moveTo>
                    <a:cubicBezTo>
                      <a:pt x="5260" y="6761"/>
                      <a:pt x="5359" y="6860"/>
                      <a:pt x="5359" y="6982"/>
                    </a:cubicBezTo>
                    <a:cubicBezTo>
                      <a:pt x="5359" y="7103"/>
                      <a:pt x="5260" y="7203"/>
                      <a:pt x="5138" y="7203"/>
                    </a:cubicBezTo>
                    <a:cubicBezTo>
                      <a:pt x="5017" y="7203"/>
                      <a:pt x="4917" y="7103"/>
                      <a:pt x="4917" y="6982"/>
                    </a:cubicBezTo>
                    <a:cubicBezTo>
                      <a:pt x="4917" y="6860"/>
                      <a:pt x="5017" y="6761"/>
                      <a:pt x="5138" y="6761"/>
                    </a:cubicBezTo>
                    <a:close/>
                    <a:moveTo>
                      <a:pt x="84" y="0"/>
                    </a:moveTo>
                    <a:lnTo>
                      <a:pt x="1" y="83"/>
                    </a:lnTo>
                    <a:lnTo>
                      <a:pt x="5080" y="5157"/>
                    </a:lnTo>
                    <a:lnTo>
                      <a:pt x="5080" y="6648"/>
                    </a:lnTo>
                    <a:cubicBezTo>
                      <a:pt x="4923" y="6675"/>
                      <a:pt x="4801" y="6813"/>
                      <a:pt x="4801" y="6982"/>
                    </a:cubicBezTo>
                    <a:cubicBezTo>
                      <a:pt x="4801" y="7167"/>
                      <a:pt x="4953" y="7318"/>
                      <a:pt x="5138" y="7318"/>
                    </a:cubicBezTo>
                    <a:cubicBezTo>
                      <a:pt x="5326" y="7318"/>
                      <a:pt x="5478" y="7167"/>
                      <a:pt x="5478" y="6982"/>
                    </a:cubicBezTo>
                    <a:cubicBezTo>
                      <a:pt x="5478" y="6813"/>
                      <a:pt x="5356" y="6675"/>
                      <a:pt x="5199" y="6648"/>
                    </a:cubicBezTo>
                    <a:lnTo>
                      <a:pt x="5199" y="5107"/>
                    </a:lnTo>
                    <a:lnTo>
                      <a:pt x="84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8" name="Google Shape;1868;p26"/>
              <p:cNvSpPr/>
              <p:nvPr/>
            </p:nvSpPr>
            <p:spPr>
              <a:xfrm>
                <a:off x="2292900" y="1611075"/>
                <a:ext cx="17000" cy="16925"/>
              </a:xfrm>
              <a:custGeom>
                <a:avLst/>
                <a:gdLst/>
                <a:ahLst/>
                <a:cxnLst/>
                <a:rect l="l" t="t" r="r" b="b"/>
                <a:pathLst>
                  <a:path w="680" h="677" extrusionOk="0">
                    <a:moveTo>
                      <a:pt x="340" y="119"/>
                    </a:moveTo>
                    <a:cubicBezTo>
                      <a:pt x="461" y="119"/>
                      <a:pt x="560" y="219"/>
                      <a:pt x="560" y="340"/>
                    </a:cubicBezTo>
                    <a:cubicBezTo>
                      <a:pt x="560" y="462"/>
                      <a:pt x="461" y="561"/>
                      <a:pt x="340" y="561"/>
                    </a:cubicBezTo>
                    <a:cubicBezTo>
                      <a:pt x="218" y="561"/>
                      <a:pt x="119" y="462"/>
                      <a:pt x="119" y="340"/>
                    </a:cubicBezTo>
                    <a:cubicBezTo>
                      <a:pt x="119" y="219"/>
                      <a:pt x="218" y="119"/>
                      <a:pt x="340" y="119"/>
                    </a:cubicBezTo>
                    <a:close/>
                    <a:moveTo>
                      <a:pt x="340" y="1"/>
                    </a:moveTo>
                    <a:cubicBezTo>
                      <a:pt x="152" y="1"/>
                      <a:pt x="0" y="152"/>
                      <a:pt x="0" y="340"/>
                    </a:cubicBezTo>
                    <a:cubicBezTo>
                      <a:pt x="0" y="525"/>
                      <a:pt x="152" y="677"/>
                      <a:pt x="340" y="677"/>
                    </a:cubicBezTo>
                    <a:cubicBezTo>
                      <a:pt x="527" y="677"/>
                      <a:pt x="679" y="525"/>
                      <a:pt x="679" y="340"/>
                    </a:cubicBezTo>
                    <a:cubicBezTo>
                      <a:pt x="679" y="152"/>
                      <a:pt x="527" y="1"/>
                      <a:pt x="340" y="1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9" name="Google Shape;1869;p26"/>
              <p:cNvSpPr/>
              <p:nvPr/>
            </p:nvSpPr>
            <p:spPr>
              <a:xfrm>
                <a:off x="1478875" y="1479550"/>
                <a:ext cx="477800" cy="641750"/>
              </a:xfrm>
              <a:custGeom>
                <a:avLst/>
                <a:gdLst/>
                <a:ahLst/>
                <a:cxnLst/>
                <a:rect l="l" t="t" r="r" b="b"/>
                <a:pathLst>
                  <a:path w="19112" h="25670" extrusionOk="0">
                    <a:moveTo>
                      <a:pt x="18775" y="25112"/>
                    </a:moveTo>
                    <a:cubicBezTo>
                      <a:pt x="18897" y="25112"/>
                      <a:pt x="18996" y="25212"/>
                      <a:pt x="18996" y="25333"/>
                    </a:cubicBezTo>
                    <a:cubicBezTo>
                      <a:pt x="18996" y="25455"/>
                      <a:pt x="18897" y="25554"/>
                      <a:pt x="18775" y="25554"/>
                    </a:cubicBezTo>
                    <a:cubicBezTo>
                      <a:pt x="18654" y="25554"/>
                      <a:pt x="18554" y="25455"/>
                      <a:pt x="18554" y="25333"/>
                    </a:cubicBezTo>
                    <a:cubicBezTo>
                      <a:pt x="18554" y="25212"/>
                      <a:pt x="18654" y="25112"/>
                      <a:pt x="18775" y="25112"/>
                    </a:cubicBezTo>
                    <a:close/>
                    <a:moveTo>
                      <a:pt x="1" y="0"/>
                    </a:moveTo>
                    <a:lnTo>
                      <a:pt x="1" y="119"/>
                    </a:lnTo>
                    <a:lnTo>
                      <a:pt x="2690" y="119"/>
                    </a:lnTo>
                    <a:lnTo>
                      <a:pt x="3385" y="823"/>
                    </a:lnTo>
                    <a:lnTo>
                      <a:pt x="3385" y="10051"/>
                    </a:lnTo>
                    <a:lnTo>
                      <a:pt x="18496" y="25140"/>
                    </a:lnTo>
                    <a:cubicBezTo>
                      <a:pt x="18460" y="25195"/>
                      <a:pt x="18436" y="25261"/>
                      <a:pt x="18436" y="25333"/>
                    </a:cubicBezTo>
                    <a:cubicBezTo>
                      <a:pt x="18436" y="25518"/>
                      <a:pt x="18587" y="25670"/>
                      <a:pt x="18775" y="25670"/>
                    </a:cubicBezTo>
                    <a:cubicBezTo>
                      <a:pt x="18960" y="25670"/>
                      <a:pt x="19112" y="25518"/>
                      <a:pt x="19112" y="25333"/>
                    </a:cubicBezTo>
                    <a:cubicBezTo>
                      <a:pt x="19112" y="25145"/>
                      <a:pt x="18960" y="24994"/>
                      <a:pt x="18775" y="24994"/>
                    </a:cubicBezTo>
                    <a:cubicBezTo>
                      <a:pt x="18703" y="24994"/>
                      <a:pt x="18637" y="25018"/>
                      <a:pt x="18582" y="25057"/>
                    </a:cubicBezTo>
                    <a:lnTo>
                      <a:pt x="3501" y="10004"/>
                    </a:lnTo>
                    <a:lnTo>
                      <a:pt x="3501" y="773"/>
                    </a:lnTo>
                    <a:lnTo>
                      <a:pt x="2739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0" name="Google Shape;1870;p26"/>
              <p:cNvSpPr/>
              <p:nvPr/>
            </p:nvSpPr>
            <p:spPr>
              <a:xfrm>
                <a:off x="1467775" y="1794925"/>
                <a:ext cx="496025" cy="426050"/>
              </a:xfrm>
              <a:custGeom>
                <a:avLst/>
                <a:gdLst/>
                <a:ahLst/>
                <a:cxnLst/>
                <a:rect l="l" t="t" r="r" b="b"/>
                <a:pathLst>
                  <a:path w="19841" h="17042" extrusionOk="0">
                    <a:moveTo>
                      <a:pt x="332" y="1"/>
                    </a:moveTo>
                    <a:lnTo>
                      <a:pt x="1" y="335"/>
                    </a:lnTo>
                    <a:lnTo>
                      <a:pt x="8691" y="8961"/>
                    </a:lnTo>
                    <a:lnTo>
                      <a:pt x="11368" y="8961"/>
                    </a:lnTo>
                    <a:lnTo>
                      <a:pt x="19053" y="16591"/>
                    </a:lnTo>
                    <a:cubicBezTo>
                      <a:pt x="19051" y="16608"/>
                      <a:pt x="19048" y="16627"/>
                      <a:pt x="19048" y="16644"/>
                    </a:cubicBezTo>
                    <a:cubicBezTo>
                      <a:pt x="19048" y="16864"/>
                      <a:pt x="19225" y="17041"/>
                      <a:pt x="19443" y="17041"/>
                    </a:cubicBezTo>
                    <a:cubicBezTo>
                      <a:pt x="19661" y="17041"/>
                      <a:pt x="19840" y="16864"/>
                      <a:pt x="19840" y="16644"/>
                    </a:cubicBezTo>
                    <a:cubicBezTo>
                      <a:pt x="19837" y="16425"/>
                      <a:pt x="19661" y="16249"/>
                      <a:pt x="19443" y="16249"/>
                    </a:cubicBezTo>
                    <a:cubicBezTo>
                      <a:pt x="19423" y="16249"/>
                      <a:pt x="19404" y="16252"/>
                      <a:pt x="19385" y="16254"/>
                    </a:cubicBezTo>
                    <a:lnTo>
                      <a:pt x="11561" y="8489"/>
                    </a:lnTo>
                    <a:lnTo>
                      <a:pt x="8884" y="8489"/>
                    </a:lnTo>
                    <a:lnTo>
                      <a:pt x="332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1" name="Google Shape;1871;p26"/>
              <p:cNvSpPr/>
              <p:nvPr/>
            </p:nvSpPr>
            <p:spPr>
              <a:xfrm>
                <a:off x="1707600" y="2102300"/>
                <a:ext cx="16925" cy="16950"/>
              </a:xfrm>
              <a:custGeom>
                <a:avLst/>
                <a:gdLst/>
                <a:ahLst/>
                <a:cxnLst/>
                <a:rect l="l" t="t" r="r" b="b"/>
                <a:pathLst>
                  <a:path w="677" h="678" extrusionOk="0">
                    <a:moveTo>
                      <a:pt x="337" y="117"/>
                    </a:moveTo>
                    <a:cubicBezTo>
                      <a:pt x="461" y="117"/>
                      <a:pt x="558" y="216"/>
                      <a:pt x="558" y="338"/>
                    </a:cubicBezTo>
                    <a:cubicBezTo>
                      <a:pt x="558" y="459"/>
                      <a:pt x="461" y="558"/>
                      <a:pt x="337" y="558"/>
                    </a:cubicBezTo>
                    <a:cubicBezTo>
                      <a:pt x="216" y="558"/>
                      <a:pt x="119" y="459"/>
                      <a:pt x="119" y="338"/>
                    </a:cubicBezTo>
                    <a:cubicBezTo>
                      <a:pt x="119" y="216"/>
                      <a:pt x="216" y="117"/>
                      <a:pt x="337" y="117"/>
                    </a:cubicBezTo>
                    <a:close/>
                    <a:moveTo>
                      <a:pt x="337" y="1"/>
                    </a:moveTo>
                    <a:cubicBezTo>
                      <a:pt x="152" y="1"/>
                      <a:pt x="0" y="153"/>
                      <a:pt x="0" y="338"/>
                    </a:cubicBezTo>
                    <a:cubicBezTo>
                      <a:pt x="0" y="525"/>
                      <a:pt x="152" y="677"/>
                      <a:pt x="337" y="677"/>
                    </a:cubicBezTo>
                    <a:cubicBezTo>
                      <a:pt x="525" y="677"/>
                      <a:pt x="677" y="525"/>
                      <a:pt x="677" y="338"/>
                    </a:cubicBezTo>
                    <a:cubicBezTo>
                      <a:pt x="677" y="153"/>
                      <a:pt x="525" y="1"/>
                      <a:pt x="337" y="1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2" name="Google Shape;1872;p26"/>
              <p:cNvSpPr/>
              <p:nvPr/>
            </p:nvSpPr>
            <p:spPr>
              <a:xfrm>
                <a:off x="2694325" y="1972500"/>
                <a:ext cx="284150" cy="305875"/>
              </a:xfrm>
              <a:custGeom>
                <a:avLst/>
                <a:gdLst/>
                <a:ahLst/>
                <a:cxnLst/>
                <a:rect l="l" t="t" r="r" b="b"/>
                <a:pathLst>
                  <a:path w="11366" h="12235" extrusionOk="0">
                    <a:moveTo>
                      <a:pt x="338" y="11677"/>
                    </a:moveTo>
                    <a:cubicBezTo>
                      <a:pt x="459" y="11677"/>
                      <a:pt x="558" y="11777"/>
                      <a:pt x="558" y="11898"/>
                    </a:cubicBezTo>
                    <a:cubicBezTo>
                      <a:pt x="558" y="12019"/>
                      <a:pt x="459" y="12119"/>
                      <a:pt x="338" y="12119"/>
                    </a:cubicBezTo>
                    <a:cubicBezTo>
                      <a:pt x="216" y="12119"/>
                      <a:pt x="117" y="12019"/>
                      <a:pt x="117" y="11898"/>
                    </a:cubicBezTo>
                    <a:cubicBezTo>
                      <a:pt x="117" y="11777"/>
                      <a:pt x="216" y="11677"/>
                      <a:pt x="338" y="11677"/>
                    </a:cubicBezTo>
                    <a:close/>
                    <a:moveTo>
                      <a:pt x="4296" y="0"/>
                    </a:moveTo>
                    <a:lnTo>
                      <a:pt x="3603" y="699"/>
                    </a:lnTo>
                    <a:lnTo>
                      <a:pt x="3603" y="5124"/>
                    </a:lnTo>
                    <a:lnTo>
                      <a:pt x="296" y="8453"/>
                    </a:lnTo>
                    <a:lnTo>
                      <a:pt x="280" y="8469"/>
                    </a:lnTo>
                    <a:lnTo>
                      <a:pt x="280" y="11564"/>
                    </a:lnTo>
                    <a:cubicBezTo>
                      <a:pt x="122" y="11594"/>
                      <a:pt x="1" y="11732"/>
                      <a:pt x="1" y="11898"/>
                    </a:cubicBezTo>
                    <a:cubicBezTo>
                      <a:pt x="1" y="12083"/>
                      <a:pt x="153" y="12235"/>
                      <a:pt x="338" y="12235"/>
                    </a:cubicBezTo>
                    <a:cubicBezTo>
                      <a:pt x="525" y="12235"/>
                      <a:pt x="677" y="12083"/>
                      <a:pt x="677" y="11898"/>
                    </a:cubicBezTo>
                    <a:cubicBezTo>
                      <a:pt x="677" y="11732"/>
                      <a:pt x="556" y="11594"/>
                      <a:pt x="398" y="11564"/>
                    </a:cubicBezTo>
                    <a:lnTo>
                      <a:pt x="398" y="8519"/>
                    </a:lnTo>
                    <a:lnTo>
                      <a:pt x="3719" y="5171"/>
                    </a:lnTo>
                    <a:lnTo>
                      <a:pt x="3719" y="748"/>
                    </a:lnTo>
                    <a:lnTo>
                      <a:pt x="4346" y="119"/>
                    </a:lnTo>
                    <a:lnTo>
                      <a:pt x="11366" y="119"/>
                    </a:lnTo>
                    <a:lnTo>
                      <a:pt x="11366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3" name="Google Shape;1873;p26"/>
              <p:cNvSpPr/>
              <p:nvPr/>
            </p:nvSpPr>
            <p:spPr>
              <a:xfrm>
                <a:off x="2883975" y="2012650"/>
                <a:ext cx="19775" cy="19850"/>
              </a:xfrm>
              <a:custGeom>
                <a:avLst/>
                <a:gdLst/>
                <a:ahLst/>
                <a:cxnLst/>
                <a:rect l="l" t="t" r="r" b="b"/>
                <a:pathLst>
                  <a:path w="791" h="794" extrusionOk="0">
                    <a:moveTo>
                      <a:pt x="395" y="1"/>
                    </a:moveTo>
                    <a:cubicBezTo>
                      <a:pt x="177" y="1"/>
                      <a:pt x="1" y="178"/>
                      <a:pt x="1" y="398"/>
                    </a:cubicBezTo>
                    <a:cubicBezTo>
                      <a:pt x="1" y="616"/>
                      <a:pt x="177" y="793"/>
                      <a:pt x="395" y="793"/>
                    </a:cubicBezTo>
                    <a:cubicBezTo>
                      <a:pt x="613" y="793"/>
                      <a:pt x="790" y="616"/>
                      <a:pt x="790" y="398"/>
                    </a:cubicBezTo>
                    <a:cubicBezTo>
                      <a:pt x="790" y="178"/>
                      <a:pt x="613" y="1"/>
                      <a:pt x="395" y="1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4" name="Google Shape;1874;p26"/>
              <p:cNvSpPr/>
              <p:nvPr/>
            </p:nvSpPr>
            <p:spPr>
              <a:xfrm>
                <a:off x="2855125" y="2014100"/>
                <a:ext cx="16950" cy="16950"/>
              </a:xfrm>
              <a:custGeom>
                <a:avLst/>
                <a:gdLst/>
                <a:ahLst/>
                <a:cxnLst/>
                <a:rect l="l" t="t" r="r" b="b"/>
                <a:pathLst>
                  <a:path w="678" h="678" extrusionOk="0">
                    <a:moveTo>
                      <a:pt x="340" y="117"/>
                    </a:moveTo>
                    <a:cubicBezTo>
                      <a:pt x="462" y="117"/>
                      <a:pt x="561" y="216"/>
                      <a:pt x="561" y="338"/>
                    </a:cubicBezTo>
                    <a:cubicBezTo>
                      <a:pt x="561" y="462"/>
                      <a:pt x="462" y="558"/>
                      <a:pt x="340" y="558"/>
                    </a:cubicBezTo>
                    <a:cubicBezTo>
                      <a:pt x="219" y="558"/>
                      <a:pt x="119" y="459"/>
                      <a:pt x="119" y="338"/>
                    </a:cubicBezTo>
                    <a:cubicBezTo>
                      <a:pt x="119" y="216"/>
                      <a:pt x="219" y="117"/>
                      <a:pt x="340" y="117"/>
                    </a:cubicBezTo>
                    <a:close/>
                    <a:moveTo>
                      <a:pt x="340" y="1"/>
                    </a:moveTo>
                    <a:cubicBezTo>
                      <a:pt x="153" y="1"/>
                      <a:pt x="1" y="153"/>
                      <a:pt x="1" y="338"/>
                    </a:cubicBezTo>
                    <a:cubicBezTo>
                      <a:pt x="1" y="525"/>
                      <a:pt x="153" y="677"/>
                      <a:pt x="340" y="677"/>
                    </a:cubicBezTo>
                    <a:cubicBezTo>
                      <a:pt x="525" y="677"/>
                      <a:pt x="677" y="525"/>
                      <a:pt x="677" y="338"/>
                    </a:cubicBezTo>
                    <a:cubicBezTo>
                      <a:pt x="677" y="153"/>
                      <a:pt x="525" y="1"/>
                      <a:pt x="340" y="1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5" name="Google Shape;1875;p26"/>
              <p:cNvSpPr/>
              <p:nvPr/>
            </p:nvSpPr>
            <p:spPr>
              <a:xfrm>
                <a:off x="2504275" y="1775475"/>
                <a:ext cx="497125" cy="627900"/>
              </a:xfrm>
              <a:custGeom>
                <a:avLst/>
                <a:gdLst/>
                <a:ahLst/>
                <a:cxnLst/>
                <a:rect l="l" t="t" r="r" b="b"/>
                <a:pathLst>
                  <a:path w="19885" h="25116" extrusionOk="0">
                    <a:moveTo>
                      <a:pt x="19550" y="0"/>
                    </a:moveTo>
                    <a:lnTo>
                      <a:pt x="15318" y="4262"/>
                    </a:lnTo>
                    <a:lnTo>
                      <a:pt x="8448" y="4262"/>
                    </a:lnTo>
                    <a:lnTo>
                      <a:pt x="161" y="12613"/>
                    </a:lnTo>
                    <a:lnTo>
                      <a:pt x="161" y="24403"/>
                    </a:lnTo>
                    <a:cubicBezTo>
                      <a:pt x="64" y="24477"/>
                      <a:pt x="0" y="24591"/>
                      <a:pt x="0" y="24720"/>
                    </a:cubicBezTo>
                    <a:cubicBezTo>
                      <a:pt x="0" y="24938"/>
                      <a:pt x="177" y="25115"/>
                      <a:pt x="395" y="25115"/>
                    </a:cubicBezTo>
                    <a:cubicBezTo>
                      <a:pt x="616" y="25115"/>
                      <a:pt x="793" y="24938"/>
                      <a:pt x="793" y="24720"/>
                    </a:cubicBezTo>
                    <a:cubicBezTo>
                      <a:pt x="793" y="24591"/>
                      <a:pt x="729" y="24477"/>
                      <a:pt x="633" y="24403"/>
                    </a:cubicBezTo>
                    <a:lnTo>
                      <a:pt x="633" y="12806"/>
                    </a:lnTo>
                    <a:lnTo>
                      <a:pt x="8644" y="4734"/>
                    </a:lnTo>
                    <a:lnTo>
                      <a:pt x="15514" y="4734"/>
                    </a:lnTo>
                    <a:lnTo>
                      <a:pt x="19884" y="331"/>
                    </a:lnTo>
                    <a:lnTo>
                      <a:pt x="19550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6" name="Google Shape;1876;p26"/>
              <p:cNvSpPr/>
              <p:nvPr/>
            </p:nvSpPr>
            <p:spPr>
              <a:xfrm>
                <a:off x="2824900" y="2014100"/>
                <a:ext cx="16925" cy="16950"/>
              </a:xfrm>
              <a:custGeom>
                <a:avLst/>
                <a:gdLst/>
                <a:ahLst/>
                <a:cxnLst/>
                <a:rect l="l" t="t" r="r" b="b"/>
                <a:pathLst>
                  <a:path w="677" h="678" extrusionOk="0">
                    <a:moveTo>
                      <a:pt x="340" y="117"/>
                    </a:moveTo>
                    <a:cubicBezTo>
                      <a:pt x="462" y="117"/>
                      <a:pt x="561" y="216"/>
                      <a:pt x="561" y="338"/>
                    </a:cubicBezTo>
                    <a:cubicBezTo>
                      <a:pt x="558" y="462"/>
                      <a:pt x="462" y="558"/>
                      <a:pt x="340" y="558"/>
                    </a:cubicBezTo>
                    <a:cubicBezTo>
                      <a:pt x="219" y="558"/>
                      <a:pt x="119" y="459"/>
                      <a:pt x="119" y="338"/>
                    </a:cubicBezTo>
                    <a:cubicBezTo>
                      <a:pt x="119" y="216"/>
                      <a:pt x="219" y="117"/>
                      <a:pt x="340" y="117"/>
                    </a:cubicBezTo>
                    <a:close/>
                    <a:moveTo>
                      <a:pt x="340" y="1"/>
                    </a:moveTo>
                    <a:cubicBezTo>
                      <a:pt x="153" y="1"/>
                      <a:pt x="1" y="153"/>
                      <a:pt x="1" y="338"/>
                    </a:cubicBezTo>
                    <a:cubicBezTo>
                      <a:pt x="1" y="525"/>
                      <a:pt x="153" y="677"/>
                      <a:pt x="340" y="677"/>
                    </a:cubicBezTo>
                    <a:cubicBezTo>
                      <a:pt x="525" y="677"/>
                      <a:pt x="677" y="525"/>
                      <a:pt x="677" y="338"/>
                    </a:cubicBezTo>
                    <a:cubicBezTo>
                      <a:pt x="677" y="153"/>
                      <a:pt x="525" y="1"/>
                      <a:pt x="340" y="1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7" name="Google Shape;1877;p26"/>
              <p:cNvSpPr/>
              <p:nvPr/>
            </p:nvSpPr>
            <p:spPr>
              <a:xfrm>
                <a:off x="2670875" y="1949175"/>
                <a:ext cx="307600" cy="329200"/>
              </a:xfrm>
              <a:custGeom>
                <a:avLst/>
                <a:gdLst/>
                <a:ahLst/>
                <a:cxnLst/>
                <a:rect l="l" t="t" r="r" b="b"/>
                <a:pathLst>
                  <a:path w="12304" h="13168" extrusionOk="0">
                    <a:moveTo>
                      <a:pt x="337" y="12610"/>
                    </a:moveTo>
                    <a:cubicBezTo>
                      <a:pt x="458" y="12610"/>
                      <a:pt x="558" y="12710"/>
                      <a:pt x="558" y="12831"/>
                    </a:cubicBezTo>
                    <a:cubicBezTo>
                      <a:pt x="558" y="12952"/>
                      <a:pt x="458" y="13052"/>
                      <a:pt x="337" y="13052"/>
                    </a:cubicBezTo>
                    <a:cubicBezTo>
                      <a:pt x="216" y="13052"/>
                      <a:pt x="116" y="12952"/>
                      <a:pt x="116" y="12831"/>
                    </a:cubicBezTo>
                    <a:cubicBezTo>
                      <a:pt x="116" y="12710"/>
                      <a:pt x="216" y="12610"/>
                      <a:pt x="337" y="12610"/>
                    </a:cubicBezTo>
                    <a:close/>
                    <a:moveTo>
                      <a:pt x="4928" y="0"/>
                    </a:moveTo>
                    <a:lnTo>
                      <a:pt x="3603" y="1336"/>
                    </a:lnTo>
                    <a:lnTo>
                      <a:pt x="3603" y="5761"/>
                    </a:lnTo>
                    <a:lnTo>
                      <a:pt x="296" y="9091"/>
                    </a:lnTo>
                    <a:lnTo>
                      <a:pt x="279" y="9107"/>
                    </a:lnTo>
                    <a:lnTo>
                      <a:pt x="279" y="12497"/>
                    </a:lnTo>
                    <a:cubicBezTo>
                      <a:pt x="119" y="12527"/>
                      <a:pt x="0" y="12665"/>
                      <a:pt x="0" y="12831"/>
                    </a:cubicBezTo>
                    <a:cubicBezTo>
                      <a:pt x="0" y="13016"/>
                      <a:pt x="152" y="13168"/>
                      <a:pt x="337" y="13168"/>
                    </a:cubicBezTo>
                    <a:cubicBezTo>
                      <a:pt x="525" y="13168"/>
                      <a:pt x="677" y="13016"/>
                      <a:pt x="677" y="12831"/>
                    </a:cubicBezTo>
                    <a:cubicBezTo>
                      <a:pt x="677" y="12665"/>
                      <a:pt x="555" y="12527"/>
                      <a:pt x="398" y="12497"/>
                    </a:cubicBezTo>
                    <a:lnTo>
                      <a:pt x="398" y="9157"/>
                    </a:lnTo>
                    <a:lnTo>
                      <a:pt x="3719" y="5808"/>
                    </a:lnTo>
                    <a:lnTo>
                      <a:pt x="3719" y="1383"/>
                    </a:lnTo>
                    <a:lnTo>
                      <a:pt x="4977" y="116"/>
                    </a:lnTo>
                    <a:lnTo>
                      <a:pt x="12304" y="116"/>
                    </a:lnTo>
                    <a:lnTo>
                      <a:pt x="12304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8" name="Google Shape;1878;p26"/>
              <p:cNvSpPr/>
              <p:nvPr/>
            </p:nvSpPr>
            <p:spPr>
              <a:xfrm>
                <a:off x="2647325" y="1851175"/>
                <a:ext cx="330400" cy="427275"/>
              </a:xfrm>
              <a:custGeom>
                <a:avLst/>
                <a:gdLst/>
                <a:ahLst/>
                <a:cxnLst/>
                <a:rect l="l" t="t" r="r" b="b"/>
                <a:pathLst>
                  <a:path w="13216" h="17091" extrusionOk="0">
                    <a:moveTo>
                      <a:pt x="340" y="16530"/>
                    </a:moveTo>
                    <a:cubicBezTo>
                      <a:pt x="462" y="16530"/>
                      <a:pt x="561" y="16630"/>
                      <a:pt x="561" y="16751"/>
                    </a:cubicBezTo>
                    <a:cubicBezTo>
                      <a:pt x="561" y="16872"/>
                      <a:pt x="462" y="16972"/>
                      <a:pt x="340" y="16972"/>
                    </a:cubicBezTo>
                    <a:cubicBezTo>
                      <a:pt x="219" y="16972"/>
                      <a:pt x="120" y="16872"/>
                      <a:pt x="120" y="16751"/>
                    </a:cubicBezTo>
                    <a:cubicBezTo>
                      <a:pt x="120" y="16630"/>
                      <a:pt x="219" y="16530"/>
                      <a:pt x="340" y="16530"/>
                    </a:cubicBezTo>
                    <a:close/>
                    <a:moveTo>
                      <a:pt x="13133" y="0"/>
                    </a:moveTo>
                    <a:lnTo>
                      <a:pt x="10173" y="2984"/>
                    </a:lnTo>
                    <a:lnTo>
                      <a:pt x="5577" y="2984"/>
                    </a:lnTo>
                    <a:lnTo>
                      <a:pt x="3614" y="4964"/>
                    </a:lnTo>
                    <a:lnTo>
                      <a:pt x="3614" y="9389"/>
                    </a:lnTo>
                    <a:lnTo>
                      <a:pt x="291" y="12735"/>
                    </a:lnTo>
                    <a:lnTo>
                      <a:pt x="282" y="16420"/>
                    </a:lnTo>
                    <a:cubicBezTo>
                      <a:pt x="122" y="16447"/>
                      <a:pt x="1" y="16585"/>
                      <a:pt x="1" y="16751"/>
                    </a:cubicBezTo>
                    <a:cubicBezTo>
                      <a:pt x="1" y="16939"/>
                      <a:pt x="153" y="17091"/>
                      <a:pt x="340" y="17091"/>
                    </a:cubicBezTo>
                    <a:cubicBezTo>
                      <a:pt x="528" y="17091"/>
                      <a:pt x="680" y="16939"/>
                      <a:pt x="680" y="16751"/>
                    </a:cubicBezTo>
                    <a:cubicBezTo>
                      <a:pt x="680" y="16585"/>
                      <a:pt x="559" y="16447"/>
                      <a:pt x="401" y="16417"/>
                    </a:cubicBezTo>
                    <a:lnTo>
                      <a:pt x="409" y="12784"/>
                    </a:lnTo>
                    <a:lnTo>
                      <a:pt x="3730" y="9436"/>
                    </a:lnTo>
                    <a:lnTo>
                      <a:pt x="3730" y="5011"/>
                    </a:lnTo>
                    <a:lnTo>
                      <a:pt x="5627" y="3103"/>
                    </a:lnTo>
                    <a:lnTo>
                      <a:pt x="10220" y="3103"/>
                    </a:lnTo>
                    <a:lnTo>
                      <a:pt x="13215" y="86"/>
                    </a:lnTo>
                    <a:lnTo>
                      <a:pt x="13133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9" name="Google Shape;1879;p26"/>
              <p:cNvSpPr/>
              <p:nvPr/>
            </p:nvSpPr>
            <p:spPr>
              <a:xfrm>
                <a:off x="2414275" y="1478925"/>
                <a:ext cx="324450" cy="777500"/>
              </a:xfrm>
              <a:custGeom>
                <a:avLst/>
                <a:gdLst/>
                <a:ahLst/>
                <a:cxnLst/>
                <a:rect l="l" t="t" r="r" b="b"/>
                <a:pathLst>
                  <a:path w="12978" h="31100" extrusionOk="0">
                    <a:moveTo>
                      <a:pt x="340" y="30540"/>
                    </a:moveTo>
                    <a:cubicBezTo>
                      <a:pt x="462" y="30540"/>
                      <a:pt x="561" y="30639"/>
                      <a:pt x="561" y="30760"/>
                    </a:cubicBezTo>
                    <a:cubicBezTo>
                      <a:pt x="561" y="30882"/>
                      <a:pt x="462" y="30981"/>
                      <a:pt x="340" y="30981"/>
                    </a:cubicBezTo>
                    <a:cubicBezTo>
                      <a:pt x="219" y="30981"/>
                      <a:pt x="119" y="30882"/>
                      <a:pt x="119" y="30760"/>
                    </a:cubicBezTo>
                    <a:cubicBezTo>
                      <a:pt x="119" y="30639"/>
                      <a:pt x="219" y="30540"/>
                      <a:pt x="340" y="30540"/>
                    </a:cubicBezTo>
                    <a:close/>
                    <a:moveTo>
                      <a:pt x="12895" y="0"/>
                    </a:moveTo>
                    <a:lnTo>
                      <a:pt x="4834" y="8097"/>
                    </a:lnTo>
                    <a:lnTo>
                      <a:pt x="4818" y="8116"/>
                    </a:lnTo>
                    <a:lnTo>
                      <a:pt x="4818" y="15097"/>
                    </a:lnTo>
                    <a:lnTo>
                      <a:pt x="953" y="18979"/>
                    </a:lnTo>
                    <a:lnTo>
                      <a:pt x="953" y="24364"/>
                    </a:lnTo>
                    <a:lnTo>
                      <a:pt x="282" y="25041"/>
                    </a:lnTo>
                    <a:lnTo>
                      <a:pt x="282" y="30429"/>
                    </a:lnTo>
                    <a:cubicBezTo>
                      <a:pt x="122" y="30457"/>
                      <a:pt x="1" y="30595"/>
                      <a:pt x="1" y="30760"/>
                    </a:cubicBezTo>
                    <a:cubicBezTo>
                      <a:pt x="1" y="30948"/>
                      <a:pt x="153" y="31100"/>
                      <a:pt x="340" y="31100"/>
                    </a:cubicBezTo>
                    <a:cubicBezTo>
                      <a:pt x="528" y="31100"/>
                      <a:pt x="680" y="30948"/>
                      <a:pt x="680" y="30760"/>
                    </a:cubicBezTo>
                    <a:cubicBezTo>
                      <a:pt x="680" y="30595"/>
                      <a:pt x="558" y="30457"/>
                      <a:pt x="398" y="30429"/>
                    </a:cubicBezTo>
                    <a:lnTo>
                      <a:pt x="398" y="25090"/>
                    </a:lnTo>
                    <a:lnTo>
                      <a:pt x="1072" y="24414"/>
                    </a:lnTo>
                    <a:lnTo>
                      <a:pt x="1072" y="19028"/>
                    </a:lnTo>
                    <a:lnTo>
                      <a:pt x="4936" y="15147"/>
                    </a:lnTo>
                    <a:lnTo>
                      <a:pt x="4936" y="8163"/>
                    </a:lnTo>
                    <a:lnTo>
                      <a:pt x="12978" y="83"/>
                    </a:lnTo>
                    <a:lnTo>
                      <a:pt x="12895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0" name="Google Shape;1880;p26"/>
              <p:cNvSpPr/>
              <p:nvPr/>
            </p:nvSpPr>
            <p:spPr>
              <a:xfrm>
                <a:off x="2294950" y="1643925"/>
                <a:ext cx="112925" cy="685675"/>
              </a:xfrm>
              <a:custGeom>
                <a:avLst/>
                <a:gdLst/>
                <a:ahLst/>
                <a:cxnLst/>
                <a:rect l="l" t="t" r="r" b="b"/>
                <a:pathLst>
                  <a:path w="4517" h="27427" extrusionOk="0">
                    <a:moveTo>
                      <a:pt x="338" y="26866"/>
                    </a:moveTo>
                    <a:cubicBezTo>
                      <a:pt x="462" y="26866"/>
                      <a:pt x="558" y="26965"/>
                      <a:pt x="558" y="27087"/>
                    </a:cubicBezTo>
                    <a:cubicBezTo>
                      <a:pt x="558" y="27208"/>
                      <a:pt x="462" y="27307"/>
                      <a:pt x="338" y="27307"/>
                    </a:cubicBezTo>
                    <a:cubicBezTo>
                      <a:pt x="216" y="27307"/>
                      <a:pt x="120" y="27208"/>
                      <a:pt x="120" y="27087"/>
                    </a:cubicBezTo>
                    <a:cubicBezTo>
                      <a:pt x="120" y="26965"/>
                      <a:pt x="216" y="26866"/>
                      <a:pt x="338" y="26866"/>
                    </a:cubicBezTo>
                    <a:close/>
                    <a:moveTo>
                      <a:pt x="4398" y="1"/>
                    </a:moveTo>
                    <a:lnTo>
                      <a:pt x="4398" y="6093"/>
                    </a:lnTo>
                    <a:lnTo>
                      <a:pt x="1097" y="9408"/>
                    </a:lnTo>
                    <a:lnTo>
                      <a:pt x="1077" y="9425"/>
                    </a:lnTo>
                    <a:lnTo>
                      <a:pt x="1077" y="19592"/>
                    </a:lnTo>
                    <a:lnTo>
                      <a:pt x="280" y="20392"/>
                    </a:lnTo>
                    <a:lnTo>
                      <a:pt x="280" y="26755"/>
                    </a:lnTo>
                    <a:cubicBezTo>
                      <a:pt x="122" y="26783"/>
                      <a:pt x="1" y="26921"/>
                      <a:pt x="1" y="27087"/>
                    </a:cubicBezTo>
                    <a:cubicBezTo>
                      <a:pt x="1" y="27274"/>
                      <a:pt x="153" y="27426"/>
                      <a:pt x="340" y="27426"/>
                    </a:cubicBezTo>
                    <a:cubicBezTo>
                      <a:pt x="525" y="27426"/>
                      <a:pt x="677" y="27274"/>
                      <a:pt x="677" y="27087"/>
                    </a:cubicBezTo>
                    <a:cubicBezTo>
                      <a:pt x="677" y="26921"/>
                      <a:pt x="556" y="26783"/>
                      <a:pt x="398" y="26755"/>
                    </a:cubicBezTo>
                    <a:lnTo>
                      <a:pt x="398" y="20442"/>
                    </a:lnTo>
                    <a:lnTo>
                      <a:pt x="1196" y="19639"/>
                    </a:lnTo>
                    <a:lnTo>
                      <a:pt x="1196" y="9475"/>
                    </a:lnTo>
                    <a:lnTo>
                      <a:pt x="4500" y="6159"/>
                    </a:lnTo>
                    <a:lnTo>
                      <a:pt x="4517" y="6143"/>
                    </a:lnTo>
                    <a:lnTo>
                      <a:pt x="4517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1" name="Google Shape;1881;p26"/>
              <p:cNvSpPr/>
              <p:nvPr/>
            </p:nvSpPr>
            <p:spPr>
              <a:xfrm>
                <a:off x="2319325" y="978025"/>
                <a:ext cx="44250" cy="465925"/>
              </a:xfrm>
              <a:custGeom>
                <a:avLst/>
                <a:gdLst/>
                <a:ahLst/>
                <a:cxnLst/>
                <a:rect l="l" t="t" r="r" b="b"/>
                <a:pathLst>
                  <a:path w="1770" h="18637" extrusionOk="0">
                    <a:moveTo>
                      <a:pt x="1430" y="18076"/>
                    </a:moveTo>
                    <a:cubicBezTo>
                      <a:pt x="1552" y="18076"/>
                      <a:pt x="1651" y="18176"/>
                      <a:pt x="1651" y="18297"/>
                    </a:cubicBezTo>
                    <a:cubicBezTo>
                      <a:pt x="1651" y="18419"/>
                      <a:pt x="1552" y="18518"/>
                      <a:pt x="1430" y="18518"/>
                    </a:cubicBezTo>
                    <a:cubicBezTo>
                      <a:pt x="1309" y="18518"/>
                      <a:pt x="1209" y="18419"/>
                      <a:pt x="1209" y="18297"/>
                    </a:cubicBezTo>
                    <a:cubicBezTo>
                      <a:pt x="1209" y="18176"/>
                      <a:pt x="1309" y="18076"/>
                      <a:pt x="1430" y="18076"/>
                    </a:cubicBezTo>
                    <a:close/>
                    <a:moveTo>
                      <a:pt x="0" y="1"/>
                    </a:moveTo>
                    <a:lnTo>
                      <a:pt x="0" y="9461"/>
                    </a:lnTo>
                    <a:lnTo>
                      <a:pt x="1372" y="10822"/>
                    </a:lnTo>
                    <a:lnTo>
                      <a:pt x="1372" y="17966"/>
                    </a:lnTo>
                    <a:cubicBezTo>
                      <a:pt x="1212" y="17993"/>
                      <a:pt x="1093" y="18131"/>
                      <a:pt x="1093" y="18297"/>
                    </a:cubicBezTo>
                    <a:cubicBezTo>
                      <a:pt x="1093" y="18485"/>
                      <a:pt x="1245" y="18637"/>
                      <a:pt x="1430" y="18637"/>
                    </a:cubicBezTo>
                    <a:cubicBezTo>
                      <a:pt x="1618" y="18637"/>
                      <a:pt x="1770" y="18485"/>
                      <a:pt x="1770" y="18297"/>
                    </a:cubicBezTo>
                    <a:cubicBezTo>
                      <a:pt x="1770" y="18131"/>
                      <a:pt x="1648" y="17993"/>
                      <a:pt x="1491" y="17966"/>
                    </a:cubicBezTo>
                    <a:lnTo>
                      <a:pt x="1491" y="10772"/>
                    </a:lnTo>
                    <a:lnTo>
                      <a:pt x="119" y="9411"/>
                    </a:lnTo>
                    <a:lnTo>
                      <a:pt x="119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2" name="Google Shape;1882;p26"/>
              <p:cNvSpPr/>
              <p:nvPr/>
            </p:nvSpPr>
            <p:spPr>
              <a:xfrm>
                <a:off x="2383650" y="1447800"/>
                <a:ext cx="355075" cy="632575"/>
              </a:xfrm>
              <a:custGeom>
                <a:avLst/>
                <a:gdLst/>
                <a:ahLst/>
                <a:cxnLst/>
                <a:rect l="l" t="t" r="r" b="b"/>
                <a:pathLst>
                  <a:path w="14203" h="25303" extrusionOk="0">
                    <a:moveTo>
                      <a:pt x="340" y="24743"/>
                    </a:moveTo>
                    <a:cubicBezTo>
                      <a:pt x="461" y="24743"/>
                      <a:pt x="558" y="24842"/>
                      <a:pt x="558" y="24963"/>
                    </a:cubicBezTo>
                    <a:cubicBezTo>
                      <a:pt x="558" y="25085"/>
                      <a:pt x="461" y="25184"/>
                      <a:pt x="340" y="25184"/>
                    </a:cubicBezTo>
                    <a:cubicBezTo>
                      <a:pt x="218" y="25184"/>
                      <a:pt x="119" y="25085"/>
                      <a:pt x="119" y="24963"/>
                    </a:cubicBezTo>
                    <a:cubicBezTo>
                      <a:pt x="119" y="24842"/>
                      <a:pt x="218" y="24743"/>
                      <a:pt x="340" y="24743"/>
                    </a:cubicBezTo>
                    <a:close/>
                    <a:moveTo>
                      <a:pt x="14120" y="0"/>
                    </a:moveTo>
                    <a:lnTo>
                      <a:pt x="5115" y="9046"/>
                    </a:lnTo>
                    <a:lnTo>
                      <a:pt x="5099" y="9063"/>
                    </a:lnTo>
                    <a:lnTo>
                      <a:pt x="5099" y="16044"/>
                    </a:lnTo>
                    <a:lnTo>
                      <a:pt x="1234" y="19926"/>
                    </a:lnTo>
                    <a:lnTo>
                      <a:pt x="1234" y="21275"/>
                    </a:lnTo>
                    <a:lnTo>
                      <a:pt x="279" y="22236"/>
                    </a:lnTo>
                    <a:lnTo>
                      <a:pt x="279" y="24632"/>
                    </a:lnTo>
                    <a:cubicBezTo>
                      <a:pt x="122" y="24660"/>
                      <a:pt x="0" y="24798"/>
                      <a:pt x="0" y="24963"/>
                    </a:cubicBezTo>
                    <a:cubicBezTo>
                      <a:pt x="0" y="25151"/>
                      <a:pt x="152" y="25303"/>
                      <a:pt x="337" y="25303"/>
                    </a:cubicBezTo>
                    <a:cubicBezTo>
                      <a:pt x="525" y="25303"/>
                      <a:pt x="676" y="25151"/>
                      <a:pt x="676" y="24963"/>
                    </a:cubicBezTo>
                    <a:cubicBezTo>
                      <a:pt x="676" y="24798"/>
                      <a:pt x="555" y="24660"/>
                      <a:pt x="398" y="24632"/>
                    </a:cubicBezTo>
                    <a:lnTo>
                      <a:pt x="398" y="22286"/>
                    </a:lnTo>
                    <a:lnTo>
                      <a:pt x="1353" y="21325"/>
                    </a:lnTo>
                    <a:lnTo>
                      <a:pt x="1353" y="19975"/>
                    </a:lnTo>
                    <a:lnTo>
                      <a:pt x="5215" y="16094"/>
                    </a:lnTo>
                    <a:lnTo>
                      <a:pt x="5215" y="9110"/>
                    </a:lnTo>
                    <a:lnTo>
                      <a:pt x="14203" y="83"/>
                    </a:lnTo>
                    <a:lnTo>
                      <a:pt x="14120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3" name="Google Shape;1883;p26"/>
              <p:cNvSpPr/>
              <p:nvPr/>
            </p:nvSpPr>
            <p:spPr>
              <a:xfrm>
                <a:off x="2570600" y="2009975"/>
                <a:ext cx="134375" cy="180625"/>
              </a:xfrm>
              <a:custGeom>
                <a:avLst/>
                <a:gdLst/>
                <a:ahLst/>
                <a:cxnLst/>
                <a:rect l="l" t="t" r="r" b="b"/>
                <a:pathLst>
                  <a:path w="5375" h="7225" extrusionOk="0">
                    <a:moveTo>
                      <a:pt x="340" y="6667"/>
                    </a:moveTo>
                    <a:cubicBezTo>
                      <a:pt x="461" y="6667"/>
                      <a:pt x="561" y="6766"/>
                      <a:pt x="561" y="6888"/>
                    </a:cubicBezTo>
                    <a:cubicBezTo>
                      <a:pt x="561" y="7009"/>
                      <a:pt x="461" y="7109"/>
                      <a:pt x="340" y="7109"/>
                    </a:cubicBezTo>
                    <a:cubicBezTo>
                      <a:pt x="218" y="7109"/>
                      <a:pt x="119" y="7009"/>
                      <a:pt x="119" y="6888"/>
                    </a:cubicBezTo>
                    <a:cubicBezTo>
                      <a:pt x="119" y="6766"/>
                      <a:pt x="218" y="6667"/>
                      <a:pt x="340" y="6667"/>
                    </a:cubicBezTo>
                    <a:close/>
                    <a:moveTo>
                      <a:pt x="5292" y="0"/>
                    </a:moveTo>
                    <a:lnTo>
                      <a:pt x="298" y="5033"/>
                    </a:lnTo>
                    <a:lnTo>
                      <a:pt x="282" y="5049"/>
                    </a:lnTo>
                    <a:lnTo>
                      <a:pt x="282" y="6554"/>
                    </a:lnTo>
                    <a:cubicBezTo>
                      <a:pt x="122" y="6581"/>
                      <a:pt x="0" y="6719"/>
                      <a:pt x="0" y="6888"/>
                    </a:cubicBezTo>
                    <a:cubicBezTo>
                      <a:pt x="0" y="7073"/>
                      <a:pt x="152" y="7224"/>
                      <a:pt x="340" y="7224"/>
                    </a:cubicBezTo>
                    <a:cubicBezTo>
                      <a:pt x="528" y="7224"/>
                      <a:pt x="679" y="7073"/>
                      <a:pt x="679" y="6888"/>
                    </a:cubicBezTo>
                    <a:cubicBezTo>
                      <a:pt x="679" y="6719"/>
                      <a:pt x="558" y="6581"/>
                      <a:pt x="398" y="6554"/>
                    </a:cubicBezTo>
                    <a:lnTo>
                      <a:pt x="398" y="5099"/>
                    </a:lnTo>
                    <a:lnTo>
                      <a:pt x="5375" y="83"/>
                    </a:lnTo>
                    <a:lnTo>
                      <a:pt x="5292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4" name="Google Shape;1884;p26"/>
              <p:cNvSpPr/>
              <p:nvPr/>
            </p:nvSpPr>
            <p:spPr>
              <a:xfrm>
                <a:off x="2598200" y="2046475"/>
                <a:ext cx="106775" cy="190075"/>
              </a:xfrm>
              <a:custGeom>
                <a:avLst/>
                <a:gdLst/>
                <a:ahLst/>
                <a:cxnLst/>
                <a:rect l="l" t="t" r="r" b="b"/>
                <a:pathLst>
                  <a:path w="4271" h="7603" extrusionOk="0">
                    <a:moveTo>
                      <a:pt x="340" y="7045"/>
                    </a:moveTo>
                    <a:cubicBezTo>
                      <a:pt x="461" y="7045"/>
                      <a:pt x="561" y="7145"/>
                      <a:pt x="561" y="7266"/>
                    </a:cubicBezTo>
                    <a:cubicBezTo>
                      <a:pt x="561" y="7388"/>
                      <a:pt x="461" y="7487"/>
                      <a:pt x="340" y="7487"/>
                    </a:cubicBezTo>
                    <a:cubicBezTo>
                      <a:pt x="219" y="7487"/>
                      <a:pt x="119" y="7388"/>
                      <a:pt x="119" y="7266"/>
                    </a:cubicBezTo>
                    <a:cubicBezTo>
                      <a:pt x="119" y="7145"/>
                      <a:pt x="219" y="7045"/>
                      <a:pt x="340" y="7045"/>
                    </a:cubicBezTo>
                    <a:close/>
                    <a:moveTo>
                      <a:pt x="4188" y="1"/>
                    </a:moveTo>
                    <a:lnTo>
                      <a:pt x="299" y="3920"/>
                    </a:lnTo>
                    <a:lnTo>
                      <a:pt x="279" y="3937"/>
                    </a:lnTo>
                    <a:lnTo>
                      <a:pt x="279" y="6932"/>
                    </a:lnTo>
                    <a:cubicBezTo>
                      <a:pt x="122" y="6960"/>
                      <a:pt x="0" y="7098"/>
                      <a:pt x="0" y="7266"/>
                    </a:cubicBezTo>
                    <a:cubicBezTo>
                      <a:pt x="0" y="7451"/>
                      <a:pt x="152" y="7603"/>
                      <a:pt x="340" y="7603"/>
                    </a:cubicBezTo>
                    <a:cubicBezTo>
                      <a:pt x="525" y="7603"/>
                      <a:pt x="677" y="7451"/>
                      <a:pt x="677" y="7266"/>
                    </a:cubicBezTo>
                    <a:cubicBezTo>
                      <a:pt x="677" y="7101"/>
                      <a:pt x="558" y="6963"/>
                      <a:pt x="398" y="6935"/>
                    </a:cubicBezTo>
                    <a:lnTo>
                      <a:pt x="398" y="3987"/>
                    </a:lnTo>
                    <a:lnTo>
                      <a:pt x="4271" y="83"/>
                    </a:lnTo>
                    <a:lnTo>
                      <a:pt x="4188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5" name="Google Shape;1885;p26"/>
              <p:cNvSpPr/>
              <p:nvPr/>
            </p:nvSpPr>
            <p:spPr>
              <a:xfrm>
                <a:off x="2318275" y="2070425"/>
                <a:ext cx="36950" cy="307200"/>
              </a:xfrm>
              <a:custGeom>
                <a:avLst/>
                <a:gdLst/>
                <a:ahLst/>
                <a:cxnLst/>
                <a:rect l="l" t="t" r="r" b="b"/>
                <a:pathLst>
                  <a:path w="1478" h="12288" extrusionOk="0">
                    <a:moveTo>
                      <a:pt x="1138" y="119"/>
                    </a:moveTo>
                    <a:cubicBezTo>
                      <a:pt x="1260" y="119"/>
                      <a:pt x="1359" y="219"/>
                      <a:pt x="1359" y="340"/>
                    </a:cubicBezTo>
                    <a:cubicBezTo>
                      <a:pt x="1359" y="461"/>
                      <a:pt x="1260" y="561"/>
                      <a:pt x="1138" y="561"/>
                    </a:cubicBezTo>
                    <a:cubicBezTo>
                      <a:pt x="1017" y="561"/>
                      <a:pt x="917" y="461"/>
                      <a:pt x="917" y="340"/>
                    </a:cubicBezTo>
                    <a:cubicBezTo>
                      <a:pt x="917" y="219"/>
                      <a:pt x="1017" y="119"/>
                      <a:pt x="1138" y="119"/>
                    </a:cubicBezTo>
                    <a:close/>
                    <a:moveTo>
                      <a:pt x="340" y="11727"/>
                    </a:moveTo>
                    <a:cubicBezTo>
                      <a:pt x="462" y="11727"/>
                      <a:pt x="561" y="11826"/>
                      <a:pt x="561" y="11948"/>
                    </a:cubicBezTo>
                    <a:cubicBezTo>
                      <a:pt x="561" y="12069"/>
                      <a:pt x="462" y="12169"/>
                      <a:pt x="340" y="12169"/>
                    </a:cubicBezTo>
                    <a:cubicBezTo>
                      <a:pt x="219" y="12169"/>
                      <a:pt x="120" y="12069"/>
                      <a:pt x="120" y="11948"/>
                    </a:cubicBezTo>
                    <a:cubicBezTo>
                      <a:pt x="120" y="11826"/>
                      <a:pt x="219" y="11727"/>
                      <a:pt x="340" y="11727"/>
                    </a:cubicBezTo>
                    <a:close/>
                    <a:moveTo>
                      <a:pt x="1138" y="0"/>
                    </a:moveTo>
                    <a:cubicBezTo>
                      <a:pt x="953" y="0"/>
                      <a:pt x="801" y="152"/>
                      <a:pt x="801" y="340"/>
                    </a:cubicBezTo>
                    <a:cubicBezTo>
                      <a:pt x="801" y="506"/>
                      <a:pt x="920" y="644"/>
                      <a:pt x="1080" y="671"/>
                    </a:cubicBezTo>
                    <a:lnTo>
                      <a:pt x="1080" y="2824"/>
                    </a:lnTo>
                    <a:lnTo>
                      <a:pt x="282" y="3628"/>
                    </a:lnTo>
                    <a:lnTo>
                      <a:pt x="282" y="11617"/>
                    </a:lnTo>
                    <a:cubicBezTo>
                      <a:pt x="122" y="11644"/>
                      <a:pt x="1" y="11782"/>
                      <a:pt x="1" y="11948"/>
                    </a:cubicBezTo>
                    <a:cubicBezTo>
                      <a:pt x="1" y="12136"/>
                      <a:pt x="153" y="12287"/>
                      <a:pt x="340" y="12287"/>
                    </a:cubicBezTo>
                    <a:cubicBezTo>
                      <a:pt x="528" y="12287"/>
                      <a:pt x="680" y="12136"/>
                      <a:pt x="680" y="11948"/>
                    </a:cubicBezTo>
                    <a:cubicBezTo>
                      <a:pt x="680" y="11782"/>
                      <a:pt x="558" y="11644"/>
                      <a:pt x="398" y="11617"/>
                    </a:cubicBezTo>
                    <a:lnTo>
                      <a:pt x="398" y="3675"/>
                    </a:lnTo>
                    <a:lnTo>
                      <a:pt x="1199" y="2874"/>
                    </a:lnTo>
                    <a:lnTo>
                      <a:pt x="1199" y="671"/>
                    </a:lnTo>
                    <a:cubicBezTo>
                      <a:pt x="1356" y="644"/>
                      <a:pt x="1478" y="506"/>
                      <a:pt x="1478" y="340"/>
                    </a:cubicBezTo>
                    <a:cubicBezTo>
                      <a:pt x="1478" y="152"/>
                      <a:pt x="1326" y="0"/>
                      <a:pt x="1138" y="0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6" name="Google Shape;1886;p26"/>
              <p:cNvSpPr/>
              <p:nvPr/>
            </p:nvSpPr>
            <p:spPr>
              <a:xfrm>
                <a:off x="2056800" y="1031225"/>
                <a:ext cx="185725" cy="1020175"/>
              </a:xfrm>
              <a:custGeom>
                <a:avLst/>
                <a:gdLst/>
                <a:ahLst/>
                <a:cxnLst/>
                <a:rect l="l" t="t" r="r" b="b"/>
                <a:pathLst>
                  <a:path w="7429" h="40807" extrusionOk="0">
                    <a:moveTo>
                      <a:pt x="3641" y="120"/>
                    </a:moveTo>
                    <a:cubicBezTo>
                      <a:pt x="3763" y="120"/>
                      <a:pt x="3862" y="219"/>
                      <a:pt x="3862" y="340"/>
                    </a:cubicBezTo>
                    <a:cubicBezTo>
                      <a:pt x="3862" y="459"/>
                      <a:pt x="3763" y="559"/>
                      <a:pt x="3641" y="559"/>
                    </a:cubicBezTo>
                    <a:cubicBezTo>
                      <a:pt x="3520" y="559"/>
                      <a:pt x="3421" y="459"/>
                      <a:pt x="3421" y="340"/>
                    </a:cubicBezTo>
                    <a:cubicBezTo>
                      <a:pt x="3421" y="219"/>
                      <a:pt x="3520" y="120"/>
                      <a:pt x="3641" y="120"/>
                    </a:cubicBezTo>
                    <a:close/>
                    <a:moveTo>
                      <a:pt x="3641" y="1"/>
                    </a:moveTo>
                    <a:cubicBezTo>
                      <a:pt x="3457" y="1"/>
                      <a:pt x="3305" y="153"/>
                      <a:pt x="3305" y="340"/>
                    </a:cubicBezTo>
                    <a:cubicBezTo>
                      <a:pt x="3305" y="412"/>
                      <a:pt x="3327" y="478"/>
                      <a:pt x="3365" y="534"/>
                    </a:cubicBezTo>
                    <a:lnTo>
                      <a:pt x="0" y="3904"/>
                    </a:lnTo>
                    <a:lnTo>
                      <a:pt x="0" y="22284"/>
                    </a:lnTo>
                    <a:lnTo>
                      <a:pt x="1372" y="23645"/>
                    </a:lnTo>
                    <a:lnTo>
                      <a:pt x="1372" y="25930"/>
                    </a:lnTo>
                    <a:lnTo>
                      <a:pt x="7310" y="31860"/>
                    </a:lnTo>
                    <a:lnTo>
                      <a:pt x="7310" y="40807"/>
                    </a:lnTo>
                    <a:lnTo>
                      <a:pt x="7429" y="40807"/>
                    </a:lnTo>
                    <a:lnTo>
                      <a:pt x="7429" y="31810"/>
                    </a:lnTo>
                    <a:lnTo>
                      <a:pt x="1491" y="25883"/>
                    </a:lnTo>
                    <a:lnTo>
                      <a:pt x="1491" y="23595"/>
                    </a:lnTo>
                    <a:lnTo>
                      <a:pt x="119" y="22234"/>
                    </a:lnTo>
                    <a:lnTo>
                      <a:pt x="119" y="3954"/>
                    </a:lnTo>
                    <a:lnTo>
                      <a:pt x="3448" y="616"/>
                    </a:lnTo>
                    <a:cubicBezTo>
                      <a:pt x="3503" y="655"/>
                      <a:pt x="3570" y="677"/>
                      <a:pt x="3641" y="677"/>
                    </a:cubicBezTo>
                    <a:cubicBezTo>
                      <a:pt x="3829" y="677"/>
                      <a:pt x="3981" y="525"/>
                      <a:pt x="3981" y="340"/>
                    </a:cubicBezTo>
                    <a:cubicBezTo>
                      <a:pt x="3981" y="153"/>
                      <a:pt x="3829" y="1"/>
                      <a:pt x="3641" y="1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7" name="Google Shape;1887;p26"/>
              <p:cNvSpPr/>
              <p:nvPr/>
            </p:nvSpPr>
            <p:spPr>
              <a:xfrm>
                <a:off x="2103525" y="1076775"/>
                <a:ext cx="86150" cy="631775"/>
              </a:xfrm>
              <a:custGeom>
                <a:avLst/>
                <a:gdLst/>
                <a:ahLst/>
                <a:cxnLst/>
                <a:rect l="l" t="t" r="r" b="b"/>
                <a:pathLst>
                  <a:path w="3446" h="25271" extrusionOk="0">
                    <a:moveTo>
                      <a:pt x="3106" y="24713"/>
                    </a:moveTo>
                    <a:cubicBezTo>
                      <a:pt x="3230" y="24713"/>
                      <a:pt x="3327" y="24809"/>
                      <a:pt x="3327" y="24934"/>
                    </a:cubicBezTo>
                    <a:cubicBezTo>
                      <a:pt x="3327" y="25055"/>
                      <a:pt x="3227" y="25154"/>
                      <a:pt x="3106" y="25154"/>
                    </a:cubicBezTo>
                    <a:cubicBezTo>
                      <a:pt x="2984" y="25154"/>
                      <a:pt x="2888" y="25055"/>
                      <a:pt x="2888" y="24934"/>
                    </a:cubicBezTo>
                    <a:cubicBezTo>
                      <a:pt x="2888" y="24812"/>
                      <a:pt x="2984" y="24713"/>
                      <a:pt x="3106" y="24713"/>
                    </a:cubicBezTo>
                    <a:close/>
                    <a:moveTo>
                      <a:pt x="2667" y="1"/>
                    </a:moveTo>
                    <a:lnTo>
                      <a:pt x="0" y="2673"/>
                    </a:lnTo>
                    <a:lnTo>
                      <a:pt x="0" y="19871"/>
                    </a:lnTo>
                    <a:lnTo>
                      <a:pt x="1408" y="21268"/>
                    </a:lnTo>
                    <a:lnTo>
                      <a:pt x="2289" y="21268"/>
                    </a:lnTo>
                    <a:lnTo>
                      <a:pt x="3048" y="22021"/>
                    </a:lnTo>
                    <a:lnTo>
                      <a:pt x="3048" y="24600"/>
                    </a:lnTo>
                    <a:cubicBezTo>
                      <a:pt x="2890" y="24627"/>
                      <a:pt x="2769" y="24765"/>
                      <a:pt x="2769" y="24934"/>
                    </a:cubicBezTo>
                    <a:cubicBezTo>
                      <a:pt x="2769" y="25119"/>
                      <a:pt x="2921" y="25270"/>
                      <a:pt x="3106" y="25270"/>
                    </a:cubicBezTo>
                    <a:cubicBezTo>
                      <a:pt x="3293" y="25270"/>
                      <a:pt x="3445" y="25119"/>
                      <a:pt x="3445" y="24934"/>
                    </a:cubicBezTo>
                    <a:cubicBezTo>
                      <a:pt x="3445" y="24765"/>
                      <a:pt x="3324" y="24627"/>
                      <a:pt x="3167" y="24600"/>
                    </a:cubicBezTo>
                    <a:lnTo>
                      <a:pt x="3167" y="21972"/>
                    </a:lnTo>
                    <a:lnTo>
                      <a:pt x="2338" y="21149"/>
                    </a:lnTo>
                    <a:lnTo>
                      <a:pt x="1455" y="21149"/>
                    </a:lnTo>
                    <a:lnTo>
                      <a:pt x="119" y="19821"/>
                    </a:lnTo>
                    <a:lnTo>
                      <a:pt x="119" y="2720"/>
                    </a:lnTo>
                    <a:lnTo>
                      <a:pt x="2750" y="84"/>
                    </a:lnTo>
                    <a:lnTo>
                      <a:pt x="2667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8" name="Google Shape;1888;p26"/>
              <p:cNvSpPr/>
              <p:nvPr/>
            </p:nvSpPr>
            <p:spPr>
              <a:xfrm>
                <a:off x="2292900" y="1580575"/>
                <a:ext cx="17000" cy="16925"/>
              </a:xfrm>
              <a:custGeom>
                <a:avLst/>
                <a:gdLst/>
                <a:ahLst/>
                <a:cxnLst/>
                <a:rect l="l" t="t" r="r" b="b"/>
                <a:pathLst>
                  <a:path w="680" h="677" extrusionOk="0">
                    <a:moveTo>
                      <a:pt x="340" y="119"/>
                    </a:moveTo>
                    <a:cubicBezTo>
                      <a:pt x="461" y="119"/>
                      <a:pt x="560" y="219"/>
                      <a:pt x="560" y="340"/>
                    </a:cubicBezTo>
                    <a:cubicBezTo>
                      <a:pt x="560" y="461"/>
                      <a:pt x="461" y="561"/>
                      <a:pt x="340" y="561"/>
                    </a:cubicBezTo>
                    <a:cubicBezTo>
                      <a:pt x="218" y="561"/>
                      <a:pt x="119" y="461"/>
                      <a:pt x="119" y="340"/>
                    </a:cubicBezTo>
                    <a:cubicBezTo>
                      <a:pt x="119" y="219"/>
                      <a:pt x="218" y="119"/>
                      <a:pt x="340" y="119"/>
                    </a:cubicBezTo>
                    <a:close/>
                    <a:moveTo>
                      <a:pt x="340" y="0"/>
                    </a:moveTo>
                    <a:cubicBezTo>
                      <a:pt x="152" y="0"/>
                      <a:pt x="0" y="152"/>
                      <a:pt x="0" y="340"/>
                    </a:cubicBezTo>
                    <a:cubicBezTo>
                      <a:pt x="0" y="525"/>
                      <a:pt x="152" y="677"/>
                      <a:pt x="340" y="677"/>
                    </a:cubicBezTo>
                    <a:cubicBezTo>
                      <a:pt x="527" y="677"/>
                      <a:pt x="679" y="525"/>
                      <a:pt x="679" y="340"/>
                    </a:cubicBezTo>
                    <a:cubicBezTo>
                      <a:pt x="679" y="152"/>
                      <a:pt x="527" y="0"/>
                      <a:pt x="340" y="0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9" name="Google Shape;1889;p26"/>
              <p:cNvSpPr/>
              <p:nvPr/>
            </p:nvSpPr>
            <p:spPr>
              <a:xfrm>
                <a:off x="2080200" y="971125"/>
                <a:ext cx="169300" cy="833775"/>
              </a:xfrm>
              <a:custGeom>
                <a:avLst/>
                <a:gdLst/>
                <a:ahLst/>
                <a:cxnLst/>
                <a:rect l="l" t="t" r="r" b="b"/>
                <a:pathLst>
                  <a:path w="6772" h="33351" extrusionOk="0">
                    <a:moveTo>
                      <a:pt x="6435" y="32792"/>
                    </a:moveTo>
                    <a:cubicBezTo>
                      <a:pt x="6556" y="32792"/>
                      <a:pt x="6656" y="32889"/>
                      <a:pt x="6656" y="33013"/>
                    </a:cubicBezTo>
                    <a:cubicBezTo>
                      <a:pt x="6656" y="33135"/>
                      <a:pt x="6556" y="33231"/>
                      <a:pt x="6435" y="33231"/>
                    </a:cubicBezTo>
                    <a:cubicBezTo>
                      <a:pt x="6313" y="33231"/>
                      <a:pt x="6214" y="33135"/>
                      <a:pt x="6214" y="33013"/>
                    </a:cubicBezTo>
                    <a:cubicBezTo>
                      <a:pt x="6214" y="32889"/>
                      <a:pt x="6313" y="32792"/>
                      <a:pt x="6435" y="32792"/>
                    </a:cubicBezTo>
                    <a:close/>
                    <a:moveTo>
                      <a:pt x="3583" y="1"/>
                    </a:moveTo>
                    <a:lnTo>
                      <a:pt x="3583" y="3012"/>
                    </a:lnTo>
                    <a:lnTo>
                      <a:pt x="0" y="6604"/>
                    </a:lnTo>
                    <a:lnTo>
                      <a:pt x="0" y="24392"/>
                    </a:lnTo>
                    <a:lnTo>
                      <a:pt x="1372" y="25753"/>
                    </a:lnTo>
                    <a:lnTo>
                      <a:pt x="1372" y="28042"/>
                    </a:lnTo>
                    <a:lnTo>
                      <a:pt x="6156" y="32817"/>
                    </a:lnTo>
                    <a:cubicBezTo>
                      <a:pt x="6117" y="32872"/>
                      <a:pt x="6095" y="32939"/>
                      <a:pt x="6095" y="33011"/>
                    </a:cubicBezTo>
                    <a:cubicBezTo>
                      <a:pt x="6095" y="33198"/>
                      <a:pt x="6247" y="33350"/>
                      <a:pt x="6435" y="33350"/>
                    </a:cubicBezTo>
                    <a:cubicBezTo>
                      <a:pt x="6620" y="33350"/>
                      <a:pt x="6772" y="33198"/>
                      <a:pt x="6772" y="33011"/>
                    </a:cubicBezTo>
                    <a:cubicBezTo>
                      <a:pt x="6772" y="32826"/>
                      <a:pt x="6620" y="32674"/>
                      <a:pt x="6435" y="32674"/>
                    </a:cubicBezTo>
                    <a:cubicBezTo>
                      <a:pt x="6363" y="32674"/>
                      <a:pt x="6294" y="32696"/>
                      <a:pt x="6239" y="32734"/>
                    </a:cubicBezTo>
                    <a:lnTo>
                      <a:pt x="1488" y="27992"/>
                    </a:lnTo>
                    <a:lnTo>
                      <a:pt x="1488" y="25703"/>
                    </a:lnTo>
                    <a:lnTo>
                      <a:pt x="116" y="24343"/>
                    </a:lnTo>
                    <a:lnTo>
                      <a:pt x="116" y="6653"/>
                    </a:lnTo>
                    <a:lnTo>
                      <a:pt x="3699" y="3062"/>
                    </a:lnTo>
                    <a:lnTo>
                      <a:pt x="3699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0" name="Google Shape;1890;p26"/>
              <p:cNvSpPr/>
              <p:nvPr/>
            </p:nvSpPr>
            <p:spPr>
              <a:xfrm>
                <a:off x="1955975" y="993200"/>
                <a:ext cx="192700" cy="1086025"/>
              </a:xfrm>
              <a:custGeom>
                <a:avLst/>
                <a:gdLst/>
                <a:ahLst/>
                <a:cxnLst/>
                <a:rect l="l" t="t" r="r" b="b"/>
                <a:pathLst>
                  <a:path w="7708" h="43441" extrusionOk="0">
                    <a:moveTo>
                      <a:pt x="7368" y="42880"/>
                    </a:moveTo>
                    <a:cubicBezTo>
                      <a:pt x="7490" y="42880"/>
                      <a:pt x="7589" y="42979"/>
                      <a:pt x="7589" y="43100"/>
                    </a:cubicBezTo>
                    <a:cubicBezTo>
                      <a:pt x="7589" y="43222"/>
                      <a:pt x="7490" y="43321"/>
                      <a:pt x="7368" y="43321"/>
                    </a:cubicBezTo>
                    <a:cubicBezTo>
                      <a:pt x="7247" y="43321"/>
                      <a:pt x="7147" y="43222"/>
                      <a:pt x="7147" y="43100"/>
                    </a:cubicBezTo>
                    <a:cubicBezTo>
                      <a:pt x="7147" y="42979"/>
                      <a:pt x="7247" y="42880"/>
                      <a:pt x="7368" y="42880"/>
                    </a:cubicBezTo>
                    <a:close/>
                    <a:moveTo>
                      <a:pt x="1149" y="1"/>
                    </a:moveTo>
                    <a:lnTo>
                      <a:pt x="1149" y="4365"/>
                    </a:lnTo>
                    <a:lnTo>
                      <a:pt x="0" y="5519"/>
                    </a:lnTo>
                    <a:lnTo>
                      <a:pt x="0" y="25074"/>
                    </a:lnTo>
                    <a:lnTo>
                      <a:pt x="1372" y="26438"/>
                    </a:lnTo>
                    <a:lnTo>
                      <a:pt x="1372" y="28724"/>
                    </a:lnTo>
                    <a:lnTo>
                      <a:pt x="7310" y="34653"/>
                    </a:lnTo>
                    <a:lnTo>
                      <a:pt x="7310" y="42769"/>
                    </a:lnTo>
                    <a:cubicBezTo>
                      <a:pt x="7150" y="42797"/>
                      <a:pt x="7031" y="42935"/>
                      <a:pt x="7031" y="43100"/>
                    </a:cubicBezTo>
                    <a:cubicBezTo>
                      <a:pt x="7031" y="43288"/>
                      <a:pt x="7183" y="43440"/>
                      <a:pt x="7368" y="43440"/>
                    </a:cubicBezTo>
                    <a:cubicBezTo>
                      <a:pt x="7556" y="43440"/>
                      <a:pt x="7708" y="43288"/>
                      <a:pt x="7708" y="43100"/>
                    </a:cubicBezTo>
                    <a:cubicBezTo>
                      <a:pt x="7708" y="42935"/>
                      <a:pt x="7586" y="42797"/>
                      <a:pt x="7429" y="42769"/>
                    </a:cubicBezTo>
                    <a:lnTo>
                      <a:pt x="7429" y="34604"/>
                    </a:lnTo>
                    <a:lnTo>
                      <a:pt x="1488" y="28674"/>
                    </a:lnTo>
                    <a:lnTo>
                      <a:pt x="1488" y="26388"/>
                    </a:lnTo>
                    <a:lnTo>
                      <a:pt x="116" y="25025"/>
                    </a:lnTo>
                    <a:lnTo>
                      <a:pt x="116" y="5569"/>
                    </a:lnTo>
                    <a:lnTo>
                      <a:pt x="1265" y="4412"/>
                    </a:lnTo>
                    <a:lnTo>
                      <a:pt x="1265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1" name="Google Shape;1891;p26"/>
              <p:cNvSpPr/>
              <p:nvPr/>
            </p:nvSpPr>
            <p:spPr>
              <a:xfrm>
                <a:off x="1979300" y="985825"/>
                <a:ext cx="192700" cy="1116500"/>
              </a:xfrm>
              <a:custGeom>
                <a:avLst/>
                <a:gdLst/>
                <a:ahLst/>
                <a:cxnLst/>
                <a:rect l="l" t="t" r="r" b="b"/>
                <a:pathLst>
                  <a:path w="7708" h="44660" extrusionOk="0">
                    <a:moveTo>
                      <a:pt x="7371" y="44102"/>
                    </a:moveTo>
                    <a:cubicBezTo>
                      <a:pt x="7492" y="44102"/>
                      <a:pt x="7592" y="44202"/>
                      <a:pt x="7592" y="44323"/>
                    </a:cubicBezTo>
                    <a:cubicBezTo>
                      <a:pt x="7592" y="44444"/>
                      <a:pt x="7492" y="44544"/>
                      <a:pt x="7371" y="44544"/>
                    </a:cubicBezTo>
                    <a:cubicBezTo>
                      <a:pt x="7249" y="44544"/>
                      <a:pt x="7150" y="44444"/>
                      <a:pt x="7150" y="44323"/>
                    </a:cubicBezTo>
                    <a:cubicBezTo>
                      <a:pt x="7150" y="44202"/>
                      <a:pt x="7249" y="44102"/>
                      <a:pt x="7371" y="44102"/>
                    </a:cubicBezTo>
                    <a:close/>
                    <a:moveTo>
                      <a:pt x="1149" y="0"/>
                    </a:moveTo>
                    <a:lnTo>
                      <a:pt x="1149" y="4953"/>
                    </a:lnTo>
                    <a:lnTo>
                      <a:pt x="0" y="6109"/>
                    </a:lnTo>
                    <a:lnTo>
                      <a:pt x="0" y="25077"/>
                    </a:lnTo>
                    <a:lnTo>
                      <a:pt x="1372" y="26438"/>
                    </a:lnTo>
                    <a:lnTo>
                      <a:pt x="1372" y="28723"/>
                    </a:lnTo>
                    <a:lnTo>
                      <a:pt x="7310" y="34653"/>
                    </a:lnTo>
                    <a:lnTo>
                      <a:pt x="7310" y="43989"/>
                    </a:lnTo>
                    <a:cubicBezTo>
                      <a:pt x="7153" y="44019"/>
                      <a:pt x="7031" y="44157"/>
                      <a:pt x="7031" y="44323"/>
                    </a:cubicBezTo>
                    <a:cubicBezTo>
                      <a:pt x="7031" y="44511"/>
                      <a:pt x="7183" y="44660"/>
                      <a:pt x="7371" y="44660"/>
                    </a:cubicBezTo>
                    <a:cubicBezTo>
                      <a:pt x="7556" y="44660"/>
                      <a:pt x="7708" y="44508"/>
                      <a:pt x="7708" y="44323"/>
                    </a:cubicBezTo>
                    <a:cubicBezTo>
                      <a:pt x="7708" y="44157"/>
                      <a:pt x="7586" y="44019"/>
                      <a:pt x="7429" y="43989"/>
                    </a:cubicBezTo>
                    <a:lnTo>
                      <a:pt x="7429" y="34603"/>
                    </a:lnTo>
                    <a:lnTo>
                      <a:pt x="1491" y="28677"/>
                    </a:lnTo>
                    <a:lnTo>
                      <a:pt x="1491" y="26388"/>
                    </a:lnTo>
                    <a:lnTo>
                      <a:pt x="119" y="25027"/>
                    </a:lnTo>
                    <a:lnTo>
                      <a:pt x="119" y="6159"/>
                    </a:lnTo>
                    <a:lnTo>
                      <a:pt x="1267" y="5003"/>
                    </a:lnTo>
                    <a:lnTo>
                      <a:pt x="1267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2" name="Google Shape;1892;p26"/>
              <p:cNvSpPr/>
              <p:nvPr/>
            </p:nvSpPr>
            <p:spPr>
              <a:xfrm>
                <a:off x="2002700" y="978500"/>
                <a:ext cx="185725" cy="1052000"/>
              </a:xfrm>
              <a:custGeom>
                <a:avLst/>
                <a:gdLst/>
                <a:ahLst/>
                <a:cxnLst/>
                <a:rect l="l" t="t" r="r" b="b"/>
                <a:pathLst>
                  <a:path w="7429" h="42080" extrusionOk="0">
                    <a:moveTo>
                      <a:pt x="1146" y="1"/>
                    </a:moveTo>
                    <a:lnTo>
                      <a:pt x="1146" y="5541"/>
                    </a:lnTo>
                    <a:lnTo>
                      <a:pt x="0" y="6698"/>
                    </a:lnTo>
                    <a:lnTo>
                      <a:pt x="0" y="25074"/>
                    </a:lnTo>
                    <a:lnTo>
                      <a:pt x="1372" y="26435"/>
                    </a:lnTo>
                    <a:lnTo>
                      <a:pt x="1372" y="28724"/>
                    </a:lnTo>
                    <a:lnTo>
                      <a:pt x="7310" y="34651"/>
                    </a:lnTo>
                    <a:lnTo>
                      <a:pt x="7310" y="42079"/>
                    </a:lnTo>
                    <a:lnTo>
                      <a:pt x="7429" y="42079"/>
                    </a:lnTo>
                    <a:lnTo>
                      <a:pt x="7429" y="34604"/>
                    </a:lnTo>
                    <a:lnTo>
                      <a:pt x="1488" y="28674"/>
                    </a:lnTo>
                    <a:lnTo>
                      <a:pt x="1488" y="26386"/>
                    </a:lnTo>
                    <a:lnTo>
                      <a:pt x="116" y="25025"/>
                    </a:lnTo>
                    <a:lnTo>
                      <a:pt x="116" y="6745"/>
                    </a:lnTo>
                    <a:lnTo>
                      <a:pt x="1264" y="5591"/>
                    </a:lnTo>
                    <a:lnTo>
                      <a:pt x="1264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3" name="Google Shape;1893;p26"/>
              <p:cNvSpPr/>
              <p:nvPr/>
            </p:nvSpPr>
            <p:spPr>
              <a:xfrm>
                <a:off x="2314900" y="1643925"/>
                <a:ext cx="69600" cy="213900"/>
              </a:xfrm>
              <a:custGeom>
                <a:avLst/>
                <a:gdLst/>
                <a:ahLst/>
                <a:cxnLst/>
                <a:rect l="l" t="t" r="r" b="b"/>
                <a:pathLst>
                  <a:path w="2784" h="8556" extrusionOk="0">
                    <a:moveTo>
                      <a:pt x="340" y="7998"/>
                    </a:moveTo>
                    <a:cubicBezTo>
                      <a:pt x="462" y="7998"/>
                      <a:pt x="561" y="8097"/>
                      <a:pt x="561" y="8219"/>
                    </a:cubicBezTo>
                    <a:cubicBezTo>
                      <a:pt x="561" y="8340"/>
                      <a:pt x="462" y="8439"/>
                      <a:pt x="340" y="8439"/>
                    </a:cubicBezTo>
                    <a:cubicBezTo>
                      <a:pt x="219" y="8439"/>
                      <a:pt x="119" y="8340"/>
                      <a:pt x="119" y="8219"/>
                    </a:cubicBezTo>
                    <a:cubicBezTo>
                      <a:pt x="119" y="8097"/>
                      <a:pt x="219" y="7998"/>
                      <a:pt x="340" y="7998"/>
                    </a:cubicBezTo>
                    <a:close/>
                    <a:moveTo>
                      <a:pt x="2667" y="1"/>
                    </a:moveTo>
                    <a:lnTo>
                      <a:pt x="2667" y="5798"/>
                    </a:lnTo>
                    <a:lnTo>
                      <a:pt x="533" y="7940"/>
                    </a:lnTo>
                    <a:cubicBezTo>
                      <a:pt x="478" y="7901"/>
                      <a:pt x="412" y="7879"/>
                      <a:pt x="340" y="7879"/>
                    </a:cubicBezTo>
                    <a:cubicBezTo>
                      <a:pt x="152" y="7879"/>
                      <a:pt x="1" y="8031"/>
                      <a:pt x="1" y="8219"/>
                    </a:cubicBezTo>
                    <a:cubicBezTo>
                      <a:pt x="1" y="8404"/>
                      <a:pt x="152" y="8555"/>
                      <a:pt x="340" y="8555"/>
                    </a:cubicBezTo>
                    <a:cubicBezTo>
                      <a:pt x="525" y="8555"/>
                      <a:pt x="677" y="8404"/>
                      <a:pt x="677" y="8219"/>
                    </a:cubicBezTo>
                    <a:cubicBezTo>
                      <a:pt x="677" y="8147"/>
                      <a:pt x="655" y="8078"/>
                      <a:pt x="616" y="8023"/>
                    </a:cubicBezTo>
                    <a:lnTo>
                      <a:pt x="2783" y="5847"/>
                    </a:lnTo>
                    <a:lnTo>
                      <a:pt x="2783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4" name="Google Shape;1894;p26"/>
              <p:cNvSpPr/>
              <p:nvPr/>
            </p:nvSpPr>
            <p:spPr>
              <a:xfrm>
                <a:off x="2219175" y="942900"/>
                <a:ext cx="620600" cy="657500"/>
              </a:xfrm>
              <a:custGeom>
                <a:avLst/>
                <a:gdLst/>
                <a:ahLst/>
                <a:cxnLst/>
                <a:rect l="l" t="t" r="r" b="b"/>
                <a:pathLst>
                  <a:path w="24824" h="26300" extrusionOk="0">
                    <a:moveTo>
                      <a:pt x="20017" y="0"/>
                    </a:moveTo>
                    <a:lnTo>
                      <a:pt x="19686" y="337"/>
                    </a:lnTo>
                    <a:lnTo>
                      <a:pt x="24354" y="4969"/>
                    </a:lnTo>
                    <a:lnTo>
                      <a:pt x="24354" y="13033"/>
                    </a:lnTo>
                    <a:lnTo>
                      <a:pt x="19965" y="17452"/>
                    </a:lnTo>
                    <a:lnTo>
                      <a:pt x="18068" y="17452"/>
                    </a:lnTo>
                    <a:lnTo>
                      <a:pt x="9756" y="25828"/>
                    </a:lnTo>
                    <a:lnTo>
                      <a:pt x="7976" y="25828"/>
                    </a:lnTo>
                    <a:lnTo>
                      <a:pt x="6910" y="24770"/>
                    </a:lnTo>
                    <a:lnTo>
                      <a:pt x="6910" y="24053"/>
                    </a:lnTo>
                    <a:lnTo>
                      <a:pt x="785" y="17974"/>
                    </a:lnTo>
                    <a:cubicBezTo>
                      <a:pt x="788" y="17955"/>
                      <a:pt x="790" y="17938"/>
                      <a:pt x="790" y="17919"/>
                    </a:cubicBezTo>
                    <a:cubicBezTo>
                      <a:pt x="790" y="17701"/>
                      <a:pt x="614" y="17521"/>
                      <a:pt x="396" y="17521"/>
                    </a:cubicBezTo>
                    <a:cubicBezTo>
                      <a:pt x="177" y="17521"/>
                      <a:pt x="1" y="17701"/>
                      <a:pt x="1" y="17919"/>
                    </a:cubicBezTo>
                    <a:cubicBezTo>
                      <a:pt x="1" y="18137"/>
                      <a:pt x="177" y="18314"/>
                      <a:pt x="396" y="18314"/>
                    </a:cubicBezTo>
                    <a:cubicBezTo>
                      <a:pt x="415" y="18314"/>
                      <a:pt x="434" y="18311"/>
                      <a:pt x="454" y="18308"/>
                    </a:cubicBezTo>
                    <a:lnTo>
                      <a:pt x="6438" y="24249"/>
                    </a:lnTo>
                    <a:lnTo>
                      <a:pt x="6438" y="24966"/>
                    </a:lnTo>
                    <a:lnTo>
                      <a:pt x="7780" y="26300"/>
                    </a:lnTo>
                    <a:lnTo>
                      <a:pt x="9952" y="26300"/>
                    </a:lnTo>
                    <a:lnTo>
                      <a:pt x="18264" y="17924"/>
                    </a:lnTo>
                    <a:lnTo>
                      <a:pt x="20161" y="17924"/>
                    </a:lnTo>
                    <a:lnTo>
                      <a:pt x="24823" y="13226"/>
                    </a:lnTo>
                    <a:lnTo>
                      <a:pt x="24823" y="4773"/>
                    </a:lnTo>
                    <a:lnTo>
                      <a:pt x="20017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5" name="Google Shape;1895;p26"/>
              <p:cNvSpPr/>
              <p:nvPr/>
            </p:nvSpPr>
            <p:spPr>
              <a:xfrm>
                <a:off x="2314900" y="1643925"/>
                <a:ext cx="46275" cy="185800"/>
              </a:xfrm>
              <a:custGeom>
                <a:avLst/>
                <a:gdLst/>
                <a:ahLst/>
                <a:cxnLst/>
                <a:rect l="l" t="t" r="r" b="b"/>
                <a:pathLst>
                  <a:path w="1851" h="7432" extrusionOk="0">
                    <a:moveTo>
                      <a:pt x="340" y="6874"/>
                    </a:moveTo>
                    <a:cubicBezTo>
                      <a:pt x="462" y="6874"/>
                      <a:pt x="561" y="6974"/>
                      <a:pt x="561" y="7095"/>
                    </a:cubicBezTo>
                    <a:cubicBezTo>
                      <a:pt x="561" y="7217"/>
                      <a:pt x="462" y="7316"/>
                      <a:pt x="340" y="7316"/>
                    </a:cubicBezTo>
                    <a:cubicBezTo>
                      <a:pt x="219" y="7316"/>
                      <a:pt x="119" y="7217"/>
                      <a:pt x="119" y="7095"/>
                    </a:cubicBezTo>
                    <a:cubicBezTo>
                      <a:pt x="119" y="6974"/>
                      <a:pt x="219" y="6874"/>
                      <a:pt x="340" y="6874"/>
                    </a:cubicBezTo>
                    <a:close/>
                    <a:moveTo>
                      <a:pt x="1731" y="1"/>
                    </a:moveTo>
                    <a:lnTo>
                      <a:pt x="1731" y="5505"/>
                    </a:lnTo>
                    <a:lnTo>
                      <a:pt x="522" y="6811"/>
                    </a:lnTo>
                    <a:cubicBezTo>
                      <a:pt x="470" y="6775"/>
                      <a:pt x="406" y="6756"/>
                      <a:pt x="340" y="6756"/>
                    </a:cubicBezTo>
                    <a:cubicBezTo>
                      <a:pt x="152" y="6756"/>
                      <a:pt x="1" y="6907"/>
                      <a:pt x="1" y="7095"/>
                    </a:cubicBezTo>
                    <a:cubicBezTo>
                      <a:pt x="1" y="7280"/>
                      <a:pt x="152" y="7432"/>
                      <a:pt x="340" y="7432"/>
                    </a:cubicBezTo>
                    <a:cubicBezTo>
                      <a:pt x="525" y="7432"/>
                      <a:pt x="677" y="7280"/>
                      <a:pt x="677" y="7095"/>
                    </a:cubicBezTo>
                    <a:cubicBezTo>
                      <a:pt x="677" y="7018"/>
                      <a:pt x="652" y="6949"/>
                      <a:pt x="608" y="6891"/>
                    </a:cubicBezTo>
                    <a:lnTo>
                      <a:pt x="1850" y="5552"/>
                    </a:lnTo>
                    <a:lnTo>
                      <a:pt x="1850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6" name="Google Shape;1896;p26"/>
              <p:cNvSpPr/>
              <p:nvPr/>
            </p:nvSpPr>
            <p:spPr>
              <a:xfrm>
                <a:off x="1462050" y="1917500"/>
                <a:ext cx="120650" cy="192425"/>
              </a:xfrm>
              <a:custGeom>
                <a:avLst/>
                <a:gdLst/>
                <a:ahLst/>
                <a:cxnLst/>
                <a:rect l="l" t="t" r="r" b="b"/>
                <a:pathLst>
                  <a:path w="4826" h="7697" extrusionOk="0">
                    <a:moveTo>
                      <a:pt x="329" y="0"/>
                    </a:moveTo>
                    <a:lnTo>
                      <a:pt x="0" y="340"/>
                    </a:lnTo>
                    <a:lnTo>
                      <a:pt x="4196" y="4395"/>
                    </a:lnTo>
                    <a:lnTo>
                      <a:pt x="4196" y="6984"/>
                    </a:lnTo>
                    <a:cubicBezTo>
                      <a:pt x="4100" y="7059"/>
                      <a:pt x="4036" y="7172"/>
                      <a:pt x="4036" y="7302"/>
                    </a:cubicBezTo>
                    <a:cubicBezTo>
                      <a:pt x="4036" y="7520"/>
                      <a:pt x="4213" y="7696"/>
                      <a:pt x="4431" y="7696"/>
                    </a:cubicBezTo>
                    <a:cubicBezTo>
                      <a:pt x="4649" y="7696"/>
                      <a:pt x="4826" y="7520"/>
                      <a:pt x="4826" y="7302"/>
                    </a:cubicBezTo>
                    <a:cubicBezTo>
                      <a:pt x="4826" y="7172"/>
                      <a:pt x="4762" y="7059"/>
                      <a:pt x="4666" y="6987"/>
                    </a:cubicBezTo>
                    <a:lnTo>
                      <a:pt x="4666" y="4193"/>
                    </a:lnTo>
                    <a:lnTo>
                      <a:pt x="329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7" name="Google Shape;1897;p26"/>
              <p:cNvSpPr/>
              <p:nvPr/>
            </p:nvSpPr>
            <p:spPr>
              <a:xfrm>
                <a:off x="2272600" y="978500"/>
                <a:ext cx="44250" cy="418450"/>
              </a:xfrm>
              <a:custGeom>
                <a:avLst/>
                <a:gdLst/>
                <a:ahLst/>
                <a:cxnLst/>
                <a:rect l="l" t="t" r="r" b="b"/>
                <a:pathLst>
                  <a:path w="1770" h="16738" extrusionOk="0">
                    <a:moveTo>
                      <a:pt x="1430" y="16180"/>
                    </a:moveTo>
                    <a:cubicBezTo>
                      <a:pt x="1552" y="16180"/>
                      <a:pt x="1651" y="16280"/>
                      <a:pt x="1651" y="16401"/>
                    </a:cubicBezTo>
                    <a:cubicBezTo>
                      <a:pt x="1651" y="16522"/>
                      <a:pt x="1552" y="16622"/>
                      <a:pt x="1430" y="16622"/>
                    </a:cubicBezTo>
                    <a:cubicBezTo>
                      <a:pt x="1309" y="16622"/>
                      <a:pt x="1210" y="16522"/>
                      <a:pt x="1210" y="16401"/>
                    </a:cubicBezTo>
                    <a:cubicBezTo>
                      <a:pt x="1210" y="16280"/>
                      <a:pt x="1309" y="16180"/>
                      <a:pt x="1430" y="16180"/>
                    </a:cubicBezTo>
                    <a:close/>
                    <a:moveTo>
                      <a:pt x="0" y="1"/>
                    </a:moveTo>
                    <a:lnTo>
                      <a:pt x="0" y="12282"/>
                    </a:lnTo>
                    <a:lnTo>
                      <a:pt x="1372" y="13643"/>
                    </a:lnTo>
                    <a:lnTo>
                      <a:pt x="1372" y="16067"/>
                    </a:lnTo>
                    <a:cubicBezTo>
                      <a:pt x="1212" y="16095"/>
                      <a:pt x="1094" y="16233"/>
                      <a:pt x="1094" y="16401"/>
                    </a:cubicBezTo>
                    <a:cubicBezTo>
                      <a:pt x="1094" y="16586"/>
                      <a:pt x="1245" y="16738"/>
                      <a:pt x="1430" y="16738"/>
                    </a:cubicBezTo>
                    <a:cubicBezTo>
                      <a:pt x="1618" y="16738"/>
                      <a:pt x="1770" y="16586"/>
                      <a:pt x="1770" y="16401"/>
                    </a:cubicBezTo>
                    <a:cubicBezTo>
                      <a:pt x="1770" y="16233"/>
                      <a:pt x="1648" y="16095"/>
                      <a:pt x="1491" y="16067"/>
                    </a:cubicBezTo>
                    <a:lnTo>
                      <a:pt x="1491" y="13596"/>
                    </a:lnTo>
                    <a:lnTo>
                      <a:pt x="119" y="12235"/>
                    </a:lnTo>
                    <a:lnTo>
                      <a:pt x="119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8" name="Google Shape;1898;p26"/>
              <p:cNvSpPr/>
              <p:nvPr/>
            </p:nvSpPr>
            <p:spPr>
              <a:xfrm>
                <a:off x="1932575" y="993200"/>
                <a:ext cx="192700" cy="1062825"/>
              </a:xfrm>
              <a:custGeom>
                <a:avLst/>
                <a:gdLst/>
                <a:ahLst/>
                <a:cxnLst/>
                <a:rect l="l" t="t" r="r" b="b"/>
                <a:pathLst>
                  <a:path w="7708" h="42513" extrusionOk="0">
                    <a:moveTo>
                      <a:pt x="7371" y="41952"/>
                    </a:moveTo>
                    <a:cubicBezTo>
                      <a:pt x="7492" y="41952"/>
                      <a:pt x="7589" y="42051"/>
                      <a:pt x="7589" y="42173"/>
                    </a:cubicBezTo>
                    <a:cubicBezTo>
                      <a:pt x="7589" y="42294"/>
                      <a:pt x="7492" y="42394"/>
                      <a:pt x="7371" y="42394"/>
                    </a:cubicBezTo>
                    <a:cubicBezTo>
                      <a:pt x="7250" y="42394"/>
                      <a:pt x="7150" y="42294"/>
                      <a:pt x="7150" y="42173"/>
                    </a:cubicBezTo>
                    <a:cubicBezTo>
                      <a:pt x="7150" y="42051"/>
                      <a:pt x="7250" y="41952"/>
                      <a:pt x="7371" y="41952"/>
                    </a:cubicBezTo>
                    <a:close/>
                    <a:moveTo>
                      <a:pt x="1149" y="1"/>
                    </a:moveTo>
                    <a:lnTo>
                      <a:pt x="1149" y="4070"/>
                    </a:lnTo>
                    <a:lnTo>
                      <a:pt x="0" y="5226"/>
                    </a:lnTo>
                    <a:lnTo>
                      <a:pt x="0" y="25370"/>
                    </a:lnTo>
                    <a:lnTo>
                      <a:pt x="1372" y="26731"/>
                    </a:lnTo>
                    <a:lnTo>
                      <a:pt x="1372" y="29019"/>
                    </a:lnTo>
                    <a:lnTo>
                      <a:pt x="7310" y="34946"/>
                    </a:lnTo>
                    <a:lnTo>
                      <a:pt x="7310" y="41839"/>
                    </a:lnTo>
                    <a:cubicBezTo>
                      <a:pt x="7153" y="41869"/>
                      <a:pt x="7031" y="42007"/>
                      <a:pt x="7031" y="42173"/>
                    </a:cubicBezTo>
                    <a:cubicBezTo>
                      <a:pt x="7031" y="42361"/>
                      <a:pt x="7183" y="42512"/>
                      <a:pt x="7371" y="42512"/>
                    </a:cubicBezTo>
                    <a:cubicBezTo>
                      <a:pt x="7556" y="42512"/>
                      <a:pt x="7708" y="42361"/>
                      <a:pt x="7708" y="42173"/>
                    </a:cubicBezTo>
                    <a:cubicBezTo>
                      <a:pt x="7708" y="42007"/>
                      <a:pt x="7586" y="41869"/>
                      <a:pt x="7429" y="41839"/>
                    </a:cubicBezTo>
                    <a:lnTo>
                      <a:pt x="7429" y="34899"/>
                    </a:lnTo>
                    <a:lnTo>
                      <a:pt x="1491" y="28970"/>
                    </a:lnTo>
                    <a:lnTo>
                      <a:pt x="1491" y="26681"/>
                    </a:lnTo>
                    <a:lnTo>
                      <a:pt x="119" y="25320"/>
                    </a:lnTo>
                    <a:lnTo>
                      <a:pt x="119" y="5273"/>
                    </a:lnTo>
                    <a:lnTo>
                      <a:pt x="1265" y="4120"/>
                    </a:lnTo>
                    <a:lnTo>
                      <a:pt x="1265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9" name="Google Shape;1899;p26"/>
              <p:cNvSpPr/>
              <p:nvPr/>
            </p:nvSpPr>
            <p:spPr>
              <a:xfrm>
                <a:off x="2345275" y="1417575"/>
                <a:ext cx="393450" cy="629950"/>
              </a:xfrm>
              <a:custGeom>
                <a:avLst/>
                <a:gdLst/>
                <a:ahLst/>
                <a:cxnLst/>
                <a:rect l="l" t="t" r="r" b="b"/>
                <a:pathLst>
                  <a:path w="15738" h="25198" extrusionOk="0">
                    <a:moveTo>
                      <a:pt x="15655" y="0"/>
                    </a:moveTo>
                    <a:lnTo>
                      <a:pt x="5731" y="9966"/>
                    </a:lnTo>
                    <a:lnTo>
                      <a:pt x="5714" y="9982"/>
                    </a:lnTo>
                    <a:lnTo>
                      <a:pt x="5714" y="16963"/>
                    </a:lnTo>
                    <a:lnTo>
                      <a:pt x="17" y="22689"/>
                    </a:lnTo>
                    <a:lnTo>
                      <a:pt x="0" y="22705"/>
                    </a:lnTo>
                    <a:lnTo>
                      <a:pt x="0" y="25198"/>
                    </a:lnTo>
                    <a:lnTo>
                      <a:pt x="119" y="25198"/>
                    </a:lnTo>
                    <a:lnTo>
                      <a:pt x="119" y="22752"/>
                    </a:lnTo>
                    <a:lnTo>
                      <a:pt x="5814" y="17030"/>
                    </a:lnTo>
                    <a:lnTo>
                      <a:pt x="5830" y="17013"/>
                    </a:lnTo>
                    <a:lnTo>
                      <a:pt x="5830" y="10029"/>
                    </a:lnTo>
                    <a:lnTo>
                      <a:pt x="15738" y="83"/>
                    </a:lnTo>
                    <a:lnTo>
                      <a:pt x="15655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0" name="Google Shape;1900;p26"/>
              <p:cNvSpPr/>
              <p:nvPr/>
            </p:nvSpPr>
            <p:spPr>
              <a:xfrm>
                <a:off x="2296000" y="978025"/>
                <a:ext cx="44175" cy="442475"/>
              </a:xfrm>
              <a:custGeom>
                <a:avLst/>
                <a:gdLst/>
                <a:ahLst/>
                <a:cxnLst/>
                <a:rect l="l" t="t" r="r" b="b"/>
                <a:pathLst>
                  <a:path w="1767" h="17699" extrusionOk="0">
                    <a:moveTo>
                      <a:pt x="1430" y="17138"/>
                    </a:moveTo>
                    <a:cubicBezTo>
                      <a:pt x="1552" y="17138"/>
                      <a:pt x="1651" y="17237"/>
                      <a:pt x="1651" y="17359"/>
                    </a:cubicBezTo>
                    <a:cubicBezTo>
                      <a:pt x="1651" y="17480"/>
                      <a:pt x="1552" y="17579"/>
                      <a:pt x="1430" y="17579"/>
                    </a:cubicBezTo>
                    <a:cubicBezTo>
                      <a:pt x="1309" y="17579"/>
                      <a:pt x="1209" y="17480"/>
                      <a:pt x="1209" y="17359"/>
                    </a:cubicBezTo>
                    <a:cubicBezTo>
                      <a:pt x="1209" y="17237"/>
                      <a:pt x="1309" y="17138"/>
                      <a:pt x="1430" y="17138"/>
                    </a:cubicBezTo>
                    <a:close/>
                    <a:moveTo>
                      <a:pt x="0" y="1"/>
                    </a:moveTo>
                    <a:lnTo>
                      <a:pt x="0" y="9753"/>
                    </a:lnTo>
                    <a:lnTo>
                      <a:pt x="1372" y="11117"/>
                    </a:lnTo>
                    <a:lnTo>
                      <a:pt x="1372" y="17027"/>
                    </a:lnTo>
                    <a:lnTo>
                      <a:pt x="1369" y="17027"/>
                    </a:lnTo>
                    <a:cubicBezTo>
                      <a:pt x="1212" y="17055"/>
                      <a:pt x="1091" y="17193"/>
                      <a:pt x="1091" y="17359"/>
                    </a:cubicBezTo>
                    <a:cubicBezTo>
                      <a:pt x="1091" y="17546"/>
                      <a:pt x="1242" y="17698"/>
                      <a:pt x="1430" y="17698"/>
                    </a:cubicBezTo>
                    <a:cubicBezTo>
                      <a:pt x="1615" y="17698"/>
                      <a:pt x="1767" y="17546"/>
                      <a:pt x="1767" y="17359"/>
                    </a:cubicBezTo>
                    <a:cubicBezTo>
                      <a:pt x="1767" y="17193"/>
                      <a:pt x="1645" y="17055"/>
                      <a:pt x="1488" y="17027"/>
                    </a:cubicBezTo>
                    <a:lnTo>
                      <a:pt x="1488" y="11067"/>
                    </a:lnTo>
                    <a:lnTo>
                      <a:pt x="116" y="9704"/>
                    </a:lnTo>
                    <a:lnTo>
                      <a:pt x="116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1" name="Google Shape;1901;p26"/>
              <p:cNvSpPr/>
              <p:nvPr/>
            </p:nvSpPr>
            <p:spPr>
              <a:xfrm>
                <a:off x="1459000" y="1041375"/>
                <a:ext cx="299475" cy="684350"/>
              </a:xfrm>
              <a:custGeom>
                <a:avLst/>
                <a:gdLst/>
                <a:ahLst/>
                <a:cxnLst/>
                <a:rect l="l" t="t" r="r" b="b"/>
                <a:pathLst>
                  <a:path w="11979" h="27374" extrusionOk="0">
                    <a:moveTo>
                      <a:pt x="11642" y="26816"/>
                    </a:moveTo>
                    <a:cubicBezTo>
                      <a:pt x="11763" y="26816"/>
                      <a:pt x="11863" y="26916"/>
                      <a:pt x="11863" y="27037"/>
                    </a:cubicBezTo>
                    <a:cubicBezTo>
                      <a:pt x="11863" y="27158"/>
                      <a:pt x="11763" y="27258"/>
                      <a:pt x="11642" y="27258"/>
                    </a:cubicBezTo>
                    <a:cubicBezTo>
                      <a:pt x="11520" y="27258"/>
                      <a:pt x="11421" y="27158"/>
                      <a:pt x="11421" y="27037"/>
                    </a:cubicBezTo>
                    <a:cubicBezTo>
                      <a:pt x="11421" y="26916"/>
                      <a:pt x="11520" y="26816"/>
                      <a:pt x="11642" y="26816"/>
                    </a:cubicBezTo>
                    <a:close/>
                    <a:moveTo>
                      <a:pt x="84" y="1"/>
                    </a:moveTo>
                    <a:lnTo>
                      <a:pt x="1" y="84"/>
                    </a:lnTo>
                    <a:lnTo>
                      <a:pt x="9373" y="9442"/>
                    </a:lnTo>
                    <a:lnTo>
                      <a:pt x="9373" y="24856"/>
                    </a:lnTo>
                    <a:lnTo>
                      <a:pt x="11363" y="26844"/>
                    </a:lnTo>
                    <a:cubicBezTo>
                      <a:pt x="11324" y="26896"/>
                      <a:pt x="11302" y="26965"/>
                      <a:pt x="11302" y="27037"/>
                    </a:cubicBezTo>
                    <a:cubicBezTo>
                      <a:pt x="11302" y="27222"/>
                      <a:pt x="11454" y="27374"/>
                      <a:pt x="11642" y="27374"/>
                    </a:cubicBezTo>
                    <a:cubicBezTo>
                      <a:pt x="11827" y="27374"/>
                      <a:pt x="11979" y="27222"/>
                      <a:pt x="11979" y="27037"/>
                    </a:cubicBezTo>
                    <a:cubicBezTo>
                      <a:pt x="11979" y="26849"/>
                      <a:pt x="11827" y="26697"/>
                      <a:pt x="11642" y="26697"/>
                    </a:cubicBezTo>
                    <a:cubicBezTo>
                      <a:pt x="11567" y="26697"/>
                      <a:pt x="11501" y="26720"/>
                      <a:pt x="11446" y="26758"/>
                    </a:cubicBezTo>
                    <a:lnTo>
                      <a:pt x="9492" y="24807"/>
                    </a:lnTo>
                    <a:lnTo>
                      <a:pt x="9492" y="9392"/>
                    </a:lnTo>
                    <a:lnTo>
                      <a:pt x="84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2" name="Google Shape;1902;p26"/>
              <p:cNvSpPr/>
              <p:nvPr/>
            </p:nvSpPr>
            <p:spPr>
              <a:xfrm>
                <a:off x="1479300" y="966925"/>
                <a:ext cx="291325" cy="642025"/>
              </a:xfrm>
              <a:custGeom>
                <a:avLst/>
                <a:gdLst/>
                <a:ahLst/>
                <a:cxnLst/>
                <a:rect l="l" t="t" r="r" b="b"/>
                <a:pathLst>
                  <a:path w="11653" h="25681" extrusionOk="0">
                    <a:moveTo>
                      <a:pt x="326" y="0"/>
                    </a:moveTo>
                    <a:lnTo>
                      <a:pt x="1" y="337"/>
                    </a:lnTo>
                    <a:lnTo>
                      <a:pt x="11020" y="10992"/>
                    </a:lnTo>
                    <a:lnTo>
                      <a:pt x="11020" y="24972"/>
                    </a:lnTo>
                    <a:cubicBezTo>
                      <a:pt x="10924" y="25043"/>
                      <a:pt x="10860" y="25157"/>
                      <a:pt x="10860" y="25286"/>
                    </a:cubicBezTo>
                    <a:cubicBezTo>
                      <a:pt x="10860" y="25504"/>
                      <a:pt x="11037" y="25681"/>
                      <a:pt x="11258" y="25681"/>
                    </a:cubicBezTo>
                    <a:cubicBezTo>
                      <a:pt x="11476" y="25681"/>
                      <a:pt x="11653" y="25504"/>
                      <a:pt x="11653" y="25286"/>
                    </a:cubicBezTo>
                    <a:cubicBezTo>
                      <a:pt x="11653" y="25157"/>
                      <a:pt x="11589" y="25043"/>
                      <a:pt x="11492" y="24972"/>
                    </a:cubicBezTo>
                    <a:lnTo>
                      <a:pt x="11492" y="10794"/>
                    </a:lnTo>
                    <a:lnTo>
                      <a:pt x="326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3" name="Google Shape;1903;p26"/>
              <p:cNvSpPr/>
              <p:nvPr/>
            </p:nvSpPr>
            <p:spPr>
              <a:xfrm>
                <a:off x="1788750" y="1787275"/>
                <a:ext cx="19775" cy="19825"/>
              </a:xfrm>
              <a:custGeom>
                <a:avLst/>
                <a:gdLst/>
                <a:ahLst/>
                <a:cxnLst/>
                <a:rect l="l" t="t" r="r" b="b"/>
                <a:pathLst>
                  <a:path w="791" h="793" extrusionOk="0">
                    <a:moveTo>
                      <a:pt x="395" y="0"/>
                    </a:moveTo>
                    <a:cubicBezTo>
                      <a:pt x="177" y="0"/>
                      <a:pt x="1" y="177"/>
                      <a:pt x="1" y="395"/>
                    </a:cubicBezTo>
                    <a:cubicBezTo>
                      <a:pt x="1" y="616"/>
                      <a:pt x="177" y="792"/>
                      <a:pt x="395" y="792"/>
                    </a:cubicBezTo>
                    <a:cubicBezTo>
                      <a:pt x="613" y="792"/>
                      <a:pt x="790" y="616"/>
                      <a:pt x="790" y="395"/>
                    </a:cubicBezTo>
                    <a:cubicBezTo>
                      <a:pt x="790" y="177"/>
                      <a:pt x="613" y="0"/>
                      <a:pt x="395" y="0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4" name="Google Shape;1904;p26"/>
              <p:cNvSpPr/>
              <p:nvPr/>
            </p:nvSpPr>
            <p:spPr>
              <a:xfrm>
                <a:off x="1400775" y="1164075"/>
                <a:ext cx="165650" cy="266975"/>
              </a:xfrm>
              <a:custGeom>
                <a:avLst/>
                <a:gdLst/>
                <a:ahLst/>
                <a:cxnLst/>
                <a:rect l="l" t="t" r="r" b="b"/>
                <a:pathLst>
                  <a:path w="6626" h="10679" extrusionOk="0">
                    <a:moveTo>
                      <a:pt x="83" y="1"/>
                    </a:moveTo>
                    <a:lnTo>
                      <a:pt x="0" y="84"/>
                    </a:lnTo>
                    <a:lnTo>
                      <a:pt x="6509" y="6582"/>
                    </a:lnTo>
                    <a:lnTo>
                      <a:pt x="6509" y="10678"/>
                    </a:lnTo>
                    <a:lnTo>
                      <a:pt x="6625" y="10678"/>
                    </a:lnTo>
                    <a:lnTo>
                      <a:pt x="6625" y="6532"/>
                    </a:lnTo>
                    <a:lnTo>
                      <a:pt x="83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5" name="Google Shape;1905;p26"/>
              <p:cNvSpPr/>
              <p:nvPr/>
            </p:nvSpPr>
            <p:spPr>
              <a:xfrm>
                <a:off x="1424150" y="1156700"/>
                <a:ext cx="165675" cy="297675"/>
              </a:xfrm>
              <a:custGeom>
                <a:avLst/>
                <a:gdLst/>
                <a:ahLst/>
                <a:cxnLst/>
                <a:rect l="l" t="t" r="r" b="b"/>
                <a:pathLst>
                  <a:path w="6627" h="11907" extrusionOk="0">
                    <a:moveTo>
                      <a:pt x="84" y="0"/>
                    </a:moveTo>
                    <a:lnTo>
                      <a:pt x="1" y="83"/>
                    </a:lnTo>
                    <a:lnTo>
                      <a:pt x="6507" y="6581"/>
                    </a:lnTo>
                    <a:lnTo>
                      <a:pt x="6507" y="11906"/>
                    </a:lnTo>
                    <a:lnTo>
                      <a:pt x="6626" y="11906"/>
                    </a:lnTo>
                    <a:lnTo>
                      <a:pt x="6626" y="6532"/>
                    </a:lnTo>
                    <a:lnTo>
                      <a:pt x="84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6" name="Google Shape;1906;p26"/>
              <p:cNvSpPr/>
              <p:nvPr/>
            </p:nvSpPr>
            <p:spPr>
              <a:xfrm>
                <a:off x="1813050" y="1812225"/>
                <a:ext cx="17400" cy="16925"/>
              </a:xfrm>
              <a:custGeom>
                <a:avLst/>
                <a:gdLst/>
                <a:ahLst/>
                <a:cxnLst/>
                <a:rect l="l" t="t" r="r" b="b"/>
                <a:pathLst>
                  <a:path w="696" h="677" extrusionOk="0">
                    <a:moveTo>
                      <a:pt x="355" y="117"/>
                    </a:moveTo>
                    <a:cubicBezTo>
                      <a:pt x="414" y="117"/>
                      <a:pt x="471" y="138"/>
                      <a:pt x="514" y="181"/>
                    </a:cubicBezTo>
                    <a:cubicBezTo>
                      <a:pt x="569" y="236"/>
                      <a:pt x="591" y="316"/>
                      <a:pt x="572" y="393"/>
                    </a:cubicBezTo>
                    <a:cubicBezTo>
                      <a:pt x="552" y="471"/>
                      <a:pt x="489" y="534"/>
                      <a:pt x="414" y="551"/>
                    </a:cubicBezTo>
                    <a:cubicBezTo>
                      <a:pt x="395" y="555"/>
                      <a:pt x="376" y="558"/>
                      <a:pt x="358" y="558"/>
                    </a:cubicBezTo>
                    <a:cubicBezTo>
                      <a:pt x="299" y="558"/>
                      <a:pt x="244" y="535"/>
                      <a:pt x="202" y="493"/>
                    </a:cubicBezTo>
                    <a:cubicBezTo>
                      <a:pt x="160" y="451"/>
                      <a:pt x="136" y="396"/>
                      <a:pt x="136" y="338"/>
                    </a:cubicBezTo>
                    <a:cubicBezTo>
                      <a:pt x="136" y="319"/>
                      <a:pt x="138" y="300"/>
                      <a:pt x="144" y="283"/>
                    </a:cubicBezTo>
                    <a:cubicBezTo>
                      <a:pt x="160" y="206"/>
                      <a:pt x="227" y="142"/>
                      <a:pt x="301" y="123"/>
                    </a:cubicBezTo>
                    <a:cubicBezTo>
                      <a:pt x="319" y="119"/>
                      <a:pt x="337" y="117"/>
                      <a:pt x="355" y="117"/>
                    </a:cubicBezTo>
                    <a:close/>
                    <a:moveTo>
                      <a:pt x="356" y="0"/>
                    </a:moveTo>
                    <a:cubicBezTo>
                      <a:pt x="329" y="0"/>
                      <a:pt x="301" y="3"/>
                      <a:pt x="274" y="10"/>
                    </a:cubicBezTo>
                    <a:cubicBezTo>
                      <a:pt x="155" y="37"/>
                      <a:pt x="58" y="134"/>
                      <a:pt x="28" y="255"/>
                    </a:cubicBezTo>
                    <a:cubicBezTo>
                      <a:pt x="0" y="371"/>
                      <a:pt x="33" y="493"/>
                      <a:pt x="119" y="578"/>
                    </a:cubicBezTo>
                    <a:cubicBezTo>
                      <a:pt x="183" y="642"/>
                      <a:pt x="269" y="676"/>
                      <a:pt x="358" y="676"/>
                    </a:cubicBezTo>
                    <a:cubicBezTo>
                      <a:pt x="385" y="676"/>
                      <a:pt x="412" y="673"/>
                      <a:pt x="439" y="667"/>
                    </a:cubicBezTo>
                    <a:cubicBezTo>
                      <a:pt x="561" y="636"/>
                      <a:pt x="657" y="540"/>
                      <a:pt x="685" y="421"/>
                    </a:cubicBezTo>
                    <a:cubicBezTo>
                      <a:pt x="690" y="393"/>
                      <a:pt x="696" y="366"/>
                      <a:pt x="696" y="338"/>
                    </a:cubicBezTo>
                    <a:cubicBezTo>
                      <a:pt x="696" y="250"/>
                      <a:pt x="660" y="164"/>
                      <a:pt x="597" y="98"/>
                    </a:cubicBezTo>
                    <a:cubicBezTo>
                      <a:pt x="531" y="34"/>
                      <a:pt x="446" y="0"/>
                      <a:pt x="356" y="0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7" name="Google Shape;1907;p26"/>
              <p:cNvSpPr/>
              <p:nvPr/>
            </p:nvSpPr>
            <p:spPr>
              <a:xfrm>
                <a:off x="1889100" y="1038400"/>
                <a:ext cx="16925" cy="16950"/>
              </a:xfrm>
              <a:custGeom>
                <a:avLst/>
                <a:gdLst/>
                <a:ahLst/>
                <a:cxnLst/>
                <a:rect l="l" t="t" r="r" b="b"/>
                <a:pathLst>
                  <a:path w="677" h="678" extrusionOk="0">
                    <a:moveTo>
                      <a:pt x="340" y="117"/>
                    </a:moveTo>
                    <a:cubicBezTo>
                      <a:pt x="461" y="117"/>
                      <a:pt x="561" y="216"/>
                      <a:pt x="561" y="338"/>
                    </a:cubicBezTo>
                    <a:cubicBezTo>
                      <a:pt x="561" y="459"/>
                      <a:pt x="461" y="559"/>
                      <a:pt x="340" y="559"/>
                    </a:cubicBezTo>
                    <a:cubicBezTo>
                      <a:pt x="218" y="559"/>
                      <a:pt x="119" y="459"/>
                      <a:pt x="119" y="338"/>
                    </a:cubicBezTo>
                    <a:cubicBezTo>
                      <a:pt x="119" y="216"/>
                      <a:pt x="218" y="117"/>
                      <a:pt x="340" y="117"/>
                    </a:cubicBezTo>
                    <a:close/>
                    <a:moveTo>
                      <a:pt x="340" y="1"/>
                    </a:moveTo>
                    <a:cubicBezTo>
                      <a:pt x="152" y="1"/>
                      <a:pt x="0" y="153"/>
                      <a:pt x="0" y="338"/>
                    </a:cubicBezTo>
                    <a:cubicBezTo>
                      <a:pt x="0" y="525"/>
                      <a:pt x="152" y="677"/>
                      <a:pt x="340" y="677"/>
                    </a:cubicBezTo>
                    <a:cubicBezTo>
                      <a:pt x="525" y="677"/>
                      <a:pt x="677" y="525"/>
                      <a:pt x="677" y="338"/>
                    </a:cubicBezTo>
                    <a:cubicBezTo>
                      <a:pt x="677" y="153"/>
                      <a:pt x="525" y="1"/>
                      <a:pt x="340" y="1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8" name="Google Shape;1908;p26"/>
              <p:cNvSpPr/>
              <p:nvPr/>
            </p:nvSpPr>
            <p:spPr>
              <a:xfrm>
                <a:off x="1836850" y="1835650"/>
                <a:ext cx="16925" cy="16925"/>
              </a:xfrm>
              <a:custGeom>
                <a:avLst/>
                <a:gdLst/>
                <a:ahLst/>
                <a:cxnLst/>
                <a:rect l="l" t="t" r="r" b="b"/>
                <a:pathLst>
                  <a:path w="677" h="677" extrusionOk="0">
                    <a:moveTo>
                      <a:pt x="340" y="119"/>
                    </a:moveTo>
                    <a:cubicBezTo>
                      <a:pt x="462" y="119"/>
                      <a:pt x="561" y="218"/>
                      <a:pt x="561" y="340"/>
                    </a:cubicBezTo>
                    <a:cubicBezTo>
                      <a:pt x="561" y="461"/>
                      <a:pt x="462" y="561"/>
                      <a:pt x="340" y="561"/>
                    </a:cubicBezTo>
                    <a:cubicBezTo>
                      <a:pt x="219" y="561"/>
                      <a:pt x="119" y="461"/>
                      <a:pt x="119" y="340"/>
                    </a:cubicBezTo>
                    <a:cubicBezTo>
                      <a:pt x="119" y="218"/>
                      <a:pt x="219" y="119"/>
                      <a:pt x="340" y="119"/>
                    </a:cubicBezTo>
                    <a:close/>
                    <a:moveTo>
                      <a:pt x="340" y="0"/>
                    </a:moveTo>
                    <a:cubicBezTo>
                      <a:pt x="152" y="0"/>
                      <a:pt x="1" y="152"/>
                      <a:pt x="1" y="340"/>
                    </a:cubicBezTo>
                    <a:cubicBezTo>
                      <a:pt x="1" y="525"/>
                      <a:pt x="152" y="677"/>
                      <a:pt x="340" y="677"/>
                    </a:cubicBezTo>
                    <a:cubicBezTo>
                      <a:pt x="525" y="677"/>
                      <a:pt x="677" y="525"/>
                      <a:pt x="677" y="340"/>
                    </a:cubicBezTo>
                    <a:cubicBezTo>
                      <a:pt x="677" y="152"/>
                      <a:pt x="525" y="0"/>
                      <a:pt x="340" y="0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9" name="Google Shape;1909;p26"/>
              <p:cNvSpPr/>
              <p:nvPr/>
            </p:nvSpPr>
            <p:spPr>
              <a:xfrm>
                <a:off x="1889100" y="1068850"/>
                <a:ext cx="16925" cy="17000"/>
              </a:xfrm>
              <a:custGeom>
                <a:avLst/>
                <a:gdLst/>
                <a:ahLst/>
                <a:cxnLst/>
                <a:rect l="l" t="t" r="r" b="b"/>
                <a:pathLst>
                  <a:path w="677" h="680" extrusionOk="0">
                    <a:moveTo>
                      <a:pt x="340" y="119"/>
                    </a:moveTo>
                    <a:cubicBezTo>
                      <a:pt x="461" y="119"/>
                      <a:pt x="561" y="218"/>
                      <a:pt x="561" y="340"/>
                    </a:cubicBezTo>
                    <a:cubicBezTo>
                      <a:pt x="561" y="461"/>
                      <a:pt x="461" y="561"/>
                      <a:pt x="340" y="561"/>
                    </a:cubicBezTo>
                    <a:cubicBezTo>
                      <a:pt x="218" y="561"/>
                      <a:pt x="119" y="461"/>
                      <a:pt x="119" y="340"/>
                    </a:cubicBezTo>
                    <a:cubicBezTo>
                      <a:pt x="119" y="218"/>
                      <a:pt x="218" y="119"/>
                      <a:pt x="340" y="119"/>
                    </a:cubicBezTo>
                    <a:close/>
                    <a:moveTo>
                      <a:pt x="340" y="0"/>
                    </a:moveTo>
                    <a:cubicBezTo>
                      <a:pt x="152" y="0"/>
                      <a:pt x="0" y="152"/>
                      <a:pt x="0" y="340"/>
                    </a:cubicBezTo>
                    <a:cubicBezTo>
                      <a:pt x="0" y="528"/>
                      <a:pt x="152" y="679"/>
                      <a:pt x="340" y="679"/>
                    </a:cubicBezTo>
                    <a:cubicBezTo>
                      <a:pt x="525" y="679"/>
                      <a:pt x="677" y="528"/>
                      <a:pt x="677" y="340"/>
                    </a:cubicBezTo>
                    <a:cubicBezTo>
                      <a:pt x="677" y="152"/>
                      <a:pt x="525" y="0"/>
                      <a:pt x="340" y="0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0" name="Google Shape;1910;p26"/>
              <p:cNvSpPr/>
              <p:nvPr/>
            </p:nvSpPr>
            <p:spPr>
              <a:xfrm>
                <a:off x="1611125" y="977275"/>
                <a:ext cx="373450" cy="868550"/>
              </a:xfrm>
              <a:custGeom>
                <a:avLst/>
                <a:gdLst/>
                <a:ahLst/>
                <a:cxnLst/>
                <a:rect l="l" t="t" r="r" b="b"/>
                <a:pathLst>
                  <a:path w="14938" h="34742" extrusionOk="0">
                    <a:moveTo>
                      <a:pt x="14598" y="34181"/>
                    </a:moveTo>
                    <a:cubicBezTo>
                      <a:pt x="14719" y="34181"/>
                      <a:pt x="14818" y="34280"/>
                      <a:pt x="14818" y="34401"/>
                    </a:cubicBezTo>
                    <a:cubicBezTo>
                      <a:pt x="14818" y="34523"/>
                      <a:pt x="14719" y="34622"/>
                      <a:pt x="14598" y="34622"/>
                    </a:cubicBezTo>
                    <a:cubicBezTo>
                      <a:pt x="14476" y="34622"/>
                      <a:pt x="14377" y="34523"/>
                      <a:pt x="14377" y="34401"/>
                    </a:cubicBezTo>
                    <a:cubicBezTo>
                      <a:pt x="14377" y="34280"/>
                      <a:pt x="14476" y="34181"/>
                      <a:pt x="14598" y="34181"/>
                    </a:cubicBezTo>
                    <a:close/>
                    <a:moveTo>
                      <a:pt x="83" y="0"/>
                    </a:moveTo>
                    <a:lnTo>
                      <a:pt x="0" y="83"/>
                    </a:lnTo>
                    <a:lnTo>
                      <a:pt x="9355" y="9422"/>
                    </a:lnTo>
                    <a:lnTo>
                      <a:pt x="9355" y="29250"/>
                    </a:lnTo>
                    <a:lnTo>
                      <a:pt x="14322" y="34208"/>
                    </a:lnTo>
                    <a:cubicBezTo>
                      <a:pt x="14283" y="34263"/>
                      <a:pt x="14258" y="34330"/>
                      <a:pt x="14258" y="34401"/>
                    </a:cubicBezTo>
                    <a:cubicBezTo>
                      <a:pt x="14258" y="34589"/>
                      <a:pt x="14410" y="34741"/>
                      <a:pt x="14598" y="34741"/>
                    </a:cubicBezTo>
                    <a:cubicBezTo>
                      <a:pt x="14785" y="34741"/>
                      <a:pt x="14937" y="34589"/>
                      <a:pt x="14937" y="34401"/>
                    </a:cubicBezTo>
                    <a:cubicBezTo>
                      <a:pt x="14937" y="34214"/>
                      <a:pt x="14785" y="34062"/>
                      <a:pt x="14598" y="34062"/>
                    </a:cubicBezTo>
                    <a:cubicBezTo>
                      <a:pt x="14526" y="34062"/>
                      <a:pt x="14460" y="34087"/>
                      <a:pt x="14404" y="34125"/>
                    </a:cubicBezTo>
                    <a:lnTo>
                      <a:pt x="9471" y="29201"/>
                    </a:lnTo>
                    <a:lnTo>
                      <a:pt x="9471" y="9375"/>
                    </a:lnTo>
                    <a:lnTo>
                      <a:pt x="83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1" name="Google Shape;1911;p26"/>
              <p:cNvSpPr/>
              <p:nvPr/>
            </p:nvSpPr>
            <p:spPr>
              <a:xfrm>
                <a:off x="1695175" y="963875"/>
                <a:ext cx="377650" cy="901950"/>
              </a:xfrm>
              <a:custGeom>
                <a:avLst/>
                <a:gdLst/>
                <a:ahLst/>
                <a:cxnLst/>
                <a:rect l="l" t="t" r="r" b="b"/>
                <a:pathLst>
                  <a:path w="15106" h="36078" extrusionOk="0">
                    <a:moveTo>
                      <a:pt x="332" y="1"/>
                    </a:moveTo>
                    <a:lnTo>
                      <a:pt x="0" y="335"/>
                    </a:lnTo>
                    <a:lnTo>
                      <a:pt x="3178" y="3490"/>
                    </a:lnTo>
                    <a:lnTo>
                      <a:pt x="7859" y="8136"/>
                    </a:lnTo>
                    <a:lnTo>
                      <a:pt x="7859" y="29215"/>
                    </a:lnTo>
                    <a:lnTo>
                      <a:pt x="14322" y="35628"/>
                    </a:lnTo>
                    <a:cubicBezTo>
                      <a:pt x="14319" y="35647"/>
                      <a:pt x="14316" y="35663"/>
                      <a:pt x="14316" y="35683"/>
                    </a:cubicBezTo>
                    <a:cubicBezTo>
                      <a:pt x="14316" y="35901"/>
                      <a:pt x="14493" y="36078"/>
                      <a:pt x="14711" y="36078"/>
                    </a:cubicBezTo>
                    <a:cubicBezTo>
                      <a:pt x="14929" y="36078"/>
                      <a:pt x="15106" y="35901"/>
                      <a:pt x="15106" y="35683"/>
                    </a:cubicBezTo>
                    <a:cubicBezTo>
                      <a:pt x="15106" y="35465"/>
                      <a:pt x="14929" y="35288"/>
                      <a:pt x="14711" y="35288"/>
                    </a:cubicBezTo>
                    <a:cubicBezTo>
                      <a:pt x="14692" y="35288"/>
                      <a:pt x="14672" y="35291"/>
                      <a:pt x="14653" y="35294"/>
                    </a:cubicBezTo>
                    <a:lnTo>
                      <a:pt x="8332" y="29019"/>
                    </a:lnTo>
                    <a:lnTo>
                      <a:pt x="8332" y="7940"/>
                    </a:lnTo>
                    <a:lnTo>
                      <a:pt x="8263" y="7871"/>
                    </a:lnTo>
                    <a:lnTo>
                      <a:pt x="3294" y="2938"/>
                    </a:lnTo>
                    <a:lnTo>
                      <a:pt x="332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2" name="Google Shape;1912;p26"/>
              <p:cNvSpPr/>
              <p:nvPr/>
            </p:nvSpPr>
            <p:spPr>
              <a:xfrm>
                <a:off x="1563900" y="991550"/>
                <a:ext cx="348000" cy="843075"/>
              </a:xfrm>
              <a:custGeom>
                <a:avLst/>
                <a:gdLst/>
                <a:ahLst/>
                <a:cxnLst/>
                <a:rect l="l" t="t" r="r" b="b"/>
                <a:pathLst>
                  <a:path w="13920" h="33723" extrusionOk="0">
                    <a:moveTo>
                      <a:pt x="84" y="1"/>
                    </a:moveTo>
                    <a:lnTo>
                      <a:pt x="1" y="83"/>
                    </a:lnTo>
                    <a:lnTo>
                      <a:pt x="9376" y="9442"/>
                    </a:lnTo>
                    <a:lnTo>
                      <a:pt x="9376" y="29270"/>
                    </a:lnTo>
                    <a:lnTo>
                      <a:pt x="13837" y="33723"/>
                    </a:lnTo>
                    <a:lnTo>
                      <a:pt x="13919" y="33640"/>
                    </a:lnTo>
                    <a:lnTo>
                      <a:pt x="9491" y="29220"/>
                    </a:lnTo>
                    <a:lnTo>
                      <a:pt x="9491" y="9392"/>
                    </a:lnTo>
                    <a:lnTo>
                      <a:pt x="84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3" name="Google Shape;1913;p26"/>
              <p:cNvSpPr/>
              <p:nvPr/>
            </p:nvSpPr>
            <p:spPr>
              <a:xfrm>
                <a:off x="1587225" y="984175"/>
                <a:ext cx="367050" cy="861650"/>
              </a:xfrm>
              <a:custGeom>
                <a:avLst/>
                <a:gdLst/>
                <a:ahLst/>
                <a:cxnLst/>
                <a:rect l="l" t="t" r="r" b="b"/>
                <a:pathLst>
                  <a:path w="14682" h="34466" extrusionOk="0">
                    <a:moveTo>
                      <a:pt x="14344" y="33905"/>
                    </a:moveTo>
                    <a:cubicBezTo>
                      <a:pt x="14466" y="33905"/>
                      <a:pt x="14565" y="34004"/>
                      <a:pt x="14565" y="34125"/>
                    </a:cubicBezTo>
                    <a:cubicBezTo>
                      <a:pt x="14565" y="34247"/>
                      <a:pt x="14466" y="34346"/>
                      <a:pt x="14344" y="34346"/>
                    </a:cubicBezTo>
                    <a:cubicBezTo>
                      <a:pt x="14223" y="34346"/>
                      <a:pt x="14124" y="34247"/>
                      <a:pt x="14124" y="34125"/>
                    </a:cubicBezTo>
                    <a:cubicBezTo>
                      <a:pt x="14124" y="34004"/>
                      <a:pt x="14223" y="33905"/>
                      <a:pt x="14344" y="33905"/>
                    </a:cubicBezTo>
                    <a:close/>
                    <a:moveTo>
                      <a:pt x="87" y="0"/>
                    </a:moveTo>
                    <a:lnTo>
                      <a:pt x="1" y="83"/>
                    </a:lnTo>
                    <a:lnTo>
                      <a:pt x="9376" y="9441"/>
                    </a:lnTo>
                    <a:lnTo>
                      <a:pt x="9376" y="29256"/>
                    </a:lnTo>
                    <a:lnTo>
                      <a:pt x="14066" y="33932"/>
                    </a:lnTo>
                    <a:cubicBezTo>
                      <a:pt x="14027" y="33987"/>
                      <a:pt x="14005" y="34054"/>
                      <a:pt x="14005" y="34125"/>
                    </a:cubicBezTo>
                    <a:cubicBezTo>
                      <a:pt x="14005" y="34313"/>
                      <a:pt x="14157" y="34465"/>
                      <a:pt x="14344" y="34465"/>
                    </a:cubicBezTo>
                    <a:cubicBezTo>
                      <a:pt x="14529" y="34465"/>
                      <a:pt x="14681" y="34313"/>
                      <a:pt x="14681" y="34125"/>
                    </a:cubicBezTo>
                    <a:cubicBezTo>
                      <a:pt x="14681" y="33941"/>
                      <a:pt x="14529" y="33789"/>
                      <a:pt x="14344" y="33789"/>
                    </a:cubicBezTo>
                    <a:cubicBezTo>
                      <a:pt x="14273" y="33789"/>
                      <a:pt x="14204" y="33811"/>
                      <a:pt x="14148" y="33849"/>
                    </a:cubicBezTo>
                    <a:lnTo>
                      <a:pt x="9494" y="29206"/>
                    </a:lnTo>
                    <a:lnTo>
                      <a:pt x="9494" y="9391"/>
                    </a:lnTo>
                    <a:lnTo>
                      <a:pt x="87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14" name="Google Shape;1914;p26"/>
            <p:cNvGrpSpPr/>
            <p:nvPr/>
          </p:nvGrpSpPr>
          <p:grpSpPr>
            <a:xfrm rot="1799983" flipH="1">
              <a:off x="6825261" y="-325841"/>
              <a:ext cx="2835804" cy="2780472"/>
              <a:chOff x="1400775" y="920275"/>
              <a:chExt cx="1637475" cy="1605525"/>
            </a:xfrm>
          </p:grpSpPr>
          <p:sp>
            <p:nvSpPr>
              <p:cNvPr id="1915" name="Google Shape;1915;p26"/>
              <p:cNvSpPr/>
              <p:nvPr/>
            </p:nvSpPr>
            <p:spPr>
              <a:xfrm>
                <a:off x="2472400" y="990525"/>
                <a:ext cx="16925" cy="247025"/>
              </a:xfrm>
              <a:custGeom>
                <a:avLst/>
                <a:gdLst/>
                <a:ahLst/>
                <a:cxnLst/>
                <a:rect l="l" t="t" r="r" b="b"/>
                <a:pathLst>
                  <a:path w="677" h="9881" extrusionOk="0">
                    <a:moveTo>
                      <a:pt x="337" y="9320"/>
                    </a:moveTo>
                    <a:cubicBezTo>
                      <a:pt x="458" y="9320"/>
                      <a:pt x="558" y="9419"/>
                      <a:pt x="558" y="9540"/>
                    </a:cubicBezTo>
                    <a:cubicBezTo>
                      <a:pt x="558" y="9662"/>
                      <a:pt x="458" y="9761"/>
                      <a:pt x="337" y="9761"/>
                    </a:cubicBezTo>
                    <a:cubicBezTo>
                      <a:pt x="215" y="9761"/>
                      <a:pt x="116" y="9662"/>
                      <a:pt x="116" y="9540"/>
                    </a:cubicBezTo>
                    <a:cubicBezTo>
                      <a:pt x="116" y="9419"/>
                      <a:pt x="215" y="9320"/>
                      <a:pt x="337" y="9320"/>
                    </a:cubicBezTo>
                    <a:close/>
                    <a:moveTo>
                      <a:pt x="279" y="0"/>
                    </a:moveTo>
                    <a:lnTo>
                      <a:pt x="279" y="9206"/>
                    </a:lnTo>
                    <a:cubicBezTo>
                      <a:pt x="122" y="9237"/>
                      <a:pt x="0" y="9375"/>
                      <a:pt x="0" y="9540"/>
                    </a:cubicBezTo>
                    <a:cubicBezTo>
                      <a:pt x="0" y="9728"/>
                      <a:pt x="152" y="9880"/>
                      <a:pt x="337" y="9880"/>
                    </a:cubicBezTo>
                    <a:cubicBezTo>
                      <a:pt x="525" y="9880"/>
                      <a:pt x="676" y="9728"/>
                      <a:pt x="676" y="9540"/>
                    </a:cubicBezTo>
                    <a:cubicBezTo>
                      <a:pt x="676" y="9375"/>
                      <a:pt x="555" y="9237"/>
                      <a:pt x="398" y="9206"/>
                    </a:cubicBezTo>
                    <a:lnTo>
                      <a:pt x="398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6" name="Google Shape;1916;p26"/>
              <p:cNvSpPr/>
              <p:nvPr/>
            </p:nvSpPr>
            <p:spPr>
              <a:xfrm>
                <a:off x="2905300" y="1457050"/>
                <a:ext cx="73250" cy="126800"/>
              </a:xfrm>
              <a:custGeom>
                <a:avLst/>
                <a:gdLst/>
                <a:ahLst/>
                <a:cxnLst/>
                <a:rect l="l" t="t" r="r" b="b"/>
                <a:pathLst>
                  <a:path w="2930" h="5072" extrusionOk="0">
                    <a:moveTo>
                      <a:pt x="337" y="4511"/>
                    </a:moveTo>
                    <a:cubicBezTo>
                      <a:pt x="459" y="4511"/>
                      <a:pt x="558" y="4610"/>
                      <a:pt x="558" y="4732"/>
                    </a:cubicBezTo>
                    <a:cubicBezTo>
                      <a:pt x="558" y="4853"/>
                      <a:pt x="459" y="4952"/>
                      <a:pt x="337" y="4952"/>
                    </a:cubicBezTo>
                    <a:cubicBezTo>
                      <a:pt x="216" y="4952"/>
                      <a:pt x="117" y="4853"/>
                      <a:pt x="117" y="4732"/>
                    </a:cubicBezTo>
                    <a:cubicBezTo>
                      <a:pt x="117" y="4610"/>
                      <a:pt x="216" y="4511"/>
                      <a:pt x="337" y="4511"/>
                    </a:cubicBezTo>
                    <a:close/>
                    <a:moveTo>
                      <a:pt x="509" y="0"/>
                    </a:moveTo>
                    <a:lnTo>
                      <a:pt x="279" y="232"/>
                    </a:lnTo>
                    <a:lnTo>
                      <a:pt x="279" y="4400"/>
                    </a:lnTo>
                    <a:cubicBezTo>
                      <a:pt x="119" y="4428"/>
                      <a:pt x="1" y="4566"/>
                      <a:pt x="1" y="4732"/>
                    </a:cubicBezTo>
                    <a:cubicBezTo>
                      <a:pt x="1" y="4919"/>
                      <a:pt x="152" y="5071"/>
                      <a:pt x="337" y="5071"/>
                    </a:cubicBezTo>
                    <a:cubicBezTo>
                      <a:pt x="525" y="5071"/>
                      <a:pt x="677" y="4919"/>
                      <a:pt x="677" y="4732"/>
                    </a:cubicBezTo>
                    <a:cubicBezTo>
                      <a:pt x="677" y="4566"/>
                      <a:pt x="556" y="4428"/>
                      <a:pt x="398" y="4400"/>
                    </a:cubicBezTo>
                    <a:lnTo>
                      <a:pt x="398" y="279"/>
                    </a:lnTo>
                    <a:lnTo>
                      <a:pt x="558" y="119"/>
                    </a:lnTo>
                    <a:lnTo>
                      <a:pt x="2930" y="119"/>
                    </a:lnTo>
                    <a:lnTo>
                      <a:pt x="2930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7" name="Google Shape;1917;p26"/>
              <p:cNvSpPr/>
              <p:nvPr/>
            </p:nvSpPr>
            <p:spPr>
              <a:xfrm>
                <a:off x="2400400" y="1336750"/>
                <a:ext cx="16950" cy="16925"/>
              </a:xfrm>
              <a:custGeom>
                <a:avLst/>
                <a:gdLst/>
                <a:ahLst/>
                <a:cxnLst/>
                <a:rect l="l" t="t" r="r" b="b"/>
                <a:pathLst>
                  <a:path w="678" h="677" extrusionOk="0">
                    <a:moveTo>
                      <a:pt x="340" y="119"/>
                    </a:moveTo>
                    <a:cubicBezTo>
                      <a:pt x="462" y="119"/>
                      <a:pt x="561" y="219"/>
                      <a:pt x="561" y="340"/>
                    </a:cubicBezTo>
                    <a:cubicBezTo>
                      <a:pt x="561" y="462"/>
                      <a:pt x="462" y="561"/>
                      <a:pt x="340" y="561"/>
                    </a:cubicBezTo>
                    <a:cubicBezTo>
                      <a:pt x="219" y="561"/>
                      <a:pt x="120" y="462"/>
                      <a:pt x="120" y="340"/>
                    </a:cubicBezTo>
                    <a:cubicBezTo>
                      <a:pt x="120" y="219"/>
                      <a:pt x="219" y="119"/>
                      <a:pt x="340" y="119"/>
                    </a:cubicBezTo>
                    <a:close/>
                    <a:moveTo>
                      <a:pt x="340" y="1"/>
                    </a:moveTo>
                    <a:cubicBezTo>
                      <a:pt x="153" y="1"/>
                      <a:pt x="1" y="152"/>
                      <a:pt x="1" y="340"/>
                    </a:cubicBezTo>
                    <a:cubicBezTo>
                      <a:pt x="1" y="525"/>
                      <a:pt x="153" y="677"/>
                      <a:pt x="340" y="677"/>
                    </a:cubicBezTo>
                    <a:cubicBezTo>
                      <a:pt x="525" y="677"/>
                      <a:pt x="677" y="525"/>
                      <a:pt x="677" y="340"/>
                    </a:cubicBezTo>
                    <a:cubicBezTo>
                      <a:pt x="677" y="152"/>
                      <a:pt x="525" y="1"/>
                      <a:pt x="340" y="1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8" name="Google Shape;1918;p26"/>
              <p:cNvSpPr/>
              <p:nvPr/>
            </p:nvSpPr>
            <p:spPr>
              <a:xfrm>
                <a:off x="2727800" y="1624750"/>
                <a:ext cx="310450" cy="193250"/>
              </a:xfrm>
              <a:custGeom>
                <a:avLst/>
                <a:gdLst/>
                <a:ahLst/>
                <a:cxnLst/>
                <a:rect l="l" t="t" r="r" b="b"/>
                <a:pathLst>
                  <a:path w="12418" h="7730" extrusionOk="0">
                    <a:moveTo>
                      <a:pt x="12083" y="0"/>
                    </a:moveTo>
                    <a:lnTo>
                      <a:pt x="5036" y="7100"/>
                    </a:lnTo>
                    <a:lnTo>
                      <a:pt x="710" y="7100"/>
                    </a:lnTo>
                    <a:cubicBezTo>
                      <a:pt x="638" y="7004"/>
                      <a:pt x="525" y="6940"/>
                      <a:pt x="395" y="6940"/>
                    </a:cubicBezTo>
                    <a:cubicBezTo>
                      <a:pt x="177" y="6940"/>
                      <a:pt x="1" y="7117"/>
                      <a:pt x="1" y="7335"/>
                    </a:cubicBezTo>
                    <a:cubicBezTo>
                      <a:pt x="1" y="7553"/>
                      <a:pt x="177" y="7730"/>
                      <a:pt x="395" y="7730"/>
                    </a:cubicBezTo>
                    <a:cubicBezTo>
                      <a:pt x="525" y="7730"/>
                      <a:pt x="638" y="7669"/>
                      <a:pt x="710" y="7572"/>
                    </a:cubicBezTo>
                    <a:lnTo>
                      <a:pt x="5232" y="7572"/>
                    </a:lnTo>
                    <a:lnTo>
                      <a:pt x="12417" y="331"/>
                    </a:lnTo>
                    <a:lnTo>
                      <a:pt x="12083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9" name="Google Shape;1919;p26"/>
              <p:cNvSpPr/>
              <p:nvPr/>
            </p:nvSpPr>
            <p:spPr>
              <a:xfrm>
                <a:off x="2400400" y="1367250"/>
                <a:ext cx="16950" cy="16950"/>
              </a:xfrm>
              <a:custGeom>
                <a:avLst/>
                <a:gdLst/>
                <a:ahLst/>
                <a:cxnLst/>
                <a:rect l="l" t="t" r="r" b="b"/>
                <a:pathLst>
                  <a:path w="678" h="678" extrusionOk="0">
                    <a:moveTo>
                      <a:pt x="340" y="119"/>
                    </a:moveTo>
                    <a:cubicBezTo>
                      <a:pt x="462" y="119"/>
                      <a:pt x="561" y="219"/>
                      <a:pt x="561" y="340"/>
                    </a:cubicBezTo>
                    <a:cubicBezTo>
                      <a:pt x="561" y="462"/>
                      <a:pt x="462" y="558"/>
                      <a:pt x="340" y="558"/>
                    </a:cubicBezTo>
                    <a:cubicBezTo>
                      <a:pt x="219" y="558"/>
                      <a:pt x="120" y="462"/>
                      <a:pt x="120" y="340"/>
                    </a:cubicBezTo>
                    <a:cubicBezTo>
                      <a:pt x="120" y="219"/>
                      <a:pt x="219" y="119"/>
                      <a:pt x="340" y="119"/>
                    </a:cubicBezTo>
                    <a:close/>
                    <a:moveTo>
                      <a:pt x="340" y="1"/>
                    </a:moveTo>
                    <a:cubicBezTo>
                      <a:pt x="153" y="1"/>
                      <a:pt x="1" y="153"/>
                      <a:pt x="1" y="340"/>
                    </a:cubicBezTo>
                    <a:cubicBezTo>
                      <a:pt x="1" y="525"/>
                      <a:pt x="153" y="677"/>
                      <a:pt x="340" y="677"/>
                    </a:cubicBezTo>
                    <a:cubicBezTo>
                      <a:pt x="525" y="677"/>
                      <a:pt x="677" y="525"/>
                      <a:pt x="677" y="340"/>
                    </a:cubicBezTo>
                    <a:cubicBezTo>
                      <a:pt x="677" y="153"/>
                      <a:pt x="525" y="1"/>
                      <a:pt x="340" y="1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0" name="Google Shape;1920;p26"/>
              <p:cNvSpPr/>
              <p:nvPr/>
            </p:nvSpPr>
            <p:spPr>
              <a:xfrm>
                <a:off x="2399025" y="1396800"/>
                <a:ext cx="19775" cy="19825"/>
              </a:xfrm>
              <a:custGeom>
                <a:avLst/>
                <a:gdLst/>
                <a:ahLst/>
                <a:cxnLst/>
                <a:rect l="l" t="t" r="r" b="b"/>
                <a:pathLst>
                  <a:path w="791" h="793" extrusionOk="0">
                    <a:moveTo>
                      <a:pt x="395" y="0"/>
                    </a:moveTo>
                    <a:cubicBezTo>
                      <a:pt x="177" y="0"/>
                      <a:pt x="1" y="177"/>
                      <a:pt x="1" y="398"/>
                    </a:cubicBezTo>
                    <a:cubicBezTo>
                      <a:pt x="1" y="616"/>
                      <a:pt x="177" y="793"/>
                      <a:pt x="395" y="793"/>
                    </a:cubicBezTo>
                    <a:cubicBezTo>
                      <a:pt x="613" y="793"/>
                      <a:pt x="790" y="616"/>
                      <a:pt x="790" y="398"/>
                    </a:cubicBezTo>
                    <a:cubicBezTo>
                      <a:pt x="790" y="177"/>
                      <a:pt x="613" y="0"/>
                      <a:pt x="395" y="0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1" name="Google Shape;1921;p26"/>
              <p:cNvSpPr/>
              <p:nvPr/>
            </p:nvSpPr>
            <p:spPr>
              <a:xfrm>
                <a:off x="2391725" y="990525"/>
                <a:ext cx="83725" cy="512775"/>
              </a:xfrm>
              <a:custGeom>
                <a:avLst/>
                <a:gdLst/>
                <a:ahLst/>
                <a:cxnLst/>
                <a:rect l="l" t="t" r="r" b="b"/>
                <a:pathLst>
                  <a:path w="3349" h="20511" extrusionOk="0">
                    <a:moveTo>
                      <a:pt x="0" y="0"/>
                    </a:moveTo>
                    <a:lnTo>
                      <a:pt x="0" y="8988"/>
                    </a:lnTo>
                    <a:lnTo>
                      <a:pt x="2716" y="11685"/>
                    </a:lnTo>
                    <a:lnTo>
                      <a:pt x="2716" y="19801"/>
                    </a:lnTo>
                    <a:cubicBezTo>
                      <a:pt x="2620" y="19873"/>
                      <a:pt x="2556" y="19986"/>
                      <a:pt x="2556" y="20116"/>
                    </a:cubicBezTo>
                    <a:cubicBezTo>
                      <a:pt x="2556" y="20334"/>
                      <a:pt x="2733" y="20511"/>
                      <a:pt x="2951" y="20511"/>
                    </a:cubicBezTo>
                    <a:cubicBezTo>
                      <a:pt x="3169" y="20511"/>
                      <a:pt x="3349" y="20334"/>
                      <a:pt x="3349" y="20116"/>
                    </a:cubicBezTo>
                    <a:cubicBezTo>
                      <a:pt x="3349" y="19986"/>
                      <a:pt x="3285" y="19873"/>
                      <a:pt x="3188" y="19801"/>
                    </a:cubicBezTo>
                    <a:lnTo>
                      <a:pt x="3188" y="11489"/>
                    </a:lnTo>
                    <a:lnTo>
                      <a:pt x="472" y="8792"/>
                    </a:lnTo>
                    <a:lnTo>
                      <a:pt x="472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2" name="Google Shape;1922;p26"/>
              <p:cNvSpPr/>
              <p:nvPr/>
            </p:nvSpPr>
            <p:spPr>
              <a:xfrm>
                <a:off x="2688525" y="1369200"/>
                <a:ext cx="297400" cy="472550"/>
              </a:xfrm>
              <a:custGeom>
                <a:avLst/>
                <a:gdLst/>
                <a:ahLst/>
                <a:cxnLst/>
                <a:rect l="l" t="t" r="r" b="b"/>
                <a:pathLst>
                  <a:path w="11896" h="18902" extrusionOk="0">
                    <a:moveTo>
                      <a:pt x="338" y="18341"/>
                    </a:moveTo>
                    <a:cubicBezTo>
                      <a:pt x="459" y="18341"/>
                      <a:pt x="559" y="18440"/>
                      <a:pt x="559" y="18562"/>
                    </a:cubicBezTo>
                    <a:cubicBezTo>
                      <a:pt x="559" y="18683"/>
                      <a:pt x="459" y="18782"/>
                      <a:pt x="338" y="18782"/>
                    </a:cubicBezTo>
                    <a:cubicBezTo>
                      <a:pt x="216" y="18782"/>
                      <a:pt x="117" y="18683"/>
                      <a:pt x="117" y="18562"/>
                    </a:cubicBezTo>
                    <a:cubicBezTo>
                      <a:pt x="117" y="18440"/>
                      <a:pt x="216" y="18341"/>
                      <a:pt x="338" y="18341"/>
                    </a:cubicBezTo>
                    <a:close/>
                    <a:moveTo>
                      <a:pt x="7051" y="0"/>
                    </a:moveTo>
                    <a:lnTo>
                      <a:pt x="5202" y="1863"/>
                    </a:lnTo>
                    <a:lnTo>
                      <a:pt x="5202" y="8196"/>
                    </a:lnTo>
                    <a:lnTo>
                      <a:pt x="280" y="13154"/>
                    </a:lnTo>
                    <a:lnTo>
                      <a:pt x="280" y="18228"/>
                    </a:lnTo>
                    <a:cubicBezTo>
                      <a:pt x="120" y="18258"/>
                      <a:pt x="1" y="18396"/>
                      <a:pt x="1" y="18562"/>
                    </a:cubicBezTo>
                    <a:cubicBezTo>
                      <a:pt x="1" y="18749"/>
                      <a:pt x="153" y="18901"/>
                      <a:pt x="338" y="18901"/>
                    </a:cubicBezTo>
                    <a:cubicBezTo>
                      <a:pt x="525" y="18901"/>
                      <a:pt x="677" y="18749"/>
                      <a:pt x="677" y="18562"/>
                    </a:cubicBezTo>
                    <a:cubicBezTo>
                      <a:pt x="677" y="18396"/>
                      <a:pt x="556" y="18258"/>
                      <a:pt x="398" y="18228"/>
                    </a:cubicBezTo>
                    <a:lnTo>
                      <a:pt x="398" y="13201"/>
                    </a:lnTo>
                    <a:lnTo>
                      <a:pt x="5318" y="8243"/>
                    </a:lnTo>
                    <a:lnTo>
                      <a:pt x="5318" y="1913"/>
                    </a:lnTo>
                    <a:lnTo>
                      <a:pt x="7101" y="116"/>
                    </a:lnTo>
                    <a:lnTo>
                      <a:pt x="11896" y="116"/>
                    </a:lnTo>
                    <a:lnTo>
                      <a:pt x="11896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3" name="Google Shape;1923;p26"/>
              <p:cNvSpPr/>
              <p:nvPr/>
            </p:nvSpPr>
            <p:spPr>
              <a:xfrm>
                <a:off x="2425675" y="990525"/>
                <a:ext cx="16925" cy="200575"/>
              </a:xfrm>
              <a:custGeom>
                <a:avLst/>
                <a:gdLst/>
                <a:ahLst/>
                <a:cxnLst/>
                <a:rect l="l" t="t" r="r" b="b"/>
                <a:pathLst>
                  <a:path w="677" h="8023" extrusionOk="0">
                    <a:moveTo>
                      <a:pt x="337" y="7465"/>
                    </a:moveTo>
                    <a:cubicBezTo>
                      <a:pt x="458" y="7465"/>
                      <a:pt x="558" y="7564"/>
                      <a:pt x="558" y="7685"/>
                    </a:cubicBezTo>
                    <a:cubicBezTo>
                      <a:pt x="558" y="7807"/>
                      <a:pt x="458" y="7906"/>
                      <a:pt x="337" y="7906"/>
                    </a:cubicBezTo>
                    <a:cubicBezTo>
                      <a:pt x="216" y="7906"/>
                      <a:pt x="116" y="7807"/>
                      <a:pt x="116" y="7685"/>
                    </a:cubicBezTo>
                    <a:cubicBezTo>
                      <a:pt x="116" y="7564"/>
                      <a:pt x="216" y="7465"/>
                      <a:pt x="337" y="7465"/>
                    </a:cubicBezTo>
                    <a:close/>
                    <a:moveTo>
                      <a:pt x="279" y="0"/>
                    </a:moveTo>
                    <a:lnTo>
                      <a:pt x="279" y="7351"/>
                    </a:lnTo>
                    <a:cubicBezTo>
                      <a:pt x="122" y="7379"/>
                      <a:pt x="0" y="7517"/>
                      <a:pt x="0" y="7685"/>
                    </a:cubicBezTo>
                    <a:cubicBezTo>
                      <a:pt x="0" y="7870"/>
                      <a:pt x="149" y="8022"/>
                      <a:pt x="337" y="8022"/>
                    </a:cubicBezTo>
                    <a:cubicBezTo>
                      <a:pt x="525" y="8022"/>
                      <a:pt x="677" y="7870"/>
                      <a:pt x="677" y="7685"/>
                    </a:cubicBezTo>
                    <a:cubicBezTo>
                      <a:pt x="677" y="7520"/>
                      <a:pt x="555" y="7382"/>
                      <a:pt x="398" y="7351"/>
                    </a:cubicBezTo>
                    <a:lnTo>
                      <a:pt x="398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4" name="Google Shape;1924;p26"/>
              <p:cNvSpPr/>
              <p:nvPr/>
            </p:nvSpPr>
            <p:spPr>
              <a:xfrm>
                <a:off x="2664875" y="1345800"/>
                <a:ext cx="321000" cy="519675"/>
              </a:xfrm>
              <a:custGeom>
                <a:avLst/>
                <a:gdLst/>
                <a:ahLst/>
                <a:cxnLst/>
                <a:rect l="l" t="t" r="r" b="b"/>
                <a:pathLst>
                  <a:path w="12840" h="20787" extrusionOk="0">
                    <a:moveTo>
                      <a:pt x="340" y="20229"/>
                    </a:moveTo>
                    <a:cubicBezTo>
                      <a:pt x="461" y="20229"/>
                      <a:pt x="560" y="20329"/>
                      <a:pt x="560" y="20450"/>
                    </a:cubicBezTo>
                    <a:cubicBezTo>
                      <a:pt x="560" y="20571"/>
                      <a:pt x="461" y="20668"/>
                      <a:pt x="340" y="20668"/>
                    </a:cubicBezTo>
                    <a:cubicBezTo>
                      <a:pt x="218" y="20668"/>
                      <a:pt x="119" y="20571"/>
                      <a:pt x="119" y="20450"/>
                    </a:cubicBezTo>
                    <a:cubicBezTo>
                      <a:pt x="119" y="20329"/>
                      <a:pt x="218" y="20229"/>
                      <a:pt x="340" y="20229"/>
                    </a:cubicBezTo>
                    <a:close/>
                    <a:moveTo>
                      <a:pt x="7685" y="0"/>
                    </a:moveTo>
                    <a:lnTo>
                      <a:pt x="5201" y="2501"/>
                    </a:lnTo>
                    <a:lnTo>
                      <a:pt x="5201" y="8834"/>
                    </a:lnTo>
                    <a:lnTo>
                      <a:pt x="279" y="13792"/>
                    </a:lnTo>
                    <a:lnTo>
                      <a:pt x="279" y="20116"/>
                    </a:lnTo>
                    <a:cubicBezTo>
                      <a:pt x="122" y="20144"/>
                      <a:pt x="0" y="20282"/>
                      <a:pt x="0" y="20450"/>
                    </a:cubicBezTo>
                    <a:cubicBezTo>
                      <a:pt x="0" y="20635"/>
                      <a:pt x="152" y="20787"/>
                      <a:pt x="340" y="20787"/>
                    </a:cubicBezTo>
                    <a:cubicBezTo>
                      <a:pt x="525" y="20787"/>
                      <a:pt x="676" y="20635"/>
                      <a:pt x="676" y="20450"/>
                    </a:cubicBezTo>
                    <a:cubicBezTo>
                      <a:pt x="676" y="20282"/>
                      <a:pt x="555" y="20144"/>
                      <a:pt x="398" y="20116"/>
                    </a:cubicBezTo>
                    <a:lnTo>
                      <a:pt x="398" y="13839"/>
                    </a:lnTo>
                    <a:lnTo>
                      <a:pt x="5320" y="8881"/>
                    </a:lnTo>
                    <a:lnTo>
                      <a:pt x="5320" y="2551"/>
                    </a:lnTo>
                    <a:lnTo>
                      <a:pt x="7732" y="119"/>
                    </a:lnTo>
                    <a:lnTo>
                      <a:pt x="12839" y="119"/>
                    </a:lnTo>
                    <a:lnTo>
                      <a:pt x="12839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5" name="Google Shape;1925;p26"/>
              <p:cNvSpPr/>
              <p:nvPr/>
            </p:nvSpPr>
            <p:spPr>
              <a:xfrm>
                <a:off x="2449000" y="990525"/>
                <a:ext cx="16925" cy="223825"/>
              </a:xfrm>
              <a:custGeom>
                <a:avLst/>
                <a:gdLst/>
                <a:ahLst/>
                <a:cxnLst/>
                <a:rect l="l" t="t" r="r" b="b"/>
                <a:pathLst>
                  <a:path w="677" h="8953" extrusionOk="0">
                    <a:moveTo>
                      <a:pt x="340" y="8392"/>
                    </a:moveTo>
                    <a:cubicBezTo>
                      <a:pt x="461" y="8392"/>
                      <a:pt x="561" y="8491"/>
                      <a:pt x="561" y="8613"/>
                    </a:cubicBezTo>
                    <a:cubicBezTo>
                      <a:pt x="561" y="8734"/>
                      <a:pt x="461" y="8834"/>
                      <a:pt x="340" y="8834"/>
                    </a:cubicBezTo>
                    <a:cubicBezTo>
                      <a:pt x="218" y="8834"/>
                      <a:pt x="119" y="8734"/>
                      <a:pt x="119" y="8613"/>
                    </a:cubicBezTo>
                    <a:cubicBezTo>
                      <a:pt x="119" y="8491"/>
                      <a:pt x="218" y="8392"/>
                      <a:pt x="340" y="8392"/>
                    </a:cubicBezTo>
                    <a:close/>
                    <a:moveTo>
                      <a:pt x="279" y="0"/>
                    </a:moveTo>
                    <a:lnTo>
                      <a:pt x="279" y="8279"/>
                    </a:lnTo>
                    <a:cubicBezTo>
                      <a:pt x="122" y="8307"/>
                      <a:pt x="0" y="8445"/>
                      <a:pt x="0" y="8613"/>
                    </a:cubicBezTo>
                    <a:cubicBezTo>
                      <a:pt x="0" y="8801"/>
                      <a:pt x="152" y="8952"/>
                      <a:pt x="340" y="8952"/>
                    </a:cubicBezTo>
                    <a:cubicBezTo>
                      <a:pt x="525" y="8952"/>
                      <a:pt x="677" y="8801"/>
                      <a:pt x="677" y="8613"/>
                    </a:cubicBezTo>
                    <a:cubicBezTo>
                      <a:pt x="677" y="8447"/>
                      <a:pt x="555" y="8309"/>
                      <a:pt x="398" y="8282"/>
                    </a:cubicBezTo>
                    <a:lnTo>
                      <a:pt x="398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6" name="Google Shape;1926;p26"/>
              <p:cNvSpPr/>
              <p:nvPr/>
            </p:nvSpPr>
            <p:spPr>
              <a:xfrm>
                <a:off x="2729175" y="1591350"/>
                <a:ext cx="290575" cy="188775"/>
              </a:xfrm>
              <a:custGeom>
                <a:avLst/>
                <a:gdLst/>
                <a:ahLst/>
                <a:cxnLst/>
                <a:rect l="l" t="t" r="r" b="b"/>
                <a:pathLst>
                  <a:path w="11623" h="7551" extrusionOk="0">
                    <a:moveTo>
                      <a:pt x="340" y="6990"/>
                    </a:moveTo>
                    <a:cubicBezTo>
                      <a:pt x="462" y="6990"/>
                      <a:pt x="561" y="7089"/>
                      <a:pt x="561" y="7210"/>
                    </a:cubicBezTo>
                    <a:cubicBezTo>
                      <a:pt x="561" y="7332"/>
                      <a:pt x="462" y="7431"/>
                      <a:pt x="340" y="7431"/>
                    </a:cubicBezTo>
                    <a:cubicBezTo>
                      <a:pt x="219" y="7431"/>
                      <a:pt x="120" y="7332"/>
                      <a:pt x="120" y="7210"/>
                    </a:cubicBezTo>
                    <a:cubicBezTo>
                      <a:pt x="120" y="7089"/>
                      <a:pt x="219" y="6990"/>
                      <a:pt x="340" y="6990"/>
                    </a:cubicBezTo>
                    <a:close/>
                    <a:moveTo>
                      <a:pt x="11540" y="0"/>
                    </a:moveTo>
                    <a:lnTo>
                      <a:pt x="4440" y="7153"/>
                    </a:lnTo>
                    <a:lnTo>
                      <a:pt x="672" y="7153"/>
                    </a:lnTo>
                    <a:cubicBezTo>
                      <a:pt x="644" y="6995"/>
                      <a:pt x="506" y="6874"/>
                      <a:pt x="340" y="6874"/>
                    </a:cubicBezTo>
                    <a:cubicBezTo>
                      <a:pt x="153" y="6874"/>
                      <a:pt x="1" y="7026"/>
                      <a:pt x="1" y="7210"/>
                    </a:cubicBezTo>
                    <a:cubicBezTo>
                      <a:pt x="1" y="7398"/>
                      <a:pt x="153" y="7550"/>
                      <a:pt x="340" y="7550"/>
                    </a:cubicBezTo>
                    <a:cubicBezTo>
                      <a:pt x="506" y="7550"/>
                      <a:pt x="644" y="7429"/>
                      <a:pt x="672" y="7271"/>
                    </a:cubicBezTo>
                    <a:lnTo>
                      <a:pt x="4489" y="7271"/>
                    </a:lnTo>
                    <a:lnTo>
                      <a:pt x="11623" y="83"/>
                    </a:lnTo>
                    <a:lnTo>
                      <a:pt x="11540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7" name="Google Shape;1927;p26"/>
              <p:cNvSpPr/>
              <p:nvPr/>
            </p:nvSpPr>
            <p:spPr>
              <a:xfrm>
                <a:off x="2509525" y="995475"/>
                <a:ext cx="2925" cy="79675"/>
              </a:xfrm>
              <a:custGeom>
                <a:avLst/>
                <a:gdLst/>
                <a:ahLst/>
                <a:cxnLst/>
                <a:rect l="l" t="t" r="r" b="b"/>
                <a:pathLst>
                  <a:path w="117" h="3187" extrusionOk="0">
                    <a:moveTo>
                      <a:pt x="0" y="1"/>
                    </a:moveTo>
                    <a:lnTo>
                      <a:pt x="0" y="3187"/>
                    </a:lnTo>
                    <a:lnTo>
                      <a:pt x="116" y="3187"/>
                    </a:lnTo>
                    <a:lnTo>
                      <a:pt x="116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8" name="Google Shape;1928;p26"/>
              <p:cNvSpPr/>
              <p:nvPr/>
            </p:nvSpPr>
            <p:spPr>
              <a:xfrm>
                <a:off x="2924150" y="920275"/>
                <a:ext cx="16925" cy="305050"/>
              </a:xfrm>
              <a:custGeom>
                <a:avLst/>
                <a:gdLst/>
                <a:ahLst/>
                <a:cxnLst/>
                <a:rect l="l" t="t" r="r" b="b"/>
                <a:pathLst>
                  <a:path w="677" h="12202" extrusionOk="0">
                    <a:moveTo>
                      <a:pt x="337" y="11644"/>
                    </a:moveTo>
                    <a:cubicBezTo>
                      <a:pt x="459" y="11644"/>
                      <a:pt x="558" y="11743"/>
                      <a:pt x="558" y="11865"/>
                    </a:cubicBezTo>
                    <a:cubicBezTo>
                      <a:pt x="558" y="11983"/>
                      <a:pt x="459" y="12083"/>
                      <a:pt x="337" y="12083"/>
                    </a:cubicBezTo>
                    <a:cubicBezTo>
                      <a:pt x="216" y="12083"/>
                      <a:pt x="116" y="11983"/>
                      <a:pt x="116" y="11865"/>
                    </a:cubicBezTo>
                    <a:cubicBezTo>
                      <a:pt x="116" y="11740"/>
                      <a:pt x="216" y="11644"/>
                      <a:pt x="337" y="11644"/>
                    </a:cubicBezTo>
                    <a:close/>
                    <a:moveTo>
                      <a:pt x="279" y="0"/>
                    </a:moveTo>
                    <a:lnTo>
                      <a:pt x="279" y="11531"/>
                    </a:lnTo>
                    <a:cubicBezTo>
                      <a:pt x="122" y="11558"/>
                      <a:pt x="0" y="11696"/>
                      <a:pt x="0" y="11862"/>
                    </a:cubicBezTo>
                    <a:cubicBezTo>
                      <a:pt x="0" y="12050"/>
                      <a:pt x="152" y="12201"/>
                      <a:pt x="337" y="12201"/>
                    </a:cubicBezTo>
                    <a:cubicBezTo>
                      <a:pt x="525" y="12201"/>
                      <a:pt x="677" y="12050"/>
                      <a:pt x="677" y="11865"/>
                    </a:cubicBezTo>
                    <a:cubicBezTo>
                      <a:pt x="677" y="11696"/>
                      <a:pt x="555" y="11558"/>
                      <a:pt x="398" y="11531"/>
                    </a:cubicBezTo>
                    <a:lnTo>
                      <a:pt x="398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9" name="Google Shape;1929;p26"/>
              <p:cNvSpPr/>
              <p:nvPr/>
            </p:nvSpPr>
            <p:spPr>
              <a:xfrm>
                <a:off x="2922700" y="1256975"/>
                <a:ext cx="19825" cy="19825"/>
              </a:xfrm>
              <a:custGeom>
                <a:avLst/>
                <a:gdLst/>
                <a:ahLst/>
                <a:cxnLst/>
                <a:rect l="l" t="t" r="r" b="b"/>
                <a:pathLst>
                  <a:path w="793" h="793" extrusionOk="0">
                    <a:moveTo>
                      <a:pt x="395" y="0"/>
                    </a:moveTo>
                    <a:cubicBezTo>
                      <a:pt x="177" y="0"/>
                      <a:pt x="0" y="177"/>
                      <a:pt x="0" y="398"/>
                    </a:cubicBezTo>
                    <a:cubicBezTo>
                      <a:pt x="0" y="616"/>
                      <a:pt x="177" y="793"/>
                      <a:pt x="395" y="793"/>
                    </a:cubicBezTo>
                    <a:cubicBezTo>
                      <a:pt x="613" y="793"/>
                      <a:pt x="793" y="616"/>
                      <a:pt x="793" y="398"/>
                    </a:cubicBezTo>
                    <a:cubicBezTo>
                      <a:pt x="793" y="177"/>
                      <a:pt x="613" y="0"/>
                      <a:pt x="395" y="0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0" name="Google Shape;1930;p26"/>
              <p:cNvSpPr/>
              <p:nvPr/>
            </p:nvSpPr>
            <p:spPr>
              <a:xfrm>
                <a:off x="2540425" y="988450"/>
                <a:ext cx="61950" cy="148050"/>
              </a:xfrm>
              <a:custGeom>
                <a:avLst/>
                <a:gdLst/>
                <a:ahLst/>
                <a:cxnLst/>
                <a:rect l="l" t="t" r="r" b="b"/>
                <a:pathLst>
                  <a:path w="2478" h="5922" extrusionOk="0">
                    <a:moveTo>
                      <a:pt x="332" y="0"/>
                    </a:moveTo>
                    <a:lnTo>
                      <a:pt x="1" y="337"/>
                    </a:lnTo>
                    <a:lnTo>
                      <a:pt x="1845" y="2167"/>
                    </a:lnTo>
                    <a:lnTo>
                      <a:pt x="1845" y="5212"/>
                    </a:lnTo>
                    <a:cubicBezTo>
                      <a:pt x="1748" y="5284"/>
                      <a:pt x="1685" y="5397"/>
                      <a:pt x="1685" y="5527"/>
                    </a:cubicBezTo>
                    <a:cubicBezTo>
                      <a:pt x="1685" y="5745"/>
                      <a:pt x="1861" y="5922"/>
                      <a:pt x="2080" y="5922"/>
                    </a:cubicBezTo>
                    <a:cubicBezTo>
                      <a:pt x="2300" y="5922"/>
                      <a:pt x="2477" y="5745"/>
                      <a:pt x="2477" y="5527"/>
                    </a:cubicBezTo>
                    <a:cubicBezTo>
                      <a:pt x="2477" y="5397"/>
                      <a:pt x="2414" y="5284"/>
                      <a:pt x="2317" y="5212"/>
                    </a:cubicBezTo>
                    <a:lnTo>
                      <a:pt x="2317" y="1971"/>
                    </a:lnTo>
                    <a:lnTo>
                      <a:pt x="332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1" name="Google Shape;1931;p26"/>
              <p:cNvSpPr/>
              <p:nvPr/>
            </p:nvSpPr>
            <p:spPr>
              <a:xfrm>
                <a:off x="2653900" y="991625"/>
                <a:ext cx="102975" cy="318925"/>
              </a:xfrm>
              <a:custGeom>
                <a:avLst/>
                <a:gdLst/>
                <a:ahLst/>
                <a:cxnLst/>
                <a:rect l="l" t="t" r="r" b="b"/>
                <a:pathLst>
                  <a:path w="4119" h="12757" extrusionOk="0">
                    <a:moveTo>
                      <a:pt x="2004" y="0"/>
                    </a:moveTo>
                    <a:lnTo>
                      <a:pt x="1921" y="83"/>
                    </a:lnTo>
                    <a:lnTo>
                      <a:pt x="4003" y="2148"/>
                    </a:lnTo>
                    <a:lnTo>
                      <a:pt x="4003" y="8227"/>
                    </a:lnTo>
                    <a:lnTo>
                      <a:pt x="17" y="12229"/>
                    </a:lnTo>
                    <a:lnTo>
                      <a:pt x="0" y="12246"/>
                    </a:lnTo>
                    <a:lnTo>
                      <a:pt x="0" y="12757"/>
                    </a:lnTo>
                    <a:lnTo>
                      <a:pt x="119" y="12757"/>
                    </a:lnTo>
                    <a:lnTo>
                      <a:pt x="119" y="12296"/>
                    </a:lnTo>
                    <a:lnTo>
                      <a:pt x="4102" y="8293"/>
                    </a:lnTo>
                    <a:lnTo>
                      <a:pt x="4119" y="8276"/>
                    </a:lnTo>
                    <a:lnTo>
                      <a:pt x="4119" y="2098"/>
                    </a:lnTo>
                    <a:lnTo>
                      <a:pt x="2004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2" name="Google Shape;1932;p26"/>
              <p:cNvSpPr/>
              <p:nvPr/>
            </p:nvSpPr>
            <p:spPr>
              <a:xfrm>
                <a:off x="2509575" y="1544750"/>
                <a:ext cx="229150" cy="477175"/>
              </a:xfrm>
              <a:custGeom>
                <a:avLst/>
                <a:gdLst/>
                <a:ahLst/>
                <a:cxnLst/>
                <a:rect l="l" t="t" r="r" b="b"/>
                <a:pathLst>
                  <a:path w="9166" h="19087" extrusionOk="0">
                    <a:moveTo>
                      <a:pt x="341" y="18526"/>
                    </a:moveTo>
                    <a:cubicBezTo>
                      <a:pt x="462" y="18526"/>
                      <a:pt x="561" y="18626"/>
                      <a:pt x="561" y="18747"/>
                    </a:cubicBezTo>
                    <a:cubicBezTo>
                      <a:pt x="561" y="18869"/>
                      <a:pt x="462" y="18968"/>
                      <a:pt x="341" y="18968"/>
                    </a:cubicBezTo>
                    <a:cubicBezTo>
                      <a:pt x="219" y="18968"/>
                      <a:pt x="120" y="18869"/>
                      <a:pt x="120" y="18747"/>
                    </a:cubicBezTo>
                    <a:cubicBezTo>
                      <a:pt x="120" y="18626"/>
                      <a:pt x="219" y="18526"/>
                      <a:pt x="341" y="18526"/>
                    </a:cubicBezTo>
                    <a:close/>
                    <a:moveTo>
                      <a:pt x="9083" y="1"/>
                    </a:moveTo>
                    <a:lnTo>
                      <a:pt x="4172" y="4945"/>
                    </a:lnTo>
                    <a:lnTo>
                      <a:pt x="4172" y="14803"/>
                    </a:lnTo>
                    <a:lnTo>
                      <a:pt x="534" y="18468"/>
                    </a:lnTo>
                    <a:cubicBezTo>
                      <a:pt x="479" y="18433"/>
                      <a:pt x="412" y="18408"/>
                      <a:pt x="341" y="18408"/>
                    </a:cubicBezTo>
                    <a:cubicBezTo>
                      <a:pt x="153" y="18408"/>
                      <a:pt x="1" y="18560"/>
                      <a:pt x="1" y="18747"/>
                    </a:cubicBezTo>
                    <a:cubicBezTo>
                      <a:pt x="1" y="18935"/>
                      <a:pt x="153" y="19087"/>
                      <a:pt x="341" y="19087"/>
                    </a:cubicBezTo>
                    <a:cubicBezTo>
                      <a:pt x="528" y="19087"/>
                      <a:pt x="680" y="18935"/>
                      <a:pt x="680" y="18747"/>
                    </a:cubicBezTo>
                    <a:cubicBezTo>
                      <a:pt x="680" y="18675"/>
                      <a:pt x="655" y="18609"/>
                      <a:pt x="617" y="18551"/>
                    </a:cubicBezTo>
                    <a:lnTo>
                      <a:pt x="4291" y="14849"/>
                    </a:lnTo>
                    <a:lnTo>
                      <a:pt x="4291" y="4994"/>
                    </a:lnTo>
                    <a:lnTo>
                      <a:pt x="9166" y="84"/>
                    </a:lnTo>
                    <a:lnTo>
                      <a:pt x="9083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3" name="Google Shape;1933;p26"/>
              <p:cNvSpPr/>
              <p:nvPr/>
            </p:nvSpPr>
            <p:spPr>
              <a:xfrm>
                <a:off x="2495850" y="1043600"/>
                <a:ext cx="244675" cy="458250"/>
              </a:xfrm>
              <a:custGeom>
                <a:avLst/>
                <a:gdLst/>
                <a:ahLst/>
                <a:cxnLst/>
                <a:rect l="l" t="t" r="r" b="b"/>
                <a:pathLst>
                  <a:path w="9787" h="18330" extrusionOk="0">
                    <a:moveTo>
                      <a:pt x="9447" y="119"/>
                    </a:moveTo>
                    <a:cubicBezTo>
                      <a:pt x="9569" y="119"/>
                      <a:pt x="9668" y="218"/>
                      <a:pt x="9668" y="340"/>
                    </a:cubicBezTo>
                    <a:cubicBezTo>
                      <a:pt x="9668" y="461"/>
                      <a:pt x="9569" y="560"/>
                      <a:pt x="9447" y="560"/>
                    </a:cubicBezTo>
                    <a:cubicBezTo>
                      <a:pt x="9326" y="560"/>
                      <a:pt x="9229" y="461"/>
                      <a:pt x="9229" y="340"/>
                    </a:cubicBezTo>
                    <a:cubicBezTo>
                      <a:pt x="9229" y="218"/>
                      <a:pt x="9326" y="119"/>
                      <a:pt x="9447" y="119"/>
                    </a:cubicBezTo>
                    <a:close/>
                    <a:moveTo>
                      <a:pt x="337" y="17772"/>
                    </a:moveTo>
                    <a:cubicBezTo>
                      <a:pt x="459" y="17772"/>
                      <a:pt x="558" y="17871"/>
                      <a:pt x="558" y="17993"/>
                    </a:cubicBezTo>
                    <a:cubicBezTo>
                      <a:pt x="558" y="18114"/>
                      <a:pt x="459" y="18214"/>
                      <a:pt x="337" y="18214"/>
                    </a:cubicBezTo>
                    <a:cubicBezTo>
                      <a:pt x="216" y="18214"/>
                      <a:pt x="117" y="18114"/>
                      <a:pt x="117" y="17993"/>
                    </a:cubicBezTo>
                    <a:cubicBezTo>
                      <a:pt x="117" y="17871"/>
                      <a:pt x="216" y="17772"/>
                      <a:pt x="337" y="17772"/>
                    </a:cubicBezTo>
                    <a:close/>
                    <a:moveTo>
                      <a:pt x="9447" y="0"/>
                    </a:moveTo>
                    <a:cubicBezTo>
                      <a:pt x="9262" y="0"/>
                      <a:pt x="9110" y="152"/>
                      <a:pt x="9110" y="340"/>
                    </a:cubicBezTo>
                    <a:cubicBezTo>
                      <a:pt x="9110" y="505"/>
                      <a:pt x="9232" y="643"/>
                      <a:pt x="9389" y="671"/>
                    </a:cubicBezTo>
                    <a:lnTo>
                      <a:pt x="9389" y="5855"/>
                    </a:lnTo>
                    <a:lnTo>
                      <a:pt x="5386" y="9872"/>
                    </a:lnTo>
                    <a:lnTo>
                      <a:pt x="5386" y="10929"/>
                    </a:lnTo>
                    <a:lnTo>
                      <a:pt x="1444" y="14887"/>
                    </a:lnTo>
                    <a:lnTo>
                      <a:pt x="1428" y="14904"/>
                    </a:lnTo>
                    <a:lnTo>
                      <a:pt x="1428" y="16817"/>
                    </a:lnTo>
                    <a:lnTo>
                      <a:pt x="531" y="17717"/>
                    </a:lnTo>
                    <a:cubicBezTo>
                      <a:pt x="475" y="17678"/>
                      <a:pt x="409" y="17653"/>
                      <a:pt x="337" y="17653"/>
                    </a:cubicBezTo>
                    <a:cubicBezTo>
                      <a:pt x="152" y="17653"/>
                      <a:pt x="1" y="17805"/>
                      <a:pt x="1" y="17993"/>
                    </a:cubicBezTo>
                    <a:cubicBezTo>
                      <a:pt x="1" y="18181"/>
                      <a:pt x="152" y="18330"/>
                      <a:pt x="337" y="18330"/>
                    </a:cubicBezTo>
                    <a:cubicBezTo>
                      <a:pt x="525" y="18330"/>
                      <a:pt x="677" y="18178"/>
                      <a:pt x="677" y="17993"/>
                    </a:cubicBezTo>
                    <a:cubicBezTo>
                      <a:pt x="677" y="17921"/>
                      <a:pt x="655" y="17855"/>
                      <a:pt x="613" y="17800"/>
                    </a:cubicBezTo>
                    <a:lnTo>
                      <a:pt x="1544" y="16864"/>
                    </a:lnTo>
                    <a:lnTo>
                      <a:pt x="1544" y="14954"/>
                    </a:lnTo>
                    <a:lnTo>
                      <a:pt x="5489" y="10995"/>
                    </a:lnTo>
                    <a:lnTo>
                      <a:pt x="5505" y="10976"/>
                    </a:lnTo>
                    <a:lnTo>
                      <a:pt x="5505" y="9921"/>
                    </a:lnTo>
                    <a:lnTo>
                      <a:pt x="9508" y="5902"/>
                    </a:lnTo>
                    <a:lnTo>
                      <a:pt x="9508" y="671"/>
                    </a:lnTo>
                    <a:cubicBezTo>
                      <a:pt x="9665" y="643"/>
                      <a:pt x="9787" y="505"/>
                      <a:pt x="9787" y="340"/>
                    </a:cubicBezTo>
                    <a:cubicBezTo>
                      <a:pt x="9787" y="152"/>
                      <a:pt x="9635" y="0"/>
                      <a:pt x="9447" y="0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4" name="Google Shape;1934;p26"/>
              <p:cNvSpPr/>
              <p:nvPr/>
            </p:nvSpPr>
            <p:spPr>
              <a:xfrm>
                <a:off x="2877425" y="920275"/>
                <a:ext cx="16925" cy="305050"/>
              </a:xfrm>
              <a:custGeom>
                <a:avLst/>
                <a:gdLst/>
                <a:ahLst/>
                <a:cxnLst/>
                <a:rect l="l" t="t" r="r" b="b"/>
                <a:pathLst>
                  <a:path w="677" h="12202" extrusionOk="0">
                    <a:moveTo>
                      <a:pt x="337" y="11644"/>
                    </a:moveTo>
                    <a:cubicBezTo>
                      <a:pt x="459" y="11644"/>
                      <a:pt x="558" y="11743"/>
                      <a:pt x="558" y="11865"/>
                    </a:cubicBezTo>
                    <a:cubicBezTo>
                      <a:pt x="558" y="11983"/>
                      <a:pt x="459" y="12083"/>
                      <a:pt x="337" y="12083"/>
                    </a:cubicBezTo>
                    <a:cubicBezTo>
                      <a:pt x="216" y="12083"/>
                      <a:pt x="116" y="11983"/>
                      <a:pt x="116" y="11865"/>
                    </a:cubicBezTo>
                    <a:cubicBezTo>
                      <a:pt x="116" y="11740"/>
                      <a:pt x="216" y="11644"/>
                      <a:pt x="337" y="11644"/>
                    </a:cubicBezTo>
                    <a:close/>
                    <a:moveTo>
                      <a:pt x="279" y="0"/>
                    </a:moveTo>
                    <a:lnTo>
                      <a:pt x="279" y="11531"/>
                    </a:lnTo>
                    <a:cubicBezTo>
                      <a:pt x="122" y="11558"/>
                      <a:pt x="0" y="11696"/>
                      <a:pt x="0" y="11862"/>
                    </a:cubicBezTo>
                    <a:cubicBezTo>
                      <a:pt x="0" y="12050"/>
                      <a:pt x="152" y="12201"/>
                      <a:pt x="337" y="12201"/>
                    </a:cubicBezTo>
                    <a:cubicBezTo>
                      <a:pt x="525" y="12201"/>
                      <a:pt x="677" y="12050"/>
                      <a:pt x="677" y="11865"/>
                    </a:cubicBezTo>
                    <a:cubicBezTo>
                      <a:pt x="677" y="11696"/>
                      <a:pt x="555" y="11558"/>
                      <a:pt x="398" y="11531"/>
                    </a:cubicBezTo>
                    <a:lnTo>
                      <a:pt x="398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5" name="Google Shape;1935;p26"/>
              <p:cNvSpPr/>
              <p:nvPr/>
            </p:nvSpPr>
            <p:spPr>
              <a:xfrm>
                <a:off x="2641875" y="1322475"/>
                <a:ext cx="344050" cy="566200"/>
              </a:xfrm>
              <a:custGeom>
                <a:avLst/>
                <a:gdLst/>
                <a:ahLst/>
                <a:cxnLst/>
                <a:rect l="l" t="t" r="r" b="b"/>
                <a:pathLst>
                  <a:path w="13762" h="22648" extrusionOk="0">
                    <a:moveTo>
                      <a:pt x="340" y="22087"/>
                    </a:moveTo>
                    <a:cubicBezTo>
                      <a:pt x="462" y="22087"/>
                      <a:pt x="561" y="22186"/>
                      <a:pt x="561" y="22308"/>
                    </a:cubicBezTo>
                    <a:cubicBezTo>
                      <a:pt x="561" y="22429"/>
                      <a:pt x="462" y="22529"/>
                      <a:pt x="340" y="22529"/>
                    </a:cubicBezTo>
                    <a:cubicBezTo>
                      <a:pt x="219" y="22529"/>
                      <a:pt x="120" y="22429"/>
                      <a:pt x="120" y="22308"/>
                    </a:cubicBezTo>
                    <a:cubicBezTo>
                      <a:pt x="120" y="22186"/>
                      <a:pt x="219" y="22087"/>
                      <a:pt x="340" y="22087"/>
                    </a:cubicBezTo>
                    <a:close/>
                    <a:moveTo>
                      <a:pt x="8327" y="0"/>
                    </a:moveTo>
                    <a:lnTo>
                      <a:pt x="5202" y="3144"/>
                    </a:lnTo>
                    <a:lnTo>
                      <a:pt x="5202" y="9477"/>
                    </a:lnTo>
                    <a:lnTo>
                      <a:pt x="280" y="14435"/>
                    </a:lnTo>
                    <a:lnTo>
                      <a:pt x="280" y="21976"/>
                    </a:lnTo>
                    <a:cubicBezTo>
                      <a:pt x="122" y="22004"/>
                      <a:pt x="1" y="22142"/>
                      <a:pt x="1" y="22308"/>
                    </a:cubicBezTo>
                    <a:cubicBezTo>
                      <a:pt x="1" y="22495"/>
                      <a:pt x="153" y="22647"/>
                      <a:pt x="340" y="22647"/>
                    </a:cubicBezTo>
                    <a:cubicBezTo>
                      <a:pt x="525" y="22647"/>
                      <a:pt x="677" y="22495"/>
                      <a:pt x="677" y="22308"/>
                    </a:cubicBezTo>
                    <a:cubicBezTo>
                      <a:pt x="677" y="22142"/>
                      <a:pt x="556" y="22004"/>
                      <a:pt x="398" y="21976"/>
                    </a:cubicBezTo>
                    <a:lnTo>
                      <a:pt x="398" y="14482"/>
                    </a:lnTo>
                    <a:lnTo>
                      <a:pt x="5320" y="9524"/>
                    </a:lnTo>
                    <a:lnTo>
                      <a:pt x="5320" y="3194"/>
                    </a:lnTo>
                    <a:lnTo>
                      <a:pt x="8373" y="116"/>
                    </a:lnTo>
                    <a:lnTo>
                      <a:pt x="13762" y="116"/>
                    </a:lnTo>
                    <a:lnTo>
                      <a:pt x="13762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6" name="Google Shape;1936;p26"/>
              <p:cNvSpPr/>
              <p:nvPr/>
            </p:nvSpPr>
            <p:spPr>
              <a:xfrm>
                <a:off x="2875975" y="1256975"/>
                <a:ext cx="19825" cy="19825"/>
              </a:xfrm>
              <a:custGeom>
                <a:avLst/>
                <a:gdLst/>
                <a:ahLst/>
                <a:cxnLst/>
                <a:rect l="l" t="t" r="r" b="b"/>
                <a:pathLst>
                  <a:path w="793" h="793" extrusionOk="0">
                    <a:moveTo>
                      <a:pt x="395" y="0"/>
                    </a:moveTo>
                    <a:cubicBezTo>
                      <a:pt x="177" y="0"/>
                      <a:pt x="0" y="177"/>
                      <a:pt x="0" y="398"/>
                    </a:cubicBezTo>
                    <a:cubicBezTo>
                      <a:pt x="0" y="616"/>
                      <a:pt x="177" y="793"/>
                      <a:pt x="395" y="793"/>
                    </a:cubicBezTo>
                    <a:cubicBezTo>
                      <a:pt x="613" y="793"/>
                      <a:pt x="793" y="616"/>
                      <a:pt x="793" y="398"/>
                    </a:cubicBezTo>
                    <a:cubicBezTo>
                      <a:pt x="793" y="177"/>
                      <a:pt x="613" y="0"/>
                      <a:pt x="395" y="0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7" name="Google Shape;1937;p26"/>
              <p:cNvSpPr/>
              <p:nvPr/>
            </p:nvSpPr>
            <p:spPr>
              <a:xfrm>
                <a:off x="2900750" y="920275"/>
                <a:ext cx="16925" cy="305050"/>
              </a:xfrm>
              <a:custGeom>
                <a:avLst/>
                <a:gdLst/>
                <a:ahLst/>
                <a:cxnLst/>
                <a:rect l="l" t="t" r="r" b="b"/>
                <a:pathLst>
                  <a:path w="677" h="12202" extrusionOk="0">
                    <a:moveTo>
                      <a:pt x="340" y="11644"/>
                    </a:moveTo>
                    <a:cubicBezTo>
                      <a:pt x="461" y="11644"/>
                      <a:pt x="561" y="11743"/>
                      <a:pt x="561" y="11865"/>
                    </a:cubicBezTo>
                    <a:cubicBezTo>
                      <a:pt x="561" y="11983"/>
                      <a:pt x="461" y="12083"/>
                      <a:pt x="340" y="12083"/>
                    </a:cubicBezTo>
                    <a:cubicBezTo>
                      <a:pt x="219" y="12083"/>
                      <a:pt x="119" y="11983"/>
                      <a:pt x="119" y="11865"/>
                    </a:cubicBezTo>
                    <a:cubicBezTo>
                      <a:pt x="119" y="11740"/>
                      <a:pt x="219" y="11644"/>
                      <a:pt x="340" y="11644"/>
                    </a:cubicBezTo>
                    <a:close/>
                    <a:moveTo>
                      <a:pt x="282" y="0"/>
                    </a:moveTo>
                    <a:lnTo>
                      <a:pt x="282" y="11531"/>
                    </a:lnTo>
                    <a:cubicBezTo>
                      <a:pt x="122" y="11558"/>
                      <a:pt x="0" y="11696"/>
                      <a:pt x="0" y="11862"/>
                    </a:cubicBezTo>
                    <a:cubicBezTo>
                      <a:pt x="0" y="12050"/>
                      <a:pt x="152" y="12201"/>
                      <a:pt x="340" y="12201"/>
                    </a:cubicBezTo>
                    <a:cubicBezTo>
                      <a:pt x="525" y="12201"/>
                      <a:pt x="677" y="12050"/>
                      <a:pt x="677" y="11865"/>
                    </a:cubicBezTo>
                    <a:cubicBezTo>
                      <a:pt x="677" y="11696"/>
                      <a:pt x="558" y="11558"/>
                      <a:pt x="398" y="11531"/>
                    </a:cubicBezTo>
                    <a:lnTo>
                      <a:pt x="398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8" name="Google Shape;1938;p26"/>
              <p:cNvSpPr/>
              <p:nvPr/>
            </p:nvSpPr>
            <p:spPr>
              <a:xfrm>
                <a:off x="2502475" y="997425"/>
                <a:ext cx="191200" cy="444050"/>
              </a:xfrm>
              <a:custGeom>
                <a:avLst/>
                <a:gdLst/>
                <a:ahLst/>
                <a:cxnLst/>
                <a:rect l="l" t="t" r="r" b="b"/>
                <a:pathLst>
                  <a:path w="7648" h="17762" extrusionOk="0">
                    <a:moveTo>
                      <a:pt x="340" y="17201"/>
                    </a:moveTo>
                    <a:cubicBezTo>
                      <a:pt x="462" y="17201"/>
                      <a:pt x="561" y="17300"/>
                      <a:pt x="561" y="17422"/>
                    </a:cubicBezTo>
                    <a:cubicBezTo>
                      <a:pt x="561" y="17543"/>
                      <a:pt x="462" y="17643"/>
                      <a:pt x="340" y="17643"/>
                    </a:cubicBezTo>
                    <a:cubicBezTo>
                      <a:pt x="219" y="17643"/>
                      <a:pt x="119" y="17543"/>
                      <a:pt x="119" y="17422"/>
                    </a:cubicBezTo>
                    <a:cubicBezTo>
                      <a:pt x="119" y="17300"/>
                      <a:pt x="219" y="17201"/>
                      <a:pt x="340" y="17201"/>
                    </a:cubicBezTo>
                    <a:close/>
                    <a:moveTo>
                      <a:pt x="7531" y="0"/>
                    </a:moveTo>
                    <a:lnTo>
                      <a:pt x="7531" y="6860"/>
                    </a:lnTo>
                    <a:lnTo>
                      <a:pt x="4257" y="10145"/>
                    </a:lnTo>
                    <a:lnTo>
                      <a:pt x="4241" y="10162"/>
                    </a:lnTo>
                    <a:lnTo>
                      <a:pt x="4241" y="11757"/>
                    </a:lnTo>
                    <a:lnTo>
                      <a:pt x="299" y="15716"/>
                    </a:lnTo>
                    <a:lnTo>
                      <a:pt x="282" y="15732"/>
                    </a:lnTo>
                    <a:lnTo>
                      <a:pt x="282" y="17090"/>
                    </a:lnTo>
                    <a:cubicBezTo>
                      <a:pt x="122" y="17118"/>
                      <a:pt x="1" y="17256"/>
                      <a:pt x="1" y="17422"/>
                    </a:cubicBezTo>
                    <a:cubicBezTo>
                      <a:pt x="1" y="17609"/>
                      <a:pt x="152" y="17761"/>
                      <a:pt x="340" y="17761"/>
                    </a:cubicBezTo>
                    <a:cubicBezTo>
                      <a:pt x="528" y="17761"/>
                      <a:pt x="680" y="17609"/>
                      <a:pt x="680" y="17422"/>
                    </a:cubicBezTo>
                    <a:cubicBezTo>
                      <a:pt x="680" y="17256"/>
                      <a:pt x="558" y="17118"/>
                      <a:pt x="398" y="17090"/>
                    </a:cubicBezTo>
                    <a:lnTo>
                      <a:pt x="398" y="15782"/>
                    </a:lnTo>
                    <a:lnTo>
                      <a:pt x="4343" y="11823"/>
                    </a:lnTo>
                    <a:lnTo>
                      <a:pt x="4359" y="11807"/>
                    </a:lnTo>
                    <a:lnTo>
                      <a:pt x="4359" y="10211"/>
                    </a:lnTo>
                    <a:lnTo>
                      <a:pt x="7631" y="6926"/>
                    </a:lnTo>
                    <a:lnTo>
                      <a:pt x="7647" y="6907"/>
                    </a:lnTo>
                    <a:lnTo>
                      <a:pt x="7647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9" name="Google Shape;1939;p26"/>
              <p:cNvSpPr/>
              <p:nvPr/>
            </p:nvSpPr>
            <p:spPr>
              <a:xfrm>
                <a:off x="2502475" y="990025"/>
                <a:ext cx="167875" cy="378700"/>
              </a:xfrm>
              <a:custGeom>
                <a:avLst/>
                <a:gdLst/>
                <a:ahLst/>
                <a:cxnLst/>
                <a:rect l="l" t="t" r="r" b="b"/>
                <a:pathLst>
                  <a:path w="6715" h="15148" extrusionOk="0">
                    <a:moveTo>
                      <a:pt x="340" y="14587"/>
                    </a:moveTo>
                    <a:cubicBezTo>
                      <a:pt x="462" y="14587"/>
                      <a:pt x="561" y="14687"/>
                      <a:pt x="561" y="14808"/>
                    </a:cubicBezTo>
                    <a:cubicBezTo>
                      <a:pt x="561" y="14930"/>
                      <a:pt x="462" y="15029"/>
                      <a:pt x="340" y="15029"/>
                    </a:cubicBezTo>
                    <a:cubicBezTo>
                      <a:pt x="219" y="15029"/>
                      <a:pt x="119" y="14930"/>
                      <a:pt x="119" y="14808"/>
                    </a:cubicBezTo>
                    <a:cubicBezTo>
                      <a:pt x="119" y="14687"/>
                      <a:pt x="219" y="14587"/>
                      <a:pt x="340" y="14587"/>
                    </a:cubicBezTo>
                    <a:close/>
                    <a:moveTo>
                      <a:pt x="6595" y="1"/>
                    </a:moveTo>
                    <a:lnTo>
                      <a:pt x="6595" y="6861"/>
                    </a:lnTo>
                    <a:lnTo>
                      <a:pt x="3324" y="10146"/>
                    </a:lnTo>
                    <a:lnTo>
                      <a:pt x="3308" y="10162"/>
                    </a:lnTo>
                    <a:lnTo>
                      <a:pt x="3308" y="11766"/>
                    </a:lnTo>
                    <a:cubicBezTo>
                      <a:pt x="3250" y="11819"/>
                      <a:pt x="3148" y="11918"/>
                      <a:pt x="2963" y="12106"/>
                    </a:cubicBezTo>
                    <a:lnTo>
                      <a:pt x="539" y="14538"/>
                    </a:lnTo>
                    <a:cubicBezTo>
                      <a:pt x="484" y="14496"/>
                      <a:pt x="415" y="14469"/>
                      <a:pt x="340" y="14469"/>
                    </a:cubicBezTo>
                    <a:cubicBezTo>
                      <a:pt x="152" y="14469"/>
                      <a:pt x="1" y="14620"/>
                      <a:pt x="1" y="14808"/>
                    </a:cubicBezTo>
                    <a:cubicBezTo>
                      <a:pt x="1" y="14996"/>
                      <a:pt x="152" y="15148"/>
                      <a:pt x="340" y="15148"/>
                    </a:cubicBezTo>
                    <a:cubicBezTo>
                      <a:pt x="528" y="15148"/>
                      <a:pt x="680" y="14996"/>
                      <a:pt x="680" y="14808"/>
                    </a:cubicBezTo>
                    <a:cubicBezTo>
                      <a:pt x="680" y="14739"/>
                      <a:pt x="658" y="14676"/>
                      <a:pt x="622" y="14620"/>
                    </a:cubicBezTo>
                    <a:cubicBezTo>
                      <a:pt x="3352" y="11879"/>
                      <a:pt x="3407" y="11827"/>
                      <a:pt x="3407" y="11824"/>
                    </a:cubicBezTo>
                    <a:lnTo>
                      <a:pt x="3424" y="11808"/>
                    </a:lnTo>
                    <a:lnTo>
                      <a:pt x="3424" y="10212"/>
                    </a:lnTo>
                    <a:lnTo>
                      <a:pt x="6695" y="6927"/>
                    </a:lnTo>
                    <a:lnTo>
                      <a:pt x="6714" y="6910"/>
                    </a:lnTo>
                    <a:lnTo>
                      <a:pt x="6714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0" name="Google Shape;1940;p26"/>
              <p:cNvSpPr/>
              <p:nvPr/>
            </p:nvSpPr>
            <p:spPr>
              <a:xfrm>
                <a:off x="2858575" y="1410325"/>
                <a:ext cx="119900" cy="220575"/>
              </a:xfrm>
              <a:custGeom>
                <a:avLst/>
                <a:gdLst/>
                <a:ahLst/>
                <a:cxnLst/>
                <a:rect l="l" t="t" r="r" b="b"/>
                <a:pathLst>
                  <a:path w="4796" h="8823" extrusionOk="0">
                    <a:moveTo>
                      <a:pt x="338" y="8262"/>
                    </a:moveTo>
                    <a:cubicBezTo>
                      <a:pt x="459" y="8262"/>
                      <a:pt x="558" y="8362"/>
                      <a:pt x="558" y="8483"/>
                    </a:cubicBezTo>
                    <a:cubicBezTo>
                      <a:pt x="558" y="8605"/>
                      <a:pt x="459" y="8704"/>
                      <a:pt x="338" y="8704"/>
                    </a:cubicBezTo>
                    <a:cubicBezTo>
                      <a:pt x="216" y="8704"/>
                      <a:pt x="117" y="8605"/>
                      <a:pt x="117" y="8483"/>
                    </a:cubicBezTo>
                    <a:cubicBezTo>
                      <a:pt x="117" y="8362"/>
                      <a:pt x="216" y="8262"/>
                      <a:pt x="338" y="8262"/>
                    </a:cubicBezTo>
                    <a:close/>
                    <a:moveTo>
                      <a:pt x="1781" y="0"/>
                    </a:moveTo>
                    <a:lnTo>
                      <a:pt x="282" y="1513"/>
                    </a:lnTo>
                    <a:lnTo>
                      <a:pt x="313" y="8149"/>
                    </a:lnTo>
                    <a:cubicBezTo>
                      <a:pt x="139" y="8160"/>
                      <a:pt x="1" y="8307"/>
                      <a:pt x="1" y="8483"/>
                    </a:cubicBezTo>
                    <a:cubicBezTo>
                      <a:pt x="1" y="8671"/>
                      <a:pt x="153" y="8823"/>
                      <a:pt x="338" y="8823"/>
                    </a:cubicBezTo>
                    <a:cubicBezTo>
                      <a:pt x="525" y="8823"/>
                      <a:pt x="677" y="8671"/>
                      <a:pt x="677" y="8483"/>
                    </a:cubicBezTo>
                    <a:cubicBezTo>
                      <a:pt x="677" y="8329"/>
                      <a:pt x="572" y="8202"/>
                      <a:pt x="431" y="8160"/>
                    </a:cubicBezTo>
                    <a:lnTo>
                      <a:pt x="401" y="1560"/>
                    </a:lnTo>
                    <a:lnTo>
                      <a:pt x="1831" y="116"/>
                    </a:lnTo>
                    <a:lnTo>
                      <a:pt x="4796" y="116"/>
                    </a:lnTo>
                    <a:lnTo>
                      <a:pt x="4796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1" name="Google Shape;1941;p26"/>
              <p:cNvSpPr/>
              <p:nvPr/>
            </p:nvSpPr>
            <p:spPr>
              <a:xfrm>
                <a:off x="2881900" y="1433650"/>
                <a:ext cx="97750" cy="173725"/>
              </a:xfrm>
              <a:custGeom>
                <a:avLst/>
                <a:gdLst/>
                <a:ahLst/>
                <a:cxnLst/>
                <a:rect l="l" t="t" r="r" b="b"/>
                <a:pathLst>
                  <a:path w="3910" h="6949" extrusionOk="0">
                    <a:moveTo>
                      <a:pt x="340" y="6388"/>
                    </a:moveTo>
                    <a:cubicBezTo>
                      <a:pt x="462" y="6388"/>
                      <a:pt x="561" y="6488"/>
                      <a:pt x="561" y="6609"/>
                    </a:cubicBezTo>
                    <a:cubicBezTo>
                      <a:pt x="561" y="6730"/>
                      <a:pt x="462" y="6830"/>
                      <a:pt x="340" y="6830"/>
                    </a:cubicBezTo>
                    <a:cubicBezTo>
                      <a:pt x="219" y="6830"/>
                      <a:pt x="120" y="6730"/>
                      <a:pt x="120" y="6609"/>
                    </a:cubicBezTo>
                    <a:cubicBezTo>
                      <a:pt x="120" y="6488"/>
                      <a:pt x="219" y="6388"/>
                      <a:pt x="340" y="6388"/>
                    </a:cubicBezTo>
                    <a:close/>
                    <a:moveTo>
                      <a:pt x="1146" y="0"/>
                    </a:moveTo>
                    <a:lnTo>
                      <a:pt x="280" y="873"/>
                    </a:lnTo>
                    <a:lnTo>
                      <a:pt x="280" y="6278"/>
                    </a:lnTo>
                    <a:cubicBezTo>
                      <a:pt x="122" y="6305"/>
                      <a:pt x="1" y="6443"/>
                      <a:pt x="1" y="6609"/>
                    </a:cubicBezTo>
                    <a:cubicBezTo>
                      <a:pt x="1" y="6797"/>
                      <a:pt x="153" y="6949"/>
                      <a:pt x="340" y="6949"/>
                    </a:cubicBezTo>
                    <a:cubicBezTo>
                      <a:pt x="525" y="6949"/>
                      <a:pt x="677" y="6797"/>
                      <a:pt x="677" y="6609"/>
                    </a:cubicBezTo>
                    <a:cubicBezTo>
                      <a:pt x="677" y="6443"/>
                      <a:pt x="556" y="6305"/>
                      <a:pt x="398" y="6278"/>
                    </a:cubicBezTo>
                    <a:lnTo>
                      <a:pt x="398" y="922"/>
                    </a:lnTo>
                    <a:lnTo>
                      <a:pt x="1193" y="119"/>
                    </a:lnTo>
                    <a:lnTo>
                      <a:pt x="3910" y="119"/>
                    </a:lnTo>
                    <a:lnTo>
                      <a:pt x="3910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2" name="Google Shape;1942;p26"/>
              <p:cNvSpPr/>
              <p:nvPr/>
            </p:nvSpPr>
            <p:spPr>
              <a:xfrm>
                <a:off x="2729175" y="1554825"/>
                <a:ext cx="275250" cy="188775"/>
              </a:xfrm>
              <a:custGeom>
                <a:avLst/>
                <a:gdLst/>
                <a:ahLst/>
                <a:cxnLst/>
                <a:rect l="l" t="t" r="r" b="b"/>
                <a:pathLst>
                  <a:path w="11010" h="7551" extrusionOk="0">
                    <a:moveTo>
                      <a:pt x="340" y="6993"/>
                    </a:moveTo>
                    <a:cubicBezTo>
                      <a:pt x="462" y="6993"/>
                      <a:pt x="561" y="7092"/>
                      <a:pt x="561" y="7214"/>
                    </a:cubicBezTo>
                    <a:cubicBezTo>
                      <a:pt x="561" y="7335"/>
                      <a:pt x="462" y="7435"/>
                      <a:pt x="340" y="7435"/>
                    </a:cubicBezTo>
                    <a:cubicBezTo>
                      <a:pt x="219" y="7435"/>
                      <a:pt x="120" y="7335"/>
                      <a:pt x="120" y="7214"/>
                    </a:cubicBezTo>
                    <a:cubicBezTo>
                      <a:pt x="120" y="7092"/>
                      <a:pt x="219" y="6993"/>
                      <a:pt x="340" y="6993"/>
                    </a:cubicBezTo>
                    <a:close/>
                    <a:moveTo>
                      <a:pt x="10924" y="1"/>
                    </a:moveTo>
                    <a:lnTo>
                      <a:pt x="3824" y="7153"/>
                    </a:lnTo>
                    <a:lnTo>
                      <a:pt x="672" y="7153"/>
                    </a:lnTo>
                    <a:cubicBezTo>
                      <a:pt x="644" y="6996"/>
                      <a:pt x="506" y="6874"/>
                      <a:pt x="340" y="6874"/>
                    </a:cubicBezTo>
                    <a:cubicBezTo>
                      <a:pt x="153" y="6874"/>
                      <a:pt x="1" y="7026"/>
                      <a:pt x="1" y="7214"/>
                    </a:cubicBezTo>
                    <a:cubicBezTo>
                      <a:pt x="1" y="7399"/>
                      <a:pt x="153" y="7551"/>
                      <a:pt x="340" y="7551"/>
                    </a:cubicBezTo>
                    <a:cubicBezTo>
                      <a:pt x="506" y="7551"/>
                      <a:pt x="644" y="7432"/>
                      <a:pt x="672" y="7272"/>
                    </a:cubicBezTo>
                    <a:lnTo>
                      <a:pt x="3874" y="7272"/>
                    </a:lnTo>
                    <a:lnTo>
                      <a:pt x="11010" y="84"/>
                    </a:lnTo>
                    <a:lnTo>
                      <a:pt x="10924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3" name="Google Shape;1943;p26"/>
              <p:cNvSpPr/>
              <p:nvPr/>
            </p:nvSpPr>
            <p:spPr>
              <a:xfrm>
                <a:off x="2502475" y="975275"/>
                <a:ext cx="121150" cy="332100"/>
              </a:xfrm>
              <a:custGeom>
                <a:avLst/>
                <a:gdLst/>
                <a:ahLst/>
                <a:cxnLst/>
                <a:rect l="l" t="t" r="r" b="b"/>
                <a:pathLst>
                  <a:path w="4846" h="13284" extrusionOk="0">
                    <a:moveTo>
                      <a:pt x="340" y="12723"/>
                    </a:moveTo>
                    <a:cubicBezTo>
                      <a:pt x="462" y="12723"/>
                      <a:pt x="561" y="12823"/>
                      <a:pt x="561" y="12944"/>
                    </a:cubicBezTo>
                    <a:cubicBezTo>
                      <a:pt x="561" y="13066"/>
                      <a:pt x="462" y="13165"/>
                      <a:pt x="340" y="13165"/>
                    </a:cubicBezTo>
                    <a:cubicBezTo>
                      <a:pt x="219" y="13165"/>
                      <a:pt x="119" y="13066"/>
                      <a:pt x="119" y="12944"/>
                    </a:cubicBezTo>
                    <a:cubicBezTo>
                      <a:pt x="119" y="12823"/>
                      <a:pt x="219" y="12723"/>
                      <a:pt x="340" y="12723"/>
                    </a:cubicBezTo>
                    <a:close/>
                    <a:moveTo>
                      <a:pt x="4727" y="0"/>
                    </a:moveTo>
                    <a:lnTo>
                      <a:pt x="4727" y="6863"/>
                    </a:lnTo>
                    <a:lnTo>
                      <a:pt x="1455" y="10148"/>
                    </a:lnTo>
                    <a:lnTo>
                      <a:pt x="1439" y="10164"/>
                    </a:lnTo>
                    <a:lnTo>
                      <a:pt x="1439" y="11760"/>
                    </a:lnTo>
                    <a:lnTo>
                      <a:pt x="533" y="12668"/>
                    </a:lnTo>
                    <a:cubicBezTo>
                      <a:pt x="478" y="12629"/>
                      <a:pt x="412" y="12607"/>
                      <a:pt x="340" y="12607"/>
                    </a:cubicBezTo>
                    <a:cubicBezTo>
                      <a:pt x="152" y="12607"/>
                      <a:pt x="1" y="12759"/>
                      <a:pt x="1" y="12944"/>
                    </a:cubicBezTo>
                    <a:cubicBezTo>
                      <a:pt x="1" y="13132"/>
                      <a:pt x="152" y="13284"/>
                      <a:pt x="340" y="13284"/>
                    </a:cubicBezTo>
                    <a:cubicBezTo>
                      <a:pt x="528" y="13284"/>
                      <a:pt x="680" y="13132"/>
                      <a:pt x="680" y="12944"/>
                    </a:cubicBezTo>
                    <a:cubicBezTo>
                      <a:pt x="680" y="12872"/>
                      <a:pt x="655" y="12806"/>
                      <a:pt x="616" y="12751"/>
                    </a:cubicBezTo>
                    <a:lnTo>
                      <a:pt x="1555" y="11810"/>
                    </a:lnTo>
                    <a:lnTo>
                      <a:pt x="1555" y="10211"/>
                    </a:lnTo>
                    <a:lnTo>
                      <a:pt x="4826" y="6926"/>
                    </a:lnTo>
                    <a:lnTo>
                      <a:pt x="4845" y="6910"/>
                    </a:lnTo>
                    <a:lnTo>
                      <a:pt x="4845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4" name="Google Shape;1944;p26"/>
              <p:cNvSpPr/>
              <p:nvPr/>
            </p:nvSpPr>
            <p:spPr>
              <a:xfrm>
                <a:off x="2502475" y="982650"/>
                <a:ext cx="144475" cy="355225"/>
              </a:xfrm>
              <a:custGeom>
                <a:avLst/>
                <a:gdLst/>
                <a:ahLst/>
                <a:cxnLst/>
                <a:rect l="l" t="t" r="r" b="b"/>
                <a:pathLst>
                  <a:path w="5779" h="14209" extrusionOk="0">
                    <a:moveTo>
                      <a:pt x="340" y="13648"/>
                    </a:moveTo>
                    <a:cubicBezTo>
                      <a:pt x="462" y="13648"/>
                      <a:pt x="561" y="13748"/>
                      <a:pt x="561" y="13869"/>
                    </a:cubicBezTo>
                    <a:cubicBezTo>
                      <a:pt x="561" y="13991"/>
                      <a:pt x="462" y="14090"/>
                      <a:pt x="340" y="14090"/>
                    </a:cubicBezTo>
                    <a:cubicBezTo>
                      <a:pt x="219" y="14090"/>
                      <a:pt x="119" y="13991"/>
                      <a:pt x="119" y="13869"/>
                    </a:cubicBezTo>
                    <a:cubicBezTo>
                      <a:pt x="119" y="13748"/>
                      <a:pt x="219" y="13648"/>
                      <a:pt x="340" y="13648"/>
                    </a:cubicBezTo>
                    <a:close/>
                    <a:moveTo>
                      <a:pt x="5660" y="1"/>
                    </a:moveTo>
                    <a:lnTo>
                      <a:pt x="5660" y="6860"/>
                    </a:lnTo>
                    <a:lnTo>
                      <a:pt x="2388" y="10145"/>
                    </a:lnTo>
                    <a:lnTo>
                      <a:pt x="2372" y="10165"/>
                    </a:lnTo>
                    <a:lnTo>
                      <a:pt x="2372" y="11760"/>
                    </a:lnTo>
                    <a:lnTo>
                      <a:pt x="539" y="13599"/>
                    </a:lnTo>
                    <a:cubicBezTo>
                      <a:pt x="484" y="13557"/>
                      <a:pt x="415" y="13532"/>
                      <a:pt x="340" y="13532"/>
                    </a:cubicBezTo>
                    <a:cubicBezTo>
                      <a:pt x="152" y="13532"/>
                      <a:pt x="1" y="13684"/>
                      <a:pt x="1" y="13869"/>
                    </a:cubicBezTo>
                    <a:cubicBezTo>
                      <a:pt x="1" y="14057"/>
                      <a:pt x="152" y="14209"/>
                      <a:pt x="340" y="14209"/>
                    </a:cubicBezTo>
                    <a:cubicBezTo>
                      <a:pt x="528" y="14209"/>
                      <a:pt x="680" y="14057"/>
                      <a:pt x="680" y="13869"/>
                    </a:cubicBezTo>
                    <a:cubicBezTo>
                      <a:pt x="680" y="13800"/>
                      <a:pt x="658" y="13737"/>
                      <a:pt x="622" y="13684"/>
                    </a:cubicBezTo>
                    <a:lnTo>
                      <a:pt x="2491" y="11807"/>
                    </a:lnTo>
                    <a:lnTo>
                      <a:pt x="2491" y="10212"/>
                    </a:lnTo>
                    <a:lnTo>
                      <a:pt x="5762" y="6927"/>
                    </a:lnTo>
                    <a:lnTo>
                      <a:pt x="5778" y="6910"/>
                    </a:lnTo>
                    <a:lnTo>
                      <a:pt x="5778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5" name="Google Shape;1945;p26"/>
              <p:cNvSpPr/>
              <p:nvPr/>
            </p:nvSpPr>
            <p:spPr>
              <a:xfrm>
                <a:off x="2502475" y="1067125"/>
                <a:ext cx="57925" cy="157100"/>
              </a:xfrm>
              <a:custGeom>
                <a:avLst/>
                <a:gdLst/>
                <a:ahLst/>
                <a:cxnLst/>
                <a:rect l="l" t="t" r="r" b="b"/>
                <a:pathLst>
                  <a:path w="2317" h="6284" extrusionOk="0">
                    <a:moveTo>
                      <a:pt x="340" y="5726"/>
                    </a:moveTo>
                    <a:cubicBezTo>
                      <a:pt x="462" y="5726"/>
                      <a:pt x="561" y="5825"/>
                      <a:pt x="561" y="5946"/>
                    </a:cubicBezTo>
                    <a:cubicBezTo>
                      <a:pt x="561" y="6068"/>
                      <a:pt x="462" y="6167"/>
                      <a:pt x="340" y="6167"/>
                    </a:cubicBezTo>
                    <a:cubicBezTo>
                      <a:pt x="219" y="6167"/>
                      <a:pt x="119" y="6068"/>
                      <a:pt x="119" y="5946"/>
                    </a:cubicBezTo>
                    <a:cubicBezTo>
                      <a:pt x="119" y="5825"/>
                      <a:pt x="219" y="5726"/>
                      <a:pt x="340" y="5726"/>
                    </a:cubicBezTo>
                    <a:close/>
                    <a:moveTo>
                      <a:pt x="2231" y="0"/>
                    </a:moveTo>
                    <a:lnTo>
                      <a:pt x="282" y="1960"/>
                    </a:lnTo>
                    <a:lnTo>
                      <a:pt x="282" y="5612"/>
                    </a:lnTo>
                    <a:cubicBezTo>
                      <a:pt x="122" y="5640"/>
                      <a:pt x="1" y="5778"/>
                      <a:pt x="1" y="5946"/>
                    </a:cubicBezTo>
                    <a:cubicBezTo>
                      <a:pt x="1" y="6131"/>
                      <a:pt x="152" y="6283"/>
                      <a:pt x="340" y="6283"/>
                    </a:cubicBezTo>
                    <a:cubicBezTo>
                      <a:pt x="528" y="6283"/>
                      <a:pt x="680" y="6131"/>
                      <a:pt x="680" y="5946"/>
                    </a:cubicBezTo>
                    <a:cubicBezTo>
                      <a:pt x="680" y="5778"/>
                      <a:pt x="558" y="5640"/>
                      <a:pt x="398" y="5612"/>
                    </a:cubicBezTo>
                    <a:lnTo>
                      <a:pt x="398" y="2010"/>
                    </a:lnTo>
                    <a:lnTo>
                      <a:pt x="2317" y="86"/>
                    </a:lnTo>
                    <a:lnTo>
                      <a:pt x="2231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6" name="Google Shape;1946;p26"/>
              <p:cNvSpPr/>
              <p:nvPr/>
            </p:nvSpPr>
            <p:spPr>
              <a:xfrm>
                <a:off x="2899375" y="1256975"/>
                <a:ext cx="19750" cy="19825"/>
              </a:xfrm>
              <a:custGeom>
                <a:avLst/>
                <a:gdLst/>
                <a:ahLst/>
                <a:cxnLst/>
                <a:rect l="l" t="t" r="r" b="b"/>
                <a:pathLst>
                  <a:path w="790" h="793" extrusionOk="0">
                    <a:moveTo>
                      <a:pt x="395" y="0"/>
                    </a:moveTo>
                    <a:cubicBezTo>
                      <a:pt x="177" y="0"/>
                      <a:pt x="0" y="177"/>
                      <a:pt x="0" y="398"/>
                    </a:cubicBezTo>
                    <a:cubicBezTo>
                      <a:pt x="0" y="616"/>
                      <a:pt x="177" y="793"/>
                      <a:pt x="395" y="793"/>
                    </a:cubicBezTo>
                    <a:cubicBezTo>
                      <a:pt x="613" y="793"/>
                      <a:pt x="790" y="616"/>
                      <a:pt x="790" y="398"/>
                    </a:cubicBezTo>
                    <a:cubicBezTo>
                      <a:pt x="790" y="177"/>
                      <a:pt x="613" y="0"/>
                      <a:pt x="395" y="0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7" name="Google Shape;1947;p26"/>
              <p:cNvSpPr/>
              <p:nvPr/>
            </p:nvSpPr>
            <p:spPr>
              <a:xfrm>
                <a:off x="1476750" y="1456500"/>
                <a:ext cx="651075" cy="725125"/>
              </a:xfrm>
              <a:custGeom>
                <a:avLst/>
                <a:gdLst/>
                <a:ahLst/>
                <a:cxnLst/>
                <a:rect l="l" t="t" r="r" b="b"/>
                <a:pathLst>
                  <a:path w="26043" h="29005" extrusionOk="0">
                    <a:moveTo>
                      <a:pt x="25706" y="28444"/>
                    </a:moveTo>
                    <a:cubicBezTo>
                      <a:pt x="25828" y="28444"/>
                      <a:pt x="25927" y="28544"/>
                      <a:pt x="25927" y="28665"/>
                    </a:cubicBezTo>
                    <a:cubicBezTo>
                      <a:pt x="25927" y="28787"/>
                      <a:pt x="25828" y="28886"/>
                      <a:pt x="25706" y="28886"/>
                    </a:cubicBezTo>
                    <a:cubicBezTo>
                      <a:pt x="25582" y="28886"/>
                      <a:pt x="25485" y="28787"/>
                      <a:pt x="25485" y="28665"/>
                    </a:cubicBezTo>
                    <a:cubicBezTo>
                      <a:pt x="25485" y="28544"/>
                      <a:pt x="25585" y="28444"/>
                      <a:pt x="25706" y="28444"/>
                    </a:cubicBezTo>
                    <a:close/>
                    <a:moveTo>
                      <a:pt x="0" y="0"/>
                    </a:moveTo>
                    <a:lnTo>
                      <a:pt x="0" y="119"/>
                    </a:lnTo>
                    <a:lnTo>
                      <a:pt x="3067" y="119"/>
                    </a:lnTo>
                    <a:lnTo>
                      <a:pt x="4403" y="1452"/>
                    </a:lnTo>
                    <a:lnTo>
                      <a:pt x="4403" y="10680"/>
                    </a:lnTo>
                    <a:lnTo>
                      <a:pt x="15614" y="21871"/>
                    </a:lnTo>
                    <a:lnTo>
                      <a:pt x="15630" y="21888"/>
                    </a:lnTo>
                    <a:lnTo>
                      <a:pt x="18832" y="21888"/>
                    </a:lnTo>
                    <a:lnTo>
                      <a:pt x="25427" y="28472"/>
                    </a:lnTo>
                    <a:cubicBezTo>
                      <a:pt x="25391" y="28527"/>
                      <a:pt x="25367" y="28593"/>
                      <a:pt x="25367" y="28665"/>
                    </a:cubicBezTo>
                    <a:cubicBezTo>
                      <a:pt x="25367" y="28853"/>
                      <a:pt x="25518" y="29005"/>
                      <a:pt x="25706" y="29005"/>
                    </a:cubicBezTo>
                    <a:cubicBezTo>
                      <a:pt x="25891" y="29005"/>
                      <a:pt x="26043" y="28853"/>
                      <a:pt x="26043" y="28665"/>
                    </a:cubicBezTo>
                    <a:cubicBezTo>
                      <a:pt x="26043" y="28480"/>
                      <a:pt x="25891" y="28328"/>
                      <a:pt x="25706" y="28328"/>
                    </a:cubicBezTo>
                    <a:cubicBezTo>
                      <a:pt x="25632" y="28328"/>
                      <a:pt x="25565" y="28350"/>
                      <a:pt x="25510" y="28389"/>
                    </a:cubicBezTo>
                    <a:lnTo>
                      <a:pt x="18899" y="21789"/>
                    </a:lnTo>
                    <a:lnTo>
                      <a:pt x="18882" y="21769"/>
                    </a:lnTo>
                    <a:lnTo>
                      <a:pt x="15680" y="21769"/>
                    </a:lnTo>
                    <a:lnTo>
                      <a:pt x="4522" y="10631"/>
                    </a:lnTo>
                    <a:lnTo>
                      <a:pt x="4522" y="1402"/>
                    </a:lnTo>
                    <a:lnTo>
                      <a:pt x="3117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8" name="Google Shape;1948;p26"/>
              <p:cNvSpPr/>
              <p:nvPr/>
            </p:nvSpPr>
            <p:spPr>
              <a:xfrm>
                <a:off x="1470875" y="1142000"/>
                <a:ext cx="756050" cy="1015325"/>
              </a:xfrm>
              <a:custGeom>
                <a:avLst/>
                <a:gdLst/>
                <a:ahLst/>
                <a:cxnLst/>
                <a:rect l="l" t="t" r="r" b="b"/>
                <a:pathLst>
                  <a:path w="30242" h="40613" extrusionOk="0">
                    <a:moveTo>
                      <a:pt x="29905" y="39531"/>
                    </a:moveTo>
                    <a:cubicBezTo>
                      <a:pt x="30027" y="39531"/>
                      <a:pt x="30126" y="39630"/>
                      <a:pt x="30126" y="39752"/>
                    </a:cubicBezTo>
                    <a:cubicBezTo>
                      <a:pt x="30126" y="39873"/>
                      <a:pt x="30027" y="39972"/>
                      <a:pt x="29905" y="39972"/>
                    </a:cubicBezTo>
                    <a:cubicBezTo>
                      <a:pt x="29784" y="39972"/>
                      <a:pt x="29684" y="39873"/>
                      <a:pt x="29684" y="39752"/>
                    </a:cubicBezTo>
                    <a:cubicBezTo>
                      <a:pt x="29684" y="39630"/>
                      <a:pt x="29784" y="39531"/>
                      <a:pt x="29905" y="39531"/>
                    </a:cubicBezTo>
                    <a:close/>
                    <a:moveTo>
                      <a:pt x="84" y="0"/>
                    </a:moveTo>
                    <a:lnTo>
                      <a:pt x="1" y="83"/>
                    </a:lnTo>
                    <a:lnTo>
                      <a:pt x="6507" y="6579"/>
                    </a:lnTo>
                    <a:lnTo>
                      <a:pt x="6507" y="22670"/>
                    </a:lnTo>
                    <a:lnTo>
                      <a:pt x="16442" y="32588"/>
                    </a:lnTo>
                    <a:lnTo>
                      <a:pt x="16459" y="32605"/>
                    </a:lnTo>
                    <a:lnTo>
                      <a:pt x="19661" y="32605"/>
                    </a:lnTo>
                    <a:lnTo>
                      <a:pt x="25944" y="38877"/>
                    </a:lnTo>
                    <a:lnTo>
                      <a:pt x="27666" y="40596"/>
                    </a:lnTo>
                    <a:lnTo>
                      <a:pt x="27683" y="40613"/>
                    </a:lnTo>
                    <a:lnTo>
                      <a:pt x="29130" y="40613"/>
                    </a:lnTo>
                    <a:lnTo>
                      <a:pt x="29712" y="40028"/>
                    </a:lnTo>
                    <a:cubicBezTo>
                      <a:pt x="29767" y="40066"/>
                      <a:pt x="29833" y="40091"/>
                      <a:pt x="29905" y="40091"/>
                    </a:cubicBezTo>
                    <a:cubicBezTo>
                      <a:pt x="30090" y="40091"/>
                      <a:pt x="30242" y="39939"/>
                      <a:pt x="30242" y="39752"/>
                    </a:cubicBezTo>
                    <a:cubicBezTo>
                      <a:pt x="30242" y="39567"/>
                      <a:pt x="30090" y="39415"/>
                      <a:pt x="29905" y="39415"/>
                    </a:cubicBezTo>
                    <a:cubicBezTo>
                      <a:pt x="29717" y="39415"/>
                      <a:pt x="29566" y="39567"/>
                      <a:pt x="29566" y="39752"/>
                    </a:cubicBezTo>
                    <a:cubicBezTo>
                      <a:pt x="29566" y="39823"/>
                      <a:pt x="29588" y="39892"/>
                      <a:pt x="29629" y="39948"/>
                    </a:cubicBezTo>
                    <a:lnTo>
                      <a:pt x="29083" y="40494"/>
                    </a:lnTo>
                    <a:lnTo>
                      <a:pt x="27730" y="40494"/>
                    </a:lnTo>
                    <a:lnTo>
                      <a:pt x="19727" y="32505"/>
                    </a:lnTo>
                    <a:lnTo>
                      <a:pt x="19711" y="32489"/>
                    </a:lnTo>
                    <a:lnTo>
                      <a:pt x="16509" y="32489"/>
                    </a:lnTo>
                    <a:lnTo>
                      <a:pt x="6626" y="22623"/>
                    </a:lnTo>
                    <a:lnTo>
                      <a:pt x="6626" y="6532"/>
                    </a:lnTo>
                    <a:lnTo>
                      <a:pt x="84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9" name="Google Shape;1949;p26"/>
              <p:cNvSpPr/>
              <p:nvPr/>
            </p:nvSpPr>
            <p:spPr>
              <a:xfrm>
                <a:off x="1447475" y="1149325"/>
                <a:ext cx="695750" cy="1016900"/>
              </a:xfrm>
              <a:custGeom>
                <a:avLst/>
                <a:gdLst/>
                <a:ahLst/>
                <a:cxnLst/>
                <a:rect l="l" t="t" r="r" b="b"/>
                <a:pathLst>
                  <a:path w="27830" h="40676" extrusionOk="0">
                    <a:moveTo>
                      <a:pt x="27490" y="40116"/>
                    </a:moveTo>
                    <a:cubicBezTo>
                      <a:pt x="27611" y="40116"/>
                      <a:pt x="27711" y="40215"/>
                      <a:pt x="27711" y="40336"/>
                    </a:cubicBezTo>
                    <a:cubicBezTo>
                      <a:pt x="27711" y="40458"/>
                      <a:pt x="27611" y="40557"/>
                      <a:pt x="27490" y="40557"/>
                    </a:cubicBezTo>
                    <a:cubicBezTo>
                      <a:pt x="27368" y="40557"/>
                      <a:pt x="27269" y="40458"/>
                      <a:pt x="27269" y="40336"/>
                    </a:cubicBezTo>
                    <a:cubicBezTo>
                      <a:pt x="27269" y="40215"/>
                      <a:pt x="27368" y="40116"/>
                      <a:pt x="27490" y="40116"/>
                    </a:cubicBezTo>
                    <a:close/>
                    <a:moveTo>
                      <a:pt x="84" y="0"/>
                    </a:moveTo>
                    <a:lnTo>
                      <a:pt x="1" y="86"/>
                    </a:lnTo>
                    <a:lnTo>
                      <a:pt x="6510" y="6581"/>
                    </a:lnTo>
                    <a:lnTo>
                      <a:pt x="6510" y="22672"/>
                    </a:lnTo>
                    <a:lnTo>
                      <a:pt x="17080" y="33225"/>
                    </a:lnTo>
                    <a:lnTo>
                      <a:pt x="17099" y="33242"/>
                    </a:lnTo>
                    <a:lnTo>
                      <a:pt x="20302" y="33242"/>
                    </a:lnTo>
                    <a:lnTo>
                      <a:pt x="27214" y="40143"/>
                    </a:lnTo>
                    <a:cubicBezTo>
                      <a:pt x="27175" y="40198"/>
                      <a:pt x="27150" y="40265"/>
                      <a:pt x="27150" y="40336"/>
                    </a:cubicBezTo>
                    <a:cubicBezTo>
                      <a:pt x="27150" y="40524"/>
                      <a:pt x="27305" y="40676"/>
                      <a:pt x="27490" y="40676"/>
                    </a:cubicBezTo>
                    <a:cubicBezTo>
                      <a:pt x="27678" y="40676"/>
                      <a:pt x="27830" y="40524"/>
                      <a:pt x="27830" y="40336"/>
                    </a:cubicBezTo>
                    <a:cubicBezTo>
                      <a:pt x="27830" y="40152"/>
                      <a:pt x="27678" y="40000"/>
                      <a:pt x="27490" y="40000"/>
                    </a:cubicBezTo>
                    <a:cubicBezTo>
                      <a:pt x="27418" y="40000"/>
                      <a:pt x="27352" y="40022"/>
                      <a:pt x="27297" y="40060"/>
                    </a:cubicBezTo>
                    <a:lnTo>
                      <a:pt x="20368" y="33143"/>
                    </a:lnTo>
                    <a:lnTo>
                      <a:pt x="20349" y="33126"/>
                    </a:lnTo>
                    <a:lnTo>
                      <a:pt x="17146" y="33126"/>
                    </a:lnTo>
                    <a:lnTo>
                      <a:pt x="6626" y="22625"/>
                    </a:lnTo>
                    <a:lnTo>
                      <a:pt x="6626" y="6531"/>
                    </a:lnTo>
                    <a:lnTo>
                      <a:pt x="84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0" name="Google Shape;1950;p26"/>
              <p:cNvSpPr/>
              <p:nvPr/>
            </p:nvSpPr>
            <p:spPr>
              <a:xfrm>
                <a:off x="2232575" y="2325850"/>
                <a:ext cx="16925" cy="16925"/>
              </a:xfrm>
              <a:custGeom>
                <a:avLst/>
                <a:gdLst/>
                <a:ahLst/>
                <a:cxnLst/>
                <a:rect l="l" t="t" r="r" b="b"/>
                <a:pathLst>
                  <a:path w="677" h="677" extrusionOk="0">
                    <a:moveTo>
                      <a:pt x="340" y="119"/>
                    </a:moveTo>
                    <a:cubicBezTo>
                      <a:pt x="461" y="119"/>
                      <a:pt x="561" y="218"/>
                      <a:pt x="561" y="340"/>
                    </a:cubicBezTo>
                    <a:cubicBezTo>
                      <a:pt x="561" y="461"/>
                      <a:pt x="461" y="560"/>
                      <a:pt x="340" y="560"/>
                    </a:cubicBezTo>
                    <a:cubicBezTo>
                      <a:pt x="218" y="560"/>
                      <a:pt x="119" y="461"/>
                      <a:pt x="119" y="340"/>
                    </a:cubicBezTo>
                    <a:cubicBezTo>
                      <a:pt x="119" y="218"/>
                      <a:pt x="218" y="119"/>
                      <a:pt x="340" y="119"/>
                    </a:cubicBezTo>
                    <a:close/>
                    <a:moveTo>
                      <a:pt x="340" y="0"/>
                    </a:moveTo>
                    <a:cubicBezTo>
                      <a:pt x="152" y="0"/>
                      <a:pt x="0" y="152"/>
                      <a:pt x="0" y="340"/>
                    </a:cubicBezTo>
                    <a:cubicBezTo>
                      <a:pt x="0" y="525"/>
                      <a:pt x="152" y="676"/>
                      <a:pt x="340" y="676"/>
                    </a:cubicBezTo>
                    <a:cubicBezTo>
                      <a:pt x="525" y="676"/>
                      <a:pt x="677" y="525"/>
                      <a:pt x="677" y="340"/>
                    </a:cubicBezTo>
                    <a:cubicBezTo>
                      <a:pt x="677" y="152"/>
                      <a:pt x="525" y="0"/>
                      <a:pt x="340" y="0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1" name="Google Shape;1951;p26"/>
              <p:cNvSpPr/>
              <p:nvPr/>
            </p:nvSpPr>
            <p:spPr>
              <a:xfrm>
                <a:off x="2232575" y="2295325"/>
                <a:ext cx="16925" cy="16950"/>
              </a:xfrm>
              <a:custGeom>
                <a:avLst/>
                <a:gdLst/>
                <a:ahLst/>
                <a:cxnLst/>
                <a:rect l="l" t="t" r="r" b="b"/>
                <a:pathLst>
                  <a:path w="677" h="678" extrusionOk="0">
                    <a:moveTo>
                      <a:pt x="340" y="120"/>
                    </a:moveTo>
                    <a:cubicBezTo>
                      <a:pt x="461" y="120"/>
                      <a:pt x="561" y="219"/>
                      <a:pt x="561" y="340"/>
                    </a:cubicBezTo>
                    <a:cubicBezTo>
                      <a:pt x="561" y="462"/>
                      <a:pt x="461" y="561"/>
                      <a:pt x="340" y="561"/>
                    </a:cubicBezTo>
                    <a:cubicBezTo>
                      <a:pt x="218" y="561"/>
                      <a:pt x="119" y="462"/>
                      <a:pt x="119" y="340"/>
                    </a:cubicBezTo>
                    <a:cubicBezTo>
                      <a:pt x="119" y="219"/>
                      <a:pt x="218" y="120"/>
                      <a:pt x="340" y="120"/>
                    </a:cubicBezTo>
                    <a:close/>
                    <a:moveTo>
                      <a:pt x="340" y="1"/>
                    </a:moveTo>
                    <a:cubicBezTo>
                      <a:pt x="152" y="1"/>
                      <a:pt x="0" y="153"/>
                      <a:pt x="0" y="340"/>
                    </a:cubicBezTo>
                    <a:cubicBezTo>
                      <a:pt x="0" y="525"/>
                      <a:pt x="152" y="677"/>
                      <a:pt x="340" y="677"/>
                    </a:cubicBezTo>
                    <a:cubicBezTo>
                      <a:pt x="525" y="677"/>
                      <a:pt x="677" y="525"/>
                      <a:pt x="677" y="340"/>
                    </a:cubicBezTo>
                    <a:cubicBezTo>
                      <a:pt x="677" y="153"/>
                      <a:pt x="525" y="1"/>
                      <a:pt x="340" y="1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2" name="Google Shape;1952;p26"/>
              <p:cNvSpPr/>
              <p:nvPr/>
            </p:nvSpPr>
            <p:spPr>
              <a:xfrm>
                <a:off x="1483025" y="1723150"/>
                <a:ext cx="275175" cy="230725"/>
              </a:xfrm>
              <a:custGeom>
                <a:avLst/>
                <a:gdLst/>
                <a:ahLst/>
                <a:cxnLst/>
                <a:rect l="l" t="t" r="r" b="b"/>
                <a:pathLst>
                  <a:path w="11007" h="9229" extrusionOk="0">
                    <a:moveTo>
                      <a:pt x="83" y="1"/>
                    </a:moveTo>
                    <a:lnTo>
                      <a:pt x="1" y="83"/>
                    </a:lnTo>
                    <a:lnTo>
                      <a:pt x="2223" y="2303"/>
                    </a:lnTo>
                    <a:lnTo>
                      <a:pt x="2239" y="2319"/>
                    </a:lnTo>
                    <a:lnTo>
                      <a:pt x="4003" y="2319"/>
                    </a:lnTo>
                    <a:lnTo>
                      <a:pt x="10924" y="9229"/>
                    </a:lnTo>
                    <a:lnTo>
                      <a:pt x="11007" y="9146"/>
                    </a:lnTo>
                    <a:lnTo>
                      <a:pt x="4070" y="2220"/>
                    </a:lnTo>
                    <a:lnTo>
                      <a:pt x="4050" y="2201"/>
                    </a:lnTo>
                    <a:lnTo>
                      <a:pt x="2289" y="2201"/>
                    </a:lnTo>
                    <a:lnTo>
                      <a:pt x="83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3" name="Google Shape;1953;p26"/>
              <p:cNvSpPr/>
              <p:nvPr/>
            </p:nvSpPr>
            <p:spPr>
              <a:xfrm>
                <a:off x="2147125" y="961250"/>
                <a:ext cx="142825" cy="1564550"/>
              </a:xfrm>
              <a:custGeom>
                <a:avLst/>
                <a:gdLst/>
                <a:ahLst/>
                <a:cxnLst/>
                <a:rect l="l" t="t" r="r" b="b"/>
                <a:pathLst>
                  <a:path w="5713" h="62582" extrusionOk="0">
                    <a:moveTo>
                      <a:pt x="1618" y="1"/>
                    </a:moveTo>
                    <a:lnTo>
                      <a:pt x="1618" y="12892"/>
                    </a:lnTo>
                    <a:lnTo>
                      <a:pt x="1" y="14521"/>
                    </a:lnTo>
                    <a:lnTo>
                      <a:pt x="1" y="20105"/>
                    </a:lnTo>
                    <a:lnTo>
                      <a:pt x="2974" y="23056"/>
                    </a:lnTo>
                    <a:lnTo>
                      <a:pt x="2974" y="28299"/>
                    </a:lnTo>
                    <a:lnTo>
                      <a:pt x="5083" y="30388"/>
                    </a:lnTo>
                    <a:lnTo>
                      <a:pt x="5083" y="61869"/>
                    </a:lnTo>
                    <a:cubicBezTo>
                      <a:pt x="4986" y="61941"/>
                      <a:pt x="4923" y="62054"/>
                      <a:pt x="4923" y="62184"/>
                    </a:cubicBezTo>
                    <a:cubicBezTo>
                      <a:pt x="4923" y="62402"/>
                      <a:pt x="5099" y="62581"/>
                      <a:pt x="5318" y="62581"/>
                    </a:cubicBezTo>
                    <a:cubicBezTo>
                      <a:pt x="5536" y="62581"/>
                      <a:pt x="5712" y="62402"/>
                      <a:pt x="5712" y="62184"/>
                    </a:cubicBezTo>
                    <a:cubicBezTo>
                      <a:pt x="5712" y="62054"/>
                      <a:pt x="5649" y="61941"/>
                      <a:pt x="5552" y="61869"/>
                    </a:cubicBezTo>
                    <a:lnTo>
                      <a:pt x="5552" y="30192"/>
                    </a:lnTo>
                    <a:lnTo>
                      <a:pt x="3446" y="28100"/>
                    </a:lnTo>
                    <a:lnTo>
                      <a:pt x="3446" y="22860"/>
                    </a:lnTo>
                    <a:lnTo>
                      <a:pt x="473" y="19909"/>
                    </a:lnTo>
                    <a:lnTo>
                      <a:pt x="473" y="14714"/>
                    </a:lnTo>
                    <a:lnTo>
                      <a:pt x="2088" y="13086"/>
                    </a:lnTo>
                    <a:lnTo>
                      <a:pt x="2088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4" name="Google Shape;1954;p26"/>
              <p:cNvSpPr/>
              <p:nvPr/>
            </p:nvSpPr>
            <p:spPr>
              <a:xfrm>
                <a:off x="2231200" y="2262975"/>
                <a:ext cx="19750" cy="19750"/>
              </a:xfrm>
              <a:custGeom>
                <a:avLst/>
                <a:gdLst/>
                <a:ahLst/>
                <a:cxnLst/>
                <a:rect l="l" t="t" r="r" b="b"/>
                <a:pathLst>
                  <a:path w="790" h="790" extrusionOk="0">
                    <a:moveTo>
                      <a:pt x="395" y="0"/>
                    </a:moveTo>
                    <a:cubicBezTo>
                      <a:pt x="177" y="0"/>
                      <a:pt x="0" y="177"/>
                      <a:pt x="0" y="395"/>
                    </a:cubicBezTo>
                    <a:cubicBezTo>
                      <a:pt x="0" y="613"/>
                      <a:pt x="177" y="790"/>
                      <a:pt x="395" y="790"/>
                    </a:cubicBezTo>
                    <a:cubicBezTo>
                      <a:pt x="613" y="790"/>
                      <a:pt x="790" y="613"/>
                      <a:pt x="790" y="395"/>
                    </a:cubicBezTo>
                    <a:cubicBezTo>
                      <a:pt x="790" y="177"/>
                      <a:pt x="613" y="0"/>
                      <a:pt x="395" y="0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5" name="Google Shape;1955;p26"/>
              <p:cNvSpPr/>
              <p:nvPr/>
            </p:nvSpPr>
            <p:spPr>
              <a:xfrm>
                <a:off x="1477850" y="1868700"/>
                <a:ext cx="368000" cy="307950"/>
              </a:xfrm>
              <a:custGeom>
                <a:avLst/>
                <a:gdLst/>
                <a:ahLst/>
                <a:cxnLst/>
                <a:rect l="l" t="t" r="r" b="b"/>
                <a:pathLst>
                  <a:path w="14720" h="12318" extrusionOk="0">
                    <a:moveTo>
                      <a:pt x="14383" y="11760"/>
                    </a:moveTo>
                    <a:cubicBezTo>
                      <a:pt x="14504" y="11760"/>
                      <a:pt x="14601" y="11857"/>
                      <a:pt x="14601" y="11981"/>
                    </a:cubicBezTo>
                    <a:cubicBezTo>
                      <a:pt x="14601" y="12103"/>
                      <a:pt x="14504" y="12199"/>
                      <a:pt x="14383" y="12199"/>
                    </a:cubicBezTo>
                    <a:cubicBezTo>
                      <a:pt x="14259" y="12199"/>
                      <a:pt x="14162" y="12103"/>
                      <a:pt x="14162" y="11981"/>
                    </a:cubicBezTo>
                    <a:cubicBezTo>
                      <a:pt x="14162" y="11860"/>
                      <a:pt x="14261" y="11760"/>
                      <a:pt x="14383" y="11760"/>
                    </a:cubicBezTo>
                    <a:close/>
                    <a:moveTo>
                      <a:pt x="83" y="1"/>
                    </a:moveTo>
                    <a:lnTo>
                      <a:pt x="1" y="83"/>
                    </a:lnTo>
                    <a:lnTo>
                      <a:pt x="5607" y="5682"/>
                    </a:lnTo>
                    <a:lnTo>
                      <a:pt x="5607" y="6725"/>
                    </a:lnTo>
                    <a:lnTo>
                      <a:pt x="6397" y="7512"/>
                    </a:lnTo>
                    <a:lnTo>
                      <a:pt x="9820" y="7512"/>
                    </a:lnTo>
                    <a:lnTo>
                      <a:pt x="14104" y="11788"/>
                    </a:lnTo>
                    <a:cubicBezTo>
                      <a:pt x="14065" y="11840"/>
                      <a:pt x="14043" y="11909"/>
                      <a:pt x="14043" y="11981"/>
                    </a:cubicBezTo>
                    <a:cubicBezTo>
                      <a:pt x="14043" y="12166"/>
                      <a:pt x="14195" y="12318"/>
                      <a:pt x="14383" y="12318"/>
                    </a:cubicBezTo>
                    <a:cubicBezTo>
                      <a:pt x="14568" y="12318"/>
                      <a:pt x="14720" y="12166"/>
                      <a:pt x="14720" y="11981"/>
                    </a:cubicBezTo>
                    <a:cubicBezTo>
                      <a:pt x="14720" y="11793"/>
                      <a:pt x="14568" y="11642"/>
                      <a:pt x="14383" y="11642"/>
                    </a:cubicBezTo>
                    <a:cubicBezTo>
                      <a:pt x="14308" y="11642"/>
                      <a:pt x="14242" y="11664"/>
                      <a:pt x="14187" y="11702"/>
                    </a:cubicBezTo>
                    <a:lnTo>
                      <a:pt x="9886" y="7410"/>
                    </a:lnTo>
                    <a:lnTo>
                      <a:pt x="9869" y="7393"/>
                    </a:lnTo>
                    <a:lnTo>
                      <a:pt x="6444" y="7393"/>
                    </a:lnTo>
                    <a:lnTo>
                      <a:pt x="5726" y="6675"/>
                    </a:lnTo>
                    <a:lnTo>
                      <a:pt x="5726" y="5632"/>
                    </a:lnTo>
                    <a:lnTo>
                      <a:pt x="83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6" name="Google Shape;1956;p26"/>
              <p:cNvSpPr/>
              <p:nvPr/>
            </p:nvSpPr>
            <p:spPr>
              <a:xfrm>
                <a:off x="1729550" y="2124325"/>
                <a:ext cx="19750" cy="19825"/>
              </a:xfrm>
              <a:custGeom>
                <a:avLst/>
                <a:gdLst/>
                <a:ahLst/>
                <a:cxnLst/>
                <a:rect l="l" t="t" r="r" b="b"/>
                <a:pathLst>
                  <a:path w="790" h="793" extrusionOk="0">
                    <a:moveTo>
                      <a:pt x="395" y="0"/>
                    </a:moveTo>
                    <a:cubicBezTo>
                      <a:pt x="177" y="0"/>
                      <a:pt x="0" y="180"/>
                      <a:pt x="0" y="398"/>
                    </a:cubicBezTo>
                    <a:cubicBezTo>
                      <a:pt x="0" y="616"/>
                      <a:pt x="177" y="793"/>
                      <a:pt x="395" y="793"/>
                    </a:cubicBezTo>
                    <a:cubicBezTo>
                      <a:pt x="613" y="793"/>
                      <a:pt x="790" y="616"/>
                      <a:pt x="790" y="398"/>
                    </a:cubicBezTo>
                    <a:cubicBezTo>
                      <a:pt x="790" y="180"/>
                      <a:pt x="613" y="0"/>
                      <a:pt x="395" y="0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7" name="Google Shape;1957;p26"/>
              <p:cNvSpPr/>
              <p:nvPr/>
            </p:nvSpPr>
            <p:spPr>
              <a:xfrm>
                <a:off x="1754325" y="2149225"/>
                <a:ext cx="16925" cy="16950"/>
              </a:xfrm>
              <a:custGeom>
                <a:avLst/>
                <a:gdLst/>
                <a:ahLst/>
                <a:cxnLst/>
                <a:rect l="l" t="t" r="r" b="b"/>
                <a:pathLst>
                  <a:path w="677" h="678" extrusionOk="0">
                    <a:moveTo>
                      <a:pt x="340" y="120"/>
                    </a:moveTo>
                    <a:cubicBezTo>
                      <a:pt x="461" y="120"/>
                      <a:pt x="558" y="216"/>
                      <a:pt x="558" y="340"/>
                    </a:cubicBezTo>
                    <a:cubicBezTo>
                      <a:pt x="560" y="462"/>
                      <a:pt x="461" y="559"/>
                      <a:pt x="340" y="559"/>
                    </a:cubicBezTo>
                    <a:cubicBezTo>
                      <a:pt x="218" y="559"/>
                      <a:pt x="119" y="462"/>
                      <a:pt x="119" y="340"/>
                    </a:cubicBezTo>
                    <a:cubicBezTo>
                      <a:pt x="119" y="219"/>
                      <a:pt x="218" y="120"/>
                      <a:pt x="340" y="120"/>
                    </a:cubicBezTo>
                    <a:close/>
                    <a:moveTo>
                      <a:pt x="340" y="1"/>
                    </a:moveTo>
                    <a:cubicBezTo>
                      <a:pt x="152" y="1"/>
                      <a:pt x="0" y="153"/>
                      <a:pt x="0" y="338"/>
                    </a:cubicBezTo>
                    <a:cubicBezTo>
                      <a:pt x="0" y="525"/>
                      <a:pt x="152" y="677"/>
                      <a:pt x="340" y="677"/>
                    </a:cubicBezTo>
                    <a:cubicBezTo>
                      <a:pt x="525" y="677"/>
                      <a:pt x="676" y="525"/>
                      <a:pt x="676" y="338"/>
                    </a:cubicBezTo>
                    <a:cubicBezTo>
                      <a:pt x="676" y="153"/>
                      <a:pt x="525" y="1"/>
                      <a:pt x="340" y="1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8" name="Google Shape;1958;p26"/>
              <p:cNvSpPr/>
              <p:nvPr/>
            </p:nvSpPr>
            <p:spPr>
              <a:xfrm>
                <a:off x="1467700" y="1889200"/>
                <a:ext cx="136950" cy="182975"/>
              </a:xfrm>
              <a:custGeom>
                <a:avLst/>
                <a:gdLst/>
                <a:ahLst/>
                <a:cxnLst/>
                <a:rect l="l" t="t" r="r" b="b"/>
                <a:pathLst>
                  <a:path w="5478" h="7319" extrusionOk="0">
                    <a:moveTo>
                      <a:pt x="5138" y="6761"/>
                    </a:moveTo>
                    <a:cubicBezTo>
                      <a:pt x="5260" y="6761"/>
                      <a:pt x="5359" y="6860"/>
                      <a:pt x="5359" y="6982"/>
                    </a:cubicBezTo>
                    <a:cubicBezTo>
                      <a:pt x="5359" y="7103"/>
                      <a:pt x="5260" y="7203"/>
                      <a:pt x="5138" y="7203"/>
                    </a:cubicBezTo>
                    <a:cubicBezTo>
                      <a:pt x="5017" y="7203"/>
                      <a:pt x="4917" y="7103"/>
                      <a:pt x="4917" y="6982"/>
                    </a:cubicBezTo>
                    <a:cubicBezTo>
                      <a:pt x="4917" y="6860"/>
                      <a:pt x="5017" y="6761"/>
                      <a:pt x="5138" y="6761"/>
                    </a:cubicBezTo>
                    <a:close/>
                    <a:moveTo>
                      <a:pt x="84" y="0"/>
                    </a:moveTo>
                    <a:lnTo>
                      <a:pt x="1" y="83"/>
                    </a:lnTo>
                    <a:lnTo>
                      <a:pt x="5080" y="5157"/>
                    </a:lnTo>
                    <a:lnTo>
                      <a:pt x="5080" y="6648"/>
                    </a:lnTo>
                    <a:cubicBezTo>
                      <a:pt x="4923" y="6675"/>
                      <a:pt x="4801" y="6813"/>
                      <a:pt x="4801" y="6982"/>
                    </a:cubicBezTo>
                    <a:cubicBezTo>
                      <a:pt x="4801" y="7167"/>
                      <a:pt x="4953" y="7318"/>
                      <a:pt x="5138" y="7318"/>
                    </a:cubicBezTo>
                    <a:cubicBezTo>
                      <a:pt x="5326" y="7318"/>
                      <a:pt x="5478" y="7167"/>
                      <a:pt x="5478" y="6982"/>
                    </a:cubicBezTo>
                    <a:cubicBezTo>
                      <a:pt x="5478" y="6813"/>
                      <a:pt x="5356" y="6675"/>
                      <a:pt x="5199" y="6648"/>
                    </a:cubicBezTo>
                    <a:lnTo>
                      <a:pt x="5199" y="5107"/>
                    </a:lnTo>
                    <a:lnTo>
                      <a:pt x="84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9" name="Google Shape;1959;p26"/>
              <p:cNvSpPr/>
              <p:nvPr/>
            </p:nvSpPr>
            <p:spPr>
              <a:xfrm>
                <a:off x="2292900" y="1611075"/>
                <a:ext cx="17000" cy="16925"/>
              </a:xfrm>
              <a:custGeom>
                <a:avLst/>
                <a:gdLst/>
                <a:ahLst/>
                <a:cxnLst/>
                <a:rect l="l" t="t" r="r" b="b"/>
                <a:pathLst>
                  <a:path w="680" h="677" extrusionOk="0">
                    <a:moveTo>
                      <a:pt x="340" y="119"/>
                    </a:moveTo>
                    <a:cubicBezTo>
                      <a:pt x="461" y="119"/>
                      <a:pt x="560" y="219"/>
                      <a:pt x="560" y="340"/>
                    </a:cubicBezTo>
                    <a:cubicBezTo>
                      <a:pt x="560" y="462"/>
                      <a:pt x="461" y="561"/>
                      <a:pt x="340" y="561"/>
                    </a:cubicBezTo>
                    <a:cubicBezTo>
                      <a:pt x="218" y="561"/>
                      <a:pt x="119" y="462"/>
                      <a:pt x="119" y="340"/>
                    </a:cubicBezTo>
                    <a:cubicBezTo>
                      <a:pt x="119" y="219"/>
                      <a:pt x="218" y="119"/>
                      <a:pt x="340" y="119"/>
                    </a:cubicBezTo>
                    <a:close/>
                    <a:moveTo>
                      <a:pt x="340" y="1"/>
                    </a:moveTo>
                    <a:cubicBezTo>
                      <a:pt x="152" y="1"/>
                      <a:pt x="0" y="152"/>
                      <a:pt x="0" y="340"/>
                    </a:cubicBezTo>
                    <a:cubicBezTo>
                      <a:pt x="0" y="525"/>
                      <a:pt x="152" y="677"/>
                      <a:pt x="340" y="677"/>
                    </a:cubicBezTo>
                    <a:cubicBezTo>
                      <a:pt x="527" y="677"/>
                      <a:pt x="679" y="525"/>
                      <a:pt x="679" y="340"/>
                    </a:cubicBezTo>
                    <a:cubicBezTo>
                      <a:pt x="679" y="152"/>
                      <a:pt x="527" y="1"/>
                      <a:pt x="340" y="1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0" name="Google Shape;1960;p26"/>
              <p:cNvSpPr/>
              <p:nvPr/>
            </p:nvSpPr>
            <p:spPr>
              <a:xfrm>
                <a:off x="1478875" y="1479550"/>
                <a:ext cx="477800" cy="641750"/>
              </a:xfrm>
              <a:custGeom>
                <a:avLst/>
                <a:gdLst/>
                <a:ahLst/>
                <a:cxnLst/>
                <a:rect l="l" t="t" r="r" b="b"/>
                <a:pathLst>
                  <a:path w="19112" h="25670" extrusionOk="0">
                    <a:moveTo>
                      <a:pt x="18775" y="25112"/>
                    </a:moveTo>
                    <a:cubicBezTo>
                      <a:pt x="18897" y="25112"/>
                      <a:pt x="18996" y="25212"/>
                      <a:pt x="18996" y="25333"/>
                    </a:cubicBezTo>
                    <a:cubicBezTo>
                      <a:pt x="18996" y="25455"/>
                      <a:pt x="18897" y="25554"/>
                      <a:pt x="18775" y="25554"/>
                    </a:cubicBezTo>
                    <a:cubicBezTo>
                      <a:pt x="18654" y="25554"/>
                      <a:pt x="18554" y="25455"/>
                      <a:pt x="18554" y="25333"/>
                    </a:cubicBezTo>
                    <a:cubicBezTo>
                      <a:pt x="18554" y="25212"/>
                      <a:pt x="18654" y="25112"/>
                      <a:pt x="18775" y="25112"/>
                    </a:cubicBezTo>
                    <a:close/>
                    <a:moveTo>
                      <a:pt x="1" y="0"/>
                    </a:moveTo>
                    <a:lnTo>
                      <a:pt x="1" y="119"/>
                    </a:lnTo>
                    <a:lnTo>
                      <a:pt x="2690" y="119"/>
                    </a:lnTo>
                    <a:lnTo>
                      <a:pt x="3385" y="823"/>
                    </a:lnTo>
                    <a:lnTo>
                      <a:pt x="3385" y="10051"/>
                    </a:lnTo>
                    <a:lnTo>
                      <a:pt x="18496" y="25140"/>
                    </a:lnTo>
                    <a:cubicBezTo>
                      <a:pt x="18460" y="25195"/>
                      <a:pt x="18436" y="25261"/>
                      <a:pt x="18436" y="25333"/>
                    </a:cubicBezTo>
                    <a:cubicBezTo>
                      <a:pt x="18436" y="25518"/>
                      <a:pt x="18587" y="25670"/>
                      <a:pt x="18775" y="25670"/>
                    </a:cubicBezTo>
                    <a:cubicBezTo>
                      <a:pt x="18960" y="25670"/>
                      <a:pt x="19112" y="25518"/>
                      <a:pt x="19112" y="25333"/>
                    </a:cubicBezTo>
                    <a:cubicBezTo>
                      <a:pt x="19112" y="25145"/>
                      <a:pt x="18960" y="24994"/>
                      <a:pt x="18775" y="24994"/>
                    </a:cubicBezTo>
                    <a:cubicBezTo>
                      <a:pt x="18703" y="24994"/>
                      <a:pt x="18637" y="25018"/>
                      <a:pt x="18582" y="25057"/>
                    </a:cubicBezTo>
                    <a:lnTo>
                      <a:pt x="3501" y="10004"/>
                    </a:lnTo>
                    <a:lnTo>
                      <a:pt x="3501" y="773"/>
                    </a:lnTo>
                    <a:lnTo>
                      <a:pt x="2739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1" name="Google Shape;1961;p26"/>
              <p:cNvSpPr/>
              <p:nvPr/>
            </p:nvSpPr>
            <p:spPr>
              <a:xfrm>
                <a:off x="1467775" y="1794925"/>
                <a:ext cx="496025" cy="426050"/>
              </a:xfrm>
              <a:custGeom>
                <a:avLst/>
                <a:gdLst/>
                <a:ahLst/>
                <a:cxnLst/>
                <a:rect l="l" t="t" r="r" b="b"/>
                <a:pathLst>
                  <a:path w="19841" h="17042" extrusionOk="0">
                    <a:moveTo>
                      <a:pt x="332" y="1"/>
                    </a:moveTo>
                    <a:lnTo>
                      <a:pt x="1" y="335"/>
                    </a:lnTo>
                    <a:lnTo>
                      <a:pt x="8691" y="8961"/>
                    </a:lnTo>
                    <a:lnTo>
                      <a:pt x="11368" y="8961"/>
                    </a:lnTo>
                    <a:lnTo>
                      <a:pt x="19053" y="16591"/>
                    </a:lnTo>
                    <a:cubicBezTo>
                      <a:pt x="19051" y="16608"/>
                      <a:pt x="19048" y="16627"/>
                      <a:pt x="19048" y="16644"/>
                    </a:cubicBezTo>
                    <a:cubicBezTo>
                      <a:pt x="19048" y="16864"/>
                      <a:pt x="19225" y="17041"/>
                      <a:pt x="19443" y="17041"/>
                    </a:cubicBezTo>
                    <a:cubicBezTo>
                      <a:pt x="19661" y="17041"/>
                      <a:pt x="19840" y="16864"/>
                      <a:pt x="19840" y="16644"/>
                    </a:cubicBezTo>
                    <a:cubicBezTo>
                      <a:pt x="19837" y="16425"/>
                      <a:pt x="19661" y="16249"/>
                      <a:pt x="19443" y="16249"/>
                    </a:cubicBezTo>
                    <a:cubicBezTo>
                      <a:pt x="19423" y="16249"/>
                      <a:pt x="19404" y="16252"/>
                      <a:pt x="19385" y="16254"/>
                    </a:cubicBezTo>
                    <a:lnTo>
                      <a:pt x="11561" y="8489"/>
                    </a:lnTo>
                    <a:lnTo>
                      <a:pt x="8884" y="8489"/>
                    </a:lnTo>
                    <a:lnTo>
                      <a:pt x="332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2" name="Google Shape;1962;p26"/>
              <p:cNvSpPr/>
              <p:nvPr/>
            </p:nvSpPr>
            <p:spPr>
              <a:xfrm>
                <a:off x="1707600" y="2102300"/>
                <a:ext cx="16925" cy="16950"/>
              </a:xfrm>
              <a:custGeom>
                <a:avLst/>
                <a:gdLst/>
                <a:ahLst/>
                <a:cxnLst/>
                <a:rect l="l" t="t" r="r" b="b"/>
                <a:pathLst>
                  <a:path w="677" h="678" extrusionOk="0">
                    <a:moveTo>
                      <a:pt x="337" y="117"/>
                    </a:moveTo>
                    <a:cubicBezTo>
                      <a:pt x="461" y="117"/>
                      <a:pt x="558" y="216"/>
                      <a:pt x="558" y="338"/>
                    </a:cubicBezTo>
                    <a:cubicBezTo>
                      <a:pt x="558" y="459"/>
                      <a:pt x="461" y="558"/>
                      <a:pt x="337" y="558"/>
                    </a:cubicBezTo>
                    <a:cubicBezTo>
                      <a:pt x="216" y="558"/>
                      <a:pt x="119" y="459"/>
                      <a:pt x="119" y="338"/>
                    </a:cubicBezTo>
                    <a:cubicBezTo>
                      <a:pt x="119" y="216"/>
                      <a:pt x="216" y="117"/>
                      <a:pt x="337" y="117"/>
                    </a:cubicBezTo>
                    <a:close/>
                    <a:moveTo>
                      <a:pt x="337" y="1"/>
                    </a:moveTo>
                    <a:cubicBezTo>
                      <a:pt x="152" y="1"/>
                      <a:pt x="0" y="153"/>
                      <a:pt x="0" y="338"/>
                    </a:cubicBezTo>
                    <a:cubicBezTo>
                      <a:pt x="0" y="525"/>
                      <a:pt x="152" y="677"/>
                      <a:pt x="337" y="677"/>
                    </a:cubicBezTo>
                    <a:cubicBezTo>
                      <a:pt x="525" y="677"/>
                      <a:pt x="677" y="525"/>
                      <a:pt x="677" y="338"/>
                    </a:cubicBezTo>
                    <a:cubicBezTo>
                      <a:pt x="677" y="153"/>
                      <a:pt x="525" y="1"/>
                      <a:pt x="337" y="1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3" name="Google Shape;1963;p26"/>
              <p:cNvSpPr/>
              <p:nvPr/>
            </p:nvSpPr>
            <p:spPr>
              <a:xfrm>
                <a:off x="2694325" y="1972500"/>
                <a:ext cx="284150" cy="305875"/>
              </a:xfrm>
              <a:custGeom>
                <a:avLst/>
                <a:gdLst/>
                <a:ahLst/>
                <a:cxnLst/>
                <a:rect l="l" t="t" r="r" b="b"/>
                <a:pathLst>
                  <a:path w="11366" h="12235" extrusionOk="0">
                    <a:moveTo>
                      <a:pt x="338" y="11677"/>
                    </a:moveTo>
                    <a:cubicBezTo>
                      <a:pt x="459" y="11677"/>
                      <a:pt x="558" y="11777"/>
                      <a:pt x="558" y="11898"/>
                    </a:cubicBezTo>
                    <a:cubicBezTo>
                      <a:pt x="558" y="12019"/>
                      <a:pt x="459" y="12119"/>
                      <a:pt x="338" y="12119"/>
                    </a:cubicBezTo>
                    <a:cubicBezTo>
                      <a:pt x="216" y="12119"/>
                      <a:pt x="117" y="12019"/>
                      <a:pt x="117" y="11898"/>
                    </a:cubicBezTo>
                    <a:cubicBezTo>
                      <a:pt x="117" y="11777"/>
                      <a:pt x="216" y="11677"/>
                      <a:pt x="338" y="11677"/>
                    </a:cubicBezTo>
                    <a:close/>
                    <a:moveTo>
                      <a:pt x="4296" y="0"/>
                    </a:moveTo>
                    <a:lnTo>
                      <a:pt x="3603" y="699"/>
                    </a:lnTo>
                    <a:lnTo>
                      <a:pt x="3603" y="5124"/>
                    </a:lnTo>
                    <a:lnTo>
                      <a:pt x="296" y="8453"/>
                    </a:lnTo>
                    <a:lnTo>
                      <a:pt x="280" y="8469"/>
                    </a:lnTo>
                    <a:lnTo>
                      <a:pt x="280" y="11564"/>
                    </a:lnTo>
                    <a:cubicBezTo>
                      <a:pt x="122" y="11594"/>
                      <a:pt x="1" y="11732"/>
                      <a:pt x="1" y="11898"/>
                    </a:cubicBezTo>
                    <a:cubicBezTo>
                      <a:pt x="1" y="12083"/>
                      <a:pt x="153" y="12235"/>
                      <a:pt x="338" y="12235"/>
                    </a:cubicBezTo>
                    <a:cubicBezTo>
                      <a:pt x="525" y="12235"/>
                      <a:pt x="677" y="12083"/>
                      <a:pt x="677" y="11898"/>
                    </a:cubicBezTo>
                    <a:cubicBezTo>
                      <a:pt x="677" y="11732"/>
                      <a:pt x="556" y="11594"/>
                      <a:pt x="398" y="11564"/>
                    </a:cubicBezTo>
                    <a:lnTo>
                      <a:pt x="398" y="8519"/>
                    </a:lnTo>
                    <a:lnTo>
                      <a:pt x="3719" y="5171"/>
                    </a:lnTo>
                    <a:lnTo>
                      <a:pt x="3719" y="748"/>
                    </a:lnTo>
                    <a:lnTo>
                      <a:pt x="4346" y="119"/>
                    </a:lnTo>
                    <a:lnTo>
                      <a:pt x="11366" y="119"/>
                    </a:lnTo>
                    <a:lnTo>
                      <a:pt x="11366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4" name="Google Shape;1964;p26"/>
              <p:cNvSpPr/>
              <p:nvPr/>
            </p:nvSpPr>
            <p:spPr>
              <a:xfrm>
                <a:off x="2883975" y="2012650"/>
                <a:ext cx="19775" cy="19850"/>
              </a:xfrm>
              <a:custGeom>
                <a:avLst/>
                <a:gdLst/>
                <a:ahLst/>
                <a:cxnLst/>
                <a:rect l="l" t="t" r="r" b="b"/>
                <a:pathLst>
                  <a:path w="791" h="794" extrusionOk="0">
                    <a:moveTo>
                      <a:pt x="395" y="1"/>
                    </a:moveTo>
                    <a:cubicBezTo>
                      <a:pt x="177" y="1"/>
                      <a:pt x="1" y="178"/>
                      <a:pt x="1" y="398"/>
                    </a:cubicBezTo>
                    <a:cubicBezTo>
                      <a:pt x="1" y="616"/>
                      <a:pt x="177" y="793"/>
                      <a:pt x="395" y="793"/>
                    </a:cubicBezTo>
                    <a:cubicBezTo>
                      <a:pt x="613" y="793"/>
                      <a:pt x="790" y="616"/>
                      <a:pt x="790" y="398"/>
                    </a:cubicBezTo>
                    <a:cubicBezTo>
                      <a:pt x="790" y="178"/>
                      <a:pt x="613" y="1"/>
                      <a:pt x="395" y="1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5" name="Google Shape;1965;p26"/>
              <p:cNvSpPr/>
              <p:nvPr/>
            </p:nvSpPr>
            <p:spPr>
              <a:xfrm>
                <a:off x="2855125" y="2014100"/>
                <a:ext cx="16950" cy="16950"/>
              </a:xfrm>
              <a:custGeom>
                <a:avLst/>
                <a:gdLst/>
                <a:ahLst/>
                <a:cxnLst/>
                <a:rect l="l" t="t" r="r" b="b"/>
                <a:pathLst>
                  <a:path w="678" h="678" extrusionOk="0">
                    <a:moveTo>
                      <a:pt x="340" y="117"/>
                    </a:moveTo>
                    <a:cubicBezTo>
                      <a:pt x="462" y="117"/>
                      <a:pt x="561" y="216"/>
                      <a:pt x="561" y="338"/>
                    </a:cubicBezTo>
                    <a:cubicBezTo>
                      <a:pt x="561" y="462"/>
                      <a:pt x="462" y="558"/>
                      <a:pt x="340" y="558"/>
                    </a:cubicBezTo>
                    <a:cubicBezTo>
                      <a:pt x="219" y="558"/>
                      <a:pt x="119" y="459"/>
                      <a:pt x="119" y="338"/>
                    </a:cubicBezTo>
                    <a:cubicBezTo>
                      <a:pt x="119" y="216"/>
                      <a:pt x="219" y="117"/>
                      <a:pt x="340" y="117"/>
                    </a:cubicBezTo>
                    <a:close/>
                    <a:moveTo>
                      <a:pt x="340" y="1"/>
                    </a:moveTo>
                    <a:cubicBezTo>
                      <a:pt x="153" y="1"/>
                      <a:pt x="1" y="153"/>
                      <a:pt x="1" y="338"/>
                    </a:cubicBezTo>
                    <a:cubicBezTo>
                      <a:pt x="1" y="525"/>
                      <a:pt x="153" y="677"/>
                      <a:pt x="340" y="677"/>
                    </a:cubicBezTo>
                    <a:cubicBezTo>
                      <a:pt x="525" y="677"/>
                      <a:pt x="677" y="525"/>
                      <a:pt x="677" y="338"/>
                    </a:cubicBezTo>
                    <a:cubicBezTo>
                      <a:pt x="677" y="153"/>
                      <a:pt x="525" y="1"/>
                      <a:pt x="340" y="1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6" name="Google Shape;1966;p26"/>
              <p:cNvSpPr/>
              <p:nvPr/>
            </p:nvSpPr>
            <p:spPr>
              <a:xfrm>
                <a:off x="2504275" y="1775475"/>
                <a:ext cx="497125" cy="627900"/>
              </a:xfrm>
              <a:custGeom>
                <a:avLst/>
                <a:gdLst/>
                <a:ahLst/>
                <a:cxnLst/>
                <a:rect l="l" t="t" r="r" b="b"/>
                <a:pathLst>
                  <a:path w="19885" h="25116" extrusionOk="0">
                    <a:moveTo>
                      <a:pt x="19550" y="0"/>
                    </a:moveTo>
                    <a:lnTo>
                      <a:pt x="15318" y="4262"/>
                    </a:lnTo>
                    <a:lnTo>
                      <a:pt x="8448" y="4262"/>
                    </a:lnTo>
                    <a:lnTo>
                      <a:pt x="161" y="12613"/>
                    </a:lnTo>
                    <a:lnTo>
                      <a:pt x="161" y="24403"/>
                    </a:lnTo>
                    <a:cubicBezTo>
                      <a:pt x="64" y="24477"/>
                      <a:pt x="0" y="24591"/>
                      <a:pt x="0" y="24720"/>
                    </a:cubicBezTo>
                    <a:cubicBezTo>
                      <a:pt x="0" y="24938"/>
                      <a:pt x="177" y="25115"/>
                      <a:pt x="395" y="25115"/>
                    </a:cubicBezTo>
                    <a:cubicBezTo>
                      <a:pt x="616" y="25115"/>
                      <a:pt x="793" y="24938"/>
                      <a:pt x="793" y="24720"/>
                    </a:cubicBezTo>
                    <a:cubicBezTo>
                      <a:pt x="793" y="24591"/>
                      <a:pt x="729" y="24477"/>
                      <a:pt x="633" y="24403"/>
                    </a:cubicBezTo>
                    <a:lnTo>
                      <a:pt x="633" y="12806"/>
                    </a:lnTo>
                    <a:lnTo>
                      <a:pt x="8644" y="4734"/>
                    </a:lnTo>
                    <a:lnTo>
                      <a:pt x="15514" y="4734"/>
                    </a:lnTo>
                    <a:lnTo>
                      <a:pt x="19884" y="331"/>
                    </a:lnTo>
                    <a:lnTo>
                      <a:pt x="19550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7" name="Google Shape;1967;p26"/>
              <p:cNvSpPr/>
              <p:nvPr/>
            </p:nvSpPr>
            <p:spPr>
              <a:xfrm>
                <a:off x="2824900" y="2014100"/>
                <a:ext cx="16925" cy="16950"/>
              </a:xfrm>
              <a:custGeom>
                <a:avLst/>
                <a:gdLst/>
                <a:ahLst/>
                <a:cxnLst/>
                <a:rect l="l" t="t" r="r" b="b"/>
                <a:pathLst>
                  <a:path w="677" h="678" extrusionOk="0">
                    <a:moveTo>
                      <a:pt x="340" y="117"/>
                    </a:moveTo>
                    <a:cubicBezTo>
                      <a:pt x="462" y="117"/>
                      <a:pt x="561" y="216"/>
                      <a:pt x="561" y="338"/>
                    </a:cubicBezTo>
                    <a:cubicBezTo>
                      <a:pt x="558" y="462"/>
                      <a:pt x="462" y="558"/>
                      <a:pt x="340" y="558"/>
                    </a:cubicBezTo>
                    <a:cubicBezTo>
                      <a:pt x="219" y="558"/>
                      <a:pt x="119" y="459"/>
                      <a:pt x="119" y="338"/>
                    </a:cubicBezTo>
                    <a:cubicBezTo>
                      <a:pt x="119" y="216"/>
                      <a:pt x="219" y="117"/>
                      <a:pt x="340" y="117"/>
                    </a:cubicBezTo>
                    <a:close/>
                    <a:moveTo>
                      <a:pt x="340" y="1"/>
                    </a:moveTo>
                    <a:cubicBezTo>
                      <a:pt x="153" y="1"/>
                      <a:pt x="1" y="153"/>
                      <a:pt x="1" y="338"/>
                    </a:cubicBezTo>
                    <a:cubicBezTo>
                      <a:pt x="1" y="525"/>
                      <a:pt x="153" y="677"/>
                      <a:pt x="340" y="677"/>
                    </a:cubicBezTo>
                    <a:cubicBezTo>
                      <a:pt x="525" y="677"/>
                      <a:pt x="677" y="525"/>
                      <a:pt x="677" y="338"/>
                    </a:cubicBezTo>
                    <a:cubicBezTo>
                      <a:pt x="677" y="153"/>
                      <a:pt x="525" y="1"/>
                      <a:pt x="340" y="1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8" name="Google Shape;1968;p26"/>
              <p:cNvSpPr/>
              <p:nvPr/>
            </p:nvSpPr>
            <p:spPr>
              <a:xfrm>
                <a:off x="2670875" y="1949175"/>
                <a:ext cx="307600" cy="329200"/>
              </a:xfrm>
              <a:custGeom>
                <a:avLst/>
                <a:gdLst/>
                <a:ahLst/>
                <a:cxnLst/>
                <a:rect l="l" t="t" r="r" b="b"/>
                <a:pathLst>
                  <a:path w="12304" h="13168" extrusionOk="0">
                    <a:moveTo>
                      <a:pt x="337" y="12610"/>
                    </a:moveTo>
                    <a:cubicBezTo>
                      <a:pt x="458" y="12610"/>
                      <a:pt x="558" y="12710"/>
                      <a:pt x="558" y="12831"/>
                    </a:cubicBezTo>
                    <a:cubicBezTo>
                      <a:pt x="558" y="12952"/>
                      <a:pt x="458" y="13052"/>
                      <a:pt x="337" y="13052"/>
                    </a:cubicBezTo>
                    <a:cubicBezTo>
                      <a:pt x="216" y="13052"/>
                      <a:pt x="116" y="12952"/>
                      <a:pt x="116" y="12831"/>
                    </a:cubicBezTo>
                    <a:cubicBezTo>
                      <a:pt x="116" y="12710"/>
                      <a:pt x="216" y="12610"/>
                      <a:pt x="337" y="12610"/>
                    </a:cubicBezTo>
                    <a:close/>
                    <a:moveTo>
                      <a:pt x="4928" y="0"/>
                    </a:moveTo>
                    <a:lnTo>
                      <a:pt x="3603" y="1336"/>
                    </a:lnTo>
                    <a:lnTo>
                      <a:pt x="3603" y="5761"/>
                    </a:lnTo>
                    <a:lnTo>
                      <a:pt x="296" y="9091"/>
                    </a:lnTo>
                    <a:lnTo>
                      <a:pt x="279" y="9107"/>
                    </a:lnTo>
                    <a:lnTo>
                      <a:pt x="279" y="12497"/>
                    </a:lnTo>
                    <a:cubicBezTo>
                      <a:pt x="119" y="12527"/>
                      <a:pt x="0" y="12665"/>
                      <a:pt x="0" y="12831"/>
                    </a:cubicBezTo>
                    <a:cubicBezTo>
                      <a:pt x="0" y="13016"/>
                      <a:pt x="152" y="13168"/>
                      <a:pt x="337" y="13168"/>
                    </a:cubicBezTo>
                    <a:cubicBezTo>
                      <a:pt x="525" y="13168"/>
                      <a:pt x="677" y="13016"/>
                      <a:pt x="677" y="12831"/>
                    </a:cubicBezTo>
                    <a:cubicBezTo>
                      <a:pt x="677" y="12665"/>
                      <a:pt x="555" y="12527"/>
                      <a:pt x="398" y="12497"/>
                    </a:cubicBezTo>
                    <a:lnTo>
                      <a:pt x="398" y="9157"/>
                    </a:lnTo>
                    <a:lnTo>
                      <a:pt x="3719" y="5808"/>
                    </a:lnTo>
                    <a:lnTo>
                      <a:pt x="3719" y="1383"/>
                    </a:lnTo>
                    <a:lnTo>
                      <a:pt x="4977" y="116"/>
                    </a:lnTo>
                    <a:lnTo>
                      <a:pt x="12304" y="116"/>
                    </a:lnTo>
                    <a:lnTo>
                      <a:pt x="12304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9" name="Google Shape;1969;p26"/>
              <p:cNvSpPr/>
              <p:nvPr/>
            </p:nvSpPr>
            <p:spPr>
              <a:xfrm>
                <a:off x="2647325" y="1851175"/>
                <a:ext cx="330400" cy="427275"/>
              </a:xfrm>
              <a:custGeom>
                <a:avLst/>
                <a:gdLst/>
                <a:ahLst/>
                <a:cxnLst/>
                <a:rect l="l" t="t" r="r" b="b"/>
                <a:pathLst>
                  <a:path w="13216" h="17091" extrusionOk="0">
                    <a:moveTo>
                      <a:pt x="340" y="16530"/>
                    </a:moveTo>
                    <a:cubicBezTo>
                      <a:pt x="462" y="16530"/>
                      <a:pt x="561" y="16630"/>
                      <a:pt x="561" y="16751"/>
                    </a:cubicBezTo>
                    <a:cubicBezTo>
                      <a:pt x="561" y="16872"/>
                      <a:pt x="462" y="16972"/>
                      <a:pt x="340" y="16972"/>
                    </a:cubicBezTo>
                    <a:cubicBezTo>
                      <a:pt x="219" y="16972"/>
                      <a:pt x="120" y="16872"/>
                      <a:pt x="120" y="16751"/>
                    </a:cubicBezTo>
                    <a:cubicBezTo>
                      <a:pt x="120" y="16630"/>
                      <a:pt x="219" y="16530"/>
                      <a:pt x="340" y="16530"/>
                    </a:cubicBezTo>
                    <a:close/>
                    <a:moveTo>
                      <a:pt x="13133" y="0"/>
                    </a:moveTo>
                    <a:lnTo>
                      <a:pt x="10173" y="2984"/>
                    </a:lnTo>
                    <a:lnTo>
                      <a:pt x="5577" y="2984"/>
                    </a:lnTo>
                    <a:lnTo>
                      <a:pt x="3614" y="4964"/>
                    </a:lnTo>
                    <a:lnTo>
                      <a:pt x="3614" y="9389"/>
                    </a:lnTo>
                    <a:lnTo>
                      <a:pt x="291" y="12735"/>
                    </a:lnTo>
                    <a:lnTo>
                      <a:pt x="282" y="16420"/>
                    </a:lnTo>
                    <a:cubicBezTo>
                      <a:pt x="122" y="16447"/>
                      <a:pt x="1" y="16585"/>
                      <a:pt x="1" y="16751"/>
                    </a:cubicBezTo>
                    <a:cubicBezTo>
                      <a:pt x="1" y="16939"/>
                      <a:pt x="153" y="17091"/>
                      <a:pt x="340" y="17091"/>
                    </a:cubicBezTo>
                    <a:cubicBezTo>
                      <a:pt x="528" y="17091"/>
                      <a:pt x="680" y="16939"/>
                      <a:pt x="680" y="16751"/>
                    </a:cubicBezTo>
                    <a:cubicBezTo>
                      <a:pt x="680" y="16585"/>
                      <a:pt x="559" y="16447"/>
                      <a:pt x="401" y="16417"/>
                    </a:cubicBezTo>
                    <a:lnTo>
                      <a:pt x="409" y="12784"/>
                    </a:lnTo>
                    <a:lnTo>
                      <a:pt x="3730" y="9436"/>
                    </a:lnTo>
                    <a:lnTo>
                      <a:pt x="3730" y="5011"/>
                    </a:lnTo>
                    <a:lnTo>
                      <a:pt x="5627" y="3103"/>
                    </a:lnTo>
                    <a:lnTo>
                      <a:pt x="10220" y="3103"/>
                    </a:lnTo>
                    <a:lnTo>
                      <a:pt x="13215" y="86"/>
                    </a:lnTo>
                    <a:lnTo>
                      <a:pt x="13133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0" name="Google Shape;1970;p26"/>
              <p:cNvSpPr/>
              <p:nvPr/>
            </p:nvSpPr>
            <p:spPr>
              <a:xfrm>
                <a:off x="2414275" y="1478925"/>
                <a:ext cx="324450" cy="777500"/>
              </a:xfrm>
              <a:custGeom>
                <a:avLst/>
                <a:gdLst/>
                <a:ahLst/>
                <a:cxnLst/>
                <a:rect l="l" t="t" r="r" b="b"/>
                <a:pathLst>
                  <a:path w="12978" h="31100" extrusionOk="0">
                    <a:moveTo>
                      <a:pt x="340" y="30540"/>
                    </a:moveTo>
                    <a:cubicBezTo>
                      <a:pt x="462" y="30540"/>
                      <a:pt x="561" y="30639"/>
                      <a:pt x="561" y="30760"/>
                    </a:cubicBezTo>
                    <a:cubicBezTo>
                      <a:pt x="561" y="30882"/>
                      <a:pt x="462" y="30981"/>
                      <a:pt x="340" y="30981"/>
                    </a:cubicBezTo>
                    <a:cubicBezTo>
                      <a:pt x="219" y="30981"/>
                      <a:pt x="119" y="30882"/>
                      <a:pt x="119" y="30760"/>
                    </a:cubicBezTo>
                    <a:cubicBezTo>
                      <a:pt x="119" y="30639"/>
                      <a:pt x="219" y="30540"/>
                      <a:pt x="340" y="30540"/>
                    </a:cubicBezTo>
                    <a:close/>
                    <a:moveTo>
                      <a:pt x="12895" y="0"/>
                    </a:moveTo>
                    <a:lnTo>
                      <a:pt x="4834" y="8097"/>
                    </a:lnTo>
                    <a:lnTo>
                      <a:pt x="4818" y="8116"/>
                    </a:lnTo>
                    <a:lnTo>
                      <a:pt x="4818" y="15097"/>
                    </a:lnTo>
                    <a:lnTo>
                      <a:pt x="953" y="18979"/>
                    </a:lnTo>
                    <a:lnTo>
                      <a:pt x="953" y="24364"/>
                    </a:lnTo>
                    <a:lnTo>
                      <a:pt x="282" y="25041"/>
                    </a:lnTo>
                    <a:lnTo>
                      <a:pt x="282" y="30429"/>
                    </a:lnTo>
                    <a:cubicBezTo>
                      <a:pt x="122" y="30457"/>
                      <a:pt x="1" y="30595"/>
                      <a:pt x="1" y="30760"/>
                    </a:cubicBezTo>
                    <a:cubicBezTo>
                      <a:pt x="1" y="30948"/>
                      <a:pt x="153" y="31100"/>
                      <a:pt x="340" y="31100"/>
                    </a:cubicBezTo>
                    <a:cubicBezTo>
                      <a:pt x="528" y="31100"/>
                      <a:pt x="680" y="30948"/>
                      <a:pt x="680" y="30760"/>
                    </a:cubicBezTo>
                    <a:cubicBezTo>
                      <a:pt x="680" y="30595"/>
                      <a:pt x="558" y="30457"/>
                      <a:pt x="398" y="30429"/>
                    </a:cubicBezTo>
                    <a:lnTo>
                      <a:pt x="398" y="25090"/>
                    </a:lnTo>
                    <a:lnTo>
                      <a:pt x="1072" y="24414"/>
                    </a:lnTo>
                    <a:lnTo>
                      <a:pt x="1072" y="19028"/>
                    </a:lnTo>
                    <a:lnTo>
                      <a:pt x="4936" y="15147"/>
                    </a:lnTo>
                    <a:lnTo>
                      <a:pt x="4936" y="8163"/>
                    </a:lnTo>
                    <a:lnTo>
                      <a:pt x="12978" y="83"/>
                    </a:lnTo>
                    <a:lnTo>
                      <a:pt x="12895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1" name="Google Shape;1971;p26"/>
              <p:cNvSpPr/>
              <p:nvPr/>
            </p:nvSpPr>
            <p:spPr>
              <a:xfrm>
                <a:off x="2294950" y="1643925"/>
                <a:ext cx="112925" cy="685675"/>
              </a:xfrm>
              <a:custGeom>
                <a:avLst/>
                <a:gdLst/>
                <a:ahLst/>
                <a:cxnLst/>
                <a:rect l="l" t="t" r="r" b="b"/>
                <a:pathLst>
                  <a:path w="4517" h="27427" extrusionOk="0">
                    <a:moveTo>
                      <a:pt x="338" y="26866"/>
                    </a:moveTo>
                    <a:cubicBezTo>
                      <a:pt x="462" y="26866"/>
                      <a:pt x="558" y="26965"/>
                      <a:pt x="558" y="27087"/>
                    </a:cubicBezTo>
                    <a:cubicBezTo>
                      <a:pt x="558" y="27208"/>
                      <a:pt x="462" y="27307"/>
                      <a:pt x="338" y="27307"/>
                    </a:cubicBezTo>
                    <a:cubicBezTo>
                      <a:pt x="216" y="27307"/>
                      <a:pt x="120" y="27208"/>
                      <a:pt x="120" y="27087"/>
                    </a:cubicBezTo>
                    <a:cubicBezTo>
                      <a:pt x="120" y="26965"/>
                      <a:pt x="216" y="26866"/>
                      <a:pt x="338" y="26866"/>
                    </a:cubicBezTo>
                    <a:close/>
                    <a:moveTo>
                      <a:pt x="4398" y="1"/>
                    </a:moveTo>
                    <a:lnTo>
                      <a:pt x="4398" y="6093"/>
                    </a:lnTo>
                    <a:lnTo>
                      <a:pt x="1097" y="9408"/>
                    </a:lnTo>
                    <a:lnTo>
                      <a:pt x="1077" y="9425"/>
                    </a:lnTo>
                    <a:lnTo>
                      <a:pt x="1077" y="19592"/>
                    </a:lnTo>
                    <a:lnTo>
                      <a:pt x="280" y="20392"/>
                    </a:lnTo>
                    <a:lnTo>
                      <a:pt x="280" y="26755"/>
                    </a:lnTo>
                    <a:cubicBezTo>
                      <a:pt x="122" y="26783"/>
                      <a:pt x="1" y="26921"/>
                      <a:pt x="1" y="27087"/>
                    </a:cubicBezTo>
                    <a:cubicBezTo>
                      <a:pt x="1" y="27274"/>
                      <a:pt x="153" y="27426"/>
                      <a:pt x="340" y="27426"/>
                    </a:cubicBezTo>
                    <a:cubicBezTo>
                      <a:pt x="525" y="27426"/>
                      <a:pt x="677" y="27274"/>
                      <a:pt x="677" y="27087"/>
                    </a:cubicBezTo>
                    <a:cubicBezTo>
                      <a:pt x="677" y="26921"/>
                      <a:pt x="556" y="26783"/>
                      <a:pt x="398" y="26755"/>
                    </a:cubicBezTo>
                    <a:lnTo>
                      <a:pt x="398" y="20442"/>
                    </a:lnTo>
                    <a:lnTo>
                      <a:pt x="1196" y="19639"/>
                    </a:lnTo>
                    <a:lnTo>
                      <a:pt x="1196" y="9475"/>
                    </a:lnTo>
                    <a:lnTo>
                      <a:pt x="4500" y="6159"/>
                    </a:lnTo>
                    <a:lnTo>
                      <a:pt x="4517" y="6143"/>
                    </a:lnTo>
                    <a:lnTo>
                      <a:pt x="4517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2" name="Google Shape;1972;p26"/>
              <p:cNvSpPr/>
              <p:nvPr/>
            </p:nvSpPr>
            <p:spPr>
              <a:xfrm>
                <a:off x="2319325" y="978025"/>
                <a:ext cx="44250" cy="465925"/>
              </a:xfrm>
              <a:custGeom>
                <a:avLst/>
                <a:gdLst/>
                <a:ahLst/>
                <a:cxnLst/>
                <a:rect l="l" t="t" r="r" b="b"/>
                <a:pathLst>
                  <a:path w="1770" h="18637" extrusionOk="0">
                    <a:moveTo>
                      <a:pt x="1430" y="18076"/>
                    </a:moveTo>
                    <a:cubicBezTo>
                      <a:pt x="1552" y="18076"/>
                      <a:pt x="1651" y="18176"/>
                      <a:pt x="1651" y="18297"/>
                    </a:cubicBezTo>
                    <a:cubicBezTo>
                      <a:pt x="1651" y="18419"/>
                      <a:pt x="1552" y="18518"/>
                      <a:pt x="1430" y="18518"/>
                    </a:cubicBezTo>
                    <a:cubicBezTo>
                      <a:pt x="1309" y="18518"/>
                      <a:pt x="1209" y="18419"/>
                      <a:pt x="1209" y="18297"/>
                    </a:cubicBezTo>
                    <a:cubicBezTo>
                      <a:pt x="1209" y="18176"/>
                      <a:pt x="1309" y="18076"/>
                      <a:pt x="1430" y="18076"/>
                    </a:cubicBezTo>
                    <a:close/>
                    <a:moveTo>
                      <a:pt x="0" y="1"/>
                    </a:moveTo>
                    <a:lnTo>
                      <a:pt x="0" y="9461"/>
                    </a:lnTo>
                    <a:lnTo>
                      <a:pt x="1372" y="10822"/>
                    </a:lnTo>
                    <a:lnTo>
                      <a:pt x="1372" y="17966"/>
                    </a:lnTo>
                    <a:cubicBezTo>
                      <a:pt x="1212" y="17993"/>
                      <a:pt x="1093" y="18131"/>
                      <a:pt x="1093" y="18297"/>
                    </a:cubicBezTo>
                    <a:cubicBezTo>
                      <a:pt x="1093" y="18485"/>
                      <a:pt x="1245" y="18637"/>
                      <a:pt x="1430" y="18637"/>
                    </a:cubicBezTo>
                    <a:cubicBezTo>
                      <a:pt x="1618" y="18637"/>
                      <a:pt x="1770" y="18485"/>
                      <a:pt x="1770" y="18297"/>
                    </a:cubicBezTo>
                    <a:cubicBezTo>
                      <a:pt x="1770" y="18131"/>
                      <a:pt x="1648" y="17993"/>
                      <a:pt x="1491" y="17966"/>
                    </a:cubicBezTo>
                    <a:lnTo>
                      <a:pt x="1491" y="10772"/>
                    </a:lnTo>
                    <a:lnTo>
                      <a:pt x="119" y="9411"/>
                    </a:lnTo>
                    <a:lnTo>
                      <a:pt x="119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3" name="Google Shape;1973;p26"/>
              <p:cNvSpPr/>
              <p:nvPr/>
            </p:nvSpPr>
            <p:spPr>
              <a:xfrm>
                <a:off x="2383650" y="1447800"/>
                <a:ext cx="355075" cy="632575"/>
              </a:xfrm>
              <a:custGeom>
                <a:avLst/>
                <a:gdLst/>
                <a:ahLst/>
                <a:cxnLst/>
                <a:rect l="l" t="t" r="r" b="b"/>
                <a:pathLst>
                  <a:path w="14203" h="25303" extrusionOk="0">
                    <a:moveTo>
                      <a:pt x="340" y="24743"/>
                    </a:moveTo>
                    <a:cubicBezTo>
                      <a:pt x="461" y="24743"/>
                      <a:pt x="558" y="24842"/>
                      <a:pt x="558" y="24963"/>
                    </a:cubicBezTo>
                    <a:cubicBezTo>
                      <a:pt x="558" y="25085"/>
                      <a:pt x="461" y="25184"/>
                      <a:pt x="340" y="25184"/>
                    </a:cubicBezTo>
                    <a:cubicBezTo>
                      <a:pt x="218" y="25184"/>
                      <a:pt x="119" y="25085"/>
                      <a:pt x="119" y="24963"/>
                    </a:cubicBezTo>
                    <a:cubicBezTo>
                      <a:pt x="119" y="24842"/>
                      <a:pt x="218" y="24743"/>
                      <a:pt x="340" y="24743"/>
                    </a:cubicBezTo>
                    <a:close/>
                    <a:moveTo>
                      <a:pt x="14120" y="0"/>
                    </a:moveTo>
                    <a:lnTo>
                      <a:pt x="5115" y="9046"/>
                    </a:lnTo>
                    <a:lnTo>
                      <a:pt x="5099" y="9063"/>
                    </a:lnTo>
                    <a:lnTo>
                      <a:pt x="5099" y="16044"/>
                    </a:lnTo>
                    <a:lnTo>
                      <a:pt x="1234" y="19926"/>
                    </a:lnTo>
                    <a:lnTo>
                      <a:pt x="1234" y="21275"/>
                    </a:lnTo>
                    <a:lnTo>
                      <a:pt x="279" y="22236"/>
                    </a:lnTo>
                    <a:lnTo>
                      <a:pt x="279" y="24632"/>
                    </a:lnTo>
                    <a:cubicBezTo>
                      <a:pt x="122" y="24660"/>
                      <a:pt x="0" y="24798"/>
                      <a:pt x="0" y="24963"/>
                    </a:cubicBezTo>
                    <a:cubicBezTo>
                      <a:pt x="0" y="25151"/>
                      <a:pt x="152" y="25303"/>
                      <a:pt x="337" y="25303"/>
                    </a:cubicBezTo>
                    <a:cubicBezTo>
                      <a:pt x="525" y="25303"/>
                      <a:pt x="676" y="25151"/>
                      <a:pt x="676" y="24963"/>
                    </a:cubicBezTo>
                    <a:cubicBezTo>
                      <a:pt x="676" y="24798"/>
                      <a:pt x="555" y="24660"/>
                      <a:pt x="398" y="24632"/>
                    </a:cubicBezTo>
                    <a:lnTo>
                      <a:pt x="398" y="22286"/>
                    </a:lnTo>
                    <a:lnTo>
                      <a:pt x="1353" y="21325"/>
                    </a:lnTo>
                    <a:lnTo>
                      <a:pt x="1353" y="19975"/>
                    </a:lnTo>
                    <a:lnTo>
                      <a:pt x="5215" y="16094"/>
                    </a:lnTo>
                    <a:lnTo>
                      <a:pt x="5215" y="9110"/>
                    </a:lnTo>
                    <a:lnTo>
                      <a:pt x="14203" y="83"/>
                    </a:lnTo>
                    <a:lnTo>
                      <a:pt x="14120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4" name="Google Shape;1974;p26"/>
              <p:cNvSpPr/>
              <p:nvPr/>
            </p:nvSpPr>
            <p:spPr>
              <a:xfrm>
                <a:off x="2570600" y="2009975"/>
                <a:ext cx="134375" cy="180625"/>
              </a:xfrm>
              <a:custGeom>
                <a:avLst/>
                <a:gdLst/>
                <a:ahLst/>
                <a:cxnLst/>
                <a:rect l="l" t="t" r="r" b="b"/>
                <a:pathLst>
                  <a:path w="5375" h="7225" extrusionOk="0">
                    <a:moveTo>
                      <a:pt x="340" y="6667"/>
                    </a:moveTo>
                    <a:cubicBezTo>
                      <a:pt x="461" y="6667"/>
                      <a:pt x="561" y="6766"/>
                      <a:pt x="561" y="6888"/>
                    </a:cubicBezTo>
                    <a:cubicBezTo>
                      <a:pt x="561" y="7009"/>
                      <a:pt x="461" y="7109"/>
                      <a:pt x="340" y="7109"/>
                    </a:cubicBezTo>
                    <a:cubicBezTo>
                      <a:pt x="218" y="7109"/>
                      <a:pt x="119" y="7009"/>
                      <a:pt x="119" y="6888"/>
                    </a:cubicBezTo>
                    <a:cubicBezTo>
                      <a:pt x="119" y="6766"/>
                      <a:pt x="218" y="6667"/>
                      <a:pt x="340" y="6667"/>
                    </a:cubicBezTo>
                    <a:close/>
                    <a:moveTo>
                      <a:pt x="5292" y="0"/>
                    </a:moveTo>
                    <a:lnTo>
                      <a:pt x="298" y="5033"/>
                    </a:lnTo>
                    <a:lnTo>
                      <a:pt x="282" y="5049"/>
                    </a:lnTo>
                    <a:lnTo>
                      <a:pt x="282" y="6554"/>
                    </a:lnTo>
                    <a:cubicBezTo>
                      <a:pt x="122" y="6581"/>
                      <a:pt x="0" y="6719"/>
                      <a:pt x="0" y="6888"/>
                    </a:cubicBezTo>
                    <a:cubicBezTo>
                      <a:pt x="0" y="7073"/>
                      <a:pt x="152" y="7224"/>
                      <a:pt x="340" y="7224"/>
                    </a:cubicBezTo>
                    <a:cubicBezTo>
                      <a:pt x="528" y="7224"/>
                      <a:pt x="679" y="7073"/>
                      <a:pt x="679" y="6888"/>
                    </a:cubicBezTo>
                    <a:cubicBezTo>
                      <a:pt x="679" y="6719"/>
                      <a:pt x="558" y="6581"/>
                      <a:pt x="398" y="6554"/>
                    </a:cubicBezTo>
                    <a:lnTo>
                      <a:pt x="398" y="5099"/>
                    </a:lnTo>
                    <a:lnTo>
                      <a:pt x="5375" y="83"/>
                    </a:lnTo>
                    <a:lnTo>
                      <a:pt x="5292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5" name="Google Shape;1975;p26"/>
              <p:cNvSpPr/>
              <p:nvPr/>
            </p:nvSpPr>
            <p:spPr>
              <a:xfrm>
                <a:off x="2598200" y="2046475"/>
                <a:ext cx="106775" cy="190075"/>
              </a:xfrm>
              <a:custGeom>
                <a:avLst/>
                <a:gdLst/>
                <a:ahLst/>
                <a:cxnLst/>
                <a:rect l="l" t="t" r="r" b="b"/>
                <a:pathLst>
                  <a:path w="4271" h="7603" extrusionOk="0">
                    <a:moveTo>
                      <a:pt x="340" y="7045"/>
                    </a:moveTo>
                    <a:cubicBezTo>
                      <a:pt x="461" y="7045"/>
                      <a:pt x="561" y="7145"/>
                      <a:pt x="561" y="7266"/>
                    </a:cubicBezTo>
                    <a:cubicBezTo>
                      <a:pt x="561" y="7388"/>
                      <a:pt x="461" y="7487"/>
                      <a:pt x="340" y="7487"/>
                    </a:cubicBezTo>
                    <a:cubicBezTo>
                      <a:pt x="219" y="7487"/>
                      <a:pt x="119" y="7388"/>
                      <a:pt x="119" y="7266"/>
                    </a:cubicBezTo>
                    <a:cubicBezTo>
                      <a:pt x="119" y="7145"/>
                      <a:pt x="219" y="7045"/>
                      <a:pt x="340" y="7045"/>
                    </a:cubicBezTo>
                    <a:close/>
                    <a:moveTo>
                      <a:pt x="4188" y="1"/>
                    </a:moveTo>
                    <a:lnTo>
                      <a:pt x="299" y="3920"/>
                    </a:lnTo>
                    <a:lnTo>
                      <a:pt x="279" y="3937"/>
                    </a:lnTo>
                    <a:lnTo>
                      <a:pt x="279" y="6932"/>
                    </a:lnTo>
                    <a:cubicBezTo>
                      <a:pt x="122" y="6960"/>
                      <a:pt x="0" y="7098"/>
                      <a:pt x="0" y="7266"/>
                    </a:cubicBezTo>
                    <a:cubicBezTo>
                      <a:pt x="0" y="7451"/>
                      <a:pt x="152" y="7603"/>
                      <a:pt x="340" y="7603"/>
                    </a:cubicBezTo>
                    <a:cubicBezTo>
                      <a:pt x="525" y="7603"/>
                      <a:pt x="677" y="7451"/>
                      <a:pt x="677" y="7266"/>
                    </a:cubicBezTo>
                    <a:cubicBezTo>
                      <a:pt x="677" y="7101"/>
                      <a:pt x="558" y="6963"/>
                      <a:pt x="398" y="6935"/>
                    </a:cubicBezTo>
                    <a:lnTo>
                      <a:pt x="398" y="3987"/>
                    </a:lnTo>
                    <a:lnTo>
                      <a:pt x="4271" y="83"/>
                    </a:lnTo>
                    <a:lnTo>
                      <a:pt x="4188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6" name="Google Shape;1976;p26"/>
              <p:cNvSpPr/>
              <p:nvPr/>
            </p:nvSpPr>
            <p:spPr>
              <a:xfrm>
                <a:off x="2318275" y="2070425"/>
                <a:ext cx="36950" cy="307200"/>
              </a:xfrm>
              <a:custGeom>
                <a:avLst/>
                <a:gdLst/>
                <a:ahLst/>
                <a:cxnLst/>
                <a:rect l="l" t="t" r="r" b="b"/>
                <a:pathLst>
                  <a:path w="1478" h="12288" extrusionOk="0">
                    <a:moveTo>
                      <a:pt x="1138" y="119"/>
                    </a:moveTo>
                    <a:cubicBezTo>
                      <a:pt x="1260" y="119"/>
                      <a:pt x="1359" y="219"/>
                      <a:pt x="1359" y="340"/>
                    </a:cubicBezTo>
                    <a:cubicBezTo>
                      <a:pt x="1359" y="461"/>
                      <a:pt x="1260" y="561"/>
                      <a:pt x="1138" y="561"/>
                    </a:cubicBezTo>
                    <a:cubicBezTo>
                      <a:pt x="1017" y="561"/>
                      <a:pt x="917" y="461"/>
                      <a:pt x="917" y="340"/>
                    </a:cubicBezTo>
                    <a:cubicBezTo>
                      <a:pt x="917" y="219"/>
                      <a:pt x="1017" y="119"/>
                      <a:pt x="1138" y="119"/>
                    </a:cubicBezTo>
                    <a:close/>
                    <a:moveTo>
                      <a:pt x="340" y="11727"/>
                    </a:moveTo>
                    <a:cubicBezTo>
                      <a:pt x="462" y="11727"/>
                      <a:pt x="561" y="11826"/>
                      <a:pt x="561" y="11948"/>
                    </a:cubicBezTo>
                    <a:cubicBezTo>
                      <a:pt x="561" y="12069"/>
                      <a:pt x="462" y="12169"/>
                      <a:pt x="340" y="12169"/>
                    </a:cubicBezTo>
                    <a:cubicBezTo>
                      <a:pt x="219" y="12169"/>
                      <a:pt x="120" y="12069"/>
                      <a:pt x="120" y="11948"/>
                    </a:cubicBezTo>
                    <a:cubicBezTo>
                      <a:pt x="120" y="11826"/>
                      <a:pt x="219" y="11727"/>
                      <a:pt x="340" y="11727"/>
                    </a:cubicBezTo>
                    <a:close/>
                    <a:moveTo>
                      <a:pt x="1138" y="0"/>
                    </a:moveTo>
                    <a:cubicBezTo>
                      <a:pt x="953" y="0"/>
                      <a:pt x="801" y="152"/>
                      <a:pt x="801" y="340"/>
                    </a:cubicBezTo>
                    <a:cubicBezTo>
                      <a:pt x="801" y="506"/>
                      <a:pt x="920" y="644"/>
                      <a:pt x="1080" y="671"/>
                    </a:cubicBezTo>
                    <a:lnTo>
                      <a:pt x="1080" y="2824"/>
                    </a:lnTo>
                    <a:lnTo>
                      <a:pt x="282" y="3628"/>
                    </a:lnTo>
                    <a:lnTo>
                      <a:pt x="282" y="11617"/>
                    </a:lnTo>
                    <a:cubicBezTo>
                      <a:pt x="122" y="11644"/>
                      <a:pt x="1" y="11782"/>
                      <a:pt x="1" y="11948"/>
                    </a:cubicBezTo>
                    <a:cubicBezTo>
                      <a:pt x="1" y="12136"/>
                      <a:pt x="153" y="12287"/>
                      <a:pt x="340" y="12287"/>
                    </a:cubicBezTo>
                    <a:cubicBezTo>
                      <a:pt x="528" y="12287"/>
                      <a:pt x="680" y="12136"/>
                      <a:pt x="680" y="11948"/>
                    </a:cubicBezTo>
                    <a:cubicBezTo>
                      <a:pt x="680" y="11782"/>
                      <a:pt x="558" y="11644"/>
                      <a:pt x="398" y="11617"/>
                    </a:cubicBezTo>
                    <a:lnTo>
                      <a:pt x="398" y="3675"/>
                    </a:lnTo>
                    <a:lnTo>
                      <a:pt x="1199" y="2874"/>
                    </a:lnTo>
                    <a:lnTo>
                      <a:pt x="1199" y="671"/>
                    </a:lnTo>
                    <a:cubicBezTo>
                      <a:pt x="1356" y="644"/>
                      <a:pt x="1478" y="506"/>
                      <a:pt x="1478" y="340"/>
                    </a:cubicBezTo>
                    <a:cubicBezTo>
                      <a:pt x="1478" y="152"/>
                      <a:pt x="1326" y="0"/>
                      <a:pt x="1138" y="0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7" name="Google Shape;1977;p26"/>
              <p:cNvSpPr/>
              <p:nvPr/>
            </p:nvSpPr>
            <p:spPr>
              <a:xfrm>
                <a:off x="2056800" y="1031225"/>
                <a:ext cx="185725" cy="1020175"/>
              </a:xfrm>
              <a:custGeom>
                <a:avLst/>
                <a:gdLst/>
                <a:ahLst/>
                <a:cxnLst/>
                <a:rect l="l" t="t" r="r" b="b"/>
                <a:pathLst>
                  <a:path w="7429" h="40807" extrusionOk="0">
                    <a:moveTo>
                      <a:pt x="3641" y="120"/>
                    </a:moveTo>
                    <a:cubicBezTo>
                      <a:pt x="3763" y="120"/>
                      <a:pt x="3862" y="219"/>
                      <a:pt x="3862" y="340"/>
                    </a:cubicBezTo>
                    <a:cubicBezTo>
                      <a:pt x="3862" y="459"/>
                      <a:pt x="3763" y="559"/>
                      <a:pt x="3641" y="559"/>
                    </a:cubicBezTo>
                    <a:cubicBezTo>
                      <a:pt x="3520" y="559"/>
                      <a:pt x="3421" y="459"/>
                      <a:pt x="3421" y="340"/>
                    </a:cubicBezTo>
                    <a:cubicBezTo>
                      <a:pt x="3421" y="219"/>
                      <a:pt x="3520" y="120"/>
                      <a:pt x="3641" y="120"/>
                    </a:cubicBezTo>
                    <a:close/>
                    <a:moveTo>
                      <a:pt x="3641" y="1"/>
                    </a:moveTo>
                    <a:cubicBezTo>
                      <a:pt x="3457" y="1"/>
                      <a:pt x="3305" y="153"/>
                      <a:pt x="3305" y="340"/>
                    </a:cubicBezTo>
                    <a:cubicBezTo>
                      <a:pt x="3305" y="412"/>
                      <a:pt x="3327" y="478"/>
                      <a:pt x="3365" y="534"/>
                    </a:cubicBezTo>
                    <a:lnTo>
                      <a:pt x="0" y="3904"/>
                    </a:lnTo>
                    <a:lnTo>
                      <a:pt x="0" y="22284"/>
                    </a:lnTo>
                    <a:lnTo>
                      <a:pt x="1372" y="23645"/>
                    </a:lnTo>
                    <a:lnTo>
                      <a:pt x="1372" y="25930"/>
                    </a:lnTo>
                    <a:lnTo>
                      <a:pt x="7310" y="31860"/>
                    </a:lnTo>
                    <a:lnTo>
                      <a:pt x="7310" y="40807"/>
                    </a:lnTo>
                    <a:lnTo>
                      <a:pt x="7429" y="40807"/>
                    </a:lnTo>
                    <a:lnTo>
                      <a:pt x="7429" y="31810"/>
                    </a:lnTo>
                    <a:lnTo>
                      <a:pt x="1491" y="25883"/>
                    </a:lnTo>
                    <a:lnTo>
                      <a:pt x="1491" y="23595"/>
                    </a:lnTo>
                    <a:lnTo>
                      <a:pt x="119" y="22234"/>
                    </a:lnTo>
                    <a:lnTo>
                      <a:pt x="119" y="3954"/>
                    </a:lnTo>
                    <a:lnTo>
                      <a:pt x="3448" y="616"/>
                    </a:lnTo>
                    <a:cubicBezTo>
                      <a:pt x="3503" y="655"/>
                      <a:pt x="3570" y="677"/>
                      <a:pt x="3641" y="677"/>
                    </a:cubicBezTo>
                    <a:cubicBezTo>
                      <a:pt x="3829" y="677"/>
                      <a:pt x="3981" y="525"/>
                      <a:pt x="3981" y="340"/>
                    </a:cubicBezTo>
                    <a:cubicBezTo>
                      <a:pt x="3981" y="153"/>
                      <a:pt x="3829" y="1"/>
                      <a:pt x="3641" y="1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8" name="Google Shape;1978;p26"/>
              <p:cNvSpPr/>
              <p:nvPr/>
            </p:nvSpPr>
            <p:spPr>
              <a:xfrm>
                <a:off x="2103525" y="1076775"/>
                <a:ext cx="86150" cy="631775"/>
              </a:xfrm>
              <a:custGeom>
                <a:avLst/>
                <a:gdLst/>
                <a:ahLst/>
                <a:cxnLst/>
                <a:rect l="l" t="t" r="r" b="b"/>
                <a:pathLst>
                  <a:path w="3446" h="25271" extrusionOk="0">
                    <a:moveTo>
                      <a:pt x="3106" y="24713"/>
                    </a:moveTo>
                    <a:cubicBezTo>
                      <a:pt x="3230" y="24713"/>
                      <a:pt x="3327" y="24809"/>
                      <a:pt x="3327" y="24934"/>
                    </a:cubicBezTo>
                    <a:cubicBezTo>
                      <a:pt x="3327" y="25055"/>
                      <a:pt x="3227" y="25154"/>
                      <a:pt x="3106" y="25154"/>
                    </a:cubicBezTo>
                    <a:cubicBezTo>
                      <a:pt x="2984" y="25154"/>
                      <a:pt x="2888" y="25055"/>
                      <a:pt x="2888" y="24934"/>
                    </a:cubicBezTo>
                    <a:cubicBezTo>
                      <a:pt x="2888" y="24812"/>
                      <a:pt x="2984" y="24713"/>
                      <a:pt x="3106" y="24713"/>
                    </a:cubicBezTo>
                    <a:close/>
                    <a:moveTo>
                      <a:pt x="2667" y="1"/>
                    </a:moveTo>
                    <a:lnTo>
                      <a:pt x="0" y="2673"/>
                    </a:lnTo>
                    <a:lnTo>
                      <a:pt x="0" y="19871"/>
                    </a:lnTo>
                    <a:lnTo>
                      <a:pt x="1408" y="21268"/>
                    </a:lnTo>
                    <a:lnTo>
                      <a:pt x="2289" y="21268"/>
                    </a:lnTo>
                    <a:lnTo>
                      <a:pt x="3048" y="22021"/>
                    </a:lnTo>
                    <a:lnTo>
                      <a:pt x="3048" y="24600"/>
                    </a:lnTo>
                    <a:cubicBezTo>
                      <a:pt x="2890" y="24627"/>
                      <a:pt x="2769" y="24765"/>
                      <a:pt x="2769" y="24934"/>
                    </a:cubicBezTo>
                    <a:cubicBezTo>
                      <a:pt x="2769" y="25119"/>
                      <a:pt x="2921" y="25270"/>
                      <a:pt x="3106" y="25270"/>
                    </a:cubicBezTo>
                    <a:cubicBezTo>
                      <a:pt x="3293" y="25270"/>
                      <a:pt x="3445" y="25119"/>
                      <a:pt x="3445" y="24934"/>
                    </a:cubicBezTo>
                    <a:cubicBezTo>
                      <a:pt x="3445" y="24765"/>
                      <a:pt x="3324" y="24627"/>
                      <a:pt x="3167" y="24600"/>
                    </a:cubicBezTo>
                    <a:lnTo>
                      <a:pt x="3167" y="21972"/>
                    </a:lnTo>
                    <a:lnTo>
                      <a:pt x="2338" y="21149"/>
                    </a:lnTo>
                    <a:lnTo>
                      <a:pt x="1455" y="21149"/>
                    </a:lnTo>
                    <a:lnTo>
                      <a:pt x="119" y="19821"/>
                    </a:lnTo>
                    <a:lnTo>
                      <a:pt x="119" y="2720"/>
                    </a:lnTo>
                    <a:lnTo>
                      <a:pt x="2750" y="84"/>
                    </a:lnTo>
                    <a:lnTo>
                      <a:pt x="2667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9" name="Google Shape;1979;p26"/>
              <p:cNvSpPr/>
              <p:nvPr/>
            </p:nvSpPr>
            <p:spPr>
              <a:xfrm>
                <a:off x="2292900" y="1580575"/>
                <a:ext cx="17000" cy="16925"/>
              </a:xfrm>
              <a:custGeom>
                <a:avLst/>
                <a:gdLst/>
                <a:ahLst/>
                <a:cxnLst/>
                <a:rect l="l" t="t" r="r" b="b"/>
                <a:pathLst>
                  <a:path w="680" h="677" extrusionOk="0">
                    <a:moveTo>
                      <a:pt x="340" y="119"/>
                    </a:moveTo>
                    <a:cubicBezTo>
                      <a:pt x="461" y="119"/>
                      <a:pt x="560" y="219"/>
                      <a:pt x="560" y="340"/>
                    </a:cubicBezTo>
                    <a:cubicBezTo>
                      <a:pt x="560" y="461"/>
                      <a:pt x="461" y="561"/>
                      <a:pt x="340" y="561"/>
                    </a:cubicBezTo>
                    <a:cubicBezTo>
                      <a:pt x="218" y="561"/>
                      <a:pt x="119" y="461"/>
                      <a:pt x="119" y="340"/>
                    </a:cubicBezTo>
                    <a:cubicBezTo>
                      <a:pt x="119" y="219"/>
                      <a:pt x="218" y="119"/>
                      <a:pt x="340" y="119"/>
                    </a:cubicBezTo>
                    <a:close/>
                    <a:moveTo>
                      <a:pt x="340" y="0"/>
                    </a:moveTo>
                    <a:cubicBezTo>
                      <a:pt x="152" y="0"/>
                      <a:pt x="0" y="152"/>
                      <a:pt x="0" y="340"/>
                    </a:cubicBezTo>
                    <a:cubicBezTo>
                      <a:pt x="0" y="525"/>
                      <a:pt x="152" y="677"/>
                      <a:pt x="340" y="677"/>
                    </a:cubicBezTo>
                    <a:cubicBezTo>
                      <a:pt x="527" y="677"/>
                      <a:pt x="679" y="525"/>
                      <a:pt x="679" y="340"/>
                    </a:cubicBezTo>
                    <a:cubicBezTo>
                      <a:pt x="679" y="152"/>
                      <a:pt x="527" y="0"/>
                      <a:pt x="340" y="0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0" name="Google Shape;1980;p26"/>
              <p:cNvSpPr/>
              <p:nvPr/>
            </p:nvSpPr>
            <p:spPr>
              <a:xfrm>
                <a:off x="2080200" y="971125"/>
                <a:ext cx="169300" cy="833775"/>
              </a:xfrm>
              <a:custGeom>
                <a:avLst/>
                <a:gdLst/>
                <a:ahLst/>
                <a:cxnLst/>
                <a:rect l="l" t="t" r="r" b="b"/>
                <a:pathLst>
                  <a:path w="6772" h="33351" extrusionOk="0">
                    <a:moveTo>
                      <a:pt x="6435" y="32792"/>
                    </a:moveTo>
                    <a:cubicBezTo>
                      <a:pt x="6556" y="32792"/>
                      <a:pt x="6656" y="32889"/>
                      <a:pt x="6656" y="33013"/>
                    </a:cubicBezTo>
                    <a:cubicBezTo>
                      <a:pt x="6656" y="33135"/>
                      <a:pt x="6556" y="33231"/>
                      <a:pt x="6435" y="33231"/>
                    </a:cubicBezTo>
                    <a:cubicBezTo>
                      <a:pt x="6313" y="33231"/>
                      <a:pt x="6214" y="33135"/>
                      <a:pt x="6214" y="33013"/>
                    </a:cubicBezTo>
                    <a:cubicBezTo>
                      <a:pt x="6214" y="32889"/>
                      <a:pt x="6313" y="32792"/>
                      <a:pt x="6435" y="32792"/>
                    </a:cubicBezTo>
                    <a:close/>
                    <a:moveTo>
                      <a:pt x="3583" y="1"/>
                    </a:moveTo>
                    <a:lnTo>
                      <a:pt x="3583" y="3012"/>
                    </a:lnTo>
                    <a:lnTo>
                      <a:pt x="0" y="6604"/>
                    </a:lnTo>
                    <a:lnTo>
                      <a:pt x="0" y="24392"/>
                    </a:lnTo>
                    <a:lnTo>
                      <a:pt x="1372" y="25753"/>
                    </a:lnTo>
                    <a:lnTo>
                      <a:pt x="1372" y="28042"/>
                    </a:lnTo>
                    <a:lnTo>
                      <a:pt x="6156" y="32817"/>
                    </a:lnTo>
                    <a:cubicBezTo>
                      <a:pt x="6117" y="32872"/>
                      <a:pt x="6095" y="32939"/>
                      <a:pt x="6095" y="33011"/>
                    </a:cubicBezTo>
                    <a:cubicBezTo>
                      <a:pt x="6095" y="33198"/>
                      <a:pt x="6247" y="33350"/>
                      <a:pt x="6435" y="33350"/>
                    </a:cubicBezTo>
                    <a:cubicBezTo>
                      <a:pt x="6620" y="33350"/>
                      <a:pt x="6772" y="33198"/>
                      <a:pt x="6772" y="33011"/>
                    </a:cubicBezTo>
                    <a:cubicBezTo>
                      <a:pt x="6772" y="32826"/>
                      <a:pt x="6620" y="32674"/>
                      <a:pt x="6435" y="32674"/>
                    </a:cubicBezTo>
                    <a:cubicBezTo>
                      <a:pt x="6363" y="32674"/>
                      <a:pt x="6294" y="32696"/>
                      <a:pt x="6239" y="32734"/>
                    </a:cubicBezTo>
                    <a:lnTo>
                      <a:pt x="1488" y="27992"/>
                    </a:lnTo>
                    <a:lnTo>
                      <a:pt x="1488" y="25703"/>
                    </a:lnTo>
                    <a:lnTo>
                      <a:pt x="116" y="24343"/>
                    </a:lnTo>
                    <a:lnTo>
                      <a:pt x="116" y="6653"/>
                    </a:lnTo>
                    <a:lnTo>
                      <a:pt x="3699" y="3062"/>
                    </a:lnTo>
                    <a:lnTo>
                      <a:pt x="3699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1" name="Google Shape;1981;p26"/>
              <p:cNvSpPr/>
              <p:nvPr/>
            </p:nvSpPr>
            <p:spPr>
              <a:xfrm>
                <a:off x="1955975" y="993200"/>
                <a:ext cx="192700" cy="1086025"/>
              </a:xfrm>
              <a:custGeom>
                <a:avLst/>
                <a:gdLst/>
                <a:ahLst/>
                <a:cxnLst/>
                <a:rect l="l" t="t" r="r" b="b"/>
                <a:pathLst>
                  <a:path w="7708" h="43441" extrusionOk="0">
                    <a:moveTo>
                      <a:pt x="7368" y="42880"/>
                    </a:moveTo>
                    <a:cubicBezTo>
                      <a:pt x="7490" y="42880"/>
                      <a:pt x="7589" y="42979"/>
                      <a:pt x="7589" y="43100"/>
                    </a:cubicBezTo>
                    <a:cubicBezTo>
                      <a:pt x="7589" y="43222"/>
                      <a:pt x="7490" y="43321"/>
                      <a:pt x="7368" y="43321"/>
                    </a:cubicBezTo>
                    <a:cubicBezTo>
                      <a:pt x="7247" y="43321"/>
                      <a:pt x="7147" y="43222"/>
                      <a:pt x="7147" y="43100"/>
                    </a:cubicBezTo>
                    <a:cubicBezTo>
                      <a:pt x="7147" y="42979"/>
                      <a:pt x="7247" y="42880"/>
                      <a:pt x="7368" y="42880"/>
                    </a:cubicBezTo>
                    <a:close/>
                    <a:moveTo>
                      <a:pt x="1149" y="1"/>
                    </a:moveTo>
                    <a:lnTo>
                      <a:pt x="1149" y="4365"/>
                    </a:lnTo>
                    <a:lnTo>
                      <a:pt x="0" y="5519"/>
                    </a:lnTo>
                    <a:lnTo>
                      <a:pt x="0" y="25074"/>
                    </a:lnTo>
                    <a:lnTo>
                      <a:pt x="1372" y="26438"/>
                    </a:lnTo>
                    <a:lnTo>
                      <a:pt x="1372" y="28724"/>
                    </a:lnTo>
                    <a:lnTo>
                      <a:pt x="7310" y="34653"/>
                    </a:lnTo>
                    <a:lnTo>
                      <a:pt x="7310" y="42769"/>
                    </a:lnTo>
                    <a:cubicBezTo>
                      <a:pt x="7150" y="42797"/>
                      <a:pt x="7031" y="42935"/>
                      <a:pt x="7031" y="43100"/>
                    </a:cubicBezTo>
                    <a:cubicBezTo>
                      <a:pt x="7031" y="43288"/>
                      <a:pt x="7183" y="43440"/>
                      <a:pt x="7368" y="43440"/>
                    </a:cubicBezTo>
                    <a:cubicBezTo>
                      <a:pt x="7556" y="43440"/>
                      <a:pt x="7708" y="43288"/>
                      <a:pt x="7708" y="43100"/>
                    </a:cubicBezTo>
                    <a:cubicBezTo>
                      <a:pt x="7708" y="42935"/>
                      <a:pt x="7586" y="42797"/>
                      <a:pt x="7429" y="42769"/>
                    </a:cubicBezTo>
                    <a:lnTo>
                      <a:pt x="7429" y="34604"/>
                    </a:lnTo>
                    <a:lnTo>
                      <a:pt x="1488" y="28674"/>
                    </a:lnTo>
                    <a:lnTo>
                      <a:pt x="1488" y="26388"/>
                    </a:lnTo>
                    <a:lnTo>
                      <a:pt x="116" y="25025"/>
                    </a:lnTo>
                    <a:lnTo>
                      <a:pt x="116" y="5569"/>
                    </a:lnTo>
                    <a:lnTo>
                      <a:pt x="1265" y="4412"/>
                    </a:lnTo>
                    <a:lnTo>
                      <a:pt x="1265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2" name="Google Shape;1982;p26"/>
              <p:cNvSpPr/>
              <p:nvPr/>
            </p:nvSpPr>
            <p:spPr>
              <a:xfrm>
                <a:off x="1979300" y="985825"/>
                <a:ext cx="192700" cy="1116500"/>
              </a:xfrm>
              <a:custGeom>
                <a:avLst/>
                <a:gdLst/>
                <a:ahLst/>
                <a:cxnLst/>
                <a:rect l="l" t="t" r="r" b="b"/>
                <a:pathLst>
                  <a:path w="7708" h="44660" extrusionOk="0">
                    <a:moveTo>
                      <a:pt x="7371" y="44102"/>
                    </a:moveTo>
                    <a:cubicBezTo>
                      <a:pt x="7492" y="44102"/>
                      <a:pt x="7592" y="44202"/>
                      <a:pt x="7592" y="44323"/>
                    </a:cubicBezTo>
                    <a:cubicBezTo>
                      <a:pt x="7592" y="44444"/>
                      <a:pt x="7492" y="44544"/>
                      <a:pt x="7371" y="44544"/>
                    </a:cubicBezTo>
                    <a:cubicBezTo>
                      <a:pt x="7249" y="44544"/>
                      <a:pt x="7150" y="44444"/>
                      <a:pt x="7150" y="44323"/>
                    </a:cubicBezTo>
                    <a:cubicBezTo>
                      <a:pt x="7150" y="44202"/>
                      <a:pt x="7249" y="44102"/>
                      <a:pt x="7371" y="44102"/>
                    </a:cubicBezTo>
                    <a:close/>
                    <a:moveTo>
                      <a:pt x="1149" y="0"/>
                    </a:moveTo>
                    <a:lnTo>
                      <a:pt x="1149" y="4953"/>
                    </a:lnTo>
                    <a:lnTo>
                      <a:pt x="0" y="6109"/>
                    </a:lnTo>
                    <a:lnTo>
                      <a:pt x="0" y="25077"/>
                    </a:lnTo>
                    <a:lnTo>
                      <a:pt x="1372" y="26438"/>
                    </a:lnTo>
                    <a:lnTo>
                      <a:pt x="1372" y="28723"/>
                    </a:lnTo>
                    <a:lnTo>
                      <a:pt x="7310" y="34653"/>
                    </a:lnTo>
                    <a:lnTo>
                      <a:pt x="7310" y="43989"/>
                    </a:lnTo>
                    <a:cubicBezTo>
                      <a:pt x="7153" y="44019"/>
                      <a:pt x="7031" y="44157"/>
                      <a:pt x="7031" y="44323"/>
                    </a:cubicBezTo>
                    <a:cubicBezTo>
                      <a:pt x="7031" y="44511"/>
                      <a:pt x="7183" y="44660"/>
                      <a:pt x="7371" y="44660"/>
                    </a:cubicBezTo>
                    <a:cubicBezTo>
                      <a:pt x="7556" y="44660"/>
                      <a:pt x="7708" y="44508"/>
                      <a:pt x="7708" y="44323"/>
                    </a:cubicBezTo>
                    <a:cubicBezTo>
                      <a:pt x="7708" y="44157"/>
                      <a:pt x="7586" y="44019"/>
                      <a:pt x="7429" y="43989"/>
                    </a:cubicBezTo>
                    <a:lnTo>
                      <a:pt x="7429" y="34603"/>
                    </a:lnTo>
                    <a:lnTo>
                      <a:pt x="1491" y="28677"/>
                    </a:lnTo>
                    <a:lnTo>
                      <a:pt x="1491" y="26388"/>
                    </a:lnTo>
                    <a:lnTo>
                      <a:pt x="119" y="25027"/>
                    </a:lnTo>
                    <a:lnTo>
                      <a:pt x="119" y="6159"/>
                    </a:lnTo>
                    <a:lnTo>
                      <a:pt x="1267" y="5003"/>
                    </a:lnTo>
                    <a:lnTo>
                      <a:pt x="1267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3" name="Google Shape;1983;p26"/>
              <p:cNvSpPr/>
              <p:nvPr/>
            </p:nvSpPr>
            <p:spPr>
              <a:xfrm>
                <a:off x="2002700" y="978500"/>
                <a:ext cx="185725" cy="1052000"/>
              </a:xfrm>
              <a:custGeom>
                <a:avLst/>
                <a:gdLst/>
                <a:ahLst/>
                <a:cxnLst/>
                <a:rect l="l" t="t" r="r" b="b"/>
                <a:pathLst>
                  <a:path w="7429" h="42080" extrusionOk="0">
                    <a:moveTo>
                      <a:pt x="1146" y="1"/>
                    </a:moveTo>
                    <a:lnTo>
                      <a:pt x="1146" y="5541"/>
                    </a:lnTo>
                    <a:lnTo>
                      <a:pt x="0" y="6698"/>
                    </a:lnTo>
                    <a:lnTo>
                      <a:pt x="0" y="25074"/>
                    </a:lnTo>
                    <a:lnTo>
                      <a:pt x="1372" y="26435"/>
                    </a:lnTo>
                    <a:lnTo>
                      <a:pt x="1372" y="28724"/>
                    </a:lnTo>
                    <a:lnTo>
                      <a:pt x="7310" y="34651"/>
                    </a:lnTo>
                    <a:lnTo>
                      <a:pt x="7310" y="42079"/>
                    </a:lnTo>
                    <a:lnTo>
                      <a:pt x="7429" y="42079"/>
                    </a:lnTo>
                    <a:lnTo>
                      <a:pt x="7429" y="34604"/>
                    </a:lnTo>
                    <a:lnTo>
                      <a:pt x="1488" y="28674"/>
                    </a:lnTo>
                    <a:lnTo>
                      <a:pt x="1488" y="26386"/>
                    </a:lnTo>
                    <a:lnTo>
                      <a:pt x="116" y="25025"/>
                    </a:lnTo>
                    <a:lnTo>
                      <a:pt x="116" y="6745"/>
                    </a:lnTo>
                    <a:lnTo>
                      <a:pt x="1264" y="5591"/>
                    </a:lnTo>
                    <a:lnTo>
                      <a:pt x="1264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4" name="Google Shape;1984;p26"/>
              <p:cNvSpPr/>
              <p:nvPr/>
            </p:nvSpPr>
            <p:spPr>
              <a:xfrm>
                <a:off x="2314900" y="1643925"/>
                <a:ext cx="69600" cy="213900"/>
              </a:xfrm>
              <a:custGeom>
                <a:avLst/>
                <a:gdLst/>
                <a:ahLst/>
                <a:cxnLst/>
                <a:rect l="l" t="t" r="r" b="b"/>
                <a:pathLst>
                  <a:path w="2784" h="8556" extrusionOk="0">
                    <a:moveTo>
                      <a:pt x="340" y="7998"/>
                    </a:moveTo>
                    <a:cubicBezTo>
                      <a:pt x="462" y="7998"/>
                      <a:pt x="561" y="8097"/>
                      <a:pt x="561" y="8219"/>
                    </a:cubicBezTo>
                    <a:cubicBezTo>
                      <a:pt x="561" y="8340"/>
                      <a:pt x="462" y="8439"/>
                      <a:pt x="340" y="8439"/>
                    </a:cubicBezTo>
                    <a:cubicBezTo>
                      <a:pt x="219" y="8439"/>
                      <a:pt x="119" y="8340"/>
                      <a:pt x="119" y="8219"/>
                    </a:cubicBezTo>
                    <a:cubicBezTo>
                      <a:pt x="119" y="8097"/>
                      <a:pt x="219" y="7998"/>
                      <a:pt x="340" y="7998"/>
                    </a:cubicBezTo>
                    <a:close/>
                    <a:moveTo>
                      <a:pt x="2667" y="1"/>
                    </a:moveTo>
                    <a:lnTo>
                      <a:pt x="2667" y="5798"/>
                    </a:lnTo>
                    <a:lnTo>
                      <a:pt x="533" y="7940"/>
                    </a:lnTo>
                    <a:cubicBezTo>
                      <a:pt x="478" y="7901"/>
                      <a:pt x="412" y="7879"/>
                      <a:pt x="340" y="7879"/>
                    </a:cubicBezTo>
                    <a:cubicBezTo>
                      <a:pt x="152" y="7879"/>
                      <a:pt x="1" y="8031"/>
                      <a:pt x="1" y="8219"/>
                    </a:cubicBezTo>
                    <a:cubicBezTo>
                      <a:pt x="1" y="8404"/>
                      <a:pt x="152" y="8555"/>
                      <a:pt x="340" y="8555"/>
                    </a:cubicBezTo>
                    <a:cubicBezTo>
                      <a:pt x="525" y="8555"/>
                      <a:pt x="677" y="8404"/>
                      <a:pt x="677" y="8219"/>
                    </a:cubicBezTo>
                    <a:cubicBezTo>
                      <a:pt x="677" y="8147"/>
                      <a:pt x="655" y="8078"/>
                      <a:pt x="616" y="8023"/>
                    </a:cubicBezTo>
                    <a:lnTo>
                      <a:pt x="2783" y="5847"/>
                    </a:lnTo>
                    <a:lnTo>
                      <a:pt x="2783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5" name="Google Shape;1985;p26"/>
              <p:cNvSpPr/>
              <p:nvPr/>
            </p:nvSpPr>
            <p:spPr>
              <a:xfrm>
                <a:off x="2219175" y="942900"/>
                <a:ext cx="620600" cy="657500"/>
              </a:xfrm>
              <a:custGeom>
                <a:avLst/>
                <a:gdLst/>
                <a:ahLst/>
                <a:cxnLst/>
                <a:rect l="l" t="t" r="r" b="b"/>
                <a:pathLst>
                  <a:path w="24824" h="26300" extrusionOk="0">
                    <a:moveTo>
                      <a:pt x="20017" y="0"/>
                    </a:moveTo>
                    <a:lnTo>
                      <a:pt x="19686" y="337"/>
                    </a:lnTo>
                    <a:lnTo>
                      <a:pt x="24354" y="4969"/>
                    </a:lnTo>
                    <a:lnTo>
                      <a:pt x="24354" y="13033"/>
                    </a:lnTo>
                    <a:lnTo>
                      <a:pt x="19965" y="17452"/>
                    </a:lnTo>
                    <a:lnTo>
                      <a:pt x="18068" y="17452"/>
                    </a:lnTo>
                    <a:lnTo>
                      <a:pt x="9756" y="25828"/>
                    </a:lnTo>
                    <a:lnTo>
                      <a:pt x="7976" y="25828"/>
                    </a:lnTo>
                    <a:lnTo>
                      <a:pt x="6910" y="24770"/>
                    </a:lnTo>
                    <a:lnTo>
                      <a:pt x="6910" y="24053"/>
                    </a:lnTo>
                    <a:lnTo>
                      <a:pt x="785" y="17974"/>
                    </a:lnTo>
                    <a:cubicBezTo>
                      <a:pt x="788" y="17955"/>
                      <a:pt x="790" y="17938"/>
                      <a:pt x="790" y="17919"/>
                    </a:cubicBezTo>
                    <a:cubicBezTo>
                      <a:pt x="790" y="17701"/>
                      <a:pt x="614" y="17521"/>
                      <a:pt x="396" y="17521"/>
                    </a:cubicBezTo>
                    <a:cubicBezTo>
                      <a:pt x="177" y="17521"/>
                      <a:pt x="1" y="17701"/>
                      <a:pt x="1" y="17919"/>
                    </a:cubicBezTo>
                    <a:cubicBezTo>
                      <a:pt x="1" y="18137"/>
                      <a:pt x="177" y="18314"/>
                      <a:pt x="396" y="18314"/>
                    </a:cubicBezTo>
                    <a:cubicBezTo>
                      <a:pt x="415" y="18314"/>
                      <a:pt x="434" y="18311"/>
                      <a:pt x="454" y="18308"/>
                    </a:cubicBezTo>
                    <a:lnTo>
                      <a:pt x="6438" y="24249"/>
                    </a:lnTo>
                    <a:lnTo>
                      <a:pt x="6438" y="24966"/>
                    </a:lnTo>
                    <a:lnTo>
                      <a:pt x="7780" y="26300"/>
                    </a:lnTo>
                    <a:lnTo>
                      <a:pt x="9952" y="26300"/>
                    </a:lnTo>
                    <a:lnTo>
                      <a:pt x="18264" y="17924"/>
                    </a:lnTo>
                    <a:lnTo>
                      <a:pt x="20161" y="17924"/>
                    </a:lnTo>
                    <a:lnTo>
                      <a:pt x="24823" y="13226"/>
                    </a:lnTo>
                    <a:lnTo>
                      <a:pt x="24823" y="4773"/>
                    </a:lnTo>
                    <a:lnTo>
                      <a:pt x="20017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6" name="Google Shape;1986;p26"/>
              <p:cNvSpPr/>
              <p:nvPr/>
            </p:nvSpPr>
            <p:spPr>
              <a:xfrm>
                <a:off x="2314900" y="1643925"/>
                <a:ext cx="46275" cy="185800"/>
              </a:xfrm>
              <a:custGeom>
                <a:avLst/>
                <a:gdLst/>
                <a:ahLst/>
                <a:cxnLst/>
                <a:rect l="l" t="t" r="r" b="b"/>
                <a:pathLst>
                  <a:path w="1851" h="7432" extrusionOk="0">
                    <a:moveTo>
                      <a:pt x="340" y="6874"/>
                    </a:moveTo>
                    <a:cubicBezTo>
                      <a:pt x="462" y="6874"/>
                      <a:pt x="561" y="6974"/>
                      <a:pt x="561" y="7095"/>
                    </a:cubicBezTo>
                    <a:cubicBezTo>
                      <a:pt x="561" y="7217"/>
                      <a:pt x="462" y="7316"/>
                      <a:pt x="340" y="7316"/>
                    </a:cubicBezTo>
                    <a:cubicBezTo>
                      <a:pt x="219" y="7316"/>
                      <a:pt x="119" y="7217"/>
                      <a:pt x="119" y="7095"/>
                    </a:cubicBezTo>
                    <a:cubicBezTo>
                      <a:pt x="119" y="6974"/>
                      <a:pt x="219" y="6874"/>
                      <a:pt x="340" y="6874"/>
                    </a:cubicBezTo>
                    <a:close/>
                    <a:moveTo>
                      <a:pt x="1731" y="1"/>
                    </a:moveTo>
                    <a:lnTo>
                      <a:pt x="1731" y="5505"/>
                    </a:lnTo>
                    <a:lnTo>
                      <a:pt x="522" y="6811"/>
                    </a:lnTo>
                    <a:cubicBezTo>
                      <a:pt x="470" y="6775"/>
                      <a:pt x="406" y="6756"/>
                      <a:pt x="340" y="6756"/>
                    </a:cubicBezTo>
                    <a:cubicBezTo>
                      <a:pt x="152" y="6756"/>
                      <a:pt x="1" y="6907"/>
                      <a:pt x="1" y="7095"/>
                    </a:cubicBezTo>
                    <a:cubicBezTo>
                      <a:pt x="1" y="7280"/>
                      <a:pt x="152" y="7432"/>
                      <a:pt x="340" y="7432"/>
                    </a:cubicBezTo>
                    <a:cubicBezTo>
                      <a:pt x="525" y="7432"/>
                      <a:pt x="677" y="7280"/>
                      <a:pt x="677" y="7095"/>
                    </a:cubicBezTo>
                    <a:cubicBezTo>
                      <a:pt x="677" y="7018"/>
                      <a:pt x="652" y="6949"/>
                      <a:pt x="608" y="6891"/>
                    </a:cubicBezTo>
                    <a:lnTo>
                      <a:pt x="1850" y="5552"/>
                    </a:lnTo>
                    <a:lnTo>
                      <a:pt x="1850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7" name="Google Shape;1987;p26"/>
              <p:cNvSpPr/>
              <p:nvPr/>
            </p:nvSpPr>
            <p:spPr>
              <a:xfrm>
                <a:off x="1462050" y="1917500"/>
                <a:ext cx="120650" cy="192425"/>
              </a:xfrm>
              <a:custGeom>
                <a:avLst/>
                <a:gdLst/>
                <a:ahLst/>
                <a:cxnLst/>
                <a:rect l="l" t="t" r="r" b="b"/>
                <a:pathLst>
                  <a:path w="4826" h="7697" extrusionOk="0">
                    <a:moveTo>
                      <a:pt x="329" y="0"/>
                    </a:moveTo>
                    <a:lnTo>
                      <a:pt x="0" y="340"/>
                    </a:lnTo>
                    <a:lnTo>
                      <a:pt x="4196" y="4395"/>
                    </a:lnTo>
                    <a:lnTo>
                      <a:pt x="4196" y="6984"/>
                    </a:lnTo>
                    <a:cubicBezTo>
                      <a:pt x="4100" y="7059"/>
                      <a:pt x="4036" y="7172"/>
                      <a:pt x="4036" y="7302"/>
                    </a:cubicBezTo>
                    <a:cubicBezTo>
                      <a:pt x="4036" y="7520"/>
                      <a:pt x="4213" y="7696"/>
                      <a:pt x="4431" y="7696"/>
                    </a:cubicBezTo>
                    <a:cubicBezTo>
                      <a:pt x="4649" y="7696"/>
                      <a:pt x="4826" y="7520"/>
                      <a:pt x="4826" y="7302"/>
                    </a:cubicBezTo>
                    <a:cubicBezTo>
                      <a:pt x="4826" y="7172"/>
                      <a:pt x="4762" y="7059"/>
                      <a:pt x="4666" y="6987"/>
                    </a:cubicBezTo>
                    <a:lnTo>
                      <a:pt x="4666" y="4193"/>
                    </a:lnTo>
                    <a:lnTo>
                      <a:pt x="329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8" name="Google Shape;1988;p26"/>
              <p:cNvSpPr/>
              <p:nvPr/>
            </p:nvSpPr>
            <p:spPr>
              <a:xfrm>
                <a:off x="2272600" y="978500"/>
                <a:ext cx="44250" cy="418450"/>
              </a:xfrm>
              <a:custGeom>
                <a:avLst/>
                <a:gdLst/>
                <a:ahLst/>
                <a:cxnLst/>
                <a:rect l="l" t="t" r="r" b="b"/>
                <a:pathLst>
                  <a:path w="1770" h="16738" extrusionOk="0">
                    <a:moveTo>
                      <a:pt x="1430" y="16180"/>
                    </a:moveTo>
                    <a:cubicBezTo>
                      <a:pt x="1552" y="16180"/>
                      <a:pt x="1651" y="16280"/>
                      <a:pt x="1651" y="16401"/>
                    </a:cubicBezTo>
                    <a:cubicBezTo>
                      <a:pt x="1651" y="16522"/>
                      <a:pt x="1552" y="16622"/>
                      <a:pt x="1430" y="16622"/>
                    </a:cubicBezTo>
                    <a:cubicBezTo>
                      <a:pt x="1309" y="16622"/>
                      <a:pt x="1210" y="16522"/>
                      <a:pt x="1210" y="16401"/>
                    </a:cubicBezTo>
                    <a:cubicBezTo>
                      <a:pt x="1210" y="16280"/>
                      <a:pt x="1309" y="16180"/>
                      <a:pt x="1430" y="16180"/>
                    </a:cubicBezTo>
                    <a:close/>
                    <a:moveTo>
                      <a:pt x="0" y="1"/>
                    </a:moveTo>
                    <a:lnTo>
                      <a:pt x="0" y="12282"/>
                    </a:lnTo>
                    <a:lnTo>
                      <a:pt x="1372" y="13643"/>
                    </a:lnTo>
                    <a:lnTo>
                      <a:pt x="1372" y="16067"/>
                    </a:lnTo>
                    <a:cubicBezTo>
                      <a:pt x="1212" y="16095"/>
                      <a:pt x="1094" y="16233"/>
                      <a:pt x="1094" y="16401"/>
                    </a:cubicBezTo>
                    <a:cubicBezTo>
                      <a:pt x="1094" y="16586"/>
                      <a:pt x="1245" y="16738"/>
                      <a:pt x="1430" y="16738"/>
                    </a:cubicBezTo>
                    <a:cubicBezTo>
                      <a:pt x="1618" y="16738"/>
                      <a:pt x="1770" y="16586"/>
                      <a:pt x="1770" y="16401"/>
                    </a:cubicBezTo>
                    <a:cubicBezTo>
                      <a:pt x="1770" y="16233"/>
                      <a:pt x="1648" y="16095"/>
                      <a:pt x="1491" y="16067"/>
                    </a:cubicBezTo>
                    <a:lnTo>
                      <a:pt x="1491" y="13596"/>
                    </a:lnTo>
                    <a:lnTo>
                      <a:pt x="119" y="12235"/>
                    </a:lnTo>
                    <a:lnTo>
                      <a:pt x="119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9" name="Google Shape;1989;p26"/>
              <p:cNvSpPr/>
              <p:nvPr/>
            </p:nvSpPr>
            <p:spPr>
              <a:xfrm>
                <a:off x="1932575" y="993200"/>
                <a:ext cx="192700" cy="1062825"/>
              </a:xfrm>
              <a:custGeom>
                <a:avLst/>
                <a:gdLst/>
                <a:ahLst/>
                <a:cxnLst/>
                <a:rect l="l" t="t" r="r" b="b"/>
                <a:pathLst>
                  <a:path w="7708" h="42513" extrusionOk="0">
                    <a:moveTo>
                      <a:pt x="7371" y="41952"/>
                    </a:moveTo>
                    <a:cubicBezTo>
                      <a:pt x="7492" y="41952"/>
                      <a:pt x="7589" y="42051"/>
                      <a:pt x="7589" y="42173"/>
                    </a:cubicBezTo>
                    <a:cubicBezTo>
                      <a:pt x="7589" y="42294"/>
                      <a:pt x="7492" y="42394"/>
                      <a:pt x="7371" y="42394"/>
                    </a:cubicBezTo>
                    <a:cubicBezTo>
                      <a:pt x="7250" y="42394"/>
                      <a:pt x="7150" y="42294"/>
                      <a:pt x="7150" y="42173"/>
                    </a:cubicBezTo>
                    <a:cubicBezTo>
                      <a:pt x="7150" y="42051"/>
                      <a:pt x="7250" y="41952"/>
                      <a:pt x="7371" y="41952"/>
                    </a:cubicBezTo>
                    <a:close/>
                    <a:moveTo>
                      <a:pt x="1149" y="1"/>
                    </a:moveTo>
                    <a:lnTo>
                      <a:pt x="1149" y="4070"/>
                    </a:lnTo>
                    <a:lnTo>
                      <a:pt x="0" y="5226"/>
                    </a:lnTo>
                    <a:lnTo>
                      <a:pt x="0" y="25370"/>
                    </a:lnTo>
                    <a:lnTo>
                      <a:pt x="1372" y="26731"/>
                    </a:lnTo>
                    <a:lnTo>
                      <a:pt x="1372" y="29019"/>
                    </a:lnTo>
                    <a:lnTo>
                      <a:pt x="7310" y="34946"/>
                    </a:lnTo>
                    <a:lnTo>
                      <a:pt x="7310" y="41839"/>
                    </a:lnTo>
                    <a:cubicBezTo>
                      <a:pt x="7153" y="41869"/>
                      <a:pt x="7031" y="42007"/>
                      <a:pt x="7031" y="42173"/>
                    </a:cubicBezTo>
                    <a:cubicBezTo>
                      <a:pt x="7031" y="42361"/>
                      <a:pt x="7183" y="42512"/>
                      <a:pt x="7371" y="42512"/>
                    </a:cubicBezTo>
                    <a:cubicBezTo>
                      <a:pt x="7556" y="42512"/>
                      <a:pt x="7708" y="42361"/>
                      <a:pt x="7708" y="42173"/>
                    </a:cubicBezTo>
                    <a:cubicBezTo>
                      <a:pt x="7708" y="42007"/>
                      <a:pt x="7586" y="41869"/>
                      <a:pt x="7429" y="41839"/>
                    </a:cubicBezTo>
                    <a:lnTo>
                      <a:pt x="7429" y="34899"/>
                    </a:lnTo>
                    <a:lnTo>
                      <a:pt x="1491" y="28970"/>
                    </a:lnTo>
                    <a:lnTo>
                      <a:pt x="1491" y="26681"/>
                    </a:lnTo>
                    <a:lnTo>
                      <a:pt x="119" y="25320"/>
                    </a:lnTo>
                    <a:lnTo>
                      <a:pt x="119" y="5273"/>
                    </a:lnTo>
                    <a:lnTo>
                      <a:pt x="1265" y="4120"/>
                    </a:lnTo>
                    <a:lnTo>
                      <a:pt x="1265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0" name="Google Shape;1990;p26"/>
              <p:cNvSpPr/>
              <p:nvPr/>
            </p:nvSpPr>
            <p:spPr>
              <a:xfrm>
                <a:off x="2345275" y="1417575"/>
                <a:ext cx="393450" cy="629950"/>
              </a:xfrm>
              <a:custGeom>
                <a:avLst/>
                <a:gdLst/>
                <a:ahLst/>
                <a:cxnLst/>
                <a:rect l="l" t="t" r="r" b="b"/>
                <a:pathLst>
                  <a:path w="15738" h="25198" extrusionOk="0">
                    <a:moveTo>
                      <a:pt x="15655" y="0"/>
                    </a:moveTo>
                    <a:lnTo>
                      <a:pt x="5731" y="9966"/>
                    </a:lnTo>
                    <a:lnTo>
                      <a:pt x="5714" y="9982"/>
                    </a:lnTo>
                    <a:lnTo>
                      <a:pt x="5714" y="16963"/>
                    </a:lnTo>
                    <a:lnTo>
                      <a:pt x="17" y="22689"/>
                    </a:lnTo>
                    <a:lnTo>
                      <a:pt x="0" y="22705"/>
                    </a:lnTo>
                    <a:lnTo>
                      <a:pt x="0" y="25198"/>
                    </a:lnTo>
                    <a:lnTo>
                      <a:pt x="119" y="25198"/>
                    </a:lnTo>
                    <a:lnTo>
                      <a:pt x="119" y="22752"/>
                    </a:lnTo>
                    <a:lnTo>
                      <a:pt x="5814" y="17030"/>
                    </a:lnTo>
                    <a:lnTo>
                      <a:pt x="5830" y="17013"/>
                    </a:lnTo>
                    <a:lnTo>
                      <a:pt x="5830" y="10029"/>
                    </a:lnTo>
                    <a:lnTo>
                      <a:pt x="15738" y="83"/>
                    </a:lnTo>
                    <a:lnTo>
                      <a:pt x="15655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1" name="Google Shape;1991;p26"/>
              <p:cNvSpPr/>
              <p:nvPr/>
            </p:nvSpPr>
            <p:spPr>
              <a:xfrm>
                <a:off x="2296000" y="978025"/>
                <a:ext cx="44175" cy="442475"/>
              </a:xfrm>
              <a:custGeom>
                <a:avLst/>
                <a:gdLst/>
                <a:ahLst/>
                <a:cxnLst/>
                <a:rect l="l" t="t" r="r" b="b"/>
                <a:pathLst>
                  <a:path w="1767" h="17699" extrusionOk="0">
                    <a:moveTo>
                      <a:pt x="1430" y="17138"/>
                    </a:moveTo>
                    <a:cubicBezTo>
                      <a:pt x="1552" y="17138"/>
                      <a:pt x="1651" y="17237"/>
                      <a:pt x="1651" y="17359"/>
                    </a:cubicBezTo>
                    <a:cubicBezTo>
                      <a:pt x="1651" y="17480"/>
                      <a:pt x="1552" y="17579"/>
                      <a:pt x="1430" y="17579"/>
                    </a:cubicBezTo>
                    <a:cubicBezTo>
                      <a:pt x="1309" y="17579"/>
                      <a:pt x="1209" y="17480"/>
                      <a:pt x="1209" y="17359"/>
                    </a:cubicBezTo>
                    <a:cubicBezTo>
                      <a:pt x="1209" y="17237"/>
                      <a:pt x="1309" y="17138"/>
                      <a:pt x="1430" y="17138"/>
                    </a:cubicBezTo>
                    <a:close/>
                    <a:moveTo>
                      <a:pt x="0" y="1"/>
                    </a:moveTo>
                    <a:lnTo>
                      <a:pt x="0" y="9753"/>
                    </a:lnTo>
                    <a:lnTo>
                      <a:pt x="1372" y="11117"/>
                    </a:lnTo>
                    <a:lnTo>
                      <a:pt x="1372" y="17027"/>
                    </a:lnTo>
                    <a:lnTo>
                      <a:pt x="1369" y="17027"/>
                    </a:lnTo>
                    <a:cubicBezTo>
                      <a:pt x="1212" y="17055"/>
                      <a:pt x="1091" y="17193"/>
                      <a:pt x="1091" y="17359"/>
                    </a:cubicBezTo>
                    <a:cubicBezTo>
                      <a:pt x="1091" y="17546"/>
                      <a:pt x="1242" y="17698"/>
                      <a:pt x="1430" y="17698"/>
                    </a:cubicBezTo>
                    <a:cubicBezTo>
                      <a:pt x="1615" y="17698"/>
                      <a:pt x="1767" y="17546"/>
                      <a:pt x="1767" y="17359"/>
                    </a:cubicBezTo>
                    <a:cubicBezTo>
                      <a:pt x="1767" y="17193"/>
                      <a:pt x="1645" y="17055"/>
                      <a:pt x="1488" y="17027"/>
                    </a:cubicBezTo>
                    <a:lnTo>
                      <a:pt x="1488" y="11067"/>
                    </a:lnTo>
                    <a:lnTo>
                      <a:pt x="116" y="9704"/>
                    </a:lnTo>
                    <a:lnTo>
                      <a:pt x="116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2" name="Google Shape;1992;p26"/>
              <p:cNvSpPr/>
              <p:nvPr/>
            </p:nvSpPr>
            <p:spPr>
              <a:xfrm>
                <a:off x="1459000" y="1041375"/>
                <a:ext cx="299475" cy="684350"/>
              </a:xfrm>
              <a:custGeom>
                <a:avLst/>
                <a:gdLst/>
                <a:ahLst/>
                <a:cxnLst/>
                <a:rect l="l" t="t" r="r" b="b"/>
                <a:pathLst>
                  <a:path w="11979" h="27374" extrusionOk="0">
                    <a:moveTo>
                      <a:pt x="11642" y="26816"/>
                    </a:moveTo>
                    <a:cubicBezTo>
                      <a:pt x="11763" y="26816"/>
                      <a:pt x="11863" y="26916"/>
                      <a:pt x="11863" y="27037"/>
                    </a:cubicBezTo>
                    <a:cubicBezTo>
                      <a:pt x="11863" y="27158"/>
                      <a:pt x="11763" y="27258"/>
                      <a:pt x="11642" y="27258"/>
                    </a:cubicBezTo>
                    <a:cubicBezTo>
                      <a:pt x="11520" y="27258"/>
                      <a:pt x="11421" y="27158"/>
                      <a:pt x="11421" y="27037"/>
                    </a:cubicBezTo>
                    <a:cubicBezTo>
                      <a:pt x="11421" y="26916"/>
                      <a:pt x="11520" y="26816"/>
                      <a:pt x="11642" y="26816"/>
                    </a:cubicBezTo>
                    <a:close/>
                    <a:moveTo>
                      <a:pt x="84" y="1"/>
                    </a:moveTo>
                    <a:lnTo>
                      <a:pt x="1" y="84"/>
                    </a:lnTo>
                    <a:lnTo>
                      <a:pt x="9373" y="9442"/>
                    </a:lnTo>
                    <a:lnTo>
                      <a:pt x="9373" y="24856"/>
                    </a:lnTo>
                    <a:lnTo>
                      <a:pt x="11363" y="26844"/>
                    </a:lnTo>
                    <a:cubicBezTo>
                      <a:pt x="11324" y="26896"/>
                      <a:pt x="11302" y="26965"/>
                      <a:pt x="11302" y="27037"/>
                    </a:cubicBezTo>
                    <a:cubicBezTo>
                      <a:pt x="11302" y="27222"/>
                      <a:pt x="11454" y="27374"/>
                      <a:pt x="11642" y="27374"/>
                    </a:cubicBezTo>
                    <a:cubicBezTo>
                      <a:pt x="11827" y="27374"/>
                      <a:pt x="11979" y="27222"/>
                      <a:pt x="11979" y="27037"/>
                    </a:cubicBezTo>
                    <a:cubicBezTo>
                      <a:pt x="11979" y="26849"/>
                      <a:pt x="11827" y="26697"/>
                      <a:pt x="11642" y="26697"/>
                    </a:cubicBezTo>
                    <a:cubicBezTo>
                      <a:pt x="11567" y="26697"/>
                      <a:pt x="11501" y="26720"/>
                      <a:pt x="11446" y="26758"/>
                    </a:cubicBezTo>
                    <a:lnTo>
                      <a:pt x="9492" y="24807"/>
                    </a:lnTo>
                    <a:lnTo>
                      <a:pt x="9492" y="9392"/>
                    </a:lnTo>
                    <a:lnTo>
                      <a:pt x="84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3" name="Google Shape;1993;p26"/>
              <p:cNvSpPr/>
              <p:nvPr/>
            </p:nvSpPr>
            <p:spPr>
              <a:xfrm>
                <a:off x="1479300" y="966925"/>
                <a:ext cx="291325" cy="642025"/>
              </a:xfrm>
              <a:custGeom>
                <a:avLst/>
                <a:gdLst/>
                <a:ahLst/>
                <a:cxnLst/>
                <a:rect l="l" t="t" r="r" b="b"/>
                <a:pathLst>
                  <a:path w="11653" h="25681" extrusionOk="0">
                    <a:moveTo>
                      <a:pt x="326" y="0"/>
                    </a:moveTo>
                    <a:lnTo>
                      <a:pt x="1" y="337"/>
                    </a:lnTo>
                    <a:lnTo>
                      <a:pt x="11020" y="10992"/>
                    </a:lnTo>
                    <a:lnTo>
                      <a:pt x="11020" y="24972"/>
                    </a:lnTo>
                    <a:cubicBezTo>
                      <a:pt x="10924" y="25043"/>
                      <a:pt x="10860" y="25157"/>
                      <a:pt x="10860" y="25286"/>
                    </a:cubicBezTo>
                    <a:cubicBezTo>
                      <a:pt x="10860" y="25504"/>
                      <a:pt x="11037" y="25681"/>
                      <a:pt x="11258" y="25681"/>
                    </a:cubicBezTo>
                    <a:cubicBezTo>
                      <a:pt x="11476" y="25681"/>
                      <a:pt x="11653" y="25504"/>
                      <a:pt x="11653" y="25286"/>
                    </a:cubicBezTo>
                    <a:cubicBezTo>
                      <a:pt x="11653" y="25157"/>
                      <a:pt x="11589" y="25043"/>
                      <a:pt x="11492" y="24972"/>
                    </a:cubicBezTo>
                    <a:lnTo>
                      <a:pt x="11492" y="10794"/>
                    </a:lnTo>
                    <a:lnTo>
                      <a:pt x="326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4" name="Google Shape;1994;p26"/>
              <p:cNvSpPr/>
              <p:nvPr/>
            </p:nvSpPr>
            <p:spPr>
              <a:xfrm>
                <a:off x="1788750" y="1787275"/>
                <a:ext cx="19775" cy="19825"/>
              </a:xfrm>
              <a:custGeom>
                <a:avLst/>
                <a:gdLst/>
                <a:ahLst/>
                <a:cxnLst/>
                <a:rect l="l" t="t" r="r" b="b"/>
                <a:pathLst>
                  <a:path w="791" h="793" extrusionOk="0">
                    <a:moveTo>
                      <a:pt x="395" y="0"/>
                    </a:moveTo>
                    <a:cubicBezTo>
                      <a:pt x="177" y="0"/>
                      <a:pt x="1" y="177"/>
                      <a:pt x="1" y="395"/>
                    </a:cubicBezTo>
                    <a:cubicBezTo>
                      <a:pt x="1" y="616"/>
                      <a:pt x="177" y="792"/>
                      <a:pt x="395" y="792"/>
                    </a:cubicBezTo>
                    <a:cubicBezTo>
                      <a:pt x="613" y="792"/>
                      <a:pt x="790" y="616"/>
                      <a:pt x="790" y="395"/>
                    </a:cubicBezTo>
                    <a:cubicBezTo>
                      <a:pt x="790" y="177"/>
                      <a:pt x="613" y="0"/>
                      <a:pt x="395" y="0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5" name="Google Shape;1995;p26"/>
              <p:cNvSpPr/>
              <p:nvPr/>
            </p:nvSpPr>
            <p:spPr>
              <a:xfrm>
                <a:off x="1400775" y="1164075"/>
                <a:ext cx="165650" cy="266975"/>
              </a:xfrm>
              <a:custGeom>
                <a:avLst/>
                <a:gdLst/>
                <a:ahLst/>
                <a:cxnLst/>
                <a:rect l="l" t="t" r="r" b="b"/>
                <a:pathLst>
                  <a:path w="6626" h="10679" extrusionOk="0">
                    <a:moveTo>
                      <a:pt x="83" y="1"/>
                    </a:moveTo>
                    <a:lnTo>
                      <a:pt x="0" y="84"/>
                    </a:lnTo>
                    <a:lnTo>
                      <a:pt x="6509" y="6582"/>
                    </a:lnTo>
                    <a:lnTo>
                      <a:pt x="6509" y="10678"/>
                    </a:lnTo>
                    <a:lnTo>
                      <a:pt x="6625" y="10678"/>
                    </a:lnTo>
                    <a:lnTo>
                      <a:pt x="6625" y="6532"/>
                    </a:lnTo>
                    <a:lnTo>
                      <a:pt x="83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6" name="Google Shape;1996;p26"/>
              <p:cNvSpPr/>
              <p:nvPr/>
            </p:nvSpPr>
            <p:spPr>
              <a:xfrm>
                <a:off x="1424150" y="1156700"/>
                <a:ext cx="165675" cy="297675"/>
              </a:xfrm>
              <a:custGeom>
                <a:avLst/>
                <a:gdLst/>
                <a:ahLst/>
                <a:cxnLst/>
                <a:rect l="l" t="t" r="r" b="b"/>
                <a:pathLst>
                  <a:path w="6627" h="11907" extrusionOk="0">
                    <a:moveTo>
                      <a:pt x="84" y="0"/>
                    </a:moveTo>
                    <a:lnTo>
                      <a:pt x="1" y="83"/>
                    </a:lnTo>
                    <a:lnTo>
                      <a:pt x="6507" y="6581"/>
                    </a:lnTo>
                    <a:lnTo>
                      <a:pt x="6507" y="11906"/>
                    </a:lnTo>
                    <a:lnTo>
                      <a:pt x="6626" y="11906"/>
                    </a:lnTo>
                    <a:lnTo>
                      <a:pt x="6626" y="6532"/>
                    </a:lnTo>
                    <a:lnTo>
                      <a:pt x="84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7" name="Google Shape;1997;p26"/>
              <p:cNvSpPr/>
              <p:nvPr/>
            </p:nvSpPr>
            <p:spPr>
              <a:xfrm>
                <a:off x="1813050" y="1812225"/>
                <a:ext cx="17400" cy="16925"/>
              </a:xfrm>
              <a:custGeom>
                <a:avLst/>
                <a:gdLst/>
                <a:ahLst/>
                <a:cxnLst/>
                <a:rect l="l" t="t" r="r" b="b"/>
                <a:pathLst>
                  <a:path w="696" h="677" extrusionOk="0">
                    <a:moveTo>
                      <a:pt x="355" y="117"/>
                    </a:moveTo>
                    <a:cubicBezTo>
                      <a:pt x="414" y="117"/>
                      <a:pt x="471" y="138"/>
                      <a:pt x="514" y="181"/>
                    </a:cubicBezTo>
                    <a:cubicBezTo>
                      <a:pt x="569" y="236"/>
                      <a:pt x="591" y="316"/>
                      <a:pt x="572" y="393"/>
                    </a:cubicBezTo>
                    <a:cubicBezTo>
                      <a:pt x="552" y="471"/>
                      <a:pt x="489" y="534"/>
                      <a:pt x="414" y="551"/>
                    </a:cubicBezTo>
                    <a:cubicBezTo>
                      <a:pt x="395" y="555"/>
                      <a:pt x="376" y="558"/>
                      <a:pt x="358" y="558"/>
                    </a:cubicBezTo>
                    <a:cubicBezTo>
                      <a:pt x="299" y="558"/>
                      <a:pt x="244" y="535"/>
                      <a:pt x="202" y="493"/>
                    </a:cubicBezTo>
                    <a:cubicBezTo>
                      <a:pt x="160" y="451"/>
                      <a:pt x="136" y="396"/>
                      <a:pt x="136" y="338"/>
                    </a:cubicBezTo>
                    <a:cubicBezTo>
                      <a:pt x="136" y="319"/>
                      <a:pt x="138" y="300"/>
                      <a:pt x="144" y="283"/>
                    </a:cubicBezTo>
                    <a:cubicBezTo>
                      <a:pt x="160" y="206"/>
                      <a:pt x="227" y="142"/>
                      <a:pt x="301" y="123"/>
                    </a:cubicBezTo>
                    <a:cubicBezTo>
                      <a:pt x="319" y="119"/>
                      <a:pt x="337" y="117"/>
                      <a:pt x="355" y="117"/>
                    </a:cubicBezTo>
                    <a:close/>
                    <a:moveTo>
                      <a:pt x="356" y="0"/>
                    </a:moveTo>
                    <a:cubicBezTo>
                      <a:pt x="329" y="0"/>
                      <a:pt x="301" y="3"/>
                      <a:pt x="274" y="10"/>
                    </a:cubicBezTo>
                    <a:cubicBezTo>
                      <a:pt x="155" y="37"/>
                      <a:pt x="58" y="134"/>
                      <a:pt x="28" y="255"/>
                    </a:cubicBezTo>
                    <a:cubicBezTo>
                      <a:pt x="0" y="371"/>
                      <a:pt x="33" y="493"/>
                      <a:pt x="119" y="578"/>
                    </a:cubicBezTo>
                    <a:cubicBezTo>
                      <a:pt x="183" y="642"/>
                      <a:pt x="269" y="676"/>
                      <a:pt x="358" y="676"/>
                    </a:cubicBezTo>
                    <a:cubicBezTo>
                      <a:pt x="385" y="676"/>
                      <a:pt x="412" y="673"/>
                      <a:pt x="439" y="667"/>
                    </a:cubicBezTo>
                    <a:cubicBezTo>
                      <a:pt x="561" y="636"/>
                      <a:pt x="657" y="540"/>
                      <a:pt x="685" y="421"/>
                    </a:cubicBezTo>
                    <a:cubicBezTo>
                      <a:pt x="690" y="393"/>
                      <a:pt x="696" y="366"/>
                      <a:pt x="696" y="338"/>
                    </a:cubicBezTo>
                    <a:cubicBezTo>
                      <a:pt x="696" y="250"/>
                      <a:pt x="660" y="164"/>
                      <a:pt x="597" y="98"/>
                    </a:cubicBezTo>
                    <a:cubicBezTo>
                      <a:pt x="531" y="34"/>
                      <a:pt x="446" y="0"/>
                      <a:pt x="356" y="0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8" name="Google Shape;1998;p26"/>
              <p:cNvSpPr/>
              <p:nvPr/>
            </p:nvSpPr>
            <p:spPr>
              <a:xfrm>
                <a:off x="1889100" y="1038400"/>
                <a:ext cx="16925" cy="16950"/>
              </a:xfrm>
              <a:custGeom>
                <a:avLst/>
                <a:gdLst/>
                <a:ahLst/>
                <a:cxnLst/>
                <a:rect l="l" t="t" r="r" b="b"/>
                <a:pathLst>
                  <a:path w="677" h="678" extrusionOk="0">
                    <a:moveTo>
                      <a:pt x="340" y="117"/>
                    </a:moveTo>
                    <a:cubicBezTo>
                      <a:pt x="461" y="117"/>
                      <a:pt x="561" y="216"/>
                      <a:pt x="561" y="338"/>
                    </a:cubicBezTo>
                    <a:cubicBezTo>
                      <a:pt x="561" y="459"/>
                      <a:pt x="461" y="559"/>
                      <a:pt x="340" y="559"/>
                    </a:cubicBezTo>
                    <a:cubicBezTo>
                      <a:pt x="218" y="559"/>
                      <a:pt x="119" y="459"/>
                      <a:pt x="119" y="338"/>
                    </a:cubicBezTo>
                    <a:cubicBezTo>
                      <a:pt x="119" y="216"/>
                      <a:pt x="218" y="117"/>
                      <a:pt x="340" y="117"/>
                    </a:cubicBezTo>
                    <a:close/>
                    <a:moveTo>
                      <a:pt x="340" y="1"/>
                    </a:moveTo>
                    <a:cubicBezTo>
                      <a:pt x="152" y="1"/>
                      <a:pt x="0" y="153"/>
                      <a:pt x="0" y="338"/>
                    </a:cubicBezTo>
                    <a:cubicBezTo>
                      <a:pt x="0" y="525"/>
                      <a:pt x="152" y="677"/>
                      <a:pt x="340" y="677"/>
                    </a:cubicBezTo>
                    <a:cubicBezTo>
                      <a:pt x="525" y="677"/>
                      <a:pt x="677" y="525"/>
                      <a:pt x="677" y="338"/>
                    </a:cubicBezTo>
                    <a:cubicBezTo>
                      <a:pt x="677" y="153"/>
                      <a:pt x="525" y="1"/>
                      <a:pt x="340" y="1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9" name="Google Shape;1999;p26"/>
              <p:cNvSpPr/>
              <p:nvPr/>
            </p:nvSpPr>
            <p:spPr>
              <a:xfrm>
                <a:off x="1836850" y="1835650"/>
                <a:ext cx="16925" cy="16925"/>
              </a:xfrm>
              <a:custGeom>
                <a:avLst/>
                <a:gdLst/>
                <a:ahLst/>
                <a:cxnLst/>
                <a:rect l="l" t="t" r="r" b="b"/>
                <a:pathLst>
                  <a:path w="677" h="677" extrusionOk="0">
                    <a:moveTo>
                      <a:pt x="340" y="119"/>
                    </a:moveTo>
                    <a:cubicBezTo>
                      <a:pt x="462" y="119"/>
                      <a:pt x="561" y="218"/>
                      <a:pt x="561" y="340"/>
                    </a:cubicBezTo>
                    <a:cubicBezTo>
                      <a:pt x="561" y="461"/>
                      <a:pt x="462" y="561"/>
                      <a:pt x="340" y="561"/>
                    </a:cubicBezTo>
                    <a:cubicBezTo>
                      <a:pt x="219" y="561"/>
                      <a:pt x="119" y="461"/>
                      <a:pt x="119" y="340"/>
                    </a:cubicBezTo>
                    <a:cubicBezTo>
                      <a:pt x="119" y="218"/>
                      <a:pt x="219" y="119"/>
                      <a:pt x="340" y="119"/>
                    </a:cubicBezTo>
                    <a:close/>
                    <a:moveTo>
                      <a:pt x="340" y="0"/>
                    </a:moveTo>
                    <a:cubicBezTo>
                      <a:pt x="152" y="0"/>
                      <a:pt x="1" y="152"/>
                      <a:pt x="1" y="340"/>
                    </a:cubicBezTo>
                    <a:cubicBezTo>
                      <a:pt x="1" y="525"/>
                      <a:pt x="152" y="677"/>
                      <a:pt x="340" y="677"/>
                    </a:cubicBezTo>
                    <a:cubicBezTo>
                      <a:pt x="525" y="677"/>
                      <a:pt x="677" y="525"/>
                      <a:pt x="677" y="340"/>
                    </a:cubicBezTo>
                    <a:cubicBezTo>
                      <a:pt x="677" y="152"/>
                      <a:pt x="525" y="0"/>
                      <a:pt x="340" y="0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0" name="Google Shape;2000;p26"/>
              <p:cNvSpPr/>
              <p:nvPr/>
            </p:nvSpPr>
            <p:spPr>
              <a:xfrm>
                <a:off x="1889100" y="1068850"/>
                <a:ext cx="16925" cy="17000"/>
              </a:xfrm>
              <a:custGeom>
                <a:avLst/>
                <a:gdLst/>
                <a:ahLst/>
                <a:cxnLst/>
                <a:rect l="l" t="t" r="r" b="b"/>
                <a:pathLst>
                  <a:path w="677" h="680" extrusionOk="0">
                    <a:moveTo>
                      <a:pt x="340" y="119"/>
                    </a:moveTo>
                    <a:cubicBezTo>
                      <a:pt x="461" y="119"/>
                      <a:pt x="561" y="218"/>
                      <a:pt x="561" y="340"/>
                    </a:cubicBezTo>
                    <a:cubicBezTo>
                      <a:pt x="561" y="461"/>
                      <a:pt x="461" y="561"/>
                      <a:pt x="340" y="561"/>
                    </a:cubicBezTo>
                    <a:cubicBezTo>
                      <a:pt x="218" y="561"/>
                      <a:pt x="119" y="461"/>
                      <a:pt x="119" y="340"/>
                    </a:cubicBezTo>
                    <a:cubicBezTo>
                      <a:pt x="119" y="218"/>
                      <a:pt x="218" y="119"/>
                      <a:pt x="340" y="119"/>
                    </a:cubicBezTo>
                    <a:close/>
                    <a:moveTo>
                      <a:pt x="340" y="0"/>
                    </a:moveTo>
                    <a:cubicBezTo>
                      <a:pt x="152" y="0"/>
                      <a:pt x="0" y="152"/>
                      <a:pt x="0" y="340"/>
                    </a:cubicBezTo>
                    <a:cubicBezTo>
                      <a:pt x="0" y="528"/>
                      <a:pt x="152" y="679"/>
                      <a:pt x="340" y="679"/>
                    </a:cubicBezTo>
                    <a:cubicBezTo>
                      <a:pt x="525" y="679"/>
                      <a:pt x="677" y="528"/>
                      <a:pt x="677" y="340"/>
                    </a:cubicBezTo>
                    <a:cubicBezTo>
                      <a:pt x="677" y="152"/>
                      <a:pt x="525" y="0"/>
                      <a:pt x="340" y="0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1" name="Google Shape;2001;p26"/>
              <p:cNvSpPr/>
              <p:nvPr/>
            </p:nvSpPr>
            <p:spPr>
              <a:xfrm>
                <a:off x="1611125" y="977275"/>
                <a:ext cx="373450" cy="868550"/>
              </a:xfrm>
              <a:custGeom>
                <a:avLst/>
                <a:gdLst/>
                <a:ahLst/>
                <a:cxnLst/>
                <a:rect l="l" t="t" r="r" b="b"/>
                <a:pathLst>
                  <a:path w="14938" h="34742" extrusionOk="0">
                    <a:moveTo>
                      <a:pt x="14598" y="34181"/>
                    </a:moveTo>
                    <a:cubicBezTo>
                      <a:pt x="14719" y="34181"/>
                      <a:pt x="14818" y="34280"/>
                      <a:pt x="14818" y="34401"/>
                    </a:cubicBezTo>
                    <a:cubicBezTo>
                      <a:pt x="14818" y="34523"/>
                      <a:pt x="14719" y="34622"/>
                      <a:pt x="14598" y="34622"/>
                    </a:cubicBezTo>
                    <a:cubicBezTo>
                      <a:pt x="14476" y="34622"/>
                      <a:pt x="14377" y="34523"/>
                      <a:pt x="14377" y="34401"/>
                    </a:cubicBezTo>
                    <a:cubicBezTo>
                      <a:pt x="14377" y="34280"/>
                      <a:pt x="14476" y="34181"/>
                      <a:pt x="14598" y="34181"/>
                    </a:cubicBezTo>
                    <a:close/>
                    <a:moveTo>
                      <a:pt x="83" y="0"/>
                    </a:moveTo>
                    <a:lnTo>
                      <a:pt x="0" y="83"/>
                    </a:lnTo>
                    <a:lnTo>
                      <a:pt x="9355" y="9422"/>
                    </a:lnTo>
                    <a:lnTo>
                      <a:pt x="9355" y="29250"/>
                    </a:lnTo>
                    <a:lnTo>
                      <a:pt x="14322" y="34208"/>
                    </a:lnTo>
                    <a:cubicBezTo>
                      <a:pt x="14283" y="34263"/>
                      <a:pt x="14258" y="34330"/>
                      <a:pt x="14258" y="34401"/>
                    </a:cubicBezTo>
                    <a:cubicBezTo>
                      <a:pt x="14258" y="34589"/>
                      <a:pt x="14410" y="34741"/>
                      <a:pt x="14598" y="34741"/>
                    </a:cubicBezTo>
                    <a:cubicBezTo>
                      <a:pt x="14785" y="34741"/>
                      <a:pt x="14937" y="34589"/>
                      <a:pt x="14937" y="34401"/>
                    </a:cubicBezTo>
                    <a:cubicBezTo>
                      <a:pt x="14937" y="34214"/>
                      <a:pt x="14785" y="34062"/>
                      <a:pt x="14598" y="34062"/>
                    </a:cubicBezTo>
                    <a:cubicBezTo>
                      <a:pt x="14526" y="34062"/>
                      <a:pt x="14460" y="34087"/>
                      <a:pt x="14404" y="34125"/>
                    </a:cubicBezTo>
                    <a:lnTo>
                      <a:pt x="9471" y="29201"/>
                    </a:lnTo>
                    <a:lnTo>
                      <a:pt x="9471" y="9375"/>
                    </a:lnTo>
                    <a:lnTo>
                      <a:pt x="83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2" name="Google Shape;2002;p26"/>
              <p:cNvSpPr/>
              <p:nvPr/>
            </p:nvSpPr>
            <p:spPr>
              <a:xfrm>
                <a:off x="1695175" y="963875"/>
                <a:ext cx="377650" cy="901950"/>
              </a:xfrm>
              <a:custGeom>
                <a:avLst/>
                <a:gdLst/>
                <a:ahLst/>
                <a:cxnLst/>
                <a:rect l="l" t="t" r="r" b="b"/>
                <a:pathLst>
                  <a:path w="15106" h="36078" extrusionOk="0">
                    <a:moveTo>
                      <a:pt x="332" y="1"/>
                    </a:moveTo>
                    <a:lnTo>
                      <a:pt x="0" y="335"/>
                    </a:lnTo>
                    <a:lnTo>
                      <a:pt x="3178" y="3490"/>
                    </a:lnTo>
                    <a:lnTo>
                      <a:pt x="7859" y="8136"/>
                    </a:lnTo>
                    <a:lnTo>
                      <a:pt x="7859" y="29215"/>
                    </a:lnTo>
                    <a:lnTo>
                      <a:pt x="14322" y="35628"/>
                    </a:lnTo>
                    <a:cubicBezTo>
                      <a:pt x="14319" y="35647"/>
                      <a:pt x="14316" y="35663"/>
                      <a:pt x="14316" y="35683"/>
                    </a:cubicBezTo>
                    <a:cubicBezTo>
                      <a:pt x="14316" y="35901"/>
                      <a:pt x="14493" y="36078"/>
                      <a:pt x="14711" y="36078"/>
                    </a:cubicBezTo>
                    <a:cubicBezTo>
                      <a:pt x="14929" y="36078"/>
                      <a:pt x="15106" y="35901"/>
                      <a:pt x="15106" y="35683"/>
                    </a:cubicBezTo>
                    <a:cubicBezTo>
                      <a:pt x="15106" y="35465"/>
                      <a:pt x="14929" y="35288"/>
                      <a:pt x="14711" y="35288"/>
                    </a:cubicBezTo>
                    <a:cubicBezTo>
                      <a:pt x="14692" y="35288"/>
                      <a:pt x="14672" y="35291"/>
                      <a:pt x="14653" y="35294"/>
                    </a:cubicBezTo>
                    <a:lnTo>
                      <a:pt x="8332" y="29019"/>
                    </a:lnTo>
                    <a:lnTo>
                      <a:pt x="8332" y="7940"/>
                    </a:lnTo>
                    <a:lnTo>
                      <a:pt x="8263" y="7871"/>
                    </a:lnTo>
                    <a:lnTo>
                      <a:pt x="3294" y="2938"/>
                    </a:lnTo>
                    <a:lnTo>
                      <a:pt x="332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3" name="Google Shape;2003;p26"/>
              <p:cNvSpPr/>
              <p:nvPr/>
            </p:nvSpPr>
            <p:spPr>
              <a:xfrm>
                <a:off x="1563900" y="991550"/>
                <a:ext cx="348000" cy="843075"/>
              </a:xfrm>
              <a:custGeom>
                <a:avLst/>
                <a:gdLst/>
                <a:ahLst/>
                <a:cxnLst/>
                <a:rect l="l" t="t" r="r" b="b"/>
                <a:pathLst>
                  <a:path w="13920" h="33723" extrusionOk="0">
                    <a:moveTo>
                      <a:pt x="84" y="1"/>
                    </a:moveTo>
                    <a:lnTo>
                      <a:pt x="1" y="83"/>
                    </a:lnTo>
                    <a:lnTo>
                      <a:pt x="9376" y="9442"/>
                    </a:lnTo>
                    <a:lnTo>
                      <a:pt x="9376" y="29270"/>
                    </a:lnTo>
                    <a:lnTo>
                      <a:pt x="13837" y="33723"/>
                    </a:lnTo>
                    <a:lnTo>
                      <a:pt x="13919" y="33640"/>
                    </a:lnTo>
                    <a:lnTo>
                      <a:pt x="9491" y="29220"/>
                    </a:lnTo>
                    <a:lnTo>
                      <a:pt x="9491" y="9392"/>
                    </a:lnTo>
                    <a:lnTo>
                      <a:pt x="84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4" name="Google Shape;2004;p26"/>
              <p:cNvSpPr/>
              <p:nvPr/>
            </p:nvSpPr>
            <p:spPr>
              <a:xfrm>
                <a:off x="1587225" y="984175"/>
                <a:ext cx="367050" cy="861650"/>
              </a:xfrm>
              <a:custGeom>
                <a:avLst/>
                <a:gdLst/>
                <a:ahLst/>
                <a:cxnLst/>
                <a:rect l="l" t="t" r="r" b="b"/>
                <a:pathLst>
                  <a:path w="14682" h="34466" extrusionOk="0">
                    <a:moveTo>
                      <a:pt x="14344" y="33905"/>
                    </a:moveTo>
                    <a:cubicBezTo>
                      <a:pt x="14466" y="33905"/>
                      <a:pt x="14565" y="34004"/>
                      <a:pt x="14565" y="34125"/>
                    </a:cubicBezTo>
                    <a:cubicBezTo>
                      <a:pt x="14565" y="34247"/>
                      <a:pt x="14466" y="34346"/>
                      <a:pt x="14344" y="34346"/>
                    </a:cubicBezTo>
                    <a:cubicBezTo>
                      <a:pt x="14223" y="34346"/>
                      <a:pt x="14124" y="34247"/>
                      <a:pt x="14124" y="34125"/>
                    </a:cubicBezTo>
                    <a:cubicBezTo>
                      <a:pt x="14124" y="34004"/>
                      <a:pt x="14223" y="33905"/>
                      <a:pt x="14344" y="33905"/>
                    </a:cubicBezTo>
                    <a:close/>
                    <a:moveTo>
                      <a:pt x="87" y="0"/>
                    </a:moveTo>
                    <a:lnTo>
                      <a:pt x="1" y="83"/>
                    </a:lnTo>
                    <a:lnTo>
                      <a:pt x="9376" y="9441"/>
                    </a:lnTo>
                    <a:lnTo>
                      <a:pt x="9376" y="29256"/>
                    </a:lnTo>
                    <a:lnTo>
                      <a:pt x="14066" y="33932"/>
                    </a:lnTo>
                    <a:cubicBezTo>
                      <a:pt x="14027" y="33987"/>
                      <a:pt x="14005" y="34054"/>
                      <a:pt x="14005" y="34125"/>
                    </a:cubicBezTo>
                    <a:cubicBezTo>
                      <a:pt x="14005" y="34313"/>
                      <a:pt x="14157" y="34465"/>
                      <a:pt x="14344" y="34465"/>
                    </a:cubicBezTo>
                    <a:cubicBezTo>
                      <a:pt x="14529" y="34465"/>
                      <a:pt x="14681" y="34313"/>
                      <a:pt x="14681" y="34125"/>
                    </a:cubicBezTo>
                    <a:cubicBezTo>
                      <a:pt x="14681" y="33941"/>
                      <a:pt x="14529" y="33789"/>
                      <a:pt x="14344" y="33789"/>
                    </a:cubicBezTo>
                    <a:cubicBezTo>
                      <a:pt x="14273" y="33789"/>
                      <a:pt x="14204" y="33811"/>
                      <a:pt x="14148" y="33849"/>
                    </a:cubicBezTo>
                    <a:lnTo>
                      <a:pt x="9494" y="29206"/>
                    </a:lnTo>
                    <a:lnTo>
                      <a:pt x="9494" y="9391"/>
                    </a:lnTo>
                    <a:lnTo>
                      <a:pt x="87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005" name="Google Shape;2005;p26"/>
          <p:cNvGrpSpPr/>
          <p:nvPr/>
        </p:nvGrpSpPr>
        <p:grpSpPr>
          <a:xfrm rot="10800000" flipH="1">
            <a:off x="-1022217" y="2613042"/>
            <a:ext cx="11188434" cy="3825856"/>
            <a:chOff x="-1022217" y="-848533"/>
            <a:chExt cx="11188434" cy="3825856"/>
          </a:xfrm>
        </p:grpSpPr>
        <p:grpSp>
          <p:nvGrpSpPr>
            <p:cNvPr id="2006" name="Google Shape;2006;p26"/>
            <p:cNvGrpSpPr/>
            <p:nvPr/>
          </p:nvGrpSpPr>
          <p:grpSpPr>
            <a:xfrm rot="-1799983">
              <a:off x="-517064" y="-325841"/>
              <a:ext cx="2835804" cy="2780472"/>
              <a:chOff x="1400775" y="920275"/>
              <a:chExt cx="1637475" cy="1605525"/>
            </a:xfrm>
          </p:grpSpPr>
          <p:sp>
            <p:nvSpPr>
              <p:cNvPr id="2007" name="Google Shape;2007;p26"/>
              <p:cNvSpPr/>
              <p:nvPr/>
            </p:nvSpPr>
            <p:spPr>
              <a:xfrm>
                <a:off x="2472400" y="990525"/>
                <a:ext cx="16925" cy="247025"/>
              </a:xfrm>
              <a:custGeom>
                <a:avLst/>
                <a:gdLst/>
                <a:ahLst/>
                <a:cxnLst/>
                <a:rect l="l" t="t" r="r" b="b"/>
                <a:pathLst>
                  <a:path w="677" h="9881" extrusionOk="0">
                    <a:moveTo>
                      <a:pt x="337" y="9320"/>
                    </a:moveTo>
                    <a:cubicBezTo>
                      <a:pt x="458" y="9320"/>
                      <a:pt x="558" y="9419"/>
                      <a:pt x="558" y="9540"/>
                    </a:cubicBezTo>
                    <a:cubicBezTo>
                      <a:pt x="558" y="9662"/>
                      <a:pt x="458" y="9761"/>
                      <a:pt x="337" y="9761"/>
                    </a:cubicBezTo>
                    <a:cubicBezTo>
                      <a:pt x="215" y="9761"/>
                      <a:pt x="116" y="9662"/>
                      <a:pt x="116" y="9540"/>
                    </a:cubicBezTo>
                    <a:cubicBezTo>
                      <a:pt x="116" y="9419"/>
                      <a:pt x="215" y="9320"/>
                      <a:pt x="337" y="9320"/>
                    </a:cubicBezTo>
                    <a:close/>
                    <a:moveTo>
                      <a:pt x="279" y="0"/>
                    </a:moveTo>
                    <a:lnTo>
                      <a:pt x="279" y="9206"/>
                    </a:lnTo>
                    <a:cubicBezTo>
                      <a:pt x="122" y="9237"/>
                      <a:pt x="0" y="9375"/>
                      <a:pt x="0" y="9540"/>
                    </a:cubicBezTo>
                    <a:cubicBezTo>
                      <a:pt x="0" y="9728"/>
                      <a:pt x="152" y="9880"/>
                      <a:pt x="337" y="9880"/>
                    </a:cubicBezTo>
                    <a:cubicBezTo>
                      <a:pt x="525" y="9880"/>
                      <a:pt x="676" y="9728"/>
                      <a:pt x="676" y="9540"/>
                    </a:cubicBezTo>
                    <a:cubicBezTo>
                      <a:pt x="676" y="9375"/>
                      <a:pt x="555" y="9237"/>
                      <a:pt x="398" y="9206"/>
                    </a:cubicBezTo>
                    <a:lnTo>
                      <a:pt x="398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8" name="Google Shape;2008;p26"/>
              <p:cNvSpPr/>
              <p:nvPr/>
            </p:nvSpPr>
            <p:spPr>
              <a:xfrm>
                <a:off x="2905300" y="1457050"/>
                <a:ext cx="73250" cy="126800"/>
              </a:xfrm>
              <a:custGeom>
                <a:avLst/>
                <a:gdLst/>
                <a:ahLst/>
                <a:cxnLst/>
                <a:rect l="l" t="t" r="r" b="b"/>
                <a:pathLst>
                  <a:path w="2930" h="5072" extrusionOk="0">
                    <a:moveTo>
                      <a:pt x="337" y="4511"/>
                    </a:moveTo>
                    <a:cubicBezTo>
                      <a:pt x="459" y="4511"/>
                      <a:pt x="558" y="4610"/>
                      <a:pt x="558" y="4732"/>
                    </a:cubicBezTo>
                    <a:cubicBezTo>
                      <a:pt x="558" y="4853"/>
                      <a:pt x="459" y="4952"/>
                      <a:pt x="337" y="4952"/>
                    </a:cubicBezTo>
                    <a:cubicBezTo>
                      <a:pt x="216" y="4952"/>
                      <a:pt x="117" y="4853"/>
                      <a:pt x="117" y="4732"/>
                    </a:cubicBezTo>
                    <a:cubicBezTo>
                      <a:pt x="117" y="4610"/>
                      <a:pt x="216" y="4511"/>
                      <a:pt x="337" y="4511"/>
                    </a:cubicBezTo>
                    <a:close/>
                    <a:moveTo>
                      <a:pt x="509" y="0"/>
                    </a:moveTo>
                    <a:lnTo>
                      <a:pt x="279" y="232"/>
                    </a:lnTo>
                    <a:lnTo>
                      <a:pt x="279" y="4400"/>
                    </a:lnTo>
                    <a:cubicBezTo>
                      <a:pt x="119" y="4428"/>
                      <a:pt x="1" y="4566"/>
                      <a:pt x="1" y="4732"/>
                    </a:cubicBezTo>
                    <a:cubicBezTo>
                      <a:pt x="1" y="4919"/>
                      <a:pt x="152" y="5071"/>
                      <a:pt x="337" y="5071"/>
                    </a:cubicBezTo>
                    <a:cubicBezTo>
                      <a:pt x="525" y="5071"/>
                      <a:pt x="677" y="4919"/>
                      <a:pt x="677" y="4732"/>
                    </a:cubicBezTo>
                    <a:cubicBezTo>
                      <a:pt x="677" y="4566"/>
                      <a:pt x="556" y="4428"/>
                      <a:pt x="398" y="4400"/>
                    </a:cubicBezTo>
                    <a:lnTo>
                      <a:pt x="398" y="279"/>
                    </a:lnTo>
                    <a:lnTo>
                      <a:pt x="558" y="119"/>
                    </a:lnTo>
                    <a:lnTo>
                      <a:pt x="2930" y="119"/>
                    </a:lnTo>
                    <a:lnTo>
                      <a:pt x="2930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9" name="Google Shape;2009;p26"/>
              <p:cNvSpPr/>
              <p:nvPr/>
            </p:nvSpPr>
            <p:spPr>
              <a:xfrm>
                <a:off x="2400400" y="1336750"/>
                <a:ext cx="16950" cy="16925"/>
              </a:xfrm>
              <a:custGeom>
                <a:avLst/>
                <a:gdLst/>
                <a:ahLst/>
                <a:cxnLst/>
                <a:rect l="l" t="t" r="r" b="b"/>
                <a:pathLst>
                  <a:path w="678" h="677" extrusionOk="0">
                    <a:moveTo>
                      <a:pt x="340" y="119"/>
                    </a:moveTo>
                    <a:cubicBezTo>
                      <a:pt x="462" y="119"/>
                      <a:pt x="561" y="219"/>
                      <a:pt x="561" y="340"/>
                    </a:cubicBezTo>
                    <a:cubicBezTo>
                      <a:pt x="561" y="462"/>
                      <a:pt x="462" y="561"/>
                      <a:pt x="340" y="561"/>
                    </a:cubicBezTo>
                    <a:cubicBezTo>
                      <a:pt x="219" y="561"/>
                      <a:pt x="120" y="462"/>
                      <a:pt x="120" y="340"/>
                    </a:cubicBezTo>
                    <a:cubicBezTo>
                      <a:pt x="120" y="219"/>
                      <a:pt x="219" y="119"/>
                      <a:pt x="340" y="119"/>
                    </a:cubicBezTo>
                    <a:close/>
                    <a:moveTo>
                      <a:pt x="340" y="1"/>
                    </a:moveTo>
                    <a:cubicBezTo>
                      <a:pt x="153" y="1"/>
                      <a:pt x="1" y="152"/>
                      <a:pt x="1" y="340"/>
                    </a:cubicBezTo>
                    <a:cubicBezTo>
                      <a:pt x="1" y="525"/>
                      <a:pt x="153" y="677"/>
                      <a:pt x="340" y="677"/>
                    </a:cubicBezTo>
                    <a:cubicBezTo>
                      <a:pt x="525" y="677"/>
                      <a:pt x="677" y="525"/>
                      <a:pt x="677" y="340"/>
                    </a:cubicBezTo>
                    <a:cubicBezTo>
                      <a:pt x="677" y="152"/>
                      <a:pt x="525" y="1"/>
                      <a:pt x="340" y="1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0" name="Google Shape;2010;p26"/>
              <p:cNvSpPr/>
              <p:nvPr/>
            </p:nvSpPr>
            <p:spPr>
              <a:xfrm>
                <a:off x="2727800" y="1624750"/>
                <a:ext cx="310450" cy="193250"/>
              </a:xfrm>
              <a:custGeom>
                <a:avLst/>
                <a:gdLst/>
                <a:ahLst/>
                <a:cxnLst/>
                <a:rect l="l" t="t" r="r" b="b"/>
                <a:pathLst>
                  <a:path w="12418" h="7730" extrusionOk="0">
                    <a:moveTo>
                      <a:pt x="12083" y="0"/>
                    </a:moveTo>
                    <a:lnTo>
                      <a:pt x="5036" y="7100"/>
                    </a:lnTo>
                    <a:lnTo>
                      <a:pt x="710" y="7100"/>
                    </a:lnTo>
                    <a:cubicBezTo>
                      <a:pt x="638" y="7004"/>
                      <a:pt x="525" y="6940"/>
                      <a:pt x="395" y="6940"/>
                    </a:cubicBezTo>
                    <a:cubicBezTo>
                      <a:pt x="177" y="6940"/>
                      <a:pt x="1" y="7117"/>
                      <a:pt x="1" y="7335"/>
                    </a:cubicBezTo>
                    <a:cubicBezTo>
                      <a:pt x="1" y="7553"/>
                      <a:pt x="177" y="7730"/>
                      <a:pt x="395" y="7730"/>
                    </a:cubicBezTo>
                    <a:cubicBezTo>
                      <a:pt x="525" y="7730"/>
                      <a:pt x="638" y="7669"/>
                      <a:pt x="710" y="7572"/>
                    </a:cubicBezTo>
                    <a:lnTo>
                      <a:pt x="5232" y="7572"/>
                    </a:lnTo>
                    <a:lnTo>
                      <a:pt x="12417" y="331"/>
                    </a:lnTo>
                    <a:lnTo>
                      <a:pt x="12083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1" name="Google Shape;2011;p26"/>
              <p:cNvSpPr/>
              <p:nvPr/>
            </p:nvSpPr>
            <p:spPr>
              <a:xfrm>
                <a:off x="2400400" y="1367250"/>
                <a:ext cx="16950" cy="16950"/>
              </a:xfrm>
              <a:custGeom>
                <a:avLst/>
                <a:gdLst/>
                <a:ahLst/>
                <a:cxnLst/>
                <a:rect l="l" t="t" r="r" b="b"/>
                <a:pathLst>
                  <a:path w="678" h="678" extrusionOk="0">
                    <a:moveTo>
                      <a:pt x="340" y="119"/>
                    </a:moveTo>
                    <a:cubicBezTo>
                      <a:pt x="462" y="119"/>
                      <a:pt x="561" y="219"/>
                      <a:pt x="561" y="340"/>
                    </a:cubicBezTo>
                    <a:cubicBezTo>
                      <a:pt x="561" y="462"/>
                      <a:pt x="462" y="558"/>
                      <a:pt x="340" y="558"/>
                    </a:cubicBezTo>
                    <a:cubicBezTo>
                      <a:pt x="219" y="558"/>
                      <a:pt x="120" y="462"/>
                      <a:pt x="120" y="340"/>
                    </a:cubicBezTo>
                    <a:cubicBezTo>
                      <a:pt x="120" y="219"/>
                      <a:pt x="219" y="119"/>
                      <a:pt x="340" y="119"/>
                    </a:cubicBezTo>
                    <a:close/>
                    <a:moveTo>
                      <a:pt x="340" y="1"/>
                    </a:moveTo>
                    <a:cubicBezTo>
                      <a:pt x="153" y="1"/>
                      <a:pt x="1" y="153"/>
                      <a:pt x="1" y="340"/>
                    </a:cubicBezTo>
                    <a:cubicBezTo>
                      <a:pt x="1" y="525"/>
                      <a:pt x="153" y="677"/>
                      <a:pt x="340" y="677"/>
                    </a:cubicBezTo>
                    <a:cubicBezTo>
                      <a:pt x="525" y="677"/>
                      <a:pt x="677" y="525"/>
                      <a:pt x="677" y="340"/>
                    </a:cubicBezTo>
                    <a:cubicBezTo>
                      <a:pt x="677" y="153"/>
                      <a:pt x="525" y="1"/>
                      <a:pt x="340" y="1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2" name="Google Shape;2012;p26"/>
              <p:cNvSpPr/>
              <p:nvPr/>
            </p:nvSpPr>
            <p:spPr>
              <a:xfrm>
                <a:off x="2399025" y="1396800"/>
                <a:ext cx="19775" cy="19825"/>
              </a:xfrm>
              <a:custGeom>
                <a:avLst/>
                <a:gdLst/>
                <a:ahLst/>
                <a:cxnLst/>
                <a:rect l="l" t="t" r="r" b="b"/>
                <a:pathLst>
                  <a:path w="791" h="793" extrusionOk="0">
                    <a:moveTo>
                      <a:pt x="395" y="0"/>
                    </a:moveTo>
                    <a:cubicBezTo>
                      <a:pt x="177" y="0"/>
                      <a:pt x="1" y="177"/>
                      <a:pt x="1" y="398"/>
                    </a:cubicBezTo>
                    <a:cubicBezTo>
                      <a:pt x="1" y="616"/>
                      <a:pt x="177" y="793"/>
                      <a:pt x="395" y="793"/>
                    </a:cubicBezTo>
                    <a:cubicBezTo>
                      <a:pt x="613" y="793"/>
                      <a:pt x="790" y="616"/>
                      <a:pt x="790" y="398"/>
                    </a:cubicBezTo>
                    <a:cubicBezTo>
                      <a:pt x="790" y="177"/>
                      <a:pt x="613" y="0"/>
                      <a:pt x="395" y="0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3" name="Google Shape;2013;p26"/>
              <p:cNvSpPr/>
              <p:nvPr/>
            </p:nvSpPr>
            <p:spPr>
              <a:xfrm>
                <a:off x="2391725" y="990525"/>
                <a:ext cx="83725" cy="512775"/>
              </a:xfrm>
              <a:custGeom>
                <a:avLst/>
                <a:gdLst/>
                <a:ahLst/>
                <a:cxnLst/>
                <a:rect l="l" t="t" r="r" b="b"/>
                <a:pathLst>
                  <a:path w="3349" h="20511" extrusionOk="0">
                    <a:moveTo>
                      <a:pt x="0" y="0"/>
                    </a:moveTo>
                    <a:lnTo>
                      <a:pt x="0" y="8988"/>
                    </a:lnTo>
                    <a:lnTo>
                      <a:pt x="2716" y="11685"/>
                    </a:lnTo>
                    <a:lnTo>
                      <a:pt x="2716" y="19801"/>
                    </a:lnTo>
                    <a:cubicBezTo>
                      <a:pt x="2620" y="19873"/>
                      <a:pt x="2556" y="19986"/>
                      <a:pt x="2556" y="20116"/>
                    </a:cubicBezTo>
                    <a:cubicBezTo>
                      <a:pt x="2556" y="20334"/>
                      <a:pt x="2733" y="20511"/>
                      <a:pt x="2951" y="20511"/>
                    </a:cubicBezTo>
                    <a:cubicBezTo>
                      <a:pt x="3169" y="20511"/>
                      <a:pt x="3349" y="20334"/>
                      <a:pt x="3349" y="20116"/>
                    </a:cubicBezTo>
                    <a:cubicBezTo>
                      <a:pt x="3349" y="19986"/>
                      <a:pt x="3285" y="19873"/>
                      <a:pt x="3188" y="19801"/>
                    </a:cubicBezTo>
                    <a:lnTo>
                      <a:pt x="3188" y="11489"/>
                    </a:lnTo>
                    <a:lnTo>
                      <a:pt x="472" y="8792"/>
                    </a:lnTo>
                    <a:lnTo>
                      <a:pt x="472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4" name="Google Shape;2014;p26"/>
              <p:cNvSpPr/>
              <p:nvPr/>
            </p:nvSpPr>
            <p:spPr>
              <a:xfrm>
                <a:off x="2688525" y="1369200"/>
                <a:ext cx="297400" cy="472550"/>
              </a:xfrm>
              <a:custGeom>
                <a:avLst/>
                <a:gdLst/>
                <a:ahLst/>
                <a:cxnLst/>
                <a:rect l="l" t="t" r="r" b="b"/>
                <a:pathLst>
                  <a:path w="11896" h="18902" extrusionOk="0">
                    <a:moveTo>
                      <a:pt x="338" y="18341"/>
                    </a:moveTo>
                    <a:cubicBezTo>
                      <a:pt x="459" y="18341"/>
                      <a:pt x="559" y="18440"/>
                      <a:pt x="559" y="18562"/>
                    </a:cubicBezTo>
                    <a:cubicBezTo>
                      <a:pt x="559" y="18683"/>
                      <a:pt x="459" y="18782"/>
                      <a:pt x="338" y="18782"/>
                    </a:cubicBezTo>
                    <a:cubicBezTo>
                      <a:pt x="216" y="18782"/>
                      <a:pt x="117" y="18683"/>
                      <a:pt x="117" y="18562"/>
                    </a:cubicBezTo>
                    <a:cubicBezTo>
                      <a:pt x="117" y="18440"/>
                      <a:pt x="216" y="18341"/>
                      <a:pt x="338" y="18341"/>
                    </a:cubicBezTo>
                    <a:close/>
                    <a:moveTo>
                      <a:pt x="7051" y="0"/>
                    </a:moveTo>
                    <a:lnTo>
                      <a:pt x="5202" y="1863"/>
                    </a:lnTo>
                    <a:lnTo>
                      <a:pt x="5202" y="8196"/>
                    </a:lnTo>
                    <a:lnTo>
                      <a:pt x="280" y="13154"/>
                    </a:lnTo>
                    <a:lnTo>
                      <a:pt x="280" y="18228"/>
                    </a:lnTo>
                    <a:cubicBezTo>
                      <a:pt x="120" y="18258"/>
                      <a:pt x="1" y="18396"/>
                      <a:pt x="1" y="18562"/>
                    </a:cubicBezTo>
                    <a:cubicBezTo>
                      <a:pt x="1" y="18749"/>
                      <a:pt x="153" y="18901"/>
                      <a:pt x="338" y="18901"/>
                    </a:cubicBezTo>
                    <a:cubicBezTo>
                      <a:pt x="525" y="18901"/>
                      <a:pt x="677" y="18749"/>
                      <a:pt x="677" y="18562"/>
                    </a:cubicBezTo>
                    <a:cubicBezTo>
                      <a:pt x="677" y="18396"/>
                      <a:pt x="556" y="18258"/>
                      <a:pt x="398" y="18228"/>
                    </a:cubicBezTo>
                    <a:lnTo>
                      <a:pt x="398" y="13201"/>
                    </a:lnTo>
                    <a:lnTo>
                      <a:pt x="5318" y="8243"/>
                    </a:lnTo>
                    <a:lnTo>
                      <a:pt x="5318" y="1913"/>
                    </a:lnTo>
                    <a:lnTo>
                      <a:pt x="7101" y="116"/>
                    </a:lnTo>
                    <a:lnTo>
                      <a:pt x="11896" y="116"/>
                    </a:lnTo>
                    <a:lnTo>
                      <a:pt x="11896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5" name="Google Shape;2015;p26"/>
              <p:cNvSpPr/>
              <p:nvPr/>
            </p:nvSpPr>
            <p:spPr>
              <a:xfrm>
                <a:off x="2425675" y="990525"/>
                <a:ext cx="16925" cy="200575"/>
              </a:xfrm>
              <a:custGeom>
                <a:avLst/>
                <a:gdLst/>
                <a:ahLst/>
                <a:cxnLst/>
                <a:rect l="l" t="t" r="r" b="b"/>
                <a:pathLst>
                  <a:path w="677" h="8023" extrusionOk="0">
                    <a:moveTo>
                      <a:pt x="337" y="7465"/>
                    </a:moveTo>
                    <a:cubicBezTo>
                      <a:pt x="458" y="7465"/>
                      <a:pt x="558" y="7564"/>
                      <a:pt x="558" y="7685"/>
                    </a:cubicBezTo>
                    <a:cubicBezTo>
                      <a:pt x="558" y="7807"/>
                      <a:pt x="458" y="7906"/>
                      <a:pt x="337" y="7906"/>
                    </a:cubicBezTo>
                    <a:cubicBezTo>
                      <a:pt x="216" y="7906"/>
                      <a:pt x="116" y="7807"/>
                      <a:pt x="116" y="7685"/>
                    </a:cubicBezTo>
                    <a:cubicBezTo>
                      <a:pt x="116" y="7564"/>
                      <a:pt x="216" y="7465"/>
                      <a:pt x="337" y="7465"/>
                    </a:cubicBezTo>
                    <a:close/>
                    <a:moveTo>
                      <a:pt x="279" y="0"/>
                    </a:moveTo>
                    <a:lnTo>
                      <a:pt x="279" y="7351"/>
                    </a:lnTo>
                    <a:cubicBezTo>
                      <a:pt x="122" y="7379"/>
                      <a:pt x="0" y="7517"/>
                      <a:pt x="0" y="7685"/>
                    </a:cubicBezTo>
                    <a:cubicBezTo>
                      <a:pt x="0" y="7870"/>
                      <a:pt x="149" y="8022"/>
                      <a:pt x="337" y="8022"/>
                    </a:cubicBezTo>
                    <a:cubicBezTo>
                      <a:pt x="525" y="8022"/>
                      <a:pt x="677" y="7870"/>
                      <a:pt x="677" y="7685"/>
                    </a:cubicBezTo>
                    <a:cubicBezTo>
                      <a:pt x="677" y="7520"/>
                      <a:pt x="555" y="7382"/>
                      <a:pt x="398" y="7351"/>
                    </a:cubicBezTo>
                    <a:lnTo>
                      <a:pt x="398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6" name="Google Shape;2016;p26"/>
              <p:cNvSpPr/>
              <p:nvPr/>
            </p:nvSpPr>
            <p:spPr>
              <a:xfrm>
                <a:off x="2664875" y="1345800"/>
                <a:ext cx="321000" cy="519675"/>
              </a:xfrm>
              <a:custGeom>
                <a:avLst/>
                <a:gdLst/>
                <a:ahLst/>
                <a:cxnLst/>
                <a:rect l="l" t="t" r="r" b="b"/>
                <a:pathLst>
                  <a:path w="12840" h="20787" extrusionOk="0">
                    <a:moveTo>
                      <a:pt x="340" y="20229"/>
                    </a:moveTo>
                    <a:cubicBezTo>
                      <a:pt x="461" y="20229"/>
                      <a:pt x="560" y="20329"/>
                      <a:pt x="560" y="20450"/>
                    </a:cubicBezTo>
                    <a:cubicBezTo>
                      <a:pt x="560" y="20571"/>
                      <a:pt x="461" y="20668"/>
                      <a:pt x="340" y="20668"/>
                    </a:cubicBezTo>
                    <a:cubicBezTo>
                      <a:pt x="218" y="20668"/>
                      <a:pt x="119" y="20571"/>
                      <a:pt x="119" y="20450"/>
                    </a:cubicBezTo>
                    <a:cubicBezTo>
                      <a:pt x="119" y="20329"/>
                      <a:pt x="218" y="20229"/>
                      <a:pt x="340" y="20229"/>
                    </a:cubicBezTo>
                    <a:close/>
                    <a:moveTo>
                      <a:pt x="7685" y="0"/>
                    </a:moveTo>
                    <a:lnTo>
                      <a:pt x="5201" y="2501"/>
                    </a:lnTo>
                    <a:lnTo>
                      <a:pt x="5201" y="8834"/>
                    </a:lnTo>
                    <a:lnTo>
                      <a:pt x="279" y="13792"/>
                    </a:lnTo>
                    <a:lnTo>
                      <a:pt x="279" y="20116"/>
                    </a:lnTo>
                    <a:cubicBezTo>
                      <a:pt x="122" y="20144"/>
                      <a:pt x="0" y="20282"/>
                      <a:pt x="0" y="20450"/>
                    </a:cubicBezTo>
                    <a:cubicBezTo>
                      <a:pt x="0" y="20635"/>
                      <a:pt x="152" y="20787"/>
                      <a:pt x="340" y="20787"/>
                    </a:cubicBezTo>
                    <a:cubicBezTo>
                      <a:pt x="525" y="20787"/>
                      <a:pt x="676" y="20635"/>
                      <a:pt x="676" y="20450"/>
                    </a:cubicBezTo>
                    <a:cubicBezTo>
                      <a:pt x="676" y="20282"/>
                      <a:pt x="555" y="20144"/>
                      <a:pt x="398" y="20116"/>
                    </a:cubicBezTo>
                    <a:lnTo>
                      <a:pt x="398" y="13839"/>
                    </a:lnTo>
                    <a:lnTo>
                      <a:pt x="5320" y="8881"/>
                    </a:lnTo>
                    <a:lnTo>
                      <a:pt x="5320" y="2551"/>
                    </a:lnTo>
                    <a:lnTo>
                      <a:pt x="7732" y="119"/>
                    </a:lnTo>
                    <a:lnTo>
                      <a:pt x="12839" y="119"/>
                    </a:lnTo>
                    <a:lnTo>
                      <a:pt x="12839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7" name="Google Shape;2017;p26"/>
              <p:cNvSpPr/>
              <p:nvPr/>
            </p:nvSpPr>
            <p:spPr>
              <a:xfrm>
                <a:off x="2449000" y="990525"/>
                <a:ext cx="16925" cy="223825"/>
              </a:xfrm>
              <a:custGeom>
                <a:avLst/>
                <a:gdLst/>
                <a:ahLst/>
                <a:cxnLst/>
                <a:rect l="l" t="t" r="r" b="b"/>
                <a:pathLst>
                  <a:path w="677" h="8953" extrusionOk="0">
                    <a:moveTo>
                      <a:pt x="340" y="8392"/>
                    </a:moveTo>
                    <a:cubicBezTo>
                      <a:pt x="461" y="8392"/>
                      <a:pt x="561" y="8491"/>
                      <a:pt x="561" y="8613"/>
                    </a:cubicBezTo>
                    <a:cubicBezTo>
                      <a:pt x="561" y="8734"/>
                      <a:pt x="461" y="8834"/>
                      <a:pt x="340" y="8834"/>
                    </a:cubicBezTo>
                    <a:cubicBezTo>
                      <a:pt x="218" y="8834"/>
                      <a:pt x="119" y="8734"/>
                      <a:pt x="119" y="8613"/>
                    </a:cubicBezTo>
                    <a:cubicBezTo>
                      <a:pt x="119" y="8491"/>
                      <a:pt x="218" y="8392"/>
                      <a:pt x="340" y="8392"/>
                    </a:cubicBezTo>
                    <a:close/>
                    <a:moveTo>
                      <a:pt x="279" y="0"/>
                    </a:moveTo>
                    <a:lnTo>
                      <a:pt x="279" y="8279"/>
                    </a:lnTo>
                    <a:cubicBezTo>
                      <a:pt x="122" y="8307"/>
                      <a:pt x="0" y="8445"/>
                      <a:pt x="0" y="8613"/>
                    </a:cubicBezTo>
                    <a:cubicBezTo>
                      <a:pt x="0" y="8801"/>
                      <a:pt x="152" y="8952"/>
                      <a:pt x="340" y="8952"/>
                    </a:cubicBezTo>
                    <a:cubicBezTo>
                      <a:pt x="525" y="8952"/>
                      <a:pt x="677" y="8801"/>
                      <a:pt x="677" y="8613"/>
                    </a:cubicBezTo>
                    <a:cubicBezTo>
                      <a:pt x="677" y="8447"/>
                      <a:pt x="555" y="8309"/>
                      <a:pt x="398" y="8282"/>
                    </a:cubicBezTo>
                    <a:lnTo>
                      <a:pt x="398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8" name="Google Shape;2018;p26"/>
              <p:cNvSpPr/>
              <p:nvPr/>
            </p:nvSpPr>
            <p:spPr>
              <a:xfrm>
                <a:off x="2729175" y="1591350"/>
                <a:ext cx="290575" cy="188775"/>
              </a:xfrm>
              <a:custGeom>
                <a:avLst/>
                <a:gdLst/>
                <a:ahLst/>
                <a:cxnLst/>
                <a:rect l="l" t="t" r="r" b="b"/>
                <a:pathLst>
                  <a:path w="11623" h="7551" extrusionOk="0">
                    <a:moveTo>
                      <a:pt x="340" y="6990"/>
                    </a:moveTo>
                    <a:cubicBezTo>
                      <a:pt x="462" y="6990"/>
                      <a:pt x="561" y="7089"/>
                      <a:pt x="561" y="7210"/>
                    </a:cubicBezTo>
                    <a:cubicBezTo>
                      <a:pt x="561" y="7332"/>
                      <a:pt x="462" y="7431"/>
                      <a:pt x="340" y="7431"/>
                    </a:cubicBezTo>
                    <a:cubicBezTo>
                      <a:pt x="219" y="7431"/>
                      <a:pt x="120" y="7332"/>
                      <a:pt x="120" y="7210"/>
                    </a:cubicBezTo>
                    <a:cubicBezTo>
                      <a:pt x="120" y="7089"/>
                      <a:pt x="219" y="6990"/>
                      <a:pt x="340" y="6990"/>
                    </a:cubicBezTo>
                    <a:close/>
                    <a:moveTo>
                      <a:pt x="11540" y="0"/>
                    </a:moveTo>
                    <a:lnTo>
                      <a:pt x="4440" y="7153"/>
                    </a:lnTo>
                    <a:lnTo>
                      <a:pt x="672" y="7153"/>
                    </a:lnTo>
                    <a:cubicBezTo>
                      <a:pt x="644" y="6995"/>
                      <a:pt x="506" y="6874"/>
                      <a:pt x="340" y="6874"/>
                    </a:cubicBezTo>
                    <a:cubicBezTo>
                      <a:pt x="153" y="6874"/>
                      <a:pt x="1" y="7026"/>
                      <a:pt x="1" y="7210"/>
                    </a:cubicBezTo>
                    <a:cubicBezTo>
                      <a:pt x="1" y="7398"/>
                      <a:pt x="153" y="7550"/>
                      <a:pt x="340" y="7550"/>
                    </a:cubicBezTo>
                    <a:cubicBezTo>
                      <a:pt x="506" y="7550"/>
                      <a:pt x="644" y="7429"/>
                      <a:pt x="672" y="7271"/>
                    </a:cubicBezTo>
                    <a:lnTo>
                      <a:pt x="4489" y="7271"/>
                    </a:lnTo>
                    <a:lnTo>
                      <a:pt x="11623" y="83"/>
                    </a:lnTo>
                    <a:lnTo>
                      <a:pt x="11540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9" name="Google Shape;2019;p26"/>
              <p:cNvSpPr/>
              <p:nvPr/>
            </p:nvSpPr>
            <p:spPr>
              <a:xfrm>
                <a:off x="2509525" y="995475"/>
                <a:ext cx="2925" cy="79675"/>
              </a:xfrm>
              <a:custGeom>
                <a:avLst/>
                <a:gdLst/>
                <a:ahLst/>
                <a:cxnLst/>
                <a:rect l="l" t="t" r="r" b="b"/>
                <a:pathLst>
                  <a:path w="117" h="3187" extrusionOk="0">
                    <a:moveTo>
                      <a:pt x="0" y="1"/>
                    </a:moveTo>
                    <a:lnTo>
                      <a:pt x="0" y="3187"/>
                    </a:lnTo>
                    <a:lnTo>
                      <a:pt x="116" y="3187"/>
                    </a:lnTo>
                    <a:lnTo>
                      <a:pt x="116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0" name="Google Shape;2020;p26"/>
              <p:cNvSpPr/>
              <p:nvPr/>
            </p:nvSpPr>
            <p:spPr>
              <a:xfrm>
                <a:off x="2924150" y="920275"/>
                <a:ext cx="16925" cy="305050"/>
              </a:xfrm>
              <a:custGeom>
                <a:avLst/>
                <a:gdLst/>
                <a:ahLst/>
                <a:cxnLst/>
                <a:rect l="l" t="t" r="r" b="b"/>
                <a:pathLst>
                  <a:path w="677" h="12202" extrusionOk="0">
                    <a:moveTo>
                      <a:pt x="337" y="11644"/>
                    </a:moveTo>
                    <a:cubicBezTo>
                      <a:pt x="459" y="11644"/>
                      <a:pt x="558" y="11743"/>
                      <a:pt x="558" y="11865"/>
                    </a:cubicBezTo>
                    <a:cubicBezTo>
                      <a:pt x="558" y="11983"/>
                      <a:pt x="459" y="12083"/>
                      <a:pt x="337" y="12083"/>
                    </a:cubicBezTo>
                    <a:cubicBezTo>
                      <a:pt x="216" y="12083"/>
                      <a:pt x="116" y="11983"/>
                      <a:pt x="116" y="11865"/>
                    </a:cubicBezTo>
                    <a:cubicBezTo>
                      <a:pt x="116" y="11740"/>
                      <a:pt x="216" y="11644"/>
                      <a:pt x="337" y="11644"/>
                    </a:cubicBezTo>
                    <a:close/>
                    <a:moveTo>
                      <a:pt x="279" y="0"/>
                    </a:moveTo>
                    <a:lnTo>
                      <a:pt x="279" y="11531"/>
                    </a:lnTo>
                    <a:cubicBezTo>
                      <a:pt x="122" y="11558"/>
                      <a:pt x="0" y="11696"/>
                      <a:pt x="0" y="11862"/>
                    </a:cubicBezTo>
                    <a:cubicBezTo>
                      <a:pt x="0" y="12050"/>
                      <a:pt x="152" y="12201"/>
                      <a:pt x="337" y="12201"/>
                    </a:cubicBezTo>
                    <a:cubicBezTo>
                      <a:pt x="525" y="12201"/>
                      <a:pt x="677" y="12050"/>
                      <a:pt x="677" y="11865"/>
                    </a:cubicBezTo>
                    <a:cubicBezTo>
                      <a:pt x="677" y="11696"/>
                      <a:pt x="555" y="11558"/>
                      <a:pt x="398" y="11531"/>
                    </a:cubicBezTo>
                    <a:lnTo>
                      <a:pt x="398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1" name="Google Shape;2021;p26"/>
              <p:cNvSpPr/>
              <p:nvPr/>
            </p:nvSpPr>
            <p:spPr>
              <a:xfrm>
                <a:off x="2922700" y="1256975"/>
                <a:ext cx="19825" cy="19825"/>
              </a:xfrm>
              <a:custGeom>
                <a:avLst/>
                <a:gdLst/>
                <a:ahLst/>
                <a:cxnLst/>
                <a:rect l="l" t="t" r="r" b="b"/>
                <a:pathLst>
                  <a:path w="793" h="793" extrusionOk="0">
                    <a:moveTo>
                      <a:pt x="395" y="0"/>
                    </a:moveTo>
                    <a:cubicBezTo>
                      <a:pt x="177" y="0"/>
                      <a:pt x="0" y="177"/>
                      <a:pt x="0" y="398"/>
                    </a:cubicBezTo>
                    <a:cubicBezTo>
                      <a:pt x="0" y="616"/>
                      <a:pt x="177" y="793"/>
                      <a:pt x="395" y="793"/>
                    </a:cubicBezTo>
                    <a:cubicBezTo>
                      <a:pt x="613" y="793"/>
                      <a:pt x="793" y="616"/>
                      <a:pt x="793" y="398"/>
                    </a:cubicBezTo>
                    <a:cubicBezTo>
                      <a:pt x="793" y="177"/>
                      <a:pt x="613" y="0"/>
                      <a:pt x="395" y="0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2" name="Google Shape;2022;p26"/>
              <p:cNvSpPr/>
              <p:nvPr/>
            </p:nvSpPr>
            <p:spPr>
              <a:xfrm>
                <a:off x="2540425" y="988450"/>
                <a:ext cx="61950" cy="148050"/>
              </a:xfrm>
              <a:custGeom>
                <a:avLst/>
                <a:gdLst/>
                <a:ahLst/>
                <a:cxnLst/>
                <a:rect l="l" t="t" r="r" b="b"/>
                <a:pathLst>
                  <a:path w="2478" h="5922" extrusionOk="0">
                    <a:moveTo>
                      <a:pt x="332" y="0"/>
                    </a:moveTo>
                    <a:lnTo>
                      <a:pt x="1" y="337"/>
                    </a:lnTo>
                    <a:lnTo>
                      <a:pt x="1845" y="2167"/>
                    </a:lnTo>
                    <a:lnTo>
                      <a:pt x="1845" y="5212"/>
                    </a:lnTo>
                    <a:cubicBezTo>
                      <a:pt x="1748" y="5284"/>
                      <a:pt x="1685" y="5397"/>
                      <a:pt x="1685" y="5527"/>
                    </a:cubicBezTo>
                    <a:cubicBezTo>
                      <a:pt x="1685" y="5745"/>
                      <a:pt x="1861" y="5922"/>
                      <a:pt x="2080" y="5922"/>
                    </a:cubicBezTo>
                    <a:cubicBezTo>
                      <a:pt x="2300" y="5922"/>
                      <a:pt x="2477" y="5745"/>
                      <a:pt x="2477" y="5527"/>
                    </a:cubicBezTo>
                    <a:cubicBezTo>
                      <a:pt x="2477" y="5397"/>
                      <a:pt x="2414" y="5284"/>
                      <a:pt x="2317" y="5212"/>
                    </a:cubicBezTo>
                    <a:lnTo>
                      <a:pt x="2317" y="1971"/>
                    </a:lnTo>
                    <a:lnTo>
                      <a:pt x="332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3" name="Google Shape;2023;p26"/>
              <p:cNvSpPr/>
              <p:nvPr/>
            </p:nvSpPr>
            <p:spPr>
              <a:xfrm>
                <a:off x="2653900" y="991625"/>
                <a:ext cx="102975" cy="318925"/>
              </a:xfrm>
              <a:custGeom>
                <a:avLst/>
                <a:gdLst/>
                <a:ahLst/>
                <a:cxnLst/>
                <a:rect l="l" t="t" r="r" b="b"/>
                <a:pathLst>
                  <a:path w="4119" h="12757" extrusionOk="0">
                    <a:moveTo>
                      <a:pt x="2004" y="0"/>
                    </a:moveTo>
                    <a:lnTo>
                      <a:pt x="1921" y="83"/>
                    </a:lnTo>
                    <a:lnTo>
                      <a:pt x="4003" y="2148"/>
                    </a:lnTo>
                    <a:lnTo>
                      <a:pt x="4003" y="8227"/>
                    </a:lnTo>
                    <a:lnTo>
                      <a:pt x="17" y="12229"/>
                    </a:lnTo>
                    <a:lnTo>
                      <a:pt x="0" y="12246"/>
                    </a:lnTo>
                    <a:lnTo>
                      <a:pt x="0" y="12757"/>
                    </a:lnTo>
                    <a:lnTo>
                      <a:pt x="119" y="12757"/>
                    </a:lnTo>
                    <a:lnTo>
                      <a:pt x="119" y="12296"/>
                    </a:lnTo>
                    <a:lnTo>
                      <a:pt x="4102" y="8293"/>
                    </a:lnTo>
                    <a:lnTo>
                      <a:pt x="4119" y="8276"/>
                    </a:lnTo>
                    <a:lnTo>
                      <a:pt x="4119" y="2098"/>
                    </a:lnTo>
                    <a:lnTo>
                      <a:pt x="2004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4" name="Google Shape;2024;p26"/>
              <p:cNvSpPr/>
              <p:nvPr/>
            </p:nvSpPr>
            <p:spPr>
              <a:xfrm>
                <a:off x="2509575" y="1544750"/>
                <a:ext cx="229150" cy="477175"/>
              </a:xfrm>
              <a:custGeom>
                <a:avLst/>
                <a:gdLst/>
                <a:ahLst/>
                <a:cxnLst/>
                <a:rect l="l" t="t" r="r" b="b"/>
                <a:pathLst>
                  <a:path w="9166" h="19087" extrusionOk="0">
                    <a:moveTo>
                      <a:pt x="341" y="18526"/>
                    </a:moveTo>
                    <a:cubicBezTo>
                      <a:pt x="462" y="18526"/>
                      <a:pt x="561" y="18626"/>
                      <a:pt x="561" y="18747"/>
                    </a:cubicBezTo>
                    <a:cubicBezTo>
                      <a:pt x="561" y="18869"/>
                      <a:pt x="462" y="18968"/>
                      <a:pt x="341" y="18968"/>
                    </a:cubicBezTo>
                    <a:cubicBezTo>
                      <a:pt x="219" y="18968"/>
                      <a:pt x="120" y="18869"/>
                      <a:pt x="120" y="18747"/>
                    </a:cubicBezTo>
                    <a:cubicBezTo>
                      <a:pt x="120" y="18626"/>
                      <a:pt x="219" y="18526"/>
                      <a:pt x="341" y="18526"/>
                    </a:cubicBezTo>
                    <a:close/>
                    <a:moveTo>
                      <a:pt x="9083" y="1"/>
                    </a:moveTo>
                    <a:lnTo>
                      <a:pt x="4172" y="4945"/>
                    </a:lnTo>
                    <a:lnTo>
                      <a:pt x="4172" y="14803"/>
                    </a:lnTo>
                    <a:lnTo>
                      <a:pt x="534" y="18468"/>
                    </a:lnTo>
                    <a:cubicBezTo>
                      <a:pt x="479" y="18433"/>
                      <a:pt x="412" y="18408"/>
                      <a:pt x="341" y="18408"/>
                    </a:cubicBezTo>
                    <a:cubicBezTo>
                      <a:pt x="153" y="18408"/>
                      <a:pt x="1" y="18560"/>
                      <a:pt x="1" y="18747"/>
                    </a:cubicBezTo>
                    <a:cubicBezTo>
                      <a:pt x="1" y="18935"/>
                      <a:pt x="153" y="19087"/>
                      <a:pt x="341" y="19087"/>
                    </a:cubicBezTo>
                    <a:cubicBezTo>
                      <a:pt x="528" y="19087"/>
                      <a:pt x="680" y="18935"/>
                      <a:pt x="680" y="18747"/>
                    </a:cubicBezTo>
                    <a:cubicBezTo>
                      <a:pt x="680" y="18675"/>
                      <a:pt x="655" y="18609"/>
                      <a:pt x="617" y="18551"/>
                    </a:cubicBezTo>
                    <a:lnTo>
                      <a:pt x="4291" y="14849"/>
                    </a:lnTo>
                    <a:lnTo>
                      <a:pt x="4291" y="4994"/>
                    </a:lnTo>
                    <a:lnTo>
                      <a:pt x="9166" y="84"/>
                    </a:lnTo>
                    <a:lnTo>
                      <a:pt x="9083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5" name="Google Shape;2025;p26"/>
              <p:cNvSpPr/>
              <p:nvPr/>
            </p:nvSpPr>
            <p:spPr>
              <a:xfrm>
                <a:off x="2495850" y="1043600"/>
                <a:ext cx="244675" cy="458250"/>
              </a:xfrm>
              <a:custGeom>
                <a:avLst/>
                <a:gdLst/>
                <a:ahLst/>
                <a:cxnLst/>
                <a:rect l="l" t="t" r="r" b="b"/>
                <a:pathLst>
                  <a:path w="9787" h="18330" extrusionOk="0">
                    <a:moveTo>
                      <a:pt x="9447" y="119"/>
                    </a:moveTo>
                    <a:cubicBezTo>
                      <a:pt x="9569" y="119"/>
                      <a:pt x="9668" y="218"/>
                      <a:pt x="9668" y="340"/>
                    </a:cubicBezTo>
                    <a:cubicBezTo>
                      <a:pt x="9668" y="461"/>
                      <a:pt x="9569" y="560"/>
                      <a:pt x="9447" y="560"/>
                    </a:cubicBezTo>
                    <a:cubicBezTo>
                      <a:pt x="9326" y="560"/>
                      <a:pt x="9229" y="461"/>
                      <a:pt x="9229" y="340"/>
                    </a:cubicBezTo>
                    <a:cubicBezTo>
                      <a:pt x="9229" y="218"/>
                      <a:pt x="9326" y="119"/>
                      <a:pt x="9447" y="119"/>
                    </a:cubicBezTo>
                    <a:close/>
                    <a:moveTo>
                      <a:pt x="337" y="17772"/>
                    </a:moveTo>
                    <a:cubicBezTo>
                      <a:pt x="459" y="17772"/>
                      <a:pt x="558" y="17871"/>
                      <a:pt x="558" y="17993"/>
                    </a:cubicBezTo>
                    <a:cubicBezTo>
                      <a:pt x="558" y="18114"/>
                      <a:pt x="459" y="18214"/>
                      <a:pt x="337" y="18214"/>
                    </a:cubicBezTo>
                    <a:cubicBezTo>
                      <a:pt x="216" y="18214"/>
                      <a:pt x="117" y="18114"/>
                      <a:pt x="117" y="17993"/>
                    </a:cubicBezTo>
                    <a:cubicBezTo>
                      <a:pt x="117" y="17871"/>
                      <a:pt x="216" y="17772"/>
                      <a:pt x="337" y="17772"/>
                    </a:cubicBezTo>
                    <a:close/>
                    <a:moveTo>
                      <a:pt x="9447" y="0"/>
                    </a:moveTo>
                    <a:cubicBezTo>
                      <a:pt x="9262" y="0"/>
                      <a:pt x="9110" y="152"/>
                      <a:pt x="9110" y="340"/>
                    </a:cubicBezTo>
                    <a:cubicBezTo>
                      <a:pt x="9110" y="505"/>
                      <a:pt x="9232" y="643"/>
                      <a:pt x="9389" y="671"/>
                    </a:cubicBezTo>
                    <a:lnTo>
                      <a:pt x="9389" y="5855"/>
                    </a:lnTo>
                    <a:lnTo>
                      <a:pt x="5386" y="9872"/>
                    </a:lnTo>
                    <a:lnTo>
                      <a:pt x="5386" y="10929"/>
                    </a:lnTo>
                    <a:lnTo>
                      <a:pt x="1444" y="14887"/>
                    </a:lnTo>
                    <a:lnTo>
                      <a:pt x="1428" y="14904"/>
                    </a:lnTo>
                    <a:lnTo>
                      <a:pt x="1428" y="16817"/>
                    </a:lnTo>
                    <a:lnTo>
                      <a:pt x="531" y="17717"/>
                    </a:lnTo>
                    <a:cubicBezTo>
                      <a:pt x="475" y="17678"/>
                      <a:pt x="409" y="17653"/>
                      <a:pt x="337" y="17653"/>
                    </a:cubicBezTo>
                    <a:cubicBezTo>
                      <a:pt x="152" y="17653"/>
                      <a:pt x="1" y="17805"/>
                      <a:pt x="1" y="17993"/>
                    </a:cubicBezTo>
                    <a:cubicBezTo>
                      <a:pt x="1" y="18181"/>
                      <a:pt x="152" y="18330"/>
                      <a:pt x="337" y="18330"/>
                    </a:cubicBezTo>
                    <a:cubicBezTo>
                      <a:pt x="525" y="18330"/>
                      <a:pt x="677" y="18178"/>
                      <a:pt x="677" y="17993"/>
                    </a:cubicBezTo>
                    <a:cubicBezTo>
                      <a:pt x="677" y="17921"/>
                      <a:pt x="655" y="17855"/>
                      <a:pt x="613" y="17800"/>
                    </a:cubicBezTo>
                    <a:lnTo>
                      <a:pt x="1544" y="16864"/>
                    </a:lnTo>
                    <a:lnTo>
                      <a:pt x="1544" y="14954"/>
                    </a:lnTo>
                    <a:lnTo>
                      <a:pt x="5489" y="10995"/>
                    </a:lnTo>
                    <a:lnTo>
                      <a:pt x="5505" y="10976"/>
                    </a:lnTo>
                    <a:lnTo>
                      <a:pt x="5505" y="9921"/>
                    </a:lnTo>
                    <a:lnTo>
                      <a:pt x="9508" y="5902"/>
                    </a:lnTo>
                    <a:lnTo>
                      <a:pt x="9508" y="671"/>
                    </a:lnTo>
                    <a:cubicBezTo>
                      <a:pt x="9665" y="643"/>
                      <a:pt x="9787" y="505"/>
                      <a:pt x="9787" y="340"/>
                    </a:cubicBezTo>
                    <a:cubicBezTo>
                      <a:pt x="9787" y="152"/>
                      <a:pt x="9635" y="0"/>
                      <a:pt x="9447" y="0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6" name="Google Shape;2026;p26"/>
              <p:cNvSpPr/>
              <p:nvPr/>
            </p:nvSpPr>
            <p:spPr>
              <a:xfrm>
                <a:off x="2877425" y="920275"/>
                <a:ext cx="16925" cy="305050"/>
              </a:xfrm>
              <a:custGeom>
                <a:avLst/>
                <a:gdLst/>
                <a:ahLst/>
                <a:cxnLst/>
                <a:rect l="l" t="t" r="r" b="b"/>
                <a:pathLst>
                  <a:path w="677" h="12202" extrusionOk="0">
                    <a:moveTo>
                      <a:pt x="337" y="11644"/>
                    </a:moveTo>
                    <a:cubicBezTo>
                      <a:pt x="459" y="11644"/>
                      <a:pt x="558" y="11743"/>
                      <a:pt x="558" y="11865"/>
                    </a:cubicBezTo>
                    <a:cubicBezTo>
                      <a:pt x="558" y="11983"/>
                      <a:pt x="459" y="12083"/>
                      <a:pt x="337" y="12083"/>
                    </a:cubicBezTo>
                    <a:cubicBezTo>
                      <a:pt x="216" y="12083"/>
                      <a:pt x="116" y="11983"/>
                      <a:pt x="116" y="11865"/>
                    </a:cubicBezTo>
                    <a:cubicBezTo>
                      <a:pt x="116" y="11740"/>
                      <a:pt x="216" y="11644"/>
                      <a:pt x="337" y="11644"/>
                    </a:cubicBezTo>
                    <a:close/>
                    <a:moveTo>
                      <a:pt x="279" y="0"/>
                    </a:moveTo>
                    <a:lnTo>
                      <a:pt x="279" y="11531"/>
                    </a:lnTo>
                    <a:cubicBezTo>
                      <a:pt x="122" y="11558"/>
                      <a:pt x="0" y="11696"/>
                      <a:pt x="0" y="11862"/>
                    </a:cubicBezTo>
                    <a:cubicBezTo>
                      <a:pt x="0" y="12050"/>
                      <a:pt x="152" y="12201"/>
                      <a:pt x="337" y="12201"/>
                    </a:cubicBezTo>
                    <a:cubicBezTo>
                      <a:pt x="525" y="12201"/>
                      <a:pt x="677" y="12050"/>
                      <a:pt x="677" y="11865"/>
                    </a:cubicBezTo>
                    <a:cubicBezTo>
                      <a:pt x="677" y="11696"/>
                      <a:pt x="555" y="11558"/>
                      <a:pt x="398" y="11531"/>
                    </a:cubicBezTo>
                    <a:lnTo>
                      <a:pt x="398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7" name="Google Shape;2027;p26"/>
              <p:cNvSpPr/>
              <p:nvPr/>
            </p:nvSpPr>
            <p:spPr>
              <a:xfrm>
                <a:off x="2641875" y="1322475"/>
                <a:ext cx="344050" cy="566200"/>
              </a:xfrm>
              <a:custGeom>
                <a:avLst/>
                <a:gdLst/>
                <a:ahLst/>
                <a:cxnLst/>
                <a:rect l="l" t="t" r="r" b="b"/>
                <a:pathLst>
                  <a:path w="13762" h="22648" extrusionOk="0">
                    <a:moveTo>
                      <a:pt x="340" y="22087"/>
                    </a:moveTo>
                    <a:cubicBezTo>
                      <a:pt x="462" y="22087"/>
                      <a:pt x="561" y="22186"/>
                      <a:pt x="561" y="22308"/>
                    </a:cubicBezTo>
                    <a:cubicBezTo>
                      <a:pt x="561" y="22429"/>
                      <a:pt x="462" y="22529"/>
                      <a:pt x="340" y="22529"/>
                    </a:cubicBezTo>
                    <a:cubicBezTo>
                      <a:pt x="219" y="22529"/>
                      <a:pt x="120" y="22429"/>
                      <a:pt x="120" y="22308"/>
                    </a:cubicBezTo>
                    <a:cubicBezTo>
                      <a:pt x="120" y="22186"/>
                      <a:pt x="219" y="22087"/>
                      <a:pt x="340" y="22087"/>
                    </a:cubicBezTo>
                    <a:close/>
                    <a:moveTo>
                      <a:pt x="8327" y="0"/>
                    </a:moveTo>
                    <a:lnTo>
                      <a:pt x="5202" y="3144"/>
                    </a:lnTo>
                    <a:lnTo>
                      <a:pt x="5202" y="9477"/>
                    </a:lnTo>
                    <a:lnTo>
                      <a:pt x="280" y="14435"/>
                    </a:lnTo>
                    <a:lnTo>
                      <a:pt x="280" y="21976"/>
                    </a:lnTo>
                    <a:cubicBezTo>
                      <a:pt x="122" y="22004"/>
                      <a:pt x="1" y="22142"/>
                      <a:pt x="1" y="22308"/>
                    </a:cubicBezTo>
                    <a:cubicBezTo>
                      <a:pt x="1" y="22495"/>
                      <a:pt x="153" y="22647"/>
                      <a:pt x="340" y="22647"/>
                    </a:cubicBezTo>
                    <a:cubicBezTo>
                      <a:pt x="525" y="22647"/>
                      <a:pt x="677" y="22495"/>
                      <a:pt x="677" y="22308"/>
                    </a:cubicBezTo>
                    <a:cubicBezTo>
                      <a:pt x="677" y="22142"/>
                      <a:pt x="556" y="22004"/>
                      <a:pt x="398" y="21976"/>
                    </a:cubicBezTo>
                    <a:lnTo>
                      <a:pt x="398" y="14482"/>
                    </a:lnTo>
                    <a:lnTo>
                      <a:pt x="5320" y="9524"/>
                    </a:lnTo>
                    <a:lnTo>
                      <a:pt x="5320" y="3194"/>
                    </a:lnTo>
                    <a:lnTo>
                      <a:pt x="8373" y="116"/>
                    </a:lnTo>
                    <a:lnTo>
                      <a:pt x="13762" y="116"/>
                    </a:lnTo>
                    <a:lnTo>
                      <a:pt x="13762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8" name="Google Shape;2028;p26"/>
              <p:cNvSpPr/>
              <p:nvPr/>
            </p:nvSpPr>
            <p:spPr>
              <a:xfrm>
                <a:off x="2875975" y="1256975"/>
                <a:ext cx="19825" cy="19825"/>
              </a:xfrm>
              <a:custGeom>
                <a:avLst/>
                <a:gdLst/>
                <a:ahLst/>
                <a:cxnLst/>
                <a:rect l="l" t="t" r="r" b="b"/>
                <a:pathLst>
                  <a:path w="793" h="793" extrusionOk="0">
                    <a:moveTo>
                      <a:pt x="395" y="0"/>
                    </a:moveTo>
                    <a:cubicBezTo>
                      <a:pt x="177" y="0"/>
                      <a:pt x="0" y="177"/>
                      <a:pt x="0" y="398"/>
                    </a:cubicBezTo>
                    <a:cubicBezTo>
                      <a:pt x="0" y="616"/>
                      <a:pt x="177" y="793"/>
                      <a:pt x="395" y="793"/>
                    </a:cubicBezTo>
                    <a:cubicBezTo>
                      <a:pt x="613" y="793"/>
                      <a:pt x="793" y="616"/>
                      <a:pt x="793" y="398"/>
                    </a:cubicBezTo>
                    <a:cubicBezTo>
                      <a:pt x="793" y="177"/>
                      <a:pt x="613" y="0"/>
                      <a:pt x="395" y="0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9" name="Google Shape;2029;p26"/>
              <p:cNvSpPr/>
              <p:nvPr/>
            </p:nvSpPr>
            <p:spPr>
              <a:xfrm>
                <a:off x="2900750" y="920275"/>
                <a:ext cx="16925" cy="305050"/>
              </a:xfrm>
              <a:custGeom>
                <a:avLst/>
                <a:gdLst/>
                <a:ahLst/>
                <a:cxnLst/>
                <a:rect l="l" t="t" r="r" b="b"/>
                <a:pathLst>
                  <a:path w="677" h="12202" extrusionOk="0">
                    <a:moveTo>
                      <a:pt x="340" y="11644"/>
                    </a:moveTo>
                    <a:cubicBezTo>
                      <a:pt x="461" y="11644"/>
                      <a:pt x="561" y="11743"/>
                      <a:pt x="561" y="11865"/>
                    </a:cubicBezTo>
                    <a:cubicBezTo>
                      <a:pt x="561" y="11983"/>
                      <a:pt x="461" y="12083"/>
                      <a:pt x="340" y="12083"/>
                    </a:cubicBezTo>
                    <a:cubicBezTo>
                      <a:pt x="219" y="12083"/>
                      <a:pt x="119" y="11983"/>
                      <a:pt x="119" y="11865"/>
                    </a:cubicBezTo>
                    <a:cubicBezTo>
                      <a:pt x="119" y="11740"/>
                      <a:pt x="219" y="11644"/>
                      <a:pt x="340" y="11644"/>
                    </a:cubicBezTo>
                    <a:close/>
                    <a:moveTo>
                      <a:pt x="282" y="0"/>
                    </a:moveTo>
                    <a:lnTo>
                      <a:pt x="282" y="11531"/>
                    </a:lnTo>
                    <a:cubicBezTo>
                      <a:pt x="122" y="11558"/>
                      <a:pt x="0" y="11696"/>
                      <a:pt x="0" y="11862"/>
                    </a:cubicBezTo>
                    <a:cubicBezTo>
                      <a:pt x="0" y="12050"/>
                      <a:pt x="152" y="12201"/>
                      <a:pt x="340" y="12201"/>
                    </a:cubicBezTo>
                    <a:cubicBezTo>
                      <a:pt x="525" y="12201"/>
                      <a:pt x="677" y="12050"/>
                      <a:pt x="677" y="11865"/>
                    </a:cubicBezTo>
                    <a:cubicBezTo>
                      <a:pt x="677" y="11696"/>
                      <a:pt x="558" y="11558"/>
                      <a:pt x="398" y="11531"/>
                    </a:cubicBezTo>
                    <a:lnTo>
                      <a:pt x="398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0" name="Google Shape;2030;p26"/>
              <p:cNvSpPr/>
              <p:nvPr/>
            </p:nvSpPr>
            <p:spPr>
              <a:xfrm>
                <a:off x="2502475" y="997425"/>
                <a:ext cx="191200" cy="444050"/>
              </a:xfrm>
              <a:custGeom>
                <a:avLst/>
                <a:gdLst/>
                <a:ahLst/>
                <a:cxnLst/>
                <a:rect l="l" t="t" r="r" b="b"/>
                <a:pathLst>
                  <a:path w="7648" h="17762" extrusionOk="0">
                    <a:moveTo>
                      <a:pt x="340" y="17201"/>
                    </a:moveTo>
                    <a:cubicBezTo>
                      <a:pt x="462" y="17201"/>
                      <a:pt x="561" y="17300"/>
                      <a:pt x="561" y="17422"/>
                    </a:cubicBezTo>
                    <a:cubicBezTo>
                      <a:pt x="561" y="17543"/>
                      <a:pt x="462" y="17643"/>
                      <a:pt x="340" y="17643"/>
                    </a:cubicBezTo>
                    <a:cubicBezTo>
                      <a:pt x="219" y="17643"/>
                      <a:pt x="119" y="17543"/>
                      <a:pt x="119" y="17422"/>
                    </a:cubicBezTo>
                    <a:cubicBezTo>
                      <a:pt x="119" y="17300"/>
                      <a:pt x="219" y="17201"/>
                      <a:pt x="340" y="17201"/>
                    </a:cubicBezTo>
                    <a:close/>
                    <a:moveTo>
                      <a:pt x="7531" y="0"/>
                    </a:moveTo>
                    <a:lnTo>
                      <a:pt x="7531" y="6860"/>
                    </a:lnTo>
                    <a:lnTo>
                      <a:pt x="4257" y="10145"/>
                    </a:lnTo>
                    <a:lnTo>
                      <a:pt x="4241" y="10162"/>
                    </a:lnTo>
                    <a:lnTo>
                      <a:pt x="4241" y="11757"/>
                    </a:lnTo>
                    <a:lnTo>
                      <a:pt x="299" y="15716"/>
                    </a:lnTo>
                    <a:lnTo>
                      <a:pt x="282" y="15732"/>
                    </a:lnTo>
                    <a:lnTo>
                      <a:pt x="282" y="17090"/>
                    </a:lnTo>
                    <a:cubicBezTo>
                      <a:pt x="122" y="17118"/>
                      <a:pt x="1" y="17256"/>
                      <a:pt x="1" y="17422"/>
                    </a:cubicBezTo>
                    <a:cubicBezTo>
                      <a:pt x="1" y="17609"/>
                      <a:pt x="152" y="17761"/>
                      <a:pt x="340" y="17761"/>
                    </a:cubicBezTo>
                    <a:cubicBezTo>
                      <a:pt x="528" y="17761"/>
                      <a:pt x="680" y="17609"/>
                      <a:pt x="680" y="17422"/>
                    </a:cubicBezTo>
                    <a:cubicBezTo>
                      <a:pt x="680" y="17256"/>
                      <a:pt x="558" y="17118"/>
                      <a:pt x="398" y="17090"/>
                    </a:cubicBezTo>
                    <a:lnTo>
                      <a:pt x="398" y="15782"/>
                    </a:lnTo>
                    <a:lnTo>
                      <a:pt x="4343" y="11823"/>
                    </a:lnTo>
                    <a:lnTo>
                      <a:pt x="4359" y="11807"/>
                    </a:lnTo>
                    <a:lnTo>
                      <a:pt x="4359" y="10211"/>
                    </a:lnTo>
                    <a:lnTo>
                      <a:pt x="7631" y="6926"/>
                    </a:lnTo>
                    <a:lnTo>
                      <a:pt x="7647" y="6907"/>
                    </a:lnTo>
                    <a:lnTo>
                      <a:pt x="7647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1" name="Google Shape;2031;p26"/>
              <p:cNvSpPr/>
              <p:nvPr/>
            </p:nvSpPr>
            <p:spPr>
              <a:xfrm>
                <a:off x="2502475" y="990025"/>
                <a:ext cx="167875" cy="378700"/>
              </a:xfrm>
              <a:custGeom>
                <a:avLst/>
                <a:gdLst/>
                <a:ahLst/>
                <a:cxnLst/>
                <a:rect l="l" t="t" r="r" b="b"/>
                <a:pathLst>
                  <a:path w="6715" h="15148" extrusionOk="0">
                    <a:moveTo>
                      <a:pt x="340" y="14587"/>
                    </a:moveTo>
                    <a:cubicBezTo>
                      <a:pt x="462" y="14587"/>
                      <a:pt x="561" y="14687"/>
                      <a:pt x="561" y="14808"/>
                    </a:cubicBezTo>
                    <a:cubicBezTo>
                      <a:pt x="561" y="14930"/>
                      <a:pt x="462" y="15029"/>
                      <a:pt x="340" y="15029"/>
                    </a:cubicBezTo>
                    <a:cubicBezTo>
                      <a:pt x="219" y="15029"/>
                      <a:pt x="119" y="14930"/>
                      <a:pt x="119" y="14808"/>
                    </a:cubicBezTo>
                    <a:cubicBezTo>
                      <a:pt x="119" y="14687"/>
                      <a:pt x="219" y="14587"/>
                      <a:pt x="340" y="14587"/>
                    </a:cubicBezTo>
                    <a:close/>
                    <a:moveTo>
                      <a:pt x="6595" y="1"/>
                    </a:moveTo>
                    <a:lnTo>
                      <a:pt x="6595" y="6861"/>
                    </a:lnTo>
                    <a:lnTo>
                      <a:pt x="3324" y="10146"/>
                    </a:lnTo>
                    <a:lnTo>
                      <a:pt x="3308" y="10162"/>
                    </a:lnTo>
                    <a:lnTo>
                      <a:pt x="3308" y="11766"/>
                    </a:lnTo>
                    <a:cubicBezTo>
                      <a:pt x="3250" y="11819"/>
                      <a:pt x="3148" y="11918"/>
                      <a:pt x="2963" y="12106"/>
                    </a:cubicBezTo>
                    <a:lnTo>
                      <a:pt x="539" y="14538"/>
                    </a:lnTo>
                    <a:cubicBezTo>
                      <a:pt x="484" y="14496"/>
                      <a:pt x="415" y="14469"/>
                      <a:pt x="340" y="14469"/>
                    </a:cubicBezTo>
                    <a:cubicBezTo>
                      <a:pt x="152" y="14469"/>
                      <a:pt x="1" y="14620"/>
                      <a:pt x="1" y="14808"/>
                    </a:cubicBezTo>
                    <a:cubicBezTo>
                      <a:pt x="1" y="14996"/>
                      <a:pt x="152" y="15148"/>
                      <a:pt x="340" y="15148"/>
                    </a:cubicBezTo>
                    <a:cubicBezTo>
                      <a:pt x="528" y="15148"/>
                      <a:pt x="680" y="14996"/>
                      <a:pt x="680" y="14808"/>
                    </a:cubicBezTo>
                    <a:cubicBezTo>
                      <a:pt x="680" y="14739"/>
                      <a:pt x="658" y="14676"/>
                      <a:pt x="622" y="14620"/>
                    </a:cubicBezTo>
                    <a:cubicBezTo>
                      <a:pt x="3352" y="11879"/>
                      <a:pt x="3407" y="11827"/>
                      <a:pt x="3407" y="11824"/>
                    </a:cubicBezTo>
                    <a:lnTo>
                      <a:pt x="3424" y="11808"/>
                    </a:lnTo>
                    <a:lnTo>
                      <a:pt x="3424" y="10212"/>
                    </a:lnTo>
                    <a:lnTo>
                      <a:pt x="6695" y="6927"/>
                    </a:lnTo>
                    <a:lnTo>
                      <a:pt x="6714" y="6910"/>
                    </a:lnTo>
                    <a:lnTo>
                      <a:pt x="6714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2" name="Google Shape;2032;p26"/>
              <p:cNvSpPr/>
              <p:nvPr/>
            </p:nvSpPr>
            <p:spPr>
              <a:xfrm>
                <a:off x="2858575" y="1410325"/>
                <a:ext cx="119900" cy="220575"/>
              </a:xfrm>
              <a:custGeom>
                <a:avLst/>
                <a:gdLst/>
                <a:ahLst/>
                <a:cxnLst/>
                <a:rect l="l" t="t" r="r" b="b"/>
                <a:pathLst>
                  <a:path w="4796" h="8823" extrusionOk="0">
                    <a:moveTo>
                      <a:pt x="338" y="8262"/>
                    </a:moveTo>
                    <a:cubicBezTo>
                      <a:pt x="459" y="8262"/>
                      <a:pt x="558" y="8362"/>
                      <a:pt x="558" y="8483"/>
                    </a:cubicBezTo>
                    <a:cubicBezTo>
                      <a:pt x="558" y="8605"/>
                      <a:pt x="459" y="8704"/>
                      <a:pt x="338" y="8704"/>
                    </a:cubicBezTo>
                    <a:cubicBezTo>
                      <a:pt x="216" y="8704"/>
                      <a:pt x="117" y="8605"/>
                      <a:pt x="117" y="8483"/>
                    </a:cubicBezTo>
                    <a:cubicBezTo>
                      <a:pt x="117" y="8362"/>
                      <a:pt x="216" y="8262"/>
                      <a:pt x="338" y="8262"/>
                    </a:cubicBezTo>
                    <a:close/>
                    <a:moveTo>
                      <a:pt x="1781" y="0"/>
                    </a:moveTo>
                    <a:lnTo>
                      <a:pt x="282" y="1513"/>
                    </a:lnTo>
                    <a:lnTo>
                      <a:pt x="313" y="8149"/>
                    </a:lnTo>
                    <a:cubicBezTo>
                      <a:pt x="139" y="8160"/>
                      <a:pt x="1" y="8307"/>
                      <a:pt x="1" y="8483"/>
                    </a:cubicBezTo>
                    <a:cubicBezTo>
                      <a:pt x="1" y="8671"/>
                      <a:pt x="153" y="8823"/>
                      <a:pt x="338" y="8823"/>
                    </a:cubicBezTo>
                    <a:cubicBezTo>
                      <a:pt x="525" y="8823"/>
                      <a:pt x="677" y="8671"/>
                      <a:pt x="677" y="8483"/>
                    </a:cubicBezTo>
                    <a:cubicBezTo>
                      <a:pt x="677" y="8329"/>
                      <a:pt x="572" y="8202"/>
                      <a:pt x="431" y="8160"/>
                    </a:cubicBezTo>
                    <a:lnTo>
                      <a:pt x="401" y="1560"/>
                    </a:lnTo>
                    <a:lnTo>
                      <a:pt x="1831" y="116"/>
                    </a:lnTo>
                    <a:lnTo>
                      <a:pt x="4796" y="116"/>
                    </a:lnTo>
                    <a:lnTo>
                      <a:pt x="4796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3" name="Google Shape;2033;p26"/>
              <p:cNvSpPr/>
              <p:nvPr/>
            </p:nvSpPr>
            <p:spPr>
              <a:xfrm>
                <a:off x="2881900" y="1433650"/>
                <a:ext cx="97750" cy="173725"/>
              </a:xfrm>
              <a:custGeom>
                <a:avLst/>
                <a:gdLst/>
                <a:ahLst/>
                <a:cxnLst/>
                <a:rect l="l" t="t" r="r" b="b"/>
                <a:pathLst>
                  <a:path w="3910" h="6949" extrusionOk="0">
                    <a:moveTo>
                      <a:pt x="340" y="6388"/>
                    </a:moveTo>
                    <a:cubicBezTo>
                      <a:pt x="462" y="6388"/>
                      <a:pt x="561" y="6488"/>
                      <a:pt x="561" y="6609"/>
                    </a:cubicBezTo>
                    <a:cubicBezTo>
                      <a:pt x="561" y="6730"/>
                      <a:pt x="462" y="6830"/>
                      <a:pt x="340" y="6830"/>
                    </a:cubicBezTo>
                    <a:cubicBezTo>
                      <a:pt x="219" y="6830"/>
                      <a:pt x="120" y="6730"/>
                      <a:pt x="120" y="6609"/>
                    </a:cubicBezTo>
                    <a:cubicBezTo>
                      <a:pt x="120" y="6488"/>
                      <a:pt x="219" y="6388"/>
                      <a:pt x="340" y="6388"/>
                    </a:cubicBezTo>
                    <a:close/>
                    <a:moveTo>
                      <a:pt x="1146" y="0"/>
                    </a:moveTo>
                    <a:lnTo>
                      <a:pt x="280" y="873"/>
                    </a:lnTo>
                    <a:lnTo>
                      <a:pt x="280" y="6278"/>
                    </a:lnTo>
                    <a:cubicBezTo>
                      <a:pt x="122" y="6305"/>
                      <a:pt x="1" y="6443"/>
                      <a:pt x="1" y="6609"/>
                    </a:cubicBezTo>
                    <a:cubicBezTo>
                      <a:pt x="1" y="6797"/>
                      <a:pt x="153" y="6949"/>
                      <a:pt x="340" y="6949"/>
                    </a:cubicBezTo>
                    <a:cubicBezTo>
                      <a:pt x="525" y="6949"/>
                      <a:pt x="677" y="6797"/>
                      <a:pt x="677" y="6609"/>
                    </a:cubicBezTo>
                    <a:cubicBezTo>
                      <a:pt x="677" y="6443"/>
                      <a:pt x="556" y="6305"/>
                      <a:pt x="398" y="6278"/>
                    </a:cubicBezTo>
                    <a:lnTo>
                      <a:pt x="398" y="922"/>
                    </a:lnTo>
                    <a:lnTo>
                      <a:pt x="1193" y="119"/>
                    </a:lnTo>
                    <a:lnTo>
                      <a:pt x="3910" y="119"/>
                    </a:lnTo>
                    <a:lnTo>
                      <a:pt x="3910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4" name="Google Shape;2034;p26"/>
              <p:cNvSpPr/>
              <p:nvPr/>
            </p:nvSpPr>
            <p:spPr>
              <a:xfrm>
                <a:off x="2729175" y="1554825"/>
                <a:ext cx="275250" cy="188775"/>
              </a:xfrm>
              <a:custGeom>
                <a:avLst/>
                <a:gdLst/>
                <a:ahLst/>
                <a:cxnLst/>
                <a:rect l="l" t="t" r="r" b="b"/>
                <a:pathLst>
                  <a:path w="11010" h="7551" extrusionOk="0">
                    <a:moveTo>
                      <a:pt x="340" y="6993"/>
                    </a:moveTo>
                    <a:cubicBezTo>
                      <a:pt x="462" y="6993"/>
                      <a:pt x="561" y="7092"/>
                      <a:pt x="561" y="7214"/>
                    </a:cubicBezTo>
                    <a:cubicBezTo>
                      <a:pt x="561" y="7335"/>
                      <a:pt x="462" y="7435"/>
                      <a:pt x="340" y="7435"/>
                    </a:cubicBezTo>
                    <a:cubicBezTo>
                      <a:pt x="219" y="7435"/>
                      <a:pt x="120" y="7335"/>
                      <a:pt x="120" y="7214"/>
                    </a:cubicBezTo>
                    <a:cubicBezTo>
                      <a:pt x="120" y="7092"/>
                      <a:pt x="219" y="6993"/>
                      <a:pt x="340" y="6993"/>
                    </a:cubicBezTo>
                    <a:close/>
                    <a:moveTo>
                      <a:pt x="10924" y="1"/>
                    </a:moveTo>
                    <a:lnTo>
                      <a:pt x="3824" y="7153"/>
                    </a:lnTo>
                    <a:lnTo>
                      <a:pt x="672" y="7153"/>
                    </a:lnTo>
                    <a:cubicBezTo>
                      <a:pt x="644" y="6996"/>
                      <a:pt x="506" y="6874"/>
                      <a:pt x="340" y="6874"/>
                    </a:cubicBezTo>
                    <a:cubicBezTo>
                      <a:pt x="153" y="6874"/>
                      <a:pt x="1" y="7026"/>
                      <a:pt x="1" y="7214"/>
                    </a:cubicBezTo>
                    <a:cubicBezTo>
                      <a:pt x="1" y="7399"/>
                      <a:pt x="153" y="7551"/>
                      <a:pt x="340" y="7551"/>
                    </a:cubicBezTo>
                    <a:cubicBezTo>
                      <a:pt x="506" y="7551"/>
                      <a:pt x="644" y="7432"/>
                      <a:pt x="672" y="7272"/>
                    </a:cubicBezTo>
                    <a:lnTo>
                      <a:pt x="3874" y="7272"/>
                    </a:lnTo>
                    <a:lnTo>
                      <a:pt x="11010" y="84"/>
                    </a:lnTo>
                    <a:lnTo>
                      <a:pt x="10924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5" name="Google Shape;2035;p26"/>
              <p:cNvSpPr/>
              <p:nvPr/>
            </p:nvSpPr>
            <p:spPr>
              <a:xfrm>
                <a:off x="2502475" y="975275"/>
                <a:ext cx="121150" cy="332100"/>
              </a:xfrm>
              <a:custGeom>
                <a:avLst/>
                <a:gdLst/>
                <a:ahLst/>
                <a:cxnLst/>
                <a:rect l="l" t="t" r="r" b="b"/>
                <a:pathLst>
                  <a:path w="4846" h="13284" extrusionOk="0">
                    <a:moveTo>
                      <a:pt x="340" y="12723"/>
                    </a:moveTo>
                    <a:cubicBezTo>
                      <a:pt x="462" y="12723"/>
                      <a:pt x="561" y="12823"/>
                      <a:pt x="561" y="12944"/>
                    </a:cubicBezTo>
                    <a:cubicBezTo>
                      <a:pt x="561" y="13066"/>
                      <a:pt x="462" y="13165"/>
                      <a:pt x="340" y="13165"/>
                    </a:cubicBezTo>
                    <a:cubicBezTo>
                      <a:pt x="219" y="13165"/>
                      <a:pt x="119" y="13066"/>
                      <a:pt x="119" y="12944"/>
                    </a:cubicBezTo>
                    <a:cubicBezTo>
                      <a:pt x="119" y="12823"/>
                      <a:pt x="219" y="12723"/>
                      <a:pt x="340" y="12723"/>
                    </a:cubicBezTo>
                    <a:close/>
                    <a:moveTo>
                      <a:pt x="4727" y="0"/>
                    </a:moveTo>
                    <a:lnTo>
                      <a:pt x="4727" y="6863"/>
                    </a:lnTo>
                    <a:lnTo>
                      <a:pt x="1455" y="10148"/>
                    </a:lnTo>
                    <a:lnTo>
                      <a:pt x="1439" y="10164"/>
                    </a:lnTo>
                    <a:lnTo>
                      <a:pt x="1439" y="11760"/>
                    </a:lnTo>
                    <a:lnTo>
                      <a:pt x="533" y="12668"/>
                    </a:lnTo>
                    <a:cubicBezTo>
                      <a:pt x="478" y="12629"/>
                      <a:pt x="412" y="12607"/>
                      <a:pt x="340" y="12607"/>
                    </a:cubicBezTo>
                    <a:cubicBezTo>
                      <a:pt x="152" y="12607"/>
                      <a:pt x="1" y="12759"/>
                      <a:pt x="1" y="12944"/>
                    </a:cubicBezTo>
                    <a:cubicBezTo>
                      <a:pt x="1" y="13132"/>
                      <a:pt x="152" y="13284"/>
                      <a:pt x="340" y="13284"/>
                    </a:cubicBezTo>
                    <a:cubicBezTo>
                      <a:pt x="528" y="13284"/>
                      <a:pt x="680" y="13132"/>
                      <a:pt x="680" y="12944"/>
                    </a:cubicBezTo>
                    <a:cubicBezTo>
                      <a:pt x="680" y="12872"/>
                      <a:pt x="655" y="12806"/>
                      <a:pt x="616" y="12751"/>
                    </a:cubicBezTo>
                    <a:lnTo>
                      <a:pt x="1555" y="11810"/>
                    </a:lnTo>
                    <a:lnTo>
                      <a:pt x="1555" y="10211"/>
                    </a:lnTo>
                    <a:lnTo>
                      <a:pt x="4826" y="6926"/>
                    </a:lnTo>
                    <a:lnTo>
                      <a:pt x="4845" y="6910"/>
                    </a:lnTo>
                    <a:lnTo>
                      <a:pt x="4845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6" name="Google Shape;2036;p26"/>
              <p:cNvSpPr/>
              <p:nvPr/>
            </p:nvSpPr>
            <p:spPr>
              <a:xfrm>
                <a:off x="2502475" y="982650"/>
                <a:ext cx="144475" cy="355225"/>
              </a:xfrm>
              <a:custGeom>
                <a:avLst/>
                <a:gdLst/>
                <a:ahLst/>
                <a:cxnLst/>
                <a:rect l="l" t="t" r="r" b="b"/>
                <a:pathLst>
                  <a:path w="5779" h="14209" extrusionOk="0">
                    <a:moveTo>
                      <a:pt x="340" y="13648"/>
                    </a:moveTo>
                    <a:cubicBezTo>
                      <a:pt x="462" y="13648"/>
                      <a:pt x="561" y="13748"/>
                      <a:pt x="561" y="13869"/>
                    </a:cubicBezTo>
                    <a:cubicBezTo>
                      <a:pt x="561" y="13991"/>
                      <a:pt x="462" y="14090"/>
                      <a:pt x="340" y="14090"/>
                    </a:cubicBezTo>
                    <a:cubicBezTo>
                      <a:pt x="219" y="14090"/>
                      <a:pt x="119" y="13991"/>
                      <a:pt x="119" y="13869"/>
                    </a:cubicBezTo>
                    <a:cubicBezTo>
                      <a:pt x="119" y="13748"/>
                      <a:pt x="219" y="13648"/>
                      <a:pt x="340" y="13648"/>
                    </a:cubicBezTo>
                    <a:close/>
                    <a:moveTo>
                      <a:pt x="5660" y="1"/>
                    </a:moveTo>
                    <a:lnTo>
                      <a:pt x="5660" y="6860"/>
                    </a:lnTo>
                    <a:lnTo>
                      <a:pt x="2388" y="10145"/>
                    </a:lnTo>
                    <a:lnTo>
                      <a:pt x="2372" y="10165"/>
                    </a:lnTo>
                    <a:lnTo>
                      <a:pt x="2372" y="11760"/>
                    </a:lnTo>
                    <a:lnTo>
                      <a:pt x="539" y="13599"/>
                    </a:lnTo>
                    <a:cubicBezTo>
                      <a:pt x="484" y="13557"/>
                      <a:pt x="415" y="13532"/>
                      <a:pt x="340" y="13532"/>
                    </a:cubicBezTo>
                    <a:cubicBezTo>
                      <a:pt x="152" y="13532"/>
                      <a:pt x="1" y="13684"/>
                      <a:pt x="1" y="13869"/>
                    </a:cubicBezTo>
                    <a:cubicBezTo>
                      <a:pt x="1" y="14057"/>
                      <a:pt x="152" y="14209"/>
                      <a:pt x="340" y="14209"/>
                    </a:cubicBezTo>
                    <a:cubicBezTo>
                      <a:pt x="528" y="14209"/>
                      <a:pt x="680" y="14057"/>
                      <a:pt x="680" y="13869"/>
                    </a:cubicBezTo>
                    <a:cubicBezTo>
                      <a:pt x="680" y="13800"/>
                      <a:pt x="658" y="13737"/>
                      <a:pt x="622" y="13684"/>
                    </a:cubicBezTo>
                    <a:lnTo>
                      <a:pt x="2491" y="11807"/>
                    </a:lnTo>
                    <a:lnTo>
                      <a:pt x="2491" y="10212"/>
                    </a:lnTo>
                    <a:lnTo>
                      <a:pt x="5762" y="6927"/>
                    </a:lnTo>
                    <a:lnTo>
                      <a:pt x="5778" y="6910"/>
                    </a:lnTo>
                    <a:lnTo>
                      <a:pt x="5778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7" name="Google Shape;2037;p26"/>
              <p:cNvSpPr/>
              <p:nvPr/>
            </p:nvSpPr>
            <p:spPr>
              <a:xfrm>
                <a:off x="2502475" y="1067125"/>
                <a:ext cx="57925" cy="157100"/>
              </a:xfrm>
              <a:custGeom>
                <a:avLst/>
                <a:gdLst/>
                <a:ahLst/>
                <a:cxnLst/>
                <a:rect l="l" t="t" r="r" b="b"/>
                <a:pathLst>
                  <a:path w="2317" h="6284" extrusionOk="0">
                    <a:moveTo>
                      <a:pt x="340" y="5726"/>
                    </a:moveTo>
                    <a:cubicBezTo>
                      <a:pt x="462" y="5726"/>
                      <a:pt x="561" y="5825"/>
                      <a:pt x="561" y="5946"/>
                    </a:cubicBezTo>
                    <a:cubicBezTo>
                      <a:pt x="561" y="6068"/>
                      <a:pt x="462" y="6167"/>
                      <a:pt x="340" y="6167"/>
                    </a:cubicBezTo>
                    <a:cubicBezTo>
                      <a:pt x="219" y="6167"/>
                      <a:pt x="119" y="6068"/>
                      <a:pt x="119" y="5946"/>
                    </a:cubicBezTo>
                    <a:cubicBezTo>
                      <a:pt x="119" y="5825"/>
                      <a:pt x="219" y="5726"/>
                      <a:pt x="340" y="5726"/>
                    </a:cubicBezTo>
                    <a:close/>
                    <a:moveTo>
                      <a:pt x="2231" y="0"/>
                    </a:moveTo>
                    <a:lnTo>
                      <a:pt x="282" y="1960"/>
                    </a:lnTo>
                    <a:lnTo>
                      <a:pt x="282" y="5612"/>
                    </a:lnTo>
                    <a:cubicBezTo>
                      <a:pt x="122" y="5640"/>
                      <a:pt x="1" y="5778"/>
                      <a:pt x="1" y="5946"/>
                    </a:cubicBezTo>
                    <a:cubicBezTo>
                      <a:pt x="1" y="6131"/>
                      <a:pt x="152" y="6283"/>
                      <a:pt x="340" y="6283"/>
                    </a:cubicBezTo>
                    <a:cubicBezTo>
                      <a:pt x="528" y="6283"/>
                      <a:pt x="680" y="6131"/>
                      <a:pt x="680" y="5946"/>
                    </a:cubicBezTo>
                    <a:cubicBezTo>
                      <a:pt x="680" y="5778"/>
                      <a:pt x="558" y="5640"/>
                      <a:pt x="398" y="5612"/>
                    </a:cubicBezTo>
                    <a:lnTo>
                      <a:pt x="398" y="2010"/>
                    </a:lnTo>
                    <a:lnTo>
                      <a:pt x="2317" y="86"/>
                    </a:lnTo>
                    <a:lnTo>
                      <a:pt x="2231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8" name="Google Shape;2038;p26"/>
              <p:cNvSpPr/>
              <p:nvPr/>
            </p:nvSpPr>
            <p:spPr>
              <a:xfrm>
                <a:off x="2899375" y="1256975"/>
                <a:ext cx="19750" cy="19825"/>
              </a:xfrm>
              <a:custGeom>
                <a:avLst/>
                <a:gdLst/>
                <a:ahLst/>
                <a:cxnLst/>
                <a:rect l="l" t="t" r="r" b="b"/>
                <a:pathLst>
                  <a:path w="790" h="793" extrusionOk="0">
                    <a:moveTo>
                      <a:pt x="395" y="0"/>
                    </a:moveTo>
                    <a:cubicBezTo>
                      <a:pt x="177" y="0"/>
                      <a:pt x="0" y="177"/>
                      <a:pt x="0" y="398"/>
                    </a:cubicBezTo>
                    <a:cubicBezTo>
                      <a:pt x="0" y="616"/>
                      <a:pt x="177" y="793"/>
                      <a:pt x="395" y="793"/>
                    </a:cubicBezTo>
                    <a:cubicBezTo>
                      <a:pt x="613" y="793"/>
                      <a:pt x="790" y="616"/>
                      <a:pt x="790" y="398"/>
                    </a:cubicBezTo>
                    <a:cubicBezTo>
                      <a:pt x="790" y="177"/>
                      <a:pt x="613" y="0"/>
                      <a:pt x="395" y="0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9" name="Google Shape;2039;p26"/>
              <p:cNvSpPr/>
              <p:nvPr/>
            </p:nvSpPr>
            <p:spPr>
              <a:xfrm>
                <a:off x="1476750" y="1456500"/>
                <a:ext cx="651075" cy="725125"/>
              </a:xfrm>
              <a:custGeom>
                <a:avLst/>
                <a:gdLst/>
                <a:ahLst/>
                <a:cxnLst/>
                <a:rect l="l" t="t" r="r" b="b"/>
                <a:pathLst>
                  <a:path w="26043" h="29005" extrusionOk="0">
                    <a:moveTo>
                      <a:pt x="25706" y="28444"/>
                    </a:moveTo>
                    <a:cubicBezTo>
                      <a:pt x="25828" y="28444"/>
                      <a:pt x="25927" y="28544"/>
                      <a:pt x="25927" y="28665"/>
                    </a:cubicBezTo>
                    <a:cubicBezTo>
                      <a:pt x="25927" y="28787"/>
                      <a:pt x="25828" y="28886"/>
                      <a:pt x="25706" y="28886"/>
                    </a:cubicBezTo>
                    <a:cubicBezTo>
                      <a:pt x="25582" y="28886"/>
                      <a:pt x="25485" y="28787"/>
                      <a:pt x="25485" y="28665"/>
                    </a:cubicBezTo>
                    <a:cubicBezTo>
                      <a:pt x="25485" y="28544"/>
                      <a:pt x="25585" y="28444"/>
                      <a:pt x="25706" y="28444"/>
                    </a:cubicBezTo>
                    <a:close/>
                    <a:moveTo>
                      <a:pt x="0" y="0"/>
                    </a:moveTo>
                    <a:lnTo>
                      <a:pt x="0" y="119"/>
                    </a:lnTo>
                    <a:lnTo>
                      <a:pt x="3067" y="119"/>
                    </a:lnTo>
                    <a:lnTo>
                      <a:pt x="4403" y="1452"/>
                    </a:lnTo>
                    <a:lnTo>
                      <a:pt x="4403" y="10680"/>
                    </a:lnTo>
                    <a:lnTo>
                      <a:pt x="15614" y="21871"/>
                    </a:lnTo>
                    <a:lnTo>
                      <a:pt x="15630" y="21888"/>
                    </a:lnTo>
                    <a:lnTo>
                      <a:pt x="18832" y="21888"/>
                    </a:lnTo>
                    <a:lnTo>
                      <a:pt x="25427" y="28472"/>
                    </a:lnTo>
                    <a:cubicBezTo>
                      <a:pt x="25391" y="28527"/>
                      <a:pt x="25367" y="28593"/>
                      <a:pt x="25367" y="28665"/>
                    </a:cubicBezTo>
                    <a:cubicBezTo>
                      <a:pt x="25367" y="28853"/>
                      <a:pt x="25518" y="29005"/>
                      <a:pt x="25706" y="29005"/>
                    </a:cubicBezTo>
                    <a:cubicBezTo>
                      <a:pt x="25891" y="29005"/>
                      <a:pt x="26043" y="28853"/>
                      <a:pt x="26043" y="28665"/>
                    </a:cubicBezTo>
                    <a:cubicBezTo>
                      <a:pt x="26043" y="28480"/>
                      <a:pt x="25891" y="28328"/>
                      <a:pt x="25706" y="28328"/>
                    </a:cubicBezTo>
                    <a:cubicBezTo>
                      <a:pt x="25632" y="28328"/>
                      <a:pt x="25565" y="28350"/>
                      <a:pt x="25510" y="28389"/>
                    </a:cubicBezTo>
                    <a:lnTo>
                      <a:pt x="18899" y="21789"/>
                    </a:lnTo>
                    <a:lnTo>
                      <a:pt x="18882" y="21769"/>
                    </a:lnTo>
                    <a:lnTo>
                      <a:pt x="15680" y="21769"/>
                    </a:lnTo>
                    <a:lnTo>
                      <a:pt x="4522" y="10631"/>
                    </a:lnTo>
                    <a:lnTo>
                      <a:pt x="4522" y="1402"/>
                    </a:lnTo>
                    <a:lnTo>
                      <a:pt x="3117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0" name="Google Shape;2040;p26"/>
              <p:cNvSpPr/>
              <p:nvPr/>
            </p:nvSpPr>
            <p:spPr>
              <a:xfrm>
                <a:off x="1470875" y="1142000"/>
                <a:ext cx="756050" cy="1015325"/>
              </a:xfrm>
              <a:custGeom>
                <a:avLst/>
                <a:gdLst/>
                <a:ahLst/>
                <a:cxnLst/>
                <a:rect l="l" t="t" r="r" b="b"/>
                <a:pathLst>
                  <a:path w="30242" h="40613" extrusionOk="0">
                    <a:moveTo>
                      <a:pt x="29905" y="39531"/>
                    </a:moveTo>
                    <a:cubicBezTo>
                      <a:pt x="30027" y="39531"/>
                      <a:pt x="30126" y="39630"/>
                      <a:pt x="30126" y="39752"/>
                    </a:cubicBezTo>
                    <a:cubicBezTo>
                      <a:pt x="30126" y="39873"/>
                      <a:pt x="30027" y="39972"/>
                      <a:pt x="29905" y="39972"/>
                    </a:cubicBezTo>
                    <a:cubicBezTo>
                      <a:pt x="29784" y="39972"/>
                      <a:pt x="29684" y="39873"/>
                      <a:pt x="29684" y="39752"/>
                    </a:cubicBezTo>
                    <a:cubicBezTo>
                      <a:pt x="29684" y="39630"/>
                      <a:pt x="29784" y="39531"/>
                      <a:pt x="29905" y="39531"/>
                    </a:cubicBezTo>
                    <a:close/>
                    <a:moveTo>
                      <a:pt x="84" y="0"/>
                    </a:moveTo>
                    <a:lnTo>
                      <a:pt x="1" y="83"/>
                    </a:lnTo>
                    <a:lnTo>
                      <a:pt x="6507" y="6579"/>
                    </a:lnTo>
                    <a:lnTo>
                      <a:pt x="6507" y="22670"/>
                    </a:lnTo>
                    <a:lnTo>
                      <a:pt x="16442" y="32588"/>
                    </a:lnTo>
                    <a:lnTo>
                      <a:pt x="16459" y="32605"/>
                    </a:lnTo>
                    <a:lnTo>
                      <a:pt x="19661" y="32605"/>
                    </a:lnTo>
                    <a:lnTo>
                      <a:pt x="25944" y="38877"/>
                    </a:lnTo>
                    <a:lnTo>
                      <a:pt x="27666" y="40596"/>
                    </a:lnTo>
                    <a:lnTo>
                      <a:pt x="27683" y="40613"/>
                    </a:lnTo>
                    <a:lnTo>
                      <a:pt x="29130" y="40613"/>
                    </a:lnTo>
                    <a:lnTo>
                      <a:pt x="29712" y="40028"/>
                    </a:lnTo>
                    <a:cubicBezTo>
                      <a:pt x="29767" y="40066"/>
                      <a:pt x="29833" y="40091"/>
                      <a:pt x="29905" y="40091"/>
                    </a:cubicBezTo>
                    <a:cubicBezTo>
                      <a:pt x="30090" y="40091"/>
                      <a:pt x="30242" y="39939"/>
                      <a:pt x="30242" y="39752"/>
                    </a:cubicBezTo>
                    <a:cubicBezTo>
                      <a:pt x="30242" y="39567"/>
                      <a:pt x="30090" y="39415"/>
                      <a:pt x="29905" y="39415"/>
                    </a:cubicBezTo>
                    <a:cubicBezTo>
                      <a:pt x="29717" y="39415"/>
                      <a:pt x="29566" y="39567"/>
                      <a:pt x="29566" y="39752"/>
                    </a:cubicBezTo>
                    <a:cubicBezTo>
                      <a:pt x="29566" y="39823"/>
                      <a:pt x="29588" y="39892"/>
                      <a:pt x="29629" y="39948"/>
                    </a:cubicBezTo>
                    <a:lnTo>
                      <a:pt x="29083" y="40494"/>
                    </a:lnTo>
                    <a:lnTo>
                      <a:pt x="27730" y="40494"/>
                    </a:lnTo>
                    <a:lnTo>
                      <a:pt x="19727" y="32505"/>
                    </a:lnTo>
                    <a:lnTo>
                      <a:pt x="19711" y="32489"/>
                    </a:lnTo>
                    <a:lnTo>
                      <a:pt x="16509" y="32489"/>
                    </a:lnTo>
                    <a:lnTo>
                      <a:pt x="6626" y="22623"/>
                    </a:lnTo>
                    <a:lnTo>
                      <a:pt x="6626" y="6532"/>
                    </a:lnTo>
                    <a:lnTo>
                      <a:pt x="84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1" name="Google Shape;2041;p26"/>
              <p:cNvSpPr/>
              <p:nvPr/>
            </p:nvSpPr>
            <p:spPr>
              <a:xfrm>
                <a:off x="1447475" y="1149325"/>
                <a:ext cx="695750" cy="1016900"/>
              </a:xfrm>
              <a:custGeom>
                <a:avLst/>
                <a:gdLst/>
                <a:ahLst/>
                <a:cxnLst/>
                <a:rect l="l" t="t" r="r" b="b"/>
                <a:pathLst>
                  <a:path w="27830" h="40676" extrusionOk="0">
                    <a:moveTo>
                      <a:pt x="27490" y="40116"/>
                    </a:moveTo>
                    <a:cubicBezTo>
                      <a:pt x="27611" y="40116"/>
                      <a:pt x="27711" y="40215"/>
                      <a:pt x="27711" y="40336"/>
                    </a:cubicBezTo>
                    <a:cubicBezTo>
                      <a:pt x="27711" y="40458"/>
                      <a:pt x="27611" y="40557"/>
                      <a:pt x="27490" y="40557"/>
                    </a:cubicBezTo>
                    <a:cubicBezTo>
                      <a:pt x="27368" y="40557"/>
                      <a:pt x="27269" y="40458"/>
                      <a:pt x="27269" y="40336"/>
                    </a:cubicBezTo>
                    <a:cubicBezTo>
                      <a:pt x="27269" y="40215"/>
                      <a:pt x="27368" y="40116"/>
                      <a:pt x="27490" y="40116"/>
                    </a:cubicBezTo>
                    <a:close/>
                    <a:moveTo>
                      <a:pt x="84" y="0"/>
                    </a:moveTo>
                    <a:lnTo>
                      <a:pt x="1" y="86"/>
                    </a:lnTo>
                    <a:lnTo>
                      <a:pt x="6510" y="6581"/>
                    </a:lnTo>
                    <a:lnTo>
                      <a:pt x="6510" y="22672"/>
                    </a:lnTo>
                    <a:lnTo>
                      <a:pt x="17080" y="33225"/>
                    </a:lnTo>
                    <a:lnTo>
                      <a:pt x="17099" y="33242"/>
                    </a:lnTo>
                    <a:lnTo>
                      <a:pt x="20302" y="33242"/>
                    </a:lnTo>
                    <a:lnTo>
                      <a:pt x="27214" y="40143"/>
                    </a:lnTo>
                    <a:cubicBezTo>
                      <a:pt x="27175" y="40198"/>
                      <a:pt x="27150" y="40265"/>
                      <a:pt x="27150" y="40336"/>
                    </a:cubicBezTo>
                    <a:cubicBezTo>
                      <a:pt x="27150" y="40524"/>
                      <a:pt x="27305" y="40676"/>
                      <a:pt x="27490" y="40676"/>
                    </a:cubicBezTo>
                    <a:cubicBezTo>
                      <a:pt x="27678" y="40676"/>
                      <a:pt x="27830" y="40524"/>
                      <a:pt x="27830" y="40336"/>
                    </a:cubicBezTo>
                    <a:cubicBezTo>
                      <a:pt x="27830" y="40152"/>
                      <a:pt x="27678" y="40000"/>
                      <a:pt x="27490" y="40000"/>
                    </a:cubicBezTo>
                    <a:cubicBezTo>
                      <a:pt x="27418" y="40000"/>
                      <a:pt x="27352" y="40022"/>
                      <a:pt x="27297" y="40060"/>
                    </a:cubicBezTo>
                    <a:lnTo>
                      <a:pt x="20368" y="33143"/>
                    </a:lnTo>
                    <a:lnTo>
                      <a:pt x="20349" y="33126"/>
                    </a:lnTo>
                    <a:lnTo>
                      <a:pt x="17146" y="33126"/>
                    </a:lnTo>
                    <a:lnTo>
                      <a:pt x="6626" y="22625"/>
                    </a:lnTo>
                    <a:lnTo>
                      <a:pt x="6626" y="6531"/>
                    </a:lnTo>
                    <a:lnTo>
                      <a:pt x="84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2" name="Google Shape;2042;p26"/>
              <p:cNvSpPr/>
              <p:nvPr/>
            </p:nvSpPr>
            <p:spPr>
              <a:xfrm>
                <a:off x="2232575" y="2325850"/>
                <a:ext cx="16925" cy="16925"/>
              </a:xfrm>
              <a:custGeom>
                <a:avLst/>
                <a:gdLst/>
                <a:ahLst/>
                <a:cxnLst/>
                <a:rect l="l" t="t" r="r" b="b"/>
                <a:pathLst>
                  <a:path w="677" h="677" extrusionOk="0">
                    <a:moveTo>
                      <a:pt x="340" y="119"/>
                    </a:moveTo>
                    <a:cubicBezTo>
                      <a:pt x="461" y="119"/>
                      <a:pt x="561" y="218"/>
                      <a:pt x="561" y="340"/>
                    </a:cubicBezTo>
                    <a:cubicBezTo>
                      <a:pt x="561" y="461"/>
                      <a:pt x="461" y="560"/>
                      <a:pt x="340" y="560"/>
                    </a:cubicBezTo>
                    <a:cubicBezTo>
                      <a:pt x="218" y="560"/>
                      <a:pt x="119" y="461"/>
                      <a:pt x="119" y="340"/>
                    </a:cubicBezTo>
                    <a:cubicBezTo>
                      <a:pt x="119" y="218"/>
                      <a:pt x="218" y="119"/>
                      <a:pt x="340" y="119"/>
                    </a:cubicBezTo>
                    <a:close/>
                    <a:moveTo>
                      <a:pt x="340" y="0"/>
                    </a:moveTo>
                    <a:cubicBezTo>
                      <a:pt x="152" y="0"/>
                      <a:pt x="0" y="152"/>
                      <a:pt x="0" y="340"/>
                    </a:cubicBezTo>
                    <a:cubicBezTo>
                      <a:pt x="0" y="525"/>
                      <a:pt x="152" y="676"/>
                      <a:pt x="340" y="676"/>
                    </a:cubicBezTo>
                    <a:cubicBezTo>
                      <a:pt x="525" y="676"/>
                      <a:pt x="677" y="525"/>
                      <a:pt x="677" y="340"/>
                    </a:cubicBezTo>
                    <a:cubicBezTo>
                      <a:pt x="677" y="152"/>
                      <a:pt x="525" y="0"/>
                      <a:pt x="340" y="0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3" name="Google Shape;2043;p26"/>
              <p:cNvSpPr/>
              <p:nvPr/>
            </p:nvSpPr>
            <p:spPr>
              <a:xfrm>
                <a:off x="2232575" y="2295325"/>
                <a:ext cx="16925" cy="16950"/>
              </a:xfrm>
              <a:custGeom>
                <a:avLst/>
                <a:gdLst/>
                <a:ahLst/>
                <a:cxnLst/>
                <a:rect l="l" t="t" r="r" b="b"/>
                <a:pathLst>
                  <a:path w="677" h="678" extrusionOk="0">
                    <a:moveTo>
                      <a:pt x="340" y="120"/>
                    </a:moveTo>
                    <a:cubicBezTo>
                      <a:pt x="461" y="120"/>
                      <a:pt x="561" y="219"/>
                      <a:pt x="561" y="340"/>
                    </a:cubicBezTo>
                    <a:cubicBezTo>
                      <a:pt x="561" y="462"/>
                      <a:pt x="461" y="561"/>
                      <a:pt x="340" y="561"/>
                    </a:cubicBezTo>
                    <a:cubicBezTo>
                      <a:pt x="218" y="561"/>
                      <a:pt x="119" y="462"/>
                      <a:pt x="119" y="340"/>
                    </a:cubicBezTo>
                    <a:cubicBezTo>
                      <a:pt x="119" y="219"/>
                      <a:pt x="218" y="120"/>
                      <a:pt x="340" y="120"/>
                    </a:cubicBezTo>
                    <a:close/>
                    <a:moveTo>
                      <a:pt x="340" y="1"/>
                    </a:moveTo>
                    <a:cubicBezTo>
                      <a:pt x="152" y="1"/>
                      <a:pt x="0" y="153"/>
                      <a:pt x="0" y="340"/>
                    </a:cubicBezTo>
                    <a:cubicBezTo>
                      <a:pt x="0" y="525"/>
                      <a:pt x="152" y="677"/>
                      <a:pt x="340" y="677"/>
                    </a:cubicBezTo>
                    <a:cubicBezTo>
                      <a:pt x="525" y="677"/>
                      <a:pt x="677" y="525"/>
                      <a:pt x="677" y="340"/>
                    </a:cubicBezTo>
                    <a:cubicBezTo>
                      <a:pt x="677" y="153"/>
                      <a:pt x="525" y="1"/>
                      <a:pt x="340" y="1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4" name="Google Shape;2044;p26"/>
              <p:cNvSpPr/>
              <p:nvPr/>
            </p:nvSpPr>
            <p:spPr>
              <a:xfrm>
                <a:off x="1483025" y="1723150"/>
                <a:ext cx="275175" cy="230725"/>
              </a:xfrm>
              <a:custGeom>
                <a:avLst/>
                <a:gdLst/>
                <a:ahLst/>
                <a:cxnLst/>
                <a:rect l="l" t="t" r="r" b="b"/>
                <a:pathLst>
                  <a:path w="11007" h="9229" extrusionOk="0">
                    <a:moveTo>
                      <a:pt x="83" y="1"/>
                    </a:moveTo>
                    <a:lnTo>
                      <a:pt x="1" y="83"/>
                    </a:lnTo>
                    <a:lnTo>
                      <a:pt x="2223" y="2303"/>
                    </a:lnTo>
                    <a:lnTo>
                      <a:pt x="2239" y="2319"/>
                    </a:lnTo>
                    <a:lnTo>
                      <a:pt x="4003" y="2319"/>
                    </a:lnTo>
                    <a:lnTo>
                      <a:pt x="10924" y="9229"/>
                    </a:lnTo>
                    <a:lnTo>
                      <a:pt x="11007" y="9146"/>
                    </a:lnTo>
                    <a:lnTo>
                      <a:pt x="4070" y="2220"/>
                    </a:lnTo>
                    <a:lnTo>
                      <a:pt x="4050" y="2201"/>
                    </a:lnTo>
                    <a:lnTo>
                      <a:pt x="2289" y="2201"/>
                    </a:lnTo>
                    <a:lnTo>
                      <a:pt x="83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5" name="Google Shape;2045;p26"/>
              <p:cNvSpPr/>
              <p:nvPr/>
            </p:nvSpPr>
            <p:spPr>
              <a:xfrm>
                <a:off x="2147125" y="961250"/>
                <a:ext cx="142825" cy="1564550"/>
              </a:xfrm>
              <a:custGeom>
                <a:avLst/>
                <a:gdLst/>
                <a:ahLst/>
                <a:cxnLst/>
                <a:rect l="l" t="t" r="r" b="b"/>
                <a:pathLst>
                  <a:path w="5713" h="62582" extrusionOk="0">
                    <a:moveTo>
                      <a:pt x="1618" y="1"/>
                    </a:moveTo>
                    <a:lnTo>
                      <a:pt x="1618" y="12892"/>
                    </a:lnTo>
                    <a:lnTo>
                      <a:pt x="1" y="14521"/>
                    </a:lnTo>
                    <a:lnTo>
                      <a:pt x="1" y="20105"/>
                    </a:lnTo>
                    <a:lnTo>
                      <a:pt x="2974" y="23056"/>
                    </a:lnTo>
                    <a:lnTo>
                      <a:pt x="2974" y="28299"/>
                    </a:lnTo>
                    <a:lnTo>
                      <a:pt x="5083" y="30388"/>
                    </a:lnTo>
                    <a:lnTo>
                      <a:pt x="5083" y="61869"/>
                    </a:lnTo>
                    <a:cubicBezTo>
                      <a:pt x="4986" y="61941"/>
                      <a:pt x="4923" y="62054"/>
                      <a:pt x="4923" y="62184"/>
                    </a:cubicBezTo>
                    <a:cubicBezTo>
                      <a:pt x="4923" y="62402"/>
                      <a:pt x="5099" y="62581"/>
                      <a:pt x="5318" y="62581"/>
                    </a:cubicBezTo>
                    <a:cubicBezTo>
                      <a:pt x="5536" y="62581"/>
                      <a:pt x="5712" y="62402"/>
                      <a:pt x="5712" y="62184"/>
                    </a:cubicBezTo>
                    <a:cubicBezTo>
                      <a:pt x="5712" y="62054"/>
                      <a:pt x="5649" y="61941"/>
                      <a:pt x="5552" y="61869"/>
                    </a:cubicBezTo>
                    <a:lnTo>
                      <a:pt x="5552" y="30192"/>
                    </a:lnTo>
                    <a:lnTo>
                      <a:pt x="3446" y="28100"/>
                    </a:lnTo>
                    <a:lnTo>
                      <a:pt x="3446" y="22860"/>
                    </a:lnTo>
                    <a:lnTo>
                      <a:pt x="473" y="19909"/>
                    </a:lnTo>
                    <a:lnTo>
                      <a:pt x="473" y="14714"/>
                    </a:lnTo>
                    <a:lnTo>
                      <a:pt x="2088" y="13086"/>
                    </a:lnTo>
                    <a:lnTo>
                      <a:pt x="2088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6" name="Google Shape;2046;p26"/>
              <p:cNvSpPr/>
              <p:nvPr/>
            </p:nvSpPr>
            <p:spPr>
              <a:xfrm>
                <a:off x="2231200" y="2262975"/>
                <a:ext cx="19750" cy="19750"/>
              </a:xfrm>
              <a:custGeom>
                <a:avLst/>
                <a:gdLst/>
                <a:ahLst/>
                <a:cxnLst/>
                <a:rect l="l" t="t" r="r" b="b"/>
                <a:pathLst>
                  <a:path w="790" h="790" extrusionOk="0">
                    <a:moveTo>
                      <a:pt x="395" y="0"/>
                    </a:moveTo>
                    <a:cubicBezTo>
                      <a:pt x="177" y="0"/>
                      <a:pt x="0" y="177"/>
                      <a:pt x="0" y="395"/>
                    </a:cubicBezTo>
                    <a:cubicBezTo>
                      <a:pt x="0" y="613"/>
                      <a:pt x="177" y="790"/>
                      <a:pt x="395" y="790"/>
                    </a:cubicBezTo>
                    <a:cubicBezTo>
                      <a:pt x="613" y="790"/>
                      <a:pt x="790" y="613"/>
                      <a:pt x="790" y="395"/>
                    </a:cubicBezTo>
                    <a:cubicBezTo>
                      <a:pt x="790" y="177"/>
                      <a:pt x="613" y="0"/>
                      <a:pt x="395" y="0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7" name="Google Shape;2047;p26"/>
              <p:cNvSpPr/>
              <p:nvPr/>
            </p:nvSpPr>
            <p:spPr>
              <a:xfrm>
                <a:off x="1477850" y="1868700"/>
                <a:ext cx="368000" cy="307950"/>
              </a:xfrm>
              <a:custGeom>
                <a:avLst/>
                <a:gdLst/>
                <a:ahLst/>
                <a:cxnLst/>
                <a:rect l="l" t="t" r="r" b="b"/>
                <a:pathLst>
                  <a:path w="14720" h="12318" extrusionOk="0">
                    <a:moveTo>
                      <a:pt x="14383" y="11760"/>
                    </a:moveTo>
                    <a:cubicBezTo>
                      <a:pt x="14504" y="11760"/>
                      <a:pt x="14601" y="11857"/>
                      <a:pt x="14601" y="11981"/>
                    </a:cubicBezTo>
                    <a:cubicBezTo>
                      <a:pt x="14601" y="12103"/>
                      <a:pt x="14504" y="12199"/>
                      <a:pt x="14383" y="12199"/>
                    </a:cubicBezTo>
                    <a:cubicBezTo>
                      <a:pt x="14259" y="12199"/>
                      <a:pt x="14162" y="12103"/>
                      <a:pt x="14162" y="11981"/>
                    </a:cubicBezTo>
                    <a:cubicBezTo>
                      <a:pt x="14162" y="11860"/>
                      <a:pt x="14261" y="11760"/>
                      <a:pt x="14383" y="11760"/>
                    </a:cubicBezTo>
                    <a:close/>
                    <a:moveTo>
                      <a:pt x="83" y="1"/>
                    </a:moveTo>
                    <a:lnTo>
                      <a:pt x="1" y="83"/>
                    </a:lnTo>
                    <a:lnTo>
                      <a:pt x="5607" y="5682"/>
                    </a:lnTo>
                    <a:lnTo>
                      <a:pt x="5607" y="6725"/>
                    </a:lnTo>
                    <a:lnTo>
                      <a:pt x="6397" y="7512"/>
                    </a:lnTo>
                    <a:lnTo>
                      <a:pt x="9820" y="7512"/>
                    </a:lnTo>
                    <a:lnTo>
                      <a:pt x="14104" y="11788"/>
                    </a:lnTo>
                    <a:cubicBezTo>
                      <a:pt x="14065" y="11840"/>
                      <a:pt x="14043" y="11909"/>
                      <a:pt x="14043" y="11981"/>
                    </a:cubicBezTo>
                    <a:cubicBezTo>
                      <a:pt x="14043" y="12166"/>
                      <a:pt x="14195" y="12318"/>
                      <a:pt x="14383" y="12318"/>
                    </a:cubicBezTo>
                    <a:cubicBezTo>
                      <a:pt x="14568" y="12318"/>
                      <a:pt x="14720" y="12166"/>
                      <a:pt x="14720" y="11981"/>
                    </a:cubicBezTo>
                    <a:cubicBezTo>
                      <a:pt x="14720" y="11793"/>
                      <a:pt x="14568" y="11642"/>
                      <a:pt x="14383" y="11642"/>
                    </a:cubicBezTo>
                    <a:cubicBezTo>
                      <a:pt x="14308" y="11642"/>
                      <a:pt x="14242" y="11664"/>
                      <a:pt x="14187" y="11702"/>
                    </a:cubicBezTo>
                    <a:lnTo>
                      <a:pt x="9886" y="7410"/>
                    </a:lnTo>
                    <a:lnTo>
                      <a:pt x="9869" y="7393"/>
                    </a:lnTo>
                    <a:lnTo>
                      <a:pt x="6444" y="7393"/>
                    </a:lnTo>
                    <a:lnTo>
                      <a:pt x="5726" y="6675"/>
                    </a:lnTo>
                    <a:lnTo>
                      <a:pt x="5726" y="5632"/>
                    </a:lnTo>
                    <a:lnTo>
                      <a:pt x="83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8" name="Google Shape;2048;p26"/>
              <p:cNvSpPr/>
              <p:nvPr/>
            </p:nvSpPr>
            <p:spPr>
              <a:xfrm>
                <a:off x="1729550" y="2124325"/>
                <a:ext cx="19750" cy="19825"/>
              </a:xfrm>
              <a:custGeom>
                <a:avLst/>
                <a:gdLst/>
                <a:ahLst/>
                <a:cxnLst/>
                <a:rect l="l" t="t" r="r" b="b"/>
                <a:pathLst>
                  <a:path w="790" h="793" extrusionOk="0">
                    <a:moveTo>
                      <a:pt x="395" y="0"/>
                    </a:moveTo>
                    <a:cubicBezTo>
                      <a:pt x="177" y="0"/>
                      <a:pt x="0" y="180"/>
                      <a:pt x="0" y="398"/>
                    </a:cubicBezTo>
                    <a:cubicBezTo>
                      <a:pt x="0" y="616"/>
                      <a:pt x="177" y="793"/>
                      <a:pt x="395" y="793"/>
                    </a:cubicBezTo>
                    <a:cubicBezTo>
                      <a:pt x="613" y="793"/>
                      <a:pt x="790" y="616"/>
                      <a:pt x="790" y="398"/>
                    </a:cubicBezTo>
                    <a:cubicBezTo>
                      <a:pt x="790" y="180"/>
                      <a:pt x="613" y="0"/>
                      <a:pt x="395" y="0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9" name="Google Shape;2049;p26"/>
              <p:cNvSpPr/>
              <p:nvPr/>
            </p:nvSpPr>
            <p:spPr>
              <a:xfrm>
                <a:off x="1754325" y="2149225"/>
                <a:ext cx="16925" cy="16950"/>
              </a:xfrm>
              <a:custGeom>
                <a:avLst/>
                <a:gdLst/>
                <a:ahLst/>
                <a:cxnLst/>
                <a:rect l="l" t="t" r="r" b="b"/>
                <a:pathLst>
                  <a:path w="677" h="678" extrusionOk="0">
                    <a:moveTo>
                      <a:pt x="340" y="120"/>
                    </a:moveTo>
                    <a:cubicBezTo>
                      <a:pt x="461" y="120"/>
                      <a:pt x="558" y="216"/>
                      <a:pt x="558" y="340"/>
                    </a:cubicBezTo>
                    <a:cubicBezTo>
                      <a:pt x="560" y="462"/>
                      <a:pt x="461" y="559"/>
                      <a:pt x="340" y="559"/>
                    </a:cubicBezTo>
                    <a:cubicBezTo>
                      <a:pt x="218" y="559"/>
                      <a:pt x="119" y="462"/>
                      <a:pt x="119" y="340"/>
                    </a:cubicBezTo>
                    <a:cubicBezTo>
                      <a:pt x="119" y="219"/>
                      <a:pt x="218" y="120"/>
                      <a:pt x="340" y="120"/>
                    </a:cubicBezTo>
                    <a:close/>
                    <a:moveTo>
                      <a:pt x="340" y="1"/>
                    </a:moveTo>
                    <a:cubicBezTo>
                      <a:pt x="152" y="1"/>
                      <a:pt x="0" y="153"/>
                      <a:pt x="0" y="338"/>
                    </a:cubicBezTo>
                    <a:cubicBezTo>
                      <a:pt x="0" y="525"/>
                      <a:pt x="152" y="677"/>
                      <a:pt x="340" y="677"/>
                    </a:cubicBezTo>
                    <a:cubicBezTo>
                      <a:pt x="525" y="677"/>
                      <a:pt x="676" y="525"/>
                      <a:pt x="676" y="338"/>
                    </a:cubicBezTo>
                    <a:cubicBezTo>
                      <a:pt x="676" y="153"/>
                      <a:pt x="525" y="1"/>
                      <a:pt x="340" y="1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0" name="Google Shape;2050;p26"/>
              <p:cNvSpPr/>
              <p:nvPr/>
            </p:nvSpPr>
            <p:spPr>
              <a:xfrm>
                <a:off x="1467700" y="1889200"/>
                <a:ext cx="136950" cy="182975"/>
              </a:xfrm>
              <a:custGeom>
                <a:avLst/>
                <a:gdLst/>
                <a:ahLst/>
                <a:cxnLst/>
                <a:rect l="l" t="t" r="r" b="b"/>
                <a:pathLst>
                  <a:path w="5478" h="7319" extrusionOk="0">
                    <a:moveTo>
                      <a:pt x="5138" y="6761"/>
                    </a:moveTo>
                    <a:cubicBezTo>
                      <a:pt x="5260" y="6761"/>
                      <a:pt x="5359" y="6860"/>
                      <a:pt x="5359" y="6982"/>
                    </a:cubicBezTo>
                    <a:cubicBezTo>
                      <a:pt x="5359" y="7103"/>
                      <a:pt x="5260" y="7203"/>
                      <a:pt x="5138" y="7203"/>
                    </a:cubicBezTo>
                    <a:cubicBezTo>
                      <a:pt x="5017" y="7203"/>
                      <a:pt x="4917" y="7103"/>
                      <a:pt x="4917" y="6982"/>
                    </a:cubicBezTo>
                    <a:cubicBezTo>
                      <a:pt x="4917" y="6860"/>
                      <a:pt x="5017" y="6761"/>
                      <a:pt x="5138" y="6761"/>
                    </a:cubicBezTo>
                    <a:close/>
                    <a:moveTo>
                      <a:pt x="84" y="0"/>
                    </a:moveTo>
                    <a:lnTo>
                      <a:pt x="1" y="83"/>
                    </a:lnTo>
                    <a:lnTo>
                      <a:pt x="5080" y="5157"/>
                    </a:lnTo>
                    <a:lnTo>
                      <a:pt x="5080" y="6648"/>
                    </a:lnTo>
                    <a:cubicBezTo>
                      <a:pt x="4923" y="6675"/>
                      <a:pt x="4801" y="6813"/>
                      <a:pt x="4801" y="6982"/>
                    </a:cubicBezTo>
                    <a:cubicBezTo>
                      <a:pt x="4801" y="7167"/>
                      <a:pt x="4953" y="7318"/>
                      <a:pt x="5138" y="7318"/>
                    </a:cubicBezTo>
                    <a:cubicBezTo>
                      <a:pt x="5326" y="7318"/>
                      <a:pt x="5478" y="7167"/>
                      <a:pt x="5478" y="6982"/>
                    </a:cubicBezTo>
                    <a:cubicBezTo>
                      <a:pt x="5478" y="6813"/>
                      <a:pt x="5356" y="6675"/>
                      <a:pt x="5199" y="6648"/>
                    </a:cubicBezTo>
                    <a:lnTo>
                      <a:pt x="5199" y="5107"/>
                    </a:lnTo>
                    <a:lnTo>
                      <a:pt x="84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1" name="Google Shape;2051;p26"/>
              <p:cNvSpPr/>
              <p:nvPr/>
            </p:nvSpPr>
            <p:spPr>
              <a:xfrm>
                <a:off x="2292900" y="1611075"/>
                <a:ext cx="17000" cy="16925"/>
              </a:xfrm>
              <a:custGeom>
                <a:avLst/>
                <a:gdLst/>
                <a:ahLst/>
                <a:cxnLst/>
                <a:rect l="l" t="t" r="r" b="b"/>
                <a:pathLst>
                  <a:path w="680" h="677" extrusionOk="0">
                    <a:moveTo>
                      <a:pt x="340" y="119"/>
                    </a:moveTo>
                    <a:cubicBezTo>
                      <a:pt x="461" y="119"/>
                      <a:pt x="560" y="219"/>
                      <a:pt x="560" y="340"/>
                    </a:cubicBezTo>
                    <a:cubicBezTo>
                      <a:pt x="560" y="462"/>
                      <a:pt x="461" y="561"/>
                      <a:pt x="340" y="561"/>
                    </a:cubicBezTo>
                    <a:cubicBezTo>
                      <a:pt x="218" y="561"/>
                      <a:pt x="119" y="462"/>
                      <a:pt x="119" y="340"/>
                    </a:cubicBezTo>
                    <a:cubicBezTo>
                      <a:pt x="119" y="219"/>
                      <a:pt x="218" y="119"/>
                      <a:pt x="340" y="119"/>
                    </a:cubicBezTo>
                    <a:close/>
                    <a:moveTo>
                      <a:pt x="340" y="1"/>
                    </a:moveTo>
                    <a:cubicBezTo>
                      <a:pt x="152" y="1"/>
                      <a:pt x="0" y="152"/>
                      <a:pt x="0" y="340"/>
                    </a:cubicBezTo>
                    <a:cubicBezTo>
                      <a:pt x="0" y="525"/>
                      <a:pt x="152" y="677"/>
                      <a:pt x="340" y="677"/>
                    </a:cubicBezTo>
                    <a:cubicBezTo>
                      <a:pt x="527" y="677"/>
                      <a:pt x="679" y="525"/>
                      <a:pt x="679" y="340"/>
                    </a:cubicBezTo>
                    <a:cubicBezTo>
                      <a:pt x="679" y="152"/>
                      <a:pt x="527" y="1"/>
                      <a:pt x="340" y="1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2" name="Google Shape;2052;p26"/>
              <p:cNvSpPr/>
              <p:nvPr/>
            </p:nvSpPr>
            <p:spPr>
              <a:xfrm>
                <a:off x="1478875" y="1479550"/>
                <a:ext cx="477800" cy="641750"/>
              </a:xfrm>
              <a:custGeom>
                <a:avLst/>
                <a:gdLst/>
                <a:ahLst/>
                <a:cxnLst/>
                <a:rect l="l" t="t" r="r" b="b"/>
                <a:pathLst>
                  <a:path w="19112" h="25670" extrusionOk="0">
                    <a:moveTo>
                      <a:pt x="18775" y="25112"/>
                    </a:moveTo>
                    <a:cubicBezTo>
                      <a:pt x="18897" y="25112"/>
                      <a:pt x="18996" y="25212"/>
                      <a:pt x="18996" y="25333"/>
                    </a:cubicBezTo>
                    <a:cubicBezTo>
                      <a:pt x="18996" y="25455"/>
                      <a:pt x="18897" y="25554"/>
                      <a:pt x="18775" y="25554"/>
                    </a:cubicBezTo>
                    <a:cubicBezTo>
                      <a:pt x="18654" y="25554"/>
                      <a:pt x="18554" y="25455"/>
                      <a:pt x="18554" y="25333"/>
                    </a:cubicBezTo>
                    <a:cubicBezTo>
                      <a:pt x="18554" y="25212"/>
                      <a:pt x="18654" y="25112"/>
                      <a:pt x="18775" y="25112"/>
                    </a:cubicBezTo>
                    <a:close/>
                    <a:moveTo>
                      <a:pt x="1" y="0"/>
                    </a:moveTo>
                    <a:lnTo>
                      <a:pt x="1" y="119"/>
                    </a:lnTo>
                    <a:lnTo>
                      <a:pt x="2690" y="119"/>
                    </a:lnTo>
                    <a:lnTo>
                      <a:pt x="3385" y="823"/>
                    </a:lnTo>
                    <a:lnTo>
                      <a:pt x="3385" y="10051"/>
                    </a:lnTo>
                    <a:lnTo>
                      <a:pt x="18496" y="25140"/>
                    </a:lnTo>
                    <a:cubicBezTo>
                      <a:pt x="18460" y="25195"/>
                      <a:pt x="18436" y="25261"/>
                      <a:pt x="18436" y="25333"/>
                    </a:cubicBezTo>
                    <a:cubicBezTo>
                      <a:pt x="18436" y="25518"/>
                      <a:pt x="18587" y="25670"/>
                      <a:pt x="18775" y="25670"/>
                    </a:cubicBezTo>
                    <a:cubicBezTo>
                      <a:pt x="18960" y="25670"/>
                      <a:pt x="19112" y="25518"/>
                      <a:pt x="19112" y="25333"/>
                    </a:cubicBezTo>
                    <a:cubicBezTo>
                      <a:pt x="19112" y="25145"/>
                      <a:pt x="18960" y="24994"/>
                      <a:pt x="18775" y="24994"/>
                    </a:cubicBezTo>
                    <a:cubicBezTo>
                      <a:pt x="18703" y="24994"/>
                      <a:pt x="18637" y="25018"/>
                      <a:pt x="18582" y="25057"/>
                    </a:cubicBezTo>
                    <a:lnTo>
                      <a:pt x="3501" y="10004"/>
                    </a:lnTo>
                    <a:lnTo>
                      <a:pt x="3501" y="773"/>
                    </a:lnTo>
                    <a:lnTo>
                      <a:pt x="2739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3" name="Google Shape;2053;p26"/>
              <p:cNvSpPr/>
              <p:nvPr/>
            </p:nvSpPr>
            <p:spPr>
              <a:xfrm>
                <a:off x="1467775" y="1794925"/>
                <a:ext cx="496025" cy="426050"/>
              </a:xfrm>
              <a:custGeom>
                <a:avLst/>
                <a:gdLst/>
                <a:ahLst/>
                <a:cxnLst/>
                <a:rect l="l" t="t" r="r" b="b"/>
                <a:pathLst>
                  <a:path w="19841" h="17042" extrusionOk="0">
                    <a:moveTo>
                      <a:pt x="332" y="1"/>
                    </a:moveTo>
                    <a:lnTo>
                      <a:pt x="1" y="335"/>
                    </a:lnTo>
                    <a:lnTo>
                      <a:pt x="8691" y="8961"/>
                    </a:lnTo>
                    <a:lnTo>
                      <a:pt x="11368" y="8961"/>
                    </a:lnTo>
                    <a:lnTo>
                      <a:pt x="19053" y="16591"/>
                    </a:lnTo>
                    <a:cubicBezTo>
                      <a:pt x="19051" y="16608"/>
                      <a:pt x="19048" y="16627"/>
                      <a:pt x="19048" y="16644"/>
                    </a:cubicBezTo>
                    <a:cubicBezTo>
                      <a:pt x="19048" y="16864"/>
                      <a:pt x="19225" y="17041"/>
                      <a:pt x="19443" y="17041"/>
                    </a:cubicBezTo>
                    <a:cubicBezTo>
                      <a:pt x="19661" y="17041"/>
                      <a:pt x="19840" y="16864"/>
                      <a:pt x="19840" y="16644"/>
                    </a:cubicBezTo>
                    <a:cubicBezTo>
                      <a:pt x="19837" y="16425"/>
                      <a:pt x="19661" y="16249"/>
                      <a:pt x="19443" y="16249"/>
                    </a:cubicBezTo>
                    <a:cubicBezTo>
                      <a:pt x="19423" y="16249"/>
                      <a:pt x="19404" y="16252"/>
                      <a:pt x="19385" y="16254"/>
                    </a:cubicBezTo>
                    <a:lnTo>
                      <a:pt x="11561" y="8489"/>
                    </a:lnTo>
                    <a:lnTo>
                      <a:pt x="8884" y="8489"/>
                    </a:lnTo>
                    <a:lnTo>
                      <a:pt x="332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4" name="Google Shape;2054;p26"/>
              <p:cNvSpPr/>
              <p:nvPr/>
            </p:nvSpPr>
            <p:spPr>
              <a:xfrm>
                <a:off x="1707600" y="2102300"/>
                <a:ext cx="16925" cy="16950"/>
              </a:xfrm>
              <a:custGeom>
                <a:avLst/>
                <a:gdLst/>
                <a:ahLst/>
                <a:cxnLst/>
                <a:rect l="l" t="t" r="r" b="b"/>
                <a:pathLst>
                  <a:path w="677" h="678" extrusionOk="0">
                    <a:moveTo>
                      <a:pt x="337" y="117"/>
                    </a:moveTo>
                    <a:cubicBezTo>
                      <a:pt x="461" y="117"/>
                      <a:pt x="558" y="216"/>
                      <a:pt x="558" y="338"/>
                    </a:cubicBezTo>
                    <a:cubicBezTo>
                      <a:pt x="558" y="459"/>
                      <a:pt x="461" y="558"/>
                      <a:pt x="337" y="558"/>
                    </a:cubicBezTo>
                    <a:cubicBezTo>
                      <a:pt x="216" y="558"/>
                      <a:pt x="119" y="459"/>
                      <a:pt x="119" y="338"/>
                    </a:cubicBezTo>
                    <a:cubicBezTo>
                      <a:pt x="119" y="216"/>
                      <a:pt x="216" y="117"/>
                      <a:pt x="337" y="117"/>
                    </a:cubicBezTo>
                    <a:close/>
                    <a:moveTo>
                      <a:pt x="337" y="1"/>
                    </a:moveTo>
                    <a:cubicBezTo>
                      <a:pt x="152" y="1"/>
                      <a:pt x="0" y="153"/>
                      <a:pt x="0" y="338"/>
                    </a:cubicBezTo>
                    <a:cubicBezTo>
                      <a:pt x="0" y="525"/>
                      <a:pt x="152" y="677"/>
                      <a:pt x="337" y="677"/>
                    </a:cubicBezTo>
                    <a:cubicBezTo>
                      <a:pt x="525" y="677"/>
                      <a:pt x="677" y="525"/>
                      <a:pt x="677" y="338"/>
                    </a:cubicBezTo>
                    <a:cubicBezTo>
                      <a:pt x="677" y="153"/>
                      <a:pt x="525" y="1"/>
                      <a:pt x="337" y="1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5" name="Google Shape;2055;p26"/>
              <p:cNvSpPr/>
              <p:nvPr/>
            </p:nvSpPr>
            <p:spPr>
              <a:xfrm>
                <a:off x="2694325" y="1972500"/>
                <a:ext cx="284150" cy="305875"/>
              </a:xfrm>
              <a:custGeom>
                <a:avLst/>
                <a:gdLst/>
                <a:ahLst/>
                <a:cxnLst/>
                <a:rect l="l" t="t" r="r" b="b"/>
                <a:pathLst>
                  <a:path w="11366" h="12235" extrusionOk="0">
                    <a:moveTo>
                      <a:pt x="338" y="11677"/>
                    </a:moveTo>
                    <a:cubicBezTo>
                      <a:pt x="459" y="11677"/>
                      <a:pt x="558" y="11777"/>
                      <a:pt x="558" y="11898"/>
                    </a:cubicBezTo>
                    <a:cubicBezTo>
                      <a:pt x="558" y="12019"/>
                      <a:pt x="459" y="12119"/>
                      <a:pt x="338" y="12119"/>
                    </a:cubicBezTo>
                    <a:cubicBezTo>
                      <a:pt x="216" y="12119"/>
                      <a:pt x="117" y="12019"/>
                      <a:pt x="117" y="11898"/>
                    </a:cubicBezTo>
                    <a:cubicBezTo>
                      <a:pt x="117" y="11777"/>
                      <a:pt x="216" y="11677"/>
                      <a:pt x="338" y="11677"/>
                    </a:cubicBezTo>
                    <a:close/>
                    <a:moveTo>
                      <a:pt x="4296" y="0"/>
                    </a:moveTo>
                    <a:lnTo>
                      <a:pt x="3603" y="699"/>
                    </a:lnTo>
                    <a:lnTo>
                      <a:pt x="3603" y="5124"/>
                    </a:lnTo>
                    <a:lnTo>
                      <a:pt x="296" y="8453"/>
                    </a:lnTo>
                    <a:lnTo>
                      <a:pt x="280" y="8469"/>
                    </a:lnTo>
                    <a:lnTo>
                      <a:pt x="280" y="11564"/>
                    </a:lnTo>
                    <a:cubicBezTo>
                      <a:pt x="122" y="11594"/>
                      <a:pt x="1" y="11732"/>
                      <a:pt x="1" y="11898"/>
                    </a:cubicBezTo>
                    <a:cubicBezTo>
                      <a:pt x="1" y="12083"/>
                      <a:pt x="153" y="12235"/>
                      <a:pt x="338" y="12235"/>
                    </a:cubicBezTo>
                    <a:cubicBezTo>
                      <a:pt x="525" y="12235"/>
                      <a:pt x="677" y="12083"/>
                      <a:pt x="677" y="11898"/>
                    </a:cubicBezTo>
                    <a:cubicBezTo>
                      <a:pt x="677" y="11732"/>
                      <a:pt x="556" y="11594"/>
                      <a:pt x="398" y="11564"/>
                    </a:cubicBezTo>
                    <a:lnTo>
                      <a:pt x="398" y="8519"/>
                    </a:lnTo>
                    <a:lnTo>
                      <a:pt x="3719" y="5171"/>
                    </a:lnTo>
                    <a:lnTo>
                      <a:pt x="3719" y="748"/>
                    </a:lnTo>
                    <a:lnTo>
                      <a:pt x="4346" y="119"/>
                    </a:lnTo>
                    <a:lnTo>
                      <a:pt x="11366" y="119"/>
                    </a:lnTo>
                    <a:lnTo>
                      <a:pt x="11366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6" name="Google Shape;2056;p26"/>
              <p:cNvSpPr/>
              <p:nvPr/>
            </p:nvSpPr>
            <p:spPr>
              <a:xfrm>
                <a:off x="2883975" y="2012650"/>
                <a:ext cx="19775" cy="19850"/>
              </a:xfrm>
              <a:custGeom>
                <a:avLst/>
                <a:gdLst/>
                <a:ahLst/>
                <a:cxnLst/>
                <a:rect l="l" t="t" r="r" b="b"/>
                <a:pathLst>
                  <a:path w="791" h="794" extrusionOk="0">
                    <a:moveTo>
                      <a:pt x="395" y="1"/>
                    </a:moveTo>
                    <a:cubicBezTo>
                      <a:pt x="177" y="1"/>
                      <a:pt x="1" y="178"/>
                      <a:pt x="1" y="398"/>
                    </a:cubicBezTo>
                    <a:cubicBezTo>
                      <a:pt x="1" y="616"/>
                      <a:pt x="177" y="793"/>
                      <a:pt x="395" y="793"/>
                    </a:cubicBezTo>
                    <a:cubicBezTo>
                      <a:pt x="613" y="793"/>
                      <a:pt x="790" y="616"/>
                      <a:pt x="790" y="398"/>
                    </a:cubicBezTo>
                    <a:cubicBezTo>
                      <a:pt x="790" y="178"/>
                      <a:pt x="613" y="1"/>
                      <a:pt x="395" y="1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7" name="Google Shape;2057;p26"/>
              <p:cNvSpPr/>
              <p:nvPr/>
            </p:nvSpPr>
            <p:spPr>
              <a:xfrm>
                <a:off x="2855125" y="2014100"/>
                <a:ext cx="16950" cy="16950"/>
              </a:xfrm>
              <a:custGeom>
                <a:avLst/>
                <a:gdLst/>
                <a:ahLst/>
                <a:cxnLst/>
                <a:rect l="l" t="t" r="r" b="b"/>
                <a:pathLst>
                  <a:path w="678" h="678" extrusionOk="0">
                    <a:moveTo>
                      <a:pt x="340" y="117"/>
                    </a:moveTo>
                    <a:cubicBezTo>
                      <a:pt x="462" y="117"/>
                      <a:pt x="561" y="216"/>
                      <a:pt x="561" y="338"/>
                    </a:cubicBezTo>
                    <a:cubicBezTo>
                      <a:pt x="561" y="462"/>
                      <a:pt x="462" y="558"/>
                      <a:pt x="340" y="558"/>
                    </a:cubicBezTo>
                    <a:cubicBezTo>
                      <a:pt x="219" y="558"/>
                      <a:pt x="119" y="459"/>
                      <a:pt x="119" y="338"/>
                    </a:cubicBezTo>
                    <a:cubicBezTo>
                      <a:pt x="119" y="216"/>
                      <a:pt x="219" y="117"/>
                      <a:pt x="340" y="117"/>
                    </a:cubicBezTo>
                    <a:close/>
                    <a:moveTo>
                      <a:pt x="340" y="1"/>
                    </a:moveTo>
                    <a:cubicBezTo>
                      <a:pt x="153" y="1"/>
                      <a:pt x="1" y="153"/>
                      <a:pt x="1" y="338"/>
                    </a:cubicBezTo>
                    <a:cubicBezTo>
                      <a:pt x="1" y="525"/>
                      <a:pt x="153" y="677"/>
                      <a:pt x="340" y="677"/>
                    </a:cubicBezTo>
                    <a:cubicBezTo>
                      <a:pt x="525" y="677"/>
                      <a:pt x="677" y="525"/>
                      <a:pt x="677" y="338"/>
                    </a:cubicBezTo>
                    <a:cubicBezTo>
                      <a:pt x="677" y="153"/>
                      <a:pt x="525" y="1"/>
                      <a:pt x="340" y="1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8" name="Google Shape;2058;p26"/>
              <p:cNvSpPr/>
              <p:nvPr/>
            </p:nvSpPr>
            <p:spPr>
              <a:xfrm>
                <a:off x="2504275" y="1775475"/>
                <a:ext cx="497125" cy="627900"/>
              </a:xfrm>
              <a:custGeom>
                <a:avLst/>
                <a:gdLst/>
                <a:ahLst/>
                <a:cxnLst/>
                <a:rect l="l" t="t" r="r" b="b"/>
                <a:pathLst>
                  <a:path w="19885" h="25116" extrusionOk="0">
                    <a:moveTo>
                      <a:pt x="19550" y="0"/>
                    </a:moveTo>
                    <a:lnTo>
                      <a:pt x="15318" y="4262"/>
                    </a:lnTo>
                    <a:lnTo>
                      <a:pt x="8448" y="4262"/>
                    </a:lnTo>
                    <a:lnTo>
                      <a:pt x="161" y="12613"/>
                    </a:lnTo>
                    <a:lnTo>
                      <a:pt x="161" y="24403"/>
                    </a:lnTo>
                    <a:cubicBezTo>
                      <a:pt x="64" y="24477"/>
                      <a:pt x="0" y="24591"/>
                      <a:pt x="0" y="24720"/>
                    </a:cubicBezTo>
                    <a:cubicBezTo>
                      <a:pt x="0" y="24938"/>
                      <a:pt x="177" y="25115"/>
                      <a:pt x="395" y="25115"/>
                    </a:cubicBezTo>
                    <a:cubicBezTo>
                      <a:pt x="616" y="25115"/>
                      <a:pt x="793" y="24938"/>
                      <a:pt x="793" y="24720"/>
                    </a:cubicBezTo>
                    <a:cubicBezTo>
                      <a:pt x="793" y="24591"/>
                      <a:pt x="729" y="24477"/>
                      <a:pt x="633" y="24403"/>
                    </a:cubicBezTo>
                    <a:lnTo>
                      <a:pt x="633" y="12806"/>
                    </a:lnTo>
                    <a:lnTo>
                      <a:pt x="8644" y="4734"/>
                    </a:lnTo>
                    <a:lnTo>
                      <a:pt x="15514" y="4734"/>
                    </a:lnTo>
                    <a:lnTo>
                      <a:pt x="19884" y="331"/>
                    </a:lnTo>
                    <a:lnTo>
                      <a:pt x="19550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9" name="Google Shape;2059;p26"/>
              <p:cNvSpPr/>
              <p:nvPr/>
            </p:nvSpPr>
            <p:spPr>
              <a:xfrm>
                <a:off x="2824900" y="2014100"/>
                <a:ext cx="16925" cy="16950"/>
              </a:xfrm>
              <a:custGeom>
                <a:avLst/>
                <a:gdLst/>
                <a:ahLst/>
                <a:cxnLst/>
                <a:rect l="l" t="t" r="r" b="b"/>
                <a:pathLst>
                  <a:path w="677" h="678" extrusionOk="0">
                    <a:moveTo>
                      <a:pt x="340" y="117"/>
                    </a:moveTo>
                    <a:cubicBezTo>
                      <a:pt x="462" y="117"/>
                      <a:pt x="561" y="216"/>
                      <a:pt x="561" y="338"/>
                    </a:cubicBezTo>
                    <a:cubicBezTo>
                      <a:pt x="558" y="462"/>
                      <a:pt x="462" y="558"/>
                      <a:pt x="340" y="558"/>
                    </a:cubicBezTo>
                    <a:cubicBezTo>
                      <a:pt x="219" y="558"/>
                      <a:pt x="119" y="459"/>
                      <a:pt x="119" y="338"/>
                    </a:cubicBezTo>
                    <a:cubicBezTo>
                      <a:pt x="119" y="216"/>
                      <a:pt x="219" y="117"/>
                      <a:pt x="340" y="117"/>
                    </a:cubicBezTo>
                    <a:close/>
                    <a:moveTo>
                      <a:pt x="340" y="1"/>
                    </a:moveTo>
                    <a:cubicBezTo>
                      <a:pt x="153" y="1"/>
                      <a:pt x="1" y="153"/>
                      <a:pt x="1" y="338"/>
                    </a:cubicBezTo>
                    <a:cubicBezTo>
                      <a:pt x="1" y="525"/>
                      <a:pt x="153" y="677"/>
                      <a:pt x="340" y="677"/>
                    </a:cubicBezTo>
                    <a:cubicBezTo>
                      <a:pt x="525" y="677"/>
                      <a:pt x="677" y="525"/>
                      <a:pt x="677" y="338"/>
                    </a:cubicBezTo>
                    <a:cubicBezTo>
                      <a:pt x="677" y="153"/>
                      <a:pt x="525" y="1"/>
                      <a:pt x="340" y="1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0" name="Google Shape;2060;p26"/>
              <p:cNvSpPr/>
              <p:nvPr/>
            </p:nvSpPr>
            <p:spPr>
              <a:xfrm>
                <a:off x="2670875" y="1949175"/>
                <a:ext cx="307600" cy="329200"/>
              </a:xfrm>
              <a:custGeom>
                <a:avLst/>
                <a:gdLst/>
                <a:ahLst/>
                <a:cxnLst/>
                <a:rect l="l" t="t" r="r" b="b"/>
                <a:pathLst>
                  <a:path w="12304" h="13168" extrusionOk="0">
                    <a:moveTo>
                      <a:pt x="337" y="12610"/>
                    </a:moveTo>
                    <a:cubicBezTo>
                      <a:pt x="458" y="12610"/>
                      <a:pt x="558" y="12710"/>
                      <a:pt x="558" y="12831"/>
                    </a:cubicBezTo>
                    <a:cubicBezTo>
                      <a:pt x="558" y="12952"/>
                      <a:pt x="458" y="13052"/>
                      <a:pt x="337" y="13052"/>
                    </a:cubicBezTo>
                    <a:cubicBezTo>
                      <a:pt x="216" y="13052"/>
                      <a:pt x="116" y="12952"/>
                      <a:pt x="116" y="12831"/>
                    </a:cubicBezTo>
                    <a:cubicBezTo>
                      <a:pt x="116" y="12710"/>
                      <a:pt x="216" y="12610"/>
                      <a:pt x="337" y="12610"/>
                    </a:cubicBezTo>
                    <a:close/>
                    <a:moveTo>
                      <a:pt x="4928" y="0"/>
                    </a:moveTo>
                    <a:lnTo>
                      <a:pt x="3603" y="1336"/>
                    </a:lnTo>
                    <a:lnTo>
                      <a:pt x="3603" y="5761"/>
                    </a:lnTo>
                    <a:lnTo>
                      <a:pt x="296" y="9091"/>
                    </a:lnTo>
                    <a:lnTo>
                      <a:pt x="279" y="9107"/>
                    </a:lnTo>
                    <a:lnTo>
                      <a:pt x="279" y="12497"/>
                    </a:lnTo>
                    <a:cubicBezTo>
                      <a:pt x="119" y="12527"/>
                      <a:pt x="0" y="12665"/>
                      <a:pt x="0" y="12831"/>
                    </a:cubicBezTo>
                    <a:cubicBezTo>
                      <a:pt x="0" y="13016"/>
                      <a:pt x="152" y="13168"/>
                      <a:pt x="337" y="13168"/>
                    </a:cubicBezTo>
                    <a:cubicBezTo>
                      <a:pt x="525" y="13168"/>
                      <a:pt x="677" y="13016"/>
                      <a:pt x="677" y="12831"/>
                    </a:cubicBezTo>
                    <a:cubicBezTo>
                      <a:pt x="677" y="12665"/>
                      <a:pt x="555" y="12527"/>
                      <a:pt x="398" y="12497"/>
                    </a:cubicBezTo>
                    <a:lnTo>
                      <a:pt x="398" y="9157"/>
                    </a:lnTo>
                    <a:lnTo>
                      <a:pt x="3719" y="5808"/>
                    </a:lnTo>
                    <a:lnTo>
                      <a:pt x="3719" y="1383"/>
                    </a:lnTo>
                    <a:lnTo>
                      <a:pt x="4977" y="116"/>
                    </a:lnTo>
                    <a:lnTo>
                      <a:pt x="12304" y="116"/>
                    </a:lnTo>
                    <a:lnTo>
                      <a:pt x="12304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1" name="Google Shape;2061;p26"/>
              <p:cNvSpPr/>
              <p:nvPr/>
            </p:nvSpPr>
            <p:spPr>
              <a:xfrm>
                <a:off x="2647325" y="1851175"/>
                <a:ext cx="330400" cy="427275"/>
              </a:xfrm>
              <a:custGeom>
                <a:avLst/>
                <a:gdLst/>
                <a:ahLst/>
                <a:cxnLst/>
                <a:rect l="l" t="t" r="r" b="b"/>
                <a:pathLst>
                  <a:path w="13216" h="17091" extrusionOk="0">
                    <a:moveTo>
                      <a:pt x="340" y="16530"/>
                    </a:moveTo>
                    <a:cubicBezTo>
                      <a:pt x="462" y="16530"/>
                      <a:pt x="561" y="16630"/>
                      <a:pt x="561" y="16751"/>
                    </a:cubicBezTo>
                    <a:cubicBezTo>
                      <a:pt x="561" y="16872"/>
                      <a:pt x="462" y="16972"/>
                      <a:pt x="340" y="16972"/>
                    </a:cubicBezTo>
                    <a:cubicBezTo>
                      <a:pt x="219" y="16972"/>
                      <a:pt x="120" y="16872"/>
                      <a:pt x="120" y="16751"/>
                    </a:cubicBezTo>
                    <a:cubicBezTo>
                      <a:pt x="120" y="16630"/>
                      <a:pt x="219" y="16530"/>
                      <a:pt x="340" y="16530"/>
                    </a:cubicBezTo>
                    <a:close/>
                    <a:moveTo>
                      <a:pt x="13133" y="0"/>
                    </a:moveTo>
                    <a:lnTo>
                      <a:pt x="10173" y="2984"/>
                    </a:lnTo>
                    <a:lnTo>
                      <a:pt x="5577" y="2984"/>
                    </a:lnTo>
                    <a:lnTo>
                      <a:pt x="3614" y="4964"/>
                    </a:lnTo>
                    <a:lnTo>
                      <a:pt x="3614" y="9389"/>
                    </a:lnTo>
                    <a:lnTo>
                      <a:pt x="291" y="12735"/>
                    </a:lnTo>
                    <a:lnTo>
                      <a:pt x="282" y="16420"/>
                    </a:lnTo>
                    <a:cubicBezTo>
                      <a:pt x="122" y="16447"/>
                      <a:pt x="1" y="16585"/>
                      <a:pt x="1" y="16751"/>
                    </a:cubicBezTo>
                    <a:cubicBezTo>
                      <a:pt x="1" y="16939"/>
                      <a:pt x="153" y="17091"/>
                      <a:pt x="340" y="17091"/>
                    </a:cubicBezTo>
                    <a:cubicBezTo>
                      <a:pt x="528" y="17091"/>
                      <a:pt x="680" y="16939"/>
                      <a:pt x="680" y="16751"/>
                    </a:cubicBezTo>
                    <a:cubicBezTo>
                      <a:pt x="680" y="16585"/>
                      <a:pt x="559" y="16447"/>
                      <a:pt x="401" y="16417"/>
                    </a:cubicBezTo>
                    <a:lnTo>
                      <a:pt x="409" y="12784"/>
                    </a:lnTo>
                    <a:lnTo>
                      <a:pt x="3730" y="9436"/>
                    </a:lnTo>
                    <a:lnTo>
                      <a:pt x="3730" y="5011"/>
                    </a:lnTo>
                    <a:lnTo>
                      <a:pt x="5627" y="3103"/>
                    </a:lnTo>
                    <a:lnTo>
                      <a:pt x="10220" y="3103"/>
                    </a:lnTo>
                    <a:lnTo>
                      <a:pt x="13215" y="86"/>
                    </a:lnTo>
                    <a:lnTo>
                      <a:pt x="13133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2" name="Google Shape;2062;p26"/>
              <p:cNvSpPr/>
              <p:nvPr/>
            </p:nvSpPr>
            <p:spPr>
              <a:xfrm>
                <a:off x="2414275" y="1478925"/>
                <a:ext cx="324450" cy="777500"/>
              </a:xfrm>
              <a:custGeom>
                <a:avLst/>
                <a:gdLst/>
                <a:ahLst/>
                <a:cxnLst/>
                <a:rect l="l" t="t" r="r" b="b"/>
                <a:pathLst>
                  <a:path w="12978" h="31100" extrusionOk="0">
                    <a:moveTo>
                      <a:pt x="340" y="30540"/>
                    </a:moveTo>
                    <a:cubicBezTo>
                      <a:pt x="462" y="30540"/>
                      <a:pt x="561" y="30639"/>
                      <a:pt x="561" y="30760"/>
                    </a:cubicBezTo>
                    <a:cubicBezTo>
                      <a:pt x="561" y="30882"/>
                      <a:pt x="462" y="30981"/>
                      <a:pt x="340" y="30981"/>
                    </a:cubicBezTo>
                    <a:cubicBezTo>
                      <a:pt x="219" y="30981"/>
                      <a:pt x="119" y="30882"/>
                      <a:pt x="119" y="30760"/>
                    </a:cubicBezTo>
                    <a:cubicBezTo>
                      <a:pt x="119" y="30639"/>
                      <a:pt x="219" y="30540"/>
                      <a:pt x="340" y="30540"/>
                    </a:cubicBezTo>
                    <a:close/>
                    <a:moveTo>
                      <a:pt x="12895" y="0"/>
                    </a:moveTo>
                    <a:lnTo>
                      <a:pt x="4834" y="8097"/>
                    </a:lnTo>
                    <a:lnTo>
                      <a:pt x="4818" y="8116"/>
                    </a:lnTo>
                    <a:lnTo>
                      <a:pt x="4818" y="15097"/>
                    </a:lnTo>
                    <a:lnTo>
                      <a:pt x="953" y="18979"/>
                    </a:lnTo>
                    <a:lnTo>
                      <a:pt x="953" y="24364"/>
                    </a:lnTo>
                    <a:lnTo>
                      <a:pt x="282" y="25041"/>
                    </a:lnTo>
                    <a:lnTo>
                      <a:pt x="282" y="30429"/>
                    </a:lnTo>
                    <a:cubicBezTo>
                      <a:pt x="122" y="30457"/>
                      <a:pt x="1" y="30595"/>
                      <a:pt x="1" y="30760"/>
                    </a:cubicBezTo>
                    <a:cubicBezTo>
                      <a:pt x="1" y="30948"/>
                      <a:pt x="153" y="31100"/>
                      <a:pt x="340" y="31100"/>
                    </a:cubicBezTo>
                    <a:cubicBezTo>
                      <a:pt x="528" y="31100"/>
                      <a:pt x="680" y="30948"/>
                      <a:pt x="680" y="30760"/>
                    </a:cubicBezTo>
                    <a:cubicBezTo>
                      <a:pt x="680" y="30595"/>
                      <a:pt x="558" y="30457"/>
                      <a:pt x="398" y="30429"/>
                    </a:cubicBezTo>
                    <a:lnTo>
                      <a:pt x="398" y="25090"/>
                    </a:lnTo>
                    <a:lnTo>
                      <a:pt x="1072" y="24414"/>
                    </a:lnTo>
                    <a:lnTo>
                      <a:pt x="1072" y="19028"/>
                    </a:lnTo>
                    <a:lnTo>
                      <a:pt x="4936" y="15147"/>
                    </a:lnTo>
                    <a:lnTo>
                      <a:pt x="4936" y="8163"/>
                    </a:lnTo>
                    <a:lnTo>
                      <a:pt x="12978" y="83"/>
                    </a:lnTo>
                    <a:lnTo>
                      <a:pt x="12895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3" name="Google Shape;2063;p26"/>
              <p:cNvSpPr/>
              <p:nvPr/>
            </p:nvSpPr>
            <p:spPr>
              <a:xfrm>
                <a:off x="2294950" y="1643925"/>
                <a:ext cx="112925" cy="685675"/>
              </a:xfrm>
              <a:custGeom>
                <a:avLst/>
                <a:gdLst/>
                <a:ahLst/>
                <a:cxnLst/>
                <a:rect l="l" t="t" r="r" b="b"/>
                <a:pathLst>
                  <a:path w="4517" h="27427" extrusionOk="0">
                    <a:moveTo>
                      <a:pt x="338" y="26866"/>
                    </a:moveTo>
                    <a:cubicBezTo>
                      <a:pt x="462" y="26866"/>
                      <a:pt x="558" y="26965"/>
                      <a:pt x="558" y="27087"/>
                    </a:cubicBezTo>
                    <a:cubicBezTo>
                      <a:pt x="558" y="27208"/>
                      <a:pt x="462" y="27307"/>
                      <a:pt x="338" y="27307"/>
                    </a:cubicBezTo>
                    <a:cubicBezTo>
                      <a:pt x="216" y="27307"/>
                      <a:pt x="120" y="27208"/>
                      <a:pt x="120" y="27087"/>
                    </a:cubicBezTo>
                    <a:cubicBezTo>
                      <a:pt x="120" y="26965"/>
                      <a:pt x="216" y="26866"/>
                      <a:pt x="338" y="26866"/>
                    </a:cubicBezTo>
                    <a:close/>
                    <a:moveTo>
                      <a:pt x="4398" y="1"/>
                    </a:moveTo>
                    <a:lnTo>
                      <a:pt x="4398" y="6093"/>
                    </a:lnTo>
                    <a:lnTo>
                      <a:pt x="1097" y="9408"/>
                    </a:lnTo>
                    <a:lnTo>
                      <a:pt x="1077" y="9425"/>
                    </a:lnTo>
                    <a:lnTo>
                      <a:pt x="1077" y="19592"/>
                    </a:lnTo>
                    <a:lnTo>
                      <a:pt x="280" y="20392"/>
                    </a:lnTo>
                    <a:lnTo>
                      <a:pt x="280" y="26755"/>
                    </a:lnTo>
                    <a:cubicBezTo>
                      <a:pt x="122" y="26783"/>
                      <a:pt x="1" y="26921"/>
                      <a:pt x="1" y="27087"/>
                    </a:cubicBezTo>
                    <a:cubicBezTo>
                      <a:pt x="1" y="27274"/>
                      <a:pt x="153" y="27426"/>
                      <a:pt x="340" y="27426"/>
                    </a:cubicBezTo>
                    <a:cubicBezTo>
                      <a:pt x="525" y="27426"/>
                      <a:pt x="677" y="27274"/>
                      <a:pt x="677" y="27087"/>
                    </a:cubicBezTo>
                    <a:cubicBezTo>
                      <a:pt x="677" y="26921"/>
                      <a:pt x="556" y="26783"/>
                      <a:pt x="398" y="26755"/>
                    </a:cubicBezTo>
                    <a:lnTo>
                      <a:pt x="398" y="20442"/>
                    </a:lnTo>
                    <a:lnTo>
                      <a:pt x="1196" y="19639"/>
                    </a:lnTo>
                    <a:lnTo>
                      <a:pt x="1196" y="9475"/>
                    </a:lnTo>
                    <a:lnTo>
                      <a:pt x="4500" y="6159"/>
                    </a:lnTo>
                    <a:lnTo>
                      <a:pt x="4517" y="6143"/>
                    </a:lnTo>
                    <a:lnTo>
                      <a:pt x="4517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4" name="Google Shape;2064;p26"/>
              <p:cNvSpPr/>
              <p:nvPr/>
            </p:nvSpPr>
            <p:spPr>
              <a:xfrm>
                <a:off x="2319325" y="978025"/>
                <a:ext cx="44250" cy="465925"/>
              </a:xfrm>
              <a:custGeom>
                <a:avLst/>
                <a:gdLst/>
                <a:ahLst/>
                <a:cxnLst/>
                <a:rect l="l" t="t" r="r" b="b"/>
                <a:pathLst>
                  <a:path w="1770" h="18637" extrusionOk="0">
                    <a:moveTo>
                      <a:pt x="1430" y="18076"/>
                    </a:moveTo>
                    <a:cubicBezTo>
                      <a:pt x="1552" y="18076"/>
                      <a:pt x="1651" y="18176"/>
                      <a:pt x="1651" y="18297"/>
                    </a:cubicBezTo>
                    <a:cubicBezTo>
                      <a:pt x="1651" y="18419"/>
                      <a:pt x="1552" y="18518"/>
                      <a:pt x="1430" y="18518"/>
                    </a:cubicBezTo>
                    <a:cubicBezTo>
                      <a:pt x="1309" y="18518"/>
                      <a:pt x="1209" y="18419"/>
                      <a:pt x="1209" y="18297"/>
                    </a:cubicBezTo>
                    <a:cubicBezTo>
                      <a:pt x="1209" y="18176"/>
                      <a:pt x="1309" y="18076"/>
                      <a:pt x="1430" y="18076"/>
                    </a:cubicBezTo>
                    <a:close/>
                    <a:moveTo>
                      <a:pt x="0" y="1"/>
                    </a:moveTo>
                    <a:lnTo>
                      <a:pt x="0" y="9461"/>
                    </a:lnTo>
                    <a:lnTo>
                      <a:pt x="1372" y="10822"/>
                    </a:lnTo>
                    <a:lnTo>
                      <a:pt x="1372" y="17966"/>
                    </a:lnTo>
                    <a:cubicBezTo>
                      <a:pt x="1212" y="17993"/>
                      <a:pt x="1093" y="18131"/>
                      <a:pt x="1093" y="18297"/>
                    </a:cubicBezTo>
                    <a:cubicBezTo>
                      <a:pt x="1093" y="18485"/>
                      <a:pt x="1245" y="18637"/>
                      <a:pt x="1430" y="18637"/>
                    </a:cubicBezTo>
                    <a:cubicBezTo>
                      <a:pt x="1618" y="18637"/>
                      <a:pt x="1770" y="18485"/>
                      <a:pt x="1770" y="18297"/>
                    </a:cubicBezTo>
                    <a:cubicBezTo>
                      <a:pt x="1770" y="18131"/>
                      <a:pt x="1648" y="17993"/>
                      <a:pt x="1491" y="17966"/>
                    </a:cubicBezTo>
                    <a:lnTo>
                      <a:pt x="1491" y="10772"/>
                    </a:lnTo>
                    <a:lnTo>
                      <a:pt x="119" y="9411"/>
                    </a:lnTo>
                    <a:lnTo>
                      <a:pt x="119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5" name="Google Shape;2065;p26"/>
              <p:cNvSpPr/>
              <p:nvPr/>
            </p:nvSpPr>
            <p:spPr>
              <a:xfrm>
                <a:off x="2383650" y="1447800"/>
                <a:ext cx="355075" cy="632575"/>
              </a:xfrm>
              <a:custGeom>
                <a:avLst/>
                <a:gdLst/>
                <a:ahLst/>
                <a:cxnLst/>
                <a:rect l="l" t="t" r="r" b="b"/>
                <a:pathLst>
                  <a:path w="14203" h="25303" extrusionOk="0">
                    <a:moveTo>
                      <a:pt x="340" y="24743"/>
                    </a:moveTo>
                    <a:cubicBezTo>
                      <a:pt x="461" y="24743"/>
                      <a:pt x="558" y="24842"/>
                      <a:pt x="558" y="24963"/>
                    </a:cubicBezTo>
                    <a:cubicBezTo>
                      <a:pt x="558" y="25085"/>
                      <a:pt x="461" y="25184"/>
                      <a:pt x="340" y="25184"/>
                    </a:cubicBezTo>
                    <a:cubicBezTo>
                      <a:pt x="218" y="25184"/>
                      <a:pt x="119" y="25085"/>
                      <a:pt x="119" y="24963"/>
                    </a:cubicBezTo>
                    <a:cubicBezTo>
                      <a:pt x="119" y="24842"/>
                      <a:pt x="218" y="24743"/>
                      <a:pt x="340" y="24743"/>
                    </a:cubicBezTo>
                    <a:close/>
                    <a:moveTo>
                      <a:pt x="14120" y="0"/>
                    </a:moveTo>
                    <a:lnTo>
                      <a:pt x="5115" y="9046"/>
                    </a:lnTo>
                    <a:lnTo>
                      <a:pt x="5099" y="9063"/>
                    </a:lnTo>
                    <a:lnTo>
                      <a:pt x="5099" y="16044"/>
                    </a:lnTo>
                    <a:lnTo>
                      <a:pt x="1234" y="19926"/>
                    </a:lnTo>
                    <a:lnTo>
                      <a:pt x="1234" y="21275"/>
                    </a:lnTo>
                    <a:lnTo>
                      <a:pt x="279" y="22236"/>
                    </a:lnTo>
                    <a:lnTo>
                      <a:pt x="279" y="24632"/>
                    </a:lnTo>
                    <a:cubicBezTo>
                      <a:pt x="122" y="24660"/>
                      <a:pt x="0" y="24798"/>
                      <a:pt x="0" y="24963"/>
                    </a:cubicBezTo>
                    <a:cubicBezTo>
                      <a:pt x="0" y="25151"/>
                      <a:pt x="152" y="25303"/>
                      <a:pt x="337" y="25303"/>
                    </a:cubicBezTo>
                    <a:cubicBezTo>
                      <a:pt x="525" y="25303"/>
                      <a:pt x="676" y="25151"/>
                      <a:pt x="676" y="24963"/>
                    </a:cubicBezTo>
                    <a:cubicBezTo>
                      <a:pt x="676" y="24798"/>
                      <a:pt x="555" y="24660"/>
                      <a:pt x="398" y="24632"/>
                    </a:cubicBezTo>
                    <a:lnTo>
                      <a:pt x="398" y="22286"/>
                    </a:lnTo>
                    <a:lnTo>
                      <a:pt x="1353" y="21325"/>
                    </a:lnTo>
                    <a:lnTo>
                      <a:pt x="1353" y="19975"/>
                    </a:lnTo>
                    <a:lnTo>
                      <a:pt x="5215" y="16094"/>
                    </a:lnTo>
                    <a:lnTo>
                      <a:pt x="5215" y="9110"/>
                    </a:lnTo>
                    <a:lnTo>
                      <a:pt x="14203" y="83"/>
                    </a:lnTo>
                    <a:lnTo>
                      <a:pt x="14120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6" name="Google Shape;2066;p26"/>
              <p:cNvSpPr/>
              <p:nvPr/>
            </p:nvSpPr>
            <p:spPr>
              <a:xfrm>
                <a:off x="2570600" y="2009975"/>
                <a:ext cx="134375" cy="180625"/>
              </a:xfrm>
              <a:custGeom>
                <a:avLst/>
                <a:gdLst/>
                <a:ahLst/>
                <a:cxnLst/>
                <a:rect l="l" t="t" r="r" b="b"/>
                <a:pathLst>
                  <a:path w="5375" h="7225" extrusionOk="0">
                    <a:moveTo>
                      <a:pt x="340" y="6667"/>
                    </a:moveTo>
                    <a:cubicBezTo>
                      <a:pt x="461" y="6667"/>
                      <a:pt x="561" y="6766"/>
                      <a:pt x="561" y="6888"/>
                    </a:cubicBezTo>
                    <a:cubicBezTo>
                      <a:pt x="561" y="7009"/>
                      <a:pt x="461" y="7109"/>
                      <a:pt x="340" y="7109"/>
                    </a:cubicBezTo>
                    <a:cubicBezTo>
                      <a:pt x="218" y="7109"/>
                      <a:pt x="119" y="7009"/>
                      <a:pt x="119" y="6888"/>
                    </a:cubicBezTo>
                    <a:cubicBezTo>
                      <a:pt x="119" y="6766"/>
                      <a:pt x="218" y="6667"/>
                      <a:pt x="340" y="6667"/>
                    </a:cubicBezTo>
                    <a:close/>
                    <a:moveTo>
                      <a:pt x="5292" y="0"/>
                    </a:moveTo>
                    <a:lnTo>
                      <a:pt x="298" y="5033"/>
                    </a:lnTo>
                    <a:lnTo>
                      <a:pt x="282" y="5049"/>
                    </a:lnTo>
                    <a:lnTo>
                      <a:pt x="282" y="6554"/>
                    </a:lnTo>
                    <a:cubicBezTo>
                      <a:pt x="122" y="6581"/>
                      <a:pt x="0" y="6719"/>
                      <a:pt x="0" y="6888"/>
                    </a:cubicBezTo>
                    <a:cubicBezTo>
                      <a:pt x="0" y="7073"/>
                      <a:pt x="152" y="7224"/>
                      <a:pt x="340" y="7224"/>
                    </a:cubicBezTo>
                    <a:cubicBezTo>
                      <a:pt x="528" y="7224"/>
                      <a:pt x="679" y="7073"/>
                      <a:pt x="679" y="6888"/>
                    </a:cubicBezTo>
                    <a:cubicBezTo>
                      <a:pt x="679" y="6719"/>
                      <a:pt x="558" y="6581"/>
                      <a:pt x="398" y="6554"/>
                    </a:cubicBezTo>
                    <a:lnTo>
                      <a:pt x="398" y="5099"/>
                    </a:lnTo>
                    <a:lnTo>
                      <a:pt x="5375" y="83"/>
                    </a:lnTo>
                    <a:lnTo>
                      <a:pt x="5292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7" name="Google Shape;2067;p26"/>
              <p:cNvSpPr/>
              <p:nvPr/>
            </p:nvSpPr>
            <p:spPr>
              <a:xfrm>
                <a:off x="2598200" y="2046475"/>
                <a:ext cx="106775" cy="190075"/>
              </a:xfrm>
              <a:custGeom>
                <a:avLst/>
                <a:gdLst/>
                <a:ahLst/>
                <a:cxnLst/>
                <a:rect l="l" t="t" r="r" b="b"/>
                <a:pathLst>
                  <a:path w="4271" h="7603" extrusionOk="0">
                    <a:moveTo>
                      <a:pt x="340" y="7045"/>
                    </a:moveTo>
                    <a:cubicBezTo>
                      <a:pt x="461" y="7045"/>
                      <a:pt x="561" y="7145"/>
                      <a:pt x="561" y="7266"/>
                    </a:cubicBezTo>
                    <a:cubicBezTo>
                      <a:pt x="561" y="7388"/>
                      <a:pt x="461" y="7487"/>
                      <a:pt x="340" y="7487"/>
                    </a:cubicBezTo>
                    <a:cubicBezTo>
                      <a:pt x="219" y="7487"/>
                      <a:pt x="119" y="7388"/>
                      <a:pt x="119" y="7266"/>
                    </a:cubicBezTo>
                    <a:cubicBezTo>
                      <a:pt x="119" y="7145"/>
                      <a:pt x="219" y="7045"/>
                      <a:pt x="340" y="7045"/>
                    </a:cubicBezTo>
                    <a:close/>
                    <a:moveTo>
                      <a:pt x="4188" y="1"/>
                    </a:moveTo>
                    <a:lnTo>
                      <a:pt x="299" y="3920"/>
                    </a:lnTo>
                    <a:lnTo>
                      <a:pt x="279" y="3937"/>
                    </a:lnTo>
                    <a:lnTo>
                      <a:pt x="279" y="6932"/>
                    </a:lnTo>
                    <a:cubicBezTo>
                      <a:pt x="122" y="6960"/>
                      <a:pt x="0" y="7098"/>
                      <a:pt x="0" y="7266"/>
                    </a:cubicBezTo>
                    <a:cubicBezTo>
                      <a:pt x="0" y="7451"/>
                      <a:pt x="152" y="7603"/>
                      <a:pt x="340" y="7603"/>
                    </a:cubicBezTo>
                    <a:cubicBezTo>
                      <a:pt x="525" y="7603"/>
                      <a:pt x="677" y="7451"/>
                      <a:pt x="677" y="7266"/>
                    </a:cubicBezTo>
                    <a:cubicBezTo>
                      <a:pt x="677" y="7101"/>
                      <a:pt x="558" y="6963"/>
                      <a:pt x="398" y="6935"/>
                    </a:cubicBezTo>
                    <a:lnTo>
                      <a:pt x="398" y="3987"/>
                    </a:lnTo>
                    <a:lnTo>
                      <a:pt x="4271" y="83"/>
                    </a:lnTo>
                    <a:lnTo>
                      <a:pt x="4188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8" name="Google Shape;2068;p26"/>
              <p:cNvSpPr/>
              <p:nvPr/>
            </p:nvSpPr>
            <p:spPr>
              <a:xfrm>
                <a:off x="2318275" y="2070425"/>
                <a:ext cx="36950" cy="307200"/>
              </a:xfrm>
              <a:custGeom>
                <a:avLst/>
                <a:gdLst/>
                <a:ahLst/>
                <a:cxnLst/>
                <a:rect l="l" t="t" r="r" b="b"/>
                <a:pathLst>
                  <a:path w="1478" h="12288" extrusionOk="0">
                    <a:moveTo>
                      <a:pt x="1138" y="119"/>
                    </a:moveTo>
                    <a:cubicBezTo>
                      <a:pt x="1260" y="119"/>
                      <a:pt x="1359" y="219"/>
                      <a:pt x="1359" y="340"/>
                    </a:cubicBezTo>
                    <a:cubicBezTo>
                      <a:pt x="1359" y="461"/>
                      <a:pt x="1260" y="561"/>
                      <a:pt x="1138" y="561"/>
                    </a:cubicBezTo>
                    <a:cubicBezTo>
                      <a:pt x="1017" y="561"/>
                      <a:pt x="917" y="461"/>
                      <a:pt x="917" y="340"/>
                    </a:cubicBezTo>
                    <a:cubicBezTo>
                      <a:pt x="917" y="219"/>
                      <a:pt x="1017" y="119"/>
                      <a:pt x="1138" y="119"/>
                    </a:cubicBezTo>
                    <a:close/>
                    <a:moveTo>
                      <a:pt x="340" y="11727"/>
                    </a:moveTo>
                    <a:cubicBezTo>
                      <a:pt x="462" y="11727"/>
                      <a:pt x="561" y="11826"/>
                      <a:pt x="561" y="11948"/>
                    </a:cubicBezTo>
                    <a:cubicBezTo>
                      <a:pt x="561" y="12069"/>
                      <a:pt x="462" y="12169"/>
                      <a:pt x="340" y="12169"/>
                    </a:cubicBezTo>
                    <a:cubicBezTo>
                      <a:pt x="219" y="12169"/>
                      <a:pt x="120" y="12069"/>
                      <a:pt x="120" y="11948"/>
                    </a:cubicBezTo>
                    <a:cubicBezTo>
                      <a:pt x="120" y="11826"/>
                      <a:pt x="219" y="11727"/>
                      <a:pt x="340" y="11727"/>
                    </a:cubicBezTo>
                    <a:close/>
                    <a:moveTo>
                      <a:pt x="1138" y="0"/>
                    </a:moveTo>
                    <a:cubicBezTo>
                      <a:pt x="953" y="0"/>
                      <a:pt x="801" y="152"/>
                      <a:pt x="801" y="340"/>
                    </a:cubicBezTo>
                    <a:cubicBezTo>
                      <a:pt x="801" y="506"/>
                      <a:pt x="920" y="644"/>
                      <a:pt x="1080" y="671"/>
                    </a:cubicBezTo>
                    <a:lnTo>
                      <a:pt x="1080" y="2824"/>
                    </a:lnTo>
                    <a:lnTo>
                      <a:pt x="282" y="3628"/>
                    </a:lnTo>
                    <a:lnTo>
                      <a:pt x="282" y="11617"/>
                    </a:lnTo>
                    <a:cubicBezTo>
                      <a:pt x="122" y="11644"/>
                      <a:pt x="1" y="11782"/>
                      <a:pt x="1" y="11948"/>
                    </a:cubicBezTo>
                    <a:cubicBezTo>
                      <a:pt x="1" y="12136"/>
                      <a:pt x="153" y="12287"/>
                      <a:pt x="340" y="12287"/>
                    </a:cubicBezTo>
                    <a:cubicBezTo>
                      <a:pt x="528" y="12287"/>
                      <a:pt x="680" y="12136"/>
                      <a:pt x="680" y="11948"/>
                    </a:cubicBezTo>
                    <a:cubicBezTo>
                      <a:pt x="680" y="11782"/>
                      <a:pt x="558" y="11644"/>
                      <a:pt x="398" y="11617"/>
                    </a:cubicBezTo>
                    <a:lnTo>
                      <a:pt x="398" y="3675"/>
                    </a:lnTo>
                    <a:lnTo>
                      <a:pt x="1199" y="2874"/>
                    </a:lnTo>
                    <a:lnTo>
                      <a:pt x="1199" y="671"/>
                    </a:lnTo>
                    <a:cubicBezTo>
                      <a:pt x="1356" y="644"/>
                      <a:pt x="1478" y="506"/>
                      <a:pt x="1478" y="340"/>
                    </a:cubicBezTo>
                    <a:cubicBezTo>
                      <a:pt x="1478" y="152"/>
                      <a:pt x="1326" y="0"/>
                      <a:pt x="1138" y="0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9" name="Google Shape;2069;p26"/>
              <p:cNvSpPr/>
              <p:nvPr/>
            </p:nvSpPr>
            <p:spPr>
              <a:xfrm>
                <a:off x="2056800" y="1031225"/>
                <a:ext cx="185725" cy="1020175"/>
              </a:xfrm>
              <a:custGeom>
                <a:avLst/>
                <a:gdLst/>
                <a:ahLst/>
                <a:cxnLst/>
                <a:rect l="l" t="t" r="r" b="b"/>
                <a:pathLst>
                  <a:path w="7429" h="40807" extrusionOk="0">
                    <a:moveTo>
                      <a:pt x="3641" y="120"/>
                    </a:moveTo>
                    <a:cubicBezTo>
                      <a:pt x="3763" y="120"/>
                      <a:pt x="3862" y="219"/>
                      <a:pt x="3862" y="340"/>
                    </a:cubicBezTo>
                    <a:cubicBezTo>
                      <a:pt x="3862" y="459"/>
                      <a:pt x="3763" y="559"/>
                      <a:pt x="3641" y="559"/>
                    </a:cubicBezTo>
                    <a:cubicBezTo>
                      <a:pt x="3520" y="559"/>
                      <a:pt x="3421" y="459"/>
                      <a:pt x="3421" y="340"/>
                    </a:cubicBezTo>
                    <a:cubicBezTo>
                      <a:pt x="3421" y="219"/>
                      <a:pt x="3520" y="120"/>
                      <a:pt x="3641" y="120"/>
                    </a:cubicBezTo>
                    <a:close/>
                    <a:moveTo>
                      <a:pt x="3641" y="1"/>
                    </a:moveTo>
                    <a:cubicBezTo>
                      <a:pt x="3457" y="1"/>
                      <a:pt x="3305" y="153"/>
                      <a:pt x="3305" y="340"/>
                    </a:cubicBezTo>
                    <a:cubicBezTo>
                      <a:pt x="3305" y="412"/>
                      <a:pt x="3327" y="478"/>
                      <a:pt x="3365" y="534"/>
                    </a:cubicBezTo>
                    <a:lnTo>
                      <a:pt x="0" y="3904"/>
                    </a:lnTo>
                    <a:lnTo>
                      <a:pt x="0" y="22284"/>
                    </a:lnTo>
                    <a:lnTo>
                      <a:pt x="1372" y="23645"/>
                    </a:lnTo>
                    <a:lnTo>
                      <a:pt x="1372" y="25930"/>
                    </a:lnTo>
                    <a:lnTo>
                      <a:pt x="7310" y="31860"/>
                    </a:lnTo>
                    <a:lnTo>
                      <a:pt x="7310" y="40807"/>
                    </a:lnTo>
                    <a:lnTo>
                      <a:pt x="7429" y="40807"/>
                    </a:lnTo>
                    <a:lnTo>
                      <a:pt x="7429" y="31810"/>
                    </a:lnTo>
                    <a:lnTo>
                      <a:pt x="1491" y="25883"/>
                    </a:lnTo>
                    <a:lnTo>
                      <a:pt x="1491" y="23595"/>
                    </a:lnTo>
                    <a:lnTo>
                      <a:pt x="119" y="22234"/>
                    </a:lnTo>
                    <a:lnTo>
                      <a:pt x="119" y="3954"/>
                    </a:lnTo>
                    <a:lnTo>
                      <a:pt x="3448" y="616"/>
                    </a:lnTo>
                    <a:cubicBezTo>
                      <a:pt x="3503" y="655"/>
                      <a:pt x="3570" y="677"/>
                      <a:pt x="3641" y="677"/>
                    </a:cubicBezTo>
                    <a:cubicBezTo>
                      <a:pt x="3829" y="677"/>
                      <a:pt x="3981" y="525"/>
                      <a:pt x="3981" y="340"/>
                    </a:cubicBezTo>
                    <a:cubicBezTo>
                      <a:pt x="3981" y="153"/>
                      <a:pt x="3829" y="1"/>
                      <a:pt x="3641" y="1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0" name="Google Shape;2070;p26"/>
              <p:cNvSpPr/>
              <p:nvPr/>
            </p:nvSpPr>
            <p:spPr>
              <a:xfrm>
                <a:off x="2103525" y="1076775"/>
                <a:ext cx="86150" cy="631775"/>
              </a:xfrm>
              <a:custGeom>
                <a:avLst/>
                <a:gdLst/>
                <a:ahLst/>
                <a:cxnLst/>
                <a:rect l="l" t="t" r="r" b="b"/>
                <a:pathLst>
                  <a:path w="3446" h="25271" extrusionOk="0">
                    <a:moveTo>
                      <a:pt x="3106" y="24713"/>
                    </a:moveTo>
                    <a:cubicBezTo>
                      <a:pt x="3230" y="24713"/>
                      <a:pt x="3327" y="24809"/>
                      <a:pt x="3327" y="24934"/>
                    </a:cubicBezTo>
                    <a:cubicBezTo>
                      <a:pt x="3327" y="25055"/>
                      <a:pt x="3227" y="25154"/>
                      <a:pt x="3106" y="25154"/>
                    </a:cubicBezTo>
                    <a:cubicBezTo>
                      <a:pt x="2984" y="25154"/>
                      <a:pt x="2888" y="25055"/>
                      <a:pt x="2888" y="24934"/>
                    </a:cubicBezTo>
                    <a:cubicBezTo>
                      <a:pt x="2888" y="24812"/>
                      <a:pt x="2984" y="24713"/>
                      <a:pt x="3106" y="24713"/>
                    </a:cubicBezTo>
                    <a:close/>
                    <a:moveTo>
                      <a:pt x="2667" y="1"/>
                    </a:moveTo>
                    <a:lnTo>
                      <a:pt x="0" y="2673"/>
                    </a:lnTo>
                    <a:lnTo>
                      <a:pt x="0" y="19871"/>
                    </a:lnTo>
                    <a:lnTo>
                      <a:pt x="1408" y="21268"/>
                    </a:lnTo>
                    <a:lnTo>
                      <a:pt x="2289" y="21268"/>
                    </a:lnTo>
                    <a:lnTo>
                      <a:pt x="3048" y="22021"/>
                    </a:lnTo>
                    <a:lnTo>
                      <a:pt x="3048" y="24600"/>
                    </a:lnTo>
                    <a:cubicBezTo>
                      <a:pt x="2890" y="24627"/>
                      <a:pt x="2769" y="24765"/>
                      <a:pt x="2769" y="24934"/>
                    </a:cubicBezTo>
                    <a:cubicBezTo>
                      <a:pt x="2769" y="25119"/>
                      <a:pt x="2921" y="25270"/>
                      <a:pt x="3106" y="25270"/>
                    </a:cubicBezTo>
                    <a:cubicBezTo>
                      <a:pt x="3293" y="25270"/>
                      <a:pt x="3445" y="25119"/>
                      <a:pt x="3445" y="24934"/>
                    </a:cubicBezTo>
                    <a:cubicBezTo>
                      <a:pt x="3445" y="24765"/>
                      <a:pt x="3324" y="24627"/>
                      <a:pt x="3167" y="24600"/>
                    </a:cubicBezTo>
                    <a:lnTo>
                      <a:pt x="3167" y="21972"/>
                    </a:lnTo>
                    <a:lnTo>
                      <a:pt x="2338" y="21149"/>
                    </a:lnTo>
                    <a:lnTo>
                      <a:pt x="1455" y="21149"/>
                    </a:lnTo>
                    <a:lnTo>
                      <a:pt x="119" y="19821"/>
                    </a:lnTo>
                    <a:lnTo>
                      <a:pt x="119" y="2720"/>
                    </a:lnTo>
                    <a:lnTo>
                      <a:pt x="2750" y="84"/>
                    </a:lnTo>
                    <a:lnTo>
                      <a:pt x="2667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1" name="Google Shape;2071;p26"/>
              <p:cNvSpPr/>
              <p:nvPr/>
            </p:nvSpPr>
            <p:spPr>
              <a:xfrm>
                <a:off x="2292900" y="1580575"/>
                <a:ext cx="17000" cy="16925"/>
              </a:xfrm>
              <a:custGeom>
                <a:avLst/>
                <a:gdLst/>
                <a:ahLst/>
                <a:cxnLst/>
                <a:rect l="l" t="t" r="r" b="b"/>
                <a:pathLst>
                  <a:path w="680" h="677" extrusionOk="0">
                    <a:moveTo>
                      <a:pt x="340" y="119"/>
                    </a:moveTo>
                    <a:cubicBezTo>
                      <a:pt x="461" y="119"/>
                      <a:pt x="560" y="219"/>
                      <a:pt x="560" y="340"/>
                    </a:cubicBezTo>
                    <a:cubicBezTo>
                      <a:pt x="560" y="461"/>
                      <a:pt x="461" y="561"/>
                      <a:pt x="340" y="561"/>
                    </a:cubicBezTo>
                    <a:cubicBezTo>
                      <a:pt x="218" y="561"/>
                      <a:pt x="119" y="461"/>
                      <a:pt x="119" y="340"/>
                    </a:cubicBezTo>
                    <a:cubicBezTo>
                      <a:pt x="119" y="219"/>
                      <a:pt x="218" y="119"/>
                      <a:pt x="340" y="119"/>
                    </a:cubicBezTo>
                    <a:close/>
                    <a:moveTo>
                      <a:pt x="340" y="0"/>
                    </a:moveTo>
                    <a:cubicBezTo>
                      <a:pt x="152" y="0"/>
                      <a:pt x="0" y="152"/>
                      <a:pt x="0" y="340"/>
                    </a:cubicBezTo>
                    <a:cubicBezTo>
                      <a:pt x="0" y="525"/>
                      <a:pt x="152" y="677"/>
                      <a:pt x="340" y="677"/>
                    </a:cubicBezTo>
                    <a:cubicBezTo>
                      <a:pt x="527" y="677"/>
                      <a:pt x="679" y="525"/>
                      <a:pt x="679" y="340"/>
                    </a:cubicBezTo>
                    <a:cubicBezTo>
                      <a:pt x="679" y="152"/>
                      <a:pt x="527" y="0"/>
                      <a:pt x="340" y="0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2" name="Google Shape;2072;p26"/>
              <p:cNvSpPr/>
              <p:nvPr/>
            </p:nvSpPr>
            <p:spPr>
              <a:xfrm>
                <a:off x="2080200" y="971125"/>
                <a:ext cx="169300" cy="833775"/>
              </a:xfrm>
              <a:custGeom>
                <a:avLst/>
                <a:gdLst/>
                <a:ahLst/>
                <a:cxnLst/>
                <a:rect l="l" t="t" r="r" b="b"/>
                <a:pathLst>
                  <a:path w="6772" h="33351" extrusionOk="0">
                    <a:moveTo>
                      <a:pt x="6435" y="32792"/>
                    </a:moveTo>
                    <a:cubicBezTo>
                      <a:pt x="6556" y="32792"/>
                      <a:pt x="6656" y="32889"/>
                      <a:pt x="6656" y="33013"/>
                    </a:cubicBezTo>
                    <a:cubicBezTo>
                      <a:pt x="6656" y="33135"/>
                      <a:pt x="6556" y="33231"/>
                      <a:pt x="6435" y="33231"/>
                    </a:cubicBezTo>
                    <a:cubicBezTo>
                      <a:pt x="6313" y="33231"/>
                      <a:pt x="6214" y="33135"/>
                      <a:pt x="6214" y="33013"/>
                    </a:cubicBezTo>
                    <a:cubicBezTo>
                      <a:pt x="6214" y="32889"/>
                      <a:pt x="6313" y="32792"/>
                      <a:pt x="6435" y="32792"/>
                    </a:cubicBezTo>
                    <a:close/>
                    <a:moveTo>
                      <a:pt x="3583" y="1"/>
                    </a:moveTo>
                    <a:lnTo>
                      <a:pt x="3583" y="3012"/>
                    </a:lnTo>
                    <a:lnTo>
                      <a:pt x="0" y="6604"/>
                    </a:lnTo>
                    <a:lnTo>
                      <a:pt x="0" y="24392"/>
                    </a:lnTo>
                    <a:lnTo>
                      <a:pt x="1372" y="25753"/>
                    </a:lnTo>
                    <a:lnTo>
                      <a:pt x="1372" y="28042"/>
                    </a:lnTo>
                    <a:lnTo>
                      <a:pt x="6156" y="32817"/>
                    </a:lnTo>
                    <a:cubicBezTo>
                      <a:pt x="6117" y="32872"/>
                      <a:pt x="6095" y="32939"/>
                      <a:pt x="6095" y="33011"/>
                    </a:cubicBezTo>
                    <a:cubicBezTo>
                      <a:pt x="6095" y="33198"/>
                      <a:pt x="6247" y="33350"/>
                      <a:pt x="6435" y="33350"/>
                    </a:cubicBezTo>
                    <a:cubicBezTo>
                      <a:pt x="6620" y="33350"/>
                      <a:pt x="6772" y="33198"/>
                      <a:pt x="6772" y="33011"/>
                    </a:cubicBezTo>
                    <a:cubicBezTo>
                      <a:pt x="6772" y="32826"/>
                      <a:pt x="6620" y="32674"/>
                      <a:pt x="6435" y="32674"/>
                    </a:cubicBezTo>
                    <a:cubicBezTo>
                      <a:pt x="6363" y="32674"/>
                      <a:pt x="6294" y="32696"/>
                      <a:pt x="6239" y="32734"/>
                    </a:cubicBezTo>
                    <a:lnTo>
                      <a:pt x="1488" y="27992"/>
                    </a:lnTo>
                    <a:lnTo>
                      <a:pt x="1488" y="25703"/>
                    </a:lnTo>
                    <a:lnTo>
                      <a:pt x="116" y="24343"/>
                    </a:lnTo>
                    <a:lnTo>
                      <a:pt x="116" y="6653"/>
                    </a:lnTo>
                    <a:lnTo>
                      <a:pt x="3699" y="3062"/>
                    </a:lnTo>
                    <a:lnTo>
                      <a:pt x="3699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3" name="Google Shape;2073;p26"/>
              <p:cNvSpPr/>
              <p:nvPr/>
            </p:nvSpPr>
            <p:spPr>
              <a:xfrm>
                <a:off x="1955975" y="993200"/>
                <a:ext cx="192700" cy="1086025"/>
              </a:xfrm>
              <a:custGeom>
                <a:avLst/>
                <a:gdLst/>
                <a:ahLst/>
                <a:cxnLst/>
                <a:rect l="l" t="t" r="r" b="b"/>
                <a:pathLst>
                  <a:path w="7708" h="43441" extrusionOk="0">
                    <a:moveTo>
                      <a:pt x="7368" y="42880"/>
                    </a:moveTo>
                    <a:cubicBezTo>
                      <a:pt x="7490" y="42880"/>
                      <a:pt x="7589" y="42979"/>
                      <a:pt x="7589" y="43100"/>
                    </a:cubicBezTo>
                    <a:cubicBezTo>
                      <a:pt x="7589" y="43222"/>
                      <a:pt x="7490" y="43321"/>
                      <a:pt x="7368" y="43321"/>
                    </a:cubicBezTo>
                    <a:cubicBezTo>
                      <a:pt x="7247" y="43321"/>
                      <a:pt x="7147" y="43222"/>
                      <a:pt x="7147" y="43100"/>
                    </a:cubicBezTo>
                    <a:cubicBezTo>
                      <a:pt x="7147" y="42979"/>
                      <a:pt x="7247" y="42880"/>
                      <a:pt x="7368" y="42880"/>
                    </a:cubicBezTo>
                    <a:close/>
                    <a:moveTo>
                      <a:pt x="1149" y="1"/>
                    </a:moveTo>
                    <a:lnTo>
                      <a:pt x="1149" y="4365"/>
                    </a:lnTo>
                    <a:lnTo>
                      <a:pt x="0" y="5519"/>
                    </a:lnTo>
                    <a:lnTo>
                      <a:pt x="0" y="25074"/>
                    </a:lnTo>
                    <a:lnTo>
                      <a:pt x="1372" y="26438"/>
                    </a:lnTo>
                    <a:lnTo>
                      <a:pt x="1372" y="28724"/>
                    </a:lnTo>
                    <a:lnTo>
                      <a:pt x="7310" y="34653"/>
                    </a:lnTo>
                    <a:lnTo>
                      <a:pt x="7310" y="42769"/>
                    </a:lnTo>
                    <a:cubicBezTo>
                      <a:pt x="7150" y="42797"/>
                      <a:pt x="7031" y="42935"/>
                      <a:pt x="7031" y="43100"/>
                    </a:cubicBezTo>
                    <a:cubicBezTo>
                      <a:pt x="7031" y="43288"/>
                      <a:pt x="7183" y="43440"/>
                      <a:pt x="7368" y="43440"/>
                    </a:cubicBezTo>
                    <a:cubicBezTo>
                      <a:pt x="7556" y="43440"/>
                      <a:pt x="7708" y="43288"/>
                      <a:pt x="7708" y="43100"/>
                    </a:cubicBezTo>
                    <a:cubicBezTo>
                      <a:pt x="7708" y="42935"/>
                      <a:pt x="7586" y="42797"/>
                      <a:pt x="7429" y="42769"/>
                    </a:cubicBezTo>
                    <a:lnTo>
                      <a:pt x="7429" y="34604"/>
                    </a:lnTo>
                    <a:lnTo>
                      <a:pt x="1488" y="28674"/>
                    </a:lnTo>
                    <a:lnTo>
                      <a:pt x="1488" y="26388"/>
                    </a:lnTo>
                    <a:lnTo>
                      <a:pt x="116" y="25025"/>
                    </a:lnTo>
                    <a:lnTo>
                      <a:pt x="116" y="5569"/>
                    </a:lnTo>
                    <a:lnTo>
                      <a:pt x="1265" y="4412"/>
                    </a:lnTo>
                    <a:lnTo>
                      <a:pt x="1265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4" name="Google Shape;2074;p26"/>
              <p:cNvSpPr/>
              <p:nvPr/>
            </p:nvSpPr>
            <p:spPr>
              <a:xfrm>
                <a:off x="1979300" y="985825"/>
                <a:ext cx="192700" cy="1116500"/>
              </a:xfrm>
              <a:custGeom>
                <a:avLst/>
                <a:gdLst/>
                <a:ahLst/>
                <a:cxnLst/>
                <a:rect l="l" t="t" r="r" b="b"/>
                <a:pathLst>
                  <a:path w="7708" h="44660" extrusionOk="0">
                    <a:moveTo>
                      <a:pt x="7371" y="44102"/>
                    </a:moveTo>
                    <a:cubicBezTo>
                      <a:pt x="7492" y="44102"/>
                      <a:pt x="7592" y="44202"/>
                      <a:pt x="7592" y="44323"/>
                    </a:cubicBezTo>
                    <a:cubicBezTo>
                      <a:pt x="7592" y="44444"/>
                      <a:pt x="7492" y="44544"/>
                      <a:pt x="7371" y="44544"/>
                    </a:cubicBezTo>
                    <a:cubicBezTo>
                      <a:pt x="7249" y="44544"/>
                      <a:pt x="7150" y="44444"/>
                      <a:pt x="7150" y="44323"/>
                    </a:cubicBezTo>
                    <a:cubicBezTo>
                      <a:pt x="7150" y="44202"/>
                      <a:pt x="7249" y="44102"/>
                      <a:pt x="7371" y="44102"/>
                    </a:cubicBezTo>
                    <a:close/>
                    <a:moveTo>
                      <a:pt x="1149" y="0"/>
                    </a:moveTo>
                    <a:lnTo>
                      <a:pt x="1149" y="4953"/>
                    </a:lnTo>
                    <a:lnTo>
                      <a:pt x="0" y="6109"/>
                    </a:lnTo>
                    <a:lnTo>
                      <a:pt x="0" y="25077"/>
                    </a:lnTo>
                    <a:lnTo>
                      <a:pt x="1372" y="26438"/>
                    </a:lnTo>
                    <a:lnTo>
                      <a:pt x="1372" y="28723"/>
                    </a:lnTo>
                    <a:lnTo>
                      <a:pt x="7310" y="34653"/>
                    </a:lnTo>
                    <a:lnTo>
                      <a:pt x="7310" y="43989"/>
                    </a:lnTo>
                    <a:cubicBezTo>
                      <a:pt x="7153" y="44019"/>
                      <a:pt x="7031" y="44157"/>
                      <a:pt x="7031" y="44323"/>
                    </a:cubicBezTo>
                    <a:cubicBezTo>
                      <a:pt x="7031" y="44511"/>
                      <a:pt x="7183" y="44660"/>
                      <a:pt x="7371" y="44660"/>
                    </a:cubicBezTo>
                    <a:cubicBezTo>
                      <a:pt x="7556" y="44660"/>
                      <a:pt x="7708" y="44508"/>
                      <a:pt x="7708" y="44323"/>
                    </a:cubicBezTo>
                    <a:cubicBezTo>
                      <a:pt x="7708" y="44157"/>
                      <a:pt x="7586" y="44019"/>
                      <a:pt x="7429" y="43989"/>
                    </a:cubicBezTo>
                    <a:lnTo>
                      <a:pt x="7429" y="34603"/>
                    </a:lnTo>
                    <a:lnTo>
                      <a:pt x="1491" y="28677"/>
                    </a:lnTo>
                    <a:lnTo>
                      <a:pt x="1491" y="26388"/>
                    </a:lnTo>
                    <a:lnTo>
                      <a:pt x="119" y="25027"/>
                    </a:lnTo>
                    <a:lnTo>
                      <a:pt x="119" y="6159"/>
                    </a:lnTo>
                    <a:lnTo>
                      <a:pt x="1267" y="5003"/>
                    </a:lnTo>
                    <a:lnTo>
                      <a:pt x="1267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5" name="Google Shape;2075;p26"/>
              <p:cNvSpPr/>
              <p:nvPr/>
            </p:nvSpPr>
            <p:spPr>
              <a:xfrm>
                <a:off x="2002700" y="978500"/>
                <a:ext cx="185725" cy="1052000"/>
              </a:xfrm>
              <a:custGeom>
                <a:avLst/>
                <a:gdLst/>
                <a:ahLst/>
                <a:cxnLst/>
                <a:rect l="l" t="t" r="r" b="b"/>
                <a:pathLst>
                  <a:path w="7429" h="42080" extrusionOk="0">
                    <a:moveTo>
                      <a:pt x="1146" y="1"/>
                    </a:moveTo>
                    <a:lnTo>
                      <a:pt x="1146" y="5541"/>
                    </a:lnTo>
                    <a:lnTo>
                      <a:pt x="0" y="6698"/>
                    </a:lnTo>
                    <a:lnTo>
                      <a:pt x="0" y="25074"/>
                    </a:lnTo>
                    <a:lnTo>
                      <a:pt x="1372" y="26435"/>
                    </a:lnTo>
                    <a:lnTo>
                      <a:pt x="1372" y="28724"/>
                    </a:lnTo>
                    <a:lnTo>
                      <a:pt x="7310" y="34651"/>
                    </a:lnTo>
                    <a:lnTo>
                      <a:pt x="7310" y="42079"/>
                    </a:lnTo>
                    <a:lnTo>
                      <a:pt x="7429" y="42079"/>
                    </a:lnTo>
                    <a:lnTo>
                      <a:pt x="7429" y="34604"/>
                    </a:lnTo>
                    <a:lnTo>
                      <a:pt x="1488" y="28674"/>
                    </a:lnTo>
                    <a:lnTo>
                      <a:pt x="1488" y="26386"/>
                    </a:lnTo>
                    <a:lnTo>
                      <a:pt x="116" y="25025"/>
                    </a:lnTo>
                    <a:lnTo>
                      <a:pt x="116" y="6745"/>
                    </a:lnTo>
                    <a:lnTo>
                      <a:pt x="1264" y="5591"/>
                    </a:lnTo>
                    <a:lnTo>
                      <a:pt x="1264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6" name="Google Shape;2076;p26"/>
              <p:cNvSpPr/>
              <p:nvPr/>
            </p:nvSpPr>
            <p:spPr>
              <a:xfrm>
                <a:off x="2314900" y="1643925"/>
                <a:ext cx="69600" cy="213900"/>
              </a:xfrm>
              <a:custGeom>
                <a:avLst/>
                <a:gdLst/>
                <a:ahLst/>
                <a:cxnLst/>
                <a:rect l="l" t="t" r="r" b="b"/>
                <a:pathLst>
                  <a:path w="2784" h="8556" extrusionOk="0">
                    <a:moveTo>
                      <a:pt x="340" y="7998"/>
                    </a:moveTo>
                    <a:cubicBezTo>
                      <a:pt x="462" y="7998"/>
                      <a:pt x="561" y="8097"/>
                      <a:pt x="561" y="8219"/>
                    </a:cubicBezTo>
                    <a:cubicBezTo>
                      <a:pt x="561" y="8340"/>
                      <a:pt x="462" y="8439"/>
                      <a:pt x="340" y="8439"/>
                    </a:cubicBezTo>
                    <a:cubicBezTo>
                      <a:pt x="219" y="8439"/>
                      <a:pt x="119" y="8340"/>
                      <a:pt x="119" y="8219"/>
                    </a:cubicBezTo>
                    <a:cubicBezTo>
                      <a:pt x="119" y="8097"/>
                      <a:pt x="219" y="7998"/>
                      <a:pt x="340" y="7998"/>
                    </a:cubicBezTo>
                    <a:close/>
                    <a:moveTo>
                      <a:pt x="2667" y="1"/>
                    </a:moveTo>
                    <a:lnTo>
                      <a:pt x="2667" y="5798"/>
                    </a:lnTo>
                    <a:lnTo>
                      <a:pt x="533" y="7940"/>
                    </a:lnTo>
                    <a:cubicBezTo>
                      <a:pt x="478" y="7901"/>
                      <a:pt x="412" y="7879"/>
                      <a:pt x="340" y="7879"/>
                    </a:cubicBezTo>
                    <a:cubicBezTo>
                      <a:pt x="152" y="7879"/>
                      <a:pt x="1" y="8031"/>
                      <a:pt x="1" y="8219"/>
                    </a:cubicBezTo>
                    <a:cubicBezTo>
                      <a:pt x="1" y="8404"/>
                      <a:pt x="152" y="8555"/>
                      <a:pt x="340" y="8555"/>
                    </a:cubicBezTo>
                    <a:cubicBezTo>
                      <a:pt x="525" y="8555"/>
                      <a:pt x="677" y="8404"/>
                      <a:pt x="677" y="8219"/>
                    </a:cubicBezTo>
                    <a:cubicBezTo>
                      <a:pt x="677" y="8147"/>
                      <a:pt x="655" y="8078"/>
                      <a:pt x="616" y="8023"/>
                    </a:cubicBezTo>
                    <a:lnTo>
                      <a:pt x="2783" y="5847"/>
                    </a:lnTo>
                    <a:lnTo>
                      <a:pt x="2783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7" name="Google Shape;2077;p26"/>
              <p:cNvSpPr/>
              <p:nvPr/>
            </p:nvSpPr>
            <p:spPr>
              <a:xfrm>
                <a:off x="2219175" y="942900"/>
                <a:ext cx="620600" cy="657500"/>
              </a:xfrm>
              <a:custGeom>
                <a:avLst/>
                <a:gdLst/>
                <a:ahLst/>
                <a:cxnLst/>
                <a:rect l="l" t="t" r="r" b="b"/>
                <a:pathLst>
                  <a:path w="24824" h="26300" extrusionOk="0">
                    <a:moveTo>
                      <a:pt x="20017" y="0"/>
                    </a:moveTo>
                    <a:lnTo>
                      <a:pt x="19686" y="337"/>
                    </a:lnTo>
                    <a:lnTo>
                      <a:pt x="24354" y="4969"/>
                    </a:lnTo>
                    <a:lnTo>
                      <a:pt x="24354" y="13033"/>
                    </a:lnTo>
                    <a:lnTo>
                      <a:pt x="19965" y="17452"/>
                    </a:lnTo>
                    <a:lnTo>
                      <a:pt x="18068" y="17452"/>
                    </a:lnTo>
                    <a:lnTo>
                      <a:pt x="9756" y="25828"/>
                    </a:lnTo>
                    <a:lnTo>
                      <a:pt x="7976" y="25828"/>
                    </a:lnTo>
                    <a:lnTo>
                      <a:pt x="6910" y="24770"/>
                    </a:lnTo>
                    <a:lnTo>
                      <a:pt x="6910" y="24053"/>
                    </a:lnTo>
                    <a:lnTo>
                      <a:pt x="785" y="17974"/>
                    </a:lnTo>
                    <a:cubicBezTo>
                      <a:pt x="788" y="17955"/>
                      <a:pt x="790" y="17938"/>
                      <a:pt x="790" y="17919"/>
                    </a:cubicBezTo>
                    <a:cubicBezTo>
                      <a:pt x="790" y="17701"/>
                      <a:pt x="614" y="17521"/>
                      <a:pt x="396" y="17521"/>
                    </a:cubicBezTo>
                    <a:cubicBezTo>
                      <a:pt x="177" y="17521"/>
                      <a:pt x="1" y="17701"/>
                      <a:pt x="1" y="17919"/>
                    </a:cubicBezTo>
                    <a:cubicBezTo>
                      <a:pt x="1" y="18137"/>
                      <a:pt x="177" y="18314"/>
                      <a:pt x="396" y="18314"/>
                    </a:cubicBezTo>
                    <a:cubicBezTo>
                      <a:pt x="415" y="18314"/>
                      <a:pt x="434" y="18311"/>
                      <a:pt x="454" y="18308"/>
                    </a:cubicBezTo>
                    <a:lnTo>
                      <a:pt x="6438" y="24249"/>
                    </a:lnTo>
                    <a:lnTo>
                      <a:pt x="6438" y="24966"/>
                    </a:lnTo>
                    <a:lnTo>
                      <a:pt x="7780" y="26300"/>
                    </a:lnTo>
                    <a:lnTo>
                      <a:pt x="9952" y="26300"/>
                    </a:lnTo>
                    <a:lnTo>
                      <a:pt x="18264" y="17924"/>
                    </a:lnTo>
                    <a:lnTo>
                      <a:pt x="20161" y="17924"/>
                    </a:lnTo>
                    <a:lnTo>
                      <a:pt x="24823" y="13226"/>
                    </a:lnTo>
                    <a:lnTo>
                      <a:pt x="24823" y="4773"/>
                    </a:lnTo>
                    <a:lnTo>
                      <a:pt x="20017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8" name="Google Shape;2078;p26"/>
              <p:cNvSpPr/>
              <p:nvPr/>
            </p:nvSpPr>
            <p:spPr>
              <a:xfrm>
                <a:off x="2314900" y="1643925"/>
                <a:ext cx="46275" cy="185800"/>
              </a:xfrm>
              <a:custGeom>
                <a:avLst/>
                <a:gdLst/>
                <a:ahLst/>
                <a:cxnLst/>
                <a:rect l="l" t="t" r="r" b="b"/>
                <a:pathLst>
                  <a:path w="1851" h="7432" extrusionOk="0">
                    <a:moveTo>
                      <a:pt x="340" y="6874"/>
                    </a:moveTo>
                    <a:cubicBezTo>
                      <a:pt x="462" y="6874"/>
                      <a:pt x="561" y="6974"/>
                      <a:pt x="561" y="7095"/>
                    </a:cubicBezTo>
                    <a:cubicBezTo>
                      <a:pt x="561" y="7217"/>
                      <a:pt x="462" y="7316"/>
                      <a:pt x="340" y="7316"/>
                    </a:cubicBezTo>
                    <a:cubicBezTo>
                      <a:pt x="219" y="7316"/>
                      <a:pt x="119" y="7217"/>
                      <a:pt x="119" y="7095"/>
                    </a:cubicBezTo>
                    <a:cubicBezTo>
                      <a:pt x="119" y="6974"/>
                      <a:pt x="219" y="6874"/>
                      <a:pt x="340" y="6874"/>
                    </a:cubicBezTo>
                    <a:close/>
                    <a:moveTo>
                      <a:pt x="1731" y="1"/>
                    </a:moveTo>
                    <a:lnTo>
                      <a:pt x="1731" y="5505"/>
                    </a:lnTo>
                    <a:lnTo>
                      <a:pt x="522" y="6811"/>
                    </a:lnTo>
                    <a:cubicBezTo>
                      <a:pt x="470" y="6775"/>
                      <a:pt x="406" y="6756"/>
                      <a:pt x="340" y="6756"/>
                    </a:cubicBezTo>
                    <a:cubicBezTo>
                      <a:pt x="152" y="6756"/>
                      <a:pt x="1" y="6907"/>
                      <a:pt x="1" y="7095"/>
                    </a:cubicBezTo>
                    <a:cubicBezTo>
                      <a:pt x="1" y="7280"/>
                      <a:pt x="152" y="7432"/>
                      <a:pt x="340" y="7432"/>
                    </a:cubicBezTo>
                    <a:cubicBezTo>
                      <a:pt x="525" y="7432"/>
                      <a:pt x="677" y="7280"/>
                      <a:pt x="677" y="7095"/>
                    </a:cubicBezTo>
                    <a:cubicBezTo>
                      <a:pt x="677" y="7018"/>
                      <a:pt x="652" y="6949"/>
                      <a:pt x="608" y="6891"/>
                    </a:cubicBezTo>
                    <a:lnTo>
                      <a:pt x="1850" y="5552"/>
                    </a:lnTo>
                    <a:lnTo>
                      <a:pt x="1850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9" name="Google Shape;2079;p26"/>
              <p:cNvSpPr/>
              <p:nvPr/>
            </p:nvSpPr>
            <p:spPr>
              <a:xfrm>
                <a:off x="1462050" y="1917500"/>
                <a:ext cx="120650" cy="192425"/>
              </a:xfrm>
              <a:custGeom>
                <a:avLst/>
                <a:gdLst/>
                <a:ahLst/>
                <a:cxnLst/>
                <a:rect l="l" t="t" r="r" b="b"/>
                <a:pathLst>
                  <a:path w="4826" h="7697" extrusionOk="0">
                    <a:moveTo>
                      <a:pt x="329" y="0"/>
                    </a:moveTo>
                    <a:lnTo>
                      <a:pt x="0" y="340"/>
                    </a:lnTo>
                    <a:lnTo>
                      <a:pt x="4196" y="4395"/>
                    </a:lnTo>
                    <a:lnTo>
                      <a:pt x="4196" y="6984"/>
                    </a:lnTo>
                    <a:cubicBezTo>
                      <a:pt x="4100" y="7059"/>
                      <a:pt x="4036" y="7172"/>
                      <a:pt x="4036" y="7302"/>
                    </a:cubicBezTo>
                    <a:cubicBezTo>
                      <a:pt x="4036" y="7520"/>
                      <a:pt x="4213" y="7696"/>
                      <a:pt x="4431" y="7696"/>
                    </a:cubicBezTo>
                    <a:cubicBezTo>
                      <a:pt x="4649" y="7696"/>
                      <a:pt x="4826" y="7520"/>
                      <a:pt x="4826" y="7302"/>
                    </a:cubicBezTo>
                    <a:cubicBezTo>
                      <a:pt x="4826" y="7172"/>
                      <a:pt x="4762" y="7059"/>
                      <a:pt x="4666" y="6987"/>
                    </a:cubicBezTo>
                    <a:lnTo>
                      <a:pt x="4666" y="4193"/>
                    </a:lnTo>
                    <a:lnTo>
                      <a:pt x="329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0" name="Google Shape;2080;p26"/>
              <p:cNvSpPr/>
              <p:nvPr/>
            </p:nvSpPr>
            <p:spPr>
              <a:xfrm>
                <a:off x="2272600" y="978500"/>
                <a:ext cx="44250" cy="418450"/>
              </a:xfrm>
              <a:custGeom>
                <a:avLst/>
                <a:gdLst/>
                <a:ahLst/>
                <a:cxnLst/>
                <a:rect l="l" t="t" r="r" b="b"/>
                <a:pathLst>
                  <a:path w="1770" h="16738" extrusionOk="0">
                    <a:moveTo>
                      <a:pt x="1430" y="16180"/>
                    </a:moveTo>
                    <a:cubicBezTo>
                      <a:pt x="1552" y="16180"/>
                      <a:pt x="1651" y="16280"/>
                      <a:pt x="1651" y="16401"/>
                    </a:cubicBezTo>
                    <a:cubicBezTo>
                      <a:pt x="1651" y="16522"/>
                      <a:pt x="1552" y="16622"/>
                      <a:pt x="1430" y="16622"/>
                    </a:cubicBezTo>
                    <a:cubicBezTo>
                      <a:pt x="1309" y="16622"/>
                      <a:pt x="1210" y="16522"/>
                      <a:pt x="1210" y="16401"/>
                    </a:cubicBezTo>
                    <a:cubicBezTo>
                      <a:pt x="1210" y="16280"/>
                      <a:pt x="1309" y="16180"/>
                      <a:pt x="1430" y="16180"/>
                    </a:cubicBezTo>
                    <a:close/>
                    <a:moveTo>
                      <a:pt x="0" y="1"/>
                    </a:moveTo>
                    <a:lnTo>
                      <a:pt x="0" y="12282"/>
                    </a:lnTo>
                    <a:lnTo>
                      <a:pt x="1372" y="13643"/>
                    </a:lnTo>
                    <a:lnTo>
                      <a:pt x="1372" y="16067"/>
                    </a:lnTo>
                    <a:cubicBezTo>
                      <a:pt x="1212" y="16095"/>
                      <a:pt x="1094" y="16233"/>
                      <a:pt x="1094" y="16401"/>
                    </a:cubicBezTo>
                    <a:cubicBezTo>
                      <a:pt x="1094" y="16586"/>
                      <a:pt x="1245" y="16738"/>
                      <a:pt x="1430" y="16738"/>
                    </a:cubicBezTo>
                    <a:cubicBezTo>
                      <a:pt x="1618" y="16738"/>
                      <a:pt x="1770" y="16586"/>
                      <a:pt x="1770" y="16401"/>
                    </a:cubicBezTo>
                    <a:cubicBezTo>
                      <a:pt x="1770" y="16233"/>
                      <a:pt x="1648" y="16095"/>
                      <a:pt x="1491" y="16067"/>
                    </a:cubicBezTo>
                    <a:lnTo>
                      <a:pt x="1491" y="13596"/>
                    </a:lnTo>
                    <a:lnTo>
                      <a:pt x="119" y="12235"/>
                    </a:lnTo>
                    <a:lnTo>
                      <a:pt x="119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1" name="Google Shape;2081;p26"/>
              <p:cNvSpPr/>
              <p:nvPr/>
            </p:nvSpPr>
            <p:spPr>
              <a:xfrm>
                <a:off x="1932575" y="993200"/>
                <a:ext cx="192700" cy="1062825"/>
              </a:xfrm>
              <a:custGeom>
                <a:avLst/>
                <a:gdLst/>
                <a:ahLst/>
                <a:cxnLst/>
                <a:rect l="l" t="t" r="r" b="b"/>
                <a:pathLst>
                  <a:path w="7708" h="42513" extrusionOk="0">
                    <a:moveTo>
                      <a:pt x="7371" y="41952"/>
                    </a:moveTo>
                    <a:cubicBezTo>
                      <a:pt x="7492" y="41952"/>
                      <a:pt x="7589" y="42051"/>
                      <a:pt x="7589" y="42173"/>
                    </a:cubicBezTo>
                    <a:cubicBezTo>
                      <a:pt x="7589" y="42294"/>
                      <a:pt x="7492" y="42394"/>
                      <a:pt x="7371" y="42394"/>
                    </a:cubicBezTo>
                    <a:cubicBezTo>
                      <a:pt x="7250" y="42394"/>
                      <a:pt x="7150" y="42294"/>
                      <a:pt x="7150" y="42173"/>
                    </a:cubicBezTo>
                    <a:cubicBezTo>
                      <a:pt x="7150" y="42051"/>
                      <a:pt x="7250" y="41952"/>
                      <a:pt x="7371" y="41952"/>
                    </a:cubicBezTo>
                    <a:close/>
                    <a:moveTo>
                      <a:pt x="1149" y="1"/>
                    </a:moveTo>
                    <a:lnTo>
                      <a:pt x="1149" y="4070"/>
                    </a:lnTo>
                    <a:lnTo>
                      <a:pt x="0" y="5226"/>
                    </a:lnTo>
                    <a:lnTo>
                      <a:pt x="0" y="25370"/>
                    </a:lnTo>
                    <a:lnTo>
                      <a:pt x="1372" y="26731"/>
                    </a:lnTo>
                    <a:lnTo>
                      <a:pt x="1372" y="29019"/>
                    </a:lnTo>
                    <a:lnTo>
                      <a:pt x="7310" y="34946"/>
                    </a:lnTo>
                    <a:lnTo>
                      <a:pt x="7310" y="41839"/>
                    </a:lnTo>
                    <a:cubicBezTo>
                      <a:pt x="7153" y="41869"/>
                      <a:pt x="7031" y="42007"/>
                      <a:pt x="7031" y="42173"/>
                    </a:cubicBezTo>
                    <a:cubicBezTo>
                      <a:pt x="7031" y="42361"/>
                      <a:pt x="7183" y="42512"/>
                      <a:pt x="7371" y="42512"/>
                    </a:cubicBezTo>
                    <a:cubicBezTo>
                      <a:pt x="7556" y="42512"/>
                      <a:pt x="7708" y="42361"/>
                      <a:pt x="7708" y="42173"/>
                    </a:cubicBezTo>
                    <a:cubicBezTo>
                      <a:pt x="7708" y="42007"/>
                      <a:pt x="7586" y="41869"/>
                      <a:pt x="7429" y="41839"/>
                    </a:cubicBezTo>
                    <a:lnTo>
                      <a:pt x="7429" y="34899"/>
                    </a:lnTo>
                    <a:lnTo>
                      <a:pt x="1491" y="28970"/>
                    </a:lnTo>
                    <a:lnTo>
                      <a:pt x="1491" y="26681"/>
                    </a:lnTo>
                    <a:lnTo>
                      <a:pt x="119" y="25320"/>
                    </a:lnTo>
                    <a:lnTo>
                      <a:pt x="119" y="5273"/>
                    </a:lnTo>
                    <a:lnTo>
                      <a:pt x="1265" y="4120"/>
                    </a:lnTo>
                    <a:lnTo>
                      <a:pt x="1265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2" name="Google Shape;2082;p26"/>
              <p:cNvSpPr/>
              <p:nvPr/>
            </p:nvSpPr>
            <p:spPr>
              <a:xfrm>
                <a:off x="2345275" y="1417575"/>
                <a:ext cx="393450" cy="629950"/>
              </a:xfrm>
              <a:custGeom>
                <a:avLst/>
                <a:gdLst/>
                <a:ahLst/>
                <a:cxnLst/>
                <a:rect l="l" t="t" r="r" b="b"/>
                <a:pathLst>
                  <a:path w="15738" h="25198" extrusionOk="0">
                    <a:moveTo>
                      <a:pt x="15655" y="0"/>
                    </a:moveTo>
                    <a:lnTo>
                      <a:pt x="5731" y="9966"/>
                    </a:lnTo>
                    <a:lnTo>
                      <a:pt x="5714" y="9982"/>
                    </a:lnTo>
                    <a:lnTo>
                      <a:pt x="5714" y="16963"/>
                    </a:lnTo>
                    <a:lnTo>
                      <a:pt x="17" y="22689"/>
                    </a:lnTo>
                    <a:lnTo>
                      <a:pt x="0" y="22705"/>
                    </a:lnTo>
                    <a:lnTo>
                      <a:pt x="0" y="25198"/>
                    </a:lnTo>
                    <a:lnTo>
                      <a:pt x="119" y="25198"/>
                    </a:lnTo>
                    <a:lnTo>
                      <a:pt x="119" y="22752"/>
                    </a:lnTo>
                    <a:lnTo>
                      <a:pt x="5814" y="17030"/>
                    </a:lnTo>
                    <a:lnTo>
                      <a:pt x="5830" y="17013"/>
                    </a:lnTo>
                    <a:lnTo>
                      <a:pt x="5830" y="10029"/>
                    </a:lnTo>
                    <a:lnTo>
                      <a:pt x="15738" y="83"/>
                    </a:lnTo>
                    <a:lnTo>
                      <a:pt x="15655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3" name="Google Shape;2083;p26"/>
              <p:cNvSpPr/>
              <p:nvPr/>
            </p:nvSpPr>
            <p:spPr>
              <a:xfrm>
                <a:off x="2296000" y="978025"/>
                <a:ext cx="44175" cy="442475"/>
              </a:xfrm>
              <a:custGeom>
                <a:avLst/>
                <a:gdLst/>
                <a:ahLst/>
                <a:cxnLst/>
                <a:rect l="l" t="t" r="r" b="b"/>
                <a:pathLst>
                  <a:path w="1767" h="17699" extrusionOk="0">
                    <a:moveTo>
                      <a:pt x="1430" y="17138"/>
                    </a:moveTo>
                    <a:cubicBezTo>
                      <a:pt x="1552" y="17138"/>
                      <a:pt x="1651" y="17237"/>
                      <a:pt x="1651" y="17359"/>
                    </a:cubicBezTo>
                    <a:cubicBezTo>
                      <a:pt x="1651" y="17480"/>
                      <a:pt x="1552" y="17579"/>
                      <a:pt x="1430" y="17579"/>
                    </a:cubicBezTo>
                    <a:cubicBezTo>
                      <a:pt x="1309" y="17579"/>
                      <a:pt x="1209" y="17480"/>
                      <a:pt x="1209" y="17359"/>
                    </a:cubicBezTo>
                    <a:cubicBezTo>
                      <a:pt x="1209" y="17237"/>
                      <a:pt x="1309" y="17138"/>
                      <a:pt x="1430" y="17138"/>
                    </a:cubicBezTo>
                    <a:close/>
                    <a:moveTo>
                      <a:pt x="0" y="1"/>
                    </a:moveTo>
                    <a:lnTo>
                      <a:pt x="0" y="9753"/>
                    </a:lnTo>
                    <a:lnTo>
                      <a:pt x="1372" y="11117"/>
                    </a:lnTo>
                    <a:lnTo>
                      <a:pt x="1372" y="17027"/>
                    </a:lnTo>
                    <a:lnTo>
                      <a:pt x="1369" y="17027"/>
                    </a:lnTo>
                    <a:cubicBezTo>
                      <a:pt x="1212" y="17055"/>
                      <a:pt x="1091" y="17193"/>
                      <a:pt x="1091" y="17359"/>
                    </a:cubicBezTo>
                    <a:cubicBezTo>
                      <a:pt x="1091" y="17546"/>
                      <a:pt x="1242" y="17698"/>
                      <a:pt x="1430" y="17698"/>
                    </a:cubicBezTo>
                    <a:cubicBezTo>
                      <a:pt x="1615" y="17698"/>
                      <a:pt x="1767" y="17546"/>
                      <a:pt x="1767" y="17359"/>
                    </a:cubicBezTo>
                    <a:cubicBezTo>
                      <a:pt x="1767" y="17193"/>
                      <a:pt x="1645" y="17055"/>
                      <a:pt x="1488" y="17027"/>
                    </a:cubicBezTo>
                    <a:lnTo>
                      <a:pt x="1488" y="11067"/>
                    </a:lnTo>
                    <a:lnTo>
                      <a:pt x="116" y="9704"/>
                    </a:lnTo>
                    <a:lnTo>
                      <a:pt x="116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4" name="Google Shape;2084;p26"/>
              <p:cNvSpPr/>
              <p:nvPr/>
            </p:nvSpPr>
            <p:spPr>
              <a:xfrm>
                <a:off x="1459000" y="1041375"/>
                <a:ext cx="299475" cy="684350"/>
              </a:xfrm>
              <a:custGeom>
                <a:avLst/>
                <a:gdLst/>
                <a:ahLst/>
                <a:cxnLst/>
                <a:rect l="l" t="t" r="r" b="b"/>
                <a:pathLst>
                  <a:path w="11979" h="27374" extrusionOk="0">
                    <a:moveTo>
                      <a:pt x="11642" y="26816"/>
                    </a:moveTo>
                    <a:cubicBezTo>
                      <a:pt x="11763" y="26816"/>
                      <a:pt x="11863" y="26916"/>
                      <a:pt x="11863" y="27037"/>
                    </a:cubicBezTo>
                    <a:cubicBezTo>
                      <a:pt x="11863" y="27158"/>
                      <a:pt x="11763" y="27258"/>
                      <a:pt x="11642" y="27258"/>
                    </a:cubicBezTo>
                    <a:cubicBezTo>
                      <a:pt x="11520" y="27258"/>
                      <a:pt x="11421" y="27158"/>
                      <a:pt x="11421" y="27037"/>
                    </a:cubicBezTo>
                    <a:cubicBezTo>
                      <a:pt x="11421" y="26916"/>
                      <a:pt x="11520" y="26816"/>
                      <a:pt x="11642" y="26816"/>
                    </a:cubicBezTo>
                    <a:close/>
                    <a:moveTo>
                      <a:pt x="84" y="1"/>
                    </a:moveTo>
                    <a:lnTo>
                      <a:pt x="1" y="84"/>
                    </a:lnTo>
                    <a:lnTo>
                      <a:pt x="9373" y="9442"/>
                    </a:lnTo>
                    <a:lnTo>
                      <a:pt x="9373" y="24856"/>
                    </a:lnTo>
                    <a:lnTo>
                      <a:pt x="11363" y="26844"/>
                    </a:lnTo>
                    <a:cubicBezTo>
                      <a:pt x="11324" y="26896"/>
                      <a:pt x="11302" y="26965"/>
                      <a:pt x="11302" y="27037"/>
                    </a:cubicBezTo>
                    <a:cubicBezTo>
                      <a:pt x="11302" y="27222"/>
                      <a:pt x="11454" y="27374"/>
                      <a:pt x="11642" y="27374"/>
                    </a:cubicBezTo>
                    <a:cubicBezTo>
                      <a:pt x="11827" y="27374"/>
                      <a:pt x="11979" y="27222"/>
                      <a:pt x="11979" y="27037"/>
                    </a:cubicBezTo>
                    <a:cubicBezTo>
                      <a:pt x="11979" y="26849"/>
                      <a:pt x="11827" y="26697"/>
                      <a:pt x="11642" y="26697"/>
                    </a:cubicBezTo>
                    <a:cubicBezTo>
                      <a:pt x="11567" y="26697"/>
                      <a:pt x="11501" y="26720"/>
                      <a:pt x="11446" y="26758"/>
                    </a:cubicBezTo>
                    <a:lnTo>
                      <a:pt x="9492" y="24807"/>
                    </a:lnTo>
                    <a:lnTo>
                      <a:pt x="9492" y="9392"/>
                    </a:lnTo>
                    <a:lnTo>
                      <a:pt x="84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5" name="Google Shape;2085;p26"/>
              <p:cNvSpPr/>
              <p:nvPr/>
            </p:nvSpPr>
            <p:spPr>
              <a:xfrm>
                <a:off x="1479300" y="966925"/>
                <a:ext cx="291325" cy="642025"/>
              </a:xfrm>
              <a:custGeom>
                <a:avLst/>
                <a:gdLst/>
                <a:ahLst/>
                <a:cxnLst/>
                <a:rect l="l" t="t" r="r" b="b"/>
                <a:pathLst>
                  <a:path w="11653" h="25681" extrusionOk="0">
                    <a:moveTo>
                      <a:pt x="326" y="0"/>
                    </a:moveTo>
                    <a:lnTo>
                      <a:pt x="1" y="337"/>
                    </a:lnTo>
                    <a:lnTo>
                      <a:pt x="11020" y="10992"/>
                    </a:lnTo>
                    <a:lnTo>
                      <a:pt x="11020" y="24972"/>
                    </a:lnTo>
                    <a:cubicBezTo>
                      <a:pt x="10924" y="25043"/>
                      <a:pt x="10860" y="25157"/>
                      <a:pt x="10860" y="25286"/>
                    </a:cubicBezTo>
                    <a:cubicBezTo>
                      <a:pt x="10860" y="25504"/>
                      <a:pt x="11037" y="25681"/>
                      <a:pt x="11258" y="25681"/>
                    </a:cubicBezTo>
                    <a:cubicBezTo>
                      <a:pt x="11476" y="25681"/>
                      <a:pt x="11653" y="25504"/>
                      <a:pt x="11653" y="25286"/>
                    </a:cubicBezTo>
                    <a:cubicBezTo>
                      <a:pt x="11653" y="25157"/>
                      <a:pt x="11589" y="25043"/>
                      <a:pt x="11492" y="24972"/>
                    </a:cubicBezTo>
                    <a:lnTo>
                      <a:pt x="11492" y="10794"/>
                    </a:lnTo>
                    <a:lnTo>
                      <a:pt x="326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6" name="Google Shape;2086;p26"/>
              <p:cNvSpPr/>
              <p:nvPr/>
            </p:nvSpPr>
            <p:spPr>
              <a:xfrm>
                <a:off x="1788750" y="1787275"/>
                <a:ext cx="19775" cy="19825"/>
              </a:xfrm>
              <a:custGeom>
                <a:avLst/>
                <a:gdLst/>
                <a:ahLst/>
                <a:cxnLst/>
                <a:rect l="l" t="t" r="r" b="b"/>
                <a:pathLst>
                  <a:path w="791" h="793" extrusionOk="0">
                    <a:moveTo>
                      <a:pt x="395" y="0"/>
                    </a:moveTo>
                    <a:cubicBezTo>
                      <a:pt x="177" y="0"/>
                      <a:pt x="1" y="177"/>
                      <a:pt x="1" y="395"/>
                    </a:cubicBezTo>
                    <a:cubicBezTo>
                      <a:pt x="1" y="616"/>
                      <a:pt x="177" y="792"/>
                      <a:pt x="395" y="792"/>
                    </a:cubicBezTo>
                    <a:cubicBezTo>
                      <a:pt x="613" y="792"/>
                      <a:pt x="790" y="616"/>
                      <a:pt x="790" y="395"/>
                    </a:cubicBezTo>
                    <a:cubicBezTo>
                      <a:pt x="790" y="177"/>
                      <a:pt x="613" y="0"/>
                      <a:pt x="395" y="0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7" name="Google Shape;2087;p26"/>
              <p:cNvSpPr/>
              <p:nvPr/>
            </p:nvSpPr>
            <p:spPr>
              <a:xfrm>
                <a:off x="1400775" y="1164075"/>
                <a:ext cx="165650" cy="266975"/>
              </a:xfrm>
              <a:custGeom>
                <a:avLst/>
                <a:gdLst/>
                <a:ahLst/>
                <a:cxnLst/>
                <a:rect l="l" t="t" r="r" b="b"/>
                <a:pathLst>
                  <a:path w="6626" h="10679" extrusionOk="0">
                    <a:moveTo>
                      <a:pt x="83" y="1"/>
                    </a:moveTo>
                    <a:lnTo>
                      <a:pt x="0" y="84"/>
                    </a:lnTo>
                    <a:lnTo>
                      <a:pt x="6509" y="6582"/>
                    </a:lnTo>
                    <a:lnTo>
                      <a:pt x="6509" y="10678"/>
                    </a:lnTo>
                    <a:lnTo>
                      <a:pt x="6625" y="10678"/>
                    </a:lnTo>
                    <a:lnTo>
                      <a:pt x="6625" y="6532"/>
                    </a:lnTo>
                    <a:lnTo>
                      <a:pt x="83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8" name="Google Shape;2088;p26"/>
              <p:cNvSpPr/>
              <p:nvPr/>
            </p:nvSpPr>
            <p:spPr>
              <a:xfrm>
                <a:off x="1424150" y="1156700"/>
                <a:ext cx="165675" cy="297675"/>
              </a:xfrm>
              <a:custGeom>
                <a:avLst/>
                <a:gdLst/>
                <a:ahLst/>
                <a:cxnLst/>
                <a:rect l="l" t="t" r="r" b="b"/>
                <a:pathLst>
                  <a:path w="6627" h="11907" extrusionOk="0">
                    <a:moveTo>
                      <a:pt x="84" y="0"/>
                    </a:moveTo>
                    <a:lnTo>
                      <a:pt x="1" y="83"/>
                    </a:lnTo>
                    <a:lnTo>
                      <a:pt x="6507" y="6581"/>
                    </a:lnTo>
                    <a:lnTo>
                      <a:pt x="6507" y="11906"/>
                    </a:lnTo>
                    <a:lnTo>
                      <a:pt x="6626" y="11906"/>
                    </a:lnTo>
                    <a:lnTo>
                      <a:pt x="6626" y="6532"/>
                    </a:lnTo>
                    <a:lnTo>
                      <a:pt x="84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9" name="Google Shape;2089;p26"/>
              <p:cNvSpPr/>
              <p:nvPr/>
            </p:nvSpPr>
            <p:spPr>
              <a:xfrm>
                <a:off x="1813050" y="1812225"/>
                <a:ext cx="17400" cy="16925"/>
              </a:xfrm>
              <a:custGeom>
                <a:avLst/>
                <a:gdLst/>
                <a:ahLst/>
                <a:cxnLst/>
                <a:rect l="l" t="t" r="r" b="b"/>
                <a:pathLst>
                  <a:path w="696" h="677" extrusionOk="0">
                    <a:moveTo>
                      <a:pt x="355" y="117"/>
                    </a:moveTo>
                    <a:cubicBezTo>
                      <a:pt x="414" y="117"/>
                      <a:pt x="471" y="138"/>
                      <a:pt x="514" y="181"/>
                    </a:cubicBezTo>
                    <a:cubicBezTo>
                      <a:pt x="569" y="236"/>
                      <a:pt x="591" y="316"/>
                      <a:pt x="572" y="393"/>
                    </a:cubicBezTo>
                    <a:cubicBezTo>
                      <a:pt x="552" y="471"/>
                      <a:pt x="489" y="534"/>
                      <a:pt x="414" y="551"/>
                    </a:cubicBezTo>
                    <a:cubicBezTo>
                      <a:pt x="395" y="555"/>
                      <a:pt x="376" y="558"/>
                      <a:pt x="358" y="558"/>
                    </a:cubicBezTo>
                    <a:cubicBezTo>
                      <a:pt x="299" y="558"/>
                      <a:pt x="244" y="535"/>
                      <a:pt x="202" y="493"/>
                    </a:cubicBezTo>
                    <a:cubicBezTo>
                      <a:pt x="160" y="451"/>
                      <a:pt x="136" y="396"/>
                      <a:pt x="136" y="338"/>
                    </a:cubicBezTo>
                    <a:cubicBezTo>
                      <a:pt x="136" y="319"/>
                      <a:pt x="138" y="300"/>
                      <a:pt x="144" y="283"/>
                    </a:cubicBezTo>
                    <a:cubicBezTo>
                      <a:pt x="160" y="206"/>
                      <a:pt x="227" y="142"/>
                      <a:pt x="301" y="123"/>
                    </a:cubicBezTo>
                    <a:cubicBezTo>
                      <a:pt x="319" y="119"/>
                      <a:pt x="337" y="117"/>
                      <a:pt x="355" y="117"/>
                    </a:cubicBezTo>
                    <a:close/>
                    <a:moveTo>
                      <a:pt x="356" y="0"/>
                    </a:moveTo>
                    <a:cubicBezTo>
                      <a:pt x="329" y="0"/>
                      <a:pt x="301" y="3"/>
                      <a:pt x="274" y="10"/>
                    </a:cubicBezTo>
                    <a:cubicBezTo>
                      <a:pt x="155" y="37"/>
                      <a:pt x="58" y="134"/>
                      <a:pt x="28" y="255"/>
                    </a:cubicBezTo>
                    <a:cubicBezTo>
                      <a:pt x="0" y="371"/>
                      <a:pt x="33" y="493"/>
                      <a:pt x="119" y="578"/>
                    </a:cubicBezTo>
                    <a:cubicBezTo>
                      <a:pt x="183" y="642"/>
                      <a:pt x="269" y="676"/>
                      <a:pt x="358" y="676"/>
                    </a:cubicBezTo>
                    <a:cubicBezTo>
                      <a:pt x="385" y="676"/>
                      <a:pt x="412" y="673"/>
                      <a:pt x="439" y="667"/>
                    </a:cubicBezTo>
                    <a:cubicBezTo>
                      <a:pt x="561" y="636"/>
                      <a:pt x="657" y="540"/>
                      <a:pt x="685" y="421"/>
                    </a:cubicBezTo>
                    <a:cubicBezTo>
                      <a:pt x="690" y="393"/>
                      <a:pt x="696" y="366"/>
                      <a:pt x="696" y="338"/>
                    </a:cubicBezTo>
                    <a:cubicBezTo>
                      <a:pt x="696" y="250"/>
                      <a:pt x="660" y="164"/>
                      <a:pt x="597" y="98"/>
                    </a:cubicBezTo>
                    <a:cubicBezTo>
                      <a:pt x="531" y="34"/>
                      <a:pt x="446" y="0"/>
                      <a:pt x="356" y="0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0" name="Google Shape;2090;p26"/>
              <p:cNvSpPr/>
              <p:nvPr/>
            </p:nvSpPr>
            <p:spPr>
              <a:xfrm>
                <a:off x="1889100" y="1038400"/>
                <a:ext cx="16925" cy="16950"/>
              </a:xfrm>
              <a:custGeom>
                <a:avLst/>
                <a:gdLst/>
                <a:ahLst/>
                <a:cxnLst/>
                <a:rect l="l" t="t" r="r" b="b"/>
                <a:pathLst>
                  <a:path w="677" h="678" extrusionOk="0">
                    <a:moveTo>
                      <a:pt x="340" y="117"/>
                    </a:moveTo>
                    <a:cubicBezTo>
                      <a:pt x="461" y="117"/>
                      <a:pt x="561" y="216"/>
                      <a:pt x="561" y="338"/>
                    </a:cubicBezTo>
                    <a:cubicBezTo>
                      <a:pt x="561" y="459"/>
                      <a:pt x="461" y="559"/>
                      <a:pt x="340" y="559"/>
                    </a:cubicBezTo>
                    <a:cubicBezTo>
                      <a:pt x="218" y="559"/>
                      <a:pt x="119" y="459"/>
                      <a:pt x="119" y="338"/>
                    </a:cubicBezTo>
                    <a:cubicBezTo>
                      <a:pt x="119" y="216"/>
                      <a:pt x="218" y="117"/>
                      <a:pt x="340" y="117"/>
                    </a:cubicBezTo>
                    <a:close/>
                    <a:moveTo>
                      <a:pt x="340" y="1"/>
                    </a:moveTo>
                    <a:cubicBezTo>
                      <a:pt x="152" y="1"/>
                      <a:pt x="0" y="153"/>
                      <a:pt x="0" y="338"/>
                    </a:cubicBezTo>
                    <a:cubicBezTo>
                      <a:pt x="0" y="525"/>
                      <a:pt x="152" y="677"/>
                      <a:pt x="340" y="677"/>
                    </a:cubicBezTo>
                    <a:cubicBezTo>
                      <a:pt x="525" y="677"/>
                      <a:pt x="677" y="525"/>
                      <a:pt x="677" y="338"/>
                    </a:cubicBezTo>
                    <a:cubicBezTo>
                      <a:pt x="677" y="153"/>
                      <a:pt x="525" y="1"/>
                      <a:pt x="340" y="1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1" name="Google Shape;2091;p26"/>
              <p:cNvSpPr/>
              <p:nvPr/>
            </p:nvSpPr>
            <p:spPr>
              <a:xfrm>
                <a:off x="1836850" y="1835650"/>
                <a:ext cx="16925" cy="16925"/>
              </a:xfrm>
              <a:custGeom>
                <a:avLst/>
                <a:gdLst/>
                <a:ahLst/>
                <a:cxnLst/>
                <a:rect l="l" t="t" r="r" b="b"/>
                <a:pathLst>
                  <a:path w="677" h="677" extrusionOk="0">
                    <a:moveTo>
                      <a:pt x="340" y="119"/>
                    </a:moveTo>
                    <a:cubicBezTo>
                      <a:pt x="462" y="119"/>
                      <a:pt x="561" y="218"/>
                      <a:pt x="561" y="340"/>
                    </a:cubicBezTo>
                    <a:cubicBezTo>
                      <a:pt x="561" y="461"/>
                      <a:pt x="462" y="561"/>
                      <a:pt x="340" y="561"/>
                    </a:cubicBezTo>
                    <a:cubicBezTo>
                      <a:pt x="219" y="561"/>
                      <a:pt x="119" y="461"/>
                      <a:pt x="119" y="340"/>
                    </a:cubicBezTo>
                    <a:cubicBezTo>
                      <a:pt x="119" y="218"/>
                      <a:pt x="219" y="119"/>
                      <a:pt x="340" y="119"/>
                    </a:cubicBezTo>
                    <a:close/>
                    <a:moveTo>
                      <a:pt x="340" y="0"/>
                    </a:moveTo>
                    <a:cubicBezTo>
                      <a:pt x="152" y="0"/>
                      <a:pt x="1" y="152"/>
                      <a:pt x="1" y="340"/>
                    </a:cubicBezTo>
                    <a:cubicBezTo>
                      <a:pt x="1" y="525"/>
                      <a:pt x="152" y="677"/>
                      <a:pt x="340" y="677"/>
                    </a:cubicBezTo>
                    <a:cubicBezTo>
                      <a:pt x="525" y="677"/>
                      <a:pt x="677" y="525"/>
                      <a:pt x="677" y="340"/>
                    </a:cubicBezTo>
                    <a:cubicBezTo>
                      <a:pt x="677" y="152"/>
                      <a:pt x="525" y="0"/>
                      <a:pt x="340" y="0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2" name="Google Shape;2092;p26"/>
              <p:cNvSpPr/>
              <p:nvPr/>
            </p:nvSpPr>
            <p:spPr>
              <a:xfrm>
                <a:off x="1889100" y="1068850"/>
                <a:ext cx="16925" cy="17000"/>
              </a:xfrm>
              <a:custGeom>
                <a:avLst/>
                <a:gdLst/>
                <a:ahLst/>
                <a:cxnLst/>
                <a:rect l="l" t="t" r="r" b="b"/>
                <a:pathLst>
                  <a:path w="677" h="680" extrusionOk="0">
                    <a:moveTo>
                      <a:pt x="340" y="119"/>
                    </a:moveTo>
                    <a:cubicBezTo>
                      <a:pt x="461" y="119"/>
                      <a:pt x="561" y="218"/>
                      <a:pt x="561" y="340"/>
                    </a:cubicBezTo>
                    <a:cubicBezTo>
                      <a:pt x="561" y="461"/>
                      <a:pt x="461" y="561"/>
                      <a:pt x="340" y="561"/>
                    </a:cubicBezTo>
                    <a:cubicBezTo>
                      <a:pt x="218" y="561"/>
                      <a:pt x="119" y="461"/>
                      <a:pt x="119" y="340"/>
                    </a:cubicBezTo>
                    <a:cubicBezTo>
                      <a:pt x="119" y="218"/>
                      <a:pt x="218" y="119"/>
                      <a:pt x="340" y="119"/>
                    </a:cubicBezTo>
                    <a:close/>
                    <a:moveTo>
                      <a:pt x="340" y="0"/>
                    </a:moveTo>
                    <a:cubicBezTo>
                      <a:pt x="152" y="0"/>
                      <a:pt x="0" y="152"/>
                      <a:pt x="0" y="340"/>
                    </a:cubicBezTo>
                    <a:cubicBezTo>
                      <a:pt x="0" y="528"/>
                      <a:pt x="152" y="679"/>
                      <a:pt x="340" y="679"/>
                    </a:cubicBezTo>
                    <a:cubicBezTo>
                      <a:pt x="525" y="679"/>
                      <a:pt x="677" y="528"/>
                      <a:pt x="677" y="340"/>
                    </a:cubicBezTo>
                    <a:cubicBezTo>
                      <a:pt x="677" y="152"/>
                      <a:pt x="525" y="0"/>
                      <a:pt x="340" y="0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3" name="Google Shape;2093;p26"/>
              <p:cNvSpPr/>
              <p:nvPr/>
            </p:nvSpPr>
            <p:spPr>
              <a:xfrm>
                <a:off x="1611125" y="977275"/>
                <a:ext cx="373450" cy="868550"/>
              </a:xfrm>
              <a:custGeom>
                <a:avLst/>
                <a:gdLst/>
                <a:ahLst/>
                <a:cxnLst/>
                <a:rect l="l" t="t" r="r" b="b"/>
                <a:pathLst>
                  <a:path w="14938" h="34742" extrusionOk="0">
                    <a:moveTo>
                      <a:pt x="14598" y="34181"/>
                    </a:moveTo>
                    <a:cubicBezTo>
                      <a:pt x="14719" y="34181"/>
                      <a:pt x="14818" y="34280"/>
                      <a:pt x="14818" y="34401"/>
                    </a:cubicBezTo>
                    <a:cubicBezTo>
                      <a:pt x="14818" y="34523"/>
                      <a:pt x="14719" y="34622"/>
                      <a:pt x="14598" y="34622"/>
                    </a:cubicBezTo>
                    <a:cubicBezTo>
                      <a:pt x="14476" y="34622"/>
                      <a:pt x="14377" y="34523"/>
                      <a:pt x="14377" y="34401"/>
                    </a:cubicBezTo>
                    <a:cubicBezTo>
                      <a:pt x="14377" y="34280"/>
                      <a:pt x="14476" y="34181"/>
                      <a:pt x="14598" y="34181"/>
                    </a:cubicBezTo>
                    <a:close/>
                    <a:moveTo>
                      <a:pt x="83" y="0"/>
                    </a:moveTo>
                    <a:lnTo>
                      <a:pt x="0" y="83"/>
                    </a:lnTo>
                    <a:lnTo>
                      <a:pt x="9355" y="9422"/>
                    </a:lnTo>
                    <a:lnTo>
                      <a:pt x="9355" y="29250"/>
                    </a:lnTo>
                    <a:lnTo>
                      <a:pt x="14322" y="34208"/>
                    </a:lnTo>
                    <a:cubicBezTo>
                      <a:pt x="14283" y="34263"/>
                      <a:pt x="14258" y="34330"/>
                      <a:pt x="14258" y="34401"/>
                    </a:cubicBezTo>
                    <a:cubicBezTo>
                      <a:pt x="14258" y="34589"/>
                      <a:pt x="14410" y="34741"/>
                      <a:pt x="14598" y="34741"/>
                    </a:cubicBezTo>
                    <a:cubicBezTo>
                      <a:pt x="14785" y="34741"/>
                      <a:pt x="14937" y="34589"/>
                      <a:pt x="14937" y="34401"/>
                    </a:cubicBezTo>
                    <a:cubicBezTo>
                      <a:pt x="14937" y="34214"/>
                      <a:pt x="14785" y="34062"/>
                      <a:pt x="14598" y="34062"/>
                    </a:cubicBezTo>
                    <a:cubicBezTo>
                      <a:pt x="14526" y="34062"/>
                      <a:pt x="14460" y="34087"/>
                      <a:pt x="14404" y="34125"/>
                    </a:cubicBezTo>
                    <a:lnTo>
                      <a:pt x="9471" y="29201"/>
                    </a:lnTo>
                    <a:lnTo>
                      <a:pt x="9471" y="9375"/>
                    </a:lnTo>
                    <a:lnTo>
                      <a:pt x="83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4" name="Google Shape;2094;p26"/>
              <p:cNvSpPr/>
              <p:nvPr/>
            </p:nvSpPr>
            <p:spPr>
              <a:xfrm>
                <a:off x="1695175" y="963875"/>
                <a:ext cx="377650" cy="901950"/>
              </a:xfrm>
              <a:custGeom>
                <a:avLst/>
                <a:gdLst/>
                <a:ahLst/>
                <a:cxnLst/>
                <a:rect l="l" t="t" r="r" b="b"/>
                <a:pathLst>
                  <a:path w="15106" h="36078" extrusionOk="0">
                    <a:moveTo>
                      <a:pt x="332" y="1"/>
                    </a:moveTo>
                    <a:lnTo>
                      <a:pt x="0" y="335"/>
                    </a:lnTo>
                    <a:lnTo>
                      <a:pt x="3178" y="3490"/>
                    </a:lnTo>
                    <a:lnTo>
                      <a:pt x="7859" y="8136"/>
                    </a:lnTo>
                    <a:lnTo>
                      <a:pt x="7859" y="29215"/>
                    </a:lnTo>
                    <a:lnTo>
                      <a:pt x="14322" y="35628"/>
                    </a:lnTo>
                    <a:cubicBezTo>
                      <a:pt x="14319" y="35647"/>
                      <a:pt x="14316" y="35663"/>
                      <a:pt x="14316" y="35683"/>
                    </a:cubicBezTo>
                    <a:cubicBezTo>
                      <a:pt x="14316" y="35901"/>
                      <a:pt x="14493" y="36078"/>
                      <a:pt x="14711" y="36078"/>
                    </a:cubicBezTo>
                    <a:cubicBezTo>
                      <a:pt x="14929" y="36078"/>
                      <a:pt x="15106" y="35901"/>
                      <a:pt x="15106" y="35683"/>
                    </a:cubicBezTo>
                    <a:cubicBezTo>
                      <a:pt x="15106" y="35465"/>
                      <a:pt x="14929" y="35288"/>
                      <a:pt x="14711" y="35288"/>
                    </a:cubicBezTo>
                    <a:cubicBezTo>
                      <a:pt x="14692" y="35288"/>
                      <a:pt x="14672" y="35291"/>
                      <a:pt x="14653" y="35294"/>
                    </a:cubicBezTo>
                    <a:lnTo>
                      <a:pt x="8332" y="29019"/>
                    </a:lnTo>
                    <a:lnTo>
                      <a:pt x="8332" y="7940"/>
                    </a:lnTo>
                    <a:lnTo>
                      <a:pt x="8263" y="7871"/>
                    </a:lnTo>
                    <a:lnTo>
                      <a:pt x="3294" y="2938"/>
                    </a:lnTo>
                    <a:lnTo>
                      <a:pt x="332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5" name="Google Shape;2095;p26"/>
              <p:cNvSpPr/>
              <p:nvPr/>
            </p:nvSpPr>
            <p:spPr>
              <a:xfrm>
                <a:off x="1563900" y="991550"/>
                <a:ext cx="348000" cy="843075"/>
              </a:xfrm>
              <a:custGeom>
                <a:avLst/>
                <a:gdLst/>
                <a:ahLst/>
                <a:cxnLst/>
                <a:rect l="l" t="t" r="r" b="b"/>
                <a:pathLst>
                  <a:path w="13920" h="33723" extrusionOk="0">
                    <a:moveTo>
                      <a:pt x="84" y="1"/>
                    </a:moveTo>
                    <a:lnTo>
                      <a:pt x="1" y="83"/>
                    </a:lnTo>
                    <a:lnTo>
                      <a:pt x="9376" y="9442"/>
                    </a:lnTo>
                    <a:lnTo>
                      <a:pt x="9376" y="29270"/>
                    </a:lnTo>
                    <a:lnTo>
                      <a:pt x="13837" y="33723"/>
                    </a:lnTo>
                    <a:lnTo>
                      <a:pt x="13919" y="33640"/>
                    </a:lnTo>
                    <a:lnTo>
                      <a:pt x="9491" y="29220"/>
                    </a:lnTo>
                    <a:lnTo>
                      <a:pt x="9491" y="9392"/>
                    </a:lnTo>
                    <a:lnTo>
                      <a:pt x="84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6" name="Google Shape;2096;p26"/>
              <p:cNvSpPr/>
              <p:nvPr/>
            </p:nvSpPr>
            <p:spPr>
              <a:xfrm>
                <a:off x="1587225" y="984175"/>
                <a:ext cx="367050" cy="861650"/>
              </a:xfrm>
              <a:custGeom>
                <a:avLst/>
                <a:gdLst/>
                <a:ahLst/>
                <a:cxnLst/>
                <a:rect l="l" t="t" r="r" b="b"/>
                <a:pathLst>
                  <a:path w="14682" h="34466" extrusionOk="0">
                    <a:moveTo>
                      <a:pt x="14344" y="33905"/>
                    </a:moveTo>
                    <a:cubicBezTo>
                      <a:pt x="14466" y="33905"/>
                      <a:pt x="14565" y="34004"/>
                      <a:pt x="14565" y="34125"/>
                    </a:cubicBezTo>
                    <a:cubicBezTo>
                      <a:pt x="14565" y="34247"/>
                      <a:pt x="14466" y="34346"/>
                      <a:pt x="14344" y="34346"/>
                    </a:cubicBezTo>
                    <a:cubicBezTo>
                      <a:pt x="14223" y="34346"/>
                      <a:pt x="14124" y="34247"/>
                      <a:pt x="14124" y="34125"/>
                    </a:cubicBezTo>
                    <a:cubicBezTo>
                      <a:pt x="14124" y="34004"/>
                      <a:pt x="14223" y="33905"/>
                      <a:pt x="14344" y="33905"/>
                    </a:cubicBezTo>
                    <a:close/>
                    <a:moveTo>
                      <a:pt x="87" y="0"/>
                    </a:moveTo>
                    <a:lnTo>
                      <a:pt x="1" y="83"/>
                    </a:lnTo>
                    <a:lnTo>
                      <a:pt x="9376" y="9441"/>
                    </a:lnTo>
                    <a:lnTo>
                      <a:pt x="9376" y="29256"/>
                    </a:lnTo>
                    <a:lnTo>
                      <a:pt x="14066" y="33932"/>
                    </a:lnTo>
                    <a:cubicBezTo>
                      <a:pt x="14027" y="33987"/>
                      <a:pt x="14005" y="34054"/>
                      <a:pt x="14005" y="34125"/>
                    </a:cubicBezTo>
                    <a:cubicBezTo>
                      <a:pt x="14005" y="34313"/>
                      <a:pt x="14157" y="34465"/>
                      <a:pt x="14344" y="34465"/>
                    </a:cubicBezTo>
                    <a:cubicBezTo>
                      <a:pt x="14529" y="34465"/>
                      <a:pt x="14681" y="34313"/>
                      <a:pt x="14681" y="34125"/>
                    </a:cubicBezTo>
                    <a:cubicBezTo>
                      <a:pt x="14681" y="33941"/>
                      <a:pt x="14529" y="33789"/>
                      <a:pt x="14344" y="33789"/>
                    </a:cubicBezTo>
                    <a:cubicBezTo>
                      <a:pt x="14273" y="33789"/>
                      <a:pt x="14204" y="33811"/>
                      <a:pt x="14148" y="33849"/>
                    </a:cubicBezTo>
                    <a:lnTo>
                      <a:pt x="9494" y="29206"/>
                    </a:lnTo>
                    <a:lnTo>
                      <a:pt x="9494" y="9391"/>
                    </a:lnTo>
                    <a:lnTo>
                      <a:pt x="87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97" name="Google Shape;2097;p26"/>
            <p:cNvGrpSpPr/>
            <p:nvPr/>
          </p:nvGrpSpPr>
          <p:grpSpPr>
            <a:xfrm rot="1799983" flipH="1">
              <a:off x="6825261" y="-325841"/>
              <a:ext cx="2835804" cy="2780472"/>
              <a:chOff x="1400775" y="920275"/>
              <a:chExt cx="1637475" cy="1605525"/>
            </a:xfrm>
          </p:grpSpPr>
          <p:sp>
            <p:nvSpPr>
              <p:cNvPr id="2098" name="Google Shape;2098;p26"/>
              <p:cNvSpPr/>
              <p:nvPr/>
            </p:nvSpPr>
            <p:spPr>
              <a:xfrm>
                <a:off x="2472400" y="990525"/>
                <a:ext cx="16925" cy="247025"/>
              </a:xfrm>
              <a:custGeom>
                <a:avLst/>
                <a:gdLst/>
                <a:ahLst/>
                <a:cxnLst/>
                <a:rect l="l" t="t" r="r" b="b"/>
                <a:pathLst>
                  <a:path w="677" h="9881" extrusionOk="0">
                    <a:moveTo>
                      <a:pt x="337" y="9320"/>
                    </a:moveTo>
                    <a:cubicBezTo>
                      <a:pt x="458" y="9320"/>
                      <a:pt x="558" y="9419"/>
                      <a:pt x="558" y="9540"/>
                    </a:cubicBezTo>
                    <a:cubicBezTo>
                      <a:pt x="558" y="9662"/>
                      <a:pt x="458" y="9761"/>
                      <a:pt x="337" y="9761"/>
                    </a:cubicBezTo>
                    <a:cubicBezTo>
                      <a:pt x="215" y="9761"/>
                      <a:pt x="116" y="9662"/>
                      <a:pt x="116" y="9540"/>
                    </a:cubicBezTo>
                    <a:cubicBezTo>
                      <a:pt x="116" y="9419"/>
                      <a:pt x="215" y="9320"/>
                      <a:pt x="337" y="9320"/>
                    </a:cubicBezTo>
                    <a:close/>
                    <a:moveTo>
                      <a:pt x="279" y="0"/>
                    </a:moveTo>
                    <a:lnTo>
                      <a:pt x="279" y="9206"/>
                    </a:lnTo>
                    <a:cubicBezTo>
                      <a:pt x="122" y="9237"/>
                      <a:pt x="0" y="9375"/>
                      <a:pt x="0" y="9540"/>
                    </a:cubicBezTo>
                    <a:cubicBezTo>
                      <a:pt x="0" y="9728"/>
                      <a:pt x="152" y="9880"/>
                      <a:pt x="337" y="9880"/>
                    </a:cubicBezTo>
                    <a:cubicBezTo>
                      <a:pt x="525" y="9880"/>
                      <a:pt x="676" y="9728"/>
                      <a:pt x="676" y="9540"/>
                    </a:cubicBezTo>
                    <a:cubicBezTo>
                      <a:pt x="676" y="9375"/>
                      <a:pt x="555" y="9237"/>
                      <a:pt x="398" y="9206"/>
                    </a:cubicBezTo>
                    <a:lnTo>
                      <a:pt x="398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9" name="Google Shape;2099;p26"/>
              <p:cNvSpPr/>
              <p:nvPr/>
            </p:nvSpPr>
            <p:spPr>
              <a:xfrm>
                <a:off x="2905300" y="1457050"/>
                <a:ext cx="73250" cy="126800"/>
              </a:xfrm>
              <a:custGeom>
                <a:avLst/>
                <a:gdLst/>
                <a:ahLst/>
                <a:cxnLst/>
                <a:rect l="l" t="t" r="r" b="b"/>
                <a:pathLst>
                  <a:path w="2930" h="5072" extrusionOk="0">
                    <a:moveTo>
                      <a:pt x="337" y="4511"/>
                    </a:moveTo>
                    <a:cubicBezTo>
                      <a:pt x="459" y="4511"/>
                      <a:pt x="558" y="4610"/>
                      <a:pt x="558" y="4732"/>
                    </a:cubicBezTo>
                    <a:cubicBezTo>
                      <a:pt x="558" y="4853"/>
                      <a:pt x="459" y="4952"/>
                      <a:pt x="337" y="4952"/>
                    </a:cubicBezTo>
                    <a:cubicBezTo>
                      <a:pt x="216" y="4952"/>
                      <a:pt x="117" y="4853"/>
                      <a:pt x="117" y="4732"/>
                    </a:cubicBezTo>
                    <a:cubicBezTo>
                      <a:pt x="117" y="4610"/>
                      <a:pt x="216" y="4511"/>
                      <a:pt x="337" y="4511"/>
                    </a:cubicBezTo>
                    <a:close/>
                    <a:moveTo>
                      <a:pt x="509" y="0"/>
                    </a:moveTo>
                    <a:lnTo>
                      <a:pt x="279" y="232"/>
                    </a:lnTo>
                    <a:lnTo>
                      <a:pt x="279" y="4400"/>
                    </a:lnTo>
                    <a:cubicBezTo>
                      <a:pt x="119" y="4428"/>
                      <a:pt x="1" y="4566"/>
                      <a:pt x="1" y="4732"/>
                    </a:cubicBezTo>
                    <a:cubicBezTo>
                      <a:pt x="1" y="4919"/>
                      <a:pt x="152" y="5071"/>
                      <a:pt x="337" y="5071"/>
                    </a:cubicBezTo>
                    <a:cubicBezTo>
                      <a:pt x="525" y="5071"/>
                      <a:pt x="677" y="4919"/>
                      <a:pt x="677" y="4732"/>
                    </a:cubicBezTo>
                    <a:cubicBezTo>
                      <a:pt x="677" y="4566"/>
                      <a:pt x="556" y="4428"/>
                      <a:pt x="398" y="4400"/>
                    </a:cubicBezTo>
                    <a:lnTo>
                      <a:pt x="398" y="279"/>
                    </a:lnTo>
                    <a:lnTo>
                      <a:pt x="558" y="119"/>
                    </a:lnTo>
                    <a:lnTo>
                      <a:pt x="2930" y="119"/>
                    </a:lnTo>
                    <a:lnTo>
                      <a:pt x="2930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0" name="Google Shape;2100;p26"/>
              <p:cNvSpPr/>
              <p:nvPr/>
            </p:nvSpPr>
            <p:spPr>
              <a:xfrm>
                <a:off x="2400400" y="1336750"/>
                <a:ext cx="16950" cy="16925"/>
              </a:xfrm>
              <a:custGeom>
                <a:avLst/>
                <a:gdLst/>
                <a:ahLst/>
                <a:cxnLst/>
                <a:rect l="l" t="t" r="r" b="b"/>
                <a:pathLst>
                  <a:path w="678" h="677" extrusionOk="0">
                    <a:moveTo>
                      <a:pt x="340" y="119"/>
                    </a:moveTo>
                    <a:cubicBezTo>
                      <a:pt x="462" y="119"/>
                      <a:pt x="561" y="219"/>
                      <a:pt x="561" y="340"/>
                    </a:cubicBezTo>
                    <a:cubicBezTo>
                      <a:pt x="561" y="462"/>
                      <a:pt x="462" y="561"/>
                      <a:pt x="340" y="561"/>
                    </a:cubicBezTo>
                    <a:cubicBezTo>
                      <a:pt x="219" y="561"/>
                      <a:pt x="120" y="462"/>
                      <a:pt x="120" y="340"/>
                    </a:cubicBezTo>
                    <a:cubicBezTo>
                      <a:pt x="120" y="219"/>
                      <a:pt x="219" y="119"/>
                      <a:pt x="340" y="119"/>
                    </a:cubicBezTo>
                    <a:close/>
                    <a:moveTo>
                      <a:pt x="340" y="1"/>
                    </a:moveTo>
                    <a:cubicBezTo>
                      <a:pt x="153" y="1"/>
                      <a:pt x="1" y="152"/>
                      <a:pt x="1" y="340"/>
                    </a:cubicBezTo>
                    <a:cubicBezTo>
                      <a:pt x="1" y="525"/>
                      <a:pt x="153" y="677"/>
                      <a:pt x="340" y="677"/>
                    </a:cubicBezTo>
                    <a:cubicBezTo>
                      <a:pt x="525" y="677"/>
                      <a:pt x="677" y="525"/>
                      <a:pt x="677" y="340"/>
                    </a:cubicBezTo>
                    <a:cubicBezTo>
                      <a:pt x="677" y="152"/>
                      <a:pt x="525" y="1"/>
                      <a:pt x="340" y="1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1" name="Google Shape;2101;p26"/>
              <p:cNvSpPr/>
              <p:nvPr/>
            </p:nvSpPr>
            <p:spPr>
              <a:xfrm>
                <a:off x="2727800" y="1624750"/>
                <a:ext cx="310450" cy="193250"/>
              </a:xfrm>
              <a:custGeom>
                <a:avLst/>
                <a:gdLst/>
                <a:ahLst/>
                <a:cxnLst/>
                <a:rect l="l" t="t" r="r" b="b"/>
                <a:pathLst>
                  <a:path w="12418" h="7730" extrusionOk="0">
                    <a:moveTo>
                      <a:pt x="12083" y="0"/>
                    </a:moveTo>
                    <a:lnTo>
                      <a:pt x="5036" y="7100"/>
                    </a:lnTo>
                    <a:lnTo>
                      <a:pt x="710" y="7100"/>
                    </a:lnTo>
                    <a:cubicBezTo>
                      <a:pt x="638" y="7004"/>
                      <a:pt x="525" y="6940"/>
                      <a:pt x="395" y="6940"/>
                    </a:cubicBezTo>
                    <a:cubicBezTo>
                      <a:pt x="177" y="6940"/>
                      <a:pt x="1" y="7117"/>
                      <a:pt x="1" y="7335"/>
                    </a:cubicBezTo>
                    <a:cubicBezTo>
                      <a:pt x="1" y="7553"/>
                      <a:pt x="177" y="7730"/>
                      <a:pt x="395" y="7730"/>
                    </a:cubicBezTo>
                    <a:cubicBezTo>
                      <a:pt x="525" y="7730"/>
                      <a:pt x="638" y="7669"/>
                      <a:pt x="710" y="7572"/>
                    </a:cubicBezTo>
                    <a:lnTo>
                      <a:pt x="5232" y="7572"/>
                    </a:lnTo>
                    <a:lnTo>
                      <a:pt x="12417" y="331"/>
                    </a:lnTo>
                    <a:lnTo>
                      <a:pt x="12083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2" name="Google Shape;2102;p26"/>
              <p:cNvSpPr/>
              <p:nvPr/>
            </p:nvSpPr>
            <p:spPr>
              <a:xfrm>
                <a:off x="2400400" y="1367250"/>
                <a:ext cx="16950" cy="16950"/>
              </a:xfrm>
              <a:custGeom>
                <a:avLst/>
                <a:gdLst/>
                <a:ahLst/>
                <a:cxnLst/>
                <a:rect l="l" t="t" r="r" b="b"/>
                <a:pathLst>
                  <a:path w="678" h="678" extrusionOk="0">
                    <a:moveTo>
                      <a:pt x="340" y="119"/>
                    </a:moveTo>
                    <a:cubicBezTo>
                      <a:pt x="462" y="119"/>
                      <a:pt x="561" y="219"/>
                      <a:pt x="561" y="340"/>
                    </a:cubicBezTo>
                    <a:cubicBezTo>
                      <a:pt x="561" y="462"/>
                      <a:pt x="462" y="558"/>
                      <a:pt x="340" y="558"/>
                    </a:cubicBezTo>
                    <a:cubicBezTo>
                      <a:pt x="219" y="558"/>
                      <a:pt x="120" y="462"/>
                      <a:pt x="120" y="340"/>
                    </a:cubicBezTo>
                    <a:cubicBezTo>
                      <a:pt x="120" y="219"/>
                      <a:pt x="219" y="119"/>
                      <a:pt x="340" y="119"/>
                    </a:cubicBezTo>
                    <a:close/>
                    <a:moveTo>
                      <a:pt x="340" y="1"/>
                    </a:moveTo>
                    <a:cubicBezTo>
                      <a:pt x="153" y="1"/>
                      <a:pt x="1" y="153"/>
                      <a:pt x="1" y="340"/>
                    </a:cubicBezTo>
                    <a:cubicBezTo>
                      <a:pt x="1" y="525"/>
                      <a:pt x="153" y="677"/>
                      <a:pt x="340" y="677"/>
                    </a:cubicBezTo>
                    <a:cubicBezTo>
                      <a:pt x="525" y="677"/>
                      <a:pt x="677" y="525"/>
                      <a:pt x="677" y="340"/>
                    </a:cubicBezTo>
                    <a:cubicBezTo>
                      <a:pt x="677" y="153"/>
                      <a:pt x="525" y="1"/>
                      <a:pt x="340" y="1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3" name="Google Shape;2103;p26"/>
              <p:cNvSpPr/>
              <p:nvPr/>
            </p:nvSpPr>
            <p:spPr>
              <a:xfrm>
                <a:off x="2399025" y="1396800"/>
                <a:ext cx="19775" cy="19825"/>
              </a:xfrm>
              <a:custGeom>
                <a:avLst/>
                <a:gdLst/>
                <a:ahLst/>
                <a:cxnLst/>
                <a:rect l="l" t="t" r="r" b="b"/>
                <a:pathLst>
                  <a:path w="791" h="793" extrusionOk="0">
                    <a:moveTo>
                      <a:pt x="395" y="0"/>
                    </a:moveTo>
                    <a:cubicBezTo>
                      <a:pt x="177" y="0"/>
                      <a:pt x="1" y="177"/>
                      <a:pt x="1" y="398"/>
                    </a:cubicBezTo>
                    <a:cubicBezTo>
                      <a:pt x="1" y="616"/>
                      <a:pt x="177" y="793"/>
                      <a:pt x="395" y="793"/>
                    </a:cubicBezTo>
                    <a:cubicBezTo>
                      <a:pt x="613" y="793"/>
                      <a:pt x="790" y="616"/>
                      <a:pt x="790" y="398"/>
                    </a:cubicBezTo>
                    <a:cubicBezTo>
                      <a:pt x="790" y="177"/>
                      <a:pt x="613" y="0"/>
                      <a:pt x="395" y="0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4" name="Google Shape;2104;p26"/>
              <p:cNvSpPr/>
              <p:nvPr/>
            </p:nvSpPr>
            <p:spPr>
              <a:xfrm>
                <a:off x="2391725" y="990525"/>
                <a:ext cx="83725" cy="512775"/>
              </a:xfrm>
              <a:custGeom>
                <a:avLst/>
                <a:gdLst/>
                <a:ahLst/>
                <a:cxnLst/>
                <a:rect l="l" t="t" r="r" b="b"/>
                <a:pathLst>
                  <a:path w="3349" h="20511" extrusionOk="0">
                    <a:moveTo>
                      <a:pt x="0" y="0"/>
                    </a:moveTo>
                    <a:lnTo>
                      <a:pt x="0" y="8988"/>
                    </a:lnTo>
                    <a:lnTo>
                      <a:pt x="2716" y="11685"/>
                    </a:lnTo>
                    <a:lnTo>
                      <a:pt x="2716" y="19801"/>
                    </a:lnTo>
                    <a:cubicBezTo>
                      <a:pt x="2620" y="19873"/>
                      <a:pt x="2556" y="19986"/>
                      <a:pt x="2556" y="20116"/>
                    </a:cubicBezTo>
                    <a:cubicBezTo>
                      <a:pt x="2556" y="20334"/>
                      <a:pt x="2733" y="20511"/>
                      <a:pt x="2951" y="20511"/>
                    </a:cubicBezTo>
                    <a:cubicBezTo>
                      <a:pt x="3169" y="20511"/>
                      <a:pt x="3349" y="20334"/>
                      <a:pt x="3349" y="20116"/>
                    </a:cubicBezTo>
                    <a:cubicBezTo>
                      <a:pt x="3349" y="19986"/>
                      <a:pt x="3285" y="19873"/>
                      <a:pt x="3188" y="19801"/>
                    </a:cubicBezTo>
                    <a:lnTo>
                      <a:pt x="3188" y="11489"/>
                    </a:lnTo>
                    <a:lnTo>
                      <a:pt x="472" y="8792"/>
                    </a:lnTo>
                    <a:lnTo>
                      <a:pt x="472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5" name="Google Shape;2105;p26"/>
              <p:cNvSpPr/>
              <p:nvPr/>
            </p:nvSpPr>
            <p:spPr>
              <a:xfrm>
                <a:off x="2688525" y="1369200"/>
                <a:ext cx="297400" cy="472550"/>
              </a:xfrm>
              <a:custGeom>
                <a:avLst/>
                <a:gdLst/>
                <a:ahLst/>
                <a:cxnLst/>
                <a:rect l="l" t="t" r="r" b="b"/>
                <a:pathLst>
                  <a:path w="11896" h="18902" extrusionOk="0">
                    <a:moveTo>
                      <a:pt x="338" y="18341"/>
                    </a:moveTo>
                    <a:cubicBezTo>
                      <a:pt x="459" y="18341"/>
                      <a:pt x="559" y="18440"/>
                      <a:pt x="559" y="18562"/>
                    </a:cubicBezTo>
                    <a:cubicBezTo>
                      <a:pt x="559" y="18683"/>
                      <a:pt x="459" y="18782"/>
                      <a:pt x="338" y="18782"/>
                    </a:cubicBezTo>
                    <a:cubicBezTo>
                      <a:pt x="216" y="18782"/>
                      <a:pt x="117" y="18683"/>
                      <a:pt x="117" y="18562"/>
                    </a:cubicBezTo>
                    <a:cubicBezTo>
                      <a:pt x="117" y="18440"/>
                      <a:pt x="216" y="18341"/>
                      <a:pt x="338" y="18341"/>
                    </a:cubicBezTo>
                    <a:close/>
                    <a:moveTo>
                      <a:pt x="7051" y="0"/>
                    </a:moveTo>
                    <a:lnTo>
                      <a:pt x="5202" y="1863"/>
                    </a:lnTo>
                    <a:lnTo>
                      <a:pt x="5202" y="8196"/>
                    </a:lnTo>
                    <a:lnTo>
                      <a:pt x="280" y="13154"/>
                    </a:lnTo>
                    <a:lnTo>
                      <a:pt x="280" y="18228"/>
                    </a:lnTo>
                    <a:cubicBezTo>
                      <a:pt x="120" y="18258"/>
                      <a:pt x="1" y="18396"/>
                      <a:pt x="1" y="18562"/>
                    </a:cubicBezTo>
                    <a:cubicBezTo>
                      <a:pt x="1" y="18749"/>
                      <a:pt x="153" y="18901"/>
                      <a:pt x="338" y="18901"/>
                    </a:cubicBezTo>
                    <a:cubicBezTo>
                      <a:pt x="525" y="18901"/>
                      <a:pt x="677" y="18749"/>
                      <a:pt x="677" y="18562"/>
                    </a:cubicBezTo>
                    <a:cubicBezTo>
                      <a:pt x="677" y="18396"/>
                      <a:pt x="556" y="18258"/>
                      <a:pt x="398" y="18228"/>
                    </a:cubicBezTo>
                    <a:lnTo>
                      <a:pt x="398" y="13201"/>
                    </a:lnTo>
                    <a:lnTo>
                      <a:pt x="5318" y="8243"/>
                    </a:lnTo>
                    <a:lnTo>
                      <a:pt x="5318" y="1913"/>
                    </a:lnTo>
                    <a:lnTo>
                      <a:pt x="7101" y="116"/>
                    </a:lnTo>
                    <a:lnTo>
                      <a:pt x="11896" y="116"/>
                    </a:lnTo>
                    <a:lnTo>
                      <a:pt x="11896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6" name="Google Shape;2106;p26"/>
              <p:cNvSpPr/>
              <p:nvPr/>
            </p:nvSpPr>
            <p:spPr>
              <a:xfrm>
                <a:off x="2425675" y="990525"/>
                <a:ext cx="16925" cy="200575"/>
              </a:xfrm>
              <a:custGeom>
                <a:avLst/>
                <a:gdLst/>
                <a:ahLst/>
                <a:cxnLst/>
                <a:rect l="l" t="t" r="r" b="b"/>
                <a:pathLst>
                  <a:path w="677" h="8023" extrusionOk="0">
                    <a:moveTo>
                      <a:pt x="337" y="7465"/>
                    </a:moveTo>
                    <a:cubicBezTo>
                      <a:pt x="458" y="7465"/>
                      <a:pt x="558" y="7564"/>
                      <a:pt x="558" y="7685"/>
                    </a:cubicBezTo>
                    <a:cubicBezTo>
                      <a:pt x="558" y="7807"/>
                      <a:pt x="458" y="7906"/>
                      <a:pt x="337" y="7906"/>
                    </a:cubicBezTo>
                    <a:cubicBezTo>
                      <a:pt x="216" y="7906"/>
                      <a:pt x="116" y="7807"/>
                      <a:pt x="116" y="7685"/>
                    </a:cubicBezTo>
                    <a:cubicBezTo>
                      <a:pt x="116" y="7564"/>
                      <a:pt x="216" y="7465"/>
                      <a:pt x="337" y="7465"/>
                    </a:cubicBezTo>
                    <a:close/>
                    <a:moveTo>
                      <a:pt x="279" y="0"/>
                    </a:moveTo>
                    <a:lnTo>
                      <a:pt x="279" y="7351"/>
                    </a:lnTo>
                    <a:cubicBezTo>
                      <a:pt x="122" y="7379"/>
                      <a:pt x="0" y="7517"/>
                      <a:pt x="0" y="7685"/>
                    </a:cubicBezTo>
                    <a:cubicBezTo>
                      <a:pt x="0" y="7870"/>
                      <a:pt x="149" y="8022"/>
                      <a:pt x="337" y="8022"/>
                    </a:cubicBezTo>
                    <a:cubicBezTo>
                      <a:pt x="525" y="8022"/>
                      <a:pt x="677" y="7870"/>
                      <a:pt x="677" y="7685"/>
                    </a:cubicBezTo>
                    <a:cubicBezTo>
                      <a:pt x="677" y="7520"/>
                      <a:pt x="555" y="7382"/>
                      <a:pt x="398" y="7351"/>
                    </a:cubicBezTo>
                    <a:lnTo>
                      <a:pt x="398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7" name="Google Shape;2107;p26"/>
              <p:cNvSpPr/>
              <p:nvPr/>
            </p:nvSpPr>
            <p:spPr>
              <a:xfrm>
                <a:off x="2664875" y="1345800"/>
                <a:ext cx="321000" cy="519675"/>
              </a:xfrm>
              <a:custGeom>
                <a:avLst/>
                <a:gdLst/>
                <a:ahLst/>
                <a:cxnLst/>
                <a:rect l="l" t="t" r="r" b="b"/>
                <a:pathLst>
                  <a:path w="12840" h="20787" extrusionOk="0">
                    <a:moveTo>
                      <a:pt x="340" y="20229"/>
                    </a:moveTo>
                    <a:cubicBezTo>
                      <a:pt x="461" y="20229"/>
                      <a:pt x="560" y="20329"/>
                      <a:pt x="560" y="20450"/>
                    </a:cubicBezTo>
                    <a:cubicBezTo>
                      <a:pt x="560" y="20571"/>
                      <a:pt x="461" y="20668"/>
                      <a:pt x="340" y="20668"/>
                    </a:cubicBezTo>
                    <a:cubicBezTo>
                      <a:pt x="218" y="20668"/>
                      <a:pt x="119" y="20571"/>
                      <a:pt x="119" y="20450"/>
                    </a:cubicBezTo>
                    <a:cubicBezTo>
                      <a:pt x="119" y="20329"/>
                      <a:pt x="218" y="20229"/>
                      <a:pt x="340" y="20229"/>
                    </a:cubicBezTo>
                    <a:close/>
                    <a:moveTo>
                      <a:pt x="7685" y="0"/>
                    </a:moveTo>
                    <a:lnTo>
                      <a:pt x="5201" y="2501"/>
                    </a:lnTo>
                    <a:lnTo>
                      <a:pt x="5201" y="8834"/>
                    </a:lnTo>
                    <a:lnTo>
                      <a:pt x="279" y="13792"/>
                    </a:lnTo>
                    <a:lnTo>
                      <a:pt x="279" y="20116"/>
                    </a:lnTo>
                    <a:cubicBezTo>
                      <a:pt x="122" y="20144"/>
                      <a:pt x="0" y="20282"/>
                      <a:pt x="0" y="20450"/>
                    </a:cubicBezTo>
                    <a:cubicBezTo>
                      <a:pt x="0" y="20635"/>
                      <a:pt x="152" y="20787"/>
                      <a:pt x="340" y="20787"/>
                    </a:cubicBezTo>
                    <a:cubicBezTo>
                      <a:pt x="525" y="20787"/>
                      <a:pt x="676" y="20635"/>
                      <a:pt x="676" y="20450"/>
                    </a:cubicBezTo>
                    <a:cubicBezTo>
                      <a:pt x="676" y="20282"/>
                      <a:pt x="555" y="20144"/>
                      <a:pt x="398" y="20116"/>
                    </a:cubicBezTo>
                    <a:lnTo>
                      <a:pt x="398" y="13839"/>
                    </a:lnTo>
                    <a:lnTo>
                      <a:pt x="5320" y="8881"/>
                    </a:lnTo>
                    <a:lnTo>
                      <a:pt x="5320" y="2551"/>
                    </a:lnTo>
                    <a:lnTo>
                      <a:pt x="7732" y="119"/>
                    </a:lnTo>
                    <a:lnTo>
                      <a:pt x="12839" y="119"/>
                    </a:lnTo>
                    <a:lnTo>
                      <a:pt x="12839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8" name="Google Shape;2108;p26"/>
              <p:cNvSpPr/>
              <p:nvPr/>
            </p:nvSpPr>
            <p:spPr>
              <a:xfrm>
                <a:off x="2449000" y="990525"/>
                <a:ext cx="16925" cy="223825"/>
              </a:xfrm>
              <a:custGeom>
                <a:avLst/>
                <a:gdLst/>
                <a:ahLst/>
                <a:cxnLst/>
                <a:rect l="l" t="t" r="r" b="b"/>
                <a:pathLst>
                  <a:path w="677" h="8953" extrusionOk="0">
                    <a:moveTo>
                      <a:pt x="340" y="8392"/>
                    </a:moveTo>
                    <a:cubicBezTo>
                      <a:pt x="461" y="8392"/>
                      <a:pt x="561" y="8491"/>
                      <a:pt x="561" y="8613"/>
                    </a:cubicBezTo>
                    <a:cubicBezTo>
                      <a:pt x="561" y="8734"/>
                      <a:pt x="461" y="8834"/>
                      <a:pt x="340" y="8834"/>
                    </a:cubicBezTo>
                    <a:cubicBezTo>
                      <a:pt x="218" y="8834"/>
                      <a:pt x="119" y="8734"/>
                      <a:pt x="119" y="8613"/>
                    </a:cubicBezTo>
                    <a:cubicBezTo>
                      <a:pt x="119" y="8491"/>
                      <a:pt x="218" y="8392"/>
                      <a:pt x="340" y="8392"/>
                    </a:cubicBezTo>
                    <a:close/>
                    <a:moveTo>
                      <a:pt x="279" y="0"/>
                    </a:moveTo>
                    <a:lnTo>
                      <a:pt x="279" y="8279"/>
                    </a:lnTo>
                    <a:cubicBezTo>
                      <a:pt x="122" y="8307"/>
                      <a:pt x="0" y="8445"/>
                      <a:pt x="0" y="8613"/>
                    </a:cubicBezTo>
                    <a:cubicBezTo>
                      <a:pt x="0" y="8801"/>
                      <a:pt x="152" y="8952"/>
                      <a:pt x="340" y="8952"/>
                    </a:cubicBezTo>
                    <a:cubicBezTo>
                      <a:pt x="525" y="8952"/>
                      <a:pt x="677" y="8801"/>
                      <a:pt x="677" y="8613"/>
                    </a:cubicBezTo>
                    <a:cubicBezTo>
                      <a:pt x="677" y="8447"/>
                      <a:pt x="555" y="8309"/>
                      <a:pt x="398" y="8282"/>
                    </a:cubicBezTo>
                    <a:lnTo>
                      <a:pt x="398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9" name="Google Shape;2109;p26"/>
              <p:cNvSpPr/>
              <p:nvPr/>
            </p:nvSpPr>
            <p:spPr>
              <a:xfrm>
                <a:off x="2729175" y="1591350"/>
                <a:ext cx="290575" cy="188775"/>
              </a:xfrm>
              <a:custGeom>
                <a:avLst/>
                <a:gdLst/>
                <a:ahLst/>
                <a:cxnLst/>
                <a:rect l="l" t="t" r="r" b="b"/>
                <a:pathLst>
                  <a:path w="11623" h="7551" extrusionOk="0">
                    <a:moveTo>
                      <a:pt x="340" y="6990"/>
                    </a:moveTo>
                    <a:cubicBezTo>
                      <a:pt x="462" y="6990"/>
                      <a:pt x="561" y="7089"/>
                      <a:pt x="561" y="7210"/>
                    </a:cubicBezTo>
                    <a:cubicBezTo>
                      <a:pt x="561" y="7332"/>
                      <a:pt x="462" y="7431"/>
                      <a:pt x="340" y="7431"/>
                    </a:cubicBezTo>
                    <a:cubicBezTo>
                      <a:pt x="219" y="7431"/>
                      <a:pt x="120" y="7332"/>
                      <a:pt x="120" y="7210"/>
                    </a:cubicBezTo>
                    <a:cubicBezTo>
                      <a:pt x="120" y="7089"/>
                      <a:pt x="219" y="6990"/>
                      <a:pt x="340" y="6990"/>
                    </a:cubicBezTo>
                    <a:close/>
                    <a:moveTo>
                      <a:pt x="11540" y="0"/>
                    </a:moveTo>
                    <a:lnTo>
                      <a:pt x="4440" y="7153"/>
                    </a:lnTo>
                    <a:lnTo>
                      <a:pt x="672" y="7153"/>
                    </a:lnTo>
                    <a:cubicBezTo>
                      <a:pt x="644" y="6995"/>
                      <a:pt x="506" y="6874"/>
                      <a:pt x="340" y="6874"/>
                    </a:cubicBezTo>
                    <a:cubicBezTo>
                      <a:pt x="153" y="6874"/>
                      <a:pt x="1" y="7026"/>
                      <a:pt x="1" y="7210"/>
                    </a:cubicBezTo>
                    <a:cubicBezTo>
                      <a:pt x="1" y="7398"/>
                      <a:pt x="153" y="7550"/>
                      <a:pt x="340" y="7550"/>
                    </a:cubicBezTo>
                    <a:cubicBezTo>
                      <a:pt x="506" y="7550"/>
                      <a:pt x="644" y="7429"/>
                      <a:pt x="672" y="7271"/>
                    </a:cubicBezTo>
                    <a:lnTo>
                      <a:pt x="4489" y="7271"/>
                    </a:lnTo>
                    <a:lnTo>
                      <a:pt x="11623" y="83"/>
                    </a:lnTo>
                    <a:lnTo>
                      <a:pt x="11540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0" name="Google Shape;2110;p26"/>
              <p:cNvSpPr/>
              <p:nvPr/>
            </p:nvSpPr>
            <p:spPr>
              <a:xfrm>
                <a:off x="2509525" y="995475"/>
                <a:ext cx="2925" cy="79675"/>
              </a:xfrm>
              <a:custGeom>
                <a:avLst/>
                <a:gdLst/>
                <a:ahLst/>
                <a:cxnLst/>
                <a:rect l="l" t="t" r="r" b="b"/>
                <a:pathLst>
                  <a:path w="117" h="3187" extrusionOk="0">
                    <a:moveTo>
                      <a:pt x="0" y="1"/>
                    </a:moveTo>
                    <a:lnTo>
                      <a:pt x="0" y="3187"/>
                    </a:lnTo>
                    <a:lnTo>
                      <a:pt x="116" y="3187"/>
                    </a:lnTo>
                    <a:lnTo>
                      <a:pt x="116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1" name="Google Shape;2111;p26"/>
              <p:cNvSpPr/>
              <p:nvPr/>
            </p:nvSpPr>
            <p:spPr>
              <a:xfrm>
                <a:off x="2924150" y="920275"/>
                <a:ext cx="16925" cy="305050"/>
              </a:xfrm>
              <a:custGeom>
                <a:avLst/>
                <a:gdLst/>
                <a:ahLst/>
                <a:cxnLst/>
                <a:rect l="l" t="t" r="r" b="b"/>
                <a:pathLst>
                  <a:path w="677" h="12202" extrusionOk="0">
                    <a:moveTo>
                      <a:pt x="337" y="11644"/>
                    </a:moveTo>
                    <a:cubicBezTo>
                      <a:pt x="459" y="11644"/>
                      <a:pt x="558" y="11743"/>
                      <a:pt x="558" y="11865"/>
                    </a:cubicBezTo>
                    <a:cubicBezTo>
                      <a:pt x="558" y="11983"/>
                      <a:pt x="459" y="12083"/>
                      <a:pt x="337" y="12083"/>
                    </a:cubicBezTo>
                    <a:cubicBezTo>
                      <a:pt x="216" y="12083"/>
                      <a:pt x="116" y="11983"/>
                      <a:pt x="116" y="11865"/>
                    </a:cubicBezTo>
                    <a:cubicBezTo>
                      <a:pt x="116" y="11740"/>
                      <a:pt x="216" y="11644"/>
                      <a:pt x="337" y="11644"/>
                    </a:cubicBezTo>
                    <a:close/>
                    <a:moveTo>
                      <a:pt x="279" y="0"/>
                    </a:moveTo>
                    <a:lnTo>
                      <a:pt x="279" y="11531"/>
                    </a:lnTo>
                    <a:cubicBezTo>
                      <a:pt x="122" y="11558"/>
                      <a:pt x="0" y="11696"/>
                      <a:pt x="0" y="11862"/>
                    </a:cubicBezTo>
                    <a:cubicBezTo>
                      <a:pt x="0" y="12050"/>
                      <a:pt x="152" y="12201"/>
                      <a:pt x="337" y="12201"/>
                    </a:cubicBezTo>
                    <a:cubicBezTo>
                      <a:pt x="525" y="12201"/>
                      <a:pt x="677" y="12050"/>
                      <a:pt x="677" y="11865"/>
                    </a:cubicBezTo>
                    <a:cubicBezTo>
                      <a:pt x="677" y="11696"/>
                      <a:pt x="555" y="11558"/>
                      <a:pt x="398" y="11531"/>
                    </a:cubicBezTo>
                    <a:lnTo>
                      <a:pt x="398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2" name="Google Shape;2112;p26"/>
              <p:cNvSpPr/>
              <p:nvPr/>
            </p:nvSpPr>
            <p:spPr>
              <a:xfrm>
                <a:off x="2922700" y="1256975"/>
                <a:ext cx="19825" cy="19825"/>
              </a:xfrm>
              <a:custGeom>
                <a:avLst/>
                <a:gdLst/>
                <a:ahLst/>
                <a:cxnLst/>
                <a:rect l="l" t="t" r="r" b="b"/>
                <a:pathLst>
                  <a:path w="793" h="793" extrusionOk="0">
                    <a:moveTo>
                      <a:pt x="395" y="0"/>
                    </a:moveTo>
                    <a:cubicBezTo>
                      <a:pt x="177" y="0"/>
                      <a:pt x="0" y="177"/>
                      <a:pt x="0" y="398"/>
                    </a:cubicBezTo>
                    <a:cubicBezTo>
                      <a:pt x="0" y="616"/>
                      <a:pt x="177" y="793"/>
                      <a:pt x="395" y="793"/>
                    </a:cubicBezTo>
                    <a:cubicBezTo>
                      <a:pt x="613" y="793"/>
                      <a:pt x="793" y="616"/>
                      <a:pt x="793" y="398"/>
                    </a:cubicBezTo>
                    <a:cubicBezTo>
                      <a:pt x="793" y="177"/>
                      <a:pt x="613" y="0"/>
                      <a:pt x="395" y="0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3" name="Google Shape;2113;p26"/>
              <p:cNvSpPr/>
              <p:nvPr/>
            </p:nvSpPr>
            <p:spPr>
              <a:xfrm>
                <a:off x="2540425" y="988450"/>
                <a:ext cx="61950" cy="148050"/>
              </a:xfrm>
              <a:custGeom>
                <a:avLst/>
                <a:gdLst/>
                <a:ahLst/>
                <a:cxnLst/>
                <a:rect l="l" t="t" r="r" b="b"/>
                <a:pathLst>
                  <a:path w="2478" h="5922" extrusionOk="0">
                    <a:moveTo>
                      <a:pt x="332" y="0"/>
                    </a:moveTo>
                    <a:lnTo>
                      <a:pt x="1" y="337"/>
                    </a:lnTo>
                    <a:lnTo>
                      <a:pt x="1845" y="2167"/>
                    </a:lnTo>
                    <a:lnTo>
                      <a:pt x="1845" y="5212"/>
                    </a:lnTo>
                    <a:cubicBezTo>
                      <a:pt x="1748" y="5284"/>
                      <a:pt x="1685" y="5397"/>
                      <a:pt x="1685" y="5527"/>
                    </a:cubicBezTo>
                    <a:cubicBezTo>
                      <a:pt x="1685" y="5745"/>
                      <a:pt x="1861" y="5922"/>
                      <a:pt x="2080" y="5922"/>
                    </a:cubicBezTo>
                    <a:cubicBezTo>
                      <a:pt x="2300" y="5922"/>
                      <a:pt x="2477" y="5745"/>
                      <a:pt x="2477" y="5527"/>
                    </a:cubicBezTo>
                    <a:cubicBezTo>
                      <a:pt x="2477" y="5397"/>
                      <a:pt x="2414" y="5284"/>
                      <a:pt x="2317" y="5212"/>
                    </a:cubicBezTo>
                    <a:lnTo>
                      <a:pt x="2317" y="1971"/>
                    </a:lnTo>
                    <a:lnTo>
                      <a:pt x="332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4" name="Google Shape;2114;p26"/>
              <p:cNvSpPr/>
              <p:nvPr/>
            </p:nvSpPr>
            <p:spPr>
              <a:xfrm>
                <a:off x="2653900" y="991625"/>
                <a:ext cx="102975" cy="318925"/>
              </a:xfrm>
              <a:custGeom>
                <a:avLst/>
                <a:gdLst/>
                <a:ahLst/>
                <a:cxnLst/>
                <a:rect l="l" t="t" r="r" b="b"/>
                <a:pathLst>
                  <a:path w="4119" h="12757" extrusionOk="0">
                    <a:moveTo>
                      <a:pt x="2004" y="0"/>
                    </a:moveTo>
                    <a:lnTo>
                      <a:pt x="1921" y="83"/>
                    </a:lnTo>
                    <a:lnTo>
                      <a:pt x="4003" y="2148"/>
                    </a:lnTo>
                    <a:lnTo>
                      <a:pt x="4003" y="8227"/>
                    </a:lnTo>
                    <a:lnTo>
                      <a:pt x="17" y="12229"/>
                    </a:lnTo>
                    <a:lnTo>
                      <a:pt x="0" y="12246"/>
                    </a:lnTo>
                    <a:lnTo>
                      <a:pt x="0" y="12757"/>
                    </a:lnTo>
                    <a:lnTo>
                      <a:pt x="119" y="12757"/>
                    </a:lnTo>
                    <a:lnTo>
                      <a:pt x="119" y="12296"/>
                    </a:lnTo>
                    <a:lnTo>
                      <a:pt x="4102" y="8293"/>
                    </a:lnTo>
                    <a:lnTo>
                      <a:pt x="4119" y="8276"/>
                    </a:lnTo>
                    <a:lnTo>
                      <a:pt x="4119" y="2098"/>
                    </a:lnTo>
                    <a:lnTo>
                      <a:pt x="2004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5" name="Google Shape;2115;p26"/>
              <p:cNvSpPr/>
              <p:nvPr/>
            </p:nvSpPr>
            <p:spPr>
              <a:xfrm>
                <a:off x="2509575" y="1544750"/>
                <a:ext cx="229150" cy="477175"/>
              </a:xfrm>
              <a:custGeom>
                <a:avLst/>
                <a:gdLst/>
                <a:ahLst/>
                <a:cxnLst/>
                <a:rect l="l" t="t" r="r" b="b"/>
                <a:pathLst>
                  <a:path w="9166" h="19087" extrusionOk="0">
                    <a:moveTo>
                      <a:pt x="341" y="18526"/>
                    </a:moveTo>
                    <a:cubicBezTo>
                      <a:pt x="462" y="18526"/>
                      <a:pt x="561" y="18626"/>
                      <a:pt x="561" y="18747"/>
                    </a:cubicBezTo>
                    <a:cubicBezTo>
                      <a:pt x="561" y="18869"/>
                      <a:pt x="462" y="18968"/>
                      <a:pt x="341" y="18968"/>
                    </a:cubicBezTo>
                    <a:cubicBezTo>
                      <a:pt x="219" y="18968"/>
                      <a:pt x="120" y="18869"/>
                      <a:pt x="120" y="18747"/>
                    </a:cubicBezTo>
                    <a:cubicBezTo>
                      <a:pt x="120" y="18626"/>
                      <a:pt x="219" y="18526"/>
                      <a:pt x="341" y="18526"/>
                    </a:cubicBezTo>
                    <a:close/>
                    <a:moveTo>
                      <a:pt x="9083" y="1"/>
                    </a:moveTo>
                    <a:lnTo>
                      <a:pt x="4172" y="4945"/>
                    </a:lnTo>
                    <a:lnTo>
                      <a:pt x="4172" y="14803"/>
                    </a:lnTo>
                    <a:lnTo>
                      <a:pt x="534" y="18468"/>
                    </a:lnTo>
                    <a:cubicBezTo>
                      <a:pt x="479" y="18433"/>
                      <a:pt x="412" y="18408"/>
                      <a:pt x="341" y="18408"/>
                    </a:cubicBezTo>
                    <a:cubicBezTo>
                      <a:pt x="153" y="18408"/>
                      <a:pt x="1" y="18560"/>
                      <a:pt x="1" y="18747"/>
                    </a:cubicBezTo>
                    <a:cubicBezTo>
                      <a:pt x="1" y="18935"/>
                      <a:pt x="153" y="19087"/>
                      <a:pt x="341" y="19087"/>
                    </a:cubicBezTo>
                    <a:cubicBezTo>
                      <a:pt x="528" y="19087"/>
                      <a:pt x="680" y="18935"/>
                      <a:pt x="680" y="18747"/>
                    </a:cubicBezTo>
                    <a:cubicBezTo>
                      <a:pt x="680" y="18675"/>
                      <a:pt x="655" y="18609"/>
                      <a:pt x="617" y="18551"/>
                    </a:cubicBezTo>
                    <a:lnTo>
                      <a:pt x="4291" y="14849"/>
                    </a:lnTo>
                    <a:lnTo>
                      <a:pt x="4291" y="4994"/>
                    </a:lnTo>
                    <a:lnTo>
                      <a:pt x="9166" y="84"/>
                    </a:lnTo>
                    <a:lnTo>
                      <a:pt x="9083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6" name="Google Shape;2116;p26"/>
              <p:cNvSpPr/>
              <p:nvPr/>
            </p:nvSpPr>
            <p:spPr>
              <a:xfrm>
                <a:off x="2495850" y="1043600"/>
                <a:ext cx="244675" cy="458250"/>
              </a:xfrm>
              <a:custGeom>
                <a:avLst/>
                <a:gdLst/>
                <a:ahLst/>
                <a:cxnLst/>
                <a:rect l="l" t="t" r="r" b="b"/>
                <a:pathLst>
                  <a:path w="9787" h="18330" extrusionOk="0">
                    <a:moveTo>
                      <a:pt x="9447" y="119"/>
                    </a:moveTo>
                    <a:cubicBezTo>
                      <a:pt x="9569" y="119"/>
                      <a:pt x="9668" y="218"/>
                      <a:pt x="9668" y="340"/>
                    </a:cubicBezTo>
                    <a:cubicBezTo>
                      <a:pt x="9668" y="461"/>
                      <a:pt x="9569" y="560"/>
                      <a:pt x="9447" y="560"/>
                    </a:cubicBezTo>
                    <a:cubicBezTo>
                      <a:pt x="9326" y="560"/>
                      <a:pt x="9229" y="461"/>
                      <a:pt x="9229" y="340"/>
                    </a:cubicBezTo>
                    <a:cubicBezTo>
                      <a:pt x="9229" y="218"/>
                      <a:pt x="9326" y="119"/>
                      <a:pt x="9447" y="119"/>
                    </a:cubicBezTo>
                    <a:close/>
                    <a:moveTo>
                      <a:pt x="337" y="17772"/>
                    </a:moveTo>
                    <a:cubicBezTo>
                      <a:pt x="459" y="17772"/>
                      <a:pt x="558" y="17871"/>
                      <a:pt x="558" y="17993"/>
                    </a:cubicBezTo>
                    <a:cubicBezTo>
                      <a:pt x="558" y="18114"/>
                      <a:pt x="459" y="18214"/>
                      <a:pt x="337" y="18214"/>
                    </a:cubicBezTo>
                    <a:cubicBezTo>
                      <a:pt x="216" y="18214"/>
                      <a:pt x="117" y="18114"/>
                      <a:pt x="117" y="17993"/>
                    </a:cubicBezTo>
                    <a:cubicBezTo>
                      <a:pt x="117" y="17871"/>
                      <a:pt x="216" y="17772"/>
                      <a:pt x="337" y="17772"/>
                    </a:cubicBezTo>
                    <a:close/>
                    <a:moveTo>
                      <a:pt x="9447" y="0"/>
                    </a:moveTo>
                    <a:cubicBezTo>
                      <a:pt x="9262" y="0"/>
                      <a:pt x="9110" y="152"/>
                      <a:pt x="9110" y="340"/>
                    </a:cubicBezTo>
                    <a:cubicBezTo>
                      <a:pt x="9110" y="505"/>
                      <a:pt x="9232" y="643"/>
                      <a:pt x="9389" y="671"/>
                    </a:cubicBezTo>
                    <a:lnTo>
                      <a:pt x="9389" y="5855"/>
                    </a:lnTo>
                    <a:lnTo>
                      <a:pt x="5386" y="9872"/>
                    </a:lnTo>
                    <a:lnTo>
                      <a:pt x="5386" y="10929"/>
                    </a:lnTo>
                    <a:lnTo>
                      <a:pt x="1444" y="14887"/>
                    </a:lnTo>
                    <a:lnTo>
                      <a:pt x="1428" y="14904"/>
                    </a:lnTo>
                    <a:lnTo>
                      <a:pt x="1428" y="16817"/>
                    </a:lnTo>
                    <a:lnTo>
                      <a:pt x="531" y="17717"/>
                    </a:lnTo>
                    <a:cubicBezTo>
                      <a:pt x="475" y="17678"/>
                      <a:pt x="409" y="17653"/>
                      <a:pt x="337" y="17653"/>
                    </a:cubicBezTo>
                    <a:cubicBezTo>
                      <a:pt x="152" y="17653"/>
                      <a:pt x="1" y="17805"/>
                      <a:pt x="1" y="17993"/>
                    </a:cubicBezTo>
                    <a:cubicBezTo>
                      <a:pt x="1" y="18181"/>
                      <a:pt x="152" y="18330"/>
                      <a:pt x="337" y="18330"/>
                    </a:cubicBezTo>
                    <a:cubicBezTo>
                      <a:pt x="525" y="18330"/>
                      <a:pt x="677" y="18178"/>
                      <a:pt x="677" y="17993"/>
                    </a:cubicBezTo>
                    <a:cubicBezTo>
                      <a:pt x="677" y="17921"/>
                      <a:pt x="655" y="17855"/>
                      <a:pt x="613" y="17800"/>
                    </a:cubicBezTo>
                    <a:lnTo>
                      <a:pt x="1544" y="16864"/>
                    </a:lnTo>
                    <a:lnTo>
                      <a:pt x="1544" y="14954"/>
                    </a:lnTo>
                    <a:lnTo>
                      <a:pt x="5489" y="10995"/>
                    </a:lnTo>
                    <a:lnTo>
                      <a:pt x="5505" y="10976"/>
                    </a:lnTo>
                    <a:lnTo>
                      <a:pt x="5505" y="9921"/>
                    </a:lnTo>
                    <a:lnTo>
                      <a:pt x="9508" y="5902"/>
                    </a:lnTo>
                    <a:lnTo>
                      <a:pt x="9508" y="671"/>
                    </a:lnTo>
                    <a:cubicBezTo>
                      <a:pt x="9665" y="643"/>
                      <a:pt x="9787" y="505"/>
                      <a:pt x="9787" y="340"/>
                    </a:cubicBezTo>
                    <a:cubicBezTo>
                      <a:pt x="9787" y="152"/>
                      <a:pt x="9635" y="0"/>
                      <a:pt x="9447" y="0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7" name="Google Shape;2117;p26"/>
              <p:cNvSpPr/>
              <p:nvPr/>
            </p:nvSpPr>
            <p:spPr>
              <a:xfrm>
                <a:off x="2877425" y="920275"/>
                <a:ext cx="16925" cy="305050"/>
              </a:xfrm>
              <a:custGeom>
                <a:avLst/>
                <a:gdLst/>
                <a:ahLst/>
                <a:cxnLst/>
                <a:rect l="l" t="t" r="r" b="b"/>
                <a:pathLst>
                  <a:path w="677" h="12202" extrusionOk="0">
                    <a:moveTo>
                      <a:pt x="337" y="11644"/>
                    </a:moveTo>
                    <a:cubicBezTo>
                      <a:pt x="459" y="11644"/>
                      <a:pt x="558" y="11743"/>
                      <a:pt x="558" y="11865"/>
                    </a:cubicBezTo>
                    <a:cubicBezTo>
                      <a:pt x="558" y="11983"/>
                      <a:pt x="459" y="12083"/>
                      <a:pt x="337" y="12083"/>
                    </a:cubicBezTo>
                    <a:cubicBezTo>
                      <a:pt x="216" y="12083"/>
                      <a:pt x="116" y="11983"/>
                      <a:pt x="116" y="11865"/>
                    </a:cubicBezTo>
                    <a:cubicBezTo>
                      <a:pt x="116" y="11740"/>
                      <a:pt x="216" y="11644"/>
                      <a:pt x="337" y="11644"/>
                    </a:cubicBezTo>
                    <a:close/>
                    <a:moveTo>
                      <a:pt x="279" y="0"/>
                    </a:moveTo>
                    <a:lnTo>
                      <a:pt x="279" y="11531"/>
                    </a:lnTo>
                    <a:cubicBezTo>
                      <a:pt x="122" y="11558"/>
                      <a:pt x="0" y="11696"/>
                      <a:pt x="0" y="11862"/>
                    </a:cubicBezTo>
                    <a:cubicBezTo>
                      <a:pt x="0" y="12050"/>
                      <a:pt x="152" y="12201"/>
                      <a:pt x="337" y="12201"/>
                    </a:cubicBezTo>
                    <a:cubicBezTo>
                      <a:pt x="525" y="12201"/>
                      <a:pt x="677" y="12050"/>
                      <a:pt x="677" y="11865"/>
                    </a:cubicBezTo>
                    <a:cubicBezTo>
                      <a:pt x="677" y="11696"/>
                      <a:pt x="555" y="11558"/>
                      <a:pt x="398" y="11531"/>
                    </a:cubicBezTo>
                    <a:lnTo>
                      <a:pt x="398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8" name="Google Shape;2118;p26"/>
              <p:cNvSpPr/>
              <p:nvPr/>
            </p:nvSpPr>
            <p:spPr>
              <a:xfrm>
                <a:off x="2641875" y="1322475"/>
                <a:ext cx="344050" cy="566200"/>
              </a:xfrm>
              <a:custGeom>
                <a:avLst/>
                <a:gdLst/>
                <a:ahLst/>
                <a:cxnLst/>
                <a:rect l="l" t="t" r="r" b="b"/>
                <a:pathLst>
                  <a:path w="13762" h="22648" extrusionOk="0">
                    <a:moveTo>
                      <a:pt x="340" y="22087"/>
                    </a:moveTo>
                    <a:cubicBezTo>
                      <a:pt x="462" y="22087"/>
                      <a:pt x="561" y="22186"/>
                      <a:pt x="561" y="22308"/>
                    </a:cubicBezTo>
                    <a:cubicBezTo>
                      <a:pt x="561" y="22429"/>
                      <a:pt x="462" y="22529"/>
                      <a:pt x="340" y="22529"/>
                    </a:cubicBezTo>
                    <a:cubicBezTo>
                      <a:pt x="219" y="22529"/>
                      <a:pt x="120" y="22429"/>
                      <a:pt x="120" y="22308"/>
                    </a:cubicBezTo>
                    <a:cubicBezTo>
                      <a:pt x="120" y="22186"/>
                      <a:pt x="219" y="22087"/>
                      <a:pt x="340" y="22087"/>
                    </a:cubicBezTo>
                    <a:close/>
                    <a:moveTo>
                      <a:pt x="8327" y="0"/>
                    </a:moveTo>
                    <a:lnTo>
                      <a:pt x="5202" y="3144"/>
                    </a:lnTo>
                    <a:lnTo>
                      <a:pt x="5202" y="9477"/>
                    </a:lnTo>
                    <a:lnTo>
                      <a:pt x="280" y="14435"/>
                    </a:lnTo>
                    <a:lnTo>
                      <a:pt x="280" y="21976"/>
                    </a:lnTo>
                    <a:cubicBezTo>
                      <a:pt x="122" y="22004"/>
                      <a:pt x="1" y="22142"/>
                      <a:pt x="1" y="22308"/>
                    </a:cubicBezTo>
                    <a:cubicBezTo>
                      <a:pt x="1" y="22495"/>
                      <a:pt x="153" y="22647"/>
                      <a:pt x="340" y="22647"/>
                    </a:cubicBezTo>
                    <a:cubicBezTo>
                      <a:pt x="525" y="22647"/>
                      <a:pt x="677" y="22495"/>
                      <a:pt x="677" y="22308"/>
                    </a:cubicBezTo>
                    <a:cubicBezTo>
                      <a:pt x="677" y="22142"/>
                      <a:pt x="556" y="22004"/>
                      <a:pt x="398" y="21976"/>
                    </a:cubicBezTo>
                    <a:lnTo>
                      <a:pt x="398" y="14482"/>
                    </a:lnTo>
                    <a:lnTo>
                      <a:pt x="5320" y="9524"/>
                    </a:lnTo>
                    <a:lnTo>
                      <a:pt x="5320" y="3194"/>
                    </a:lnTo>
                    <a:lnTo>
                      <a:pt x="8373" y="116"/>
                    </a:lnTo>
                    <a:lnTo>
                      <a:pt x="13762" y="116"/>
                    </a:lnTo>
                    <a:lnTo>
                      <a:pt x="13762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9" name="Google Shape;2119;p26"/>
              <p:cNvSpPr/>
              <p:nvPr/>
            </p:nvSpPr>
            <p:spPr>
              <a:xfrm>
                <a:off x="2875975" y="1256975"/>
                <a:ext cx="19825" cy="19825"/>
              </a:xfrm>
              <a:custGeom>
                <a:avLst/>
                <a:gdLst/>
                <a:ahLst/>
                <a:cxnLst/>
                <a:rect l="l" t="t" r="r" b="b"/>
                <a:pathLst>
                  <a:path w="793" h="793" extrusionOk="0">
                    <a:moveTo>
                      <a:pt x="395" y="0"/>
                    </a:moveTo>
                    <a:cubicBezTo>
                      <a:pt x="177" y="0"/>
                      <a:pt x="0" y="177"/>
                      <a:pt x="0" y="398"/>
                    </a:cubicBezTo>
                    <a:cubicBezTo>
                      <a:pt x="0" y="616"/>
                      <a:pt x="177" y="793"/>
                      <a:pt x="395" y="793"/>
                    </a:cubicBezTo>
                    <a:cubicBezTo>
                      <a:pt x="613" y="793"/>
                      <a:pt x="793" y="616"/>
                      <a:pt x="793" y="398"/>
                    </a:cubicBezTo>
                    <a:cubicBezTo>
                      <a:pt x="793" y="177"/>
                      <a:pt x="613" y="0"/>
                      <a:pt x="395" y="0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0" name="Google Shape;2120;p26"/>
              <p:cNvSpPr/>
              <p:nvPr/>
            </p:nvSpPr>
            <p:spPr>
              <a:xfrm>
                <a:off x="2900750" y="920275"/>
                <a:ext cx="16925" cy="305050"/>
              </a:xfrm>
              <a:custGeom>
                <a:avLst/>
                <a:gdLst/>
                <a:ahLst/>
                <a:cxnLst/>
                <a:rect l="l" t="t" r="r" b="b"/>
                <a:pathLst>
                  <a:path w="677" h="12202" extrusionOk="0">
                    <a:moveTo>
                      <a:pt x="340" y="11644"/>
                    </a:moveTo>
                    <a:cubicBezTo>
                      <a:pt x="461" y="11644"/>
                      <a:pt x="561" y="11743"/>
                      <a:pt x="561" y="11865"/>
                    </a:cubicBezTo>
                    <a:cubicBezTo>
                      <a:pt x="561" y="11983"/>
                      <a:pt x="461" y="12083"/>
                      <a:pt x="340" y="12083"/>
                    </a:cubicBezTo>
                    <a:cubicBezTo>
                      <a:pt x="219" y="12083"/>
                      <a:pt x="119" y="11983"/>
                      <a:pt x="119" y="11865"/>
                    </a:cubicBezTo>
                    <a:cubicBezTo>
                      <a:pt x="119" y="11740"/>
                      <a:pt x="219" y="11644"/>
                      <a:pt x="340" y="11644"/>
                    </a:cubicBezTo>
                    <a:close/>
                    <a:moveTo>
                      <a:pt x="282" y="0"/>
                    </a:moveTo>
                    <a:lnTo>
                      <a:pt x="282" y="11531"/>
                    </a:lnTo>
                    <a:cubicBezTo>
                      <a:pt x="122" y="11558"/>
                      <a:pt x="0" y="11696"/>
                      <a:pt x="0" y="11862"/>
                    </a:cubicBezTo>
                    <a:cubicBezTo>
                      <a:pt x="0" y="12050"/>
                      <a:pt x="152" y="12201"/>
                      <a:pt x="340" y="12201"/>
                    </a:cubicBezTo>
                    <a:cubicBezTo>
                      <a:pt x="525" y="12201"/>
                      <a:pt x="677" y="12050"/>
                      <a:pt x="677" y="11865"/>
                    </a:cubicBezTo>
                    <a:cubicBezTo>
                      <a:pt x="677" y="11696"/>
                      <a:pt x="558" y="11558"/>
                      <a:pt x="398" y="11531"/>
                    </a:cubicBezTo>
                    <a:lnTo>
                      <a:pt x="398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1" name="Google Shape;2121;p26"/>
              <p:cNvSpPr/>
              <p:nvPr/>
            </p:nvSpPr>
            <p:spPr>
              <a:xfrm>
                <a:off x="2502475" y="997425"/>
                <a:ext cx="191200" cy="444050"/>
              </a:xfrm>
              <a:custGeom>
                <a:avLst/>
                <a:gdLst/>
                <a:ahLst/>
                <a:cxnLst/>
                <a:rect l="l" t="t" r="r" b="b"/>
                <a:pathLst>
                  <a:path w="7648" h="17762" extrusionOk="0">
                    <a:moveTo>
                      <a:pt x="340" y="17201"/>
                    </a:moveTo>
                    <a:cubicBezTo>
                      <a:pt x="462" y="17201"/>
                      <a:pt x="561" y="17300"/>
                      <a:pt x="561" y="17422"/>
                    </a:cubicBezTo>
                    <a:cubicBezTo>
                      <a:pt x="561" y="17543"/>
                      <a:pt x="462" y="17643"/>
                      <a:pt x="340" y="17643"/>
                    </a:cubicBezTo>
                    <a:cubicBezTo>
                      <a:pt x="219" y="17643"/>
                      <a:pt x="119" y="17543"/>
                      <a:pt x="119" y="17422"/>
                    </a:cubicBezTo>
                    <a:cubicBezTo>
                      <a:pt x="119" y="17300"/>
                      <a:pt x="219" y="17201"/>
                      <a:pt x="340" y="17201"/>
                    </a:cubicBezTo>
                    <a:close/>
                    <a:moveTo>
                      <a:pt x="7531" y="0"/>
                    </a:moveTo>
                    <a:lnTo>
                      <a:pt x="7531" y="6860"/>
                    </a:lnTo>
                    <a:lnTo>
                      <a:pt x="4257" y="10145"/>
                    </a:lnTo>
                    <a:lnTo>
                      <a:pt x="4241" y="10162"/>
                    </a:lnTo>
                    <a:lnTo>
                      <a:pt x="4241" y="11757"/>
                    </a:lnTo>
                    <a:lnTo>
                      <a:pt x="299" y="15716"/>
                    </a:lnTo>
                    <a:lnTo>
                      <a:pt x="282" y="15732"/>
                    </a:lnTo>
                    <a:lnTo>
                      <a:pt x="282" y="17090"/>
                    </a:lnTo>
                    <a:cubicBezTo>
                      <a:pt x="122" y="17118"/>
                      <a:pt x="1" y="17256"/>
                      <a:pt x="1" y="17422"/>
                    </a:cubicBezTo>
                    <a:cubicBezTo>
                      <a:pt x="1" y="17609"/>
                      <a:pt x="152" y="17761"/>
                      <a:pt x="340" y="17761"/>
                    </a:cubicBezTo>
                    <a:cubicBezTo>
                      <a:pt x="528" y="17761"/>
                      <a:pt x="680" y="17609"/>
                      <a:pt x="680" y="17422"/>
                    </a:cubicBezTo>
                    <a:cubicBezTo>
                      <a:pt x="680" y="17256"/>
                      <a:pt x="558" y="17118"/>
                      <a:pt x="398" y="17090"/>
                    </a:cubicBezTo>
                    <a:lnTo>
                      <a:pt x="398" y="15782"/>
                    </a:lnTo>
                    <a:lnTo>
                      <a:pt x="4343" y="11823"/>
                    </a:lnTo>
                    <a:lnTo>
                      <a:pt x="4359" y="11807"/>
                    </a:lnTo>
                    <a:lnTo>
                      <a:pt x="4359" y="10211"/>
                    </a:lnTo>
                    <a:lnTo>
                      <a:pt x="7631" y="6926"/>
                    </a:lnTo>
                    <a:lnTo>
                      <a:pt x="7647" y="6907"/>
                    </a:lnTo>
                    <a:lnTo>
                      <a:pt x="7647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2" name="Google Shape;2122;p26"/>
              <p:cNvSpPr/>
              <p:nvPr/>
            </p:nvSpPr>
            <p:spPr>
              <a:xfrm>
                <a:off x="2502475" y="990025"/>
                <a:ext cx="167875" cy="378700"/>
              </a:xfrm>
              <a:custGeom>
                <a:avLst/>
                <a:gdLst/>
                <a:ahLst/>
                <a:cxnLst/>
                <a:rect l="l" t="t" r="r" b="b"/>
                <a:pathLst>
                  <a:path w="6715" h="15148" extrusionOk="0">
                    <a:moveTo>
                      <a:pt x="340" y="14587"/>
                    </a:moveTo>
                    <a:cubicBezTo>
                      <a:pt x="462" y="14587"/>
                      <a:pt x="561" y="14687"/>
                      <a:pt x="561" y="14808"/>
                    </a:cubicBezTo>
                    <a:cubicBezTo>
                      <a:pt x="561" y="14930"/>
                      <a:pt x="462" y="15029"/>
                      <a:pt x="340" y="15029"/>
                    </a:cubicBezTo>
                    <a:cubicBezTo>
                      <a:pt x="219" y="15029"/>
                      <a:pt x="119" y="14930"/>
                      <a:pt x="119" y="14808"/>
                    </a:cubicBezTo>
                    <a:cubicBezTo>
                      <a:pt x="119" y="14687"/>
                      <a:pt x="219" y="14587"/>
                      <a:pt x="340" y="14587"/>
                    </a:cubicBezTo>
                    <a:close/>
                    <a:moveTo>
                      <a:pt x="6595" y="1"/>
                    </a:moveTo>
                    <a:lnTo>
                      <a:pt x="6595" y="6861"/>
                    </a:lnTo>
                    <a:lnTo>
                      <a:pt x="3324" y="10146"/>
                    </a:lnTo>
                    <a:lnTo>
                      <a:pt x="3308" y="10162"/>
                    </a:lnTo>
                    <a:lnTo>
                      <a:pt x="3308" y="11766"/>
                    </a:lnTo>
                    <a:cubicBezTo>
                      <a:pt x="3250" y="11819"/>
                      <a:pt x="3148" y="11918"/>
                      <a:pt x="2963" y="12106"/>
                    </a:cubicBezTo>
                    <a:lnTo>
                      <a:pt x="539" y="14538"/>
                    </a:lnTo>
                    <a:cubicBezTo>
                      <a:pt x="484" y="14496"/>
                      <a:pt x="415" y="14469"/>
                      <a:pt x="340" y="14469"/>
                    </a:cubicBezTo>
                    <a:cubicBezTo>
                      <a:pt x="152" y="14469"/>
                      <a:pt x="1" y="14620"/>
                      <a:pt x="1" y="14808"/>
                    </a:cubicBezTo>
                    <a:cubicBezTo>
                      <a:pt x="1" y="14996"/>
                      <a:pt x="152" y="15148"/>
                      <a:pt x="340" y="15148"/>
                    </a:cubicBezTo>
                    <a:cubicBezTo>
                      <a:pt x="528" y="15148"/>
                      <a:pt x="680" y="14996"/>
                      <a:pt x="680" y="14808"/>
                    </a:cubicBezTo>
                    <a:cubicBezTo>
                      <a:pt x="680" y="14739"/>
                      <a:pt x="658" y="14676"/>
                      <a:pt x="622" y="14620"/>
                    </a:cubicBezTo>
                    <a:cubicBezTo>
                      <a:pt x="3352" y="11879"/>
                      <a:pt x="3407" y="11827"/>
                      <a:pt x="3407" y="11824"/>
                    </a:cubicBezTo>
                    <a:lnTo>
                      <a:pt x="3424" y="11808"/>
                    </a:lnTo>
                    <a:lnTo>
                      <a:pt x="3424" y="10212"/>
                    </a:lnTo>
                    <a:lnTo>
                      <a:pt x="6695" y="6927"/>
                    </a:lnTo>
                    <a:lnTo>
                      <a:pt x="6714" y="6910"/>
                    </a:lnTo>
                    <a:lnTo>
                      <a:pt x="6714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3" name="Google Shape;2123;p26"/>
              <p:cNvSpPr/>
              <p:nvPr/>
            </p:nvSpPr>
            <p:spPr>
              <a:xfrm>
                <a:off x="2858575" y="1410325"/>
                <a:ext cx="119900" cy="220575"/>
              </a:xfrm>
              <a:custGeom>
                <a:avLst/>
                <a:gdLst/>
                <a:ahLst/>
                <a:cxnLst/>
                <a:rect l="l" t="t" r="r" b="b"/>
                <a:pathLst>
                  <a:path w="4796" h="8823" extrusionOk="0">
                    <a:moveTo>
                      <a:pt x="338" y="8262"/>
                    </a:moveTo>
                    <a:cubicBezTo>
                      <a:pt x="459" y="8262"/>
                      <a:pt x="558" y="8362"/>
                      <a:pt x="558" y="8483"/>
                    </a:cubicBezTo>
                    <a:cubicBezTo>
                      <a:pt x="558" y="8605"/>
                      <a:pt x="459" y="8704"/>
                      <a:pt x="338" y="8704"/>
                    </a:cubicBezTo>
                    <a:cubicBezTo>
                      <a:pt x="216" y="8704"/>
                      <a:pt x="117" y="8605"/>
                      <a:pt x="117" y="8483"/>
                    </a:cubicBezTo>
                    <a:cubicBezTo>
                      <a:pt x="117" y="8362"/>
                      <a:pt x="216" y="8262"/>
                      <a:pt x="338" y="8262"/>
                    </a:cubicBezTo>
                    <a:close/>
                    <a:moveTo>
                      <a:pt x="1781" y="0"/>
                    </a:moveTo>
                    <a:lnTo>
                      <a:pt x="282" y="1513"/>
                    </a:lnTo>
                    <a:lnTo>
                      <a:pt x="313" y="8149"/>
                    </a:lnTo>
                    <a:cubicBezTo>
                      <a:pt x="139" y="8160"/>
                      <a:pt x="1" y="8307"/>
                      <a:pt x="1" y="8483"/>
                    </a:cubicBezTo>
                    <a:cubicBezTo>
                      <a:pt x="1" y="8671"/>
                      <a:pt x="153" y="8823"/>
                      <a:pt x="338" y="8823"/>
                    </a:cubicBezTo>
                    <a:cubicBezTo>
                      <a:pt x="525" y="8823"/>
                      <a:pt x="677" y="8671"/>
                      <a:pt x="677" y="8483"/>
                    </a:cubicBezTo>
                    <a:cubicBezTo>
                      <a:pt x="677" y="8329"/>
                      <a:pt x="572" y="8202"/>
                      <a:pt x="431" y="8160"/>
                    </a:cubicBezTo>
                    <a:lnTo>
                      <a:pt x="401" y="1560"/>
                    </a:lnTo>
                    <a:lnTo>
                      <a:pt x="1831" y="116"/>
                    </a:lnTo>
                    <a:lnTo>
                      <a:pt x="4796" y="116"/>
                    </a:lnTo>
                    <a:lnTo>
                      <a:pt x="4796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4" name="Google Shape;2124;p26"/>
              <p:cNvSpPr/>
              <p:nvPr/>
            </p:nvSpPr>
            <p:spPr>
              <a:xfrm>
                <a:off x="2881900" y="1433650"/>
                <a:ext cx="97750" cy="173725"/>
              </a:xfrm>
              <a:custGeom>
                <a:avLst/>
                <a:gdLst/>
                <a:ahLst/>
                <a:cxnLst/>
                <a:rect l="l" t="t" r="r" b="b"/>
                <a:pathLst>
                  <a:path w="3910" h="6949" extrusionOk="0">
                    <a:moveTo>
                      <a:pt x="340" y="6388"/>
                    </a:moveTo>
                    <a:cubicBezTo>
                      <a:pt x="462" y="6388"/>
                      <a:pt x="561" y="6488"/>
                      <a:pt x="561" y="6609"/>
                    </a:cubicBezTo>
                    <a:cubicBezTo>
                      <a:pt x="561" y="6730"/>
                      <a:pt x="462" y="6830"/>
                      <a:pt x="340" y="6830"/>
                    </a:cubicBezTo>
                    <a:cubicBezTo>
                      <a:pt x="219" y="6830"/>
                      <a:pt x="120" y="6730"/>
                      <a:pt x="120" y="6609"/>
                    </a:cubicBezTo>
                    <a:cubicBezTo>
                      <a:pt x="120" y="6488"/>
                      <a:pt x="219" y="6388"/>
                      <a:pt x="340" y="6388"/>
                    </a:cubicBezTo>
                    <a:close/>
                    <a:moveTo>
                      <a:pt x="1146" y="0"/>
                    </a:moveTo>
                    <a:lnTo>
                      <a:pt x="280" y="873"/>
                    </a:lnTo>
                    <a:lnTo>
                      <a:pt x="280" y="6278"/>
                    </a:lnTo>
                    <a:cubicBezTo>
                      <a:pt x="122" y="6305"/>
                      <a:pt x="1" y="6443"/>
                      <a:pt x="1" y="6609"/>
                    </a:cubicBezTo>
                    <a:cubicBezTo>
                      <a:pt x="1" y="6797"/>
                      <a:pt x="153" y="6949"/>
                      <a:pt x="340" y="6949"/>
                    </a:cubicBezTo>
                    <a:cubicBezTo>
                      <a:pt x="525" y="6949"/>
                      <a:pt x="677" y="6797"/>
                      <a:pt x="677" y="6609"/>
                    </a:cubicBezTo>
                    <a:cubicBezTo>
                      <a:pt x="677" y="6443"/>
                      <a:pt x="556" y="6305"/>
                      <a:pt x="398" y="6278"/>
                    </a:cubicBezTo>
                    <a:lnTo>
                      <a:pt x="398" y="922"/>
                    </a:lnTo>
                    <a:lnTo>
                      <a:pt x="1193" y="119"/>
                    </a:lnTo>
                    <a:lnTo>
                      <a:pt x="3910" y="119"/>
                    </a:lnTo>
                    <a:lnTo>
                      <a:pt x="3910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5" name="Google Shape;2125;p26"/>
              <p:cNvSpPr/>
              <p:nvPr/>
            </p:nvSpPr>
            <p:spPr>
              <a:xfrm>
                <a:off x="2729175" y="1554825"/>
                <a:ext cx="275250" cy="188775"/>
              </a:xfrm>
              <a:custGeom>
                <a:avLst/>
                <a:gdLst/>
                <a:ahLst/>
                <a:cxnLst/>
                <a:rect l="l" t="t" r="r" b="b"/>
                <a:pathLst>
                  <a:path w="11010" h="7551" extrusionOk="0">
                    <a:moveTo>
                      <a:pt x="340" y="6993"/>
                    </a:moveTo>
                    <a:cubicBezTo>
                      <a:pt x="462" y="6993"/>
                      <a:pt x="561" y="7092"/>
                      <a:pt x="561" y="7214"/>
                    </a:cubicBezTo>
                    <a:cubicBezTo>
                      <a:pt x="561" y="7335"/>
                      <a:pt x="462" y="7435"/>
                      <a:pt x="340" y="7435"/>
                    </a:cubicBezTo>
                    <a:cubicBezTo>
                      <a:pt x="219" y="7435"/>
                      <a:pt x="120" y="7335"/>
                      <a:pt x="120" y="7214"/>
                    </a:cubicBezTo>
                    <a:cubicBezTo>
                      <a:pt x="120" y="7092"/>
                      <a:pt x="219" y="6993"/>
                      <a:pt x="340" y="6993"/>
                    </a:cubicBezTo>
                    <a:close/>
                    <a:moveTo>
                      <a:pt x="10924" y="1"/>
                    </a:moveTo>
                    <a:lnTo>
                      <a:pt x="3824" y="7153"/>
                    </a:lnTo>
                    <a:lnTo>
                      <a:pt x="672" y="7153"/>
                    </a:lnTo>
                    <a:cubicBezTo>
                      <a:pt x="644" y="6996"/>
                      <a:pt x="506" y="6874"/>
                      <a:pt x="340" y="6874"/>
                    </a:cubicBezTo>
                    <a:cubicBezTo>
                      <a:pt x="153" y="6874"/>
                      <a:pt x="1" y="7026"/>
                      <a:pt x="1" y="7214"/>
                    </a:cubicBezTo>
                    <a:cubicBezTo>
                      <a:pt x="1" y="7399"/>
                      <a:pt x="153" y="7551"/>
                      <a:pt x="340" y="7551"/>
                    </a:cubicBezTo>
                    <a:cubicBezTo>
                      <a:pt x="506" y="7551"/>
                      <a:pt x="644" y="7432"/>
                      <a:pt x="672" y="7272"/>
                    </a:cubicBezTo>
                    <a:lnTo>
                      <a:pt x="3874" y="7272"/>
                    </a:lnTo>
                    <a:lnTo>
                      <a:pt x="11010" y="84"/>
                    </a:lnTo>
                    <a:lnTo>
                      <a:pt x="10924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6" name="Google Shape;2126;p26"/>
              <p:cNvSpPr/>
              <p:nvPr/>
            </p:nvSpPr>
            <p:spPr>
              <a:xfrm>
                <a:off x="2502475" y="975275"/>
                <a:ext cx="121150" cy="332100"/>
              </a:xfrm>
              <a:custGeom>
                <a:avLst/>
                <a:gdLst/>
                <a:ahLst/>
                <a:cxnLst/>
                <a:rect l="l" t="t" r="r" b="b"/>
                <a:pathLst>
                  <a:path w="4846" h="13284" extrusionOk="0">
                    <a:moveTo>
                      <a:pt x="340" y="12723"/>
                    </a:moveTo>
                    <a:cubicBezTo>
                      <a:pt x="462" y="12723"/>
                      <a:pt x="561" y="12823"/>
                      <a:pt x="561" y="12944"/>
                    </a:cubicBezTo>
                    <a:cubicBezTo>
                      <a:pt x="561" y="13066"/>
                      <a:pt x="462" y="13165"/>
                      <a:pt x="340" y="13165"/>
                    </a:cubicBezTo>
                    <a:cubicBezTo>
                      <a:pt x="219" y="13165"/>
                      <a:pt x="119" y="13066"/>
                      <a:pt x="119" y="12944"/>
                    </a:cubicBezTo>
                    <a:cubicBezTo>
                      <a:pt x="119" y="12823"/>
                      <a:pt x="219" y="12723"/>
                      <a:pt x="340" y="12723"/>
                    </a:cubicBezTo>
                    <a:close/>
                    <a:moveTo>
                      <a:pt x="4727" y="0"/>
                    </a:moveTo>
                    <a:lnTo>
                      <a:pt x="4727" y="6863"/>
                    </a:lnTo>
                    <a:lnTo>
                      <a:pt x="1455" y="10148"/>
                    </a:lnTo>
                    <a:lnTo>
                      <a:pt x="1439" y="10164"/>
                    </a:lnTo>
                    <a:lnTo>
                      <a:pt x="1439" y="11760"/>
                    </a:lnTo>
                    <a:lnTo>
                      <a:pt x="533" y="12668"/>
                    </a:lnTo>
                    <a:cubicBezTo>
                      <a:pt x="478" y="12629"/>
                      <a:pt x="412" y="12607"/>
                      <a:pt x="340" y="12607"/>
                    </a:cubicBezTo>
                    <a:cubicBezTo>
                      <a:pt x="152" y="12607"/>
                      <a:pt x="1" y="12759"/>
                      <a:pt x="1" y="12944"/>
                    </a:cubicBezTo>
                    <a:cubicBezTo>
                      <a:pt x="1" y="13132"/>
                      <a:pt x="152" y="13284"/>
                      <a:pt x="340" y="13284"/>
                    </a:cubicBezTo>
                    <a:cubicBezTo>
                      <a:pt x="528" y="13284"/>
                      <a:pt x="680" y="13132"/>
                      <a:pt x="680" y="12944"/>
                    </a:cubicBezTo>
                    <a:cubicBezTo>
                      <a:pt x="680" y="12872"/>
                      <a:pt x="655" y="12806"/>
                      <a:pt x="616" y="12751"/>
                    </a:cubicBezTo>
                    <a:lnTo>
                      <a:pt x="1555" y="11810"/>
                    </a:lnTo>
                    <a:lnTo>
                      <a:pt x="1555" y="10211"/>
                    </a:lnTo>
                    <a:lnTo>
                      <a:pt x="4826" y="6926"/>
                    </a:lnTo>
                    <a:lnTo>
                      <a:pt x="4845" y="6910"/>
                    </a:lnTo>
                    <a:lnTo>
                      <a:pt x="4845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7" name="Google Shape;2127;p26"/>
              <p:cNvSpPr/>
              <p:nvPr/>
            </p:nvSpPr>
            <p:spPr>
              <a:xfrm>
                <a:off x="2502475" y="982650"/>
                <a:ext cx="144475" cy="355225"/>
              </a:xfrm>
              <a:custGeom>
                <a:avLst/>
                <a:gdLst/>
                <a:ahLst/>
                <a:cxnLst/>
                <a:rect l="l" t="t" r="r" b="b"/>
                <a:pathLst>
                  <a:path w="5779" h="14209" extrusionOk="0">
                    <a:moveTo>
                      <a:pt x="340" y="13648"/>
                    </a:moveTo>
                    <a:cubicBezTo>
                      <a:pt x="462" y="13648"/>
                      <a:pt x="561" y="13748"/>
                      <a:pt x="561" y="13869"/>
                    </a:cubicBezTo>
                    <a:cubicBezTo>
                      <a:pt x="561" y="13991"/>
                      <a:pt x="462" y="14090"/>
                      <a:pt x="340" y="14090"/>
                    </a:cubicBezTo>
                    <a:cubicBezTo>
                      <a:pt x="219" y="14090"/>
                      <a:pt x="119" y="13991"/>
                      <a:pt x="119" y="13869"/>
                    </a:cubicBezTo>
                    <a:cubicBezTo>
                      <a:pt x="119" y="13748"/>
                      <a:pt x="219" y="13648"/>
                      <a:pt x="340" y="13648"/>
                    </a:cubicBezTo>
                    <a:close/>
                    <a:moveTo>
                      <a:pt x="5660" y="1"/>
                    </a:moveTo>
                    <a:lnTo>
                      <a:pt x="5660" y="6860"/>
                    </a:lnTo>
                    <a:lnTo>
                      <a:pt x="2388" y="10145"/>
                    </a:lnTo>
                    <a:lnTo>
                      <a:pt x="2372" y="10165"/>
                    </a:lnTo>
                    <a:lnTo>
                      <a:pt x="2372" y="11760"/>
                    </a:lnTo>
                    <a:lnTo>
                      <a:pt x="539" y="13599"/>
                    </a:lnTo>
                    <a:cubicBezTo>
                      <a:pt x="484" y="13557"/>
                      <a:pt x="415" y="13532"/>
                      <a:pt x="340" y="13532"/>
                    </a:cubicBezTo>
                    <a:cubicBezTo>
                      <a:pt x="152" y="13532"/>
                      <a:pt x="1" y="13684"/>
                      <a:pt x="1" y="13869"/>
                    </a:cubicBezTo>
                    <a:cubicBezTo>
                      <a:pt x="1" y="14057"/>
                      <a:pt x="152" y="14209"/>
                      <a:pt x="340" y="14209"/>
                    </a:cubicBezTo>
                    <a:cubicBezTo>
                      <a:pt x="528" y="14209"/>
                      <a:pt x="680" y="14057"/>
                      <a:pt x="680" y="13869"/>
                    </a:cubicBezTo>
                    <a:cubicBezTo>
                      <a:pt x="680" y="13800"/>
                      <a:pt x="658" y="13737"/>
                      <a:pt x="622" y="13684"/>
                    </a:cubicBezTo>
                    <a:lnTo>
                      <a:pt x="2491" y="11807"/>
                    </a:lnTo>
                    <a:lnTo>
                      <a:pt x="2491" y="10212"/>
                    </a:lnTo>
                    <a:lnTo>
                      <a:pt x="5762" y="6927"/>
                    </a:lnTo>
                    <a:lnTo>
                      <a:pt x="5778" y="6910"/>
                    </a:lnTo>
                    <a:lnTo>
                      <a:pt x="5778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8" name="Google Shape;2128;p26"/>
              <p:cNvSpPr/>
              <p:nvPr/>
            </p:nvSpPr>
            <p:spPr>
              <a:xfrm>
                <a:off x="2502475" y="1067125"/>
                <a:ext cx="57925" cy="157100"/>
              </a:xfrm>
              <a:custGeom>
                <a:avLst/>
                <a:gdLst/>
                <a:ahLst/>
                <a:cxnLst/>
                <a:rect l="l" t="t" r="r" b="b"/>
                <a:pathLst>
                  <a:path w="2317" h="6284" extrusionOk="0">
                    <a:moveTo>
                      <a:pt x="340" y="5726"/>
                    </a:moveTo>
                    <a:cubicBezTo>
                      <a:pt x="462" y="5726"/>
                      <a:pt x="561" y="5825"/>
                      <a:pt x="561" y="5946"/>
                    </a:cubicBezTo>
                    <a:cubicBezTo>
                      <a:pt x="561" y="6068"/>
                      <a:pt x="462" y="6167"/>
                      <a:pt x="340" y="6167"/>
                    </a:cubicBezTo>
                    <a:cubicBezTo>
                      <a:pt x="219" y="6167"/>
                      <a:pt x="119" y="6068"/>
                      <a:pt x="119" y="5946"/>
                    </a:cubicBezTo>
                    <a:cubicBezTo>
                      <a:pt x="119" y="5825"/>
                      <a:pt x="219" y="5726"/>
                      <a:pt x="340" y="5726"/>
                    </a:cubicBezTo>
                    <a:close/>
                    <a:moveTo>
                      <a:pt x="2231" y="0"/>
                    </a:moveTo>
                    <a:lnTo>
                      <a:pt x="282" y="1960"/>
                    </a:lnTo>
                    <a:lnTo>
                      <a:pt x="282" y="5612"/>
                    </a:lnTo>
                    <a:cubicBezTo>
                      <a:pt x="122" y="5640"/>
                      <a:pt x="1" y="5778"/>
                      <a:pt x="1" y="5946"/>
                    </a:cubicBezTo>
                    <a:cubicBezTo>
                      <a:pt x="1" y="6131"/>
                      <a:pt x="152" y="6283"/>
                      <a:pt x="340" y="6283"/>
                    </a:cubicBezTo>
                    <a:cubicBezTo>
                      <a:pt x="528" y="6283"/>
                      <a:pt x="680" y="6131"/>
                      <a:pt x="680" y="5946"/>
                    </a:cubicBezTo>
                    <a:cubicBezTo>
                      <a:pt x="680" y="5778"/>
                      <a:pt x="558" y="5640"/>
                      <a:pt x="398" y="5612"/>
                    </a:cubicBezTo>
                    <a:lnTo>
                      <a:pt x="398" y="2010"/>
                    </a:lnTo>
                    <a:lnTo>
                      <a:pt x="2317" y="86"/>
                    </a:lnTo>
                    <a:lnTo>
                      <a:pt x="2231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9" name="Google Shape;2129;p26"/>
              <p:cNvSpPr/>
              <p:nvPr/>
            </p:nvSpPr>
            <p:spPr>
              <a:xfrm>
                <a:off x="2899375" y="1256975"/>
                <a:ext cx="19750" cy="19825"/>
              </a:xfrm>
              <a:custGeom>
                <a:avLst/>
                <a:gdLst/>
                <a:ahLst/>
                <a:cxnLst/>
                <a:rect l="l" t="t" r="r" b="b"/>
                <a:pathLst>
                  <a:path w="790" h="793" extrusionOk="0">
                    <a:moveTo>
                      <a:pt x="395" y="0"/>
                    </a:moveTo>
                    <a:cubicBezTo>
                      <a:pt x="177" y="0"/>
                      <a:pt x="0" y="177"/>
                      <a:pt x="0" y="398"/>
                    </a:cubicBezTo>
                    <a:cubicBezTo>
                      <a:pt x="0" y="616"/>
                      <a:pt x="177" y="793"/>
                      <a:pt x="395" y="793"/>
                    </a:cubicBezTo>
                    <a:cubicBezTo>
                      <a:pt x="613" y="793"/>
                      <a:pt x="790" y="616"/>
                      <a:pt x="790" y="398"/>
                    </a:cubicBezTo>
                    <a:cubicBezTo>
                      <a:pt x="790" y="177"/>
                      <a:pt x="613" y="0"/>
                      <a:pt x="395" y="0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0" name="Google Shape;2130;p26"/>
              <p:cNvSpPr/>
              <p:nvPr/>
            </p:nvSpPr>
            <p:spPr>
              <a:xfrm>
                <a:off x="1476750" y="1456500"/>
                <a:ext cx="651075" cy="725125"/>
              </a:xfrm>
              <a:custGeom>
                <a:avLst/>
                <a:gdLst/>
                <a:ahLst/>
                <a:cxnLst/>
                <a:rect l="l" t="t" r="r" b="b"/>
                <a:pathLst>
                  <a:path w="26043" h="29005" extrusionOk="0">
                    <a:moveTo>
                      <a:pt x="25706" y="28444"/>
                    </a:moveTo>
                    <a:cubicBezTo>
                      <a:pt x="25828" y="28444"/>
                      <a:pt x="25927" y="28544"/>
                      <a:pt x="25927" y="28665"/>
                    </a:cubicBezTo>
                    <a:cubicBezTo>
                      <a:pt x="25927" y="28787"/>
                      <a:pt x="25828" y="28886"/>
                      <a:pt x="25706" y="28886"/>
                    </a:cubicBezTo>
                    <a:cubicBezTo>
                      <a:pt x="25582" y="28886"/>
                      <a:pt x="25485" y="28787"/>
                      <a:pt x="25485" y="28665"/>
                    </a:cubicBezTo>
                    <a:cubicBezTo>
                      <a:pt x="25485" y="28544"/>
                      <a:pt x="25585" y="28444"/>
                      <a:pt x="25706" y="28444"/>
                    </a:cubicBezTo>
                    <a:close/>
                    <a:moveTo>
                      <a:pt x="0" y="0"/>
                    </a:moveTo>
                    <a:lnTo>
                      <a:pt x="0" y="119"/>
                    </a:lnTo>
                    <a:lnTo>
                      <a:pt x="3067" y="119"/>
                    </a:lnTo>
                    <a:lnTo>
                      <a:pt x="4403" y="1452"/>
                    </a:lnTo>
                    <a:lnTo>
                      <a:pt x="4403" y="10680"/>
                    </a:lnTo>
                    <a:lnTo>
                      <a:pt x="15614" y="21871"/>
                    </a:lnTo>
                    <a:lnTo>
                      <a:pt x="15630" y="21888"/>
                    </a:lnTo>
                    <a:lnTo>
                      <a:pt x="18832" y="21888"/>
                    </a:lnTo>
                    <a:lnTo>
                      <a:pt x="25427" y="28472"/>
                    </a:lnTo>
                    <a:cubicBezTo>
                      <a:pt x="25391" y="28527"/>
                      <a:pt x="25367" y="28593"/>
                      <a:pt x="25367" y="28665"/>
                    </a:cubicBezTo>
                    <a:cubicBezTo>
                      <a:pt x="25367" y="28853"/>
                      <a:pt x="25518" y="29005"/>
                      <a:pt x="25706" y="29005"/>
                    </a:cubicBezTo>
                    <a:cubicBezTo>
                      <a:pt x="25891" y="29005"/>
                      <a:pt x="26043" y="28853"/>
                      <a:pt x="26043" y="28665"/>
                    </a:cubicBezTo>
                    <a:cubicBezTo>
                      <a:pt x="26043" y="28480"/>
                      <a:pt x="25891" y="28328"/>
                      <a:pt x="25706" y="28328"/>
                    </a:cubicBezTo>
                    <a:cubicBezTo>
                      <a:pt x="25632" y="28328"/>
                      <a:pt x="25565" y="28350"/>
                      <a:pt x="25510" y="28389"/>
                    </a:cubicBezTo>
                    <a:lnTo>
                      <a:pt x="18899" y="21789"/>
                    </a:lnTo>
                    <a:lnTo>
                      <a:pt x="18882" y="21769"/>
                    </a:lnTo>
                    <a:lnTo>
                      <a:pt x="15680" y="21769"/>
                    </a:lnTo>
                    <a:lnTo>
                      <a:pt x="4522" y="10631"/>
                    </a:lnTo>
                    <a:lnTo>
                      <a:pt x="4522" y="1402"/>
                    </a:lnTo>
                    <a:lnTo>
                      <a:pt x="3117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1" name="Google Shape;2131;p26"/>
              <p:cNvSpPr/>
              <p:nvPr/>
            </p:nvSpPr>
            <p:spPr>
              <a:xfrm>
                <a:off x="1470875" y="1142000"/>
                <a:ext cx="756050" cy="1015325"/>
              </a:xfrm>
              <a:custGeom>
                <a:avLst/>
                <a:gdLst/>
                <a:ahLst/>
                <a:cxnLst/>
                <a:rect l="l" t="t" r="r" b="b"/>
                <a:pathLst>
                  <a:path w="30242" h="40613" extrusionOk="0">
                    <a:moveTo>
                      <a:pt x="29905" y="39531"/>
                    </a:moveTo>
                    <a:cubicBezTo>
                      <a:pt x="30027" y="39531"/>
                      <a:pt x="30126" y="39630"/>
                      <a:pt x="30126" y="39752"/>
                    </a:cubicBezTo>
                    <a:cubicBezTo>
                      <a:pt x="30126" y="39873"/>
                      <a:pt x="30027" y="39972"/>
                      <a:pt x="29905" y="39972"/>
                    </a:cubicBezTo>
                    <a:cubicBezTo>
                      <a:pt x="29784" y="39972"/>
                      <a:pt x="29684" y="39873"/>
                      <a:pt x="29684" y="39752"/>
                    </a:cubicBezTo>
                    <a:cubicBezTo>
                      <a:pt x="29684" y="39630"/>
                      <a:pt x="29784" y="39531"/>
                      <a:pt x="29905" y="39531"/>
                    </a:cubicBezTo>
                    <a:close/>
                    <a:moveTo>
                      <a:pt x="84" y="0"/>
                    </a:moveTo>
                    <a:lnTo>
                      <a:pt x="1" y="83"/>
                    </a:lnTo>
                    <a:lnTo>
                      <a:pt x="6507" y="6579"/>
                    </a:lnTo>
                    <a:lnTo>
                      <a:pt x="6507" y="22670"/>
                    </a:lnTo>
                    <a:lnTo>
                      <a:pt x="16442" y="32588"/>
                    </a:lnTo>
                    <a:lnTo>
                      <a:pt x="16459" y="32605"/>
                    </a:lnTo>
                    <a:lnTo>
                      <a:pt x="19661" y="32605"/>
                    </a:lnTo>
                    <a:lnTo>
                      <a:pt x="25944" y="38877"/>
                    </a:lnTo>
                    <a:lnTo>
                      <a:pt x="27666" y="40596"/>
                    </a:lnTo>
                    <a:lnTo>
                      <a:pt x="27683" y="40613"/>
                    </a:lnTo>
                    <a:lnTo>
                      <a:pt x="29130" y="40613"/>
                    </a:lnTo>
                    <a:lnTo>
                      <a:pt x="29712" y="40028"/>
                    </a:lnTo>
                    <a:cubicBezTo>
                      <a:pt x="29767" y="40066"/>
                      <a:pt x="29833" y="40091"/>
                      <a:pt x="29905" y="40091"/>
                    </a:cubicBezTo>
                    <a:cubicBezTo>
                      <a:pt x="30090" y="40091"/>
                      <a:pt x="30242" y="39939"/>
                      <a:pt x="30242" y="39752"/>
                    </a:cubicBezTo>
                    <a:cubicBezTo>
                      <a:pt x="30242" y="39567"/>
                      <a:pt x="30090" y="39415"/>
                      <a:pt x="29905" y="39415"/>
                    </a:cubicBezTo>
                    <a:cubicBezTo>
                      <a:pt x="29717" y="39415"/>
                      <a:pt x="29566" y="39567"/>
                      <a:pt x="29566" y="39752"/>
                    </a:cubicBezTo>
                    <a:cubicBezTo>
                      <a:pt x="29566" y="39823"/>
                      <a:pt x="29588" y="39892"/>
                      <a:pt x="29629" y="39948"/>
                    </a:cubicBezTo>
                    <a:lnTo>
                      <a:pt x="29083" y="40494"/>
                    </a:lnTo>
                    <a:lnTo>
                      <a:pt x="27730" y="40494"/>
                    </a:lnTo>
                    <a:lnTo>
                      <a:pt x="19727" y="32505"/>
                    </a:lnTo>
                    <a:lnTo>
                      <a:pt x="19711" y="32489"/>
                    </a:lnTo>
                    <a:lnTo>
                      <a:pt x="16509" y="32489"/>
                    </a:lnTo>
                    <a:lnTo>
                      <a:pt x="6626" y="22623"/>
                    </a:lnTo>
                    <a:lnTo>
                      <a:pt x="6626" y="6532"/>
                    </a:lnTo>
                    <a:lnTo>
                      <a:pt x="84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2" name="Google Shape;2132;p26"/>
              <p:cNvSpPr/>
              <p:nvPr/>
            </p:nvSpPr>
            <p:spPr>
              <a:xfrm>
                <a:off x="1447475" y="1149325"/>
                <a:ext cx="695750" cy="1016900"/>
              </a:xfrm>
              <a:custGeom>
                <a:avLst/>
                <a:gdLst/>
                <a:ahLst/>
                <a:cxnLst/>
                <a:rect l="l" t="t" r="r" b="b"/>
                <a:pathLst>
                  <a:path w="27830" h="40676" extrusionOk="0">
                    <a:moveTo>
                      <a:pt x="27490" y="40116"/>
                    </a:moveTo>
                    <a:cubicBezTo>
                      <a:pt x="27611" y="40116"/>
                      <a:pt x="27711" y="40215"/>
                      <a:pt x="27711" y="40336"/>
                    </a:cubicBezTo>
                    <a:cubicBezTo>
                      <a:pt x="27711" y="40458"/>
                      <a:pt x="27611" y="40557"/>
                      <a:pt x="27490" y="40557"/>
                    </a:cubicBezTo>
                    <a:cubicBezTo>
                      <a:pt x="27368" y="40557"/>
                      <a:pt x="27269" y="40458"/>
                      <a:pt x="27269" y="40336"/>
                    </a:cubicBezTo>
                    <a:cubicBezTo>
                      <a:pt x="27269" y="40215"/>
                      <a:pt x="27368" y="40116"/>
                      <a:pt x="27490" y="40116"/>
                    </a:cubicBezTo>
                    <a:close/>
                    <a:moveTo>
                      <a:pt x="84" y="0"/>
                    </a:moveTo>
                    <a:lnTo>
                      <a:pt x="1" y="86"/>
                    </a:lnTo>
                    <a:lnTo>
                      <a:pt x="6510" y="6581"/>
                    </a:lnTo>
                    <a:lnTo>
                      <a:pt x="6510" y="22672"/>
                    </a:lnTo>
                    <a:lnTo>
                      <a:pt x="17080" y="33225"/>
                    </a:lnTo>
                    <a:lnTo>
                      <a:pt x="17099" y="33242"/>
                    </a:lnTo>
                    <a:lnTo>
                      <a:pt x="20302" y="33242"/>
                    </a:lnTo>
                    <a:lnTo>
                      <a:pt x="27214" y="40143"/>
                    </a:lnTo>
                    <a:cubicBezTo>
                      <a:pt x="27175" y="40198"/>
                      <a:pt x="27150" y="40265"/>
                      <a:pt x="27150" y="40336"/>
                    </a:cubicBezTo>
                    <a:cubicBezTo>
                      <a:pt x="27150" y="40524"/>
                      <a:pt x="27305" y="40676"/>
                      <a:pt x="27490" y="40676"/>
                    </a:cubicBezTo>
                    <a:cubicBezTo>
                      <a:pt x="27678" y="40676"/>
                      <a:pt x="27830" y="40524"/>
                      <a:pt x="27830" y="40336"/>
                    </a:cubicBezTo>
                    <a:cubicBezTo>
                      <a:pt x="27830" y="40152"/>
                      <a:pt x="27678" y="40000"/>
                      <a:pt x="27490" y="40000"/>
                    </a:cubicBezTo>
                    <a:cubicBezTo>
                      <a:pt x="27418" y="40000"/>
                      <a:pt x="27352" y="40022"/>
                      <a:pt x="27297" y="40060"/>
                    </a:cubicBezTo>
                    <a:lnTo>
                      <a:pt x="20368" y="33143"/>
                    </a:lnTo>
                    <a:lnTo>
                      <a:pt x="20349" y="33126"/>
                    </a:lnTo>
                    <a:lnTo>
                      <a:pt x="17146" y="33126"/>
                    </a:lnTo>
                    <a:lnTo>
                      <a:pt x="6626" y="22625"/>
                    </a:lnTo>
                    <a:lnTo>
                      <a:pt x="6626" y="6531"/>
                    </a:lnTo>
                    <a:lnTo>
                      <a:pt x="84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3" name="Google Shape;2133;p26"/>
              <p:cNvSpPr/>
              <p:nvPr/>
            </p:nvSpPr>
            <p:spPr>
              <a:xfrm>
                <a:off x="2232575" y="2325850"/>
                <a:ext cx="16925" cy="16925"/>
              </a:xfrm>
              <a:custGeom>
                <a:avLst/>
                <a:gdLst/>
                <a:ahLst/>
                <a:cxnLst/>
                <a:rect l="l" t="t" r="r" b="b"/>
                <a:pathLst>
                  <a:path w="677" h="677" extrusionOk="0">
                    <a:moveTo>
                      <a:pt x="340" y="119"/>
                    </a:moveTo>
                    <a:cubicBezTo>
                      <a:pt x="461" y="119"/>
                      <a:pt x="561" y="218"/>
                      <a:pt x="561" y="340"/>
                    </a:cubicBezTo>
                    <a:cubicBezTo>
                      <a:pt x="561" y="461"/>
                      <a:pt x="461" y="560"/>
                      <a:pt x="340" y="560"/>
                    </a:cubicBezTo>
                    <a:cubicBezTo>
                      <a:pt x="218" y="560"/>
                      <a:pt x="119" y="461"/>
                      <a:pt x="119" y="340"/>
                    </a:cubicBezTo>
                    <a:cubicBezTo>
                      <a:pt x="119" y="218"/>
                      <a:pt x="218" y="119"/>
                      <a:pt x="340" y="119"/>
                    </a:cubicBezTo>
                    <a:close/>
                    <a:moveTo>
                      <a:pt x="340" y="0"/>
                    </a:moveTo>
                    <a:cubicBezTo>
                      <a:pt x="152" y="0"/>
                      <a:pt x="0" y="152"/>
                      <a:pt x="0" y="340"/>
                    </a:cubicBezTo>
                    <a:cubicBezTo>
                      <a:pt x="0" y="525"/>
                      <a:pt x="152" y="676"/>
                      <a:pt x="340" y="676"/>
                    </a:cubicBezTo>
                    <a:cubicBezTo>
                      <a:pt x="525" y="676"/>
                      <a:pt x="677" y="525"/>
                      <a:pt x="677" y="340"/>
                    </a:cubicBezTo>
                    <a:cubicBezTo>
                      <a:pt x="677" y="152"/>
                      <a:pt x="525" y="0"/>
                      <a:pt x="340" y="0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4" name="Google Shape;2134;p26"/>
              <p:cNvSpPr/>
              <p:nvPr/>
            </p:nvSpPr>
            <p:spPr>
              <a:xfrm>
                <a:off x="2232575" y="2295325"/>
                <a:ext cx="16925" cy="16950"/>
              </a:xfrm>
              <a:custGeom>
                <a:avLst/>
                <a:gdLst/>
                <a:ahLst/>
                <a:cxnLst/>
                <a:rect l="l" t="t" r="r" b="b"/>
                <a:pathLst>
                  <a:path w="677" h="678" extrusionOk="0">
                    <a:moveTo>
                      <a:pt x="340" y="120"/>
                    </a:moveTo>
                    <a:cubicBezTo>
                      <a:pt x="461" y="120"/>
                      <a:pt x="561" y="219"/>
                      <a:pt x="561" y="340"/>
                    </a:cubicBezTo>
                    <a:cubicBezTo>
                      <a:pt x="561" y="462"/>
                      <a:pt x="461" y="561"/>
                      <a:pt x="340" y="561"/>
                    </a:cubicBezTo>
                    <a:cubicBezTo>
                      <a:pt x="218" y="561"/>
                      <a:pt x="119" y="462"/>
                      <a:pt x="119" y="340"/>
                    </a:cubicBezTo>
                    <a:cubicBezTo>
                      <a:pt x="119" y="219"/>
                      <a:pt x="218" y="120"/>
                      <a:pt x="340" y="120"/>
                    </a:cubicBezTo>
                    <a:close/>
                    <a:moveTo>
                      <a:pt x="340" y="1"/>
                    </a:moveTo>
                    <a:cubicBezTo>
                      <a:pt x="152" y="1"/>
                      <a:pt x="0" y="153"/>
                      <a:pt x="0" y="340"/>
                    </a:cubicBezTo>
                    <a:cubicBezTo>
                      <a:pt x="0" y="525"/>
                      <a:pt x="152" y="677"/>
                      <a:pt x="340" y="677"/>
                    </a:cubicBezTo>
                    <a:cubicBezTo>
                      <a:pt x="525" y="677"/>
                      <a:pt x="677" y="525"/>
                      <a:pt x="677" y="340"/>
                    </a:cubicBezTo>
                    <a:cubicBezTo>
                      <a:pt x="677" y="153"/>
                      <a:pt x="525" y="1"/>
                      <a:pt x="340" y="1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5" name="Google Shape;2135;p26"/>
              <p:cNvSpPr/>
              <p:nvPr/>
            </p:nvSpPr>
            <p:spPr>
              <a:xfrm>
                <a:off x="1483025" y="1723150"/>
                <a:ext cx="275175" cy="230725"/>
              </a:xfrm>
              <a:custGeom>
                <a:avLst/>
                <a:gdLst/>
                <a:ahLst/>
                <a:cxnLst/>
                <a:rect l="l" t="t" r="r" b="b"/>
                <a:pathLst>
                  <a:path w="11007" h="9229" extrusionOk="0">
                    <a:moveTo>
                      <a:pt x="83" y="1"/>
                    </a:moveTo>
                    <a:lnTo>
                      <a:pt x="1" y="83"/>
                    </a:lnTo>
                    <a:lnTo>
                      <a:pt x="2223" y="2303"/>
                    </a:lnTo>
                    <a:lnTo>
                      <a:pt x="2239" y="2319"/>
                    </a:lnTo>
                    <a:lnTo>
                      <a:pt x="4003" y="2319"/>
                    </a:lnTo>
                    <a:lnTo>
                      <a:pt x="10924" y="9229"/>
                    </a:lnTo>
                    <a:lnTo>
                      <a:pt x="11007" y="9146"/>
                    </a:lnTo>
                    <a:lnTo>
                      <a:pt x="4070" y="2220"/>
                    </a:lnTo>
                    <a:lnTo>
                      <a:pt x="4050" y="2201"/>
                    </a:lnTo>
                    <a:lnTo>
                      <a:pt x="2289" y="2201"/>
                    </a:lnTo>
                    <a:lnTo>
                      <a:pt x="83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6" name="Google Shape;2136;p26"/>
              <p:cNvSpPr/>
              <p:nvPr/>
            </p:nvSpPr>
            <p:spPr>
              <a:xfrm>
                <a:off x="2147125" y="961250"/>
                <a:ext cx="142825" cy="1564550"/>
              </a:xfrm>
              <a:custGeom>
                <a:avLst/>
                <a:gdLst/>
                <a:ahLst/>
                <a:cxnLst/>
                <a:rect l="l" t="t" r="r" b="b"/>
                <a:pathLst>
                  <a:path w="5713" h="62582" extrusionOk="0">
                    <a:moveTo>
                      <a:pt x="1618" y="1"/>
                    </a:moveTo>
                    <a:lnTo>
                      <a:pt x="1618" y="12892"/>
                    </a:lnTo>
                    <a:lnTo>
                      <a:pt x="1" y="14521"/>
                    </a:lnTo>
                    <a:lnTo>
                      <a:pt x="1" y="20105"/>
                    </a:lnTo>
                    <a:lnTo>
                      <a:pt x="2974" y="23056"/>
                    </a:lnTo>
                    <a:lnTo>
                      <a:pt x="2974" y="28299"/>
                    </a:lnTo>
                    <a:lnTo>
                      <a:pt x="5083" y="30388"/>
                    </a:lnTo>
                    <a:lnTo>
                      <a:pt x="5083" y="61869"/>
                    </a:lnTo>
                    <a:cubicBezTo>
                      <a:pt x="4986" y="61941"/>
                      <a:pt x="4923" y="62054"/>
                      <a:pt x="4923" y="62184"/>
                    </a:cubicBezTo>
                    <a:cubicBezTo>
                      <a:pt x="4923" y="62402"/>
                      <a:pt x="5099" y="62581"/>
                      <a:pt x="5318" y="62581"/>
                    </a:cubicBezTo>
                    <a:cubicBezTo>
                      <a:pt x="5536" y="62581"/>
                      <a:pt x="5712" y="62402"/>
                      <a:pt x="5712" y="62184"/>
                    </a:cubicBezTo>
                    <a:cubicBezTo>
                      <a:pt x="5712" y="62054"/>
                      <a:pt x="5649" y="61941"/>
                      <a:pt x="5552" y="61869"/>
                    </a:cubicBezTo>
                    <a:lnTo>
                      <a:pt x="5552" y="30192"/>
                    </a:lnTo>
                    <a:lnTo>
                      <a:pt x="3446" y="28100"/>
                    </a:lnTo>
                    <a:lnTo>
                      <a:pt x="3446" y="22860"/>
                    </a:lnTo>
                    <a:lnTo>
                      <a:pt x="473" y="19909"/>
                    </a:lnTo>
                    <a:lnTo>
                      <a:pt x="473" y="14714"/>
                    </a:lnTo>
                    <a:lnTo>
                      <a:pt x="2088" y="13086"/>
                    </a:lnTo>
                    <a:lnTo>
                      <a:pt x="2088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7" name="Google Shape;2137;p26"/>
              <p:cNvSpPr/>
              <p:nvPr/>
            </p:nvSpPr>
            <p:spPr>
              <a:xfrm>
                <a:off x="2231200" y="2262975"/>
                <a:ext cx="19750" cy="19750"/>
              </a:xfrm>
              <a:custGeom>
                <a:avLst/>
                <a:gdLst/>
                <a:ahLst/>
                <a:cxnLst/>
                <a:rect l="l" t="t" r="r" b="b"/>
                <a:pathLst>
                  <a:path w="790" h="790" extrusionOk="0">
                    <a:moveTo>
                      <a:pt x="395" y="0"/>
                    </a:moveTo>
                    <a:cubicBezTo>
                      <a:pt x="177" y="0"/>
                      <a:pt x="0" y="177"/>
                      <a:pt x="0" y="395"/>
                    </a:cubicBezTo>
                    <a:cubicBezTo>
                      <a:pt x="0" y="613"/>
                      <a:pt x="177" y="790"/>
                      <a:pt x="395" y="790"/>
                    </a:cubicBezTo>
                    <a:cubicBezTo>
                      <a:pt x="613" y="790"/>
                      <a:pt x="790" y="613"/>
                      <a:pt x="790" y="395"/>
                    </a:cubicBezTo>
                    <a:cubicBezTo>
                      <a:pt x="790" y="177"/>
                      <a:pt x="613" y="0"/>
                      <a:pt x="395" y="0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8" name="Google Shape;2138;p26"/>
              <p:cNvSpPr/>
              <p:nvPr/>
            </p:nvSpPr>
            <p:spPr>
              <a:xfrm>
                <a:off x="1477850" y="1868700"/>
                <a:ext cx="368000" cy="307950"/>
              </a:xfrm>
              <a:custGeom>
                <a:avLst/>
                <a:gdLst/>
                <a:ahLst/>
                <a:cxnLst/>
                <a:rect l="l" t="t" r="r" b="b"/>
                <a:pathLst>
                  <a:path w="14720" h="12318" extrusionOk="0">
                    <a:moveTo>
                      <a:pt x="14383" y="11760"/>
                    </a:moveTo>
                    <a:cubicBezTo>
                      <a:pt x="14504" y="11760"/>
                      <a:pt x="14601" y="11857"/>
                      <a:pt x="14601" y="11981"/>
                    </a:cubicBezTo>
                    <a:cubicBezTo>
                      <a:pt x="14601" y="12103"/>
                      <a:pt x="14504" y="12199"/>
                      <a:pt x="14383" y="12199"/>
                    </a:cubicBezTo>
                    <a:cubicBezTo>
                      <a:pt x="14259" y="12199"/>
                      <a:pt x="14162" y="12103"/>
                      <a:pt x="14162" y="11981"/>
                    </a:cubicBezTo>
                    <a:cubicBezTo>
                      <a:pt x="14162" y="11860"/>
                      <a:pt x="14261" y="11760"/>
                      <a:pt x="14383" y="11760"/>
                    </a:cubicBezTo>
                    <a:close/>
                    <a:moveTo>
                      <a:pt x="83" y="1"/>
                    </a:moveTo>
                    <a:lnTo>
                      <a:pt x="1" y="83"/>
                    </a:lnTo>
                    <a:lnTo>
                      <a:pt x="5607" y="5682"/>
                    </a:lnTo>
                    <a:lnTo>
                      <a:pt x="5607" y="6725"/>
                    </a:lnTo>
                    <a:lnTo>
                      <a:pt x="6397" y="7512"/>
                    </a:lnTo>
                    <a:lnTo>
                      <a:pt x="9820" y="7512"/>
                    </a:lnTo>
                    <a:lnTo>
                      <a:pt x="14104" y="11788"/>
                    </a:lnTo>
                    <a:cubicBezTo>
                      <a:pt x="14065" y="11840"/>
                      <a:pt x="14043" y="11909"/>
                      <a:pt x="14043" y="11981"/>
                    </a:cubicBezTo>
                    <a:cubicBezTo>
                      <a:pt x="14043" y="12166"/>
                      <a:pt x="14195" y="12318"/>
                      <a:pt x="14383" y="12318"/>
                    </a:cubicBezTo>
                    <a:cubicBezTo>
                      <a:pt x="14568" y="12318"/>
                      <a:pt x="14720" y="12166"/>
                      <a:pt x="14720" y="11981"/>
                    </a:cubicBezTo>
                    <a:cubicBezTo>
                      <a:pt x="14720" y="11793"/>
                      <a:pt x="14568" y="11642"/>
                      <a:pt x="14383" y="11642"/>
                    </a:cubicBezTo>
                    <a:cubicBezTo>
                      <a:pt x="14308" y="11642"/>
                      <a:pt x="14242" y="11664"/>
                      <a:pt x="14187" y="11702"/>
                    </a:cubicBezTo>
                    <a:lnTo>
                      <a:pt x="9886" y="7410"/>
                    </a:lnTo>
                    <a:lnTo>
                      <a:pt x="9869" y="7393"/>
                    </a:lnTo>
                    <a:lnTo>
                      <a:pt x="6444" y="7393"/>
                    </a:lnTo>
                    <a:lnTo>
                      <a:pt x="5726" y="6675"/>
                    </a:lnTo>
                    <a:lnTo>
                      <a:pt x="5726" y="5632"/>
                    </a:lnTo>
                    <a:lnTo>
                      <a:pt x="83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9" name="Google Shape;2139;p26"/>
              <p:cNvSpPr/>
              <p:nvPr/>
            </p:nvSpPr>
            <p:spPr>
              <a:xfrm>
                <a:off x="1729550" y="2124325"/>
                <a:ext cx="19750" cy="19825"/>
              </a:xfrm>
              <a:custGeom>
                <a:avLst/>
                <a:gdLst/>
                <a:ahLst/>
                <a:cxnLst/>
                <a:rect l="l" t="t" r="r" b="b"/>
                <a:pathLst>
                  <a:path w="790" h="793" extrusionOk="0">
                    <a:moveTo>
                      <a:pt x="395" y="0"/>
                    </a:moveTo>
                    <a:cubicBezTo>
                      <a:pt x="177" y="0"/>
                      <a:pt x="0" y="180"/>
                      <a:pt x="0" y="398"/>
                    </a:cubicBezTo>
                    <a:cubicBezTo>
                      <a:pt x="0" y="616"/>
                      <a:pt x="177" y="793"/>
                      <a:pt x="395" y="793"/>
                    </a:cubicBezTo>
                    <a:cubicBezTo>
                      <a:pt x="613" y="793"/>
                      <a:pt x="790" y="616"/>
                      <a:pt x="790" y="398"/>
                    </a:cubicBezTo>
                    <a:cubicBezTo>
                      <a:pt x="790" y="180"/>
                      <a:pt x="613" y="0"/>
                      <a:pt x="395" y="0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0" name="Google Shape;2140;p26"/>
              <p:cNvSpPr/>
              <p:nvPr/>
            </p:nvSpPr>
            <p:spPr>
              <a:xfrm>
                <a:off x="1754325" y="2149225"/>
                <a:ext cx="16925" cy="16950"/>
              </a:xfrm>
              <a:custGeom>
                <a:avLst/>
                <a:gdLst/>
                <a:ahLst/>
                <a:cxnLst/>
                <a:rect l="l" t="t" r="r" b="b"/>
                <a:pathLst>
                  <a:path w="677" h="678" extrusionOk="0">
                    <a:moveTo>
                      <a:pt x="340" y="120"/>
                    </a:moveTo>
                    <a:cubicBezTo>
                      <a:pt x="461" y="120"/>
                      <a:pt x="558" y="216"/>
                      <a:pt x="558" y="340"/>
                    </a:cubicBezTo>
                    <a:cubicBezTo>
                      <a:pt x="560" y="462"/>
                      <a:pt x="461" y="559"/>
                      <a:pt x="340" y="559"/>
                    </a:cubicBezTo>
                    <a:cubicBezTo>
                      <a:pt x="218" y="559"/>
                      <a:pt x="119" y="462"/>
                      <a:pt x="119" y="340"/>
                    </a:cubicBezTo>
                    <a:cubicBezTo>
                      <a:pt x="119" y="219"/>
                      <a:pt x="218" y="120"/>
                      <a:pt x="340" y="120"/>
                    </a:cubicBezTo>
                    <a:close/>
                    <a:moveTo>
                      <a:pt x="340" y="1"/>
                    </a:moveTo>
                    <a:cubicBezTo>
                      <a:pt x="152" y="1"/>
                      <a:pt x="0" y="153"/>
                      <a:pt x="0" y="338"/>
                    </a:cubicBezTo>
                    <a:cubicBezTo>
                      <a:pt x="0" y="525"/>
                      <a:pt x="152" y="677"/>
                      <a:pt x="340" y="677"/>
                    </a:cubicBezTo>
                    <a:cubicBezTo>
                      <a:pt x="525" y="677"/>
                      <a:pt x="676" y="525"/>
                      <a:pt x="676" y="338"/>
                    </a:cubicBezTo>
                    <a:cubicBezTo>
                      <a:pt x="676" y="153"/>
                      <a:pt x="525" y="1"/>
                      <a:pt x="340" y="1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1" name="Google Shape;2141;p26"/>
              <p:cNvSpPr/>
              <p:nvPr/>
            </p:nvSpPr>
            <p:spPr>
              <a:xfrm>
                <a:off x="1467700" y="1889200"/>
                <a:ext cx="136950" cy="182975"/>
              </a:xfrm>
              <a:custGeom>
                <a:avLst/>
                <a:gdLst/>
                <a:ahLst/>
                <a:cxnLst/>
                <a:rect l="l" t="t" r="r" b="b"/>
                <a:pathLst>
                  <a:path w="5478" h="7319" extrusionOk="0">
                    <a:moveTo>
                      <a:pt x="5138" y="6761"/>
                    </a:moveTo>
                    <a:cubicBezTo>
                      <a:pt x="5260" y="6761"/>
                      <a:pt x="5359" y="6860"/>
                      <a:pt x="5359" y="6982"/>
                    </a:cubicBezTo>
                    <a:cubicBezTo>
                      <a:pt x="5359" y="7103"/>
                      <a:pt x="5260" y="7203"/>
                      <a:pt x="5138" y="7203"/>
                    </a:cubicBezTo>
                    <a:cubicBezTo>
                      <a:pt x="5017" y="7203"/>
                      <a:pt x="4917" y="7103"/>
                      <a:pt x="4917" y="6982"/>
                    </a:cubicBezTo>
                    <a:cubicBezTo>
                      <a:pt x="4917" y="6860"/>
                      <a:pt x="5017" y="6761"/>
                      <a:pt x="5138" y="6761"/>
                    </a:cubicBezTo>
                    <a:close/>
                    <a:moveTo>
                      <a:pt x="84" y="0"/>
                    </a:moveTo>
                    <a:lnTo>
                      <a:pt x="1" y="83"/>
                    </a:lnTo>
                    <a:lnTo>
                      <a:pt x="5080" y="5157"/>
                    </a:lnTo>
                    <a:lnTo>
                      <a:pt x="5080" y="6648"/>
                    </a:lnTo>
                    <a:cubicBezTo>
                      <a:pt x="4923" y="6675"/>
                      <a:pt x="4801" y="6813"/>
                      <a:pt x="4801" y="6982"/>
                    </a:cubicBezTo>
                    <a:cubicBezTo>
                      <a:pt x="4801" y="7167"/>
                      <a:pt x="4953" y="7318"/>
                      <a:pt x="5138" y="7318"/>
                    </a:cubicBezTo>
                    <a:cubicBezTo>
                      <a:pt x="5326" y="7318"/>
                      <a:pt x="5478" y="7167"/>
                      <a:pt x="5478" y="6982"/>
                    </a:cubicBezTo>
                    <a:cubicBezTo>
                      <a:pt x="5478" y="6813"/>
                      <a:pt x="5356" y="6675"/>
                      <a:pt x="5199" y="6648"/>
                    </a:cubicBezTo>
                    <a:lnTo>
                      <a:pt x="5199" y="5107"/>
                    </a:lnTo>
                    <a:lnTo>
                      <a:pt x="84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2" name="Google Shape;2142;p26"/>
              <p:cNvSpPr/>
              <p:nvPr/>
            </p:nvSpPr>
            <p:spPr>
              <a:xfrm>
                <a:off x="2292900" y="1611075"/>
                <a:ext cx="17000" cy="16925"/>
              </a:xfrm>
              <a:custGeom>
                <a:avLst/>
                <a:gdLst/>
                <a:ahLst/>
                <a:cxnLst/>
                <a:rect l="l" t="t" r="r" b="b"/>
                <a:pathLst>
                  <a:path w="680" h="677" extrusionOk="0">
                    <a:moveTo>
                      <a:pt x="340" y="119"/>
                    </a:moveTo>
                    <a:cubicBezTo>
                      <a:pt x="461" y="119"/>
                      <a:pt x="560" y="219"/>
                      <a:pt x="560" y="340"/>
                    </a:cubicBezTo>
                    <a:cubicBezTo>
                      <a:pt x="560" y="462"/>
                      <a:pt x="461" y="561"/>
                      <a:pt x="340" y="561"/>
                    </a:cubicBezTo>
                    <a:cubicBezTo>
                      <a:pt x="218" y="561"/>
                      <a:pt x="119" y="462"/>
                      <a:pt x="119" y="340"/>
                    </a:cubicBezTo>
                    <a:cubicBezTo>
                      <a:pt x="119" y="219"/>
                      <a:pt x="218" y="119"/>
                      <a:pt x="340" y="119"/>
                    </a:cubicBezTo>
                    <a:close/>
                    <a:moveTo>
                      <a:pt x="340" y="1"/>
                    </a:moveTo>
                    <a:cubicBezTo>
                      <a:pt x="152" y="1"/>
                      <a:pt x="0" y="152"/>
                      <a:pt x="0" y="340"/>
                    </a:cubicBezTo>
                    <a:cubicBezTo>
                      <a:pt x="0" y="525"/>
                      <a:pt x="152" y="677"/>
                      <a:pt x="340" y="677"/>
                    </a:cubicBezTo>
                    <a:cubicBezTo>
                      <a:pt x="527" y="677"/>
                      <a:pt x="679" y="525"/>
                      <a:pt x="679" y="340"/>
                    </a:cubicBezTo>
                    <a:cubicBezTo>
                      <a:pt x="679" y="152"/>
                      <a:pt x="527" y="1"/>
                      <a:pt x="340" y="1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3" name="Google Shape;2143;p26"/>
              <p:cNvSpPr/>
              <p:nvPr/>
            </p:nvSpPr>
            <p:spPr>
              <a:xfrm>
                <a:off x="1478875" y="1479550"/>
                <a:ext cx="477800" cy="641750"/>
              </a:xfrm>
              <a:custGeom>
                <a:avLst/>
                <a:gdLst/>
                <a:ahLst/>
                <a:cxnLst/>
                <a:rect l="l" t="t" r="r" b="b"/>
                <a:pathLst>
                  <a:path w="19112" h="25670" extrusionOk="0">
                    <a:moveTo>
                      <a:pt x="18775" y="25112"/>
                    </a:moveTo>
                    <a:cubicBezTo>
                      <a:pt x="18897" y="25112"/>
                      <a:pt x="18996" y="25212"/>
                      <a:pt x="18996" y="25333"/>
                    </a:cubicBezTo>
                    <a:cubicBezTo>
                      <a:pt x="18996" y="25455"/>
                      <a:pt x="18897" y="25554"/>
                      <a:pt x="18775" y="25554"/>
                    </a:cubicBezTo>
                    <a:cubicBezTo>
                      <a:pt x="18654" y="25554"/>
                      <a:pt x="18554" y="25455"/>
                      <a:pt x="18554" y="25333"/>
                    </a:cubicBezTo>
                    <a:cubicBezTo>
                      <a:pt x="18554" y="25212"/>
                      <a:pt x="18654" y="25112"/>
                      <a:pt x="18775" y="25112"/>
                    </a:cubicBezTo>
                    <a:close/>
                    <a:moveTo>
                      <a:pt x="1" y="0"/>
                    </a:moveTo>
                    <a:lnTo>
                      <a:pt x="1" y="119"/>
                    </a:lnTo>
                    <a:lnTo>
                      <a:pt x="2690" y="119"/>
                    </a:lnTo>
                    <a:lnTo>
                      <a:pt x="3385" y="823"/>
                    </a:lnTo>
                    <a:lnTo>
                      <a:pt x="3385" y="10051"/>
                    </a:lnTo>
                    <a:lnTo>
                      <a:pt x="18496" y="25140"/>
                    </a:lnTo>
                    <a:cubicBezTo>
                      <a:pt x="18460" y="25195"/>
                      <a:pt x="18436" y="25261"/>
                      <a:pt x="18436" y="25333"/>
                    </a:cubicBezTo>
                    <a:cubicBezTo>
                      <a:pt x="18436" y="25518"/>
                      <a:pt x="18587" y="25670"/>
                      <a:pt x="18775" y="25670"/>
                    </a:cubicBezTo>
                    <a:cubicBezTo>
                      <a:pt x="18960" y="25670"/>
                      <a:pt x="19112" y="25518"/>
                      <a:pt x="19112" y="25333"/>
                    </a:cubicBezTo>
                    <a:cubicBezTo>
                      <a:pt x="19112" y="25145"/>
                      <a:pt x="18960" y="24994"/>
                      <a:pt x="18775" y="24994"/>
                    </a:cubicBezTo>
                    <a:cubicBezTo>
                      <a:pt x="18703" y="24994"/>
                      <a:pt x="18637" y="25018"/>
                      <a:pt x="18582" y="25057"/>
                    </a:cubicBezTo>
                    <a:lnTo>
                      <a:pt x="3501" y="10004"/>
                    </a:lnTo>
                    <a:lnTo>
                      <a:pt x="3501" y="773"/>
                    </a:lnTo>
                    <a:lnTo>
                      <a:pt x="2739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4" name="Google Shape;2144;p26"/>
              <p:cNvSpPr/>
              <p:nvPr/>
            </p:nvSpPr>
            <p:spPr>
              <a:xfrm>
                <a:off x="1467775" y="1794925"/>
                <a:ext cx="496025" cy="426050"/>
              </a:xfrm>
              <a:custGeom>
                <a:avLst/>
                <a:gdLst/>
                <a:ahLst/>
                <a:cxnLst/>
                <a:rect l="l" t="t" r="r" b="b"/>
                <a:pathLst>
                  <a:path w="19841" h="17042" extrusionOk="0">
                    <a:moveTo>
                      <a:pt x="332" y="1"/>
                    </a:moveTo>
                    <a:lnTo>
                      <a:pt x="1" y="335"/>
                    </a:lnTo>
                    <a:lnTo>
                      <a:pt x="8691" y="8961"/>
                    </a:lnTo>
                    <a:lnTo>
                      <a:pt x="11368" y="8961"/>
                    </a:lnTo>
                    <a:lnTo>
                      <a:pt x="19053" y="16591"/>
                    </a:lnTo>
                    <a:cubicBezTo>
                      <a:pt x="19051" y="16608"/>
                      <a:pt x="19048" y="16627"/>
                      <a:pt x="19048" y="16644"/>
                    </a:cubicBezTo>
                    <a:cubicBezTo>
                      <a:pt x="19048" y="16864"/>
                      <a:pt x="19225" y="17041"/>
                      <a:pt x="19443" y="17041"/>
                    </a:cubicBezTo>
                    <a:cubicBezTo>
                      <a:pt x="19661" y="17041"/>
                      <a:pt x="19840" y="16864"/>
                      <a:pt x="19840" y="16644"/>
                    </a:cubicBezTo>
                    <a:cubicBezTo>
                      <a:pt x="19837" y="16425"/>
                      <a:pt x="19661" y="16249"/>
                      <a:pt x="19443" y="16249"/>
                    </a:cubicBezTo>
                    <a:cubicBezTo>
                      <a:pt x="19423" y="16249"/>
                      <a:pt x="19404" y="16252"/>
                      <a:pt x="19385" y="16254"/>
                    </a:cubicBezTo>
                    <a:lnTo>
                      <a:pt x="11561" y="8489"/>
                    </a:lnTo>
                    <a:lnTo>
                      <a:pt x="8884" y="8489"/>
                    </a:lnTo>
                    <a:lnTo>
                      <a:pt x="332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5" name="Google Shape;2145;p26"/>
              <p:cNvSpPr/>
              <p:nvPr/>
            </p:nvSpPr>
            <p:spPr>
              <a:xfrm>
                <a:off x="1707600" y="2102300"/>
                <a:ext cx="16925" cy="16950"/>
              </a:xfrm>
              <a:custGeom>
                <a:avLst/>
                <a:gdLst/>
                <a:ahLst/>
                <a:cxnLst/>
                <a:rect l="l" t="t" r="r" b="b"/>
                <a:pathLst>
                  <a:path w="677" h="678" extrusionOk="0">
                    <a:moveTo>
                      <a:pt x="337" y="117"/>
                    </a:moveTo>
                    <a:cubicBezTo>
                      <a:pt x="461" y="117"/>
                      <a:pt x="558" y="216"/>
                      <a:pt x="558" y="338"/>
                    </a:cubicBezTo>
                    <a:cubicBezTo>
                      <a:pt x="558" y="459"/>
                      <a:pt x="461" y="558"/>
                      <a:pt x="337" y="558"/>
                    </a:cubicBezTo>
                    <a:cubicBezTo>
                      <a:pt x="216" y="558"/>
                      <a:pt x="119" y="459"/>
                      <a:pt x="119" y="338"/>
                    </a:cubicBezTo>
                    <a:cubicBezTo>
                      <a:pt x="119" y="216"/>
                      <a:pt x="216" y="117"/>
                      <a:pt x="337" y="117"/>
                    </a:cubicBezTo>
                    <a:close/>
                    <a:moveTo>
                      <a:pt x="337" y="1"/>
                    </a:moveTo>
                    <a:cubicBezTo>
                      <a:pt x="152" y="1"/>
                      <a:pt x="0" y="153"/>
                      <a:pt x="0" y="338"/>
                    </a:cubicBezTo>
                    <a:cubicBezTo>
                      <a:pt x="0" y="525"/>
                      <a:pt x="152" y="677"/>
                      <a:pt x="337" y="677"/>
                    </a:cubicBezTo>
                    <a:cubicBezTo>
                      <a:pt x="525" y="677"/>
                      <a:pt x="677" y="525"/>
                      <a:pt x="677" y="338"/>
                    </a:cubicBezTo>
                    <a:cubicBezTo>
                      <a:pt x="677" y="153"/>
                      <a:pt x="525" y="1"/>
                      <a:pt x="337" y="1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6" name="Google Shape;2146;p26"/>
              <p:cNvSpPr/>
              <p:nvPr/>
            </p:nvSpPr>
            <p:spPr>
              <a:xfrm>
                <a:off x="2694325" y="1972500"/>
                <a:ext cx="284150" cy="305875"/>
              </a:xfrm>
              <a:custGeom>
                <a:avLst/>
                <a:gdLst/>
                <a:ahLst/>
                <a:cxnLst/>
                <a:rect l="l" t="t" r="r" b="b"/>
                <a:pathLst>
                  <a:path w="11366" h="12235" extrusionOk="0">
                    <a:moveTo>
                      <a:pt x="338" y="11677"/>
                    </a:moveTo>
                    <a:cubicBezTo>
                      <a:pt x="459" y="11677"/>
                      <a:pt x="558" y="11777"/>
                      <a:pt x="558" y="11898"/>
                    </a:cubicBezTo>
                    <a:cubicBezTo>
                      <a:pt x="558" y="12019"/>
                      <a:pt x="459" y="12119"/>
                      <a:pt x="338" y="12119"/>
                    </a:cubicBezTo>
                    <a:cubicBezTo>
                      <a:pt x="216" y="12119"/>
                      <a:pt x="117" y="12019"/>
                      <a:pt x="117" y="11898"/>
                    </a:cubicBezTo>
                    <a:cubicBezTo>
                      <a:pt x="117" y="11777"/>
                      <a:pt x="216" y="11677"/>
                      <a:pt x="338" y="11677"/>
                    </a:cubicBezTo>
                    <a:close/>
                    <a:moveTo>
                      <a:pt x="4296" y="0"/>
                    </a:moveTo>
                    <a:lnTo>
                      <a:pt x="3603" y="699"/>
                    </a:lnTo>
                    <a:lnTo>
                      <a:pt x="3603" y="5124"/>
                    </a:lnTo>
                    <a:lnTo>
                      <a:pt x="296" y="8453"/>
                    </a:lnTo>
                    <a:lnTo>
                      <a:pt x="280" y="8469"/>
                    </a:lnTo>
                    <a:lnTo>
                      <a:pt x="280" y="11564"/>
                    </a:lnTo>
                    <a:cubicBezTo>
                      <a:pt x="122" y="11594"/>
                      <a:pt x="1" y="11732"/>
                      <a:pt x="1" y="11898"/>
                    </a:cubicBezTo>
                    <a:cubicBezTo>
                      <a:pt x="1" y="12083"/>
                      <a:pt x="153" y="12235"/>
                      <a:pt x="338" y="12235"/>
                    </a:cubicBezTo>
                    <a:cubicBezTo>
                      <a:pt x="525" y="12235"/>
                      <a:pt x="677" y="12083"/>
                      <a:pt x="677" y="11898"/>
                    </a:cubicBezTo>
                    <a:cubicBezTo>
                      <a:pt x="677" y="11732"/>
                      <a:pt x="556" y="11594"/>
                      <a:pt x="398" y="11564"/>
                    </a:cubicBezTo>
                    <a:lnTo>
                      <a:pt x="398" y="8519"/>
                    </a:lnTo>
                    <a:lnTo>
                      <a:pt x="3719" y="5171"/>
                    </a:lnTo>
                    <a:lnTo>
                      <a:pt x="3719" y="748"/>
                    </a:lnTo>
                    <a:lnTo>
                      <a:pt x="4346" y="119"/>
                    </a:lnTo>
                    <a:lnTo>
                      <a:pt x="11366" y="119"/>
                    </a:lnTo>
                    <a:lnTo>
                      <a:pt x="11366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7" name="Google Shape;2147;p26"/>
              <p:cNvSpPr/>
              <p:nvPr/>
            </p:nvSpPr>
            <p:spPr>
              <a:xfrm>
                <a:off x="2883975" y="2012650"/>
                <a:ext cx="19775" cy="19850"/>
              </a:xfrm>
              <a:custGeom>
                <a:avLst/>
                <a:gdLst/>
                <a:ahLst/>
                <a:cxnLst/>
                <a:rect l="l" t="t" r="r" b="b"/>
                <a:pathLst>
                  <a:path w="791" h="794" extrusionOk="0">
                    <a:moveTo>
                      <a:pt x="395" y="1"/>
                    </a:moveTo>
                    <a:cubicBezTo>
                      <a:pt x="177" y="1"/>
                      <a:pt x="1" y="178"/>
                      <a:pt x="1" y="398"/>
                    </a:cubicBezTo>
                    <a:cubicBezTo>
                      <a:pt x="1" y="616"/>
                      <a:pt x="177" y="793"/>
                      <a:pt x="395" y="793"/>
                    </a:cubicBezTo>
                    <a:cubicBezTo>
                      <a:pt x="613" y="793"/>
                      <a:pt x="790" y="616"/>
                      <a:pt x="790" y="398"/>
                    </a:cubicBezTo>
                    <a:cubicBezTo>
                      <a:pt x="790" y="178"/>
                      <a:pt x="613" y="1"/>
                      <a:pt x="395" y="1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8" name="Google Shape;2148;p26"/>
              <p:cNvSpPr/>
              <p:nvPr/>
            </p:nvSpPr>
            <p:spPr>
              <a:xfrm>
                <a:off x="2855125" y="2014100"/>
                <a:ext cx="16950" cy="16950"/>
              </a:xfrm>
              <a:custGeom>
                <a:avLst/>
                <a:gdLst/>
                <a:ahLst/>
                <a:cxnLst/>
                <a:rect l="l" t="t" r="r" b="b"/>
                <a:pathLst>
                  <a:path w="678" h="678" extrusionOk="0">
                    <a:moveTo>
                      <a:pt x="340" y="117"/>
                    </a:moveTo>
                    <a:cubicBezTo>
                      <a:pt x="462" y="117"/>
                      <a:pt x="561" y="216"/>
                      <a:pt x="561" y="338"/>
                    </a:cubicBezTo>
                    <a:cubicBezTo>
                      <a:pt x="561" y="462"/>
                      <a:pt x="462" y="558"/>
                      <a:pt x="340" y="558"/>
                    </a:cubicBezTo>
                    <a:cubicBezTo>
                      <a:pt x="219" y="558"/>
                      <a:pt x="119" y="459"/>
                      <a:pt x="119" y="338"/>
                    </a:cubicBezTo>
                    <a:cubicBezTo>
                      <a:pt x="119" y="216"/>
                      <a:pt x="219" y="117"/>
                      <a:pt x="340" y="117"/>
                    </a:cubicBezTo>
                    <a:close/>
                    <a:moveTo>
                      <a:pt x="340" y="1"/>
                    </a:moveTo>
                    <a:cubicBezTo>
                      <a:pt x="153" y="1"/>
                      <a:pt x="1" y="153"/>
                      <a:pt x="1" y="338"/>
                    </a:cubicBezTo>
                    <a:cubicBezTo>
                      <a:pt x="1" y="525"/>
                      <a:pt x="153" y="677"/>
                      <a:pt x="340" y="677"/>
                    </a:cubicBezTo>
                    <a:cubicBezTo>
                      <a:pt x="525" y="677"/>
                      <a:pt x="677" y="525"/>
                      <a:pt x="677" y="338"/>
                    </a:cubicBezTo>
                    <a:cubicBezTo>
                      <a:pt x="677" y="153"/>
                      <a:pt x="525" y="1"/>
                      <a:pt x="340" y="1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9" name="Google Shape;2149;p26"/>
              <p:cNvSpPr/>
              <p:nvPr/>
            </p:nvSpPr>
            <p:spPr>
              <a:xfrm>
                <a:off x="2504275" y="1775475"/>
                <a:ext cx="497125" cy="627900"/>
              </a:xfrm>
              <a:custGeom>
                <a:avLst/>
                <a:gdLst/>
                <a:ahLst/>
                <a:cxnLst/>
                <a:rect l="l" t="t" r="r" b="b"/>
                <a:pathLst>
                  <a:path w="19885" h="25116" extrusionOk="0">
                    <a:moveTo>
                      <a:pt x="19550" y="0"/>
                    </a:moveTo>
                    <a:lnTo>
                      <a:pt x="15318" y="4262"/>
                    </a:lnTo>
                    <a:lnTo>
                      <a:pt x="8448" y="4262"/>
                    </a:lnTo>
                    <a:lnTo>
                      <a:pt x="161" y="12613"/>
                    </a:lnTo>
                    <a:lnTo>
                      <a:pt x="161" y="24403"/>
                    </a:lnTo>
                    <a:cubicBezTo>
                      <a:pt x="64" y="24477"/>
                      <a:pt x="0" y="24591"/>
                      <a:pt x="0" y="24720"/>
                    </a:cubicBezTo>
                    <a:cubicBezTo>
                      <a:pt x="0" y="24938"/>
                      <a:pt x="177" y="25115"/>
                      <a:pt x="395" y="25115"/>
                    </a:cubicBezTo>
                    <a:cubicBezTo>
                      <a:pt x="616" y="25115"/>
                      <a:pt x="793" y="24938"/>
                      <a:pt x="793" y="24720"/>
                    </a:cubicBezTo>
                    <a:cubicBezTo>
                      <a:pt x="793" y="24591"/>
                      <a:pt x="729" y="24477"/>
                      <a:pt x="633" y="24403"/>
                    </a:cubicBezTo>
                    <a:lnTo>
                      <a:pt x="633" y="12806"/>
                    </a:lnTo>
                    <a:lnTo>
                      <a:pt x="8644" y="4734"/>
                    </a:lnTo>
                    <a:lnTo>
                      <a:pt x="15514" y="4734"/>
                    </a:lnTo>
                    <a:lnTo>
                      <a:pt x="19884" y="331"/>
                    </a:lnTo>
                    <a:lnTo>
                      <a:pt x="19550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0" name="Google Shape;2150;p26"/>
              <p:cNvSpPr/>
              <p:nvPr/>
            </p:nvSpPr>
            <p:spPr>
              <a:xfrm>
                <a:off x="2824900" y="2014100"/>
                <a:ext cx="16925" cy="16950"/>
              </a:xfrm>
              <a:custGeom>
                <a:avLst/>
                <a:gdLst/>
                <a:ahLst/>
                <a:cxnLst/>
                <a:rect l="l" t="t" r="r" b="b"/>
                <a:pathLst>
                  <a:path w="677" h="678" extrusionOk="0">
                    <a:moveTo>
                      <a:pt x="340" y="117"/>
                    </a:moveTo>
                    <a:cubicBezTo>
                      <a:pt x="462" y="117"/>
                      <a:pt x="561" y="216"/>
                      <a:pt x="561" y="338"/>
                    </a:cubicBezTo>
                    <a:cubicBezTo>
                      <a:pt x="558" y="462"/>
                      <a:pt x="462" y="558"/>
                      <a:pt x="340" y="558"/>
                    </a:cubicBezTo>
                    <a:cubicBezTo>
                      <a:pt x="219" y="558"/>
                      <a:pt x="119" y="459"/>
                      <a:pt x="119" y="338"/>
                    </a:cubicBezTo>
                    <a:cubicBezTo>
                      <a:pt x="119" y="216"/>
                      <a:pt x="219" y="117"/>
                      <a:pt x="340" y="117"/>
                    </a:cubicBezTo>
                    <a:close/>
                    <a:moveTo>
                      <a:pt x="340" y="1"/>
                    </a:moveTo>
                    <a:cubicBezTo>
                      <a:pt x="153" y="1"/>
                      <a:pt x="1" y="153"/>
                      <a:pt x="1" y="338"/>
                    </a:cubicBezTo>
                    <a:cubicBezTo>
                      <a:pt x="1" y="525"/>
                      <a:pt x="153" y="677"/>
                      <a:pt x="340" y="677"/>
                    </a:cubicBezTo>
                    <a:cubicBezTo>
                      <a:pt x="525" y="677"/>
                      <a:pt x="677" y="525"/>
                      <a:pt x="677" y="338"/>
                    </a:cubicBezTo>
                    <a:cubicBezTo>
                      <a:pt x="677" y="153"/>
                      <a:pt x="525" y="1"/>
                      <a:pt x="340" y="1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1" name="Google Shape;2151;p26"/>
              <p:cNvSpPr/>
              <p:nvPr/>
            </p:nvSpPr>
            <p:spPr>
              <a:xfrm>
                <a:off x="2670875" y="1949175"/>
                <a:ext cx="307600" cy="329200"/>
              </a:xfrm>
              <a:custGeom>
                <a:avLst/>
                <a:gdLst/>
                <a:ahLst/>
                <a:cxnLst/>
                <a:rect l="l" t="t" r="r" b="b"/>
                <a:pathLst>
                  <a:path w="12304" h="13168" extrusionOk="0">
                    <a:moveTo>
                      <a:pt x="337" y="12610"/>
                    </a:moveTo>
                    <a:cubicBezTo>
                      <a:pt x="458" y="12610"/>
                      <a:pt x="558" y="12710"/>
                      <a:pt x="558" y="12831"/>
                    </a:cubicBezTo>
                    <a:cubicBezTo>
                      <a:pt x="558" y="12952"/>
                      <a:pt x="458" y="13052"/>
                      <a:pt x="337" y="13052"/>
                    </a:cubicBezTo>
                    <a:cubicBezTo>
                      <a:pt x="216" y="13052"/>
                      <a:pt x="116" y="12952"/>
                      <a:pt x="116" y="12831"/>
                    </a:cubicBezTo>
                    <a:cubicBezTo>
                      <a:pt x="116" y="12710"/>
                      <a:pt x="216" y="12610"/>
                      <a:pt x="337" y="12610"/>
                    </a:cubicBezTo>
                    <a:close/>
                    <a:moveTo>
                      <a:pt x="4928" y="0"/>
                    </a:moveTo>
                    <a:lnTo>
                      <a:pt x="3603" y="1336"/>
                    </a:lnTo>
                    <a:lnTo>
                      <a:pt x="3603" y="5761"/>
                    </a:lnTo>
                    <a:lnTo>
                      <a:pt x="296" y="9091"/>
                    </a:lnTo>
                    <a:lnTo>
                      <a:pt x="279" y="9107"/>
                    </a:lnTo>
                    <a:lnTo>
                      <a:pt x="279" y="12497"/>
                    </a:lnTo>
                    <a:cubicBezTo>
                      <a:pt x="119" y="12527"/>
                      <a:pt x="0" y="12665"/>
                      <a:pt x="0" y="12831"/>
                    </a:cubicBezTo>
                    <a:cubicBezTo>
                      <a:pt x="0" y="13016"/>
                      <a:pt x="152" y="13168"/>
                      <a:pt x="337" y="13168"/>
                    </a:cubicBezTo>
                    <a:cubicBezTo>
                      <a:pt x="525" y="13168"/>
                      <a:pt x="677" y="13016"/>
                      <a:pt x="677" y="12831"/>
                    </a:cubicBezTo>
                    <a:cubicBezTo>
                      <a:pt x="677" y="12665"/>
                      <a:pt x="555" y="12527"/>
                      <a:pt x="398" y="12497"/>
                    </a:cubicBezTo>
                    <a:lnTo>
                      <a:pt x="398" y="9157"/>
                    </a:lnTo>
                    <a:lnTo>
                      <a:pt x="3719" y="5808"/>
                    </a:lnTo>
                    <a:lnTo>
                      <a:pt x="3719" y="1383"/>
                    </a:lnTo>
                    <a:lnTo>
                      <a:pt x="4977" y="116"/>
                    </a:lnTo>
                    <a:lnTo>
                      <a:pt x="12304" y="116"/>
                    </a:lnTo>
                    <a:lnTo>
                      <a:pt x="12304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2" name="Google Shape;2152;p26"/>
              <p:cNvSpPr/>
              <p:nvPr/>
            </p:nvSpPr>
            <p:spPr>
              <a:xfrm>
                <a:off x="2647325" y="1851175"/>
                <a:ext cx="330400" cy="427275"/>
              </a:xfrm>
              <a:custGeom>
                <a:avLst/>
                <a:gdLst/>
                <a:ahLst/>
                <a:cxnLst/>
                <a:rect l="l" t="t" r="r" b="b"/>
                <a:pathLst>
                  <a:path w="13216" h="17091" extrusionOk="0">
                    <a:moveTo>
                      <a:pt x="340" y="16530"/>
                    </a:moveTo>
                    <a:cubicBezTo>
                      <a:pt x="462" y="16530"/>
                      <a:pt x="561" y="16630"/>
                      <a:pt x="561" y="16751"/>
                    </a:cubicBezTo>
                    <a:cubicBezTo>
                      <a:pt x="561" y="16872"/>
                      <a:pt x="462" y="16972"/>
                      <a:pt x="340" y="16972"/>
                    </a:cubicBezTo>
                    <a:cubicBezTo>
                      <a:pt x="219" y="16972"/>
                      <a:pt x="120" y="16872"/>
                      <a:pt x="120" y="16751"/>
                    </a:cubicBezTo>
                    <a:cubicBezTo>
                      <a:pt x="120" y="16630"/>
                      <a:pt x="219" y="16530"/>
                      <a:pt x="340" y="16530"/>
                    </a:cubicBezTo>
                    <a:close/>
                    <a:moveTo>
                      <a:pt x="13133" y="0"/>
                    </a:moveTo>
                    <a:lnTo>
                      <a:pt x="10173" y="2984"/>
                    </a:lnTo>
                    <a:lnTo>
                      <a:pt x="5577" y="2984"/>
                    </a:lnTo>
                    <a:lnTo>
                      <a:pt x="3614" y="4964"/>
                    </a:lnTo>
                    <a:lnTo>
                      <a:pt x="3614" y="9389"/>
                    </a:lnTo>
                    <a:lnTo>
                      <a:pt x="291" y="12735"/>
                    </a:lnTo>
                    <a:lnTo>
                      <a:pt x="282" y="16420"/>
                    </a:lnTo>
                    <a:cubicBezTo>
                      <a:pt x="122" y="16447"/>
                      <a:pt x="1" y="16585"/>
                      <a:pt x="1" y="16751"/>
                    </a:cubicBezTo>
                    <a:cubicBezTo>
                      <a:pt x="1" y="16939"/>
                      <a:pt x="153" y="17091"/>
                      <a:pt x="340" y="17091"/>
                    </a:cubicBezTo>
                    <a:cubicBezTo>
                      <a:pt x="528" y="17091"/>
                      <a:pt x="680" y="16939"/>
                      <a:pt x="680" y="16751"/>
                    </a:cubicBezTo>
                    <a:cubicBezTo>
                      <a:pt x="680" y="16585"/>
                      <a:pt x="559" y="16447"/>
                      <a:pt x="401" y="16417"/>
                    </a:cubicBezTo>
                    <a:lnTo>
                      <a:pt x="409" y="12784"/>
                    </a:lnTo>
                    <a:lnTo>
                      <a:pt x="3730" y="9436"/>
                    </a:lnTo>
                    <a:lnTo>
                      <a:pt x="3730" y="5011"/>
                    </a:lnTo>
                    <a:lnTo>
                      <a:pt x="5627" y="3103"/>
                    </a:lnTo>
                    <a:lnTo>
                      <a:pt x="10220" y="3103"/>
                    </a:lnTo>
                    <a:lnTo>
                      <a:pt x="13215" y="86"/>
                    </a:lnTo>
                    <a:lnTo>
                      <a:pt x="13133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3" name="Google Shape;2153;p26"/>
              <p:cNvSpPr/>
              <p:nvPr/>
            </p:nvSpPr>
            <p:spPr>
              <a:xfrm>
                <a:off x="2414275" y="1478925"/>
                <a:ext cx="324450" cy="777500"/>
              </a:xfrm>
              <a:custGeom>
                <a:avLst/>
                <a:gdLst/>
                <a:ahLst/>
                <a:cxnLst/>
                <a:rect l="l" t="t" r="r" b="b"/>
                <a:pathLst>
                  <a:path w="12978" h="31100" extrusionOk="0">
                    <a:moveTo>
                      <a:pt x="340" y="30540"/>
                    </a:moveTo>
                    <a:cubicBezTo>
                      <a:pt x="462" y="30540"/>
                      <a:pt x="561" y="30639"/>
                      <a:pt x="561" y="30760"/>
                    </a:cubicBezTo>
                    <a:cubicBezTo>
                      <a:pt x="561" y="30882"/>
                      <a:pt x="462" y="30981"/>
                      <a:pt x="340" y="30981"/>
                    </a:cubicBezTo>
                    <a:cubicBezTo>
                      <a:pt x="219" y="30981"/>
                      <a:pt x="119" y="30882"/>
                      <a:pt x="119" y="30760"/>
                    </a:cubicBezTo>
                    <a:cubicBezTo>
                      <a:pt x="119" y="30639"/>
                      <a:pt x="219" y="30540"/>
                      <a:pt x="340" y="30540"/>
                    </a:cubicBezTo>
                    <a:close/>
                    <a:moveTo>
                      <a:pt x="12895" y="0"/>
                    </a:moveTo>
                    <a:lnTo>
                      <a:pt x="4834" y="8097"/>
                    </a:lnTo>
                    <a:lnTo>
                      <a:pt x="4818" y="8116"/>
                    </a:lnTo>
                    <a:lnTo>
                      <a:pt x="4818" y="15097"/>
                    </a:lnTo>
                    <a:lnTo>
                      <a:pt x="953" y="18979"/>
                    </a:lnTo>
                    <a:lnTo>
                      <a:pt x="953" y="24364"/>
                    </a:lnTo>
                    <a:lnTo>
                      <a:pt x="282" y="25041"/>
                    </a:lnTo>
                    <a:lnTo>
                      <a:pt x="282" y="30429"/>
                    </a:lnTo>
                    <a:cubicBezTo>
                      <a:pt x="122" y="30457"/>
                      <a:pt x="1" y="30595"/>
                      <a:pt x="1" y="30760"/>
                    </a:cubicBezTo>
                    <a:cubicBezTo>
                      <a:pt x="1" y="30948"/>
                      <a:pt x="153" y="31100"/>
                      <a:pt x="340" y="31100"/>
                    </a:cubicBezTo>
                    <a:cubicBezTo>
                      <a:pt x="528" y="31100"/>
                      <a:pt x="680" y="30948"/>
                      <a:pt x="680" y="30760"/>
                    </a:cubicBezTo>
                    <a:cubicBezTo>
                      <a:pt x="680" y="30595"/>
                      <a:pt x="558" y="30457"/>
                      <a:pt x="398" y="30429"/>
                    </a:cubicBezTo>
                    <a:lnTo>
                      <a:pt x="398" y="25090"/>
                    </a:lnTo>
                    <a:lnTo>
                      <a:pt x="1072" y="24414"/>
                    </a:lnTo>
                    <a:lnTo>
                      <a:pt x="1072" y="19028"/>
                    </a:lnTo>
                    <a:lnTo>
                      <a:pt x="4936" y="15147"/>
                    </a:lnTo>
                    <a:lnTo>
                      <a:pt x="4936" y="8163"/>
                    </a:lnTo>
                    <a:lnTo>
                      <a:pt x="12978" y="83"/>
                    </a:lnTo>
                    <a:lnTo>
                      <a:pt x="12895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4" name="Google Shape;2154;p26"/>
              <p:cNvSpPr/>
              <p:nvPr/>
            </p:nvSpPr>
            <p:spPr>
              <a:xfrm>
                <a:off x="2294950" y="1643925"/>
                <a:ext cx="112925" cy="685675"/>
              </a:xfrm>
              <a:custGeom>
                <a:avLst/>
                <a:gdLst/>
                <a:ahLst/>
                <a:cxnLst/>
                <a:rect l="l" t="t" r="r" b="b"/>
                <a:pathLst>
                  <a:path w="4517" h="27427" extrusionOk="0">
                    <a:moveTo>
                      <a:pt x="338" y="26866"/>
                    </a:moveTo>
                    <a:cubicBezTo>
                      <a:pt x="462" y="26866"/>
                      <a:pt x="558" y="26965"/>
                      <a:pt x="558" y="27087"/>
                    </a:cubicBezTo>
                    <a:cubicBezTo>
                      <a:pt x="558" y="27208"/>
                      <a:pt x="462" y="27307"/>
                      <a:pt x="338" y="27307"/>
                    </a:cubicBezTo>
                    <a:cubicBezTo>
                      <a:pt x="216" y="27307"/>
                      <a:pt x="120" y="27208"/>
                      <a:pt x="120" y="27087"/>
                    </a:cubicBezTo>
                    <a:cubicBezTo>
                      <a:pt x="120" y="26965"/>
                      <a:pt x="216" y="26866"/>
                      <a:pt x="338" y="26866"/>
                    </a:cubicBezTo>
                    <a:close/>
                    <a:moveTo>
                      <a:pt x="4398" y="1"/>
                    </a:moveTo>
                    <a:lnTo>
                      <a:pt x="4398" y="6093"/>
                    </a:lnTo>
                    <a:lnTo>
                      <a:pt x="1097" y="9408"/>
                    </a:lnTo>
                    <a:lnTo>
                      <a:pt x="1077" y="9425"/>
                    </a:lnTo>
                    <a:lnTo>
                      <a:pt x="1077" y="19592"/>
                    </a:lnTo>
                    <a:lnTo>
                      <a:pt x="280" y="20392"/>
                    </a:lnTo>
                    <a:lnTo>
                      <a:pt x="280" y="26755"/>
                    </a:lnTo>
                    <a:cubicBezTo>
                      <a:pt x="122" y="26783"/>
                      <a:pt x="1" y="26921"/>
                      <a:pt x="1" y="27087"/>
                    </a:cubicBezTo>
                    <a:cubicBezTo>
                      <a:pt x="1" y="27274"/>
                      <a:pt x="153" y="27426"/>
                      <a:pt x="340" y="27426"/>
                    </a:cubicBezTo>
                    <a:cubicBezTo>
                      <a:pt x="525" y="27426"/>
                      <a:pt x="677" y="27274"/>
                      <a:pt x="677" y="27087"/>
                    </a:cubicBezTo>
                    <a:cubicBezTo>
                      <a:pt x="677" y="26921"/>
                      <a:pt x="556" y="26783"/>
                      <a:pt x="398" y="26755"/>
                    </a:cubicBezTo>
                    <a:lnTo>
                      <a:pt x="398" y="20442"/>
                    </a:lnTo>
                    <a:lnTo>
                      <a:pt x="1196" y="19639"/>
                    </a:lnTo>
                    <a:lnTo>
                      <a:pt x="1196" y="9475"/>
                    </a:lnTo>
                    <a:lnTo>
                      <a:pt x="4500" y="6159"/>
                    </a:lnTo>
                    <a:lnTo>
                      <a:pt x="4517" y="6143"/>
                    </a:lnTo>
                    <a:lnTo>
                      <a:pt x="4517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5" name="Google Shape;2155;p26"/>
              <p:cNvSpPr/>
              <p:nvPr/>
            </p:nvSpPr>
            <p:spPr>
              <a:xfrm>
                <a:off x="2319325" y="978025"/>
                <a:ext cx="44250" cy="465925"/>
              </a:xfrm>
              <a:custGeom>
                <a:avLst/>
                <a:gdLst/>
                <a:ahLst/>
                <a:cxnLst/>
                <a:rect l="l" t="t" r="r" b="b"/>
                <a:pathLst>
                  <a:path w="1770" h="18637" extrusionOk="0">
                    <a:moveTo>
                      <a:pt x="1430" y="18076"/>
                    </a:moveTo>
                    <a:cubicBezTo>
                      <a:pt x="1552" y="18076"/>
                      <a:pt x="1651" y="18176"/>
                      <a:pt x="1651" y="18297"/>
                    </a:cubicBezTo>
                    <a:cubicBezTo>
                      <a:pt x="1651" y="18419"/>
                      <a:pt x="1552" y="18518"/>
                      <a:pt x="1430" y="18518"/>
                    </a:cubicBezTo>
                    <a:cubicBezTo>
                      <a:pt x="1309" y="18518"/>
                      <a:pt x="1209" y="18419"/>
                      <a:pt x="1209" y="18297"/>
                    </a:cubicBezTo>
                    <a:cubicBezTo>
                      <a:pt x="1209" y="18176"/>
                      <a:pt x="1309" y="18076"/>
                      <a:pt x="1430" y="18076"/>
                    </a:cubicBezTo>
                    <a:close/>
                    <a:moveTo>
                      <a:pt x="0" y="1"/>
                    </a:moveTo>
                    <a:lnTo>
                      <a:pt x="0" y="9461"/>
                    </a:lnTo>
                    <a:lnTo>
                      <a:pt x="1372" y="10822"/>
                    </a:lnTo>
                    <a:lnTo>
                      <a:pt x="1372" y="17966"/>
                    </a:lnTo>
                    <a:cubicBezTo>
                      <a:pt x="1212" y="17993"/>
                      <a:pt x="1093" y="18131"/>
                      <a:pt x="1093" y="18297"/>
                    </a:cubicBezTo>
                    <a:cubicBezTo>
                      <a:pt x="1093" y="18485"/>
                      <a:pt x="1245" y="18637"/>
                      <a:pt x="1430" y="18637"/>
                    </a:cubicBezTo>
                    <a:cubicBezTo>
                      <a:pt x="1618" y="18637"/>
                      <a:pt x="1770" y="18485"/>
                      <a:pt x="1770" y="18297"/>
                    </a:cubicBezTo>
                    <a:cubicBezTo>
                      <a:pt x="1770" y="18131"/>
                      <a:pt x="1648" y="17993"/>
                      <a:pt x="1491" y="17966"/>
                    </a:cubicBezTo>
                    <a:lnTo>
                      <a:pt x="1491" y="10772"/>
                    </a:lnTo>
                    <a:lnTo>
                      <a:pt x="119" y="9411"/>
                    </a:lnTo>
                    <a:lnTo>
                      <a:pt x="119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6" name="Google Shape;2156;p26"/>
              <p:cNvSpPr/>
              <p:nvPr/>
            </p:nvSpPr>
            <p:spPr>
              <a:xfrm>
                <a:off x="2383650" y="1447800"/>
                <a:ext cx="355075" cy="632575"/>
              </a:xfrm>
              <a:custGeom>
                <a:avLst/>
                <a:gdLst/>
                <a:ahLst/>
                <a:cxnLst/>
                <a:rect l="l" t="t" r="r" b="b"/>
                <a:pathLst>
                  <a:path w="14203" h="25303" extrusionOk="0">
                    <a:moveTo>
                      <a:pt x="340" y="24743"/>
                    </a:moveTo>
                    <a:cubicBezTo>
                      <a:pt x="461" y="24743"/>
                      <a:pt x="558" y="24842"/>
                      <a:pt x="558" y="24963"/>
                    </a:cubicBezTo>
                    <a:cubicBezTo>
                      <a:pt x="558" y="25085"/>
                      <a:pt x="461" y="25184"/>
                      <a:pt x="340" y="25184"/>
                    </a:cubicBezTo>
                    <a:cubicBezTo>
                      <a:pt x="218" y="25184"/>
                      <a:pt x="119" y="25085"/>
                      <a:pt x="119" y="24963"/>
                    </a:cubicBezTo>
                    <a:cubicBezTo>
                      <a:pt x="119" y="24842"/>
                      <a:pt x="218" y="24743"/>
                      <a:pt x="340" y="24743"/>
                    </a:cubicBezTo>
                    <a:close/>
                    <a:moveTo>
                      <a:pt x="14120" y="0"/>
                    </a:moveTo>
                    <a:lnTo>
                      <a:pt x="5115" y="9046"/>
                    </a:lnTo>
                    <a:lnTo>
                      <a:pt x="5099" y="9063"/>
                    </a:lnTo>
                    <a:lnTo>
                      <a:pt x="5099" y="16044"/>
                    </a:lnTo>
                    <a:lnTo>
                      <a:pt x="1234" y="19926"/>
                    </a:lnTo>
                    <a:lnTo>
                      <a:pt x="1234" y="21275"/>
                    </a:lnTo>
                    <a:lnTo>
                      <a:pt x="279" y="22236"/>
                    </a:lnTo>
                    <a:lnTo>
                      <a:pt x="279" y="24632"/>
                    </a:lnTo>
                    <a:cubicBezTo>
                      <a:pt x="122" y="24660"/>
                      <a:pt x="0" y="24798"/>
                      <a:pt x="0" y="24963"/>
                    </a:cubicBezTo>
                    <a:cubicBezTo>
                      <a:pt x="0" y="25151"/>
                      <a:pt x="152" y="25303"/>
                      <a:pt x="337" y="25303"/>
                    </a:cubicBezTo>
                    <a:cubicBezTo>
                      <a:pt x="525" y="25303"/>
                      <a:pt x="676" y="25151"/>
                      <a:pt x="676" y="24963"/>
                    </a:cubicBezTo>
                    <a:cubicBezTo>
                      <a:pt x="676" y="24798"/>
                      <a:pt x="555" y="24660"/>
                      <a:pt x="398" y="24632"/>
                    </a:cubicBezTo>
                    <a:lnTo>
                      <a:pt x="398" y="22286"/>
                    </a:lnTo>
                    <a:lnTo>
                      <a:pt x="1353" y="21325"/>
                    </a:lnTo>
                    <a:lnTo>
                      <a:pt x="1353" y="19975"/>
                    </a:lnTo>
                    <a:lnTo>
                      <a:pt x="5215" y="16094"/>
                    </a:lnTo>
                    <a:lnTo>
                      <a:pt x="5215" y="9110"/>
                    </a:lnTo>
                    <a:lnTo>
                      <a:pt x="14203" y="83"/>
                    </a:lnTo>
                    <a:lnTo>
                      <a:pt x="14120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7" name="Google Shape;2157;p26"/>
              <p:cNvSpPr/>
              <p:nvPr/>
            </p:nvSpPr>
            <p:spPr>
              <a:xfrm>
                <a:off x="2570600" y="2009975"/>
                <a:ext cx="134375" cy="180625"/>
              </a:xfrm>
              <a:custGeom>
                <a:avLst/>
                <a:gdLst/>
                <a:ahLst/>
                <a:cxnLst/>
                <a:rect l="l" t="t" r="r" b="b"/>
                <a:pathLst>
                  <a:path w="5375" h="7225" extrusionOk="0">
                    <a:moveTo>
                      <a:pt x="340" y="6667"/>
                    </a:moveTo>
                    <a:cubicBezTo>
                      <a:pt x="461" y="6667"/>
                      <a:pt x="561" y="6766"/>
                      <a:pt x="561" y="6888"/>
                    </a:cubicBezTo>
                    <a:cubicBezTo>
                      <a:pt x="561" y="7009"/>
                      <a:pt x="461" y="7109"/>
                      <a:pt x="340" y="7109"/>
                    </a:cubicBezTo>
                    <a:cubicBezTo>
                      <a:pt x="218" y="7109"/>
                      <a:pt x="119" y="7009"/>
                      <a:pt x="119" y="6888"/>
                    </a:cubicBezTo>
                    <a:cubicBezTo>
                      <a:pt x="119" y="6766"/>
                      <a:pt x="218" y="6667"/>
                      <a:pt x="340" y="6667"/>
                    </a:cubicBezTo>
                    <a:close/>
                    <a:moveTo>
                      <a:pt x="5292" y="0"/>
                    </a:moveTo>
                    <a:lnTo>
                      <a:pt x="298" y="5033"/>
                    </a:lnTo>
                    <a:lnTo>
                      <a:pt x="282" y="5049"/>
                    </a:lnTo>
                    <a:lnTo>
                      <a:pt x="282" y="6554"/>
                    </a:lnTo>
                    <a:cubicBezTo>
                      <a:pt x="122" y="6581"/>
                      <a:pt x="0" y="6719"/>
                      <a:pt x="0" y="6888"/>
                    </a:cubicBezTo>
                    <a:cubicBezTo>
                      <a:pt x="0" y="7073"/>
                      <a:pt x="152" y="7224"/>
                      <a:pt x="340" y="7224"/>
                    </a:cubicBezTo>
                    <a:cubicBezTo>
                      <a:pt x="528" y="7224"/>
                      <a:pt x="679" y="7073"/>
                      <a:pt x="679" y="6888"/>
                    </a:cubicBezTo>
                    <a:cubicBezTo>
                      <a:pt x="679" y="6719"/>
                      <a:pt x="558" y="6581"/>
                      <a:pt x="398" y="6554"/>
                    </a:cubicBezTo>
                    <a:lnTo>
                      <a:pt x="398" y="5099"/>
                    </a:lnTo>
                    <a:lnTo>
                      <a:pt x="5375" y="83"/>
                    </a:lnTo>
                    <a:lnTo>
                      <a:pt x="5292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8" name="Google Shape;2158;p26"/>
              <p:cNvSpPr/>
              <p:nvPr/>
            </p:nvSpPr>
            <p:spPr>
              <a:xfrm>
                <a:off x="2598200" y="2046475"/>
                <a:ext cx="106775" cy="190075"/>
              </a:xfrm>
              <a:custGeom>
                <a:avLst/>
                <a:gdLst/>
                <a:ahLst/>
                <a:cxnLst/>
                <a:rect l="l" t="t" r="r" b="b"/>
                <a:pathLst>
                  <a:path w="4271" h="7603" extrusionOk="0">
                    <a:moveTo>
                      <a:pt x="340" y="7045"/>
                    </a:moveTo>
                    <a:cubicBezTo>
                      <a:pt x="461" y="7045"/>
                      <a:pt x="561" y="7145"/>
                      <a:pt x="561" y="7266"/>
                    </a:cubicBezTo>
                    <a:cubicBezTo>
                      <a:pt x="561" y="7388"/>
                      <a:pt x="461" y="7487"/>
                      <a:pt x="340" y="7487"/>
                    </a:cubicBezTo>
                    <a:cubicBezTo>
                      <a:pt x="219" y="7487"/>
                      <a:pt x="119" y="7388"/>
                      <a:pt x="119" y="7266"/>
                    </a:cubicBezTo>
                    <a:cubicBezTo>
                      <a:pt x="119" y="7145"/>
                      <a:pt x="219" y="7045"/>
                      <a:pt x="340" y="7045"/>
                    </a:cubicBezTo>
                    <a:close/>
                    <a:moveTo>
                      <a:pt x="4188" y="1"/>
                    </a:moveTo>
                    <a:lnTo>
                      <a:pt x="299" y="3920"/>
                    </a:lnTo>
                    <a:lnTo>
                      <a:pt x="279" y="3937"/>
                    </a:lnTo>
                    <a:lnTo>
                      <a:pt x="279" y="6932"/>
                    </a:lnTo>
                    <a:cubicBezTo>
                      <a:pt x="122" y="6960"/>
                      <a:pt x="0" y="7098"/>
                      <a:pt x="0" y="7266"/>
                    </a:cubicBezTo>
                    <a:cubicBezTo>
                      <a:pt x="0" y="7451"/>
                      <a:pt x="152" y="7603"/>
                      <a:pt x="340" y="7603"/>
                    </a:cubicBezTo>
                    <a:cubicBezTo>
                      <a:pt x="525" y="7603"/>
                      <a:pt x="677" y="7451"/>
                      <a:pt x="677" y="7266"/>
                    </a:cubicBezTo>
                    <a:cubicBezTo>
                      <a:pt x="677" y="7101"/>
                      <a:pt x="558" y="6963"/>
                      <a:pt x="398" y="6935"/>
                    </a:cubicBezTo>
                    <a:lnTo>
                      <a:pt x="398" y="3987"/>
                    </a:lnTo>
                    <a:lnTo>
                      <a:pt x="4271" y="83"/>
                    </a:lnTo>
                    <a:lnTo>
                      <a:pt x="4188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9" name="Google Shape;2159;p26"/>
              <p:cNvSpPr/>
              <p:nvPr/>
            </p:nvSpPr>
            <p:spPr>
              <a:xfrm>
                <a:off x="2318275" y="2070425"/>
                <a:ext cx="36950" cy="307200"/>
              </a:xfrm>
              <a:custGeom>
                <a:avLst/>
                <a:gdLst/>
                <a:ahLst/>
                <a:cxnLst/>
                <a:rect l="l" t="t" r="r" b="b"/>
                <a:pathLst>
                  <a:path w="1478" h="12288" extrusionOk="0">
                    <a:moveTo>
                      <a:pt x="1138" y="119"/>
                    </a:moveTo>
                    <a:cubicBezTo>
                      <a:pt x="1260" y="119"/>
                      <a:pt x="1359" y="219"/>
                      <a:pt x="1359" y="340"/>
                    </a:cubicBezTo>
                    <a:cubicBezTo>
                      <a:pt x="1359" y="461"/>
                      <a:pt x="1260" y="561"/>
                      <a:pt x="1138" y="561"/>
                    </a:cubicBezTo>
                    <a:cubicBezTo>
                      <a:pt x="1017" y="561"/>
                      <a:pt x="917" y="461"/>
                      <a:pt x="917" y="340"/>
                    </a:cubicBezTo>
                    <a:cubicBezTo>
                      <a:pt x="917" y="219"/>
                      <a:pt x="1017" y="119"/>
                      <a:pt x="1138" y="119"/>
                    </a:cubicBezTo>
                    <a:close/>
                    <a:moveTo>
                      <a:pt x="340" y="11727"/>
                    </a:moveTo>
                    <a:cubicBezTo>
                      <a:pt x="462" y="11727"/>
                      <a:pt x="561" y="11826"/>
                      <a:pt x="561" y="11948"/>
                    </a:cubicBezTo>
                    <a:cubicBezTo>
                      <a:pt x="561" y="12069"/>
                      <a:pt x="462" y="12169"/>
                      <a:pt x="340" y="12169"/>
                    </a:cubicBezTo>
                    <a:cubicBezTo>
                      <a:pt x="219" y="12169"/>
                      <a:pt x="120" y="12069"/>
                      <a:pt x="120" y="11948"/>
                    </a:cubicBezTo>
                    <a:cubicBezTo>
                      <a:pt x="120" y="11826"/>
                      <a:pt x="219" y="11727"/>
                      <a:pt x="340" y="11727"/>
                    </a:cubicBezTo>
                    <a:close/>
                    <a:moveTo>
                      <a:pt x="1138" y="0"/>
                    </a:moveTo>
                    <a:cubicBezTo>
                      <a:pt x="953" y="0"/>
                      <a:pt x="801" y="152"/>
                      <a:pt x="801" y="340"/>
                    </a:cubicBezTo>
                    <a:cubicBezTo>
                      <a:pt x="801" y="506"/>
                      <a:pt x="920" y="644"/>
                      <a:pt x="1080" y="671"/>
                    </a:cubicBezTo>
                    <a:lnTo>
                      <a:pt x="1080" y="2824"/>
                    </a:lnTo>
                    <a:lnTo>
                      <a:pt x="282" y="3628"/>
                    </a:lnTo>
                    <a:lnTo>
                      <a:pt x="282" y="11617"/>
                    </a:lnTo>
                    <a:cubicBezTo>
                      <a:pt x="122" y="11644"/>
                      <a:pt x="1" y="11782"/>
                      <a:pt x="1" y="11948"/>
                    </a:cubicBezTo>
                    <a:cubicBezTo>
                      <a:pt x="1" y="12136"/>
                      <a:pt x="153" y="12287"/>
                      <a:pt x="340" y="12287"/>
                    </a:cubicBezTo>
                    <a:cubicBezTo>
                      <a:pt x="528" y="12287"/>
                      <a:pt x="680" y="12136"/>
                      <a:pt x="680" y="11948"/>
                    </a:cubicBezTo>
                    <a:cubicBezTo>
                      <a:pt x="680" y="11782"/>
                      <a:pt x="558" y="11644"/>
                      <a:pt x="398" y="11617"/>
                    </a:cubicBezTo>
                    <a:lnTo>
                      <a:pt x="398" y="3675"/>
                    </a:lnTo>
                    <a:lnTo>
                      <a:pt x="1199" y="2874"/>
                    </a:lnTo>
                    <a:lnTo>
                      <a:pt x="1199" y="671"/>
                    </a:lnTo>
                    <a:cubicBezTo>
                      <a:pt x="1356" y="644"/>
                      <a:pt x="1478" y="506"/>
                      <a:pt x="1478" y="340"/>
                    </a:cubicBezTo>
                    <a:cubicBezTo>
                      <a:pt x="1478" y="152"/>
                      <a:pt x="1326" y="0"/>
                      <a:pt x="1138" y="0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0" name="Google Shape;2160;p26"/>
              <p:cNvSpPr/>
              <p:nvPr/>
            </p:nvSpPr>
            <p:spPr>
              <a:xfrm>
                <a:off x="2056800" y="1031225"/>
                <a:ext cx="185725" cy="1020175"/>
              </a:xfrm>
              <a:custGeom>
                <a:avLst/>
                <a:gdLst/>
                <a:ahLst/>
                <a:cxnLst/>
                <a:rect l="l" t="t" r="r" b="b"/>
                <a:pathLst>
                  <a:path w="7429" h="40807" extrusionOk="0">
                    <a:moveTo>
                      <a:pt x="3641" y="120"/>
                    </a:moveTo>
                    <a:cubicBezTo>
                      <a:pt x="3763" y="120"/>
                      <a:pt x="3862" y="219"/>
                      <a:pt x="3862" y="340"/>
                    </a:cubicBezTo>
                    <a:cubicBezTo>
                      <a:pt x="3862" y="459"/>
                      <a:pt x="3763" y="559"/>
                      <a:pt x="3641" y="559"/>
                    </a:cubicBezTo>
                    <a:cubicBezTo>
                      <a:pt x="3520" y="559"/>
                      <a:pt x="3421" y="459"/>
                      <a:pt x="3421" y="340"/>
                    </a:cubicBezTo>
                    <a:cubicBezTo>
                      <a:pt x="3421" y="219"/>
                      <a:pt x="3520" y="120"/>
                      <a:pt x="3641" y="120"/>
                    </a:cubicBezTo>
                    <a:close/>
                    <a:moveTo>
                      <a:pt x="3641" y="1"/>
                    </a:moveTo>
                    <a:cubicBezTo>
                      <a:pt x="3457" y="1"/>
                      <a:pt x="3305" y="153"/>
                      <a:pt x="3305" y="340"/>
                    </a:cubicBezTo>
                    <a:cubicBezTo>
                      <a:pt x="3305" y="412"/>
                      <a:pt x="3327" y="478"/>
                      <a:pt x="3365" y="534"/>
                    </a:cubicBezTo>
                    <a:lnTo>
                      <a:pt x="0" y="3904"/>
                    </a:lnTo>
                    <a:lnTo>
                      <a:pt x="0" y="22284"/>
                    </a:lnTo>
                    <a:lnTo>
                      <a:pt x="1372" y="23645"/>
                    </a:lnTo>
                    <a:lnTo>
                      <a:pt x="1372" y="25930"/>
                    </a:lnTo>
                    <a:lnTo>
                      <a:pt x="7310" y="31860"/>
                    </a:lnTo>
                    <a:lnTo>
                      <a:pt x="7310" y="40807"/>
                    </a:lnTo>
                    <a:lnTo>
                      <a:pt x="7429" y="40807"/>
                    </a:lnTo>
                    <a:lnTo>
                      <a:pt x="7429" y="31810"/>
                    </a:lnTo>
                    <a:lnTo>
                      <a:pt x="1491" y="25883"/>
                    </a:lnTo>
                    <a:lnTo>
                      <a:pt x="1491" y="23595"/>
                    </a:lnTo>
                    <a:lnTo>
                      <a:pt x="119" y="22234"/>
                    </a:lnTo>
                    <a:lnTo>
                      <a:pt x="119" y="3954"/>
                    </a:lnTo>
                    <a:lnTo>
                      <a:pt x="3448" y="616"/>
                    </a:lnTo>
                    <a:cubicBezTo>
                      <a:pt x="3503" y="655"/>
                      <a:pt x="3570" y="677"/>
                      <a:pt x="3641" y="677"/>
                    </a:cubicBezTo>
                    <a:cubicBezTo>
                      <a:pt x="3829" y="677"/>
                      <a:pt x="3981" y="525"/>
                      <a:pt x="3981" y="340"/>
                    </a:cubicBezTo>
                    <a:cubicBezTo>
                      <a:pt x="3981" y="153"/>
                      <a:pt x="3829" y="1"/>
                      <a:pt x="3641" y="1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1" name="Google Shape;2161;p26"/>
              <p:cNvSpPr/>
              <p:nvPr/>
            </p:nvSpPr>
            <p:spPr>
              <a:xfrm>
                <a:off x="2103525" y="1076775"/>
                <a:ext cx="86150" cy="631775"/>
              </a:xfrm>
              <a:custGeom>
                <a:avLst/>
                <a:gdLst/>
                <a:ahLst/>
                <a:cxnLst/>
                <a:rect l="l" t="t" r="r" b="b"/>
                <a:pathLst>
                  <a:path w="3446" h="25271" extrusionOk="0">
                    <a:moveTo>
                      <a:pt x="3106" y="24713"/>
                    </a:moveTo>
                    <a:cubicBezTo>
                      <a:pt x="3230" y="24713"/>
                      <a:pt x="3327" y="24809"/>
                      <a:pt x="3327" y="24934"/>
                    </a:cubicBezTo>
                    <a:cubicBezTo>
                      <a:pt x="3327" y="25055"/>
                      <a:pt x="3227" y="25154"/>
                      <a:pt x="3106" y="25154"/>
                    </a:cubicBezTo>
                    <a:cubicBezTo>
                      <a:pt x="2984" y="25154"/>
                      <a:pt x="2888" y="25055"/>
                      <a:pt x="2888" y="24934"/>
                    </a:cubicBezTo>
                    <a:cubicBezTo>
                      <a:pt x="2888" y="24812"/>
                      <a:pt x="2984" y="24713"/>
                      <a:pt x="3106" y="24713"/>
                    </a:cubicBezTo>
                    <a:close/>
                    <a:moveTo>
                      <a:pt x="2667" y="1"/>
                    </a:moveTo>
                    <a:lnTo>
                      <a:pt x="0" y="2673"/>
                    </a:lnTo>
                    <a:lnTo>
                      <a:pt x="0" y="19871"/>
                    </a:lnTo>
                    <a:lnTo>
                      <a:pt x="1408" y="21268"/>
                    </a:lnTo>
                    <a:lnTo>
                      <a:pt x="2289" y="21268"/>
                    </a:lnTo>
                    <a:lnTo>
                      <a:pt x="3048" y="22021"/>
                    </a:lnTo>
                    <a:lnTo>
                      <a:pt x="3048" y="24600"/>
                    </a:lnTo>
                    <a:cubicBezTo>
                      <a:pt x="2890" y="24627"/>
                      <a:pt x="2769" y="24765"/>
                      <a:pt x="2769" y="24934"/>
                    </a:cubicBezTo>
                    <a:cubicBezTo>
                      <a:pt x="2769" y="25119"/>
                      <a:pt x="2921" y="25270"/>
                      <a:pt x="3106" y="25270"/>
                    </a:cubicBezTo>
                    <a:cubicBezTo>
                      <a:pt x="3293" y="25270"/>
                      <a:pt x="3445" y="25119"/>
                      <a:pt x="3445" y="24934"/>
                    </a:cubicBezTo>
                    <a:cubicBezTo>
                      <a:pt x="3445" y="24765"/>
                      <a:pt x="3324" y="24627"/>
                      <a:pt x="3167" y="24600"/>
                    </a:cubicBezTo>
                    <a:lnTo>
                      <a:pt x="3167" y="21972"/>
                    </a:lnTo>
                    <a:lnTo>
                      <a:pt x="2338" y="21149"/>
                    </a:lnTo>
                    <a:lnTo>
                      <a:pt x="1455" y="21149"/>
                    </a:lnTo>
                    <a:lnTo>
                      <a:pt x="119" y="19821"/>
                    </a:lnTo>
                    <a:lnTo>
                      <a:pt x="119" y="2720"/>
                    </a:lnTo>
                    <a:lnTo>
                      <a:pt x="2750" y="84"/>
                    </a:lnTo>
                    <a:lnTo>
                      <a:pt x="2667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2" name="Google Shape;2162;p26"/>
              <p:cNvSpPr/>
              <p:nvPr/>
            </p:nvSpPr>
            <p:spPr>
              <a:xfrm>
                <a:off x="2292900" y="1580575"/>
                <a:ext cx="17000" cy="16925"/>
              </a:xfrm>
              <a:custGeom>
                <a:avLst/>
                <a:gdLst/>
                <a:ahLst/>
                <a:cxnLst/>
                <a:rect l="l" t="t" r="r" b="b"/>
                <a:pathLst>
                  <a:path w="680" h="677" extrusionOk="0">
                    <a:moveTo>
                      <a:pt x="340" y="119"/>
                    </a:moveTo>
                    <a:cubicBezTo>
                      <a:pt x="461" y="119"/>
                      <a:pt x="560" y="219"/>
                      <a:pt x="560" y="340"/>
                    </a:cubicBezTo>
                    <a:cubicBezTo>
                      <a:pt x="560" y="461"/>
                      <a:pt x="461" y="561"/>
                      <a:pt x="340" y="561"/>
                    </a:cubicBezTo>
                    <a:cubicBezTo>
                      <a:pt x="218" y="561"/>
                      <a:pt x="119" y="461"/>
                      <a:pt x="119" y="340"/>
                    </a:cubicBezTo>
                    <a:cubicBezTo>
                      <a:pt x="119" y="219"/>
                      <a:pt x="218" y="119"/>
                      <a:pt x="340" y="119"/>
                    </a:cubicBezTo>
                    <a:close/>
                    <a:moveTo>
                      <a:pt x="340" y="0"/>
                    </a:moveTo>
                    <a:cubicBezTo>
                      <a:pt x="152" y="0"/>
                      <a:pt x="0" y="152"/>
                      <a:pt x="0" y="340"/>
                    </a:cubicBezTo>
                    <a:cubicBezTo>
                      <a:pt x="0" y="525"/>
                      <a:pt x="152" y="677"/>
                      <a:pt x="340" y="677"/>
                    </a:cubicBezTo>
                    <a:cubicBezTo>
                      <a:pt x="527" y="677"/>
                      <a:pt x="679" y="525"/>
                      <a:pt x="679" y="340"/>
                    </a:cubicBezTo>
                    <a:cubicBezTo>
                      <a:pt x="679" y="152"/>
                      <a:pt x="527" y="0"/>
                      <a:pt x="340" y="0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3" name="Google Shape;2163;p26"/>
              <p:cNvSpPr/>
              <p:nvPr/>
            </p:nvSpPr>
            <p:spPr>
              <a:xfrm>
                <a:off x="2080200" y="971125"/>
                <a:ext cx="169300" cy="833775"/>
              </a:xfrm>
              <a:custGeom>
                <a:avLst/>
                <a:gdLst/>
                <a:ahLst/>
                <a:cxnLst/>
                <a:rect l="l" t="t" r="r" b="b"/>
                <a:pathLst>
                  <a:path w="6772" h="33351" extrusionOk="0">
                    <a:moveTo>
                      <a:pt x="6435" y="32792"/>
                    </a:moveTo>
                    <a:cubicBezTo>
                      <a:pt x="6556" y="32792"/>
                      <a:pt x="6656" y="32889"/>
                      <a:pt x="6656" y="33013"/>
                    </a:cubicBezTo>
                    <a:cubicBezTo>
                      <a:pt x="6656" y="33135"/>
                      <a:pt x="6556" y="33231"/>
                      <a:pt x="6435" y="33231"/>
                    </a:cubicBezTo>
                    <a:cubicBezTo>
                      <a:pt x="6313" y="33231"/>
                      <a:pt x="6214" y="33135"/>
                      <a:pt x="6214" y="33013"/>
                    </a:cubicBezTo>
                    <a:cubicBezTo>
                      <a:pt x="6214" y="32889"/>
                      <a:pt x="6313" y="32792"/>
                      <a:pt x="6435" y="32792"/>
                    </a:cubicBezTo>
                    <a:close/>
                    <a:moveTo>
                      <a:pt x="3583" y="1"/>
                    </a:moveTo>
                    <a:lnTo>
                      <a:pt x="3583" y="3012"/>
                    </a:lnTo>
                    <a:lnTo>
                      <a:pt x="0" y="6604"/>
                    </a:lnTo>
                    <a:lnTo>
                      <a:pt x="0" y="24392"/>
                    </a:lnTo>
                    <a:lnTo>
                      <a:pt x="1372" y="25753"/>
                    </a:lnTo>
                    <a:lnTo>
                      <a:pt x="1372" y="28042"/>
                    </a:lnTo>
                    <a:lnTo>
                      <a:pt x="6156" y="32817"/>
                    </a:lnTo>
                    <a:cubicBezTo>
                      <a:pt x="6117" y="32872"/>
                      <a:pt x="6095" y="32939"/>
                      <a:pt x="6095" y="33011"/>
                    </a:cubicBezTo>
                    <a:cubicBezTo>
                      <a:pt x="6095" y="33198"/>
                      <a:pt x="6247" y="33350"/>
                      <a:pt x="6435" y="33350"/>
                    </a:cubicBezTo>
                    <a:cubicBezTo>
                      <a:pt x="6620" y="33350"/>
                      <a:pt x="6772" y="33198"/>
                      <a:pt x="6772" y="33011"/>
                    </a:cubicBezTo>
                    <a:cubicBezTo>
                      <a:pt x="6772" y="32826"/>
                      <a:pt x="6620" y="32674"/>
                      <a:pt x="6435" y="32674"/>
                    </a:cubicBezTo>
                    <a:cubicBezTo>
                      <a:pt x="6363" y="32674"/>
                      <a:pt x="6294" y="32696"/>
                      <a:pt x="6239" y="32734"/>
                    </a:cubicBezTo>
                    <a:lnTo>
                      <a:pt x="1488" y="27992"/>
                    </a:lnTo>
                    <a:lnTo>
                      <a:pt x="1488" y="25703"/>
                    </a:lnTo>
                    <a:lnTo>
                      <a:pt x="116" y="24343"/>
                    </a:lnTo>
                    <a:lnTo>
                      <a:pt x="116" y="6653"/>
                    </a:lnTo>
                    <a:lnTo>
                      <a:pt x="3699" y="3062"/>
                    </a:lnTo>
                    <a:lnTo>
                      <a:pt x="3699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4" name="Google Shape;2164;p26"/>
              <p:cNvSpPr/>
              <p:nvPr/>
            </p:nvSpPr>
            <p:spPr>
              <a:xfrm>
                <a:off x="1955975" y="993200"/>
                <a:ext cx="192700" cy="1086025"/>
              </a:xfrm>
              <a:custGeom>
                <a:avLst/>
                <a:gdLst/>
                <a:ahLst/>
                <a:cxnLst/>
                <a:rect l="l" t="t" r="r" b="b"/>
                <a:pathLst>
                  <a:path w="7708" h="43441" extrusionOk="0">
                    <a:moveTo>
                      <a:pt x="7368" y="42880"/>
                    </a:moveTo>
                    <a:cubicBezTo>
                      <a:pt x="7490" y="42880"/>
                      <a:pt x="7589" y="42979"/>
                      <a:pt x="7589" y="43100"/>
                    </a:cubicBezTo>
                    <a:cubicBezTo>
                      <a:pt x="7589" y="43222"/>
                      <a:pt x="7490" y="43321"/>
                      <a:pt x="7368" y="43321"/>
                    </a:cubicBezTo>
                    <a:cubicBezTo>
                      <a:pt x="7247" y="43321"/>
                      <a:pt x="7147" y="43222"/>
                      <a:pt x="7147" y="43100"/>
                    </a:cubicBezTo>
                    <a:cubicBezTo>
                      <a:pt x="7147" y="42979"/>
                      <a:pt x="7247" y="42880"/>
                      <a:pt x="7368" y="42880"/>
                    </a:cubicBezTo>
                    <a:close/>
                    <a:moveTo>
                      <a:pt x="1149" y="1"/>
                    </a:moveTo>
                    <a:lnTo>
                      <a:pt x="1149" y="4365"/>
                    </a:lnTo>
                    <a:lnTo>
                      <a:pt x="0" y="5519"/>
                    </a:lnTo>
                    <a:lnTo>
                      <a:pt x="0" y="25074"/>
                    </a:lnTo>
                    <a:lnTo>
                      <a:pt x="1372" y="26438"/>
                    </a:lnTo>
                    <a:lnTo>
                      <a:pt x="1372" y="28724"/>
                    </a:lnTo>
                    <a:lnTo>
                      <a:pt x="7310" y="34653"/>
                    </a:lnTo>
                    <a:lnTo>
                      <a:pt x="7310" y="42769"/>
                    </a:lnTo>
                    <a:cubicBezTo>
                      <a:pt x="7150" y="42797"/>
                      <a:pt x="7031" y="42935"/>
                      <a:pt x="7031" y="43100"/>
                    </a:cubicBezTo>
                    <a:cubicBezTo>
                      <a:pt x="7031" y="43288"/>
                      <a:pt x="7183" y="43440"/>
                      <a:pt x="7368" y="43440"/>
                    </a:cubicBezTo>
                    <a:cubicBezTo>
                      <a:pt x="7556" y="43440"/>
                      <a:pt x="7708" y="43288"/>
                      <a:pt x="7708" y="43100"/>
                    </a:cubicBezTo>
                    <a:cubicBezTo>
                      <a:pt x="7708" y="42935"/>
                      <a:pt x="7586" y="42797"/>
                      <a:pt x="7429" y="42769"/>
                    </a:cubicBezTo>
                    <a:lnTo>
                      <a:pt x="7429" y="34604"/>
                    </a:lnTo>
                    <a:lnTo>
                      <a:pt x="1488" y="28674"/>
                    </a:lnTo>
                    <a:lnTo>
                      <a:pt x="1488" y="26388"/>
                    </a:lnTo>
                    <a:lnTo>
                      <a:pt x="116" y="25025"/>
                    </a:lnTo>
                    <a:lnTo>
                      <a:pt x="116" y="5569"/>
                    </a:lnTo>
                    <a:lnTo>
                      <a:pt x="1265" y="4412"/>
                    </a:lnTo>
                    <a:lnTo>
                      <a:pt x="1265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5" name="Google Shape;2165;p26"/>
              <p:cNvSpPr/>
              <p:nvPr/>
            </p:nvSpPr>
            <p:spPr>
              <a:xfrm>
                <a:off x="1979300" y="985825"/>
                <a:ext cx="192700" cy="1116500"/>
              </a:xfrm>
              <a:custGeom>
                <a:avLst/>
                <a:gdLst/>
                <a:ahLst/>
                <a:cxnLst/>
                <a:rect l="l" t="t" r="r" b="b"/>
                <a:pathLst>
                  <a:path w="7708" h="44660" extrusionOk="0">
                    <a:moveTo>
                      <a:pt x="7371" y="44102"/>
                    </a:moveTo>
                    <a:cubicBezTo>
                      <a:pt x="7492" y="44102"/>
                      <a:pt x="7592" y="44202"/>
                      <a:pt x="7592" y="44323"/>
                    </a:cubicBezTo>
                    <a:cubicBezTo>
                      <a:pt x="7592" y="44444"/>
                      <a:pt x="7492" y="44544"/>
                      <a:pt x="7371" y="44544"/>
                    </a:cubicBezTo>
                    <a:cubicBezTo>
                      <a:pt x="7249" y="44544"/>
                      <a:pt x="7150" y="44444"/>
                      <a:pt x="7150" y="44323"/>
                    </a:cubicBezTo>
                    <a:cubicBezTo>
                      <a:pt x="7150" y="44202"/>
                      <a:pt x="7249" y="44102"/>
                      <a:pt x="7371" y="44102"/>
                    </a:cubicBezTo>
                    <a:close/>
                    <a:moveTo>
                      <a:pt x="1149" y="0"/>
                    </a:moveTo>
                    <a:lnTo>
                      <a:pt x="1149" y="4953"/>
                    </a:lnTo>
                    <a:lnTo>
                      <a:pt x="0" y="6109"/>
                    </a:lnTo>
                    <a:lnTo>
                      <a:pt x="0" y="25077"/>
                    </a:lnTo>
                    <a:lnTo>
                      <a:pt x="1372" y="26438"/>
                    </a:lnTo>
                    <a:lnTo>
                      <a:pt x="1372" y="28723"/>
                    </a:lnTo>
                    <a:lnTo>
                      <a:pt x="7310" y="34653"/>
                    </a:lnTo>
                    <a:lnTo>
                      <a:pt x="7310" y="43989"/>
                    </a:lnTo>
                    <a:cubicBezTo>
                      <a:pt x="7153" y="44019"/>
                      <a:pt x="7031" y="44157"/>
                      <a:pt x="7031" y="44323"/>
                    </a:cubicBezTo>
                    <a:cubicBezTo>
                      <a:pt x="7031" y="44511"/>
                      <a:pt x="7183" y="44660"/>
                      <a:pt x="7371" y="44660"/>
                    </a:cubicBezTo>
                    <a:cubicBezTo>
                      <a:pt x="7556" y="44660"/>
                      <a:pt x="7708" y="44508"/>
                      <a:pt x="7708" y="44323"/>
                    </a:cubicBezTo>
                    <a:cubicBezTo>
                      <a:pt x="7708" y="44157"/>
                      <a:pt x="7586" y="44019"/>
                      <a:pt x="7429" y="43989"/>
                    </a:cubicBezTo>
                    <a:lnTo>
                      <a:pt x="7429" y="34603"/>
                    </a:lnTo>
                    <a:lnTo>
                      <a:pt x="1491" y="28677"/>
                    </a:lnTo>
                    <a:lnTo>
                      <a:pt x="1491" y="26388"/>
                    </a:lnTo>
                    <a:lnTo>
                      <a:pt x="119" y="25027"/>
                    </a:lnTo>
                    <a:lnTo>
                      <a:pt x="119" y="6159"/>
                    </a:lnTo>
                    <a:lnTo>
                      <a:pt x="1267" y="5003"/>
                    </a:lnTo>
                    <a:lnTo>
                      <a:pt x="1267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6" name="Google Shape;2166;p26"/>
              <p:cNvSpPr/>
              <p:nvPr/>
            </p:nvSpPr>
            <p:spPr>
              <a:xfrm>
                <a:off x="2002700" y="978500"/>
                <a:ext cx="185725" cy="1052000"/>
              </a:xfrm>
              <a:custGeom>
                <a:avLst/>
                <a:gdLst/>
                <a:ahLst/>
                <a:cxnLst/>
                <a:rect l="l" t="t" r="r" b="b"/>
                <a:pathLst>
                  <a:path w="7429" h="42080" extrusionOk="0">
                    <a:moveTo>
                      <a:pt x="1146" y="1"/>
                    </a:moveTo>
                    <a:lnTo>
                      <a:pt x="1146" y="5541"/>
                    </a:lnTo>
                    <a:lnTo>
                      <a:pt x="0" y="6698"/>
                    </a:lnTo>
                    <a:lnTo>
                      <a:pt x="0" y="25074"/>
                    </a:lnTo>
                    <a:lnTo>
                      <a:pt x="1372" y="26435"/>
                    </a:lnTo>
                    <a:lnTo>
                      <a:pt x="1372" y="28724"/>
                    </a:lnTo>
                    <a:lnTo>
                      <a:pt x="7310" y="34651"/>
                    </a:lnTo>
                    <a:lnTo>
                      <a:pt x="7310" y="42079"/>
                    </a:lnTo>
                    <a:lnTo>
                      <a:pt x="7429" y="42079"/>
                    </a:lnTo>
                    <a:lnTo>
                      <a:pt x="7429" y="34604"/>
                    </a:lnTo>
                    <a:lnTo>
                      <a:pt x="1488" y="28674"/>
                    </a:lnTo>
                    <a:lnTo>
                      <a:pt x="1488" y="26386"/>
                    </a:lnTo>
                    <a:lnTo>
                      <a:pt x="116" y="25025"/>
                    </a:lnTo>
                    <a:lnTo>
                      <a:pt x="116" y="6745"/>
                    </a:lnTo>
                    <a:lnTo>
                      <a:pt x="1264" y="5591"/>
                    </a:lnTo>
                    <a:lnTo>
                      <a:pt x="1264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7" name="Google Shape;2167;p26"/>
              <p:cNvSpPr/>
              <p:nvPr/>
            </p:nvSpPr>
            <p:spPr>
              <a:xfrm>
                <a:off x="2314900" y="1643925"/>
                <a:ext cx="69600" cy="213900"/>
              </a:xfrm>
              <a:custGeom>
                <a:avLst/>
                <a:gdLst/>
                <a:ahLst/>
                <a:cxnLst/>
                <a:rect l="l" t="t" r="r" b="b"/>
                <a:pathLst>
                  <a:path w="2784" h="8556" extrusionOk="0">
                    <a:moveTo>
                      <a:pt x="340" y="7998"/>
                    </a:moveTo>
                    <a:cubicBezTo>
                      <a:pt x="462" y="7998"/>
                      <a:pt x="561" y="8097"/>
                      <a:pt x="561" y="8219"/>
                    </a:cubicBezTo>
                    <a:cubicBezTo>
                      <a:pt x="561" y="8340"/>
                      <a:pt x="462" y="8439"/>
                      <a:pt x="340" y="8439"/>
                    </a:cubicBezTo>
                    <a:cubicBezTo>
                      <a:pt x="219" y="8439"/>
                      <a:pt x="119" y="8340"/>
                      <a:pt x="119" y="8219"/>
                    </a:cubicBezTo>
                    <a:cubicBezTo>
                      <a:pt x="119" y="8097"/>
                      <a:pt x="219" y="7998"/>
                      <a:pt x="340" y="7998"/>
                    </a:cubicBezTo>
                    <a:close/>
                    <a:moveTo>
                      <a:pt x="2667" y="1"/>
                    </a:moveTo>
                    <a:lnTo>
                      <a:pt x="2667" y="5798"/>
                    </a:lnTo>
                    <a:lnTo>
                      <a:pt x="533" y="7940"/>
                    </a:lnTo>
                    <a:cubicBezTo>
                      <a:pt x="478" y="7901"/>
                      <a:pt x="412" y="7879"/>
                      <a:pt x="340" y="7879"/>
                    </a:cubicBezTo>
                    <a:cubicBezTo>
                      <a:pt x="152" y="7879"/>
                      <a:pt x="1" y="8031"/>
                      <a:pt x="1" y="8219"/>
                    </a:cubicBezTo>
                    <a:cubicBezTo>
                      <a:pt x="1" y="8404"/>
                      <a:pt x="152" y="8555"/>
                      <a:pt x="340" y="8555"/>
                    </a:cubicBezTo>
                    <a:cubicBezTo>
                      <a:pt x="525" y="8555"/>
                      <a:pt x="677" y="8404"/>
                      <a:pt x="677" y="8219"/>
                    </a:cubicBezTo>
                    <a:cubicBezTo>
                      <a:pt x="677" y="8147"/>
                      <a:pt x="655" y="8078"/>
                      <a:pt x="616" y="8023"/>
                    </a:cubicBezTo>
                    <a:lnTo>
                      <a:pt x="2783" y="5847"/>
                    </a:lnTo>
                    <a:lnTo>
                      <a:pt x="2783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8" name="Google Shape;2168;p26"/>
              <p:cNvSpPr/>
              <p:nvPr/>
            </p:nvSpPr>
            <p:spPr>
              <a:xfrm>
                <a:off x="2219175" y="942900"/>
                <a:ext cx="620600" cy="657500"/>
              </a:xfrm>
              <a:custGeom>
                <a:avLst/>
                <a:gdLst/>
                <a:ahLst/>
                <a:cxnLst/>
                <a:rect l="l" t="t" r="r" b="b"/>
                <a:pathLst>
                  <a:path w="24824" h="26300" extrusionOk="0">
                    <a:moveTo>
                      <a:pt x="20017" y="0"/>
                    </a:moveTo>
                    <a:lnTo>
                      <a:pt x="19686" y="337"/>
                    </a:lnTo>
                    <a:lnTo>
                      <a:pt x="24354" y="4969"/>
                    </a:lnTo>
                    <a:lnTo>
                      <a:pt x="24354" y="13033"/>
                    </a:lnTo>
                    <a:lnTo>
                      <a:pt x="19965" y="17452"/>
                    </a:lnTo>
                    <a:lnTo>
                      <a:pt x="18068" y="17452"/>
                    </a:lnTo>
                    <a:lnTo>
                      <a:pt x="9756" y="25828"/>
                    </a:lnTo>
                    <a:lnTo>
                      <a:pt x="7976" y="25828"/>
                    </a:lnTo>
                    <a:lnTo>
                      <a:pt x="6910" y="24770"/>
                    </a:lnTo>
                    <a:lnTo>
                      <a:pt x="6910" y="24053"/>
                    </a:lnTo>
                    <a:lnTo>
                      <a:pt x="785" y="17974"/>
                    </a:lnTo>
                    <a:cubicBezTo>
                      <a:pt x="788" y="17955"/>
                      <a:pt x="790" y="17938"/>
                      <a:pt x="790" y="17919"/>
                    </a:cubicBezTo>
                    <a:cubicBezTo>
                      <a:pt x="790" y="17701"/>
                      <a:pt x="614" y="17521"/>
                      <a:pt x="396" y="17521"/>
                    </a:cubicBezTo>
                    <a:cubicBezTo>
                      <a:pt x="177" y="17521"/>
                      <a:pt x="1" y="17701"/>
                      <a:pt x="1" y="17919"/>
                    </a:cubicBezTo>
                    <a:cubicBezTo>
                      <a:pt x="1" y="18137"/>
                      <a:pt x="177" y="18314"/>
                      <a:pt x="396" y="18314"/>
                    </a:cubicBezTo>
                    <a:cubicBezTo>
                      <a:pt x="415" y="18314"/>
                      <a:pt x="434" y="18311"/>
                      <a:pt x="454" y="18308"/>
                    </a:cubicBezTo>
                    <a:lnTo>
                      <a:pt x="6438" y="24249"/>
                    </a:lnTo>
                    <a:lnTo>
                      <a:pt x="6438" y="24966"/>
                    </a:lnTo>
                    <a:lnTo>
                      <a:pt x="7780" y="26300"/>
                    </a:lnTo>
                    <a:lnTo>
                      <a:pt x="9952" y="26300"/>
                    </a:lnTo>
                    <a:lnTo>
                      <a:pt x="18264" y="17924"/>
                    </a:lnTo>
                    <a:lnTo>
                      <a:pt x="20161" y="17924"/>
                    </a:lnTo>
                    <a:lnTo>
                      <a:pt x="24823" y="13226"/>
                    </a:lnTo>
                    <a:lnTo>
                      <a:pt x="24823" y="4773"/>
                    </a:lnTo>
                    <a:lnTo>
                      <a:pt x="20017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9" name="Google Shape;2169;p26"/>
              <p:cNvSpPr/>
              <p:nvPr/>
            </p:nvSpPr>
            <p:spPr>
              <a:xfrm>
                <a:off x="2314900" y="1643925"/>
                <a:ext cx="46275" cy="185800"/>
              </a:xfrm>
              <a:custGeom>
                <a:avLst/>
                <a:gdLst/>
                <a:ahLst/>
                <a:cxnLst/>
                <a:rect l="l" t="t" r="r" b="b"/>
                <a:pathLst>
                  <a:path w="1851" h="7432" extrusionOk="0">
                    <a:moveTo>
                      <a:pt x="340" y="6874"/>
                    </a:moveTo>
                    <a:cubicBezTo>
                      <a:pt x="462" y="6874"/>
                      <a:pt x="561" y="6974"/>
                      <a:pt x="561" y="7095"/>
                    </a:cubicBezTo>
                    <a:cubicBezTo>
                      <a:pt x="561" y="7217"/>
                      <a:pt x="462" y="7316"/>
                      <a:pt x="340" y="7316"/>
                    </a:cubicBezTo>
                    <a:cubicBezTo>
                      <a:pt x="219" y="7316"/>
                      <a:pt x="119" y="7217"/>
                      <a:pt x="119" y="7095"/>
                    </a:cubicBezTo>
                    <a:cubicBezTo>
                      <a:pt x="119" y="6974"/>
                      <a:pt x="219" y="6874"/>
                      <a:pt x="340" y="6874"/>
                    </a:cubicBezTo>
                    <a:close/>
                    <a:moveTo>
                      <a:pt x="1731" y="1"/>
                    </a:moveTo>
                    <a:lnTo>
                      <a:pt x="1731" y="5505"/>
                    </a:lnTo>
                    <a:lnTo>
                      <a:pt x="522" y="6811"/>
                    </a:lnTo>
                    <a:cubicBezTo>
                      <a:pt x="470" y="6775"/>
                      <a:pt x="406" y="6756"/>
                      <a:pt x="340" y="6756"/>
                    </a:cubicBezTo>
                    <a:cubicBezTo>
                      <a:pt x="152" y="6756"/>
                      <a:pt x="1" y="6907"/>
                      <a:pt x="1" y="7095"/>
                    </a:cubicBezTo>
                    <a:cubicBezTo>
                      <a:pt x="1" y="7280"/>
                      <a:pt x="152" y="7432"/>
                      <a:pt x="340" y="7432"/>
                    </a:cubicBezTo>
                    <a:cubicBezTo>
                      <a:pt x="525" y="7432"/>
                      <a:pt x="677" y="7280"/>
                      <a:pt x="677" y="7095"/>
                    </a:cubicBezTo>
                    <a:cubicBezTo>
                      <a:pt x="677" y="7018"/>
                      <a:pt x="652" y="6949"/>
                      <a:pt x="608" y="6891"/>
                    </a:cubicBezTo>
                    <a:lnTo>
                      <a:pt x="1850" y="5552"/>
                    </a:lnTo>
                    <a:lnTo>
                      <a:pt x="1850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0" name="Google Shape;2170;p26"/>
              <p:cNvSpPr/>
              <p:nvPr/>
            </p:nvSpPr>
            <p:spPr>
              <a:xfrm>
                <a:off x="1462050" y="1917500"/>
                <a:ext cx="120650" cy="192425"/>
              </a:xfrm>
              <a:custGeom>
                <a:avLst/>
                <a:gdLst/>
                <a:ahLst/>
                <a:cxnLst/>
                <a:rect l="l" t="t" r="r" b="b"/>
                <a:pathLst>
                  <a:path w="4826" h="7697" extrusionOk="0">
                    <a:moveTo>
                      <a:pt x="329" y="0"/>
                    </a:moveTo>
                    <a:lnTo>
                      <a:pt x="0" y="340"/>
                    </a:lnTo>
                    <a:lnTo>
                      <a:pt x="4196" y="4395"/>
                    </a:lnTo>
                    <a:lnTo>
                      <a:pt x="4196" y="6984"/>
                    </a:lnTo>
                    <a:cubicBezTo>
                      <a:pt x="4100" y="7059"/>
                      <a:pt x="4036" y="7172"/>
                      <a:pt x="4036" y="7302"/>
                    </a:cubicBezTo>
                    <a:cubicBezTo>
                      <a:pt x="4036" y="7520"/>
                      <a:pt x="4213" y="7696"/>
                      <a:pt x="4431" y="7696"/>
                    </a:cubicBezTo>
                    <a:cubicBezTo>
                      <a:pt x="4649" y="7696"/>
                      <a:pt x="4826" y="7520"/>
                      <a:pt x="4826" y="7302"/>
                    </a:cubicBezTo>
                    <a:cubicBezTo>
                      <a:pt x="4826" y="7172"/>
                      <a:pt x="4762" y="7059"/>
                      <a:pt x="4666" y="6987"/>
                    </a:cubicBezTo>
                    <a:lnTo>
                      <a:pt x="4666" y="4193"/>
                    </a:lnTo>
                    <a:lnTo>
                      <a:pt x="329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1" name="Google Shape;2171;p26"/>
              <p:cNvSpPr/>
              <p:nvPr/>
            </p:nvSpPr>
            <p:spPr>
              <a:xfrm>
                <a:off x="2272600" y="978500"/>
                <a:ext cx="44250" cy="418450"/>
              </a:xfrm>
              <a:custGeom>
                <a:avLst/>
                <a:gdLst/>
                <a:ahLst/>
                <a:cxnLst/>
                <a:rect l="l" t="t" r="r" b="b"/>
                <a:pathLst>
                  <a:path w="1770" h="16738" extrusionOk="0">
                    <a:moveTo>
                      <a:pt x="1430" y="16180"/>
                    </a:moveTo>
                    <a:cubicBezTo>
                      <a:pt x="1552" y="16180"/>
                      <a:pt x="1651" y="16280"/>
                      <a:pt x="1651" y="16401"/>
                    </a:cubicBezTo>
                    <a:cubicBezTo>
                      <a:pt x="1651" y="16522"/>
                      <a:pt x="1552" y="16622"/>
                      <a:pt x="1430" y="16622"/>
                    </a:cubicBezTo>
                    <a:cubicBezTo>
                      <a:pt x="1309" y="16622"/>
                      <a:pt x="1210" y="16522"/>
                      <a:pt x="1210" y="16401"/>
                    </a:cubicBezTo>
                    <a:cubicBezTo>
                      <a:pt x="1210" y="16280"/>
                      <a:pt x="1309" y="16180"/>
                      <a:pt x="1430" y="16180"/>
                    </a:cubicBezTo>
                    <a:close/>
                    <a:moveTo>
                      <a:pt x="0" y="1"/>
                    </a:moveTo>
                    <a:lnTo>
                      <a:pt x="0" y="12282"/>
                    </a:lnTo>
                    <a:lnTo>
                      <a:pt x="1372" y="13643"/>
                    </a:lnTo>
                    <a:lnTo>
                      <a:pt x="1372" y="16067"/>
                    </a:lnTo>
                    <a:cubicBezTo>
                      <a:pt x="1212" y="16095"/>
                      <a:pt x="1094" y="16233"/>
                      <a:pt x="1094" y="16401"/>
                    </a:cubicBezTo>
                    <a:cubicBezTo>
                      <a:pt x="1094" y="16586"/>
                      <a:pt x="1245" y="16738"/>
                      <a:pt x="1430" y="16738"/>
                    </a:cubicBezTo>
                    <a:cubicBezTo>
                      <a:pt x="1618" y="16738"/>
                      <a:pt x="1770" y="16586"/>
                      <a:pt x="1770" y="16401"/>
                    </a:cubicBezTo>
                    <a:cubicBezTo>
                      <a:pt x="1770" y="16233"/>
                      <a:pt x="1648" y="16095"/>
                      <a:pt x="1491" y="16067"/>
                    </a:cubicBezTo>
                    <a:lnTo>
                      <a:pt x="1491" y="13596"/>
                    </a:lnTo>
                    <a:lnTo>
                      <a:pt x="119" y="12235"/>
                    </a:lnTo>
                    <a:lnTo>
                      <a:pt x="119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2" name="Google Shape;2172;p26"/>
              <p:cNvSpPr/>
              <p:nvPr/>
            </p:nvSpPr>
            <p:spPr>
              <a:xfrm>
                <a:off x="1932575" y="993200"/>
                <a:ext cx="192700" cy="1062825"/>
              </a:xfrm>
              <a:custGeom>
                <a:avLst/>
                <a:gdLst/>
                <a:ahLst/>
                <a:cxnLst/>
                <a:rect l="l" t="t" r="r" b="b"/>
                <a:pathLst>
                  <a:path w="7708" h="42513" extrusionOk="0">
                    <a:moveTo>
                      <a:pt x="7371" y="41952"/>
                    </a:moveTo>
                    <a:cubicBezTo>
                      <a:pt x="7492" y="41952"/>
                      <a:pt x="7589" y="42051"/>
                      <a:pt x="7589" y="42173"/>
                    </a:cubicBezTo>
                    <a:cubicBezTo>
                      <a:pt x="7589" y="42294"/>
                      <a:pt x="7492" y="42394"/>
                      <a:pt x="7371" y="42394"/>
                    </a:cubicBezTo>
                    <a:cubicBezTo>
                      <a:pt x="7250" y="42394"/>
                      <a:pt x="7150" y="42294"/>
                      <a:pt x="7150" y="42173"/>
                    </a:cubicBezTo>
                    <a:cubicBezTo>
                      <a:pt x="7150" y="42051"/>
                      <a:pt x="7250" y="41952"/>
                      <a:pt x="7371" y="41952"/>
                    </a:cubicBezTo>
                    <a:close/>
                    <a:moveTo>
                      <a:pt x="1149" y="1"/>
                    </a:moveTo>
                    <a:lnTo>
                      <a:pt x="1149" y="4070"/>
                    </a:lnTo>
                    <a:lnTo>
                      <a:pt x="0" y="5226"/>
                    </a:lnTo>
                    <a:lnTo>
                      <a:pt x="0" y="25370"/>
                    </a:lnTo>
                    <a:lnTo>
                      <a:pt x="1372" y="26731"/>
                    </a:lnTo>
                    <a:lnTo>
                      <a:pt x="1372" y="29019"/>
                    </a:lnTo>
                    <a:lnTo>
                      <a:pt x="7310" y="34946"/>
                    </a:lnTo>
                    <a:lnTo>
                      <a:pt x="7310" y="41839"/>
                    </a:lnTo>
                    <a:cubicBezTo>
                      <a:pt x="7153" y="41869"/>
                      <a:pt x="7031" y="42007"/>
                      <a:pt x="7031" y="42173"/>
                    </a:cubicBezTo>
                    <a:cubicBezTo>
                      <a:pt x="7031" y="42361"/>
                      <a:pt x="7183" y="42512"/>
                      <a:pt x="7371" y="42512"/>
                    </a:cubicBezTo>
                    <a:cubicBezTo>
                      <a:pt x="7556" y="42512"/>
                      <a:pt x="7708" y="42361"/>
                      <a:pt x="7708" y="42173"/>
                    </a:cubicBezTo>
                    <a:cubicBezTo>
                      <a:pt x="7708" y="42007"/>
                      <a:pt x="7586" y="41869"/>
                      <a:pt x="7429" y="41839"/>
                    </a:cubicBezTo>
                    <a:lnTo>
                      <a:pt x="7429" y="34899"/>
                    </a:lnTo>
                    <a:lnTo>
                      <a:pt x="1491" y="28970"/>
                    </a:lnTo>
                    <a:lnTo>
                      <a:pt x="1491" y="26681"/>
                    </a:lnTo>
                    <a:lnTo>
                      <a:pt x="119" y="25320"/>
                    </a:lnTo>
                    <a:lnTo>
                      <a:pt x="119" y="5273"/>
                    </a:lnTo>
                    <a:lnTo>
                      <a:pt x="1265" y="4120"/>
                    </a:lnTo>
                    <a:lnTo>
                      <a:pt x="1265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3" name="Google Shape;2173;p26"/>
              <p:cNvSpPr/>
              <p:nvPr/>
            </p:nvSpPr>
            <p:spPr>
              <a:xfrm>
                <a:off x="2345275" y="1417575"/>
                <a:ext cx="393450" cy="629950"/>
              </a:xfrm>
              <a:custGeom>
                <a:avLst/>
                <a:gdLst/>
                <a:ahLst/>
                <a:cxnLst/>
                <a:rect l="l" t="t" r="r" b="b"/>
                <a:pathLst>
                  <a:path w="15738" h="25198" extrusionOk="0">
                    <a:moveTo>
                      <a:pt x="15655" y="0"/>
                    </a:moveTo>
                    <a:lnTo>
                      <a:pt x="5731" y="9966"/>
                    </a:lnTo>
                    <a:lnTo>
                      <a:pt x="5714" y="9982"/>
                    </a:lnTo>
                    <a:lnTo>
                      <a:pt x="5714" y="16963"/>
                    </a:lnTo>
                    <a:lnTo>
                      <a:pt x="17" y="22689"/>
                    </a:lnTo>
                    <a:lnTo>
                      <a:pt x="0" y="22705"/>
                    </a:lnTo>
                    <a:lnTo>
                      <a:pt x="0" y="25198"/>
                    </a:lnTo>
                    <a:lnTo>
                      <a:pt x="119" y="25198"/>
                    </a:lnTo>
                    <a:lnTo>
                      <a:pt x="119" y="22752"/>
                    </a:lnTo>
                    <a:lnTo>
                      <a:pt x="5814" y="17030"/>
                    </a:lnTo>
                    <a:lnTo>
                      <a:pt x="5830" y="17013"/>
                    </a:lnTo>
                    <a:lnTo>
                      <a:pt x="5830" y="10029"/>
                    </a:lnTo>
                    <a:lnTo>
                      <a:pt x="15738" y="83"/>
                    </a:lnTo>
                    <a:lnTo>
                      <a:pt x="15655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4" name="Google Shape;2174;p26"/>
              <p:cNvSpPr/>
              <p:nvPr/>
            </p:nvSpPr>
            <p:spPr>
              <a:xfrm>
                <a:off x="2296000" y="978025"/>
                <a:ext cx="44175" cy="442475"/>
              </a:xfrm>
              <a:custGeom>
                <a:avLst/>
                <a:gdLst/>
                <a:ahLst/>
                <a:cxnLst/>
                <a:rect l="l" t="t" r="r" b="b"/>
                <a:pathLst>
                  <a:path w="1767" h="17699" extrusionOk="0">
                    <a:moveTo>
                      <a:pt x="1430" y="17138"/>
                    </a:moveTo>
                    <a:cubicBezTo>
                      <a:pt x="1552" y="17138"/>
                      <a:pt x="1651" y="17237"/>
                      <a:pt x="1651" y="17359"/>
                    </a:cubicBezTo>
                    <a:cubicBezTo>
                      <a:pt x="1651" y="17480"/>
                      <a:pt x="1552" y="17579"/>
                      <a:pt x="1430" y="17579"/>
                    </a:cubicBezTo>
                    <a:cubicBezTo>
                      <a:pt x="1309" y="17579"/>
                      <a:pt x="1209" y="17480"/>
                      <a:pt x="1209" y="17359"/>
                    </a:cubicBezTo>
                    <a:cubicBezTo>
                      <a:pt x="1209" y="17237"/>
                      <a:pt x="1309" y="17138"/>
                      <a:pt x="1430" y="17138"/>
                    </a:cubicBezTo>
                    <a:close/>
                    <a:moveTo>
                      <a:pt x="0" y="1"/>
                    </a:moveTo>
                    <a:lnTo>
                      <a:pt x="0" y="9753"/>
                    </a:lnTo>
                    <a:lnTo>
                      <a:pt x="1372" y="11117"/>
                    </a:lnTo>
                    <a:lnTo>
                      <a:pt x="1372" y="17027"/>
                    </a:lnTo>
                    <a:lnTo>
                      <a:pt x="1369" y="17027"/>
                    </a:lnTo>
                    <a:cubicBezTo>
                      <a:pt x="1212" y="17055"/>
                      <a:pt x="1091" y="17193"/>
                      <a:pt x="1091" y="17359"/>
                    </a:cubicBezTo>
                    <a:cubicBezTo>
                      <a:pt x="1091" y="17546"/>
                      <a:pt x="1242" y="17698"/>
                      <a:pt x="1430" y="17698"/>
                    </a:cubicBezTo>
                    <a:cubicBezTo>
                      <a:pt x="1615" y="17698"/>
                      <a:pt x="1767" y="17546"/>
                      <a:pt x="1767" y="17359"/>
                    </a:cubicBezTo>
                    <a:cubicBezTo>
                      <a:pt x="1767" y="17193"/>
                      <a:pt x="1645" y="17055"/>
                      <a:pt x="1488" y="17027"/>
                    </a:cubicBezTo>
                    <a:lnTo>
                      <a:pt x="1488" y="11067"/>
                    </a:lnTo>
                    <a:lnTo>
                      <a:pt x="116" y="9704"/>
                    </a:lnTo>
                    <a:lnTo>
                      <a:pt x="116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5" name="Google Shape;2175;p26"/>
              <p:cNvSpPr/>
              <p:nvPr/>
            </p:nvSpPr>
            <p:spPr>
              <a:xfrm>
                <a:off x="1459000" y="1041375"/>
                <a:ext cx="299475" cy="684350"/>
              </a:xfrm>
              <a:custGeom>
                <a:avLst/>
                <a:gdLst/>
                <a:ahLst/>
                <a:cxnLst/>
                <a:rect l="l" t="t" r="r" b="b"/>
                <a:pathLst>
                  <a:path w="11979" h="27374" extrusionOk="0">
                    <a:moveTo>
                      <a:pt x="11642" y="26816"/>
                    </a:moveTo>
                    <a:cubicBezTo>
                      <a:pt x="11763" y="26816"/>
                      <a:pt x="11863" y="26916"/>
                      <a:pt x="11863" y="27037"/>
                    </a:cubicBezTo>
                    <a:cubicBezTo>
                      <a:pt x="11863" y="27158"/>
                      <a:pt x="11763" y="27258"/>
                      <a:pt x="11642" y="27258"/>
                    </a:cubicBezTo>
                    <a:cubicBezTo>
                      <a:pt x="11520" y="27258"/>
                      <a:pt x="11421" y="27158"/>
                      <a:pt x="11421" y="27037"/>
                    </a:cubicBezTo>
                    <a:cubicBezTo>
                      <a:pt x="11421" y="26916"/>
                      <a:pt x="11520" y="26816"/>
                      <a:pt x="11642" y="26816"/>
                    </a:cubicBezTo>
                    <a:close/>
                    <a:moveTo>
                      <a:pt x="84" y="1"/>
                    </a:moveTo>
                    <a:lnTo>
                      <a:pt x="1" y="84"/>
                    </a:lnTo>
                    <a:lnTo>
                      <a:pt x="9373" y="9442"/>
                    </a:lnTo>
                    <a:lnTo>
                      <a:pt x="9373" y="24856"/>
                    </a:lnTo>
                    <a:lnTo>
                      <a:pt x="11363" y="26844"/>
                    </a:lnTo>
                    <a:cubicBezTo>
                      <a:pt x="11324" y="26896"/>
                      <a:pt x="11302" y="26965"/>
                      <a:pt x="11302" y="27037"/>
                    </a:cubicBezTo>
                    <a:cubicBezTo>
                      <a:pt x="11302" y="27222"/>
                      <a:pt x="11454" y="27374"/>
                      <a:pt x="11642" y="27374"/>
                    </a:cubicBezTo>
                    <a:cubicBezTo>
                      <a:pt x="11827" y="27374"/>
                      <a:pt x="11979" y="27222"/>
                      <a:pt x="11979" y="27037"/>
                    </a:cubicBezTo>
                    <a:cubicBezTo>
                      <a:pt x="11979" y="26849"/>
                      <a:pt x="11827" y="26697"/>
                      <a:pt x="11642" y="26697"/>
                    </a:cubicBezTo>
                    <a:cubicBezTo>
                      <a:pt x="11567" y="26697"/>
                      <a:pt x="11501" y="26720"/>
                      <a:pt x="11446" y="26758"/>
                    </a:cubicBezTo>
                    <a:lnTo>
                      <a:pt x="9492" y="24807"/>
                    </a:lnTo>
                    <a:lnTo>
                      <a:pt x="9492" y="9392"/>
                    </a:lnTo>
                    <a:lnTo>
                      <a:pt x="84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6" name="Google Shape;2176;p26"/>
              <p:cNvSpPr/>
              <p:nvPr/>
            </p:nvSpPr>
            <p:spPr>
              <a:xfrm>
                <a:off x="1479300" y="966925"/>
                <a:ext cx="291325" cy="642025"/>
              </a:xfrm>
              <a:custGeom>
                <a:avLst/>
                <a:gdLst/>
                <a:ahLst/>
                <a:cxnLst/>
                <a:rect l="l" t="t" r="r" b="b"/>
                <a:pathLst>
                  <a:path w="11653" h="25681" extrusionOk="0">
                    <a:moveTo>
                      <a:pt x="326" y="0"/>
                    </a:moveTo>
                    <a:lnTo>
                      <a:pt x="1" y="337"/>
                    </a:lnTo>
                    <a:lnTo>
                      <a:pt x="11020" y="10992"/>
                    </a:lnTo>
                    <a:lnTo>
                      <a:pt x="11020" y="24972"/>
                    </a:lnTo>
                    <a:cubicBezTo>
                      <a:pt x="10924" y="25043"/>
                      <a:pt x="10860" y="25157"/>
                      <a:pt x="10860" y="25286"/>
                    </a:cubicBezTo>
                    <a:cubicBezTo>
                      <a:pt x="10860" y="25504"/>
                      <a:pt x="11037" y="25681"/>
                      <a:pt x="11258" y="25681"/>
                    </a:cubicBezTo>
                    <a:cubicBezTo>
                      <a:pt x="11476" y="25681"/>
                      <a:pt x="11653" y="25504"/>
                      <a:pt x="11653" y="25286"/>
                    </a:cubicBezTo>
                    <a:cubicBezTo>
                      <a:pt x="11653" y="25157"/>
                      <a:pt x="11589" y="25043"/>
                      <a:pt x="11492" y="24972"/>
                    </a:cubicBezTo>
                    <a:lnTo>
                      <a:pt x="11492" y="10794"/>
                    </a:lnTo>
                    <a:lnTo>
                      <a:pt x="326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7" name="Google Shape;2177;p26"/>
              <p:cNvSpPr/>
              <p:nvPr/>
            </p:nvSpPr>
            <p:spPr>
              <a:xfrm>
                <a:off x="1788750" y="1787275"/>
                <a:ext cx="19775" cy="19825"/>
              </a:xfrm>
              <a:custGeom>
                <a:avLst/>
                <a:gdLst/>
                <a:ahLst/>
                <a:cxnLst/>
                <a:rect l="l" t="t" r="r" b="b"/>
                <a:pathLst>
                  <a:path w="791" h="793" extrusionOk="0">
                    <a:moveTo>
                      <a:pt x="395" y="0"/>
                    </a:moveTo>
                    <a:cubicBezTo>
                      <a:pt x="177" y="0"/>
                      <a:pt x="1" y="177"/>
                      <a:pt x="1" y="395"/>
                    </a:cubicBezTo>
                    <a:cubicBezTo>
                      <a:pt x="1" y="616"/>
                      <a:pt x="177" y="792"/>
                      <a:pt x="395" y="792"/>
                    </a:cubicBezTo>
                    <a:cubicBezTo>
                      <a:pt x="613" y="792"/>
                      <a:pt x="790" y="616"/>
                      <a:pt x="790" y="395"/>
                    </a:cubicBezTo>
                    <a:cubicBezTo>
                      <a:pt x="790" y="177"/>
                      <a:pt x="613" y="0"/>
                      <a:pt x="395" y="0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8" name="Google Shape;2178;p26"/>
              <p:cNvSpPr/>
              <p:nvPr/>
            </p:nvSpPr>
            <p:spPr>
              <a:xfrm>
                <a:off x="1400775" y="1164075"/>
                <a:ext cx="165650" cy="266975"/>
              </a:xfrm>
              <a:custGeom>
                <a:avLst/>
                <a:gdLst/>
                <a:ahLst/>
                <a:cxnLst/>
                <a:rect l="l" t="t" r="r" b="b"/>
                <a:pathLst>
                  <a:path w="6626" h="10679" extrusionOk="0">
                    <a:moveTo>
                      <a:pt x="83" y="1"/>
                    </a:moveTo>
                    <a:lnTo>
                      <a:pt x="0" y="84"/>
                    </a:lnTo>
                    <a:lnTo>
                      <a:pt x="6509" y="6582"/>
                    </a:lnTo>
                    <a:lnTo>
                      <a:pt x="6509" y="10678"/>
                    </a:lnTo>
                    <a:lnTo>
                      <a:pt x="6625" y="10678"/>
                    </a:lnTo>
                    <a:lnTo>
                      <a:pt x="6625" y="6532"/>
                    </a:lnTo>
                    <a:lnTo>
                      <a:pt x="83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9" name="Google Shape;2179;p26"/>
              <p:cNvSpPr/>
              <p:nvPr/>
            </p:nvSpPr>
            <p:spPr>
              <a:xfrm>
                <a:off x="1424150" y="1156700"/>
                <a:ext cx="165675" cy="297675"/>
              </a:xfrm>
              <a:custGeom>
                <a:avLst/>
                <a:gdLst/>
                <a:ahLst/>
                <a:cxnLst/>
                <a:rect l="l" t="t" r="r" b="b"/>
                <a:pathLst>
                  <a:path w="6627" h="11907" extrusionOk="0">
                    <a:moveTo>
                      <a:pt x="84" y="0"/>
                    </a:moveTo>
                    <a:lnTo>
                      <a:pt x="1" y="83"/>
                    </a:lnTo>
                    <a:lnTo>
                      <a:pt x="6507" y="6581"/>
                    </a:lnTo>
                    <a:lnTo>
                      <a:pt x="6507" y="11906"/>
                    </a:lnTo>
                    <a:lnTo>
                      <a:pt x="6626" y="11906"/>
                    </a:lnTo>
                    <a:lnTo>
                      <a:pt x="6626" y="6532"/>
                    </a:lnTo>
                    <a:lnTo>
                      <a:pt x="84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0" name="Google Shape;2180;p26"/>
              <p:cNvSpPr/>
              <p:nvPr/>
            </p:nvSpPr>
            <p:spPr>
              <a:xfrm>
                <a:off x="1813050" y="1812225"/>
                <a:ext cx="17400" cy="16925"/>
              </a:xfrm>
              <a:custGeom>
                <a:avLst/>
                <a:gdLst/>
                <a:ahLst/>
                <a:cxnLst/>
                <a:rect l="l" t="t" r="r" b="b"/>
                <a:pathLst>
                  <a:path w="696" h="677" extrusionOk="0">
                    <a:moveTo>
                      <a:pt x="355" y="117"/>
                    </a:moveTo>
                    <a:cubicBezTo>
                      <a:pt x="414" y="117"/>
                      <a:pt x="471" y="138"/>
                      <a:pt x="514" y="181"/>
                    </a:cubicBezTo>
                    <a:cubicBezTo>
                      <a:pt x="569" y="236"/>
                      <a:pt x="591" y="316"/>
                      <a:pt x="572" y="393"/>
                    </a:cubicBezTo>
                    <a:cubicBezTo>
                      <a:pt x="552" y="471"/>
                      <a:pt x="489" y="534"/>
                      <a:pt x="414" y="551"/>
                    </a:cubicBezTo>
                    <a:cubicBezTo>
                      <a:pt x="395" y="555"/>
                      <a:pt x="376" y="558"/>
                      <a:pt x="358" y="558"/>
                    </a:cubicBezTo>
                    <a:cubicBezTo>
                      <a:pt x="299" y="558"/>
                      <a:pt x="244" y="535"/>
                      <a:pt x="202" y="493"/>
                    </a:cubicBezTo>
                    <a:cubicBezTo>
                      <a:pt x="160" y="451"/>
                      <a:pt x="136" y="396"/>
                      <a:pt x="136" y="338"/>
                    </a:cubicBezTo>
                    <a:cubicBezTo>
                      <a:pt x="136" y="319"/>
                      <a:pt x="138" y="300"/>
                      <a:pt x="144" y="283"/>
                    </a:cubicBezTo>
                    <a:cubicBezTo>
                      <a:pt x="160" y="206"/>
                      <a:pt x="227" y="142"/>
                      <a:pt x="301" y="123"/>
                    </a:cubicBezTo>
                    <a:cubicBezTo>
                      <a:pt x="319" y="119"/>
                      <a:pt x="337" y="117"/>
                      <a:pt x="355" y="117"/>
                    </a:cubicBezTo>
                    <a:close/>
                    <a:moveTo>
                      <a:pt x="356" y="0"/>
                    </a:moveTo>
                    <a:cubicBezTo>
                      <a:pt x="329" y="0"/>
                      <a:pt x="301" y="3"/>
                      <a:pt x="274" y="10"/>
                    </a:cubicBezTo>
                    <a:cubicBezTo>
                      <a:pt x="155" y="37"/>
                      <a:pt x="58" y="134"/>
                      <a:pt x="28" y="255"/>
                    </a:cubicBezTo>
                    <a:cubicBezTo>
                      <a:pt x="0" y="371"/>
                      <a:pt x="33" y="493"/>
                      <a:pt x="119" y="578"/>
                    </a:cubicBezTo>
                    <a:cubicBezTo>
                      <a:pt x="183" y="642"/>
                      <a:pt x="269" y="676"/>
                      <a:pt x="358" y="676"/>
                    </a:cubicBezTo>
                    <a:cubicBezTo>
                      <a:pt x="385" y="676"/>
                      <a:pt x="412" y="673"/>
                      <a:pt x="439" y="667"/>
                    </a:cubicBezTo>
                    <a:cubicBezTo>
                      <a:pt x="561" y="636"/>
                      <a:pt x="657" y="540"/>
                      <a:pt x="685" y="421"/>
                    </a:cubicBezTo>
                    <a:cubicBezTo>
                      <a:pt x="690" y="393"/>
                      <a:pt x="696" y="366"/>
                      <a:pt x="696" y="338"/>
                    </a:cubicBezTo>
                    <a:cubicBezTo>
                      <a:pt x="696" y="250"/>
                      <a:pt x="660" y="164"/>
                      <a:pt x="597" y="98"/>
                    </a:cubicBezTo>
                    <a:cubicBezTo>
                      <a:pt x="531" y="34"/>
                      <a:pt x="446" y="0"/>
                      <a:pt x="356" y="0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1" name="Google Shape;2181;p26"/>
              <p:cNvSpPr/>
              <p:nvPr/>
            </p:nvSpPr>
            <p:spPr>
              <a:xfrm>
                <a:off x="1889100" y="1038400"/>
                <a:ext cx="16925" cy="16950"/>
              </a:xfrm>
              <a:custGeom>
                <a:avLst/>
                <a:gdLst/>
                <a:ahLst/>
                <a:cxnLst/>
                <a:rect l="l" t="t" r="r" b="b"/>
                <a:pathLst>
                  <a:path w="677" h="678" extrusionOk="0">
                    <a:moveTo>
                      <a:pt x="340" y="117"/>
                    </a:moveTo>
                    <a:cubicBezTo>
                      <a:pt x="461" y="117"/>
                      <a:pt x="561" y="216"/>
                      <a:pt x="561" y="338"/>
                    </a:cubicBezTo>
                    <a:cubicBezTo>
                      <a:pt x="561" y="459"/>
                      <a:pt x="461" y="559"/>
                      <a:pt x="340" y="559"/>
                    </a:cubicBezTo>
                    <a:cubicBezTo>
                      <a:pt x="218" y="559"/>
                      <a:pt x="119" y="459"/>
                      <a:pt x="119" y="338"/>
                    </a:cubicBezTo>
                    <a:cubicBezTo>
                      <a:pt x="119" y="216"/>
                      <a:pt x="218" y="117"/>
                      <a:pt x="340" y="117"/>
                    </a:cubicBezTo>
                    <a:close/>
                    <a:moveTo>
                      <a:pt x="340" y="1"/>
                    </a:moveTo>
                    <a:cubicBezTo>
                      <a:pt x="152" y="1"/>
                      <a:pt x="0" y="153"/>
                      <a:pt x="0" y="338"/>
                    </a:cubicBezTo>
                    <a:cubicBezTo>
                      <a:pt x="0" y="525"/>
                      <a:pt x="152" y="677"/>
                      <a:pt x="340" y="677"/>
                    </a:cubicBezTo>
                    <a:cubicBezTo>
                      <a:pt x="525" y="677"/>
                      <a:pt x="677" y="525"/>
                      <a:pt x="677" y="338"/>
                    </a:cubicBezTo>
                    <a:cubicBezTo>
                      <a:pt x="677" y="153"/>
                      <a:pt x="525" y="1"/>
                      <a:pt x="340" y="1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2" name="Google Shape;2182;p26"/>
              <p:cNvSpPr/>
              <p:nvPr/>
            </p:nvSpPr>
            <p:spPr>
              <a:xfrm>
                <a:off x="1836850" y="1835650"/>
                <a:ext cx="16925" cy="16925"/>
              </a:xfrm>
              <a:custGeom>
                <a:avLst/>
                <a:gdLst/>
                <a:ahLst/>
                <a:cxnLst/>
                <a:rect l="l" t="t" r="r" b="b"/>
                <a:pathLst>
                  <a:path w="677" h="677" extrusionOk="0">
                    <a:moveTo>
                      <a:pt x="340" y="119"/>
                    </a:moveTo>
                    <a:cubicBezTo>
                      <a:pt x="462" y="119"/>
                      <a:pt x="561" y="218"/>
                      <a:pt x="561" y="340"/>
                    </a:cubicBezTo>
                    <a:cubicBezTo>
                      <a:pt x="561" y="461"/>
                      <a:pt x="462" y="561"/>
                      <a:pt x="340" y="561"/>
                    </a:cubicBezTo>
                    <a:cubicBezTo>
                      <a:pt x="219" y="561"/>
                      <a:pt x="119" y="461"/>
                      <a:pt x="119" y="340"/>
                    </a:cubicBezTo>
                    <a:cubicBezTo>
                      <a:pt x="119" y="218"/>
                      <a:pt x="219" y="119"/>
                      <a:pt x="340" y="119"/>
                    </a:cubicBezTo>
                    <a:close/>
                    <a:moveTo>
                      <a:pt x="340" y="0"/>
                    </a:moveTo>
                    <a:cubicBezTo>
                      <a:pt x="152" y="0"/>
                      <a:pt x="1" y="152"/>
                      <a:pt x="1" y="340"/>
                    </a:cubicBezTo>
                    <a:cubicBezTo>
                      <a:pt x="1" y="525"/>
                      <a:pt x="152" y="677"/>
                      <a:pt x="340" y="677"/>
                    </a:cubicBezTo>
                    <a:cubicBezTo>
                      <a:pt x="525" y="677"/>
                      <a:pt x="677" y="525"/>
                      <a:pt x="677" y="340"/>
                    </a:cubicBezTo>
                    <a:cubicBezTo>
                      <a:pt x="677" y="152"/>
                      <a:pt x="525" y="0"/>
                      <a:pt x="340" y="0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3" name="Google Shape;2183;p26"/>
              <p:cNvSpPr/>
              <p:nvPr/>
            </p:nvSpPr>
            <p:spPr>
              <a:xfrm>
                <a:off x="1889100" y="1068850"/>
                <a:ext cx="16925" cy="17000"/>
              </a:xfrm>
              <a:custGeom>
                <a:avLst/>
                <a:gdLst/>
                <a:ahLst/>
                <a:cxnLst/>
                <a:rect l="l" t="t" r="r" b="b"/>
                <a:pathLst>
                  <a:path w="677" h="680" extrusionOk="0">
                    <a:moveTo>
                      <a:pt x="340" y="119"/>
                    </a:moveTo>
                    <a:cubicBezTo>
                      <a:pt x="461" y="119"/>
                      <a:pt x="561" y="218"/>
                      <a:pt x="561" y="340"/>
                    </a:cubicBezTo>
                    <a:cubicBezTo>
                      <a:pt x="561" y="461"/>
                      <a:pt x="461" y="561"/>
                      <a:pt x="340" y="561"/>
                    </a:cubicBezTo>
                    <a:cubicBezTo>
                      <a:pt x="218" y="561"/>
                      <a:pt x="119" y="461"/>
                      <a:pt x="119" y="340"/>
                    </a:cubicBezTo>
                    <a:cubicBezTo>
                      <a:pt x="119" y="218"/>
                      <a:pt x="218" y="119"/>
                      <a:pt x="340" y="119"/>
                    </a:cubicBezTo>
                    <a:close/>
                    <a:moveTo>
                      <a:pt x="340" y="0"/>
                    </a:moveTo>
                    <a:cubicBezTo>
                      <a:pt x="152" y="0"/>
                      <a:pt x="0" y="152"/>
                      <a:pt x="0" y="340"/>
                    </a:cubicBezTo>
                    <a:cubicBezTo>
                      <a:pt x="0" y="528"/>
                      <a:pt x="152" y="679"/>
                      <a:pt x="340" y="679"/>
                    </a:cubicBezTo>
                    <a:cubicBezTo>
                      <a:pt x="525" y="679"/>
                      <a:pt x="677" y="528"/>
                      <a:pt x="677" y="340"/>
                    </a:cubicBezTo>
                    <a:cubicBezTo>
                      <a:pt x="677" y="152"/>
                      <a:pt x="525" y="0"/>
                      <a:pt x="340" y="0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4" name="Google Shape;2184;p26"/>
              <p:cNvSpPr/>
              <p:nvPr/>
            </p:nvSpPr>
            <p:spPr>
              <a:xfrm>
                <a:off x="1611125" y="977275"/>
                <a:ext cx="373450" cy="868550"/>
              </a:xfrm>
              <a:custGeom>
                <a:avLst/>
                <a:gdLst/>
                <a:ahLst/>
                <a:cxnLst/>
                <a:rect l="l" t="t" r="r" b="b"/>
                <a:pathLst>
                  <a:path w="14938" h="34742" extrusionOk="0">
                    <a:moveTo>
                      <a:pt x="14598" y="34181"/>
                    </a:moveTo>
                    <a:cubicBezTo>
                      <a:pt x="14719" y="34181"/>
                      <a:pt x="14818" y="34280"/>
                      <a:pt x="14818" y="34401"/>
                    </a:cubicBezTo>
                    <a:cubicBezTo>
                      <a:pt x="14818" y="34523"/>
                      <a:pt x="14719" y="34622"/>
                      <a:pt x="14598" y="34622"/>
                    </a:cubicBezTo>
                    <a:cubicBezTo>
                      <a:pt x="14476" y="34622"/>
                      <a:pt x="14377" y="34523"/>
                      <a:pt x="14377" y="34401"/>
                    </a:cubicBezTo>
                    <a:cubicBezTo>
                      <a:pt x="14377" y="34280"/>
                      <a:pt x="14476" y="34181"/>
                      <a:pt x="14598" y="34181"/>
                    </a:cubicBezTo>
                    <a:close/>
                    <a:moveTo>
                      <a:pt x="83" y="0"/>
                    </a:moveTo>
                    <a:lnTo>
                      <a:pt x="0" y="83"/>
                    </a:lnTo>
                    <a:lnTo>
                      <a:pt x="9355" y="9422"/>
                    </a:lnTo>
                    <a:lnTo>
                      <a:pt x="9355" y="29250"/>
                    </a:lnTo>
                    <a:lnTo>
                      <a:pt x="14322" y="34208"/>
                    </a:lnTo>
                    <a:cubicBezTo>
                      <a:pt x="14283" y="34263"/>
                      <a:pt x="14258" y="34330"/>
                      <a:pt x="14258" y="34401"/>
                    </a:cubicBezTo>
                    <a:cubicBezTo>
                      <a:pt x="14258" y="34589"/>
                      <a:pt x="14410" y="34741"/>
                      <a:pt x="14598" y="34741"/>
                    </a:cubicBezTo>
                    <a:cubicBezTo>
                      <a:pt x="14785" y="34741"/>
                      <a:pt x="14937" y="34589"/>
                      <a:pt x="14937" y="34401"/>
                    </a:cubicBezTo>
                    <a:cubicBezTo>
                      <a:pt x="14937" y="34214"/>
                      <a:pt x="14785" y="34062"/>
                      <a:pt x="14598" y="34062"/>
                    </a:cubicBezTo>
                    <a:cubicBezTo>
                      <a:pt x="14526" y="34062"/>
                      <a:pt x="14460" y="34087"/>
                      <a:pt x="14404" y="34125"/>
                    </a:cubicBezTo>
                    <a:lnTo>
                      <a:pt x="9471" y="29201"/>
                    </a:lnTo>
                    <a:lnTo>
                      <a:pt x="9471" y="9375"/>
                    </a:lnTo>
                    <a:lnTo>
                      <a:pt x="83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5" name="Google Shape;2185;p26"/>
              <p:cNvSpPr/>
              <p:nvPr/>
            </p:nvSpPr>
            <p:spPr>
              <a:xfrm>
                <a:off x="1695175" y="963875"/>
                <a:ext cx="377650" cy="901950"/>
              </a:xfrm>
              <a:custGeom>
                <a:avLst/>
                <a:gdLst/>
                <a:ahLst/>
                <a:cxnLst/>
                <a:rect l="l" t="t" r="r" b="b"/>
                <a:pathLst>
                  <a:path w="15106" h="36078" extrusionOk="0">
                    <a:moveTo>
                      <a:pt x="332" y="1"/>
                    </a:moveTo>
                    <a:lnTo>
                      <a:pt x="0" y="335"/>
                    </a:lnTo>
                    <a:lnTo>
                      <a:pt x="3178" y="3490"/>
                    </a:lnTo>
                    <a:lnTo>
                      <a:pt x="7859" y="8136"/>
                    </a:lnTo>
                    <a:lnTo>
                      <a:pt x="7859" y="29215"/>
                    </a:lnTo>
                    <a:lnTo>
                      <a:pt x="14322" y="35628"/>
                    </a:lnTo>
                    <a:cubicBezTo>
                      <a:pt x="14319" y="35647"/>
                      <a:pt x="14316" y="35663"/>
                      <a:pt x="14316" y="35683"/>
                    </a:cubicBezTo>
                    <a:cubicBezTo>
                      <a:pt x="14316" y="35901"/>
                      <a:pt x="14493" y="36078"/>
                      <a:pt x="14711" y="36078"/>
                    </a:cubicBezTo>
                    <a:cubicBezTo>
                      <a:pt x="14929" y="36078"/>
                      <a:pt x="15106" y="35901"/>
                      <a:pt x="15106" y="35683"/>
                    </a:cubicBezTo>
                    <a:cubicBezTo>
                      <a:pt x="15106" y="35465"/>
                      <a:pt x="14929" y="35288"/>
                      <a:pt x="14711" y="35288"/>
                    </a:cubicBezTo>
                    <a:cubicBezTo>
                      <a:pt x="14692" y="35288"/>
                      <a:pt x="14672" y="35291"/>
                      <a:pt x="14653" y="35294"/>
                    </a:cubicBezTo>
                    <a:lnTo>
                      <a:pt x="8332" y="29019"/>
                    </a:lnTo>
                    <a:lnTo>
                      <a:pt x="8332" y="7940"/>
                    </a:lnTo>
                    <a:lnTo>
                      <a:pt x="8263" y="7871"/>
                    </a:lnTo>
                    <a:lnTo>
                      <a:pt x="3294" y="2938"/>
                    </a:lnTo>
                    <a:lnTo>
                      <a:pt x="332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6" name="Google Shape;2186;p26"/>
              <p:cNvSpPr/>
              <p:nvPr/>
            </p:nvSpPr>
            <p:spPr>
              <a:xfrm>
                <a:off x="1563900" y="991550"/>
                <a:ext cx="348000" cy="843075"/>
              </a:xfrm>
              <a:custGeom>
                <a:avLst/>
                <a:gdLst/>
                <a:ahLst/>
                <a:cxnLst/>
                <a:rect l="l" t="t" r="r" b="b"/>
                <a:pathLst>
                  <a:path w="13920" h="33723" extrusionOk="0">
                    <a:moveTo>
                      <a:pt x="84" y="1"/>
                    </a:moveTo>
                    <a:lnTo>
                      <a:pt x="1" y="83"/>
                    </a:lnTo>
                    <a:lnTo>
                      <a:pt x="9376" y="9442"/>
                    </a:lnTo>
                    <a:lnTo>
                      <a:pt x="9376" y="29270"/>
                    </a:lnTo>
                    <a:lnTo>
                      <a:pt x="13837" y="33723"/>
                    </a:lnTo>
                    <a:lnTo>
                      <a:pt x="13919" y="33640"/>
                    </a:lnTo>
                    <a:lnTo>
                      <a:pt x="9491" y="29220"/>
                    </a:lnTo>
                    <a:lnTo>
                      <a:pt x="9491" y="9392"/>
                    </a:lnTo>
                    <a:lnTo>
                      <a:pt x="84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7" name="Google Shape;2187;p26"/>
              <p:cNvSpPr/>
              <p:nvPr/>
            </p:nvSpPr>
            <p:spPr>
              <a:xfrm>
                <a:off x="1587225" y="984175"/>
                <a:ext cx="367050" cy="861650"/>
              </a:xfrm>
              <a:custGeom>
                <a:avLst/>
                <a:gdLst/>
                <a:ahLst/>
                <a:cxnLst/>
                <a:rect l="l" t="t" r="r" b="b"/>
                <a:pathLst>
                  <a:path w="14682" h="34466" extrusionOk="0">
                    <a:moveTo>
                      <a:pt x="14344" y="33905"/>
                    </a:moveTo>
                    <a:cubicBezTo>
                      <a:pt x="14466" y="33905"/>
                      <a:pt x="14565" y="34004"/>
                      <a:pt x="14565" y="34125"/>
                    </a:cubicBezTo>
                    <a:cubicBezTo>
                      <a:pt x="14565" y="34247"/>
                      <a:pt x="14466" y="34346"/>
                      <a:pt x="14344" y="34346"/>
                    </a:cubicBezTo>
                    <a:cubicBezTo>
                      <a:pt x="14223" y="34346"/>
                      <a:pt x="14124" y="34247"/>
                      <a:pt x="14124" y="34125"/>
                    </a:cubicBezTo>
                    <a:cubicBezTo>
                      <a:pt x="14124" y="34004"/>
                      <a:pt x="14223" y="33905"/>
                      <a:pt x="14344" y="33905"/>
                    </a:cubicBezTo>
                    <a:close/>
                    <a:moveTo>
                      <a:pt x="87" y="0"/>
                    </a:moveTo>
                    <a:lnTo>
                      <a:pt x="1" y="83"/>
                    </a:lnTo>
                    <a:lnTo>
                      <a:pt x="9376" y="9441"/>
                    </a:lnTo>
                    <a:lnTo>
                      <a:pt x="9376" y="29256"/>
                    </a:lnTo>
                    <a:lnTo>
                      <a:pt x="14066" y="33932"/>
                    </a:lnTo>
                    <a:cubicBezTo>
                      <a:pt x="14027" y="33987"/>
                      <a:pt x="14005" y="34054"/>
                      <a:pt x="14005" y="34125"/>
                    </a:cubicBezTo>
                    <a:cubicBezTo>
                      <a:pt x="14005" y="34313"/>
                      <a:pt x="14157" y="34465"/>
                      <a:pt x="14344" y="34465"/>
                    </a:cubicBezTo>
                    <a:cubicBezTo>
                      <a:pt x="14529" y="34465"/>
                      <a:pt x="14681" y="34313"/>
                      <a:pt x="14681" y="34125"/>
                    </a:cubicBezTo>
                    <a:cubicBezTo>
                      <a:pt x="14681" y="33941"/>
                      <a:pt x="14529" y="33789"/>
                      <a:pt x="14344" y="33789"/>
                    </a:cubicBezTo>
                    <a:cubicBezTo>
                      <a:pt x="14273" y="33789"/>
                      <a:pt x="14204" y="33811"/>
                      <a:pt x="14148" y="33849"/>
                    </a:cubicBezTo>
                    <a:lnTo>
                      <a:pt x="9494" y="29206"/>
                    </a:lnTo>
                    <a:lnTo>
                      <a:pt x="9494" y="9391"/>
                    </a:lnTo>
                    <a:lnTo>
                      <a:pt x="87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188" name="Google Shape;2188;p26"/>
          <p:cNvSpPr txBox="1">
            <a:spLocks noGrp="1"/>
          </p:cNvSpPr>
          <p:nvPr>
            <p:ph type="title" hasCustomPrompt="1"/>
          </p:nvPr>
        </p:nvSpPr>
        <p:spPr>
          <a:xfrm>
            <a:off x="2240400" y="539500"/>
            <a:ext cx="4663500" cy="73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2189" name="Google Shape;2189;p26"/>
          <p:cNvSpPr txBox="1">
            <a:spLocks noGrp="1"/>
          </p:cNvSpPr>
          <p:nvPr>
            <p:ph type="subTitle" idx="1"/>
          </p:nvPr>
        </p:nvSpPr>
        <p:spPr>
          <a:xfrm>
            <a:off x="2240400" y="1194700"/>
            <a:ext cx="46635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190" name="Google Shape;2190;p26"/>
          <p:cNvSpPr txBox="1">
            <a:spLocks noGrp="1"/>
          </p:cNvSpPr>
          <p:nvPr>
            <p:ph type="title" idx="2" hasCustomPrompt="1"/>
          </p:nvPr>
        </p:nvSpPr>
        <p:spPr>
          <a:xfrm>
            <a:off x="2240400" y="2063588"/>
            <a:ext cx="4663500" cy="73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2191" name="Google Shape;2191;p26"/>
          <p:cNvSpPr txBox="1">
            <a:spLocks noGrp="1"/>
          </p:cNvSpPr>
          <p:nvPr>
            <p:ph type="subTitle" idx="3"/>
          </p:nvPr>
        </p:nvSpPr>
        <p:spPr>
          <a:xfrm>
            <a:off x="2240400" y="2718788"/>
            <a:ext cx="46635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192" name="Google Shape;2192;p26"/>
          <p:cNvSpPr txBox="1">
            <a:spLocks noGrp="1"/>
          </p:cNvSpPr>
          <p:nvPr>
            <p:ph type="title" idx="4" hasCustomPrompt="1"/>
          </p:nvPr>
        </p:nvSpPr>
        <p:spPr>
          <a:xfrm>
            <a:off x="2240400" y="3587675"/>
            <a:ext cx="4663500" cy="73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2193" name="Google Shape;2193;p26"/>
          <p:cNvSpPr txBox="1">
            <a:spLocks noGrp="1"/>
          </p:cNvSpPr>
          <p:nvPr>
            <p:ph type="subTitle" idx="5"/>
          </p:nvPr>
        </p:nvSpPr>
        <p:spPr>
          <a:xfrm>
            <a:off x="2240400" y="4242875"/>
            <a:ext cx="46635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2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95" name="Google Shape;2195;p27"/>
          <p:cNvGrpSpPr/>
          <p:nvPr/>
        </p:nvGrpSpPr>
        <p:grpSpPr>
          <a:xfrm flipH="1">
            <a:off x="7012893" y="-889030"/>
            <a:ext cx="2835779" cy="2780448"/>
            <a:chOff x="1400775" y="920275"/>
            <a:chExt cx="1637475" cy="1605525"/>
          </a:xfrm>
        </p:grpSpPr>
        <p:sp>
          <p:nvSpPr>
            <p:cNvPr id="2196" name="Google Shape;2196;p27"/>
            <p:cNvSpPr/>
            <p:nvPr/>
          </p:nvSpPr>
          <p:spPr>
            <a:xfrm>
              <a:off x="2472400" y="990525"/>
              <a:ext cx="16925" cy="247025"/>
            </a:xfrm>
            <a:custGeom>
              <a:avLst/>
              <a:gdLst/>
              <a:ahLst/>
              <a:cxnLst/>
              <a:rect l="l" t="t" r="r" b="b"/>
              <a:pathLst>
                <a:path w="677" h="9881" extrusionOk="0">
                  <a:moveTo>
                    <a:pt x="337" y="9320"/>
                  </a:moveTo>
                  <a:cubicBezTo>
                    <a:pt x="458" y="9320"/>
                    <a:pt x="558" y="9419"/>
                    <a:pt x="558" y="9540"/>
                  </a:cubicBezTo>
                  <a:cubicBezTo>
                    <a:pt x="558" y="9662"/>
                    <a:pt x="458" y="9761"/>
                    <a:pt x="337" y="9761"/>
                  </a:cubicBezTo>
                  <a:cubicBezTo>
                    <a:pt x="215" y="9761"/>
                    <a:pt x="116" y="9662"/>
                    <a:pt x="116" y="9540"/>
                  </a:cubicBezTo>
                  <a:cubicBezTo>
                    <a:pt x="116" y="9419"/>
                    <a:pt x="215" y="9320"/>
                    <a:pt x="337" y="9320"/>
                  </a:cubicBezTo>
                  <a:close/>
                  <a:moveTo>
                    <a:pt x="279" y="0"/>
                  </a:moveTo>
                  <a:lnTo>
                    <a:pt x="279" y="9206"/>
                  </a:lnTo>
                  <a:cubicBezTo>
                    <a:pt x="122" y="9237"/>
                    <a:pt x="0" y="9375"/>
                    <a:pt x="0" y="9540"/>
                  </a:cubicBezTo>
                  <a:cubicBezTo>
                    <a:pt x="0" y="9728"/>
                    <a:pt x="152" y="9880"/>
                    <a:pt x="337" y="9880"/>
                  </a:cubicBezTo>
                  <a:cubicBezTo>
                    <a:pt x="525" y="9880"/>
                    <a:pt x="676" y="9728"/>
                    <a:pt x="676" y="9540"/>
                  </a:cubicBezTo>
                  <a:cubicBezTo>
                    <a:pt x="676" y="9375"/>
                    <a:pt x="555" y="9237"/>
                    <a:pt x="398" y="9206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7" name="Google Shape;2197;p27"/>
            <p:cNvSpPr/>
            <p:nvPr/>
          </p:nvSpPr>
          <p:spPr>
            <a:xfrm>
              <a:off x="2905300" y="1457050"/>
              <a:ext cx="73250" cy="126800"/>
            </a:xfrm>
            <a:custGeom>
              <a:avLst/>
              <a:gdLst/>
              <a:ahLst/>
              <a:cxnLst/>
              <a:rect l="l" t="t" r="r" b="b"/>
              <a:pathLst>
                <a:path w="2930" h="5072" extrusionOk="0">
                  <a:moveTo>
                    <a:pt x="337" y="4511"/>
                  </a:moveTo>
                  <a:cubicBezTo>
                    <a:pt x="459" y="4511"/>
                    <a:pt x="558" y="4610"/>
                    <a:pt x="558" y="4732"/>
                  </a:cubicBezTo>
                  <a:cubicBezTo>
                    <a:pt x="558" y="4853"/>
                    <a:pt x="459" y="4952"/>
                    <a:pt x="337" y="4952"/>
                  </a:cubicBezTo>
                  <a:cubicBezTo>
                    <a:pt x="216" y="4952"/>
                    <a:pt x="117" y="4853"/>
                    <a:pt x="117" y="4732"/>
                  </a:cubicBezTo>
                  <a:cubicBezTo>
                    <a:pt x="117" y="4610"/>
                    <a:pt x="216" y="4511"/>
                    <a:pt x="337" y="4511"/>
                  </a:cubicBezTo>
                  <a:close/>
                  <a:moveTo>
                    <a:pt x="509" y="0"/>
                  </a:moveTo>
                  <a:lnTo>
                    <a:pt x="279" y="232"/>
                  </a:lnTo>
                  <a:lnTo>
                    <a:pt x="279" y="4400"/>
                  </a:lnTo>
                  <a:cubicBezTo>
                    <a:pt x="119" y="4428"/>
                    <a:pt x="1" y="4566"/>
                    <a:pt x="1" y="4732"/>
                  </a:cubicBezTo>
                  <a:cubicBezTo>
                    <a:pt x="1" y="4919"/>
                    <a:pt x="152" y="5071"/>
                    <a:pt x="337" y="5071"/>
                  </a:cubicBezTo>
                  <a:cubicBezTo>
                    <a:pt x="525" y="5071"/>
                    <a:pt x="677" y="4919"/>
                    <a:pt x="677" y="4732"/>
                  </a:cubicBezTo>
                  <a:cubicBezTo>
                    <a:pt x="677" y="4566"/>
                    <a:pt x="556" y="4428"/>
                    <a:pt x="398" y="4400"/>
                  </a:cubicBezTo>
                  <a:lnTo>
                    <a:pt x="398" y="279"/>
                  </a:lnTo>
                  <a:lnTo>
                    <a:pt x="558" y="119"/>
                  </a:lnTo>
                  <a:lnTo>
                    <a:pt x="2930" y="119"/>
                  </a:lnTo>
                  <a:lnTo>
                    <a:pt x="2930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8" name="Google Shape;2198;p27"/>
            <p:cNvSpPr/>
            <p:nvPr/>
          </p:nvSpPr>
          <p:spPr>
            <a:xfrm>
              <a:off x="2400400" y="1336750"/>
              <a:ext cx="16950" cy="16925"/>
            </a:xfrm>
            <a:custGeom>
              <a:avLst/>
              <a:gdLst/>
              <a:ahLst/>
              <a:cxnLst/>
              <a:rect l="l" t="t" r="r" b="b"/>
              <a:pathLst>
                <a:path w="678" h="677" extrusionOk="0">
                  <a:moveTo>
                    <a:pt x="340" y="119"/>
                  </a:moveTo>
                  <a:cubicBezTo>
                    <a:pt x="462" y="119"/>
                    <a:pt x="561" y="219"/>
                    <a:pt x="561" y="340"/>
                  </a:cubicBezTo>
                  <a:cubicBezTo>
                    <a:pt x="561" y="462"/>
                    <a:pt x="462" y="561"/>
                    <a:pt x="340" y="561"/>
                  </a:cubicBezTo>
                  <a:cubicBezTo>
                    <a:pt x="219" y="561"/>
                    <a:pt x="120" y="462"/>
                    <a:pt x="120" y="340"/>
                  </a:cubicBezTo>
                  <a:cubicBezTo>
                    <a:pt x="120" y="219"/>
                    <a:pt x="219" y="119"/>
                    <a:pt x="340" y="119"/>
                  </a:cubicBezTo>
                  <a:close/>
                  <a:moveTo>
                    <a:pt x="340" y="1"/>
                  </a:moveTo>
                  <a:cubicBezTo>
                    <a:pt x="153" y="1"/>
                    <a:pt x="1" y="152"/>
                    <a:pt x="1" y="340"/>
                  </a:cubicBezTo>
                  <a:cubicBezTo>
                    <a:pt x="1" y="525"/>
                    <a:pt x="153" y="677"/>
                    <a:pt x="340" y="677"/>
                  </a:cubicBezTo>
                  <a:cubicBezTo>
                    <a:pt x="525" y="677"/>
                    <a:pt x="677" y="525"/>
                    <a:pt x="677" y="340"/>
                  </a:cubicBezTo>
                  <a:cubicBezTo>
                    <a:pt x="677" y="152"/>
                    <a:pt x="525" y="1"/>
                    <a:pt x="340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9" name="Google Shape;2199;p27"/>
            <p:cNvSpPr/>
            <p:nvPr/>
          </p:nvSpPr>
          <p:spPr>
            <a:xfrm>
              <a:off x="2727800" y="1624750"/>
              <a:ext cx="310450" cy="193250"/>
            </a:xfrm>
            <a:custGeom>
              <a:avLst/>
              <a:gdLst/>
              <a:ahLst/>
              <a:cxnLst/>
              <a:rect l="l" t="t" r="r" b="b"/>
              <a:pathLst>
                <a:path w="12418" h="7730" extrusionOk="0">
                  <a:moveTo>
                    <a:pt x="12083" y="0"/>
                  </a:moveTo>
                  <a:lnTo>
                    <a:pt x="5036" y="7100"/>
                  </a:lnTo>
                  <a:lnTo>
                    <a:pt x="710" y="7100"/>
                  </a:lnTo>
                  <a:cubicBezTo>
                    <a:pt x="638" y="7004"/>
                    <a:pt x="525" y="6940"/>
                    <a:pt x="395" y="6940"/>
                  </a:cubicBezTo>
                  <a:cubicBezTo>
                    <a:pt x="177" y="6940"/>
                    <a:pt x="1" y="7117"/>
                    <a:pt x="1" y="7335"/>
                  </a:cubicBezTo>
                  <a:cubicBezTo>
                    <a:pt x="1" y="7553"/>
                    <a:pt x="177" y="7730"/>
                    <a:pt x="395" y="7730"/>
                  </a:cubicBezTo>
                  <a:cubicBezTo>
                    <a:pt x="525" y="7730"/>
                    <a:pt x="638" y="7669"/>
                    <a:pt x="710" y="7572"/>
                  </a:cubicBezTo>
                  <a:lnTo>
                    <a:pt x="5232" y="7572"/>
                  </a:lnTo>
                  <a:lnTo>
                    <a:pt x="12417" y="331"/>
                  </a:lnTo>
                  <a:lnTo>
                    <a:pt x="12083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0" name="Google Shape;2200;p27"/>
            <p:cNvSpPr/>
            <p:nvPr/>
          </p:nvSpPr>
          <p:spPr>
            <a:xfrm>
              <a:off x="2400400" y="1367250"/>
              <a:ext cx="16950" cy="16950"/>
            </a:xfrm>
            <a:custGeom>
              <a:avLst/>
              <a:gdLst/>
              <a:ahLst/>
              <a:cxnLst/>
              <a:rect l="l" t="t" r="r" b="b"/>
              <a:pathLst>
                <a:path w="678" h="678" extrusionOk="0">
                  <a:moveTo>
                    <a:pt x="340" y="119"/>
                  </a:moveTo>
                  <a:cubicBezTo>
                    <a:pt x="462" y="119"/>
                    <a:pt x="561" y="219"/>
                    <a:pt x="561" y="340"/>
                  </a:cubicBezTo>
                  <a:cubicBezTo>
                    <a:pt x="561" y="462"/>
                    <a:pt x="462" y="558"/>
                    <a:pt x="340" y="558"/>
                  </a:cubicBezTo>
                  <a:cubicBezTo>
                    <a:pt x="219" y="558"/>
                    <a:pt x="120" y="462"/>
                    <a:pt x="120" y="340"/>
                  </a:cubicBezTo>
                  <a:cubicBezTo>
                    <a:pt x="120" y="219"/>
                    <a:pt x="219" y="119"/>
                    <a:pt x="340" y="119"/>
                  </a:cubicBezTo>
                  <a:close/>
                  <a:moveTo>
                    <a:pt x="340" y="1"/>
                  </a:moveTo>
                  <a:cubicBezTo>
                    <a:pt x="153" y="1"/>
                    <a:pt x="1" y="153"/>
                    <a:pt x="1" y="340"/>
                  </a:cubicBezTo>
                  <a:cubicBezTo>
                    <a:pt x="1" y="525"/>
                    <a:pt x="153" y="677"/>
                    <a:pt x="340" y="677"/>
                  </a:cubicBezTo>
                  <a:cubicBezTo>
                    <a:pt x="525" y="677"/>
                    <a:pt x="677" y="525"/>
                    <a:pt x="677" y="340"/>
                  </a:cubicBezTo>
                  <a:cubicBezTo>
                    <a:pt x="677" y="153"/>
                    <a:pt x="525" y="1"/>
                    <a:pt x="340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" name="Google Shape;2201;p27"/>
            <p:cNvSpPr/>
            <p:nvPr/>
          </p:nvSpPr>
          <p:spPr>
            <a:xfrm>
              <a:off x="2399025" y="1396800"/>
              <a:ext cx="19775" cy="19825"/>
            </a:xfrm>
            <a:custGeom>
              <a:avLst/>
              <a:gdLst/>
              <a:ahLst/>
              <a:cxnLst/>
              <a:rect l="l" t="t" r="r" b="b"/>
              <a:pathLst>
                <a:path w="791" h="793" extrusionOk="0">
                  <a:moveTo>
                    <a:pt x="395" y="0"/>
                  </a:moveTo>
                  <a:cubicBezTo>
                    <a:pt x="177" y="0"/>
                    <a:pt x="1" y="177"/>
                    <a:pt x="1" y="398"/>
                  </a:cubicBezTo>
                  <a:cubicBezTo>
                    <a:pt x="1" y="616"/>
                    <a:pt x="177" y="793"/>
                    <a:pt x="395" y="793"/>
                  </a:cubicBezTo>
                  <a:cubicBezTo>
                    <a:pt x="613" y="793"/>
                    <a:pt x="790" y="616"/>
                    <a:pt x="790" y="398"/>
                  </a:cubicBezTo>
                  <a:cubicBezTo>
                    <a:pt x="790" y="177"/>
                    <a:pt x="613" y="0"/>
                    <a:pt x="395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2" name="Google Shape;2202;p27"/>
            <p:cNvSpPr/>
            <p:nvPr/>
          </p:nvSpPr>
          <p:spPr>
            <a:xfrm>
              <a:off x="2391725" y="990525"/>
              <a:ext cx="83725" cy="512775"/>
            </a:xfrm>
            <a:custGeom>
              <a:avLst/>
              <a:gdLst/>
              <a:ahLst/>
              <a:cxnLst/>
              <a:rect l="l" t="t" r="r" b="b"/>
              <a:pathLst>
                <a:path w="3349" h="20511" extrusionOk="0">
                  <a:moveTo>
                    <a:pt x="0" y="0"/>
                  </a:moveTo>
                  <a:lnTo>
                    <a:pt x="0" y="8988"/>
                  </a:lnTo>
                  <a:lnTo>
                    <a:pt x="2716" y="11685"/>
                  </a:lnTo>
                  <a:lnTo>
                    <a:pt x="2716" y="19801"/>
                  </a:lnTo>
                  <a:cubicBezTo>
                    <a:pt x="2620" y="19873"/>
                    <a:pt x="2556" y="19986"/>
                    <a:pt x="2556" y="20116"/>
                  </a:cubicBezTo>
                  <a:cubicBezTo>
                    <a:pt x="2556" y="20334"/>
                    <a:pt x="2733" y="20511"/>
                    <a:pt x="2951" y="20511"/>
                  </a:cubicBezTo>
                  <a:cubicBezTo>
                    <a:pt x="3169" y="20511"/>
                    <a:pt x="3349" y="20334"/>
                    <a:pt x="3349" y="20116"/>
                  </a:cubicBezTo>
                  <a:cubicBezTo>
                    <a:pt x="3349" y="19986"/>
                    <a:pt x="3285" y="19873"/>
                    <a:pt x="3188" y="19801"/>
                  </a:cubicBezTo>
                  <a:lnTo>
                    <a:pt x="3188" y="11489"/>
                  </a:lnTo>
                  <a:lnTo>
                    <a:pt x="472" y="8792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3" name="Google Shape;2203;p27"/>
            <p:cNvSpPr/>
            <p:nvPr/>
          </p:nvSpPr>
          <p:spPr>
            <a:xfrm>
              <a:off x="2688525" y="1369200"/>
              <a:ext cx="297400" cy="472550"/>
            </a:xfrm>
            <a:custGeom>
              <a:avLst/>
              <a:gdLst/>
              <a:ahLst/>
              <a:cxnLst/>
              <a:rect l="l" t="t" r="r" b="b"/>
              <a:pathLst>
                <a:path w="11896" h="18902" extrusionOk="0">
                  <a:moveTo>
                    <a:pt x="338" y="18341"/>
                  </a:moveTo>
                  <a:cubicBezTo>
                    <a:pt x="459" y="18341"/>
                    <a:pt x="559" y="18440"/>
                    <a:pt x="559" y="18562"/>
                  </a:cubicBezTo>
                  <a:cubicBezTo>
                    <a:pt x="559" y="18683"/>
                    <a:pt x="459" y="18782"/>
                    <a:pt x="338" y="18782"/>
                  </a:cubicBezTo>
                  <a:cubicBezTo>
                    <a:pt x="216" y="18782"/>
                    <a:pt x="117" y="18683"/>
                    <a:pt x="117" y="18562"/>
                  </a:cubicBezTo>
                  <a:cubicBezTo>
                    <a:pt x="117" y="18440"/>
                    <a:pt x="216" y="18341"/>
                    <a:pt x="338" y="18341"/>
                  </a:cubicBezTo>
                  <a:close/>
                  <a:moveTo>
                    <a:pt x="7051" y="0"/>
                  </a:moveTo>
                  <a:lnTo>
                    <a:pt x="5202" y="1863"/>
                  </a:lnTo>
                  <a:lnTo>
                    <a:pt x="5202" y="8196"/>
                  </a:lnTo>
                  <a:lnTo>
                    <a:pt x="280" y="13154"/>
                  </a:lnTo>
                  <a:lnTo>
                    <a:pt x="280" y="18228"/>
                  </a:lnTo>
                  <a:cubicBezTo>
                    <a:pt x="120" y="18258"/>
                    <a:pt x="1" y="18396"/>
                    <a:pt x="1" y="18562"/>
                  </a:cubicBezTo>
                  <a:cubicBezTo>
                    <a:pt x="1" y="18749"/>
                    <a:pt x="153" y="18901"/>
                    <a:pt x="338" y="18901"/>
                  </a:cubicBezTo>
                  <a:cubicBezTo>
                    <a:pt x="525" y="18901"/>
                    <a:pt x="677" y="18749"/>
                    <a:pt x="677" y="18562"/>
                  </a:cubicBezTo>
                  <a:cubicBezTo>
                    <a:pt x="677" y="18396"/>
                    <a:pt x="556" y="18258"/>
                    <a:pt x="398" y="18228"/>
                  </a:cubicBezTo>
                  <a:lnTo>
                    <a:pt x="398" y="13201"/>
                  </a:lnTo>
                  <a:lnTo>
                    <a:pt x="5318" y="8243"/>
                  </a:lnTo>
                  <a:lnTo>
                    <a:pt x="5318" y="1913"/>
                  </a:lnTo>
                  <a:lnTo>
                    <a:pt x="7101" y="116"/>
                  </a:lnTo>
                  <a:lnTo>
                    <a:pt x="11896" y="116"/>
                  </a:lnTo>
                  <a:lnTo>
                    <a:pt x="11896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4" name="Google Shape;2204;p27"/>
            <p:cNvSpPr/>
            <p:nvPr/>
          </p:nvSpPr>
          <p:spPr>
            <a:xfrm>
              <a:off x="2425675" y="990525"/>
              <a:ext cx="16925" cy="200575"/>
            </a:xfrm>
            <a:custGeom>
              <a:avLst/>
              <a:gdLst/>
              <a:ahLst/>
              <a:cxnLst/>
              <a:rect l="l" t="t" r="r" b="b"/>
              <a:pathLst>
                <a:path w="677" h="8023" extrusionOk="0">
                  <a:moveTo>
                    <a:pt x="337" y="7465"/>
                  </a:moveTo>
                  <a:cubicBezTo>
                    <a:pt x="458" y="7465"/>
                    <a:pt x="558" y="7564"/>
                    <a:pt x="558" y="7685"/>
                  </a:cubicBezTo>
                  <a:cubicBezTo>
                    <a:pt x="558" y="7807"/>
                    <a:pt x="458" y="7906"/>
                    <a:pt x="337" y="7906"/>
                  </a:cubicBezTo>
                  <a:cubicBezTo>
                    <a:pt x="216" y="7906"/>
                    <a:pt x="116" y="7807"/>
                    <a:pt x="116" y="7685"/>
                  </a:cubicBezTo>
                  <a:cubicBezTo>
                    <a:pt x="116" y="7564"/>
                    <a:pt x="216" y="7465"/>
                    <a:pt x="337" y="7465"/>
                  </a:cubicBezTo>
                  <a:close/>
                  <a:moveTo>
                    <a:pt x="279" y="0"/>
                  </a:moveTo>
                  <a:lnTo>
                    <a:pt x="279" y="7351"/>
                  </a:lnTo>
                  <a:cubicBezTo>
                    <a:pt x="122" y="7379"/>
                    <a:pt x="0" y="7517"/>
                    <a:pt x="0" y="7685"/>
                  </a:cubicBezTo>
                  <a:cubicBezTo>
                    <a:pt x="0" y="7870"/>
                    <a:pt x="149" y="8022"/>
                    <a:pt x="337" y="8022"/>
                  </a:cubicBezTo>
                  <a:cubicBezTo>
                    <a:pt x="525" y="8022"/>
                    <a:pt x="677" y="7870"/>
                    <a:pt x="677" y="7685"/>
                  </a:cubicBezTo>
                  <a:cubicBezTo>
                    <a:pt x="677" y="7520"/>
                    <a:pt x="555" y="7382"/>
                    <a:pt x="398" y="7351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5" name="Google Shape;2205;p27"/>
            <p:cNvSpPr/>
            <p:nvPr/>
          </p:nvSpPr>
          <p:spPr>
            <a:xfrm>
              <a:off x="2664875" y="1345800"/>
              <a:ext cx="321000" cy="519675"/>
            </a:xfrm>
            <a:custGeom>
              <a:avLst/>
              <a:gdLst/>
              <a:ahLst/>
              <a:cxnLst/>
              <a:rect l="l" t="t" r="r" b="b"/>
              <a:pathLst>
                <a:path w="12840" h="20787" extrusionOk="0">
                  <a:moveTo>
                    <a:pt x="340" y="20229"/>
                  </a:moveTo>
                  <a:cubicBezTo>
                    <a:pt x="461" y="20229"/>
                    <a:pt x="560" y="20329"/>
                    <a:pt x="560" y="20450"/>
                  </a:cubicBezTo>
                  <a:cubicBezTo>
                    <a:pt x="560" y="20571"/>
                    <a:pt x="461" y="20668"/>
                    <a:pt x="340" y="20668"/>
                  </a:cubicBezTo>
                  <a:cubicBezTo>
                    <a:pt x="218" y="20668"/>
                    <a:pt x="119" y="20571"/>
                    <a:pt x="119" y="20450"/>
                  </a:cubicBezTo>
                  <a:cubicBezTo>
                    <a:pt x="119" y="20329"/>
                    <a:pt x="218" y="20229"/>
                    <a:pt x="340" y="20229"/>
                  </a:cubicBezTo>
                  <a:close/>
                  <a:moveTo>
                    <a:pt x="7685" y="0"/>
                  </a:moveTo>
                  <a:lnTo>
                    <a:pt x="5201" y="2501"/>
                  </a:lnTo>
                  <a:lnTo>
                    <a:pt x="5201" y="8834"/>
                  </a:lnTo>
                  <a:lnTo>
                    <a:pt x="279" y="13792"/>
                  </a:lnTo>
                  <a:lnTo>
                    <a:pt x="279" y="20116"/>
                  </a:lnTo>
                  <a:cubicBezTo>
                    <a:pt x="122" y="20144"/>
                    <a:pt x="0" y="20282"/>
                    <a:pt x="0" y="20450"/>
                  </a:cubicBezTo>
                  <a:cubicBezTo>
                    <a:pt x="0" y="20635"/>
                    <a:pt x="152" y="20787"/>
                    <a:pt x="340" y="20787"/>
                  </a:cubicBezTo>
                  <a:cubicBezTo>
                    <a:pt x="525" y="20787"/>
                    <a:pt x="676" y="20635"/>
                    <a:pt x="676" y="20450"/>
                  </a:cubicBezTo>
                  <a:cubicBezTo>
                    <a:pt x="676" y="20282"/>
                    <a:pt x="555" y="20144"/>
                    <a:pt x="398" y="20116"/>
                  </a:cubicBezTo>
                  <a:lnTo>
                    <a:pt x="398" y="13839"/>
                  </a:lnTo>
                  <a:lnTo>
                    <a:pt x="5320" y="8881"/>
                  </a:lnTo>
                  <a:lnTo>
                    <a:pt x="5320" y="2551"/>
                  </a:lnTo>
                  <a:lnTo>
                    <a:pt x="7732" y="119"/>
                  </a:lnTo>
                  <a:lnTo>
                    <a:pt x="12839" y="119"/>
                  </a:lnTo>
                  <a:lnTo>
                    <a:pt x="12839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" name="Google Shape;2206;p27"/>
            <p:cNvSpPr/>
            <p:nvPr/>
          </p:nvSpPr>
          <p:spPr>
            <a:xfrm>
              <a:off x="2449000" y="990525"/>
              <a:ext cx="16925" cy="223825"/>
            </a:xfrm>
            <a:custGeom>
              <a:avLst/>
              <a:gdLst/>
              <a:ahLst/>
              <a:cxnLst/>
              <a:rect l="l" t="t" r="r" b="b"/>
              <a:pathLst>
                <a:path w="677" h="8953" extrusionOk="0">
                  <a:moveTo>
                    <a:pt x="340" y="8392"/>
                  </a:moveTo>
                  <a:cubicBezTo>
                    <a:pt x="461" y="8392"/>
                    <a:pt x="561" y="8491"/>
                    <a:pt x="561" y="8613"/>
                  </a:cubicBezTo>
                  <a:cubicBezTo>
                    <a:pt x="561" y="8734"/>
                    <a:pt x="461" y="8834"/>
                    <a:pt x="340" y="8834"/>
                  </a:cubicBezTo>
                  <a:cubicBezTo>
                    <a:pt x="218" y="8834"/>
                    <a:pt x="119" y="8734"/>
                    <a:pt x="119" y="8613"/>
                  </a:cubicBezTo>
                  <a:cubicBezTo>
                    <a:pt x="119" y="8491"/>
                    <a:pt x="218" y="8392"/>
                    <a:pt x="340" y="8392"/>
                  </a:cubicBezTo>
                  <a:close/>
                  <a:moveTo>
                    <a:pt x="279" y="0"/>
                  </a:moveTo>
                  <a:lnTo>
                    <a:pt x="279" y="8279"/>
                  </a:lnTo>
                  <a:cubicBezTo>
                    <a:pt x="122" y="8307"/>
                    <a:pt x="0" y="8445"/>
                    <a:pt x="0" y="8613"/>
                  </a:cubicBezTo>
                  <a:cubicBezTo>
                    <a:pt x="0" y="8801"/>
                    <a:pt x="152" y="8952"/>
                    <a:pt x="340" y="8952"/>
                  </a:cubicBezTo>
                  <a:cubicBezTo>
                    <a:pt x="525" y="8952"/>
                    <a:pt x="677" y="8801"/>
                    <a:pt x="677" y="8613"/>
                  </a:cubicBezTo>
                  <a:cubicBezTo>
                    <a:pt x="677" y="8447"/>
                    <a:pt x="555" y="8309"/>
                    <a:pt x="398" y="8282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7" name="Google Shape;2207;p27"/>
            <p:cNvSpPr/>
            <p:nvPr/>
          </p:nvSpPr>
          <p:spPr>
            <a:xfrm>
              <a:off x="2729175" y="1591350"/>
              <a:ext cx="290575" cy="188775"/>
            </a:xfrm>
            <a:custGeom>
              <a:avLst/>
              <a:gdLst/>
              <a:ahLst/>
              <a:cxnLst/>
              <a:rect l="l" t="t" r="r" b="b"/>
              <a:pathLst>
                <a:path w="11623" h="7551" extrusionOk="0">
                  <a:moveTo>
                    <a:pt x="340" y="6990"/>
                  </a:moveTo>
                  <a:cubicBezTo>
                    <a:pt x="462" y="6990"/>
                    <a:pt x="561" y="7089"/>
                    <a:pt x="561" y="7210"/>
                  </a:cubicBezTo>
                  <a:cubicBezTo>
                    <a:pt x="561" y="7332"/>
                    <a:pt x="462" y="7431"/>
                    <a:pt x="340" y="7431"/>
                  </a:cubicBezTo>
                  <a:cubicBezTo>
                    <a:pt x="219" y="7431"/>
                    <a:pt x="120" y="7332"/>
                    <a:pt x="120" y="7210"/>
                  </a:cubicBezTo>
                  <a:cubicBezTo>
                    <a:pt x="120" y="7089"/>
                    <a:pt x="219" y="6990"/>
                    <a:pt x="340" y="6990"/>
                  </a:cubicBezTo>
                  <a:close/>
                  <a:moveTo>
                    <a:pt x="11540" y="0"/>
                  </a:moveTo>
                  <a:lnTo>
                    <a:pt x="4440" y="7153"/>
                  </a:lnTo>
                  <a:lnTo>
                    <a:pt x="672" y="7153"/>
                  </a:lnTo>
                  <a:cubicBezTo>
                    <a:pt x="644" y="6995"/>
                    <a:pt x="506" y="6874"/>
                    <a:pt x="340" y="6874"/>
                  </a:cubicBezTo>
                  <a:cubicBezTo>
                    <a:pt x="153" y="6874"/>
                    <a:pt x="1" y="7026"/>
                    <a:pt x="1" y="7210"/>
                  </a:cubicBezTo>
                  <a:cubicBezTo>
                    <a:pt x="1" y="7398"/>
                    <a:pt x="153" y="7550"/>
                    <a:pt x="340" y="7550"/>
                  </a:cubicBezTo>
                  <a:cubicBezTo>
                    <a:pt x="506" y="7550"/>
                    <a:pt x="644" y="7429"/>
                    <a:pt x="672" y="7271"/>
                  </a:cubicBezTo>
                  <a:lnTo>
                    <a:pt x="4489" y="7271"/>
                  </a:lnTo>
                  <a:lnTo>
                    <a:pt x="11623" y="83"/>
                  </a:lnTo>
                  <a:lnTo>
                    <a:pt x="11540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8" name="Google Shape;2208;p27"/>
            <p:cNvSpPr/>
            <p:nvPr/>
          </p:nvSpPr>
          <p:spPr>
            <a:xfrm>
              <a:off x="2509525" y="995475"/>
              <a:ext cx="2925" cy="79675"/>
            </a:xfrm>
            <a:custGeom>
              <a:avLst/>
              <a:gdLst/>
              <a:ahLst/>
              <a:cxnLst/>
              <a:rect l="l" t="t" r="r" b="b"/>
              <a:pathLst>
                <a:path w="117" h="3187" extrusionOk="0">
                  <a:moveTo>
                    <a:pt x="0" y="1"/>
                  </a:moveTo>
                  <a:lnTo>
                    <a:pt x="0" y="3187"/>
                  </a:lnTo>
                  <a:lnTo>
                    <a:pt x="116" y="3187"/>
                  </a:lnTo>
                  <a:lnTo>
                    <a:pt x="116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9" name="Google Shape;2209;p27"/>
            <p:cNvSpPr/>
            <p:nvPr/>
          </p:nvSpPr>
          <p:spPr>
            <a:xfrm>
              <a:off x="2924150" y="920275"/>
              <a:ext cx="16925" cy="305050"/>
            </a:xfrm>
            <a:custGeom>
              <a:avLst/>
              <a:gdLst/>
              <a:ahLst/>
              <a:cxnLst/>
              <a:rect l="l" t="t" r="r" b="b"/>
              <a:pathLst>
                <a:path w="677" h="12202" extrusionOk="0">
                  <a:moveTo>
                    <a:pt x="337" y="11644"/>
                  </a:moveTo>
                  <a:cubicBezTo>
                    <a:pt x="459" y="11644"/>
                    <a:pt x="558" y="11743"/>
                    <a:pt x="558" y="11865"/>
                  </a:cubicBezTo>
                  <a:cubicBezTo>
                    <a:pt x="558" y="11983"/>
                    <a:pt x="459" y="12083"/>
                    <a:pt x="337" y="12083"/>
                  </a:cubicBezTo>
                  <a:cubicBezTo>
                    <a:pt x="216" y="12083"/>
                    <a:pt x="116" y="11983"/>
                    <a:pt x="116" y="11865"/>
                  </a:cubicBezTo>
                  <a:cubicBezTo>
                    <a:pt x="116" y="11740"/>
                    <a:pt x="216" y="11644"/>
                    <a:pt x="337" y="11644"/>
                  </a:cubicBezTo>
                  <a:close/>
                  <a:moveTo>
                    <a:pt x="279" y="0"/>
                  </a:moveTo>
                  <a:lnTo>
                    <a:pt x="279" y="11531"/>
                  </a:lnTo>
                  <a:cubicBezTo>
                    <a:pt x="122" y="11558"/>
                    <a:pt x="0" y="11696"/>
                    <a:pt x="0" y="11862"/>
                  </a:cubicBezTo>
                  <a:cubicBezTo>
                    <a:pt x="0" y="12050"/>
                    <a:pt x="152" y="12201"/>
                    <a:pt x="337" y="12201"/>
                  </a:cubicBezTo>
                  <a:cubicBezTo>
                    <a:pt x="525" y="12201"/>
                    <a:pt x="677" y="12050"/>
                    <a:pt x="677" y="11865"/>
                  </a:cubicBezTo>
                  <a:cubicBezTo>
                    <a:pt x="677" y="11696"/>
                    <a:pt x="555" y="11558"/>
                    <a:pt x="398" y="11531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0" name="Google Shape;2210;p27"/>
            <p:cNvSpPr/>
            <p:nvPr/>
          </p:nvSpPr>
          <p:spPr>
            <a:xfrm>
              <a:off x="2922700" y="1256975"/>
              <a:ext cx="19825" cy="19825"/>
            </a:xfrm>
            <a:custGeom>
              <a:avLst/>
              <a:gdLst/>
              <a:ahLst/>
              <a:cxnLst/>
              <a:rect l="l" t="t" r="r" b="b"/>
              <a:pathLst>
                <a:path w="793" h="793" extrusionOk="0">
                  <a:moveTo>
                    <a:pt x="395" y="0"/>
                  </a:moveTo>
                  <a:cubicBezTo>
                    <a:pt x="177" y="0"/>
                    <a:pt x="0" y="177"/>
                    <a:pt x="0" y="398"/>
                  </a:cubicBezTo>
                  <a:cubicBezTo>
                    <a:pt x="0" y="616"/>
                    <a:pt x="177" y="793"/>
                    <a:pt x="395" y="793"/>
                  </a:cubicBezTo>
                  <a:cubicBezTo>
                    <a:pt x="613" y="793"/>
                    <a:pt x="793" y="616"/>
                    <a:pt x="793" y="398"/>
                  </a:cubicBezTo>
                  <a:cubicBezTo>
                    <a:pt x="793" y="177"/>
                    <a:pt x="613" y="0"/>
                    <a:pt x="395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1" name="Google Shape;2211;p27"/>
            <p:cNvSpPr/>
            <p:nvPr/>
          </p:nvSpPr>
          <p:spPr>
            <a:xfrm>
              <a:off x="2540425" y="988450"/>
              <a:ext cx="61950" cy="148050"/>
            </a:xfrm>
            <a:custGeom>
              <a:avLst/>
              <a:gdLst/>
              <a:ahLst/>
              <a:cxnLst/>
              <a:rect l="l" t="t" r="r" b="b"/>
              <a:pathLst>
                <a:path w="2478" h="5922" extrusionOk="0">
                  <a:moveTo>
                    <a:pt x="332" y="0"/>
                  </a:moveTo>
                  <a:lnTo>
                    <a:pt x="1" y="337"/>
                  </a:lnTo>
                  <a:lnTo>
                    <a:pt x="1845" y="2167"/>
                  </a:lnTo>
                  <a:lnTo>
                    <a:pt x="1845" y="5212"/>
                  </a:lnTo>
                  <a:cubicBezTo>
                    <a:pt x="1748" y="5284"/>
                    <a:pt x="1685" y="5397"/>
                    <a:pt x="1685" y="5527"/>
                  </a:cubicBezTo>
                  <a:cubicBezTo>
                    <a:pt x="1685" y="5745"/>
                    <a:pt x="1861" y="5922"/>
                    <a:pt x="2080" y="5922"/>
                  </a:cubicBezTo>
                  <a:cubicBezTo>
                    <a:pt x="2300" y="5922"/>
                    <a:pt x="2477" y="5745"/>
                    <a:pt x="2477" y="5527"/>
                  </a:cubicBezTo>
                  <a:cubicBezTo>
                    <a:pt x="2477" y="5397"/>
                    <a:pt x="2414" y="5284"/>
                    <a:pt x="2317" y="5212"/>
                  </a:cubicBezTo>
                  <a:lnTo>
                    <a:pt x="2317" y="1971"/>
                  </a:lnTo>
                  <a:lnTo>
                    <a:pt x="332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2" name="Google Shape;2212;p27"/>
            <p:cNvSpPr/>
            <p:nvPr/>
          </p:nvSpPr>
          <p:spPr>
            <a:xfrm>
              <a:off x="2653900" y="991625"/>
              <a:ext cx="102975" cy="318925"/>
            </a:xfrm>
            <a:custGeom>
              <a:avLst/>
              <a:gdLst/>
              <a:ahLst/>
              <a:cxnLst/>
              <a:rect l="l" t="t" r="r" b="b"/>
              <a:pathLst>
                <a:path w="4119" h="12757" extrusionOk="0">
                  <a:moveTo>
                    <a:pt x="2004" y="0"/>
                  </a:moveTo>
                  <a:lnTo>
                    <a:pt x="1921" y="83"/>
                  </a:lnTo>
                  <a:lnTo>
                    <a:pt x="4003" y="2148"/>
                  </a:lnTo>
                  <a:lnTo>
                    <a:pt x="4003" y="8227"/>
                  </a:lnTo>
                  <a:lnTo>
                    <a:pt x="17" y="12229"/>
                  </a:lnTo>
                  <a:lnTo>
                    <a:pt x="0" y="12246"/>
                  </a:lnTo>
                  <a:lnTo>
                    <a:pt x="0" y="12757"/>
                  </a:lnTo>
                  <a:lnTo>
                    <a:pt x="119" y="12757"/>
                  </a:lnTo>
                  <a:lnTo>
                    <a:pt x="119" y="12296"/>
                  </a:lnTo>
                  <a:lnTo>
                    <a:pt x="4102" y="8293"/>
                  </a:lnTo>
                  <a:lnTo>
                    <a:pt x="4119" y="8276"/>
                  </a:lnTo>
                  <a:lnTo>
                    <a:pt x="4119" y="2098"/>
                  </a:lnTo>
                  <a:lnTo>
                    <a:pt x="2004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3" name="Google Shape;2213;p27"/>
            <p:cNvSpPr/>
            <p:nvPr/>
          </p:nvSpPr>
          <p:spPr>
            <a:xfrm>
              <a:off x="2509575" y="1544750"/>
              <a:ext cx="229150" cy="477175"/>
            </a:xfrm>
            <a:custGeom>
              <a:avLst/>
              <a:gdLst/>
              <a:ahLst/>
              <a:cxnLst/>
              <a:rect l="l" t="t" r="r" b="b"/>
              <a:pathLst>
                <a:path w="9166" h="19087" extrusionOk="0">
                  <a:moveTo>
                    <a:pt x="341" y="18526"/>
                  </a:moveTo>
                  <a:cubicBezTo>
                    <a:pt x="462" y="18526"/>
                    <a:pt x="561" y="18626"/>
                    <a:pt x="561" y="18747"/>
                  </a:cubicBezTo>
                  <a:cubicBezTo>
                    <a:pt x="561" y="18869"/>
                    <a:pt x="462" y="18968"/>
                    <a:pt x="341" y="18968"/>
                  </a:cubicBezTo>
                  <a:cubicBezTo>
                    <a:pt x="219" y="18968"/>
                    <a:pt x="120" y="18869"/>
                    <a:pt x="120" y="18747"/>
                  </a:cubicBezTo>
                  <a:cubicBezTo>
                    <a:pt x="120" y="18626"/>
                    <a:pt x="219" y="18526"/>
                    <a:pt x="341" y="18526"/>
                  </a:cubicBezTo>
                  <a:close/>
                  <a:moveTo>
                    <a:pt x="9083" y="1"/>
                  </a:moveTo>
                  <a:lnTo>
                    <a:pt x="4172" y="4945"/>
                  </a:lnTo>
                  <a:lnTo>
                    <a:pt x="4172" y="14803"/>
                  </a:lnTo>
                  <a:lnTo>
                    <a:pt x="534" y="18468"/>
                  </a:lnTo>
                  <a:cubicBezTo>
                    <a:pt x="479" y="18433"/>
                    <a:pt x="412" y="18408"/>
                    <a:pt x="341" y="18408"/>
                  </a:cubicBezTo>
                  <a:cubicBezTo>
                    <a:pt x="153" y="18408"/>
                    <a:pt x="1" y="18560"/>
                    <a:pt x="1" y="18747"/>
                  </a:cubicBezTo>
                  <a:cubicBezTo>
                    <a:pt x="1" y="18935"/>
                    <a:pt x="153" y="19087"/>
                    <a:pt x="341" y="19087"/>
                  </a:cubicBezTo>
                  <a:cubicBezTo>
                    <a:pt x="528" y="19087"/>
                    <a:pt x="680" y="18935"/>
                    <a:pt x="680" y="18747"/>
                  </a:cubicBezTo>
                  <a:cubicBezTo>
                    <a:pt x="680" y="18675"/>
                    <a:pt x="655" y="18609"/>
                    <a:pt x="617" y="18551"/>
                  </a:cubicBezTo>
                  <a:lnTo>
                    <a:pt x="4291" y="14849"/>
                  </a:lnTo>
                  <a:lnTo>
                    <a:pt x="4291" y="4994"/>
                  </a:lnTo>
                  <a:lnTo>
                    <a:pt x="9166" y="84"/>
                  </a:lnTo>
                  <a:lnTo>
                    <a:pt x="9083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4" name="Google Shape;2214;p27"/>
            <p:cNvSpPr/>
            <p:nvPr/>
          </p:nvSpPr>
          <p:spPr>
            <a:xfrm>
              <a:off x="2495850" y="1043600"/>
              <a:ext cx="244675" cy="458250"/>
            </a:xfrm>
            <a:custGeom>
              <a:avLst/>
              <a:gdLst/>
              <a:ahLst/>
              <a:cxnLst/>
              <a:rect l="l" t="t" r="r" b="b"/>
              <a:pathLst>
                <a:path w="9787" h="18330" extrusionOk="0">
                  <a:moveTo>
                    <a:pt x="9447" y="119"/>
                  </a:moveTo>
                  <a:cubicBezTo>
                    <a:pt x="9569" y="119"/>
                    <a:pt x="9668" y="218"/>
                    <a:pt x="9668" y="340"/>
                  </a:cubicBezTo>
                  <a:cubicBezTo>
                    <a:pt x="9668" y="461"/>
                    <a:pt x="9569" y="560"/>
                    <a:pt x="9447" y="560"/>
                  </a:cubicBezTo>
                  <a:cubicBezTo>
                    <a:pt x="9326" y="560"/>
                    <a:pt x="9229" y="461"/>
                    <a:pt x="9229" y="340"/>
                  </a:cubicBezTo>
                  <a:cubicBezTo>
                    <a:pt x="9229" y="218"/>
                    <a:pt x="9326" y="119"/>
                    <a:pt x="9447" y="119"/>
                  </a:cubicBezTo>
                  <a:close/>
                  <a:moveTo>
                    <a:pt x="337" y="17772"/>
                  </a:moveTo>
                  <a:cubicBezTo>
                    <a:pt x="459" y="17772"/>
                    <a:pt x="558" y="17871"/>
                    <a:pt x="558" y="17993"/>
                  </a:cubicBezTo>
                  <a:cubicBezTo>
                    <a:pt x="558" y="18114"/>
                    <a:pt x="459" y="18214"/>
                    <a:pt x="337" y="18214"/>
                  </a:cubicBezTo>
                  <a:cubicBezTo>
                    <a:pt x="216" y="18214"/>
                    <a:pt x="117" y="18114"/>
                    <a:pt x="117" y="17993"/>
                  </a:cubicBezTo>
                  <a:cubicBezTo>
                    <a:pt x="117" y="17871"/>
                    <a:pt x="216" y="17772"/>
                    <a:pt x="337" y="17772"/>
                  </a:cubicBezTo>
                  <a:close/>
                  <a:moveTo>
                    <a:pt x="9447" y="0"/>
                  </a:moveTo>
                  <a:cubicBezTo>
                    <a:pt x="9262" y="0"/>
                    <a:pt x="9110" y="152"/>
                    <a:pt x="9110" y="340"/>
                  </a:cubicBezTo>
                  <a:cubicBezTo>
                    <a:pt x="9110" y="505"/>
                    <a:pt x="9232" y="643"/>
                    <a:pt x="9389" y="671"/>
                  </a:cubicBezTo>
                  <a:lnTo>
                    <a:pt x="9389" y="5855"/>
                  </a:lnTo>
                  <a:lnTo>
                    <a:pt x="5386" y="9872"/>
                  </a:lnTo>
                  <a:lnTo>
                    <a:pt x="5386" y="10929"/>
                  </a:lnTo>
                  <a:lnTo>
                    <a:pt x="1444" y="14887"/>
                  </a:lnTo>
                  <a:lnTo>
                    <a:pt x="1428" y="14904"/>
                  </a:lnTo>
                  <a:lnTo>
                    <a:pt x="1428" y="16817"/>
                  </a:lnTo>
                  <a:lnTo>
                    <a:pt x="531" y="17717"/>
                  </a:lnTo>
                  <a:cubicBezTo>
                    <a:pt x="475" y="17678"/>
                    <a:pt x="409" y="17653"/>
                    <a:pt x="337" y="17653"/>
                  </a:cubicBezTo>
                  <a:cubicBezTo>
                    <a:pt x="152" y="17653"/>
                    <a:pt x="1" y="17805"/>
                    <a:pt x="1" y="17993"/>
                  </a:cubicBezTo>
                  <a:cubicBezTo>
                    <a:pt x="1" y="18181"/>
                    <a:pt x="152" y="18330"/>
                    <a:pt x="337" y="18330"/>
                  </a:cubicBezTo>
                  <a:cubicBezTo>
                    <a:pt x="525" y="18330"/>
                    <a:pt x="677" y="18178"/>
                    <a:pt x="677" y="17993"/>
                  </a:cubicBezTo>
                  <a:cubicBezTo>
                    <a:pt x="677" y="17921"/>
                    <a:pt x="655" y="17855"/>
                    <a:pt x="613" y="17800"/>
                  </a:cubicBezTo>
                  <a:lnTo>
                    <a:pt x="1544" y="16864"/>
                  </a:lnTo>
                  <a:lnTo>
                    <a:pt x="1544" y="14954"/>
                  </a:lnTo>
                  <a:lnTo>
                    <a:pt x="5489" y="10995"/>
                  </a:lnTo>
                  <a:lnTo>
                    <a:pt x="5505" y="10976"/>
                  </a:lnTo>
                  <a:lnTo>
                    <a:pt x="5505" y="9921"/>
                  </a:lnTo>
                  <a:lnTo>
                    <a:pt x="9508" y="5902"/>
                  </a:lnTo>
                  <a:lnTo>
                    <a:pt x="9508" y="671"/>
                  </a:lnTo>
                  <a:cubicBezTo>
                    <a:pt x="9665" y="643"/>
                    <a:pt x="9787" y="505"/>
                    <a:pt x="9787" y="340"/>
                  </a:cubicBezTo>
                  <a:cubicBezTo>
                    <a:pt x="9787" y="152"/>
                    <a:pt x="9635" y="0"/>
                    <a:pt x="9447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5" name="Google Shape;2215;p27"/>
            <p:cNvSpPr/>
            <p:nvPr/>
          </p:nvSpPr>
          <p:spPr>
            <a:xfrm>
              <a:off x="2877425" y="920275"/>
              <a:ext cx="16925" cy="305050"/>
            </a:xfrm>
            <a:custGeom>
              <a:avLst/>
              <a:gdLst/>
              <a:ahLst/>
              <a:cxnLst/>
              <a:rect l="l" t="t" r="r" b="b"/>
              <a:pathLst>
                <a:path w="677" h="12202" extrusionOk="0">
                  <a:moveTo>
                    <a:pt x="337" y="11644"/>
                  </a:moveTo>
                  <a:cubicBezTo>
                    <a:pt x="459" y="11644"/>
                    <a:pt x="558" y="11743"/>
                    <a:pt x="558" y="11865"/>
                  </a:cubicBezTo>
                  <a:cubicBezTo>
                    <a:pt x="558" y="11983"/>
                    <a:pt x="459" y="12083"/>
                    <a:pt x="337" y="12083"/>
                  </a:cubicBezTo>
                  <a:cubicBezTo>
                    <a:pt x="216" y="12083"/>
                    <a:pt x="116" y="11983"/>
                    <a:pt x="116" y="11865"/>
                  </a:cubicBezTo>
                  <a:cubicBezTo>
                    <a:pt x="116" y="11740"/>
                    <a:pt x="216" y="11644"/>
                    <a:pt x="337" y="11644"/>
                  </a:cubicBezTo>
                  <a:close/>
                  <a:moveTo>
                    <a:pt x="279" y="0"/>
                  </a:moveTo>
                  <a:lnTo>
                    <a:pt x="279" y="11531"/>
                  </a:lnTo>
                  <a:cubicBezTo>
                    <a:pt x="122" y="11558"/>
                    <a:pt x="0" y="11696"/>
                    <a:pt x="0" y="11862"/>
                  </a:cubicBezTo>
                  <a:cubicBezTo>
                    <a:pt x="0" y="12050"/>
                    <a:pt x="152" y="12201"/>
                    <a:pt x="337" y="12201"/>
                  </a:cubicBezTo>
                  <a:cubicBezTo>
                    <a:pt x="525" y="12201"/>
                    <a:pt x="677" y="12050"/>
                    <a:pt x="677" y="11865"/>
                  </a:cubicBezTo>
                  <a:cubicBezTo>
                    <a:pt x="677" y="11696"/>
                    <a:pt x="555" y="11558"/>
                    <a:pt x="398" y="11531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6" name="Google Shape;2216;p27"/>
            <p:cNvSpPr/>
            <p:nvPr/>
          </p:nvSpPr>
          <p:spPr>
            <a:xfrm>
              <a:off x="2641875" y="1322475"/>
              <a:ext cx="344050" cy="566200"/>
            </a:xfrm>
            <a:custGeom>
              <a:avLst/>
              <a:gdLst/>
              <a:ahLst/>
              <a:cxnLst/>
              <a:rect l="l" t="t" r="r" b="b"/>
              <a:pathLst>
                <a:path w="13762" h="22648" extrusionOk="0">
                  <a:moveTo>
                    <a:pt x="340" y="22087"/>
                  </a:moveTo>
                  <a:cubicBezTo>
                    <a:pt x="462" y="22087"/>
                    <a:pt x="561" y="22186"/>
                    <a:pt x="561" y="22308"/>
                  </a:cubicBezTo>
                  <a:cubicBezTo>
                    <a:pt x="561" y="22429"/>
                    <a:pt x="462" y="22529"/>
                    <a:pt x="340" y="22529"/>
                  </a:cubicBezTo>
                  <a:cubicBezTo>
                    <a:pt x="219" y="22529"/>
                    <a:pt x="120" y="22429"/>
                    <a:pt x="120" y="22308"/>
                  </a:cubicBezTo>
                  <a:cubicBezTo>
                    <a:pt x="120" y="22186"/>
                    <a:pt x="219" y="22087"/>
                    <a:pt x="340" y="22087"/>
                  </a:cubicBezTo>
                  <a:close/>
                  <a:moveTo>
                    <a:pt x="8327" y="0"/>
                  </a:moveTo>
                  <a:lnTo>
                    <a:pt x="5202" y="3144"/>
                  </a:lnTo>
                  <a:lnTo>
                    <a:pt x="5202" y="9477"/>
                  </a:lnTo>
                  <a:lnTo>
                    <a:pt x="280" y="14435"/>
                  </a:lnTo>
                  <a:lnTo>
                    <a:pt x="280" y="21976"/>
                  </a:lnTo>
                  <a:cubicBezTo>
                    <a:pt x="122" y="22004"/>
                    <a:pt x="1" y="22142"/>
                    <a:pt x="1" y="22308"/>
                  </a:cubicBezTo>
                  <a:cubicBezTo>
                    <a:pt x="1" y="22495"/>
                    <a:pt x="153" y="22647"/>
                    <a:pt x="340" y="22647"/>
                  </a:cubicBezTo>
                  <a:cubicBezTo>
                    <a:pt x="525" y="22647"/>
                    <a:pt x="677" y="22495"/>
                    <a:pt x="677" y="22308"/>
                  </a:cubicBezTo>
                  <a:cubicBezTo>
                    <a:pt x="677" y="22142"/>
                    <a:pt x="556" y="22004"/>
                    <a:pt x="398" y="21976"/>
                  </a:cubicBezTo>
                  <a:lnTo>
                    <a:pt x="398" y="14482"/>
                  </a:lnTo>
                  <a:lnTo>
                    <a:pt x="5320" y="9524"/>
                  </a:lnTo>
                  <a:lnTo>
                    <a:pt x="5320" y="3194"/>
                  </a:lnTo>
                  <a:lnTo>
                    <a:pt x="8373" y="116"/>
                  </a:lnTo>
                  <a:lnTo>
                    <a:pt x="13762" y="116"/>
                  </a:lnTo>
                  <a:lnTo>
                    <a:pt x="13762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7" name="Google Shape;2217;p27"/>
            <p:cNvSpPr/>
            <p:nvPr/>
          </p:nvSpPr>
          <p:spPr>
            <a:xfrm>
              <a:off x="2875975" y="1256975"/>
              <a:ext cx="19825" cy="19825"/>
            </a:xfrm>
            <a:custGeom>
              <a:avLst/>
              <a:gdLst/>
              <a:ahLst/>
              <a:cxnLst/>
              <a:rect l="l" t="t" r="r" b="b"/>
              <a:pathLst>
                <a:path w="793" h="793" extrusionOk="0">
                  <a:moveTo>
                    <a:pt x="395" y="0"/>
                  </a:moveTo>
                  <a:cubicBezTo>
                    <a:pt x="177" y="0"/>
                    <a:pt x="0" y="177"/>
                    <a:pt x="0" y="398"/>
                  </a:cubicBezTo>
                  <a:cubicBezTo>
                    <a:pt x="0" y="616"/>
                    <a:pt x="177" y="793"/>
                    <a:pt x="395" y="793"/>
                  </a:cubicBezTo>
                  <a:cubicBezTo>
                    <a:pt x="613" y="793"/>
                    <a:pt x="793" y="616"/>
                    <a:pt x="793" y="398"/>
                  </a:cubicBezTo>
                  <a:cubicBezTo>
                    <a:pt x="793" y="177"/>
                    <a:pt x="613" y="0"/>
                    <a:pt x="395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8" name="Google Shape;2218;p27"/>
            <p:cNvSpPr/>
            <p:nvPr/>
          </p:nvSpPr>
          <p:spPr>
            <a:xfrm>
              <a:off x="2900750" y="920275"/>
              <a:ext cx="16925" cy="305050"/>
            </a:xfrm>
            <a:custGeom>
              <a:avLst/>
              <a:gdLst/>
              <a:ahLst/>
              <a:cxnLst/>
              <a:rect l="l" t="t" r="r" b="b"/>
              <a:pathLst>
                <a:path w="677" h="12202" extrusionOk="0">
                  <a:moveTo>
                    <a:pt x="340" y="11644"/>
                  </a:moveTo>
                  <a:cubicBezTo>
                    <a:pt x="461" y="11644"/>
                    <a:pt x="561" y="11743"/>
                    <a:pt x="561" y="11865"/>
                  </a:cubicBezTo>
                  <a:cubicBezTo>
                    <a:pt x="561" y="11983"/>
                    <a:pt x="461" y="12083"/>
                    <a:pt x="340" y="12083"/>
                  </a:cubicBezTo>
                  <a:cubicBezTo>
                    <a:pt x="219" y="12083"/>
                    <a:pt x="119" y="11983"/>
                    <a:pt x="119" y="11865"/>
                  </a:cubicBezTo>
                  <a:cubicBezTo>
                    <a:pt x="119" y="11740"/>
                    <a:pt x="219" y="11644"/>
                    <a:pt x="340" y="11644"/>
                  </a:cubicBezTo>
                  <a:close/>
                  <a:moveTo>
                    <a:pt x="282" y="0"/>
                  </a:moveTo>
                  <a:lnTo>
                    <a:pt x="282" y="11531"/>
                  </a:lnTo>
                  <a:cubicBezTo>
                    <a:pt x="122" y="11558"/>
                    <a:pt x="0" y="11696"/>
                    <a:pt x="0" y="11862"/>
                  </a:cubicBezTo>
                  <a:cubicBezTo>
                    <a:pt x="0" y="12050"/>
                    <a:pt x="152" y="12201"/>
                    <a:pt x="340" y="12201"/>
                  </a:cubicBezTo>
                  <a:cubicBezTo>
                    <a:pt x="525" y="12201"/>
                    <a:pt x="677" y="12050"/>
                    <a:pt x="677" y="11865"/>
                  </a:cubicBezTo>
                  <a:cubicBezTo>
                    <a:pt x="677" y="11696"/>
                    <a:pt x="558" y="11558"/>
                    <a:pt x="398" y="11531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9" name="Google Shape;2219;p27"/>
            <p:cNvSpPr/>
            <p:nvPr/>
          </p:nvSpPr>
          <p:spPr>
            <a:xfrm>
              <a:off x="2502475" y="997425"/>
              <a:ext cx="191200" cy="444050"/>
            </a:xfrm>
            <a:custGeom>
              <a:avLst/>
              <a:gdLst/>
              <a:ahLst/>
              <a:cxnLst/>
              <a:rect l="l" t="t" r="r" b="b"/>
              <a:pathLst>
                <a:path w="7648" h="17762" extrusionOk="0">
                  <a:moveTo>
                    <a:pt x="340" y="17201"/>
                  </a:moveTo>
                  <a:cubicBezTo>
                    <a:pt x="462" y="17201"/>
                    <a:pt x="561" y="17300"/>
                    <a:pt x="561" y="17422"/>
                  </a:cubicBezTo>
                  <a:cubicBezTo>
                    <a:pt x="561" y="17543"/>
                    <a:pt x="462" y="17643"/>
                    <a:pt x="340" y="17643"/>
                  </a:cubicBezTo>
                  <a:cubicBezTo>
                    <a:pt x="219" y="17643"/>
                    <a:pt x="119" y="17543"/>
                    <a:pt x="119" y="17422"/>
                  </a:cubicBezTo>
                  <a:cubicBezTo>
                    <a:pt x="119" y="17300"/>
                    <a:pt x="219" y="17201"/>
                    <a:pt x="340" y="17201"/>
                  </a:cubicBezTo>
                  <a:close/>
                  <a:moveTo>
                    <a:pt x="7531" y="0"/>
                  </a:moveTo>
                  <a:lnTo>
                    <a:pt x="7531" y="6860"/>
                  </a:lnTo>
                  <a:lnTo>
                    <a:pt x="4257" y="10145"/>
                  </a:lnTo>
                  <a:lnTo>
                    <a:pt x="4241" y="10162"/>
                  </a:lnTo>
                  <a:lnTo>
                    <a:pt x="4241" y="11757"/>
                  </a:lnTo>
                  <a:lnTo>
                    <a:pt x="299" y="15716"/>
                  </a:lnTo>
                  <a:lnTo>
                    <a:pt x="282" y="15732"/>
                  </a:lnTo>
                  <a:lnTo>
                    <a:pt x="282" y="17090"/>
                  </a:lnTo>
                  <a:cubicBezTo>
                    <a:pt x="122" y="17118"/>
                    <a:pt x="1" y="17256"/>
                    <a:pt x="1" y="17422"/>
                  </a:cubicBezTo>
                  <a:cubicBezTo>
                    <a:pt x="1" y="17609"/>
                    <a:pt x="152" y="17761"/>
                    <a:pt x="340" y="17761"/>
                  </a:cubicBezTo>
                  <a:cubicBezTo>
                    <a:pt x="528" y="17761"/>
                    <a:pt x="680" y="17609"/>
                    <a:pt x="680" y="17422"/>
                  </a:cubicBezTo>
                  <a:cubicBezTo>
                    <a:pt x="680" y="17256"/>
                    <a:pt x="558" y="17118"/>
                    <a:pt x="398" y="17090"/>
                  </a:cubicBezTo>
                  <a:lnTo>
                    <a:pt x="398" y="15782"/>
                  </a:lnTo>
                  <a:lnTo>
                    <a:pt x="4343" y="11823"/>
                  </a:lnTo>
                  <a:lnTo>
                    <a:pt x="4359" y="11807"/>
                  </a:lnTo>
                  <a:lnTo>
                    <a:pt x="4359" y="10211"/>
                  </a:lnTo>
                  <a:lnTo>
                    <a:pt x="7631" y="6926"/>
                  </a:lnTo>
                  <a:lnTo>
                    <a:pt x="7647" y="6907"/>
                  </a:lnTo>
                  <a:lnTo>
                    <a:pt x="7647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0" name="Google Shape;2220;p27"/>
            <p:cNvSpPr/>
            <p:nvPr/>
          </p:nvSpPr>
          <p:spPr>
            <a:xfrm>
              <a:off x="2502475" y="990025"/>
              <a:ext cx="167875" cy="378700"/>
            </a:xfrm>
            <a:custGeom>
              <a:avLst/>
              <a:gdLst/>
              <a:ahLst/>
              <a:cxnLst/>
              <a:rect l="l" t="t" r="r" b="b"/>
              <a:pathLst>
                <a:path w="6715" h="15148" extrusionOk="0">
                  <a:moveTo>
                    <a:pt x="340" y="14587"/>
                  </a:moveTo>
                  <a:cubicBezTo>
                    <a:pt x="462" y="14587"/>
                    <a:pt x="561" y="14687"/>
                    <a:pt x="561" y="14808"/>
                  </a:cubicBezTo>
                  <a:cubicBezTo>
                    <a:pt x="561" y="14930"/>
                    <a:pt x="462" y="15029"/>
                    <a:pt x="340" y="15029"/>
                  </a:cubicBezTo>
                  <a:cubicBezTo>
                    <a:pt x="219" y="15029"/>
                    <a:pt x="119" y="14930"/>
                    <a:pt x="119" y="14808"/>
                  </a:cubicBezTo>
                  <a:cubicBezTo>
                    <a:pt x="119" y="14687"/>
                    <a:pt x="219" y="14587"/>
                    <a:pt x="340" y="14587"/>
                  </a:cubicBezTo>
                  <a:close/>
                  <a:moveTo>
                    <a:pt x="6595" y="1"/>
                  </a:moveTo>
                  <a:lnTo>
                    <a:pt x="6595" y="6861"/>
                  </a:lnTo>
                  <a:lnTo>
                    <a:pt x="3324" y="10146"/>
                  </a:lnTo>
                  <a:lnTo>
                    <a:pt x="3308" y="10162"/>
                  </a:lnTo>
                  <a:lnTo>
                    <a:pt x="3308" y="11766"/>
                  </a:lnTo>
                  <a:cubicBezTo>
                    <a:pt x="3250" y="11819"/>
                    <a:pt x="3148" y="11918"/>
                    <a:pt x="2963" y="12106"/>
                  </a:cubicBezTo>
                  <a:lnTo>
                    <a:pt x="539" y="14538"/>
                  </a:lnTo>
                  <a:cubicBezTo>
                    <a:pt x="484" y="14496"/>
                    <a:pt x="415" y="14469"/>
                    <a:pt x="340" y="14469"/>
                  </a:cubicBezTo>
                  <a:cubicBezTo>
                    <a:pt x="152" y="14469"/>
                    <a:pt x="1" y="14620"/>
                    <a:pt x="1" y="14808"/>
                  </a:cubicBezTo>
                  <a:cubicBezTo>
                    <a:pt x="1" y="14996"/>
                    <a:pt x="152" y="15148"/>
                    <a:pt x="340" y="15148"/>
                  </a:cubicBezTo>
                  <a:cubicBezTo>
                    <a:pt x="528" y="15148"/>
                    <a:pt x="680" y="14996"/>
                    <a:pt x="680" y="14808"/>
                  </a:cubicBezTo>
                  <a:cubicBezTo>
                    <a:pt x="680" y="14739"/>
                    <a:pt x="658" y="14676"/>
                    <a:pt x="622" y="14620"/>
                  </a:cubicBezTo>
                  <a:cubicBezTo>
                    <a:pt x="3352" y="11879"/>
                    <a:pt x="3407" y="11827"/>
                    <a:pt x="3407" y="11824"/>
                  </a:cubicBezTo>
                  <a:lnTo>
                    <a:pt x="3424" y="11808"/>
                  </a:lnTo>
                  <a:lnTo>
                    <a:pt x="3424" y="10212"/>
                  </a:lnTo>
                  <a:lnTo>
                    <a:pt x="6695" y="6927"/>
                  </a:lnTo>
                  <a:lnTo>
                    <a:pt x="6714" y="6910"/>
                  </a:lnTo>
                  <a:lnTo>
                    <a:pt x="6714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1" name="Google Shape;2221;p27"/>
            <p:cNvSpPr/>
            <p:nvPr/>
          </p:nvSpPr>
          <p:spPr>
            <a:xfrm>
              <a:off x="2858575" y="1410325"/>
              <a:ext cx="119900" cy="220575"/>
            </a:xfrm>
            <a:custGeom>
              <a:avLst/>
              <a:gdLst/>
              <a:ahLst/>
              <a:cxnLst/>
              <a:rect l="l" t="t" r="r" b="b"/>
              <a:pathLst>
                <a:path w="4796" h="8823" extrusionOk="0">
                  <a:moveTo>
                    <a:pt x="338" y="8262"/>
                  </a:moveTo>
                  <a:cubicBezTo>
                    <a:pt x="459" y="8262"/>
                    <a:pt x="558" y="8362"/>
                    <a:pt x="558" y="8483"/>
                  </a:cubicBezTo>
                  <a:cubicBezTo>
                    <a:pt x="558" y="8605"/>
                    <a:pt x="459" y="8704"/>
                    <a:pt x="338" y="8704"/>
                  </a:cubicBezTo>
                  <a:cubicBezTo>
                    <a:pt x="216" y="8704"/>
                    <a:pt x="117" y="8605"/>
                    <a:pt x="117" y="8483"/>
                  </a:cubicBezTo>
                  <a:cubicBezTo>
                    <a:pt x="117" y="8362"/>
                    <a:pt x="216" y="8262"/>
                    <a:pt x="338" y="8262"/>
                  </a:cubicBezTo>
                  <a:close/>
                  <a:moveTo>
                    <a:pt x="1781" y="0"/>
                  </a:moveTo>
                  <a:lnTo>
                    <a:pt x="282" y="1513"/>
                  </a:lnTo>
                  <a:lnTo>
                    <a:pt x="313" y="8149"/>
                  </a:lnTo>
                  <a:cubicBezTo>
                    <a:pt x="139" y="8160"/>
                    <a:pt x="1" y="8307"/>
                    <a:pt x="1" y="8483"/>
                  </a:cubicBezTo>
                  <a:cubicBezTo>
                    <a:pt x="1" y="8671"/>
                    <a:pt x="153" y="8823"/>
                    <a:pt x="338" y="8823"/>
                  </a:cubicBezTo>
                  <a:cubicBezTo>
                    <a:pt x="525" y="8823"/>
                    <a:pt x="677" y="8671"/>
                    <a:pt x="677" y="8483"/>
                  </a:cubicBezTo>
                  <a:cubicBezTo>
                    <a:pt x="677" y="8329"/>
                    <a:pt x="572" y="8202"/>
                    <a:pt x="431" y="8160"/>
                  </a:cubicBezTo>
                  <a:lnTo>
                    <a:pt x="401" y="1560"/>
                  </a:lnTo>
                  <a:lnTo>
                    <a:pt x="1831" y="116"/>
                  </a:lnTo>
                  <a:lnTo>
                    <a:pt x="4796" y="116"/>
                  </a:lnTo>
                  <a:lnTo>
                    <a:pt x="4796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2" name="Google Shape;2222;p27"/>
            <p:cNvSpPr/>
            <p:nvPr/>
          </p:nvSpPr>
          <p:spPr>
            <a:xfrm>
              <a:off x="2881900" y="1433650"/>
              <a:ext cx="97750" cy="173725"/>
            </a:xfrm>
            <a:custGeom>
              <a:avLst/>
              <a:gdLst/>
              <a:ahLst/>
              <a:cxnLst/>
              <a:rect l="l" t="t" r="r" b="b"/>
              <a:pathLst>
                <a:path w="3910" h="6949" extrusionOk="0">
                  <a:moveTo>
                    <a:pt x="340" y="6388"/>
                  </a:moveTo>
                  <a:cubicBezTo>
                    <a:pt x="462" y="6388"/>
                    <a:pt x="561" y="6488"/>
                    <a:pt x="561" y="6609"/>
                  </a:cubicBezTo>
                  <a:cubicBezTo>
                    <a:pt x="561" y="6730"/>
                    <a:pt x="462" y="6830"/>
                    <a:pt x="340" y="6830"/>
                  </a:cubicBezTo>
                  <a:cubicBezTo>
                    <a:pt x="219" y="6830"/>
                    <a:pt x="120" y="6730"/>
                    <a:pt x="120" y="6609"/>
                  </a:cubicBezTo>
                  <a:cubicBezTo>
                    <a:pt x="120" y="6488"/>
                    <a:pt x="219" y="6388"/>
                    <a:pt x="340" y="6388"/>
                  </a:cubicBezTo>
                  <a:close/>
                  <a:moveTo>
                    <a:pt x="1146" y="0"/>
                  </a:moveTo>
                  <a:lnTo>
                    <a:pt x="280" y="873"/>
                  </a:lnTo>
                  <a:lnTo>
                    <a:pt x="280" y="6278"/>
                  </a:lnTo>
                  <a:cubicBezTo>
                    <a:pt x="122" y="6305"/>
                    <a:pt x="1" y="6443"/>
                    <a:pt x="1" y="6609"/>
                  </a:cubicBezTo>
                  <a:cubicBezTo>
                    <a:pt x="1" y="6797"/>
                    <a:pt x="153" y="6949"/>
                    <a:pt x="340" y="6949"/>
                  </a:cubicBezTo>
                  <a:cubicBezTo>
                    <a:pt x="525" y="6949"/>
                    <a:pt x="677" y="6797"/>
                    <a:pt x="677" y="6609"/>
                  </a:cubicBezTo>
                  <a:cubicBezTo>
                    <a:pt x="677" y="6443"/>
                    <a:pt x="556" y="6305"/>
                    <a:pt x="398" y="6278"/>
                  </a:cubicBezTo>
                  <a:lnTo>
                    <a:pt x="398" y="922"/>
                  </a:lnTo>
                  <a:lnTo>
                    <a:pt x="1193" y="119"/>
                  </a:lnTo>
                  <a:lnTo>
                    <a:pt x="3910" y="119"/>
                  </a:lnTo>
                  <a:lnTo>
                    <a:pt x="3910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3" name="Google Shape;2223;p27"/>
            <p:cNvSpPr/>
            <p:nvPr/>
          </p:nvSpPr>
          <p:spPr>
            <a:xfrm>
              <a:off x="2729175" y="1554825"/>
              <a:ext cx="275250" cy="188775"/>
            </a:xfrm>
            <a:custGeom>
              <a:avLst/>
              <a:gdLst/>
              <a:ahLst/>
              <a:cxnLst/>
              <a:rect l="l" t="t" r="r" b="b"/>
              <a:pathLst>
                <a:path w="11010" h="7551" extrusionOk="0">
                  <a:moveTo>
                    <a:pt x="340" y="6993"/>
                  </a:moveTo>
                  <a:cubicBezTo>
                    <a:pt x="462" y="6993"/>
                    <a:pt x="561" y="7092"/>
                    <a:pt x="561" y="7214"/>
                  </a:cubicBezTo>
                  <a:cubicBezTo>
                    <a:pt x="561" y="7335"/>
                    <a:pt x="462" y="7435"/>
                    <a:pt x="340" y="7435"/>
                  </a:cubicBezTo>
                  <a:cubicBezTo>
                    <a:pt x="219" y="7435"/>
                    <a:pt x="120" y="7335"/>
                    <a:pt x="120" y="7214"/>
                  </a:cubicBezTo>
                  <a:cubicBezTo>
                    <a:pt x="120" y="7092"/>
                    <a:pt x="219" y="6993"/>
                    <a:pt x="340" y="6993"/>
                  </a:cubicBezTo>
                  <a:close/>
                  <a:moveTo>
                    <a:pt x="10924" y="1"/>
                  </a:moveTo>
                  <a:lnTo>
                    <a:pt x="3824" y="7153"/>
                  </a:lnTo>
                  <a:lnTo>
                    <a:pt x="672" y="7153"/>
                  </a:lnTo>
                  <a:cubicBezTo>
                    <a:pt x="644" y="6996"/>
                    <a:pt x="506" y="6874"/>
                    <a:pt x="340" y="6874"/>
                  </a:cubicBezTo>
                  <a:cubicBezTo>
                    <a:pt x="153" y="6874"/>
                    <a:pt x="1" y="7026"/>
                    <a:pt x="1" y="7214"/>
                  </a:cubicBezTo>
                  <a:cubicBezTo>
                    <a:pt x="1" y="7399"/>
                    <a:pt x="153" y="7551"/>
                    <a:pt x="340" y="7551"/>
                  </a:cubicBezTo>
                  <a:cubicBezTo>
                    <a:pt x="506" y="7551"/>
                    <a:pt x="644" y="7432"/>
                    <a:pt x="672" y="7272"/>
                  </a:cubicBezTo>
                  <a:lnTo>
                    <a:pt x="3874" y="7272"/>
                  </a:lnTo>
                  <a:lnTo>
                    <a:pt x="11010" y="84"/>
                  </a:lnTo>
                  <a:lnTo>
                    <a:pt x="10924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4" name="Google Shape;2224;p27"/>
            <p:cNvSpPr/>
            <p:nvPr/>
          </p:nvSpPr>
          <p:spPr>
            <a:xfrm>
              <a:off x="2502475" y="975275"/>
              <a:ext cx="121150" cy="332100"/>
            </a:xfrm>
            <a:custGeom>
              <a:avLst/>
              <a:gdLst/>
              <a:ahLst/>
              <a:cxnLst/>
              <a:rect l="l" t="t" r="r" b="b"/>
              <a:pathLst>
                <a:path w="4846" h="13284" extrusionOk="0">
                  <a:moveTo>
                    <a:pt x="340" y="12723"/>
                  </a:moveTo>
                  <a:cubicBezTo>
                    <a:pt x="462" y="12723"/>
                    <a:pt x="561" y="12823"/>
                    <a:pt x="561" y="12944"/>
                  </a:cubicBezTo>
                  <a:cubicBezTo>
                    <a:pt x="561" y="13066"/>
                    <a:pt x="462" y="13165"/>
                    <a:pt x="340" y="13165"/>
                  </a:cubicBezTo>
                  <a:cubicBezTo>
                    <a:pt x="219" y="13165"/>
                    <a:pt x="119" y="13066"/>
                    <a:pt x="119" y="12944"/>
                  </a:cubicBezTo>
                  <a:cubicBezTo>
                    <a:pt x="119" y="12823"/>
                    <a:pt x="219" y="12723"/>
                    <a:pt x="340" y="12723"/>
                  </a:cubicBezTo>
                  <a:close/>
                  <a:moveTo>
                    <a:pt x="4727" y="0"/>
                  </a:moveTo>
                  <a:lnTo>
                    <a:pt x="4727" y="6863"/>
                  </a:lnTo>
                  <a:lnTo>
                    <a:pt x="1455" y="10148"/>
                  </a:lnTo>
                  <a:lnTo>
                    <a:pt x="1439" y="10164"/>
                  </a:lnTo>
                  <a:lnTo>
                    <a:pt x="1439" y="11760"/>
                  </a:lnTo>
                  <a:lnTo>
                    <a:pt x="533" y="12668"/>
                  </a:lnTo>
                  <a:cubicBezTo>
                    <a:pt x="478" y="12629"/>
                    <a:pt x="412" y="12607"/>
                    <a:pt x="340" y="12607"/>
                  </a:cubicBezTo>
                  <a:cubicBezTo>
                    <a:pt x="152" y="12607"/>
                    <a:pt x="1" y="12759"/>
                    <a:pt x="1" y="12944"/>
                  </a:cubicBezTo>
                  <a:cubicBezTo>
                    <a:pt x="1" y="13132"/>
                    <a:pt x="152" y="13284"/>
                    <a:pt x="340" y="13284"/>
                  </a:cubicBezTo>
                  <a:cubicBezTo>
                    <a:pt x="528" y="13284"/>
                    <a:pt x="680" y="13132"/>
                    <a:pt x="680" y="12944"/>
                  </a:cubicBezTo>
                  <a:cubicBezTo>
                    <a:pt x="680" y="12872"/>
                    <a:pt x="655" y="12806"/>
                    <a:pt x="616" y="12751"/>
                  </a:cubicBezTo>
                  <a:lnTo>
                    <a:pt x="1555" y="11810"/>
                  </a:lnTo>
                  <a:lnTo>
                    <a:pt x="1555" y="10211"/>
                  </a:lnTo>
                  <a:lnTo>
                    <a:pt x="4826" y="6926"/>
                  </a:lnTo>
                  <a:lnTo>
                    <a:pt x="4845" y="6910"/>
                  </a:lnTo>
                  <a:lnTo>
                    <a:pt x="4845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5" name="Google Shape;2225;p27"/>
            <p:cNvSpPr/>
            <p:nvPr/>
          </p:nvSpPr>
          <p:spPr>
            <a:xfrm>
              <a:off x="2502475" y="982650"/>
              <a:ext cx="144475" cy="355225"/>
            </a:xfrm>
            <a:custGeom>
              <a:avLst/>
              <a:gdLst/>
              <a:ahLst/>
              <a:cxnLst/>
              <a:rect l="l" t="t" r="r" b="b"/>
              <a:pathLst>
                <a:path w="5779" h="14209" extrusionOk="0">
                  <a:moveTo>
                    <a:pt x="340" y="13648"/>
                  </a:moveTo>
                  <a:cubicBezTo>
                    <a:pt x="462" y="13648"/>
                    <a:pt x="561" y="13748"/>
                    <a:pt x="561" y="13869"/>
                  </a:cubicBezTo>
                  <a:cubicBezTo>
                    <a:pt x="561" y="13991"/>
                    <a:pt x="462" y="14090"/>
                    <a:pt x="340" y="14090"/>
                  </a:cubicBezTo>
                  <a:cubicBezTo>
                    <a:pt x="219" y="14090"/>
                    <a:pt x="119" y="13991"/>
                    <a:pt x="119" y="13869"/>
                  </a:cubicBezTo>
                  <a:cubicBezTo>
                    <a:pt x="119" y="13748"/>
                    <a:pt x="219" y="13648"/>
                    <a:pt x="340" y="13648"/>
                  </a:cubicBezTo>
                  <a:close/>
                  <a:moveTo>
                    <a:pt x="5660" y="1"/>
                  </a:moveTo>
                  <a:lnTo>
                    <a:pt x="5660" y="6860"/>
                  </a:lnTo>
                  <a:lnTo>
                    <a:pt x="2388" y="10145"/>
                  </a:lnTo>
                  <a:lnTo>
                    <a:pt x="2372" y="10165"/>
                  </a:lnTo>
                  <a:lnTo>
                    <a:pt x="2372" y="11760"/>
                  </a:lnTo>
                  <a:lnTo>
                    <a:pt x="539" y="13599"/>
                  </a:lnTo>
                  <a:cubicBezTo>
                    <a:pt x="484" y="13557"/>
                    <a:pt x="415" y="13532"/>
                    <a:pt x="340" y="13532"/>
                  </a:cubicBezTo>
                  <a:cubicBezTo>
                    <a:pt x="152" y="13532"/>
                    <a:pt x="1" y="13684"/>
                    <a:pt x="1" y="13869"/>
                  </a:cubicBezTo>
                  <a:cubicBezTo>
                    <a:pt x="1" y="14057"/>
                    <a:pt x="152" y="14209"/>
                    <a:pt x="340" y="14209"/>
                  </a:cubicBezTo>
                  <a:cubicBezTo>
                    <a:pt x="528" y="14209"/>
                    <a:pt x="680" y="14057"/>
                    <a:pt x="680" y="13869"/>
                  </a:cubicBezTo>
                  <a:cubicBezTo>
                    <a:pt x="680" y="13800"/>
                    <a:pt x="658" y="13737"/>
                    <a:pt x="622" y="13684"/>
                  </a:cubicBezTo>
                  <a:lnTo>
                    <a:pt x="2491" y="11807"/>
                  </a:lnTo>
                  <a:lnTo>
                    <a:pt x="2491" y="10212"/>
                  </a:lnTo>
                  <a:lnTo>
                    <a:pt x="5762" y="6927"/>
                  </a:lnTo>
                  <a:lnTo>
                    <a:pt x="5778" y="6910"/>
                  </a:lnTo>
                  <a:lnTo>
                    <a:pt x="5778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6" name="Google Shape;2226;p27"/>
            <p:cNvSpPr/>
            <p:nvPr/>
          </p:nvSpPr>
          <p:spPr>
            <a:xfrm>
              <a:off x="2502475" y="1067125"/>
              <a:ext cx="57925" cy="157100"/>
            </a:xfrm>
            <a:custGeom>
              <a:avLst/>
              <a:gdLst/>
              <a:ahLst/>
              <a:cxnLst/>
              <a:rect l="l" t="t" r="r" b="b"/>
              <a:pathLst>
                <a:path w="2317" h="6284" extrusionOk="0">
                  <a:moveTo>
                    <a:pt x="340" y="5726"/>
                  </a:moveTo>
                  <a:cubicBezTo>
                    <a:pt x="462" y="5726"/>
                    <a:pt x="561" y="5825"/>
                    <a:pt x="561" y="5946"/>
                  </a:cubicBezTo>
                  <a:cubicBezTo>
                    <a:pt x="561" y="6068"/>
                    <a:pt x="462" y="6167"/>
                    <a:pt x="340" y="6167"/>
                  </a:cubicBezTo>
                  <a:cubicBezTo>
                    <a:pt x="219" y="6167"/>
                    <a:pt x="119" y="6068"/>
                    <a:pt x="119" y="5946"/>
                  </a:cubicBezTo>
                  <a:cubicBezTo>
                    <a:pt x="119" y="5825"/>
                    <a:pt x="219" y="5726"/>
                    <a:pt x="340" y="5726"/>
                  </a:cubicBezTo>
                  <a:close/>
                  <a:moveTo>
                    <a:pt x="2231" y="0"/>
                  </a:moveTo>
                  <a:lnTo>
                    <a:pt x="282" y="1960"/>
                  </a:lnTo>
                  <a:lnTo>
                    <a:pt x="282" y="5612"/>
                  </a:lnTo>
                  <a:cubicBezTo>
                    <a:pt x="122" y="5640"/>
                    <a:pt x="1" y="5778"/>
                    <a:pt x="1" y="5946"/>
                  </a:cubicBezTo>
                  <a:cubicBezTo>
                    <a:pt x="1" y="6131"/>
                    <a:pt x="152" y="6283"/>
                    <a:pt x="340" y="6283"/>
                  </a:cubicBezTo>
                  <a:cubicBezTo>
                    <a:pt x="528" y="6283"/>
                    <a:pt x="680" y="6131"/>
                    <a:pt x="680" y="5946"/>
                  </a:cubicBezTo>
                  <a:cubicBezTo>
                    <a:pt x="680" y="5778"/>
                    <a:pt x="558" y="5640"/>
                    <a:pt x="398" y="5612"/>
                  </a:cubicBezTo>
                  <a:lnTo>
                    <a:pt x="398" y="2010"/>
                  </a:lnTo>
                  <a:lnTo>
                    <a:pt x="2317" y="86"/>
                  </a:lnTo>
                  <a:lnTo>
                    <a:pt x="2231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7" name="Google Shape;2227;p27"/>
            <p:cNvSpPr/>
            <p:nvPr/>
          </p:nvSpPr>
          <p:spPr>
            <a:xfrm>
              <a:off x="2899375" y="1256975"/>
              <a:ext cx="19750" cy="19825"/>
            </a:xfrm>
            <a:custGeom>
              <a:avLst/>
              <a:gdLst/>
              <a:ahLst/>
              <a:cxnLst/>
              <a:rect l="l" t="t" r="r" b="b"/>
              <a:pathLst>
                <a:path w="790" h="793" extrusionOk="0">
                  <a:moveTo>
                    <a:pt x="395" y="0"/>
                  </a:moveTo>
                  <a:cubicBezTo>
                    <a:pt x="177" y="0"/>
                    <a:pt x="0" y="177"/>
                    <a:pt x="0" y="398"/>
                  </a:cubicBezTo>
                  <a:cubicBezTo>
                    <a:pt x="0" y="616"/>
                    <a:pt x="177" y="793"/>
                    <a:pt x="395" y="793"/>
                  </a:cubicBezTo>
                  <a:cubicBezTo>
                    <a:pt x="613" y="793"/>
                    <a:pt x="790" y="616"/>
                    <a:pt x="790" y="398"/>
                  </a:cubicBezTo>
                  <a:cubicBezTo>
                    <a:pt x="790" y="177"/>
                    <a:pt x="613" y="0"/>
                    <a:pt x="395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8" name="Google Shape;2228;p27"/>
            <p:cNvSpPr/>
            <p:nvPr/>
          </p:nvSpPr>
          <p:spPr>
            <a:xfrm>
              <a:off x="1476750" y="1456500"/>
              <a:ext cx="651075" cy="725125"/>
            </a:xfrm>
            <a:custGeom>
              <a:avLst/>
              <a:gdLst/>
              <a:ahLst/>
              <a:cxnLst/>
              <a:rect l="l" t="t" r="r" b="b"/>
              <a:pathLst>
                <a:path w="26043" h="29005" extrusionOk="0">
                  <a:moveTo>
                    <a:pt x="25706" y="28444"/>
                  </a:moveTo>
                  <a:cubicBezTo>
                    <a:pt x="25828" y="28444"/>
                    <a:pt x="25927" y="28544"/>
                    <a:pt x="25927" y="28665"/>
                  </a:cubicBezTo>
                  <a:cubicBezTo>
                    <a:pt x="25927" y="28787"/>
                    <a:pt x="25828" y="28886"/>
                    <a:pt x="25706" y="28886"/>
                  </a:cubicBezTo>
                  <a:cubicBezTo>
                    <a:pt x="25582" y="28886"/>
                    <a:pt x="25485" y="28787"/>
                    <a:pt x="25485" y="28665"/>
                  </a:cubicBezTo>
                  <a:cubicBezTo>
                    <a:pt x="25485" y="28544"/>
                    <a:pt x="25585" y="28444"/>
                    <a:pt x="25706" y="28444"/>
                  </a:cubicBezTo>
                  <a:close/>
                  <a:moveTo>
                    <a:pt x="0" y="0"/>
                  </a:moveTo>
                  <a:lnTo>
                    <a:pt x="0" y="119"/>
                  </a:lnTo>
                  <a:lnTo>
                    <a:pt x="3067" y="119"/>
                  </a:lnTo>
                  <a:lnTo>
                    <a:pt x="4403" y="1452"/>
                  </a:lnTo>
                  <a:lnTo>
                    <a:pt x="4403" y="10680"/>
                  </a:lnTo>
                  <a:lnTo>
                    <a:pt x="15614" y="21871"/>
                  </a:lnTo>
                  <a:lnTo>
                    <a:pt x="15630" y="21888"/>
                  </a:lnTo>
                  <a:lnTo>
                    <a:pt x="18832" y="21888"/>
                  </a:lnTo>
                  <a:lnTo>
                    <a:pt x="25427" y="28472"/>
                  </a:lnTo>
                  <a:cubicBezTo>
                    <a:pt x="25391" y="28527"/>
                    <a:pt x="25367" y="28593"/>
                    <a:pt x="25367" y="28665"/>
                  </a:cubicBezTo>
                  <a:cubicBezTo>
                    <a:pt x="25367" y="28853"/>
                    <a:pt x="25518" y="29005"/>
                    <a:pt x="25706" y="29005"/>
                  </a:cubicBezTo>
                  <a:cubicBezTo>
                    <a:pt x="25891" y="29005"/>
                    <a:pt x="26043" y="28853"/>
                    <a:pt x="26043" y="28665"/>
                  </a:cubicBezTo>
                  <a:cubicBezTo>
                    <a:pt x="26043" y="28480"/>
                    <a:pt x="25891" y="28328"/>
                    <a:pt x="25706" y="28328"/>
                  </a:cubicBezTo>
                  <a:cubicBezTo>
                    <a:pt x="25632" y="28328"/>
                    <a:pt x="25565" y="28350"/>
                    <a:pt x="25510" y="28389"/>
                  </a:cubicBezTo>
                  <a:lnTo>
                    <a:pt x="18899" y="21789"/>
                  </a:lnTo>
                  <a:lnTo>
                    <a:pt x="18882" y="21769"/>
                  </a:lnTo>
                  <a:lnTo>
                    <a:pt x="15680" y="21769"/>
                  </a:lnTo>
                  <a:lnTo>
                    <a:pt x="4522" y="10631"/>
                  </a:lnTo>
                  <a:lnTo>
                    <a:pt x="4522" y="1402"/>
                  </a:lnTo>
                  <a:lnTo>
                    <a:pt x="3117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9" name="Google Shape;2229;p27"/>
            <p:cNvSpPr/>
            <p:nvPr/>
          </p:nvSpPr>
          <p:spPr>
            <a:xfrm>
              <a:off x="1470875" y="1142000"/>
              <a:ext cx="756050" cy="1015325"/>
            </a:xfrm>
            <a:custGeom>
              <a:avLst/>
              <a:gdLst/>
              <a:ahLst/>
              <a:cxnLst/>
              <a:rect l="l" t="t" r="r" b="b"/>
              <a:pathLst>
                <a:path w="30242" h="40613" extrusionOk="0">
                  <a:moveTo>
                    <a:pt x="29905" y="39531"/>
                  </a:moveTo>
                  <a:cubicBezTo>
                    <a:pt x="30027" y="39531"/>
                    <a:pt x="30126" y="39630"/>
                    <a:pt x="30126" y="39752"/>
                  </a:cubicBezTo>
                  <a:cubicBezTo>
                    <a:pt x="30126" y="39873"/>
                    <a:pt x="30027" y="39972"/>
                    <a:pt x="29905" y="39972"/>
                  </a:cubicBezTo>
                  <a:cubicBezTo>
                    <a:pt x="29784" y="39972"/>
                    <a:pt x="29684" y="39873"/>
                    <a:pt x="29684" y="39752"/>
                  </a:cubicBezTo>
                  <a:cubicBezTo>
                    <a:pt x="29684" y="39630"/>
                    <a:pt x="29784" y="39531"/>
                    <a:pt x="29905" y="39531"/>
                  </a:cubicBezTo>
                  <a:close/>
                  <a:moveTo>
                    <a:pt x="84" y="0"/>
                  </a:moveTo>
                  <a:lnTo>
                    <a:pt x="1" y="83"/>
                  </a:lnTo>
                  <a:lnTo>
                    <a:pt x="6507" y="6579"/>
                  </a:lnTo>
                  <a:lnTo>
                    <a:pt x="6507" y="22670"/>
                  </a:lnTo>
                  <a:lnTo>
                    <a:pt x="16442" y="32588"/>
                  </a:lnTo>
                  <a:lnTo>
                    <a:pt x="16459" y="32605"/>
                  </a:lnTo>
                  <a:lnTo>
                    <a:pt x="19661" y="32605"/>
                  </a:lnTo>
                  <a:lnTo>
                    <a:pt x="25944" y="38877"/>
                  </a:lnTo>
                  <a:lnTo>
                    <a:pt x="27666" y="40596"/>
                  </a:lnTo>
                  <a:lnTo>
                    <a:pt x="27683" y="40613"/>
                  </a:lnTo>
                  <a:lnTo>
                    <a:pt x="29130" y="40613"/>
                  </a:lnTo>
                  <a:lnTo>
                    <a:pt x="29712" y="40028"/>
                  </a:lnTo>
                  <a:cubicBezTo>
                    <a:pt x="29767" y="40066"/>
                    <a:pt x="29833" y="40091"/>
                    <a:pt x="29905" y="40091"/>
                  </a:cubicBezTo>
                  <a:cubicBezTo>
                    <a:pt x="30090" y="40091"/>
                    <a:pt x="30242" y="39939"/>
                    <a:pt x="30242" y="39752"/>
                  </a:cubicBezTo>
                  <a:cubicBezTo>
                    <a:pt x="30242" y="39567"/>
                    <a:pt x="30090" y="39415"/>
                    <a:pt x="29905" y="39415"/>
                  </a:cubicBezTo>
                  <a:cubicBezTo>
                    <a:pt x="29717" y="39415"/>
                    <a:pt x="29566" y="39567"/>
                    <a:pt x="29566" y="39752"/>
                  </a:cubicBezTo>
                  <a:cubicBezTo>
                    <a:pt x="29566" y="39823"/>
                    <a:pt x="29588" y="39892"/>
                    <a:pt x="29629" y="39948"/>
                  </a:cubicBezTo>
                  <a:lnTo>
                    <a:pt x="29083" y="40494"/>
                  </a:lnTo>
                  <a:lnTo>
                    <a:pt x="27730" y="40494"/>
                  </a:lnTo>
                  <a:lnTo>
                    <a:pt x="19727" y="32505"/>
                  </a:lnTo>
                  <a:lnTo>
                    <a:pt x="19711" y="32489"/>
                  </a:lnTo>
                  <a:lnTo>
                    <a:pt x="16509" y="32489"/>
                  </a:lnTo>
                  <a:lnTo>
                    <a:pt x="6626" y="22623"/>
                  </a:lnTo>
                  <a:lnTo>
                    <a:pt x="6626" y="6532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0" name="Google Shape;2230;p27"/>
            <p:cNvSpPr/>
            <p:nvPr/>
          </p:nvSpPr>
          <p:spPr>
            <a:xfrm>
              <a:off x="1447475" y="1149325"/>
              <a:ext cx="695750" cy="1016900"/>
            </a:xfrm>
            <a:custGeom>
              <a:avLst/>
              <a:gdLst/>
              <a:ahLst/>
              <a:cxnLst/>
              <a:rect l="l" t="t" r="r" b="b"/>
              <a:pathLst>
                <a:path w="27830" h="40676" extrusionOk="0">
                  <a:moveTo>
                    <a:pt x="27490" y="40116"/>
                  </a:moveTo>
                  <a:cubicBezTo>
                    <a:pt x="27611" y="40116"/>
                    <a:pt x="27711" y="40215"/>
                    <a:pt x="27711" y="40336"/>
                  </a:cubicBezTo>
                  <a:cubicBezTo>
                    <a:pt x="27711" y="40458"/>
                    <a:pt x="27611" y="40557"/>
                    <a:pt x="27490" y="40557"/>
                  </a:cubicBezTo>
                  <a:cubicBezTo>
                    <a:pt x="27368" y="40557"/>
                    <a:pt x="27269" y="40458"/>
                    <a:pt x="27269" y="40336"/>
                  </a:cubicBezTo>
                  <a:cubicBezTo>
                    <a:pt x="27269" y="40215"/>
                    <a:pt x="27368" y="40116"/>
                    <a:pt x="27490" y="40116"/>
                  </a:cubicBezTo>
                  <a:close/>
                  <a:moveTo>
                    <a:pt x="84" y="0"/>
                  </a:moveTo>
                  <a:lnTo>
                    <a:pt x="1" y="86"/>
                  </a:lnTo>
                  <a:lnTo>
                    <a:pt x="6510" y="6581"/>
                  </a:lnTo>
                  <a:lnTo>
                    <a:pt x="6510" y="22672"/>
                  </a:lnTo>
                  <a:lnTo>
                    <a:pt x="17080" y="33225"/>
                  </a:lnTo>
                  <a:lnTo>
                    <a:pt x="17099" y="33242"/>
                  </a:lnTo>
                  <a:lnTo>
                    <a:pt x="20302" y="33242"/>
                  </a:lnTo>
                  <a:lnTo>
                    <a:pt x="27214" y="40143"/>
                  </a:lnTo>
                  <a:cubicBezTo>
                    <a:pt x="27175" y="40198"/>
                    <a:pt x="27150" y="40265"/>
                    <a:pt x="27150" y="40336"/>
                  </a:cubicBezTo>
                  <a:cubicBezTo>
                    <a:pt x="27150" y="40524"/>
                    <a:pt x="27305" y="40676"/>
                    <a:pt x="27490" y="40676"/>
                  </a:cubicBezTo>
                  <a:cubicBezTo>
                    <a:pt x="27678" y="40676"/>
                    <a:pt x="27830" y="40524"/>
                    <a:pt x="27830" y="40336"/>
                  </a:cubicBezTo>
                  <a:cubicBezTo>
                    <a:pt x="27830" y="40152"/>
                    <a:pt x="27678" y="40000"/>
                    <a:pt x="27490" y="40000"/>
                  </a:cubicBezTo>
                  <a:cubicBezTo>
                    <a:pt x="27418" y="40000"/>
                    <a:pt x="27352" y="40022"/>
                    <a:pt x="27297" y="40060"/>
                  </a:cubicBezTo>
                  <a:lnTo>
                    <a:pt x="20368" y="33143"/>
                  </a:lnTo>
                  <a:lnTo>
                    <a:pt x="20349" y="33126"/>
                  </a:lnTo>
                  <a:lnTo>
                    <a:pt x="17146" y="33126"/>
                  </a:lnTo>
                  <a:lnTo>
                    <a:pt x="6626" y="22625"/>
                  </a:lnTo>
                  <a:lnTo>
                    <a:pt x="6626" y="6531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1" name="Google Shape;2231;p27"/>
            <p:cNvSpPr/>
            <p:nvPr/>
          </p:nvSpPr>
          <p:spPr>
            <a:xfrm>
              <a:off x="2232575" y="2325850"/>
              <a:ext cx="16925" cy="16925"/>
            </a:xfrm>
            <a:custGeom>
              <a:avLst/>
              <a:gdLst/>
              <a:ahLst/>
              <a:cxnLst/>
              <a:rect l="l" t="t" r="r" b="b"/>
              <a:pathLst>
                <a:path w="677" h="677" extrusionOk="0">
                  <a:moveTo>
                    <a:pt x="340" y="119"/>
                  </a:moveTo>
                  <a:cubicBezTo>
                    <a:pt x="461" y="119"/>
                    <a:pt x="561" y="218"/>
                    <a:pt x="561" y="340"/>
                  </a:cubicBezTo>
                  <a:cubicBezTo>
                    <a:pt x="561" y="461"/>
                    <a:pt x="461" y="560"/>
                    <a:pt x="340" y="560"/>
                  </a:cubicBezTo>
                  <a:cubicBezTo>
                    <a:pt x="218" y="560"/>
                    <a:pt x="119" y="461"/>
                    <a:pt x="119" y="340"/>
                  </a:cubicBezTo>
                  <a:cubicBezTo>
                    <a:pt x="119" y="218"/>
                    <a:pt x="218" y="119"/>
                    <a:pt x="340" y="119"/>
                  </a:cubicBezTo>
                  <a:close/>
                  <a:moveTo>
                    <a:pt x="340" y="0"/>
                  </a:moveTo>
                  <a:cubicBezTo>
                    <a:pt x="152" y="0"/>
                    <a:pt x="0" y="152"/>
                    <a:pt x="0" y="340"/>
                  </a:cubicBezTo>
                  <a:cubicBezTo>
                    <a:pt x="0" y="525"/>
                    <a:pt x="152" y="676"/>
                    <a:pt x="340" y="676"/>
                  </a:cubicBezTo>
                  <a:cubicBezTo>
                    <a:pt x="525" y="676"/>
                    <a:pt x="677" y="525"/>
                    <a:pt x="677" y="340"/>
                  </a:cubicBezTo>
                  <a:cubicBezTo>
                    <a:pt x="677" y="152"/>
                    <a:pt x="525" y="0"/>
                    <a:pt x="340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2" name="Google Shape;2232;p27"/>
            <p:cNvSpPr/>
            <p:nvPr/>
          </p:nvSpPr>
          <p:spPr>
            <a:xfrm>
              <a:off x="2232575" y="2295325"/>
              <a:ext cx="16925" cy="16950"/>
            </a:xfrm>
            <a:custGeom>
              <a:avLst/>
              <a:gdLst/>
              <a:ahLst/>
              <a:cxnLst/>
              <a:rect l="l" t="t" r="r" b="b"/>
              <a:pathLst>
                <a:path w="677" h="678" extrusionOk="0">
                  <a:moveTo>
                    <a:pt x="340" y="120"/>
                  </a:moveTo>
                  <a:cubicBezTo>
                    <a:pt x="461" y="120"/>
                    <a:pt x="561" y="219"/>
                    <a:pt x="561" y="340"/>
                  </a:cubicBezTo>
                  <a:cubicBezTo>
                    <a:pt x="561" y="462"/>
                    <a:pt x="461" y="561"/>
                    <a:pt x="340" y="561"/>
                  </a:cubicBezTo>
                  <a:cubicBezTo>
                    <a:pt x="218" y="561"/>
                    <a:pt x="119" y="462"/>
                    <a:pt x="119" y="340"/>
                  </a:cubicBezTo>
                  <a:cubicBezTo>
                    <a:pt x="119" y="219"/>
                    <a:pt x="218" y="120"/>
                    <a:pt x="340" y="120"/>
                  </a:cubicBezTo>
                  <a:close/>
                  <a:moveTo>
                    <a:pt x="340" y="1"/>
                  </a:moveTo>
                  <a:cubicBezTo>
                    <a:pt x="152" y="1"/>
                    <a:pt x="0" y="153"/>
                    <a:pt x="0" y="340"/>
                  </a:cubicBezTo>
                  <a:cubicBezTo>
                    <a:pt x="0" y="525"/>
                    <a:pt x="152" y="677"/>
                    <a:pt x="340" y="677"/>
                  </a:cubicBezTo>
                  <a:cubicBezTo>
                    <a:pt x="525" y="677"/>
                    <a:pt x="677" y="525"/>
                    <a:pt x="677" y="340"/>
                  </a:cubicBezTo>
                  <a:cubicBezTo>
                    <a:pt x="677" y="153"/>
                    <a:pt x="525" y="1"/>
                    <a:pt x="340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3" name="Google Shape;2233;p27"/>
            <p:cNvSpPr/>
            <p:nvPr/>
          </p:nvSpPr>
          <p:spPr>
            <a:xfrm>
              <a:off x="1483025" y="1723150"/>
              <a:ext cx="275175" cy="230725"/>
            </a:xfrm>
            <a:custGeom>
              <a:avLst/>
              <a:gdLst/>
              <a:ahLst/>
              <a:cxnLst/>
              <a:rect l="l" t="t" r="r" b="b"/>
              <a:pathLst>
                <a:path w="11007" h="9229" extrusionOk="0">
                  <a:moveTo>
                    <a:pt x="83" y="1"/>
                  </a:moveTo>
                  <a:lnTo>
                    <a:pt x="1" y="83"/>
                  </a:lnTo>
                  <a:lnTo>
                    <a:pt x="2223" y="2303"/>
                  </a:lnTo>
                  <a:lnTo>
                    <a:pt x="2239" y="2319"/>
                  </a:lnTo>
                  <a:lnTo>
                    <a:pt x="4003" y="2319"/>
                  </a:lnTo>
                  <a:lnTo>
                    <a:pt x="10924" y="9229"/>
                  </a:lnTo>
                  <a:lnTo>
                    <a:pt x="11007" y="9146"/>
                  </a:lnTo>
                  <a:lnTo>
                    <a:pt x="4070" y="2220"/>
                  </a:lnTo>
                  <a:lnTo>
                    <a:pt x="4050" y="2201"/>
                  </a:lnTo>
                  <a:lnTo>
                    <a:pt x="2289" y="2201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4" name="Google Shape;2234;p27"/>
            <p:cNvSpPr/>
            <p:nvPr/>
          </p:nvSpPr>
          <p:spPr>
            <a:xfrm>
              <a:off x="2147125" y="961250"/>
              <a:ext cx="142825" cy="1564550"/>
            </a:xfrm>
            <a:custGeom>
              <a:avLst/>
              <a:gdLst/>
              <a:ahLst/>
              <a:cxnLst/>
              <a:rect l="l" t="t" r="r" b="b"/>
              <a:pathLst>
                <a:path w="5713" h="62582" extrusionOk="0">
                  <a:moveTo>
                    <a:pt x="1618" y="1"/>
                  </a:moveTo>
                  <a:lnTo>
                    <a:pt x="1618" y="12892"/>
                  </a:lnTo>
                  <a:lnTo>
                    <a:pt x="1" y="14521"/>
                  </a:lnTo>
                  <a:lnTo>
                    <a:pt x="1" y="20105"/>
                  </a:lnTo>
                  <a:lnTo>
                    <a:pt x="2974" y="23056"/>
                  </a:lnTo>
                  <a:lnTo>
                    <a:pt x="2974" y="28299"/>
                  </a:lnTo>
                  <a:lnTo>
                    <a:pt x="5083" y="30388"/>
                  </a:lnTo>
                  <a:lnTo>
                    <a:pt x="5083" y="61869"/>
                  </a:lnTo>
                  <a:cubicBezTo>
                    <a:pt x="4986" y="61941"/>
                    <a:pt x="4923" y="62054"/>
                    <a:pt x="4923" y="62184"/>
                  </a:cubicBezTo>
                  <a:cubicBezTo>
                    <a:pt x="4923" y="62402"/>
                    <a:pt x="5099" y="62581"/>
                    <a:pt x="5318" y="62581"/>
                  </a:cubicBezTo>
                  <a:cubicBezTo>
                    <a:pt x="5536" y="62581"/>
                    <a:pt x="5712" y="62402"/>
                    <a:pt x="5712" y="62184"/>
                  </a:cubicBezTo>
                  <a:cubicBezTo>
                    <a:pt x="5712" y="62054"/>
                    <a:pt x="5649" y="61941"/>
                    <a:pt x="5552" y="61869"/>
                  </a:cubicBezTo>
                  <a:lnTo>
                    <a:pt x="5552" y="30192"/>
                  </a:lnTo>
                  <a:lnTo>
                    <a:pt x="3446" y="28100"/>
                  </a:lnTo>
                  <a:lnTo>
                    <a:pt x="3446" y="22860"/>
                  </a:lnTo>
                  <a:lnTo>
                    <a:pt x="473" y="19909"/>
                  </a:lnTo>
                  <a:lnTo>
                    <a:pt x="473" y="14714"/>
                  </a:lnTo>
                  <a:lnTo>
                    <a:pt x="2088" y="13086"/>
                  </a:lnTo>
                  <a:lnTo>
                    <a:pt x="2088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5" name="Google Shape;2235;p27"/>
            <p:cNvSpPr/>
            <p:nvPr/>
          </p:nvSpPr>
          <p:spPr>
            <a:xfrm>
              <a:off x="2231200" y="2262975"/>
              <a:ext cx="19750" cy="19750"/>
            </a:xfrm>
            <a:custGeom>
              <a:avLst/>
              <a:gdLst/>
              <a:ahLst/>
              <a:cxnLst/>
              <a:rect l="l" t="t" r="r" b="b"/>
              <a:pathLst>
                <a:path w="790" h="790" extrusionOk="0">
                  <a:moveTo>
                    <a:pt x="395" y="0"/>
                  </a:moveTo>
                  <a:cubicBezTo>
                    <a:pt x="177" y="0"/>
                    <a:pt x="0" y="177"/>
                    <a:pt x="0" y="395"/>
                  </a:cubicBezTo>
                  <a:cubicBezTo>
                    <a:pt x="0" y="613"/>
                    <a:pt x="177" y="790"/>
                    <a:pt x="395" y="790"/>
                  </a:cubicBezTo>
                  <a:cubicBezTo>
                    <a:pt x="613" y="790"/>
                    <a:pt x="790" y="613"/>
                    <a:pt x="790" y="395"/>
                  </a:cubicBezTo>
                  <a:cubicBezTo>
                    <a:pt x="790" y="177"/>
                    <a:pt x="613" y="0"/>
                    <a:pt x="395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6" name="Google Shape;2236;p27"/>
            <p:cNvSpPr/>
            <p:nvPr/>
          </p:nvSpPr>
          <p:spPr>
            <a:xfrm>
              <a:off x="1477850" y="1868700"/>
              <a:ext cx="368000" cy="307950"/>
            </a:xfrm>
            <a:custGeom>
              <a:avLst/>
              <a:gdLst/>
              <a:ahLst/>
              <a:cxnLst/>
              <a:rect l="l" t="t" r="r" b="b"/>
              <a:pathLst>
                <a:path w="14720" h="12318" extrusionOk="0">
                  <a:moveTo>
                    <a:pt x="14383" y="11760"/>
                  </a:moveTo>
                  <a:cubicBezTo>
                    <a:pt x="14504" y="11760"/>
                    <a:pt x="14601" y="11857"/>
                    <a:pt x="14601" y="11981"/>
                  </a:cubicBezTo>
                  <a:cubicBezTo>
                    <a:pt x="14601" y="12103"/>
                    <a:pt x="14504" y="12199"/>
                    <a:pt x="14383" y="12199"/>
                  </a:cubicBezTo>
                  <a:cubicBezTo>
                    <a:pt x="14259" y="12199"/>
                    <a:pt x="14162" y="12103"/>
                    <a:pt x="14162" y="11981"/>
                  </a:cubicBezTo>
                  <a:cubicBezTo>
                    <a:pt x="14162" y="11860"/>
                    <a:pt x="14261" y="11760"/>
                    <a:pt x="14383" y="11760"/>
                  </a:cubicBezTo>
                  <a:close/>
                  <a:moveTo>
                    <a:pt x="83" y="1"/>
                  </a:moveTo>
                  <a:lnTo>
                    <a:pt x="1" y="83"/>
                  </a:lnTo>
                  <a:lnTo>
                    <a:pt x="5607" y="5682"/>
                  </a:lnTo>
                  <a:lnTo>
                    <a:pt x="5607" y="6725"/>
                  </a:lnTo>
                  <a:lnTo>
                    <a:pt x="6397" y="7512"/>
                  </a:lnTo>
                  <a:lnTo>
                    <a:pt x="9820" y="7512"/>
                  </a:lnTo>
                  <a:lnTo>
                    <a:pt x="14104" y="11788"/>
                  </a:lnTo>
                  <a:cubicBezTo>
                    <a:pt x="14065" y="11840"/>
                    <a:pt x="14043" y="11909"/>
                    <a:pt x="14043" y="11981"/>
                  </a:cubicBezTo>
                  <a:cubicBezTo>
                    <a:pt x="14043" y="12166"/>
                    <a:pt x="14195" y="12318"/>
                    <a:pt x="14383" y="12318"/>
                  </a:cubicBezTo>
                  <a:cubicBezTo>
                    <a:pt x="14568" y="12318"/>
                    <a:pt x="14720" y="12166"/>
                    <a:pt x="14720" y="11981"/>
                  </a:cubicBezTo>
                  <a:cubicBezTo>
                    <a:pt x="14720" y="11793"/>
                    <a:pt x="14568" y="11642"/>
                    <a:pt x="14383" y="11642"/>
                  </a:cubicBezTo>
                  <a:cubicBezTo>
                    <a:pt x="14308" y="11642"/>
                    <a:pt x="14242" y="11664"/>
                    <a:pt x="14187" y="11702"/>
                  </a:cubicBezTo>
                  <a:lnTo>
                    <a:pt x="9886" y="7410"/>
                  </a:lnTo>
                  <a:lnTo>
                    <a:pt x="9869" y="7393"/>
                  </a:lnTo>
                  <a:lnTo>
                    <a:pt x="6444" y="7393"/>
                  </a:lnTo>
                  <a:lnTo>
                    <a:pt x="5726" y="6675"/>
                  </a:lnTo>
                  <a:lnTo>
                    <a:pt x="5726" y="5632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7" name="Google Shape;2237;p27"/>
            <p:cNvSpPr/>
            <p:nvPr/>
          </p:nvSpPr>
          <p:spPr>
            <a:xfrm>
              <a:off x="1729550" y="2124325"/>
              <a:ext cx="19750" cy="19825"/>
            </a:xfrm>
            <a:custGeom>
              <a:avLst/>
              <a:gdLst/>
              <a:ahLst/>
              <a:cxnLst/>
              <a:rect l="l" t="t" r="r" b="b"/>
              <a:pathLst>
                <a:path w="790" h="793" extrusionOk="0">
                  <a:moveTo>
                    <a:pt x="395" y="0"/>
                  </a:moveTo>
                  <a:cubicBezTo>
                    <a:pt x="177" y="0"/>
                    <a:pt x="0" y="180"/>
                    <a:pt x="0" y="398"/>
                  </a:cubicBezTo>
                  <a:cubicBezTo>
                    <a:pt x="0" y="616"/>
                    <a:pt x="177" y="793"/>
                    <a:pt x="395" y="793"/>
                  </a:cubicBezTo>
                  <a:cubicBezTo>
                    <a:pt x="613" y="793"/>
                    <a:pt x="790" y="616"/>
                    <a:pt x="790" y="398"/>
                  </a:cubicBezTo>
                  <a:cubicBezTo>
                    <a:pt x="790" y="180"/>
                    <a:pt x="613" y="0"/>
                    <a:pt x="395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8" name="Google Shape;2238;p27"/>
            <p:cNvSpPr/>
            <p:nvPr/>
          </p:nvSpPr>
          <p:spPr>
            <a:xfrm>
              <a:off x="1754325" y="2149225"/>
              <a:ext cx="16925" cy="16950"/>
            </a:xfrm>
            <a:custGeom>
              <a:avLst/>
              <a:gdLst/>
              <a:ahLst/>
              <a:cxnLst/>
              <a:rect l="l" t="t" r="r" b="b"/>
              <a:pathLst>
                <a:path w="677" h="678" extrusionOk="0">
                  <a:moveTo>
                    <a:pt x="340" y="120"/>
                  </a:moveTo>
                  <a:cubicBezTo>
                    <a:pt x="461" y="120"/>
                    <a:pt x="558" y="216"/>
                    <a:pt x="558" y="340"/>
                  </a:cubicBezTo>
                  <a:cubicBezTo>
                    <a:pt x="560" y="462"/>
                    <a:pt x="461" y="559"/>
                    <a:pt x="340" y="559"/>
                  </a:cubicBezTo>
                  <a:cubicBezTo>
                    <a:pt x="218" y="559"/>
                    <a:pt x="119" y="462"/>
                    <a:pt x="119" y="340"/>
                  </a:cubicBezTo>
                  <a:cubicBezTo>
                    <a:pt x="119" y="219"/>
                    <a:pt x="218" y="120"/>
                    <a:pt x="340" y="120"/>
                  </a:cubicBezTo>
                  <a:close/>
                  <a:moveTo>
                    <a:pt x="340" y="1"/>
                  </a:moveTo>
                  <a:cubicBezTo>
                    <a:pt x="152" y="1"/>
                    <a:pt x="0" y="153"/>
                    <a:pt x="0" y="338"/>
                  </a:cubicBezTo>
                  <a:cubicBezTo>
                    <a:pt x="0" y="525"/>
                    <a:pt x="152" y="677"/>
                    <a:pt x="340" y="677"/>
                  </a:cubicBezTo>
                  <a:cubicBezTo>
                    <a:pt x="525" y="677"/>
                    <a:pt x="676" y="525"/>
                    <a:pt x="676" y="338"/>
                  </a:cubicBezTo>
                  <a:cubicBezTo>
                    <a:pt x="676" y="153"/>
                    <a:pt x="525" y="1"/>
                    <a:pt x="340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9" name="Google Shape;2239;p27"/>
            <p:cNvSpPr/>
            <p:nvPr/>
          </p:nvSpPr>
          <p:spPr>
            <a:xfrm>
              <a:off x="1467700" y="1889200"/>
              <a:ext cx="136950" cy="182975"/>
            </a:xfrm>
            <a:custGeom>
              <a:avLst/>
              <a:gdLst/>
              <a:ahLst/>
              <a:cxnLst/>
              <a:rect l="l" t="t" r="r" b="b"/>
              <a:pathLst>
                <a:path w="5478" h="7319" extrusionOk="0">
                  <a:moveTo>
                    <a:pt x="5138" y="6761"/>
                  </a:moveTo>
                  <a:cubicBezTo>
                    <a:pt x="5260" y="6761"/>
                    <a:pt x="5359" y="6860"/>
                    <a:pt x="5359" y="6982"/>
                  </a:cubicBezTo>
                  <a:cubicBezTo>
                    <a:pt x="5359" y="7103"/>
                    <a:pt x="5260" y="7203"/>
                    <a:pt x="5138" y="7203"/>
                  </a:cubicBezTo>
                  <a:cubicBezTo>
                    <a:pt x="5017" y="7203"/>
                    <a:pt x="4917" y="7103"/>
                    <a:pt x="4917" y="6982"/>
                  </a:cubicBezTo>
                  <a:cubicBezTo>
                    <a:pt x="4917" y="6860"/>
                    <a:pt x="5017" y="6761"/>
                    <a:pt x="5138" y="6761"/>
                  </a:cubicBezTo>
                  <a:close/>
                  <a:moveTo>
                    <a:pt x="84" y="0"/>
                  </a:moveTo>
                  <a:lnTo>
                    <a:pt x="1" y="83"/>
                  </a:lnTo>
                  <a:lnTo>
                    <a:pt x="5080" y="5157"/>
                  </a:lnTo>
                  <a:lnTo>
                    <a:pt x="5080" y="6648"/>
                  </a:lnTo>
                  <a:cubicBezTo>
                    <a:pt x="4923" y="6675"/>
                    <a:pt x="4801" y="6813"/>
                    <a:pt x="4801" y="6982"/>
                  </a:cubicBezTo>
                  <a:cubicBezTo>
                    <a:pt x="4801" y="7167"/>
                    <a:pt x="4953" y="7318"/>
                    <a:pt x="5138" y="7318"/>
                  </a:cubicBezTo>
                  <a:cubicBezTo>
                    <a:pt x="5326" y="7318"/>
                    <a:pt x="5478" y="7167"/>
                    <a:pt x="5478" y="6982"/>
                  </a:cubicBezTo>
                  <a:cubicBezTo>
                    <a:pt x="5478" y="6813"/>
                    <a:pt x="5356" y="6675"/>
                    <a:pt x="5199" y="6648"/>
                  </a:cubicBezTo>
                  <a:lnTo>
                    <a:pt x="5199" y="5107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0" name="Google Shape;2240;p27"/>
            <p:cNvSpPr/>
            <p:nvPr/>
          </p:nvSpPr>
          <p:spPr>
            <a:xfrm>
              <a:off x="2292900" y="1611075"/>
              <a:ext cx="17000" cy="16925"/>
            </a:xfrm>
            <a:custGeom>
              <a:avLst/>
              <a:gdLst/>
              <a:ahLst/>
              <a:cxnLst/>
              <a:rect l="l" t="t" r="r" b="b"/>
              <a:pathLst>
                <a:path w="680" h="677" extrusionOk="0">
                  <a:moveTo>
                    <a:pt x="340" y="119"/>
                  </a:moveTo>
                  <a:cubicBezTo>
                    <a:pt x="461" y="119"/>
                    <a:pt x="560" y="219"/>
                    <a:pt x="560" y="340"/>
                  </a:cubicBezTo>
                  <a:cubicBezTo>
                    <a:pt x="560" y="462"/>
                    <a:pt x="461" y="561"/>
                    <a:pt x="340" y="561"/>
                  </a:cubicBezTo>
                  <a:cubicBezTo>
                    <a:pt x="218" y="561"/>
                    <a:pt x="119" y="462"/>
                    <a:pt x="119" y="340"/>
                  </a:cubicBezTo>
                  <a:cubicBezTo>
                    <a:pt x="119" y="219"/>
                    <a:pt x="218" y="119"/>
                    <a:pt x="340" y="119"/>
                  </a:cubicBezTo>
                  <a:close/>
                  <a:moveTo>
                    <a:pt x="340" y="1"/>
                  </a:moveTo>
                  <a:cubicBezTo>
                    <a:pt x="152" y="1"/>
                    <a:pt x="0" y="152"/>
                    <a:pt x="0" y="340"/>
                  </a:cubicBezTo>
                  <a:cubicBezTo>
                    <a:pt x="0" y="525"/>
                    <a:pt x="152" y="677"/>
                    <a:pt x="340" y="677"/>
                  </a:cubicBezTo>
                  <a:cubicBezTo>
                    <a:pt x="527" y="677"/>
                    <a:pt x="679" y="525"/>
                    <a:pt x="679" y="340"/>
                  </a:cubicBezTo>
                  <a:cubicBezTo>
                    <a:pt x="679" y="152"/>
                    <a:pt x="527" y="1"/>
                    <a:pt x="340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1" name="Google Shape;2241;p27"/>
            <p:cNvSpPr/>
            <p:nvPr/>
          </p:nvSpPr>
          <p:spPr>
            <a:xfrm>
              <a:off x="1478875" y="1479550"/>
              <a:ext cx="477800" cy="641750"/>
            </a:xfrm>
            <a:custGeom>
              <a:avLst/>
              <a:gdLst/>
              <a:ahLst/>
              <a:cxnLst/>
              <a:rect l="l" t="t" r="r" b="b"/>
              <a:pathLst>
                <a:path w="19112" h="25670" extrusionOk="0">
                  <a:moveTo>
                    <a:pt x="18775" y="25112"/>
                  </a:moveTo>
                  <a:cubicBezTo>
                    <a:pt x="18897" y="25112"/>
                    <a:pt x="18996" y="25212"/>
                    <a:pt x="18996" y="25333"/>
                  </a:cubicBezTo>
                  <a:cubicBezTo>
                    <a:pt x="18996" y="25455"/>
                    <a:pt x="18897" y="25554"/>
                    <a:pt x="18775" y="25554"/>
                  </a:cubicBezTo>
                  <a:cubicBezTo>
                    <a:pt x="18654" y="25554"/>
                    <a:pt x="18554" y="25455"/>
                    <a:pt x="18554" y="25333"/>
                  </a:cubicBezTo>
                  <a:cubicBezTo>
                    <a:pt x="18554" y="25212"/>
                    <a:pt x="18654" y="25112"/>
                    <a:pt x="18775" y="25112"/>
                  </a:cubicBezTo>
                  <a:close/>
                  <a:moveTo>
                    <a:pt x="1" y="0"/>
                  </a:moveTo>
                  <a:lnTo>
                    <a:pt x="1" y="119"/>
                  </a:lnTo>
                  <a:lnTo>
                    <a:pt x="2690" y="119"/>
                  </a:lnTo>
                  <a:lnTo>
                    <a:pt x="3385" y="823"/>
                  </a:lnTo>
                  <a:lnTo>
                    <a:pt x="3385" y="10051"/>
                  </a:lnTo>
                  <a:lnTo>
                    <a:pt x="18496" y="25140"/>
                  </a:lnTo>
                  <a:cubicBezTo>
                    <a:pt x="18460" y="25195"/>
                    <a:pt x="18436" y="25261"/>
                    <a:pt x="18436" y="25333"/>
                  </a:cubicBezTo>
                  <a:cubicBezTo>
                    <a:pt x="18436" y="25518"/>
                    <a:pt x="18587" y="25670"/>
                    <a:pt x="18775" y="25670"/>
                  </a:cubicBezTo>
                  <a:cubicBezTo>
                    <a:pt x="18960" y="25670"/>
                    <a:pt x="19112" y="25518"/>
                    <a:pt x="19112" y="25333"/>
                  </a:cubicBezTo>
                  <a:cubicBezTo>
                    <a:pt x="19112" y="25145"/>
                    <a:pt x="18960" y="24994"/>
                    <a:pt x="18775" y="24994"/>
                  </a:cubicBezTo>
                  <a:cubicBezTo>
                    <a:pt x="18703" y="24994"/>
                    <a:pt x="18637" y="25018"/>
                    <a:pt x="18582" y="25057"/>
                  </a:cubicBezTo>
                  <a:lnTo>
                    <a:pt x="3501" y="10004"/>
                  </a:lnTo>
                  <a:lnTo>
                    <a:pt x="3501" y="773"/>
                  </a:lnTo>
                  <a:lnTo>
                    <a:pt x="2739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2" name="Google Shape;2242;p27"/>
            <p:cNvSpPr/>
            <p:nvPr/>
          </p:nvSpPr>
          <p:spPr>
            <a:xfrm>
              <a:off x="1467775" y="1794925"/>
              <a:ext cx="496025" cy="426050"/>
            </a:xfrm>
            <a:custGeom>
              <a:avLst/>
              <a:gdLst/>
              <a:ahLst/>
              <a:cxnLst/>
              <a:rect l="l" t="t" r="r" b="b"/>
              <a:pathLst>
                <a:path w="19841" h="17042" extrusionOk="0">
                  <a:moveTo>
                    <a:pt x="332" y="1"/>
                  </a:moveTo>
                  <a:lnTo>
                    <a:pt x="1" y="335"/>
                  </a:lnTo>
                  <a:lnTo>
                    <a:pt x="8691" y="8961"/>
                  </a:lnTo>
                  <a:lnTo>
                    <a:pt x="11368" y="8961"/>
                  </a:lnTo>
                  <a:lnTo>
                    <a:pt x="19053" y="16591"/>
                  </a:lnTo>
                  <a:cubicBezTo>
                    <a:pt x="19051" y="16608"/>
                    <a:pt x="19048" y="16627"/>
                    <a:pt x="19048" y="16644"/>
                  </a:cubicBezTo>
                  <a:cubicBezTo>
                    <a:pt x="19048" y="16864"/>
                    <a:pt x="19225" y="17041"/>
                    <a:pt x="19443" y="17041"/>
                  </a:cubicBezTo>
                  <a:cubicBezTo>
                    <a:pt x="19661" y="17041"/>
                    <a:pt x="19840" y="16864"/>
                    <a:pt x="19840" y="16644"/>
                  </a:cubicBezTo>
                  <a:cubicBezTo>
                    <a:pt x="19837" y="16425"/>
                    <a:pt x="19661" y="16249"/>
                    <a:pt x="19443" y="16249"/>
                  </a:cubicBezTo>
                  <a:cubicBezTo>
                    <a:pt x="19423" y="16249"/>
                    <a:pt x="19404" y="16252"/>
                    <a:pt x="19385" y="16254"/>
                  </a:cubicBezTo>
                  <a:lnTo>
                    <a:pt x="11561" y="8489"/>
                  </a:lnTo>
                  <a:lnTo>
                    <a:pt x="8884" y="8489"/>
                  </a:lnTo>
                  <a:lnTo>
                    <a:pt x="332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3" name="Google Shape;2243;p27"/>
            <p:cNvSpPr/>
            <p:nvPr/>
          </p:nvSpPr>
          <p:spPr>
            <a:xfrm>
              <a:off x="1707600" y="2102300"/>
              <a:ext cx="16925" cy="16950"/>
            </a:xfrm>
            <a:custGeom>
              <a:avLst/>
              <a:gdLst/>
              <a:ahLst/>
              <a:cxnLst/>
              <a:rect l="l" t="t" r="r" b="b"/>
              <a:pathLst>
                <a:path w="677" h="678" extrusionOk="0">
                  <a:moveTo>
                    <a:pt x="337" y="117"/>
                  </a:moveTo>
                  <a:cubicBezTo>
                    <a:pt x="461" y="117"/>
                    <a:pt x="558" y="216"/>
                    <a:pt x="558" y="338"/>
                  </a:cubicBezTo>
                  <a:cubicBezTo>
                    <a:pt x="558" y="459"/>
                    <a:pt x="461" y="558"/>
                    <a:pt x="337" y="558"/>
                  </a:cubicBezTo>
                  <a:cubicBezTo>
                    <a:pt x="216" y="558"/>
                    <a:pt x="119" y="459"/>
                    <a:pt x="119" y="338"/>
                  </a:cubicBezTo>
                  <a:cubicBezTo>
                    <a:pt x="119" y="216"/>
                    <a:pt x="216" y="117"/>
                    <a:pt x="337" y="117"/>
                  </a:cubicBezTo>
                  <a:close/>
                  <a:moveTo>
                    <a:pt x="337" y="1"/>
                  </a:moveTo>
                  <a:cubicBezTo>
                    <a:pt x="152" y="1"/>
                    <a:pt x="0" y="153"/>
                    <a:pt x="0" y="338"/>
                  </a:cubicBezTo>
                  <a:cubicBezTo>
                    <a:pt x="0" y="525"/>
                    <a:pt x="152" y="677"/>
                    <a:pt x="337" y="677"/>
                  </a:cubicBezTo>
                  <a:cubicBezTo>
                    <a:pt x="525" y="677"/>
                    <a:pt x="677" y="525"/>
                    <a:pt x="677" y="338"/>
                  </a:cubicBezTo>
                  <a:cubicBezTo>
                    <a:pt x="677" y="153"/>
                    <a:pt x="525" y="1"/>
                    <a:pt x="337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4" name="Google Shape;2244;p27"/>
            <p:cNvSpPr/>
            <p:nvPr/>
          </p:nvSpPr>
          <p:spPr>
            <a:xfrm>
              <a:off x="2694325" y="1972500"/>
              <a:ext cx="284150" cy="305875"/>
            </a:xfrm>
            <a:custGeom>
              <a:avLst/>
              <a:gdLst/>
              <a:ahLst/>
              <a:cxnLst/>
              <a:rect l="l" t="t" r="r" b="b"/>
              <a:pathLst>
                <a:path w="11366" h="12235" extrusionOk="0">
                  <a:moveTo>
                    <a:pt x="338" y="11677"/>
                  </a:moveTo>
                  <a:cubicBezTo>
                    <a:pt x="459" y="11677"/>
                    <a:pt x="558" y="11777"/>
                    <a:pt x="558" y="11898"/>
                  </a:cubicBezTo>
                  <a:cubicBezTo>
                    <a:pt x="558" y="12019"/>
                    <a:pt x="459" y="12119"/>
                    <a:pt x="338" y="12119"/>
                  </a:cubicBezTo>
                  <a:cubicBezTo>
                    <a:pt x="216" y="12119"/>
                    <a:pt x="117" y="12019"/>
                    <a:pt x="117" y="11898"/>
                  </a:cubicBezTo>
                  <a:cubicBezTo>
                    <a:pt x="117" y="11777"/>
                    <a:pt x="216" y="11677"/>
                    <a:pt x="338" y="11677"/>
                  </a:cubicBezTo>
                  <a:close/>
                  <a:moveTo>
                    <a:pt x="4296" y="0"/>
                  </a:moveTo>
                  <a:lnTo>
                    <a:pt x="3603" y="699"/>
                  </a:lnTo>
                  <a:lnTo>
                    <a:pt x="3603" y="5124"/>
                  </a:lnTo>
                  <a:lnTo>
                    <a:pt x="296" y="8453"/>
                  </a:lnTo>
                  <a:lnTo>
                    <a:pt x="280" y="8469"/>
                  </a:lnTo>
                  <a:lnTo>
                    <a:pt x="280" y="11564"/>
                  </a:lnTo>
                  <a:cubicBezTo>
                    <a:pt x="122" y="11594"/>
                    <a:pt x="1" y="11732"/>
                    <a:pt x="1" y="11898"/>
                  </a:cubicBezTo>
                  <a:cubicBezTo>
                    <a:pt x="1" y="12083"/>
                    <a:pt x="153" y="12235"/>
                    <a:pt x="338" y="12235"/>
                  </a:cubicBezTo>
                  <a:cubicBezTo>
                    <a:pt x="525" y="12235"/>
                    <a:pt x="677" y="12083"/>
                    <a:pt x="677" y="11898"/>
                  </a:cubicBezTo>
                  <a:cubicBezTo>
                    <a:pt x="677" y="11732"/>
                    <a:pt x="556" y="11594"/>
                    <a:pt x="398" y="11564"/>
                  </a:cubicBezTo>
                  <a:lnTo>
                    <a:pt x="398" y="8519"/>
                  </a:lnTo>
                  <a:lnTo>
                    <a:pt x="3719" y="5171"/>
                  </a:lnTo>
                  <a:lnTo>
                    <a:pt x="3719" y="748"/>
                  </a:lnTo>
                  <a:lnTo>
                    <a:pt x="4346" y="119"/>
                  </a:lnTo>
                  <a:lnTo>
                    <a:pt x="11366" y="119"/>
                  </a:lnTo>
                  <a:lnTo>
                    <a:pt x="11366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5" name="Google Shape;2245;p27"/>
            <p:cNvSpPr/>
            <p:nvPr/>
          </p:nvSpPr>
          <p:spPr>
            <a:xfrm>
              <a:off x="2883975" y="2012650"/>
              <a:ext cx="19775" cy="19850"/>
            </a:xfrm>
            <a:custGeom>
              <a:avLst/>
              <a:gdLst/>
              <a:ahLst/>
              <a:cxnLst/>
              <a:rect l="l" t="t" r="r" b="b"/>
              <a:pathLst>
                <a:path w="791" h="794" extrusionOk="0">
                  <a:moveTo>
                    <a:pt x="395" y="1"/>
                  </a:moveTo>
                  <a:cubicBezTo>
                    <a:pt x="177" y="1"/>
                    <a:pt x="1" y="178"/>
                    <a:pt x="1" y="398"/>
                  </a:cubicBezTo>
                  <a:cubicBezTo>
                    <a:pt x="1" y="616"/>
                    <a:pt x="177" y="793"/>
                    <a:pt x="395" y="793"/>
                  </a:cubicBezTo>
                  <a:cubicBezTo>
                    <a:pt x="613" y="793"/>
                    <a:pt x="790" y="616"/>
                    <a:pt x="790" y="398"/>
                  </a:cubicBezTo>
                  <a:cubicBezTo>
                    <a:pt x="790" y="178"/>
                    <a:pt x="613" y="1"/>
                    <a:pt x="395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6" name="Google Shape;2246;p27"/>
            <p:cNvSpPr/>
            <p:nvPr/>
          </p:nvSpPr>
          <p:spPr>
            <a:xfrm>
              <a:off x="2855125" y="2014100"/>
              <a:ext cx="16950" cy="16950"/>
            </a:xfrm>
            <a:custGeom>
              <a:avLst/>
              <a:gdLst/>
              <a:ahLst/>
              <a:cxnLst/>
              <a:rect l="l" t="t" r="r" b="b"/>
              <a:pathLst>
                <a:path w="678" h="678" extrusionOk="0">
                  <a:moveTo>
                    <a:pt x="340" y="117"/>
                  </a:moveTo>
                  <a:cubicBezTo>
                    <a:pt x="462" y="117"/>
                    <a:pt x="561" y="216"/>
                    <a:pt x="561" y="338"/>
                  </a:cubicBezTo>
                  <a:cubicBezTo>
                    <a:pt x="561" y="462"/>
                    <a:pt x="462" y="558"/>
                    <a:pt x="340" y="558"/>
                  </a:cubicBezTo>
                  <a:cubicBezTo>
                    <a:pt x="219" y="558"/>
                    <a:pt x="119" y="459"/>
                    <a:pt x="119" y="338"/>
                  </a:cubicBezTo>
                  <a:cubicBezTo>
                    <a:pt x="119" y="216"/>
                    <a:pt x="219" y="117"/>
                    <a:pt x="340" y="117"/>
                  </a:cubicBezTo>
                  <a:close/>
                  <a:moveTo>
                    <a:pt x="340" y="1"/>
                  </a:moveTo>
                  <a:cubicBezTo>
                    <a:pt x="153" y="1"/>
                    <a:pt x="1" y="153"/>
                    <a:pt x="1" y="338"/>
                  </a:cubicBezTo>
                  <a:cubicBezTo>
                    <a:pt x="1" y="525"/>
                    <a:pt x="153" y="677"/>
                    <a:pt x="340" y="677"/>
                  </a:cubicBezTo>
                  <a:cubicBezTo>
                    <a:pt x="525" y="677"/>
                    <a:pt x="677" y="525"/>
                    <a:pt x="677" y="338"/>
                  </a:cubicBezTo>
                  <a:cubicBezTo>
                    <a:pt x="677" y="153"/>
                    <a:pt x="525" y="1"/>
                    <a:pt x="340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7" name="Google Shape;2247;p27"/>
            <p:cNvSpPr/>
            <p:nvPr/>
          </p:nvSpPr>
          <p:spPr>
            <a:xfrm>
              <a:off x="2504275" y="1775475"/>
              <a:ext cx="497125" cy="627900"/>
            </a:xfrm>
            <a:custGeom>
              <a:avLst/>
              <a:gdLst/>
              <a:ahLst/>
              <a:cxnLst/>
              <a:rect l="l" t="t" r="r" b="b"/>
              <a:pathLst>
                <a:path w="19885" h="25116" extrusionOk="0">
                  <a:moveTo>
                    <a:pt x="19550" y="0"/>
                  </a:moveTo>
                  <a:lnTo>
                    <a:pt x="15318" y="4262"/>
                  </a:lnTo>
                  <a:lnTo>
                    <a:pt x="8448" y="4262"/>
                  </a:lnTo>
                  <a:lnTo>
                    <a:pt x="161" y="12613"/>
                  </a:lnTo>
                  <a:lnTo>
                    <a:pt x="161" y="24403"/>
                  </a:lnTo>
                  <a:cubicBezTo>
                    <a:pt x="64" y="24477"/>
                    <a:pt x="0" y="24591"/>
                    <a:pt x="0" y="24720"/>
                  </a:cubicBezTo>
                  <a:cubicBezTo>
                    <a:pt x="0" y="24938"/>
                    <a:pt x="177" y="25115"/>
                    <a:pt x="395" y="25115"/>
                  </a:cubicBezTo>
                  <a:cubicBezTo>
                    <a:pt x="616" y="25115"/>
                    <a:pt x="793" y="24938"/>
                    <a:pt x="793" y="24720"/>
                  </a:cubicBezTo>
                  <a:cubicBezTo>
                    <a:pt x="793" y="24591"/>
                    <a:pt x="729" y="24477"/>
                    <a:pt x="633" y="24403"/>
                  </a:cubicBezTo>
                  <a:lnTo>
                    <a:pt x="633" y="12806"/>
                  </a:lnTo>
                  <a:lnTo>
                    <a:pt x="8644" y="4734"/>
                  </a:lnTo>
                  <a:lnTo>
                    <a:pt x="15514" y="4734"/>
                  </a:lnTo>
                  <a:lnTo>
                    <a:pt x="19884" y="331"/>
                  </a:lnTo>
                  <a:lnTo>
                    <a:pt x="19550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8" name="Google Shape;2248;p27"/>
            <p:cNvSpPr/>
            <p:nvPr/>
          </p:nvSpPr>
          <p:spPr>
            <a:xfrm>
              <a:off x="2824900" y="2014100"/>
              <a:ext cx="16925" cy="16950"/>
            </a:xfrm>
            <a:custGeom>
              <a:avLst/>
              <a:gdLst/>
              <a:ahLst/>
              <a:cxnLst/>
              <a:rect l="l" t="t" r="r" b="b"/>
              <a:pathLst>
                <a:path w="677" h="678" extrusionOk="0">
                  <a:moveTo>
                    <a:pt x="340" y="117"/>
                  </a:moveTo>
                  <a:cubicBezTo>
                    <a:pt x="462" y="117"/>
                    <a:pt x="561" y="216"/>
                    <a:pt x="561" y="338"/>
                  </a:cubicBezTo>
                  <a:cubicBezTo>
                    <a:pt x="558" y="462"/>
                    <a:pt x="462" y="558"/>
                    <a:pt x="340" y="558"/>
                  </a:cubicBezTo>
                  <a:cubicBezTo>
                    <a:pt x="219" y="558"/>
                    <a:pt x="119" y="459"/>
                    <a:pt x="119" y="338"/>
                  </a:cubicBezTo>
                  <a:cubicBezTo>
                    <a:pt x="119" y="216"/>
                    <a:pt x="219" y="117"/>
                    <a:pt x="340" y="117"/>
                  </a:cubicBezTo>
                  <a:close/>
                  <a:moveTo>
                    <a:pt x="340" y="1"/>
                  </a:moveTo>
                  <a:cubicBezTo>
                    <a:pt x="153" y="1"/>
                    <a:pt x="1" y="153"/>
                    <a:pt x="1" y="338"/>
                  </a:cubicBezTo>
                  <a:cubicBezTo>
                    <a:pt x="1" y="525"/>
                    <a:pt x="153" y="677"/>
                    <a:pt x="340" y="677"/>
                  </a:cubicBezTo>
                  <a:cubicBezTo>
                    <a:pt x="525" y="677"/>
                    <a:pt x="677" y="525"/>
                    <a:pt x="677" y="338"/>
                  </a:cubicBezTo>
                  <a:cubicBezTo>
                    <a:pt x="677" y="153"/>
                    <a:pt x="525" y="1"/>
                    <a:pt x="340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9" name="Google Shape;2249;p27"/>
            <p:cNvSpPr/>
            <p:nvPr/>
          </p:nvSpPr>
          <p:spPr>
            <a:xfrm>
              <a:off x="2670875" y="1949175"/>
              <a:ext cx="307600" cy="329200"/>
            </a:xfrm>
            <a:custGeom>
              <a:avLst/>
              <a:gdLst/>
              <a:ahLst/>
              <a:cxnLst/>
              <a:rect l="l" t="t" r="r" b="b"/>
              <a:pathLst>
                <a:path w="12304" h="13168" extrusionOk="0">
                  <a:moveTo>
                    <a:pt x="337" y="12610"/>
                  </a:moveTo>
                  <a:cubicBezTo>
                    <a:pt x="458" y="12610"/>
                    <a:pt x="558" y="12710"/>
                    <a:pt x="558" y="12831"/>
                  </a:cubicBezTo>
                  <a:cubicBezTo>
                    <a:pt x="558" y="12952"/>
                    <a:pt x="458" y="13052"/>
                    <a:pt x="337" y="13052"/>
                  </a:cubicBezTo>
                  <a:cubicBezTo>
                    <a:pt x="216" y="13052"/>
                    <a:pt x="116" y="12952"/>
                    <a:pt x="116" y="12831"/>
                  </a:cubicBezTo>
                  <a:cubicBezTo>
                    <a:pt x="116" y="12710"/>
                    <a:pt x="216" y="12610"/>
                    <a:pt x="337" y="12610"/>
                  </a:cubicBezTo>
                  <a:close/>
                  <a:moveTo>
                    <a:pt x="4928" y="0"/>
                  </a:moveTo>
                  <a:lnTo>
                    <a:pt x="3603" y="1336"/>
                  </a:lnTo>
                  <a:lnTo>
                    <a:pt x="3603" y="5761"/>
                  </a:lnTo>
                  <a:lnTo>
                    <a:pt x="296" y="9091"/>
                  </a:lnTo>
                  <a:lnTo>
                    <a:pt x="279" y="9107"/>
                  </a:lnTo>
                  <a:lnTo>
                    <a:pt x="279" y="12497"/>
                  </a:lnTo>
                  <a:cubicBezTo>
                    <a:pt x="119" y="12527"/>
                    <a:pt x="0" y="12665"/>
                    <a:pt x="0" y="12831"/>
                  </a:cubicBezTo>
                  <a:cubicBezTo>
                    <a:pt x="0" y="13016"/>
                    <a:pt x="152" y="13168"/>
                    <a:pt x="337" y="13168"/>
                  </a:cubicBezTo>
                  <a:cubicBezTo>
                    <a:pt x="525" y="13168"/>
                    <a:pt x="677" y="13016"/>
                    <a:pt x="677" y="12831"/>
                  </a:cubicBezTo>
                  <a:cubicBezTo>
                    <a:pt x="677" y="12665"/>
                    <a:pt x="555" y="12527"/>
                    <a:pt x="398" y="12497"/>
                  </a:cubicBezTo>
                  <a:lnTo>
                    <a:pt x="398" y="9157"/>
                  </a:lnTo>
                  <a:lnTo>
                    <a:pt x="3719" y="5808"/>
                  </a:lnTo>
                  <a:lnTo>
                    <a:pt x="3719" y="1383"/>
                  </a:lnTo>
                  <a:lnTo>
                    <a:pt x="4977" y="116"/>
                  </a:lnTo>
                  <a:lnTo>
                    <a:pt x="12304" y="116"/>
                  </a:lnTo>
                  <a:lnTo>
                    <a:pt x="12304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0" name="Google Shape;2250;p27"/>
            <p:cNvSpPr/>
            <p:nvPr/>
          </p:nvSpPr>
          <p:spPr>
            <a:xfrm>
              <a:off x="2647325" y="1851175"/>
              <a:ext cx="330400" cy="427275"/>
            </a:xfrm>
            <a:custGeom>
              <a:avLst/>
              <a:gdLst/>
              <a:ahLst/>
              <a:cxnLst/>
              <a:rect l="l" t="t" r="r" b="b"/>
              <a:pathLst>
                <a:path w="13216" h="17091" extrusionOk="0">
                  <a:moveTo>
                    <a:pt x="340" y="16530"/>
                  </a:moveTo>
                  <a:cubicBezTo>
                    <a:pt x="462" y="16530"/>
                    <a:pt x="561" y="16630"/>
                    <a:pt x="561" y="16751"/>
                  </a:cubicBezTo>
                  <a:cubicBezTo>
                    <a:pt x="561" y="16872"/>
                    <a:pt x="462" y="16972"/>
                    <a:pt x="340" y="16972"/>
                  </a:cubicBezTo>
                  <a:cubicBezTo>
                    <a:pt x="219" y="16972"/>
                    <a:pt x="120" y="16872"/>
                    <a:pt x="120" y="16751"/>
                  </a:cubicBezTo>
                  <a:cubicBezTo>
                    <a:pt x="120" y="16630"/>
                    <a:pt x="219" y="16530"/>
                    <a:pt x="340" y="16530"/>
                  </a:cubicBezTo>
                  <a:close/>
                  <a:moveTo>
                    <a:pt x="13133" y="0"/>
                  </a:moveTo>
                  <a:lnTo>
                    <a:pt x="10173" y="2984"/>
                  </a:lnTo>
                  <a:lnTo>
                    <a:pt x="5577" y="2984"/>
                  </a:lnTo>
                  <a:lnTo>
                    <a:pt x="3614" y="4964"/>
                  </a:lnTo>
                  <a:lnTo>
                    <a:pt x="3614" y="9389"/>
                  </a:lnTo>
                  <a:lnTo>
                    <a:pt x="291" y="12735"/>
                  </a:lnTo>
                  <a:lnTo>
                    <a:pt x="282" y="16420"/>
                  </a:lnTo>
                  <a:cubicBezTo>
                    <a:pt x="122" y="16447"/>
                    <a:pt x="1" y="16585"/>
                    <a:pt x="1" y="16751"/>
                  </a:cubicBezTo>
                  <a:cubicBezTo>
                    <a:pt x="1" y="16939"/>
                    <a:pt x="153" y="17091"/>
                    <a:pt x="340" y="17091"/>
                  </a:cubicBezTo>
                  <a:cubicBezTo>
                    <a:pt x="528" y="17091"/>
                    <a:pt x="680" y="16939"/>
                    <a:pt x="680" y="16751"/>
                  </a:cubicBezTo>
                  <a:cubicBezTo>
                    <a:pt x="680" y="16585"/>
                    <a:pt x="559" y="16447"/>
                    <a:pt x="401" y="16417"/>
                  </a:cubicBezTo>
                  <a:lnTo>
                    <a:pt x="409" y="12784"/>
                  </a:lnTo>
                  <a:lnTo>
                    <a:pt x="3730" y="9436"/>
                  </a:lnTo>
                  <a:lnTo>
                    <a:pt x="3730" y="5011"/>
                  </a:lnTo>
                  <a:lnTo>
                    <a:pt x="5627" y="3103"/>
                  </a:lnTo>
                  <a:lnTo>
                    <a:pt x="10220" y="3103"/>
                  </a:lnTo>
                  <a:lnTo>
                    <a:pt x="13215" y="86"/>
                  </a:lnTo>
                  <a:lnTo>
                    <a:pt x="13133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1" name="Google Shape;2251;p27"/>
            <p:cNvSpPr/>
            <p:nvPr/>
          </p:nvSpPr>
          <p:spPr>
            <a:xfrm>
              <a:off x="2414275" y="1478925"/>
              <a:ext cx="324450" cy="777500"/>
            </a:xfrm>
            <a:custGeom>
              <a:avLst/>
              <a:gdLst/>
              <a:ahLst/>
              <a:cxnLst/>
              <a:rect l="l" t="t" r="r" b="b"/>
              <a:pathLst>
                <a:path w="12978" h="31100" extrusionOk="0">
                  <a:moveTo>
                    <a:pt x="340" y="30540"/>
                  </a:moveTo>
                  <a:cubicBezTo>
                    <a:pt x="462" y="30540"/>
                    <a:pt x="561" y="30639"/>
                    <a:pt x="561" y="30760"/>
                  </a:cubicBezTo>
                  <a:cubicBezTo>
                    <a:pt x="561" y="30882"/>
                    <a:pt x="462" y="30981"/>
                    <a:pt x="340" y="30981"/>
                  </a:cubicBezTo>
                  <a:cubicBezTo>
                    <a:pt x="219" y="30981"/>
                    <a:pt x="119" y="30882"/>
                    <a:pt x="119" y="30760"/>
                  </a:cubicBezTo>
                  <a:cubicBezTo>
                    <a:pt x="119" y="30639"/>
                    <a:pt x="219" y="30540"/>
                    <a:pt x="340" y="30540"/>
                  </a:cubicBezTo>
                  <a:close/>
                  <a:moveTo>
                    <a:pt x="12895" y="0"/>
                  </a:moveTo>
                  <a:lnTo>
                    <a:pt x="4834" y="8097"/>
                  </a:lnTo>
                  <a:lnTo>
                    <a:pt x="4818" y="8116"/>
                  </a:lnTo>
                  <a:lnTo>
                    <a:pt x="4818" y="15097"/>
                  </a:lnTo>
                  <a:lnTo>
                    <a:pt x="953" y="18979"/>
                  </a:lnTo>
                  <a:lnTo>
                    <a:pt x="953" y="24364"/>
                  </a:lnTo>
                  <a:lnTo>
                    <a:pt x="282" y="25041"/>
                  </a:lnTo>
                  <a:lnTo>
                    <a:pt x="282" y="30429"/>
                  </a:lnTo>
                  <a:cubicBezTo>
                    <a:pt x="122" y="30457"/>
                    <a:pt x="1" y="30595"/>
                    <a:pt x="1" y="30760"/>
                  </a:cubicBezTo>
                  <a:cubicBezTo>
                    <a:pt x="1" y="30948"/>
                    <a:pt x="153" y="31100"/>
                    <a:pt x="340" y="31100"/>
                  </a:cubicBezTo>
                  <a:cubicBezTo>
                    <a:pt x="528" y="31100"/>
                    <a:pt x="680" y="30948"/>
                    <a:pt x="680" y="30760"/>
                  </a:cubicBezTo>
                  <a:cubicBezTo>
                    <a:pt x="680" y="30595"/>
                    <a:pt x="558" y="30457"/>
                    <a:pt x="398" y="30429"/>
                  </a:cubicBezTo>
                  <a:lnTo>
                    <a:pt x="398" y="25090"/>
                  </a:lnTo>
                  <a:lnTo>
                    <a:pt x="1072" y="24414"/>
                  </a:lnTo>
                  <a:lnTo>
                    <a:pt x="1072" y="19028"/>
                  </a:lnTo>
                  <a:lnTo>
                    <a:pt x="4936" y="15147"/>
                  </a:lnTo>
                  <a:lnTo>
                    <a:pt x="4936" y="8163"/>
                  </a:lnTo>
                  <a:lnTo>
                    <a:pt x="12978" y="83"/>
                  </a:lnTo>
                  <a:lnTo>
                    <a:pt x="12895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2" name="Google Shape;2252;p27"/>
            <p:cNvSpPr/>
            <p:nvPr/>
          </p:nvSpPr>
          <p:spPr>
            <a:xfrm>
              <a:off x="2294950" y="1643925"/>
              <a:ext cx="112925" cy="685675"/>
            </a:xfrm>
            <a:custGeom>
              <a:avLst/>
              <a:gdLst/>
              <a:ahLst/>
              <a:cxnLst/>
              <a:rect l="l" t="t" r="r" b="b"/>
              <a:pathLst>
                <a:path w="4517" h="27427" extrusionOk="0">
                  <a:moveTo>
                    <a:pt x="338" y="26866"/>
                  </a:moveTo>
                  <a:cubicBezTo>
                    <a:pt x="462" y="26866"/>
                    <a:pt x="558" y="26965"/>
                    <a:pt x="558" y="27087"/>
                  </a:cubicBezTo>
                  <a:cubicBezTo>
                    <a:pt x="558" y="27208"/>
                    <a:pt x="462" y="27307"/>
                    <a:pt x="338" y="27307"/>
                  </a:cubicBezTo>
                  <a:cubicBezTo>
                    <a:pt x="216" y="27307"/>
                    <a:pt x="120" y="27208"/>
                    <a:pt x="120" y="27087"/>
                  </a:cubicBezTo>
                  <a:cubicBezTo>
                    <a:pt x="120" y="26965"/>
                    <a:pt x="216" y="26866"/>
                    <a:pt x="338" y="26866"/>
                  </a:cubicBezTo>
                  <a:close/>
                  <a:moveTo>
                    <a:pt x="4398" y="1"/>
                  </a:moveTo>
                  <a:lnTo>
                    <a:pt x="4398" y="6093"/>
                  </a:lnTo>
                  <a:lnTo>
                    <a:pt x="1097" y="9408"/>
                  </a:lnTo>
                  <a:lnTo>
                    <a:pt x="1077" y="9425"/>
                  </a:lnTo>
                  <a:lnTo>
                    <a:pt x="1077" y="19592"/>
                  </a:lnTo>
                  <a:lnTo>
                    <a:pt x="280" y="20392"/>
                  </a:lnTo>
                  <a:lnTo>
                    <a:pt x="280" y="26755"/>
                  </a:lnTo>
                  <a:cubicBezTo>
                    <a:pt x="122" y="26783"/>
                    <a:pt x="1" y="26921"/>
                    <a:pt x="1" y="27087"/>
                  </a:cubicBezTo>
                  <a:cubicBezTo>
                    <a:pt x="1" y="27274"/>
                    <a:pt x="153" y="27426"/>
                    <a:pt x="340" y="27426"/>
                  </a:cubicBezTo>
                  <a:cubicBezTo>
                    <a:pt x="525" y="27426"/>
                    <a:pt x="677" y="27274"/>
                    <a:pt x="677" y="27087"/>
                  </a:cubicBezTo>
                  <a:cubicBezTo>
                    <a:pt x="677" y="26921"/>
                    <a:pt x="556" y="26783"/>
                    <a:pt x="398" y="26755"/>
                  </a:cubicBezTo>
                  <a:lnTo>
                    <a:pt x="398" y="20442"/>
                  </a:lnTo>
                  <a:lnTo>
                    <a:pt x="1196" y="19639"/>
                  </a:lnTo>
                  <a:lnTo>
                    <a:pt x="1196" y="9475"/>
                  </a:lnTo>
                  <a:lnTo>
                    <a:pt x="4500" y="6159"/>
                  </a:lnTo>
                  <a:lnTo>
                    <a:pt x="4517" y="6143"/>
                  </a:lnTo>
                  <a:lnTo>
                    <a:pt x="4517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3" name="Google Shape;2253;p27"/>
            <p:cNvSpPr/>
            <p:nvPr/>
          </p:nvSpPr>
          <p:spPr>
            <a:xfrm>
              <a:off x="2319325" y="978025"/>
              <a:ext cx="44250" cy="465925"/>
            </a:xfrm>
            <a:custGeom>
              <a:avLst/>
              <a:gdLst/>
              <a:ahLst/>
              <a:cxnLst/>
              <a:rect l="l" t="t" r="r" b="b"/>
              <a:pathLst>
                <a:path w="1770" h="18637" extrusionOk="0">
                  <a:moveTo>
                    <a:pt x="1430" y="18076"/>
                  </a:moveTo>
                  <a:cubicBezTo>
                    <a:pt x="1552" y="18076"/>
                    <a:pt x="1651" y="18176"/>
                    <a:pt x="1651" y="18297"/>
                  </a:cubicBezTo>
                  <a:cubicBezTo>
                    <a:pt x="1651" y="18419"/>
                    <a:pt x="1552" y="18518"/>
                    <a:pt x="1430" y="18518"/>
                  </a:cubicBezTo>
                  <a:cubicBezTo>
                    <a:pt x="1309" y="18518"/>
                    <a:pt x="1209" y="18419"/>
                    <a:pt x="1209" y="18297"/>
                  </a:cubicBezTo>
                  <a:cubicBezTo>
                    <a:pt x="1209" y="18176"/>
                    <a:pt x="1309" y="18076"/>
                    <a:pt x="1430" y="18076"/>
                  </a:cubicBezTo>
                  <a:close/>
                  <a:moveTo>
                    <a:pt x="0" y="1"/>
                  </a:moveTo>
                  <a:lnTo>
                    <a:pt x="0" y="9461"/>
                  </a:lnTo>
                  <a:lnTo>
                    <a:pt x="1372" y="10822"/>
                  </a:lnTo>
                  <a:lnTo>
                    <a:pt x="1372" y="17966"/>
                  </a:lnTo>
                  <a:cubicBezTo>
                    <a:pt x="1212" y="17993"/>
                    <a:pt x="1093" y="18131"/>
                    <a:pt x="1093" y="18297"/>
                  </a:cubicBezTo>
                  <a:cubicBezTo>
                    <a:pt x="1093" y="18485"/>
                    <a:pt x="1245" y="18637"/>
                    <a:pt x="1430" y="18637"/>
                  </a:cubicBezTo>
                  <a:cubicBezTo>
                    <a:pt x="1618" y="18637"/>
                    <a:pt x="1770" y="18485"/>
                    <a:pt x="1770" y="18297"/>
                  </a:cubicBezTo>
                  <a:cubicBezTo>
                    <a:pt x="1770" y="18131"/>
                    <a:pt x="1648" y="17993"/>
                    <a:pt x="1491" y="17966"/>
                  </a:cubicBezTo>
                  <a:lnTo>
                    <a:pt x="1491" y="10772"/>
                  </a:lnTo>
                  <a:lnTo>
                    <a:pt x="119" y="9411"/>
                  </a:lnTo>
                  <a:lnTo>
                    <a:pt x="119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4" name="Google Shape;2254;p27"/>
            <p:cNvSpPr/>
            <p:nvPr/>
          </p:nvSpPr>
          <p:spPr>
            <a:xfrm>
              <a:off x="2383650" y="1447800"/>
              <a:ext cx="355075" cy="632575"/>
            </a:xfrm>
            <a:custGeom>
              <a:avLst/>
              <a:gdLst/>
              <a:ahLst/>
              <a:cxnLst/>
              <a:rect l="l" t="t" r="r" b="b"/>
              <a:pathLst>
                <a:path w="14203" h="25303" extrusionOk="0">
                  <a:moveTo>
                    <a:pt x="340" y="24743"/>
                  </a:moveTo>
                  <a:cubicBezTo>
                    <a:pt x="461" y="24743"/>
                    <a:pt x="558" y="24842"/>
                    <a:pt x="558" y="24963"/>
                  </a:cubicBezTo>
                  <a:cubicBezTo>
                    <a:pt x="558" y="25085"/>
                    <a:pt x="461" y="25184"/>
                    <a:pt x="340" y="25184"/>
                  </a:cubicBezTo>
                  <a:cubicBezTo>
                    <a:pt x="218" y="25184"/>
                    <a:pt x="119" y="25085"/>
                    <a:pt x="119" y="24963"/>
                  </a:cubicBezTo>
                  <a:cubicBezTo>
                    <a:pt x="119" y="24842"/>
                    <a:pt x="218" y="24743"/>
                    <a:pt x="340" y="24743"/>
                  </a:cubicBezTo>
                  <a:close/>
                  <a:moveTo>
                    <a:pt x="14120" y="0"/>
                  </a:moveTo>
                  <a:lnTo>
                    <a:pt x="5115" y="9046"/>
                  </a:lnTo>
                  <a:lnTo>
                    <a:pt x="5099" y="9063"/>
                  </a:lnTo>
                  <a:lnTo>
                    <a:pt x="5099" y="16044"/>
                  </a:lnTo>
                  <a:lnTo>
                    <a:pt x="1234" y="19926"/>
                  </a:lnTo>
                  <a:lnTo>
                    <a:pt x="1234" y="21275"/>
                  </a:lnTo>
                  <a:lnTo>
                    <a:pt x="279" y="22236"/>
                  </a:lnTo>
                  <a:lnTo>
                    <a:pt x="279" y="24632"/>
                  </a:lnTo>
                  <a:cubicBezTo>
                    <a:pt x="122" y="24660"/>
                    <a:pt x="0" y="24798"/>
                    <a:pt x="0" y="24963"/>
                  </a:cubicBezTo>
                  <a:cubicBezTo>
                    <a:pt x="0" y="25151"/>
                    <a:pt x="152" y="25303"/>
                    <a:pt x="337" y="25303"/>
                  </a:cubicBezTo>
                  <a:cubicBezTo>
                    <a:pt x="525" y="25303"/>
                    <a:pt x="676" y="25151"/>
                    <a:pt x="676" y="24963"/>
                  </a:cubicBezTo>
                  <a:cubicBezTo>
                    <a:pt x="676" y="24798"/>
                    <a:pt x="555" y="24660"/>
                    <a:pt x="398" y="24632"/>
                  </a:cubicBezTo>
                  <a:lnTo>
                    <a:pt x="398" y="22286"/>
                  </a:lnTo>
                  <a:lnTo>
                    <a:pt x="1353" y="21325"/>
                  </a:lnTo>
                  <a:lnTo>
                    <a:pt x="1353" y="19975"/>
                  </a:lnTo>
                  <a:lnTo>
                    <a:pt x="5215" y="16094"/>
                  </a:lnTo>
                  <a:lnTo>
                    <a:pt x="5215" y="9110"/>
                  </a:lnTo>
                  <a:lnTo>
                    <a:pt x="14203" y="83"/>
                  </a:lnTo>
                  <a:lnTo>
                    <a:pt x="14120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5" name="Google Shape;2255;p27"/>
            <p:cNvSpPr/>
            <p:nvPr/>
          </p:nvSpPr>
          <p:spPr>
            <a:xfrm>
              <a:off x="2570600" y="2009975"/>
              <a:ext cx="134375" cy="180625"/>
            </a:xfrm>
            <a:custGeom>
              <a:avLst/>
              <a:gdLst/>
              <a:ahLst/>
              <a:cxnLst/>
              <a:rect l="l" t="t" r="r" b="b"/>
              <a:pathLst>
                <a:path w="5375" h="7225" extrusionOk="0">
                  <a:moveTo>
                    <a:pt x="340" y="6667"/>
                  </a:moveTo>
                  <a:cubicBezTo>
                    <a:pt x="461" y="6667"/>
                    <a:pt x="561" y="6766"/>
                    <a:pt x="561" y="6888"/>
                  </a:cubicBezTo>
                  <a:cubicBezTo>
                    <a:pt x="561" y="7009"/>
                    <a:pt x="461" y="7109"/>
                    <a:pt x="340" y="7109"/>
                  </a:cubicBezTo>
                  <a:cubicBezTo>
                    <a:pt x="218" y="7109"/>
                    <a:pt x="119" y="7009"/>
                    <a:pt x="119" y="6888"/>
                  </a:cubicBezTo>
                  <a:cubicBezTo>
                    <a:pt x="119" y="6766"/>
                    <a:pt x="218" y="6667"/>
                    <a:pt x="340" y="6667"/>
                  </a:cubicBezTo>
                  <a:close/>
                  <a:moveTo>
                    <a:pt x="5292" y="0"/>
                  </a:moveTo>
                  <a:lnTo>
                    <a:pt x="298" y="5033"/>
                  </a:lnTo>
                  <a:lnTo>
                    <a:pt x="282" y="5049"/>
                  </a:lnTo>
                  <a:lnTo>
                    <a:pt x="282" y="6554"/>
                  </a:lnTo>
                  <a:cubicBezTo>
                    <a:pt x="122" y="6581"/>
                    <a:pt x="0" y="6719"/>
                    <a:pt x="0" y="6888"/>
                  </a:cubicBezTo>
                  <a:cubicBezTo>
                    <a:pt x="0" y="7073"/>
                    <a:pt x="152" y="7224"/>
                    <a:pt x="340" y="7224"/>
                  </a:cubicBezTo>
                  <a:cubicBezTo>
                    <a:pt x="528" y="7224"/>
                    <a:pt x="679" y="7073"/>
                    <a:pt x="679" y="6888"/>
                  </a:cubicBezTo>
                  <a:cubicBezTo>
                    <a:pt x="679" y="6719"/>
                    <a:pt x="558" y="6581"/>
                    <a:pt x="398" y="6554"/>
                  </a:cubicBezTo>
                  <a:lnTo>
                    <a:pt x="398" y="5099"/>
                  </a:lnTo>
                  <a:lnTo>
                    <a:pt x="5375" y="83"/>
                  </a:lnTo>
                  <a:lnTo>
                    <a:pt x="5292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6" name="Google Shape;2256;p27"/>
            <p:cNvSpPr/>
            <p:nvPr/>
          </p:nvSpPr>
          <p:spPr>
            <a:xfrm>
              <a:off x="2598200" y="2046475"/>
              <a:ext cx="106775" cy="190075"/>
            </a:xfrm>
            <a:custGeom>
              <a:avLst/>
              <a:gdLst/>
              <a:ahLst/>
              <a:cxnLst/>
              <a:rect l="l" t="t" r="r" b="b"/>
              <a:pathLst>
                <a:path w="4271" h="7603" extrusionOk="0">
                  <a:moveTo>
                    <a:pt x="340" y="7045"/>
                  </a:moveTo>
                  <a:cubicBezTo>
                    <a:pt x="461" y="7045"/>
                    <a:pt x="561" y="7145"/>
                    <a:pt x="561" y="7266"/>
                  </a:cubicBezTo>
                  <a:cubicBezTo>
                    <a:pt x="561" y="7388"/>
                    <a:pt x="461" y="7487"/>
                    <a:pt x="340" y="7487"/>
                  </a:cubicBezTo>
                  <a:cubicBezTo>
                    <a:pt x="219" y="7487"/>
                    <a:pt x="119" y="7388"/>
                    <a:pt x="119" y="7266"/>
                  </a:cubicBezTo>
                  <a:cubicBezTo>
                    <a:pt x="119" y="7145"/>
                    <a:pt x="219" y="7045"/>
                    <a:pt x="340" y="7045"/>
                  </a:cubicBezTo>
                  <a:close/>
                  <a:moveTo>
                    <a:pt x="4188" y="1"/>
                  </a:moveTo>
                  <a:lnTo>
                    <a:pt x="299" y="3920"/>
                  </a:lnTo>
                  <a:lnTo>
                    <a:pt x="279" y="3937"/>
                  </a:lnTo>
                  <a:lnTo>
                    <a:pt x="279" y="6932"/>
                  </a:lnTo>
                  <a:cubicBezTo>
                    <a:pt x="122" y="6960"/>
                    <a:pt x="0" y="7098"/>
                    <a:pt x="0" y="7266"/>
                  </a:cubicBezTo>
                  <a:cubicBezTo>
                    <a:pt x="0" y="7451"/>
                    <a:pt x="152" y="7603"/>
                    <a:pt x="340" y="7603"/>
                  </a:cubicBezTo>
                  <a:cubicBezTo>
                    <a:pt x="525" y="7603"/>
                    <a:pt x="677" y="7451"/>
                    <a:pt x="677" y="7266"/>
                  </a:cubicBezTo>
                  <a:cubicBezTo>
                    <a:pt x="677" y="7101"/>
                    <a:pt x="558" y="6963"/>
                    <a:pt x="398" y="6935"/>
                  </a:cubicBezTo>
                  <a:lnTo>
                    <a:pt x="398" y="3987"/>
                  </a:lnTo>
                  <a:lnTo>
                    <a:pt x="4271" y="83"/>
                  </a:lnTo>
                  <a:lnTo>
                    <a:pt x="4188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7" name="Google Shape;2257;p27"/>
            <p:cNvSpPr/>
            <p:nvPr/>
          </p:nvSpPr>
          <p:spPr>
            <a:xfrm>
              <a:off x="2318275" y="2070425"/>
              <a:ext cx="36950" cy="307200"/>
            </a:xfrm>
            <a:custGeom>
              <a:avLst/>
              <a:gdLst/>
              <a:ahLst/>
              <a:cxnLst/>
              <a:rect l="l" t="t" r="r" b="b"/>
              <a:pathLst>
                <a:path w="1478" h="12288" extrusionOk="0">
                  <a:moveTo>
                    <a:pt x="1138" y="119"/>
                  </a:moveTo>
                  <a:cubicBezTo>
                    <a:pt x="1260" y="119"/>
                    <a:pt x="1359" y="219"/>
                    <a:pt x="1359" y="340"/>
                  </a:cubicBezTo>
                  <a:cubicBezTo>
                    <a:pt x="1359" y="461"/>
                    <a:pt x="1260" y="561"/>
                    <a:pt x="1138" y="561"/>
                  </a:cubicBezTo>
                  <a:cubicBezTo>
                    <a:pt x="1017" y="561"/>
                    <a:pt x="917" y="461"/>
                    <a:pt x="917" y="340"/>
                  </a:cubicBezTo>
                  <a:cubicBezTo>
                    <a:pt x="917" y="219"/>
                    <a:pt x="1017" y="119"/>
                    <a:pt x="1138" y="119"/>
                  </a:cubicBezTo>
                  <a:close/>
                  <a:moveTo>
                    <a:pt x="340" y="11727"/>
                  </a:moveTo>
                  <a:cubicBezTo>
                    <a:pt x="462" y="11727"/>
                    <a:pt x="561" y="11826"/>
                    <a:pt x="561" y="11948"/>
                  </a:cubicBezTo>
                  <a:cubicBezTo>
                    <a:pt x="561" y="12069"/>
                    <a:pt x="462" y="12169"/>
                    <a:pt x="340" y="12169"/>
                  </a:cubicBezTo>
                  <a:cubicBezTo>
                    <a:pt x="219" y="12169"/>
                    <a:pt x="120" y="12069"/>
                    <a:pt x="120" y="11948"/>
                  </a:cubicBezTo>
                  <a:cubicBezTo>
                    <a:pt x="120" y="11826"/>
                    <a:pt x="219" y="11727"/>
                    <a:pt x="340" y="11727"/>
                  </a:cubicBezTo>
                  <a:close/>
                  <a:moveTo>
                    <a:pt x="1138" y="0"/>
                  </a:moveTo>
                  <a:cubicBezTo>
                    <a:pt x="953" y="0"/>
                    <a:pt x="801" y="152"/>
                    <a:pt x="801" y="340"/>
                  </a:cubicBezTo>
                  <a:cubicBezTo>
                    <a:pt x="801" y="506"/>
                    <a:pt x="920" y="644"/>
                    <a:pt x="1080" y="671"/>
                  </a:cubicBezTo>
                  <a:lnTo>
                    <a:pt x="1080" y="2824"/>
                  </a:lnTo>
                  <a:lnTo>
                    <a:pt x="282" y="3628"/>
                  </a:lnTo>
                  <a:lnTo>
                    <a:pt x="282" y="11617"/>
                  </a:lnTo>
                  <a:cubicBezTo>
                    <a:pt x="122" y="11644"/>
                    <a:pt x="1" y="11782"/>
                    <a:pt x="1" y="11948"/>
                  </a:cubicBezTo>
                  <a:cubicBezTo>
                    <a:pt x="1" y="12136"/>
                    <a:pt x="153" y="12287"/>
                    <a:pt x="340" y="12287"/>
                  </a:cubicBezTo>
                  <a:cubicBezTo>
                    <a:pt x="528" y="12287"/>
                    <a:pt x="680" y="12136"/>
                    <a:pt x="680" y="11948"/>
                  </a:cubicBezTo>
                  <a:cubicBezTo>
                    <a:pt x="680" y="11782"/>
                    <a:pt x="558" y="11644"/>
                    <a:pt x="398" y="11617"/>
                  </a:cubicBezTo>
                  <a:lnTo>
                    <a:pt x="398" y="3675"/>
                  </a:lnTo>
                  <a:lnTo>
                    <a:pt x="1199" y="2874"/>
                  </a:lnTo>
                  <a:lnTo>
                    <a:pt x="1199" y="671"/>
                  </a:lnTo>
                  <a:cubicBezTo>
                    <a:pt x="1356" y="644"/>
                    <a:pt x="1478" y="506"/>
                    <a:pt x="1478" y="340"/>
                  </a:cubicBezTo>
                  <a:cubicBezTo>
                    <a:pt x="1478" y="152"/>
                    <a:pt x="1326" y="0"/>
                    <a:pt x="1138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8" name="Google Shape;2258;p27"/>
            <p:cNvSpPr/>
            <p:nvPr/>
          </p:nvSpPr>
          <p:spPr>
            <a:xfrm>
              <a:off x="2056800" y="1031225"/>
              <a:ext cx="185725" cy="1020175"/>
            </a:xfrm>
            <a:custGeom>
              <a:avLst/>
              <a:gdLst/>
              <a:ahLst/>
              <a:cxnLst/>
              <a:rect l="l" t="t" r="r" b="b"/>
              <a:pathLst>
                <a:path w="7429" h="40807" extrusionOk="0">
                  <a:moveTo>
                    <a:pt x="3641" y="120"/>
                  </a:moveTo>
                  <a:cubicBezTo>
                    <a:pt x="3763" y="120"/>
                    <a:pt x="3862" y="219"/>
                    <a:pt x="3862" y="340"/>
                  </a:cubicBezTo>
                  <a:cubicBezTo>
                    <a:pt x="3862" y="459"/>
                    <a:pt x="3763" y="559"/>
                    <a:pt x="3641" y="559"/>
                  </a:cubicBezTo>
                  <a:cubicBezTo>
                    <a:pt x="3520" y="559"/>
                    <a:pt x="3421" y="459"/>
                    <a:pt x="3421" y="340"/>
                  </a:cubicBezTo>
                  <a:cubicBezTo>
                    <a:pt x="3421" y="219"/>
                    <a:pt x="3520" y="120"/>
                    <a:pt x="3641" y="120"/>
                  </a:cubicBezTo>
                  <a:close/>
                  <a:moveTo>
                    <a:pt x="3641" y="1"/>
                  </a:moveTo>
                  <a:cubicBezTo>
                    <a:pt x="3457" y="1"/>
                    <a:pt x="3305" y="153"/>
                    <a:pt x="3305" y="340"/>
                  </a:cubicBezTo>
                  <a:cubicBezTo>
                    <a:pt x="3305" y="412"/>
                    <a:pt x="3327" y="478"/>
                    <a:pt x="3365" y="534"/>
                  </a:cubicBezTo>
                  <a:lnTo>
                    <a:pt x="0" y="3904"/>
                  </a:lnTo>
                  <a:lnTo>
                    <a:pt x="0" y="22284"/>
                  </a:lnTo>
                  <a:lnTo>
                    <a:pt x="1372" y="23645"/>
                  </a:lnTo>
                  <a:lnTo>
                    <a:pt x="1372" y="25930"/>
                  </a:lnTo>
                  <a:lnTo>
                    <a:pt x="7310" y="31860"/>
                  </a:lnTo>
                  <a:lnTo>
                    <a:pt x="7310" y="40807"/>
                  </a:lnTo>
                  <a:lnTo>
                    <a:pt x="7429" y="40807"/>
                  </a:lnTo>
                  <a:lnTo>
                    <a:pt x="7429" y="31810"/>
                  </a:lnTo>
                  <a:lnTo>
                    <a:pt x="1491" y="25883"/>
                  </a:lnTo>
                  <a:lnTo>
                    <a:pt x="1491" y="23595"/>
                  </a:lnTo>
                  <a:lnTo>
                    <a:pt x="119" y="22234"/>
                  </a:lnTo>
                  <a:lnTo>
                    <a:pt x="119" y="3954"/>
                  </a:lnTo>
                  <a:lnTo>
                    <a:pt x="3448" y="616"/>
                  </a:lnTo>
                  <a:cubicBezTo>
                    <a:pt x="3503" y="655"/>
                    <a:pt x="3570" y="677"/>
                    <a:pt x="3641" y="677"/>
                  </a:cubicBezTo>
                  <a:cubicBezTo>
                    <a:pt x="3829" y="677"/>
                    <a:pt x="3981" y="525"/>
                    <a:pt x="3981" y="340"/>
                  </a:cubicBezTo>
                  <a:cubicBezTo>
                    <a:pt x="3981" y="153"/>
                    <a:pt x="3829" y="1"/>
                    <a:pt x="3641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9" name="Google Shape;2259;p27"/>
            <p:cNvSpPr/>
            <p:nvPr/>
          </p:nvSpPr>
          <p:spPr>
            <a:xfrm>
              <a:off x="2103525" y="1076775"/>
              <a:ext cx="86150" cy="631775"/>
            </a:xfrm>
            <a:custGeom>
              <a:avLst/>
              <a:gdLst/>
              <a:ahLst/>
              <a:cxnLst/>
              <a:rect l="l" t="t" r="r" b="b"/>
              <a:pathLst>
                <a:path w="3446" h="25271" extrusionOk="0">
                  <a:moveTo>
                    <a:pt x="3106" y="24713"/>
                  </a:moveTo>
                  <a:cubicBezTo>
                    <a:pt x="3230" y="24713"/>
                    <a:pt x="3327" y="24809"/>
                    <a:pt x="3327" y="24934"/>
                  </a:cubicBezTo>
                  <a:cubicBezTo>
                    <a:pt x="3327" y="25055"/>
                    <a:pt x="3227" y="25154"/>
                    <a:pt x="3106" y="25154"/>
                  </a:cubicBezTo>
                  <a:cubicBezTo>
                    <a:pt x="2984" y="25154"/>
                    <a:pt x="2888" y="25055"/>
                    <a:pt x="2888" y="24934"/>
                  </a:cubicBezTo>
                  <a:cubicBezTo>
                    <a:pt x="2888" y="24812"/>
                    <a:pt x="2984" y="24713"/>
                    <a:pt x="3106" y="24713"/>
                  </a:cubicBezTo>
                  <a:close/>
                  <a:moveTo>
                    <a:pt x="2667" y="1"/>
                  </a:moveTo>
                  <a:lnTo>
                    <a:pt x="0" y="2673"/>
                  </a:lnTo>
                  <a:lnTo>
                    <a:pt x="0" y="19871"/>
                  </a:lnTo>
                  <a:lnTo>
                    <a:pt x="1408" y="21268"/>
                  </a:lnTo>
                  <a:lnTo>
                    <a:pt x="2289" y="21268"/>
                  </a:lnTo>
                  <a:lnTo>
                    <a:pt x="3048" y="22021"/>
                  </a:lnTo>
                  <a:lnTo>
                    <a:pt x="3048" y="24600"/>
                  </a:lnTo>
                  <a:cubicBezTo>
                    <a:pt x="2890" y="24627"/>
                    <a:pt x="2769" y="24765"/>
                    <a:pt x="2769" y="24934"/>
                  </a:cubicBezTo>
                  <a:cubicBezTo>
                    <a:pt x="2769" y="25119"/>
                    <a:pt x="2921" y="25270"/>
                    <a:pt x="3106" y="25270"/>
                  </a:cubicBezTo>
                  <a:cubicBezTo>
                    <a:pt x="3293" y="25270"/>
                    <a:pt x="3445" y="25119"/>
                    <a:pt x="3445" y="24934"/>
                  </a:cubicBezTo>
                  <a:cubicBezTo>
                    <a:pt x="3445" y="24765"/>
                    <a:pt x="3324" y="24627"/>
                    <a:pt x="3167" y="24600"/>
                  </a:cubicBezTo>
                  <a:lnTo>
                    <a:pt x="3167" y="21972"/>
                  </a:lnTo>
                  <a:lnTo>
                    <a:pt x="2338" y="21149"/>
                  </a:lnTo>
                  <a:lnTo>
                    <a:pt x="1455" y="21149"/>
                  </a:lnTo>
                  <a:lnTo>
                    <a:pt x="119" y="19821"/>
                  </a:lnTo>
                  <a:lnTo>
                    <a:pt x="119" y="2720"/>
                  </a:lnTo>
                  <a:lnTo>
                    <a:pt x="2750" y="84"/>
                  </a:lnTo>
                  <a:lnTo>
                    <a:pt x="2667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0" name="Google Shape;2260;p27"/>
            <p:cNvSpPr/>
            <p:nvPr/>
          </p:nvSpPr>
          <p:spPr>
            <a:xfrm>
              <a:off x="2292900" y="1580575"/>
              <a:ext cx="17000" cy="16925"/>
            </a:xfrm>
            <a:custGeom>
              <a:avLst/>
              <a:gdLst/>
              <a:ahLst/>
              <a:cxnLst/>
              <a:rect l="l" t="t" r="r" b="b"/>
              <a:pathLst>
                <a:path w="680" h="677" extrusionOk="0">
                  <a:moveTo>
                    <a:pt x="340" y="119"/>
                  </a:moveTo>
                  <a:cubicBezTo>
                    <a:pt x="461" y="119"/>
                    <a:pt x="560" y="219"/>
                    <a:pt x="560" y="340"/>
                  </a:cubicBezTo>
                  <a:cubicBezTo>
                    <a:pt x="560" y="461"/>
                    <a:pt x="461" y="561"/>
                    <a:pt x="340" y="561"/>
                  </a:cubicBezTo>
                  <a:cubicBezTo>
                    <a:pt x="218" y="561"/>
                    <a:pt x="119" y="461"/>
                    <a:pt x="119" y="340"/>
                  </a:cubicBezTo>
                  <a:cubicBezTo>
                    <a:pt x="119" y="219"/>
                    <a:pt x="218" y="119"/>
                    <a:pt x="340" y="119"/>
                  </a:cubicBezTo>
                  <a:close/>
                  <a:moveTo>
                    <a:pt x="340" y="0"/>
                  </a:moveTo>
                  <a:cubicBezTo>
                    <a:pt x="152" y="0"/>
                    <a:pt x="0" y="152"/>
                    <a:pt x="0" y="340"/>
                  </a:cubicBezTo>
                  <a:cubicBezTo>
                    <a:pt x="0" y="525"/>
                    <a:pt x="152" y="677"/>
                    <a:pt x="340" y="677"/>
                  </a:cubicBezTo>
                  <a:cubicBezTo>
                    <a:pt x="527" y="677"/>
                    <a:pt x="679" y="525"/>
                    <a:pt x="679" y="340"/>
                  </a:cubicBezTo>
                  <a:cubicBezTo>
                    <a:pt x="679" y="152"/>
                    <a:pt x="527" y="0"/>
                    <a:pt x="340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1" name="Google Shape;2261;p27"/>
            <p:cNvSpPr/>
            <p:nvPr/>
          </p:nvSpPr>
          <p:spPr>
            <a:xfrm>
              <a:off x="2080200" y="971125"/>
              <a:ext cx="169300" cy="833775"/>
            </a:xfrm>
            <a:custGeom>
              <a:avLst/>
              <a:gdLst/>
              <a:ahLst/>
              <a:cxnLst/>
              <a:rect l="l" t="t" r="r" b="b"/>
              <a:pathLst>
                <a:path w="6772" h="33351" extrusionOk="0">
                  <a:moveTo>
                    <a:pt x="6435" y="32792"/>
                  </a:moveTo>
                  <a:cubicBezTo>
                    <a:pt x="6556" y="32792"/>
                    <a:pt x="6656" y="32889"/>
                    <a:pt x="6656" y="33013"/>
                  </a:cubicBezTo>
                  <a:cubicBezTo>
                    <a:pt x="6656" y="33135"/>
                    <a:pt x="6556" y="33231"/>
                    <a:pt x="6435" y="33231"/>
                  </a:cubicBezTo>
                  <a:cubicBezTo>
                    <a:pt x="6313" y="33231"/>
                    <a:pt x="6214" y="33135"/>
                    <a:pt x="6214" y="33013"/>
                  </a:cubicBezTo>
                  <a:cubicBezTo>
                    <a:pt x="6214" y="32889"/>
                    <a:pt x="6313" y="32792"/>
                    <a:pt x="6435" y="32792"/>
                  </a:cubicBezTo>
                  <a:close/>
                  <a:moveTo>
                    <a:pt x="3583" y="1"/>
                  </a:moveTo>
                  <a:lnTo>
                    <a:pt x="3583" y="3012"/>
                  </a:lnTo>
                  <a:lnTo>
                    <a:pt x="0" y="6604"/>
                  </a:lnTo>
                  <a:lnTo>
                    <a:pt x="0" y="24392"/>
                  </a:lnTo>
                  <a:lnTo>
                    <a:pt x="1372" y="25753"/>
                  </a:lnTo>
                  <a:lnTo>
                    <a:pt x="1372" y="28042"/>
                  </a:lnTo>
                  <a:lnTo>
                    <a:pt x="6156" y="32817"/>
                  </a:lnTo>
                  <a:cubicBezTo>
                    <a:pt x="6117" y="32872"/>
                    <a:pt x="6095" y="32939"/>
                    <a:pt x="6095" y="33011"/>
                  </a:cubicBezTo>
                  <a:cubicBezTo>
                    <a:pt x="6095" y="33198"/>
                    <a:pt x="6247" y="33350"/>
                    <a:pt x="6435" y="33350"/>
                  </a:cubicBezTo>
                  <a:cubicBezTo>
                    <a:pt x="6620" y="33350"/>
                    <a:pt x="6772" y="33198"/>
                    <a:pt x="6772" y="33011"/>
                  </a:cubicBezTo>
                  <a:cubicBezTo>
                    <a:pt x="6772" y="32826"/>
                    <a:pt x="6620" y="32674"/>
                    <a:pt x="6435" y="32674"/>
                  </a:cubicBezTo>
                  <a:cubicBezTo>
                    <a:pt x="6363" y="32674"/>
                    <a:pt x="6294" y="32696"/>
                    <a:pt x="6239" y="32734"/>
                  </a:cubicBezTo>
                  <a:lnTo>
                    <a:pt x="1488" y="27992"/>
                  </a:lnTo>
                  <a:lnTo>
                    <a:pt x="1488" y="25703"/>
                  </a:lnTo>
                  <a:lnTo>
                    <a:pt x="116" y="24343"/>
                  </a:lnTo>
                  <a:lnTo>
                    <a:pt x="116" y="6653"/>
                  </a:lnTo>
                  <a:lnTo>
                    <a:pt x="3699" y="3062"/>
                  </a:lnTo>
                  <a:lnTo>
                    <a:pt x="3699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2" name="Google Shape;2262;p27"/>
            <p:cNvSpPr/>
            <p:nvPr/>
          </p:nvSpPr>
          <p:spPr>
            <a:xfrm>
              <a:off x="1955975" y="993200"/>
              <a:ext cx="192700" cy="1086025"/>
            </a:xfrm>
            <a:custGeom>
              <a:avLst/>
              <a:gdLst/>
              <a:ahLst/>
              <a:cxnLst/>
              <a:rect l="l" t="t" r="r" b="b"/>
              <a:pathLst>
                <a:path w="7708" h="43441" extrusionOk="0">
                  <a:moveTo>
                    <a:pt x="7368" y="42880"/>
                  </a:moveTo>
                  <a:cubicBezTo>
                    <a:pt x="7490" y="42880"/>
                    <a:pt x="7589" y="42979"/>
                    <a:pt x="7589" y="43100"/>
                  </a:cubicBezTo>
                  <a:cubicBezTo>
                    <a:pt x="7589" y="43222"/>
                    <a:pt x="7490" y="43321"/>
                    <a:pt x="7368" y="43321"/>
                  </a:cubicBezTo>
                  <a:cubicBezTo>
                    <a:pt x="7247" y="43321"/>
                    <a:pt x="7147" y="43222"/>
                    <a:pt x="7147" y="43100"/>
                  </a:cubicBezTo>
                  <a:cubicBezTo>
                    <a:pt x="7147" y="42979"/>
                    <a:pt x="7247" y="42880"/>
                    <a:pt x="7368" y="42880"/>
                  </a:cubicBezTo>
                  <a:close/>
                  <a:moveTo>
                    <a:pt x="1149" y="1"/>
                  </a:moveTo>
                  <a:lnTo>
                    <a:pt x="1149" y="4365"/>
                  </a:lnTo>
                  <a:lnTo>
                    <a:pt x="0" y="5519"/>
                  </a:lnTo>
                  <a:lnTo>
                    <a:pt x="0" y="25074"/>
                  </a:lnTo>
                  <a:lnTo>
                    <a:pt x="1372" y="26438"/>
                  </a:lnTo>
                  <a:lnTo>
                    <a:pt x="1372" y="28724"/>
                  </a:lnTo>
                  <a:lnTo>
                    <a:pt x="7310" y="34653"/>
                  </a:lnTo>
                  <a:lnTo>
                    <a:pt x="7310" y="42769"/>
                  </a:lnTo>
                  <a:cubicBezTo>
                    <a:pt x="7150" y="42797"/>
                    <a:pt x="7031" y="42935"/>
                    <a:pt x="7031" y="43100"/>
                  </a:cubicBezTo>
                  <a:cubicBezTo>
                    <a:pt x="7031" y="43288"/>
                    <a:pt x="7183" y="43440"/>
                    <a:pt x="7368" y="43440"/>
                  </a:cubicBezTo>
                  <a:cubicBezTo>
                    <a:pt x="7556" y="43440"/>
                    <a:pt x="7708" y="43288"/>
                    <a:pt x="7708" y="43100"/>
                  </a:cubicBezTo>
                  <a:cubicBezTo>
                    <a:pt x="7708" y="42935"/>
                    <a:pt x="7586" y="42797"/>
                    <a:pt x="7429" y="42769"/>
                  </a:cubicBezTo>
                  <a:lnTo>
                    <a:pt x="7429" y="34604"/>
                  </a:lnTo>
                  <a:lnTo>
                    <a:pt x="1488" y="28674"/>
                  </a:lnTo>
                  <a:lnTo>
                    <a:pt x="1488" y="26388"/>
                  </a:lnTo>
                  <a:lnTo>
                    <a:pt x="116" y="25025"/>
                  </a:lnTo>
                  <a:lnTo>
                    <a:pt x="116" y="5569"/>
                  </a:lnTo>
                  <a:lnTo>
                    <a:pt x="1265" y="4412"/>
                  </a:lnTo>
                  <a:lnTo>
                    <a:pt x="1265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3" name="Google Shape;2263;p27"/>
            <p:cNvSpPr/>
            <p:nvPr/>
          </p:nvSpPr>
          <p:spPr>
            <a:xfrm>
              <a:off x="1979300" y="985825"/>
              <a:ext cx="192700" cy="1116500"/>
            </a:xfrm>
            <a:custGeom>
              <a:avLst/>
              <a:gdLst/>
              <a:ahLst/>
              <a:cxnLst/>
              <a:rect l="l" t="t" r="r" b="b"/>
              <a:pathLst>
                <a:path w="7708" h="44660" extrusionOk="0">
                  <a:moveTo>
                    <a:pt x="7371" y="44102"/>
                  </a:moveTo>
                  <a:cubicBezTo>
                    <a:pt x="7492" y="44102"/>
                    <a:pt x="7592" y="44202"/>
                    <a:pt x="7592" y="44323"/>
                  </a:cubicBezTo>
                  <a:cubicBezTo>
                    <a:pt x="7592" y="44444"/>
                    <a:pt x="7492" y="44544"/>
                    <a:pt x="7371" y="44544"/>
                  </a:cubicBezTo>
                  <a:cubicBezTo>
                    <a:pt x="7249" y="44544"/>
                    <a:pt x="7150" y="44444"/>
                    <a:pt x="7150" y="44323"/>
                  </a:cubicBezTo>
                  <a:cubicBezTo>
                    <a:pt x="7150" y="44202"/>
                    <a:pt x="7249" y="44102"/>
                    <a:pt x="7371" y="44102"/>
                  </a:cubicBezTo>
                  <a:close/>
                  <a:moveTo>
                    <a:pt x="1149" y="0"/>
                  </a:moveTo>
                  <a:lnTo>
                    <a:pt x="1149" y="4953"/>
                  </a:lnTo>
                  <a:lnTo>
                    <a:pt x="0" y="6109"/>
                  </a:lnTo>
                  <a:lnTo>
                    <a:pt x="0" y="25077"/>
                  </a:lnTo>
                  <a:lnTo>
                    <a:pt x="1372" y="26438"/>
                  </a:lnTo>
                  <a:lnTo>
                    <a:pt x="1372" y="28723"/>
                  </a:lnTo>
                  <a:lnTo>
                    <a:pt x="7310" y="34653"/>
                  </a:lnTo>
                  <a:lnTo>
                    <a:pt x="7310" y="43989"/>
                  </a:lnTo>
                  <a:cubicBezTo>
                    <a:pt x="7153" y="44019"/>
                    <a:pt x="7031" y="44157"/>
                    <a:pt x="7031" y="44323"/>
                  </a:cubicBezTo>
                  <a:cubicBezTo>
                    <a:pt x="7031" y="44511"/>
                    <a:pt x="7183" y="44660"/>
                    <a:pt x="7371" y="44660"/>
                  </a:cubicBezTo>
                  <a:cubicBezTo>
                    <a:pt x="7556" y="44660"/>
                    <a:pt x="7708" y="44508"/>
                    <a:pt x="7708" y="44323"/>
                  </a:cubicBezTo>
                  <a:cubicBezTo>
                    <a:pt x="7708" y="44157"/>
                    <a:pt x="7586" y="44019"/>
                    <a:pt x="7429" y="43989"/>
                  </a:cubicBezTo>
                  <a:lnTo>
                    <a:pt x="7429" y="34603"/>
                  </a:lnTo>
                  <a:lnTo>
                    <a:pt x="1491" y="28677"/>
                  </a:lnTo>
                  <a:lnTo>
                    <a:pt x="1491" y="26388"/>
                  </a:lnTo>
                  <a:lnTo>
                    <a:pt x="119" y="25027"/>
                  </a:lnTo>
                  <a:lnTo>
                    <a:pt x="119" y="6159"/>
                  </a:lnTo>
                  <a:lnTo>
                    <a:pt x="1267" y="5003"/>
                  </a:lnTo>
                  <a:lnTo>
                    <a:pt x="1267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4" name="Google Shape;2264;p27"/>
            <p:cNvSpPr/>
            <p:nvPr/>
          </p:nvSpPr>
          <p:spPr>
            <a:xfrm>
              <a:off x="2002700" y="978500"/>
              <a:ext cx="185725" cy="1052000"/>
            </a:xfrm>
            <a:custGeom>
              <a:avLst/>
              <a:gdLst/>
              <a:ahLst/>
              <a:cxnLst/>
              <a:rect l="l" t="t" r="r" b="b"/>
              <a:pathLst>
                <a:path w="7429" h="42080" extrusionOk="0">
                  <a:moveTo>
                    <a:pt x="1146" y="1"/>
                  </a:moveTo>
                  <a:lnTo>
                    <a:pt x="1146" y="5541"/>
                  </a:lnTo>
                  <a:lnTo>
                    <a:pt x="0" y="6698"/>
                  </a:lnTo>
                  <a:lnTo>
                    <a:pt x="0" y="25074"/>
                  </a:lnTo>
                  <a:lnTo>
                    <a:pt x="1372" y="26435"/>
                  </a:lnTo>
                  <a:lnTo>
                    <a:pt x="1372" y="28724"/>
                  </a:lnTo>
                  <a:lnTo>
                    <a:pt x="7310" y="34651"/>
                  </a:lnTo>
                  <a:lnTo>
                    <a:pt x="7310" y="42079"/>
                  </a:lnTo>
                  <a:lnTo>
                    <a:pt x="7429" y="42079"/>
                  </a:lnTo>
                  <a:lnTo>
                    <a:pt x="7429" y="34604"/>
                  </a:lnTo>
                  <a:lnTo>
                    <a:pt x="1488" y="28674"/>
                  </a:lnTo>
                  <a:lnTo>
                    <a:pt x="1488" y="26386"/>
                  </a:lnTo>
                  <a:lnTo>
                    <a:pt x="116" y="25025"/>
                  </a:lnTo>
                  <a:lnTo>
                    <a:pt x="116" y="6745"/>
                  </a:lnTo>
                  <a:lnTo>
                    <a:pt x="1264" y="5591"/>
                  </a:lnTo>
                  <a:lnTo>
                    <a:pt x="1264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5" name="Google Shape;2265;p27"/>
            <p:cNvSpPr/>
            <p:nvPr/>
          </p:nvSpPr>
          <p:spPr>
            <a:xfrm>
              <a:off x="2314900" y="1643925"/>
              <a:ext cx="69600" cy="213900"/>
            </a:xfrm>
            <a:custGeom>
              <a:avLst/>
              <a:gdLst/>
              <a:ahLst/>
              <a:cxnLst/>
              <a:rect l="l" t="t" r="r" b="b"/>
              <a:pathLst>
                <a:path w="2784" h="8556" extrusionOk="0">
                  <a:moveTo>
                    <a:pt x="340" y="7998"/>
                  </a:moveTo>
                  <a:cubicBezTo>
                    <a:pt x="462" y="7998"/>
                    <a:pt x="561" y="8097"/>
                    <a:pt x="561" y="8219"/>
                  </a:cubicBezTo>
                  <a:cubicBezTo>
                    <a:pt x="561" y="8340"/>
                    <a:pt x="462" y="8439"/>
                    <a:pt x="340" y="8439"/>
                  </a:cubicBezTo>
                  <a:cubicBezTo>
                    <a:pt x="219" y="8439"/>
                    <a:pt x="119" y="8340"/>
                    <a:pt x="119" y="8219"/>
                  </a:cubicBezTo>
                  <a:cubicBezTo>
                    <a:pt x="119" y="8097"/>
                    <a:pt x="219" y="7998"/>
                    <a:pt x="340" y="7998"/>
                  </a:cubicBezTo>
                  <a:close/>
                  <a:moveTo>
                    <a:pt x="2667" y="1"/>
                  </a:moveTo>
                  <a:lnTo>
                    <a:pt x="2667" y="5798"/>
                  </a:lnTo>
                  <a:lnTo>
                    <a:pt x="533" y="7940"/>
                  </a:lnTo>
                  <a:cubicBezTo>
                    <a:pt x="478" y="7901"/>
                    <a:pt x="412" y="7879"/>
                    <a:pt x="340" y="7879"/>
                  </a:cubicBezTo>
                  <a:cubicBezTo>
                    <a:pt x="152" y="7879"/>
                    <a:pt x="1" y="8031"/>
                    <a:pt x="1" y="8219"/>
                  </a:cubicBezTo>
                  <a:cubicBezTo>
                    <a:pt x="1" y="8404"/>
                    <a:pt x="152" y="8555"/>
                    <a:pt x="340" y="8555"/>
                  </a:cubicBezTo>
                  <a:cubicBezTo>
                    <a:pt x="525" y="8555"/>
                    <a:pt x="677" y="8404"/>
                    <a:pt x="677" y="8219"/>
                  </a:cubicBezTo>
                  <a:cubicBezTo>
                    <a:pt x="677" y="8147"/>
                    <a:pt x="655" y="8078"/>
                    <a:pt x="616" y="8023"/>
                  </a:cubicBezTo>
                  <a:lnTo>
                    <a:pt x="2783" y="5847"/>
                  </a:lnTo>
                  <a:lnTo>
                    <a:pt x="2783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6" name="Google Shape;2266;p27"/>
            <p:cNvSpPr/>
            <p:nvPr/>
          </p:nvSpPr>
          <p:spPr>
            <a:xfrm>
              <a:off x="2219175" y="942900"/>
              <a:ext cx="620600" cy="657500"/>
            </a:xfrm>
            <a:custGeom>
              <a:avLst/>
              <a:gdLst/>
              <a:ahLst/>
              <a:cxnLst/>
              <a:rect l="l" t="t" r="r" b="b"/>
              <a:pathLst>
                <a:path w="24824" h="26300" extrusionOk="0">
                  <a:moveTo>
                    <a:pt x="20017" y="0"/>
                  </a:moveTo>
                  <a:lnTo>
                    <a:pt x="19686" y="337"/>
                  </a:lnTo>
                  <a:lnTo>
                    <a:pt x="24354" y="4969"/>
                  </a:lnTo>
                  <a:lnTo>
                    <a:pt x="24354" y="13033"/>
                  </a:lnTo>
                  <a:lnTo>
                    <a:pt x="19965" y="17452"/>
                  </a:lnTo>
                  <a:lnTo>
                    <a:pt x="18068" y="17452"/>
                  </a:lnTo>
                  <a:lnTo>
                    <a:pt x="9756" y="25828"/>
                  </a:lnTo>
                  <a:lnTo>
                    <a:pt x="7976" y="25828"/>
                  </a:lnTo>
                  <a:lnTo>
                    <a:pt x="6910" y="24770"/>
                  </a:lnTo>
                  <a:lnTo>
                    <a:pt x="6910" y="24053"/>
                  </a:lnTo>
                  <a:lnTo>
                    <a:pt x="785" y="17974"/>
                  </a:lnTo>
                  <a:cubicBezTo>
                    <a:pt x="788" y="17955"/>
                    <a:pt x="790" y="17938"/>
                    <a:pt x="790" y="17919"/>
                  </a:cubicBezTo>
                  <a:cubicBezTo>
                    <a:pt x="790" y="17701"/>
                    <a:pt x="614" y="17521"/>
                    <a:pt x="396" y="17521"/>
                  </a:cubicBezTo>
                  <a:cubicBezTo>
                    <a:pt x="177" y="17521"/>
                    <a:pt x="1" y="17701"/>
                    <a:pt x="1" y="17919"/>
                  </a:cubicBezTo>
                  <a:cubicBezTo>
                    <a:pt x="1" y="18137"/>
                    <a:pt x="177" y="18314"/>
                    <a:pt x="396" y="18314"/>
                  </a:cubicBezTo>
                  <a:cubicBezTo>
                    <a:pt x="415" y="18314"/>
                    <a:pt x="434" y="18311"/>
                    <a:pt x="454" y="18308"/>
                  </a:cubicBezTo>
                  <a:lnTo>
                    <a:pt x="6438" y="24249"/>
                  </a:lnTo>
                  <a:lnTo>
                    <a:pt x="6438" y="24966"/>
                  </a:lnTo>
                  <a:lnTo>
                    <a:pt x="7780" y="26300"/>
                  </a:lnTo>
                  <a:lnTo>
                    <a:pt x="9952" y="26300"/>
                  </a:lnTo>
                  <a:lnTo>
                    <a:pt x="18264" y="17924"/>
                  </a:lnTo>
                  <a:lnTo>
                    <a:pt x="20161" y="17924"/>
                  </a:lnTo>
                  <a:lnTo>
                    <a:pt x="24823" y="13226"/>
                  </a:lnTo>
                  <a:lnTo>
                    <a:pt x="24823" y="4773"/>
                  </a:lnTo>
                  <a:lnTo>
                    <a:pt x="20017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7" name="Google Shape;2267;p27"/>
            <p:cNvSpPr/>
            <p:nvPr/>
          </p:nvSpPr>
          <p:spPr>
            <a:xfrm>
              <a:off x="2314900" y="1643925"/>
              <a:ext cx="46275" cy="185800"/>
            </a:xfrm>
            <a:custGeom>
              <a:avLst/>
              <a:gdLst/>
              <a:ahLst/>
              <a:cxnLst/>
              <a:rect l="l" t="t" r="r" b="b"/>
              <a:pathLst>
                <a:path w="1851" h="7432" extrusionOk="0">
                  <a:moveTo>
                    <a:pt x="340" y="6874"/>
                  </a:moveTo>
                  <a:cubicBezTo>
                    <a:pt x="462" y="6874"/>
                    <a:pt x="561" y="6974"/>
                    <a:pt x="561" y="7095"/>
                  </a:cubicBezTo>
                  <a:cubicBezTo>
                    <a:pt x="561" y="7217"/>
                    <a:pt x="462" y="7316"/>
                    <a:pt x="340" y="7316"/>
                  </a:cubicBezTo>
                  <a:cubicBezTo>
                    <a:pt x="219" y="7316"/>
                    <a:pt x="119" y="7217"/>
                    <a:pt x="119" y="7095"/>
                  </a:cubicBezTo>
                  <a:cubicBezTo>
                    <a:pt x="119" y="6974"/>
                    <a:pt x="219" y="6874"/>
                    <a:pt x="340" y="6874"/>
                  </a:cubicBezTo>
                  <a:close/>
                  <a:moveTo>
                    <a:pt x="1731" y="1"/>
                  </a:moveTo>
                  <a:lnTo>
                    <a:pt x="1731" y="5505"/>
                  </a:lnTo>
                  <a:lnTo>
                    <a:pt x="522" y="6811"/>
                  </a:lnTo>
                  <a:cubicBezTo>
                    <a:pt x="470" y="6775"/>
                    <a:pt x="406" y="6756"/>
                    <a:pt x="340" y="6756"/>
                  </a:cubicBezTo>
                  <a:cubicBezTo>
                    <a:pt x="152" y="6756"/>
                    <a:pt x="1" y="6907"/>
                    <a:pt x="1" y="7095"/>
                  </a:cubicBezTo>
                  <a:cubicBezTo>
                    <a:pt x="1" y="7280"/>
                    <a:pt x="152" y="7432"/>
                    <a:pt x="340" y="7432"/>
                  </a:cubicBezTo>
                  <a:cubicBezTo>
                    <a:pt x="525" y="7432"/>
                    <a:pt x="677" y="7280"/>
                    <a:pt x="677" y="7095"/>
                  </a:cubicBezTo>
                  <a:cubicBezTo>
                    <a:pt x="677" y="7018"/>
                    <a:pt x="652" y="6949"/>
                    <a:pt x="608" y="6891"/>
                  </a:cubicBezTo>
                  <a:lnTo>
                    <a:pt x="1850" y="5552"/>
                  </a:lnTo>
                  <a:lnTo>
                    <a:pt x="1850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8" name="Google Shape;2268;p27"/>
            <p:cNvSpPr/>
            <p:nvPr/>
          </p:nvSpPr>
          <p:spPr>
            <a:xfrm>
              <a:off x="1462050" y="1917500"/>
              <a:ext cx="120650" cy="192425"/>
            </a:xfrm>
            <a:custGeom>
              <a:avLst/>
              <a:gdLst/>
              <a:ahLst/>
              <a:cxnLst/>
              <a:rect l="l" t="t" r="r" b="b"/>
              <a:pathLst>
                <a:path w="4826" h="7697" extrusionOk="0">
                  <a:moveTo>
                    <a:pt x="329" y="0"/>
                  </a:moveTo>
                  <a:lnTo>
                    <a:pt x="0" y="340"/>
                  </a:lnTo>
                  <a:lnTo>
                    <a:pt x="4196" y="4395"/>
                  </a:lnTo>
                  <a:lnTo>
                    <a:pt x="4196" y="6984"/>
                  </a:lnTo>
                  <a:cubicBezTo>
                    <a:pt x="4100" y="7059"/>
                    <a:pt x="4036" y="7172"/>
                    <a:pt x="4036" y="7302"/>
                  </a:cubicBezTo>
                  <a:cubicBezTo>
                    <a:pt x="4036" y="7520"/>
                    <a:pt x="4213" y="7696"/>
                    <a:pt x="4431" y="7696"/>
                  </a:cubicBezTo>
                  <a:cubicBezTo>
                    <a:pt x="4649" y="7696"/>
                    <a:pt x="4826" y="7520"/>
                    <a:pt x="4826" y="7302"/>
                  </a:cubicBezTo>
                  <a:cubicBezTo>
                    <a:pt x="4826" y="7172"/>
                    <a:pt x="4762" y="7059"/>
                    <a:pt x="4666" y="6987"/>
                  </a:cubicBezTo>
                  <a:lnTo>
                    <a:pt x="4666" y="4193"/>
                  </a:lnTo>
                  <a:lnTo>
                    <a:pt x="329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9" name="Google Shape;2269;p27"/>
            <p:cNvSpPr/>
            <p:nvPr/>
          </p:nvSpPr>
          <p:spPr>
            <a:xfrm>
              <a:off x="2272600" y="978500"/>
              <a:ext cx="44250" cy="418450"/>
            </a:xfrm>
            <a:custGeom>
              <a:avLst/>
              <a:gdLst/>
              <a:ahLst/>
              <a:cxnLst/>
              <a:rect l="l" t="t" r="r" b="b"/>
              <a:pathLst>
                <a:path w="1770" h="16738" extrusionOk="0">
                  <a:moveTo>
                    <a:pt x="1430" y="16180"/>
                  </a:moveTo>
                  <a:cubicBezTo>
                    <a:pt x="1552" y="16180"/>
                    <a:pt x="1651" y="16280"/>
                    <a:pt x="1651" y="16401"/>
                  </a:cubicBezTo>
                  <a:cubicBezTo>
                    <a:pt x="1651" y="16522"/>
                    <a:pt x="1552" y="16622"/>
                    <a:pt x="1430" y="16622"/>
                  </a:cubicBezTo>
                  <a:cubicBezTo>
                    <a:pt x="1309" y="16622"/>
                    <a:pt x="1210" y="16522"/>
                    <a:pt x="1210" y="16401"/>
                  </a:cubicBezTo>
                  <a:cubicBezTo>
                    <a:pt x="1210" y="16280"/>
                    <a:pt x="1309" y="16180"/>
                    <a:pt x="1430" y="16180"/>
                  </a:cubicBezTo>
                  <a:close/>
                  <a:moveTo>
                    <a:pt x="0" y="1"/>
                  </a:moveTo>
                  <a:lnTo>
                    <a:pt x="0" y="12282"/>
                  </a:lnTo>
                  <a:lnTo>
                    <a:pt x="1372" y="13643"/>
                  </a:lnTo>
                  <a:lnTo>
                    <a:pt x="1372" y="16067"/>
                  </a:lnTo>
                  <a:cubicBezTo>
                    <a:pt x="1212" y="16095"/>
                    <a:pt x="1094" y="16233"/>
                    <a:pt x="1094" y="16401"/>
                  </a:cubicBezTo>
                  <a:cubicBezTo>
                    <a:pt x="1094" y="16586"/>
                    <a:pt x="1245" y="16738"/>
                    <a:pt x="1430" y="16738"/>
                  </a:cubicBezTo>
                  <a:cubicBezTo>
                    <a:pt x="1618" y="16738"/>
                    <a:pt x="1770" y="16586"/>
                    <a:pt x="1770" y="16401"/>
                  </a:cubicBezTo>
                  <a:cubicBezTo>
                    <a:pt x="1770" y="16233"/>
                    <a:pt x="1648" y="16095"/>
                    <a:pt x="1491" y="16067"/>
                  </a:cubicBezTo>
                  <a:lnTo>
                    <a:pt x="1491" y="13596"/>
                  </a:lnTo>
                  <a:lnTo>
                    <a:pt x="119" y="12235"/>
                  </a:lnTo>
                  <a:lnTo>
                    <a:pt x="119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0" name="Google Shape;2270;p27"/>
            <p:cNvSpPr/>
            <p:nvPr/>
          </p:nvSpPr>
          <p:spPr>
            <a:xfrm>
              <a:off x="1932575" y="993200"/>
              <a:ext cx="192700" cy="1062825"/>
            </a:xfrm>
            <a:custGeom>
              <a:avLst/>
              <a:gdLst/>
              <a:ahLst/>
              <a:cxnLst/>
              <a:rect l="l" t="t" r="r" b="b"/>
              <a:pathLst>
                <a:path w="7708" h="42513" extrusionOk="0">
                  <a:moveTo>
                    <a:pt x="7371" y="41952"/>
                  </a:moveTo>
                  <a:cubicBezTo>
                    <a:pt x="7492" y="41952"/>
                    <a:pt x="7589" y="42051"/>
                    <a:pt x="7589" y="42173"/>
                  </a:cubicBezTo>
                  <a:cubicBezTo>
                    <a:pt x="7589" y="42294"/>
                    <a:pt x="7492" y="42394"/>
                    <a:pt x="7371" y="42394"/>
                  </a:cubicBezTo>
                  <a:cubicBezTo>
                    <a:pt x="7250" y="42394"/>
                    <a:pt x="7150" y="42294"/>
                    <a:pt x="7150" y="42173"/>
                  </a:cubicBezTo>
                  <a:cubicBezTo>
                    <a:pt x="7150" y="42051"/>
                    <a:pt x="7250" y="41952"/>
                    <a:pt x="7371" y="41952"/>
                  </a:cubicBezTo>
                  <a:close/>
                  <a:moveTo>
                    <a:pt x="1149" y="1"/>
                  </a:moveTo>
                  <a:lnTo>
                    <a:pt x="1149" y="4070"/>
                  </a:lnTo>
                  <a:lnTo>
                    <a:pt x="0" y="5226"/>
                  </a:lnTo>
                  <a:lnTo>
                    <a:pt x="0" y="25370"/>
                  </a:lnTo>
                  <a:lnTo>
                    <a:pt x="1372" y="26731"/>
                  </a:lnTo>
                  <a:lnTo>
                    <a:pt x="1372" y="29019"/>
                  </a:lnTo>
                  <a:lnTo>
                    <a:pt x="7310" y="34946"/>
                  </a:lnTo>
                  <a:lnTo>
                    <a:pt x="7310" y="41839"/>
                  </a:lnTo>
                  <a:cubicBezTo>
                    <a:pt x="7153" y="41869"/>
                    <a:pt x="7031" y="42007"/>
                    <a:pt x="7031" y="42173"/>
                  </a:cubicBezTo>
                  <a:cubicBezTo>
                    <a:pt x="7031" y="42361"/>
                    <a:pt x="7183" y="42512"/>
                    <a:pt x="7371" y="42512"/>
                  </a:cubicBezTo>
                  <a:cubicBezTo>
                    <a:pt x="7556" y="42512"/>
                    <a:pt x="7708" y="42361"/>
                    <a:pt x="7708" y="42173"/>
                  </a:cubicBezTo>
                  <a:cubicBezTo>
                    <a:pt x="7708" y="42007"/>
                    <a:pt x="7586" y="41869"/>
                    <a:pt x="7429" y="41839"/>
                  </a:cubicBezTo>
                  <a:lnTo>
                    <a:pt x="7429" y="34899"/>
                  </a:lnTo>
                  <a:lnTo>
                    <a:pt x="1491" y="28970"/>
                  </a:lnTo>
                  <a:lnTo>
                    <a:pt x="1491" y="26681"/>
                  </a:lnTo>
                  <a:lnTo>
                    <a:pt x="119" y="25320"/>
                  </a:lnTo>
                  <a:lnTo>
                    <a:pt x="119" y="5273"/>
                  </a:lnTo>
                  <a:lnTo>
                    <a:pt x="1265" y="4120"/>
                  </a:lnTo>
                  <a:lnTo>
                    <a:pt x="1265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1" name="Google Shape;2271;p27"/>
            <p:cNvSpPr/>
            <p:nvPr/>
          </p:nvSpPr>
          <p:spPr>
            <a:xfrm>
              <a:off x="2345275" y="1417575"/>
              <a:ext cx="393450" cy="629950"/>
            </a:xfrm>
            <a:custGeom>
              <a:avLst/>
              <a:gdLst/>
              <a:ahLst/>
              <a:cxnLst/>
              <a:rect l="l" t="t" r="r" b="b"/>
              <a:pathLst>
                <a:path w="15738" h="25198" extrusionOk="0">
                  <a:moveTo>
                    <a:pt x="15655" y="0"/>
                  </a:moveTo>
                  <a:lnTo>
                    <a:pt x="5731" y="9966"/>
                  </a:lnTo>
                  <a:lnTo>
                    <a:pt x="5714" y="9982"/>
                  </a:lnTo>
                  <a:lnTo>
                    <a:pt x="5714" y="16963"/>
                  </a:lnTo>
                  <a:lnTo>
                    <a:pt x="17" y="22689"/>
                  </a:lnTo>
                  <a:lnTo>
                    <a:pt x="0" y="22705"/>
                  </a:lnTo>
                  <a:lnTo>
                    <a:pt x="0" y="25198"/>
                  </a:lnTo>
                  <a:lnTo>
                    <a:pt x="119" y="25198"/>
                  </a:lnTo>
                  <a:lnTo>
                    <a:pt x="119" y="22752"/>
                  </a:lnTo>
                  <a:lnTo>
                    <a:pt x="5814" y="17030"/>
                  </a:lnTo>
                  <a:lnTo>
                    <a:pt x="5830" y="17013"/>
                  </a:lnTo>
                  <a:lnTo>
                    <a:pt x="5830" y="10029"/>
                  </a:lnTo>
                  <a:lnTo>
                    <a:pt x="15738" y="83"/>
                  </a:lnTo>
                  <a:lnTo>
                    <a:pt x="15655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2" name="Google Shape;2272;p27"/>
            <p:cNvSpPr/>
            <p:nvPr/>
          </p:nvSpPr>
          <p:spPr>
            <a:xfrm>
              <a:off x="2296000" y="978025"/>
              <a:ext cx="44175" cy="442475"/>
            </a:xfrm>
            <a:custGeom>
              <a:avLst/>
              <a:gdLst/>
              <a:ahLst/>
              <a:cxnLst/>
              <a:rect l="l" t="t" r="r" b="b"/>
              <a:pathLst>
                <a:path w="1767" h="17699" extrusionOk="0">
                  <a:moveTo>
                    <a:pt x="1430" y="17138"/>
                  </a:moveTo>
                  <a:cubicBezTo>
                    <a:pt x="1552" y="17138"/>
                    <a:pt x="1651" y="17237"/>
                    <a:pt x="1651" y="17359"/>
                  </a:cubicBezTo>
                  <a:cubicBezTo>
                    <a:pt x="1651" y="17480"/>
                    <a:pt x="1552" y="17579"/>
                    <a:pt x="1430" y="17579"/>
                  </a:cubicBezTo>
                  <a:cubicBezTo>
                    <a:pt x="1309" y="17579"/>
                    <a:pt x="1209" y="17480"/>
                    <a:pt x="1209" y="17359"/>
                  </a:cubicBezTo>
                  <a:cubicBezTo>
                    <a:pt x="1209" y="17237"/>
                    <a:pt x="1309" y="17138"/>
                    <a:pt x="1430" y="17138"/>
                  </a:cubicBezTo>
                  <a:close/>
                  <a:moveTo>
                    <a:pt x="0" y="1"/>
                  </a:moveTo>
                  <a:lnTo>
                    <a:pt x="0" y="9753"/>
                  </a:lnTo>
                  <a:lnTo>
                    <a:pt x="1372" y="11117"/>
                  </a:lnTo>
                  <a:lnTo>
                    <a:pt x="1372" y="17027"/>
                  </a:lnTo>
                  <a:lnTo>
                    <a:pt x="1369" y="17027"/>
                  </a:lnTo>
                  <a:cubicBezTo>
                    <a:pt x="1212" y="17055"/>
                    <a:pt x="1091" y="17193"/>
                    <a:pt x="1091" y="17359"/>
                  </a:cubicBezTo>
                  <a:cubicBezTo>
                    <a:pt x="1091" y="17546"/>
                    <a:pt x="1242" y="17698"/>
                    <a:pt x="1430" y="17698"/>
                  </a:cubicBezTo>
                  <a:cubicBezTo>
                    <a:pt x="1615" y="17698"/>
                    <a:pt x="1767" y="17546"/>
                    <a:pt x="1767" y="17359"/>
                  </a:cubicBezTo>
                  <a:cubicBezTo>
                    <a:pt x="1767" y="17193"/>
                    <a:pt x="1645" y="17055"/>
                    <a:pt x="1488" y="17027"/>
                  </a:cubicBezTo>
                  <a:lnTo>
                    <a:pt x="1488" y="11067"/>
                  </a:lnTo>
                  <a:lnTo>
                    <a:pt x="116" y="9704"/>
                  </a:lnTo>
                  <a:lnTo>
                    <a:pt x="116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3" name="Google Shape;2273;p27"/>
            <p:cNvSpPr/>
            <p:nvPr/>
          </p:nvSpPr>
          <p:spPr>
            <a:xfrm>
              <a:off x="1459000" y="1041375"/>
              <a:ext cx="299475" cy="684350"/>
            </a:xfrm>
            <a:custGeom>
              <a:avLst/>
              <a:gdLst/>
              <a:ahLst/>
              <a:cxnLst/>
              <a:rect l="l" t="t" r="r" b="b"/>
              <a:pathLst>
                <a:path w="11979" h="27374" extrusionOk="0">
                  <a:moveTo>
                    <a:pt x="11642" y="26816"/>
                  </a:moveTo>
                  <a:cubicBezTo>
                    <a:pt x="11763" y="26816"/>
                    <a:pt x="11863" y="26916"/>
                    <a:pt x="11863" y="27037"/>
                  </a:cubicBezTo>
                  <a:cubicBezTo>
                    <a:pt x="11863" y="27158"/>
                    <a:pt x="11763" y="27258"/>
                    <a:pt x="11642" y="27258"/>
                  </a:cubicBezTo>
                  <a:cubicBezTo>
                    <a:pt x="11520" y="27258"/>
                    <a:pt x="11421" y="27158"/>
                    <a:pt x="11421" y="27037"/>
                  </a:cubicBezTo>
                  <a:cubicBezTo>
                    <a:pt x="11421" y="26916"/>
                    <a:pt x="11520" y="26816"/>
                    <a:pt x="11642" y="26816"/>
                  </a:cubicBezTo>
                  <a:close/>
                  <a:moveTo>
                    <a:pt x="84" y="1"/>
                  </a:moveTo>
                  <a:lnTo>
                    <a:pt x="1" y="84"/>
                  </a:lnTo>
                  <a:lnTo>
                    <a:pt x="9373" y="9442"/>
                  </a:lnTo>
                  <a:lnTo>
                    <a:pt x="9373" y="24856"/>
                  </a:lnTo>
                  <a:lnTo>
                    <a:pt x="11363" y="26844"/>
                  </a:lnTo>
                  <a:cubicBezTo>
                    <a:pt x="11324" y="26896"/>
                    <a:pt x="11302" y="26965"/>
                    <a:pt x="11302" y="27037"/>
                  </a:cubicBezTo>
                  <a:cubicBezTo>
                    <a:pt x="11302" y="27222"/>
                    <a:pt x="11454" y="27374"/>
                    <a:pt x="11642" y="27374"/>
                  </a:cubicBezTo>
                  <a:cubicBezTo>
                    <a:pt x="11827" y="27374"/>
                    <a:pt x="11979" y="27222"/>
                    <a:pt x="11979" y="27037"/>
                  </a:cubicBezTo>
                  <a:cubicBezTo>
                    <a:pt x="11979" y="26849"/>
                    <a:pt x="11827" y="26697"/>
                    <a:pt x="11642" y="26697"/>
                  </a:cubicBezTo>
                  <a:cubicBezTo>
                    <a:pt x="11567" y="26697"/>
                    <a:pt x="11501" y="26720"/>
                    <a:pt x="11446" y="26758"/>
                  </a:cubicBezTo>
                  <a:lnTo>
                    <a:pt x="9492" y="24807"/>
                  </a:lnTo>
                  <a:lnTo>
                    <a:pt x="9492" y="9392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4" name="Google Shape;2274;p27"/>
            <p:cNvSpPr/>
            <p:nvPr/>
          </p:nvSpPr>
          <p:spPr>
            <a:xfrm>
              <a:off x="1479300" y="966925"/>
              <a:ext cx="291325" cy="642025"/>
            </a:xfrm>
            <a:custGeom>
              <a:avLst/>
              <a:gdLst/>
              <a:ahLst/>
              <a:cxnLst/>
              <a:rect l="l" t="t" r="r" b="b"/>
              <a:pathLst>
                <a:path w="11653" h="25681" extrusionOk="0">
                  <a:moveTo>
                    <a:pt x="326" y="0"/>
                  </a:moveTo>
                  <a:lnTo>
                    <a:pt x="1" y="337"/>
                  </a:lnTo>
                  <a:lnTo>
                    <a:pt x="11020" y="10992"/>
                  </a:lnTo>
                  <a:lnTo>
                    <a:pt x="11020" y="24972"/>
                  </a:lnTo>
                  <a:cubicBezTo>
                    <a:pt x="10924" y="25043"/>
                    <a:pt x="10860" y="25157"/>
                    <a:pt x="10860" y="25286"/>
                  </a:cubicBezTo>
                  <a:cubicBezTo>
                    <a:pt x="10860" y="25504"/>
                    <a:pt x="11037" y="25681"/>
                    <a:pt x="11258" y="25681"/>
                  </a:cubicBezTo>
                  <a:cubicBezTo>
                    <a:pt x="11476" y="25681"/>
                    <a:pt x="11653" y="25504"/>
                    <a:pt x="11653" y="25286"/>
                  </a:cubicBezTo>
                  <a:cubicBezTo>
                    <a:pt x="11653" y="25157"/>
                    <a:pt x="11589" y="25043"/>
                    <a:pt x="11492" y="24972"/>
                  </a:cubicBezTo>
                  <a:lnTo>
                    <a:pt x="11492" y="10794"/>
                  </a:lnTo>
                  <a:lnTo>
                    <a:pt x="326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5" name="Google Shape;2275;p27"/>
            <p:cNvSpPr/>
            <p:nvPr/>
          </p:nvSpPr>
          <p:spPr>
            <a:xfrm>
              <a:off x="1788750" y="1787275"/>
              <a:ext cx="19775" cy="19825"/>
            </a:xfrm>
            <a:custGeom>
              <a:avLst/>
              <a:gdLst/>
              <a:ahLst/>
              <a:cxnLst/>
              <a:rect l="l" t="t" r="r" b="b"/>
              <a:pathLst>
                <a:path w="791" h="793" extrusionOk="0">
                  <a:moveTo>
                    <a:pt x="395" y="0"/>
                  </a:moveTo>
                  <a:cubicBezTo>
                    <a:pt x="177" y="0"/>
                    <a:pt x="1" y="177"/>
                    <a:pt x="1" y="395"/>
                  </a:cubicBezTo>
                  <a:cubicBezTo>
                    <a:pt x="1" y="616"/>
                    <a:pt x="177" y="792"/>
                    <a:pt x="395" y="792"/>
                  </a:cubicBezTo>
                  <a:cubicBezTo>
                    <a:pt x="613" y="792"/>
                    <a:pt x="790" y="616"/>
                    <a:pt x="790" y="395"/>
                  </a:cubicBezTo>
                  <a:cubicBezTo>
                    <a:pt x="790" y="177"/>
                    <a:pt x="613" y="0"/>
                    <a:pt x="395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6" name="Google Shape;2276;p27"/>
            <p:cNvSpPr/>
            <p:nvPr/>
          </p:nvSpPr>
          <p:spPr>
            <a:xfrm>
              <a:off x="1400775" y="1164075"/>
              <a:ext cx="165650" cy="266975"/>
            </a:xfrm>
            <a:custGeom>
              <a:avLst/>
              <a:gdLst/>
              <a:ahLst/>
              <a:cxnLst/>
              <a:rect l="l" t="t" r="r" b="b"/>
              <a:pathLst>
                <a:path w="6626" h="10679" extrusionOk="0">
                  <a:moveTo>
                    <a:pt x="83" y="1"/>
                  </a:moveTo>
                  <a:lnTo>
                    <a:pt x="0" y="84"/>
                  </a:lnTo>
                  <a:lnTo>
                    <a:pt x="6509" y="6582"/>
                  </a:lnTo>
                  <a:lnTo>
                    <a:pt x="6509" y="10678"/>
                  </a:lnTo>
                  <a:lnTo>
                    <a:pt x="6625" y="10678"/>
                  </a:lnTo>
                  <a:lnTo>
                    <a:pt x="6625" y="6532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7" name="Google Shape;2277;p27"/>
            <p:cNvSpPr/>
            <p:nvPr/>
          </p:nvSpPr>
          <p:spPr>
            <a:xfrm>
              <a:off x="1424150" y="1156700"/>
              <a:ext cx="165675" cy="297675"/>
            </a:xfrm>
            <a:custGeom>
              <a:avLst/>
              <a:gdLst/>
              <a:ahLst/>
              <a:cxnLst/>
              <a:rect l="l" t="t" r="r" b="b"/>
              <a:pathLst>
                <a:path w="6627" h="11907" extrusionOk="0">
                  <a:moveTo>
                    <a:pt x="84" y="0"/>
                  </a:moveTo>
                  <a:lnTo>
                    <a:pt x="1" y="83"/>
                  </a:lnTo>
                  <a:lnTo>
                    <a:pt x="6507" y="6581"/>
                  </a:lnTo>
                  <a:lnTo>
                    <a:pt x="6507" y="11906"/>
                  </a:lnTo>
                  <a:lnTo>
                    <a:pt x="6626" y="11906"/>
                  </a:lnTo>
                  <a:lnTo>
                    <a:pt x="6626" y="6532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8" name="Google Shape;2278;p27"/>
            <p:cNvSpPr/>
            <p:nvPr/>
          </p:nvSpPr>
          <p:spPr>
            <a:xfrm>
              <a:off x="1813050" y="1812225"/>
              <a:ext cx="17400" cy="16925"/>
            </a:xfrm>
            <a:custGeom>
              <a:avLst/>
              <a:gdLst/>
              <a:ahLst/>
              <a:cxnLst/>
              <a:rect l="l" t="t" r="r" b="b"/>
              <a:pathLst>
                <a:path w="696" h="677" extrusionOk="0">
                  <a:moveTo>
                    <a:pt x="355" y="117"/>
                  </a:moveTo>
                  <a:cubicBezTo>
                    <a:pt x="414" y="117"/>
                    <a:pt x="471" y="138"/>
                    <a:pt x="514" y="181"/>
                  </a:cubicBezTo>
                  <a:cubicBezTo>
                    <a:pt x="569" y="236"/>
                    <a:pt x="591" y="316"/>
                    <a:pt x="572" y="393"/>
                  </a:cubicBezTo>
                  <a:cubicBezTo>
                    <a:pt x="552" y="471"/>
                    <a:pt x="489" y="534"/>
                    <a:pt x="414" y="551"/>
                  </a:cubicBezTo>
                  <a:cubicBezTo>
                    <a:pt x="395" y="555"/>
                    <a:pt x="376" y="558"/>
                    <a:pt x="358" y="558"/>
                  </a:cubicBezTo>
                  <a:cubicBezTo>
                    <a:pt x="299" y="558"/>
                    <a:pt x="244" y="535"/>
                    <a:pt x="202" y="493"/>
                  </a:cubicBezTo>
                  <a:cubicBezTo>
                    <a:pt x="160" y="451"/>
                    <a:pt x="136" y="396"/>
                    <a:pt x="136" y="338"/>
                  </a:cubicBezTo>
                  <a:cubicBezTo>
                    <a:pt x="136" y="319"/>
                    <a:pt x="138" y="300"/>
                    <a:pt x="144" y="283"/>
                  </a:cubicBezTo>
                  <a:cubicBezTo>
                    <a:pt x="160" y="206"/>
                    <a:pt x="227" y="142"/>
                    <a:pt x="301" y="123"/>
                  </a:cubicBezTo>
                  <a:cubicBezTo>
                    <a:pt x="319" y="119"/>
                    <a:pt x="337" y="117"/>
                    <a:pt x="355" y="117"/>
                  </a:cubicBezTo>
                  <a:close/>
                  <a:moveTo>
                    <a:pt x="356" y="0"/>
                  </a:moveTo>
                  <a:cubicBezTo>
                    <a:pt x="329" y="0"/>
                    <a:pt x="301" y="3"/>
                    <a:pt x="274" y="10"/>
                  </a:cubicBezTo>
                  <a:cubicBezTo>
                    <a:pt x="155" y="37"/>
                    <a:pt x="58" y="134"/>
                    <a:pt x="28" y="255"/>
                  </a:cubicBezTo>
                  <a:cubicBezTo>
                    <a:pt x="0" y="371"/>
                    <a:pt x="33" y="493"/>
                    <a:pt x="119" y="578"/>
                  </a:cubicBezTo>
                  <a:cubicBezTo>
                    <a:pt x="183" y="642"/>
                    <a:pt x="269" y="676"/>
                    <a:pt x="358" y="676"/>
                  </a:cubicBezTo>
                  <a:cubicBezTo>
                    <a:pt x="385" y="676"/>
                    <a:pt x="412" y="673"/>
                    <a:pt x="439" y="667"/>
                  </a:cubicBezTo>
                  <a:cubicBezTo>
                    <a:pt x="561" y="636"/>
                    <a:pt x="657" y="540"/>
                    <a:pt x="685" y="421"/>
                  </a:cubicBezTo>
                  <a:cubicBezTo>
                    <a:pt x="690" y="393"/>
                    <a:pt x="696" y="366"/>
                    <a:pt x="696" y="338"/>
                  </a:cubicBezTo>
                  <a:cubicBezTo>
                    <a:pt x="696" y="250"/>
                    <a:pt x="660" y="164"/>
                    <a:pt x="597" y="98"/>
                  </a:cubicBezTo>
                  <a:cubicBezTo>
                    <a:pt x="531" y="34"/>
                    <a:pt x="446" y="0"/>
                    <a:pt x="356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9" name="Google Shape;2279;p27"/>
            <p:cNvSpPr/>
            <p:nvPr/>
          </p:nvSpPr>
          <p:spPr>
            <a:xfrm>
              <a:off x="1889100" y="1038400"/>
              <a:ext cx="16925" cy="16950"/>
            </a:xfrm>
            <a:custGeom>
              <a:avLst/>
              <a:gdLst/>
              <a:ahLst/>
              <a:cxnLst/>
              <a:rect l="l" t="t" r="r" b="b"/>
              <a:pathLst>
                <a:path w="677" h="678" extrusionOk="0">
                  <a:moveTo>
                    <a:pt x="340" y="117"/>
                  </a:moveTo>
                  <a:cubicBezTo>
                    <a:pt x="461" y="117"/>
                    <a:pt x="561" y="216"/>
                    <a:pt x="561" y="338"/>
                  </a:cubicBezTo>
                  <a:cubicBezTo>
                    <a:pt x="561" y="459"/>
                    <a:pt x="461" y="559"/>
                    <a:pt x="340" y="559"/>
                  </a:cubicBezTo>
                  <a:cubicBezTo>
                    <a:pt x="218" y="559"/>
                    <a:pt x="119" y="459"/>
                    <a:pt x="119" y="338"/>
                  </a:cubicBezTo>
                  <a:cubicBezTo>
                    <a:pt x="119" y="216"/>
                    <a:pt x="218" y="117"/>
                    <a:pt x="340" y="117"/>
                  </a:cubicBezTo>
                  <a:close/>
                  <a:moveTo>
                    <a:pt x="340" y="1"/>
                  </a:moveTo>
                  <a:cubicBezTo>
                    <a:pt x="152" y="1"/>
                    <a:pt x="0" y="153"/>
                    <a:pt x="0" y="338"/>
                  </a:cubicBezTo>
                  <a:cubicBezTo>
                    <a:pt x="0" y="525"/>
                    <a:pt x="152" y="677"/>
                    <a:pt x="340" y="677"/>
                  </a:cubicBezTo>
                  <a:cubicBezTo>
                    <a:pt x="525" y="677"/>
                    <a:pt x="677" y="525"/>
                    <a:pt x="677" y="338"/>
                  </a:cubicBezTo>
                  <a:cubicBezTo>
                    <a:pt x="677" y="153"/>
                    <a:pt x="525" y="1"/>
                    <a:pt x="340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0" name="Google Shape;2280;p27"/>
            <p:cNvSpPr/>
            <p:nvPr/>
          </p:nvSpPr>
          <p:spPr>
            <a:xfrm>
              <a:off x="1836850" y="1835650"/>
              <a:ext cx="16925" cy="16925"/>
            </a:xfrm>
            <a:custGeom>
              <a:avLst/>
              <a:gdLst/>
              <a:ahLst/>
              <a:cxnLst/>
              <a:rect l="l" t="t" r="r" b="b"/>
              <a:pathLst>
                <a:path w="677" h="677" extrusionOk="0">
                  <a:moveTo>
                    <a:pt x="340" y="119"/>
                  </a:moveTo>
                  <a:cubicBezTo>
                    <a:pt x="462" y="119"/>
                    <a:pt x="561" y="218"/>
                    <a:pt x="561" y="340"/>
                  </a:cubicBezTo>
                  <a:cubicBezTo>
                    <a:pt x="561" y="461"/>
                    <a:pt x="462" y="561"/>
                    <a:pt x="340" y="561"/>
                  </a:cubicBezTo>
                  <a:cubicBezTo>
                    <a:pt x="219" y="561"/>
                    <a:pt x="119" y="461"/>
                    <a:pt x="119" y="340"/>
                  </a:cubicBezTo>
                  <a:cubicBezTo>
                    <a:pt x="119" y="218"/>
                    <a:pt x="219" y="119"/>
                    <a:pt x="340" y="119"/>
                  </a:cubicBezTo>
                  <a:close/>
                  <a:moveTo>
                    <a:pt x="340" y="0"/>
                  </a:moveTo>
                  <a:cubicBezTo>
                    <a:pt x="152" y="0"/>
                    <a:pt x="1" y="152"/>
                    <a:pt x="1" y="340"/>
                  </a:cubicBezTo>
                  <a:cubicBezTo>
                    <a:pt x="1" y="525"/>
                    <a:pt x="152" y="677"/>
                    <a:pt x="340" y="677"/>
                  </a:cubicBezTo>
                  <a:cubicBezTo>
                    <a:pt x="525" y="677"/>
                    <a:pt x="677" y="525"/>
                    <a:pt x="677" y="340"/>
                  </a:cubicBezTo>
                  <a:cubicBezTo>
                    <a:pt x="677" y="152"/>
                    <a:pt x="525" y="0"/>
                    <a:pt x="340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1" name="Google Shape;2281;p27"/>
            <p:cNvSpPr/>
            <p:nvPr/>
          </p:nvSpPr>
          <p:spPr>
            <a:xfrm>
              <a:off x="1889100" y="1068850"/>
              <a:ext cx="16925" cy="17000"/>
            </a:xfrm>
            <a:custGeom>
              <a:avLst/>
              <a:gdLst/>
              <a:ahLst/>
              <a:cxnLst/>
              <a:rect l="l" t="t" r="r" b="b"/>
              <a:pathLst>
                <a:path w="677" h="680" extrusionOk="0">
                  <a:moveTo>
                    <a:pt x="340" y="119"/>
                  </a:moveTo>
                  <a:cubicBezTo>
                    <a:pt x="461" y="119"/>
                    <a:pt x="561" y="218"/>
                    <a:pt x="561" y="340"/>
                  </a:cubicBezTo>
                  <a:cubicBezTo>
                    <a:pt x="561" y="461"/>
                    <a:pt x="461" y="561"/>
                    <a:pt x="340" y="561"/>
                  </a:cubicBezTo>
                  <a:cubicBezTo>
                    <a:pt x="218" y="561"/>
                    <a:pt x="119" y="461"/>
                    <a:pt x="119" y="340"/>
                  </a:cubicBezTo>
                  <a:cubicBezTo>
                    <a:pt x="119" y="218"/>
                    <a:pt x="218" y="119"/>
                    <a:pt x="340" y="119"/>
                  </a:cubicBezTo>
                  <a:close/>
                  <a:moveTo>
                    <a:pt x="340" y="0"/>
                  </a:moveTo>
                  <a:cubicBezTo>
                    <a:pt x="152" y="0"/>
                    <a:pt x="0" y="152"/>
                    <a:pt x="0" y="340"/>
                  </a:cubicBezTo>
                  <a:cubicBezTo>
                    <a:pt x="0" y="528"/>
                    <a:pt x="152" y="679"/>
                    <a:pt x="340" y="679"/>
                  </a:cubicBezTo>
                  <a:cubicBezTo>
                    <a:pt x="525" y="679"/>
                    <a:pt x="677" y="528"/>
                    <a:pt x="677" y="340"/>
                  </a:cubicBezTo>
                  <a:cubicBezTo>
                    <a:pt x="677" y="152"/>
                    <a:pt x="525" y="0"/>
                    <a:pt x="340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2" name="Google Shape;2282;p27"/>
            <p:cNvSpPr/>
            <p:nvPr/>
          </p:nvSpPr>
          <p:spPr>
            <a:xfrm>
              <a:off x="1611125" y="977275"/>
              <a:ext cx="373450" cy="868550"/>
            </a:xfrm>
            <a:custGeom>
              <a:avLst/>
              <a:gdLst/>
              <a:ahLst/>
              <a:cxnLst/>
              <a:rect l="l" t="t" r="r" b="b"/>
              <a:pathLst>
                <a:path w="14938" h="34742" extrusionOk="0">
                  <a:moveTo>
                    <a:pt x="14598" y="34181"/>
                  </a:moveTo>
                  <a:cubicBezTo>
                    <a:pt x="14719" y="34181"/>
                    <a:pt x="14818" y="34280"/>
                    <a:pt x="14818" y="34401"/>
                  </a:cubicBezTo>
                  <a:cubicBezTo>
                    <a:pt x="14818" y="34523"/>
                    <a:pt x="14719" y="34622"/>
                    <a:pt x="14598" y="34622"/>
                  </a:cubicBezTo>
                  <a:cubicBezTo>
                    <a:pt x="14476" y="34622"/>
                    <a:pt x="14377" y="34523"/>
                    <a:pt x="14377" y="34401"/>
                  </a:cubicBezTo>
                  <a:cubicBezTo>
                    <a:pt x="14377" y="34280"/>
                    <a:pt x="14476" y="34181"/>
                    <a:pt x="14598" y="34181"/>
                  </a:cubicBezTo>
                  <a:close/>
                  <a:moveTo>
                    <a:pt x="83" y="0"/>
                  </a:moveTo>
                  <a:lnTo>
                    <a:pt x="0" y="83"/>
                  </a:lnTo>
                  <a:lnTo>
                    <a:pt x="9355" y="9422"/>
                  </a:lnTo>
                  <a:lnTo>
                    <a:pt x="9355" y="29250"/>
                  </a:lnTo>
                  <a:lnTo>
                    <a:pt x="14322" y="34208"/>
                  </a:lnTo>
                  <a:cubicBezTo>
                    <a:pt x="14283" y="34263"/>
                    <a:pt x="14258" y="34330"/>
                    <a:pt x="14258" y="34401"/>
                  </a:cubicBezTo>
                  <a:cubicBezTo>
                    <a:pt x="14258" y="34589"/>
                    <a:pt x="14410" y="34741"/>
                    <a:pt x="14598" y="34741"/>
                  </a:cubicBezTo>
                  <a:cubicBezTo>
                    <a:pt x="14785" y="34741"/>
                    <a:pt x="14937" y="34589"/>
                    <a:pt x="14937" y="34401"/>
                  </a:cubicBezTo>
                  <a:cubicBezTo>
                    <a:pt x="14937" y="34214"/>
                    <a:pt x="14785" y="34062"/>
                    <a:pt x="14598" y="34062"/>
                  </a:cubicBezTo>
                  <a:cubicBezTo>
                    <a:pt x="14526" y="34062"/>
                    <a:pt x="14460" y="34087"/>
                    <a:pt x="14404" y="34125"/>
                  </a:cubicBezTo>
                  <a:lnTo>
                    <a:pt x="9471" y="29201"/>
                  </a:lnTo>
                  <a:lnTo>
                    <a:pt x="9471" y="9375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3" name="Google Shape;2283;p27"/>
            <p:cNvSpPr/>
            <p:nvPr/>
          </p:nvSpPr>
          <p:spPr>
            <a:xfrm>
              <a:off x="1695175" y="963875"/>
              <a:ext cx="377650" cy="901950"/>
            </a:xfrm>
            <a:custGeom>
              <a:avLst/>
              <a:gdLst/>
              <a:ahLst/>
              <a:cxnLst/>
              <a:rect l="l" t="t" r="r" b="b"/>
              <a:pathLst>
                <a:path w="15106" h="36078" extrusionOk="0">
                  <a:moveTo>
                    <a:pt x="332" y="1"/>
                  </a:moveTo>
                  <a:lnTo>
                    <a:pt x="0" y="335"/>
                  </a:lnTo>
                  <a:lnTo>
                    <a:pt x="3178" y="3490"/>
                  </a:lnTo>
                  <a:lnTo>
                    <a:pt x="7859" y="8136"/>
                  </a:lnTo>
                  <a:lnTo>
                    <a:pt x="7859" y="29215"/>
                  </a:lnTo>
                  <a:lnTo>
                    <a:pt x="14322" y="35628"/>
                  </a:lnTo>
                  <a:cubicBezTo>
                    <a:pt x="14319" y="35647"/>
                    <a:pt x="14316" y="35663"/>
                    <a:pt x="14316" y="35683"/>
                  </a:cubicBezTo>
                  <a:cubicBezTo>
                    <a:pt x="14316" y="35901"/>
                    <a:pt x="14493" y="36078"/>
                    <a:pt x="14711" y="36078"/>
                  </a:cubicBezTo>
                  <a:cubicBezTo>
                    <a:pt x="14929" y="36078"/>
                    <a:pt x="15106" y="35901"/>
                    <a:pt x="15106" y="35683"/>
                  </a:cubicBezTo>
                  <a:cubicBezTo>
                    <a:pt x="15106" y="35465"/>
                    <a:pt x="14929" y="35288"/>
                    <a:pt x="14711" y="35288"/>
                  </a:cubicBezTo>
                  <a:cubicBezTo>
                    <a:pt x="14692" y="35288"/>
                    <a:pt x="14672" y="35291"/>
                    <a:pt x="14653" y="35294"/>
                  </a:cubicBezTo>
                  <a:lnTo>
                    <a:pt x="8332" y="29019"/>
                  </a:lnTo>
                  <a:lnTo>
                    <a:pt x="8332" y="7940"/>
                  </a:lnTo>
                  <a:lnTo>
                    <a:pt x="8263" y="7871"/>
                  </a:lnTo>
                  <a:lnTo>
                    <a:pt x="3294" y="2938"/>
                  </a:lnTo>
                  <a:lnTo>
                    <a:pt x="332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4" name="Google Shape;2284;p27"/>
            <p:cNvSpPr/>
            <p:nvPr/>
          </p:nvSpPr>
          <p:spPr>
            <a:xfrm>
              <a:off x="1563900" y="991550"/>
              <a:ext cx="348000" cy="843075"/>
            </a:xfrm>
            <a:custGeom>
              <a:avLst/>
              <a:gdLst/>
              <a:ahLst/>
              <a:cxnLst/>
              <a:rect l="l" t="t" r="r" b="b"/>
              <a:pathLst>
                <a:path w="13920" h="33723" extrusionOk="0">
                  <a:moveTo>
                    <a:pt x="84" y="1"/>
                  </a:moveTo>
                  <a:lnTo>
                    <a:pt x="1" y="83"/>
                  </a:lnTo>
                  <a:lnTo>
                    <a:pt x="9376" y="9442"/>
                  </a:lnTo>
                  <a:lnTo>
                    <a:pt x="9376" y="29270"/>
                  </a:lnTo>
                  <a:lnTo>
                    <a:pt x="13837" y="33723"/>
                  </a:lnTo>
                  <a:lnTo>
                    <a:pt x="13919" y="33640"/>
                  </a:lnTo>
                  <a:lnTo>
                    <a:pt x="9491" y="29220"/>
                  </a:lnTo>
                  <a:lnTo>
                    <a:pt x="9491" y="9392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5" name="Google Shape;2285;p27"/>
            <p:cNvSpPr/>
            <p:nvPr/>
          </p:nvSpPr>
          <p:spPr>
            <a:xfrm>
              <a:off x="1587225" y="984175"/>
              <a:ext cx="367050" cy="861650"/>
            </a:xfrm>
            <a:custGeom>
              <a:avLst/>
              <a:gdLst/>
              <a:ahLst/>
              <a:cxnLst/>
              <a:rect l="l" t="t" r="r" b="b"/>
              <a:pathLst>
                <a:path w="14682" h="34466" extrusionOk="0">
                  <a:moveTo>
                    <a:pt x="14344" y="33905"/>
                  </a:moveTo>
                  <a:cubicBezTo>
                    <a:pt x="14466" y="33905"/>
                    <a:pt x="14565" y="34004"/>
                    <a:pt x="14565" y="34125"/>
                  </a:cubicBezTo>
                  <a:cubicBezTo>
                    <a:pt x="14565" y="34247"/>
                    <a:pt x="14466" y="34346"/>
                    <a:pt x="14344" y="34346"/>
                  </a:cubicBezTo>
                  <a:cubicBezTo>
                    <a:pt x="14223" y="34346"/>
                    <a:pt x="14124" y="34247"/>
                    <a:pt x="14124" y="34125"/>
                  </a:cubicBezTo>
                  <a:cubicBezTo>
                    <a:pt x="14124" y="34004"/>
                    <a:pt x="14223" y="33905"/>
                    <a:pt x="14344" y="33905"/>
                  </a:cubicBezTo>
                  <a:close/>
                  <a:moveTo>
                    <a:pt x="87" y="0"/>
                  </a:moveTo>
                  <a:lnTo>
                    <a:pt x="1" y="83"/>
                  </a:lnTo>
                  <a:lnTo>
                    <a:pt x="9376" y="9441"/>
                  </a:lnTo>
                  <a:lnTo>
                    <a:pt x="9376" y="29256"/>
                  </a:lnTo>
                  <a:lnTo>
                    <a:pt x="14066" y="33932"/>
                  </a:lnTo>
                  <a:cubicBezTo>
                    <a:pt x="14027" y="33987"/>
                    <a:pt x="14005" y="34054"/>
                    <a:pt x="14005" y="34125"/>
                  </a:cubicBezTo>
                  <a:cubicBezTo>
                    <a:pt x="14005" y="34313"/>
                    <a:pt x="14157" y="34465"/>
                    <a:pt x="14344" y="34465"/>
                  </a:cubicBezTo>
                  <a:cubicBezTo>
                    <a:pt x="14529" y="34465"/>
                    <a:pt x="14681" y="34313"/>
                    <a:pt x="14681" y="34125"/>
                  </a:cubicBezTo>
                  <a:cubicBezTo>
                    <a:pt x="14681" y="33941"/>
                    <a:pt x="14529" y="33789"/>
                    <a:pt x="14344" y="33789"/>
                  </a:cubicBezTo>
                  <a:cubicBezTo>
                    <a:pt x="14273" y="33789"/>
                    <a:pt x="14204" y="33811"/>
                    <a:pt x="14148" y="33849"/>
                  </a:cubicBezTo>
                  <a:lnTo>
                    <a:pt x="9494" y="29206"/>
                  </a:lnTo>
                  <a:lnTo>
                    <a:pt x="9494" y="9391"/>
                  </a:lnTo>
                  <a:lnTo>
                    <a:pt x="87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86" name="Google Shape;2286;p27"/>
          <p:cNvSpPr txBox="1">
            <a:spLocks noGrp="1"/>
          </p:cNvSpPr>
          <p:nvPr>
            <p:ph type="title"/>
          </p:nvPr>
        </p:nvSpPr>
        <p:spPr>
          <a:xfrm>
            <a:off x="720000" y="365760"/>
            <a:ext cx="77040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2">
    <p:spTree>
      <p:nvGrpSpPr>
        <p:cNvPr id="1" name="Shape 2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8" name="Google Shape;2288;p28"/>
          <p:cNvGrpSpPr/>
          <p:nvPr/>
        </p:nvGrpSpPr>
        <p:grpSpPr>
          <a:xfrm rot="5400000" flipH="1">
            <a:off x="7012886" y="-850734"/>
            <a:ext cx="2835779" cy="2780448"/>
            <a:chOff x="1400775" y="920275"/>
            <a:chExt cx="1637475" cy="1605525"/>
          </a:xfrm>
        </p:grpSpPr>
        <p:sp>
          <p:nvSpPr>
            <p:cNvPr id="2289" name="Google Shape;2289;p28"/>
            <p:cNvSpPr/>
            <p:nvPr/>
          </p:nvSpPr>
          <p:spPr>
            <a:xfrm>
              <a:off x="2472400" y="990525"/>
              <a:ext cx="16925" cy="247025"/>
            </a:xfrm>
            <a:custGeom>
              <a:avLst/>
              <a:gdLst/>
              <a:ahLst/>
              <a:cxnLst/>
              <a:rect l="l" t="t" r="r" b="b"/>
              <a:pathLst>
                <a:path w="677" h="9881" extrusionOk="0">
                  <a:moveTo>
                    <a:pt x="337" y="9320"/>
                  </a:moveTo>
                  <a:cubicBezTo>
                    <a:pt x="458" y="9320"/>
                    <a:pt x="558" y="9419"/>
                    <a:pt x="558" y="9540"/>
                  </a:cubicBezTo>
                  <a:cubicBezTo>
                    <a:pt x="558" y="9662"/>
                    <a:pt x="458" y="9761"/>
                    <a:pt x="337" y="9761"/>
                  </a:cubicBezTo>
                  <a:cubicBezTo>
                    <a:pt x="215" y="9761"/>
                    <a:pt x="116" y="9662"/>
                    <a:pt x="116" y="9540"/>
                  </a:cubicBezTo>
                  <a:cubicBezTo>
                    <a:pt x="116" y="9419"/>
                    <a:pt x="215" y="9320"/>
                    <a:pt x="337" y="9320"/>
                  </a:cubicBezTo>
                  <a:close/>
                  <a:moveTo>
                    <a:pt x="279" y="0"/>
                  </a:moveTo>
                  <a:lnTo>
                    <a:pt x="279" y="9206"/>
                  </a:lnTo>
                  <a:cubicBezTo>
                    <a:pt x="122" y="9237"/>
                    <a:pt x="0" y="9375"/>
                    <a:pt x="0" y="9540"/>
                  </a:cubicBezTo>
                  <a:cubicBezTo>
                    <a:pt x="0" y="9728"/>
                    <a:pt x="152" y="9880"/>
                    <a:pt x="337" y="9880"/>
                  </a:cubicBezTo>
                  <a:cubicBezTo>
                    <a:pt x="525" y="9880"/>
                    <a:pt x="676" y="9728"/>
                    <a:pt x="676" y="9540"/>
                  </a:cubicBezTo>
                  <a:cubicBezTo>
                    <a:pt x="676" y="9375"/>
                    <a:pt x="555" y="9237"/>
                    <a:pt x="398" y="9206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0" name="Google Shape;2290;p28"/>
            <p:cNvSpPr/>
            <p:nvPr/>
          </p:nvSpPr>
          <p:spPr>
            <a:xfrm>
              <a:off x="2905300" y="1457050"/>
              <a:ext cx="73250" cy="126800"/>
            </a:xfrm>
            <a:custGeom>
              <a:avLst/>
              <a:gdLst/>
              <a:ahLst/>
              <a:cxnLst/>
              <a:rect l="l" t="t" r="r" b="b"/>
              <a:pathLst>
                <a:path w="2930" h="5072" extrusionOk="0">
                  <a:moveTo>
                    <a:pt x="337" y="4511"/>
                  </a:moveTo>
                  <a:cubicBezTo>
                    <a:pt x="459" y="4511"/>
                    <a:pt x="558" y="4610"/>
                    <a:pt x="558" y="4732"/>
                  </a:cubicBezTo>
                  <a:cubicBezTo>
                    <a:pt x="558" y="4853"/>
                    <a:pt x="459" y="4952"/>
                    <a:pt x="337" y="4952"/>
                  </a:cubicBezTo>
                  <a:cubicBezTo>
                    <a:pt x="216" y="4952"/>
                    <a:pt x="117" y="4853"/>
                    <a:pt x="117" y="4732"/>
                  </a:cubicBezTo>
                  <a:cubicBezTo>
                    <a:pt x="117" y="4610"/>
                    <a:pt x="216" y="4511"/>
                    <a:pt x="337" y="4511"/>
                  </a:cubicBezTo>
                  <a:close/>
                  <a:moveTo>
                    <a:pt x="509" y="0"/>
                  </a:moveTo>
                  <a:lnTo>
                    <a:pt x="279" y="232"/>
                  </a:lnTo>
                  <a:lnTo>
                    <a:pt x="279" y="4400"/>
                  </a:lnTo>
                  <a:cubicBezTo>
                    <a:pt x="119" y="4428"/>
                    <a:pt x="1" y="4566"/>
                    <a:pt x="1" y="4732"/>
                  </a:cubicBezTo>
                  <a:cubicBezTo>
                    <a:pt x="1" y="4919"/>
                    <a:pt x="152" y="5071"/>
                    <a:pt x="337" y="5071"/>
                  </a:cubicBezTo>
                  <a:cubicBezTo>
                    <a:pt x="525" y="5071"/>
                    <a:pt x="677" y="4919"/>
                    <a:pt x="677" y="4732"/>
                  </a:cubicBezTo>
                  <a:cubicBezTo>
                    <a:pt x="677" y="4566"/>
                    <a:pt x="556" y="4428"/>
                    <a:pt x="398" y="4400"/>
                  </a:cubicBezTo>
                  <a:lnTo>
                    <a:pt x="398" y="279"/>
                  </a:lnTo>
                  <a:lnTo>
                    <a:pt x="558" y="119"/>
                  </a:lnTo>
                  <a:lnTo>
                    <a:pt x="2930" y="119"/>
                  </a:lnTo>
                  <a:lnTo>
                    <a:pt x="2930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1" name="Google Shape;2291;p28"/>
            <p:cNvSpPr/>
            <p:nvPr/>
          </p:nvSpPr>
          <p:spPr>
            <a:xfrm>
              <a:off x="2400400" y="1336750"/>
              <a:ext cx="16950" cy="16925"/>
            </a:xfrm>
            <a:custGeom>
              <a:avLst/>
              <a:gdLst/>
              <a:ahLst/>
              <a:cxnLst/>
              <a:rect l="l" t="t" r="r" b="b"/>
              <a:pathLst>
                <a:path w="678" h="677" extrusionOk="0">
                  <a:moveTo>
                    <a:pt x="340" y="119"/>
                  </a:moveTo>
                  <a:cubicBezTo>
                    <a:pt x="462" y="119"/>
                    <a:pt x="561" y="219"/>
                    <a:pt x="561" y="340"/>
                  </a:cubicBezTo>
                  <a:cubicBezTo>
                    <a:pt x="561" y="462"/>
                    <a:pt x="462" y="561"/>
                    <a:pt x="340" y="561"/>
                  </a:cubicBezTo>
                  <a:cubicBezTo>
                    <a:pt x="219" y="561"/>
                    <a:pt x="120" y="462"/>
                    <a:pt x="120" y="340"/>
                  </a:cubicBezTo>
                  <a:cubicBezTo>
                    <a:pt x="120" y="219"/>
                    <a:pt x="219" y="119"/>
                    <a:pt x="340" y="119"/>
                  </a:cubicBezTo>
                  <a:close/>
                  <a:moveTo>
                    <a:pt x="340" y="1"/>
                  </a:moveTo>
                  <a:cubicBezTo>
                    <a:pt x="153" y="1"/>
                    <a:pt x="1" y="152"/>
                    <a:pt x="1" y="340"/>
                  </a:cubicBezTo>
                  <a:cubicBezTo>
                    <a:pt x="1" y="525"/>
                    <a:pt x="153" y="677"/>
                    <a:pt x="340" y="677"/>
                  </a:cubicBezTo>
                  <a:cubicBezTo>
                    <a:pt x="525" y="677"/>
                    <a:pt x="677" y="525"/>
                    <a:pt x="677" y="340"/>
                  </a:cubicBezTo>
                  <a:cubicBezTo>
                    <a:pt x="677" y="152"/>
                    <a:pt x="525" y="1"/>
                    <a:pt x="340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2" name="Google Shape;2292;p28"/>
            <p:cNvSpPr/>
            <p:nvPr/>
          </p:nvSpPr>
          <p:spPr>
            <a:xfrm>
              <a:off x="2727800" y="1624750"/>
              <a:ext cx="310450" cy="193250"/>
            </a:xfrm>
            <a:custGeom>
              <a:avLst/>
              <a:gdLst/>
              <a:ahLst/>
              <a:cxnLst/>
              <a:rect l="l" t="t" r="r" b="b"/>
              <a:pathLst>
                <a:path w="12418" h="7730" extrusionOk="0">
                  <a:moveTo>
                    <a:pt x="12083" y="0"/>
                  </a:moveTo>
                  <a:lnTo>
                    <a:pt x="5036" y="7100"/>
                  </a:lnTo>
                  <a:lnTo>
                    <a:pt x="710" y="7100"/>
                  </a:lnTo>
                  <a:cubicBezTo>
                    <a:pt x="638" y="7004"/>
                    <a:pt x="525" y="6940"/>
                    <a:pt x="395" y="6940"/>
                  </a:cubicBezTo>
                  <a:cubicBezTo>
                    <a:pt x="177" y="6940"/>
                    <a:pt x="1" y="7117"/>
                    <a:pt x="1" y="7335"/>
                  </a:cubicBezTo>
                  <a:cubicBezTo>
                    <a:pt x="1" y="7553"/>
                    <a:pt x="177" y="7730"/>
                    <a:pt x="395" y="7730"/>
                  </a:cubicBezTo>
                  <a:cubicBezTo>
                    <a:pt x="525" y="7730"/>
                    <a:pt x="638" y="7669"/>
                    <a:pt x="710" y="7572"/>
                  </a:cubicBezTo>
                  <a:lnTo>
                    <a:pt x="5232" y="7572"/>
                  </a:lnTo>
                  <a:lnTo>
                    <a:pt x="12417" y="331"/>
                  </a:lnTo>
                  <a:lnTo>
                    <a:pt x="12083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3" name="Google Shape;2293;p28"/>
            <p:cNvSpPr/>
            <p:nvPr/>
          </p:nvSpPr>
          <p:spPr>
            <a:xfrm>
              <a:off x="2400400" y="1367250"/>
              <a:ext cx="16950" cy="16950"/>
            </a:xfrm>
            <a:custGeom>
              <a:avLst/>
              <a:gdLst/>
              <a:ahLst/>
              <a:cxnLst/>
              <a:rect l="l" t="t" r="r" b="b"/>
              <a:pathLst>
                <a:path w="678" h="678" extrusionOk="0">
                  <a:moveTo>
                    <a:pt x="340" y="119"/>
                  </a:moveTo>
                  <a:cubicBezTo>
                    <a:pt x="462" y="119"/>
                    <a:pt x="561" y="219"/>
                    <a:pt x="561" y="340"/>
                  </a:cubicBezTo>
                  <a:cubicBezTo>
                    <a:pt x="561" y="462"/>
                    <a:pt x="462" y="558"/>
                    <a:pt x="340" y="558"/>
                  </a:cubicBezTo>
                  <a:cubicBezTo>
                    <a:pt x="219" y="558"/>
                    <a:pt x="120" y="462"/>
                    <a:pt x="120" y="340"/>
                  </a:cubicBezTo>
                  <a:cubicBezTo>
                    <a:pt x="120" y="219"/>
                    <a:pt x="219" y="119"/>
                    <a:pt x="340" y="119"/>
                  </a:cubicBezTo>
                  <a:close/>
                  <a:moveTo>
                    <a:pt x="340" y="1"/>
                  </a:moveTo>
                  <a:cubicBezTo>
                    <a:pt x="153" y="1"/>
                    <a:pt x="1" y="153"/>
                    <a:pt x="1" y="340"/>
                  </a:cubicBezTo>
                  <a:cubicBezTo>
                    <a:pt x="1" y="525"/>
                    <a:pt x="153" y="677"/>
                    <a:pt x="340" y="677"/>
                  </a:cubicBezTo>
                  <a:cubicBezTo>
                    <a:pt x="525" y="677"/>
                    <a:pt x="677" y="525"/>
                    <a:pt x="677" y="340"/>
                  </a:cubicBezTo>
                  <a:cubicBezTo>
                    <a:pt x="677" y="153"/>
                    <a:pt x="525" y="1"/>
                    <a:pt x="340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4" name="Google Shape;2294;p28"/>
            <p:cNvSpPr/>
            <p:nvPr/>
          </p:nvSpPr>
          <p:spPr>
            <a:xfrm>
              <a:off x="2399025" y="1396800"/>
              <a:ext cx="19775" cy="19825"/>
            </a:xfrm>
            <a:custGeom>
              <a:avLst/>
              <a:gdLst/>
              <a:ahLst/>
              <a:cxnLst/>
              <a:rect l="l" t="t" r="r" b="b"/>
              <a:pathLst>
                <a:path w="791" h="793" extrusionOk="0">
                  <a:moveTo>
                    <a:pt x="395" y="0"/>
                  </a:moveTo>
                  <a:cubicBezTo>
                    <a:pt x="177" y="0"/>
                    <a:pt x="1" y="177"/>
                    <a:pt x="1" y="398"/>
                  </a:cubicBezTo>
                  <a:cubicBezTo>
                    <a:pt x="1" y="616"/>
                    <a:pt x="177" y="793"/>
                    <a:pt x="395" y="793"/>
                  </a:cubicBezTo>
                  <a:cubicBezTo>
                    <a:pt x="613" y="793"/>
                    <a:pt x="790" y="616"/>
                    <a:pt x="790" y="398"/>
                  </a:cubicBezTo>
                  <a:cubicBezTo>
                    <a:pt x="790" y="177"/>
                    <a:pt x="613" y="0"/>
                    <a:pt x="395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5" name="Google Shape;2295;p28"/>
            <p:cNvSpPr/>
            <p:nvPr/>
          </p:nvSpPr>
          <p:spPr>
            <a:xfrm>
              <a:off x="2391725" y="990525"/>
              <a:ext cx="83725" cy="512775"/>
            </a:xfrm>
            <a:custGeom>
              <a:avLst/>
              <a:gdLst/>
              <a:ahLst/>
              <a:cxnLst/>
              <a:rect l="l" t="t" r="r" b="b"/>
              <a:pathLst>
                <a:path w="3349" h="20511" extrusionOk="0">
                  <a:moveTo>
                    <a:pt x="0" y="0"/>
                  </a:moveTo>
                  <a:lnTo>
                    <a:pt x="0" y="8988"/>
                  </a:lnTo>
                  <a:lnTo>
                    <a:pt x="2716" y="11685"/>
                  </a:lnTo>
                  <a:lnTo>
                    <a:pt x="2716" y="19801"/>
                  </a:lnTo>
                  <a:cubicBezTo>
                    <a:pt x="2620" y="19873"/>
                    <a:pt x="2556" y="19986"/>
                    <a:pt x="2556" y="20116"/>
                  </a:cubicBezTo>
                  <a:cubicBezTo>
                    <a:pt x="2556" y="20334"/>
                    <a:pt x="2733" y="20511"/>
                    <a:pt x="2951" y="20511"/>
                  </a:cubicBezTo>
                  <a:cubicBezTo>
                    <a:pt x="3169" y="20511"/>
                    <a:pt x="3349" y="20334"/>
                    <a:pt x="3349" y="20116"/>
                  </a:cubicBezTo>
                  <a:cubicBezTo>
                    <a:pt x="3349" y="19986"/>
                    <a:pt x="3285" y="19873"/>
                    <a:pt x="3188" y="19801"/>
                  </a:cubicBezTo>
                  <a:lnTo>
                    <a:pt x="3188" y="11489"/>
                  </a:lnTo>
                  <a:lnTo>
                    <a:pt x="472" y="8792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6" name="Google Shape;2296;p28"/>
            <p:cNvSpPr/>
            <p:nvPr/>
          </p:nvSpPr>
          <p:spPr>
            <a:xfrm>
              <a:off x="2688525" y="1369200"/>
              <a:ext cx="297400" cy="472550"/>
            </a:xfrm>
            <a:custGeom>
              <a:avLst/>
              <a:gdLst/>
              <a:ahLst/>
              <a:cxnLst/>
              <a:rect l="l" t="t" r="r" b="b"/>
              <a:pathLst>
                <a:path w="11896" h="18902" extrusionOk="0">
                  <a:moveTo>
                    <a:pt x="338" y="18341"/>
                  </a:moveTo>
                  <a:cubicBezTo>
                    <a:pt x="459" y="18341"/>
                    <a:pt x="559" y="18440"/>
                    <a:pt x="559" y="18562"/>
                  </a:cubicBezTo>
                  <a:cubicBezTo>
                    <a:pt x="559" y="18683"/>
                    <a:pt x="459" y="18782"/>
                    <a:pt x="338" y="18782"/>
                  </a:cubicBezTo>
                  <a:cubicBezTo>
                    <a:pt x="216" y="18782"/>
                    <a:pt x="117" y="18683"/>
                    <a:pt x="117" y="18562"/>
                  </a:cubicBezTo>
                  <a:cubicBezTo>
                    <a:pt x="117" y="18440"/>
                    <a:pt x="216" y="18341"/>
                    <a:pt x="338" y="18341"/>
                  </a:cubicBezTo>
                  <a:close/>
                  <a:moveTo>
                    <a:pt x="7051" y="0"/>
                  </a:moveTo>
                  <a:lnTo>
                    <a:pt x="5202" y="1863"/>
                  </a:lnTo>
                  <a:lnTo>
                    <a:pt x="5202" y="8196"/>
                  </a:lnTo>
                  <a:lnTo>
                    <a:pt x="280" y="13154"/>
                  </a:lnTo>
                  <a:lnTo>
                    <a:pt x="280" y="18228"/>
                  </a:lnTo>
                  <a:cubicBezTo>
                    <a:pt x="120" y="18258"/>
                    <a:pt x="1" y="18396"/>
                    <a:pt x="1" y="18562"/>
                  </a:cubicBezTo>
                  <a:cubicBezTo>
                    <a:pt x="1" y="18749"/>
                    <a:pt x="153" y="18901"/>
                    <a:pt x="338" y="18901"/>
                  </a:cubicBezTo>
                  <a:cubicBezTo>
                    <a:pt x="525" y="18901"/>
                    <a:pt x="677" y="18749"/>
                    <a:pt x="677" y="18562"/>
                  </a:cubicBezTo>
                  <a:cubicBezTo>
                    <a:pt x="677" y="18396"/>
                    <a:pt x="556" y="18258"/>
                    <a:pt x="398" y="18228"/>
                  </a:cubicBezTo>
                  <a:lnTo>
                    <a:pt x="398" y="13201"/>
                  </a:lnTo>
                  <a:lnTo>
                    <a:pt x="5318" y="8243"/>
                  </a:lnTo>
                  <a:lnTo>
                    <a:pt x="5318" y="1913"/>
                  </a:lnTo>
                  <a:lnTo>
                    <a:pt x="7101" y="116"/>
                  </a:lnTo>
                  <a:lnTo>
                    <a:pt x="11896" y="116"/>
                  </a:lnTo>
                  <a:lnTo>
                    <a:pt x="11896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7" name="Google Shape;2297;p28"/>
            <p:cNvSpPr/>
            <p:nvPr/>
          </p:nvSpPr>
          <p:spPr>
            <a:xfrm>
              <a:off x="2425675" y="990525"/>
              <a:ext cx="16925" cy="200575"/>
            </a:xfrm>
            <a:custGeom>
              <a:avLst/>
              <a:gdLst/>
              <a:ahLst/>
              <a:cxnLst/>
              <a:rect l="l" t="t" r="r" b="b"/>
              <a:pathLst>
                <a:path w="677" h="8023" extrusionOk="0">
                  <a:moveTo>
                    <a:pt x="337" y="7465"/>
                  </a:moveTo>
                  <a:cubicBezTo>
                    <a:pt x="458" y="7465"/>
                    <a:pt x="558" y="7564"/>
                    <a:pt x="558" y="7685"/>
                  </a:cubicBezTo>
                  <a:cubicBezTo>
                    <a:pt x="558" y="7807"/>
                    <a:pt x="458" y="7906"/>
                    <a:pt x="337" y="7906"/>
                  </a:cubicBezTo>
                  <a:cubicBezTo>
                    <a:pt x="216" y="7906"/>
                    <a:pt x="116" y="7807"/>
                    <a:pt x="116" y="7685"/>
                  </a:cubicBezTo>
                  <a:cubicBezTo>
                    <a:pt x="116" y="7564"/>
                    <a:pt x="216" y="7465"/>
                    <a:pt x="337" y="7465"/>
                  </a:cubicBezTo>
                  <a:close/>
                  <a:moveTo>
                    <a:pt x="279" y="0"/>
                  </a:moveTo>
                  <a:lnTo>
                    <a:pt x="279" y="7351"/>
                  </a:lnTo>
                  <a:cubicBezTo>
                    <a:pt x="122" y="7379"/>
                    <a:pt x="0" y="7517"/>
                    <a:pt x="0" y="7685"/>
                  </a:cubicBezTo>
                  <a:cubicBezTo>
                    <a:pt x="0" y="7870"/>
                    <a:pt x="149" y="8022"/>
                    <a:pt x="337" y="8022"/>
                  </a:cubicBezTo>
                  <a:cubicBezTo>
                    <a:pt x="525" y="8022"/>
                    <a:pt x="677" y="7870"/>
                    <a:pt x="677" y="7685"/>
                  </a:cubicBezTo>
                  <a:cubicBezTo>
                    <a:pt x="677" y="7520"/>
                    <a:pt x="555" y="7382"/>
                    <a:pt x="398" y="7351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8" name="Google Shape;2298;p28"/>
            <p:cNvSpPr/>
            <p:nvPr/>
          </p:nvSpPr>
          <p:spPr>
            <a:xfrm>
              <a:off x="2664875" y="1345800"/>
              <a:ext cx="321000" cy="519675"/>
            </a:xfrm>
            <a:custGeom>
              <a:avLst/>
              <a:gdLst/>
              <a:ahLst/>
              <a:cxnLst/>
              <a:rect l="l" t="t" r="r" b="b"/>
              <a:pathLst>
                <a:path w="12840" h="20787" extrusionOk="0">
                  <a:moveTo>
                    <a:pt x="340" y="20229"/>
                  </a:moveTo>
                  <a:cubicBezTo>
                    <a:pt x="461" y="20229"/>
                    <a:pt x="560" y="20329"/>
                    <a:pt x="560" y="20450"/>
                  </a:cubicBezTo>
                  <a:cubicBezTo>
                    <a:pt x="560" y="20571"/>
                    <a:pt x="461" y="20668"/>
                    <a:pt x="340" y="20668"/>
                  </a:cubicBezTo>
                  <a:cubicBezTo>
                    <a:pt x="218" y="20668"/>
                    <a:pt x="119" y="20571"/>
                    <a:pt x="119" y="20450"/>
                  </a:cubicBezTo>
                  <a:cubicBezTo>
                    <a:pt x="119" y="20329"/>
                    <a:pt x="218" y="20229"/>
                    <a:pt x="340" y="20229"/>
                  </a:cubicBezTo>
                  <a:close/>
                  <a:moveTo>
                    <a:pt x="7685" y="0"/>
                  </a:moveTo>
                  <a:lnTo>
                    <a:pt x="5201" y="2501"/>
                  </a:lnTo>
                  <a:lnTo>
                    <a:pt x="5201" y="8834"/>
                  </a:lnTo>
                  <a:lnTo>
                    <a:pt x="279" y="13792"/>
                  </a:lnTo>
                  <a:lnTo>
                    <a:pt x="279" y="20116"/>
                  </a:lnTo>
                  <a:cubicBezTo>
                    <a:pt x="122" y="20144"/>
                    <a:pt x="0" y="20282"/>
                    <a:pt x="0" y="20450"/>
                  </a:cubicBezTo>
                  <a:cubicBezTo>
                    <a:pt x="0" y="20635"/>
                    <a:pt x="152" y="20787"/>
                    <a:pt x="340" y="20787"/>
                  </a:cubicBezTo>
                  <a:cubicBezTo>
                    <a:pt x="525" y="20787"/>
                    <a:pt x="676" y="20635"/>
                    <a:pt x="676" y="20450"/>
                  </a:cubicBezTo>
                  <a:cubicBezTo>
                    <a:pt x="676" y="20282"/>
                    <a:pt x="555" y="20144"/>
                    <a:pt x="398" y="20116"/>
                  </a:cubicBezTo>
                  <a:lnTo>
                    <a:pt x="398" y="13839"/>
                  </a:lnTo>
                  <a:lnTo>
                    <a:pt x="5320" y="8881"/>
                  </a:lnTo>
                  <a:lnTo>
                    <a:pt x="5320" y="2551"/>
                  </a:lnTo>
                  <a:lnTo>
                    <a:pt x="7732" y="119"/>
                  </a:lnTo>
                  <a:lnTo>
                    <a:pt x="12839" y="119"/>
                  </a:lnTo>
                  <a:lnTo>
                    <a:pt x="12839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9" name="Google Shape;2299;p28"/>
            <p:cNvSpPr/>
            <p:nvPr/>
          </p:nvSpPr>
          <p:spPr>
            <a:xfrm>
              <a:off x="2449000" y="990525"/>
              <a:ext cx="16925" cy="223825"/>
            </a:xfrm>
            <a:custGeom>
              <a:avLst/>
              <a:gdLst/>
              <a:ahLst/>
              <a:cxnLst/>
              <a:rect l="l" t="t" r="r" b="b"/>
              <a:pathLst>
                <a:path w="677" h="8953" extrusionOk="0">
                  <a:moveTo>
                    <a:pt x="340" y="8392"/>
                  </a:moveTo>
                  <a:cubicBezTo>
                    <a:pt x="461" y="8392"/>
                    <a:pt x="561" y="8491"/>
                    <a:pt x="561" y="8613"/>
                  </a:cubicBezTo>
                  <a:cubicBezTo>
                    <a:pt x="561" y="8734"/>
                    <a:pt x="461" y="8834"/>
                    <a:pt x="340" y="8834"/>
                  </a:cubicBezTo>
                  <a:cubicBezTo>
                    <a:pt x="218" y="8834"/>
                    <a:pt x="119" y="8734"/>
                    <a:pt x="119" y="8613"/>
                  </a:cubicBezTo>
                  <a:cubicBezTo>
                    <a:pt x="119" y="8491"/>
                    <a:pt x="218" y="8392"/>
                    <a:pt x="340" y="8392"/>
                  </a:cubicBezTo>
                  <a:close/>
                  <a:moveTo>
                    <a:pt x="279" y="0"/>
                  </a:moveTo>
                  <a:lnTo>
                    <a:pt x="279" y="8279"/>
                  </a:lnTo>
                  <a:cubicBezTo>
                    <a:pt x="122" y="8307"/>
                    <a:pt x="0" y="8445"/>
                    <a:pt x="0" y="8613"/>
                  </a:cubicBezTo>
                  <a:cubicBezTo>
                    <a:pt x="0" y="8801"/>
                    <a:pt x="152" y="8952"/>
                    <a:pt x="340" y="8952"/>
                  </a:cubicBezTo>
                  <a:cubicBezTo>
                    <a:pt x="525" y="8952"/>
                    <a:pt x="677" y="8801"/>
                    <a:pt x="677" y="8613"/>
                  </a:cubicBezTo>
                  <a:cubicBezTo>
                    <a:pt x="677" y="8447"/>
                    <a:pt x="555" y="8309"/>
                    <a:pt x="398" y="8282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0" name="Google Shape;2300;p28"/>
            <p:cNvSpPr/>
            <p:nvPr/>
          </p:nvSpPr>
          <p:spPr>
            <a:xfrm>
              <a:off x="2729175" y="1591350"/>
              <a:ext cx="290575" cy="188775"/>
            </a:xfrm>
            <a:custGeom>
              <a:avLst/>
              <a:gdLst/>
              <a:ahLst/>
              <a:cxnLst/>
              <a:rect l="l" t="t" r="r" b="b"/>
              <a:pathLst>
                <a:path w="11623" h="7551" extrusionOk="0">
                  <a:moveTo>
                    <a:pt x="340" y="6990"/>
                  </a:moveTo>
                  <a:cubicBezTo>
                    <a:pt x="462" y="6990"/>
                    <a:pt x="561" y="7089"/>
                    <a:pt x="561" y="7210"/>
                  </a:cubicBezTo>
                  <a:cubicBezTo>
                    <a:pt x="561" y="7332"/>
                    <a:pt x="462" y="7431"/>
                    <a:pt x="340" y="7431"/>
                  </a:cubicBezTo>
                  <a:cubicBezTo>
                    <a:pt x="219" y="7431"/>
                    <a:pt x="120" y="7332"/>
                    <a:pt x="120" y="7210"/>
                  </a:cubicBezTo>
                  <a:cubicBezTo>
                    <a:pt x="120" y="7089"/>
                    <a:pt x="219" y="6990"/>
                    <a:pt x="340" y="6990"/>
                  </a:cubicBezTo>
                  <a:close/>
                  <a:moveTo>
                    <a:pt x="11540" y="0"/>
                  </a:moveTo>
                  <a:lnTo>
                    <a:pt x="4440" y="7153"/>
                  </a:lnTo>
                  <a:lnTo>
                    <a:pt x="672" y="7153"/>
                  </a:lnTo>
                  <a:cubicBezTo>
                    <a:pt x="644" y="6995"/>
                    <a:pt x="506" y="6874"/>
                    <a:pt x="340" y="6874"/>
                  </a:cubicBezTo>
                  <a:cubicBezTo>
                    <a:pt x="153" y="6874"/>
                    <a:pt x="1" y="7026"/>
                    <a:pt x="1" y="7210"/>
                  </a:cubicBezTo>
                  <a:cubicBezTo>
                    <a:pt x="1" y="7398"/>
                    <a:pt x="153" y="7550"/>
                    <a:pt x="340" y="7550"/>
                  </a:cubicBezTo>
                  <a:cubicBezTo>
                    <a:pt x="506" y="7550"/>
                    <a:pt x="644" y="7429"/>
                    <a:pt x="672" y="7271"/>
                  </a:cubicBezTo>
                  <a:lnTo>
                    <a:pt x="4489" y="7271"/>
                  </a:lnTo>
                  <a:lnTo>
                    <a:pt x="11623" y="83"/>
                  </a:lnTo>
                  <a:lnTo>
                    <a:pt x="11540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1" name="Google Shape;2301;p28"/>
            <p:cNvSpPr/>
            <p:nvPr/>
          </p:nvSpPr>
          <p:spPr>
            <a:xfrm>
              <a:off x="2509525" y="995475"/>
              <a:ext cx="2925" cy="79675"/>
            </a:xfrm>
            <a:custGeom>
              <a:avLst/>
              <a:gdLst/>
              <a:ahLst/>
              <a:cxnLst/>
              <a:rect l="l" t="t" r="r" b="b"/>
              <a:pathLst>
                <a:path w="117" h="3187" extrusionOk="0">
                  <a:moveTo>
                    <a:pt x="0" y="1"/>
                  </a:moveTo>
                  <a:lnTo>
                    <a:pt x="0" y="3187"/>
                  </a:lnTo>
                  <a:lnTo>
                    <a:pt x="116" y="3187"/>
                  </a:lnTo>
                  <a:lnTo>
                    <a:pt x="116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2" name="Google Shape;2302;p28"/>
            <p:cNvSpPr/>
            <p:nvPr/>
          </p:nvSpPr>
          <p:spPr>
            <a:xfrm>
              <a:off x="2924150" y="920275"/>
              <a:ext cx="16925" cy="305050"/>
            </a:xfrm>
            <a:custGeom>
              <a:avLst/>
              <a:gdLst/>
              <a:ahLst/>
              <a:cxnLst/>
              <a:rect l="l" t="t" r="r" b="b"/>
              <a:pathLst>
                <a:path w="677" h="12202" extrusionOk="0">
                  <a:moveTo>
                    <a:pt x="337" y="11644"/>
                  </a:moveTo>
                  <a:cubicBezTo>
                    <a:pt x="459" y="11644"/>
                    <a:pt x="558" y="11743"/>
                    <a:pt x="558" y="11865"/>
                  </a:cubicBezTo>
                  <a:cubicBezTo>
                    <a:pt x="558" y="11983"/>
                    <a:pt x="459" y="12083"/>
                    <a:pt x="337" y="12083"/>
                  </a:cubicBezTo>
                  <a:cubicBezTo>
                    <a:pt x="216" y="12083"/>
                    <a:pt x="116" y="11983"/>
                    <a:pt x="116" y="11865"/>
                  </a:cubicBezTo>
                  <a:cubicBezTo>
                    <a:pt x="116" y="11740"/>
                    <a:pt x="216" y="11644"/>
                    <a:pt x="337" y="11644"/>
                  </a:cubicBezTo>
                  <a:close/>
                  <a:moveTo>
                    <a:pt x="279" y="0"/>
                  </a:moveTo>
                  <a:lnTo>
                    <a:pt x="279" y="11531"/>
                  </a:lnTo>
                  <a:cubicBezTo>
                    <a:pt x="122" y="11558"/>
                    <a:pt x="0" y="11696"/>
                    <a:pt x="0" y="11862"/>
                  </a:cubicBezTo>
                  <a:cubicBezTo>
                    <a:pt x="0" y="12050"/>
                    <a:pt x="152" y="12201"/>
                    <a:pt x="337" y="12201"/>
                  </a:cubicBezTo>
                  <a:cubicBezTo>
                    <a:pt x="525" y="12201"/>
                    <a:pt x="677" y="12050"/>
                    <a:pt x="677" y="11865"/>
                  </a:cubicBezTo>
                  <a:cubicBezTo>
                    <a:pt x="677" y="11696"/>
                    <a:pt x="555" y="11558"/>
                    <a:pt x="398" y="11531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3" name="Google Shape;2303;p28"/>
            <p:cNvSpPr/>
            <p:nvPr/>
          </p:nvSpPr>
          <p:spPr>
            <a:xfrm>
              <a:off x="2922700" y="1256975"/>
              <a:ext cx="19825" cy="19825"/>
            </a:xfrm>
            <a:custGeom>
              <a:avLst/>
              <a:gdLst/>
              <a:ahLst/>
              <a:cxnLst/>
              <a:rect l="l" t="t" r="r" b="b"/>
              <a:pathLst>
                <a:path w="793" h="793" extrusionOk="0">
                  <a:moveTo>
                    <a:pt x="395" y="0"/>
                  </a:moveTo>
                  <a:cubicBezTo>
                    <a:pt x="177" y="0"/>
                    <a:pt x="0" y="177"/>
                    <a:pt x="0" y="398"/>
                  </a:cubicBezTo>
                  <a:cubicBezTo>
                    <a:pt x="0" y="616"/>
                    <a:pt x="177" y="793"/>
                    <a:pt x="395" y="793"/>
                  </a:cubicBezTo>
                  <a:cubicBezTo>
                    <a:pt x="613" y="793"/>
                    <a:pt x="793" y="616"/>
                    <a:pt x="793" y="398"/>
                  </a:cubicBezTo>
                  <a:cubicBezTo>
                    <a:pt x="793" y="177"/>
                    <a:pt x="613" y="0"/>
                    <a:pt x="395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4" name="Google Shape;2304;p28"/>
            <p:cNvSpPr/>
            <p:nvPr/>
          </p:nvSpPr>
          <p:spPr>
            <a:xfrm>
              <a:off x="2540425" y="988450"/>
              <a:ext cx="61950" cy="148050"/>
            </a:xfrm>
            <a:custGeom>
              <a:avLst/>
              <a:gdLst/>
              <a:ahLst/>
              <a:cxnLst/>
              <a:rect l="l" t="t" r="r" b="b"/>
              <a:pathLst>
                <a:path w="2478" h="5922" extrusionOk="0">
                  <a:moveTo>
                    <a:pt x="332" y="0"/>
                  </a:moveTo>
                  <a:lnTo>
                    <a:pt x="1" y="337"/>
                  </a:lnTo>
                  <a:lnTo>
                    <a:pt x="1845" y="2167"/>
                  </a:lnTo>
                  <a:lnTo>
                    <a:pt x="1845" y="5212"/>
                  </a:lnTo>
                  <a:cubicBezTo>
                    <a:pt x="1748" y="5284"/>
                    <a:pt x="1685" y="5397"/>
                    <a:pt x="1685" y="5527"/>
                  </a:cubicBezTo>
                  <a:cubicBezTo>
                    <a:pt x="1685" y="5745"/>
                    <a:pt x="1861" y="5922"/>
                    <a:pt x="2080" y="5922"/>
                  </a:cubicBezTo>
                  <a:cubicBezTo>
                    <a:pt x="2300" y="5922"/>
                    <a:pt x="2477" y="5745"/>
                    <a:pt x="2477" y="5527"/>
                  </a:cubicBezTo>
                  <a:cubicBezTo>
                    <a:pt x="2477" y="5397"/>
                    <a:pt x="2414" y="5284"/>
                    <a:pt x="2317" y="5212"/>
                  </a:cubicBezTo>
                  <a:lnTo>
                    <a:pt x="2317" y="1971"/>
                  </a:lnTo>
                  <a:lnTo>
                    <a:pt x="332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5" name="Google Shape;2305;p28"/>
            <p:cNvSpPr/>
            <p:nvPr/>
          </p:nvSpPr>
          <p:spPr>
            <a:xfrm>
              <a:off x="2653900" y="991625"/>
              <a:ext cx="102975" cy="318925"/>
            </a:xfrm>
            <a:custGeom>
              <a:avLst/>
              <a:gdLst/>
              <a:ahLst/>
              <a:cxnLst/>
              <a:rect l="l" t="t" r="r" b="b"/>
              <a:pathLst>
                <a:path w="4119" h="12757" extrusionOk="0">
                  <a:moveTo>
                    <a:pt x="2004" y="0"/>
                  </a:moveTo>
                  <a:lnTo>
                    <a:pt x="1921" y="83"/>
                  </a:lnTo>
                  <a:lnTo>
                    <a:pt x="4003" y="2148"/>
                  </a:lnTo>
                  <a:lnTo>
                    <a:pt x="4003" y="8227"/>
                  </a:lnTo>
                  <a:lnTo>
                    <a:pt x="17" y="12229"/>
                  </a:lnTo>
                  <a:lnTo>
                    <a:pt x="0" y="12246"/>
                  </a:lnTo>
                  <a:lnTo>
                    <a:pt x="0" y="12757"/>
                  </a:lnTo>
                  <a:lnTo>
                    <a:pt x="119" y="12757"/>
                  </a:lnTo>
                  <a:lnTo>
                    <a:pt x="119" y="12296"/>
                  </a:lnTo>
                  <a:lnTo>
                    <a:pt x="4102" y="8293"/>
                  </a:lnTo>
                  <a:lnTo>
                    <a:pt x="4119" y="8276"/>
                  </a:lnTo>
                  <a:lnTo>
                    <a:pt x="4119" y="2098"/>
                  </a:lnTo>
                  <a:lnTo>
                    <a:pt x="2004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6" name="Google Shape;2306;p28"/>
            <p:cNvSpPr/>
            <p:nvPr/>
          </p:nvSpPr>
          <p:spPr>
            <a:xfrm>
              <a:off x="2509575" y="1544750"/>
              <a:ext cx="229150" cy="477175"/>
            </a:xfrm>
            <a:custGeom>
              <a:avLst/>
              <a:gdLst/>
              <a:ahLst/>
              <a:cxnLst/>
              <a:rect l="l" t="t" r="r" b="b"/>
              <a:pathLst>
                <a:path w="9166" h="19087" extrusionOk="0">
                  <a:moveTo>
                    <a:pt x="341" y="18526"/>
                  </a:moveTo>
                  <a:cubicBezTo>
                    <a:pt x="462" y="18526"/>
                    <a:pt x="561" y="18626"/>
                    <a:pt x="561" y="18747"/>
                  </a:cubicBezTo>
                  <a:cubicBezTo>
                    <a:pt x="561" y="18869"/>
                    <a:pt x="462" y="18968"/>
                    <a:pt x="341" y="18968"/>
                  </a:cubicBezTo>
                  <a:cubicBezTo>
                    <a:pt x="219" y="18968"/>
                    <a:pt x="120" y="18869"/>
                    <a:pt x="120" y="18747"/>
                  </a:cubicBezTo>
                  <a:cubicBezTo>
                    <a:pt x="120" y="18626"/>
                    <a:pt x="219" y="18526"/>
                    <a:pt x="341" y="18526"/>
                  </a:cubicBezTo>
                  <a:close/>
                  <a:moveTo>
                    <a:pt x="9083" y="1"/>
                  </a:moveTo>
                  <a:lnTo>
                    <a:pt x="4172" y="4945"/>
                  </a:lnTo>
                  <a:lnTo>
                    <a:pt x="4172" y="14803"/>
                  </a:lnTo>
                  <a:lnTo>
                    <a:pt x="534" y="18468"/>
                  </a:lnTo>
                  <a:cubicBezTo>
                    <a:pt x="479" y="18433"/>
                    <a:pt x="412" y="18408"/>
                    <a:pt x="341" y="18408"/>
                  </a:cubicBezTo>
                  <a:cubicBezTo>
                    <a:pt x="153" y="18408"/>
                    <a:pt x="1" y="18560"/>
                    <a:pt x="1" y="18747"/>
                  </a:cubicBezTo>
                  <a:cubicBezTo>
                    <a:pt x="1" y="18935"/>
                    <a:pt x="153" y="19087"/>
                    <a:pt x="341" y="19087"/>
                  </a:cubicBezTo>
                  <a:cubicBezTo>
                    <a:pt x="528" y="19087"/>
                    <a:pt x="680" y="18935"/>
                    <a:pt x="680" y="18747"/>
                  </a:cubicBezTo>
                  <a:cubicBezTo>
                    <a:pt x="680" y="18675"/>
                    <a:pt x="655" y="18609"/>
                    <a:pt x="617" y="18551"/>
                  </a:cubicBezTo>
                  <a:lnTo>
                    <a:pt x="4291" y="14849"/>
                  </a:lnTo>
                  <a:lnTo>
                    <a:pt x="4291" y="4994"/>
                  </a:lnTo>
                  <a:lnTo>
                    <a:pt x="9166" y="84"/>
                  </a:lnTo>
                  <a:lnTo>
                    <a:pt x="9083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7" name="Google Shape;2307;p28"/>
            <p:cNvSpPr/>
            <p:nvPr/>
          </p:nvSpPr>
          <p:spPr>
            <a:xfrm>
              <a:off x="2495850" y="1043600"/>
              <a:ext cx="244675" cy="458250"/>
            </a:xfrm>
            <a:custGeom>
              <a:avLst/>
              <a:gdLst/>
              <a:ahLst/>
              <a:cxnLst/>
              <a:rect l="l" t="t" r="r" b="b"/>
              <a:pathLst>
                <a:path w="9787" h="18330" extrusionOk="0">
                  <a:moveTo>
                    <a:pt x="9447" y="119"/>
                  </a:moveTo>
                  <a:cubicBezTo>
                    <a:pt x="9569" y="119"/>
                    <a:pt x="9668" y="218"/>
                    <a:pt x="9668" y="340"/>
                  </a:cubicBezTo>
                  <a:cubicBezTo>
                    <a:pt x="9668" y="461"/>
                    <a:pt x="9569" y="560"/>
                    <a:pt x="9447" y="560"/>
                  </a:cubicBezTo>
                  <a:cubicBezTo>
                    <a:pt x="9326" y="560"/>
                    <a:pt x="9229" y="461"/>
                    <a:pt x="9229" y="340"/>
                  </a:cubicBezTo>
                  <a:cubicBezTo>
                    <a:pt x="9229" y="218"/>
                    <a:pt x="9326" y="119"/>
                    <a:pt x="9447" y="119"/>
                  </a:cubicBezTo>
                  <a:close/>
                  <a:moveTo>
                    <a:pt x="337" y="17772"/>
                  </a:moveTo>
                  <a:cubicBezTo>
                    <a:pt x="459" y="17772"/>
                    <a:pt x="558" y="17871"/>
                    <a:pt x="558" y="17993"/>
                  </a:cubicBezTo>
                  <a:cubicBezTo>
                    <a:pt x="558" y="18114"/>
                    <a:pt x="459" y="18214"/>
                    <a:pt x="337" y="18214"/>
                  </a:cubicBezTo>
                  <a:cubicBezTo>
                    <a:pt x="216" y="18214"/>
                    <a:pt x="117" y="18114"/>
                    <a:pt x="117" y="17993"/>
                  </a:cubicBezTo>
                  <a:cubicBezTo>
                    <a:pt x="117" y="17871"/>
                    <a:pt x="216" y="17772"/>
                    <a:pt x="337" y="17772"/>
                  </a:cubicBezTo>
                  <a:close/>
                  <a:moveTo>
                    <a:pt x="9447" y="0"/>
                  </a:moveTo>
                  <a:cubicBezTo>
                    <a:pt x="9262" y="0"/>
                    <a:pt x="9110" y="152"/>
                    <a:pt x="9110" y="340"/>
                  </a:cubicBezTo>
                  <a:cubicBezTo>
                    <a:pt x="9110" y="505"/>
                    <a:pt x="9232" y="643"/>
                    <a:pt x="9389" y="671"/>
                  </a:cubicBezTo>
                  <a:lnTo>
                    <a:pt x="9389" y="5855"/>
                  </a:lnTo>
                  <a:lnTo>
                    <a:pt x="5386" y="9872"/>
                  </a:lnTo>
                  <a:lnTo>
                    <a:pt x="5386" y="10929"/>
                  </a:lnTo>
                  <a:lnTo>
                    <a:pt x="1444" y="14887"/>
                  </a:lnTo>
                  <a:lnTo>
                    <a:pt x="1428" y="14904"/>
                  </a:lnTo>
                  <a:lnTo>
                    <a:pt x="1428" y="16817"/>
                  </a:lnTo>
                  <a:lnTo>
                    <a:pt x="531" y="17717"/>
                  </a:lnTo>
                  <a:cubicBezTo>
                    <a:pt x="475" y="17678"/>
                    <a:pt x="409" y="17653"/>
                    <a:pt x="337" y="17653"/>
                  </a:cubicBezTo>
                  <a:cubicBezTo>
                    <a:pt x="152" y="17653"/>
                    <a:pt x="1" y="17805"/>
                    <a:pt x="1" y="17993"/>
                  </a:cubicBezTo>
                  <a:cubicBezTo>
                    <a:pt x="1" y="18181"/>
                    <a:pt x="152" y="18330"/>
                    <a:pt x="337" y="18330"/>
                  </a:cubicBezTo>
                  <a:cubicBezTo>
                    <a:pt x="525" y="18330"/>
                    <a:pt x="677" y="18178"/>
                    <a:pt x="677" y="17993"/>
                  </a:cubicBezTo>
                  <a:cubicBezTo>
                    <a:pt x="677" y="17921"/>
                    <a:pt x="655" y="17855"/>
                    <a:pt x="613" y="17800"/>
                  </a:cubicBezTo>
                  <a:lnTo>
                    <a:pt x="1544" y="16864"/>
                  </a:lnTo>
                  <a:lnTo>
                    <a:pt x="1544" y="14954"/>
                  </a:lnTo>
                  <a:lnTo>
                    <a:pt x="5489" y="10995"/>
                  </a:lnTo>
                  <a:lnTo>
                    <a:pt x="5505" y="10976"/>
                  </a:lnTo>
                  <a:lnTo>
                    <a:pt x="5505" y="9921"/>
                  </a:lnTo>
                  <a:lnTo>
                    <a:pt x="9508" y="5902"/>
                  </a:lnTo>
                  <a:lnTo>
                    <a:pt x="9508" y="671"/>
                  </a:lnTo>
                  <a:cubicBezTo>
                    <a:pt x="9665" y="643"/>
                    <a:pt x="9787" y="505"/>
                    <a:pt x="9787" y="340"/>
                  </a:cubicBezTo>
                  <a:cubicBezTo>
                    <a:pt x="9787" y="152"/>
                    <a:pt x="9635" y="0"/>
                    <a:pt x="9447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8" name="Google Shape;2308;p28"/>
            <p:cNvSpPr/>
            <p:nvPr/>
          </p:nvSpPr>
          <p:spPr>
            <a:xfrm>
              <a:off x="2877425" y="920275"/>
              <a:ext cx="16925" cy="305050"/>
            </a:xfrm>
            <a:custGeom>
              <a:avLst/>
              <a:gdLst/>
              <a:ahLst/>
              <a:cxnLst/>
              <a:rect l="l" t="t" r="r" b="b"/>
              <a:pathLst>
                <a:path w="677" h="12202" extrusionOk="0">
                  <a:moveTo>
                    <a:pt x="337" y="11644"/>
                  </a:moveTo>
                  <a:cubicBezTo>
                    <a:pt x="459" y="11644"/>
                    <a:pt x="558" y="11743"/>
                    <a:pt x="558" y="11865"/>
                  </a:cubicBezTo>
                  <a:cubicBezTo>
                    <a:pt x="558" y="11983"/>
                    <a:pt x="459" y="12083"/>
                    <a:pt x="337" y="12083"/>
                  </a:cubicBezTo>
                  <a:cubicBezTo>
                    <a:pt x="216" y="12083"/>
                    <a:pt x="116" y="11983"/>
                    <a:pt x="116" y="11865"/>
                  </a:cubicBezTo>
                  <a:cubicBezTo>
                    <a:pt x="116" y="11740"/>
                    <a:pt x="216" y="11644"/>
                    <a:pt x="337" y="11644"/>
                  </a:cubicBezTo>
                  <a:close/>
                  <a:moveTo>
                    <a:pt x="279" y="0"/>
                  </a:moveTo>
                  <a:lnTo>
                    <a:pt x="279" y="11531"/>
                  </a:lnTo>
                  <a:cubicBezTo>
                    <a:pt x="122" y="11558"/>
                    <a:pt x="0" y="11696"/>
                    <a:pt x="0" y="11862"/>
                  </a:cubicBezTo>
                  <a:cubicBezTo>
                    <a:pt x="0" y="12050"/>
                    <a:pt x="152" y="12201"/>
                    <a:pt x="337" y="12201"/>
                  </a:cubicBezTo>
                  <a:cubicBezTo>
                    <a:pt x="525" y="12201"/>
                    <a:pt x="677" y="12050"/>
                    <a:pt x="677" y="11865"/>
                  </a:cubicBezTo>
                  <a:cubicBezTo>
                    <a:pt x="677" y="11696"/>
                    <a:pt x="555" y="11558"/>
                    <a:pt x="398" y="11531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9" name="Google Shape;2309;p28"/>
            <p:cNvSpPr/>
            <p:nvPr/>
          </p:nvSpPr>
          <p:spPr>
            <a:xfrm>
              <a:off x="2641875" y="1322475"/>
              <a:ext cx="344050" cy="566200"/>
            </a:xfrm>
            <a:custGeom>
              <a:avLst/>
              <a:gdLst/>
              <a:ahLst/>
              <a:cxnLst/>
              <a:rect l="l" t="t" r="r" b="b"/>
              <a:pathLst>
                <a:path w="13762" h="22648" extrusionOk="0">
                  <a:moveTo>
                    <a:pt x="340" y="22087"/>
                  </a:moveTo>
                  <a:cubicBezTo>
                    <a:pt x="462" y="22087"/>
                    <a:pt x="561" y="22186"/>
                    <a:pt x="561" y="22308"/>
                  </a:cubicBezTo>
                  <a:cubicBezTo>
                    <a:pt x="561" y="22429"/>
                    <a:pt x="462" y="22529"/>
                    <a:pt x="340" y="22529"/>
                  </a:cubicBezTo>
                  <a:cubicBezTo>
                    <a:pt x="219" y="22529"/>
                    <a:pt x="120" y="22429"/>
                    <a:pt x="120" y="22308"/>
                  </a:cubicBezTo>
                  <a:cubicBezTo>
                    <a:pt x="120" y="22186"/>
                    <a:pt x="219" y="22087"/>
                    <a:pt x="340" y="22087"/>
                  </a:cubicBezTo>
                  <a:close/>
                  <a:moveTo>
                    <a:pt x="8327" y="0"/>
                  </a:moveTo>
                  <a:lnTo>
                    <a:pt x="5202" y="3144"/>
                  </a:lnTo>
                  <a:lnTo>
                    <a:pt x="5202" y="9477"/>
                  </a:lnTo>
                  <a:lnTo>
                    <a:pt x="280" y="14435"/>
                  </a:lnTo>
                  <a:lnTo>
                    <a:pt x="280" y="21976"/>
                  </a:lnTo>
                  <a:cubicBezTo>
                    <a:pt x="122" y="22004"/>
                    <a:pt x="1" y="22142"/>
                    <a:pt x="1" y="22308"/>
                  </a:cubicBezTo>
                  <a:cubicBezTo>
                    <a:pt x="1" y="22495"/>
                    <a:pt x="153" y="22647"/>
                    <a:pt x="340" y="22647"/>
                  </a:cubicBezTo>
                  <a:cubicBezTo>
                    <a:pt x="525" y="22647"/>
                    <a:pt x="677" y="22495"/>
                    <a:pt x="677" y="22308"/>
                  </a:cubicBezTo>
                  <a:cubicBezTo>
                    <a:pt x="677" y="22142"/>
                    <a:pt x="556" y="22004"/>
                    <a:pt x="398" y="21976"/>
                  </a:cubicBezTo>
                  <a:lnTo>
                    <a:pt x="398" y="14482"/>
                  </a:lnTo>
                  <a:lnTo>
                    <a:pt x="5320" y="9524"/>
                  </a:lnTo>
                  <a:lnTo>
                    <a:pt x="5320" y="3194"/>
                  </a:lnTo>
                  <a:lnTo>
                    <a:pt x="8373" y="116"/>
                  </a:lnTo>
                  <a:lnTo>
                    <a:pt x="13762" y="116"/>
                  </a:lnTo>
                  <a:lnTo>
                    <a:pt x="13762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0" name="Google Shape;2310;p28"/>
            <p:cNvSpPr/>
            <p:nvPr/>
          </p:nvSpPr>
          <p:spPr>
            <a:xfrm>
              <a:off x="2875975" y="1256975"/>
              <a:ext cx="19825" cy="19825"/>
            </a:xfrm>
            <a:custGeom>
              <a:avLst/>
              <a:gdLst/>
              <a:ahLst/>
              <a:cxnLst/>
              <a:rect l="l" t="t" r="r" b="b"/>
              <a:pathLst>
                <a:path w="793" h="793" extrusionOk="0">
                  <a:moveTo>
                    <a:pt x="395" y="0"/>
                  </a:moveTo>
                  <a:cubicBezTo>
                    <a:pt x="177" y="0"/>
                    <a:pt x="0" y="177"/>
                    <a:pt x="0" y="398"/>
                  </a:cubicBezTo>
                  <a:cubicBezTo>
                    <a:pt x="0" y="616"/>
                    <a:pt x="177" y="793"/>
                    <a:pt x="395" y="793"/>
                  </a:cubicBezTo>
                  <a:cubicBezTo>
                    <a:pt x="613" y="793"/>
                    <a:pt x="793" y="616"/>
                    <a:pt x="793" y="398"/>
                  </a:cubicBezTo>
                  <a:cubicBezTo>
                    <a:pt x="793" y="177"/>
                    <a:pt x="613" y="0"/>
                    <a:pt x="395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1" name="Google Shape;2311;p28"/>
            <p:cNvSpPr/>
            <p:nvPr/>
          </p:nvSpPr>
          <p:spPr>
            <a:xfrm>
              <a:off x="2900750" y="920275"/>
              <a:ext cx="16925" cy="305050"/>
            </a:xfrm>
            <a:custGeom>
              <a:avLst/>
              <a:gdLst/>
              <a:ahLst/>
              <a:cxnLst/>
              <a:rect l="l" t="t" r="r" b="b"/>
              <a:pathLst>
                <a:path w="677" h="12202" extrusionOk="0">
                  <a:moveTo>
                    <a:pt x="340" y="11644"/>
                  </a:moveTo>
                  <a:cubicBezTo>
                    <a:pt x="461" y="11644"/>
                    <a:pt x="561" y="11743"/>
                    <a:pt x="561" y="11865"/>
                  </a:cubicBezTo>
                  <a:cubicBezTo>
                    <a:pt x="561" y="11983"/>
                    <a:pt x="461" y="12083"/>
                    <a:pt x="340" y="12083"/>
                  </a:cubicBezTo>
                  <a:cubicBezTo>
                    <a:pt x="219" y="12083"/>
                    <a:pt x="119" y="11983"/>
                    <a:pt x="119" y="11865"/>
                  </a:cubicBezTo>
                  <a:cubicBezTo>
                    <a:pt x="119" y="11740"/>
                    <a:pt x="219" y="11644"/>
                    <a:pt x="340" y="11644"/>
                  </a:cubicBezTo>
                  <a:close/>
                  <a:moveTo>
                    <a:pt x="282" y="0"/>
                  </a:moveTo>
                  <a:lnTo>
                    <a:pt x="282" y="11531"/>
                  </a:lnTo>
                  <a:cubicBezTo>
                    <a:pt x="122" y="11558"/>
                    <a:pt x="0" y="11696"/>
                    <a:pt x="0" y="11862"/>
                  </a:cubicBezTo>
                  <a:cubicBezTo>
                    <a:pt x="0" y="12050"/>
                    <a:pt x="152" y="12201"/>
                    <a:pt x="340" y="12201"/>
                  </a:cubicBezTo>
                  <a:cubicBezTo>
                    <a:pt x="525" y="12201"/>
                    <a:pt x="677" y="12050"/>
                    <a:pt x="677" y="11865"/>
                  </a:cubicBezTo>
                  <a:cubicBezTo>
                    <a:pt x="677" y="11696"/>
                    <a:pt x="558" y="11558"/>
                    <a:pt x="398" y="11531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2" name="Google Shape;2312;p28"/>
            <p:cNvSpPr/>
            <p:nvPr/>
          </p:nvSpPr>
          <p:spPr>
            <a:xfrm>
              <a:off x="2502475" y="997425"/>
              <a:ext cx="191200" cy="444050"/>
            </a:xfrm>
            <a:custGeom>
              <a:avLst/>
              <a:gdLst/>
              <a:ahLst/>
              <a:cxnLst/>
              <a:rect l="l" t="t" r="r" b="b"/>
              <a:pathLst>
                <a:path w="7648" h="17762" extrusionOk="0">
                  <a:moveTo>
                    <a:pt x="340" y="17201"/>
                  </a:moveTo>
                  <a:cubicBezTo>
                    <a:pt x="462" y="17201"/>
                    <a:pt x="561" y="17300"/>
                    <a:pt x="561" y="17422"/>
                  </a:cubicBezTo>
                  <a:cubicBezTo>
                    <a:pt x="561" y="17543"/>
                    <a:pt x="462" y="17643"/>
                    <a:pt x="340" y="17643"/>
                  </a:cubicBezTo>
                  <a:cubicBezTo>
                    <a:pt x="219" y="17643"/>
                    <a:pt x="119" y="17543"/>
                    <a:pt x="119" y="17422"/>
                  </a:cubicBezTo>
                  <a:cubicBezTo>
                    <a:pt x="119" y="17300"/>
                    <a:pt x="219" y="17201"/>
                    <a:pt x="340" y="17201"/>
                  </a:cubicBezTo>
                  <a:close/>
                  <a:moveTo>
                    <a:pt x="7531" y="0"/>
                  </a:moveTo>
                  <a:lnTo>
                    <a:pt x="7531" y="6860"/>
                  </a:lnTo>
                  <a:lnTo>
                    <a:pt x="4257" y="10145"/>
                  </a:lnTo>
                  <a:lnTo>
                    <a:pt x="4241" y="10162"/>
                  </a:lnTo>
                  <a:lnTo>
                    <a:pt x="4241" y="11757"/>
                  </a:lnTo>
                  <a:lnTo>
                    <a:pt x="299" y="15716"/>
                  </a:lnTo>
                  <a:lnTo>
                    <a:pt x="282" y="15732"/>
                  </a:lnTo>
                  <a:lnTo>
                    <a:pt x="282" y="17090"/>
                  </a:lnTo>
                  <a:cubicBezTo>
                    <a:pt x="122" y="17118"/>
                    <a:pt x="1" y="17256"/>
                    <a:pt x="1" y="17422"/>
                  </a:cubicBezTo>
                  <a:cubicBezTo>
                    <a:pt x="1" y="17609"/>
                    <a:pt x="152" y="17761"/>
                    <a:pt x="340" y="17761"/>
                  </a:cubicBezTo>
                  <a:cubicBezTo>
                    <a:pt x="528" y="17761"/>
                    <a:pt x="680" y="17609"/>
                    <a:pt x="680" y="17422"/>
                  </a:cubicBezTo>
                  <a:cubicBezTo>
                    <a:pt x="680" y="17256"/>
                    <a:pt x="558" y="17118"/>
                    <a:pt x="398" y="17090"/>
                  </a:cubicBezTo>
                  <a:lnTo>
                    <a:pt x="398" y="15782"/>
                  </a:lnTo>
                  <a:lnTo>
                    <a:pt x="4343" y="11823"/>
                  </a:lnTo>
                  <a:lnTo>
                    <a:pt x="4359" y="11807"/>
                  </a:lnTo>
                  <a:lnTo>
                    <a:pt x="4359" y="10211"/>
                  </a:lnTo>
                  <a:lnTo>
                    <a:pt x="7631" y="6926"/>
                  </a:lnTo>
                  <a:lnTo>
                    <a:pt x="7647" y="6907"/>
                  </a:lnTo>
                  <a:lnTo>
                    <a:pt x="7647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3" name="Google Shape;2313;p28"/>
            <p:cNvSpPr/>
            <p:nvPr/>
          </p:nvSpPr>
          <p:spPr>
            <a:xfrm>
              <a:off x="2502475" y="990025"/>
              <a:ext cx="167875" cy="378700"/>
            </a:xfrm>
            <a:custGeom>
              <a:avLst/>
              <a:gdLst/>
              <a:ahLst/>
              <a:cxnLst/>
              <a:rect l="l" t="t" r="r" b="b"/>
              <a:pathLst>
                <a:path w="6715" h="15148" extrusionOk="0">
                  <a:moveTo>
                    <a:pt x="340" y="14587"/>
                  </a:moveTo>
                  <a:cubicBezTo>
                    <a:pt x="462" y="14587"/>
                    <a:pt x="561" y="14687"/>
                    <a:pt x="561" y="14808"/>
                  </a:cubicBezTo>
                  <a:cubicBezTo>
                    <a:pt x="561" y="14930"/>
                    <a:pt x="462" y="15029"/>
                    <a:pt x="340" y="15029"/>
                  </a:cubicBezTo>
                  <a:cubicBezTo>
                    <a:pt x="219" y="15029"/>
                    <a:pt x="119" y="14930"/>
                    <a:pt x="119" y="14808"/>
                  </a:cubicBezTo>
                  <a:cubicBezTo>
                    <a:pt x="119" y="14687"/>
                    <a:pt x="219" y="14587"/>
                    <a:pt x="340" y="14587"/>
                  </a:cubicBezTo>
                  <a:close/>
                  <a:moveTo>
                    <a:pt x="6595" y="1"/>
                  </a:moveTo>
                  <a:lnTo>
                    <a:pt x="6595" y="6861"/>
                  </a:lnTo>
                  <a:lnTo>
                    <a:pt x="3324" y="10146"/>
                  </a:lnTo>
                  <a:lnTo>
                    <a:pt x="3308" y="10162"/>
                  </a:lnTo>
                  <a:lnTo>
                    <a:pt x="3308" y="11766"/>
                  </a:lnTo>
                  <a:cubicBezTo>
                    <a:pt x="3250" y="11819"/>
                    <a:pt x="3148" y="11918"/>
                    <a:pt x="2963" y="12106"/>
                  </a:cubicBezTo>
                  <a:lnTo>
                    <a:pt x="539" y="14538"/>
                  </a:lnTo>
                  <a:cubicBezTo>
                    <a:pt x="484" y="14496"/>
                    <a:pt x="415" y="14469"/>
                    <a:pt x="340" y="14469"/>
                  </a:cubicBezTo>
                  <a:cubicBezTo>
                    <a:pt x="152" y="14469"/>
                    <a:pt x="1" y="14620"/>
                    <a:pt x="1" y="14808"/>
                  </a:cubicBezTo>
                  <a:cubicBezTo>
                    <a:pt x="1" y="14996"/>
                    <a:pt x="152" y="15148"/>
                    <a:pt x="340" y="15148"/>
                  </a:cubicBezTo>
                  <a:cubicBezTo>
                    <a:pt x="528" y="15148"/>
                    <a:pt x="680" y="14996"/>
                    <a:pt x="680" y="14808"/>
                  </a:cubicBezTo>
                  <a:cubicBezTo>
                    <a:pt x="680" y="14739"/>
                    <a:pt x="658" y="14676"/>
                    <a:pt x="622" y="14620"/>
                  </a:cubicBezTo>
                  <a:cubicBezTo>
                    <a:pt x="3352" y="11879"/>
                    <a:pt x="3407" y="11827"/>
                    <a:pt x="3407" y="11824"/>
                  </a:cubicBezTo>
                  <a:lnTo>
                    <a:pt x="3424" y="11808"/>
                  </a:lnTo>
                  <a:lnTo>
                    <a:pt x="3424" y="10212"/>
                  </a:lnTo>
                  <a:lnTo>
                    <a:pt x="6695" y="6927"/>
                  </a:lnTo>
                  <a:lnTo>
                    <a:pt x="6714" y="6910"/>
                  </a:lnTo>
                  <a:lnTo>
                    <a:pt x="6714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4" name="Google Shape;2314;p28"/>
            <p:cNvSpPr/>
            <p:nvPr/>
          </p:nvSpPr>
          <p:spPr>
            <a:xfrm>
              <a:off x="2858575" y="1410325"/>
              <a:ext cx="119900" cy="220575"/>
            </a:xfrm>
            <a:custGeom>
              <a:avLst/>
              <a:gdLst/>
              <a:ahLst/>
              <a:cxnLst/>
              <a:rect l="l" t="t" r="r" b="b"/>
              <a:pathLst>
                <a:path w="4796" h="8823" extrusionOk="0">
                  <a:moveTo>
                    <a:pt x="338" y="8262"/>
                  </a:moveTo>
                  <a:cubicBezTo>
                    <a:pt x="459" y="8262"/>
                    <a:pt x="558" y="8362"/>
                    <a:pt x="558" y="8483"/>
                  </a:cubicBezTo>
                  <a:cubicBezTo>
                    <a:pt x="558" y="8605"/>
                    <a:pt x="459" y="8704"/>
                    <a:pt x="338" y="8704"/>
                  </a:cubicBezTo>
                  <a:cubicBezTo>
                    <a:pt x="216" y="8704"/>
                    <a:pt x="117" y="8605"/>
                    <a:pt x="117" y="8483"/>
                  </a:cubicBezTo>
                  <a:cubicBezTo>
                    <a:pt x="117" y="8362"/>
                    <a:pt x="216" y="8262"/>
                    <a:pt x="338" y="8262"/>
                  </a:cubicBezTo>
                  <a:close/>
                  <a:moveTo>
                    <a:pt x="1781" y="0"/>
                  </a:moveTo>
                  <a:lnTo>
                    <a:pt x="282" y="1513"/>
                  </a:lnTo>
                  <a:lnTo>
                    <a:pt x="313" y="8149"/>
                  </a:lnTo>
                  <a:cubicBezTo>
                    <a:pt x="139" y="8160"/>
                    <a:pt x="1" y="8307"/>
                    <a:pt x="1" y="8483"/>
                  </a:cubicBezTo>
                  <a:cubicBezTo>
                    <a:pt x="1" y="8671"/>
                    <a:pt x="153" y="8823"/>
                    <a:pt x="338" y="8823"/>
                  </a:cubicBezTo>
                  <a:cubicBezTo>
                    <a:pt x="525" y="8823"/>
                    <a:pt x="677" y="8671"/>
                    <a:pt x="677" y="8483"/>
                  </a:cubicBezTo>
                  <a:cubicBezTo>
                    <a:pt x="677" y="8329"/>
                    <a:pt x="572" y="8202"/>
                    <a:pt x="431" y="8160"/>
                  </a:cubicBezTo>
                  <a:lnTo>
                    <a:pt x="401" y="1560"/>
                  </a:lnTo>
                  <a:lnTo>
                    <a:pt x="1831" y="116"/>
                  </a:lnTo>
                  <a:lnTo>
                    <a:pt x="4796" y="116"/>
                  </a:lnTo>
                  <a:lnTo>
                    <a:pt x="4796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5" name="Google Shape;2315;p28"/>
            <p:cNvSpPr/>
            <p:nvPr/>
          </p:nvSpPr>
          <p:spPr>
            <a:xfrm>
              <a:off x="2881900" y="1433650"/>
              <a:ext cx="97750" cy="173725"/>
            </a:xfrm>
            <a:custGeom>
              <a:avLst/>
              <a:gdLst/>
              <a:ahLst/>
              <a:cxnLst/>
              <a:rect l="l" t="t" r="r" b="b"/>
              <a:pathLst>
                <a:path w="3910" h="6949" extrusionOk="0">
                  <a:moveTo>
                    <a:pt x="340" y="6388"/>
                  </a:moveTo>
                  <a:cubicBezTo>
                    <a:pt x="462" y="6388"/>
                    <a:pt x="561" y="6488"/>
                    <a:pt x="561" y="6609"/>
                  </a:cubicBezTo>
                  <a:cubicBezTo>
                    <a:pt x="561" y="6730"/>
                    <a:pt x="462" y="6830"/>
                    <a:pt x="340" y="6830"/>
                  </a:cubicBezTo>
                  <a:cubicBezTo>
                    <a:pt x="219" y="6830"/>
                    <a:pt x="120" y="6730"/>
                    <a:pt x="120" y="6609"/>
                  </a:cubicBezTo>
                  <a:cubicBezTo>
                    <a:pt x="120" y="6488"/>
                    <a:pt x="219" y="6388"/>
                    <a:pt x="340" y="6388"/>
                  </a:cubicBezTo>
                  <a:close/>
                  <a:moveTo>
                    <a:pt x="1146" y="0"/>
                  </a:moveTo>
                  <a:lnTo>
                    <a:pt x="280" y="873"/>
                  </a:lnTo>
                  <a:lnTo>
                    <a:pt x="280" y="6278"/>
                  </a:lnTo>
                  <a:cubicBezTo>
                    <a:pt x="122" y="6305"/>
                    <a:pt x="1" y="6443"/>
                    <a:pt x="1" y="6609"/>
                  </a:cubicBezTo>
                  <a:cubicBezTo>
                    <a:pt x="1" y="6797"/>
                    <a:pt x="153" y="6949"/>
                    <a:pt x="340" y="6949"/>
                  </a:cubicBezTo>
                  <a:cubicBezTo>
                    <a:pt x="525" y="6949"/>
                    <a:pt x="677" y="6797"/>
                    <a:pt x="677" y="6609"/>
                  </a:cubicBezTo>
                  <a:cubicBezTo>
                    <a:pt x="677" y="6443"/>
                    <a:pt x="556" y="6305"/>
                    <a:pt x="398" y="6278"/>
                  </a:cubicBezTo>
                  <a:lnTo>
                    <a:pt x="398" y="922"/>
                  </a:lnTo>
                  <a:lnTo>
                    <a:pt x="1193" y="119"/>
                  </a:lnTo>
                  <a:lnTo>
                    <a:pt x="3910" y="119"/>
                  </a:lnTo>
                  <a:lnTo>
                    <a:pt x="3910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6" name="Google Shape;2316;p28"/>
            <p:cNvSpPr/>
            <p:nvPr/>
          </p:nvSpPr>
          <p:spPr>
            <a:xfrm>
              <a:off x="2729175" y="1554825"/>
              <a:ext cx="275250" cy="188775"/>
            </a:xfrm>
            <a:custGeom>
              <a:avLst/>
              <a:gdLst/>
              <a:ahLst/>
              <a:cxnLst/>
              <a:rect l="l" t="t" r="r" b="b"/>
              <a:pathLst>
                <a:path w="11010" h="7551" extrusionOk="0">
                  <a:moveTo>
                    <a:pt x="340" y="6993"/>
                  </a:moveTo>
                  <a:cubicBezTo>
                    <a:pt x="462" y="6993"/>
                    <a:pt x="561" y="7092"/>
                    <a:pt x="561" y="7214"/>
                  </a:cubicBezTo>
                  <a:cubicBezTo>
                    <a:pt x="561" y="7335"/>
                    <a:pt x="462" y="7435"/>
                    <a:pt x="340" y="7435"/>
                  </a:cubicBezTo>
                  <a:cubicBezTo>
                    <a:pt x="219" y="7435"/>
                    <a:pt x="120" y="7335"/>
                    <a:pt x="120" y="7214"/>
                  </a:cubicBezTo>
                  <a:cubicBezTo>
                    <a:pt x="120" y="7092"/>
                    <a:pt x="219" y="6993"/>
                    <a:pt x="340" y="6993"/>
                  </a:cubicBezTo>
                  <a:close/>
                  <a:moveTo>
                    <a:pt x="10924" y="1"/>
                  </a:moveTo>
                  <a:lnTo>
                    <a:pt x="3824" y="7153"/>
                  </a:lnTo>
                  <a:lnTo>
                    <a:pt x="672" y="7153"/>
                  </a:lnTo>
                  <a:cubicBezTo>
                    <a:pt x="644" y="6996"/>
                    <a:pt x="506" y="6874"/>
                    <a:pt x="340" y="6874"/>
                  </a:cubicBezTo>
                  <a:cubicBezTo>
                    <a:pt x="153" y="6874"/>
                    <a:pt x="1" y="7026"/>
                    <a:pt x="1" y="7214"/>
                  </a:cubicBezTo>
                  <a:cubicBezTo>
                    <a:pt x="1" y="7399"/>
                    <a:pt x="153" y="7551"/>
                    <a:pt x="340" y="7551"/>
                  </a:cubicBezTo>
                  <a:cubicBezTo>
                    <a:pt x="506" y="7551"/>
                    <a:pt x="644" y="7432"/>
                    <a:pt x="672" y="7272"/>
                  </a:cubicBezTo>
                  <a:lnTo>
                    <a:pt x="3874" y="7272"/>
                  </a:lnTo>
                  <a:lnTo>
                    <a:pt x="11010" y="84"/>
                  </a:lnTo>
                  <a:lnTo>
                    <a:pt x="10924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7" name="Google Shape;2317;p28"/>
            <p:cNvSpPr/>
            <p:nvPr/>
          </p:nvSpPr>
          <p:spPr>
            <a:xfrm>
              <a:off x="2502475" y="975275"/>
              <a:ext cx="121150" cy="332100"/>
            </a:xfrm>
            <a:custGeom>
              <a:avLst/>
              <a:gdLst/>
              <a:ahLst/>
              <a:cxnLst/>
              <a:rect l="l" t="t" r="r" b="b"/>
              <a:pathLst>
                <a:path w="4846" h="13284" extrusionOk="0">
                  <a:moveTo>
                    <a:pt x="340" y="12723"/>
                  </a:moveTo>
                  <a:cubicBezTo>
                    <a:pt x="462" y="12723"/>
                    <a:pt x="561" y="12823"/>
                    <a:pt x="561" y="12944"/>
                  </a:cubicBezTo>
                  <a:cubicBezTo>
                    <a:pt x="561" y="13066"/>
                    <a:pt x="462" y="13165"/>
                    <a:pt x="340" y="13165"/>
                  </a:cubicBezTo>
                  <a:cubicBezTo>
                    <a:pt x="219" y="13165"/>
                    <a:pt x="119" y="13066"/>
                    <a:pt x="119" y="12944"/>
                  </a:cubicBezTo>
                  <a:cubicBezTo>
                    <a:pt x="119" y="12823"/>
                    <a:pt x="219" y="12723"/>
                    <a:pt x="340" y="12723"/>
                  </a:cubicBezTo>
                  <a:close/>
                  <a:moveTo>
                    <a:pt x="4727" y="0"/>
                  </a:moveTo>
                  <a:lnTo>
                    <a:pt x="4727" y="6863"/>
                  </a:lnTo>
                  <a:lnTo>
                    <a:pt x="1455" y="10148"/>
                  </a:lnTo>
                  <a:lnTo>
                    <a:pt x="1439" y="10164"/>
                  </a:lnTo>
                  <a:lnTo>
                    <a:pt x="1439" y="11760"/>
                  </a:lnTo>
                  <a:lnTo>
                    <a:pt x="533" y="12668"/>
                  </a:lnTo>
                  <a:cubicBezTo>
                    <a:pt x="478" y="12629"/>
                    <a:pt x="412" y="12607"/>
                    <a:pt x="340" y="12607"/>
                  </a:cubicBezTo>
                  <a:cubicBezTo>
                    <a:pt x="152" y="12607"/>
                    <a:pt x="1" y="12759"/>
                    <a:pt x="1" y="12944"/>
                  </a:cubicBezTo>
                  <a:cubicBezTo>
                    <a:pt x="1" y="13132"/>
                    <a:pt x="152" y="13284"/>
                    <a:pt x="340" y="13284"/>
                  </a:cubicBezTo>
                  <a:cubicBezTo>
                    <a:pt x="528" y="13284"/>
                    <a:pt x="680" y="13132"/>
                    <a:pt x="680" y="12944"/>
                  </a:cubicBezTo>
                  <a:cubicBezTo>
                    <a:pt x="680" y="12872"/>
                    <a:pt x="655" y="12806"/>
                    <a:pt x="616" y="12751"/>
                  </a:cubicBezTo>
                  <a:lnTo>
                    <a:pt x="1555" y="11810"/>
                  </a:lnTo>
                  <a:lnTo>
                    <a:pt x="1555" y="10211"/>
                  </a:lnTo>
                  <a:lnTo>
                    <a:pt x="4826" y="6926"/>
                  </a:lnTo>
                  <a:lnTo>
                    <a:pt x="4845" y="6910"/>
                  </a:lnTo>
                  <a:lnTo>
                    <a:pt x="4845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8" name="Google Shape;2318;p28"/>
            <p:cNvSpPr/>
            <p:nvPr/>
          </p:nvSpPr>
          <p:spPr>
            <a:xfrm>
              <a:off x="2502475" y="982650"/>
              <a:ext cx="144475" cy="355225"/>
            </a:xfrm>
            <a:custGeom>
              <a:avLst/>
              <a:gdLst/>
              <a:ahLst/>
              <a:cxnLst/>
              <a:rect l="l" t="t" r="r" b="b"/>
              <a:pathLst>
                <a:path w="5779" h="14209" extrusionOk="0">
                  <a:moveTo>
                    <a:pt x="340" y="13648"/>
                  </a:moveTo>
                  <a:cubicBezTo>
                    <a:pt x="462" y="13648"/>
                    <a:pt x="561" y="13748"/>
                    <a:pt x="561" y="13869"/>
                  </a:cubicBezTo>
                  <a:cubicBezTo>
                    <a:pt x="561" y="13991"/>
                    <a:pt x="462" y="14090"/>
                    <a:pt x="340" y="14090"/>
                  </a:cubicBezTo>
                  <a:cubicBezTo>
                    <a:pt x="219" y="14090"/>
                    <a:pt x="119" y="13991"/>
                    <a:pt x="119" y="13869"/>
                  </a:cubicBezTo>
                  <a:cubicBezTo>
                    <a:pt x="119" y="13748"/>
                    <a:pt x="219" y="13648"/>
                    <a:pt x="340" y="13648"/>
                  </a:cubicBezTo>
                  <a:close/>
                  <a:moveTo>
                    <a:pt x="5660" y="1"/>
                  </a:moveTo>
                  <a:lnTo>
                    <a:pt x="5660" y="6860"/>
                  </a:lnTo>
                  <a:lnTo>
                    <a:pt x="2388" y="10145"/>
                  </a:lnTo>
                  <a:lnTo>
                    <a:pt x="2372" y="10165"/>
                  </a:lnTo>
                  <a:lnTo>
                    <a:pt x="2372" y="11760"/>
                  </a:lnTo>
                  <a:lnTo>
                    <a:pt x="539" y="13599"/>
                  </a:lnTo>
                  <a:cubicBezTo>
                    <a:pt x="484" y="13557"/>
                    <a:pt x="415" y="13532"/>
                    <a:pt x="340" y="13532"/>
                  </a:cubicBezTo>
                  <a:cubicBezTo>
                    <a:pt x="152" y="13532"/>
                    <a:pt x="1" y="13684"/>
                    <a:pt x="1" y="13869"/>
                  </a:cubicBezTo>
                  <a:cubicBezTo>
                    <a:pt x="1" y="14057"/>
                    <a:pt x="152" y="14209"/>
                    <a:pt x="340" y="14209"/>
                  </a:cubicBezTo>
                  <a:cubicBezTo>
                    <a:pt x="528" y="14209"/>
                    <a:pt x="680" y="14057"/>
                    <a:pt x="680" y="13869"/>
                  </a:cubicBezTo>
                  <a:cubicBezTo>
                    <a:pt x="680" y="13800"/>
                    <a:pt x="658" y="13737"/>
                    <a:pt x="622" y="13684"/>
                  </a:cubicBezTo>
                  <a:lnTo>
                    <a:pt x="2491" y="11807"/>
                  </a:lnTo>
                  <a:lnTo>
                    <a:pt x="2491" y="10212"/>
                  </a:lnTo>
                  <a:lnTo>
                    <a:pt x="5762" y="6927"/>
                  </a:lnTo>
                  <a:lnTo>
                    <a:pt x="5778" y="6910"/>
                  </a:lnTo>
                  <a:lnTo>
                    <a:pt x="5778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9" name="Google Shape;2319;p28"/>
            <p:cNvSpPr/>
            <p:nvPr/>
          </p:nvSpPr>
          <p:spPr>
            <a:xfrm>
              <a:off x="2502475" y="1067125"/>
              <a:ext cx="57925" cy="157100"/>
            </a:xfrm>
            <a:custGeom>
              <a:avLst/>
              <a:gdLst/>
              <a:ahLst/>
              <a:cxnLst/>
              <a:rect l="l" t="t" r="r" b="b"/>
              <a:pathLst>
                <a:path w="2317" h="6284" extrusionOk="0">
                  <a:moveTo>
                    <a:pt x="340" y="5726"/>
                  </a:moveTo>
                  <a:cubicBezTo>
                    <a:pt x="462" y="5726"/>
                    <a:pt x="561" y="5825"/>
                    <a:pt x="561" y="5946"/>
                  </a:cubicBezTo>
                  <a:cubicBezTo>
                    <a:pt x="561" y="6068"/>
                    <a:pt x="462" y="6167"/>
                    <a:pt x="340" y="6167"/>
                  </a:cubicBezTo>
                  <a:cubicBezTo>
                    <a:pt x="219" y="6167"/>
                    <a:pt x="119" y="6068"/>
                    <a:pt x="119" y="5946"/>
                  </a:cubicBezTo>
                  <a:cubicBezTo>
                    <a:pt x="119" y="5825"/>
                    <a:pt x="219" y="5726"/>
                    <a:pt x="340" y="5726"/>
                  </a:cubicBezTo>
                  <a:close/>
                  <a:moveTo>
                    <a:pt x="2231" y="0"/>
                  </a:moveTo>
                  <a:lnTo>
                    <a:pt x="282" y="1960"/>
                  </a:lnTo>
                  <a:lnTo>
                    <a:pt x="282" y="5612"/>
                  </a:lnTo>
                  <a:cubicBezTo>
                    <a:pt x="122" y="5640"/>
                    <a:pt x="1" y="5778"/>
                    <a:pt x="1" y="5946"/>
                  </a:cubicBezTo>
                  <a:cubicBezTo>
                    <a:pt x="1" y="6131"/>
                    <a:pt x="152" y="6283"/>
                    <a:pt x="340" y="6283"/>
                  </a:cubicBezTo>
                  <a:cubicBezTo>
                    <a:pt x="528" y="6283"/>
                    <a:pt x="680" y="6131"/>
                    <a:pt x="680" y="5946"/>
                  </a:cubicBezTo>
                  <a:cubicBezTo>
                    <a:pt x="680" y="5778"/>
                    <a:pt x="558" y="5640"/>
                    <a:pt x="398" y="5612"/>
                  </a:cubicBezTo>
                  <a:lnTo>
                    <a:pt x="398" y="2010"/>
                  </a:lnTo>
                  <a:lnTo>
                    <a:pt x="2317" y="86"/>
                  </a:lnTo>
                  <a:lnTo>
                    <a:pt x="2231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0" name="Google Shape;2320;p28"/>
            <p:cNvSpPr/>
            <p:nvPr/>
          </p:nvSpPr>
          <p:spPr>
            <a:xfrm>
              <a:off x="2899375" y="1256975"/>
              <a:ext cx="19750" cy="19825"/>
            </a:xfrm>
            <a:custGeom>
              <a:avLst/>
              <a:gdLst/>
              <a:ahLst/>
              <a:cxnLst/>
              <a:rect l="l" t="t" r="r" b="b"/>
              <a:pathLst>
                <a:path w="790" h="793" extrusionOk="0">
                  <a:moveTo>
                    <a:pt x="395" y="0"/>
                  </a:moveTo>
                  <a:cubicBezTo>
                    <a:pt x="177" y="0"/>
                    <a:pt x="0" y="177"/>
                    <a:pt x="0" y="398"/>
                  </a:cubicBezTo>
                  <a:cubicBezTo>
                    <a:pt x="0" y="616"/>
                    <a:pt x="177" y="793"/>
                    <a:pt x="395" y="793"/>
                  </a:cubicBezTo>
                  <a:cubicBezTo>
                    <a:pt x="613" y="793"/>
                    <a:pt x="790" y="616"/>
                    <a:pt x="790" y="398"/>
                  </a:cubicBezTo>
                  <a:cubicBezTo>
                    <a:pt x="790" y="177"/>
                    <a:pt x="613" y="0"/>
                    <a:pt x="395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1" name="Google Shape;2321;p28"/>
            <p:cNvSpPr/>
            <p:nvPr/>
          </p:nvSpPr>
          <p:spPr>
            <a:xfrm>
              <a:off x="1476750" y="1456500"/>
              <a:ext cx="651075" cy="725125"/>
            </a:xfrm>
            <a:custGeom>
              <a:avLst/>
              <a:gdLst/>
              <a:ahLst/>
              <a:cxnLst/>
              <a:rect l="l" t="t" r="r" b="b"/>
              <a:pathLst>
                <a:path w="26043" h="29005" extrusionOk="0">
                  <a:moveTo>
                    <a:pt x="25706" y="28444"/>
                  </a:moveTo>
                  <a:cubicBezTo>
                    <a:pt x="25828" y="28444"/>
                    <a:pt x="25927" y="28544"/>
                    <a:pt x="25927" y="28665"/>
                  </a:cubicBezTo>
                  <a:cubicBezTo>
                    <a:pt x="25927" y="28787"/>
                    <a:pt x="25828" y="28886"/>
                    <a:pt x="25706" y="28886"/>
                  </a:cubicBezTo>
                  <a:cubicBezTo>
                    <a:pt x="25582" y="28886"/>
                    <a:pt x="25485" y="28787"/>
                    <a:pt x="25485" y="28665"/>
                  </a:cubicBezTo>
                  <a:cubicBezTo>
                    <a:pt x="25485" y="28544"/>
                    <a:pt x="25585" y="28444"/>
                    <a:pt x="25706" y="28444"/>
                  </a:cubicBezTo>
                  <a:close/>
                  <a:moveTo>
                    <a:pt x="0" y="0"/>
                  </a:moveTo>
                  <a:lnTo>
                    <a:pt x="0" y="119"/>
                  </a:lnTo>
                  <a:lnTo>
                    <a:pt x="3067" y="119"/>
                  </a:lnTo>
                  <a:lnTo>
                    <a:pt x="4403" y="1452"/>
                  </a:lnTo>
                  <a:lnTo>
                    <a:pt x="4403" y="10680"/>
                  </a:lnTo>
                  <a:lnTo>
                    <a:pt x="15614" y="21871"/>
                  </a:lnTo>
                  <a:lnTo>
                    <a:pt x="15630" y="21888"/>
                  </a:lnTo>
                  <a:lnTo>
                    <a:pt x="18832" y="21888"/>
                  </a:lnTo>
                  <a:lnTo>
                    <a:pt x="25427" y="28472"/>
                  </a:lnTo>
                  <a:cubicBezTo>
                    <a:pt x="25391" y="28527"/>
                    <a:pt x="25367" y="28593"/>
                    <a:pt x="25367" y="28665"/>
                  </a:cubicBezTo>
                  <a:cubicBezTo>
                    <a:pt x="25367" y="28853"/>
                    <a:pt x="25518" y="29005"/>
                    <a:pt x="25706" y="29005"/>
                  </a:cubicBezTo>
                  <a:cubicBezTo>
                    <a:pt x="25891" y="29005"/>
                    <a:pt x="26043" y="28853"/>
                    <a:pt x="26043" y="28665"/>
                  </a:cubicBezTo>
                  <a:cubicBezTo>
                    <a:pt x="26043" y="28480"/>
                    <a:pt x="25891" y="28328"/>
                    <a:pt x="25706" y="28328"/>
                  </a:cubicBezTo>
                  <a:cubicBezTo>
                    <a:pt x="25632" y="28328"/>
                    <a:pt x="25565" y="28350"/>
                    <a:pt x="25510" y="28389"/>
                  </a:cubicBezTo>
                  <a:lnTo>
                    <a:pt x="18899" y="21789"/>
                  </a:lnTo>
                  <a:lnTo>
                    <a:pt x="18882" y="21769"/>
                  </a:lnTo>
                  <a:lnTo>
                    <a:pt x="15680" y="21769"/>
                  </a:lnTo>
                  <a:lnTo>
                    <a:pt x="4522" y="10631"/>
                  </a:lnTo>
                  <a:lnTo>
                    <a:pt x="4522" y="1402"/>
                  </a:lnTo>
                  <a:lnTo>
                    <a:pt x="3117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2" name="Google Shape;2322;p28"/>
            <p:cNvSpPr/>
            <p:nvPr/>
          </p:nvSpPr>
          <p:spPr>
            <a:xfrm>
              <a:off x="1470875" y="1142000"/>
              <a:ext cx="756050" cy="1015325"/>
            </a:xfrm>
            <a:custGeom>
              <a:avLst/>
              <a:gdLst/>
              <a:ahLst/>
              <a:cxnLst/>
              <a:rect l="l" t="t" r="r" b="b"/>
              <a:pathLst>
                <a:path w="30242" h="40613" extrusionOk="0">
                  <a:moveTo>
                    <a:pt x="29905" y="39531"/>
                  </a:moveTo>
                  <a:cubicBezTo>
                    <a:pt x="30027" y="39531"/>
                    <a:pt x="30126" y="39630"/>
                    <a:pt x="30126" y="39752"/>
                  </a:cubicBezTo>
                  <a:cubicBezTo>
                    <a:pt x="30126" y="39873"/>
                    <a:pt x="30027" y="39972"/>
                    <a:pt x="29905" y="39972"/>
                  </a:cubicBezTo>
                  <a:cubicBezTo>
                    <a:pt x="29784" y="39972"/>
                    <a:pt x="29684" y="39873"/>
                    <a:pt x="29684" y="39752"/>
                  </a:cubicBezTo>
                  <a:cubicBezTo>
                    <a:pt x="29684" y="39630"/>
                    <a:pt x="29784" y="39531"/>
                    <a:pt x="29905" y="39531"/>
                  </a:cubicBezTo>
                  <a:close/>
                  <a:moveTo>
                    <a:pt x="84" y="0"/>
                  </a:moveTo>
                  <a:lnTo>
                    <a:pt x="1" y="83"/>
                  </a:lnTo>
                  <a:lnTo>
                    <a:pt x="6507" y="6579"/>
                  </a:lnTo>
                  <a:lnTo>
                    <a:pt x="6507" y="22670"/>
                  </a:lnTo>
                  <a:lnTo>
                    <a:pt x="16442" y="32588"/>
                  </a:lnTo>
                  <a:lnTo>
                    <a:pt x="16459" y="32605"/>
                  </a:lnTo>
                  <a:lnTo>
                    <a:pt x="19661" y="32605"/>
                  </a:lnTo>
                  <a:lnTo>
                    <a:pt x="25944" y="38877"/>
                  </a:lnTo>
                  <a:lnTo>
                    <a:pt x="27666" y="40596"/>
                  </a:lnTo>
                  <a:lnTo>
                    <a:pt x="27683" y="40613"/>
                  </a:lnTo>
                  <a:lnTo>
                    <a:pt x="29130" y="40613"/>
                  </a:lnTo>
                  <a:lnTo>
                    <a:pt x="29712" y="40028"/>
                  </a:lnTo>
                  <a:cubicBezTo>
                    <a:pt x="29767" y="40066"/>
                    <a:pt x="29833" y="40091"/>
                    <a:pt x="29905" y="40091"/>
                  </a:cubicBezTo>
                  <a:cubicBezTo>
                    <a:pt x="30090" y="40091"/>
                    <a:pt x="30242" y="39939"/>
                    <a:pt x="30242" y="39752"/>
                  </a:cubicBezTo>
                  <a:cubicBezTo>
                    <a:pt x="30242" y="39567"/>
                    <a:pt x="30090" y="39415"/>
                    <a:pt x="29905" y="39415"/>
                  </a:cubicBezTo>
                  <a:cubicBezTo>
                    <a:pt x="29717" y="39415"/>
                    <a:pt x="29566" y="39567"/>
                    <a:pt x="29566" y="39752"/>
                  </a:cubicBezTo>
                  <a:cubicBezTo>
                    <a:pt x="29566" y="39823"/>
                    <a:pt x="29588" y="39892"/>
                    <a:pt x="29629" y="39948"/>
                  </a:cubicBezTo>
                  <a:lnTo>
                    <a:pt x="29083" y="40494"/>
                  </a:lnTo>
                  <a:lnTo>
                    <a:pt x="27730" y="40494"/>
                  </a:lnTo>
                  <a:lnTo>
                    <a:pt x="19727" y="32505"/>
                  </a:lnTo>
                  <a:lnTo>
                    <a:pt x="19711" y="32489"/>
                  </a:lnTo>
                  <a:lnTo>
                    <a:pt x="16509" y="32489"/>
                  </a:lnTo>
                  <a:lnTo>
                    <a:pt x="6626" y="22623"/>
                  </a:lnTo>
                  <a:lnTo>
                    <a:pt x="6626" y="6532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3" name="Google Shape;2323;p28"/>
            <p:cNvSpPr/>
            <p:nvPr/>
          </p:nvSpPr>
          <p:spPr>
            <a:xfrm>
              <a:off x="1447475" y="1149325"/>
              <a:ext cx="695750" cy="1016900"/>
            </a:xfrm>
            <a:custGeom>
              <a:avLst/>
              <a:gdLst/>
              <a:ahLst/>
              <a:cxnLst/>
              <a:rect l="l" t="t" r="r" b="b"/>
              <a:pathLst>
                <a:path w="27830" h="40676" extrusionOk="0">
                  <a:moveTo>
                    <a:pt x="27490" y="40116"/>
                  </a:moveTo>
                  <a:cubicBezTo>
                    <a:pt x="27611" y="40116"/>
                    <a:pt x="27711" y="40215"/>
                    <a:pt x="27711" y="40336"/>
                  </a:cubicBezTo>
                  <a:cubicBezTo>
                    <a:pt x="27711" y="40458"/>
                    <a:pt x="27611" y="40557"/>
                    <a:pt x="27490" y="40557"/>
                  </a:cubicBezTo>
                  <a:cubicBezTo>
                    <a:pt x="27368" y="40557"/>
                    <a:pt x="27269" y="40458"/>
                    <a:pt x="27269" y="40336"/>
                  </a:cubicBezTo>
                  <a:cubicBezTo>
                    <a:pt x="27269" y="40215"/>
                    <a:pt x="27368" y="40116"/>
                    <a:pt x="27490" y="40116"/>
                  </a:cubicBezTo>
                  <a:close/>
                  <a:moveTo>
                    <a:pt x="84" y="0"/>
                  </a:moveTo>
                  <a:lnTo>
                    <a:pt x="1" y="86"/>
                  </a:lnTo>
                  <a:lnTo>
                    <a:pt x="6510" y="6581"/>
                  </a:lnTo>
                  <a:lnTo>
                    <a:pt x="6510" y="22672"/>
                  </a:lnTo>
                  <a:lnTo>
                    <a:pt x="17080" y="33225"/>
                  </a:lnTo>
                  <a:lnTo>
                    <a:pt x="17099" y="33242"/>
                  </a:lnTo>
                  <a:lnTo>
                    <a:pt x="20302" y="33242"/>
                  </a:lnTo>
                  <a:lnTo>
                    <a:pt x="27214" y="40143"/>
                  </a:lnTo>
                  <a:cubicBezTo>
                    <a:pt x="27175" y="40198"/>
                    <a:pt x="27150" y="40265"/>
                    <a:pt x="27150" y="40336"/>
                  </a:cubicBezTo>
                  <a:cubicBezTo>
                    <a:pt x="27150" y="40524"/>
                    <a:pt x="27305" y="40676"/>
                    <a:pt x="27490" y="40676"/>
                  </a:cubicBezTo>
                  <a:cubicBezTo>
                    <a:pt x="27678" y="40676"/>
                    <a:pt x="27830" y="40524"/>
                    <a:pt x="27830" y="40336"/>
                  </a:cubicBezTo>
                  <a:cubicBezTo>
                    <a:pt x="27830" y="40152"/>
                    <a:pt x="27678" y="40000"/>
                    <a:pt x="27490" y="40000"/>
                  </a:cubicBezTo>
                  <a:cubicBezTo>
                    <a:pt x="27418" y="40000"/>
                    <a:pt x="27352" y="40022"/>
                    <a:pt x="27297" y="40060"/>
                  </a:cubicBezTo>
                  <a:lnTo>
                    <a:pt x="20368" y="33143"/>
                  </a:lnTo>
                  <a:lnTo>
                    <a:pt x="20349" y="33126"/>
                  </a:lnTo>
                  <a:lnTo>
                    <a:pt x="17146" y="33126"/>
                  </a:lnTo>
                  <a:lnTo>
                    <a:pt x="6626" y="22625"/>
                  </a:lnTo>
                  <a:lnTo>
                    <a:pt x="6626" y="6531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4" name="Google Shape;2324;p28"/>
            <p:cNvSpPr/>
            <p:nvPr/>
          </p:nvSpPr>
          <p:spPr>
            <a:xfrm>
              <a:off x="2232575" y="2325850"/>
              <a:ext cx="16925" cy="16925"/>
            </a:xfrm>
            <a:custGeom>
              <a:avLst/>
              <a:gdLst/>
              <a:ahLst/>
              <a:cxnLst/>
              <a:rect l="l" t="t" r="r" b="b"/>
              <a:pathLst>
                <a:path w="677" h="677" extrusionOk="0">
                  <a:moveTo>
                    <a:pt x="340" y="119"/>
                  </a:moveTo>
                  <a:cubicBezTo>
                    <a:pt x="461" y="119"/>
                    <a:pt x="561" y="218"/>
                    <a:pt x="561" y="340"/>
                  </a:cubicBezTo>
                  <a:cubicBezTo>
                    <a:pt x="561" y="461"/>
                    <a:pt x="461" y="560"/>
                    <a:pt x="340" y="560"/>
                  </a:cubicBezTo>
                  <a:cubicBezTo>
                    <a:pt x="218" y="560"/>
                    <a:pt x="119" y="461"/>
                    <a:pt x="119" y="340"/>
                  </a:cubicBezTo>
                  <a:cubicBezTo>
                    <a:pt x="119" y="218"/>
                    <a:pt x="218" y="119"/>
                    <a:pt x="340" y="119"/>
                  </a:cubicBezTo>
                  <a:close/>
                  <a:moveTo>
                    <a:pt x="340" y="0"/>
                  </a:moveTo>
                  <a:cubicBezTo>
                    <a:pt x="152" y="0"/>
                    <a:pt x="0" y="152"/>
                    <a:pt x="0" y="340"/>
                  </a:cubicBezTo>
                  <a:cubicBezTo>
                    <a:pt x="0" y="525"/>
                    <a:pt x="152" y="676"/>
                    <a:pt x="340" y="676"/>
                  </a:cubicBezTo>
                  <a:cubicBezTo>
                    <a:pt x="525" y="676"/>
                    <a:pt x="677" y="525"/>
                    <a:pt x="677" y="340"/>
                  </a:cubicBezTo>
                  <a:cubicBezTo>
                    <a:pt x="677" y="152"/>
                    <a:pt x="525" y="0"/>
                    <a:pt x="340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5" name="Google Shape;2325;p28"/>
            <p:cNvSpPr/>
            <p:nvPr/>
          </p:nvSpPr>
          <p:spPr>
            <a:xfrm>
              <a:off x="2232575" y="2295325"/>
              <a:ext cx="16925" cy="16950"/>
            </a:xfrm>
            <a:custGeom>
              <a:avLst/>
              <a:gdLst/>
              <a:ahLst/>
              <a:cxnLst/>
              <a:rect l="l" t="t" r="r" b="b"/>
              <a:pathLst>
                <a:path w="677" h="678" extrusionOk="0">
                  <a:moveTo>
                    <a:pt x="340" y="120"/>
                  </a:moveTo>
                  <a:cubicBezTo>
                    <a:pt x="461" y="120"/>
                    <a:pt x="561" y="219"/>
                    <a:pt x="561" y="340"/>
                  </a:cubicBezTo>
                  <a:cubicBezTo>
                    <a:pt x="561" y="462"/>
                    <a:pt x="461" y="561"/>
                    <a:pt x="340" y="561"/>
                  </a:cubicBezTo>
                  <a:cubicBezTo>
                    <a:pt x="218" y="561"/>
                    <a:pt x="119" y="462"/>
                    <a:pt x="119" y="340"/>
                  </a:cubicBezTo>
                  <a:cubicBezTo>
                    <a:pt x="119" y="219"/>
                    <a:pt x="218" y="120"/>
                    <a:pt x="340" y="120"/>
                  </a:cubicBezTo>
                  <a:close/>
                  <a:moveTo>
                    <a:pt x="340" y="1"/>
                  </a:moveTo>
                  <a:cubicBezTo>
                    <a:pt x="152" y="1"/>
                    <a:pt x="0" y="153"/>
                    <a:pt x="0" y="340"/>
                  </a:cubicBezTo>
                  <a:cubicBezTo>
                    <a:pt x="0" y="525"/>
                    <a:pt x="152" y="677"/>
                    <a:pt x="340" y="677"/>
                  </a:cubicBezTo>
                  <a:cubicBezTo>
                    <a:pt x="525" y="677"/>
                    <a:pt x="677" y="525"/>
                    <a:pt x="677" y="340"/>
                  </a:cubicBezTo>
                  <a:cubicBezTo>
                    <a:pt x="677" y="153"/>
                    <a:pt x="525" y="1"/>
                    <a:pt x="340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6" name="Google Shape;2326;p28"/>
            <p:cNvSpPr/>
            <p:nvPr/>
          </p:nvSpPr>
          <p:spPr>
            <a:xfrm>
              <a:off x="1483025" y="1723150"/>
              <a:ext cx="275175" cy="230725"/>
            </a:xfrm>
            <a:custGeom>
              <a:avLst/>
              <a:gdLst/>
              <a:ahLst/>
              <a:cxnLst/>
              <a:rect l="l" t="t" r="r" b="b"/>
              <a:pathLst>
                <a:path w="11007" h="9229" extrusionOk="0">
                  <a:moveTo>
                    <a:pt x="83" y="1"/>
                  </a:moveTo>
                  <a:lnTo>
                    <a:pt x="1" y="83"/>
                  </a:lnTo>
                  <a:lnTo>
                    <a:pt x="2223" y="2303"/>
                  </a:lnTo>
                  <a:lnTo>
                    <a:pt x="2239" y="2319"/>
                  </a:lnTo>
                  <a:lnTo>
                    <a:pt x="4003" y="2319"/>
                  </a:lnTo>
                  <a:lnTo>
                    <a:pt x="10924" y="9229"/>
                  </a:lnTo>
                  <a:lnTo>
                    <a:pt x="11007" y="9146"/>
                  </a:lnTo>
                  <a:lnTo>
                    <a:pt x="4070" y="2220"/>
                  </a:lnTo>
                  <a:lnTo>
                    <a:pt x="4050" y="2201"/>
                  </a:lnTo>
                  <a:lnTo>
                    <a:pt x="2289" y="2201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7" name="Google Shape;2327;p28"/>
            <p:cNvSpPr/>
            <p:nvPr/>
          </p:nvSpPr>
          <p:spPr>
            <a:xfrm>
              <a:off x="2147125" y="961250"/>
              <a:ext cx="142825" cy="1564550"/>
            </a:xfrm>
            <a:custGeom>
              <a:avLst/>
              <a:gdLst/>
              <a:ahLst/>
              <a:cxnLst/>
              <a:rect l="l" t="t" r="r" b="b"/>
              <a:pathLst>
                <a:path w="5713" h="62582" extrusionOk="0">
                  <a:moveTo>
                    <a:pt x="1618" y="1"/>
                  </a:moveTo>
                  <a:lnTo>
                    <a:pt x="1618" y="12892"/>
                  </a:lnTo>
                  <a:lnTo>
                    <a:pt x="1" y="14521"/>
                  </a:lnTo>
                  <a:lnTo>
                    <a:pt x="1" y="20105"/>
                  </a:lnTo>
                  <a:lnTo>
                    <a:pt x="2974" y="23056"/>
                  </a:lnTo>
                  <a:lnTo>
                    <a:pt x="2974" y="28299"/>
                  </a:lnTo>
                  <a:lnTo>
                    <a:pt x="5083" y="30388"/>
                  </a:lnTo>
                  <a:lnTo>
                    <a:pt x="5083" y="61869"/>
                  </a:lnTo>
                  <a:cubicBezTo>
                    <a:pt x="4986" y="61941"/>
                    <a:pt x="4923" y="62054"/>
                    <a:pt x="4923" y="62184"/>
                  </a:cubicBezTo>
                  <a:cubicBezTo>
                    <a:pt x="4923" y="62402"/>
                    <a:pt x="5099" y="62581"/>
                    <a:pt x="5318" y="62581"/>
                  </a:cubicBezTo>
                  <a:cubicBezTo>
                    <a:pt x="5536" y="62581"/>
                    <a:pt x="5712" y="62402"/>
                    <a:pt x="5712" y="62184"/>
                  </a:cubicBezTo>
                  <a:cubicBezTo>
                    <a:pt x="5712" y="62054"/>
                    <a:pt x="5649" y="61941"/>
                    <a:pt x="5552" y="61869"/>
                  </a:cubicBezTo>
                  <a:lnTo>
                    <a:pt x="5552" y="30192"/>
                  </a:lnTo>
                  <a:lnTo>
                    <a:pt x="3446" y="28100"/>
                  </a:lnTo>
                  <a:lnTo>
                    <a:pt x="3446" y="22860"/>
                  </a:lnTo>
                  <a:lnTo>
                    <a:pt x="473" y="19909"/>
                  </a:lnTo>
                  <a:lnTo>
                    <a:pt x="473" y="14714"/>
                  </a:lnTo>
                  <a:lnTo>
                    <a:pt x="2088" y="13086"/>
                  </a:lnTo>
                  <a:lnTo>
                    <a:pt x="2088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8" name="Google Shape;2328;p28"/>
            <p:cNvSpPr/>
            <p:nvPr/>
          </p:nvSpPr>
          <p:spPr>
            <a:xfrm>
              <a:off x="2231200" y="2262975"/>
              <a:ext cx="19750" cy="19750"/>
            </a:xfrm>
            <a:custGeom>
              <a:avLst/>
              <a:gdLst/>
              <a:ahLst/>
              <a:cxnLst/>
              <a:rect l="l" t="t" r="r" b="b"/>
              <a:pathLst>
                <a:path w="790" h="790" extrusionOk="0">
                  <a:moveTo>
                    <a:pt x="395" y="0"/>
                  </a:moveTo>
                  <a:cubicBezTo>
                    <a:pt x="177" y="0"/>
                    <a:pt x="0" y="177"/>
                    <a:pt x="0" y="395"/>
                  </a:cubicBezTo>
                  <a:cubicBezTo>
                    <a:pt x="0" y="613"/>
                    <a:pt x="177" y="790"/>
                    <a:pt x="395" y="790"/>
                  </a:cubicBezTo>
                  <a:cubicBezTo>
                    <a:pt x="613" y="790"/>
                    <a:pt x="790" y="613"/>
                    <a:pt x="790" y="395"/>
                  </a:cubicBezTo>
                  <a:cubicBezTo>
                    <a:pt x="790" y="177"/>
                    <a:pt x="613" y="0"/>
                    <a:pt x="395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9" name="Google Shape;2329;p28"/>
            <p:cNvSpPr/>
            <p:nvPr/>
          </p:nvSpPr>
          <p:spPr>
            <a:xfrm>
              <a:off x="1477850" y="1868700"/>
              <a:ext cx="368000" cy="307950"/>
            </a:xfrm>
            <a:custGeom>
              <a:avLst/>
              <a:gdLst/>
              <a:ahLst/>
              <a:cxnLst/>
              <a:rect l="l" t="t" r="r" b="b"/>
              <a:pathLst>
                <a:path w="14720" h="12318" extrusionOk="0">
                  <a:moveTo>
                    <a:pt x="14383" y="11760"/>
                  </a:moveTo>
                  <a:cubicBezTo>
                    <a:pt x="14504" y="11760"/>
                    <a:pt x="14601" y="11857"/>
                    <a:pt x="14601" y="11981"/>
                  </a:cubicBezTo>
                  <a:cubicBezTo>
                    <a:pt x="14601" y="12103"/>
                    <a:pt x="14504" y="12199"/>
                    <a:pt x="14383" y="12199"/>
                  </a:cubicBezTo>
                  <a:cubicBezTo>
                    <a:pt x="14259" y="12199"/>
                    <a:pt x="14162" y="12103"/>
                    <a:pt x="14162" y="11981"/>
                  </a:cubicBezTo>
                  <a:cubicBezTo>
                    <a:pt x="14162" y="11860"/>
                    <a:pt x="14261" y="11760"/>
                    <a:pt x="14383" y="11760"/>
                  </a:cubicBezTo>
                  <a:close/>
                  <a:moveTo>
                    <a:pt x="83" y="1"/>
                  </a:moveTo>
                  <a:lnTo>
                    <a:pt x="1" y="83"/>
                  </a:lnTo>
                  <a:lnTo>
                    <a:pt x="5607" y="5682"/>
                  </a:lnTo>
                  <a:lnTo>
                    <a:pt x="5607" y="6725"/>
                  </a:lnTo>
                  <a:lnTo>
                    <a:pt x="6397" y="7512"/>
                  </a:lnTo>
                  <a:lnTo>
                    <a:pt x="9820" y="7512"/>
                  </a:lnTo>
                  <a:lnTo>
                    <a:pt x="14104" y="11788"/>
                  </a:lnTo>
                  <a:cubicBezTo>
                    <a:pt x="14065" y="11840"/>
                    <a:pt x="14043" y="11909"/>
                    <a:pt x="14043" y="11981"/>
                  </a:cubicBezTo>
                  <a:cubicBezTo>
                    <a:pt x="14043" y="12166"/>
                    <a:pt x="14195" y="12318"/>
                    <a:pt x="14383" y="12318"/>
                  </a:cubicBezTo>
                  <a:cubicBezTo>
                    <a:pt x="14568" y="12318"/>
                    <a:pt x="14720" y="12166"/>
                    <a:pt x="14720" y="11981"/>
                  </a:cubicBezTo>
                  <a:cubicBezTo>
                    <a:pt x="14720" y="11793"/>
                    <a:pt x="14568" y="11642"/>
                    <a:pt x="14383" y="11642"/>
                  </a:cubicBezTo>
                  <a:cubicBezTo>
                    <a:pt x="14308" y="11642"/>
                    <a:pt x="14242" y="11664"/>
                    <a:pt x="14187" y="11702"/>
                  </a:cubicBezTo>
                  <a:lnTo>
                    <a:pt x="9886" y="7410"/>
                  </a:lnTo>
                  <a:lnTo>
                    <a:pt x="9869" y="7393"/>
                  </a:lnTo>
                  <a:lnTo>
                    <a:pt x="6444" y="7393"/>
                  </a:lnTo>
                  <a:lnTo>
                    <a:pt x="5726" y="6675"/>
                  </a:lnTo>
                  <a:lnTo>
                    <a:pt x="5726" y="5632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0" name="Google Shape;2330;p28"/>
            <p:cNvSpPr/>
            <p:nvPr/>
          </p:nvSpPr>
          <p:spPr>
            <a:xfrm>
              <a:off x="1729550" y="2124325"/>
              <a:ext cx="19750" cy="19825"/>
            </a:xfrm>
            <a:custGeom>
              <a:avLst/>
              <a:gdLst/>
              <a:ahLst/>
              <a:cxnLst/>
              <a:rect l="l" t="t" r="r" b="b"/>
              <a:pathLst>
                <a:path w="790" h="793" extrusionOk="0">
                  <a:moveTo>
                    <a:pt x="395" y="0"/>
                  </a:moveTo>
                  <a:cubicBezTo>
                    <a:pt x="177" y="0"/>
                    <a:pt x="0" y="180"/>
                    <a:pt x="0" y="398"/>
                  </a:cubicBezTo>
                  <a:cubicBezTo>
                    <a:pt x="0" y="616"/>
                    <a:pt x="177" y="793"/>
                    <a:pt x="395" y="793"/>
                  </a:cubicBezTo>
                  <a:cubicBezTo>
                    <a:pt x="613" y="793"/>
                    <a:pt x="790" y="616"/>
                    <a:pt x="790" y="398"/>
                  </a:cubicBezTo>
                  <a:cubicBezTo>
                    <a:pt x="790" y="180"/>
                    <a:pt x="613" y="0"/>
                    <a:pt x="395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1" name="Google Shape;2331;p28"/>
            <p:cNvSpPr/>
            <p:nvPr/>
          </p:nvSpPr>
          <p:spPr>
            <a:xfrm>
              <a:off x="1754325" y="2149225"/>
              <a:ext cx="16925" cy="16950"/>
            </a:xfrm>
            <a:custGeom>
              <a:avLst/>
              <a:gdLst/>
              <a:ahLst/>
              <a:cxnLst/>
              <a:rect l="l" t="t" r="r" b="b"/>
              <a:pathLst>
                <a:path w="677" h="678" extrusionOk="0">
                  <a:moveTo>
                    <a:pt x="340" y="120"/>
                  </a:moveTo>
                  <a:cubicBezTo>
                    <a:pt x="461" y="120"/>
                    <a:pt x="558" y="216"/>
                    <a:pt x="558" y="340"/>
                  </a:cubicBezTo>
                  <a:cubicBezTo>
                    <a:pt x="560" y="462"/>
                    <a:pt x="461" y="559"/>
                    <a:pt x="340" y="559"/>
                  </a:cubicBezTo>
                  <a:cubicBezTo>
                    <a:pt x="218" y="559"/>
                    <a:pt x="119" y="462"/>
                    <a:pt x="119" y="340"/>
                  </a:cubicBezTo>
                  <a:cubicBezTo>
                    <a:pt x="119" y="219"/>
                    <a:pt x="218" y="120"/>
                    <a:pt x="340" y="120"/>
                  </a:cubicBezTo>
                  <a:close/>
                  <a:moveTo>
                    <a:pt x="340" y="1"/>
                  </a:moveTo>
                  <a:cubicBezTo>
                    <a:pt x="152" y="1"/>
                    <a:pt x="0" y="153"/>
                    <a:pt x="0" y="338"/>
                  </a:cubicBezTo>
                  <a:cubicBezTo>
                    <a:pt x="0" y="525"/>
                    <a:pt x="152" y="677"/>
                    <a:pt x="340" y="677"/>
                  </a:cubicBezTo>
                  <a:cubicBezTo>
                    <a:pt x="525" y="677"/>
                    <a:pt x="676" y="525"/>
                    <a:pt x="676" y="338"/>
                  </a:cubicBezTo>
                  <a:cubicBezTo>
                    <a:pt x="676" y="153"/>
                    <a:pt x="525" y="1"/>
                    <a:pt x="340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2" name="Google Shape;2332;p28"/>
            <p:cNvSpPr/>
            <p:nvPr/>
          </p:nvSpPr>
          <p:spPr>
            <a:xfrm>
              <a:off x="1467700" y="1889200"/>
              <a:ext cx="136950" cy="182975"/>
            </a:xfrm>
            <a:custGeom>
              <a:avLst/>
              <a:gdLst/>
              <a:ahLst/>
              <a:cxnLst/>
              <a:rect l="l" t="t" r="r" b="b"/>
              <a:pathLst>
                <a:path w="5478" h="7319" extrusionOk="0">
                  <a:moveTo>
                    <a:pt x="5138" y="6761"/>
                  </a:moveTo>
                  <a:cubicBezTo>
                    <a:pt x="5260" y="6761"/>
                    <a:pt x="5359" y="6860"/>
                    <a:pt x="5359" y="6982"/>
                  </a:cubicBezTo>
                  <a:cubicBezTo>
                    <a:pt x="5359" y="7103"/>
                    <a:pt x="5260" y="7203"/>
                    <a:pt x="5138" y="7203"/>
                  </a:cubicBezTo>
                  <a:cubicBezTo>
                    <a:pt x="5017" y="7203"/>
                    <a:pt x="4917" y="7103"/>
                    <a:pt x="4917" y="6982"/>
                  </a:cubicBezTo>
                  <a:cubicBezTo>
                    <a:pt x="4917" y="6860"/>
                    <a:pt x="5017" y="6761"/>
                    <a:pt x="5138" y="6761"/>
                  </a:cubicBezTo>
                  <a:close/>
                  <a:moveTo>
                    <a:pt x="84" y="0"/>
                  </a:moveTo>
                  <a:lnTo>
                    <a:pt x="1" y="83"/>
                  </a:lnTo>
                  <a:lnTo>
                    <a:pt x="5080" y="5157"/>
                  </a:lnTo>
                  <a:lnTo>
                    <a:pt x="5080" y="6648"/>
                  </a:lnTo>
                  <a:cubicBezTo>
                    <a:pt x="4923" y="6675"/>
                    <a:pt x="4801" y="6813"/>
                    <a:pt x="4801" y="6982"/>
                  </a:cubicBezTo>
                  <a:cubicBezTo>
                    <a:pt x="4801" y="7167"/>
                    <a:pt x="4953" y="7318"/>
                    <a:pt x="5138" y="7318"/>
                  </a:cubicBezTo>
                  <a:cubicBezTo>
                    <a:pt x="5326" y="7318"/>
                    <a:pt x="5478" y="7167"/>
                    <a:pt x="5478" y="6982"/>
                  </a:cubicBezTo>
                  <a:cubicBezTo>
                    <a:pt x="5478" y="6813"/>
                    <a:pt x="5356" y="6675"/>
                    <a:pt x="5199" y="6648"/>
                  </a:cubicBezTo>
                  <a:lnTo>
                    <a:pt x="5199" y="5107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3" name="Google Shape;2333;p28"/>
            <p:cNvSpPr/>
            <p:nvPr/>
          </p:nvSpPr>
          <p:spPr>
            <a:xfrm>
              <a:off x="2292900" y="1611075"/>
              <a:ext cx="17000" cy="16925"/>
            </a:xfrm>
            <a:custGeom>
              <a:avLst/>
              <a:gdLst/>
              <a:ahLst/>
              <a:cxnLst/>
              <a:rect l="l" t="t" r="r" b="b"/>
              <a:pathLst>
                <a:path w="680" h="677" extrusionOk="0">
                  <a:moveTo>
                    <a:pt x="340" y="119"/>
                  </a:moveTo>
                  <a:cubicBezTo>
                    <a:pt x="461" y="119"/>
                    <a:pt x="560" y="219"/>
                    <a:pt x="560" y="340"/>
                  </a:cubicBezTo>
                  <a:cubicBezTo>
                    <a:pt x="560" y="462"/>
                    <a:pt x="461" y="561"/>
                    <a:pt x="340" y="561"/>
                  </a:cubicBezTo>
                  <a:cubicBezTo>
                    <a:pt x="218" y="561"/>
                    <a:pt x="119" y="462"/>
                    <a:pt x="119" y="340"/>
                  </a:cubicBezTo>
                  <a:cubicBezTo>
                    <a:pt x="119" y="219"/>
                    <a:pt x="218" y="119"/>
                    <a:pt x="340" y="119"/>
                  </a:cubicBezTo>
                  <a:close/>
                  <a:moveTo>
                    <a:pt x="340" y="1"/>
                  </a:moveTo>
                  <a:cubicBezTo>
                    <a:pt x="152" y="1"/>
                    <a:pt x="0" y="152"/>
                    <a:pt x="0" y="340"/>
                  </a:cubicBezTo>
                  <a:cubicBezTo>
                    <a:pt x="0" y="525"/>
                    <a:pt x="152" y="677"/>
                    <a:pt x="340" y="677"/>
                  </a:cubicBezTo>
                  <a:cubicBezTo>
                    <a:pt x="527" y="677"/>
                    <a:pt x="679" y="525"/>
                    <a:pt x="679" y="340"/>
                  </a:cubicBezTo>
                  <a:cubicBezTo>
                    <a:pt x="679" y="152"/>
                    <a:pt x="527" y="1"/>
                    <a:pt x="340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4" name="Google Shape;2334;p28"/>
            <p:cNvSpPr/>
            <p:nvPr/>
          </p:nvSpPr>
          <p:spPr>
            <a:xfrm>
              <a:off x="1478875" y="1479550"/>
              <a:ext cx="477800" cy="641750"/>
            </a:xfrm>
            <a:custGeom>
              <a:avLst/>
              <a:gdLst/>
              <a:ahLst/>
              <a:cxnLst/>
              <a:rect l="l" t="t" r="r" b="b"/>
              <a:pathLst>
                <a:path w="19112" h="25670" extrusionOk="0">
                  <a:moveTo>
                    <a:pt x="18775" y="25112"/>
                  </a:moveTo>
                  <a:cubicBezTo>
                    <a:pt x="18897" y="25112"/>
                    <a:pt x="18996" y="25212"/>
                    <a:pt x="18996" y="25333"/>
                  </a:cubicBezTo>
                  <a:cubicBezTo>
                    <a:pt x="18996" y="25455"/>
                    <a:pt x="18897" y="25554"/>
                    <a:pt x="18775" y="25554"/>
                  </a:cubicBezTo>
                  <a:cubicBezTo>
                    <a:pt x="18654" y="25554"/>
                    <a:pt x="18554" y="25455"/>
                    <a:pt x="18554" y="25333"/>
                  </a:cubicBezTo>
                  <a:cubicBezTo>
                    <a:pt x="18554" y="25212"/>
                    <a:pt x="18654" y="25112"/>
                    <a:pt x="18775" y="25112"/>
                  </a:cubicBezTo>
                  <a:close/>
                  <a:moveTo>
                    <a:pt x="1" y="0"/>
                  </a:moveTo>
                  <a:lnTo>
                    <a:pt x="1" y="119"/>
                  </a:lnTo>
                  <a:lnTo>
                    <a:pt x="2690" y="119"/>
                  </a:lnTo>
                  <a:lnTo>
                    <a:pt x="3385" y="823"/>
                  </a:lnTo>
                  <a:lnTo>
                    <a:pt x="3385" y="10051"/>
                  </a:lnTo>
                  <a:lnTo>
                    <a:pt x="18496" y="25140"/>
                  </a:lnTo>
                  <a:cubicBezTo>
                    <a:pt x="18460" y="25195"/>
                    <a:pt x="18436" y="25261"/>
                    <a:pt x="18436" y="25333"/>
                  </a:cubicBezTo>
                  <a:cubicBezTo>
                    <a:pt x="18436" y="25518"/>
                    <a:pt x="18587" y="25670"/>
                    <a:pt x="18775" y="25670"/>
                  </a:cubicBezTo>
                  <a:cubicBezTo>
                    <a:pt x="18960" y="25670"/>
                    <a:pt x="19112" y="25518"/>
                    <a:pt x="19112" y="25333"/>
                  </a:cubicBezTo>
                  <a:cubicBezTo>
                    <a:pt x="19112" y="25145"/>
                    <a:pt x="18960" y="24994"/>
                    <a:pt x="18775" y="24994"/>
                  </a:cubicBezTo>
                  <a:cubicBezTo>
                    <a:pt x="18703" y="24994"/>
                    <a:pt x="18637" y="25018"/>
                    <a:pt x="18582" y="25057"/>
                  </a:cubicBezTo>
                  <a:lnTo>
                    <a:pt x="3501" y="10004"/>
                  </a:lnTo>
                  <a:lnTo>
                    <a:pt x="3501" y="773"/>
                  </a:lnTo>
                  <a:lnTo>
                    <a:pt x="2739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5" name="Google Shape;2335;p28"/>
            <p:cNvSpPr/>
            <p:nvPr/>
          </p:nvSpPr>
          <p:spPr>
            <a:xfrm>
              <a:off x="1467775" y="1794925"/>
              <a:ext cx="496025" cy="426050"/>
            </a:xfrm>
            <a:custGeom>
              <a:avLst/>
              <a:gdLst/>
              <a:ahLst/>
              <a:cxnLst/>
              <a:rect l="l" t="t" r="r" b="b"/>
              <a:pathLst>
                <a:path w="19841" h="17042" extrusionOk="0">
                  <a:moveTo>
                    <a:pt x="332" y="1"/>
                  </a:moveTo>
                  <a:lnTo>
                    <a:pt x="1" y="335"/>
                  </a:lnTo>
                  <a:lnTo>
                    <a:pt x="8691" y="8961"/>
                  </a:lnTo>
                  <a:lnTo>
                    <a:pt x="11368" y="8961"/>
                  </a:lnTo>
                  <a:lnTo>
                    <a:pt x="19053" y="16591"/>
                  </a:lnTo>
                  <a:cubicBezTo>
                    <a:pt x="19051" y="16608"/>
                    <a:pt x="19048" y="16627"/>
                    <a:pt x="19048" y="16644"/>
                  </a:cubicBezTo>
                  <a:cubicBezTo>
                    <a:pt x="19048" y="16864"/>
                    <a:pt x="19225" y="17041"/>
                    <a:pt x="19443" y="17041"/>
                  </a:cubicBezTo>
                  <a:cubicBezTo>
                    <a:pt x="19661" y="17041"/>
                    <a:pt x="19840" y="16864"/>
                    <a:pt x="19840" y="16644"/>
                  </a:cubicBezTo>
                  <a:cubicBezTo>
                    <a:pt x="19837" y="16425"/>
                    <a:pt x="19661" y="16249"/>
                    <a:pt x="19443" y="16249"/>
                  </a:cubicBezTo>
                  <a:cubicBezTo>
                    <a:pt x="19423" y="16249"/>
                    <a:pt x="19404" y="16252"/>
                    <a:pt x="19385" y="16254"/>
                  </a:cubicBezTo>
                  <a:lnTo>
                    <a:pt x="11561" y="8489"/>
                  </a:lnTo>
                  <a:lnTo>
                    <a:pt x="8884" y="8489"/>
                  </a:lnTo>
                  <a:lnTo>
                    <a:pt x="332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6" name="Google Shape;2336;p28"/>
            <p:cNvSpPr/>
            <p:nvPr/>
          </p:nvSpPr>
          <p:spPr>
            <a:xfrm>
              <a:off x="1707600" y="2102300"/>
              <a:ext cx="16925" cy="16950"/>
            </a:xfrm>
            <a:custGeom>
              <a:avLst/>
              <a:gdLst/>
              <a:ahLst/>
              <a:cxnLst/>
              <a:rect l="l" t="t" r="r" b="b"/>
              <a:pathLst>
                <a:path w="677" h="678" extrusionOk="0">
                  <a:moveTo>
                    <a:pt x="337" y="117"/>
                  </a:moveTo>
                  <a:cubicBezTo>
                    <a:pt x="461" y="117"/>
                    <a:pt x="558" y="216"/>
                    <a:pt x="558" y="338"/>
                  </a:cubicBezTo>
                  <a:cubicBezTo>
                    <a:pt x="558" y="459"/>
                    <a:pt x="461" y="558"/>
                    <a:pt x="337" y="558"/>
                  </a:cubicBezTo>
                  <a:cubicBezTo>
                    <a:pt x="216" y="558"/>
                    <a:pt x="119" y="459"/>
                    <a:pt x="119" y="338"/>
                  </a:cubicBezTo>
                  <a:cubicBezTo>
                    <a:pt x="119" y="216"/>
                    <a:pt x="216" y="117"/>
                    <a:pt x="337" y="117"/>
                  </a:cubicBezTo>
                  <a:close/>
                  <a:moveTo>
                    <a:pt x="337" y="1"/>
                  </a:moveTo>
                  <a:cubicBezTo>
                    <a:pt x="152" y="1"/>
                    <a:pt x="0" y="153"/>
                    <a:pt x="0" y="338"/>
                  </a:cubicBezTo>
                  <a:cubicBezTo>
                    <a:pt x="0" y="525"/>
                    <a:pt x="152" y="677"/>
                    <a:pt x="337" y="677"/>
                  </a:cubicBezTo>
                  <a:cubicBezTo>
                    <a:pt x="525" y="677"/>
                    <a:pt x="677" y="525"/>
                    <a:pt x="677" y="338"/>
                  </a:cubicBezTo>
                  <a:cubicBezTo>
                    <a:pt x="677" y="153"/>
                    <a:pt x="525" y="1"/>
                    <a:pt x="337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7" name="Google Shape;2337;p28"/>
            <p:cNvSpPr/>
            <p:nvPr/>
          </p:nvSpPr>
          <p:spPr>
            <a:xfrm>
              <a:off x="2694325" y="1972500"/>
              <a:ext cx="284150" cy="305875"/>
            </a:xfrm>
            <a:custGeom>
              <a:avLst/>
              <a:gdLst/>
              <a:ahLst/>
              <a:cxnLst/>
              <a:rect l="l" t="t" r="r" b="b"/>
              <a:pathLst>
                <a:path w="11366" h="12235" extrusionOk="0">
                  <a:moveTo>
                    <a:pt x="338" y="11677"/>
                  </a:moveTo>
                  <a:cubicBezTo>
                    <a:pt x="459" y="11677"/>
                    <a:pt x="558" y="11777"/>
                    <a:pt x="558" y="11898"/>
                  </a:cubicBezTo>
                  <a:cubicBezTo>
                    <a:pt x="558" y="12019"/>
                    <a:pt x="459" y="12119"/>
                    <a:pt x="338" y="12119"/>
                  </a:cubicBezTo>
                  <a:cubicBezTo>
                    <a:pt x="216" y="12119"/>
                    <a:pt x="117" y="12019"/>
                    <a:pt x="117" y="11898"/>
                  </a:cubicBezTo>
                  <a:cubicBezTo>
                    <a:pt x="117" y="11777"/>
                    <a:pt x="216" y="11677"/>
                    <a:pt x="338" y="11677"/>
                  </a:cubicBezTo>
                  <a:close/>
                  <a:moveTo>
                    <a:pt x="4296" y="0"/>
                  </a:moveTo>
                  <a:lnTo>
                    <a:pt x="3603" y="699"/>
                  </a:lnTo>
                  <a:lnTo>
                    <a:pt x="3603" y="5124"/>
                  </a:lnTo>
                  <a:lnTo>
                    <a:pt x="296" y="8453"/>
                  </a:lnTo>
                  <a:lnTo>
                    <a:pt x="280" y="8469"/>
                  </a:lnTo>
                  <a:lnTo>
                    <a:pt x="280" y="11564"/>
                  </a:lnTo>
                  <a:cubicBezTo>
                    <a:pt x="122" y="11594"/>
                    <a:pt x="1" y="11732"/>
                    <a:pt x="1" y="11898"/>
                  </a:cubicBezTo>
                  <a:cubicBezTo>
                    <a:pt x="1" y="12083"/>
                    <a:pt x="153" y="12235"/>
                    <a:pt x="338" y="12235"/>
                  </a:cubicBezTo>
                  <a:cubicBezTo>
                    <a:pt x="525" y="12235"/>
                    <a:pt x="677" y="12083"/>
                    <a:pt x="677" y="11898"/>
                  </a:cubicBezTo>
                  <a:cubicBezTo>
                    <a:pt x="677" y="11732"/>
                    <a:pt x="556" y="11594"/>
                    <a:pt x="398" y="11564"/>
                  </a:cubicBezTo>
                  <a:lnTo>
                    <a:pt x="398" y="8519"/>
                  </a:lnTo>
                  <a:lnTo>
                    <a:pt x="3719" y="5171"/>
                  </a:lnTo>
                  <a:lnTo>
                    <a:pt x="3719" y="748"/>
                  </a:lnTo>
                  <a:lnTo>
                    <a:pt x="4346" y="119"/>
                  </a:lnTo>
                  <a:lnTo>
                    <a:pt x="11366" y="119"/>
                  </a:lnTo>
                  <a:lnTo>
                    <a:pt x="11366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8" name="Google Shape;2338;p28"/>
            <p:cNvSpPr/>
            <p:nvPr/>
          </p:nvSpPr>
          <p:spPr>
            <a:xfrm>
              <a:off x="2883975" y="2012650"/>
              <a:ext cx="19775" cy="19850"/>
            </a:xfrm>
            <a:custGeom>
              <a:avLst/>
              <a:gdLst/>
              <a:ahLst/>
              <a:cxnLst/>
              <a:rect l="l" t="t" r="r" b="b"/>
              <a:pathLst>
                <a:path w="791" h="794" extrusionOk="0">
                  <a:moveTo>
                    <a:pt x="395" y="1"/>
                  </a:moveTo>
                  <a:cubicBezTo>
                    <a:pt x="177" y="1"/>
                    <a:pt x="1" y="178"/>
                    <a:pt x="1" y="398"/>
                  </a:cubicBezTo>
                  <a:cubicBezTo>
                    <a:pt x="1" y="616"/>
                    <a:pt x="177" y="793"/>
                    <a:pt x="395" y="793"/>
                  </a:cubicBezTo>
                  <a:cubicBezTo>
                    <a:pt x="613" y="793"/>
                    <a:pt x="790" y="616"/>
                    <a:pt x="790" y="398"/>
                  </a:cubicBezTo>
                  <a:cubicBezTo>
                    <a:pt x="790" y="178"/>
                    <a:pt x="613" y="1"/>
                    <a:pt x="395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9" name="Google Shape;2339;p28"/>
            <p:cNvSpPr/>
            <p:nvPr/>
          </p:nvSpPr>
          <p:spPr>
            <a:xfrm>
              <a:off x="2855125" y="2014100"/>
              <a:ext cx="16950" cy="16950"/>
            </a:xfrm>
            <a:custGeom>
              <a:avLst/>
              <a:gdLst/>
              <a:ahLst/>
              <a:cxnLst/>
              <a:rect l="l" t="t" r="r" b="b"/>
              <a:pathLst>
                <a:path w="678" h="678" extrusionOk="0">
                  <a:moveTo>
                    <a:pt x="340" y="117"/>
                  </a:moveTo>
                  <a:cubicBezTo>
                    <a:pt x="462" y="117"/>
                    <a:pt x="561" y="216"/>
                    <a:pt x="561" y="338"/>
                  </a:cubicBezTo>
                  <a:cubicBezTo>
                    <a:pt x="561" y="462"/>
                    <a:pt x="462" y="558"/>
                    <a:pt x="340" y="558"/>
                  </a:cubicBezTo>
                  <a:cubicBezTo>
                    <a:pt x="219" y="558"/>
                    <a:pt x="119" y="459"/>
                    <a:pt x="119" y="338"/>
                  </a:cubicBezTo>
                  <a:cubicBezTo>
                    <a:pt x="119" y="216"/>
                    <a:pt x="219" y="117"/>
                    <a:pt x="340" y="117"/>
                  </a:cubicBezTo>
                  <a:close/>
                  <a:moveTo>
                    <a:pt x="340" y="1"/>
                  </a:moveTo>
                  <a:cubicBezTo>
                    <a:pt x="153" y="1"/>
                    <a:pt x="1" y="153"/>
                    <a:pt x="1" y="338"/>
                  </a:cubicBezTo>
                  <a:cubicBezTo>
                    <a:pt x="1" y="525"/>
                    <a:pt x="153" y="677"/>
                    <a:pt x="340" y="677"/>
                  </a:cubicBezTo>
                  <a:cubicBezTo>
                    <a:pt x="525" y="677"/>
                    <a:pt x="677" y="525"/>
                    <a:pt x="677" y="338"/>
                  </a:cubicBezTo>
                  <a:cubicBezTo>
                    <a:pt x="677" y="153"/>
                    <a:pt x="525" y="1"/>
                    <a:pt x="340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0" name="Google Shape;2340;p28"/>
            <p:cNvSpPr/>
            <p:nvPr/>
          </p:nvSpPr>
          <p:spPr>
            <a:xfrm>
              <a:off x="2504275" y="1775475"/>
              <a:ext cx="497125" cy="627900"/>
            </a:xfrm>
            <a:custGeom>
              <a:avLst/>
              <a:gdLst/>
              <a:ahLst/>
              <a:cxnLst/>
              <a:rect l="l" t="t" r="r" b="b"/>
              <a:pathLst>
                <a:path w="19885" h="25116" extrusionOk="0">
                  <a:moveTo>
                    <a:pt x="19550" y="0"/>
                  </a:moveTo>
                  <a:lnTo>
                    <a:pt x="15318" y="4262"/>
                  </a:lnTo>
                  <a:lnTo>
                    <a:pt x="8448" y="4262"/>
                  </a:lnTo>
                  <a:lnTo>
                    <a:pt x="161" y="12613"/>
                  </a:lnTo>
                  <a:lnTo>
                    <a:pt x="161" y="24403"/>
                  </a:lnTo>
                  <a:cubicBezTo>
                    <a:pt x="64" y="24477"/>
                    <a:pt x="0" y="24591"/>
                    <a:pt x="0" y="24720"/>
                  </a:cubicBezTo>
                  <a:cubicBezTo>
                    <a:pt x="0" y="24938"/>
                    <a:pt x="177" y="25115"/>
                    <a:pt x="395" y="25115"/>
                  </a:cubicBezTo>
                  <a:cubicBezTo>
                    <a:pt x="616" y="25115"/>
                    <a:pt x="793" y="24938"/>
                    <a:pt x="793" y="24720"/>
                  </a:cubicBezTo>
                  <a:cubicBezTo>
                    <a:pt x="793" y="24591"/>
                    <a:pt x="729" y="24477"/>
                    <a:pt x="633" y="24403"/>
                  </a:cubicBezTo>
                  <a:lnTo>
                    <a:pt x="633" y="12806"/>
                  </a:lnTo>
                  <a:lnTo>
                    <a:pt x="8644" y="4734"/>
                  </a:lnTo>
                  <a:lnTo>
                    <a:pt x="15514" y="4734"/>
                  </a:lnTo>
                  <a:lnTo>
                    <a:pt x="19884" y="331"/>
                  </a:lnTo>
                  <a:lnTo>
                    <a:pt x="19550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1" name="Google Shape;2341;p28"/>
            <p:cNvSpPr/>
            <p:nvPr/>
          </p:nvSpPr>
          <p:spPr>
            <a:xfrm>
              <a:off x="2824900" y="2014100"/>
              <a:ext cx="16925" cy="16950"/>
            </a:xfrm>
            <a:custGeom>
              <a:avLst/>
              <a:gdLst/>
              <a:ahLst/>
              <a:cxnLst/>
              <a:rect l="l" t="t" r="r" b="b"/>
              <a:pathLst>
                <a:path w="677" h="678" extrusionOk="0">
                  <a:moveTo>
                    <a:pt x="340" y="117"/>
                  </a:moveTo>
                  <a:cubicBezTo>
                    <a:pt x="462" y="117"/>
                    <a:pt x="561" y="216"/>
                    <a:pt x="561" y="338"/>
                  </a:cubicBezTo>
                  <a:cubicBezTo>
                    <a:pt x="558" y="462"/>
                    <a:pt x="462" y="558"/>
                    <a:pt x="340" y="558"/>
                  </a:cubicBezTo>
                  <a:cubicBezTo>
                    <a:pt x="219" y="558"/>
                    <a:pt x="119" y="459"/>
                    <a:pt x="119" y="338"/>
                  </a:cubicBezTo>
                  <a:cubicBezTo>
                    <a:pt x="119" y="216"/>
                    <a:pt x="219" y="117"/>
                    <a:pt x="340" y="117"/>
                  </a:cubicBezTo>
                  <a:close/>
                  <a:moveTo>
                    <a:pt x="340" y="1"/>
                  </a:moveTo>
                  <a:cubicBezTo>
                    <a:pt x="153" y="1"/>
                    <a:pt x="1" y="153"/>
                    <a:pt x="1" y="338"/>
                  </a:cubicBezTo>
                  <a:cubicBezTo>
                    <a:pt x="1" y="525"/>
                    <a:pt x="153" y="677"/>
                    <a:pt x="340" y="677"/>
                  </a:cubicBezTo>
                  <a:cubicBezTo>
                    <a:pt x="525" y="677"/>
                    <a:pt x="677" y="525"/>
                    <a:pt x="677" y="338"/>
                  </a:cubicBezTo>
                  <a:cubicBezTo>
                    <a:pt x="677" y="153"/>
                    <a:pt x="525" y="1"/>
                    <a:pt x="340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2" name="Google Shape;2342;p28"/>
            <p:cNvSpPr/>
            <p:nvPr/>
          </p:nvSpPr>
          <p:spPr>
            <a:xfrm>
              <a:off x="2670875" y="1949175"/>
              <a:ext cx="307600" cy="329200"/>
            </a:xfrm>
            <a:custGeom>
              <a:avLst/>
              <a:gdLst/>
              <a:ahLst/>
              <a:cxnLst/>
              <a:rect l="l" t="t" r="r" b="b"/>
              <a:pathLst>
                <a:path w="12304" h="13168" extrusionOk="0">
                  <a:moveTo>
                    <a:pt x="337" y="12610"/>
                  </a:moveTo>
                  <a:cubicBezTo>
                    <a:pt x="458" y="12610"/>
                    <a:pt x="558" y="12710"/>
                    <a:pt x="558" y="12831"/>
                  </a:cubicBezTo>
                  <a:cubicBezTo>
                    <a:pt x="558" y="12952"/>
                    <a:pt x="458" y="13052"/>
                    <a:pt x="337" y="13052"/>
                  </a:cubicBezTo>
                  <a:cubicBezTo>
                    <a:pt x="216" y="13052"/>
                    <a:pt x="116" y="12952"/>
                    <a:pt x="116" y="12831"/>
                  </a:cubicBezTo>
                  <a:cubicBezTo>
                    <a:pt x="116" y="12710"/>
                    <a:pt x="216" y="12610"/>
                    <a:pt x="337" y="12610"/>
                  </a:cubicBezTo>
                  <a:close/>
                  <a:moveTo>
                    <a:pt x="4928" y="0"/>
                  </a:moveTo>
                  <a:lnTo>
                    <a:pt x="3603" y="1336"/>
                  </a:lnTo>
                  <a:lnTo>
                    <a:pt x="3603" y="5761"/>
                  </a:lnTo>
                  <a:lnTo>
                    <a:pt x="296" y="9091"/>
                  </a:lnTo>
                  <a:lnTo>
                    <a:pt x="279" y="9107"/>
                  </a:lnTo>
                  <a:lnTo>
                    <a:pt x="279" y="12497"/>
                  </a:lnTo>
                  <a:cubicBezTo>
                    <a:pt x="119" y="12527"/>
                    <a:pt x="0" y="12665"/>
                    <a:pt x="0" y="12831"/>
                  </a:cubicBezTo>
                  <a:cubicBezTo>
                    <a:pt x="0" y="13016"/>
                    <a:pt x="152" y="13168"/>
                    <a:pt x="337" y="13168"/>
                  </a:cubicBezTo>
                  <a:cubicBezTo>
                    <a:pt x="525" y="13168"/>
                    <a:pt x="677" y="13016"/>
                    <a:pt x="677" y="12831"/>
                  </a:cubicBezTo>
                  <a:cubicBezTo>
                    <a:pt x="677" y="12665"/>
                    <a:pt x="555" y="12527"/>
                    <a:pt x="398" y="12497"/>
                  </a:cubicBezTo>
                  <a:lnTo>
                    <a:pt x="398" y="9157"/>
                  </a:lnTo>
                  <a:lnTo>
                    <a:pt x="3719" y="5808"/>
                  </a:lnTo>
                  <a:lnTo>
                    <a:pt x="3719" y="1383"/>
                  </a:lnTo>
                  <a:lnTo>
                    <a:pt x="4977" y="116"/>
                  </a:lnTo>
                  <a:lnTo>
                    <a:pt x="12304" y="116"/>
                  </a:lnTo>
                  <a:lnTo>
                    <a:pt x="12304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3" name="Google Shape;2343;p28"/>
            <p:cNvSpPr/>
            <p:nvPr/>
          </p:nvSpPr>
          <p:spPr>
            <a:xfrm>
              <a:off x="2647325" y="1851175"/>
              <a:ext cx="330400" cy="427275"/>
            </a:xfrm>
            <a:custGeom>
              <a:avLst/>
              <a:gdLst/>
              <a:ahLst/>
              <a:cxnLst/>
              <a:rect l="l" t="t" r="r" b="b"/>
              <a:pathLst>
                <a:path w="13216" h="17091" extrusionOk="0">
                  <a:moveTo>
                    <a:pt x="340" y="16530"/>
                  </a:moveTo>
                  <a:cubicBezTo>
                    <a:pt x="462" y="16530"/>
                    <a:pt x="561" y="16630"/>
                    <a:pt x="561" y="16751"/>
                  </a:cubicBezTo>
                  <a:cubicBezTo>
                    <a:pt x="561" y="16872"/>
                    <a:pt x="462" y="16972"/>
                    <a:pt x="340" y="16972"/>
                  </a:cubicBezTo>
                  <a:cubicBezTo>
                    <a:pt x="219" y="16972"/>
                    <a:pt x="120" y="16872"/>
                    <a:pt x="120" y="16751"/>
                  </a:cubicBezTo>
                  <a:cubicBezTo>
                    <a:pt x="120" y="16630"/>
                    <a:pt x="219" y="16530"/>
                    <a:pt x="340" y="16530"/>
                  </a:cubicBezTo>
                  <a:close/>
                  <a:moveTo>
                    <a:pt x="13133" y="0"/>
                  </a:moveTo>
                  <a:lnTo>
                    <a:pt x="10173" y="2984"/>
                  </a:lnTo>
                  <a:lnTo>
                    <a:pt x="5577" y="2984"/>
                  </a:lnTo>
                  <a:lnTo>
                    <a:pt x="3614" y="4964"/>
                  </a:lnTo>
                  <a:lnTo>
                    <a:pt x="3614" y="9389"/>
                  </a:lnTo>
                  <a:lnTo>
                    <a:pt x="291" y="12735"/>
                  </a:lnTo>
                  <a:lnTo>
                    <a:pt x="282" y="16420"/>
                  </a:lnTo>
                  <a:cubicBezTo>
                    <a:pt x="122" y="16447"/>
                    <a:pt x="1" y="16585"/>
                    <a:pt x="1" y="16751"/>
                  </a:cubicBezTo>
                  <a:cubicBezTo>
                    <a:pt x="1" y="16939"/>
                    <a:pt x="153" y="17091"/>
                    <a:pt x="340" y="17091"/>
                  </a:cubicBezTo>
                  <a:cubicBezTo>
                    <a:pt x="528" y="17091"/>
                    <a:pt x="680" y="16939"/>
                    <a:pt x="680" y="16751"/>
                  </a:cubicBezTo>
                  <a:cubicBezTo>
                    <a:pt x="680" y="16585"/>
                    <a:pt x="559" y="16447"/>
                    <a:pt x="401" y="16417"/>
                  </a:cubicBezTo>
                  <a:lnTo>
                    <a:pt x="409" y="12784"/>
                  </a:lnTo>
                  <a:lnTo>
                    <a:pt x="3730" y="9436"/>
                  </a:lnTo>
                  <a:lnTo>
                    <a:pt x="3730" y="5011"/>
                  </a:lnTo>
                  <a:lnTo>
                    <a:pt x="5627" y="3103"/>
                  </a:lnTo>
                  <a:lnTo>
                    <a:pt x="10220" y="3103"/>
                  </a:lnTo>
                  <a:lnTo>
                    <a:pt x="13215" y="86"/>
                  </a:lnTo>
                  <a:lnTo>
                    <a:pt x="13133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4" name="Google Shape;2344;p28"/>
            <p:cNvSpPr/>
            <p:nvPr/>
          </p:nvSpPr>
          <p:spPr>
            <a:xfrm>
              <a:off x="2414275" y="1478925"/>
              <a:ext cx="324450" cy="777500"/>
            </a:xfrm>
            <a:custGeom>
              <a:avLst/>
              <a:gdLst/>
              <a:ahLst/>
              <a:cxnLst/>
              <a:rect l="l" t="t" r="r" b="b"/>
              <a:pathLst>
                <a:path w="12978" h="31100" extrusionOk="0">
                  <a:moveTo>
                    <a:pt x="340" y="30540"/>
                  </a:moveTo>
                  <a:cubicBezTo>
                    <a:pt x="462" y="30540"/>
                    <a:pt x="561" y="30639"/>
                    <a:pt x="561" y="30760"/>
                  </a:cubicBezTo>
                  <a:cubicBezTo>
                    <a:pt x="561" y="30882"/>
                    <a:pt x="462" y="30981"/>
                    <a:pt x="340" y="30981"/>
                  </a:cubicBezTo>
                  <a:cubicBezTo>
                    <a:pt x="219" y="30981"/>
                    <a:pt x="119" y="30882"/>
                    <a:pt x="119" y="30760"/>
                  </a:cubicBezTo>
                  <a:cubicBezTo>
                    <a:pt x="119" y="30639"/>
                    <a:pt x="219" y="30540"/>
                    <a:pt x="340" y="30540"/>
                  </a:cubicBezTo>
                  <a:close/>
                  <a:moveTo>
                    <a:pt x="12895" y="0"/>
                  </a:moveTo>
                  <a:lnTo>
                    <a:pt x="4834" y="8097"/>
                  </a:lnTo>
                  <a:lnTo>
                    <a:pt x="4818" y="8116"/>
                  </a:lnTo>
                  <a:lnTo>
                    <a:pt x="4818" y="15097"/>
                  </a:lnTo>
                  <a:lnTo>
                    <a:pt x="953" y="18979"/>
                  </a:lnTo>
                  <a:lnTo>
                    <a:pt x="953" y="24364"/>
                  </a:lnTo>
                  <a:lnTo>
                    <a:pt x="282" y="25041"/>
                  </a:lnTo>
                  <a:lnTo>
                    <a:pt x="282" y="30429"/>
                  </a:lnTo>
                  <a:cubicBezTo>
                    <a:pt x="122" y="30457"/>
                    <a:pt x="1" y="30595"/>
                    <a:pt x="1" y="30760"/>
                  </a:cubicBezTo>
                  <a:cubicBezTo>
                    <a:pt x="1" y="30948"/>
                    <a:pt x="153" y="31100"/>
                    <a:pt x="340" y="31100"/>
                  </a:cubicBezTo>
                  <a:cubicBezTo>
                    <a:pt x="528" y="31100"/>
                    <a:pt x="680" y="30948"/>
                    <a:pt x="680" y="30760"/>
                  </a:cubicBezTo>
                  <a:cubicBezTo>
                    <a:pt x="680" y="30595"/>
                    <a:pt x="558" y="30457"/>
                    <a:pt x="398" y="30429"/>
                  </a:cubicBezTo>
                  <a:lnTo>
                    <a:pt x="398" y="25090"/>
                  </a:lnTo>
                  <a:lnTo>
                    <a:pt x="1072" y="24414"/>
                  </a:lnTo>
                  <a:lnTo>
                    <a:pt x="1072" y="19028"/>
                  </a:lnTo>
                  <a:lnTo>
                    <a:pt x="4936" y="15147"/>
                  </a:lnTo>
                  <a:lnTo>
                    <a:pt x="4936" y="8163"/>
                  </a:lnTo>
                  <a:lnTo>
                    <a:pt x="12978" y="83"/>
                  </a:lnTo>
                  <a:lnTo>
                    <a:pt x="12895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5" name="Google Shape;2345;p28"/>
            <p:cNvSpPr/>
            <p:nvPr/>
          </p:nvSpPr>
          <p:spPr>
            <a:xfrm>
              <a:off x="2294950" y="1643925"/>
              <a:ext cx="112925" cy="685675"/>
            </a:xfrm>
            <a:custGeom>
              <a:avLst/>
              <a:gdLst/>
              <a:ahLst/>
              <a:cxnLst/>
              <a:rect l="l" t="t" r="r" b="b"/>
              <a:pathLst>
                <a:path w="4517" h="27427" extrusionOk="0">
                  <a:moveTo>
                    <a:pt x="338" y="26866"/>
                  </a:moveTo>
                  <a:cubicBezTo>
                    <a:pt x="462" y="26866"/>
                    <a:pt x="558" y="26965"/>
                    <a:pt x="558" y="27087"/>
                  </a:cubicBezTo>
                  <a:cubicBezTo>
                    <a:pt x="558" y="27208"/>
                    <a:pt x="462" y="27307"/>
                    <a:pt x="338" y="27307"/>
                  </a:cubicBezTo>
                  <a:cubicBezTo>
                    <a:pt x="216" y="27307"/>
                    <a:pt x="120" y="27208"/>
                    <a:pt x="120" y="27087"/>
                  </a:cubicBezTo>
                  <a:cubicBezTo>
                    <a:pt x="120" y="26965"/>
                    <a:pt x="216" y="26866"/>
                    <a:pt x="338" y="26866"/>
                  </a:cubicBezTo>
                  <a:close/>
                  <a:moveTo>
                    <a:pt x="4398" y="1"/>
                  </a:moveTo>
                  <a:lnTo>
                    <a:pt x="4398" y="6093"/>
                  </a:lnTo>
                  <a:lnTo>
                    <a:pt x="1097" y="9408"/>
                  </a:lnTo>
                  <a:lnTo>
                    <a:pt x="1077" y="9425"/>
                  </a:lnTo>
                  <a:lnTo>
                    <a:pt x="1077" y="19592"/>
                  </a:lnTo>
                  <a:lnTo>
                    <a:pt x="280" y="20392"/>
                  </a:lnTo>
                  <a:lnTo>
                    <a:pt x="280" y="26755"/>
                  </a:lnTo>
                  <a:cubicBezTo>
                    <a:pt x="122" y="26783"/>
                    <a:pt x="1" y="26921"/>
                    <a:pt x="1" y="27087"/>
                  </a:cubicBezTo>
                  <a:cubicBezTo>
                    <a:pt x="1" y="27274"/>
                    <a:pt x="153" y="27426"/>
                    <a:pt x="340" y="27426"/>
                  </a:cubicBezTo>
                  <a:cubicBezTo>
                    <a:pt x="525" y="27426"/>
                    <a:pt x="677" y="27274"/>
                    <a:pt x="677" y="27087"/>
                  </a:cubicBezTo>
                  <a:cubicBezTo>
                    <a:pt x="677" y="26921"/>
                    <a:pt x="556" y="26783"/>
                    <a:pt x="398" y="26755"/>
                  </a:cubicBezTo>
                  <a:lnTo>
                    <a:pt x="398" y="20442"/>
                  </a:lnTo>
                  <a:lnTo>
                    <a:pt x="1196" y="19639"/>
                  </a:lnTo>
                  <a:lnTo>
                    <a:pt x="1196" y="9475"/>
                  </a:lnTo>
                  <a:lnTo>
                    <a:pt x="4500" y="6159"/>
                  </a:lnTo>
                  <a:lnTo>
                    <a:pt x="4517" y="6143"/>
                  </a:lnTo>
                  <a:lnTo>
                    <a:pt x="4517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6" name="Google Shape;2346;p28"/>
            <p:cNvSpPr/>
            <p:nvPr/>
          </p:nvSpPr>
          <p:spPr>
            <a:xfrm>
              <a:off x="2319325" y="978025"/>
              <a:ext cx="44250" cy="465925"/>
            </a:xfrm>
            <a:custGeom>
              <a:avLst/>
              <a:gdLst/>
              <a:ahLst/>
              <a:cxnLst/>
              <a:rect l="l" t="t" r="r" b="b"/>
              <a:pathLst>
                <a:path w="1770" h="18637" extrusionOk="0">
                  <a:moveTo>
                    <a:pt x="1430" y="18076"/>
                  </a:moveTo>
                  <a:cubicBezTo>
                    <a:pt x="1552" y="18076"/>
                    <a:pt x="1651" y="18176"/>
                    <a:pt x="1651" y="18297"/>
                  </a:cubicBezTo>
                  <a:cubicBezTo>
                    <a:pt x="1651" y="18419"/>
                    <a:pt x="1552" y="18518"/>
                    <a:pt x="1430" y="18518"/>
                  </a:cubicBezTo>
                  <a:cubicBezTo>
                    <a:pt x="1309" y="18518"/>
                    <a:pt x="1209" y="18419"/>
                    <a:pt x="1209" y="18297"/>
                  </a:cubicBezTo>
                  <a:cubicBezTo>
                    <a:pt x="1209" y="18176"/>
                    <a:pt x="1309" y="18076"/>
                    <a:pt x="1430" y="18076"/>
                  </a:cubicBezTo>
                  <a:close/>
                  <a:moveTo>
                    <a:pt x="0" y="1"/>
                  </a:moveTo>
                  <a:lnTo>
                    <a:pt x="0" y="9461"/>
                  </a:lnTo>
                  <a:lnTo>
                    <a:pt x="1372" y="10822"/>
                  </a:lnTo>
                  <a:lnTo>
                    <a:pt x="1372" y="17966"/>
                  </a:lnTo>
                  <a:cubicBezTo>
                    <a:pt x="1212" y="17993"/>
                    <a:pt x="1093" y="18131"/>
                    <a:pt x="1093" y="18297"/>
                  </a:cubicBezTo>
                  <a:cubicBezTo>
                    <a:pt x="1093" y="18485"/>
                    <a:pt x="1245" y="18637"/>
                    <a:pt x="1430" y="18637"/>
                  </a:cubicBezTo>
                  <a:cubicBezTo>
                    <a:pt x="1618" y="18637"/>
                    <a:pt x="1770" y="18485"/>
                    <a:pt x="1770" y="18297"/>
                  </a:cubicBezTo>
                  <a:cubicBezTo>
                    <a:pt x="1770" y="18131"/>
                    <a:pt x="1648" y="17993"/>
                    <a:pt x="1491" y="17966"/>
                  </a:cubicBezTo>
                  <a:lnTo>
                    <a:pt x="1491" y="10772"/>
                  </a:lnTo>
                  <a:lnTo>
                    <a:pt x="119" y="9411"/>
                  </a:lnTo>
                  <a:lnTo>
                    <a:pt x="119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7" name="Google Shape;2347;p28"/>
            <p:cNvSpPr/>
            <p:nvPr/>
          </p:nvSpPr>
          <p:spPr>
            <a:xfrm>
              <a:off x="2383650" y="1447800"/>
              <a:ext cx="355075" cy="632575"/>
            </a:xfrm>
            <a:custGeom>
              <a:avLst/>
              <a:gdLst/>
              <a:ahLst/>
              <a:cxnLst/>
              <a:rect l="l" t="t" r="r" b="b"/>
              <a:pathLst>
                <a:path w="14203" h="25303" extrusionOk="0">
                  <a:moveTo>
                    <a:pt x="340" y="24743"/>
                  </a:moveTo>
                  <a:cubicBezTo>
                    <a:pt x="461" y="24743"/>
                    <a:pt x="558" y="24842"/>
                    <a:pt x="558" y="24963"/>
                  </a:cubicBezTo>
                  <a:cubicBezTo>
                    <a:pt x="558" y="25085"/>
                    <a:pt x="461" y="25184"/>
                    <a:pt x="340" y="25184"/>
                  </a:cubicBezTo>
                  <a:cubicBezTo>
                    <a:pt x="218" y="25184"/>
                    <a:pt x="119" y="25085"/>
                    <a:pt x="119" y="24963"/>
                  </a:cubicBezTo>
                  <a:cubicBezTo>
                    <a:pt x="119" y="24842"/>
                    <a:pt x="218" y="24743"/>
                    <a:pt x="340" y="24743"/>
                  </a:cubicBezTo>
                  <a:close/>
                  <a:moveTo>
                    <a:pt x="14120" y="0"/>
                  </a:moveTo>
                  <a:lnTo>
                    <a:pt x="5115" y="9046"/>
                  </a:lnTo>
                  <a:lnTo>
                    <a:pt x="5099" y="9063"/>
                  </a:lnTo>
                  <a:lnTo>
                    <a:pt x="5099" y="16044"/>
                  </a:lnTo>
                  <a:lnTo>
                    <a:pt x="1234" y="19926"/>
                  </a:lnTo>
                  <a:lnTo>
                    <a:pt x="1234" y="21275"/>
                  </a:lnTo>
                  <a:lnTo>
                    <a:pt x="279" y="22236"/>
                  </a:lnTo>
                  <a:lnTo>
                    <a:pt x="279" y="24632"/>
                  </a:lnTo>
                  <a:cubicBezTo>
                    <a:pt x="122" y="24660"/>
                    <a:pt x="0" y="24798"/>
                    <a:pt x="0" y="24963"/>
                  </a:cubicBezTo>
                  <a:cubicBezTo>
                    <a:pt x="0" y="25151"/>
                    <a:pt x="152" y="25303"/>
                    <a:pt x="337" y="25303"/>
                  </a:cubicBezTo>
                  <a:cubicBezTo>
                    <a:pt x="525" y="25303"/>
                    <a:pt x="676" y="25151"/>
                    <a:pt x="676" y="24963"/>
                  </a:cubicBezTo>
                  <a:cubicBezTo>
                    <a:pt x="676" y="24798"/>
                    <a:pt x="555" y="24660"/>
                    <a:pt x="398" y="24632"/>
                  </a:cubicBezTo>
                  <a:lnTo>
                    <a:pt x="398" y="22286"/>
                  </a:lnTo>
                  <a:lnTo>
                    <a:pt x="1353" y="21325"/>
                  </a:lnTo>
                  <a:lnTo>
                    <a:pt x="1353" y="19975"/>
                  </a:lnTo>
                  <a:lnTo>
                    <a:pt x="5215" y="16094"/>
                  </a:lnTo>
                  <a:lnTo>
                    <a:pt x="5215" y="9110"/>
                  </a:lnTo>
                  <a:lnTo>
                    <a:pt x="14203" y="83"/>
                  </a:lnTo>
                  <a:lnTo>
                    <a:pt x="14120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8" name="Google Shape;2348;p28"/>
            <p:cNvSpPr/>
            <p:nvPr/>
          </p:nvSpPr>
          <p:spPr>
            <a:xfrm>
              <a:off x="2570600" y="2009975"/>
              <a:ext cx="134375" cy="180625"/>
            </a:xfrm>
            <a:custGeom>
              <a:avLst/>
              <a:gdLst/>
              <a:ahLst/>
              <a:cxnLst/>
              <a:rect l="l" t="t" r="r" b="b"/>
              <a:pathLst>
                <a:path w="5375" h="7225" extrusionOk="0">
                  <a:moveTo>
                    <a:pt x="340" y="6667"/>
                  </a:moveTo>
                  <a:cubicBezTo>
                    <a:pt x="461" y="6667"/>
                    <a:pt x="561" y="6766"/>
                    <a:pt x="561" y="6888"/>
                  </a:cubicBezTo>
                  <a:cubicBezTo>
                    <a:pt x="561" y="7009"/>
                    <a:pt x="461" y="7109"/>
                    <a:pt x="340" y="7109"/>
                  </a:cubicBezTo>
                  <a:cubicBezTo>
                    <a:pt x="218" y="7109"/>
                    <a:pt x="119" y="7009"/>
                    <a:pt x="119" y="6888"/>
                  </a:cubicBezTo>
                  <a:cubicBezTo>
                    <a:pt x="119" y="6766"/>
                    <a:pt x="218" y="6667"/>
                    <a:pt x="340" y="6667"/>
                  </a:cubicBezTo>
                  <a:close/>
                  <a:moveTo>
                    <a:pt x="5292" y="0"/>
                  </a:moveTo>
                  <a:lnTo>
                    <a:pt x="298" y="5033"/>
                  </a:lnTo>
                  <a:lnTo>
                    <a:pt x="282" y="5049"/>
                  </a:lnTo>
                  <a:lnTo>
                    <a:pt x="282" y="6554"/>
                  </a:lnTo>
                  <a:cubicBezTo>
                    <a:pt x="122" y="6581"/>
                    <a:pt x="0" y="6719"/>
                    <a:pt x="0" y="6888"/>
                  </a:cubicBezTo>
                  <a:cubicBezTo>
                    <a:pt x="0" y="7073"/>
                    <a:pt x="152" y="7224"/>
                    <a:pt x="340" y="7224"/>
                  </a:cubicBezTo>
                  <a:cubicBezTo>
                    <a:pt x="528" y="7224"/>
                    <a:pt x="679" y="7073"/>
                    <a:pt x="679" y="6888"/>
                  </a:cubicBezTo>
                  <a:cubicBezTo>
                    <a:pt x="679" y="6719"/>
                    <a:pt x="558" y="6581"/>
                    <a:pt x="398" y="6554"/>
                  </a:cubicBezTo>
                  <a:lnTo>
                    <a:pt x="398" y="5099"/>
                  </a:lnTo>
                  <a:lnTo>
                    <a:pt x="5375" y="83"/>
                  </a:lnTo>
                  <a:lnTo>
                    <a:pt x="5292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9" name="Google Shape;2349;p28"/>
            <p:cNvSpPr/>
            <p:nvPr/>
          </p:nvSpPr>
          <p:spPr>
            <a:xfrm>
              <a:off x="2598200" y="2046475"/>
              <a:ext cx="106775" cy="190075"/>
            </a:xfrm>
            <a:custGeom>
              <a:avLst/>
              <a:gdLst/>
              <a:ahLst/>
              <a:cxnLst/>
              <a:rect l="l" t="t" r="r" b="b"/>
              <a:pathLst>
                <a:path w="4271" h="7603" extrusionOk="0">
                  <a:moveTo>
                    <a:pt x="340" y="7045"/>
                  </a:moveTo>
                  <a:cubicBezTo>
                    <a:pt x="461" y="7045"/>
                    <a:pt x="561" y="7145"/>
                    <a:pt x="561" y="7266"/>
                  </a:cubicBezTo>
                  <a:cubicBezTo>
                    <a:pt x="561" y="7388"/>
                    <a:pt x="461" y="7487"/>
                    <a:pt x="340" y="7487"/>
                  </a:cubicBezTo>
                  <a:cubicBezTo>
                    <a:pt x="219" y="7487"/>
                    <a:pt x="119" y="7388"/>
                    <a:pt x="119" y="7266"/>
                  </a:cubicBezTo>
                  <a:cubicBezTo>
                    <a:pt x="119" y="7145"/>
                    <a:pt x="219" y="7045"/>
                    <a:pt x="340" y="7045"/>
                  </a:cubicBezTo>
                  <a:close/>
                  <a:moveTo>
                    <a:pt x="4188" y="1"/>
                  </a:moveTo>
                  <a:lnTo>
                    <a:pt x="299" y="3920"/>
                  </a:lnTo>
                  <a:lnTo>
                    <a:pt x="279" y="3937"/>
                  </a:lnTo>
                  <a:lnTo>
                    <a:pt x="279" y="6932"/>
                  </a:lnTo>
                  <a:cubicBezTo>
                    <a:pt x="122" y="6960"/>
                    <a:pt x="0" y="7098"/>
                    <a:pt x="0" y="7266"/>
                  </a:cubicBezTo>
                  <a:cubicBezTo>
                    <a:pt x="0" y="7451"/>
                    <a:pt x="152" y="7603"/>
                    <a:pt x="340" y="7603"/>
                  </a:cubicBezTo>
                  <a:cubicBezTo>
                    <a:pt x="525" y="7603"/>
                    <a:pt x="677" y="7451"/>
                    <a:pt x="677" y="7266"/>
                  </a:cubicBezTo>
                  <a:cubicBezTo>
                    <a:pt x="677" y="7101"/>
                    <a:pt x="558" y="6963"/>
                    <a:pt x="398" y="6935"/>
                  </a:cubicBezTo>
                  <a:lnTo>
                    <a:pt x="398" y="3987"/>
                  </a:lnTo>
                  <a:lnTo>
                    <a:pt x="4271" y="83"/>
                  </a:lnTo>
                  <a:lnTo>
                    <a:pt x="4188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0" name="Google Shape;2350;p28"/>
            <p:cNvSpPr/>
            <p:nvPr/>
          </p:nvSpPr>
          <p:spPr>
            <a:xfrm>
              <a:off x="2318275" y="2070425"/>
              <a:ext cx="36950" cy="307200"/>
            </a:xfrm>
            <a:custGeom>
              <a:avLst/>
              <a:gdLst/>
              <a:ahLst/>
              <a:cxnLst/>
              <a:rect l="l" t="t" r="r" b="b"/>
              <a:pathLst>
                <a:path w="1478" h="12288" extrusionOk="0">
                  <a:moveTo>
                    <a:pt x="1138" y="119"/>
                  </a:moveTo>
                  <a:cubicBezTo>
                    <a:pt x="1260" y="119"/>
                    <a:pt x="1359" y="219"/>
                    <a:pt x="1359" y="340"/>
                  </a:cubicBezTo>
                  <a:cubicBezTo>
                    <a:pt x="1359" y="461"/>
                    <a:pt x="1260" y="561"/>
                    <a:pt x="1138" y="561"/>
                  </a:cubicBezTo>
                  <a:cubicBezTo>
                    <a:pt x="1017" y="561"/>
                    <a:pt x="917" y="461"/>
                    <a:pt x="917" y="340"/>
                  </a:cubicBezTo>
                  <a:cubicBezTo>
                    <a:pt x="917" y="219"/>
                    <a:pt x="1017" y="119"/>
                    <a:pt x="1138" y="119"/>
                  </a:cubicBezTo>
                  <a:close/>
                  <a:moveTo>
                    <a:pt x="340" y="11727"/>
                  </a:moveTo>
                  <a:cubicBezTo>
                    <a:pt x="462" y="11727"/>
                    <a:pt x="561" y="11826"/>
                    <a:pt x="561" y="11948"/>
                  </a:cubicBezTo>
                  <a:cubicBezTo>
                    <a:pt x="561" y="12069"/>
                    <a:pt x="462" y="12169"/>
                    <a:pt x="340" y="12169"/>
                  </a:cubicBezTo>
                  <a:cubicBezTo>
                    <a:pt x="219" y="12169"/>
                    <a:pt x="120" y="12069"/>
                    <a:pt x="120" y="11948"/>
                  </a:cubicBezTo>
                  <a:cubicBezTo>
                    <a:pt x="120" y="11826"/>
                    <a:pt x="219" y="11727"/>
                    <a:pt x="340" y="11727"/>
                  </a:cubicBezTo>
                  <a:close/>
                  <a:moveTo>
                    <a:pt x="1138" y="0"/>
                  </a:moveTo>
                  <a:cubicBezTo>
                    <a:pt x="953" y="0"/>
                    <a:pt x="801" y="152"/>
                    <a:pt x="801" y="340"/>
                  </a:cubicBezTo>
                  <a:cubicBezTo>
                    <a:pt x="801" y="506"/>
                    <a:pt x="920" y="644"/>
                    <a:pt x="1080" y="671"/>
                  </a:cubicBezTo>
                  <a:lnTo>
                    <a:pt x="1080" y="2824"/>
                  </a:lnTo>
                  <a:lnTo>
                    <a:pt x="282" y="3628"/>
                  </a:lnTo>
                  <a:lnTo>
                    <a:pt x="282" y="11617"/>
                  </a:lnTo>
                  <a:cubicBezTo>
                    <a:pt x="122" y="11644"/>
                    <a:pt x="1" y="11782"/>
                    <a:pt x="1" y="11948"/>
                  </a:cubicBezTo>
                  <a:cubicBezTo>
                    <a:pt x="1" y="12136"/>
                    <a:pt x="153" y="12287"/>
                    <a:pt x="340" y="12287"/>
                  </a:cubicBezTo>
                  <a:cubicBezTo>
                    <a:pt x="528" y="12287"/>
                    <a:pt x="680" y="12136"/>
                    <a:pt x="680" y="11948"/>
                  </a:cubicBezTo>
                  <a:cubicBezTo>
                    <a:pt x="680" y="11782"/>
                    <a:pt x="558" y="11644"/>
                    <a:pt x="398" y="11617"/>
                  </a:cubicBezTo>
                  <a:lnTo>
                    <a:pt x="398" y="3675"/>
                  </a:lnTo>
                  <a:lnTo>
                    <a:pt x="1199" y="2874"/>
                  </a:lnTo>
                  <a:lnTo>
                    <a:pt x="1199" y="671"/>
                  </a:lnTo>
                  <a:cubicBezTo>
                    <a:pt x="1356" y="644"/>
                    <a:pt x="1478" y="506"/>
                    <a:pt x="1478" y="340"/>
                  </a:cubicBezTo>
                  <a:cubicBezTo>
                    <a:pt x="1478" y="152"/>
                    <a:pt x="1326" y="0"/>
                    <a:pt x="1138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1" name="Google Shape;2351;p28"/>
            <p:cNvSpPr/>
            <p:nvPr/>
          </p:nvSpPr>
          <p:spPr>
            <a:xfrm>
              <a:off x="2056800" y="1031225"/>
              <a:ext cx="185725" cy="1020175"/>
            </a:xfrm>
            <a:custGeom>
              <a:avLst/>
              <a:gdLst/>
              <a:ahLst/>
              <a:cxnLst/>
              <a:rect l="l" t="t" r="r" b="b"/>
              <a:pathLst>
                <a:path w="7429" h="40807" extrusionOk="0">
                  <a:moveTo>
                    <a:pt x="3641" y="120"/>
                  </a:moveTo>
                  <a:cubicBezTo>
                    <a:pt x="3763" y="120"/>
                    <a:pt x="3862" y="219"/>
                    <a:pt x="3862" y="340"/>
                  </a:cubicBezTo>
                  <a:cubicBezTo>
                    <a:pt x="3862" y="459"/>
                    <a:pt x="3763" y="559"/>
                    <a:pt x="3641" y="559"/>
                  </a:cubicBezTo>
                  <a:cubicBezTo>
                    <a:pt x="3520" y="559"/>
                    <a:pt x="3421" y="459"/>
                    <a:pt x="3421" y="340"/>
                  </a:cubicBezTo>
                  <a:cubicBezTo>
                    <a:pt x="3421" y="219"/>
                    <a:pt x="3520" y="120"/>
                    <a:pt x="3641" y="120"/>
                  </a:cubicBezTo>
                  <a:close/>
                  <a:moveTo>
                    <a:pt x="3641" y="1"/>
                  </a:moveTo>
                  <a:cubicBezTo>
                    <a:pt x="3457" y="1"/>
                    <a:pt x="3305" y="153"/>
                    <a:pt x="3305" y="340"/>
                  </a:cubicBezTo>
                  <a:cubicBezTo>
                    <a:pt x="3305" y="412"/>
                    <a:pt x="3327" y="478"/>
                    <a:pt x="3365" y="534"/>
                  </a:cubicBezTo>
                  <a:lnTo>
                    <a:pt x="0" y="3904"/>
                  </a:lnTo>
                  <a:lnTo>
                    <a:pt x="0" y="22284"/>
                  </a:lnTo>
                  <a:lnTo>
                    <a:pt x="1372" y="23645"/>
                  </a:lnTo>
                  <a:lnTo>
                    <a:pt x="1372" y="25930"/>
                  </a:lnTo>
                  <a:lnTo>
                    <a:pt x="7310" y="31860"/>
                  </a:lnTo>
                  <a:lnTo>
                    <a:pt x="7310" y="40807"/>
                  </a:lnTo>
                  <a:lnTo>
                    <a:pt x="7429" y="40807"/>
                  </a:lnTo>
                  <a:lnTo>
                    <a:pt x="7429" y="31810"/>
                  </a:lnTo>
                  <a:lnTo>
                    <a:pt x="1491" y="25883"/>
                  </a:lnTo>
                  <a:lnTo>
                    <a:pt x="1491" y="23595"/>
                  </a:lnTo>
                  <a:lnTo>
                    <a:pt x="119" y="22234"/>
                  </a:lnTo>
                  <a:lnTo>
                    <a:pt x="119" y="3954"/>
                  </a:lnTo>
                  <a:lnTo>
                    <a:pt x="3448" y="616"/>
                  </a:lnTo>
                  <a:cubicBezTo>
                    <a:pt x="3503" y="655"/>
                    <a:pt x="3570" y="677"/>
                    <a:pt x="3641" y="677"/>
                  </a:cubicBezTo>
                  <a:cubicBezTo>
                    <a:pt x="3829" y="677"/>
                    <a:pt x="3981" y="525"/>
                    <a:pt x="3981" y="340"/>
                  </a:cubicBezTo>
                  <a:cubicBezTo>
                    <a:pt x="3981" y="153"/>
                    <a:pt x="3829" y="1"/>
                    <a:pt x="3641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2" name="Google Shape;2352;p28"/>
            <p:cNvSpPr/>
            <p:nvPr/>
          </p:nvSpPr>
          <p:spPr>
            <a:xfrm>
              <a:off x="2103525" y="1076775"/>
              <a:ext cx="86150" cy="631775"/>
            </a:xfrm>
            <a:custGeom>
              <a:avLst/>
              <a:gdLst/>
              <a:ahLst/>
              <a:cxnLst/>
              <a:rect l="l" t="t" r="r" b="b"/>
              <a:pathLst>
                <a:path w="3446" h="25271" extrusionOk="0">
                  <a:moveTo>
                    <a:pt x="3106" y="24713"/>
                  </a:moveTo>
                  <a:cubicBezTo>
                    <a:pt x="3230" y="24713"/>
                    <a:pt x="3327" y="24809"/>
                    <a:pt x="3327" y="24934"/>
                  </a:cubicBezTo>
                  <a:cubicBezTo>
                    <a:pt x="3327" y="25055"/>
                    <a:pt x="3227" y="25154"/>
                    <a:pt x="3106" y="25154"/>
                  </a:cubicBezTo>
                  <a:cubicBezTo>
                    <a:pt x="2984" y="25154"/>
                    <a:pt x="2888" y="25055"/>
                    <a:pt x="2888" y="24934"/>
                  </a:cubicBezTo>
                  <a:cubicBezTo>
                    <a:pt x="2888" y="24812"/>
                    <a:pt x="2984" y="24713"/>
                    <a:pt x="3106" y="24713"/>
                  </a:cubicBezTo>
                  <a:close/>
                  <a:moveTo>
                    <a:pt x="2667" y="1"/>
                  </a:moveTo>
                  <a:lnTo>
                    <a:pt x="0" y="2673"/>
                  </a:lnTo>
                  <a:lnTo>
                    <a:pt x="0" y="19871"/>
                  </a:lnTo>
                  <a:lnTo>
                    <a:pt x="1408" y="21268"/>
                  </a:lnTo>
                  <a:lnTo>
                    <a:pt x="2289" y="21268"/>
                  </a:lnTo>
                  <a:lnTo>
                    <a:pt x="3048" y="22021"/>
                  </a:lnTo>
                  <a:lnTo>
                    <a:pt x="3048" y="24600"/>
                  </a:lnTo>
                  <a:cubicBezTo>
                    <a:pt x="2890" y="24627"/>
                    <a:pt x="2769" y="24765"/>
                    <a:pt x="2769" y="24934"/>
                  </a:cubicBezTo>
                  <a:cubicBezTo>
                    <a:pt x="2769" y="25119"/>
                    <a:pt x="2921" y="25270"/>
                    <a:pt x="3106" y="25270"/>
                  </a:cubicBezTo>
                  <a:cubicBezTo>
                    <a:pt x="3293" y="25270"/>
                    <a:pt x="3445" y="25119"/>
                    <a:pt x="3445" y="24934"/>
                  </a:cubicBezTo>
                  <a:cubicBezTo>
                    <a:pt x="3445" y="24765"/>
                    <a:pt x="3324" y="24627"/>
                    <a:pt x="3167" y="24600"/>
                  </a:cubicBezTo>
                  <a:lnTo>
                    <a:pt x="3167" y="21972"/>
                  </a:lnTo>
                  <a:lnTo>
                    <a:pt x="2338" y="21149"/>
                  </a:lnTo>
                  <a:lnTo>
                    <a:pt x="1455" y="21149"/>
                  </a:lnTo>
                  <a:lnTo>
                    <a:pt x="119" y="19821"/>
                  </a:lnTo>
                  <a:lnTo>
                    <a:pt x="119" y="2720"/>
                  </a:lnTo>
                  <a:lnTo>
                    <a:pt x="2750" y="84"/>
                  </a:lnTo>
                  <a:lnTo>
                    <a:pt x="2667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3" name="Google Shape;2353;p28"/>
            <p:cNvSpPr/>
            <p:nvPr/>
          </p:nvSpPr>
          <p:spPr>
            <a:xfrm>
              <a:off x="2292900" y="1580575"/>
              <a:ext cx="17000" cy="16925"/>
            </a:xfrm>
            <a:custGeom>
              <a:avLst/>
              <a:gdLst/>
              <a:ahLst/>
              <a:cxnLst/>
              <a:rect l="l" t="t" r="r" b="b"/>
              <a:pathLst>
                <a:path w="680" h="677" extrusionOk="0">
                  <a:moveTo>
                    <a:pt x="340" y="119"/>
                  </a:moveTo>
                  <a:cubicBezTo>
                    <a:pt x="461" y="119"/>
                    <a:pt x="560" y="219"/>
                    <a:pt x="560" y="340"/>
                  </a:cubicBezTo>
                  <a:cubicBezTo>
                    <a:pt x="560" y="461"/>
                    <a:pt x="461" y="561"/>
                    <a:pt x="340" y="561"/>
                  </a:cubicBezTo>
                  <a:cubicBezTo>
                    <a:pt x="218" y="561"/>
                    <a:pt x="119" y="461"/>
                    <a:pt x="119" y="340"/>
                  </a:cubicBezTo>
                  <a:cubicBezTo>
                    <a:pt x="119" y="219"/>
                    <a:pt x="218" y="119"/>
                    <a:pt x="340" y="119"/>
                  </a:cubicBezTo>
                  <a:close/>
                  <a:moveTo>
                    <a:pt x="340" y="0"/>
                  </a:moveTo>
                  <a:cubicBezTo>
                    <a:pt x="152" y="0"/>
                    <a:pt x="0" y="152"/>
                    <a:pt x="0" y="340"/>
                  </a:cubicBezTo>
                  <a:cubicBezTo>
                    <a:pt x="0" y="525"/>
                    <a:pt x="152" y="677"/>
                    <a:pt x="340" y="677"/>
                  </a:cubicBezTo>
                  <a:cubicBezTo>
                    <a:pt x="527" y="677"/>
                    <a:pt x="679" y="525"/>
                    <a:pt x="679" y="340"/>
                  </a:cubicBezTo>
                  <a:cubicBezTo>
                    <a:pt x="679" y="152"/>
                    <a:pt x="527" y="0"/>
                    <a:pt x="340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4" name="Google Shape;2354;p28"/>
            <p:cNvSpPr/>
            <p:nvPr/>
          </p:nvSpPr>
          <p:spPr>
            <a:xfrm>
              <a:off x="2080200" y="971125"/>
              <a:ext cx="169300" cy="833775"/>
            </a:xfrm>
            <a:custGeom>
              <a:avLst/>
              <a:gdLst/>
              <a:ahLst/>
              <a:cxnLst/>
              <a:rect l="l" t="t" r="r" b="b"/>
              <a:pathLst>
                <a:path w="6772" h="33351" extrusionOk="0">
                  <a:moveTo>
                    <a:pt x="6435" y="32792"/>
                  </a:moveTo>
                  <a:cubicBezTo>
                    <a:pt x="6556" y="32792"/>
                    <a:pt x="6656" y="32889"/>
                    <a:pt x="6656" y="33013"/>
                  </a:cubicBezTo>
                  <a:cubicBezTo>
                    <a:pt x="6656" y="33135"/>
                    <a:pt x="6556" y="33231"/>
                    <a:pt x="6435" y="33231"/>
                  </a:cubicBezTo>
                  <a:cubicBezTo>
                    <a:pt x="6313" y="33231"/>
                    <a:pt x="6214" y="33135"/>
                    <a:pt x="6214" y="33013"/>
                  </a:cubicBezTo>
                  <a:cubicBezTo>
                    <a:pt x="6214" y="32889"/>
                    <a:pt x="6313" y="32792"/>
                    <a:pt x="6435" y="32792"/>
                  </a:cubicBezTo>
                  <a:close/>
                  <a:moveTo>
                    <a:pt x="3583" y="1"/>
                  </a:moveTo>
                  <a:lnTo>
                    <a:pt x="3583" y="3012"/>
                  </a:lnTo>
                  <a:lnTo>
                    <a:pt x="0" y="6604"/>
                  </a:lnTo>
                  <a:lnTo>
                    <a:pt x="0" y="24392"/>
                  </a:lnTo>
                  <a:lnTo>
                    <a:pt x="1372" y="25753"/>
                  </a:lnTo>
                  <a:lnTo>
                    <a:pt x="1372" y="28042"/>
                  </a:lnTo>
                  <a:lnTo>
                    <a:pt x="6156" y="32817"/>
                  </a:lnTo>
                  <a:cubicBezTo>
                    <a:pt x="6117" y="32872"/>
                    <a:pt x="6095" y="32939"/>
                    <a:pt x="6095" y="33011"/>
                  </a:cubicBezTo>
                  <a:cubicBezTo>
                    <a:pt x="6095" y="33198"/>
                    <a:pt x="6247" y="33350"/>
                    <a:pt x="6435" y="33350"/>
                  </a:cubicBezTo>
                  <a:cubicBezTo>
                    <a:pt x="6620" y="33350"/>
                    <a:pt x="6772" y="33198"/>
                    <a:pt x="6772" y="33011"/>
                  </a:cubicBezTo>
                  <a:cubicBezTo>
                    <a:pt x="6772" y="32826"/>
                    <a:pt x="6620" y="32674"/>
                    <a:pt x="6435" y="32674"/>
                  </a:cubicBezTo>
                  <a:cubicBezTo>
                    <a:pt x="6363" y="32674"/>
                    <a:pt x="6294" y="32696"/>
                    <a:pt x="6239" y="32734"/>
                  </a:cubicBezTo>
                  <a:lnTo>
                    <a:pt x="1488" y="27992"/>
                  </a:lnTo>
                  <a:lnTo>
                    <a:pt x="1488" y="25703"/>
                  </a:lnTo>
                  <a:lnTo>
                    <a:pt x="116" y="24343"/>
                  </a:lnTo>
                  <a:lnTo>
                    <a:pt x="116" y="6653"/>
                  </a:lnTo>
                  <a:lnTo>
                    <a:pt x="3699" y="3062"/>
                  </a:lnTo>
                  <a:lnTo>
                    <a:pt x="3699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5" name="Google Shape;2355;p28"/>
            <p:cNvSpPr/>
            <p:nvPr/>
          </p:nvSpPr>
          <p:spPr>
            <a:xfrm>
              <a:off x="1955975" y="993200"/>
              <a:ext cx="192700" cy="1086025"/>
            </a:xfrm>
            <a:custGeom>
              <a:avLst/>
              <a:gdLst/>
              <a:ahLst/>
              <a:cxnLst/>
              <a:rect l="l" t="t" r="r" b="b"/>
              <a:pathLst>
                <a:path w="7708" h="43441" extrusionOk="0">
                  <a:moveTo>
                    <a:pt x="7368" y="42880"/>
                  </a:moveTo>
                  <a:cubicBezTo>
                    <a:pt x="7490" y="42880"/>
                    <a:pt x="7589" y="42979"/>
                    <a:pt x="7589" y="43100"/>
                  </a:cubicBezTo>
                  <a:cubicBezTo>
                    <a:pt x="7589" y="43222"/>
                    <a:pt x="7490" y="43321"/>
                    <a:pt x="7368" y="43321"/>
                  </a:cubicBezTo>
                  <a:cubicBezTo>
                    <a:pt x="7247" y="43321"/>
                    <a:pt x="7147" y="43222"/>
                    <a:pt x="7147" y="43100"/>
                  </a:cubicBezTo>
                  <a:cubicBezTo>
                    <a:pt x="7147" y="42979"/>
                    <a:pt x="7247" y="42880"/>
                    <a:pt x="7368" y="42880"/>
                  </a:cubicBezTo>
                  <a:close/>
                  <a:moveTo>
                    <a:pt x="1149" y="1"/>
                  </a:moveTo>
                  <a:lnTo>
                    <a:pt x="1149" y="4365"/>
                  </a:lnTo>
                  <a:lnTo>
                    <a:pt x="0" y="5519"/>
                  </a:lnTo>
                  <a:lnTo>
                    <a:pt x="0" y="25074"/>
                  </a:lnTo>
                  <a:lnTo>
                    <a:pt x="1372" y="26438"/>
                  </a:lnTo>
                  <a:lnTo>
                    <a:pt x="1372" y="28724"/>
                  </a:lnTo>
                  <a:lnTo>
                    <a:pt x="7310" y="34653"/>
                  </a:lnTo>
                  <a:lnTo>
                    <a:pt x="7310" y="42769"/>
                  </a:lnTo>
                  <a:cubicBezTo>
                    <a:pt x="7150" y="42797"/>
                    <a:pt x="7031" y="42935"/>
                    <a:pt x="7031" y="43100"/>
                  </a:cubicBezTo>
                  <a:cubicBezTo>
                    <a:pt x="7031" y="43288"/>
                    <a:pt x="7183" y="43440"/>
                    <a:pt x="7368" y="43440"/>
                  </a:cubicBezTo>
                  <a:cubicBezTo>
                    <a:pt x="7556" y="43440"/>
                    <a:pt x="7708" y="43288"/>
                    <a:pt x="7708" y="43100"/>
                  </a:cubicBezTo>
                  <a:cubicBezTo>
                    <a:pt x="7708" y="42935"/>
                    <a:pt x="7586" y="42797"/>
                    <a:pt x="7429" y="42769"/>
                  </a:cubicBezTo>
                  <a:lnTo>
                    <a:pt x="7429" y="34604"/>
                  </a:lnTo>
                  <a:lnTo>
                    <a:pt x="1488" y="28674"/>
                  </a:lnTo>
                  <a:lnTo>
                    <a:pt x="1488" y="26388"/>
                  </a:lnTo>
                  <a:lnTo>
                    <a:pt x="116" y="25025"/>
                  </a:lnTo>
                  <a:lnTo>
                    <a:pt x="116" y="5569"/>
                  </a:lnTo>
                  <a:lnTo>
                    <a:pt x="1265" y="4412"/>
                  </a:lnTo>
                  <a:lnTo>
                    <a:pt x="1265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6" name="Google Shape;2356;p28"/>
            <p:cNvSpPr/>
            <p:nvPr/>
          </p:nvSpPr>
          <p:spPr>
            <a:xfrm>
              <a:off x="1979300" y="985825"/>
              <a:ext cx="192700" cy="1116500"/>
            </a:xfrm>
            <a:custGeom>
              <a:avLst/>
              <a:gdLst/>
              <a:ahLst/>
              <a:cxnLst/>
              <a:rect l="l" t="t" r="r" b="b"/>
              <a:pathLst>
                <a:path w="7708" h="44660" extrusionOk="0">
                  <a:moveTo>
                    <a:pt x="7371" y="44102"/>
                  </a:moveTo>
                  <a:cubicBezTo>
                    <a:pt x="7492" y="44102"/>
                    <a:pt x="7592" y="44202"/>
                    <a:pt x="7592" y="44323"/>
                  </a:cubicBezTo>
                  <a:cubicBezTo>
                    <a:pt x="7592" y="44444"/>
                    <a:pt x="7492" y="44544"/>
                    <a:pt x="7371" y="44544"/>
                  </a:cubicBezTo>
                  <a:cubicBezTo>
                    <a:pt x="7249" y="44544"/>
                    <a:pt x="7150" y="44444"/>
                    <a:pt x="7150" y="44323"/>
                  </a:cubicBezTo>
                  <a:cubicBezTo>
                    <a:pt x="7150" y="44202"/>
                    <a:pt x="7249" y="44102"/>
                    <a:pt x="7371" y="44102"/>
                  </a:cubicBezTo>
                  <a:close/>
                  <a:moveTo>
                    <a:pt x="1149" y="0"/>
                  </a:moveTo>
                  <a:lnTo>
                    <a:pt x="1149" y="4953"/>
                  </a:lnTo>
                  <a:lnTo>
                    <a:pt x="0" y="6109"/>
                  </a:lnTo>
                  <a:lnTo>
                    <a:pt x="0" y="25077"/>
                  </a:lnTo>
                  <a:lnTo>
                    <a:pt x="1372" y="26438"/>
                  </a:lnTo>
                  <a:lnTo>
                    <a:pt x="1372" y="28723"/>
                  </a:lnTo>
                  <a:lnTo>
                    <a:pt x="7310" y="34653"/>
                  </a:lnTo>
                  <a:lnTo>
                    <a:pt x="7310" y="43989"/>
                  </a:lnTo>
                  <a:cubicBezTo>
                    <a:pt x="7153" y="44019"/>
                    <a:pt x="7031" y="44157"/>
                    <a:pt x="7031" y="44323"/>
                  </a:cubicBezTo>
                  <a:cubicBezTo>
                    <a:pt x="7031" y="44511"/>
                    <a:pt x="7183" y="44660"/>
                    <a:pt x="7371" y="44660"/>
                  </a:cubicBezTo>
                  <a:cubicBezTo>
                    <a:pt x="7556" y="44660"/>
                    <a:pt x="7708" y="44508"/>
                    <a:pt x="7708" y="44323"/>
                  </a:cubicBezTo>
                  <a:cubicBezTo>
                    <a:pt x="7708" y="44157"/>
                    <a:pt x="7586" y="44019"/>
                    <a:pt x="7429" y="43989"/>
                  </a:cubicBezTo>
                  <a:lnTo>
                    <a:pt x="7429" y="34603"/>
                  </a:lnTo>
                  <a:lnTo>
                    <a:pt x="1491" y="28677"/>
                  </a:lnTo>
                  <a:lnTo>
                    <a:pt x="1491" y="26388"/>
                  </a:lnTo>
                  <a:lnTo>
                    <a:pt x="119" y="25027"/>
                  </a:lnTo>
                  <a:lnTo>
                    <a:pt x="119" y="6159"/>
                  </a:lnTo>
                  <a:lnTo>
                    <a:pt x="1267" y="5003"/>
                  </a:lnTo>
                  <a:lnTo>
                    <a:pt x="1267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7" name="Google Shape;2357;p28"/>
            <p:cNvSpPr/>
            <p:nvPr/>
          </p:nvSpPr>
          <p:spPr>
            <a:xfrm>
              <a:off x="2002700" y="978500"/>
              <a:ext cx="185725" cy="1052000"/>
            </a:xfrm>
            <a:custGeom>
              <a:avLst/>
              <a:gdLst/>
              <a:ahLst/>
              <a:cxnLst/>
              <a:rect l="l" t="t" r="r" b="b"/>
              <a:pathLst>
                <a:path w="7429" h="42080" extrusionOk="0">
                  <a:moveTo>
                    <a:pt x="1146" y="1"/>
                  </a:moveTo>
                  <a:lnTo>
                    <a:pt x="1146" y="5541"/>
                  </a:lnTo>
                  <a:lnTo>
                    <a:pt x="0" y="6698"/>
                  </a:lnTo>
                  <a:lnTo>
                    <a:pt x="0" y="25074"/>
                  </a:lnTo>
                  <a:lnTo>
                    <a:pt x="1372" y="26435"/>
                  </a:lnTo>
                  <a:lnTo>
                    <a:pt x="1372" y="28724"/>
                  </a:lnTo>
                  <a:lnTo>
                    <a:pt x="7310" y="34651"/>
                  </a:lnTo>
                  <a:lnTo>
                    <a:pt x="7310" y="42079"/>
                  </a:lnTo>
                  <a:lnTo>
                    <a:pt x="7429" y="42079"/>
                  </a:lnTo>
                  <a:lnTo>
                    <a:pt x="7429" y="34604"/>
                  </a:lnTo>
                  <a:lnTo>
                    <a:pt x="1488" y="28674"/>
                  </a:lnTo>
                  <a:lnTo>
                    <a:pt x="1488" y="26386"/>
                  </a:lnTo>
                  <a:lnTo>
                    <a:pt x="116" y="25025"/>
                  </a:lnTo>
                  <a:lnTo>
                    <a:pt x="116" y="6745"/>
                  </a:lnTo>
                  <a:lnTo>
                    <a:pt x="1264" y="5591"/>
                  </a:lnTo>
                  <a:lnTo>
                    <a:pt x="1264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8" name="Google Shape;2358;p28"/>
            <p:cNvSpPr/>
            <p:nvPr/>
          </p:nvSpPr>
          <p:spPr>
            <a:xfrm>
              <a:off x="2314900" y="1643925"/>
              <a:ext cx="69600" cy="213900"/>
            </a:xfrm>
            <a:custGeom>
              <a:avLst/>
              <a:gdLst/>
              <a:ahLst/>
              <a:cxnLst/>
              <a:rect l="l" t="t" r="r" b="b"/>
              <a:pathLst>
                <a:path w="2784" h="8556" extrusionOk="0">
                  <a:moveTo>
                    <a:pt x="340" y="7998"/>
                  </a:moveTo>
                  <a:cubicBezTo>
                    <a:pt x="462" y="7998"/>
                    <a:pt x="561" y="8097"/>
                    <a:pt x="561" y="8219"/>
                  </a:cubicBezTo>
                  <a:cubicBezTo>
                    <a:pt x="561" y="8340"/>
                    <a:pt x="462" y="8439"/>
                    <a:pt x="340" y="8439"/>
                  </a:cubicBezTo>
                  <a:cubicBezTo>
                    <a:pt x="219" y="8439"/>
                    <a:pt x="119" y="8340"/>
                    <a:pt x="119" y="8219"/>
                  </a:cubicBezTo>
                  <a:cubicBezTo>
                    <a:pt x="119" y="8097"/>
                    <a:pt x="219" y="7998"/>
                    <a:pt x="340" y="7998"/>
                  </a:cubicBezTo>
                  <a:close/>
                  <a:moveTo>
                    <a:pt x="2667" y="1"/>
                  </a:moveTo>
                  <a:lnTo>
                    <a:pt x="2667" y="5798"/>
                  </a:lnTo>
                  <a:lnTo>
                    <a:pt x="533" y="7940"/>
                  </a:lnTo>
                  <a:cubicBezTo>
                    <a:pt x="478" y="7901"/>
                    <a:pt x="412" y="7879"/>
                    <a:pt x="340" y="7879"/>
                  </a:cubicBezTo>
                  <a:cubicBezTo>
                    <a:pt x="152" y="7879"/>
                    <a:pt x="1" y="8031"/>
                    <a:pt x="1" y="8219"/>
                  </a:cubicBezTo>
                  <a:cubicBezTo>
                    <a:pt x="1" y="8404"/>
                    <a:pt x="152" y="8555"/>
                    <a:pt x="340" y="8555"/>
                  </a:cubicBezTo>
                  <a:cubicBezTo>
                    <a:pt x="525" y="8555"/>
                    <a:pt x="677" y="8404"/>
                    <a:pt x="677" y="8219"/>
                  </a:cubicBezTo>
                  <a:cubicBezTo>
                    <a:pt x="677" y="8147"/>
                    <a:pt x="655" y="8078"/>
                    <a:pt x="616" y="8023"/>
                  </a:cubicBezTo>
                  <a:lnTo>
                    <a:pt x="2783" y="5847"/>
                  </a:lnTo>
                  <a:lnTo>
                    <a:pt x="2783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9" name="Google Shape;2359;p28"/>
            <p:cNvSpPr/>
            <p:nvPr/>
          </p:nvSpPr>
          <p:spPr>
            <a:xfrm>
              <a:off x="2219175" y="942900"/>
              <a:ext cx="620600" cy="657500"/>
            </a:xfrm>
            <a:custGeom>
              <a:avLst/>
              <a:gdLst/>
              <a:ahLst/>
              <a:cxnLst/>
              <a:rect l="l" t="t" r="r" b="b"/>
              <a:pathLst>
                <a:path w="24824" h="26300" extrusionOk="0">
                  <a:moveTo>
                    <a:pt x="20017" y="0"/>
                  </a:moveTo>
                  <a:lnTo>
                    <a:pt x="19686" y="337"/>
                  </a:lnTo>
                  <a:lnTo>
                    <a:pt x="24354" y="4969"/>
                  </a:lnTo>
                  <a:lnTo>
                    <a:pt x="24354" y="13033"/>
                  </a:lnTo>
                  <a:lnTo>
                    <a:pt x="19965" y="17452"/>
                  </a:lnTo>
                  <a:lnTo>
                    <a:pt x="18068" y="17452"/>
                  </a:lnTo>
                  <a:lnTo>
                    <a:pt x="9756" y="25828"/>
                  </a:lnTo>
                  <a:lnTo>
                    <a:pt x="7976" y="25828"/>
                  </a:lnTo>
                  <a:lnTo>
                    <a:pt x="6910" y="24770"/>
                  </a:lnTo>
                  <a:lnTo>
                    <a:pt x="6910" y="24053"/>
                  </a:lnTo>
                  <a:lnTo>
                    <a:pt x="785" y="17974"/>
                  </a:lnTo>
                  <a:cubicBezTo>
                    <a:pt x="788" y="17955"/>
                    <a:pt x="790" y="17938"/>
                    <a:pt x="790" y="17919"/>
                  </a:cubicBezTo>
                  <a:cubicBezTo>
                    <a:pt x="790" y="17701"/>
                    <a:pt x="614" y="17521"/>
                    <a:pt x="396" y="17521"/>
                  </a:cubicBezTo>
                  <a:cubicBezTo>
                    <a:pt x="177" y="17521"/>
                    <a:pt x="1" y="17701"/>
                    <a:pt x="1" y="17919"/>
                  </a:cubicBezTo>
                  <a:cubicBezTo>
                    <a:pt x="1" y="18137"/>
                    <a:pt x="177" y="18314"/>
                    <a:pt x="396" y="18314"/>
                  </a:cubicBezTo>
                  <a:cubicBezTo>
                    <a:pt x="415" y="18314"/>
                    <a:pt x="434" y="18311"/>
                    <a:pt x="454" y="18308"/>
                  </a:cubicBezTo>
                  <a:lnTo>
                    <a:pt x="6438" y="24249"/>
                  </a:lnTo>
                  <a:lnTo>
                    <a:pt x="6438" y="24966"/>
                  </a:lnTo>
                  <a:lnTo>
                    <a:pt x="7780" y="26300"/>
                  </a:lnTo>
                  <a:lnTo>
                    <a:pt x="9952" y="26300"/>
                  </a:lnTo>
                  <a:lnTo>
                    <a:pt x="18264" y="17924"/>
                  </a:lnTo>
                  <a:lnTo>
                    <a:pt x="20161" y="17924"/>
                  </a:lnTo>
                  <a:lnTo>
                    <a:pt x="24823" y="13226"/>
                  </a:lnTo>
                  <a:lnTo>
                    <a:pt x="24823" y="4773"/>
                  </a:lnTo>
                  <a:lnTo>
                    <a:pt x="20017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0" name="Google Shape;2360;p28"/>
            <p:cNvSpPr/>
            <p:nvPr/>
          </p:nvSpPr>
          <p:spPr>
            <a:xfrm>
              <a:off x="2314900" y="1643925"/>
              <a:ext cx="46275" cy="185800"/>
            </a:xfrm>
            <a:custGeom>
              <a:avLst/>
              <a:gdLst/>
              <a:ahLst/>
              <a:cxnLst/>
              <a:rect l="l" t="t" r="r" b="b"/>
              <a:pathLst>
                <a:path w="1851" h="7432" extrusionOk="0">
                  <a:moveTo>
                    <a:pt x="340" y="6874"/>
                  </a:moveTo>
                  <a:cubicBezTo>
                    <a:pt x="462" y="6874"/>
                    <a:pt x="561" y="6974"/>
                    <a:pt x="561" y="7095"/>
                  </a:cubicBezTo>
                  <a:cubicBezTo>
                    <a:pt x="561" y="7217"/>
                    <a:pt x="462" y="7316"/>
                    <a:pt x="340" y="7316"/>
                  </a:cubicBezTo>
                  <a:cubicBezTo>
                    <a:pt x="219" y="7316"/>
                    <a:pt x="119" y="7217"/>
                    <a:pt x="119" y="7095"/>
                  </a:cubicBezTo>
                  <a:cubicBezTo>
                    <a:pt x="119" y="6974"/>
                    <a:pt x="219" y="6874"/>
                    <a:pt x="340" y="6874"/>
                  </a:cubicBezTo>
                  <a:close/>
                  <a:moveTo>
                    <a:pt x="1731" y="1"/>
                  </a:moveTo>
                  <a:lnTo>
                    <a:pt x="1731" y="5505"/>
                  </a:lnTo>
                  <a:lnTo>
                    <a:pt x="522" y="6811"/>
                  </a:lnTo>
                  <a:cubicBezTo>
                    <a:pt x="470" y="6775"/>
                    <a:pt x="406" y="6756"/>
                    <a:pt x="340" y="6756"/>
                  </a:cubicBezTo>
                  <a:cubicBezTo>
                    <a:pt x="152" y="6756"/>
                    <a:pt x="1" y="6907"/>
                    <a:pt x="1" y="7095"/>
                  </a:cubicBezTo>
                  <a:cubicBezTo>
                    <a:pt x="1" y="7280"/>
                    <a:pt x="152" y="7432"/>
                    <a:pt x="340" y="7432"/>
                  </a:cubicBezTo>
                  <a:cubicBezTo>
                    <a:pt x="525" y="7432"/>
                    <a:pt x="677" y="7280"/>
                    <a:pt x="677" y="7095"/>
                  </a:cubicBezTo>
                  <a:cubicBezTo>
                    <a:pt x="677" y="7018"/>
                    <a:pt x="652" y="6949"/>
                    <a:pt x="608" y="6891"/>
                  </a:cubicBezTo>
                  <a:lnTo>
                    <a:pt x="1850" y="5552"/>
                  </a:lnTo>
                  <a:lnTo>
                    <a:pt x="1850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1" name="Google Shape;2361;p28"/>
            <p:cNvSpPr/>
            <p:nvPr/>
          </p:nvSpPr>
          <p:spPr>
            <a:xfrm>
              <a:off x="1462050" y="1917500"/>
              <a:ext cx="120650" cy="192425"/>
            </a:xfrm>
            <a:custGeom>
              <a:avLst/>
              <a:gdLst/>
              <a:ahLst/>
              <a:cxnLst/>
              <a:rect l="l" t="t" r="r" b="b"/>
              <a:pathLst>
                <a:path w="4826" h="7697" extrusionOk="0">
                  <a:moveTo>
                    <a:pt x="329" y="0"/>
                  </a:moveTo>
                  <a:lnTo>
                    <a:pt x="0" y="340"/>
                  </a:lnTo>
                  <a:lnTo>
                    <a:pt x="4196" y="4395"/>
                  </a:lnTo>
                  <a:lnTo>
                    <a:pt x="4196" y="6984"/>
                  </a:lnTo>
                  <a:cubicBezTo>
                    <a:pt x="4100" y="7059"/>
                    <a:pt x="4036" y="7172"/>
                    <a:pt x="4036" y="7302"/>
                  </a:cubicBezTo>
                  <a:cubicBezTo>
                    <a:pt x="4036" y="7520"/>
                    <a:pt x="4213" y="7696"/>
                    <a:pt x="4431" y="7696"/>
                  </a:cubicBezTo>
                  <a:cubicBezTo>
                    <a:pt x="4649" y="7696"/>
                    <a:pt x="4826" y="7520"/>
                    <a:pt x="4826" y="7302"/>
                  </a:cubicBezTo>
                  <a:cubicBezTo>
                    <a:pt x="4826" y="7172"/>
                    <a:pt x="4762" y="7059"/>
                    <a:pt x="4666" y="6987"/>
                  </a:cubicBezTo>
                  <a:lnTo>
                    <a:pt x="4666" y="4193"/>
                  </a:lnTo>
                  <a:lnTo>
                    <a:pt x="329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2" name="Google Shape;2362;p28"/>
            <p:cNvSpPr/>
            <p:nvPr/>
          </p:nvSpPr>
          <p:spPr>
            <a:xfrm>
              <a:off x="2272600" y="978500"/>
              <a:ext cx="44250" cy="418450"/>
            </a:xfrm>
            <a:custGeom>
              <a:avLst/>
              <a:gdLst/>
              <a:ahLst/>
              <a:cxnLst/>
              <a:rect l="l" t="t" r="r" b="b"/>
              <a:pathLst>
                <a:path w="1770" h="16738" extrusionOk="0">
                  <a:moveTo>
                    <a:pt x="1430" y="16180"/>
                  </a:moveTo>
                  <a:cubicBezTo>
                    <a:pt x="1552" y="16180"/>
                    <a:pt x="1651" y="16280"/>
                    <a:pt x="1651" y="16401"/>
                  </a:cubicBezTo>
                  <a:cubicBezTo>
                    <a:pt x="1651" y="16522"/>
                    <a:pt x="1552" y="16622"/>
                    <a:pt x="1430" y="16622"/>
                  </a:cubicBezTo>
                  <a:cubicBezTo>
                    <a:pt x="1309" y="16622"/>
                    <a:pt x="1210" y="16522"/>
                    <a:pt x="1210" y="16401"/>
                  </a:cubicBezTo>
                  <a:cubicBezTo>
                    <a:pt x="1210" y="16280"/>
                    <a:pt x="1309" y="16180"/>
                    <a:pt x="1430" y="16180"/>
                  </a:cubicBezTo>
                  <a:close/>
                  <a:moveTo>
                    <a:pt x="0" y="1"/>
                  </a:moveTo>
                  <a:lnTo>
                    <a:pt x="0" y="12282"/>
                  </a:lnTo>
                  <a:lnTo>
                    <a:pt x="1372" y="13643"/>
                  </a:lnTo>
                  <a:lnTo>
                    <a:pt x="1372" y="16067"/>
                  </a:lnTo>
                  <a:cubicBezTo>
                    <a:pt x="1212" y="16095"/>
                    <a:pt x="1094" y="16233"/>
                    <a:pt x="1094" y="16401"/>
                  </a:cubicBezTo>
                  <a:cubicBezTo>
                    <a:pt x="1094" y="16586"/>
                    <a:pt x="1245" y="16738"/>
                    <a:pt x="1430" y="16738"/>
                  </a:cubicBezTo>
                  <a:cubicBezTo>
                    <a:pt x="1618" y="16738"/>
                    <a:pt x="1770" y="16586"/>
                    <a:pt x="1770" y="16401"/>
                  </a:cubicBezTo>
                  <a:cubicBezTo>
                    <a:pt x="1770" y="16233"/>
                    <a:pt x="1648" y="16095"/>
                    <a:pt x="1491" y="16067"/>
                  </a:cubicBezTo>
                  <a:lnTo>
                    <a:pt x="1491" y="13596"/>
                  </a:lnTo>
                  <a:lnTo>
                    <a:pt x="119" y="12235"/>
                  </a:lnTo>
                  <a:lnTo>
                    <a:pt x="119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3" name="Google Shape;2363;p28"/>
            <p:cNvSpPr/>
            <p:nvPr/>
          </p:nvSpPr>
          <p:spPr>
            <a:xfrm>
              <a:off x="1932575" y="993200"/>
              <a:ext cx="192700" cy="1062825"/>
            </a:xfrm>
            <a:custGeom>
              <a:avLst/>
              <a:gdLst/>
              <a:ahLst/>
              <a:cxnLst/>
              <a:rect l="l" t="t" r="r" b="b"/>
              <a:pathLst>
                <a:path w="7708" h="42513" extrusionOk="0">
                  <a:moveTo>
                    <a:pt x="7371" y="41952"/>
                  </a:moveTo>
                  <a:cubicBezTo>
                    <a:pt x="7492" y="41952"/>
                    <a:pt x="7589" y="42051"/>
                    <a:pt x="7589" y="42173"/>
                  </a:cubicBezTo>
                  <a:cubicBezTo>
                    <a:pt x="7589" y="42294"/>
                    <a:pt x="7492" y="42394"/>
                    <a:pt x="7371" y="42394"/>
                  </a:cubicBezTo>
                  <a:cubicBezTo>
                    <a:pt x="7250" y="42394"/>
                    <a:pt x="7150" y="42294"/>
                    <a:pt x="7150" y="42173"/>
                  </a:cubicBezTo>
                  <a:cubicBezTo>
                    <a:pt x="7150" y="42051"/>
                    <a:pt x="7250" y="41952"/>
                    <a:pt x="7371" y="41952"/>
                  </a:cubicBezTo>
                  <a:close/>
                  <a:moveTo>
                    <a:pt x="1149" y="1"/>
                  </a:moveTo>
                  <a:lnTo>
                    <a:pt x="1149" y="4070"/>
                  </a:lnTo>
                  <a:lnTo>
                    <a:pt x="0" y="5226"/>
                  </a:lnTo>
                  <a:lnTo>
                    <a:pt x="0" y="25370"/>
                  </a:lnTo>
                  <a:lnTo>
                    <a:pt x="1372" y="26731"/>
                  </a:lnTo>
                  <a:lnTo>
                    <a:pt x="1372" y="29019"/>
                  </a:lnTo>
                  <a:lnTo>
                    <a:pt x="7310" y="34946"/>
                  </a:lnTo>
                  <a:lnTo>
                    <a:pt x="7310" y="41839"/>
                  </a:lnTo>
                  <a:cubicBezTo>
                    <a:pt x="7153" y="41869"/>
                    <a:pt x="7031" y="42007"/>
                    <a:pt x="7031" y="42173"/>
                  </a:cubicBezTo>
                  <a:cubicBezTo>
                    <a:pt x="7031" y="42361"/>
                    <a:pt x="7183" y="42512"/>
                    <a:pt x="7371" y="42512"/>
                  </a:cubicBezTo>
                  <a:cubicBezTo>
                    <a:pt x="7556" y="42512"/>
                    <a:pt x="7708" y="42361"/>
                    <a:pt x="7708" y="42173"/>
                  </a:cubicBezTo>
                  <a:cubicBezTo>
                    <a:pt x="7708" y="42007"/>
                    <a:pt x="7586" y="41869"/>
                    <a:pt x="7429" y="41839"/>
                  </a:cubicBezTo>
                  <a:lnTo>
                    <a:pt x="7429" y="34899"/>
                  </a:lnTo>
                  <a:lnTo>
                    <a:pt x="1491" y="28970"/>
                  </a:lnTo>
                  <a:lnTo>
                    <a:pt x="1491" y="26681"/>
                  </a:lnTo>
                  <a:lnTo>
                    <a:pt x="119" y="25320"/>
                  </a:lnTo>
                  <a:lnTo>
                    <a:pt x="119" y="5273"/>
                  </a:lnTo>
                  <a:lnTo>
                    <a:pt x="1265" y="4120"/>
                  </a:lnTo>
                  <a:lnTo>
                    <a:pt x="1265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4" name="Google Shape;2364;p28"/>
            <p:cNvSpPr/>
            <p:nvPr/>
          </p:nvSpPr>
          <p:spPr>
            <a:xfrm>
              <a:off x="2345275" y="1417575"/>
              <a:ext cx="393450" cy="629950"/>
            </a:xfrm>
            <a:custGeom>
              <a:avLst/>
              <a:gdLst/>
              <a:ahLst/>
              <a:cxnLst/>
              <a:rect l="l" t="t" r="r" b="b"/>
              <a:pathLst>
                <a:path w="15738" h="25198" extrusionOk="0">
                  <a:moveTo>
                    <a:pt x="15655" y="0"/>
                  </a:moveTo>
                  <a:lnTo>
                    <a:pt x="5731" y="9966"/>
                  </a:lnTo>
                  <a:lnTo>
                    <a:pt x="5714" y="9982"/>
                  </a:lnTo>
                  <a:lnTo>
                    <a:pt x="5714" y="16963"/>
                  </a:lnTo>
                  <a:lnTo>
                    <a:pt x="17" y="22689"/>
                  </a:lnTo>
                  <a:lnTo>
                    <a:pt x="0" y="22705"/>
                  </a:lnTo>
                  <a:lnTo>
                    <a:pt x="0" y="25198"/>
                  </a:lnTo>
                  <a:lnTo>
                    <a:pt x="119" y="25198"/>
                  </a:lnTo>
                  <a:lnTo>
                    <a:pt x="119" y="22752"/>
                  </a:lnTo>
                  <a:lnTo>
                    <a:pt x="5814" y="17030"/>
                  </a:lnTo>
                  <a:lnTo>
                    <a:pt x="5830" y="17013"/>
                  </a:lnTo>
                  <a:lnTo>
                    <a:pt x="5830" y="10029"/>
                  </a:lnTo>
                  <a:lnTo>
                    <a:pt x="15738" y="83"/>
                  </a:lnTo>
                  <a:lnTo>
                    <a:pt x="15655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5" name="Google Shape;2365;p28"/>
            <p:cNvSpPr/>
            <p:nvPr/>
          </p:nvSpPr>
          <p:spPr>
            <a:xfrm>
              <a:off x="2296000" y="978025"/>
              <a:ext cx="44175" cy="442475"/>
            </a:xfrm>
            <a:custGeom>
              <a:avLst/>
              <a:gdLst/>
              <a:ahLst/>
              <a:cxnLst/>
              <a:rect l="l" t="t" r="r" b="b"/>
              <a:pathLst>
                <a:path w="1767" h="17699" extrusionOk="0">
                  <a:moveTo>
                    <a:pt x="1430" y="17138"/>
                  </a:moveTo>
                  <a:cubicBezTo>
                    <a:pt x="1552" y="17138"/>
                    <a:pt x="1651" y="17237"/>
                    <a:pt x="1651" y="17359"/>
                  </a:cubicBezTo>
                  <a:cubicBezTo>
                    <a:pt x="1651" y="17480"/>
                    <a:pt x="1552" y="17579"/>
                    <a:pt x="1430" y="17579"/>
                  </a:cubicBezTo>
                  <a:cubicBezTo>
                    <a:pt x="1309" y="17579"/>
                    <a:pt x="1209" y="17480"/>
                    <a:pt x="1209" y="17359"/>
                  </a:cubicBezTo>
                  <a:cubicBezTo>
                    <a:pt x="1209" y="17237"/>
                    <a:pt x="1309" y="17138"/>
                    <a:pt x="1430" y="17138"/>
                  </a:cubicBezTo>
                  <a:close/>
                  <a:moveTo>
                    <a:pt x="0" y="1"/>
                  </a:moveTo>
                  <a:lnTo>
                    <a:pt x="0" y="9753"/>
                  </a:lnTo>
                  <a:lnTo>
                    <a:pt x="1372" y="11117"/>
                  </a:lnTo>
                  <a:lnTo>
                    <a:pt x="1372" y="17027"/>
                  </a:lnTo>
                  <a:lnTo>
                    <a:pt x="1369" y="17027"/>
                  </a:lnTo>
                  <a:cubicBezTo>
                    <a:pt x="1212" y="17055"/>
                    <a:pt x="1091" y="17193"/>
                    <a:pt x="1091" y="17359"/>
                  </a:cubicBezTo>
                  <a:cubicBezTo>
                    <a:pt x="1091" y="17546"/>
                    <a:pt x="1242" y="17698"/>
                    <a:pt x="1430" y="17698"/>
                  </a:cubicBezTo>
                  <a:cubicBezTo>
                    <a:pt x="1615" y="17698"/>
                    <a:pt x="1767" y="17546"/>
                    <a:pt x="1767" y="17359"/>
                  </a:cubicBezTo>
                  <a:cubicBezTo>
                    <a:pt x="1767" y="17193"/>
                    <a:pt x="1645" y="17055"/>
                    <a:pt x="1488" y="17027"/>
                  </a:cubicBezTo>
                  <a:lnTo>
                    <a:pt x="1488" y="11067"/>
                  </a:lnTo>
                  <a:lnTo>
                    <a:pt x="116" y="9704"/>
                  </a:lnTo>
                  <a:lnTo>
                    <a:pt x="116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6" name="Google Shape;2366;p28"/>
            <p:cNvSpPr/>
            <p:nvPr/>
          </p:nvSpPr>
          <p:spPr>
            <a:xfrm>
              <a:off x="1459000" y="1041375"/>
              <a:ext cx="299475" cy="684350"/>
            </a:xfrm>
            <a:custGeom>
              <a:avLst/>
              <a:gdLst/>
              <a:ahLst/>
              <a:cxnLst/>
              <a:rect l="l" t="t" r="r" b="b"/>
              <a:pathLst>
                <a:path w="11979" h="27374" extrusionOk="0">
                  <a:moveTo>
                    <a:pt x="11642" y="26816"/>
                  </a:moveTo>
                  <a:cubicBezTo>
                    <a:pt x="11763" y="26816"/>
                    <a:pt x="11863" y="26916"/>
                    <a:pt x="11863" y="27037"/>
                  </a:cubicBezTo>
                  <a:cubicBezTo>
                    <a:pt x="11863" y="27158"/>
                    <a:pt x="11763" y="27258"/>
                    <a:pt x="11642" y="27258"/>
                  </a:cubicBezTo>
                  <a:cubicBezTo>
                    <a:pt x="11520" y="27258"/>
                    <a:pt x="11421" y="27158"/>
                    <a:pt x="11421" y="27037"/>
                  </a:cubicBezTo>
                  <a:cubicBezTo>
                    <a:pt x="11421" y="26916"/>
                    <a:pt x="11520" y="26816"/>
                    <a:pt x="11642" y="26816"/>
                  </a:cubicBezTo>
                  <a:close/>
                  <a:moveTo>
                    <a:pt x="84" y="1"/>
                  </a:moveTo>
                  <a:lnTo>
                    <a:pt x="1" y="84"/>
                  </a:lnTo>
                  <a:lnTo>
                    <a:pt x="9373" y="9442"/>
                  </a:lnTo>
                  <a:lnTo>
                    <a:pt x="9373" y="24856"/>
                  </a:lnTo>
                  <a:lnTo>
                    <a:pt x="11363" y="26844"/>
                  </a:lnTo>
                  <a:cubicBezTo>
                    <a:pt x="11324" y="26896"/>
                    <a:pt x="11302" y="26965"/>
                    <a:pt x="11302" y="27037"/>
                  </a:cubicBezTo>
                  <a:cubicBezTo>
                    <a:pt x="11302" y="27222"/>
                    <a:pt x="11454" y="27374"/>
                    <a:pt x="11642" y="27374"/>
                  </a:cubicBezTo>
                  <a:cubicBezTo>
                    <a:pt x="11827" y="27374"/>
                    <a:pt x="11979" y="27222"/>
                    <a:pt x="11979" y="27037"/>
                  </a:cubicBezTo>
                  <a:cubicBezTo>
                    <a:pt x="11979" y="26849"/>
                    <a:pt x="11827" y="26697"/>
                    <a:pt x="11642" y="26697"/>
                  </a:cubicBezTo>
                  <a:cubicBezTo>
                    <a:pt x="11567" y="26697"/>
                    <a:pt x="11501" y="26720"/>
                    <a:pt x="11446" y="26758"/>
                  </a:cubicBezTo>
                  <a:lnTo>
                    <a:pt x="9492" y="24807"/>
                  </a:lnTo>
                  <a:lnTo>
                    <a:pt x="9492" y="9392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7" name="Google Shape;2367;p28"/>
            <p:cNvSpPr/>
            <p:nvPr/>
          </p:nvSpPr>
          <p:spPr>
            <a:xfrm>
              <a:off x="1479300" y="966925"/>
              <a:ext cx="291325" cy="642025"/>
            </a:xfrm>
            <a:custGeom>
              <a:avLst/>
              <a:gdLst/>
              <a:ahLst/>
              <a:cxnLst/>
              <a:rect l="l" t="t" r="r" b="b"/>
              <a:pathLst>
                <a:path w="11653" h="25681" extrusionOk="0">
                  <a:moveTo>
                    <a:pt x="326" y="0"/>
                  </a:moveTo>
                  <a:lnTo>
                    <a:pt x="1" y="337"/>
                  </a:lnTo>
                  <a:lnTo>
                    <a:pt x="11020" y="10992"/>
                  </a:lnTo>
                  <a:lnTo>
                    <a:pt x="11020" y="24972"/>
                  </a:lnTo>
                  <a:cubicBezTo>
                    <a:pt x="10924" y="25043"/>
                    <a:pt x="10860" y="25157"/>
                    <a:pt x="10860" y="25286"/>
                  </a:cubicBezTo>
                  <a:cubicBezTo>
                    <a:pt x="10860" y="25504"/>
                    <a:pt x="11037" y="25681"/>
                    <a:pt x="11258" y="25681"/>
                  </a:cubicBezTo>
                  <a:cubicBezTo>
                    <a:pt x="11476" y="25681"/>
                    <a:pt x="11653" y="25504"/>
                    <a:pt x="11653" y="25286"/>
                  </a:cubicBezTo>
                  <a:cubicBezTo>
                    <a:pt x="11653" y="25157"/>
                    <a:pt x="11589" y="25043"/>
                    <a:pt x="11492" y="24972"/>
                  </a:cubicBezTo>
                  <a:lnTo>
                    <a:pt x="11492" y="10794"/>
                  </a:lnTo>
                  <a:lnTo>
                    <a:pt x="326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8" name="Google Shape;2368;p28"/>
            <p:cNvSpPr/>
            <p:nvPr/>
          </p:nvSpPr>
          <p:spPr>
            <a:xfrm>
              <a:off x="1788750" y="1787275"/>
              <a:ext cx="19775" cy="19825"/>
            </a:xfrm>
            <a:custGeom>
              <a:avLst/>
              <a:gdLst/>
              <a:ahLst/>
              <a:cxnLst/>
              <a:rect l="l" t="t" r="r" b="b"/>
              <a:pathLst>
                <a:path w="791" h="793" extrusionOk="0">
                  <a:moveTo>
                    <a:pt x="395" y="0"/>
                  </a:moveTo>
                  <a:cubicBezTo>
                    <a:pt x="177" y="0"/>
                    <a:pt x="1" y="177"/>
                    <a:pt x="1" y="395"/>
                  </a:cubicBezTo>
                  <a:cubicBezTo>
                    <a:pt x="1" y="616"/>
                    <a:pt x="177" y="792"/>
                    <a:pt x="395" y="792"/>
                  </a:cubicBezTo>
                  <a:cubicBezTo>
                    <a:pt x="613" y="792"/>
                    <a:pt x="790" y="616"/>
                    <a:pt x="790" y="395"/>
                  </a:cubicBezTo>
                  <a:cubicBezTo>
                    <a:pt x="790" y="177"/>
                    <a:pt x="613" y="0"/>
                    <a:pt x="395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9" name="Google Shape;2369;p28"/>
            <p:cNvSpPr/>
            <p:nvPr/>
          </p:nvSpPr>
          <p:spPr>
            <a:xfrm>
              <a:off x="1400775" y="1164075"/>
              <a:ext cx="165650" cy="266975"/>
            </a:xfrm>
            <a:custGeom>
              <a:avLst/>
              <a:gdLst/>
              <a:ahLst/>
              <a:cxnLst/>
              <a:rect l="l" t="t" r="r" b="b"/>
              <a:pathLst>
                <a:path w="6626" h="10679" extrusionOk="0">
                  <a:moveTo>
                    <a:pt x="83" y="1"/>
                  </a:moveTo>
                  <a:lnTo>
                    <a:pt x="0" y="84"/>
                  </a:lnTo>
                  <a:lnTo>
                    <a:pt x="6509" y="6582"/>
                  </a:lnTo>
                  <a:lnTo>
                    <a:pt x="6509" y="10678"/>
                  </a:lnTo>
                  <a:lnTo>
                    <a:pt x="6625" y="10678"/>
                  </a:lnTo>
                  <a:lnTo>
                    <a:pt x="6625" y="6532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0" name="Google Shape;2370;p28"/>
            <p:cNvSpPr/>
            <p:nvPr/>
          </p:nvSpPr>
          <p:spPr>
            <a:xfrm>
              <a:off x="1424150" y="1156700"/>
              <a:ext cx="165675" cy="297675"/>
            </a:xfrm>
            <a:custGeom>
              <a:avLst/>
              <a:gdLst/>
              <a:ahLst/>
              <a:cxnLst/>
              <a:rect l="l" t="t" r="r" b="b"/>
              <a:pathLst>
                <a:path w="6627" h="11907" extrusionOk="0">
                  <a:moveTo>
                    <a:pt x="84" y="0"/>
                  </a:moveTo>
                  <a:lnTo>
                    <a:pt x="1" y="83"/>
                  </a:lnTo>
                  <a:lnTo>
                    <a:pt x="6507" y="6581"/>
                  </a:lnTo>
                  <a:lnTo>
                    <a:pt x="6507" y="11906"/>
                  </a:lnTo>
                  <a:lnTo>
                    <a:pt x="6626" y="11906"/>
                  </a:lnTo>
                  <a:lnTo>
                    <a:pt x="6626" y="6532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1" name="Google Shape;2371;p28"/>
            <p:cNvSpPr/>
            <p:nvPr/>
          </p:nvSpPr>
          <p:spPr>
            <a:xfrm>
              <a:off x="1813050" y="1812225"/>
              <a:ext cx="17400" cy="16925"/>
            </a:xfrm>
            <a:custGeom>
              <a:avLst/>
              <a:gdLst/>
              <a:ahLst/>
              <a:cxnLst/>
              <a:rect l="l" t="t" r="r" b="b"/>
              <a:pathLst>
                <a:path w="696" h="677" extrusionOk="0">
                  <a:moveTo>
                    <a:pt x="355" y="117"/>
                  </a:moveTo>
                  <a:cubicBezTo>
                    <a:pt x="414" y="117"/>
                    <a:pt x="471" y="138"/>
                    <a:pt x="514" y="181"/>
                  </a:cubicBezTo>
                  <a:cubicBezTo>
                    <a:pt x="569" y="236"/>
                    <a:pt x="591" y="316"/>
                    <a:pt x="572" y="393"/>
                  </a:cubicBezTo>
                  <a:cubicBezTo>
                    <a:pt x="552" y="471"/>
                    <a:pt x="489" y="534"/>
                    <a:pt x="414" y="551"/>
                  </a:cubicBezTo>
                  <a:cubicBezTo>
                    <a:pt x="395" y="555"/>
                    <a:pt x="376" y="558"/>
                    <a:pt x="358" y="558"/>
                  </a:cubicBezTo>
                  <a:cubicBezTo>
                    <a:pt x="299" y="558"/>
                    <a:pt x="244" y="535"/>
                    <a:pt x="202" y="493"/>
                  </a:cubicBezTo>
                  <a:cubicBezTo>
                    <a:pt x="160" y="451"/>
                    <a:pt x="136" y="396"/>
                    <a:pt x="136" y="338"/>
                  </a:cubicBezTo>
                  <a:cubicBezTo>
                    <a:pt x="136" y="319"/>
                    <a:pt x="138" y="300"/>
                    <a:pt x="144" y="283"/>
                  </a:cubicBezTo>
                  <a:cubicBezTo>
                    <a:pt x="160" y="206"/>
                    <a:pt x="227" y="142"/>
                    <a:pt x="301" y="123"/>
                  </a:cubicBezTo>
                  <a:cubicBezTo>
                    <a:pt x="319" y="119"/>
                    <a:pt x="337" y="117"/>
                    <a:pt x="355" y="117"/>
                  </a:cubicBezTo>
                  <a:close/>
                  <a:moveTo>
                    <a:pt x="356" y="0"/>
                  </a:moveTo>
                  <a:cubicBezTo>
                    <a:pt x="329" y="0"/>
                    <a:pt x="301" y="3"/>
                    <a:pt x="274" y="10"/>
                  </a:cubicBezTo>
                  <a:cubicBezTo>
                    <a:pt x="155" y="37"/>
                    <a:pt x="58" y="134"/>
                    <a:pt x="28" y="255"/>
                  </a:cubicBezTo>
                  <a:cubicBezTo>
                    <a:pt x="0" y="371"/>
                    <a:pt x="33" y="493"/>
                    <a:pt x="119" y="578"/>
                  </a:cubicBezTo>
                  <a:cubicBezTo>
                    <a:pt x="183" y="642"/>
                    <a:pt x="269" y="676"/>
                    <a:pt x="358" y="676"/>
                  </a:cubicBezTo>
                  <a:cubicBezTo>
                    <a:pt x="385" y="676"/>
                    <a:pt x="412" y="673"/>
                    <a:pt x="439" y="667"/>
                  </a:cubicBezTo>
                  <a:cubicBezTo>
                    <a:pt x="561" y="636"/>
                    <a:pt x="657" y="540"/>
                    <a:pt x="685" y="421"/>
                  </a:cubicBezTo>
                  <a:cubicBezTo>
                    <a:pt x="690" y="393"/>
                    <a:pt x="696" y="366"/>
                    <a:pt x="696" y="338"/>
                  </a:cubicBezTo>
                  <a:cubicBezTo>
                    <a:pt x="696" y="250"/>
                    <a:pt x="660" y="164"/>
                    <a:pt x="597" y="98"/>
                  </a:cubicBezTo>
                  <a:cubicBezTo>
                    <a:pt x="531" y="34"/>
                    <a:pt x="446" y="0"/>
                    <a:pt x="356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2" name="Google Shape;2372;p28"/>
            <p:cNvSpPr/>
            <p:nvPr/>
          </p:nvSpPr>
          <p:spPr>
            <a:xfrm>
              <a:off x="1889100" y="1038400"/>
              <a:ext cx="16925" cy="16950"/>
            </a:xfrm>
            <a:custGeom>
              <a:avLst/>
              <a:gdLst/>
              <a:ahLst/>
              <a:cxnLst/>
              <a:rect l="l" t="t" r="r" b="b"/>
              <a:pathLst>
                <a:path w="677" h="678" extrusionOk="0">
                  <a:moveTo>
                    <a:pt x="340" y="117"/>
                  </a:moveTo>
                  <a:cubicBezTo>
                    <a:pt x="461" y="117"/>
                    <a:pt x="561" y="216"/>
                    <a:pt x="561" y="338"/>
                  </a:cubicBezTo>
                  <a:cubicBezTo>
                    <a:pt x="561" y="459"/>
                    <a:pt x="461" y="559"/>
                    <a:pt x="340" y="559"/>
                  </a:cubicBezTo>
                  <a:cubicBezTo>
                    <a:pt x="218" y="559"/>
                    <a:pt x="119" y="459"/>
                    <a:pt x="119" y="338"/>
                  </a:cubicBezTo>
                  <a:cubicBezTo>
                    <a:pt x="119" y="216"/>
                    <a:pt x="218" y="117"/>
                    <a:pt x="340" y="117"/>
                  </a:cubicBezTo>
                  <a:close/>
                  <a:moveTo>
                    <a:pt x="340" y="1"/>
                  </a:moveTo>
                  <a:cubicBezTo>
                    <a:pt x="152" y="1"/>
                    <a:pt x="0" y="153"/>
                    <a:pt x="0" y="338"/>
                  </a:cubicBezTo>
                  <a:cubicBezTo>
                    <a:pt x="0" y="525"/>
                    <a:pt x="152" y="677"/>
                    <a:pt x="340" y="677"/>
                  </a:cubicBezTo>
                  <a:cubicBezTo>
                    <a:pt x="525" y="677"/>
                    <a:pt x="677" y="525"/>
                    <a:pt x="677" y="338"/>
                  </a:cubicBezTo>
                  <a:cubicBezTo>
                    <a:pt x="677" y="153"/>
                    <a:pt x="525" y="1"/>
                    <a:pt x="340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3" name="Google Shape;2373;p28"/>
            <p:cNvSpPr/>
            <p:nvPr/>
          </p:nvSpPr>
          <p:spPr>
            <a:xfrm>
              <a:off x="1836850" y="1835650"/>
              <a:ext cx="16925" cy="16925"/>
            </a:xfrm>
            <a:custGeom>
              <a:avLst/>
              <a:gdLst/>
              <a:ahLst/>
              <a:cxnLst/>
              <a:rect l="l" t="t" r="r" b="b"/>
              <a:pathLst>
                <a:path w="677" h="677" extrusionOk="0">
                  <a:moveTo>
                    <a:pt x="340" y="119"/>
                  </a:moveTo>
                  <a:cubicBezTo>
                    <a:pt x="462" y="119"/>
                    <a:pt x="561" y="218"/>
                    <a:pt x="561" y="340"/>
                  </a:cubicBezTo>
                  <a:cubicBezTo>
                    <a:pt x="561" y="461"/>
                    <a:pt x="462" y="561"/>
                    <a:pt x="340" y="561"/>
                  </a:cubicBezTo>
                  <a:cubicBezTo>
                    <a:pt x="219" y="561"/>
                    <a:pt x="119" y="461"/>
                    <a:pt x="119" y="340"/>
                  </a:cubicBezTo>
                  <a:cubicBezTo>
                    <a:pt x="119" y="218"/>
                    <a:pt x="219" y="119"/>
                    <a:pt x="340" y="119"/>
                  </a:cubicBezTo>
                  <a:close/>
                  <a:moveTo>
                    <a:pt x="340" y="0"/>
                  </a:moveTo>
                  <a:cubicBezTo>
                    <a:pt x="152" y="0"/>
                    <a:pt x="1" y="152"/>
                    <a:pt x="1" y="340"/>
                  </a:cubicBezTo>
                  <a:cubicBezTo>
                    <a:pt x="1" y="525"/>
                    <a:pt x="152" y="677"/>
                    <a:pt x="340" y="677"/>
                  </a:cubicBezTo>
                  <a:cubicBezTo>
                    <a:pt x="525" y="677"/>
                    <a:pt x="677" y="525"/>
                    <a:pt x="677" y="340"/>
                  </a:cubicBezTo>
                  <a:cubicBezTo>
                    <a:pt x="677" y="152"/>
                    <a:pt x="525" y="0"/>
                    <a:pt x="340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4" name="Google Shape;2374;p28"/>
            <p:cNvSpPr/>
            <p:nvPr/>
          </p:nvSpPr>
          <p:spPr>
            <a:xfrm>
              <a:off x="1889100" y="1068850"/>
              <a:ext cx="16925" cy="17000"/>
            </a:xfrm>
            <a:custGeom>
              <a:avLst/>
              <a:gdLst/>
              <a:ahLst/>
              <a:cxnLst/>
              <a:rect l="l" t="t" r="r" b="b"/>
              <a:pathLst>
                <a:path w="677" h="680" extrusionOk="0">
                  <a:moveTo>
                    <a:pt x="340" y="119"/>
                  </a:moveTo>
                  <a:cubicBezTo>
                    <a:pt x="461" y="119"/>
                    <a:pt x="561" y="218"/>
                    <a:pt x="561" y="340"/>
                  </a:cubicBezTo>
                  <a:cubicBezTo>
                    <a:pt x="561" y="461"/>
                    <a:pt x="461" y="561"/>
                    <a:pt x="340" y="561"/>
                  </a:cubicBezTo>
                  <a:cubicBezTo>
                    <a:pt x="218" y="561"/>
                    <a:pt x="119" y="461"/>
                    <a:pt x="119" y="340"/>
                  </a:cubicBezTo>
                  <a:cubicBezTo>
                    <a:pt x="119" y="218"/>
                    <a:pt x="218" y="119"/>
                    <a:pt x="340" y="119"/>
                  </a:cubicBezTo>
                  <a:close/>
                  <a:moveTo>
                    <a:pt x="340" y="0"/>
                  </a:moveTo>
                  <a:cubicBezTo>
                    <a:pt x="152" y="0"/>
                    <a:pt x="0" y="152"/>
                    <a:pt x="0" y="340"/>
                  </a:cubicBezTo>
                  <a:cubicBezTo>
                    <a:pt x="0" y="528"/>
                    <a:pt x="152" y="679"/>
                    <a:pt x="340" y="679"/>
                  </a:cubicBezTo>
                  <a:cubicBezTo>
                    <a:pt x="525" y="679"/>
                    <a:pt x="677" y="528"/>
                    <a:pt x="677" y="340"/>
                  </a:cubicBezTo>
                  <a:cubicBezTo>
                    <a:pt x="677" y="152"/>
                    <a:pt x="525" y="0"/>
                    <a:pt x="340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5" name="Google Shape;2375;p28"/>
            <p:cNvSpPr/>
            <p:nvPr/>
          </p:nvSpPr>
          <p:spPr>
            <a:xfrm>
              <a:off x="1611125" y="977275"/>
              <a:ext cx="373450" cy="868550"/>
            </a:xfrm>
            <a:custGeom>
              <a:avLst/>
              <a:gdLst/>
              <a:ahLst/>
              <a:cxnLst/>
              <a:rect l="l" t="t" r="r" b="b"/>
              <a:pathLst>
                <a:path w="14938" h="34742" extrusionOk="0">
                  <a:moveTo>
                    <a:pt x="14598" y="34181"/>
                  </a:moveTo>
                  <a:cubicBezTo>
                    <a:pt x="14719" y="34181"/>
                    <a:pt x="14818" y="34280"/>
                    <a:pt x="14818" y="34401"/>
                  </a:cubicBezTo>
                  <a:cubicBezTo>
                    <a:pt x="14818" y="34523"/>
                    <a:pt x="14719" y="34622"/>
                    <a:pt x="14598" y="34622"/>
                  </a:cubicBezTo>
                  <a:cubicBezTo>
                    <a:pt x="14476" y="34622"/>
                    <a:pt x="14377" y="34523"/>
                    <a:pt x="14377" y="34401"/>
                  </a:cubicBezTo>
                  <a:cubicBezTo>
                    <a:pt x="14377" y="34280"/>
                    <a:pt x="14476" y="34181"/>
                    <a:pt x="14598" y="34181"/>
                  </a:cubicBezTo>
                  <a:close/>
                  <a:moveTo>
                    <a:pt x="83" y="0"/>
                  </a:moveTo>
                  <a:lnTo>
                    <a:pt x="0" y="83"/>
                  </a:lnTo>
                  <a:lnTo>
                    <a:pt x="9355" y="9422"/>
                  </a:lnTo>
                  <a:lnTo>
                    <a:pt x="9355" y="29250"/>
                  </a:lnTo>
                  <a:lnTo>
                    <a:pt x="14322" y="34208"/>
                  </a:lnTo>
                  <a:cubicBezTo>
                    <a:pt x="14283" y="34263"/>
                    <a:pt x="14258" y="34330"/>
                    <a:pt x="14258" y="34401"/>
                  </a:cubicBezTo>
                  <a:cubicBezTo>
                    <a:pt x="14258" y="34589"/>
                    <a:pt x="14410" y="34741"/>
                    <a:pt x="14598" y="34741"/>
                  </a:cubicBezTo>
                  <a:cubicBezTo>
                    <a:pt x="14785" y="34741"/>
                    <a:pt x="14937" y="34589"/>
                    <a:pt x="14937" y="34401"/>
                  </a:cubicBezTo>
                  <a:cubicBezTo>
                    <a:pt x="14937" y="34214"/>
                    <a:pt x="14785" y="34062"/>
                    <a:pt x="14598" y="34062"/>
                  </a:cubicBezTo>
                  <a:cubicBezTo>
                    <a:pt x="14526" y="34062"/>
                    <a:pt x="14460" y="34087"/>
                    <a:pt x="14404" y="34125"/>
                  </a:cubicBezTo>
                  <a:lnTo>
                    <a:pt x="9471" y="29201"/>
                  </a:lnTo>
                  <a:lnTo>
                    <a:pt x="9471" y="9375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6" name="Google Shape;2376;p28"/>
            <p:cNvSpPr/>
            <p:nvPr/>
          </p:nvSpPr>
          <p:spPr>
            <a:xfrm>
              <a:off x="1695175" y="963875"/>
              <a:ext cx="377650" cy="901950"/>
            </a:xfrm>
            <a:custGeom>
              <a:avLst/>
              <a:gdLst/>
              <a:ahLst/>
              <a:cxnLst/>
              <a:rect l="l" t="t" r="r" b="b"/>
              <a:pathLst>
                <a:path w="15106" h="36078" extrusionOk="0">
                  <a:moveTo>
                    <a:pt x="332" y="1"/>
                  </a:moveTo>
                  <a:lnTo>
                    <a:pt x="0" y="335"/>
                  </a:lnTo>
                  <a:lnTo>
                    <a:pt x="3178" y="3490"/>
                  </a:lnTo>
                  <a:lnTo>
                    <a:pt x="7859" y="8136"/>
                  </a:lnTo>
                  <a:lnTo>
                    <a:pt x="7859" y="29215"/>
                  </a:lnTo>
                  <a:lnTo>
                    <a:pt x="14322" y="35628"/>
                  </a:lnTo>
                  <a:cubicBezTo>
                    <a:pt x="14319" y="35647"/>
                    <a:pt x="14316" y="35663"/>
                    <a:pt x="14316" y="35683"/>
                  </a:cubicBezTo>
                  <a:cubicBezTo>
                    <a:pt x="14316" y="35901"/>
                    <a:pt x="14493" y="36078"/>
                    <a:pt x="14711" y="36078"/>
                  </a:cubicBezTo>
                  <a:cubicBezTo>
                    <a:pt x="14929" y="36078"/>
                    <a:pt x="15106" y="35901"/>
                    <a:pt x="15106" y="35683"/>
                  </a:cubicBezTo>
                  <a:cubicBezTo>
                    <a:pt x="15106" y="35465"/>
                    <a:pt x="14929" y="35288"/>
                    <a:pt x="14711" y="35288"/>
                  </a:cubicBezTo>
                  <a:cubicBezTo>
                    <a:pt x="14692" y="35288"/>
                    <a:pt x="14672" y="35291"/>
                    <a:pt x="14653" y="35294"/>
                  </a:cubicBezTo>
                  <a:lnTo>
                    <a:pt x="8332" y="29019"/>
                  </a:lnTo>
                  <a:lnTo>
                    <a:pt x="8332" y="7940"/>
                  </a:lnTo>
                  <a:lnTo>
                    <a:pt x="8263" y="7871"/>
                  </a:lnTo>
                  <a:lnTo>
                    <a:pt x="3294" y="2938"/>
                  </a:lnTo>
                  <a:lnTo>
                    <a:pt x="332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7" name="Google Shape;2377;p28"/>
            <p:cNvSpPr/>
            <p:nvPr/>
          </p:nvSpPr>
          <p:spPr>
            <a:xfrm>
              <a:off x="1563900" y="991550"/>
              <a:ext cx="348000" cy="843075"/>
            </a:xfrm>
            <a:custGeom>
              <a:avLst/>
              <a:gdLst/>
              <a:ahLst/>
              <a:cxnLst/>
              <a:rect l="l" t="t" r="r" b="b"/>
              <a:pathLst>
                <a:path w="13920" h="33723" extrusionOk="0">
                  <a:moveTo>
                    <a:pt x="84" y="1"/>
                  </a:moveTo>
                  <a:lnTo>
                    <a:pt x="1" y="83"/>
                  </a:lnTo>
                  <a:lnTo>
                    <a:pt x="9376" y="9442"/>
                  </a:lnTo>
                  <a:lnTo>
                    <a:pt x="9376" y="29270"/>
                  </a:lnTo>
                  <a:lnTo>
                    <a:pt x="13837" y="33723"/>
                  </a:lnTo>
                  <a:lnTo>
                    <a:pt x="13919" y="33640"/>
                  </a:lnTo>
                  <a:lnTo>
                    <a:pt x="9491" y="29220"/>
                  </a:lnTo>
                  <a:lnTo>
                    <a:pt x="9491" y="9392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8" name="Google Shape;2378;p28"/>
            <p:cNvSpPr/>
            <p:nvPr/>
          </p:nvSpPr>
          <p:spPr>
            <a:xfrm>
              <a:off x="1587225" y="984175"/>
              <a:ext cx="367050" cy="861650"/>
            </a:xfrm>
            <a:custGeom>
              <a:avLst/>
              <a:gdLst/>
              <a:ahLst/>
              <a:cxnLst/>
              <a:rect l="l" t="t" r="r" b="b"/>
              <a:pathLst>
                <a:path w="14682" h="34466" extrusionOk="0">
                  <a:moveTo>
                    <a:pt x="14344" y="33905"/>
                  </a:moveTo>
                  <a:cubicBezTo>
                    <a:pt x="14466" y="33905"/>
                    <a:pt x="14565" y="34004"/>
                    <a:pt x="14565" y="34125"/>
                  </a:cubicBezTo>
                  <a:cubicBezTo>
                    <a:pt x="14565" y="34247"/>
                    <a:pt x="14466" y="34346"/>
                    <a:pt x="14344" y="34346"/>
                  </a:cubicBezTo>
                  <a:cubicBezTo>
                    <a:pt x="14223" y="34346"/>
                    <a:pt x="14124" y="34247"/>
                    <a:pt x="14124" y="34125"/>
                  </a:cubicBezTo>
                  <a:cubicBezTo>
                    <a:pt x="14124" y="34004"/>
                    <a:pt x="14223" y="33905"/>
                    <a:pt x="14344" y="33905"/>
                  </a:cubicBezTo>
                  <a:close/>
                  <a:moveTo>
                    <a:pt x="87" y="0"/>
                  </a:moveTo>
                  <a:lnTo>
                    <a:pt x="1" y="83"/>
                  </a:lnTo>
                  <a:lnTo>
                    <a:pt x="9376" y="9441"/>
                  </a:lnTo>
                  <a:lnTo>
                    <a:pt x="9376" y="29256"/>
                  </a:lnTo>
                  <a:lnTo>
                    <a:pt x="14066" y="33932"/>
                  </a:lnTo>
                  <a:cubicBezTo>
                    <a:pt x="14027" y="33987"/>
                    <a:pt x="14005" y="34054"/>
                    <a:pt x="14005" y="34125"/>
                  </a:cubicBezTo>
                  <a:cubicBezTo>
                    <a:pt x="14005" y="34313"/>
                    <a:pt x="14157" y="34465"/>
                    <a:pt x="14344" y="34465"/>
                  </a:cubicBezTo>
                  <a:cubicBezTo>
                    <a:pt x="14529" y="34465"/>
                    <a:pt x="14681" y="34313"/>
                    <a:pt x="14681" y="34125"/>
                  </a:cubicBezTo>
                  <a:cubicBezTo>
                    <a:pt x="14681" y="33941"/>
                    <a:pt x="14529" y="33789"/>
                    <a:pt x="14344" y="33789"/>
                  </a:cubicBezTo>
                  <a:cubicBezTo>
                    <a:pt x="14273" y="33789"/>
                    <a:pt x="14204" y="33811"/>
                    <a:pt x="14148" y="33849"/>
                  </a:cubicBezTo>
                  <a:lnTo>
                    <a:pt x="9494" y="29206"/>
                  </a:lnTo>
                  <a:lnTo>
                    <a:pt x="9494" y="9391"/>
                  </a:lnTo>
                  <a:lnTo>
                    <a:pt x="87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79" name="Google Shape;2379;p28"/>
          <p:cNvSpPr txBox="1">
            <a:spLocks noGrp="1"/>
          </p:cNvSpPr>
          <p:nvPr>
            <p:ph type="title"/>
          </p:nvPr>
        </p:nvSpPr>
        <p:spPr>
          <a:xfrm>
            <a:off x="720000" y="365760"/>
            <a:ext cx="77040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_ONLY_2_1">
    <p:spTree>
      <p:nvGrpSpPr>
        <p:cNvPr id="1" name="Shape 2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1" name="Google Shape;2381;p29"/>
          <p:cNvGrpSpPr/>
          <p:nvPr/>
        </p:nvGrpSpPr>
        <p:grpSpPr>
          <a:xfrm rot="10800000" flipH="1">
            <a:off x="-704664" y="3218341"/>
            <a:ext cx="2835779" cy="2780448"/>
            <a:chOff x="1400775" y="920275"/>
            <a:chExt cx="1637475" cy="1605525"/>
          </a:xfrm>
        </p:grpSpPr>
        <p:sp>
          <p:nvSpPr>
            <p:cNvPr id="2382" name="Google Shape;2382;p29"/>
            <p:cNvSpPr/>
            <p:nvPr/>
          </p:nvSpPr>
          <p:spPr>
            <a:xfrm>
              <a:off x="2472400" y="990525"/>
              <a:ext cx="16925" cy="247025"/>
            </a:xfrm>
            <a:custGeom>
              <a:avLst/>
              <a:gdLst/>
              <a:ahLst/>
              <a:cxnLst/>
              <a:rect l="l" t="t" r="r" b="b"/>
              <a:pathLst>
                <a:path w="677" h="9881" extrusionOk="0">
                  <a:moveTo>
                    <a:pt x="337" y="9320"/>
                  </a:moveTo>
                  <a:cubicBezTo>
                    <a:pt x="458" y="9320"/>
                    <a:pt x="558" y="9419"/>
                    <a:pt x="558" y="9540"/>
                  </a:cubicBezTo>
                  <a:cubicBezTo>
                    <a:pt x="558" y="9662"/>
                    <a:pt x="458" y="9761"/>
                    <a:pt x="337" y="9761"/>
                  </a:cubicBezTo>
                  <a:cubicBezTo>
                    <a:pt x="215" y="9761"/>
                    <a:pt x="116" y="9662"/>
                    <a:pt x="116" y="9540"/>
                  </a:cubicBezTo>
                  <a:cubicBezTo>
                    <a:pt x="116" y="9419"/>
                    <a:pt x="215" y="9320"/>
                    <a:pt x="337" y="9320"/>
                  </a:cubicBezTo>
                  <a:close/>
                  <a:moveTo>
                    <a:pt x="279" y="0"/>
                  </a:moveTo>
                  <a:lnTo>
                    <a:pt x="279" y="9206"/>
                  </a:lnTo>
                  <a:cubicBezTo>
                    <a:pt x="122" y="9237"/>
                    <a:pt x="0" y="9375"/>
                    <a:pt x="0" y="9540"/>
                  </a:cubicBezTo>
                  <a:cubicBezTo>
                    <a:pt x="0" y="9728"/>
                    <a:pt x="152" y="9880"/>
                    <a:pt x="337" y="9880"/>
                  </a:cubicBezTo>
                  <a:cubicBezTo>
                    <a:pt x="525" y="9880"/>
                    <a:pt x="676" y="9728"/>
                    <a:pt x="676" y="9540"/>
                  </a:cubicBezTo>
                  <a:cubicBezTo>
                    <a:pt x="676" y="9375"/>
                    <a:pt x="555" y="9237"/>
                    <a:pt x="398" y="9206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3" name="Google Shape;2383;p29"/>
            <p:cNvSpPr/>
            <p:nvPr/>
          </p:nvSpPr>
          <p:spPr>
            <a:xfrm>
              <a:off x="2905300" y="1457050"/>
              <a:ext cx="73250" cy="126800"/>
            </a:xfrm>
            <a:custGeom>
              <a:avLst/>
              <a:gdLst/>
              <a:ahLst/>
              <a:cxnLst/>
              <a:rect l="l" t="t" r="r" b="b"/>
              <a:pathLst>
                <a:path w="2930" h="5072" extrusionOk="0">
                  <a:moveTo>
                    <a:pt x="337" y="4511"/>
                  </a:moveTo>
                  <a:cubicBezTo>
                    <a:pt x="459" y="4511"/>
                    <a:pt x="558" y="4610"/>
                    <a:pt x="558" y="4732"/>
                  </a:cubicBezTo>
                  <a:cubicBezTo>
                    <a:pt x="558" y="4853"/>
                    <a:pt x="459" y="4952"/>
                    <a:pt x="337" y="4952"/>
                  </a:cubicBezTo>
                  <a:cubicBezTo>
                    <a:pt x="216" y="4952"/>
                    <a:pt x="117" y="4853"/>
                    <a:pt x="117" y="4732"/>
                  </a:cubicBezTo>
                  <a:cubicBezTo>
                    <a:pt x="117" y="4610"/>
                    <a:pt x="216" y="4511"/>
                    <a:pt x="337" y="4511"/>
                  </a:cubicBezTo>
                  <a:close/>
                  <a:moveTo>
                    <a:pt x="509" y="0"/>
                  </a:moveTo>
                  <a:lnTo>
                    <a:pt x="279" y="232"/>
                  </a:lnTo>
                  <a:lnTo>
                    <a:pt x="279" y="4400"/>
                  </a:lnTo>
                  <a:cubicBezTo>
                    <a:pt x="119" y="4428"/>
                    <a:pt x="1" y="4566"/>
                    <a:pt x="1" y="4732"/>
                  </a:cubicBezTo>
                  <a:cubicBezTo>
                    <a:pt x="1" y="4919"/>
                    <a:pt x="152" y="5071"/>
                    <a:pt x="337" y="5071"/>
                  </a:cubicBezTo>
                  <a:cubicBezTo>
                    <a:pt x="525" y="5071"/>
                    <a:pt x="677" y="4919"/>
                    <a:pt x="677" y="4732"/>
                  </a:cubicBezTo>
                  <a:cubicBezTo>
                    <a:pt x="677" y="4566"/>
                    <a:pt x="556" y="4428"/>
                    <a:pt x="398" y="4400"/>
                  </a:cubicBezTo>
                  <a:lnTo>
                    <a:pt x="398" y="279"/>
                  </a:lnTo>
                  <a:lnTo>
                    <a:pt x="558" y="119"/>
                  </a:lnTo>
                  <a:lnTo>
                    <a:pt x="2930" y="119"/>
                  </a:lnTo>
                  <a:lnTo>
                    <a:pt x="2930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4" name="Google Shape;2384;p29"/>
            <p:cNvSpPr/>
            <p:nvPr/>
          </p:nvSpPr>
          <p:spPr>
            <a:xfrm>
              <a:off x="2400400" y="1336750"/>
              <a:ext cx="16950" cy="16925"/>
            </a:xfrm>
            <a:custGeom>
              <a:avLst/>
              <a:gdLst/>
              <a:ahLst/>
              <a:cxnLst/>
              <a:rect l="l" t="t" r="r" b="b"/>
              <a:pathLst>
                <a:path w="678" h="677" extrusionOk="0">
                  <a:moveTo>
                    <a:pt x="340" y="119"/>
                  </a:moveTo>
                  <a:cubicBezTo>
                    <a:pt x="462" y="119"/>
                    <a:pt x="561" y="219"/>
                    <a:pt x="561" y="340"/>
                  </a:cubicBezTo>
                  <a:cubicBezTo>
                    <a:pt x="561" y="462"/>
                    <a:pt x="462" y="561"/>
                    <a:pt x="340" y="561"/>
                  </a:cubicBezTo>
                  <a:cubicBezTo>
                    <a:pt x="219" y="561"/>
                    <a:pt x="120" y="462"/>
                    <a:pt x="120" y="340"/>
                  </a:cubicBezTo>
                  <a:cubicBezTo>
                    <a:pt x="120" y="219"/>
                    <a:pt x="219" y="119"/>
                    <a:pt x="340" y="119"/>
                  </a:cubicBezTo>
                  <a:close/>
                  <a:moveTo>
                    <a:pt x="340" y="1"/>
                  </a:moveTo>
                  <a:cubicBezTo>
                    <a:pt x="153" y="1"/>
                    <a:pt x="1" y="152"/>
                    <a:pt x="1" y="340"/>
                  </a:cubicBezTo>
                  <a:cubicBezTo>
                    <a:pt x="1" y="525"/>
                    <a:pt x="153" y="677"/>
                    <a:pt x="340" y="677"/>
                  </a:cubicBezTo>
                  <a:cubicBezTo>
                    <a:pt x="525" y="677"/>
                    <a:pt x="677" y="525"/>
                    <a:pt x="677" y="340"/>
                  </a:cubicBezTo>
                  <a:cubicBezTo>
                    <a:pt x="677" y="152"/>
                    <a:pt x="525" y="1"/>
                    <a:pt x="340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5" name="Google Shape;2385;p29"/>
            <p:cNvSpPr/>
            <p:nvPr/>
          </p:nvSpPr>
          <p:spPr>
            <a:xfrm>
              <a:off x="2727800" y="1624750"/>
              <a:ext cx="310450" cy="193250"/>
            </a:xfrm>
            <a:custGeom>
              <a:avLst/>
              <a:gdLst/>
              <a:ahLst/>
              <a:cxnLst/>
              <a:rect l="l" t="t" r="r" b="b"/>
              <a:pathLst>
                <a:path w="12418" h="7730" extrusionOk="0">
                  <a:moveTo>
                    <a:pt x="12083" y="0"/>
                  </a:moveTo>
                  <a:lnTo>
                    <a:pt x="5036" y="7100"/>
                  </a:lnTo>
                  <a:lnTo>
                    <a:pt x="710" y="7100"/>
                  </a:lnTo>
                  <a:cubicBezTo>
                    <a:pt x="638" y="7004"/>
                    <a:pt x="525" y="6940"/>
                    <a:pt x="395" y="6940"/>
                  </a:cubicBezTo>
                  <a:cubicBezTo>
                    <a:pt x="177" y="6940"/>
                    <a:pt x="1" y="7117"/>
                    <a:pt x="1" y="7335"/>
                  </a:cubicBezTo>
                  <a:cubicBezTo>
                    <a:pt x="1" y="7553"/>
                    <a:pt x="177" y="7730"/>
                    <a:pt x="395" y="7730"/>
                  </a:cubicBezTo>
                  <a:cubicBezTo>
                    <a:pt x="525" y="7730"/>
                    <a:pt x="638" y="7669"/>
                    <a:pt x="710" y="7572"/>
                  </a:cubicBezTo>
                  <a:lnTo>
                    <a:pt x="5232" y="7572"/>
                  </a:lnTo>
                  <a:lnTo>
                    <a:pt x="12417" y="331"/>
                  </a:lnTo>
                  <a:lnTo>
                    <a:pt x="12083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6" name="Google Shape;2386;p29"/>
            <p:cNvSpPr/>
            <p:nvPr/>
          </p:nvSpPr>
          <p:spPr>
            <a:xfrm>
              <a:off x="2400400" y="1367250"/>
              <a:ext cx="16950" cy="16950"/>
            </a:xfrm>
            <a:custGeom>
              <a:avLst/>
              <a:gdLst/>
              <a:ahLst/>
              <a:cxnLst/>
              <a:rect l="l" t="t" r="r" b="b"/>
              <a:pathLst>
                <a:path w="678" h="678" extrusionOk="0">
                  <a:moveTo>
                    <a:pt x="340" y="119"/>
                  </a:moveTo>
                  <a:cubicBezTo>
                    <a:pt x="462" y="119"/>
                    <a:pt x="561" y="219"/>
                    <a:pt x="561" y="340"/>
                  </a:cubicBezTo>
                  <a:cubicBezTo>
                    <a:pt x="561" y="462"/>
                    <a:pt x="462" y="558"/>
                    <a:pt x="340" y="558"/>
                  </a:cubicBezTo>
                  <a:cubicBezTo>
                    <a:pt x="219" y="558"/>
                    <a:pt x="120" y="462"/>
                    <a:pt x="120" y="340"/>
                  </a:cubicBezTo>
                  <a:cubicBezTo>
                    <a:pt x="120" y="219"/>
                    <a:pt x="219" y="119"/>
                    <a:pt x="340" y="119"/>
                  </a:cubicBezTo>
                  <a:close/>
                  <a:moveTo>
                    <a:pt x="340" y="1"/>
                  </a:moveTo>
                  <a:cubicBezTo>
                    <a:pt x="153" y="1"/>
                    <a:pt x="1" y="153"/>
                    <a:pt x="1" y="340"/>
                  </a:cubicBezTo>
                  <a:cubicBezTo>
                    <a:pt x="1" y="525"/>
                    <a:pt x="153" y="677"/>
                    <a:pt x="340" y="677"/>
                  </a:cubicBezTo>
                  <a:cubicBezTo>
                    <a:pt x="525" y="677"/>
                    <a:pt x="677" y="525"/>
                    <a:pt x="677" y="340"/>
                  </a:cubicBezTo>
                  <a:cubicBezTo>
                    <a:pt x="677" y="153"/>
                    <a:pt x="525" y="1"/>
                    <a:pt x="340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7" name="Google Shape;2387;p29"/>
            <p:cNvSpPr/>
            <p:nvPr/>
          </p:nvSpPr>
          <p:spPr>
            <a:xfrm>
              <a:off x="2399025" y="1396800"/>
              <a:ext cx="19775" cy="19825"/>
            </a:xfrm>
            <a:custGeom>
              <a:avLst/>
              <a:gdLst/>
              <a:ahLst/>
              <a:cxnLst/>
              <a:rect l="l" t="t" r="r" b="b"/>
              <a:pathLst>
                <a:path w="791" h="793" extrusionOk="0">
                  <a:moveTo>
                    <a:pt x="395" y="0"/>
                  </a:moveTo>
                  <a:cubicBezTo>
                    <a:pt x="177" y="0"/>
                    <a:pt x="1" y="177"/>
                    <a:pt x="1" y="398"/>
                  </a:cubicBezTo>
                  <a:cubicBezTo>
                    <a:pt x="1" y="616"/>
                    <a:pt x="177" y="793"/>
                    <a:pt x="395" y="793"/>
                  </a:cubicBezTo>
                  <a:cubicBezTo>
                    <a:pt x="613" y="793"/>
                    <a:pt x="790" y="616"/>
                    <a:pt x="790" y="398"/>
                  </a:cubicBezTo>
                  <a:cubicBezTo>
                    <a:pt x="790" y="177"/>
                    <a:pt x="613" y="0"/>
                    <a:pt x="395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8" name="Google Shape;2388;p29"/>
            <p:cNvSpPr/>
            <p:nvPr/>
          </p:nvSpPr>
          <p:spPr>
            <a:xfrm>
              <a:off x="2391725" y="990525"/>
              <a:ext cx="83725" cy="512775"/>
            </a:xfrm>
            <a:custGeom>
              <a:avLst/>
              <a:gdLst/>
              <a:ahLst/>
              <a:cxnLst/>
              <a:rect l="l" t="t" r="r" b="b"/>
              <a:pathLst>
                <a:path w="3349" h="20511" extrusionOk="0">
                  <a:moveTo>
                    <a:pt x="0" y="0"/>
                  </a:moveTo>
                  <a:lnTo>
                    <a:pt x="0" y="8988"/>
                  </a:lnTo>
                  <a:lnTo>
                    <a:pt x="2716" y="11685"/>
                  </a:lnTo>
                  <a:lnTo>
                    <a:pt x="2716" y="19801"/>
                  </a:lnTo>
                  <a:cubicBezTo>
                    <a:pt x="2620" y="19873"/>
                    <a:pt x="2556" y="19986"/>
                    <a:pt x="2556" y="20116"/>
                  </a:cubicBezTo>
                  <a:cubicBezTo>
                    <a:pt x="2556" y="20334"/>
                    <a:pt x="2733" y="20511"/>
                    <a:pt x="2951" y="20511"/>
                  </a:cubicBezTo>
                  <a:cubicBezTo>
                    <a:pt x="3169" y="20511"/>
                    <a:pt x="3349" y="20334"/>
                    <a:pt x="3349" y="20116"/>
                  </a:cubicBezTo>
                  <a:cubicBezTo>
                    <a:pt x="3349" y="19986"/>
                    <a:pt x="3285" y="19873"/>
                    <a:pt x="3188" y="19801"/>
                  </a:cubicBezTo>
                  <a:lnTo>
                    <a:pt x="3188" y="11489"/>
                  </a:lnTo>
                  <a:lnTo>
                    <a:pt x="472" y="8792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9" name="Google Shape;2389;p29"/>
            <p:cNvSpPr/>
            <p:nvPr/>
          </p:nvSpPr>
          <p:spPr>
            <a:xfrm>
              <a:off x="2688525" y="1369200"/>
              <a:ext cx="297400" cy="472550"/>
            </a:xfrm>
            <a:custGeom>
              <a:avLst/>
              <a:gdLst/>
              <a:ahLst/>
              <a:cxnLst/>
              <a:rect l="l" t="t" r="r" b="b"/>
              <a:pathLst>
                <a:path w="11896" h="18902" extrusionOk="0">
                  <a:moveTo>
                    <a:pt x="338" y="18341"/>
                  </a:moveTo>
                  <a:cubicBezTo>
                    <a:pt x="459" y="18341"/>
                    <a:pt x="559" y="18440"/>
                    <a:pt x="559" y="18562"/>
                  </a:cubicBezTo>
                  <a:cubicBezTo>
                    <a:pt x="559" y="18683"/>
                    <a:pt x="459" y="18782"/>
                    <a:pt x="338" y="18782"/>
                  </a:cubicBezTo>
                  <a:cubicBezTo>
                    <a:pt x="216" y="18782"/>
                    <a:pt x="117" y="18683"/>
                    <a:pt x="117" y="18562"/>
                  </a:cubicBezTo>
                  <a:cubicBezTo>
                    <a:pt x="117" y="18440"/>
                    <a:pt x="216" y="18341"/>
                    <a:pt x="338" y="18341"/>
                  </a:cubicBezTo>
                  <a:close/>
                  <a:moveTo>
                    <a:pt x="7051" y="0"/>
                  </a:moveTo>
                  <a:lnTo>
                    <a:pt x="5202" y="1863"/>
                  </a:lnTo>
                  <a:lnTo>
                    <a:pt x="5202" y="8196"/>
                  </a:lnTo>
                  <a:lnTo>
                    <a:pt x="280" y="13154"/>
                  </a:lnTo>
                  <a:lnTo>
                    <a:pt x="280" y="18228"/>
                  </a:lnTo>
                  <a:cubicBezTo>
                    <a:pt x="120" y="18258"/>
                    <a:pt x="1" y="18396"/>
                    <a:pt x="1" y="18562"/>
                  </a:cubicBezTo>
                  <a:cubicBezTo>
                    <a:pt x="1" y="18749"/>
                    <a:pt x="153" y="18901"/>
                    <a:pt x="338" y="18901"/>
                  </a:cubicBezTo>
                  <a:cubicBezTo>
                    <a:pt x="525" y="18901"/>
                    <a:pt x="677" y="18749"/>
                    <a:pt x="677" y="18562"/>
                  </a:cubicBezTo>
                  <a:cubicBezTo>
                    <a:pt x="677" y="18396"/>
                    <a:pt x="556" y="18258"/>
                    <a:pt x="398" y="18228"/>
                  </a:cubicBezTo>
                  <a:lnTo>
                    <a:pt x="398" y="13201"/>
                  </a:lnTo>
                  <a:lnTo>
                    <a:pt x="5318" y="8243"/>
                  </a:lnTo>
                  <a:lnTo>
                    <a:pt x="5318" y="1913"/>
                  </a:lnTo>
                  <a:lnTo>
                    <a:pt x="7101" y="116"/>
                  </a:lnTo>
                  <a:lnTo>
                    <a:pt x="11896" y="116"/>
                  </a:lnTo>
                  <a:lnTo>
                    <a:pt x="11896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0" name="Google Shape;2390;p29"/>
            <p:cNvSpPr/>
            <p:nvPr/>
          </p:nvSpPr>
          <p:spPr>
            <a:xfrm>
              <a:off x="2425675" y="990525"/>
              <a:ext cx="16925" cy="200575"/>
            </a:xfrm>
            <a:custGeom>
              <a:avLst/>
              <a:gdLst/>
              <a:ahLst/>
              <a:cxnLst/>
              <a:rect l="l" t="t" r="r" b="b"/>
              <a:pathLst>
                <a:path w="677" h="8023" extrusionOk="0">
                  <a:moveTo>
                    <a:pt x="337" y="7465"/>
                  </a:moveTo>
                  <a:cubicBezTo>
                    <a:pt x="458" y="7465"/>
                    <a:pt x="558" y="7564"/>
                    <a:pt x="558" y="7685"/>
                  </a:cubicBezTo>
                  <a:cubicBezTo>
                    <a:pt x="558" y="7807"/>
                    <a:pt x="458" y="7906"/>
                    <a:pt x="337" y="7906"/>
                  </a:cubicBezTo>
                  <a:cubicBezTo>
                    <a:pt x="216" y="7906"/>
                    <a:pt x="116" y="7807"/>
                    <a:pt x="116" y="7685"/>
                  </a:cubicBezTo>
                  <a:cubicBezTo>
                    <a:pt x="116" y="7564"/>
                    <a:pt x="216" y="7465"/>
                    <a:pt x="337" y="7465"/>
                  </a:cubicBezTo>
                  <a:close/>
                  <a:moveTo>
                    <a:pt x="279" y="0"/>
                  </a:moveTo>
                  <a:lnTo>
                    <a:pt x="279" y="7351"/>
                  </a:lnTo>
                  <a:cubicBezTo>
                    <a:pt x="122" y="7379"/>
                    <a:pt x="0" y="7517"/>
                    <a:pt x="0" y="7685"/>
                  </a:cubicBezTo>
                  <a:cubicBezTo>
                    <a:pt x="0" y="7870"/>
                    <a:pt x="149" y="8022"/>
                    <a:pt x="337" y="8022"/>
                  </a:cubicBezTo>
                  <a:cubicBezTo>
                    <a:pt x="525" y="8022"/>
                    <a:pt x="677" y="7870"/>
                    <a:pt x="677" y="7685"/>
                  </a:cubicBezTo>
                  <a:cubicBezTo>
                    <a:pt x="677" y="7520"/>
                    <a:pt x="555" y="7382"/>
                    <a:pt x="398" y="7351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1" name="Google Shape;2391;p29"/>
            <p:cNvSpPr/>
            <p:nvPr/>
          </p:nvSpPr>
          <p:spPr>
            <a:xfrm>
              <a:off x="2664875" y="1345800"/>
              <a:ext cx="321000" cy="519675"/>
            </a:xfrm>
            <a:custGeom>
              <a:avLst/>
              <a:gdLst/>
              <a:ahLst/>
              <a:cxnLst/>
              <a:rect l="l" t="t" r="r" b="b"/>
              <a:pathLst>
                <a:path w="12840" h="20787" extrusionOk="0">
                  <a:moveTo>
                    <a:pt x="340" y="20229"/>
                  </a:moveTo>
                  <a:cubicBezTo>
                    <a:pt x="461" y="20229"/>
                    <a:pt x="560" y="20329"/>
                    <a:pt x="560" y="20450"/>
                  </a:cubicBezTo>
                  <a:cubicBezTo>
                    <a:pt x="560" y="20571"/>
                    <a:pt x="461" y="20668"/>
                    <a:pt x="340" y="20668"/>
                  </a:cubicBezTo>
                  <a:cubicBezTo>
                    <a:pt x="218" y="20668"/>
                    <a:pt x="119" y="20571"/>
                    <a:pt x="119" y="20450"/>
                  </a:cubicBezTo>
                  <a:cubicBezTo>
                    <a:pt x="119" y="20329"/>
                    <a:pt x="218" y="20229"/>
                    <a:pt x="340" y="20229"/>
                  </a:cubicBezTo>
                  <a:close/>
                  <a:moveTo>
                    <a:pt x="7685" y="0"/>
                  </a:moveTo>
                  <a:lnTo>
                    <a:pt x="5201" y="2501"/>
                  </a:lnTo>
                  <a:lnTo>
                    <a:pt x="5201" y="8834"/>
                  </a:lnTo>
                  <a:lnTo>
                    <a:pt x="279" y="13792"/>
                  </a:lnTo>
                  <a:lnTo>
                    <a:pt x="279" y="20116"/>
                  </a:lnTo>
                  <a:cubicBezTo>
                    <a:pt x="122" y="20144"/>
                    <a:pt x="0" y="20282"/>
                    <a:pt x="0" y="20450"/>
                  </a:cubicBezTo>
                  <a:cubicBezTo>
                    <a:pt x="0" y="20635"/>
                    <a:pt x="152" y="20787"/>
                    <a:pt x="340" y="20787"/>
                  </a:cubicBezTo>
                  <a:cubicBezTo>
                    <a:pt x="525" y="20787"/>
                    <a:pt x="676" y="20635"/>
                    <a:pt x="676" y="20450"/>
                  </a:cubicBezTo>
                  <a:cubicBezTo>
                    <a:pt x="676" y="20282"/>
                    <a:pt x="555" y="20144"/>
                    <a:pt x="398" y="20116"/>
                  </a:cubicBezTo>
                  <a:lnTo>
                    <a:pt x="398" y="13839"/>
                  </a:lnTo>
                  <a:lnTo>
                    <a:pt x="5320" y="8881"/>
                  </a:lnTo>
                  <a:lnTo>
                    <a:pt x="5320" y="2551"/>
                  </a:lnTo>
                  <a:lnTo>
                    <a:pt x="7732" y="119"/>
                  </a:lnTo>
                  <a:lnTo>
                    <a:pt x="12839" y="119"/>
                  </a:lnTo>
                  <a:lnTo>
                    <a:pt x="12839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2" name="Google Shape;2392;p29"/>
            <p:cNvSpPr/>
            <p:nvPr/>
          </p:nvSpPr>
          <p:spPr>
            <a:xfrm>
              <a:off x="2449000" y="990525"/>
              <a:ext cx="16925" cy="223825"/>
            </a:xfrm>
            <a:custGeom>
              <a:avLst/>
              <a:gdLst/>
              <a:ahLst/>
              <a:cxnLst/>
              <a:rect l="l" t="t" r="r" b="b"/>
              <a:pathLst>
                <a:path w="677" h="8953" extrusionOk="0">
                  <a:moveTo>
                    <a:pt x="340" y="8392"/>
                  </a:moveTo>
                  <a:cubicBezTo>
                    <a:pt x="461" y="8392"/>
                    <a:pt x="561" y="8491"/>
                    <a:pt x="561" y="8613"/>
                  </a:cubicBezTo>
                  <a:cubicBezTo>
                    <a:pt x="561" y="8734"/>
                    <a:pt x="461" y="8834"/>
                    <a:pt x="340" y="8834"/>
                  </a:cubicBezTo>
                  <a:cubicBezTo>
                    <a:pt x="218" y="8834"/>
                    <a:pt x="119" y="8734"/>
                    <a:pt x="119" y="8613"/>
                  </a:cubicBezTo>
                  <a:cubicBezTo>
                    <a:pt x="119" y="8491"/>
                    <a:pt x="218" y="8392"/>
                    <a:pt x="340" y="8392"/>
                  </a:cubicBezTo>
                  <a:close/>
                  <a:moveTo>
                    <a:pt x="279" y="0"/>
                  </a:moveTo>
                  <a:lnTo>
                    <a:pt x="279" y="8279"/>
                  </a:lnTo>
                  <a:cubicBezTo>
                    <a:pt x="122" y="8307"/>
                    <a:pt x="0" y="8445"/>
                    <a:pt x="0" y="8613"/>
                  </a:cubicBezTo>
                  <a:cubicBezTo>
                    <a:pt x="0" y="8801"/>
                    <a:pt x="152" y="8952"/>
                    <a:pt x="340" y="8952"/>
                  </a:cubicBezTo>
                  <a:cubicBezTo>
                    <a:pt x="525" y="8952"/>
                    <a:pt x="677" y="8801"/>
                    <a:pt x="677" y="8613"/>
                  </a:cubicBezTo>
                  <a:cubicBezTo>
                    <a:pt x="677" y="8447"/>
                    <a:pt x="555" y="8309"/>
                    <a:pt x="398" y="8282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3" name="Google Shape;2393;p29"/>
            <p:cNvSpPr/>
            <p:nvPr/>
          </p:nvSpPr>
          <p:spPr>
            <a:xfrm>
              <a:off x="2729175" y="1591350"/>
              <a:ext cx="290575" cy="188775"/>
            </a:xfrm>
            <a:custGeom>
              <a:avLst/>
              <a:gdLst/>
              <a:ahLst/>
              <a:cxnLst/>
              <a:rect l="l" t="t" r="r" b="b"/>
              <a:pathLst>
                <a:path w="11623" h="7551" extrusionOk="0">
                  <a:moveTo>
                    <a:pt x="340" y="6990"/>
                  </a:moveTo>
                  <a:cubicBezTo>
                    <a:pt x="462" y="6990"/>
                    <a:pt x="561" y="7089"/>
                    <a:pt x="561" y="7210"/>
                  </a:cubicBezTo>
                  <a:cubicBezTo>
                    <a:pt x="561" y="7332"/>
                    <a:pt x="462" y="7431"/>
                    <a:pt x="340" y="7431"/>
                  </a:cubicBezTo>
                  <a:cubicBezTo>
                    <a:pt x="219" y="7431"/>
                    <a:pt x="120" y="7332"/>
                    <a:pt x="120" y="7210"/>
                  </a:cubicBezTo>
                  <a:cubicBezTo>
                    <a:pt x="120" y="7089"/>
                    <a:pt x="219" y="6990"/>
                    <a:pt x="340" y="6990"/>
                  </a:cubicBezTo>
                  <a:close/>
                  <a:moveTo>
                    <a:pt x="11540" y="0"/>
                  </a:moveTo>
                  <a:lnTo>
                    <a:pt x="4440" y="7153"/>
                  </a:lnTo>
                  <a:lnTo>
                    <a:pt x="672" y="7153"/>
                  </a:lnTo>
                  <a:cubicBezTo>
                    <a:pt x="644" y="6995"/>
                    <a:pt x="506" y="6874"/>
                    <a:pt x="340" y="6874"/>
                  </a:cubicBezTo>
                  <a:cubicBezTo>
                    <a:pt x="153" y="6874"/>
                    <a:pt x="1" y="7026"/>
                    <a:pt x="1" y="7210"/>
                  </a:cubicBezTo>
                  <a:cubicBezTo>
                    <a:pt x="1" y="7398"/>
                    <a:pt x="153" y="7550"/>
                    <a:pt x="340" y="7550"/>
                  </a:cubicBezTo>
                  <a:cubicBezTo>
                    <a:pt x="506" y="7550"/>
                    <a:pt x="644" y="7429"/>
                    <a:pt x="672" y="7271"/>
                  </a:cubicBezTo>
                  <a:lnTo>
                    <a:pt x="4489" y="7271"/>
                  </a:lnTo>
                  <a:lnTo>
                    <a:pt x="11623" y="83"/>
                  </a:lnTo>
                  <a:lnTo>
                    <a:pt x="11540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4" name="Google Shape;2394;p29"/>
            <p:cNvSpPr/>
            <p:nvPr/>
          </p:nvSpPr>
          <p:spPr>
            <a:xfrm>
              <a:off x="2509525" y="995475"/>
              <a:ext cx="2925" cy="79675"/>
            </a:xfrm>
            <a:custGeom>
              <a:avLst/>
              <a:gdLst/>
              <a:ahLst/>
              <a:cxnLst/>
              <a:rect l="l" t="t" r="r" b="b"/>
              <a:pathLst>
                <a:path w="117" h="3187" extrusionOk="0">
                  <a:moveTo>
                    <a:pt x="0" y="1"/>
                  </a:moveTo>
                  <a:lnTo>
                    <a:pt x="0" y="3187"/>
                  </a:lnTo>
                  <a:lnTo>
                    <a:pt x="116" y="3187"/>
                  </a:lnTo>
                  <a:lnTo>
                    <a:pt x="116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5" name="Google Shape;2395;p29"/>
            <p:cNvSpPr/>
            <p:nvPr/>
          </p:nvSpPr>
          <p:spPr>
            <a:xfrm>
              <a:off x="2924150" y="920275"/>
              <a:ext cx="16925" cy="305050"/>
            </a:xfrm>
            <a:custGeom>
              <a:avLst/>
              <a:gdLst/>
              <a:ahLst/>
              <a:cxnLst/>
              <a:rect l="l" t="t" r="r" b="b"/>
              <a:pathLst>
                <a:path w="677" h="12202" extrusionOk="0">
                  <a:moveTo>
                    <a:pt x="337" y="11644"/>
                  </a:moveTo>
                  <a:cubicBezTo>
                    <a:pt x="459" y="11644"/>
                    <a:pt x="558" y="11743"/>
                    <a:pt x="558" y="11865"/>
                  </a:cubicBezTo>
                  <a:cubicBezTo>
                    <a:pt x="558" y="11983"/>
                    <a:pt x="459" y="12083"/>
                    <a:pt x="337" y="12083"/>
                  </a:cubicBezTo>
                  <a:cubicBezTo>
                    <a:pt x="216" y="12083"/>
                    <a:pt x="116" y="11983"/>
                    <a:pt x="116" y="11865"/>
                  </a:cubicBezTo>
                  <a:cubicBezTo>
                    <a:pt x="116" y="11740"/>
                    <a:pt x="216" y="11644"/>
                    <a:pt x="337" y="11644"/>
                  </a:cubicBezTo>
                  <a:close/>
                  <a:moveTo>
                    <a:pt x="279" y="0"/>
                  </a:moveTo>
                  <a:lnTo>
                    <a:pt x="279" y="11531"/>
                  </a:lnTo>
                  <a:cubicBezTo>
                    <a:pt x="122" y="11558"/>
                    <a:pt x="0" y="11696"/>
                    <a:pt x="0" y="11862"/>
                  </a:cubicBezTo>
                  <a:cubicBezTo>
                    <a:pt x="0" y="12050"/>
                    <a:pt x="152" y="12201"/>
                    <a:pt x="337" y="12201"/>
                  </a:cubicBezTo>
                  <a:cubicBezTo>
                    <a:pt x="525" y="12201"/>
                    <a:pt x="677" y="12050"/>
                    <a:pt x="677" y="11865"/>
                  </a:cubicBezTo>
                  <a:cubicBezTo>
                    <a:pt x="677" y="11696"/>
                    <a:pt x="555" y="11558"/>
                    <a:pt x="398" y="11531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6" name="Google Shape;2396;p29"/>
            <p:cNvSpPr/>
            <p:nvPr/>
          </p:nvSpPr>
          <p:spPr>
            <a:xfrm>
              <a:off x="2922700" y="1256975"/>
              <a:ext cx="19825" cy="19825"/>
            </a:xfrm>
            <a:custGeom>
              <a:avLst/>
              <a:gdLst/>
              <a:ahLst/>
              <a:cxnLst/>
              <a:rect l="l" t="t" r="r" b="b"/>
              <a:pathLst>
                <a:path w="793" h="793" extrusionOk="0">
                  <a:moveTo>
                    <a:pt x="395" y="0"/>
                  </a:moveTo>
                  <a:cubicBezTo>
                    <a:pt x="177" y="0"/>
                    <a:pt x="0" y="177"/>
                    <a:pt x="0" y="398"/>
                  </a:cubicBezTo>
                  <a:cubicBezTo>
                    <a:pt x="0" y="616"/>
                    <a:pt x="177" y="793"/>
                    <a:pt x="395" y="793"/>
                  </a:cubicBezTo>
                  <a:cubicBezTo>
                    <a:pt x="613" y="793"/>
                    <a:pt x="793" y="616"/>
                    <a:pt x="793" y="398"/>
                  </a:cubicBezTo>
                  <a:cubicBezTo>
                    <a:pt x="793" y="177"/>
                    <a:pt x="613" y="0"/>
                    <a:pt x="395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7" name="Google Shape;2397;p29"/>
            <p:cNvSpPr/>
            <p:nvPr/>
          </p:nvSpPr>
          <p:spPr>
            <a:xfrm>
              <a:off x="2540425" y="988450"/>
              <a:ext cx="61950" cy="148050"/>
            </a:xfrm>
            <a:custGeom>
              <a:avLst/>
              <a:gdLst/>
              <a:ahLst/>
              <a:cxnLst/>
              <a:rect l="l" t="t" r="r" b="b"/>
              <a:pathLst>
                <a:path w="2478" h="5922" extrusionOk="0">
                  <a:moveTo>
                    <a:pt x="332" y="0"/>
                  </a:moveTo>
                  <a:lnTo>
                    <a:pt x="1" y="337"/>
                  </a:lnTo>
                  <a:lnTo>
                    <a:pt x="1845" y="2167"/>
                  </a:lnTo>
                  <a:lnTo>
                    <a:pt x="1845" y="5212"/>
                  </a:lnTo>
                  <a:cubicBezTo>
                    <a:pt x="1748" y="5284"/>
                    <a:pt x="1685" y="5397"/>
                    <a:pt x="1685" y="5527"/>
                  </a:cubicBezTo>
                  <a:cubicBezTo>
                    <a:pt x="1685" y="5745"/>
                    <a:pt x="1861" y="5922"/>
                    <a:pt x="2080" y="5922"/>
                  </a:cubicBezTo>
                  <a:cubicBezTo>
                    <a:pt x="2300" y="5922"/>
                    <a:pt x="2477" y="5745"/>
                    <a:pt x="2477" y="5527"/>
                  </a:cubicBezTo>
                  <a:cubicBezTo>
                    <a:pt x="2477" y="5397"/>
                    <a:pt x="2414" y="5284"/>
                    <a:pt x="2317" y="5212"/>
                  </a:cubicBezTo>
                  <a:lnTo>
                    <a:pt x="2317" y="1971"/>
                  </a:lnTo>
                  <a:lnTo>
                    <a:pt x="332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8" name="Google Shape;2398;p29"/>
            <p:cNvSpPr/>
            <p:nvPr/>
          </p:nvSpPr>
          <p:spPr>
            <a:xfrm>
              <a:off x="2653900" y="991625"/>
              <a:ext cx="102975" cy="318925"/>
            </a:xfrm>
            <a:custGeom>
              <a:avLst/>
              <a:gdLst/>
              <a:ahLst/>
              <a:cxnLst/>
              <a:rect l="l" t="t" r="r" b="b"/>
              <a:pathLst>
                <a:path w="4119" h="12757" extrusionOk="0">
                  <a:moveTo>
                    <a:pt x="2004" y="0"/>
                  </a:moveTo>
                  <a:lnTo>
                    <a:pt x="1921" y="83"/>
                  </a:lnTo>
                  <a:lnTo>
                    <a:pt x="4003" y="2148"/>
                  </a:lnTo>
                  <a:lnTo>
                    <a:pt x="4003" y="8227"/>
                  </a:lnTo>
                  <a:lnTo>
                    <a:pt x="17" y="12229"/>
                  </a:lnTo>
                  <a:lnTo>
                    <a:pt x="0" y="12246"/>
                  </a:lnTo>
                  <a:lnTo>
                    <a:pt x="0" y="12757"/>
                  </a:lnTo>
                  <a:lnTo>
                    <a:pt x="119" y="12757"/>
                  </a:lnTo>
                  <a:lnTo>
                    <a:pt x="119" y="12296"/>
                  </a:lnTo>
                  <a:lnTo>
                    <a:pt x="4102" y="8293"/>
                  </a:lnTo>
                  <a:lnTo>
                    <a:pt x="4119" y="8276"/>
                  </a:lnTo>
                  <a:lnTo>
                    <a:pt x="4119" y="2098"/>
                  </a:lnTo>
                  <a:lnTo>
                    <a:pt x="2004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9" name="Google Shape;2399;p29"/>
            <p:cNvSpPr/>
            <p:nvPr/>
          </p:nvSpPr>
          <p:spPr>
            <a:xfrm>
              <a:off x="2509575" y="1544750"/>
              <a:ext cx="229150" cy="477175"/>
            </a:xfrm>
            <a:custGeom>
              <a:avLst/>
              <a:gdLst/>
              <a:ahLst/>
              <a:cxnLst/>
              <a:rect l="l" t="t" r="r" b="b"/>
              <a:pathLst>
                <a:path w="9166" h="19087" extrusionOk="0">
                  <a:moveTo>
                    <a:pt x="341" y="18526"/>
                  </a:moveTo>
                  <a:cubicBezTo>
                    <a:pt x="462" y="18526"/>
                    <a:pt x="561" y="18626"/>
                    <a:pt x="561" y="18747"/>
                  </a:cubicBezTo>
                  <a:cubicBezTo>
                    <a:pt x="561" y="18869"/>
                    <a:pt x="462" y="18968"/>
                    <a:pt x="341" y="18968"/>
                  </a:cubicBezTo>
                  <a:cubicBezTo>
                    <a:pt x="219" y="18968"/>
                    <a:pt x="120" y="18869"/>
                    <a:pt x="120" y="18747"/>
                  </a:cubicBezTo>
                  <a:cubicBezTo>
                    <a:pt x="120" y="18626"/>
                    <a:pt x="219" y="18526"/>
                    <a:pt x="341" y="18526"/>
                  </a:cubicBezTo>
                  <a:close/>
                  <a:moveTo>
                    <a:pt x="9083" y="1"/>
                  </a:moveTo>
                  <a:lnTo>
                    <a:pt x="4172" y="4945"/>
                  </a:lnTo>
                  <a:lnTo>
                    <a:pt x="4172" y="14803"/>
                  </a:lnTo>
                  <a:lnTo>
                    <a:pt x="534" y="18468"/>
                  </a:lnTo>
                  <a:cubicBezTo>
                    <a:pt x="479" y="18433"/>
                    <a:pt x="412" y="18408"/>
                    <a:pt x="341" y="18408"/>
                  </a:cubicBezTo>
                  <a:cubicBezTo>
                    <a:pt x="153" y="18408"/>
                    <a:pt x="1" y="18560"/>
                    <a:pt x="1" y="18747"/>
                  </a:cubicBezTo>
                  <a:cubicBezTo>
                    <a:pt x="1" y="18935"/>
                    <a:pt x="153" y="19087"/>
                    <a:pt x="341" y="19087"/>
                  </a:cubicBezTo>
                  <a:cubicBezTo>
                    <a:pt x="528" y="19087"/>
                    <a:pt x="680" y="18935"/>
                    <a:pt x="680" y="18747"/>
                  </a:cubicBezTo>
                  <a:cubicBezTo>
                    <a:pt x="680" y="18675"/>
                    <a:pt x="655" y="18609"/>
                    <a:pt x="617" y="18551"/>
                  </a:cubicBezTo>
                  <a:lnTo>
                    <a:pt x="4291" y="14849"/>
                  </a:lnTo>
                  <a:lnTo>
                    <a:pt x="4291" y="4994"/>
                  </a:lnTo>
                  <a:lnTo>
                    <a:pt x="9166" y="84"/>
                  </a:lnTo>
                  <a:lnTo>
                    <a:pt x="9083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0" name="Google Shape;2400;p29"/>
            <p:cNvSpPr/>
            <p:nvPr/>
          </p:nvSpPr>
          <p:spPr>
            <a:xfrm>
              <a:off x="2495850" y="1043600"/>
              <a:ext cx="244675" cy="458250"/>
            </a:xfrm>
            <a:custGeom>
              <a:avLst/>
              <a:gdLst/>
              <a:ahLst/>
              <a:cxnLst/>
              <a:rect l="l" t="t" r="r" b="b"/>
              <a:pathLst>
                <a:path w="9787" h="18330" extrusionOk="0">
                  <a:moveTo>
                    <a:pt x="9447" y="119"/>
                  </a:moveTo>
                  <a:cubicBezTo>
                    <a:pt x="9569" y="119"/>
                    <a:pt x="9668" y="218"/>
                    <a:pt x="9668" y="340"/>
                  </a:cubicBezTo>
                  <a:cubicBezTo>
                    <a:pt x="9668" y="461"/>
                    <a:pt x="9569" y="560"/>
                    <a:pt x="9447" y="560"/>
                  </a:cubicBezTo>
                  <a:cubicBezTo>
                    <a:pt x="9326" y="560"/>
                    <a:pt x="9229" y="461"/>
                    <a:pt x="9229" y="340"/>
                  </a:cubicBezTo>
                  <a:cubicBezTo>
                    <a:pt x="9229" y="218"/>
                    <a:pt x="9326" y="119"/>
                    <a:pt x="9447" y="119"/>
                  </a:cubicBezTo>
                  <a:close/>
                  <a:moveTo>
                    <a:pt x="337" y="17772"/>
                  </a:moveTo>
                  <a:cubicBezTo>
                    <a:pt x="459" y="17772"/>
                    <a:pt x="558" y="17871"/>
                    <a:pt x="558" y="17993"/>
                  </a:cubicBezTo>
                  <a:cubicBezTo>
                    <a:pt x="558" y="18114"/>
                    <a:pt x="459" y="18214"/>
                    <a:pt x="337" y="18214"/>
                  </a:cubicBezTo>
                  <a:cubicBezTo>
                    <a:pt x="216" y="18214"/>
                    <a:pt x="117" y="18114"/>
                    <a:pt x="117" y="17993"/>
                  </a:cubicBezTo>
                  <a:cubicBezTo>
                    <a:pt x="117" y="17871"/>
                    <a:pt x="216" y="17772"/>
                    <a:pt x="337" y="17772"/>
                  </a:cubicBezTo>
                  <a:close/>
                  <a:moveTo>
                    <a:pt x="9447" y="0"/>
                  </a:moveTo>
                  <a:cubicBezTo>
                    <a:pt x="9262" y="0"/>
                    <a:pt x="9110" y="152"/>
                    <a:pt x="9110" y="340"/>
                  </a:cubicBezTo>
                  <a:cubicBezTo>
                    <a:pt x="9110" y="505"/>
                    <a:pt x="9232" y="643"/>
                    <a:pt x="9389" y="671"/>
                  </a:cubicBezTo>
                  <a:lnTo>
                    <a:pt x="9389" y="5855"/>
                  </a:lnTo>
                  <a:lnTo>
                    <a:pt x="5386" y="9872"/>
                  </a:lnTo>
                  <a:lnTo>
                    <a:pt x="5386" y="10929"/>
                  </a:lnTo>
                  <a:lnTo>
                    <a:pt x="1444" y="14887"/>
                  </a:lnTo>
                  <a:lnTo>
                    <a:pt x="1428" y="14904"/>
                  </a:lnTo>
                  <a:lnTo>
                    <a:pt x="1428" y="16817"/>
                  </a:lnTo>
                  <a:lnTo>
                    <a:pt x="531" y="17717"/>
                  </a:lnTo>
                  <a:cubicBezTo>
                    <a:pt x="475" y="17678"/>
                    <a:pt x="409" y="17653"/>
                    <a:pt x="337" y="17653"/>
                  </a:cubicBezTo>
                  <a:cubicBezTo>
                    <a:pt x="152" y="17653"/>
                    <a:pt x="1" y="17805"/>
                    <a:pt x="1" y="17993"/>
                  </a:cubicBezTo>
                  <a:cubicBezTo>
                    <a:pt x="1" y="18181"/>
                    <a:pt x="152" y="18330"/>
                    <a:pt x="337" y="18330"/>
                  </a:cubicBezTo>
                  <a:cubicBezTo>
                    <a:pt x="525" y="18330"/>
                    <a:pt x="677" y="18178"/>
                    <a:pt x="677" y="17993"/>
                  </a:cubicBezTo>
                  <a:cubicBezTo>
                    <a:pt x="677" y="17921"/>
                    <a:pt x="655" y="17855"/>
                    <a:pt x="613" y="17800"/>
                  </a:cubicBezTo>
                  <a:lnTo>
                    <a:pt x="1544" y="16864"/>
                  </a:lnTo>
                  <a:lnTo>
                    <a:pt x="1544" y="14954"/>
                  </a:lnTo>
                  <a:lnTo>
                    <a:pt x="5489" y="10995"/>
                  </a:lnTo>
                  <a:lnTo>
                    <a:pt x="5505" y="10976"/>
                  </a:lnTo>
                  <a:lnTo>
                    <a:pt x="5505" y="9921"/>
                  </a:lnTo>
                  <a:lnTo>
                    <a:pt x="9508" y="5902"/>
                  </a:lnTo>
                  <a:lnTo>
                    <a:pt x="9508" y="671"/>
                  </a:lnTo>
                  <a:cubicBezTo>
                    <a:pt x="9665" y="643"/>
                    <a:pt x="9787" y="505"/>
                    <a:pt x="9787" y="340"/>
                  </a:cubicBezTo>
                  <a:cubicBezTo>
                    <a:pt x="9787" y="152"/>
                    <a:pt x="9635" y="0"/>
                    <a:pt x="9447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1" name="Google Shape;2401;p29"/>
            <p:cNvSpPr/>
            <p:nvPr/>
          </p:nvSpPr>
          <p:spPr>
            <a:xfrm>
              <a:off x="2877425" y="920275"/>
              <a:ext cx="16925" cy="305050"/>
            </a:xfrm>
            <a:custGeom>
              <a:avLst/>
              <a:gdLst/>
              <a:ahLst/>
              <a:cxnLst/>
              <a:rect l="l" t="t" r="r" b="b"/>
              <a:pathLst>
                <a:path w="677" h="12202" extrusionOk="0">
                  <a:moveTo>
                    <a:pt x="337" y="11644"/>
                  </a:moveTo>
                  <a:cubicBezTo>
                    <a:pt x="459" y="11644"/>
                    <a:pt x="558" y="11743"/>
                    <a:pt x="558" y="11865"/>
                  </a:cubicBezTo>
                  <a:cubicBezTo>
                    <a:pt x="558" y="11983"/>
                    <a:pt x="459" y="12083"/>
                    <a:pt x="337" y="12083"/>
                  </a:cubicBezTo>
                  <a:cubicBezTo>
                    <a:pt x="216" y="12083"/>
                    <a:pt x="116" y="11983"/>
                    <a:pt x="116" y="11865"/>
                  </a:cubicBezTo>
                  <a:cubicBezTo>
                    <a:pt x="116" y="11740"/>
                    <a:pt x="216" y="11644"/>
                    <a:pt x="337" y="11644"/>
                  </a:cubicBezTo>
                  <a:close/>
                  <a:moveTo>
                    <a:pt x="279" y="0"/>
                  </a:moveTo>
                  <a:lnTo>
                    <a:pt x="279" y="11531"/>
                  </a:lnTo>
                  <a:cubicBezTo>
                    <a:pt x="122" y="11558"/>
                    <a:pt x="0" y="11696"/>
                    <a:pt x="0" y="11862"/>
                  </a:cubicBezTo>
                  <a:cubicBezTo>
                    <a:pt x="0" y="12050"/>
                    <a:pt x="152" y="12201"/>
                    <a:pt x="337" y="12201"/>
                  </a:cubicBezTo>
                  <a:cubicBezTo>
                    <a:pt x="525" y="12201"/>
                    <a:pt x="677" y="12050"/>
                    <a:pt x="677" y="11865"/>
                  </a:cubicBezTo>
                  <a:cubicBezTo>
                    <a:pt x="677" y="11696"/>
                    <a:pt x="555" y="11558"/>
                    <a:pt x="398" y="11531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2" name="Google Shape;2402;p29"/>
            <p:cNvSpPr/>
            <p:nvPr/>
          </p:nvSpPr>
          <p:spPr>
            <a:xfrm>
              <a:off x="2641875" y="1322475"/>
              <a:ext cx="344050" cy="566200"/>
            </a:xfrm>
            <a:custGeom>
              <a:avLst/>
              <a:gdLst/>
              <a:ahLst/>
              <a:cxnLst/>
              <a:rect l="l" t="t" r="r" b="b"/>
              <a:pathLst>
                <a:path w="13762" h="22648" extrusionOk="0">
                  <a:moveTo>
                    <a:pt x="340" y="22087"/>
                  </a:moveTo>
                  <a:cubicBezTo>
                    <a:pt x="462" y="22087"/>
                    <a:pt x="561" y="22186"/>
                    <a:pt x="561" y="22308"/>
                  </a:cubicBezTo>
                  <a:cubicBezTo>
                    <a:pt x="561" y="22429"/>
                    <a:pt x="462" y="22529"/>
                    <a:pt x="340" y="22529"/>
                  </a:cubicBezTo>
                  <a:cubicBezTo>
                    <a:pt x="219" y="22529"/>
                    <a:pt x="120" y="22429"/>
                    <a:pt x="120" y="22308"/>
                  </a:cubicBezTo>
                  <a:cubicBezTo>
                    <a:pt x="120" y="22186"/>
                    <a:pt x="219" y="22087"/>
                    <a:pt x="340" y="22087"/>
                  </a:cubicBezTo>
                  <a:close/>
                  <a:moveTo>
                    <a:pt x="8327" y="0"/>
                  </a:moveTo>
                  <a:lnTo>
                    <a:pt x="5202" y="3144"/>
                  </a:lnTo>
                  <a:lnTo>
                    <a:pt x="5202" y="9477"/>
                  </a:lnTo>
                  <a:lnTo>
                    <a:pt x="280" y="14435"/>
                  </a:lnTo>
                  <a:lnTo>
                    <a:pt x="280" y="21976"/>
                  </a:lnTo>
                  <a:cubicBezTo>
                    <a:pt x="122" y="22004"/>
                    <a:pt x="1" y="22142"/>
                    <a:pt x="1" y="22308"/>
                  </a:cubicBezTo>
                  <a:cubicBezTo>
                    <a:pt x="1" y="22495"/>
                    <a:pt x="153" y="22647"/>
                    <a:pt x="340" y="22647"/>
                  </a:cubicBezTo>
                  <a:cubicBezTo>
                    <a:pt x="525" y="22647"/>
                    <a:pt x="677" y="22495"/>
                    <a:pt x="677" y="22308"/>
                  </a:cubicBezTo>
                  <a:cubicBezTo>
                    <a:pt x="677" y="22142"/>
                    <a:pt x="556" y="22004"/>
                    <a:pt x="398" y="21976"/>
                  </a:cubicBezTo>
                  <a:lnTo>
                    <a:pt x="398" y="14482"/>
                  </a:lnTo>
                  <a:lnTo>
                    <a:pt x="5320" y="9524"/>
                  </a:lnTo>
                  <a:lnTo>
                    <a:pt x="5320" y="3194"/>
                  </a:lnTo>
                  <a:lnTo>
                    <a:pt x="8373" y="116"/>
                  </a:lnTo>
                  <a:lnTo>
                    <a:pt x="13762" y="116"/>
                  </a:lnTo>
                  <a:lnTo>
                    <a:pt x="13762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3" name="Google Shape;2403;p29"/>
            <p:cNvSpPr/>
            <p:nvPr/>
          </p:nvSpPr>
          <p:spPr>
            <a:xfrm>
              <a:off x="2875975" y="1256975"/>
              <a:ext cx="19825" cy="19825"/>
            </a:xfrm>
            <a:custGeom>
              <a:avLst/>
              <a:gdLst/>
              <a:ahLst/>
              <a:cxnLst/>
              <a:rect l="l" t="t" r="r" b="b"/>
              <a:pathLst>
                <a:path w="793" h="793" extrusionOk="0">
                  <a:moveTo>
                    <a:pt x="395" y="0"/>
                  </a:moveTo>
                  <a:cubicBezTo>
                    <a:pt x="177" y="0"/>
                    <a:pt x="0" y="177"/>
                    <a:pt x="0" y="398"/>
                  </a:cubicBezTo>
                  <a:cubicBezTo>
                    <a:pt x="0" y="616"/>
                    <a:pt x="177" y="793"/>
                    <a:pt x="395" y="793"/>
                  </a:cubicBezTo>
                  <a:cubicBezTo>
                    <a:pt x="613" y="793"/>
                    <a:pt x="793" y="616"/>
                    <a:pt x="793" y="398"/>
                  </a:cubicBezTo>
                  <a:cubicBezTo>
                    <a:pt x="793" y="177"/>
                    <a:pt x="613" y="0"/>
                    <a:pt x="395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4" name="Google Shape;2404;p29"/>
            <p:cNvSpPr/>
            <p:nvPr/>
          </p:nvSpPr>
          <p:spPr>
            <a:xfrm>
              <a:off x="2900750" y="920275"/>
              <a:ext cx="16925" cy="305050"/>
            </a:xfrm>
            <a:custGeom>
              <a:avLst/>
              <a:gdLst/>
              <a:ahLst/>
              <a:cxnLst/>
              <a:rect l="l" t="t" r="r" b="b"/>
              <a:pathLst>
                <a:path w="677" h="12202" extrusionOk="0">
                  <a:moveTo>
                    <a:pt x="340" y="11644"/>
                  </a:moveTo>
                  <a:cubicBezTo>
                    <a:pt x="461" y="11644"/>
                    <a:pt x="561" y="11743"/>
                    <a:pt x="561" y="11865"/>
                  </a:cubicBezTo>
                  <a:cubicBezTo>
                    <a:pt x="561" y="11983"/>
                    <a:pt x="461" y="12083"/>
                    <a:pt x="340" y="12083"/>
                  </a:cubicBezTo>
                  <a:cubicBezTo>
                    <a:pt x="219" y="12083"/>
                    <a:pt x="119" y="11983"/>
                    <a:pt x="119" y="11865"/>
                  </a:cubicBezTo>
                  <a:cubicBezTo>
                    <a:pt x="119" y="11740"/>
                    <a:pt x="219" y="11644"/>
                    <a:pt x="340" y="11644"/>
                  </a:cubicBezTo>
                  <a:close/>
                  <a:moveTo>
                    <a:pt x="282" y="0"/>
                  </a:moveTo>
                  <a:lnTo>
                    <a:pt x="282" y="11531"/>
                  </a:lnTo>
                  <a:cubicBezTo>
                    <a:pt x="122" y="11558"/>
                    <a:pt x="0" y="11696"/>
                    <a:pt x="0" y="11862"/>
                  </a:cubicBezTo>
                  <a:cubicBezTo>
                    <a:pt x="0" y="12050"/>
                    <a:pt x="152" y="12201"/>
                    <a:pt x="340" y="12201"/>
                  </a:cubicBezTo>
                  <a:cubicBezTo>
                    <a:pt x="525" y="12201"/>
                    <a:pt x="677" y="12050"/>
                    <a:pt x="677" y="11865"/>
                  </a:cubicBezTo>
                  <a:cubicBezTo>
                    <a:pt x="677" y="11696"/>
                    <a:pt x="558" y="11558"/>
                    <a:pt x="398" y="11531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5" name="Google Shape;2405;p29"/>
            <p:cNvSpPr/>
            <p:nvPr/>
          </p:nvSpPr>
          <p:spPr>
            <a:xfrm>
              <a:off x="2502475" y="997425"/>
              <a:ext cx="191200" cy="444050"/>
            </a:xfrm>
            <a:custGeom>
              <a:avLst/>
              <a:gdLst/>
              <a:ahLst/>
              <a:cxnLst/>
              <a:rect l="l" t="t" r="r" b="b"/>
              <a:pathLst>
                <a:path w="7648" h="17762" extrusionOk="0">
                  <a:moveTo>
                    <a:pt x="340" y="17201"/>
                  </a:moveTo>
                  <a:cubicBezTo>
                    <a:pt x="462" y="17201"/>
                    <a:pt x="561" y="17300"/>
                    <a:pt x="561" y="17422"/>
                  </a:cubicBezTo>
                  <a:cubicBezTo>
                    <a:pt x="561" y="17543"/>
                    <a:pt x="462" y="17643"/>
                    <a:pt x="340" y="17643"/>
                  </a:cubicBezTo>
                  <a:cubicBezTo>
                    <a:pt x="219" y="17643"/>
                    <a:pt x="119" y="17543"/>
                    <a:pt x="119" y="17422"/>
                  </a:cubicBezTo>
                  <a:cubicBezTo>
                    <a:pt x="119" y="17300"/>
                    <a:pt x="219" y="17201"/>
                    <a:pt x="340" y="17201"/>
                  </a:cubicBezTo>
                  <a:close/>
                  <a:moveTo>
                    <a:pt x="7531" y="0"/>
                  </a:moveTo>
                  <a:lnTo>
                    <a:pt x="7531" y="6860"/>
                  </a:lnTo>
                  <a:lnTo>
                    <a:pt x="4257" y="10145"/>
                  </a:lnTo>
                  <a:lnTo>
                    <a:pt x="4241" y="10162"/>
                  </a:lnTo>
                  <a:lnTo>
                    <a:pt x="4241" y="11757"/>
                  </a:lnTo>
                  <a:lnTo>
                    <a:pt x="299" y="15716"/>
                  </a:lnTo>
                  <a:lnTo>
                    <a:pt x="282" y="15732"/>
                  </a:lnTo>
                  <a:lnTo>
                    <a:pt x="282" y="17090"/>
                  </a:lnTo>
                  <a:cubicBezTo>
                    <a:pt x="122" y="17118"/>
                    <a:pt x="1" y="17256"/>
                    <a:pt x="1" y="17422"/>
                  </a:cubicBezTo>
                  <a:cubicBezTo>
                    <a:pt x="1" y="17609"/>
                    <a:pt x="152" y="17761"/>
                    <a:pt x="340" y="17761"/>
                  </a:cubicBezTo>
                  <a:cubicBezTo>
                    <a:pt x="528" y="17761"/>
                    <a:pt x="680" y="17609"/>
                    <a:pt x="680" y="17422"/>
                  </a:cubicBezTo>
                  <a:cubicBezTo>
                    <a:pt x="680" y="17256"/>
                    <a:pt x="558" y="17118"/>
                    <a:pt x="398" y="17090"/>
                  </a:cubicBezTo>
                  <a:lnTo>
                    <a:pt x="398" y="15782"/>
                  </a:lnTo>
                  <a:lnTo>
                    <a:pt x="4343" y="11823"/>
                  </a:lnTo>
                  <a:lnTo>
                    <a:pt x="4359" y="11807"/>
                  </a:lnTo>
                  <a:lnTo>
                    <a:pt x="4359" y="10211"/>
                  </a:lnTo>
                  <a:lnTo>
                    <a:pt x="7631" y="6926"/>
                  </a:lnTo>
                  <a:lnTo>
                    <a:pt x="7647" y="6907"/>
                  </a:lnTo>
                  <a:lnTo>
                    <a:pt x="7647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6" name="Google Shape;2406;p29"/>
            <p:cNvSpPr/>
            <p:nvPr/>
          </p:nvSpPr>
          <p:spPr>
            <a:xfrm>
              <a:off x="2502475" y="990025"/>
              <a:ext cx="167875" cy="378700"/>
            </a:xfrm>
            <a:custGeom>
              <a:avLst/>
              <a:gdLst/>
              <a:ahLst/>
              <a:cxnLst/>
              <a:rect l="l" t="t" r="r" b="b"/>
              <a:pathLst>
                <a:path w="6715" h="15148" extrusionOk="0">
                  <a:moveTo>
                    <a:pt x="340" y="14587"/>
                  </a:moveTo>
                  <a:cubicBezTo>
                    <a:pt x="462" y="14587"/>
                    <a:pt x="561" y="14687"/>
                    <a:pt x="561" y="14808"/>
                  </a:cubicBezTo>
                  <a:cubicBezTo>
                    <a:pt x="561" y="14930"/>
                    <a:pt x="462" y="15029"/>
                    <a:pt x="340" y="15029"/>
                  </a:cubicBezTo>
                  <a:cubicBezTo>
                    <a:pt x="219" y="15029"/>
                    <a:pt x="119" y="14930"/>
                    <a:pt x="119" y="14808"/>
                  </a:cubicBezTo>
                  <a:cubicBezTo>
                    <a:pt x="119" y="14687"/>
                    <a:pt x="219" y="14587"/>
                    <a:pt x="340" y="14587"/>
                  </a:cubicBezTo>
                  <a:close/>
                  <a:moveTo>
                    <a:pt x="6595" y="1"/>
                  </a:moveTo>
                  <a:lnTo>
                    <a:pt x="6595" y="6861"/>
                  </a:lnTo>
                  <a:lnTo>
                    <a:pt x="3324" y="10146"/>
                  </a:lnTo>
                  <a:lnTo>
                    <a:pt x="3308" y="10162"/>
                  </a:lnTo>
                  <a:lnTo>
                    <a:pt x="3308" y="11766"/>
                  </a:lnTo>
                  <a:cubicBezTo>
                    <a:pt x="3250" y="11819"/>
                    <a:pt x="3148" y="11918"/>
                    <a:pt x="2963" y="12106"/>
                  </a:cubicBezTo>
                  <a:lnTo>
                    <a:pt x="539" y="14538"/>
                  </a:lnTo>
                  <a:cubicBezTo>
                    <a:pt x="484" y="14496"/>
                    <a:pt x="415" y="14469"/>
                    <a:pt x="340" y="14469"/>
                  </a:cubicBezTo>
                  <a:cubicBezTo>
                    <a:pt x="152" y="14469"/>
                    <a:pt x="1" y="14620"/>
                    <a:pt x="1" y="14808"/>
                  </a:cubicBezTo>
                  <a:cubicBezTo>
                    <a:pt x="1" y="14996"/>
                    <a:pt x="152" y="15148"/>
                    <a:pt x="340" y="15148"/>
                  </a:cubicBezTo>
                  <a:cubicBezTo>
                    <a:pt x="528" y="15148"/>
                    <a:pt x="680" y="14996"/>
                    <a:pt x="680" y="14808"/>
                  </a:cubicBezTo>
                  <a:cubicBezTo>
                    <a:pt x="680" y="14739"/>
                    <a:pt x="658" y="14676"/>
                    <a:pt x="622" y="14620"/>
                  </a:cubicBezTo>
                  <a:cubicBezTo>
                    <a:pt x="3352" y="11879"/>
                    <a:pt x="3407" y="11827"/>
                    <a:pt x="3407" y="11824"/>
                  </a:cubicBezTo>
                  <a:lnTo>
                    <a:pt x="3424" y="11808"/>
                  </a:lnTo>
                  <a:lnTo>
                    <a:pt x="3424" y="10212"/>
                  </a:lnTo>
                  <a:lnTo>
                    <a:pt x="6695" y="6927"/>
                  </a:lnTo>
                  <a:lnTo>
                    <a:pt x="6714" y="6910"/>
                  </a:lnTo>
                  <a:lnTo>
                    <a:pt x="6714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7" name="Google Shape;2407;p29"/>
            <p:cNvSpPr/>
            <p:nvPr/>
          </p:nvSpPr>
          <p:spPr>
            <a:xfrm>
              <a:off x="2858575" y="1410325"/>
              <a:ext cx="119900" cy="220575"/>
            </a:xfrm>
            <a:custGeom>
              <a:avLst/>
              <a:gdLst/>
              <a:ahLst/>
              <a:cxnLst/>
              <a:rect l="l" t="t" r="r" b="b"/>
              <a:pathLst>
                <a:path w="4796" h="8823" extrusionOk="0">
                  <a:moveTo>
                    <a:pt x="338" y="8262"/>
                  </a:moveTo>
                  <a:cubicBezTo>
                    <a:pt x="459" y="8262"/>
                    <a:pt x="558" y="8362"/>
                    <a:pt x="558" y="8483"/>
                  </a:cubicBezTo>
                  <a:cubicBezTo>
                    <a:pt x="558" y="8605"/>
                    <a:pt x="459" y="8704"/>
                    <a:pt x="338" y="8704"/>
                  </a:cubicBezTo>
                  <a:cubicBezTo>
                    <a:pt x="216" y="8704"/>
                    <a:pt x="117" y="8605"/>
                    <a:pt x="117" y="8483"/>
                  </a:cubicBezTo>
                  <a:cubicBezTo>
                    <a:pt x="117" y="8362"/>
                    <a:pt x="216" y="8262"/>
                    <a:pt x="338" y="8262"/>
                  </a:cubicBezTo>
                  <a:close/>
                  <a:moveTo>
                    <a:pt x="1781" y="0"/>
                  </a:moveTo>
                  <a:lnTo>
                    <a:pt x="282" y="1513"/>
                  </a:lnTo>
                  <a:lnTo>
                    <a:pt x="313" y="8149"/>
                  </a:lnTo>
                  <a:cubicBezTo>
                    <a:pt x="139" y="8160"/>
                    <a:pt x="1" y="8307"/>
                    <a:pt x="1" y="8483"/>
                  </a:cubicBezTo>
                  <a:cubicBezTo>
                    <a:pt x="1" y="8671"/>
                    <a:pt x="153" y="8823"/>
                    <a:pt x="338" y="8823"/>
                  </a:cubicBezTo>
                  <a:cubicBezTo>
                    <a:pt x="525" y="8823"/>
                    <a:pt x="677" y="8671"/>
                    <a:pt x="677" y="8483"/>
                  </a:cubicBezTo>
                  <a:cubicBezTo>
                    <a:pt x="677" y="8329"/>
                    <a:pt x="572" y="8202"/>
                    <a:pt x="431" y="8160"/>
                  </a:cubicBezTo>
                  <a:lnTo>
                    <a:pt x="401" y="1560"/>
                  </a:lnTo>
                  <a:lnTo>
                    <a:pt x="1831" y="116"/>
                  </a:lnTo>
                  <a:lnTo>
                    <a:pt x="4796" y="116"/>
                  </a:lnTo>
                  <a:lnTo>
                    <a:pt x="4796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8" name="Google Shape;2408;p29"/>
            <p:cNvSpPr/>
            <p:nvPr/>
          </p:nvSpPr>
          <p:spPr>
            <a:xfrm>
              <a:off x="2881900" y="1433650"/>
              <a:ext cx="97750" cy="173725"/>
            </a:xfrm>
            <a:custGeom>
              <a:avLst/>
              <a:gdLst/>
              <a:ahLst/>
              <a:cxnLst/>
              <a:rect l="l" t="t" r="r" b="b"/>
              <a:pathLst>
                <a:path w="3910" h="6949" extrusionOk="0">
                  <a:moveTo>
                    <a:pt x="340" y="6388"/>
                  </a:moveTo>
                  <a:cubicBezTo>
                    <a:pt x="462" y="6388"/>
                    <a:pt x="561" y="6488"/>
                    <a:pt x="561" y="6609"/>
                  </a:cubicBezTo>
                  <a:cubicBezTo>
                    <a:pt x="561" y="6730"/>
                    <a:pt x="462" y="6830"/>
                    <a:pt x="340" y="6830"/>
                  </a:cubicBezTo>
                  <a:cubicBezTo>
                    <a:pt x="219" y="6830"/>
                    <a:pt x="120" y="6730"/>
                    <a:pt x="120" y="6609"/>
                  </a:cubicBezTo>
                  <a:cubicBezTo>
                    <a:pt x="120" y="6488"/>
                    <a:pt x="219" y="6388"/>
                    <a:pt x="340" y="6388"/>
                  </a:cubicBezTo>
                  <a:close/>
                  <a:moveTo>
                    <a:pt x="1146" y="0"/>
                  </a:moveTo>
                  <a:lnTo>
                    <a:pt x="280" y="873"/>
                  </a:lnTo>
                  <a:lnTo>
                    <a:pt x="280" y="6278"/>
                  </a:lnTo>
                  <a:cubicBezTo>
                    <a:pt x="122" y="6305"/>
                    <a:pt x="1" y="6443"/>
                    <a:pt x="1" y="6609"/>
                  </a:cubicBezTo>
                  <a:cubicBezTo>
                    <a:pt x="1" y="6797"/>
                    <a:pt x="153" y="6949"/>
                    <a:pt x="340" y="6949"/>
                  </a:cubicBezTo>
                  <a:cubicBezTo>
                    <a:pt x="525" y="6949"/>
                    <a:pt x="677" y="6797"/>
                    <a:pt x="677" y="6609"/>
                  </a:cubicBezTo>
                  <a:cubicBezTo>
                    <a:pt x="677" y="6443"/>
                    <a:pt x="556" y="6305"/>
                    <a:pt x="398" y="6278"/>
                  </a:cubicBezTo>
                  <a:lnTo>
                    <a:pt x="398" y="922"/>
                  </a:lnTo>
                  <a:lnTo>
                    <a:pt x="1193" y="119"/>
                  </a:lnTo>
                  <a:lnTo>
                    <a:pt x="3910" y="119"/>
                  </a:lnTo>
                  <a:lnTo>
                    <a:pt x="3910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9" name="Google Shape;2409;p29"/>
            <p:cNvSpPr/>
            <p:nvPr/>
          </p:nvSpPr>
          <p:spPr>
            <a:xfrm>
              <a:off x="2729175" y="1554825"/>
              <a:ext cx="275250" cy="188775"/>
            </a:xfrm>
            <a:custGeom>
              <a:avLst/>
              <a:gdLst/>
              <a:ahLst/>
              <a:cxnLst/>
              <a:rect l="l" t="t" r="r" b="b"/>
              <a:pathLst>
                <a:path w="11010" h="7551" extrusionOk="0">
                  <a:moveTo>
                    <a:pt x="340" y="6993"/>
                  </a:moveTo>
                  <a:cubicBezTo>
                    <a:pt x="462" y="6993"/>
                    <a:pt x="561" y="7092"/>
                    <a:pt x="561" y="7214"/>
                  </a:cubicBezTo>
                  <a:cubicBezTo>
                    <a:pt x="561" y="7335"/>
                    <a:pt x="462" y="7435"/>
                    <a:pt x="340" y="7435"/>
                  </a:cubicBezTo>
                  <a:cubicBezTo>
                    <a:pt x="219" y="7435"/>
                    <a:pt x="120" y="7335"/>
                    <a:pt x="120" y="7214"/>
                  </a:cubicBezTo>
                  <a:cubicBezTo>
                    <a:pt x="120" y="7092"/>
                    <a:pt x="219" y="6993"/>
                    <a:pt x="340" y="6993"/>
                  </a:cubicBezTo>
                  <a:close/>
                  <a:moveTo>
                    <a:pt x="10924" y="1"/>
                  </a:moveTo>
                  <a:lnTo>
                    <a:pt x="3824" y="7153"/>
                  </a:lnTo>
                  <a:lnTo>
                    <a:pt x="672" y="7153"/>
                  </a:lnTo>
                  <a:cubicBezTo>
                    <a:pt x="644" y="6996"/>
                    <a:pt x="506" y="6874"/>
                    <a:pt x="340" y="6874"/>
                  </a:cubicBezTo>
                  <a:cubicBezTo>
                    <a:pt x="153" y="6874"/>
                    <a:pt x="1" y="7026"/>
                    <a:pt x="1" y="7214"/>
                  </a:cubicBezTo>
                  <a:cubicBezTo>
                    <a:pt x="1" y="7399"/>
                    <a:pt x="153" y="7551"/>
                    <a:pt x="340" y="7551"/>
                  </a:cubicBezTo>
                  <a:cubicBezTo>
                    <a:pt x="506" y="7551"/>
                    <a:pt x="644" y="7432"/>
                    <a:pt x="672" y="7272"/>
                  </a:cubicBezTo>
                  <a:lnTo>
                    <a:pt x="3874" y="7272"/>
                  </a:lnTo>
                  <a:lnTo>
                    <a:pt x="11010" y="84"/>
                  </a:lnTo>
                  <a:lnTo>
                    <a:pt x="10924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0" name="Google Shape;2410;p29"/>
            <p:cNvSpPr/>
            <p:nvPr/>
          </p:nvSpPr>
          <p:spPr>
            <a:xfrm>
              <a:off x="2502475" y="975275"/>
              <a:ext cx="121150" cy="332100"/>
            </a:xfrm>
            <a:custGeom>
              <a:avLst/>
              <a:gdLst/>
              <a:ahLst/>
              <a:cxnLst/>
              <a:rect l="l" t="t" r="r" b="b"/>
              <a:pathLst>
                <a:path w="4846" h="13284" extrusionOk="0">
                  <a:moveTo>
                    <a:pt x="340" y="12723"/>
                  </a:moveTo>
                  <a:cubicBezTo>
                    <a:pt x="462" y="12723"/>
                    <a:pt x="561" y="12823"/>
                    <a:pt x="561" y="12944"/>
                  </a:cubicBezTo>
                  <a:cubicBezTo>
                    <a:pt x="561" y="13066"/>
                    <a:pt x="462" y="13165"/>
                    <a:pt x="340" y="13165"/>
                  </a:cubicBezTo>
                  <a:cubicBezTo>
                    <a:pt x="219" y="13165"/>
                    <a:pt x="119" y="13066"/>
                    <a:pt x="119" y="12944"/>
                  </a:cubicBezTo>
                  <a:cubicBezTo>
                    <a:pt x="119" y="12823"/>
                    <a:pt x="219" y="12723"/>
                    <a:pt x="340" y="12723"/>
                  </a:cubicBezTo>
                  <a:close/>
                  <a:moveTo>
                    <a:pt x="4727" y="0"/>
                  </a:moveTo>
                  <a:lnTo>
                    <a:pt x="4727" y="6863"/>
                  </a:lnTo>
                  <a:lnTo>
                    <a:pt x="1455" y="10148"/>
                  </a:lnTo>
                  <a:lnTo>
                    <a:pt x="1439" y="10164"/>
                  </a:lnTo>
                  <a:lnTo>
                    <a:pt x="1439" y="11760"/>
                  </a:lnTo>
                  <a:lnTo>
                    <a:pt x="533" y="12668"/>
                  </a:lnTo>
                  <a:cubicBezTo>
                    <a:pt x="478" y="12629"/>
                    <a:pt x="412" y="12607"/>
                    <a:pt x="340" y="12607"/>
                  </a:cubicBezTo>
                  <a:cubicBezTo>
                    <a:pt x="152" y="12607"/>
                    <a:pt x="1" y="12759"/>
                    <a:pt x="1" y="12944"/>
                  </a:cubicBezTo>
                  <a:cubicBezTo>
                    <a:pt x="1" y="13132"/>
                    <a:pt x="152" y="13284"/>
                    <a:pt x="340" y="13284"/>
                  </a:cubicBezTo>
                  <a:cubicBezTo>
                    <a:pt x="528" y="13284"/>
                    <a:pt x="680" y="13132"/>
                    <a:pt x="680" y="12944"/>
                  </a:cubicBezTo>
                  <a:cubicBezTo>
                    <a:pt x="680" y="12872"/>
                    <a:pt x="655" y="12806"/>
                    <a:pt x="616" y="12751"/>
                  </a:cubicBezTo>
                  <a:lnTo>
                    <a:pt x="1555" y="11810"/>
                  </a:lnTo>
                  <a:lnTo>
                    <a:pt x="1555" y="10211"/>
                  </a:lnTo>
                  <a:lnTo>
                    <a:pt x="4826" y="6926"/>
                  </a:lnTo>
                  <a:lnTo>
                    <a:pt x="4845" y="6910"/>
                  </a:lnTo>
                  <a:lnTo>
                    <a:pt x="4845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1" name="Google Shape;2411;p29"/>
            <p:cNvSpPr/>
            <p:nvPr/>
          </p:nvSpPr>
          <p:spPr>
            <a:xfrm>
              <a:off x="2502475" y="982650"/>
              <a:ext cx="144475" cy="355225"/>
            </a:xfrm>
            <a:custGeom>
              <a:avLst/>
              <a:gdLst/>
              <a:ahLst/>
              <a:cxnLst/>
              <a:rect l="l" t="t" r="r" b="b"/>
              <a:pathLst>
                <a:path w="5779" h="14209" extrusionOk="0">
                  <a:moveTo>
                    <a:pt x="340" y="13648"/>
                  </a:moveTo>
                  <a:cubicBezTo>
                    <a:pt x="462" y="13648"/>
                    <a:pt x="561" y="13748"/>
                    <a:pt x="561" y="13869"/>
                  </a:cubicBezTo>
                  <a:cubicBezTo>
                    <a:pt x="561" y="13991"/>
                    <a:pt x="462" y="14090"/>
                    <a:pt x="340" y="14090"/>
                  </a:cubicBezTo>
                  <a:cubicBezTo>
                    <a:pt x="219" y="14090"/>
                    <a:pt x="119" y="13991"/>
                    <a:pt x="119" y="13869"/>
                  </a:cubicBezTo>
                  <a:cubicBezTo>
                    <a:pt x="119" y="13748"/>
                    <a:pt x="219" y="13648"/>
                    <a:pt x="340" y="13648"/>
                  </a:cubicBezTo>
                  <a:close/>
                  <a:moveTo>
                    <a:pt x="5660" y="1"/>
                  </a:moveTo>
                  <a:lnTo>
                    <a:pt x="5660" y="6860"/>
                  </a:lnTo>
                  <a:lnTo>
                    <a:pt x="2388" y="10145"/>
                  </a:lnTo>
                  <a:lnTo>
                    <a:pt x="2372" y="10165"/>
                  </a:lnTo>
                  <a:lnTo>
                    <a:pt x="2372" y="11760"/>
                  </a:lnTo>
                  <a:lnTo>
                    <a:pt x="539" y="13599"/>
                  </a:lnTo>
                  <a:cubicBezTo>
                    <a:pt x="484" y="13557"/>
                    <a:pt x="415" y="13532"/>
                    <a:pt x="340" y="13532"/>
                  </a:cubicBezTo>
                  <a:cubicBezTo>
                    <a:pt x="152" y="13532"/>
                    <a:pt x="1" y="13684"/>
                    <a:pt x="1" y="13869"/>
                  </a:cubicBezTo>
                  <a:cubicBezTo>
                    <a:pt x="1" y="14057"/>
                    <a:pt x="152" y="14209"/>
                    <a:pt x="340" y="14209"/>
                  </a:cubicBezTo>
                  <a:cubicBezTo>
                    <a:pt x="528" y="14209"/>
                    <a:pt x="680" y="14057"/>
                    <a:pt x="680" y="13869"/>
                  </a:cubicBezTo>
                  <a:cubicBezTo>
                    <a:pt x="680" y="13800"/>
                    <a:pt x="658" y="13737"/>
                    <a:pt x="622" y="13684"/>
                  </a:cubicBezTo>
                  <a:lnTo>
                    <a:pt x="2491" y="11807"/>
                  </a:lnTo>
                  <a:lnTo>
                    <a:pt x="2491" y="10212"/>
                  </a:lnTo>
                  <a:lnTo>
                    <a:pt x="5762" y="6927"/>
                  </a:lnTo>
                  <a:lnTo>
                    <a:pt x="5778" y="6910"/>
                  </a:lnTo>
                  <a:lnTo>
                    <a:pt x="5778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2" name="Google Shape;2412;p29"/>
            <p:cNvSpPr/>
            <p:nvPr/>
          </p:nvSpPr>
          <p:spPr>
            <a:xfrm>
              <a:off x="2502475" y="1067125"/>
              <a:ext cx="57925" cy="157100"/>
            </a:xfrm>
            <a:custGeom>
              <a:avLst/>
              <a:gdLst/>
              <a:ahLst/>
              <a:cxnLst/>
              <a:rect l="l" t="t" r="r" b="b"/>
              <a:pathLst>
                <a:path w="2317" h="6284" extrusionOk="0">
                  <a:moveTo>
                    <a:pt x="340" y="5726"/>
                  </a:moveTo>
                  <a:cubicBezTo>
                    <a:pt x="462" y="5726"/>
                    <a:pt x="561" y="5825"/>
                    <a:pt x="561" y="5946"/>
                  </a:cubicBezTo>
                  <a:cubicBezTo>
                    <a:pt x="561" y="6068"/>
                    <a:pt x="462" y="6167"/>
                    <a:pt x="340" y="6167"/>
                  </a:cubicBezTo>
                  <a:cubicBezTo>
                    <a:pt x="219" y="6167"/>
                    <a:pt x="119" y="6068"/>
                    <a:pt x="119" y="5946"/>
                  </a:cubicBezTo>
                  <a:cubicBezTo>
                    <a:pt x="119" y="5825"/>
                    <a:pt x="219" y="5726"/>
                    <a:pt x="340" y="5726"/>
                  </a:cubicBezTo>
                  <a:close/>
                  <a:moveTo>
                    <a:pt x="2231" y="0"/>
                  </a:moveTo>
                  <a:lnTo>
                    <a:pt x="282" y="1960"/>
                  </a:lnTo>
                  <a:lnTo>
                    <a:pt x="282" y="5612"/>
                  </a:lnTo>
                  <a:cubicBezTo>
                    <a:pt x="122" y="5640"/>
                    <a:pt x="1" y="5778"/>
                    <a:pt x="1" y="5946"/>
                  </a:cubicBezTo>
                  <a:cubicBezTo>
                    <a:pt x="1" y="6131"/>
                    <a:pt x="152" y="6283"/>
                    <a:pt x="340" y="6283"/>
                  </a:cubicBezTo>
                  <a:cubicBezTo>
                    <a:pt x="528" y="6283"/>
                    <a:pt x="680" y="6131"/>
                    <a:pt x="680" y="5946"/>
                  </a:cubicBezTo>
                  <a:cubicBezTo>
                    <a:pt x="680" y="5778"/>
                    <a:pt x="558" y="5640"/>
                    <a:pt x="398" y="5612"/>
                  </a:cubicBezTo>
                  <a:lnTo>
                    <a:pt x="398" y="2010"/>
                  </a:lnTo>
                  <a:lnTo>
                    <a:pt x="2317" y="86"/>
                  </a:lnTo>
                  <a:lnTo>
                    <a:pt x="2231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3" name="Google Shape;2413;p29"/>
            <p:cNvSpPr/>
            <p:nvPr/>
          </p:nvSpPr>
          <p:spPr>
            <a:xfrm>
              <a:off x="2899375" y="1256975"/>
              <a:ext cx="19750" cy="19825"/>
            </a:xfrm>
            <a:custGeom>
              <a:avLst/>
              <a:gdLst/>
              <a:ahLst/>
              <a:cxnLst/>
              <a:rect l="l" t="t" r="r" b="b"/>
              <a:pathLst>
                <a:path w="790" h="793" extrusionOk="0">
                  <a:moveTo>
                    <a:pt x="395" y="0"/>
                  </a:moveTo>
                  <a:cubicBezTo>
                    <a:pt x="177" y="0"/>
                    <a:pt x="0" y="177"/>
                    <a:pt x="0" y="398"/>
                  </a:cubicBezTo>
                  <a:cubicBezTo>
                    <a:pt x="0" y="616"/>
                    <a:pt x="177" y="793"/>
                    <a:pt x="395" y="793"/>
                  </a:cubicBezTo>
                  <a:cubicBezTo>
                    <a:pt x="613" y="793"/>
                    <a:pt x="790" y="616"/>
                    <a:pt x="790" y="398"/>
                  </a:cubicBezTo>
                  <a:cubicBezTo>
                    <a:pt x="790" y="177"/>
                    <a:pt x="613" y="0"/>
                    <a:pt x="395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4" name="Google Shape;2414;p29"/>
            <p:cNvSpPr/>
            <p:nvPr/>
          </p:nvSpPr>
          <p:spPr>
            <a:xfrm>
              <a:off x="1476750" y="1456500"/>
              <a:ext cx="651075" cy="725125"/>
            </a:xfrm>
            <a:custGeom>
              <a:avLst/>
              <a:gdLst/>
              <a:ahLst/>
              <a:cxnLst/>
              <a:rect l="l" t="t" r="r" b="b"/>
              <a:pathLst>
                <a:path w="26043" h="29005" extrusionOk="0">
                  <a:moveTo>
                    <a:pt x="25706" y="28444"/>
                  </a:moveTo>
                  <a:cubicBezTo>
                    <a:pt x="25828" y="28444"/>
                    <a:pt x="25927" y="28544"/>
                    <a:pt x="25927" y="28665"/>
                  </a:cubicBezTo>
                  <a:cubicBezTo>
                    <a:pt x="25927" y="28787"/>
                    <a:pt x="25828" y="28886"/>
                    <a:pt x="25706" y="28886"/>
                  </a:cubicBezTo>
                  <a:cubicBezTo>
                    <a:pt x="25582" y="28886"/>
                    <a:pt x="25485" y="28787"/>
                    <a:pt x="25485" y="28665"/>
                  </a:cubicBezTo>
                  <a:cubicBezTo>
                    <a:pt x="25485" y="28544"/>
                    <a:pt x="25585" y="28444"/>
                    <a:pt x="25706" y="28444"/>
                  </a:cubicBezTo>
                  <a:close/>
                  <a:moveTo>
                    <a:pt x="0" y="0"/>
                  </a:moveTo>
                  <a:lnTo>
                    <a:pt x="0" y="119"/>
                  </a:lnTo>
                  <a:lnTo>
                    <a:pt x="3067" y="119"/>
                  </a:lnTo>
                  <a:lnTo>
                    <a:pt x="4403" y="1452"/>
                  </a:lnTo>
                  <a:lnTo>
                    <a:pt x="4403" y="10680"/>
                  </a:lnTo>
                  <a:lnTo>
                    <a:pt x="15614" y="21871"/>
                  </a:lnTo>
                  <a:lnTo>
                    <a:pt x="15630" y="21888"/>
                  </a:lnTo>
                  <a:lnTo>
                    <a:pt x="18832" y="21888"/>
                  </a:lnTo>
                  <a:lnTo>
                    <a:pt x="25427" y="28472"/>
                  </a:lnTo>
                  <a:cubicBezTo>
                    <a:pt x="25391" y="28527"/>
                    <a:pt x="25367" y="28593"/>
                    <a:pt x="25367" y="28665"/>
                  </a:cubicBezTo>
                  <a:cubicBezTo>
                    <a:pt x="25367" y="28853"/>
                    <a:pt x="25518" y="29005"/>
                    <a:pt x="25706" y="29005"/>
                  </a:cubicBezTo>
                  <a:cubicBezTo>
                    <a:pt x="25891" y="29005"/>
                    <a:pt x="26043" y="28853"/>
                    <a:pt x="26043" y="28665"/>
                  </a:cubicBezTo>
                  <a:cubicBezTo>
                    <a:pt x="26043" y="28480"/>
                    <a:pt x="25891" y="28328"/>
                    <a:pt x="25706" y="28328"/>
                  </a:cubicBezTo>
                  <a:cubicBezTo>
                    <a:pt x="25632" y="28328"/>
                    <a:pt x="25565" y="28350"/>
                    <a:pt x="25510" y="28389"/>
                  </a:cubicBezTo>
                  <a:lnTo>
                    <a:pt x="18899" y="21789"/>
                  </a:lnTo>
                  <a:lnTo>
                    <a:pt x="18882" y="21769"/>
                  </a:lnTo>
                  <a:lnTo>
                    <a:pt x="15680" y="21769"/>
                  </a:lnTo>
                  <a:lnTo>
                    <a:pt x="4522" y="10631"/>
                  </a:lnTo>
                  <a:lnTo>
                    <a:pt x="4522" y="1402"/>
                  </a:lnTo>
                  <a:lnTo>
                    <a:pt x="3117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5" name="Google Shape;2415;p29"/>
            <p:cNvSpPr/>
            <p:nvPr/>
          </p:nvSpPr>
          <p:spPr>
            <a:xfrm>
              <a:off x="1470875" y="1142000"/>
              <a:ext cx="756050" cy="1015325"/>
            </a:xfrm>
            <a:custGeom>
              <a:avLst/>
              <a:gdLst/>
              <a:ahLst/>
              <a:cxnLst/>
              <a:rect l="l" t="t" r="r" b="b"/>
              <a:pathLst>
                <a:path w="30242" h="40613" extrusionOk="0">
                  <a:moveTo>
                    <a:pt x="29905" y="39531"/>
                  </a:moveTo>
                  <a:cubicBezTo>
                    <a:pt x="30027" y="39531"/>
                    <a:pt x="30126" y="39630"/>
                    <a:pt x="30126" y="39752"/>
                  </a:cubicBezTo>
                  <a:cubicBezTo>
                    <a:pt x="30126" y="39873"/>
                    <a:pt x="30027" y="39972"/>
                    <a:pt x="29905" y="39972"/>
                  </a:cubicBezTo>
                  <a:cubicBezTo>
                    <a:pt x="29784" y="39972"/>
                    <a:pt x="29684" y="39873"/>
                    <a:pt x="29684" y="39752"/>
                  </a:cubicBezTo>
                  <a:cubicBezTo>
                    <a:pt x="29684" y="39630"/>
                    <a:pt x="29784" y="39531"/>
                    <a:pt x="29905" y="39531"/>
                  </a:cubicBezTo>
                  <a:close/>
                  <a:moveTo>
                    <a:pt x="84" y="0"/>
                  </a:moveTo>
                  <a:lnTo>
                    <a:pt x="1" y="83"/>
                  </a:lnTo>
                  <a:lnTo>
                    <a:pt x="6507" y="6579"/>
                  </a:lnTo>
                  <a:lnTo>
                    <a:pt x="6507" y="22670"/>
                  </a:lnTo>
                  <a:lnTo>
                    <a:pt x="16442" y="32588"/>
                  </a:lnTo>
                  <a:lnTo>
                    <a:pt x="16459" y="32605"/>
                  </a:lnTo>
                  <a:lnTo>
                    <a:pt x="19661" y="32605"/>
                  </a:lnTo>
                  <a:lnTo>
                    <a:pt x="25944" y="38877"/>
                  </a:lnTo>
                  <a:lnTo>
                    <a:pt x="27666" y="40596"/>
                  </a:lnTo>
                  <a:lnTo>
                    <a:pt x="27683" y="40613"/>
                  </a:lnTo>
                  <a:lnTo>
                    <a:pt x="29130" y="40613"/>
                  </a:lnTo>
                  <a:lnTo>
                    <a:pt x="29712" y="40028"/>
                  </a:lnTo>
                  <a:cubicBezTo>
                    <a:pt x="29767" y="40066"/>
                    <a:pt x="29833" y="40091"/>
                    <a:pt x="29905" y="40091"/>
                  </a:cubicBezTo>
                  <a:cubicBezTo>
                    <a:pt x="30090" y="40091"/>
                    <a:pt x="30242" y="39939"/>
                    <a:pt x="30242" y="39752"/>
                  </a:cubicBezTo>
                  <a:cubicBezTo>
                    <a:pt x="30242" y="39567"/>
                    <a:pt x="30090" y="39415"/>
                    <a:pt x="29905" y="39415"/>
                  </a:cubicBezTo>
                  <a:cubicBezTo>
                    <a:pt x="29717" y="39415"/>
                    <a:pt x="29566" y="39567"/>
                    <a:pt x="29566" y="39752"/>
                  </a:cubicBezTo>
                  <a:cubicBezTo>
                    <a:pt x="29566" y="39823"/>
                    <a:pt x="29588" y="39892"/>
                    <a:pt x="29629" y="39948"/>
                  </a:cubicBezTo>
                  <a:lnTo>
                    <a:pt x="29083" y="40494"/>
                  </a:lnTo>
                  <a:lnTo>
                    <a:pt x="27730" y="40494"/>
                  </a:lnTo>
                  <a:lnTo>
                    <a:pt x="19727" y="32505"/>
                  </a:lnTo>
                  <a:lnTo>
                    <a:pt x="19711" y="32489"/>
                  </a:lnTo>
                  <a:lnTo>
                    <a:pt x="16509" y="32489"/>
                  </a:lnTo>
                  <a:lnTo>
                    <a:pt x="6626" y="22623"/>
                  </a:lnTo>
                  <a:lnTo>
                    <a:pt x="6626" y="6532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6" name="Google Shape;2416;p29"/>
            <p:cNvSpPr/>
            <p:nvPr/>
          </p:nvSpPr>
          <p:spPr>
            <a:xfrm>
              <a:off x="1447475" y="1149325"/>
              <a:ext cx="695750" cy="1016900"/>
            </a:xfrm>
            <a:custGeom>
              <a:avLst/>
              <a:gdLst/>
              <a:ahLst/>
              <a:cxnLst/>
              <a:rect l="l" t="t" r="r" b="b"/>
              <a:pathLst>
                <a:path w="27830" h="40676" extrusionOk="0">
                  <a:moveTo>
                    <a:pt x="27490" y="40116"/>
                  </a:moveTo>
                  <a:cubicBezTo>
                    <a:pt x="27611" y="40116"/>
                    <a:pt x="27711" y="40215"/>
                    <a:pt x="27711" y="40336"/>
                  </a:cubicBezTo>
                  <a:cubicBezTo>
                    <a:pt x="27711" y="40458"/>
                    <a:pt x="27611" y="40557"/>
                    <a:pt x="27490" y="40557"/>
                  </a:cubicBezTo>
                  <a:cubicBezTo>
                    <a:pt x="27368" y="40557"/>
                    <a:pt x="27269" y="40458"/>
                    <a:pt x="27269" y="40336"/>
                  </a:cubicBezTo>
                  <a:cubicBezTo>
                    <a:pt x="27269" y="40215"/>
                    <a:pt x="27368" y="40116"/>
                    <a:pt x="27490" y="40116"/>
                  </a:cubicBezTo>
                  <a:close/>
                  <a:moveTo>
                    <a:pt x="84" y="0"/>
                  </a:moveTo>
                  <a:lnTo>
                    <a:pt x="1" y="86"/>
                  </a:lnTo>
                  <a:lnTo>
                    <a:pt x="6510" y="6581"/>
                  </a:lnTo>
                  <a:lnTo>
                    <a:pt x="6510" y="22672"/>
                  </a:lnTo>
                  <a:lnTo>
                    <a:pt x="17080" y="33225"/>
                  </a:lnTo>
                  <a:lnTo>
                    <a:pt x="17099" y="33242"/>
                  </a:lnTo>
                  <a:lnTo>
                    <a:pt x="20302" y="33242"/>
                  </a:lnTo>
                  <a:lnTo>
                    <a:pt x="27214" y="40143"/>
                  </a:lnTo>
                  <a:cubicBezTo>
                    <a:pt x="27175" y="40198"/>
                    <a:pt x="27150" y="40265"/>
                    <a:pt x="27150" y="40336"/>
                  </a:cubicBezTo>
                  <a:cubicBezTo>
                    <a:pt x="27150" y="40524"/>
                    <a:pt x="27305" y="40676"/>
                    <a:pt x="27490" y="40676"/>
                  </a:cubicBezTo>
                  <a:cubicBezTo>
                    <a:pt x="27678" y="40676"/>
                    <a:pt x="27830" y="40524"/>
                    <a:pt x="27830" y="40336"/>
                  </a:cubicBezTo>
                  <a:cubicBezTo>
                    <a:pt x="27830" y="40152"/>
                    <a:pt x="27678" y="40000"/>
                    <a:pt x="27490" y="40000"/>
                  </a:cubicBezTo>
                  <a:cubicBezTo>
                    <a:pt x="27418" y="40000"/>
                    <a:pt x="27352" y="40022"/>
                    <a:pt x="27297" y="40060"/>
                  </a:cubicBezTo>
                  <a:lnTo>
                    <a:pt x="20368" y="33143"/>
                  </a:lnTo>
                  <a:lnTo>
                    <a:pt x="20349" y="33126"/>
                  </a:lnTo>
                  <a:lnTo>
                    <a:pt x="17146" y="33126"/>
                  </a:lnTo>
                  <a:lnTo>
                    <a:pt x="6626" y="22625"/>
                  </a:lnTo>
                  <a:lnTo>
                    <a:pt x="6626" y="6531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7" name="Google Shape;2417;p29"/>
            <p:cNvSpPr/>
            <p:nvPr/>
          </p:nvSpPr>
          <p:spPr>
            <a:xfrm>
              <a:off x="2232575" y="2325850"/>
              <a:ext cx="16925" cy="16925"/>
            </a:xfrm>
            <a:custGeom>
              <a:avLst/>
              <a:gdLst/>
              <a:ahLst/>
              <a:cxnLst/>
              <a:rect l="l" t="t" r="r" b="b"/>
              <a:pathLst>
                <a:path w="677" h="677" extrusionOk="0">
                  <a:moveTo>
                    <a:pt x="340" y="119"/>
                  </a:moveTo>
                  <a:cubicBezTo>
                    <a:pt x="461" y="119"/>
                    <a:pt x="561" y="218"/>
                    <a:pt x="561" y="340"/>
                  </a:cubicBezTo>
                  <a:cubicBezTo>
                    <a:pt x="561" y="461"/>
                    <a:pt x="461" y="560"/>
                    <a:pt x="340" y="560"/>
                  </a:cubicBezTo>
                  <a:cubicBezTo>
                    <a:pt x="218" y="560"/>
                    <a:pt x="119" y="461"/>
                    <a:pt x="119" y="340"/>
                  </a:cubicBezTo>
                  <a:cubicBezTo>
                    <a:pt x="119" y="218"/>
                    <a:pt x="218" y="119"/>
                    <a:pt x="340" y="119"/>
                  </a:cubicBezTo>
                  <a:close/>
                  <a:moveTo>
                    <a:pt x="340" y="0"/>
                  </a:moveTo>
                  <a:cubicBezTo>
                    <a:pt x="152" y="0"/>
                    <a:pt x="0" y="152"/>
                    <a:pt x="0" y="340"/>
                  </a:cubicBezTo>
                  <a:cubicBezTo>
                    <a:pt x="0" y="525"/>
                    <a:pt x="152" y="676"/>
                    <a:pt x="340" y="676"/>
                  </a:cubicBezTo>
                  <a:cubicBezTo>
                    <a:pt x="525" y="676"/>
                    <a:pt x="677" y="525"/>
                    <a:pt x="677" y="340"/>
                  </a:cubicBezTo>
                  <a:cubicBezTo>
                    <a:pt x="677" y="152"/>
                    <a:pt x="525" y="0"/>
                    <a:pt x="340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8" name="Google Shape;2418;p29"/>
            <p:cNvSpPr/>
            <p:nvPr/>
          </p:nvSpPr>
          <p:spPr>
            <a:xfrm>
              <a:off x="2232575" y="2295325"/>
              <a:ext cx="16925" cy="16950"/>
            </a:xfrm>
            <a:custGeom>
              <a:avLst/>
              <a:gdLst/>
              <a:ahLst/>
              <a:cxnLst/>
              <a:rect l="l" t="t" r="r" b="b"/>
              <a:pathLst>
                <a:path w="677" h="678" extrusionOk="0">
                  <a:moveTo>
                    <a:pt x="340" y="120"/>
                  </a:moveTo>
                  <a:cubicBezTo>
                    <a:pt x="461" y="120"/>
                    <a:pt x="561" y="219"/>
                    <a:pt x="561" y="340"/>
                  </a:cubicBezTo>
                  <a:cubicBezTo>
                    <a:pt x="561" y="462"/>
                    <a:pt x="461" y="561"/>
                    <a:pt x="340" y="561"/>
                  </a:cubicBezTo>
                  <a:cubicBezTo>
                    <a:pt x="218" y="561"/>
                    <a:pt x="119" y="462"/>
                    <a:pt x="119" y="340"/>
                  </a:cubicBezTo>
                  <a:cubicBezTo>
                    <a:pt x="119" y="219"/>
                    <a:pt x="218" y="120"/>
                    <a:pt x="340" y="120"/>
                  </a:cubicBezTo>
                  <a:close/>
                  <a:moveTo>
                    <a:pt x="340" y="1"/>
                  </a:moveTo>
                  <a:cubicBezTo>
                    <a:pt x="152" y="1"/>
                    <a:pt x="0" y="153"/>
                    <a:pt x="0" y="340"/>
                  </a:cubicBezTo>
                  <a:cubicBezTo>
                    <a:pt x="0" y="525"/>
                    <a:pt x="152" y="677"/>
                    <a:pt x="340" y="677"/>
                  </a:cubicBezTo>
                  <a:cubicBezTo>
                    <a:pt x="525" y="677"/>
                    <a:pt x="677" y="525"/>
                    <a:pt x="677" y="340"/>
                  </a:cubicBezTo>
                  <a:cubicBezTo>
                    <a:pt x="677" y="153"/>
                    <a:pt x="525" y="1"/>
                    <a:pt x="340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9" name="Google Shape;2419;p29"/>
            <p:cNvSpPr/>
            <p:nvPr/>
          </p:nvSpPr>
          <p:spPr>
            <a:xfrm>
              <a:off x="1483025" y="1723150"/>
              <a:ext cx="275175" cy="230725"/>
            </a:xfrm>
            <a:custGeom>
              <a:avLst/>
              <a:gdLst/>
              <a:ahLst/>
              <a:cxnLst/>
              <a:rect l="l" t="t" r="r" b="b"/>
              <a:pathLst>
                <a:path w="11007" h="9229" extrusionOk="0">
                  <a:moveTo>
                    <a:pt x="83" y="1"/>
                  </a:moveTo>
                  <a:lnTo>
                    <a:pt x="1" y="83"/>
                  </a:lnTo>
                  <a:lnTo>
                    <a:pt x="2223" y="2303"/>
                  </a:lnTo>
                  <a:lnTo>
                    <a:pt x="2239" y="2319"/>
                  </a:lnTo>
                  <a:lnTo>
                    <a:pt x="4003" y="2319"/>
                  </a:lnTo>
                  <a:lnTo>
                    <a:pt x="10924" y="9229"/>
                  </a:lnTo>
                  <a:lnTo>
                    <a:pt x="11007" y="9146"/>
                  </a:lnTo>
                  <a:lnTo>
                    <a:pt x="4070" y="2220"/>
                  </a:lnTo>
                  <a:lnTo>
                    <a:pt x="4050" y="2201"/>
                  </a:lnTo>
                  <a:lnTo>
                    <a:pt x="2289" y="2201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0" name="Google Shape;2420;p29"/>
            <p:cNvSpPr/>
            <p:nvPr/>
          </p:nvSpPr>
          <p:spPr>
            <a:xfrm>
              <a:off x="2147125" y="961250"/>
              <a:ext cx="142825" cy="1564550"/>
            </a:xfrm>
            <a:custGeom>
              <a:avLst/>
              <a:gdLst/>
              <a:ahLst/>
              <a:cxnLst/>
              <a:rect l="l" t="t" r="r" b="b"/>
              <a:pathLst>
                <a:path w="5713" h="62582" extrusionOk="0">
                  <a:moveTo>
                    <a:pt x="1618" y="1"/>
                  </a:moveTo>
                  <a:lnTo>
                    <a:pt x="1618" y="12892"/>
                  </a:lnTo>
                  <a:lnTo>
                    <a:pt x="1" y="14521"/>
                  </a:lnTo>
                  <a:lnTo>
                    <a:pt x="1" y="20105"/>
                  </a:lnTo>
                  <a:lnTo>
                    <a:pt x="2974" y="23056"/>
                  </a:lnTo>
                  <a:lnTo>
                    <a:pt x="2974" y="28299"/>
                  </a:lnTo>
                  <a:lnTo>
                    <a:pt x="5083" y="30388"/>
                  </a:lnTo>
                  <a:lnTo>
                    <a:pt x="5083" y="61869"/>
                  </a:lnTo>
                  <a:cubicBezTo>
                    <a:pt x="4986" y="61941"/>
                    <a:pt x="4923" y="62054"/>
                    <a:pt x="4923" y="62184"/>
                  </a:cubicBezTo>
                  <a:cubicBezTo>
                    <a:pt x="4923" y="62402"/>
                    <a:pt x="5099" y="62581"/>
                    <a:pt x="5318" y="62581"/>
                  </a:cubicBezTo>
                  <a:cubicBezTo>
                    <a:pt x="5536" y="62581"/>
                    <a:pt x="5712" y="62402"/>
                    <a:pt x="5712" y="62184"/>
                  </a:cubicBezTo>
                  <a:cubicBezTo>
                    <a:pt x="5712" y="62054"/>
                    <a:pt x="5649" y="61941"/>
                    <a:pt x="5552" y="61869"/>
                  </a:cubicBezTo>
                  <a:lnTo>
                    <a:pt x="5552" y="30192"/>
                  </a:lnTo>
                  <a:lnTo>
                    <a:pt x="3446" y="28100"/>
                  </a:lnTo>
                  <a:lnTo>
                    <a:pt x="3446" y="22860"/>
                  </a:lnTo>
                  <a:lnTo>
                    <a:pt x="473" y="19909"/>
                  </a:lnTo>
                  <a:lnTo>
                    <a:pt x="473" y="14714"/>
                  </a:lnTo>
                  <a:lnTo>
                    <a:pt x="2088" y="13086"/>
                  </a:lnTo>
                  <a:lnTo>
                    <a:pt x="2088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1" name="Google Shape;2421;p29"/>
            <p:cNvSpPr/>
            <p:nvPr/>
          </p:nvSpPr>
          <p:spPr>
            <a:xfrm>
              <a:off x="2231200" y="2262975"/>
              <a:ext cx="19750" cy="19750"/>
            </a:xfrm>
            <a:custGeom>
              <a:avLst/>
              <a:gdLst/>
              <a:ahLst/>
              <a:cxnLst/>
              <a:rect l="l" t="t" r="r" b="b"/>
              <a:pathLst>
                <a:path w="790" h="790" extrusionOk="0">
                  <a:moveTo>
                    <a:pt x="395" y="0"/>
                  </a:moveTo>
                  <a:cubicBezTo>
                    <a:pt x="177" y="0"/>
                    <a:pt x="0" y="177"/>
                    <a:pt x="0" y="395"/>
                  </a:cubicBezTo>
                  <a:cubicBezTo>
                    <a:pt x="0" y="613"/>
                    <a:pt x="177" y="790"/>
                    <a:pt x="395" y="790"/>
                  </a:cubicBezTo>
                  <a:cubicBezTo>
                    <a:pt x="613" y="790"/>
                    <a:pt x="790" y="613"/>
                    <a:pt x="790" y="395"/>
                  </a:cubicBezTo>
                  <a:cubicBezTo>
                    <a:pt x="790" y="177"/>
                    <a:pt x="613" y="0"/>
                    <a:pt x="395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2" name="Google Shape;2422;p29"/>
            <p:cNvSpPr/>
            <p:nvPr/>
          </p:nvSpPr>
          <p:spPr>
            <a:xfrm>
              <a:off x="1477850" y="1868700"/>
              <a:ext cx="368000" cy="307950"/>
            </a:xfrm>
            <a:custGeom>
              <a:avLst/>
              <a:gdLst/>
              <a:ahLst/>
              <a:cxnLst/>
              <a:rect l="l" t="t" r="r" b="b"/>
              <a:pathLst>
                <a:path w="14720" h="12318" extrusionOk="0">
                  <a:moveTo>
                    <a:pt x="14383" y="11760"/>
                  </a:moveTo>
                  <a:cubicBezTo>
                    <a:pt x="14504" y="11760"/>
                    <a:pt x="14601" y="11857"/>
                    <a:pt x="14601" y="11981"/>
                  </a:cubicBezTo>
                  <a:cubicBezTo>
                    <a:pt x="14601" y="12103"/>
                    <a:pt x="14504" y="12199"/>
                    <a:pt x="14383" y="12199"/>
                  </a:cubicBezTo>
                  <a:cubicBezTo>
                    <a:pt x="14259" y="12199"/>
                    <a:pt x="14162" y="12103"/>
                    <a:pt x="14162" y="11981"/>
                  </a:cubicBezTo>
                  <a:cubicBezTo>
                    <a:pt x="14162" y="11860"/>
                    <a:pt x="14261" y="11760"/>
                    <a:pt x="14383" y="11760"/>
                  </a:cubicBezTo>
                  <a:close/>
                  <a:moveTo>
                    <a:pt x="83" y="1"/>
                  </a:moveTo>
                  <a:lnTo>
                    <a:pt x="1" y="83"/>
                  </a:lnTo>
                  <a:lnTo>
                    <a:pt x="5607" y="5682"/>
                  </a:lnTo>
                  <a:lnTo>
                    <a:pt x="5607" y="6725"/>
                  </a:lnTo>
                  <a:lnTo>
                    <a:pt x="6397" y="7512"/>
                  </a:lnTo>
                  <a:lnTo>
                    <a:pt x="9820" y="7512"/>
                  </a:lnTo>
                  <a:lnTo>
                    <a:pt x="14104" y="11788"/>
                  </a:lnTo>
                  <a:cubicBezTo>
                    <a:pt x="14065" y="11840"/>
                    <a:pt x="14043" y="11909"/>
                    <a:pt x="14043" y="11981"/>
                  </a:cubicBezTo>
                  <a:cubicBezTo>
                    <a:pt x="14043" y="12166"/>
                    <a:pt x="14195" y="12318"/>
                    <a:pt x="14383" y="12318"/>
                  </a:cubicBezTo>
                  <a:cubicBezTo>
                    <a:pt x="14568" y="12318"/>
                    <a:pt x="14720" y="12166"/>
                    <a:pt x="14720" y="11981"/>
                  </a:cubicBezTo>
                  <a:cubicBezTo>
                    <a:pt x="14720" y="11793"/>
                    <a:pt x="14568" y="11642"/>
                    <a:pt x="14383" y="11642"/>
                  </a:cubicBezTo>
                  <a:cubicBezTo>
                    <a:pt x="14308" y="11642"/>
                    <a:pt x="14242" y="11664"/>
                    <a:pt x="14187" y="11702"/>
                  </a:cubicBezTo>
                  <a:lnTo>
                    <a:pt x="9886" y="7410"/>
                  </a:lnTo>
                  <a:lnTo>
                    <a:pt x="9869" y="7393"/>
                  </a:lnTo>
                  <a:lnTo>
                    <a:pt x="6444" y="7393"/>
                  </a:lnTo>
                  <a:lnTo>
                    <a:pt x="5726" y="6675"/>
                  </a:lnTo>
                  <a:lnTo>
                    <a:pt x="5726" y="5632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3" name="Google Shape;2423;p29"/>
            <p:cNvSpPr/>
            <p:nvPr/>
          </p:nvSpPr>
          <p:spPr>
            <a:xfrm>
              <a:off x="1729550" y="2124325"/>
              <a:ext cx="19750" cy="19825"/>
            </a:xfrm>
            <a:custGeom>
              <a:avLst/>
              <a:gdLst/>
              <a:ahLst/>
              <a:cxnLst/>
              <a:rect l="l" t="t" r="r" b="b"/>
              <a:pathLst>
                <a:path w="790" h="793" extrusionOk="0">
                  <a:moveTo>
                    <a:pt x="395" y="0"/>
                  </a:moveTo>
                  <a:cubicBezTo>
                    <a:pt x="177" y="0"/>
                    <a:pt x="0" y="180"/>
                    <a:pt x="0" y="398"/>
                  </a:cubicBezTo>
                  <a:cubicBezTo>
                    <a:pt x="0" y="616"/>
                    <a:pt x="177" y="793"/>
                    <a:pt x="395" y="793"/>
                  </a:cubicBezTo>
                  <a:cubicBezTo>
                    <a:pt x="613" y="793"/>
                    <a:pt x="790" y="616"/>
                    <a:pt x="790" y="398"/>
                  </a:cubicBezTo>
                  <a:cubicBezTo>
                    <a:pt x="790" y="180"/>
                    <a:pt x="613" y="0"/>
                    <a:pt x="395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4" name="Google Shape;2424;p29"/>
            <p:cNvSpPr/>
            <p:nvPr/>
          </p:nvSpPr>
          <p:spPr>
            <a:xfrm>
              <a:off x="1754325" y="2149225"/>
              <a:ext cx="16925" cy="16950"/>
            </a:xfrm>
            <a:custGeom>
              <a:avLst/>
              <a:gdLst/>
              <a:ahLst/>
              <a:cxnLst/>
              <a:rect l="l" t="t" r="r" b="b"/>
              <a:pathLst>
                <a:path w="677" h="678" extrusionOk="0">
                  <a:moveTo>
                    <a:pt x="340" y="120"/>
                  </a:moveTo>
                  <a:cubicBezTo>
                    <a:pt x="461" y="120"/>
                    <a:pt x="558" y="216"/>
                    <a:pt x="558" y="340"/>
                  </a:cubicBezTo>
                  <a:cubicBezTo>
                    <a:pt x="560" y="462"/>
                    <a:pt x="461" y="559"/>
                    <a:pt x="340" y="559"/>
                  </a:cubicBezTo>
                  <a:cubicBezTo>
                    <a:pt x="218" y="559"/>
                    <a:pt x="119" y="462"/>
                    <a:pt x="119" y="340"/>
                  </a:cubicBezTo>
                  <a:cubicBezTo>
                    <a:pt x="119" y="219"/>
                    <a:pt x="218" y="120"/>
                    <a:pt x="340" y="120"/>
                  </a:cubicBezTo>
                  <a:close/>
                  <a:moveTo>
                    <a:pt x="340" y="1"/>
                  </a:moveTo>
                  <a:cubicBezTo>
                    <a:pt x="152" y="1"/>
                    <a:pt x="0" y="153"/>
                    <a:pt x="0" y="338"/>
                  </a:cubicBezTo>
                  <a:cubicBezTo>
                    <a:pt x="0" y="525"/>
                    <a:pt x="152" y="677"/>
                    <a:pt x="340" y="677"/>
                  </a:cubicBezTo>
                  <a:cubicBezTo>
                    <a:pt x="525" y="677"/>
                    <a:pt x="676" y="525"/>
                    <a:pt x="676" y="338"/>
                  </a:cubicBezTo>
                  <a:cubicBezTo>
                    <a:pt x="676" y="153"/>
                    <a:pt x="525" y="1"/>
                    <a:pt x="340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5" name="Google Shape;2425;p29"/>
            <p:cNvSpPr/>
            <p:nvPr/>
          </p:nvSpPr>
          <p:spPr>
            <a:xfrm>
              <a:off x="1467700" y="1889200"/>
              <a:ext cx="136950" cy="182975"/>
            </a:xfrm>
            <a:custGeom>
              <a:avLst/>
              <a:gdLst/>
              <a:ahLst/>
              <a:cxnLst/>
              <a:rect l="l" t="t" r="r" b="b"/>
              <a:pathLst>
                <a:path w="5478" h="7319" extrusionOk="0">
                  <a:moveTo>
                    <a:pt x="5138" y="6761"/>
                  </a:moveTo>
                  <a:cubicBezTo>
                    <a:pt x="5260" y="6761"/>
                    <a:pt x="5359" y="6860"/>
                    <a:pt x="5359" y="6982"/>
                  </a:cubicBezTo>
                  <a:cubicBezTo>
                    <a:pt x="5359" y="7103"/>
                    <a:pt x="5260" y="7203"/>
                    <a:pt x="5138" y="7203"/>
                  </a:cubicBezTo>
                  <a:cubicBezTo>
                    <a:pt x="5017" y="7203"/>
                    <a:pt x="4917" y="7103"/>
                    <a:pt x="4917" y="6982"/>
                  </a:cubicBezTo>
                  <a:cubicBezTo>
                    <a:pt x="4917" y="6860"/>
                    <a:pt x="5017" y="6761"/>
                    <a:pt x="5138" y="6761"/>
                  </a:cubicBezTo>
                  <a:close/>
                  <a:moveTo>
                    <a:pt x="84" y="0"/>
                  </a:moveTo>
                  <a:lnTo>
                    <a:pt x="1" y="83"/>
                  </a:lnTo>
                  <a:lnTo>
                    <a:pt x="5080" y="5157"/>
                  </a:lnTo>
                  <a:lnTo>
                    <a:pt x="5080" y="6648"/>
                  </a:lnTo>
                  <a:cubicBezTo>
                    <a:pt x="4923" y="6675"/>
                    <a:pt x="4801" y="6813"/>
                    <a:pt x="4801" y="6982"/>
                  </a:cubicBezTo>
                  <a:cubicBezTo>
                    <a:pt x="4801" y="7167"/>
                    <a:pt x="4953" y="7318"/>
                    <a:pt x="5138" y="7318"/>
                  </a:cubicBezTo>
                  <a:cubicBezTo>
                    <a:pt x="5326" y="7318"/>
                    <a:pt x="5478" y="7167"/>
                    <a:pt x="5478" y="6982"/>
                  </a:cubicBezTo>
                  <a:cubicBezTo>
                    <a:pt x="5478" y="6813"/>
                    <a:pt x="5356" y="6675"/>
                    <a:pt x="5199" y="6648"/>
                  </a:cubicBezTo>
                  <a:lnTo>
                    <a:pt x="5199" y="5107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6" name="Google Shape;2426;p29"/>
            <p:cNvSpPr/>
            <p:nvPr/>
          </p:nvSpPr>
          <p:spPr>
            <a:xfrm>
              <a:off x="2292900" y="1611075"/>
              <a:ext cx="17000" cy="16925"/>
            </a:xfrm>
            <a:custGeom>
              <a:avLst/>
              <a:gdLst/>
              <a:ahLst/>
              <a:cxnLst/>
              <a:rect l="l" t="t" r="r" b="b"/>
              <a:pathLst>
                <a:path w="680" h="677" extrusionOk="0">
                  <a:moveTo>
                    <a:pt x="340" y="119"/>
                  </a:moveTo>
                  <a:cubicBezTo>
                    <a:pt x="461" y="119"/>
                    <a:pt x="560" y="219"/>
                    <a:pt x="560" y="340"/>
                  </a:cubicBezTo>
                  <a:cubicBezTo>
                    <a:pt x="560" y="462"/>
                    <a:pt x="461" y="561"/>
                    <a:pt x="340" y="561"/>
                  </a:cubicBezTo>
                  <a:cubicBezTo>
                    <a:pt x="218" y="561"/>
                    <a:pt x="119" y="462"/>
                    <a:pt x="119" y="340"/>
                  </a:cubicBezTo>
                  <a:cubicBezTo>
                    <a:pt x="119" y="219"/>
                    <a:pt x="218" y="119"/>
                    <a:pt x="340" y="119"/>
                  </a:cubicBezTo>
                  <a:close/>
                  <a:moveTo>
                    <a:pt x="340" y="1"/>
                  </a:moveTo>
                  <a:cubicBezTo>
                    <a:pt x="152" y="1"/>
                    <a:pt x="0" y="152"/>
                    <a:pt x="0" y="340"/>
                  </a:cubicBezTo>
                  <a:cubicBezTo>
                    <a:pt x="0" y="525"/>
                    <a:pt x="152" y="677"/>
                    <a:pt x="340" y="677"/>
                  </a:cubicBezTo>
                  <a:cubicBezTo>
                    <a:pt x="527" y="677"/>
                    <a:pt x="679" y="525"/>
                    <a:pt x="679" y="340"/>
                  </a:cubicBezTo>
                  <a:cubicBezTo>
                    <a:pt x="679" y="152"/>
                    <a:pt x="527" y="1"/>
                    <a:pt x="340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7" name="Google Shape;2427;p29"/>
            <p:cNvSpPr/>
            <p:nvPr/>
          </p:nvSpPr>
          <p:spPr>
            <a:xfrm>
              <a:off x="1478875" y="1479550"/>
              <a:ext cx="477800" cy="641750"/>
            </a:xfrm>
            <a:custGeom>
              <a:avLst/>
              <a:gdLst/>
              <a:ahLst/>
              <a:cxnLst/>
              <a:rect l="l" t="t" r="r" b="b"/>
              <a:pathLst>
                <a:path w="19112" h="25670" extrusionOk="0">
                  <a:moveTo>
                    <a:pt x="18775" y="25112"/>
                  </a:moveTo>
                  <a:cubicBezTo>
                    <a:pt x="18897" y="25112"/>
                    <a:pt x="18996" y="25212"/>
                    <a:pt x="18996" y="25333"/>
                  </a:cubicBezTo>
                  <a:cubicBezTo>
                    <a:pt x="18996" y="25455"/>
                    <a:pt x="18897" y="25554"/>
                    <a:pt x="18775" y="25554"/>
                  </a:cubicBezTo>
                  <a:cubicBezTo>
                    <a:pt x="18654" y="25554"/>
                    <a:pt x="18554" y="25455"/>
                    <a:pt x="18554" y="25333"/>
                  </a:cubicBezTo>
                  <a:cubicBezTo>
                    <a:pt x="18554" y="25212"/>
                    <a:pt x="18654" y="25112"/>
                    <a:pt x="18775" y="25112"/>
                  </a:cubicBezTo>
                  <a:close/>
                  <a:moveTo>
                    <a:pt x="1" y="0"/>
                  </a:moveTo>
                  <a:lnTo>
                    <a:pt x="1" y="119"/>
                  </a:lnTo>
                  <a:lnTo>
                    <a:pt x="2690" y="119"/>
                  </a:lnTo>
                  <a:lnTo>
                    <a:pt x="3385" y="823"/>
                  </a:lnTo>
                  <a:lnTo>
                    <a:pt x="3385" y="10051"/>
                  </a:lnTo>
                  <a:lnTo>
                    <a:pt x="18496" y="25140"/>
                  </a:lnTo>
                  <a:cubicBezTo>
                    <a:pt x="18460" y="25195"/>
                    <a:pt x="18436" y="25261"/>
                    <a:pt x="18436" y="25333"/>
                  </a:cubicBezTo>
                  <a:cubicBezTo>
                    <a:pt x="18436" y="25518"/>
                    <a:pt x="18587" y="25670"/>
                    <a:pt x="18775" y="25670"/>
                  </a:cubicBezTo>
                  <a:cubicBezTo>
                    <a:pt x="18960" y="25670"/>
                    <a:pt x="19112" y="25518"/>
                    <a:pt x="19112" y="25333"/>
                  </a:cubicBezTo>
                  <a:cubicBezTo>
                    <a:pt x="19112" y="25145"/>
                    <a:pt x="18960" y="24994"/>
                    <a:pt x="18775" y="24994"/>
                  </a:cubicBezTo>
                  <a:cubicBezTo>
                    <a:pt x="18703" y="24994"/>
                    <a:pt x="18637" y="25018"/>
                    <a:pt x="18582" y="25057"/>
                  </a:cubicBezTo>
                  <a:lnTo>
                    <a:pt x="3501" y="10004"/>
                  </a:lnTo>
                  <a:lnTo>
                    <a:pt x="3501" y="773"/>
                  </a:lnTo>
                  <a:lnTo>
                    <a:pt x="2739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8" name="Google Shape;2428;p29"/>
            <p:cNvSpPr/>
            <p:nvPr/>
          </p:nvSpPr>
          <p:spPr>
            <a:xfrm>
              <a:off x="1467775" y="1794925"/>
              <a:ext cx="496025" cy="426050"/>
            </a:xfrm>
            <a:custGeom>
              <a:avLst/>
              <a:gdLst/>
              <a:ahLst/>
              <a:cxnLst/>
              <a:rect l="l" t="t" r="r" b="b"/>
              <a:pathLst>
                <a:path w="19841" h="17042" extrusionOk="0">
                  <a:moveTo>
                    <a:pt x="332" y="1"/>
                  </a:moveTo>
                  <a:lnTo>
                    <a:pt x="1" y="335"/>
                  </a:lnTo>
                  <a:lnTo>
                    <a:pt x="8691" y="8961"/>
                  </a:lnTo>
                  <a:lnTo>
                    <a:pt x="11368" y="8961"/>
                  </a:lnTo>
                  <a:lnTo>
                    <a:pt x="19053" y="16591"/>
                  </a:lnTo>
                  <a:cubicBezTo>
                    <a:pt x="19051" y="16608"/>
                    <a:pt x="19048" y="16627"/>
                    <a:pt x="19048" y="16644"/>
                  </a:cubicBezTo>
                  <a:cubicBezTo>
                    <a:pt x="19048" y="16864"/>
                    <a:pt x="19225" y="17041"/>
                    <a:pt x="19443" y="17041"/>
                  </a:cubicBezTo>
                  <a:cubicBezTo>
                    <a:pt x="19661" y="17041"/>
                    <a:pt x="19840" y="16864"/>
                    <a:pt x="19840" y="16644"/>
                  </a:cubicBezTo>
                  <a:cubicBezTo>
                    <a:pt x="19837" y="16425"/>
                    <a:pt x="19661" y="16249"/>
                    <a:pt x="19443" y="16249"/>
                  </a:cubicBezTo>
                  <a:cubicBezTo>
                    <a:pt x="19423" y="16249"/>
                    <a:pt x="19404" y="16252"/>
                    <a:pt x="19385" y="16254"/>
                  </a:cubicBezTo>
                  <a:lnTo>
                    <a:pt x="11561" y="8489"/>
                  </a:lnTo>
                  <a:lnTo>
                    <a:pt x="8884" y="8489"/>
                  </a:lnTo>
                  <a:lnTo>
                    <a:pt x="332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9" name="Google Shape;2429;p29"/>
            <p:cNvSpPr/>
            <p:nvPr/>
          </p:nvSpPr>
          <p:spPr>
            <a:xfrm>
              <a:off x="1707600" y="2102300"/>
              <a:ext cx="16925" cy="16950"/>
            </a:xfrm>
            <a:custGeom>
              <a:avLst/>
              <a:gdLst/>
              <a:ahLst/>
              <a:cxnLst/>
              <a:rect l="l" t="t" r="r" b="b"/>
              <a:pathLst>
                <a:path w="677" h="678" extrusionOk="0">
                  <a:moveTo>
                    <a:pt x="337" y="117"/>
                  </a:moveTo>
                  <a:cubicBezTo>
                    <a:pt x="461" y="117"/>
                    <a:pt x="558" y="216"/>
                    <a:pt x="558" y="338"/>
                  </a:cubicBezTo>
                  <a:cubicBezTo>
                    <a:pt x="558" y="459"/>
                    <a:pt x="461" y="558"/>
                    <a:pt x="337" y="558"/>
                  </a:cubicBezTo>
                  <a:cubicBezTo>
                    <a:pt x="216" y="558"/>
                    <a:pt x="119" y="459"/>
                    <a:pt x="119" y="338"/>
                  </a:cubicBezTo>
                  <a:cubicBezTo>
                    <a:pt x="119" y="216"/>
                    <a:pt x="216" y="117"/>
                    <a:pt x="337" y="117"/>
                  </a:cubicBezTo>
                  <a:close/>
                  <a:moveTo>
                    <a:pt x="337" y="1"/>
                  </a:moveTo>
                  <a:cubicBezTo>
                    <a:pt x="152" y="1"/>
                    <a:pt x="0" y="153"/>
                    <a:pt x="0" y="338"/>
                  </a:cubicBezTo>
                  <a:cubicBezTo>
                    <a:pt x="0" y="525"/>
                    <a:pt x="152" y="677"/>
                    <a:pt x="337" y="677"/>
                  </a:cubicBezTo>
                  <a:cubicBezTo>
                    <a:pt x="525" y="677"/>
                    <a:pt x="677" y="525"/>
                    <a:pt x="677" y="338"/>
                  </a:cubicBezTo>
                  <a:cubicBezTo>
                    <a:pt x="677" y="153"/>
                    <a:pt x="525" y="1"/>
                    <a:pt x="337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0" name="Google Shape;2430;p29"/>
            <p:cNvSpPr/>
            <p:nvPr/>
          </p:nvSpPr>
          <p:spPr>
            <a:xfrm>
              <a:off x="2694325" y="1972500"/>
              <a:ext cx="284150" cy="305875"/>
            </a:xfrm>
            <a:custGeom>
              <a:avLst/>
              <a:gdLst/>
              <a:ahLst/>
              <a:cxnLst/>
              <a:rect l="l" t="t" r="r" b="b"/>
              <a:pathLst>
                <a:path w="11366" h="12235" extrusionOk="0">
                  <a:moveTo>
                    <a:pt x="338" y="11677"/>
                  </a:moveTo>
                  <a:cubicBezTo>
                    <a:pt x="459" y="11677"/>
                    <a:pt x="558" y="11777"/>
                    <a:pt x="558" y="11898"/>
                  </a:cubicBezTo>
                  <a:cubicBezTo>
                    <a:pt x="558" y="12019"/>
                    <a:pt x="459" y="12119"/>
                    <a:pt x="338" y="12119"/>
                  </a:cubicBezTo>
                  <a:cubicBezTo>
                    <a:pt x="216" y="12119"/>
                    <a:pt x="117" y="12019"/>
                    <a:pt x="117" y="11898"/>
                  </a:cubicBezTo>
                  <a:cubicBezTo>
                    <a:pt x="117" y="11777"/>
                    <a:pt x="216" y="11677"/>
                    <a:pt x="338" y="11677"/>
                  </a:cubicBezTo>
                  <a:close/>
                  <a:moveTo>
                    <a:pt x="4296" y="0"/>
                  </a:moveTo>
                  <a:lnTo>
                    <a:pt x="3603" y="699"/>
                  </a:lnTo>
                  <a:lnTo>
                    <a:pt x="3603" y="5124"/>
                  </a:lnTo>
                  <a:lnTo>
                    <a:pt x="296" y="8453"/>
                  </a:lnTo>
                  <a:lnTo>
                    <a:pt x="280" y="8469"/>
                  </a:lnTo>
                  <a:lnTo>
                    <a:pt x="280" y="11564"/>
                  </a:lnTo>
                  <a:cubicBezTo>
                    <a:pt x="122" y="11594"/>
                    <a:pt x="1" y="11732"/>
                    <a:pt x="1" y="11898"/>
                  </a:cubicBezTo>
                  <a:cubicBezTo>
                    <a:pt x="1" y="12083"/>
                    <a:pt x="153" y="12235"/>
                    <a:pt x="338" y="12235"/>
                  </a:cubicBezTo>
                  <a:cubicBezTo>
                    <a:pt x="525" y="12235"/>
                    <a:pt x="677" y="12083"/>
                    <a:pt x="677" y="11898"/>
                  </a:cubicBezTo>
                  <a:cubicBezTo>
                    <a:pt x="677" y="11732"/>
                    <a:pt x="556" y="11594"/>
                    <a:pt x="398" y="11564"/>
                  </a:cubicBezTo>
                  <a:lnTo>
                    <a:pt x="398" y="8519"/>
                  </a:lnTo>
                  <a:lnTo>
                    <a:pt x="3719" y="5171"/>
                  </a:lnTo>
                  <a:lnTo>
                    <a:pt x="3719" y="748"/>
                  </a:lnTo>
                  <a:lnTo>
                    <a:pt x="4346" y="119"/>
                  </a:lnTo>
                  <a:lnTo>
                    <a:pt x="11366" y="119"/>
                  </a:lnTo>
                  <a:lnTo>
                    <a:pt x="11366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1" name="Google Shape;2431;p29"/>
            <p:cNvSpPr/>
            <p:nvPr/>
          </p:nvSpPr>
          <p:spPr>
            <a:xfrm>
              <a:off x="2883975" y="2012650"/>
              <a:ext cx="19775" cy="19850"/>
            </a:xfrm>
            <a:custGeom>
              <a:avLst/>
              <a:gdLst/>
              <a:ahLst/>
              <a:cxnLst/>
              <a:rect l="l" t="t" r="r" b="b"/>
              <a:pathLst>
                <a:path w="791" h="794" extrusionOk="0">
                  <a:moveTo>
                    <a:pt x="395" y="1"/>
                  </a:moveTo>
                  <a:cubicBezTo>
                    <a:pt x="177" y="1"/>
                    <a:pt x="1" y="178"/>
                    <a:pt x="1" y="398"/>
                  </a:cubicBezTo>
                  <a:cubicBezTo>
                    <a:pt x="1" y="616"/>
                    <a:pt x="177" y="793"/>
                    <a:pt x="395" y="793"/>
                  </a:cubicBezTo>
                  <a:cubicBezTo>
                    <a:pt x="613" y="793"/>
                    <a:pt x="790" y="616"/>
                    <a:pt x="790" y="398"/>
                  </a:cubicBezTo>
                  <a:cubicBezTo>
                    <a:pt x="790" y="178"/>
                    <a:pt x="613" y="1"/>
                    <a:pt x="395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2" name="Google Shape;2432;p29"/>
            <p:cNvSpPr/>
            <p:nvPr/>
          </p:nvSpPr>
          <p:spPr>
            <a:xfrm>
              <a:off x="2855125" y="2014100"/>
              <a:ext cx="16950" cy="16950"/>
            </a:xfrm>
            <a:custGeom>
              <a:avLst/>
              <a:gdLst/>
              <a:ahLst/>
              <a:cxnLst/>
              <a:rect l="l" t="t" r="r" b="b"/>
              <a:pathLst>
                <a:path w="678" h="678" extrusionOk="0">
                  <a:moveTo>
                    <a:pt x="340" y="117"/>
                  </a:moveTo>
                  <a:cubicBezTo>
                    <a:pt x="462" y="117"/>
                    <a:pt x="561" y="216"/>
                    <a:pt x="561" y="338"/>
                  </a:cubicBezTo>
                  <a:cubicBezTo>
                    <a:pt x="561" y="462"/>
                    <a:pt x="462" y="558"/>
                    <a:pt x="340" y="558"/>
                  </a:cubicBezTo>
                  <a:cubicBezTo>
                    <a:pt x="219" y="558"/>
                    <a:pt x="119" y="459"/>
                    <a:pt x="119" y="338"/>
                  </a:cubicBezTo>
                  <a:cubicBezTo>
                    <a:pt x="119" y="216"/>
                    <a:pt x="219" y="117"/>
                    <a:pt x="340" y="117"/>
                  </a:cubicBezTo>
                  <a:close/>
                  <a:moveTo>
                    <a:pt x="340" y="1"/>
                  </a:moveTo>
                  <a:cubicBezTo>
                    <a:pt x="153" y="1"/>
                    <a:pt x="1" y="153"/>
                    <a:pt x="1" y="338"/>
                  </a:cubicBezTo>
                  <a:cubicBezTo>
                    <a:pt x="1" y="525"/>
                    <a:pt x="153" y="677"/>
                    <a:pt x="340" y="677"/>
                  </a:cubicBezTo>
                  <a:cubicBezTo>
                    <a:pt x="525" y="677"/>
                    <a:pt x="677" y="525"/>
                    <a:pt x="677" y="338"/>
                  </a:cubicBezTo>
                  <a:cubicBezTo>
                    <a:pt x="677" y="153"/>
                    <a:pt x="525" y="1"/>
                    <a:pt x="340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3" name="Google Shape;2433;p29"/>
            <p:cNvSpPr/>
            <p:nvPr/>
          </p:nvSpPr>
          <p:spPr>
            <a:xfrm>
              <a:off x="2504275" y="1775475"/>
              <a:ext cx="497125" cy="627900"/>
            </a:xfrm>
            <a:custGeom>
              <a:avLst/>
              <a:gdLst/>
              <a:ahLst/>
              <a:cxnLst/>
              <a:rect l="l" t="t" r="r" b="b"/>
              <a:pathLst>
                <a:path w="19885" h="25116" extrusionOk="0">
                  <a:moveTo>
                    <a:pt x="19550" y="0"/>
                  </a:moveTo>
                  <a:lnTo>
                    <a:pt x="15318" y="4262"/>
                  </a:lnTo>
                  <a:lnTo>
                    <a:pt x="8448" y="4262"/>
                  </a:lnTo>
                  <a:lnTo>
                    <a:pt x="161" y="12613"/>
                  </a:lnTo>
                  <a:lnTo>
                    <a:pt x="161" y="24403"/>
                  </a:lnTo>
                  <a:cubicBezTo>
                    <a:pt x="64" y="24477"/>
                    <a:pt x="0" y="24591"/>
                    <a:pt x="0" y="24720"/>
                  </a:cubicBezTo>
                  <a:cubicBezTo>
                    <a:pt x="0" y="24938"/>
                    <a:pt x="177" y="25115"/>
                    <a:pt x="395" y="25115"/>
                  </a:cubicBezTo>
                  <a:cubicBezTo>
                    <a:pt x="616" y="25115"/>
                    <a:pt x="793" y="24938"/>
                    <a:pt x="793" y="24720"/>
                  </a:cubicBezTo>
                  <a:cubicBezTo>
                    <a:pt x="793" y="24591"/>
                    <a:pt x="729" y="24477"/>
                    <a:pt x="633" y="24403"/>
                  </a:cubicBezTo>
                  <a:lnTo>
                    <a:pt x="633" y="12806"/>
                  </a:lnTo>
                  <a:lnTo>
                    <a:pt x="8644" y="4734"/>
                  </a:lnTo>
                  <a:lnTo>
                    <a:pt x="15514" y="4734"/>
                  </a:lnTo>
                  <a:lnTo>
                    <a:pt x="19884" y="331"/>
                  </a:lnTo>
                  <a:lnTo>
                    <a:pt x="19550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4" name="Google Shape;2434;p29"/>
            <p:cNvSpPr/>
            <p:nvPr/>
          </p:nvSpPr>
          <p:spPr>
            <a:xfrm>
              <a:off x="2824900" y="2014100"/>
              <a:ext cx="16925" cy="16950"/>
            </a:xfrm>
            <a:custGeom>
              <a:avLst/>
              <a:gdLst/>
              <a:ahLst/>
              <a:cxnLst/>
              <a:rect l="l" t="t" r="r" b="b"/>
              <a:pathLst>
                <a:path w="677" h="678" extrusionOk="0">
                  <a:moveTo>
                    <a:pt x="340" y="117"/>
                  </a:moveTo>
                  <a:cubicBezTo>
                    <a:pt x="462" y="117"/>
                    <a:pt x="561" y="216"/>
                    <a:pt x="561" y="338"/>
                  </a:cubicBezTo>
                  <a:cubicBezTo>
                    <a:pt x="558" y="462"/>
                    <a:pt x="462" y="558"/>
                    <a:pt x="340" y="558"/>
                  </a:cubicBezTo>
                  <a:cubicBezTo>
                    <a:pt x="219" y="558"/>
                    <a:pt x="119" y="459"/>
                    <a:pt x="119" y="338"/>
                  </a:cubicBezTo>
                  <a:cubicBezTo>
                    <a:pt x="119" y="216"/>
                    <a:pt x="219" y="117"/>
                    <a:pt x="340" y="117"/>
                  </a:cubicBezTo>
                  <a:close/>
                  <a:moveTo>
                    <a:pt x="340" y="1"/>
                  </a:moveTo>
                  <a:cubicBezTo>
                    <a:pt x="153" y="1"/>
                    <a:pt x="1" y="153"/>
                    <a:pt x="1" y="338"/>
                  </a:cubicBezTo>
                  <a:cubicBezTo>
                    <a:pt x="1" y="525"/>
                    <a:pt x="153" y="677"/>
                    <a:pt x="340" y="677"/>
                  </a:cubicBezTo>
                  <a:cubicBezTo>
                    <a:pt x="525" y="677"/>
                    <a:pt x="677" y="525"/>
                    <a:pt x="677" y="338"/>
                  </a:cubicBezTo>
                  <a:cubicBezTo>
                    <a:pt x="677" y="153"/>
                    <a:pt x="525" y="1"/>
                    <a:pt x="340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5" name="Google Shape;2435;p29"/>
            <p:cNvSpPr/>
            <p:nvPr/>
          </p:nvSpPr>
          <p:spPr>
            <a:xfrm>
              <a:off x="2670875" y="1949175"/>
              <a:ext cx="307600" cy="329200"/>
            </a:xfrm>
            <a:custGeom>
              <a:avLst/>
              <a:gdLst/>
              <a:ahLst/>
              <a:cxnLst/>
              <a:rect l="l" t="t" r="r" b="b"/>
              <a:pathLst>
                <a:path w="12304" h="13168" extrusionOk="0">
                  <a:moveTo>
                    <a:pt x="337" y="12610"/>
                  </a:moveTo>
                  <a:cubicBezTo>
                    <a:pt x="458" y="12610"/>
                    <a:pt x="558" y="12710"/>
                    <a:pt x="558" y="12831"/>
                  </a:cubicBezTo>
                  <a:cubicBezTo>
                    <a:pt x="558" y="12952"/>
                    <a:pt x="458" y="13052"/>
                    <a:pt x="337" y="13052"/>
                  </a:cubicBezTo>
                  <a:cubicBezTo>
                    <a:pt x="216" y="13052"/>
                    <a:pt x="116" y="12952"/>
                    <a:pt x="116" y="12831"/>
                  </a:cubicBezTo>
                  <a:cubicBezTo>
                    <a:pt x="116" y="12710"/>
                    <a:pt x="216" y="12610"/>
                    <a:pt x="337" y="12610"/>
                  </a:cubicBezTo>
                  <a:close/>
                  <a:moveTo>
                    <a:pt x="4928" y="0"/>
                  </a:moveTo>
                  <a:lnTo>
                    <a:pt x="3603" y="1336"/>
                  </a:lnTo>
                  <a:lnTo>
                    <a:pt x="3603" y="5761"/>
                  </a:lnTo>
                  <a:lnTo>
                    <a:pt x="296" y="9091"/>
                  </a:lnTo>
                  <a:lnTo>
                    <a:pt x="279" y="9107"/>
                  </a:lnTo>
                  <a:lnTo>
                    <a:pt x="279" y="12497"/>
                  </a:lnTo>
                  <a:cubicBezTo>
                    <a:pt x="119" y="12527"/>
                    <a:pt x="0" y="12665"/>
                    <a:pt x="0" y="12831"/>
                  </a:cubicBezTo>
                  <a:cubicBezTo>
                    <a:pt x="0" y="13016"/>
                    <a:pt x="152" y="13168"/>
                    <a:pt x="337" y="13168"/>
                  </a:cubicBezTo>
                  <a:cubicBezTo>
                    <a:pt x="525" y="13168"/>
                    <a:pt x="677" y="13016"/>
                    <a:pt x="677" y="12831"/>
                  </a:cubicBezTo>
                  <a:cubicBezTo>
                    <a:pt x="677" y="12665"/>
                    <a:pt x="555" y="12527"/>
                    <a:pt x="398" y="12497"/>
                  </a:cubicBezTo>
                  <a:lnTo>
                    <a:pt x="398" y="9157"/>
                  </a:lnTo>
                  <a:lnTo>
                    <a:pt x="3719" y="5808"/>
                  </a:lnTo>
                  <a:lnTo>
                    <a:pt x="3719" y="1383"/>
                  </a:lnTo>
                  <a:lnTo>
                    <a:pt x="4977" y="116"/>
                  </a:lnTo>
                  <a:lnTo>
                    <a:pt x="12304" y="116"/>
                  </a:lnTo>
                  <a:lnTo>
                    <a:pt x="12304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6" name="Google Shape;2436;p29"/>
            <p:cNvSpPr/>
            <p:nvPr/>
          </p:nvSpPr>
          <p:spPr>
            <a:xfrm>
              <a:off x="2647325" y="1851175"/>
              <a:ext cx="330400" cy="427275"/>
            </a:xfrm>
            <a:custGeom>
              <a:avLst/>
              <a:gdLst/>
              <a:ahLst/>
              <a:cxnLst/>
              <a:rect l="l" t="t" r="r" b="b"/>
              <a:pathLst>
                <a:path w="13216" h="17091" extrusionOk="0">
                  <a:moveTo>
                    <a:pt x="340" y="16530"/>
                  </a:moveTo>
                  <a:cubicBezTo>
                    <a:pt x="462" y="16530"/>
                    <a:pt x="561" y="16630"/>
                    <a:pt x="561" y="16751"/>
                  </a:cubicBezTo>
                  <a:cubicBezTo>
                    <a:pt x="561" y="16872"/>
                    <a:pt x="462" y="16972"/>
                    <a:pt x="340" y="16972"/>
                  </a:cubicBezTo>
                  <a:cubicBezTo>
                    <a:pt x="219" y="16972"/>
                    <a:pt x="120" y="16872"/>
                    <a:pt x="120" y="16751"/>
                  </a:cubicBezTo>
                  <a:cubicBezTo>
                    <a:pt x="120" y="16630"/>
                    <a:pt x="219" y="16530"/>
                    <a:pt x="340" y="16530"/>
                  </a:cubicBezTo>
                  <a:close/>
                  <a:moveTo>
                    <a:pt x="13133" y="0"/>
                  </a:moveTo>
                  <a:lnTo>
                    <a:pt x="10173" y="2984"/>
                  </a:lnTo>
                  <a:lnTo>
                    <a:pt x="5577" y="2984"/>
                  </a:lnTo>
                  <a:lnTo>
                    <a:pt x="3614" y="4964"/>
                  </a:lnTo>
                  <a:lnTo>
                    <a:pt x="3614" y="9389"/>
                  </a:lnTo>
                  <a:lnTo>
                    <a:pt x="291" y="12735"/>
                  </a:lnTo>
                  <a:lnTo>
                    <a:pt x="282" y="16420"/>
                  </a:lnTo>
                  <a:cubicBezTo>
                    <a:pt x="122" y="16447"/>
                    <a:pt x="1" y="16585"/>
                    <a:pt x="1" y="16751"/>
                  </a:cubicBezTo>
                  <a:cubicBezTo>
                    <a:pt x="1" y="16939"/>
                    <a:pt x="153" y="17091"/>
                    <a:pt x="340" y="17091"/>
                  </a:cubicBezTo>
                  <a:cubicBezTo>
                    <a:pt x="528" y="17091"/>
                    <a:pt x="680" y="16939"/>
                    <a:pt x="680" y="16751"/>
                  </a:cubicBezTo>
                  <a:cubicBezTo>
                    <a:pt x="680" y="16585"/>
                    <a:pt x="559" y="16447"/>
                    <a:pt x="401" y="16417"/>
                  </a:cubicBezTo>
                  <a:lnTo>
                    <a:pt x="409" y="12784"/>
                  </a:lnTo>
                  <a:lnTo>
                    <a:pt x="3730" y="9436"/>
                  </a:lnTo>
                  <a:lnTo>
                    <a:pt x="3730" y="5011"/>
                  </a:lnTo>
                  <a:lnTo>
                    <a:pt x="5627" y="3103"/>
                  </a:lnTo>
                  <a:lnTo>
                    <a:pt x="10220" y="3103"/>
                  </a:lnTo>
                  <a:lnTo>
                    <a:pt x="13215" y="86"/>
                  </a:lnTo>
                  <a:lnTo>
                    <a:pt x="13133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7" name="Google Shape;2437;p29"/>
            <p:cNvSpPr/>
            <p:nvPr/>
          </p:nvSpPr>
          <p:spPr>
            <a:xfrm>
              <a:off x="2414275" y="1478925"/>
              <a:ext cx="324450" cy="777500"/>
            </a:xfrm>
            <a:custGeom>
              <a:avLst/>
              <a:gdLst/>
              <a:ahLst/>
              <a:cxnLst/>
              <a:rect l="l" t="t" r="r" b="b"/>
              <a:pathLst>
                <a:path w="12978" h="31100" extrusionOk="0">
                  <a:moveTo>
                    <a:pt x="340" y="30540"/>
                  </a:moveTo>
                  <a:cubicBezTo>
                    <a:pt x="462" y="30540"/>
                    <a:pt x="561" y="30639"/>
                    <a:pt x="561" y="30760"/>
                  </a:cubicBezTo>
                  <a:cubicBezTo>
                    <a:pt x="561" y="30882"/>
                    <a:pt x="462" y="30981"/>
                    <a:pt x="340" y="30981"/>
                  </a:cubicBezTo>
                  <a:cubicBezTo>
                    <a:pt x="219" y="30981"/>
                    <a:pt x="119" y="30882"/>
                    <a:pt x="119" y="30760"/>
                  </a:cubicBezTo>
                  <a:cubicBezTo>
                    <a:pt x="119" y="30639"/>
                    <a:pt x="219" y="30540"/>
                    <a:pt x="340" y="30540"/>
                  </a:cubicBezTo>
                  <a:close/>
                  <a:moveTo>
                    <a:pt x="12895" y="0"/>
                  </a:moveTo>
                  <a:lnTo>
                    <a:pt x="4834" y="8097"/>
                  </a:lnTo>
                  <a:lnTo>
                    <a:pt x="4818" y="8116"/>
                  </a:lnTo>
                  <a:lnTo>
                    <a:pt x="4818" y="15097"/>
                  </a:lnTo>
                  <a:lnTo>
                    <a:pt x="953" y="18979"/>
                  </a:lnTo>
                  <a:lnTo>
                    <a:pt x="953" y="24364"/>
                  </a:lnTo>
                  <a:lnTo>
                    <a:pt x="282" y="25041"/>
                  </a:lnTo>
                  <a:lnTo>
                    <a:pt x="282" y="30429"/>
                  </a:lnTo>
                  <a:cubicBezTo>
                    <a:pt x="122" y="30457"/>
                    <a:pt x="1" y="30595"/>
                    <a:pt x="1" y="30760"/>
                  </a:cubicBezTo>
                  <a:cubicBezTo>
                    <a:pt x="1" y="30948"/>
                    <a:pt x="153" y="31100"/>
                    <a:pt x="340" y="31100"/>
                  </a:cubicBezTo>
                  <a:cubicBezTo>
                    <a:pt x="528" y="31100"/>
                    <a:pt x="680" y="30948"/>
                    <a:pt x="680" y="30760"/>
                  </a:cubicBezTo>
                  <a:cubicBezTo>
                    <a:pt x="680" y="30595"/>
                    <a:pt x="558" y="30457"/>
                    <a:pt x="398" y="30429"/>
                  </a:cubicBezTo>
                  <a:lnTo>
                    <a:pt x="398" y="25090"/>
                  </a:lnTo>
                  <a:lnTo>
                    <a:pt x="1072" y="24414"/>
                  </a:lnTo>
                  <a:lnTo>
                    <a:pt x="1072" y="19028"/>
                  </a:lnTo>
                  <a:lnTo>
                    <a:pt x="4936" y="15147"/>
                  </a:lnTo>
                  <a:lnTo>
                    <a:pt x="4936" y="8163"/>
                  </a:lnTo>
                  <a:lnTo>
                    <a:pt x="12978" y="83"/>
                  </a:lnTo>
                  <a:lnTo>
                    <a:pt x="12895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8" name="Google Shape;2438;p29"/>
            <p:cNvSpPr/>
            <p:nvPr/>
          </p:nvSpPr>
          <p:spPr>
            <a:xfrm>
              <a:off x="2294950" y="1643925"/>
              <a:ext cx="112925" cy="685675"/>
            </a:xfrm>
            <a:custGeom>
              <a:avLst/>
              <a:gdLst/>
              <a:ahLst/>
              <a:cxnLst/>
              <a:rect l="l" t="t" r="r" b="b"/>
              <a:pathLst>
                <a:path w="4517" h="27427" extrusionOk="0">
                  <a:moveTo>
                    <a:pt x="338" y="26866"/>
                  </a:moveTo>
                  <a:cubicBezTo>
                    <a:pt x="462" y="26866"/>
                    <a:pt x="558" y="26965"/>
                    <a:pt x="558" y="27087"/>
                  </a:cubicBezTo>
                  <a:cubicBezTo>
                    <a:pt x="558" y="27208"/>
                    <a:pt x="462" y="27307"/>
                    <a:pt x="338" y="27307"/>
                  </a:cubicBezTo>
                  <a:cubicBezTo>
                    <a:pt x="216" y="27307"/>
                    <a:pt x="120" y="27208"/>
                    <a:pt x="120" y="27087"/>
                  </a:cubicBezTo>
                  <a:cubicBezTo>
                    <a:pt x="120" y="26965"/>
                    <a:pt x="216" y="26866"/>
                    <a:pt x="338" y="26866"/>
                  </a:cubicBezTo>
                  <a:close/>
                  <a:moveTo>
                    <a:pt x="4398" y="1"/>
                  </a:moveTo>
                  <a:lnTo>
                    <a:pt x="4398" y="6093"/>
                  </a:lnTo>
                  <a:lnTo>
                    <a:pt x="1097" y="9408"/>
                  </a:lnTo>
                  <a:lnTo>
                    <a:pt x="1077" y="9425"/>
                  </a:lnTo>
                  <a:lnTo>
                    <a:pt x="1077" y="19592"/>
                  </a:lnTo>
                  <a:lnTo>
                    <a:pt x="280" y="20392"/>
                  </a:lnTo>
                  <a:lnTo>
                    <a:pt x="280" y="26755"/>
                  </a:lnTo>
                  <a:cubicBezTo>
                    <a:pt x="122" y="26783"/>
                    <a:pt x="1" y="26921"/>
                    <a:pt x="1" y="27087"/>
                  </a:cubicBezTo>
                  <a:cubicBezTo>
                    <a:pt x="1" y="27274"/>
                    <a:pt x="153" y="27426"/>
                    <a:pt x="340" y="27426"/>
                  </a:cubicBezTo>
                  <a:cubicBezTo>
                    <a:pt x="525" y="27426"/>
                    <a:pt x="677" y="27274"/>
                    <a:pt x="677" y="27087"/>
                  </a:cubicBezTo>
                  <a:cubicBezTo>
                    <a:pt x="677" y="26921"/>
                    <a:pt x="556" y="26783"/>
                    <a:pt x="398" y="26755"/>
                  </a:cubicBezTo>
                  <a:lnTo>
                    <a:pt x="398" y="20442"/>
                  </a:lnTo>
                  <a:lnTo>
                    <a:pt x="1196" y="19639"/>
                  </a:lnTo>
                  <a:lnTo>
                    <a:pt x="1196" y="9475"/>
                  </a:lnTo>
                  <a:lnTo>
                    <a:pt x="4500" y="6159"/>
                  </a:lnTo>
                  <a:lnTo>
                    <a:pt x="4517" y="6143"/>
                  </a:lnTo>
                  <a:lnTo>
                    <a:pt x="4517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9" name="Google Shape;2439;p29"/>
            <p:cNvSpPr/>
            <p:nvPr/>
          </p:nvSpPr>
          <p:spPr>
            <a:xfrm>
              <a:off x="2319325" y="978025"/>
              <a:ext cx="44250" cy="465925"/>
            </a:xfrm>
            <a:custGeom>
              <a:avLst/>
              <a:gdLst/>
              <a:ahLst/>
              <a:cxnLst/>
              <a:rect l="l" t="t" r="r" b="b"/>
              <a:pathLst>
                <a:path w="1770" h="18637" extrusionOk="0">
                  <a:moveTo>
                    <a:pt x="1430" y="18076"/>
                  </a:moveTo>
                  <a:cubicBezTo>
                    <a:pt x="1552" y="18076"/>
                    <a:pt x="1651" y="18176"/>
                    <a:pt x="1651" y="18297"/>
                  </a:cubicBezTo>
                  <a:cubicBezTo>
                    <a:pt x="1651" y="18419"/>
                    <a:pt x="1552" y="18518"/>
                    <a:pt x="1430" y="18518"/>
                  </a:cubicBezTo>
                  <a:cubicBezTo>
                    <a:pt x="1309" y="18518"/>
                    <a:pt x="1209" y="18419"/>
                    <a:pt x="1209" y="18297"/>
                  </a:cubicBezTo>
                  <a:cubicBezTo>
                    <a:pt x="1209" y="18176"/>
                    <a:pt x="1309" y="18076"/>
                    <a:pt x="1430" y="18076"/>
                  </a:cubicBezTo>
                  <a:close/>
                  <a:moveTo>
                    <a:pt x="0" y="1"/>
                  </a:moveTo>
                  <a:lnTo>
                    <a:pt x="0" y="9461"/>
                  </a:lnTo>
                  <a:lnTo>
                    <a:pt x="1372" y="10822"/>
                  </a:lnTo>
                  <a:lnTo>
                    <a:pt x="1372" y="17966"/>
                  </a:lnTo>
                  <a:cubicBezTo>
                    <a:pt x="1212" y="17993"/>
                    <a:pt x="1093" y="18131"/>
                    <a:pt x="1093" y="18297"/>
                  </a:cubicBezTo>
                  <a:cubicBezTo>
                    <a:pt x="1093" y="18485"/>
                    <a:pt x="1245" y="18637"/>
                    <a:pt x="1430" y="18637"/>
                  </a:cubicBezTo>
                  <a:cubicBezTo>
                    <a:pt x="1618" y="18637"/>
                    <a:pt x="1770" y="18485"/>
                    <a:pt x="1770" y="18297"/>
                  </a:cubicBezTo>
                  <a:cubicBezTo>
                    <a:pt x="1770" y="18131"/>
                    <a:pt x="1648" y="17993"/>
                    <a:pt x="1491" y="17966"/>
                  </a:cubicBezTo>
                  <a:lnTo>
                    <a:pt x="1491" y="10772"/>
                  </a:lnTo>
                  <a:lnTo>
                    <a:pt x="119" y="9411"/>
                  </a:lnTo>
                  <a:lnTo>
                    <a:pt x="119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0" name="Google Shape;2440;p29"/>
            <p:cNvSpPr/>
            <p:nvPr/>
          </p:nvSpPr>
          <p:spPr>
            <a:xfrm>
              <a:off x="2383650" y="1447800"/>
              <a:ext cx="355075" cy="632575"/>
            </a:xfrm>
            <a:custGeom>
              <a:avLst/>
              <a:gdLst/>
              <a:ahLst/>
              <a:cxnLst/>
              <a:rect l="l" t="t" r="r" b="b"/>
              <a:pathLst>
                <a:path w="14203" h="25303" extrusionOk="0">
                  <a:moveTo>
                    <a:pt x="340" y="24743"/>
                  </a:moveTo>
                  <a:cubicBezTo>
                    <a:pt x="461" y="24743"/>
                    <a:pt x="558" y="24842"/>
                    <a:pt x="558" y="24963"/>
                  </a:cubicBezTo>
                  <a:cubicBezTo>
                    <a:pt x="558" y="25085"/>
                    <a:pt x="461" y="25184"/>
                    <a:pt x="340" y="25184"/>
                  </a:cubicBezTo>
                  <a:cubicBezTo>
                    <a:pt x="218" y="25184"/>
                    <a:pt x="119" y="25085"/>
                    <a:pt x="119" y="24963"/>
                  </a:cubicBezTo>
                  <a:cubicBezTo>
                    <a:pt x="119" y="24842"/>
                    <a:pt x="218" y="24743"/>
                    <a:pt x="340" y="24743"/>
                  </a:cubicBezTo>
                  <a:close/>
                  <a:moveTo>
                    <a:pt x="14120" y="0"/>
                  </a:moveTo>
                  <a:lnTo>
                    <a:pt x="5115" y="9046"/>
                  </a:lnTo>
                  <a:lnTo>
                    <a:pt x="5099" y="9063"/>
                  </a:lnTo>
                  <a:lnTo>
                    <a:pt x="5099" y="16044"/>
                  </a:lnTo>
                  <a:lnTo>
                    <a:pt x="1234" y="19926"/>
                  </a:lnTo>
                  <a:lnTo>
                    <a:pt x="1234" y="21275"/>
                  </a:lnTo>
                  <a:lnTo>
                    <a:pt x="279" y="22236"/>
                  </a:lnTo>
                  <a:lnTo>
                    <a:pt x="279" y="24632"/>
                  </a:lnTo>
                  <a:cubicBezTo>
                    <a:pt x="122" y="24660"/>
                    <a:pt x="0" y="24798"/>
                    <a:pt x="0" y="24963"/>
                  </a:cubicBezTo>
                  <a:cubicBezTo>
                    <a:pt x="0" y="25151"/>
                    <a:pt x="152" y="25303"/>
                    <a:pt x="337" y="25303"/>
                  </a:cubicBezTo>
                  <a:cubicBezTo>
                    <a:pt x="525" y="25303"/>
                    <a:pt x="676" y="25151"/>
                    <a:pt x="676" y="24963"/>
                  </a:cubicBezTo>
                  <a:cubicBezTo>
                    <a:pt x="676" y="24798"/>
                    <a:pt x="555" y="24660"/>
                    <a:pt x="398" y="24632"/>
                  </a:cubicBezTo>
                  <a:lnTo>
                    <a:pt x="398" y="22286"/>
                  </a:lnTo>
                  <a:lnTo>
                    <a:pt x="1353" y="21325"/>
                  </a:lnTo>
                  <a:lnTo>
                    <a:pt x="1353" y="19975"/>
                  </a:lnTo>
                  <a:lnTo>
                    <a:pt x="5215" y="16094"/>
                  </a:lnTo>
                  <a:lnTo>
                    <a:pt x="5215" y="9110"/>
                  </a:lnTo>
                  <a:lnTo>
                    <a:pt x="14203" y="83"/>
                  </a:lnTo>
                  <a:lnTo>
                    <a:pt x="14120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1" name="Google Shape;2441;p29"/>
            <p:cNvSpPr/>
            <p:nvPr/>
          </p:nvSpPr>
          <p:spPr>
            <a:xfrm>
              <a:off x="2570600" y="2009975"/>
              <a:ext cx="134375" cy="180625"/>
            </a:xfrm>
            <a:custGeom>
              <a:avLst/>
              <a:gdLst/>
              <a:ahLst/>
              <a:cxnLst/>
              <a:rect l="l" t="t" r="r" b="b"/>
              <a:pathLst>
                <a:path w="5375" h="7225" extrusionOk="0">
                  <a:moveTo>
                    <a:pt x="340" y="6667"/>
                  </a:moveTo>
                  <a:cubicBezTo>
                    <a:pt x="461" y="6667"/>
                    <a:pt x="561" y="6766"/>
                    <a:pt x="561" y="6888"/>
                  </a:cubicBezTo>
                  <a:cubicBezTo>
                    <a:pt x="561" y="7009"/>
                    <a:pt x="461" y="7109"/>
                    <a:pt x="340" y="7109"/>
                  </a:cubicBezTo>
                  <a:cubicBezTo>
                    <a:pt x="218" y="7109"/>
                    <a:pt x="119" y="7009"/>
                    <a:pt x="119" y="6888"/>
                  </a:cubicBezTo>
                  <a:cubicBezTo>
                    <a:pt x="119" y="6766"/>
                    <a:pt x="218" y="6667"/>
                    <a:pt x="340" y="6667"/>
                  </a:cubicBezTo>
                  <a:close/>
                  <a:moveTo>
                    <a:pt x="5292" y="0"/>
                  </a:moveTo>
                  <a:lnTo>
                    <a:pt x="298" y="5033"/>
                  </a:lnTo>
                  <a:lnTo>
                    <a:pt x="282" y="5049"/>
                  </a:lnTo>
                  <a:lnTo>
                    <a:pt x="282" y="6554"/>
                  </a:lnTo>
                  <a:cubicBezTo>
                    <a:pt x="122" y="6581"/>
                    <a:pt x="0" y="6719"/>
                    <a:pt x="0" y="6888"/>
                  </a:cubicBezTo>
                  <a:cubicBezTo>
                    <a:pt x="0" y="7073"/>
                    <a:pt x="152" y="7224"/>
                    <a:pt x="340" y="7224"/>
                  </a:cubicBezTo>
                  <a:cubicBezTo>
                    <a:pt x="528" y="7224"/>
                    <a:pt x="679" y="7073"/>
                    <a:pt x="679" y="6888"/>
                  </a:cubicBezTo>
                  <a:cubicBezTo>
                    <a:pt x="679" y="6719"/>
                    <a:pt x="558" y="6581"/>
                    <a:pt x="398" y="6554"/>
                  </a:cubicBezTo>
                  <a:lnTo>
                    <a:pt x="398" y="5099"/>
                  </a:lnTo>
                  <a:lnTo>
                    <a:pt x="5375" y="83"/>
                  </a:lnTo>
                  <a:lnTo>
                    <a:pt x="5292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2" name="Google Shape;2442;p29"/>
            <p:cNvSpPr/>
            <p:nvPr/>
          </p:nvSpPr>
          <p:spPr>
            <a:xfrm>
              <a:off x="2598200" y="2046475"/>
              <a:ext cx="106775" cy="190075"/>
            </a:xfrm>
            <a:custGeom>
              <a:avLst/>
              <a:gdLst/>
              <a:ahLst/>
              <a:cxnLst/>
              <a:rect l="l" t="t" r="r" b="b"/>
              <a:pathLst>
                <a:path w="4271" h="7603" extrusionOk="0">
                  <a:moveTo>
                    <a:pt x="340" y="7045"/>
                  </a:moveTo>
                  <a:cubicBezTo>
                    <a:pt x="461" y="7045"/>
                    <a:pt x="561" y="7145"/>
                    <a:pt x="561" y="7266"/>
                  </a:cubicBezTo>
                  <a:cubicBezTo>
                    <a:pt x="561" y="7388"/>
                    <a:pt x="461" y="7487"/>
                    <a:pt x="340" y="7487"/>
                  </a:cubicBezTo>
                  <a:cubicBezTo>
                    <a:pt x="219" y="7487"/>
                    <a:pt x="119" y="7388"/>
                    <a:pt x="119" y="7266"/>
                  </a:cubicBezTo>
                  <a:cubicBezTo>
                    <a:pt x="119" y="7145"/>
                    <a:pt x="219" y="7045"/>
                    <a:pt x="340" y="7045"/>
                  </a:cubicBezTo>
                  <a:close/>
                  <a:moveTo>
                    <a:pt x="4188" y="1"/>
                  </a:moveTo>
                  <a:lnTo>
                    <a:pt x="299" y="3920"/>
                  </a:lnTo>
                  <a:lnTo>
                    <a:pt x="279" y="3937"/>
                  </a:lnTo>
                  <a:lnTo>
                    <a:pt x="279" y="6932"/>
                  </a:lnTo>
                  <a:cubicBezTo>
                    <a:pt x="122" y="6960"/>
                    <a:pt x="0" y="7098"/>
                    <a:pt x="0" y="7266"/>
                  </a:cubicBezTo>
                  <a:cubicBezTo>
                    <a:pt x="0" y="7451"/>
                    <a:pt x="152" y="7603"/>
                    <a:pt x="340" y="7603"/>
                  </a:cubicBezTo>
                  <a:cubicBezTo>
                    <a:pt x="525" y="7603"/>
                    <a:pt x="677" y="7451"/>
                    <a:pt x="677" y="7266"/>
                  </a:cubicBezTo>
                  <a:cubicBezTo>
                    <a:pt x="677" y="7101"/>
                    <a:pt x="558" y="6963"/>
                    <a:pt x="398" y="6935"/>
                  </a:cubicBezTo>
                  <a:lnTo>
                    <a:pt x="398" y="3987"/>
                  </a:lnTo>
                  <a:lnTo>
                    <a:pt x="4271" y="83"/>
                  </a:lnTo>
                  <a:lnTo>
                    <a:pt x="4188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3" name="Google Shape;2443;p29"/>
            <p:cNvSpPr/>
            <p:nvPr/>
          </p:nvSpPr>
          <p:spPr>
            <a:xfrm>
              <a:off x="2318275" y="2070425"/>
              <a:ext cx="36950" cy="307200"/>
            </a:xfrm>
            <a:custGeom>
              <a:avLst/>
              <a:gdLst/>
              <a:ahLst/>
              <a:cxnLst/>
              <a:rect l="l" t="t" r="r" b="b"/>
              <a:pathLst>
                <a:path w="1478" h="12288" extrusionOk="0">
                  <a:moveTo>
                    <a:pt x="1138" y="119"/>
                  </a:moveTo>
                  <a:cubicBezTo>
                    <a:pt x="1260" y="119"/>
                    <a:pt x="1359" y="219"/>
                    <a:pt x="1359" y="340"/>
                  </a:cubicBezTo>
                  <a:cubicBezTo>
                    <a:pt x="1359" y="461"/>
                    <a:pt x="1260" y="561"/>
                    <a:pt x="1138" y="561"/>
                  </a:cubicBezTo>
                  <a:cubicBezTo>
                    <a:pt x="1017" y="561"/>
                    <a:pt x="917" y="461"/>
                    <a:pt x="917" y="340"/>
                  </a:cubicBezTo>
                  <a:cubicBezTo>
                    <a:pt x="917" y="219"/>
                    <a:pt x="1017" y="119"/>
                    <a:pt x="1138" y="119"/>
                  </a:cubicBezTo>
                  <a:close/>
                  <a:moveTo>
                    <a:pt x="340" y="11727"/>
                  </a:moveTo>
                  <a:cubicBezTo>
                    <a:pt x="462" y="11727"/>
                    <a:pt x="561" y="11826"/>
                    <a:pt x="561" y="11948"/>
                  </a:cubicBezTo>
                  <a:cubicBezTo>
                    <a:pt x="561" y="12069"/>
                    <a:pt x="462" y="12169"/>
                    <a:pt x="340" y="12169"/>
                  </a:cubicBezTo>
                  <a:cubicBezTo>
                    <a:pt x="219" y="12169"/>
                    <a:pt x="120" y="12069"/>
                    <a:pt x="120" y="11948"/>
                  </a:cubicBezTo>
                  <a:cubicBezTo>
                    <a:pt x="120" y="11826"/>
                    <a:pt x="219" y="11727"/>
                    <a:pt x="340" y="11727"/>
                  </a:cubicBezTo>
                  <a:close/>
                  <a:moveTo>
                    <a:pt x="1138" y="0"/>
                  </a:moveTo>
                  <a:cubicBezTo>
                    <a:pt x="953" y="0"/>
                    <a:pt x="801" y="152"/>
                    <a:pt x="801" y="340"/>
                  </a:cubicBezTo>
                  <a:cubicBezTo>
                    <a:pt x="801" y="506"/>
                    <a:pt x="920" y="644"/>
                    <a:pt x="1080" y="671"/>
                  </a:cubicBezTo>
                  <a:lnTo>
                    <a:pt x="1080" y="2824"/>
                  </a:lnTo>
                  <a:lnTo>
                    <a:pt x="282" y="3628"/>
                  </a:lnTo>
                  <a:lnTo>
                    <a:pt x="282" y="11617"/>
                  </a:lnTo>
                  <a:cubicBezTo>
                    <a:pt x="122" y="11644"/>
                    <a:pt x="1" y="11782"/>
                    <a:pt x="1" y="11948"/>
                  </a:cubicBezTo>
                  <a:cubicBezTo>
                    <a:pt x="1" y="12136"/>
                    <a:pt x="153" y="12287"/>
                    <a:pt x="340" y="12287"/>
                  </a:cubicBezTo>
                  <a:cubicBezTo>
                    <a:pt x="528" y="12287"/>
                    <a:pt x="680" y="12136"/>
                    <a:pt x="680" y="11948"/>
                  </a:cubicBezTo>
                  <a:cubicBezTo>
                    <a:pt x="680" y="11782"/>
                    <a:pt x="558" y="11644"/>
                    <a:pt x="398" y="11617"/>
                  </a:cubicBezTo>
                  <a:lnTo>
                    <a:pt x="398" y="3675"/>
                  </a:lnTo>
                  <a:lnTo>
                    <a:pt x="1199" y="2874"/>
                  </a:lnTo>
                  <a:lnTo>
                    <a:pt x="1199" y="671"/>
                  </a:lnTo>
                  <a:cubicBezTo>
                    <a:pt x="1356" y="644"/>
                    <a:pt x="1478" y="506"/>
                    <a:pt x="1478" y="340"/>
                  </a:cubicBezTo>
                  <a:cubicBezTo>
                    <a:pt x="1478" y="152"/>
                    <a:pt x="1326" y="0"/>
                    <a:pt x="1138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4" name="Google Shape;2444;p29"/>
            <p:cNvSpPr/>
            <p:nvPr/>
          </p:nvSpPr>
          <p:spPr>
            <a:xfrm>
              <a:off x="2056800" y="1031225"/>
              <a:ext cx="185725" cy="1020175"/>
            </a:xfrm>
            <a:custGeom>
              <a:avLst/>
              <a:gdLst/>
              <a:ahLst/>
              <a:cxnLst/>
              <a:rect l="l" t="t" r="r" b="b"/>
              <a:pathLst>
                <a:path w="7429" h="40807" extrusionOk="0">
                  <a:moveTo>
                    <a:pt x="3641" y="120"/>
                  </a:moveTo>
                  <a:cubicBezTo>
                    <a:pt x="3763" y="120"/>
                    <a:pt x="3862" y="219"/>
                    <a:pt x="3862" y="340"/>
                  </a:cubicBezTo>
                  <a:cubicBezTo>
                    <a:pt x="3862" y="459"/>
                    <a:pt x="3763" y="559"/>
                    <a:pt x="3641" y="559"/>
                  </a:cubicBezTo>
                  <a:cubicBezTo>
                    <a:pt x="3520" y="559"/>
                    <a:pt x="3421" y="459"/>
                    <a:pt x="3421" y="340"/>
                  </a:cubicBezTo>
                  <a:cubicBezTo>
                    <a:pt x="3421" y="219"/>
                    <a:pt x="3520" y="120"/>
                    <a:pt x="3641" y="120"/>
                  </a:cubicBezTo>
                  <a:close/>
                  <a:moveTo>
                    <a:pt x="3641" y="1"/>
                  </a:moveTo>
                  <a:cubicBezTo>
                    <a:pt x="3457" y="1"/>
                    <a:pt x="3305" y="153"/>
                    <a:pt x="3305" y="340"/>
                  </a:cubicBezTo>
                  <a:cubicBezTo>
                    <a:pt x="3305" y="412"/>
                    <a:pt x="3327" y="478"/>
                    <a:pt x="3365" y="534"/>
                  </a:cubicBezTo>
                  <a:lnTo>
                    <a:pt x="0" y="3904"/>
                  </a:lnTo>
                  <a:lnTo>
                    <a:pt x="0" y="22284"/>
                  </a:lnTo>
                  <a:lnTo>
                    <a:pt x="1372" y="23645"/>
                  </a:lnTo>
                  <a:lnTo>
                    <a:pt x="1372" y="25930"/>
                  </a:lnTo>
                  <a:lnTo>
                    <a:pt x="7310" y="31860"/>
                  </a:lnTo>
                  <a:lnTo>
                    <a:pt x="7310" y="40807"/>
                  </a:lnTo>
                  <a:lnTo>
                    <a:pt x="7429" y="40807"/>
                  </a:lnTo>
                  <a:lnTo>
                    <a:pt x="7429" y="31810"/>
                  </a:lnTo>
                  <a:lnTo>
                    <a:pt x="1491" y="25883"/>
                  </a:lnTo>
                  <a:lnTo>
                    <a:pt x="1491" y="23595"/>
                  </a:lnTo>
                  <a:lnTo>
                    <a:pt x="119" y="22234"/>
                  </a:lnTo>
                  <a:lnTo>
                    <a:pt x="119" y="3954"/>
                  </a:lnTo>
                  <a:lnTo>
                    <a:pt x="3448" y="616"/>
                  </a:lnTo>
                  <a:cubicBezTo>
                    <a:pt x="3503" y="655"/>
                    <a:pt x="3570" y="677"/>
                    <a:pt x="3641" y="677"/>
                  </a:cubicBezTo>
                  <a:cubicBezTo>
                    <a:pt x="3829" y="677"/>
                    <a:pt x="3981" y="525"/>
                    <a:pt x="3981" y="340"/>
                  </a:cubicBezTo>
                  <a:cubicBezTo>
                    <a:pt x="3981" y="153"/>
                    <a:pt x="3829" y="1"/>
                    <a:pt x="3641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5" name="Google Shape;2445;p29"/>
            <p:cNvSpPr/>
            <p:nvPr/>
          </p:nvSpPr>
          <p:spPr>
            <a:xfrm>
              <a:off x="2103525" y="1076775"/>
              <a:ext cx="86150" cy="631775"/>
            </a:xfrm>
            <a:custGeom>
              <a:avLst/>
              <a:gdLst/>
              <a:ahLst/>
              <a:cxnLst/>
              <a:rect l="l" t="t" r="r" b="b"/>
              <a:pathLst>
                <a:path w="3446" h="25271" extrusionOk="0">
                  <a:moveTo>
                    <a:pt x="3106" y="24713"/>
                  </a:moveTo>
                  <a:cubicBezTo>
                    <a:pt x="3230" y="24713"/>
                    <a:pt x="3327" y="24809"/>
                    <a:pt x="3327" y="24934"/>
                  </a:cubicBezTo>
                  <a:cubicBezTo>
                    <a:pt x="3327" y="25055"/>
                    <a:pt x="3227" y="25154"/>
                    <a:pt x="3106" y="25154"/>
                  </a:cubicBezTo>
                  <a:cubicBezTo>
                    <a:pt x="2984" y="25154"/>
                    <a:pt x="2888" y="25055"/>
                    <a:pt x="2888" y="24934"/>
                  </a:cubicBezTo>
                  <a:cubicBezTo>
                    <a:pt x="2888" y="24812"/>
                    <a:pt x="2984" y="24713"/>
                    <a:pt x="3106" y="24713"/>
                  </a:cubicBezTo>
                  <a:close/>
                  <a:moveTo>
                    <a:pt x="2667" y="1"/>
                  </a:moveTo>
                  <a:lnTo>
                    <a:pt x="0" y="2673"/>
                  </a:lnTo>
                  <a:lnTo>
                    <a:pt x="0" y="19871"/>
                  </a:lnTo>
                  <a:lnTo>
                    <a:pt x="1408" y="21268"/>
                  </a:lnTo>
                  <a:lnTo>
                    <a:pt x="2289" y="21268"/>
                  </a:lnTo>
                  <a:lnTo>
                    <a:pt x="3048" y="22021"/>
                  </a:lnTo>
                  <a:lnTo>
                    <a:pt x="3048" y="24600"/>
                  </a:lnTo>
                  <a:cubicBezTo>
                    <a:pt x="2890" y="24627"/>
                    <a:pt x="2769" y="24765"/>
                    <a:pt x="2769" y="24934"/>
                  </a:cubicBezTo>
                  <a:cubicBezTo>
                    <a:pt x="2769" y="25119"/>
                    <a:pt x="2921" y="25270"/>
                    <a:pt x="3106" y="25270"/>
                  </a:cubicBezTo>
                  <a:cubicBezTo>
                    <a:pt x="3293" y="25270"/>
                    <a:pt x="3445" y="25119"/>
                    <a:pt x="3445" y="24934"/>
                  </a:cubicBezTo>
                  <a:cubicBezTo>
                    <a:pt x="3445" y="24765"/>
                    <a:pt x="3324" y="24627"/>
                    <a:pt x="3167" y="24600"/>
                  </a:cubicBezTo>
                  <a:lnTo>
                    <a:pt x="3167" y="21972"/>
                  </a:lnTo>
                  <a:lnTo>
                    <a:pt x="2338" y="21149"/>
                  </a:lnTo>
                  <a:lnTo>
                    <a:pt x="1455" y="21149"/>
                  </a:lnTo>
                  <a:lnTo>
                    <a:pt x="119" y="19821"/>
                  </a:lnTo>
                  <a:lnTo>
                    <a:pt x="119" y="2720"/>
                  </a:lnTo>
                  <a:lnTo>
                    <a:pt x="2750" y="84"/>
                  </a:lnTo>
                  <a:lnTo>
                    <a:pt x="2667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6" name="Google Shape;2446;p29"/>
            <p:cNvSpPr/>
            <p:nvPr/>
          </p:nvSpPr>
          <p:spPr>
            <a:xfrm>
              <a:off x="2292900" y="1580575"/>
              <a:ext cx="17000" cy="16925"/>
            </a:xfrm>
            <a:custGeom>
              <a:avLst/>
              <a:gdLst/>
              <a:ahLst/>
              <a:cxnLst/>
              <a:rect l="l" t="t" r="r" b="b"/>
              <a:pathLst>
                <a:path w="680" h="677" extrusionOk="0">
                  <a:moveTo>
                    <a:pt x="340" y="119"/>
                  </a:moveTo>
                  <a:cubicBezTo>
                    <a:pt x="461" y="119"/>
                    <a:pt x="560" y="219"/>
                    <a:pt x="560" y="340"/>
                  </a:cubicBezTo>
                  <a:cubicBezTo>
                    <a:pt x="560" y="461"/>
                    <a:pt x="461" y="561"/>
                    <a:pt x="340" y="561"/>
                  </a:cubicBezTo>
                  <a:cubicBezTo>
                    <a:pt x="218" y="561"/>
                    <a:pt x="119" y="461"/>
                    <a:pt x="119" y="340"/>
                  </a:cubicBezTo>
                  <a:cubicBezTo>
                    <a:pt x="119" y="219"/>
                    <a:pt x="218" y="119"/>
                    <a:pt x="340" y="119"/>
                  </a:cubicBezTo>
                  <a:close/>
                  <a:moveTo>
                    <a:pt x="340" y="0"/>
                  </a:moveTo>
                  <a:cubicBezTo>
                    <a:pt x="152" y="0"/>
                    <a:pt x="0" y="152"/>
                    <a:pt x="0" y="340"/>
                  </a:cubicBezTo>
                  <a:cubicBezTo>
                    <a:pt x="0" y="525"/>
                    <a:pt x="152" y="677"/>
                    <a:pt x="340" y="677"/>
                  </a:cubicBezTo>
                  <a:cubicBezTo>
                    <a:pt x="527" y="677"/>
                    <a:pt x="679" y="525"/>
                    <a:pt x="679" y="340"/>
                  </a:cubicBezTo>
                  <a:cubicBezTo>
                    <a:pt x="679" y="152"/>
                    <a:pt x="527" y="0"/>
                    <a:pt x="340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7" name="Google Shape;2447;p29"/>
            <p:cNvSpPr/>
            <p:nvPr/>
          </p:nvSpPr>
          <p:spPr>
            <a:xfrm>
              <a:off x="2080200" y="971125"/>
              <a:ext cx="169300" cy="833775"/>
            </a:xfrm>
            <a:custGeom>
              <a:avLst/>
              <a:gdLst/>
              <a:ahLst/>
              <a:cxnLst/>
              <a:rect l="l" t="t" r="r" b="b"/>
              <a:pathLst>
                <a:path w="6772" h="33351" extrusionOk="0">
                  <a:moveTo>
                    <a:pt x="6435" y="32792"/>
                  </a:moveTo>
                  <a:cubicBezTo>
                    <a:pt x="6556" y="32792"/>
                    <a:pt x="6656" y="32889"/>
                    <a:pt x="6656" y="33013"/>
                  </a:cubicBezTo>
                  <a:cubicBezTo>
                    <a:pt x="6656" y="33135"/>
                    <a:pt x="6556" y="33231"/>
                    <a:pt x="6435" y="33231"/>
                  </a:cubicBezTo>
                  <a:cubicBezTo>
                    <a:pt x="6313" y="33231"/>
                    <a:pt x="6214" y="33135"/>
                    <a:pt x="6214" y="33013"/>
                  </a:cubicBezTo>
                  <a:cubicBezTo>
                    <a:pt x="6214" y="32889"/>
                    <a:pt x="6313" y="32792"/>
                    <a:pt x="6435" y="32792"/>
                  </a:cubicBezTo>
                  <a:close/>
                  <a:moveTo>
                    <a:pt x="3583" y="1"/>
                  </a:moveTo>
                  <a:lnTo>
                    <a:pt x="3583" y="3012"/>
                  </a:lnTo>
                  <a:lnTo>
                    <a:pt x="0" y="6604"/>
                  </a:lnTo>
                  <a:lnTo>
                    <a:pt x="0" y="24392"/>
                  </a:lnTo>
                  <a:lnTo>
                    <a:pt x="1372" y="25753"/>
                  </a:lnTo>
                  <a:lnTo>
                    <a:pt x="1372" y="28042"/>
                  </a:lnTo>
                  <a:lnTo>
                    <a:pt x="6156" y="32817"/>
                  </a:lnTo>
                  <a:cubicBezTo>
                    <a:pt x="6117" y="32872"/>
                    <a:pt x="6095" y="32939"/>
                    <a:pt x="6095" y="33011"/>
                  </a:cubicBezTo>
                  <a:cubicBezTo>
                    <a:pt x="6095" y="33198"/>
                    <a:pt x="6247" y="33350"/>
                    <a:pt x="6435" y="33350"/>
                  </a:cubicBezTo>
                  <a:cubicBezTo>
                    <a:pt x="6620" y="33350"/>
                    <a:pt x="6772" y="33198"/>
                    <a:pt x="6772" y="33011"/>
                  </a:cubicBezTo>
                  <a:cubicBezTo>
                    <a:pt x="6772" y="32826"/>
                    <a:pt x="6620" y="32674"/>
                    <a:pt x="6435" y="32674"/>
                  </a:cubicBezTo>
                  <a:cubicBezTo>
                    <a:pt x="6363" y="32674"/>
                    <a:pt x="6294" y="32696"/>
                    <a:pt x="6239" y="32734"/>
                  </a:cubicBezTo>
                  <a:lnTo>
                    <a:pt x="1488" y="27992"/>
                  </a:lnTo>
                  <a:lnTo>
                    <a:pt x="1488" y="25703"/>
                  </a:lnTo>
                  <a:lnTo>
                    <a:pt x="116" y="24343"/>
                  </a:lnTo>
                  <a:lnTo>
                    <a:pt x="116" y="6653"/>
                  </a:lnTo>
                  <a:lnTo>
                    <a:pt x="3699" y="3062"/>
                  </a:lnTo>
                  <a:lnTo>
                    <a:pt x="3699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8" name="Google Shape;2448;p29"/>
            <p:cNvSpPr/>
            <p:nvPr/>
          </p:nvSpPr>
          <p:spPr>
            <a:xfrm>
              <a:off x="1955975" y="993200"/>
              <a:ext cx="192700" cy="1086025"/>
            </a:xfrm>
            <a:custGeom>
              <a:avLst/>
              <a:gdLst/>
              <a:ahLst/>
              <a:cxnLst/>
              <a:rect l="l" t="t" r="r" b="b"/>
              <a:pathLst>
                <a:path w="7708" h="43441" extrusionOk="0">
                  <a:moveTo>
                    <a:pt x="7368" y="42880"/>
                  </a:moveTo>
                  <a:cubicBezTo>
                    <a:pt x="7490" y="42880"/>
                    <a:pt x="7589" y="42979"/>
                    <a:pt x="7589" y="43100"/>
                  </a:cubicBezTo>
                  <a:cubicBezTo>
                    <a:pt x="7589" y="43222"/>
                    <a:pt x="7490" y="43321"/>
                    <a:pt x="7368" y="43321"/>
                  </a:cubicBezTo>
                  <a:cubicBezTo>
                    <a:pt x="7247" y="43321"/>
                    <a:pt x="7147" y="43222"/>
                    <a:pt x="7147" y="43100"/>
                  </a:cubicBezTo>
                  <a:cubicBezTo>
                    <a:pt x="7147" y="42979"/>
                    <a:pt x="7247" y="42880"/>
                    <a:pt x="7368" y="42880"/>
                  </a:cubicBezTo>
                  <a:close/>
                  <a:moveTo>
                    <a:pt x="1149" y="1"/>
                  </a:moveTo>
                  <a:lnTo>
                    <a:pt x="1149" y="4365"/>
                  </a:lnTo>
                  <a:lnTo>
                    <a:pt x="0" y="5519"/>
                  </a:lnTo>
                  <a:lnTo>
                    <a:pt x="0" y="25074"/>
                  </a:lnTo>
                  <a:lnTo>
                    <a:pt x="1372" y="26438"/>
                  </a:lnTo>
                  <a:lnTo>
                    <a:pt x="1372" y="28724"/>
                  </a:lnTo>
                  <a:lnTo>
                    <a:pt x="7310" y="34653"/>
                  </a:lnTo>
                  <a:lnTo>
                    <a:pt x="7310" y="42769"/>
                  </a:lnTo>
                  <a:cubicBezTo>
                    <a:pt x="7150" y="42797"/>
                    <a:pt x="7031" y="42935"/>
                    <a:pt x="7031" y="43100"/>
                  </a:cubicBezTo>
                  <a:cubicBezTo>
                    <a:pt x="7031" y="43288"/>
                    <a:pt x="7183" y="43440"/>
                    <a:pt x="7368" y="43440"/>
                  </a:cubicBezTo>
                  <a:cubicBezTo>
                    <a:pt x="7556" y="43440"/>
                    <a:pt x="7708" y="43288"/>
                    <a:pt x="7708" y="43100"/>
                  </a:cubicBezTo>
                  <a:cubicBezTo>
                    <a:pt x="7708" y="42935"/>
                    <a:pt x="7586" y="42797"/>
                    <a:pt x="7429" y="42769"/>
                  </a:cubicBezTo>
                  <a:lnTo>
                    <a:pt x="7429" y="34604"/>
                  </a:lnTo>
                  <a:lnTo>
                    <a:pt x="1488" y="28674"/>
                  </a:lnTo>
                  <a:lnTo>
                    <a:pt x="1488" y="26388"/>
                  </a:lnTo>
                  <a:lnTo>
                    <a:pt x="116" y="25025"/>
                  </a:lnTo>
                  <a:lnTo>
                    <a:pt x="116" y="5569"/>
                  </a:lnTo>
                  <a:lnTo>
                    <a:pt x="1265" y="4412"/>
                  </a:lnTo>
                  <a:lnTo>
                    <a:pt x="1265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9" name="Google Shape;2449;p29"/>
            <p:cNvSpPr/>
            <p:nvPr/>
          </p:nvSpPr>
          <p:spPr>
            <a:xfrm>
              <a:off x="1979300" y="985825"/>
              <a:ext cx="192700" cy="1116500"/>
            </a:xfrm>
            <a:custGeom>
              <a:avLst/>
              <a:gdLst/>
              <a:ahLst/>
              <a:cxnLst/>
              <a:rect l="l" t="t" r="r" b="b"/>
              <a:pathLst>
                <a:path w="7708" h="44660" extrusionOk="0">
                  <a:moveTo>
                    <a:pt x="7371" y="44102"/>
                  </a:moveTo>
                  <a:cubicBezTo>
                    <a:pt x="7492" y="44102"/>
                    <a:pt x="7592" y="44202"/>
                    <a:pt x="7592" y="44323"/>
                  </a:cubicBezTo>
                  <a:cubicBezTo>
                    <a:pt x="7592" y="44444"/>
                    <a:pt x="7492" y="44544"/>
                    <a:pt x="7371" y="44544"/>
                  </a:cubicBezTo>
                  <a:cubicBezTo>
                    <a:pt x="7249" y="44544"/>
                    <a:pt x="7150" y="44444"/>
                    <a:pt x="7150" y="44323"/>
                  </a:cubicBezTo>
                  <a:cubicBezTo>
                    <a:pt x="7150" y="44202"/>
                    <a:pt x="7249" y="44102"/>
                    <a:pt x="7371" y="44102"/>
                  </a:cubicBezTo>
                  <a:close/>
                  <a:moveTo>
                    <a:pt x="1149" y="0"/>
                  </a:moveTo>
                  <a:lnTo>
                    <a:pt x="1149" y="4953"/>
                  </a:lnTo>
                  <a:lnTo>
                    <a:pt x="0" y="6109"/>
                  </a:lnTo>
                  <a:lnTo>
                    <a:pt x="0" y="25077"/>
                  </a:lnTo>
                  <a:lnTo>
                    <a:pt x="1372" y="26438"/>
                  </a:lnTo>
                  <a:lnTo>
                    <a:pt x="1372" y="28723"/>
                  </a:lnTo>
                  <a:lnTo>
                    <a:pt x="7310" y="34653"/>
                  </a:lnTo>
                  <a:lnTo>
                    <a:pt x="7310" y="43989"/>
                  </a:lnTo>
                  <a:cubicBezTo>
                    <a:pt x="7153" y="44019"/>
                    <a:pt x="7031" y="44157"/>
                    <a:pt x="7031" y="44323"/>
                  </a:cubicBezTo>
                  <a:cubicBezTo>
                    <a:pt x="7031" y="44511"/>
                    <a:pt x="7183" y="44660"/>
                    <a:pt x="7371" y="44660"/>
                  </a:cubicBezTo>
                  <a:cubicBezTo>
                    <a:pt x="7556" y="44660"/>
                    <a:pt x="7708" y="44508"/>
                    <a:pt x="7708" y="44323"/>
                  </a:cubicBezTo>
                  <a:cubicBezTo>
                    <a:pt x="7708" y="44157"/>
                    <a:pt x="7586" y="44019"/>
                    <a:pt x="7429" y="43989"/>
                  </a:cubicBezTo>
                  <a:lnTo>
                    <a:pt x="7429" y="34603"/>
                  </a:lnTo>
                  <a:lnTo>
                    <a:pt x="1491" y="28677"/>
                  </a:lnTo>
                  <a:lnTo>
                    <a:pt x="1491" y="26388"/>
                  </a:lnTo>
                  <a:lnTo>
                    <a:pt x="119" y="25027"/>
                  </a:lnTo>
                  <a:lnTo>
                    <a:pt x="119" y="6159"/>
                  </a:lnTo>
                  <a:lnTo>
                    <a:pt x="1267" y="5003"/>
                  </a:lnTo>
                  <a:lnTo>
                    <a:pt x="1267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0" name="Google Shape;2450;p29"/>
            <p:cNvSpPr/>
            <p:nvPr/>
          </p:nvSpPr>
          <p:spPr>
            <a:xfrm>
              <a:off x="2002700" y="978500"/>
              <a:ext cx="185725" cy="1052000"/>
            </a:xfrm>
            <a:custGeom>
              <a:avLst/>
              <a:gdLst/>
              <a:ahLst/>
              <a:cxnLst/>
              <a:rect l="l" t="t" r="r" b="b"/>
              <a:pathLst>
                <a:path w="7429" h="42080" extrusionOk="0">
                  <a:moveTo>
                    <a:pt x="1146" y="1"/>
                  </a:moveTo>
                  <a:lnTo>
                    <a:pt x="1146" y="5541"/>
                  </a:lnTo>
                  <a:lnTo>
                    <a:pt x="0" y="6698"/>
                  </a:lnTo>
                  <a:lnTo>
                    <a:pt x="0" y="25074"/>
                  </a:lnTo>
                  <a:lnTo>
                    <a:pt x="1372" y="26435"/>
                  </a:lnTo>
                  <a:lnTo>
                    <a:pt x="1372" y="28724"/>
                  </a:lnTo>
                  <a:lnTo>
                    <a:pt x="7310" y="34651"/>
                  </a:lnTo>
                  <a:lnTo>
                    <a:pt x="7310" y="42079"/>
                  </a:lnTo>
                  <a:lnTo>
                    <a:pt x="7429" y="42079"/>
                  </a:lnTo>
                  <a:lnTo>
                    <a:pt x="7429" y="34604"/>
                  </a:lnTo>
                  <a:lnTo>
                    <a:pt x="1488" y="28674"/>
                  </a:lnTo>
                  <a:lnTo>
                    <a:pt x="1488" y="26386"/>
                  </a:lnTo>
                  <a:lnTo>
                    <a:pt x="116" y="25025"/>
                  </a:lnTo>
                  <a:lnTo>
                    <a:pt x="116" y="6745"/>
                  </a:lnTo>
                  <a:lnTo>
                    <a:pt x="1264" y="5591"/>
                  </a:lnTo>
                  <a:lnTo>
                    <a:pt x="1264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1" name="Google Shape;2451;p29"/>
            <p:cNvSpPr/>
            <p:nvPr/>
          </p:nvSpPr>
          <p:spPr>
            <a:xfrm>
              <a:off x="2314900" y="1643925"/>
              <a:ext cx="69600" cy="213900"/>
            </a:xfrm>
            <a:custGeom>
              <a:avLst/>
              <a:gdLst/>
              <a:ahLst/>
              <a:cxnLst/>
              <a:rect l="l" t="t" r="r" b="b"/>
              <a:pathLst>
                <a:path w="2784" h="8556" extrusionOk="0">
                  <a:moveTo>
                    <a:pt x="340" y="7998"/>
                  </a:moveTo>
                  <a:cubicBezTo>
                    <a:pt x="462" y="7998"/>
                    <a:pt x="561" y="8097"/>
                    <a:pt x="561" y="8219"/>
                  </a:cubicBezTo>
                  <a:cubicBezTo>
                    <a:pt x="561" y="8340"/>
                    <a:pt x="462" y="8439"/>
                    <a:pt x="340" y="8439"/>
                  </a:cubicBezTo>
                  <a:cubicBezTo>
                    <a:pt x="219" y="8439"/>
                    <a:pt x="119" y="8340"/>
                    <a:pt x="119" y="8219"/>
                  </a:cubicBezTo>
                  <a:cubicBezTo>
                    <a:pt x="119" y="8097"/>
                    <a:pt x="219" y="7998"/>
                    <a:pt x="340" y="7998"/>
                  </a:cubicBezTo>
                  <a:close/>
                  <a:moveTo>
                    <a:pt x="2667" y="1"/>
                  </a:moveTo>
                  <a:lnTo>
                    <a:pt x="2667" y="5798"/>
                  </a:lnTo>
                  <a:lnTo>
                    <a:pt x="533" y="7940"/>
                  </a:lnTo>
                  <a:cubicBezTo>
                    <a:pt x="478" y="7901"/>
                    <a:pt x="412" y="7879"/>
                    <a:pt x="340" y="7879"/>
                  </a:cubicBezTo>
                  <a:cubicBezTo>
                    <a:pt x="152" y="7879"/>
                    <a:pt x="1" y="8031"/>
                    <a:pt x="1" y="8219"/>
                  </a:cubicBezTo>
                  <a:cubicBezTo>
                    <a:pt x="1" y="8404"/>
                    <a:pt x="152" y="8555"/>
                    <a:pt x="340" y="8555"/>
                  </a:cubicBezTo>
                  <a:cubicBezTo>
                    <a:pt x="525" y="8555"/>
                    <a:pt x="677" y="8404"/>
                    <a:pt x="677" y="8219"/>
                  </a:cubicBezTo>
                  <a:cubicBezTo>
                    <a:pt x="677" y="8147"/>
                    <a:pt x="655" y="8078"/>
                    <a:pt x="616" y="8023"/>
                  </a:cubicBezTo>
                  <a:lnTo>
                    <a:pt x="2783" y="5847"/>
                  </a:lnTo>
                  <a:lnTo>
                    <a:pt x="2783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2" name="Google Shape;2452;p29"/>
            <p:cNvSpPr/>
            <p:nvPr/>
          </p:nvSpPr>
          <p:spPr>
            <a:xfrm>
              <a:off x="2219175" y="942900"/>
              <a:ext cx="620600" cy="657500"/>
            </a:xfrm>
            <a:custGeom>
              <a:avLst/>
              <a:gdLst/>
              <a:ahLst/>
              <a:cxnLst/>
              <a:rect l="l" t="t" r="r" b="b"/>
              <a:pathLst>
                <a:path w="24824" h="26300" extrusionOk="0">
                  <a:moveTo>
                    <a:pt x="20017" y="0"/>
                  </a:moveTo>
                  <a:lnTo>
                    <a:pt x="19686" y="337"/>
                  </a:lnTo>
                  <a:lnTo>
                    <a:pt x="24354" y="4969"/>
                  </a:lnTo>
                  <a:lnTo>
                    <a:pt x="24354" y="13033"/>
                  </a:lnTo>
                  <a:lnTo>
                    <a:pt x="19965" y="17452"/>
                  </a:lnTo>
                  <a:lnTo>
                    <a:pt x="18068" y="17452"/>
                  </a:lnTo>
                  <a:lnTo>
                    <a:pt x="9756" y="25828"/>
                  </a:lnTo>
                  <a:lnTo>
                    <a:pt x="7976" y="25828"/>
                  </a:lnTo>
                  <a:lnTo>
                    <a:pt x="6910" y="24770"/>
                  </a:lnTo>
                  <a:lnTo>
                    <a:pt x="6910" y="24053"/>
                  </a:lnTo>
                  <a:lnTo>
                    <a:pt x="785" y="17974"/>
                  </a:lnTo>
                  <a:cubicBezTo>
                    <a:pt x="788" y="17955"/>
                    <a:pt x="790" y="17938"/>
                    <a:pt x="790" y="17919"/>
                  </a:cubicBezTo>
                  <a:cubicBezTo>
                    <a:pt x="790" y="17701"/>
                    <a:pt x="614" y="17521"/>
                    <a:pt x="396" y="17521"/>
                  </a:cubicBezTo>
                  <a:cubicBezTo>
                    <a:pt x="177" y="17521"/>
                    <a:pt x="1" y="17701"/>
                    <a:pt x="1" y="17919"/>
                  </a:cubicBezTo>
                  <a:cubicBezTo>
                    <a:pt x="1" y="18137"/>
                    <a:pt x="177" y="18314"/>
                    <a:pt x="396" y="18314"/>
                  </a:cubicBezTo>
                  <a:cubicBezTo>
                    <a:pt x="415" y="18314"/>
                    <a:pt x="434" y="18311"/>
                    <a:pt x="454" y="18308"/>
                  </a:cubicBezTo>
                  <a:lnTo>
                    <a:pt x="6438" y="24249"/>
                  </a:lnTo>
                  <a:lnTo>
                    <a:pt x="6438" y="24966"/>
                  </a:lnTo>
                  <a:lnTo>
                    <a:pt x="7780" y="26300"/>
                  </a:lnTo>
                  <a:lnTo>
                    <a:pt x="9952" y="26300"/>
                  </a:lnTo>
                  <a:lnTo>
                    <a:pt x="18264" y="17924"/>
                  </a:lnTo>
                  <a:lnTo>
                    <a:pt x="20161" y="17924"/>
                  </a:lnTo>
                  <a:lnTo>
                    <a:pt x="24823" y="13226"/>
                  </a:lnTo>
                  <a:lnTo>
                    <a:pt x="24823" y="4773"/>
                  </a:lnTo>
                  <a:lnTo>
                    <a:pt x="20017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3" name="Google Shape;2453;p29"/>
            <p:cNvSpPr/>
            <p:nvPr/>
          </p:nvSpPr>
          <p:spPr>
            <a:xfrm>
              <a:off x="2314900" y="1643925"/>
              <a:ext cx="46275" cy="185800"/>
            </a:xfrm>
            <a:custGeom>
              <a:avLst/>
              <a:gdLst/>
              <a:ahLst/>
              <a:cxnLst/>
              <a:rect l="l" t="t" r="r" b="b"/>
              <a:pathLst>
                <a:path w="1851" h="7432" extrusionOk="0">
                  <a:moveTo>
                    <a:pt x="340" y="6874"/>
                  </a:moveTo>
                  <a:cubicBezTo>
                    <a:pt x="462" y="6874"/>
                    <a:pt x="561" y="6974"/>
                    <a:pt x="561" y="7095"/>
                  </a:cubicBezTo>
                  <a:cubicBezTo>
                    <a:pt x="561" y="7217"/>
                    <a:pt x="462" y="7316"/>
                    <a:pt x="340" y="7316"/>
                  </a:cubicBezTo>
                  <a:cubicBezTo>
                    <a:pt x="219" y="7316"/>
                    <a:pt x="119" y="7217"/>
                    <a:pt x="119" y="7095"/>
                  </a:cubicBezTo>
                  <a:cubicBezTo>
                    <a:pt x="119" y="6974"/>
                    <a:pt x="219" y="6874"/>
                    <a:pt x="340" y="6874"/>
                  </a:cubicBezTo>
                  <a:close/>
                  <a:moveTo>
                    <a:pt x="1731" y="1"/>
                  </a:moveTo>
                  <a:lnTo>
                    <a:pt x="1731" y="5505"/>
                  </a:lnTo>
                  <a:lnTo>
                    <a:pt x="522" y="6811"/>
                  </a:lnTo>
                  <a:cubicBezTo>
                    <a:pt x="470" y="6775"/>
                    <a:pt x="406" y="6756"/>
                    <a:pt x="340" y="6756"/>
                  </a:cubicBezTo>
                  <a:cubicBezTo>
                    <a:pt x="152" y="6756"/>
                    <a:pt x="1" y="6907"/>
                    <a:pt x="1" y="7095"/>
                  </a:cubicBezTo>
                  <a:cubicBezTo>
                    <a:pt x="1" y="7280"/>
                    <a:pt x="152" y="7432"/>
                    <a:pt x="340" y="7432"/>
                  </a:cubicBezTo>
                  <a:cubicBezTo>
                    <a:pt x="525" y="7432"/>
                    <a:pt x="677" y="7280"/>
                    <a:pt x="677" y="7095"/>
                  </a:cubicBezTo>
                  <a:cubicBezTo>
                    <a:pt x="677" y="7018"/>
                    <a:pt x="652" y="6949"/>
                    <a:pt x="608" y="6891"/>
                  </a:cubicBezTo>
                  <a:lnTo>
                    <a:pt x="1850" y="5552"/>
                  </a:lnTo>
                  <a:lnTo>
                    <a:pt x="1850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4" name="Google Shape;2454;p29"/>
            <p:cNvSpPr/>
            <p:nvPr/>
          </p:nvSpPr>
          <p:spPr>
            <a:xfrm>
              <a:off x="1462050" y="1917500"/>
              <a:ext cx="120650" cy="192425"/>
            </a:xfrm>
            <a:custGeom>
              <a:avLst/>
              <a:gdLst/>
              <a:ahLst/>
              <a:cxnLst/>
              <a:rect l="l" t="t" r="r" b="b"/>
              <a:pathLst>
                <a:path w="4826" h="7697" extrusionOk="0">
                  <a:moveTo>
                    <a:pt x="329" y="0"/>
                  </a:moveTo>
                  <a:lnTo>
                    <a:pt x="0" y="340"/>
                  </a:lnTo>
                  <a:lnTo>
                    <a:pt x="4196" y="4395"/>
                  </a:lnTo>
                  <a:lnTo>
                    <a:pt x="4196" y="6984"/>
                  </a:lnTo>
                  <a:cubicBezTo>
                    <a:pt x="4100" y="7059"/>
                    <a:pt x="4036" y="7172"/>
                    <a:pt x="4036" y="7302"/>
                  </a:cubicBezTo>
                  <a:cubicBezTo>
                    <a:pt x="4036" y="7520"/>
                    <a:pt x="4213" y="7696"/>
                    <a:pt x="4431" y="7696"/>
                  </a:cubicBezTo>
                  <a:cubicBezTo>
                    <a:pt x="4649" y="7696"/>
                    <a:pt x="4826" y="7520"/>
                    <a:pt x="4826" y="7302"/>
                  </a:cubicBezTo>
                  <a:cubicBezTo>
                    <a:pt x="4826" y="7172"/>
                    <a:pt x="4762" y="7059"/>
                    <a:pt x="4666" y="6987"/>
                  </a:cubicBezTo>
                  <a:lnTo>
                    <a:pt x="4666" y="4193"/>
                  </a:lnTo>
                  <a:lnTo>
                    <a:pt x="329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5" name="Google Shape;2455;p29"/>
            <p:cNvSpPr/>
            <p:nvPr/>
          </p:nvSpPr>
          <p:spPr>
            <a:xfrm>
              <a:off x="2272600" y="978500"/>
              <a:ext cx="44250" cy="418450"/>
            </a:xfrm>
            <a:custGeom>
              <a:avLst/>
              <a:gdLst/>
              <a:ahLst/>
              <a:cxnLst/>
              <a:rect l="l" t="t" r="r" b="b"/>
              <a:pathLst>
                <a:path w="1770" h="16738" extrusionOk="0">
                  <a:moveTo>
                    <a:pt x="1430" y="16180"/>
                  </a:moveTo>
                  <a:cubicBezTo>
                    <a:pt x="1552" y="16180"/>
                    <a:pt x="1651" y="16280"/>
                    <a:pt x="1651" y="16401"/>
                  </a:cubicBezTo>
                  <a:cubicBezTo>
                    <a:pt x="1651" y="16522"/>
                    <a:pt x="1552" y="16622"/>
                    <a:pt x="1430" y="16622"/>
                  </a:cubicBezTo>
                  <a:cubicBezTo>
                    <a:pt x="1309" y="16622"/>
                    <a:pt x="1210" y="16522"/>
                    <a:pt x="1210" y="16401"/>
                  </a:cubicBezTo>
                  <a:cubicBezTo>
                    <a:pt x="1210" y="16280"/>
                    <a:pt x="1309" y="16180"/>
                    <a:pt x="1430" y="16180"/>
                  </a:cubicBezTo>
                  <a:close/>
                  <a:moveTo>
                    <a:pt x="0" y="1"/>
                  </a:moveTo>
                  <a:lnTo>
                    <a:pt x="0" y="12282"/>
                  </a:lnTo>
                  <a:lnTo>
                    <a:pt x="1372" y="13643"/>
                  </a:lnTo>
                  <a:lnTo>
                    <a:pt x="1372" y="16067"/>
                  </a:lnTo>
                  <a:cubicBezTo>
                    <a:pt x="1212" y="16095"/>
                    <a:pt x="1094" y="16233"/>
                    <a:pt x="1094" y="16401"/>
                  </a:cubicBezTo>
                  <a:cubicBezTo>
                    <a:pt x="1094" y="16586"/>
                    <a:pt x="1245" y="16738"/>
                    <a:pt x="1430" y="16738"/>
                  </a:cubicBezTo>
                  <a:cubicBezTo>
                    <a:pt x="1618" y="16738"/>
                    <a:pt x="1770" y="16586"/>
                    <a:pt x="1770" y="16401"/>
                  </a:cubicBezTo>
                  <a:cubicBezTo>
                    <a:pt x="1770" y="16233"/>
                    <a:pt x="1648" y="16095"/>
                    <a:pt x="1491" y="16067"/>
                  </a:cubicBezTo>
                  <a:lnTo>
                    <a:pt x="1491" y="13596"/>
                  </a:lnTo>
                  <a:lnTo>
                    <a:pt x="119" y="12235"/>
                  </a:lnTo>
                  <a:lnTo>
                    <a:pt x="119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6" name="Google Shape;2456;p29"/>
            <p:cNvSpPr/>
            <p:nvPr/>
          </p:nvSpPr>
          <p:spPr>
            <a:xfrm>
              <a:off x="1932575" y="993200"/>
              <a:ext cx="192700" cy="1062825"/>
            </a:xfrm>
            <a:custGeom>
              <a:avLst/>
              <a:gdLst/>
              <a:ahLst/>
              <a:cxnLst/>
              <a:rect l="l" t="t" r="r" b="b"/>
              <a:pathLst>
                <a:path w="7708" h="42513" extrusionOk="0">
                  <a:moveTo>
                    <a:pt x="7371" y="41952"/>
                  </a:moveTo>
                  <a:cubicBezTo>
                    <a:pt x="7492" y="41952"/>
                    <a:pt x="7589" y="42051"/>
                    <a:pt x="7589" y="42173"/>
                  </a:cubicBezTo>
                  <a:cubicBezTo>
                    <a:pt x="7589" y="42294"/>
                    <a:pt x="7492" y="42394"/>
                    <a:pt x="7371" y="42394"/>
                  </a:cubicBezTo>
                  <a:cubicBezTo>
                    <a:pt x="7250" y="42394"/>
                    <a:pt x="7150" y="42294"/>
                    <a:pt x="7150" y="42173"/>
                  </a:cubicBezTo>
                  <a:cubicBezTo>
                    <a:pt x="7150" y="42051"/>
                    <a:pt x="7250" y="41952"/>
                    <a:pt x="7371" y="41952"/>
                  </a:cubicBezTo>
                  <a:close/>
                  <a:moveTo>
                    <a:pt x="1149" y="1"/>
                  </a:moveTo>
                  <a:lnTo>
                    <a:pt x="1149" y="4070"/>
                  </a:lnTo>
                  <a:lnTo>
                    <a:pt x="0" y="5226"/>
                  </a:lnTo>
                  <a:lnTo>
                    <a:pt x="0" y="25370"/>
                  </a:lnTo>
                  <a:lnTo>
                    <a:pt x="1372" y="26731"/>
                  </a:lnTo>
                  <a:lnTo>
                    <a:pt x="1372" y="29019"/>
                  </a:lnTo>
                  <a:lnTo>
                    <a:pt x="7310" y="34946"/>
                  </a:lnTo>
                  <a:lnTo>
                    <a:pt x="7310" y="41839"/>
                  </a:lnTo>
                  <a:cubicBezTo>
                    <a:pt x="7153" y="41869"/>
                    <a:pt x="7031" y="42007"/>
                    <a:pt x="7031" y="42173"/>
                  </a:cubicBezTo>
                  <a:cubicBezTo>
                    <a:pt x="7031" y="42361"/>
                    <a:pt x="7183" y="42512"/>
                    <a:pt x="7371" y="42512"/>
                  </a:cubicBezTo>
                  <a:cubicBezTo>
                    <a:pt x="7556" y="42512"/>
                    <a:pt x="7708" y="42361"/>
                    <a:pt x="7708" y="42173"/>
                  </a:cubicBezTo>
                  <a:cubicBezTo>
                    <a:pt x="7708" y="42007"/>
                    <a:pt x="7586" y="41869"/>
                    <a:pt x="7429" y="41839"/>
                  </a:cubicBezTo>
                  <a:lnTo>
                    <a:pt x="7429" y="34899"/>
                  </a:lnTo>
                  <a:lnTo>
                    <a:pt x="1491" y="28970"/>
                  </a:lnTo>
                  <a:lnTo>
                    <a:pt x="1491" y="26681"/>
                  </a:lnTo>
                  <a:lnTo>
                    <a:pt x="119" y="25320"/>
                  </a:lnTo>
                  <a:lnTo>
                    <a:pt x="119" y="5273"/>
                  </a:lnTo>
                  <a:lnTo>
                    <a:pt x="1265" y="4120"/>
                  </a:lnTo>
                  <a:lnTo>
                    <a:pt x="1265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7" name="Google Shape;2457;p29"/>
            <p:cNvSpPr/>
            <p:nvPr/>
          </p:nvSpPr>
          <p:spPr>
            <a:xfrm>
              <a:off x="2345275" y="1417575"/>
              <a:ext cx="393450" cy="629950"/>
            </a:xfrm>
            <a:custGeom>
              <a:avLst/>
              <a:gdLst/>
              <a:ahLst/>
              <a:cxnLst/>
              <a:rect l="l" t="t" r="r" b="b"/>
              <a:pathLst>
                <a:path w="15738" h="25198" extrusionOk="0">
                  <a:moveTo>
                    <a:pt x="15655" y="0"/>
                  </a:moveTo>
                  <a:lnTo>
                    <a:pt x="5731" y="9966"/>
                  </a:lnTo>
                  <a:lnTo>
                    <a:pt x="5714" y="9982"/>
                  </a:lnTo>
                  <a:lnTo>
                    <a:pt x="5714" y="16963"/>
                  </a:lnTo>
                  <a:lnTo>
                    <a:pt x="17" y="22689"/>
                  </a:lnTo>
                  <a:lnTo>
                    <a:pt x="0" y="22705"/>
                  </a:lnTo>
                  <a:lnTo>
                    <a:pt x="0" y="25198"/>
                  </a:lnTo>
                  <a:lnTo>
                    <a:pt x="119" y="25198"/>
                  </a:lnTo>
                  <a:lnTo>
                    <a:pt x="119" y="22752"/>
                  </a:lnTo>
                  <a:lnTo>
                    <a:pt x="5814" y="17030"/>
                  </a:lnTo>
                  <a:lnTo>
                    <a:pt x="5830" y="17013"/>
                  </a:lnTo>
                  <a:lnTo>
                    <a:pt x="5830" y="10029"/>
                  </a:lnTo>
                  <a:lnTo>
                    <a:pt x="15738" y="83"/>
                  </a:lnTo>
                  <a:lnTo>
                    <a:pt x="15655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8" name="Google Shape;2458;p29"/>
            <p:cNvSpPr/>
            <p:nvPr/>
          </p:nvSpPr>
          <p:spPr>
            <a:xfrm>
              <a:off x="2296000" y="978025"/>
              <a:ext cx="44175" cy="442475"/>
            </a:xfrm>
            <a:custGeom>
              <a:avLst/>
              <a:gdLst/>
              <a:ahLst/>
              <a:cxnLst/>
              <a:rect l="l" t="t" r="r" b="b"/>
              <a:pathLst>
                <a:path w="1767" h="17699" extrusionOk="0">
                  <a:moveTo>
                    <a:pt x="1430" y="17138"/>
                  </a:moveTo>
                  <a:cubicBezTo>
                    <a:pt x="1552" y="17138"/>
                    <a:pt x="1651" y="17237"/>
                    <a:pt x="1651" y="17359"/>
                  </a:cubicBezTo>
                  <a:cubicBezTo>
                    <a:pt x="1651" y="17480"/>
                    <a:pt x="1552" y="17579"/>
                    <a:pt x="1430" y="17579"/>
                  </a:cubicBezTo>
                  <a:cubicBezTo>
                    <a:pt x="1309" y="17579"/>
                    <a:pt x="1209" y="17480"/>
                    <a:pt x="1209" y="17359"/>
                  </a:cubicBezTo>
                  <a:cubicBezTo>
                    <a:pt x="1209" y="17237"/>
                    <a:pt x="1309" y="17138"/>
                    <a:pt x="1430" y="17138"/>
                  </a:cubicBezTo>
                  <a:close/>
                  <a:moveTo>
                    <a:pt x="0" y="1"/>
                  </a:moveTo>
                  <a:lnTo>
                    <a:pt x="0" y="9753"/>
                  </a:lnTo>
                  <a:lnTo>
                    <a:pt x="1372" y="11117"/>
                  </a:lnTo>
                  <a:lnTo>
                    <a:pt x="1372" y="17027"/>
                  </a:lnTo>
                  <a:lnTo>
                    <a:pt x="1369" y="17027"/>
                  </a:lnTo>
                  <a:cubicBezTo>
                    <a:pt x="1212" y="17055"/>
                    <a:pt x="1091" y="17193"/>
                    <a:pt x="1091" y="17359"/>
                  </a:cubicBezTo>
                  <a:cubicBezTo>
                    <a:pt x="1091" y="17546"/>
                    <a:pt x="1242" y="17698"/>
                    <a:pt x="1430" y="17698"/>
                  </a:cubicBezTo>
                  <a:cubicBezTo>
                    <a:pt x="1615" y="17698"/>
                    <a:pt x="1767" y="17546"/>
                    <a:pt x="1767" y="17359"/>
                  </a:cubicBezTo>
                  <a:cubicBezTo>
                    <a:pt x="1767" y="17193"/>
                    <a:pt x="1645" y="17055"/>
                    <a:pt x="1488" y="17027"/>
                  </a:cubicBezTo>
                  <a:lnTo>
                    <a:pt x="1488" y="11067"/>
                  </a:lnTo>
                  <a:lnTo>
                    <a:pt x="116" y="9704"/>
                  </a:lnTo>
                  <a:lnTo>
                    <a:pt x="116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9" name="Google Shape;2459;p29"/>
            <p:cNvSpPr/>
            <p:nvPr/>
          </p:nvSpPr>
          <p:spPr>
            <a:xfrm>
              <a:off x="1459000" y="1041375"/>
              <a:ext cx="299475" cy="684350"/>
            </a:xfrm>
            <a:custGeom>
              <a:avLst/>
              <a:gdLst/>
              <a:ahLst/>
              <a:cxnLst/>
              <a:rect l="l" t="t" r="r" b="b"/>
              <a:pathLst>
                <a:path w="11979" h="27374" extrusionOk="0">
                  <a:moveTo>
                    <a:pt x="11642" y="26816"/>
                  </a:moveTo>
                  <a:cubicBezTo>
                    <a:pt x="11763" y="26816"/>
                    <a:pt x="11863" y="26916"/>
                    <a:pt x="11863" y="27037"/>
                  </a:cubicBezTo>
                  <a:cubicBezTo>
                    <a:pt x="11863" y="27158"/>
                    <a:pt x="11763" y="27258"/>
                    <a:pt x="11642" y="27258"/>
                  </a:cubicBezTo>
                  <a:cubicBezTo>
                    <a:pt x="11520" y="27258"/>
                    <a:pt x="11421" y="27158"/>
                    <a:pt x="11421" y="27037"/>
                  </a:cubicBezTo>
                  <a:cubicBezTo>
                    <a:pt x="11421" y="26916"/>
                    <a:pt x="11520" y="26816"/>
                    <a:pt x="11642" y="26816"/>
                  </a:cubicBezTo>
                  <a:close/>
                  <a:moveTo>
                    <a:pt x="84" y="1"/>
                  </a:moveTo>
                  <a:lnTo>
                    <a:pt x="1" y="84"/>
                  </a:lnTo>
                  <a:lnTo>
                    <a:pt x="9373" y="9442"/>
                  </a:lnTo>
                  <a:lnTo>
                    <a:pt x="9373" y="24856"/>
                  </a:lnTo>
                  <a:lnTo>
                    <a:pt x="11363" y="26844"/>
                  </a:lnTo>
                  <a:cubicBezTo>
                    <a:pt x="11324" y="26896"/>
                    <a:pt x="11302" y="26965"/>
                    <a:pt x="11302" y="27037"/>
                  </a:cubicBezTo>
                  <a:cubicBezTo>
                    <a:pt x="11302" y="27222"/>
                    <a:pt x="11454" y="27374"/>
                    <a:pt x="11642" y="27374"/>
                  </a:cubicBezTo>
                  <a:cubicBezTo>
                    <a:pt x="11827" y="27374"/>
                    <a:pt x="11979" y="27222"/>
                    <a:pt x="11979" y="27037"/>
                  </a:cubicBezTo>
                  <a:cubicBezTo>
                    <a:pt x="11979" y="26849"/>
                    <a:pt x="11827" y="26697"/>
                    <a:pt x="11642" y="26697"/>
                  </a:cubicBezTo>
                  <a:cubicBezTo>
                    <a:pt x="11567" y="26697"/>
                    <a:pt x="11501" y="26720"/>
                    <a:pt x="11446" y="26758"/>
                  </a:cubicBezTo>
                  <a:lnTo>
                    <a:pt x="9492" y="24807"/>
                  </a:lnTo>
                  <a:lnTo>
                    <a:pt x="9492" y="9392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0" name="Google Shape;2460;p29"/>
            <p:cNvSpPr/>
            <p:nvPr/>
          </p:nvSpPr>
          <p:spPr>
            <a:xfrm>
              <a:off x="1479300" y="966925"/>
              <a:ext cx="291325" cy="642025"/>
            </a:xfrm>
            <a:custGeom>
              <a:avLst/>
              <a:gdLst/>
              <a:ahLst/>
              <a:cxnLst/>
              <a:rect l="l" t="t" r="r" b="b"/>
              <a:pathLst>
                <a:path w="11653" h="25681" extrusionOk="0">
                  <a:moveTo>
                    <a:pt x="326" y="0"/>
                  </a:moveTo>
                  <a:lnTo>
                    <a:pt x="1" y="337"/>
                  </a:lnTo>
                  <a:lnTo>
                    <a:pt x="11020" y="10992"/>
                  </a:lnTo>
                  <a:lnTo>
                    <a:pt x="11020" y="24972"/>
                  </a:lnTo>
                  <a:cubicBezTo>
                    <a:pt x="10924" y="25043"/>
                    <a:pt x="10860" y="25157"/>
                    <a:pt x="10860" y="25286"/>
                  </a:cubicBezTo>
                  <a:cubicBezTo>
                    <a:pt x="10860" y="25504"/>
                    <a:pt x="11037" y="25681"/>
                    <a:pt x="11258" y="25681"/>
                  </a:cubicBezTo>
                  <a:cubicBezTo>
                    <a:pt x="11476" y="25681"/>
                    <a:pt x="11653" y="25504"/>
                    <a:pt x="11653" y="25286"/>
                  </a:cubicBezTo>
                  <a:cubicBezTo>
                    <a:pt x="11653" y="25157"/>
                    <a:pt x="11589" y="25043"/>
                    <a:pt x="11492" y="24972"/>
                  </a:cubicBezTo>
                  <a:lnTo>
                    <a:pt x="11492" y="10794"/>
                  </a:lnTo>
                  <a:lnTo>
                    <a:pt x="326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1" name="Google Shape;2461;p29"/>
            <p:cNvSpPr/>
            <p:nvPr/>
          </p:nvSpPr>
          <p:spPr>
            <a:xfrm>
              <a:off x="1788750" y="1787275"/>
              <a:ext cx="19775" cy="19825"/>
            </a:xfrm>
            <a:custGeom>
              <a:avLst/>
              <a:gdLst/>
              <a:ahLst/>
              <a:cxnLst/>
              <a:rect l="l" t="t" r="r" b="b"/>
              <a:pathLst>
                <a:path w="791" h="793" extrusionOk="0">
                  <a:moveTo>
                    <a:pt x="395" y="0"/>
                  </a:moveTo>
                  <a:cubicBezTo>
                    <a:pt x="177" y="0"/>
                    <a:pt x="1" y="177"/>
                    <a:pt x="1" y="395"/>
                  </a:cubicBezTo>
                  <a:cubicBezTo>
                    <a:pt x="1" y="616"/>
                    <a:pt x="177" y="792"/>
                    <a:pt x="395" y="792"/>
                  </a:cubicBezTo>
                  <a:cubicBezTo>
                    <a:pt x="613" y="792"/>
                    <a:pt x="790" y="616"/>
                    <a:pt x="790" y="395"/>
                  </a:cubicBezTo>
                  <a:cubicBezTo>
                    <a:pt x="790" y="177"/>
                    <a:pt x="613" y="0"/>
                    <a:pt x="395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2" name="Google Shape;2462;p29"/>
            <p:cNvSpPr/>
            <p:nvPr/>
          </p:nvSpPr>
          <p:spPr>
            <a:xfrm>
              <a:off x="1400775" y="1164075"/>
              <a:ext cx="165650" cy="266975"/>
            </a:xfrm>
            <a:custGeom>
              <a:avLst/>
              <a:gdLst/>
              <a:ahLst/>
              <a:cxnLst/>
              <a:rect l="l" t="t" r="r" b="b"/>
              <a:pathLst>
                <a:path w="6626" h="10679" extrusionOk="0">
                  <a:moveTo>
                    <a:pt x="83" y="1"/>
                  </a:moveTo>
                  <a:lnTo>
                    <a:pt x="0" y="84"/>
                  </a:lnTo>
                  <a:lnTo>
                    <a:pt x="6509" y="6582"/>
                  </a:lnTo>
                  <a:lnTo>
                    <a:pt x="6509" y="10678"/>
                  </a:lnTo>
                  <a:lnTo>
                    <a:pt x="6625" y="10678"/>
                  </a:lnTo>
                  <a:lnTo>
                    <a:pt x="6625" y="6532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3" name="Google Shape;2463;p29"/>
            <p:cNvSpPr/>
            <p:nvPr/>
          </p:nvSpPr>
          <p:spPr>
            <a:xfrm>
              <a:off x="1424150" y="1156700"/>
              <a:ext cx="165675" cy="297675"/>
            </a:xfrm>
            <a:custGeom>
              <a:avLst/>
              <a:gdLst/>
              <a:ahLst/>
              <a:cxnLst/>
              <a:rect l="l" t="t" r="r" b="b"/>
              <a:pathLst>
                <a:path w="6627" h="11907" extrusionOk="0">
                  <a:moveTo>
                    <a:pt x="84" y="0"/>
                  </a:moveTo>
                  <a:lnTo>
                    <a:pt x="1" y="83"/>
                  </a:lnTo>
                  <a:lnTo>
                    <a:pt x="6507" y="6581"/>
                  </a:lnTo>
                  <a:lnTo>
                    <a:pt x="6507" y="11906"/>
                  </a:lnTo>
                  <a:lnTo>
                    <a:pt x="6626" y="11906"/>
                  </a:lnTo>
                  <a:lnTo>
                    <a:pt x="6626" y="6532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4" name="Google Shape;2464;p29"/>
            <p:cNvSpPr/>
            <p:nvPr/>
          </p:nvSpPr>
          <p:spPr>
            <a:xfrm>
              <a:off x="1813050" y="1812225"/>
              <a:ext cx="17400" cy="16925"/>
            </a:xfrm>
            <a:custGeom>
              <a:avLst/>
              <a:gdLst/>
              <a:ahLst/>
              <a:cxnLst/>
              <a:rect l="l" t="t" r="r" b="b"/>
              <a:pathLst>
                <a:path w="696" h="677" extrusionOk="0">
                  <a:moveTo>
                    <a:pt x="355" y="117"/>
                  </a:moveTo>
                  <a:cubicBezTo>
                    <a:pt x="414" y="117"/>
                    <a:pt x="471" y="138"/>
                    <a:pt x="514" y="181"/>
                  </a:cubicBezTo>
                  <a:cubicBezTo>
                    <a:pt x="569" y="236"/>
                    <a:pt x="591" y="316"/>
                    <a:pt x="572" y="393"/>
                  </a:cubicBezTo>
                  <a:cubicBezTo>
                    <a:pt x="552" y="471"/>
                    <a:pt x="489" y="534"/>
                    <a:pt x="414" y="551"/>
                  </a:cubicBezTo>
                  <a:cubicBezTo>
                    <a:pt x="395" y="555"/>
                    <a:pt x="376" y="558"/>
                    <a:pt x="358" y="558"/>
                  </a:cubicBezTo>
                  <a:cubicBezTo>
                    <a:pt x="299" y="558"/>
                    <a:pt x="244" y="535"/>
                    <a:pt x="202" y="493"/>
                  </a:cubicBezTo>
                  <a:cubicBezTo>
                    <a:pt x="160" y="451"/>
                    <a:pt x="136" y="396"/>
                    <a:pt x="136" y="338"/>
                  </a:cubicBezTo>
                  <a:cubicBezTo>
                    <a:pt x="136" y="319"/>
                    <a:pt x="138" y="300"/>
                    <a:pt x="144" y="283"/>
                  </a:cubicBezTo>
                  <a:cubicBezTo>
                    <a:pt x="160" y="206"/>
                    <a:pt x="227" y="142"/>
                    <a:pt x="301" y="123"/>
                  </a:cubicBezTo>
                  <a:cubicBezTo>
                    <a:pt x="319" y="119"/>
                    <a:pt x="337" y="117"/>
                    <a:pt x="355" y="117"/>
                  </a:cubicBezTo>
                  <a:close/>
                  <a:moveTo>
                    <a:pt x="356" y="0"/>
                  </a:moveTo>
                  <a:cubicBezTo>
                    <a:pt x="329" y="0"/>
                    <a:pt x="301" y="3"/>
                    <a:pt x="274" y="10"/>
                  </a:cubicBezTo>
                  <a:cubicBezTo>
                    <a:pt x="155" y="37"/>
                    <a:pt x="58" y="134"/>
                    <a:pt x="28" y="255"/>
                  </a:cubicBezTo>
                  <a:cubicBezTo>
                    <a:pt x="0" y="371"/>
                    <a:pt x="33" y="493"/>
                    <a:pt x="119" y="578"/>
                  </a:cubicBezTo>
                  <a:cubicBezTo>
                    <a:pt x="183" y="642"/>
                    <a:pt x="269" y="676"/>
                    <a:pt x="358" y="676"/>
                  </a:cubicBezTo>
                  <a:cubicBezTo>
                    <a:pt x="385" y="676"/>
                    <a:pt x="412" y="673"/>
                    <a:pt x="439" y="667"/>
                  </a:cubicBezTo>
                  <a:cubicBezTo>
                    <a:pt x="561" y="636"/>
                    <a:pt x="657" y="540"/>
                    <a:pt x="685" y="421"/>
                  </a:cubicBezTo>
                  <a:cubicBezTo>
                    <a:pt x="690" y="393"/>
                    <a:pt x="696" y="366"/>
                    <a:pt x="696" y="338"/>
                  </a:cubicBezTo>
                  <a:cubicBezTo>
                    <a:pt x="696" y="250"/>
                    <a:pt x="660" y="164"/>
                    <a:pt x="597" y="98"/>
                  </a:cubicBezTo>
                  <a:cubicBezTo>
                    <a:pt x="531" y="34"/>
                    <a:pt x="446" y="0"/>
                    <a:pt x="356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5" name="Google Shape;2465;p29"/>
            <p:cNvSpPr/>
            <p:nvPr/>
          </p:nvSpPr>
          <p:spPr>
            <a:xfrm>
              <a:off x="1889100" y="1038400"/>
              <a:ext cx="16925" cy="16950"/>
            </a:xfrm>
            <a:custGeom>
              <a:avLst/>
              <a:gdLst/>
              <a:ahLst/>
              <a:cxnLst/>
              <a:rect l="l" t="t" r="r" b="b"/>
              <a:pathLst>
                <a:path w="677" h="678" extrusionOk="0">
                  <a:moveTo>
                    <a:pt x="340" y="117"/>
                  </a:moveTo>
                  <a:cubicBezTo>
                    <a:pt x="461" y="117"/>
                    <a:pt x="561" y="216"/>
                    <a:pt x="561" y="338"/>
                  </a:cubicBezTo>
                  <a:cubicBezTo>
                    <a:pt x="561" y="459"/>
                    <a:pt x="461" y="559"/>
                    <a:pt x="340" y="559"/>
                  </a:cubicBezTo>
                  <a:cubicBezTo>
                    <a:pt x="218" y="559"/>
                    <a:pt x="119" y="459"/>
                    <a:pt x="119" y="338"/>
                  </a:cubicBezTo>
                  <a:cubicBezTo>
                    <a:pt x="119" y="216"/>
                    <a:pt x="218" y="117"/>
                    <a:pt x="340" y="117"/>
                  </a:cubicBezTo>
                  <a:close/>
                  <a:moveTo>
                    <a:pt x="340" y="1"/>
                  </a:moveTo>
                  <a:cubicBezTo>
                    <a:pt x="152" y="1"/>
                    <a:pt x="0" y="153"/>
                    <a:pt x="0" y="338"/>
                  </a:cubicBezTo>
                  <a:cubicBezTo>
                    <a:pt x="0" y="525"/>
                    <a:pt x="152" y="677"/>
                    <a:pt x="340" y="677"/>
                  </a:cubicBezTo>
                  <a:cubicBezTo>
                    <a:pt x="525" y="677"/>
                    <a:pt x="677" y="525"/>
                    <a:pt x="677" y="338"/>
                  </a:cubicBezTo>
                  <a:cubicBezTo>
                    <a:pt x="677" y="153"/>
                    <a:pt x="525" y="1"/>
                    <a:pt x="340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6" name="Google Shape;2466;p29"/>
            <p:cNvSpPr/>
            <p:nvPr/>
          </p:nvSpPr>
          <p:spPr>
            <a:xfrm>
              <a:off x="1836850" y="1835650"/>
              <a:ext cx="16925" cy="16925"/>
            </a:xfrm>
            <a:custGeom>
              <a:avLst/>
              <a:gdLst/>
              <a:ahLst/>
              <a:cxnLst/>
              <a:rect l="l" t="t" r="r" b="b"/>
              <a:pathLst>
                <a:path w="677" h="677" extrusionOk="0">
                  <a:moveTo>
                    <a:pt x="340" y="119"/>
                  </a:moveTo>
                  <a:cubicBezTo>
                    <a:pt x="462" y="119"/>
                    <a:pt x="561" y="218"/>
                    <a:pt x="561" y="340"/>
                  </a:cubicBezTo>
                  <a:cubicBezTo>
                    <a:pt x="561" y="461"/>
                    <a:pt x="462" y="561"/>
                    <a:pt x="340" y="561"/>
                  </a:cubicBezTo>
                  <a:cubicBezTo>
                    <a:pt x="219" y="561"/>
                    <a:pt x="119" y="461"/>
                    <a:pt x="119" y="340"/>
                  </a:cubicBezTo>
                  <a:cubicBezTo>
                    <a:pt x="119" y="218"/>
                    <a:pt x="219" y="119"/>
                    <a:pt x="340" y="119"/>
                  </a:cubicBezTo>
                  <a:close/>
                  <a:moveTo>
                    <a:pt x="340" y="0"/>
                  </a:moveTo>
                  <a:cubicBezTo>
                    <a:pt x="152" y="0"/>
                    <a:pt x="1" y="152"/>
                    <a:pt x="1" y="340"/>
                  </a:cubicBezTo>
                  <a:cubicBezTo>
                    <a:pt x="1" y="525"/>
                    <a:pt x="152" y="677"/>
                    <a:pt x="340" y="677"/>
                  </a:cubicBezTo>
                  <a:cubicBezTo>
                    <a:pt x="525" y="677"/>
                    <a:pt x="677" y="525"/>
                    <a:pt x="677" y="340"/>
                  </a:cubicBezTo>
                  <a:cubicBezTo>
                    <a:pt x="677" y="152"/>
                    <a:pt x="525" y="0"/>
                    <a:pt x="340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7" name="Google Shape;2467;p29"/>
            <p:cNvSpPr/>
            <p:nvPr/>
          </p:nvSpPr>
          <p:spPr>
            <a:xfrm>
              <a:off x="1889100" y="1068850"/>
              <a:ext cx="16925" cy="17000"/>
            </a:xfrm>
            <a:custGeom>
              <a:avLst/>
              <a:gdLst/>
              <a:ahLst/>
              <a:cxnLst/>
              <a:rect l="l" t="t" r="r" b="b"/>
              <a:pathLst>
                <a:path w="677" h="680" extrusionOk="0">
                  <a:moveTo>
                    <a:pt x="340" y="119"/>
                  </a:moveTo>
                  <a:cubicBezTo>
                    <a:pt x="461" y="119"/>
                    <a:pt x="561" y="218"/>
                    <a:pt x="561" y="340"/>
                  </a:cubicBezTo>
                  <a:cubicBezTo>
                    <a:pt x="561" y="461"/>
                    <a:pt x="461" y="561"/>
                    <a:pt x="340" y="561"/>
                  </a:cubicBezTo>
                  <a:cubicBezTo>
                    <a:pt x="218" y="561"/>
                    <a:pt x="119" y="461"/>
                    <a:pt x="119" y="340"/>
                  </a:cubicBezTo>
                  <a:cubicBezTo>
                    <a:pt x="119" y="218"/>
                    <a:pt x="218" y="119"/>
                    <a:pt x="340" y="119"/>
                  </a:cubicBezTo>
                  <a:close/>
                  <a:moveTo>
                    <a:pt x="340" y="0"/>
                  </a:moveTo>
                  <a:cubicBezTo>
                    <a:pt x="152" y="0"/>
                    <a:pt x="0" y="152"/>
                    <a:pt x="0" y="340"/>
                  </a:cubicBezTo>
                  <a:cubicBezTo>
                    <a:pt x="0" y="528"/>
                    <a:pt x="152" y="679"/>
                    <a:pt x="340" y="679"/>
                  </a:cubicBezTo>
                  <a:cubicBezTo>
                    <a:pt x="525" y="679"/>
                    <a:pt x="677" y="528"/>
                    <a:pt x="677" y="340"/>
                  </a:cubicBezTo>
                  <a:cubicBezTo>
                    <a:pt x="677" y="152"/>
                    <a:pt x="525" y="0"/>
                    <a:pt x="340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8" name="Google Shape;2468;p29"/>
            <p:cNvSpPr/>
            <p:nvPr/>
          </p:nvSpPr>
          <p:spPr>
            <a:xfrm>
              <a:off x="1611125" y="977275"/>
              <a:ext cx="373450" cy="868550"/>
            </a:xfrm>
            <a:custGeom>
              <a:avLst/>
              <a:gdLst/>
              <a:ahLst/>
              <a:cxnLst/>
              <a:rect l="l" t="t" r="r" b="b"/>
              <a:pathLst>
                <a:path w="14938" h="34742" extrusionOk="0">
                  <a:moveTo>
                    <a:pt x="14598" y="34181"/>
                  </a:moveTo>
                  <a:cubicBezTo>
                    <a:pt x="14719" y="34181"/>
                    <a:pt x="14818" y="34280"/>
                    <a:pt x="14818" y="34401"/>
                  </a:cubicBezTo>
                  <a:cubicBezTo>
                    <a:pt x="14818" y="34523"/>
                    <a:pt x="14719" y="34622"/>
                    <a:pt x="14598" y="34622"/>
                  </a:cubicBezTo>
                  <a:cubicBezTo>
                    <a:pt x="14476" y="34622"/>
                    <a:pt x="14377" y="34523"/>
                    <a:pt x="14377" y="34401"/>
                  </a:cubicBezTo>
                  <a:cubicBezTo>
                    <a:pt x="14377" y="34280"/>
                    <a:pt x="14476" y="34181"/>
                    <a:pt x="14598" y="34181"/>
                  </a:cubicBezTo>
                  <a:close/>
                  <a:moveTo>
                    <a:pt x="83" y="0"/>
                  </a:moveTo>
                  <a:lnTo>
                    <a:pt x="0" y="83"/>
                  </a:lnTo>
                  <a:lnTo>
                    <a:pt x="9355" y="9422"/>
                  </a:lnTo>
                  <a:lnTo>
                    <a:pt x="9355" y="29250"/>
                  </a:lnTo>
                  <a:lnTo>
                    <a:pt x="14322" y="34208"/>
                  </a:lnTo>
                  <a:cubicBezTo>
                    <a:pt x="14283" y="34263"/>
                    <a:pt x="14258" y="34330"/>
                    <a:pt x="14258" y="34401"/>
                  </a:cubicBezTo>
                  <a:cubicBezTo>
                    <a:pt x="14258" y="34589"/>
                    <a:pt x="14410" y="34741"/>
                    <a:pt x="14598" y="34741"/>
                  </a:cubicBezTo>
                  <a:cubicBezTo>
                    <a:pt x="14785" y="34741"/>
                    <a:pt x="14937" y="34589"/>
                    <a:pt x="14937" y="34401"/>
                  </a:cubicBezTo>
                  <a:cubicBezTo>
                    <a:pt x="14937" y="34214"/>
                    <a:pt x="14785" y="34062"/>
                    <a:pt x="14598" y="34062"/>
                  </a:cubicBezTo>
                  <a:cubicBezTo>
                    <a:pt x="14526" y="34062"/>
                    <a:pt x="14460" y="34087"/>
                    <a:pt x="14404" y="34125"/>
                  </a:cubicBezTo>
                  <a:lnTo>
                    <a:pt x="9471" y="29201"/>
                  </a:lnTo>
                  <a:lnTo>
                    <a:pt x="9471" y="9375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9" name="Google Shape;2469;p29"/>
            <p:cNvSpPr/>
            <p:nvPr/>
          </p:nvSpPr>
          <p:spPr>
            <a:xfrm>
              <a:off x="1695175" y="963875"/>
              <a:ext cx="377650" cy="901950"/>
            </a:xfrm>
            <a:custGeom>
              <a:avLst/>
              <a:gdLst/>
              <a:ahLst/>
              <a:cxnLst/>
              <a:rect l="l" t="t" r="r" b="b"/>
              <a:pathLst>
                <a:path w="15106" h="36078" extrusionOk="0">
                  <a:moveTo>
                    <a:pt x="332" y="1"/>
                  </a:moveTo>
                  <a:lnTo>
                    <a:pt x="0" y="335"/>
                  </a:lnTo>
                  <a:lnTo>
                    <a:pt x="3178" y="3490"/>
                  </a:lnTo>
                  <a:lnTo>
                    <a:pt x="7859" y="8136"/>
                  </a:lnTo>
                  <a:lnTo>
                    <a:pt x="7859" y="29215"/>
                  </a:lnTo>
                  <a:lnTo>
                    <a:pt x="14322" y="35628"/>
                  </a:lnTo>
                  <a:cubicBezTo>
                    <a:pt x="14319" y="35647"/>
                    <a:pt x="14316" y="35663"/>
                    <a:pt x="14316" y="35683"/>
                  </a:cubicBezTo>
                  <a:cubicBezTo>
                    <a:pt x="14316" y="35901"/>
                    <a:pt x="14493" y="36078"/>
                    <a:pt x="14711" y="36078"/>
                  </a:cubicBezTo>
                  <a:cubicBezTo>
                    <a:pt x="14929" y="36078"/>
                    <a:pt x="15106" y="35901"/>
                    <a:pt x="15106" y="35683"/>
                  </a:cubicBezTo>
                  <a:cubicBezTo>
                    <a:pt x="15106" y="35465"/>
                    <a:pt x="14929" y="35288"/>
                    <a:pt x="14711" y="35288"/>
                  </a:cubicBezTo>
                  <a:cubicBezTo>
                    <a:pt x="14692" y="35288"/>
                    <a:pt x="14672" y="35291"/>
                    <a:pt x="14653" y="35294"/>
                  </a:cubicBezTo>
                  <a:lnTo>
                    <a:pt x="8332" y="29019"/>
                  </a:lnTo>
                  <a:lnTo>
                    <a:pt x="8332" y="7940"/>
                  </a:lnTo>
                  <a:lnTo>
                    <a:pt x="8263" y="7871"/>
                  </a:lnTo>
                  <a:lnTo>
                    <a:pt x="3294" y="2938"/>
                  </a:lnTo>
                  <a:lnTo>
                    <a:pt x="332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0" name="Google Shape;2470;p29"/>
            <p:cNvSpPr/>
            <p:nvPr/>
          </p:nvSpPr>
          <p:spPr>
            <a:xfrm>
              <a:off x="1563900" y="991550"/>
              <a:ext cx="348000" cy="843075"/>
            </a:xfrm>
            <a:custGeom>
              <a:avLst/>
              <a:gdLst/>
              <a:ahLst/>
              <a:cxnLst/>
              <a:rect l="l" t="t" r="r" b="b"/>
              <a:pathLst>
                <a:path w="13920" h="33723" extrusionOk="0">
                  <a:moveTo>
                    <a:pt x="84" y="1"/>
                  </a:moveTo>
                  <a:lnTo>
                    <a:pt x="1" y="83"/>
                  </a:lnTo>
                  <a:lnTo>
                    <a:pt x="9376" y="9442"/>
                  </a:lnTo>
                  <a:lnTo>
                    <a:pt x="9376" y="29270"/>
                  </a:lnTo>
                  <a:lnTo>
                    <a:pt x="13837" y="33723"/>
                  </a:lnTo>
                  <a:lnTo>
                    <a:pt x="13919" y="33640"/>
                  </a:lnTo>
                  <a:lnTo>
                    <a:pt x="9491" y="29220"/>
                  </a:lnTo>
                  <a:lnTo>
                    <a:pt x="9491" y="9392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1" name="Google Shape;2471;p29"/>
            <p:cNvSpPr/>
            <p:nvPr/>
          </p:nvSpPr>
          <p:spPr>
            <a:xfrm>
              <a:off x="1587225" y="984175"/>
              <a:ext cx="367050" cy="861650"/>
            </a:xfrm>
            <a:custGeom>
              <a:avLst/>
              <a:gdLst/>
              <a:ahLst/>
              <a:cxnLst/>
              <a:rect l="l" t="t" r="r" b="b"/>
              <a:pathLst>
                <a:path w="14682" h="34466" extrusionOk="0">
                  <a:moveTo>
                    <a:pt x="14344" y="33905"/>
                  </a:moveTo>
                  <a:cubicBezTo>
                    <a:pt x="14466" y="33905"/>
                    <a:pt x="14565" y="34004"/>
                    <a:pt x="14565" y="34125"/>
                  </a:cubicBezTo>
                  <a:cubicBezTo>
                    <a:pt x="14565" y="34247"/>
                    <a:pt x="14466" y="34346"/>
                    <a:pt x="14344" y="34346"/>
                  </a:cubicBezTo>
                  <a:cubicBezTo>
                    <a:pt x="14223" y="34346"/>
                    <a:pt x="14124" y="34247"/>
                    <a:pt x="14124" y="34125"/>
                  </a:cubicBezTo>
                  <a:cubicBezTo>
                    <a:pt x="14124" y="34004"/>
                    <a:pt x="14223" y="33905"/>
                    <a:pt x="14344" y="33905"/>
                  </a:cubicBezTo>
                  <a:close/>
                  <a:moveTo>
                    <a:pt x="87" y="0"/>
                  </a:moveTo>
                  <a:lnTo>
                    <a:pt x="1" y="83"/>
                  </a:lnTo>
                  <a:lnTo>
                    <a:pt x="9376" y="9441"/>
                  </a:lnTo>
                  <a:lnTo>
                    <a:pt x="9376" y="29256"/>
                  </a:lnTo>
                  <a:lnTo>
                    <a:pt x="14066" y="33932"/>
                  </a:lnTo>
                  <a:cubicBezTo>
                    <a:pt x="14027" y="33987"/>
                    <a:pt x="14005" y="34054"/>
                    <a:pt x="14005" y="34125"/>
                  </a:cubicBezTo>
                  <a:cubicBezTo>
                    <a:pt x="14005" y="34313"/>
                    <a:pt x="14157" y="34465"/>
                    <a:pt x="14344" y="34465"/>
                  </a:cubicBezTo>
                  <a:cubicBezTo>
                    <a:pt x="14529" y="34465"/>
                    <a:pt x="14681" y="34313"/>
                    <a:pt x="14681" y="34125"/>
                  </a:cubicBezTo>
                  <a:cubicBezTo>
                    <a:pt x="14681" y="33941"/>
                    <a:pt x="14529" y="33789"/>
                    <a:pt x="14344" y="33789"/>
                  </a:cubicBezTo>
                  <a:cubicBezTo>
                    <a:pt x="14273" y="33789"/>
                    <a:pt x="14204" y="33811"/>
                    <a:pt x="14148" y="33849"/>
                  </a:cubicBezTo>
                  <a:lnTo>
                    <a:pt x="9494" y="29206"/>
                  </a:lnTo>
                  <a:lnTo>
                    <a:pt x="9494" y="9391"/>
                  </a:lnTo>
                  <a:lnTo>
                    <a:pt x="87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72" name="Google Shape;2472;p29"/>
          <p:cNvSpPr txBox="1">
            <a:spLocks noGrp="1"/>
          </p:cNvSpPr>
          <p:nvPr>
            <p:ph type="title"/>
          </p:nvPr>
        </p:nvSpPr>
        <p:spPr>
          <a:xfrm>
            <a:off x="720000" y="365760"/>
            <a:ext cx="77040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2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74" name="Google Shape;2474;p30"/>
          <p:cNvGrpSpPr/>
          <p:nvPr/>
        </p:nvGrpSpPr>
        <p:grpSpPr>
          <a:xfrm rot="1799983" flipH="1">
            <a:off x="6825261" y="-325841"/>
            <a:ext cx="2835804" cy="2780472"/>
            <a:chOff x="1400775" y="920275"/>
            <a:chExt cx="1637475" cy="1605525"/>
          </a:xfrm>
        </p:grpSpPr>
        <p:sp>
          <p:nvSpPr>
            <p:cNvPr id="2475" name="Google Shape;2475;p30"/>
            <p:cNvSpPr/>
            <p:nvPr/>
          </p:nvSpPr>
          <p:spPr>
            <a:xfrm>
              <a:off x="2472400" y="990525"/>
              <a:ext cx="16925" cy="247025"/>
            </a:xfrm>
            <a:custGeom>
              <a:avLst/>
              <a:gdLst/>
              <a:ahLst/>
              <a:cxnLst/>
              <a:rect l="l" t="t" r="r" b="b"/>
              <a:pathLst>
                <a:path w="677" h="9881" extrusionOk="0">
                  <a:moveTo>
                    <a:pt x="337" y="9320"/>
                  </a:moveTo>
                  <a:cubicBezTo>
                    <a:pt x="458" y="9320"/>
                    <a:pt x="558" y="9419"/>
                    <a:pt x="558" y="9540"/>
                  </a:cubicBezTo>
                  <a:cubicBezTo>
                    <a:pt x="558" y="9662"/>
                    <a:pt x="458" y="9761"/>
                    <a:pt x="337" y="9761"/>
                  </a:cubicBezTo>
                  <a:cubicBezTo>
                    <a:pt x="215" y="9761"/>
                    <a:pt x="116" y="9662"/>
                    <a:pt x="116" y="9540"/>
                  </a:cubicBezTo>
                  <a:cubicBezTo>
                    <a:pt x="116" y="9419"/>
                    <a:pt x="215" y="9320"/>
                    <a:pt x="337" y="9320"/>
                  </a:cubicBezTo>
                  <a:close/>
                  <a:moveTo>
                    <a:pt x="279" y="0"/>
                  </a:moveTo>
                  <a:lnTo>
                    <a:pt x="279" y="9206"/>
                  </a:lnTo>
                  <a:cubicBezTo>
                    <a:pt x="122" y="9237"/>
                    <a:pt x="0" y="9375"/>
                    <a:pt x="0" y="9540"/>
                  </a:cubicBezTo>
                  <a:cubicBezTo>
                    <a:pt x="0" y="9728"/>
                    <a:pt x="152" y="9880"/>
                    <a:pt x="337" y="9880"/>
                  </a:cubicBezTo>
                  <a:cubicBezTo>
                    <a:pt x="525" y="9880"/>
                    <a:pt x="676" y="9728"/>
                    <a:pt x="676" y="9540"/>
                  </a:cubicBezTo>
                  <a:cubicBezTo>
                    <a:pt x="676" y="9375"/>
                    <a:pt x="555" y="9237"/>
                    <a:pt x="398" y="9206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6" name="Google Shape;2476;p30"/>
            <p:cNvSpPr/>
            <p:nvPr/>
          </p:nvSpPr>
          <p:spPr>
            <a:xfrm>
              <a:off x="2905300" y="1457050"/>
              <a:ext cx="73250" cy="126800"/>
            </a:xfrm>
            <a:custGeom>
              <a:avLst/>
              <a:gdLst/>
              <a:ahLst/>
              <a:cxnLst/>
              <a:rect l="l" t="t" r="r" b="b"/>
              <a:pathLst>
                <a:path w="2930" h="5072" extrusionOk="0">
                  <a:moveTo>
                    <a:pt x="337" y="4511"/>
                  </a:moveTo>
                  <a:cubicBezTo>
                    <a:pt x="459" y="4511"/>
                    <a:pt x="558" y="4610"/>
                    <a:pt x="558" y="4732"/>
                  </a:cubicBezTo>
                  <a:cubicBezTo>
                    <a:pt x="558" y="4853"/>
                    <a:pt x="459" y="4952"/>
                    <a:pt x="337" y="4952"/>
                  </a:cubicBezTo>
                  <a:cubicBezTo>
                    <a:pt x="216" y="4952"/>
                    <a:pt x="117" y="4853"/>
                    <a:pt x="117" y="4732"/>
                  </a:cubicBezTo>
                  <a:cubicBezTo>
                    <a:pt x="117" y="4610"/>
                    <a:pt x="216" y="4511"/>
                    <a:pt x="337" y="4511"/>
                  </a:cubicBezTo>
                  <a:close/>
                  <a:moveTo>
                    <a:pt x="509" y="0"/>
                  </a:moveTo>
                  <a:lnTo>
                    <a:pt x="279" y="232"/>
                  </a:lnTo>
                  <a:lnTo>
                    <a:pt x="279" y="4400"/>
                  </a:lnTo>
                  <a:cubicBezTo>
                    <a:pt x="119" y="4428"/>
                    <a:pt x="1" y="4566"/>
                    <a:pt x="1" y="4732"/>
                  </a:cubicBezTo>
                  <a:cubicBezTo>
                    <a:pt x="1" y="4919"/>
                    <a:pt x="152" y="5071"/>
                    <a:pt x="337" y="5071"/>
                  </a:cubicBezTo>
                  <a:cubicBezTo>
                    <a:pt x="525" y="5071"/>
                    <a:pt x="677" y="4919"/>
                    <a:pt x="677" y="4732"/>
                  </a:cubicBezTo>
                  <a:cubicBezTo>
                    <a:pt x="677" y="4566"/>
                    <a:pt x="556" y="4428"/>
                    <a:pt x="398" y="4400"/>
                  </a:cubicBezTo>
                  <a:lnTo>
                    <a:pt x="398" y="279"/>
                  </a:lnTo>
                  <a:lnTo>
                    <a:pt x="558" y="119"/>
                  </a:lnTo>
                  <a:lnTo>
                    <a:pt x="2930" y="119"/>
                  </a:lnTo>
                  <a:lnTo>
                    <a:pt x="2930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7" name="Google Shape;2477;p30"/>
            <p:cNvSpPr/>
            <p:nvPr/>
          </p:nvSpPr>
          <p:spPr>
            <a:xfrm>
              <a:off x="2400400" y="1336750"/>
              <a:ext cx="16950" cy="16925"/>
            </a:xfrm>
            <a:custGeom>
              <a:avLst/>
              <a:gdLst/>
              <a:ahLst/>
              <a:cxnLst/>
              <a:rect l="l" t="t" r="r" b="b"/>
              <a:pathLst>
                <a:path w="678" h="677" extrusionOk="0">
                  <a:moveTo>
                    <a:pt x="340" y="119"/>
                  </a:moveTo>
                  <a:cubicBezTo>
                    <a:pt x="462" y="119"/>
                    <a:pt x="561" y="219"/>
                    <a:pt x="561" y="340"/>
                  </a:cubicBezTo>
                  <a:cubicBezTo>
                    <a:pt x="561" y="462"/>
                    <a:pt x="462" y="561"/>
                    <a:pt x="340" y="561"/>
                  </a:cubicBezTo>
                  <a:cubicBezTo>
                    <a:pt x="219" y="561"/>
                    <a:pt x="120" y="462"/>
                    <a:pt x="120" y="340"/>
                  </a:cubicBezTo>
                  <a:cubicBezTo>
                    <a:pt x="120" y="219"/>
                    <a:pt x="219" y="119"/>
                    <a:pt x="340" y="119"/>
                  </a:cubicBezTo>
                  <a:close/>
                  <a:moveTo>
                    <a:pt x="340" y="1"/>
                  </a:moveTo>
                  <a:cubicBezTo>
                    <a:pt x="153" y="1"/>
                    <a:pt x="1" y="152"/>
                    <a:pt x="1" y="340"/>
                  </a:cubicBezTo>
                  <a:cubicBezTo>
                    <a:pt x="1" y="525"/>
                    <a:pt x="153" y="677"/>
                    <a:pt x="340" y="677"/>
                  </a:cubicBezTo>
                  <a:cubicBezTo>
                    <a:pt x="525" y="677"/>
                    <a:pt x="677" y="525"/>
                    <a:pt x="677" y="340"/>
                  </a:cubicBezTo>
                  <a:cubicBezTo>
                    <a:pt x="677" y="152"/>
                    <a:pt x="525" y="1"/>
                    <a:pt x="340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8" name="Google Shape;2478;p30"/>
            <p:cNvSpPr/>
            <p:nvPr/>
          </p:nvSpPr>
          <p:spPr>
            <a:xfrm>
              <a:off x="2727800" y="1624750"/>
              <a:ext cx="310450" cy="193250"/>
            </a:xfrm>
            <a:custGeom>
              <a:avLst/>
              <a:gdLst/>
              <a:ahLst/>
              <a:cxnLst/>
              <a:rect l="l" t="t" r="r" b="b"/>
              <a:pathLst>
                <a:path w="12418" h="7730" extrusionOk="0">
                  <a:moveTo>
                    <a:pt x="12083" y="0"/>
                  </a:moveTo>
                  <a:lnTo>
                    <a:pt x="5036" y="7100"/>
                  </a:lnTo>
                  <a:lnTo>
                    <a:pt x="710" y="7100"/>
                  </a:lnTo>
                  <a:cubicBezTo>
                    <a:pt x="638" y="7004"/>
                    <a:pt x="525" y="6940"/>
                    <a:pt x="395" y="6940"/>
                  </a:cubicBezTo>
                  <a:cubicBezTo>
                    <a:pt x="177" y="6940"/>
                    <a:pt x="1" y="7117"/>
                    <a:pt x="1" y="7335"/>
                  </a:cubicBezTo>
                  <a:cubicBezTo>
                    <a:pt x="1" y="7553"/>
                    <a:pt x="177" y="7730"/>
                    <a:pt x="395" y="7730"/>
                  </a:cubicBezTo>
                  <a:cubicBezTo>
                    <a:pt x="525" y="7730"/>
                    <a:pt x="638" y="7669"/>
                    <a:pt x="710" y="7572"/>
                  </a:cubicBezTo>
                  <a:lnTo>
                    <a:pt x="5232" y="7572"/>
                  </a:lnTo>
                  <a:lnTo>
                    <a:pt x="12417" y="331"/>
                  </a:lnTo>
                  <a:lnTo>
                    <a:pt x="12083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9" name="Google Shape;2479;p30"/>
            <p:cNvSpPr/>
            <p:nvPr/>
          </p:nvSpPr>
          <p:spPr>
            <a:xfrm>
              <a:off x="2400400" y="1367250"/>
              <a:ext cx="16950" cy="16950"/>
            </a:xfrm>
            <a:custGeom>
              <a:avLst/>
              <a:gdLst/>
              <a:ahLst/>
              <a:cxnLst/>
              <a:rect l="l" t="t" r="r" b="b"/>
              <a:pathLst>
                <a:path w="678" h="678" extrusionOk="0">
                  <a:moveTo>
                    <a:pt x="340" y="119"/>
                  </a:moveTo>
                  <a:cubicBezTo>
                    <a:pt x="462" y="119"/>
                    <a:pt x="561" y="219"/>
                    <a:pt x="561" y="340"/>
                  </a:cubicBezTo>
                  <a:cubicBezTo>
                    <a:pt x="561" y="462"/>
                    <a:pt x="462" y="558"/>
                    <a:pt x="340" y="558"/>
                  </a:cubicBezTo>
                  <a:cubicBezTo>
                    <a:pt x="219" y="558"/>
                    <a:pt x="120" y="462"/>
                    <a:pt x="120" y="340"/>
                  </a:cubicBezTo>
                  <a:cubicBezTo>
                    <a:pt x="120" y="219"/>
                    <a:pt x="219" y="119"/>
                    <a:pt x="340" y="119"/>
                  </a:cubicBezTo>
                  <a:close/>
                  <a:moveTo>
                    <a:pt x="340" y="1"/>
                  </a:moveTo>
                  <a:cubicBezTo>
                    <a:pt x="153" y="1"/>
                    <a:pt x="1" y="153"/>
                    <a:pt x="1" y="340"/>
                  </a:cubicBezTo>
                  <a:cubicBezTo>
                    <a:pt x="1" y="525"/>
                    <a:pt x="153" y="677"/>
                    <a:pt x="340" y="677"/>
                  </a:cubicBezTo>
                  <a:cubicBezTo>
                    <a:pt x="525" y="677"/>
                    <a:pt x="677" y="525"/>
                    <a:pt x="677" y="340"/>
                  </a:cubicBezTo>
                  <a:cubicBezTo>
                    <a:pt x="677" y="153"/>
                    <a:pt x="525" y="1"/>
                    <a:pt x="340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0" name="Google Shape;2480;p30"/>
            <p:cNvSpPr/>
            <p:nvPr/>
          </p:nvSpPr>
          <p:spPr>
            <a:xfrm>
              <a:off x="2399025" y="1396800"/>
              <a:ext cx="19775" cy="19825"/>
            </a:xfrm>
            <a:custGeom>
              <a:avLst/>
              <a:gdLst/>
              <a:ahLst/>
              <a:cxnLst/>
              <a:rect l="l" t="t" r="r" b="b"/>
              <a:pathLst>
                <a:path w="791" h="793" extrusionOk="0">
                  <a:moveTo>
                    <a:pt x="395" y="0"/>
                  </a:moveTo>
                  <a:cubicBezTo>
                    <a:pt x="177" y="0"/>
                    <a:pt x="1" y="177"/>
                    <a:pt x="1" y="398"/>
                  </a:cubicBezTo>
                  <a:cubicBezTo>
                    <a:pt x="1" y="616"/>
                    <a:pt x="177" y="793"/>
                    <a:pt x="395" y="793"/>
                  </a:cubicBezTo>
                  <a:cubicBezTo>
                    <a:pt x="613" y="793"/>
                    <a:pt x="790" y="616"/>
                    <a:pt x="790" y="398"/>
                  </a:cubicBezTo>
                  <a:cubicBezTo>
                    <a:pt x="790" y="177"/>
                    <a:pt x="613" y="0"/>
                    <a:pt x="395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1" name="Google Shape;2481;p30"/>
            <p:cNvSpPr/>
            <p:nvPr/>
          </p:nvSpPr>
          <p:spPr>
            <a:xfrm>
              <a:off x="2391725" y="990525"/>
              <a:ext cx="83725" cy="512775"/>
            </a:xfrm>
            <a:custGeom>
              <a:avLst/>
              <a:gdLst/>
              <a:ahLst/>
              <a:cxnLst/>
              <a:rect l="l" t="t" r="r" b="b"/>
              <a:pathLst>
                <a:path w="3349" h="20511" extrusionOk="0">
                  <a:moveTo>
                    <a:pt x="0" y="0"/>
                  </a:moveTo>
                  <a:lnTo>
                    <a:pt x="0" y="8988"/>
                  </a:lnTo>
                  <a:lnTo>
                    <a:pt x="2716" y="11685"/>
                  </a:lnTo>
                  <a:lnTo>
                    <a:pt x="2716" y="19801"/>
                  </a:lnTo>
                  <a:cubicBezTo>
                    <a:pt x="2620" y="19873"/>
                    <a:pt x="2556" y="19986"/>
                    <a:pt x="2556" y="20116"/>
                  </a:cubicBezTo>
                  <a:cubicBezTo>
                    <a:pt x="2556" y="20334"/>
                    <a:pt x="2733" y="20511"/>
                    <a:pt x="2951" y="20511"/>
                  </a:cubicBezTo>
                  <a:cubicBezTo>
                    <a:pt x="3169" y="20511"/>
                    <a:pt x="3349" y="20334"/>
                    <a:pt x="3349" y="20116"/>
                  </a:cubicBezTo>
                  <a:cubicBezTo>
                    <a:pt x="3349" y="19986"/>
                    <a:pt x="3285" y="19873"/>
                    <a:pt x="3188" y="19801"/>
                  </a:cubicBezTo>
                  <a:lnTo>
                    <a:pt x="3188" y="11489"/>
                  </a:lnTo>
                  <a:lnTo>
                    <a:pt x="472" y="8792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2" name="Google Shape;2482;p30"/>
            <p:cNvSpPr/>
            <p:nvPr/>
          </p:nvSpPr>
          <p:spPr>
            <a:xfrm>
              <a:off x="2688525" y="1369200"/>
              <a:ext cx="297400" cy="472550"/>
            </a:xfrm>
            <a:custGeom>
              <a:avLst/>
              <a:gdLst/>
              <a:ahLst/>
              <a:cxnLst/>
              <a:rect l="l" t="t" r="r" b="b"/>
              <a:pathLst>
                <a:path w="11896" h="18902" extrusionOk="0">
                  <a:moveTo>
                    <a:pt x="338" y="18341"/>
                  </a:moveTo>
                  <a:cubicBezTo>
                    <a:pt x="459" y="18341"/>
                    <a:pt x="559" y="18440"/>
                    <a:pt x="559" y="18562"/>
                  </a:cubicBezTo>
                  <a:cubicBezTo>
                    <a:pt x="559" y="18683"/>
                    <a:pt x="459" y="18782"/>
                    <a:pt x="338" y="18782"/>
                  </a:cubicBezTo>
                  <a:cubicBezTo>
                    <a:pt x="216" y="18782"/>
                    <a:pt x="117" y="18683"/>
                    <a:pt x="117" y="18562"/>
                  </a:cubicBezTo>
                  <a:cubicBezTo>
                    <a:pt x="117" y="18440"/>
                    <a:pt x="216" y="18341"/>
                    <a:pt x="338" y="18341"/>
                  </a:cubicBezTo>
                  <a:close/>
                  <a:moveTo>
                    <a:pt x="7051" y="0"/>
                  </a:moveTo>
                  <a:lnTo>
                    <a:pt x="5202" y="1863"/>
                  </a:lnTo>
                  <a:lnTo>
                    <a:pt x="5202" y="8196"/>
                  </a:lnTo>
                  <a:lnTo>
                    <a:pt x="280" y="13154"/>
                  </a:lnTo>
                  <a:lnTo>
                    <a:pt x="280" y="18228"/>
                  </a:lnTo>
                  <a:cubicBezTo>
                    <a:pt x="120" y="18258"/>
                    <a:pt x="1" y="18396"/>
                    <a:pt x="1" y="18562"/>
                  </a:cubicBezTo>
                  <a:cubicBezTo>
                    <a:pt x="1" y="18749"/>
                    <a:pt x="153" y="18901"/>
                    <a:pt x="338" y="18901"/>
                  </a:cubicBezTo>
                  <a:cubicBezTo>
                    <a:pt x="525" y="18901"/>
                    <a:pt x="677" y="18749"/>
                    <a:pt x="677" y="18562"/>
                  </a:cubicBezTo>
                  <a:cubicBezTo>
                    <a:pt x="677" y="18396"/>
                    <a:pt x="556" y="18258"/>
                    <a:pt x="398" y="18228"/>
                  </a:cubicBezTo>
                  <a:lnTo>
                    <a:pt x="398" y="13201"/>
                  </a:lnTo>
                  <a:lnTo>
                    <a:pt x="5318" y="8243"/>
                  </a:lnTo>
                  <a:lnTo>
                    <a:pt x="5318" y="1913"/>
                  </a:lnTo>
                  <a:lnTo>
                    <a:pt x="7101" y="116"/>
                  </a:lnTo>
                  <a:lnTo>
                    <a:pt x="11896" y="116"/>
                  </a:lnTo>
                  <a:lnTo>
                    <a:pt x="11896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3" name="Google Shape;2483;p30"/>
            <p:cNvSpPr/>
            <p:nvPr/>
          </p:nvSpPr>
          <p:spPr>
            <a:xfrm>
              <a:off x="2425675" y="990525"/>
              <a:ext cx="16925" cy="200575"/>
            </a:xfrm>
            <a:custGeom>
              <a:avLst/>
              <a:gdLst/>
              <a:ahLst/>
              <a:cxnLst/>
              <a:rect l="l" t="t" r="r" b="b"/>
              <a:pathLst>
                <a:path w="677" h="8023" extrusionOk="0">
                  <a:moveTo>
                    <a:pt x="337" y="7465"/>
                  </a:moveTo>
                  <a:cubicBezTo>
                    <a:pt x="458" y="7465"/>
                    <a:pt x="558" y="7564"/>
                    <a:pt x="558" y="7685"/>
                  </a:cubicBezTo>
                  <a:cubicBezTo>
                    <a:pt x="558" y="7807"/>
                    <a:pt x="458" y="7906"/>
                    <a:pt x="337" y="7906"/>
                  </a:cubicBezTo>
                  <a:cubicBezTo>
                    <a:pt x="216" y="7906"/>
                    <a:pt x="116" y="7807"/>
                    <a:pt x="116" y="7685"/>
                  </a:cubicBezTo>
                  <a:cubicBezTo>
                    <a:pt x="116" y="7564"/>
                    <a:pt x="216" y="7465"/>
                    <a:pt x="337" y="7465"/>
                  </a:cubicBezTo>
                  <a:close/>
                  <a:moveTo>
                    <a:pt x="279" y="0"/>
                  </a:moveTo>
                  <a:lnTo>
                    <a:pt x="279" y="7351"/>
                  </a:lnTo>
                  <a:cubicBezTo>
                    <a:pt x="122" y="7379"/>
                    <a:pt x="0" y="7517"/>
                    <a:pt x="0" y="7685"/>
                  </a:cubicBezTo>
                  <a:cubicBezTo>
                    <a:pt x="0" y="7870"/>
                    <a:pt x="149" y="8022"/>
                    <a:pt x="337" y="8022"/>
                  </a:cubicBezTo>
                  <a:cubicBezTo>
                    <a:pt x="525" y="8022"/>
                    <a:pt x="677" y="7870"/>
                    <a:pt x="677" y="7685"/>
                  </a:cubicBezTo>
                  <a:cubicBezTo>
                    <a:pt x="677" y="7520"/>
                    <a:pt x="555" y="7382"/>
                    <a:pt x="398" y="7351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4" name="Google Shape;2484;p30"/>
            <p:cNvSpPr/>
            <p:nvPr/>
          </p:nvSpPr>
          <p:spPr>
            <a:xfrm>
              <a:off x="2664875" y="1345800"/>
              <a:ext cx="321000" cy="519675"/>
            </a:xfrm>
            <a:custGeom>
              <a:avLst/>
              <a:gdLst/>
              <a:ahLst/>
              <a:cxnLst/>
              <a:rect l="l" t="t" r="r" b="b"/>
              <a:pathLst>
                <a:path w="12840" h="20787" extrusionOk="0">
                  <a:moveTo>
                    <a:pt x="340" y="20229"/>
                  </a:moveTo>
                  <a:cubicBezTo>
                    <a:pt x="461" y="20229"/>
                    <a:pt x="560" y="20329"/>
                    <a:pt x="560" y="20450"/>
                  </a:cubicBezTo>
                  <a:cubicBezTo>
                    <a:pt x="560" y="20571"/>
                    <a:pt x="461" y="20668"/>
                    <a:pt x="340" y="20668"/>
                  </a:cubicBezTo>
                  <a:cubicBezTo>
                    <a:pt x="218" y="20668"/>
                    <a:pt x="119" y="20571"/>
                    <a:pt x="119" y="20450"/>
                  </a:cubicBezTo>
                  <a:cubicBezTo>
                    <a:pt x="119" y="20329"/>
                    <a:pt x="218" y="20229"/>
                    <a:pt x="340" y="20229"/>
                  </a:cubicBezTo>
                  <a:close/>
                  <a:moveTo>
                    <a:pt x="7685" y="0"/>
                  </a:moveTo>
                  <a:lnTo>
                    <a:pt x="5201" y="2501"/>
                  </a:lnTo>
                  <a:lnTo>
                    <a:pt x="5201" y="8834"/>
                  </a:lnTo>
                  <a:lnTo>
                    <a:pt x="279" y="13792"/>
                  </a:lnTo>
                  <a:lnTo>
                    <a:pt x="279" y="20116"/>
                  </a:lnTo>
                  <a:cubicBezTo>
                    <a:pt x="122" y="20144"/>
                    <a:pt x="0" y="20282"/>
                    <a:pt x="0" y="20450"/>
                  </a:cubicBezTo>
                  <a:cubicBezTo>
                    <a:pt x="0" y="20635"/>
                    <a:pt x="152" y="20787"/>
                    <a:pt x="340" y="20787"/>
                  </a:cubicBezTo>
                  <a:cubicBezTo>
                    <a:pt x="525" y="20787"/>
                    <a:pt x="676" y="20635"/>
                    <a:pt x="676" y="20450"/>
                  </a:cubicBezTo>
                  <a:cubicBezTo>
                    <a:pt x="676" y="20282"/>
                    <a:pt x="555" y="20144"/>
                    <a:pt x="398" y="20116"/>
                  </a:cubicBezTo>
                  <a:lnTo>
                    <a:pt x="398" y="13839"/>
                  </a:lnTo>
                  <a:lnTo>
                    <a:pt x="5320" y="8881"/>
                  </a:lnTo>
                  <a:lnTo>
                    <a:pt x="5320" y="2551"/>
                  </a:lnTo>
                  <a:lnTo>
                    <a:pt x="7732" y="119"/>
                  </a:lnTo>
                  <a:lnTo>
                    <a:pt x="12839" y="119"/>
                  </a:lnTo>
                  <a:lnTo>
                    <a:pt x="12839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5" name="Google Shape;2485;p30"/>
            <p:cNvSpPr/>
            <p:nvPr/>
          </p:nvSpPr>
          <p:spPr>
            <a:xfrm>
              <a:off x="2449000" y="990525"/>
              <a:ext cx="16925" cy="223825"/>
            </a:xfrm>
            <a:custGeom>
              <a:avLst/>
              <a:gdLst/>
              <a:ahLst/>
              <a:cxnLst/>
              <a:rect l="l" t="t" r="r" b="b"/>
              <a:pathLst>
                <a:path w="677" h="8953" extrusionOk="0">
                  <a:moveTo>
                    <a:pt x="340" y="8392"/>
                  </a:moveTo>
                  <a:cubicBezTo>
                    <a:pt x="461" y="8392"/>
                    <a:pt x="561" y="8491"/>
                    <a:pt x="561" y="8613"/>
                  </a:cubicBezTo>
                  <a:cubicBezTo>
                    <a:pt x="561" y="8734"/>
                    <a:pt x="461" y="8834"/>
                    <a:pt x="340" y="8834"/>
                  </a:cubicBezTo>
                  <a:cubicBezTo>
                    <a:pt x="218" y="8834"/>
                    <a:pt x="119" y="8734"/>
                    <a:pt x="119" y="8613"/>
                  </a:cubicBezTo>
                  <a:cubicBezTo>
                    <a:pt x="119" y="8491"/>
                    <a:pt x="218" y="8392"/>
                    <a:pt x="340" y="8392"/>
                  </a:cubicBezTo>
                  <a:close/>
                  <a:moveTo>
                    <a:pt x="279" y="0"/>
                  </a:moveTo>
                  <a:lnTo>
                    <a:pt x="279" y="8279"/>
                  </a:lnTo>
                  <a:cubicBezTo>
                    <a:pt x="122" y="8307"/>
                    <a:pt x="0" y="8445"/>
                    <a:pt x="0" y="8613"/>
                  </a:cubicBezTo>
                  <a:cubicBezTo>
                    <a:pt x="0" y="8801"/>
                    <a:pt x="152" y="8952"/>
                    <a:pt x="340" y="8952"/>
                  </a:cubicBezTo>
                  <a:cubicBezTo>
                    <a:pt x="525" y="8952"/>
                    <a:pt x="677" y="8801"/>
                    <a:pt x="677" y="8613"/>
                  </a:cubicBezTo>
                  <a:cubicBezTo>
                    <a:pt x="677" y="8447"/>
                    <a:pt x="555" y="8309"/>
                    <a:pt x="398" y="8282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6" name="Google Shape;2486;p30"/>
            <p:cNvSpPr/>
            <p:nvPr/>
          </p:nvSpPr>
          <p:spPr>
            <a:xfrm>
              <a:off x="2729175" y="1591350"/>
              <a:ext cx="290575" cy="188775"/>
            </a:xfrm>
            <a:custGeom>
              <a:avLst/>
              <a:gdLst/>
              <a:ahLst/>
              <a:cxnLst/>
              <a:rect l="l" t="t" r="r" b="b"/>
              <a:pathLst>
                <a:path w="11623" h="7551" extrusionOk="0">
                  <a:moveTo>
                    <a:pt x="340" y="6990"/>
                  </a:moveTo>
                  <a:cubicBezTo>
                    <a:pt x="462" y="6990"/>
                    <a:pt x="561" y="7089"/>
                    <a:pt x="561" y="7210"/>
                  </a:cubicBezTo>
                  <a:cubicBezTo>
                    <a:pt x="561" y="7332"/>
                    <a:pt x="462" y="7431"/>
                    <a:pt x="340" y="7431"/>
                  </a:cubicBezTo>
                  <a:cubicBezTo>
                    <a:pt x="219" y="7431"/>
                    <a:pt x="120" y="7332"/>
                    <a:pt x="120" y="7210"/>
                  </a:cubicBezTo>
                  <a:cubicBezTo>
                    <a:pt x="120" y="7089"/>
                    <a:pt x="219" y="6990"/>
                    <a:pt x="340" y="6990"/>
                  </a:cubicBezTo>
                  <a:close/>
                  <a:moveTo>
                    <a:pt x="11540" y="0"/>
                  </a:moveTo>
                  <a:lnTo>
                    <a:pt x="4440" y="7153"/>
                  </a:lnTo>
                  <a:lnTo>
                    <a:pt x="672" y="7153"/>
                  </a:lnTo>
                  <a:cubicBezTo>
                    <a:pt x="644" y="6995"/>
                    <a:pt x="506" y="6874"/>
                    <a:pt x="340" y="6874"/>
                  </a:cubicBezTo>
                  <a:cubicBezTo>
                    <a:pt x="153" y="6874"/>
                    <a:pt x="1" y="7026"/>
                    <a:pt x="1" y="7210"/>
                  </a:cubicBezTo>
                  <a:cubicBezTo>
                    <a:pt x="1" y="7398"/>
                    <a:pt x="153" y="7550"/>
                    <a:pt x="340" y="7550"/>
                  </a:cubicBezTo>
                  <a:cubicBezTo>
                    <a:pt x="506" y="7550"/>
                    <a:pt x="644" y="7429"/>
                    <a:pt x="672" y="7271"/>
                  </a:cubicBezTo>
                  <a:lnTo>
                    <a:pt x="4489" y="7271"/>
                  </a:lnTo>
                  <a:lnTo>
                    <a:pt x="11623" y="83"/>
                  </a:lnTo>
                  <a:lnTo>
                    <a:pt x="11540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7" name="Google Shape;2487;p30"/>
            <p:cNvSpPr/>
            <p:nvPr/>
          </p:nvSpPr>
          <p:spPr>
            <a:xfrm>
              <a:off x="2509525" y="995475"/>
              <a:ext cx="2925" cy="79675"/>
            </a:xfrm>
            <a:custGeom>
              <a:avLst/>
              <a:gdLst/>
              <a:ahLst/>
              <a:cxnLst/>
              <a:rect l="l" t="t" r="r" b="b"/>
              <a:pathLst>
                <a:path w="117" h="3187" extrusionOk="0">
                  <a:moveTo>
                    <a:pt x="0" y="1"/>
                  </a:moveTo>
                  <a:lnTo>
                    <a:pt x="0" y="3187"/>
                  </a:lnTo>
                  <a:lnTo>
                    <a:pt x="116" y="3187"/>
                  </a:lnTo>
                  <a:lnTo>
                    <a:pt x="116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8" name="Google Shape;2488;p30"/>
            <p:cNvSpPr/>
            <p:nvPr/>
          </p:nvSpPr>
          <p:spPr>
            <a:xfrm>
              <a:off x="2924150" y="920275"/>
              <a:ext cx="16925" cy="305050"/>
            </a:xfrm>
            <a:custGeom>
              <a:avLst/>
              <a:gdLst/>
              <a:ahLst/>
              <a:cxnLst/>
              <a:rect l="l" t="t" r="r" b="b"/>
              <a:pathLst>
                <a:path w="677" h="12202" extrusionOk="0">
                  <a:moveTo>
                    <a:pt x="337" y="11644"/>
                  </a:moveTo>
                  <a:cubicBezTo>
                    <a:pt x="459" y="11644"/>
                    <a:pt x="558" y="11743"/>
                    <a:pt x="558" y="11865"/>
                  </a:cubicBezTo>
                  <a:cubicBezTo>
                    <a:pt x="558" y="11983"/>
                    <a:pt x="459" y="12083"/>
                    <a:pt x="337" y="12083"/>
                  </a:cubicBezTo>
                  <a:cubicBezTo>
                    <a:pt x="216" y="12083"/>
                    <a:pt x="116" y="11983"/>
                    <a:pt x="116" y="11865"/>
                  </a:cubicBezTo>
                  <a:cubicBezTo>
                    <a:pt x="116" y="11740"/>
                    <a:pt x="216" y="11644"/>
                    <a:pt x="337" y="11644"/>
                  </a:cubicBezTo>
                  <a:close/>
                  <a:moveTo>
                    <a:pt x="279" y="0"/>
                  </a:moveTo>
                  <a:lnTo>
                    <a:pt x="279" y="11531"/>
                  </a:lnTo>
                  <a:cubicBezTo>
                    <a:pt x="122" y="11558"/>
                    <a:pt x="0" y="11696"/>
                    <a:pt x="0" y="11862"/>
                  </a:cubicBezTo>
                  <a:cubicBezTo>
                    <a:pt x="0" y="12050"/>
                    <a:pt x="152" y="12201"/>
                    <a:pt x="337" y="12201"/>
                  </a:cubicBezTo>
                  <a:cubicBezTo>
                    <a:pt x="525" y="12201"/>
                    <a:pt x="677" y="12050"/>
                    <a:pt x="677" y="11865"/>
                  </a:cubicBezTo>
                  <a:cubicBezTo>
                    <a:pt x="677" y="11696"/>
                    <a:pt x="555" y="11558"/>
                    <a:pt x="398" y="11531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9" name="Google Shape;2489;p30"/>
            <p:cNvSpPr/>
            <p:nvPr/>
          </p:nvSpPr>
          <p:spPr>
            <a:xfrm>
              <a:off x="2922700" y="1256975"/>
              <a:ext cx="19825" cy="19825"/>
            </a:xfrm>
            <a:custGeom>
              <a:avLst/>
              <a:gdLst/>
              <a:ahLst/>
              <a:cxnLst/>
              <a:rect l="l" t="t" r="r" b="b"/>
              <a:pathLst>
                <a:path w="793" h="793" extrusionOk="0">
                  <a:moveTo>
                    <a:pt x="395" y="0"/>
                  </a:moveTo>
                  <a:cubicBezTo>
                    <a:pt x="177" y="0"/>
                    <a:pt x="0" y="177"/>
                    <a:pt x="0" y="398"/>
                  </a:cubicBezTo>
                  <a:cubicBezTo>
                    <a:pt x="0" y="616"/>
                    <a:pt x="177" y="793"/>
                    <a:pt x="395" y="793"/>
                  </a:cubicBezTo>
                  <a:cubicBezTo>
                    <a:pt x="613" y="793"/>
                    <a:pt x="793" y="616"/>
                    <a:pt x="793" y="398"/>
                  </a:cubicBezTo>
                  <a:cubicBezTo>
                    <a:pt x="793" y="177"/>
                    <a:pt x="613" y="0"/>
                    <a:pt x="395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0" name="Google Shape;2490;p30"/>
            <p:cNvSpPr/>
            <p:nvPr/>
          </p:nvSpPr>
          <p:spPr>
            <a:xfrm>
              <a:off x="2540425" y="988450"/>
              <a:ext cx="61950" cy="148050"/>
            </a:xfrm>
            <a:custGeom>
              <a:avLst/>
              <a:gdLst/>
              <a:ahLst/>
              <a:cxnLst/>
              <a:rect l="l" t="t" r="r" b="b"/>
              <a:pathLst>
                <a:path w="2478" h="5922" extrusionOk="0">
                  <a:moveTo>
                    <a:pt x="332" y="0"/>
                  </a:moveTo>
                  <a:lnTo>
                    <a:pt x="1" y="337"/>
                  </a:lnTo>
                  <a:lnTo>
                    <a:pt x="1845" y="2167"/>
                  </a:lnTo>
                  <a:lnTo>
                    <a:pt x="1845" y="5212"/>
                  </a:lnTo>
                  <a:cubicBezTo>
                    <a:pt x="1748" y="5284"/>
                    <a:pt x="1685" y="5397"/>
                    <a:pt x="1685" y="5527"/>
                  </a:cubicBezTo>
                  <a:cubicBezTo>
                    <a:pt x="1685" y="5745"/>
                    <a:pt x="1861" y="5922"/>
                    <a:pt x="2080" y="5922"/>
                  </a:cubicBezTo>
                  <a:cubicBezTo>
                    <a:pt x="2300" y="5922"/>
                    <a:pt x="2477" y="5745"/>
                    <a:pt x="2477" y="5527"/>
                  </a:cubicBezTo>
                  <a:cubicBezTo>
                    <a:pt x="2477" y="5397"/>
                    <a:pt x="2414" y="5284"/>
                    <a:pt x="2317" y="5212"/>
                  </a:cubicBezTo>
                  <a:lnTo>
                    <a:pt x="2317" y="1971"/>
                  </a:lnTo>
                  <a:lnTo>
                    <a:pt x="332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1" name="Google Shape;2491;p30"/>
            <p:cNvSpPr/>
            <p:nvPr/>
          </p:nvSpPr>
          <p:spPr>
            <a:xfrm>
              <a:off x="2653900" y="991625"/>
              <a:ext cx="102975" cy="318925"/>
            </a:xfrm>
            <a:custGeom>
              <a:avLst/>
              <a:gdLst/>
              <a:ahLst/>
              <a:cxnLst/>
              <a:rect l="l" t="t" r="r" b="b"/>
              <a:pathLst>
                <a:path w="4119" h="12757" extrusionOk="0">
                  <a:moveTo>
                    <a:pt x="2004" y="0"/>
                  </a:moveTo>
                  <a:lnTo>
                    <a:pt x="1921" y="83"/>
                  </a:lnTo>
                  <a:lnTo>
                    <a:pt x="4003" y="2148"/>
                  </a:lnTo>
                  <a:lnTo>
                    <a:pt x="4003" y="8227"/>
                  </a:lnTo>
                  <a:lnTo>
                    <a:pt x="17" y="12229"/>
                  </a:lnTo>
                  <a:lnTo>
                    <a:pt x="0" y="12246"/>
                  </a:lnTo>
                  <a:lnTo>
                    <a:pt x="0" y="12757"/>
                  </a:lnTo>
                  <a:lnTo>
                    <a:pt x="119" y="12757"/>
                  </a:lnTo>
                  <a:lnTo>
                    <a:pt x="119" y="12296"/>
                  </a:lnTo>
                  <a:lnTo>
                    <a:pt x="4102" y="8293"/>
                  </a:lnTo>
                  <a:lnTo>
                    <a:pt x="4119" y="8276"/>
                  </a:lnTo>
                  <a:lnTo>
                    <a:pt x="4119" y="2098"/>
                  </a:lnTo>
                  <a:lnTo>
                    <a:pt x="2004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2" name="Google Shape;2492;p30"/>
            <p:cNvSpPr/>
            <p:nvPr/>
          </p:nvSpPr>
          <p:spPr>
            <a:xfrm>
              <a:off x="2509575" y="1544750"/>
              <a:ext cx="229150" cy="477175"/>
            </a:xfrm>
            <a:custGeom>
              <a:avLst/>
              <a:gdLst/>
              <a:ahLst/>
              <a:cxnLst/>
              <a:rect l="l" t="t" r="r" b="b"/>
              <a:pathLst>
                <a:path w="9166" h="19087" extrusionOk="0">
                  <a:moveTo>
                    <a:pt x="341" y="18526"/>
                  </a:moveTo>
                  <a:cubicBezTo>
                    <a:pt x="462" y="18526"/>
                    <a:pt x="561" y="18626"/>
                    <a:pt x="561" y="18747"/>
                  </a:cubicBezTo>
                  <a:cubicBezTo>
                    <a:pt x="561" y="18869"/>
                    <a:pt x="462" y="18968"/>
                    <a:pt x="341" y="18968"/>
                  </a:cubicBezTo>
                  <a:cubicBezTo>
                    <a:pt x="219" y="18968"/>
                    <a:pt x="120" y="18869"/>
                    <a:pt x="120" y="18747"/>
                  </a:cubicBezTo>
                  <a:cubicBezTo>
                    <a:pt x="120" y="18626"/>
                    <a:pt x="219" y="18526"/>
                    <a:pt x="341" y="18526"/>
                  </a:cubicBezTo>
                  <a:close/>
                  <a:moveTo>
                    <a:pt x="9083" y="1"/>
                  </a:moveTo>
                  <a:lnTo>
                    <a:pt x="4172" y="4945"/>
                  </a:lnTo>
                  <a:lnTo>
                    <a:pt x="4172" y="14803"/>
                  </a:lnTo>
                  <a:lnTo>
                    <a:pt x="534" y="18468"/>
                  </a:lnTo>
                  <a:cubicBezTo>
                    <a:pt x="479" y="18433"/>
                    <a:pt x="412" y="18408"/>
                    <a:pt x="341" y="18408"/>
                  </a:cubicBezTo>
                  <a:cubicBezTo>
                    <a:pt x="153" y="18408"/>
                    <a:pt x="1" y="18560"/>
                    <a:pt x="1" y="18747"/>
                  </a:cubicBezTo>
                  <a:cubicBezTo>
                    <a:pt x="1" y="18935"/>
                    <a:pt x="153" y="19087"/>
                    <a:pt x="341" y="19087"/>
                  </a:cubicBezTo>
                  <a:cubicBezTo>
                    <a:pt x="528" y="19087"/>
                    <a:pt x="680" y="18935"/>
                    <a:pt x="680" y="18747"/>
                  </a:cubicBezTo>
                  <a:cubicBezTo>
                    <a:pt x="680" y="18675"/>
                    <a:pt x="655" y="18609"/>
                    <a:pt x="617" y="18551"/>
                  </a:cubicBezTo>
                  <a:lnTo>
                    <a:pt x="4291" y="14849"/>
                  </a:lnTo>
                  <a:lnTo>
                    <a:pt x="4291" y="4994"/>
                  </a:lnTo>
                  <a:lnTo>
                    <a:pt x="9166" y="84"/>
                  </a:lnTo>
                  <a:lnTo>
                    <a:pt x="9083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3" name="Google Shape;2493;p30"/>
            <p:cNvSpPr/>
            <p:nvPr/>
          </p:nvSpPr>
          <p:spPr>
            <a:xfrm>
              <a:off x="2495850" y="1043600"/>
              <a:ext cx="244675" cy="458250"/>
            </a:xfrm>
            <a:custGeom>
              <a:avLst/>
              <a:gdLst/>
              <a:ahLst/>
              <a:cxnLst/>
              <a:rect l="l" t="t" r="r" b="b"/>
              <a:pathLst>
                <a:path w="9787" h="18330" extrusionOk="0">
                  <a:moveTo>
                    <a:pt x="9447" y="119"/>
                  </a:moveTo>
                  <a:cubicBezTo>
                    <a:pt x="9569" y="119"/>
                    <a:pt x="9668" y="218"/>
                    <a:pt x="9668" y="340"/>
                  </a:cubicBezTo>
                  <a:cubicBezTo>
                    <a:pt x="9668" y="461"/>
                    <a:pt x="9569" y="560"/>
                    <a:pt x="9447" y="560"/>
                  </a:cubicBezTo>
                  <a:cubicBezTo>
                    <a:pt x="9326" y="560"/>
                    <a:pt x="9229" y="461"/>
                    <a:pt x="9229" y="340"/>
                  </a:cubicBezTo>
                  <a:cubicBezTo>
                    <a:pt x="9229" y="218"/>
                    <a:pt x="9326" y="119"/>
                    <a:pt x="9447" y="119"/>
                  </a:cubicBezTo>
                  <a:close/>
                  <a:moveTo>
                    <a:pt x="337" y="17772"/>
                  </a:moveTo>
                  <a:cubicBezTo>
                    <a:pt x="459" y="17772"/>
                    <a:pt x="558" y="17871"/>
                    <a:pt x="558" y="17993"/>
                  </a:cubicBezTo>
                  <a:cubicBezTo>
                    <a:pt x="558" y="18114"/>
                    <a:pt x="459" y="18214"/>
                    <a:pt x="337" y="18214"/>
                  </a:cubicBezTo>
                  <a:cubicBezTo>
                    <a:pt x="216" y="18214"/>
                    <a:pt x="117" y="18114"/>
                    <a:pt x="117" y="17993"/>
                  </a:cubicBezTo>
                  <a:cubicBezTo>
                    <a:pt x="117" y="17871"/>
                    <a:pt x="216" y="17772"/>
                    <a:pt x="337" y="17772"/>
                  </a:cubicBezTo>
                  <a:close/>
                  <a:moveTo>
                    <a:pt x="9447" y="0"/>
                  </a:moveTo>
                  <a:cubicBezTo>
                    <a:pt x="9262" y="0"/>
                    <a:pt x="9110" y="152"/>
                    <a:pt x="9110" y="340"/>
                  </a:cubicBezTo>
                  <a:cubicBezTo>
                    <a:pt x="9110" y="505"/>
                    <a:pt x="9232" y="643"/>
                    <a:pt x="9389" y="671"/>
                  </a:cubicBezTo>
                  <a:lnTo>
                    <a:pt x="9389" y="5855"/>
                  </a:lnTo>
                  <a:lnTo>
                    <a:pt x="5386" y="9872"/>
                  </a:lnTo>
                  <a:lnTo>
                    <a:pt x="5386" y="10929"/>
                  </a:lnTo>
                  <a:lnTo>
                    <a:pt x="1444" y="14887"/>
                  </a:lnTo>
                  <a:lnTo>
                    <a:pt x="1428" y="14904"/>
                  </a:lnTo>
                  <a:lnTo>
                    <a:pt x="1428" y="16817"/>
                  </a:lnTo>
                  <a:lnTo>
                    <a:pt x="531" y="17717"/>
                  </a:lnTo>
                  <a:cubicBezTo>
                    <a:pt x="475" y="17678"/>
                    <a:pt x="409" y="17653"/>
                    <a:pt x="337" y="17653"/>
                  </a:cubicBezTo>
                  <a:cubicBezTo>
                    <a:pt x="152" y="17653"/>
                    <a:pt x="1" y="17805"/>
                    <a:pt x="1" y="17993"/>
                  </a:cubicBezTo>
                  <a:cubicBezTo>
                    <a:pt x="1" y="18181"/>
                    <a:pt x="152" y="18330"/>
                    <a:pt x="337" y="18330"/>
                  </a:cubicBezTo>
                  <a:cubicBezTo>
                    <a:pt x="525" y="18330"/>
                    <a:pt x="677" y="18178"/>
                    <a:pt x="677" y="17993"/>
                  </a:cubicBezTo>
                  <a:cubicBezTo>
                    <a:pt x="677" y="17921"/>
                    <a:pt x="655" y="17855"/>
                    <a:pt x="613" y="17800"/>
                  </a:cubicBezTo>
                  <a:lnTo>
                    <a:pt x="1544" y="16864"/>
                  </a:lnTo>
                  <a:lnTo>
                    <a:pt x="1544" y="14954"/>
                  </a:lnTo>
                  <a:lnTo>
                    <a:pt x="5489" y="10995"/>
                  </a:lnTo>
                  <a:lnTo>
                    <a:pt x="5505" y="10976"/>
                  </a:lnTo>
                  <a:lnTo>
                    <a:pt x="5505" y="9921"/>
                  </a:lnTo>
                  <a:lnTo>
                    <a:pt x="9508" y="5902"/>
                  </a:lnTo>
                  <a:lnTo>
                    <a:pt x="9508" y="671"/>
                  </a:lnTo>
                  <a:cubicBezTo>
                    <a:pt x="9665" y="643"/>
                    <a:pt x="9787" y="505"/>
                    <a:pt x="9787" y="340"/>
                  </a:cubicBezTo>
                  <a:cubicBezTo>
                    <a:pt x="9787" y="152"/>
                    <a:pt x="9635" y="0"/>
                    <a:pt x="9447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4" name="Google Shape;2494;p30"/>
            <p:cNvSpPr/>
            <p:nvPr/>
          </p:nvSpPr>
          <p:spPr>
            <a:xfrm>
              <a:off x="2877425" y="920275"/>
              <a:ext cx="16925" cy="305050"/>
            </a:xfrm>
            <a:custGeom>
              <a:avLst/>
              <a:gdLst/>
              <a:ahLst/>
              <a:cxnLst/>
              <a:rect l="l" t="t" r="r" b="b"/>
              <a:pathLst>
                <a:path w="677" h="12202" extrusionOk="0">
                  <a:moveTo>
                    <a:pt x="337" y="11644"/>
                  </a:moveTo>
                  <a:cubicBezTo>
                    <a:pt x="459" y="11644"/>
                    <a:pt x="558" y="11743"/>
                    <a:pt x="558" y="11865"/>
                  </a:cubicBezTo>
                  <a:cubicBezTo>
                    <a:pt x="558" y="11983"/>
                    <a:pt x="459" y="12083"/>
                    <a:pt x="337" y="12083"/>
                  </a:cubicBezTo>
                  <a:cubicBezTo>
                    <a:pt x="216" y="12083"/>
                    <a:pt x="116" y="11983"/>
                    <a:pt x="116" y="11865"/>
                  </a:cubicBezTo>
                  <a:cubicBezTo>
                    <a:pt x="116" y="11740"/>
                    <a:pt x="216" y="11644"/>
                    <a:pt x="337" y="11644"/>
                  </a:cubicBezTo>
                  <a:close/>
                  <a:moveTo>
                    <a:pt x="279" y="0"/>
                  </a:moveTo>
                  <a:lnTo>
                    <a:pt x="279" y="11531"/>
                  </a:lnTo>
                  <a:cubicBezTo>
                    <a:pt x="122" y="11558"/>
                    <a:pt x="0" y="11696"/>
                    <a:pt x="0" y="11862"/>
                  </a:cubicBezTo>
                  <a:cubicBezTo>
                    <a:pt x="0" y="12050"/>
                    <a:pt x="152" y="12201"/>
                    <a:pt x="337" y="12201"/>
                  </a:cubicBezTo>
                  <a:cubicBezTo>
                    <a:pt x="525" y="12201"/>
                    <a:pt x="677" y="12050"/>
                    <a:pt x="677" y="11865"/>
                  </a:cubicBezTo>
                  <a:cubicBezTo>
                    <a:pt x="677" y="11696"/>
                    <a:pt x="555" y="11558"/>
                    <a:pt x="398" y="11531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5" name="Google Shape;2495;p30"/>
            <p:cNvSpPr/>
            <p:nvPr/>
          </p:nvSpPr>
          <p:spPr>
            <a:xfrm>
              <a:off x="2641875" y="1322475"/>
              <a:ext cx="344050" cy="566200"/>
            </a:xfrm>
            <a:custGeom>
              <a:avLst/>
              <a:gdLst/>
              <a:ahLst/>
              <a:cxnLst/>
              <a:rect l="l" t="t" r="r" b="b"/>
              <a:pathLst>
                <a:path w="13762" h="22648" extrusionOk="0">
                  <a:moveTo>
                    <a:pt x="340" y="22087"/>
                  </a:moveTo>
                  <a:cubicBezTo>
                    <a:pt x="462" y="22087"/>
                    <a:pt x="561" y="22186"/>
                    <a:pt x="561" y="22308"/>
                  </a:cubicBezTo>
                  <a:cubicBezTo>
                    <a:pt x="561" y="22429"/>
                    <a:pt x="462" y="22529"/>
                    <a:pt x="340" y="22529"/>
                  </a:cubicBezTo>
                  <a:cubicBezTo>
                    <a:pt x="219" y="22529"/>
                    <a:pt x="120" y="22429"/>
                    <a:pt x="120" y="22308"/>
                  </a:cubicBezTo>
                  <a:cubicBezTo>
                    <a:pt x="120" y="22186"/>
                    <a:pt x="219" y="22087"/>
                    <a:pt x="340" y="22087"/>
                  </a:cubicBezTo>
                  <a:close/>
                  <a:moveTo>
                    <a:pt x="8327" y="0"/>
                  </a:moveTo>
                  <a:lnTo>
                    <a:pt x="5202" y="3144"/>
                  </a:lnTo>
                  <a:lnTo>
                    <a:pt x="5202" y="9477"/>
                  </a:lnTo>
                  <a:lnTo>
                    <a:pt x="280" y="14435"/>
                  </a:lnTo>
                  <a:lnTo>
                    <a:pt x="280" y="21976"/>
                  </a:lnTo>
                  <a:cubicBezTo>
                    <a:pt x="122" y="22004"/>
                    <a:pt x="1" y="22142"/>
                    <a:pt x="1" y="22308"/>
                  </a:cubicBezTo>
                  <a:cubicBezTo>
                    <a:pt x="1" y="22495"/>
                    <a:pt x="153" y="22647"/>
                    <a:pt x="340" y="22647"/>
                  </a:cubicBezTo>
                  <a:cubicBezTo>
                    <a:pt x="525" y="22647"/>
                    <a:pt x="677" y="22495"/>
                    <a:pt x="677" y="22308"/>
                  </a:cubicBezTo>
                  <a:cubicBezTo>
                    <a:pt x="677" y="22142"/>
                    <a:pt x="556" y="22004"/>
                    <a:pt x="398" y="21976"/>
                  </a:cubicBezTo>
                  <a:lnTo>
                    <a:pt x="398" y="14482"/>
                  </a:lnTo>
                  <a:lnTo>
                    <a:pt x="5320" y="9524"/>
                  </a:lnTo>
                  <a:lnTo>
                    <a:pt x="5320" y="3194"/>
                  </a:lnTo>
                  <a:lnTo>
                    <a:pt x="8373" y="116"/>
                  </a:lnTo>
                  <a:lnTo>
                    <a:pt x="13762" y="116"/>
                  </a:lnTo>
                  <a:lnTo>
                    <a:pt x="13762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6" name="Google Shape;2496;p30"/>
            <p:cNvSpPr/>
            <p:nvPr/>
          </p:nvSpPr>
          <p:spPr>
            <a:xfrm>
              <a:off x="2875975" y="1256975"/>
              <a:ext cx="19825" cy="19825"/>
            </a:xfrm>
            <a:custGeom>
              <a:avLst/>
              <a:gdLst/>
              <a:ahLst/>
              <a:cxnLst/>
              <a:rect l="l" t="t" r="r" b="b"/>
              <a:pathLst>
                <a:path w="793" h="793" extrusionOk="0">
                  <a:moveTo>
                    <a:pt x="395" y="0"/>
                  </a:moveTo>
                  <a:cubicBezTo>
                    <a:pt x="177" y="0"/>
                    <a:pt x="0" y="177"/>
                    <a:pt x="0" y="398"/>
                  </a:cubicBezTo>
                  <a:cubicBezTo>
                    <a:pt x="0" y="616"/>
                    <a:pt x="177" y="793"/>
                    <a:pt x="395" y="793"/>
                  </a:cubicBezTo>
                  <a:cubicBezTo>
                    <a:pt x="613" y="793"/>
                    <a:pt x="793" y="616"/>
                    <a:pt x="793" y="398"/>
                  </a:cubicBezTo>
                  <a:cubicBezTo>
                    <a:pt x="793" y="177"/>
                    <a:pt x="613" y="0"/>
                    <a:pt x="395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7" name="Google Shape;2497;p30"/>
            <p:cNvSpPr/>
            <p:nvPr/>
          </p:nvSpPr>
          <p:spPr>
            <a:xfrm>
              <a:off x="2900750" y="920275"/>
              <a:ext cx="16925" cy="305050"/>
            </a:xfrm>
            <a:custGeom>
              <a:avLst/>
              <a:gdLst/>
              <a:ahLst/>
              <a:cxnLst/>
              <a:rect l="l" t="t" r="r" b="b"/>
              <a:pathLst>
                <a:path w="677" h="12202" extrusionOk="0">
                  <a:moveTo>
                    <a:pt x="340" y="11644"/>
                  </a:moveTo>
                  <a:cubicBezTo>
                    <a:pt x="461" y="11644"/>
                    <a:pt x="561" y="11743"/>
                    <a:pt x="561" y="11865"/>
                  </a:cubicBezTo>
                  <a:cubicBezTo>
                    <a:pt x="561" y="11983"/>
                    <a:pt x="461" y="12083"/>
                    <a:pt x="340" y="12083"/>
                  </a:cubicBezTo>
                  <a:cubicBezTo>
                    <a:pt x="219" y="12083"/>
                    <a:pt x="119" y="11983"/>
                    <a:pt x="119" y="11865"/>
                  </a:cubicBezTo>
                  <a:cubicBezTo>
                    <a:pt x="119" y="11740"/>
                    <a:pt x="219" y="11644"/>
                    <a:pt x="340" y="11644"/>
                  </a:cubicBezTo>
                  <a:close/>
                  <a:moveTo>
                    <a:pt x="282" y="0"/>
                  </a:moveTo>
                  <a:lnTo>
                    <a:pt x="282" y="11531"/>
                  </a:lnTo>
                  <a:cubicBezTo>
                    <a:pt x="122" y="11558"/>
                    <a:pt x="0" y="11696"/>
                    <a:pt x="0" y="11862"/>
                  </a:cubicBezTo>
                  <a:cubicBezTo>
                    <a:pt x="0" y="12050"/>
                    <a:pt x="152" y="12201"/>
                    <a:pt x="340" y="12201"/>
                  </a:cubicBezTo>
                  <a:cubicBezTo>
                    <a:pt x="525" y="12201"/>
                    <a:pt x="677" y="12050"/>
                    <a:pt x="677" y="11865"/>
                  </a:cubicBezTo>
                  <a:cubicBezTo>
                    <a:pt x="677" y="11696"/>
                    <a:pt x="558" y="11558"/>
                    <a:pt x="398" y="11531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8" name="Google Shape;2498;p30"/>
            <p:cNvSpPr/>
            <p:nvPr/>
          </p:nvSpPr>
          <p:spPr>
            <a:xfrm>
              <a:off x="2502475" y="997425"/>
              <a:ext cx="191200" cy="444050"/>
            </a:xfrm>
            <a:custGeom>
              <a:avLst/>
              <a:gdLst/>
              <a:ahLst/>
              <a:cxnLst/>
              <a:rect l="l" t="t" r="r" b="b"/>
              <a:pathLst>
                <a:path w="7648" h="17762" extrusionOk="0">
                  <a:moveTo>
                    <a:pt x="340" y="17201"/>
                  </a:moveTo>
                  <a:cubicBezTo>
                    <a:pt x="462" y="17201"/>
                    <a:pt x="561" y="17300"/>
                    <a:pt x="561" y="17422"/>
                  </a:cubicBezTo>
                  <a:cubicBezTo>
                    <a:pt x="561" y="17543"/>
                    <a:pt x="462" y="17643"/>
                    <a:pt x="340" y="17643"/>
                  </a:cubicBezTo>
                  <a:cubicBezTo>
                    <a:pt x="219" y="17643"/>
                    <a:pt x="119" y="17543"/>
                    <a:pt x="119" y="17422"/>
                  </a:cubicBezTo>
                  <a:cubicBezTo>
                    <a:pt x="119" y="17300"/>
                    <a:pt x="219" y="17201"/>
                    <a:pt x="340" y="17201"/>
                  </a:cubicBezTo>
                  <a:close/>
                  <a:moveTo>
                    <a:pt x="7531" y="0"/>
                  </a:moveTo>
                  <a:lnTo>
                    <a:pt x="7531" y="6860"/>
                  </a:lnTo>
                  <a:lnTo>
                    <a:pt x="4257" y="10145"/>
                  </a:lnTo>
                  <a:lnTo>
                    <a:pt x="4241" y="10162"/>
                  </a:lnTo>
                  <a:lnTo>
                    <a:pt x="4241" y="11757"/>
                  </a:lnTo>
                  <a:lnTo>
                    <a:pt x="299" y="15716"/>
                  </a:lnTo>
                  <a:lnTo>
                    <a:pt x="282" y="15732"/>
                  </a:lnTo>
                  <a:lnTo>
                    <a:pt x="282" y="17090"/>
                  </a:lnTo>
                  <a:cubicBezTo>
                    <a:pt x="122" y="17118"/>
                    <a:pt x="1" y="17256"/>
                    <a:pt x="1" y="17422"/>
                  </a:cubicBezTo>
                  <a:cubicBezTo>
                    <a:pt x="1" y="17609"/>
                    <a:pt x="152" y="17761"/>
                    <a:pt x="340" y="17761"/>
                  </a:cubicBezTo>
                  <a:cubicBezTo>
                    <a:pt x="528" y="17761"/>
                    <a:pt x="680" y="17609"/>
                    <a:pt x="680" y="17422"/>
                  </a:cubicBezTo>
                  <a:cubicBezTo>
                    <a:pt x="680" y="17256"/>
                    <a:pt x="558" y="17118"/>
                    <a:pt x="398" y="17090"/>
                  </a:cubicBezTo>
                  <a:lnTo>
                    <a:pt x="398" y="15782"/>
                  </a:lnTo>
                  <a:lnTo>
                    <a:pt x="4343" y="11823"/>
                  </a:lnTo>
                  <a:lnTo>
                    <a:pt x="4359" y="11807"/>
                  </a:lnTo>
                  <a:lnTo>
                    <a:pt x="4359" y="10211"/>
                  </a:lnTo>
                  <a:lnTo>
                    <a:pt x="7631" y="6926"/>
                  </a:lnTo>
                  <a:lnTo>
                    <a:pt x="7647" y="6907"/>
                  </a:lnTo>
                  <a:lnTo>
                    <a:pt x="7647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9" name="Google Shape;2499;p30"/>
            <p:cNvSpPr/>
            <p:nvPr/>
          </p:nvSpPr>
          <p:spPr>
            <a:xfrm>
              <a:off x="2502475" y="990025"/>
              <a:ext cx="167875" cy="378700"/>
            </a:xfrm>
            <a:custGeom>
              <a:avLst/>
              <a:gdLst/>
              <a:ahLst/>
              <a:cxnLst/>
              <a:rect l="l" t="t" r="r" b="b"/>
              <a:pathLst>
                <a:path w="6715" h="15148" extrusionOk="0">
                  <a:moveTo>
                    <a:pt x="340" y="14587"/>
                  </a:moveTo>
                  <a:cubicBezTo>
                    <a:pt x="462" y="14587"/>
                    <a:pt x="561" y="14687"/>
                    <a:pt x="561" y="14808"/>
                  </a:cubicBezTo>
                  <a:cubicBezTo>
                    <a:pt x="561" y="14930"/>
                    <a:pt x="462" y="15029"/>
                    <a:pt x="340" y="15029"/>
                  </a:cubicBezTo>
                  <a:cubicBezTo>
                    <a:pt x="219" y="15029"/>
                    <a:pt x="119" y="14930"/>
                    <a:pt x="119" y="14808"/>
                  </a:cubicBezTo>
                  <a:cubicBezTo>
                    <a:pt x="119" y="14687"/>
                    <a:pt x="219" y="14587"/>
                    <a:pt x="340" y="14587"/>
                  </a:cubicBezTo>
                  <a:close/>
                  <a:moveTo>
                    <a:pt x="6595" y="1"/>
                  </a:moveTo>
                  <a:lnTo>
                    <a:pt x="6595" y="6861"/>
                  </a:lnTo>
                  <a:lnTo>
                    <a:pt x="3324" y="10146"/>
                  </a:lnTo>
                  <a:lnTo>
                    <a:pt x="3308" y="10162"/>
                  </a:lnTo>
                  <a:lnTo>
                    <a:pt x="3308" y="11766"/>
                  </a:lnTo>
                  <a:cubicBezTo>
                    <a:pt x="3250" y="11819"/>
                    <a:pt x="3148" y="11918"/>
                    <a:pt x="2963" y="12106"/>
                  </a:cubicBezTo>
                  <a:lnTo>
                    <a:pt x="539" y="14538"/>
                  </a:lnTo>
                  <a:cubicBezTo>
                    <a:pt x="484" y="14496"/>
                    <a:pt x="415" y="14469"/>
                    <a:pt x="340" y="14469"/>
                  </a:cubicBezTo>
                  <a:cubicBezTo>
                    <a:pt x="152" y="14469"/>
                    <a:pt x="1" y="14620"/>
                    <a:pt x="1" y="14808"/>
                  </a:cubicBezTo>
                  <a:cubicBezTo>
                    <a:pt x="1" y="14996"/>
                    <a:pt x="152" y="15148"/>
                    <a:pt x="340" y="15148"/>
                  </a:cubicBezTo>
                  <a:cubicBezTo>
                    <a:pt x="528" y="15148"/>
                    <a:pt x="680" y="14996"/>
                    <a:pt x="680" y="14808"/>
                  </a:cubicBezTo>
                  <a:cubicBezTo>
                    <a:pt x="680" y="14739"/>
                    <a:pt x="658" y="14676"/>
                    <a:pt x="622" y="14620"/>
                  </a:cubicBezTo>
                  <a:cubicBezTo>
                    <a:pt x="3352" y="11879"/>
                    <a:pt x="3407" y="11827"/>
                    <a:pt x="3407" y="11824"/>
                  </a:cubicBezTo>
                  <a:lnTo>
                    <a:pt x="3424" y="11808"/>
                  </a:lnTo>
                  <a:lnTo>
                    <a:pt x="3424" y="10212"/>
                  </a:lnTo>
                  <a:lnTo>
                    <a:pt x="6695" y="6927"/>
                  </a:lnTo>
                  <a:lnTo>
                    <a:pt x="6714" y="6910"/>
                  </a:lnTo>
                  <a:lnTo>
                    <a:pt x="6714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0" name="Google Shape;2500;p30"/>
            <p:cNvSpPr/>
            <p:nvPr/>
          </p:nvSpPr>
          <p:spPr>
            <a:xfrm>
              <a:off x="2858575" y="1410325"/>
              <a:ext cx="119900" cy="220575"/>
            </a:xfrm>
            <a:custGeom>
              <a:avLst/>
              <a:gdLst/>
              <a:ahLst/>
              <a:cxnLst/>
              <a:rect l="l" t="t" r="r" b="b"/>
              <a:pathLst>
                <a:path w="4796" h="8823" extrusionOk="0">
                  <a:moveTo>
                    <a:pt x="338" y="8262"/>
                  </a:moveTo>
                  <a:cubicBezTo>
                    <a:pt x="459" y="8262"/>
                    <a:pt x="558" y="8362"/>
                    <a:pt x="558" y="8483"/>
                  </a:cubicBezTo>
                  <a:cubicBezTo>
                    <a:pt x="558" y="8605"/>
                    <a:pt x="459" y="8704"/>
                    <a:pt x="338" y="8704"/>
                  </a:cubicBezTo>
                  <a:cubicBezTo>
                    <a:pt x="216" y="8704"/>
                    <a:pt x="117" y="8605"/>
                    <a:pt x="117" y="8483"/>
                  </a:cubicBezTo>
                  <a:cubicBezTo>
                    <a:pt x="117" y="8362"/>
                    <a:pt x="216" y="8262"/>
                    <a:pt x="338" y="8262"/>
                  </a:cubicBezTo>
                  <a:close/>
                  <a:moveTo>
                    <a:pt x="1781" y="0"/>
                  </a:moveTo>
                  <a:lnTo>
                    <a:pt x="282" y="1513"/>
                  </a:lnTo>
                  <a:lnTo>
                    <a:pt x="313" y="8149"/>
                  </a:lnTo>
                  <a:cubicBezTo>
                    <a:pt x="139" y="8160"/>
                    <a:pt x="1" y="8307"/>
                    <a:pt x="1" y="8483"/>
                  </a:cubicBezTo>
                  <a:cubicBezTo>
                    <a:pt x="1" y="8671"/>
                    <a:pt x="153" y="8823"/>
                    <a:pt x="338" y="8823"/>
                  </a:cubicBezTo>
                  <a:cubicBezTo>
                    <a:pt x="525" y="8823"/>
                    <a:pt x="677" y="8671"/>
                    <a:pt x="677" y="8483"/>
                  </a:cubicBezTo>
                  <a:cubicBezTo>
                    <a:pt x="677" y="8329"/>
                    <a:pt x="572" y="8202"/>
                    <a:pt x="431" y="8160"/>
                  </a:cubicBezTo>
                  <a:lnTo>
                    <a:pt x="401" y="1560"/>
                  </a:lnTo>
                  <a:lnTo>
                    <a:pt x="1831" y="116"/>
                  </a:lnTo>
                  <a:lnTo>
                    <a:pt x="4796" y="116"/>
                  </a:lnTo>
                  <a:lnTo>
                    <a:pt x="4796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1" name="Google Shape;2501;p30"/>
            <p:cNvSpPr/>
            <p:nvPr/>
          </p:nvSpPr>
          <p:spPr>
            <a:xfrm>
              <a:off x="2881900" y="1433650"/>
              <a:ext cx="97750" cy="173725"/>
            </a:xfrm>
            <a:custGeom>
              <a:avLst/>
              <a:gdLst/>
              <a:ahLst/>
              <a:cxnLst/>
              <a:rect l="l" t="t" r="r" b="b"/>
              <a:pathLst>
                <a:path w="3910" h="6949" extrusionOk="0">
                  <a:moveTo>
                    <a:pt x="340" y="6388"/>
                  </a:moveTo>
                  <a:cubicBezTo>
                    <a:pt x="462" y="6388"/>
                    <a:pt x="561" y="6488"/>
                    <a:pt x="561" y="6609"/>
                  </a:cubicBezTo>
                  <a:cubicBezTo>
                    <a:pt x="561" y="6730"/>
                    <a:pt x="462" y="6830"/>
                    <a:pt x="340" y="6830"/>
                  </a:cubicBezTo>
                  <a:cubicBezTo>
                    <a:pt x="219" y="6830"/>
                    <a:pt x="120" y="6730"/>
                    <a:pt x="120" y="6609"/>
                  </a:cubicBezTo>
                  <a:cubicBezTo>
                    <a:pt x="120" y="6488"/>
                    <a:pt x="219" y="6388"/>
                    <a:pt x="340" y="6388"/>
                  </a:cubicBezTo>
                  <a:close/>
                  <a:moveTo>
                    <a:pt x="1146" y="0"/>
                  </a:moveTo>
                  <a:lnTo>
                    <a:pt x="280" y="873"/>
                  </a:lnTo>
                  <a:lnTo>
                    <a:pt x="280" y="6278"/>
                  </a:lnTo>
                  <a:cubicBezTo>
                    <a:pt x="122" y="6305"/>
                    <a:pt x="1" y="6443"/>
                    <a:pt x="1" y="6609"/>
                  </a:cubicBezTo>
                  <a:cubicBezTo>
                    <a:pt x="1" y="6797"/>
                    <a:pt x="153" y="6949"/>
                    <a:pt x="340" y="6949"/>
                  </a:cubicBezTo>
                  <a:cubicBezTo>
                    <a:pt x="525" y="6949"/>
                    <a:pt x="677" y="6797"/>
                    <a:pt x="677" y="6609"/>
                  </a:cubicBezTo>
                  <a:cubicBezTo>
                    <a:pt x="677" y="6443"/>
                    <a:pt x="556" y="6305"/>
                    <a:pt x="398" y="6278"/>
                  </a:cubicBezTo>
                  <a:lnTo>
                    <a:pt x="398" y="922"/>
                  </a:lnTo>
                  <a:lnTo>
                    <a:pt x="1193" y="119"/>
                  </a:lnTo>
                  <a:lnTo>
                    <a:pt x="3910" y="119"/>
                  </a:lnTo>
                  <a:lnTo>
                    <a:pt x="3910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2" name="Google Shape;2502;p30"/>
            <p:cNvSpPr/>
            <p:nvPr/>
          </p:nvSpPr>
          <p:spPr>
            <a:xfrm>
              <a:off x="2729175" y="1554825"/>
              <a:ext cx="275250" cy="188775"/>
            </a:xfrm>
            <a:custGeom>
              <a:avLst/>
              <a:gdLst/>
              <a:ahLst/>
              <a:cxnLst/>
              <a:rect l="l" t="t" r="r" b="b"/>
              <a:pathLst>
                <a:path w="11010" h="7551" extrusionOk="0">
                  <a:moveTo>
                    <a:pt x="340" y="6993"/>
                  </a:moveTo>
                  <a:cubicBezTo>
                    <a:pt x="462" y="6993"/>
                    <a:pt x="561" y="7092"/>
                    <a:pt x="561" y="7214"/>
                  </a:cubicBezTo>
                  <a:cubicBezTo>
                    <a:pt x="561" y="7335"/>
                    <a:pt x="462" y="7435"/>
                    <a:pt x="340" y="7435"/>
                  </a:cubicBezTo>
                  <a:cubicBezTo>
                    <a:pt x="219" y="7435"/>
                    <a:pt x="120" y="7335"/>
                    <a:pt x="120" y="7214"/>
                  </a:cubicBezTo>
                  <a:cubicBezTo>
                    <a:pt x="120" y="7092"/>
                    <a:pt x="219" y="6993"/>
                    <a:pt x="340" y="6993"/>
                  </a:cubicBezTo>
                  <a:close/>
                  <a:moveTo>
                    <a:pt x="10924" y="1"/>
                  </a:moveTo>
                  <a:lnTo>
                    <a:pt x="3824" y="7153"/>
                  </a:lnTo>
                  <a:lnTo>
                    <a:pt x="672" y="7153"/>
                  </a:lnTo>
                  <a:cubicBezTo>
                    <a:pt x="644" y="6996"/>
                    <a:pt x="506" y="6874"/>
                    <a:pt x="340" y="6874"/>
                  </a:cubicBezTo>
                  <a:cubicBezTo>
                    <a:pt x="153" y="6874"/>
                    <a:pt x="1" y="7026"/>
                    <a:pt x="1" y="7214"/>
                  </a:cubicBezTo>
                  <a:cubicBezTo>
                    <a:pt x="1" y="7399"/>
                    <a:pt x="153" y="7551"/>
                    <a:pt x="340" y="7551"/>
                  </a:cubicBezTo>
                  <a:cubicBezTo>
                    <a:pt x="506" y="7551"/>
                    <a:pt x="644" y="7432"/>
                    <a:pt x="672" y="7272"/>
                  </a:cubicBezTo>
                  <a:lnTo>
                    <a:pt x="3874" y="7272"/>
                  </a:lnTo>
                  <a:lnTo>
                    <a:pt x="11010" y="84"/>
                  </a:lnTo>
                  <a:lnTo>
                    <a:pt x="10924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3" name="Google Shape;2503;p30"/>
            <p:cNvSpPr/>
            <p:nvPr/>
          </p:nvSpPr>
          <p:spPr>
            <a:xfrm>
              <a:off x="2502475" y="975275"/>
              <a:ext cx="121150" cy="332100"/>
            </a:xfrm>
            <a:custGeom>
              <a:avLst/>
              <a:gdLst/>
              <a:ahLst/>
              <a:cxnLst/>
              <a:rect l="l" t="t" r="r" b="b"/>
              <a:pathLst>
                <a:path w="4846" h="13284" extrusionOk="0">
                  <a:moveTo>
                    <a:pt x="340" y="12723"/>
                  </a:moveTo>
                  <a:cubicBezTo>
                    <a:pt x="462" y="12723"/>
                    <a:pt x="561" y="12823"/>
                    <a:pt x="561" y="12944"/>
                  </a:cubicBezTo>
                  <a:cubicBezTo>
                    <a:pt x="561" y="13066"/>
                    <a:pt x="462" y="13165"/>
                    <a:pt x="340" y="13165"/>
                  </a:cubicBezTo>
                  <a:cubicBezTo>
                    <a:pt x="219" y="13165"/>
                    <a:pt x="119" y="13066"/>
                    <a:pt x="119" y="12944"/>
                  </a:cubicBezTo>
                  <a:cubicBezTo>
                    <a:pt x="119" y="12823"/>
                    <a:pt x="219" y="12723"/>
                    <a:pt x="340" y="12723"/>
                  </a:cubicBezTo>
                  <a:close/>
                  <a:moveTo>
                    <a:pt x="4727" y="0"/>
                  </a:moveTo>
                  <a:lnTo>
                    <a:pt x="4727" y="6863"/>
                  </a:lnTo>
                  <a:lnTo>
                    <a:pt x="1455" y="10148"/>
                  </a:lnTo>
                  <a:lnTo>
                    <a:pt x="1439" y="10164"/>
                  </a:lnTo>
                  <a:lnTo>
                    <a:pt x="1439" y="11760"/>
                  </a:lnTo>
                  <a:lnTo>
                    <a:pt x="533" y="12668"/>
                  </a:lnTo>
                  <a:cubicBezTo>
                    <a:pt x="478" y="12629"/>
                    <a:pt x="412" y="12607"/>
                    <a:pt x="340" y="12607"/>
                  </a:cubicBezTo>
                  <a:cubicBezTo>
                    <a:pt x="152" y="12607"/>
                    <a:pt x="1" y="12759"/>
                    <a:pt x="1" y="12944"/>
                  </a:cubicBezTo>
                  <a:cubicBezTo>
                    <a:pt x="1" y="13132"/>
                    <a:pt x="152" y="13284"/>
                    <a:pt x="340" y="13284"/>
                  </a:cubicBezTo>
                  <a:cubicBezTo>
                    <a:pt x="528" y="13284"/>
                    <a:pt x="680" y="13132"/>
                    <a:pt x="680" y="12944"/>
                  </a:cubicBezTo>
                  <a:cubicBezTo>
                    <a:pt x="680" y="12872"/>
                    <a:pt x="655" y="12806"/>
                    <a:pt x="616" y="12751"/>
                  </a:cubicBezTo>
                  <a:lnTo>
                    <a:pt x="1555" y="11810"/>
                  </a:lnTo>
                  <a:lnTo>
                    <a:pt x="1555" y="10211"/>
                  </a:lnTo>
                  <a:lnTo>
                    <a:pt x="4826" y="6926"/>
                  </a:lnTo>
                  <a:lnTo>
                    <a:pt x="4845" y="6910"/>
                  </a:lnTo>
                  <a:lnTo>
                    <a:pt x="4845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4" name="Google Shape;2504;p30"/>
            <p:cNvSpPr/>
            <p:nvPr/>
          </p:nvSpPr>
          <p:spPr>
            <a:xfrm>
              <a:off x="2502475" y="982650"/>
              <a:ext cx="144475" cy="355225"/>
            </a:xfrm>
            <a:custGeom>
              <a:avLst/>
              <a:gdLst/>
              <a:ahLst/>
              <a:cxnLst/>
              <a:rect l="l" t="t" r="r" b="b"/>
              <a:pathLst>
                <a:path w="5779" h="14209" extrusionOk="0">
                  <a:moveTo>
                    <a:pt x="340" y="13648"/>
                  </a:moveTo>
                  <a:cubicBezTo>
                    <a:pt x="462" y="13648"/>
                    <a:pt x="561" y="13748"/>
                    <a:pt x="561" y="13869"/>
                  </a:cubicBezTo>
                  <a:cubicBezTo>
                    <a:pt x="561" y="13991"/>
                    <a:pt x="462" y="14090"/>
                    <a:pt x="340" y="14090"/>
                  </a:cubicBezTo>
                  <a:cubicBezTo>
                    <a:pt x="219" y="14090"/>
                    <a:pt x="119" y="13991"/>
                    <a:pt x="119" y="13869"/>
                  </a:cubicBezTo>
                  <a:cubicBezTo>
                    <a:pt x="119" y="13748"/>
                    <a:pt x="219" y="13648"/>
                    <a:pt x="340" y="13648"/>
                  </a:cubicBezTo>
                  <a:close/>
                  <a:moveTo>
                    <a:pt x="5660" y="1"/>
                  </a:moveTo>
                  <a:lnTo>
                    <a:pt x="5660" y="6860"/>
                  </a:lnTo>
                  <a:lnTo>
                    <a:pt x="2388" y="10145"/>
                  </a:lnTo>
                  <a:lnTo>
                    <a:pt x="2372" y="10165"/>
                  </a:lnTo>
                  <a:lnTo>
                    <a:pt x="2372" y="11760"/>
                  </a:lnTo>
                  <a:lnTo>
                    <a:pt x="539" y="13599"/>
                  </a:lnTo>
                  <a:cubicBezTo>
                    <a:pt x="484" y="13557"/>
                    <a:pt x="415" y="13532"/>
                    <a:pt x="340" y="13532"/>
                  </a:cubicBezTo>
                  <a:cubicBezTo>
                    <a:pt x="152" y="13532"/>
                    <a:pt x="1" y="13684"/>
                    <a:pt x="1" y="13869"/>
                  </a:cubicBezTo>
                  <a:cubicBezTo>
                    <a:pt x="1" y="14057"/>
                    <a:pt x="152" y="14209"/>
                    <a:pt x="340" y="14209"/>
                  </a:cubicBezTo>
                  <a:cubicBezTo>
                    <a:pt x="528" y="14209"/>
                    <a:pt x="680" y="14057"/>
                    <a:pt x="680" y="13869"/>
                  </a:cubicBezTo>
                  <a:cubicBezTo>
                    <a:pt x="680" y="13800"/>
                    <a:pt x="658" y="13737"/>
                    <a:pt x="622" y="13684"/>
                  </a:cubicBezTo>
                  <a:lnTo>
                    <a:pt x="2491" y="11807"/>
                  </a:lnTo>
                  <a:lnTo>
                    <a:pt x="2491" y="10212"/>
                  </a:lnTo>
                  <a:lnTo>
                    <a:pt x="5762" y="6927"/>
                  </a:lnTo>
                  <a:lnTo>
                    <a:pt x="5778" y="6910"/>
                  </a:lnTo>
                  <a:lnTo>
                    <a:pt x="5778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5" name="Google Shape;2505;p30"/>
            <p:cNvSpPr/>
            <p:nvPr/>
          </p:nvSpPr>
          <p:spPr>
            <a:xfrm>
              <a:off x="2502475" y="1067125"/>
              <a:ext cx="57925" cy="157100"/>
            </a:xfrm>
            <a:custGeom>
              <a:avLst/>
              <a:gdLst/>
              <a:ahLst/>
              <a:cxnLst/>
              <a:rect l="l" t="t" r="r" b="b"/>
              <a:pathLst>
                <a:path w="2317" h="6284" extrusionOk="0">
                  <a:moveTo>
                    <a:pt x="340" y="5726"/>
                  </a:moveTo>
                  <a:cubicBezTo>
                    <a:pt x="462" y="5726"/>
                    <a:pt x="561" y="5825"/>
                    <a:pt x="561" y="5946"/>
                  </a:cubicBezTo>
                  <a:cubicBezTo>
                    <a:pt x="561" y="6068"/>
                    <a:pt x="462" y="6167"/>
                    <a:pt x="340" y="6167"/>
                  </a:cubicBezTo>
                  <a:cubicBezTo>
                    <a:pt x="219" y="6167"/>
                    <a:pt x="119" y="6068"/>
                    <a:pt x="119" y="5946"/>
                  </a:cubicBezTo>
                  <a:cubicBezTo>
                    <a:pt x="119" y="5825"/>
                    <a:pt x="219" y="5726"/>
                    <a:pt x="340" y="5726"/>
                  </a:cubicBezTo>
                  <a:close/>
                  <a:moveTo>
                    <a:pt x="2231" y="0"/>
                  </a:moveTo>
                  <a:lnTo>
                    <a:pt x="282" y="1960"/>
                  </a:lnTo>
                  <a:lnTo>
                    <a:pt x="282" y="5612"/>
                  </a:lnTo>
                  <a:cubicBezTo>
                    <a:pt x="122" y="5640"/>
                    <a:pt x="1" y="5778"/>
                    <a:pt x="1" y="5946"/>
                  </a:cubicBezTo>
                  <a:cubicBezTo>
                    <a:pt x="1" y="6131"/>
                    <a:pt x="152" y="6283"/>
                    <a:pt x="340" y="6283"/>
                  </a:cubicBezTo>
                  <a:cubicBezTo>
                    <a:pt x="528" y="6283"/>
                    <a:pt x="680" y="6131"/>
                    <a:pt x="680" y="5946"/>
                  </a:cubicBezTo>
                  <a:cubicBezTo>
                    <a:pt x="680" y="5778"/>
                    <a:pt x="558" y="5640"/>
                    <a:pt x="398" y="5612"/>
                  </a:cubicBezTo>
                  <a:lnTo>
                    <a:pt x="398" y="2010"/>
                  </a:lnTo>
                  <a:lnTo>
                    <a:pt x="2317" y="86"/>
                  </a:lnTo>
                  <a:lnTo>
                    <a:pt x="2231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6" name="Google Shape;2506;p30"/>
            <p:cNvSpPr/>
            <p:nvPr/>
          </p:nvSpPr>
          <p:spPr>
            <a:xfrm>
              <a:off x="2899375" y="1256975"/>
              <a:ext cx="19750" cy="19825"/>
            </a:xfrm>
            <a:custGeom>
              <a:avLst/>
              <a:gdLst/>
              <a:ahLst/>
              <a:cxnLst/>
              <a:rect l="l" t="t" r="r" b="b"/>
              <a:pathLst>
                <a:path w="790" h="793" extrusionOk="0">
                  <a:moveTo>
                    <a:pt x="395" y="0"/>
                  </a:moveTo>
                  <a:cubicBezTo>
                    <a:pt x="177" y="0"/>
                    <a:pt x="0" y="177"/>
                    <a:pt x="0" y="398"/>
                  </a:cubicBezTo>
                  <a:cubicBezTo>
                    <a:pt x="0" y="616"/>
                    <a:pt x="177" y="793"/>
                    <a:pt x="395" y="793"/>
                  </a:cubicBezTo>
                  <a:cubicBezTo>
                    <a:pt x="613" y="793"/>
                    <a:pt x="790" y="616"/>
                    <a:pt x="790" y="398"/>
                  </a:cubicBezTo>
                  <a:cubicBezTo>
                    <a:pt x="790" y="177"/>
                    <a:pt x="613" y="0"/>
                    <a:pt x="395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7" name="Google Shape;2507;p30"/>
            <p:cNvSpPr/>
            <p:nvPr/>
          </p:nvSpPr>
          <p:spPr>
            <a:xfrm>
              <a:off x="1476750" y="1456500"/>
              <a:ext cx="651075" cy="725125"/>
            </a:xfrm>
            <a:custGeom>
              <a:avLst/>
              <a:gdLst/>
              <a:ahLst/>
              <a:cxnLst/>
              <a:rect l="l" t="t" r="r" b="b"/>
              <a:pathLst>
                <a:path w="26043" h="29005" extrusionOk="0">
                  <a:moveTo>
                    <a:pt x="25706" y="28444"/>
                  </a:moveTo>
                  <a:cubicBezTo>
                    <a:pt x="25828" y="28444"/>
                    <a:pt x="25927" y="28544"/>
                    <a:pt x="25927" y="28665"/>
                  </a:cubicBezTo>
                  <a:cubicBezTo>
                    <a:pt x="25927" y="28787"/>
                    <a:pt x="25828" y="28886"/>
                    <a:pt x="25706" y="28886"/>
                  </a:cubicBezTo>
                  <a:cubicBezTo>
                    <a:pt x="25582" y="28886"/>
                    <a:pt x="25485" y="28787"/>
                    <a:pt x="25485" y="28665"/>
                  </a:cubicBezTo>
                  <a:cubicBezTo>
                    <a:pt x="25485" y="28544"/>
                    <a:pt x="25585" y="28444"/>
                    <a:pt x="25706" y="28444"/>
                  </a:cubicBezTo>
                  <a:close/>
                  <a:moveTo>
                    <a:pt x="0" y="0"/>
                  </a:moveTo>
                  <a:lnTo>
                    <a:pt x="0" y="119"/>
                  </a:lnTo>
                  <a:lnTo>
                    <a:pt x="3067" y="119"/>
                  </a:lnTo>
                  <a:lnTo>
                    <a:pt x="4403" y="1452"/>
                  </a:lnTo>
                  <a:lnTo>
                    <a:pt x="4403" y="10680"/>
                  </a:lnTo>
                  <a:lnTo>
                    <a:pt x="15614" y="21871"/>
                  </a:lnTo>
                  <a:lnTo>
                    <a:pt x="15630" y="21888"/>
                  </a:lnTo>
                  <a:lnTo>
                    <a:pt x="18832" y="21888"/>
                  </a:lnTo>
                  <a:lnTo>
                    <a:pt x="25427" y="28472"/>
                  </a:lnTo>
                  <a:cubicBezTo>
                    <a:pt x="25391" y="28527"/>
                    <a:pt x="25367" y="28593"/>
                    <a:pt x="25367" y="28665"/>
                  </a:cubicBezTo>
                  <a:cubicBezTo>
                    <a:pt x="25367" y="28853"/>
                    <a:pt x="25518" y="29005"/>
                    <a:pt x="25706" y="29005"/>
                  </a:cubicBezTo>
                  <a:cubicBezTo>
                    <a:pt x="25891" y="29005"/>
                    <a:pt x="26043" y="28853"/>
                    <a:pt x="26043" y="28665"/>
                  </a:cubicBezTo>
                  <a:cubicBezTo>
                    <a:pt x="26043" y="28480"/>
                    <a:pt x="25891" y="28328"/>
                    <a:pt x="25706" y="28328"/>
                  </a:cubicBezTo>
                  <a:cubicBezTo>
                    <a:pt x="25632" y="28328"/>
                    <a:pt x="25565" y="28350"/>
                    <a:pt x="25510" y="28389"/>
                  </a:cubicBezTo>
                  <a:lnTo>
                    <a:pt x="18899" y="21789"/>
                  </a:lnTo>
                  <a:lnTo>
                    <a:pt x="18882" y="21769"/>
                  </a:lnTo>
                  <a:lnTo>
                    <a:pt x="15680" y="21769"/>
                  </a:lnTo>
                  <a:lnTo>
                    <a:pt x="4522" y="10631"/>
                  </a:lnTo>
                  <a:lnTo>
                    <a:pt x="4522" y="1402"/>
                  </a:lnTo>
                  <a:lnTo>
                    <a:pt x="3117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8" name="Google Shape;2508;p30"/>
            <p:cNvSpPr/>
            <p:nvPr/>
          </p:nvSpPr>
          <p:spPr>
            <a:xfrm>
              <a:off x="1470875" y="1142000"/>
              <a:ext cx="756050" cy="1015325"/>
            </a:xfrm>
            <a:custGeom>
              <a:avLst/>
              <a:gdLst/>
              <a:ahLst/>
              <a:cxnLst/>
              <a:rect l="l" t="t" r="r" b="b"/>
              <a:pathLst>
                <a:path w="30242" h="40613" extrusionOk="0">
                  <a:moveTo>
                    <a:pt x="29905" y="39531"/>
                  </a:moveTo>
                  <a:cubicBezTo>
                    <a:pt x="30027" y="39531"/>
                    <a:pt x="30126" y="39630"/>
                    <a:pt x="30126" y="39752"/>
                  </a:cubicBezTo>
                  <a:cubicBezTo>
                    <a:pt x="30126" y="39873"/>
                    <a:pt x="30027" y="39972"/>
                    <a:pt x="29905" y="39972"/>
                  </a:cubicBezTo>
                  <a:cubicBezTo>
                    <a:pt x="29784" y="39972"/>
                    <a:pt x="29684" y="39873"/>
                    <a:pt x="29684" y="39752"/>
                  </a:cubicBezTo>
                  <a:cubicBezTo>
                    <a:pt x="29684" y="39630"/>
                    <a:pt x="29784" y="39531"/>
                    <a:pt x="29905" y="39531"/>
                  </a:cubicBezTo>
                  <a:close/>
                  <a:moveTo>
                    <a:pt x="84" y="0"/>
                  </a:moveTo>
                  <a:lnTo>
                    <a:pt x="1" y="83"/>
                  </a:lnTo>
                  <a:lnTo>
                    <a:pt x="6507" y="6579"/>
                  </a:lnTo>
                  <a:lnTo>
                    <a:pt x="6507" y="22670"/>
                  </a:lnTo>
                  <a:lnTo>
                    <a:pt x="16442" y="32588"/>
                  </a:lnTo>
                  <a:lnTo>
                    <a:pt x="16459" y="32605"/>
                  </a:lnTo>
                  <a:lnTo>
                    <a:pt x="19661" y="32605"/>
                  </a:lnTo>
                  <a:lnTo>
                    <a:pt x="25944" y="38877"/>
                  </a:lnTo>
                  <a:lnTo>
                    <a:pt x="27666" y="40596"/>
                  </a:lnTo>
                  <a:lnTo>
                    <a:pt x="27683" y="40613"/>
                  </a:lnTo>
                  <a:lnTo>
                    <a:pt x="29130" y="40613"/>
                  </a:lnTo>
                  <a:lnTo>
                    <a:pt x="29712" y="40028"/>
                  </a:lnTo>
                  <a:cubicBezTo>
                    <a:pt x="29767" y="40066"/>
                    <a:pt x="29833" y="40091"/>
                    <a:pt x="29905" y="40091"/>
                  </a:cubicBezTo>
                  <a:cubicBezTo>
                    <a:pt x="30090" y="40091"/>
                    <a:pt x="30242" y="39939"/>
                    <a:pt x="30242" y="39752"/>
                  </a:cubicBezTo>
                  <a:cubicBezTo>
                    <a:pt x="30242" y="39567"/>
                    <a:pt x="30090" y="39415"/>
                    <a:pt x="29905" y="39415"/>
                  </a:cubicBezTo>
                  <a:cubicBezTo>
                    <a:pt x="29717" y="39415"/>
                    <a:pt x="29566" y="39567"/>
                    <a:pt x="29566" y="39752"/>
                  </a:cubicBezTo>
                  <a:cubicBezTo>
                    <a:pt x="29566" y="39823"/>
                    <a:pt x="29588" y="39892"/>
                    <a:pt x="29629" y="39948"/>
                  </a:cubicBezTo>
                  <a:lnTo>
                    <a:pt x="29083" y="40494"/>
                  </a:lnTo>
                  <a:lnTo>
                    <a:pt x="27730" y="40494"/>
                  </a:lnTo>
                  <a:lnTo>
                    <a:pt x="19727" y="32505"/>
                  </a:lnTo>
                  <a:lnTo>
                    <a:pt x="19711" y="32489"/>
                  </a:lnTo>
                  <a:lnTo>
                    <a:pt x="16509" y="32489"/>
                  </a:lnTo>
                  <a:lnTo>
                    <a:pt x="6626" y="22623"/>
                  </a:lnTo>
                  <a:lnTo>
                    <a:pt x="6626" y="6532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9" name="Google Shape;2509;p30"/>
            <p:cNvSpPr/>
            <p:nvPr/>
          </p:nvSpPr>
          <p:spPr>
            <a:xfrm>
              <a:off x="1447475" y="1149325"/>
              <a:ext cx="695750" cy="1016900"/>
            </a:xfrm>
            <a:custGeom>
              <a:avLst/>
              <a:gdLst/>
              <a:ahLst/>
              <a:cxnLst/>
              <a:rect l="l" t="t" r="r" b="b"/>
              <a:pathLst>
                <a:path w="27830" h="40676" extrusionOk="0">
                  <a:moveTo>
                    <a:pt x="27490" y="40116"/>
                  </a:moveTo>
                  <a:cubicBezTo>
                    <a:pt x="27611" y="40116"/>
                    <a:pt x="27711" y="40215"/>
                    <a:pt x="27711" y="40336"/>
                  </a:cubicBezTo>
                  <a:cubicBezTo>
                    <a:pt x="27711" y="40458"/>
                    <a:pt x="27611" y="40557"/>
                    <a:pt x="27490" y="40557"/>
                  </a:cubicBezTo>
                  <a:cubicBezTo>
                    <a:pt x="27368" y="40557"/>
                    <a:pt x="27269" y="40458"/>
                    <a:pt x="27269" y="40336"/>
                  </a:cubicBezTo>
                  <a:cubicBezTo>
                    <a:pt x="27269" y="40215"/>
                    <a:pt x="27368" y="40116"/>
                    <a:pt x="27490" y="40116"/>
                  </a:cubicBezTo>
                  <a:close/>
                  <a:moveTo>
                    <a:pt x="84" y="0"/>
                  </a:moveTo>
                  <a:lnTo>
                    <a:pt x="1" y="86"/>
                  </a:lnTo>
                  <a:lnTo>
                    <a:pt x="6510" y="6581"/>
                  </a:lnTo>
                  <a:lnTo>
                    <a:pt x="6510" y="22672"/>
                  </a:lnTo>
                  <a:lnTo>
                    <a:pt x="17080" y="33225"/>
                  </a:lnTo>
                  <a:lnTo>
                    <a:pt x="17099" y="33242"/>
                  </a:lnTo>
                  <a:lnTo>
                    <a:pt x="20302" y="33242"/>
                  </a:lnTo>
                  <a:lnTo>
                    <a:pt x="27214" y="40143"/>
                  </a:lnTo>
                  <a:cubicBezTo>
                    <a:pt x="27175" y="40198"/>
                    <a:pt x="27150" y="40265"/>
                    <a:pt x="27150" y="40336"/>
                  </a:cubicBezTo>
                  <a:cubicBezTo>
                    <a:pt x="27150" y="40524"/>
                    <a:pt x="27305" y="40676"/>
                    <a:pt x="27490" y="40676"/>
                  </a:cubicBezTo>
                  <a:cubicBezTo>
                    <a:pt x="27678" y="40676"/>
                    <a:pt x="27830" y="40524"/>
                    <a:pt x="27830" y="40336"/>
                  </a:cubicBezTo>
                  <a:cubicBezTo>
                    <a:pt x="27830" y="40152"/>
                    <a:pt x="27678" y="40000"/>
                    <a:pt x="27490" y="40000"/>
                  </a:cubicBezTo>
                  <a:cubicBezTo>
                    <a:pt x="27418" y="40000"/>
                    <a:pt x="27352" y="40022"/>
                    <a:pt x="27297" y="40060"/>
                  </a:cubicBezTo>
                  <a:lnTo>
                    <a:pt x="20368" y="33143"/>
                  </a:lnTo>
                  <a:lnTo>
                    <a:pt x="20349" y="33126"/>
                  </a:lnTo>
                  <a:lnTo>
                    <a:pt x="17146" y="33126"/>
                  </a:lnTo>
                  <a:lnTo>
                    <a:pt x="6626" y="22625"/>
                  </a:lnTo>
                  <a:lnTo>
                    <a:pt x="6626" y="6531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0" name="Google Shape;2510;p30"/>
            <p:cNvSpPr/>
            <p:nvPr/>
          </p:nvSpPr>
          <p:spPr>
            <a:xfrm>
              <a:off x="2232575" y="2325850"/>
              <a:ext cx="16925" cy="16925"/>
            </a:xfrm>
            <a:custGeom>
              <a:avLst/>
              <a:gdLst/>
              <a:ahLst/>
              <a:cxnLst/>
              <a:rect l="l" t="t" r="r" b="b"/>
              <a:pathLst>
                <a:path w="677" h="677" extrusionOk="0">
                  <a:moveTo>
                    <a:pt x="340" y="119"/>
                  </a:moveTo>
                  <a:cubicBezTo>
                    <a:pt x="461" y="119"/>
                    <a:pt x="561" y="218"/>
                    <a:pt x="561" y="340"/>
                  </a:cubicBezTo>
                  <a:cubicBezTo>
                    <a:pt x="561" y="461"/>
                    <a:pt x="461" y="560"/>
                    <a:pt x="340" y="560"/>
                  </a:cubicBezTo>
                  <a:cubicBezTo>
                    <a:pt x="218" y="560"/>
                    <a:pt x="119" y="461"/>
                    <a:pt x="119" y="340"/>
                  </a:cubicBezTo>
                  <a:cubicBezTo>
                    <a:pt x="119" y="218"/>
                    <a:pt x="218" y="119"/>
                    <a:pt x="340" y="119"/>
                  </a:cubicBezTo>
                  <a:close/>
                  <a:moveTo>
                    <a:pt x="340" y="0"/>
                  </a:moveTo>
                  <a:cubicBezTo>
                    <a:pt x="152" y="0"/>
                    <a:pt x="0" y="152"/>
                    <a:pt x="0" y="340"/>
                  </a:cubicBezTo>
                  <a:cubicBezTo>
                    <a:pt x="0" y="525"/>
                    <a:pt x="152" y="676"/>
                    <a:pt x="340" y="676"/>
                  </a:cubicBezTo>
                  <a:cubicBezTo>
                    <a:pt x="525" y="676"/>
                    <a:pt x="677" y="525"/>
                    <a:pt x="677" y="340"/>
                  </a:cubicBezTo>
                  <a:cubicBezTo>
                    <a:pt x="677" y="152"/>
                    <a:pt x="525" y="0"/>
                    <a:pt x="340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1" name="Google Shape;2511;p30"/>
            <p:cNvSpPr/>
            <p:nvPr/>
          </p:nvSpPr>
          <p:spPr>
            <a:xfrm>
              <a:off x="2232575" y="2295325"/>
              <a:ext cx="16925" cy="16950"/>
            </a:xfrm>
            <a:custGeom>
              <a:avLst/>
              <a:gdLst/>
              <a:ahLst/>
              <a:cxnLst/>
              <a:rect l="l" t="t" r="r" b="b"/>
              <a:pathLst>
                <a:path w="677" h="678" extrusionOk="0">
                  <a:moveTo>
                    <a:pt x="340" y="120"/>
                  </a:moveTo>
                  <a:cubicBezTo>
                    <a:pt x="461" y="120"/>
                    <a:pt x="561" y="219"/>
                    <a:pt x="561" y="340"/>
                  </a:cubicBezTo>
                  <a:cubicBezTo>
                    <a:pt x="561" y="462"/>
                    <a:pt x="461" y="561"/>
                    <a:pt x="340" y="561"/>
                  </a:cubicBezTo>
                  <a:cubicBezTo>
                    <a:pt x="218" y="561"/>
                    <a:pt x="119" y="462"/>
                    <a:pt x="119" y="340"/>
                  </a:cubicBezTo>
                  <a:cubicBezTo>
                    <a:pt x="119" y="219"/>
                    <a:pt x="218" y="120"/>
                    <a:pt x="340" y="120"/>
                  </a:cubicBezTo>
                  <a:close/>
                  <a:moveTo>
                    <a:pt x="340" y="1"/>
                  </a:moveTo>
                  <a:cubicBezTo>
                    <a:pt x="152" y="1"/>
                    <a:pt x="0" y="153"/>
                    <a:pt x="0" y="340"/>
                  </a:cubicBezTo>
                  <a:cubicBezTo>
                    <a:pt x="0" y="525"/>
                    <a:pt x="152" y="677"/>
                    <a:pt x="340" y="677"/>
                  </a:cubicBezTo>
                  <a:cubicBezTo>
                    <a:pt x="525" y="677"/>
                    <a:pt x="677" y="525"/>
                    <a:pt x="677" y="340"/>
                  </a:cubicBezTo>
                  <a:cubicBezTo>
                    <a:pt x="677" y="153"/>
                    <a:pt x="525" y="1"/>
                    <a:pt x="340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2" name="Google Shape;2512;p30"/>
            <p:cNvSpPr/>
            <p:nvPr/>
          </p:nvSpPr>
          <p:spPr>
            <a:xfrm>
              <a:off x="1483025" y="1723150"/>
              <a:ext cx="275175" cy="230725"/>
            </a:xfrm>
            <a:custGeom>
              <a:avLst/>
              <a:gdLst/>
              <a:ahLst/>
              <a:cxnLst/>
              <a:rect l="l" t="t" r="r" b="b"/>
              <a:pathLst>
                <a:path w="11007" h="9229" extrusionOk="0">
                  <a:moveTo>
                    <a:pt x="83" y="1"/>
                  </a:moveTo>
                  <a:lnTo>
                    <a:pt x="1" y="83"/>
                  </a:lnTo>
                  <a:lnTo>
                    <a:pt x="2223" y="2303"/>
                  </a:lnTo>
                  <a:lnTo>
                    <a:pt x="2239" y="2319"/>
                  </a:lnTo>
                  <a:lnTo>
                    <a:pt x="4003" y="2319"/>
                  </a:lnTo>
                  <a:lnTo>
                    <a:pt x="10924" y="9229"/>
                  </a:lnTo>
                  <a:lnTo>
                    <a:pt x="11007" y="9146"/>
                  </a:lnTo>
                  <a:lnTo>
                    <a:pt x="4070" y="2220"/>
                  </a:lnTo>
                  <a:lnTo>
                    <a:pt x="4050" y="2201"/>
                  </a:lnTo>
                  <a:lnTo>
                    <a:pt x="2289" y="2201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3" name="Google Shape;2513;p30"/>
            <p:cNvSpPr/>
            <p:nvPr/>
          </p:nvSpPr>
          <p:spPr>
            <a:xfrm>
              <a:off x="2147125" y="961250"/>
              <a:ext cx="142825" cy="1564550"/>
            </a:xfrm>
            <a:custGeom>
              <a:avLst/>
              <a:gdLst/>
              <a:ahLst/>
              <a:cxnLst/>
              <a:rect l="l" t="t" r="r" b="b"/>
              <a:pathLst>
                <a:path w="5713" h="62582" extrusionOk="0">
                  <a:moveTo>
                    <a:pt x="1618" y="1"/>
                  </a:moveTo>
                  <a:lnTo>
                    <a:pt x="1618" y="12892"/>
                  </a:lnTo>
                  <a:lnTo>
                    <a:pt x="1" y="14521"/>
                  </a:lnTo>
                  <a:lnTo>
                    <a:pt x="1" y="20105"/>
                  </a:lnTo>
                  <a:lnTo>
                    <a:pt x="2974" y="23056"/>
                  </a:lnTo>
                  <a:lnTo>
                    <a:pt x="2974" y="28299"/>
                  </a:lnTo>
                  <a:lnTo>
                    <a:pt x="5083" y="30388"/>
                  </a:lnTo>
                  <a:lnTo>
                    <a:pt x="5083" y="61869"/>
                  </a:lnTo>
                  <a:cubicBezTo>
                    <a:pt x="4986" y="61941"/>
                    <a:pt x="4923" y="62054"/>
                    <a:pt x="4923" y="62184"/>
                  </a:cubicBezTo>
                  <a:cubicBezTo>
                    <a:pt x="4923" y="62402"/>
                    <a:pt x="5099" y="62581"/>
                    <a:pt x="5318" y="62581"/>
                  </a:cubicBezTo>
                  <a:cubicBezTo>
                    <a:pt x="5536" y="62581"/>
                    <a:pt x="5712" y="62402"/>
                    <a:pt x="5712" y="62184"/>
                  </a:cubicBezTo>
                  <a:cubicBezTo>
                    <a:pt x="5712" y="62054"/>
                    <a:pt x="5649" y="61941"/>
                    <a:pt x="5552" y="61869"/>
                  </a:cubicBezTo>
                  <a:lnTo>
                    <a:pt x="5552" y="30192"/>
                  </a:lnTo>
                  <a:lnTo>
                    <a:pt x="3446" y="28100"/>
                  </a:lnTo>
                  <a:lnTo>
                    <a:pt x="3446" y="22860"/>
                  </a:lnTo>
                  <a:lnTo>
                    <a:pt x="473" y="19909"/>
                  </a:lnTo>
                  <a:lnTo>
                    <a:pt x="473" y="14714"/>
                  </a:lnTo>
                  <a:lnTo>
                    <a:pt x="2088" y="13086"/>
                  </a:lnTo>
                  <a:lnTo>
                    <a:pt x="2088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4" name="Google Shape;2514;p30"/>
            <p:cNvSpPr/>
            <p:nvPr/>
          </p:nvSpPr>
          <p:spPr>
            <a:xfrm>
              <a:off x="2231200" y="2262975"/>
              <a:ext cx="19750" cy="19750"/>
            </a:xfrm>
            <a:custGeom>
              <a:avLst/>
              <a:gdLst/>
              <a:ahLst/>
              <a:cxnLst/>
              <a:rect l="l" t="t" r="r" b="b"/>
              <a:pathLst>
                <a:path w="790" h="790" extrusionOk="0">
                  <a:moveTo>
                    <a:pt x="395" y="0"/>
                  </a:moveTo>
                  <a:cubicBezTo>
                    <a:pt x="177" y="0"/>
                    <a:pt x="0" y="177"/>
                    <a:pt x="0" y="395"/>
                  </a:cubicBezTo>
                  <a:cubicBezTo>
                    <a:pt x="0" y="613"/>
                    <a:pt x="177" y="790"/>
                    <a:pt x="395" y="790"/>
                  </a:cubicBezTo>
                  <a:cubicBezTo>
                    <a:pt x="613" y="790"/>
                    <a:pt x="790" y="613"/>
                    <a:pt x="790" y="395"/>
                  </a:cubicBezTo>
                  <a:cubicBezTo>
                    <a:pt x="790" y="177"/>
                    <a:pt x="613" y="0"/>
                    <a:pt x="395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5" name="Google Shape;2515;p30"/>
            <p:cNvSpPr/>
            <p:nvPr/>
          </p:nvSpPr>
          <p:spPr>
            <a:xfrm>
              <a:off x="1477850" y="1868700"/>
              <a:ext cx="368000" cy="307950"/>
            </a:xfrm>
            <a:custGeom>
              <a:avLst/>
              <a:gdLst/>
              <a:ahLst/>
              <a:cxnLst/>
              <a:rect l="l" t="t" r="r" b="b"/>
              <a:pathLst>
                <a:path w="14720" h="12318" extrusionOk="0">
                  <a:moveTo>
                    <a:pt x="14383" y="11760"/>
                  </a:moveTo>
                  <a:cubicBezTo>
                    <a:pt x="14504" y="11760"/>
                    <a:pt x="14601" y="11857"/>
                    <a:pt x="14601" y="11981"/>
                  </a:cubicBezTo>
                  <a:cubicBezTo>
                    <a:pt x="14601" y="12103"/>
                    <a:pt x="14504" y="12199"/>
                    <a:pt x="14383" y="12199"/>
                  </a:cubicBezTo>
                  <a:cubicBezTo>
                    <a:pt x="14259" y="12199"/>
                    <a:pt x="14162" y="12103"/>
                    <a:pt x="14162" y="11981"/>
                  </a:cubicBezTo>
                  <a:cubicBezTo>
                    <a:pt x="14162" y="11860"/>
                    <a:pt x="14261" y="11760"/>
                    <a:pt x="14383" y="11760"/>
                  </a:cubicBezTo>
                  <a:close/>
                  <a:moveTo>
                    <a:pt x="83" y="1"/>
                  </a:moveTo>
                  <a:lnTo>
                    <a:pt x="1" y="83"/>
                  </a:lnTo>
                  <a:lnTo>
                    <a:pt x="5607" y="5682"/>
                  </a:lnTo>
                  <a:lnTo>
                    <a:pt x="5607" y="6725"/>
                  </a:lnTo>
                  <a:lnTo>
                    <a:pt x="6397" y="7512"/>
                  </a:lnTo>
                  <a:lnTo>
                    <a:pt x="9820" y="7512"/>
                  </a:lnTo>
                  <a:lnTo>
                    <a:pt x="14104" y="11788"/>
                  </a:lnTo>
                  <a:cubicBezTo>
                    <a:pt x="14065" y="11840"/>
                    <a:pt x="14043" y="11909"/>
                    <a:pt x="14043" y="11981"/>
                  </a:cubicBezTo>
                  <a:cubicBezTo>
                    <a:pt x="14043" y="12166"/>
                    <a:pt x="14195" y="12318"/>
                    <a:pt x="14383" y="12318"/>
                  </a:cubicBezTo>
                  <a:cubicBezTo>
                    <a:pt x="14568" y="12318"/>
                    <a:pt x="14720" y="12166"/>
                    <a:pt x="14720" y="11981"/>
                  </a:cubicBezTo>
                  <a:cubicBezTo>
                    <a:pt x="14720" y="11793"/>
                    <a:pt x="14568" y="11642"/>
                    <a:pt x="14383" y="11642"/>
                  </a:cubicBezTo>
                  <a:cubicBezTo>
                    <a:pt x="14308" y="11642"/>
                    <a:pt x="14242" y="11664"/>
                    <a:pt x="14187" y="11702"/>
                  </a:cubicBezTo>
                  <a:lnTo>
                    <a:pt x="9886" y="7410"/>
                  </a:lnTo>
                  <a:lnTo>
                    <a:pt x="9869" y="7393"/>
                  </a:lnTo>
                  <a:lnTo>
                    <a:pt x="6444" y="7393"/>
                  </a:lnTo>
                  <a:lnTo>
                    <a:pt x="5726" y="6675"/>
                  </a:lnTo>
                  <a:lnTo>
                    <a:pt x="5726" y="5632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6" name="Google Shape;2516;p30"/>
            <p:cNvSpPr/>
            <p:nvPr/>
          </p:nvSpPr>
          <p:spPr>
            <a:xfrm>
              <a:off x="1729550" y="2124325"/>
              <a:ext cx="19750" cy="19825"/>
            </a:xfrm>
            <a:custGeom>
              <a:avLst/>
              <a:gdLst/>
              <a:ahLst/>
              <a:cxnLst/>
              <a:rect l="l" t="t" r="r" b="b"/>
              <a:pathLst>
                <a:path w="790" h="793" extrusionOk="0">
                  <a:moveTo>
                    <a:pt x="395" y="0"/>
                  </a:moveTo>
                  <a:cubicBezTo>
                    <a:pt x="177" y="0"/>
                    <a:pt x="0" y="180"/>
                    <a:pt x="0" y="398"/>
                  </a:cubicBezTo>
                  <a:cubicBezTo>
                    <a:pt x="0" y="616"/>
                    <a:pt x="177" y="793"/>
                    <a:pt x="395" y="793"/>
                  </a:cubicBezTo>
                  <a:cubicBezTo>
                    <a:pt x="613" y="793"/>
                    <a:pt x="790" y="616"/>
                    <a:pt x="790" y="398"/>
                  </a:cubicBezTo>
                  <a:cubicBezTo>
                    <a:pt x="790" y="180"/>
                    <a:pt x="613" y="0"/>
                    <a:pt x="395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7" name="Google Shape;2517;p30"/>
            <p:cNvSpPr/>
            <p:nvPr/>
          </p:nvSpPr>
          <p:spPr>
            <a:xfrm>
              <a:off x="1754325" y="2149225"/>
              <a:ext cx="16925" cy="16950"/>
            </a:xfrm>
            <a:custGeom>
              <a:avLst/>
              <a:gdLst/>
              <a:ahLst/>
              <a:cxnLst/>
              <a:rect l="l" t="t" r="r" b="b"/>
              <a:pathLst>
                <a:path w="677" h="678" extrusionOk="0">
                  <a:moveTo>
                    <a:pt x="340" y="120"/>
                  </a:moveTo>
                  <a:cubicBezTo>
                    <a:pt x="461" y="120"/>
                    <a:pt x="558" y="216"/>
                    <a:pt x="558" y="340"/>
                  </a:cubicBezTo>
                  <a:cubicBezTo>
                    <a:pt x="560" y="462"/>
                    <a:pt x="461" y="559"/>
                    <a:pt x="340" y="559"/>
                  </a:cubicBezTo>
                  <a:cubicBezTo>
                    <a:pt x="218" y="559"/>
                    <a:pt x="119" y="462"/>
                    <a:pt x="119" y="340"/>
                  </a:cubicBezTo>
                  <a:cubicBezTo>
                    <a:pt x="119" y="219"/>
                    <a:pt x="218" y="120"/>
                    <a:pt x="340" y="120"/>
                  </a:cubicBezTo>
                  <a:close/>
                  <a:moveTo>
                    <a:pt x="340" y="1"/>
                  </a:moveTo>
                  <a:cubicBezTo>
                    <a:pt x="152" y="1"/>
                    <a:pt x="0" y="153"/>
                    <a:pt x="0" y="338"/>
                  </a:cubicBezTo>
                  <a:cubicBezTo>
                    <a:pt x="0" y="525"/>
                    <a:pt x="152" y="677"/>
                    <a:pt x="340" y="677"/>
                  </a:cubicBezTo>
                  <a:cubicBezTo>
                    <a:pt x="525" y="677"/>
                    <a:pt x="676" y="525"/>
                    <a:pt x="676" y="338"/>
                  </a:cubicBezTo>
                  <a:cubicBezTo>
                    <a:pt x="676" y="153"/>
                    <a:pt x="525" y="1"/>
                    <a:pt x="340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8" name="Google Shape;2518;p30"/>
            <p:cNvSpPr/>
            <p:nvPr/>
          </p:nvSpPr>
          <p:spPr>
            <a:xfrm>
              <a:off x="1467700" y="1889200"/>
              <a:ext cx="136950" cy="182975"/>
            </a:xfrm>
            <a:custGeom>
              <a:avLst/>
              <a:gdLst/>
              <a:ahLst/>
              <a:cxnLst/>
              <a:rect l="l" t="t" r="r" b="b"/>
              <a:pathLst>
                <a:path w="5478" h="7319" extrusionOk="0">
                  <a:moveTo>
                    <a:pt x="5138" y="6761"/>
                  </a:moveTo>
                  <a:cubicBezTo>
                    <a:pt x="5260" y="6761"/>
                    <a:pt x="5359" y="6860"/>
                    <a:pt x="5359" y="6982"/>
                  </a:cubicBezTo>
                  <a:cubicBezTo>
                    <a:pt x="5359" y="7103"/>
                    <a:pt x="5260" y="7203"/>
                    <a:pt x="5138" y="7203"/>
                  </a:cubicBezTo>
                  <a:cubicBezTo>
                    <a:pt x="5017" y="7203"/>
                    <a:pt x="4917" y="7103"/>
                    <a:pt x="4917" y="6982"/>
                  </a:cubicBezTo>
                  <a:cubicBezTo>
                    <a:pt x="4917" y="6860"/>
                    <a:pt x="5017" y="6761"/>
                    <a:pt x="5138" y="6761"/>
                  </a:cubicBezTo>
                  <a:close/>
                  <a:moveTo>
                    <a:pt x="84" y="0"/>
                  </a:moveTo>
                  <a:lnTo>
                    <a:pt x="1" y="83"/>
                  </a:lnTo>
                  <a:lnTo>
                    <a:pt x="5080" y="5157"/>
                  </a:lnTo>
                  <a:lnTo>
                    <a:pt x="5080" y="6648"/>
                  </a:lnTo>
                  <a:cubicBezTo>
                    <a:pt x="4923" y="6675"/>
                    <a:pt x="4801" y="6813"/>
                    <a:pt x="4801" y="6982"/>
                  </a:cubicBezTo>
                  <a:cubicBezTo>
                    <a:pt x="4801" y="7167"/>
                    <a:pt x="4953" y="7318"/>
                    <a:pt x="5138" y="7318"/>
                  </a:cubicBezTo>
                  <a:cubicBezTo>
                    <a:pt x="5326" y="7318"/>
                    <a:pt x="5478" y="7167"/>
                    <a:pt x="5478" y="6982"/>
                  </a:cubicBezTo>
                  <a:cubicBezTo>
                    <a:pt x="5478" y="6813"/>
                    <a:pt x="5356" y="6675"/>
                    <a:pt x="5199" y="6648"/>
                  </a:cubicBezTo>
                  <a:lnTo>
                    <a:pt x="5199" y="5107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9" name="Google Shape;2519;p30"/>
            <p:cNvSpPr/>
            <p:nvPr/>
          </p:nvSpPr>
          <p:spPr>
            <a:xfrm>
              <a:off x="2292900" y="1611075"/>
              <a:ext cx="17000" cy="16925"/>
            </a:xfrm>
            <a:custGeom>
              <a:avLst/>
              <a:gdLst/>
              <a:ahLst/>
              <a:cxnLst/>
              <a:rect l="l" t="t" r="r" b="b"/>
              <a:pathLst>
                <a:path w="680" h="677" extrusionOk="0">
                  <a:moveTo>
                    <a:pt x="340" y="119"/>
                  </a:moveTo>
                  <a:cubicBezTo>
                    <a:pt x="461" y="119"/>
                    <a:pt x="560" y="219"/>
                    <a:pt x="560" y="340"/>
                  </a:cubicBezTo>
                  <a:cubicBezTo>
                    <a:pt x="560" y="462"/>
                    <a:pt x="461" y="561"/>
                    <a:pt x="340" y="561"/>
                  </a:cubicBezTo>
                  <a:cubicBezTo>
                    <a:pt x="218" y="561"/>
                    <a:pt x="119" y="462"/>
                    <a:pt x="119" y="340"/>
                  </a:cubicBezTo>
                  <a:cubicBezTo>
                    <a:pt x="119" y="219"/>
                    <a:pt x="218" y="119"/>
                    <a:pt x="340" y="119"/>
                  </a:cubicBezTo>
                  <a:close/>
                  <a:moveTo>
                    <a:pt x="340" y="1"/>
                  </a:moveTo>
                  <a:cubicBezTo>
                    <a:pt x="152" y="1"/>
                    <a:pt x="0" y="152"/>
                    <a:pt x="0" y="340"/>
                  </a:cubicBezTo>
                  <a:cubicBezTo>
                    <a:pt x="0" y="525"/>
                    <a:pt x="152" y="677"/>
                    <a:pt x="340" y="677"/>
                  </a:cubicBezTo>
                  <a:cubicBezTo>
                    <a:pt x="527" y="677"/>
                    <a:pt x="679" y="525"/>
                    <a:pt x="679" y="340"/>
                  </a:cubicBezTo>
                  <a:cubicBezTo>
                    <a:pt x="679" y="152"/>
                    <a:pt x="527" y="1"/>
                    <a:pt x="340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0" name="Google Shape;2520;p30"/>
            <p:cNvSpPr/>
            <p:nvPr/>
          </p:nvSpPr>
          <p:spPr>
            <a:xfrm>
              <a:off x="1478875" y="1479550"/>
              <a:ext cx="477800" cy="641750"/>
            </a:xfrm>
            <a:custGeom>
              <a:avLst/>
              <a:gdLst/>
              <a:ahLst/>
              <a:cxnLst/>
              <a:rect l="l" t="t" r="r" b="b"/>
              <a:pathLst>
                <a:path w="19112" h="25670" extrusionOk="0">
                  <a:moveTo>
                    <a:pt x="18775" y="25112"/>
                  </a:moveTo>
                  <a:cubicBezTo>
                    <a:pt x="18897" y="25112"/>
                    <a:pt x="18996" y="25212"/>
                    <a:pt x="18996" y="25333"/>
                  </a:cubicBezTo>
                  <a:cubicBezTo>
                    <a:pt x="18996" y="25455"/>
                    <a:pt x="18897" y="25554"/>
                    <a:pt x="18775" y="25554"/>
                  </a:cubicBezTo>
                  <a:cubicBezTo>
                    <a:pt x="18654" y="25554"/>
                    <a:pt x="18554" y="25455"/>
                    <a:pt x="18554" y="25333"/>
                  </a:cubicBezTo>
                  <a:cubicBezTo>
                    <a:pt x="18554" y="25212"/>
                    <a:pt x="18654" y="25112"/>
                    <a:pt x="18775" y="25112"/>
                  </a:cubicBezTo>
                  <a:close/>
                  <a:moveTo>
                    <a:pt x="1" y="0"/>
                  </a:moveTo>
                  <a:lnTo>
                    <a:pt x="1" y="119"/>
                  </a:lnTo>
                  <a:lnTo>
                    <a:pt x="2690" y="119"/>
                  </a:lnTo>
                  <a:lnTo>
                    <a:pt x="3385" y="823"/>
                  </a:lnTo>
                  <a:lnTo>
                    <a:pt x="3385" y="10051"/>
                  </a:lnTo>
                  <a:lnTo>
                    <a:pt x="18496" y="25140"/>
                  </a:lnTo>
                  <a:cubicBezTo>
                    <a:pt x="18460" y="25195"/>
                    <a:pt x="18436" y="25261"/>
                    <a:pt x="18436" y="25333"/>
                  </a:cubicBezTo>
                  <a:cubicBezTo>
                    <a:pt x="18436" y="25518"/>
                    <a:pt x="18587" y="25670"/>
                    <a:pt x="18775" y="25670"/>
                  </a:cubicBezTo>
                  <a:cubicBezTo>
                    <a:pt x="18960" y="25670"/>
                    <a:pt x="19112" y="25518"/>
                    <a:pt x="19112" y="25333"/>
                  </a:cubicBezTo>
                  <a:cubicBezTo>
                    <a:pt x="19112" y="25145"/>
                    <a:pt x="18960" y="24994"/>
                    <a:pt x="18775" y="24994"/>
                  </a:cubicBezTo>
                  <a:cubicBezTo>
                    <a:pt x="18703" y="24994"/>
                    <a:pt x="18637" y="25018"/>
                    <a:pt x="18582" y="25057"/>
                  </a:cubicBezTo>
                  <a:lnTo>
                    <a:pt x="3501" y="10004"/>
                  </a:lnTo>
                  <a:lnTo>
                    <a:pt x="3501" y="773"/>
                  </a:lnTo>
                  <a:lnTo>
                    <a:pt x="2739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1" name="Google Shape;2521;p30"/>
            <p:cNvSpPr/>
            <p:nvPr/>
          </p:nvSpPr>
          <p:spPr>
            <a:xfrm>
              <a:off x="1467775" y="1794925"/>
              <a:ext cx="496025" cy="426050"/>
            </a:xfrm>
            <a:custGeom>
              <a:avLst/>
              <a:gdLst/>
              <a:ahLst/>
              <a:cxnLst/>
              <a:rect l="l" t="t" r="r" b="b"/>
              <a:pathLst>
                <a:path w="19841" h="17042" extrusionOk="0">
                  <a:moveTo>
                    <a:pt x="332" y="1"/>
                  </a:moveTo>
                  <a:lnTo>
                    <a:pt x="1" y="335"/>
                  </a:lnTo>
                  <a:lnTo>
                    <a:pt x="8691" y="8961"/>
                  </a:lnTo>
                  <a:lnTo>
                    <a:pt x="11368" y="8961"/>
                  </a:lnTo>
                  <a:lnTo>
                    <a:pt x="19053" y="16591"/>
                  </a:lnTo>
                  <a:cubicBezTo>
                    <a:pt x="19051" y="16608"/>
                    <a:pt x="19048" y="16627"/>
                    <a:pt x="19048" y="16644"/>
                  </a:cubicBezTo>
                  <a:cubicBezTo>
                    <a:pt x="19048" y="16864"/>
                    <a:pt x="19225" y="17041"/>
                    <a:pt x="19443" y="17041"/>
                  </a:cubicBezTo>
                  <a:cubicBezTo>
                    <a:pt x="19661" y="17041"/>
                    <a:pt x="19840" y="16864"/>
                    <a:pt x="19840" y="16644"/>
                  </a:cubicBezTo>
                  <a:cubicBezTo>
                    <a:pt x="19837" y="16425"/>
                    <a:pt x="19661" y="16249"/>
                    <a:pt x="19443" y="16249"/>
                  </a:cubicBezTo>
                  <a:cubicBezTo>
                    <a:pt x="19423" y="16249"/>
                    <a:pt x="19404" y="16252"/>
                    <a:pt x="19385" y="16254"/>
                  </a:cubicBezTo>
                  <a:lnTo>
                    <a:pt x="11561" y="8489"/>
                  </a:lnTo>
                  <a:lnTo>
                    <a:pt x="8884" y="8489"/>
                  </a:lnTo>
                  <a:lnTo>
                    <a:pt x="332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2" name="Google Shape;2522;p30"/>
            <p:cNvSpPr/>
            <p:nvPr/>
          </p:nvSpPr>
          <p:spPr>
            <a:xfrm>
              <a:off x="1707600" y="2102300"/>
              <a:ext cx="16925" cy="16950"/>
            </a:xfrm>
            <a:custGeom>
              <a:avLst/>
              <a:gdLst/>
              <a:ahLst/>
              <a:cxnLst/>
              <a:rect l="l" t="t" r="r" b="b"/>
              <a:pathLst>
                <a:path w="677" h="678" extrusionOk="0">
                  <a:moveTo>
                    <a:pt x="337" y="117"/>
                  </a:moveTo>
                  <a:cubicBezTo>
                    <a:pt x="461" y="117"/>
                    <a:pt x="558" y="216"/>
                    <a:pt x="558" y="338"/>
                  </a:cubicBezTo>
                  <a:cubicBezTo>
                    <a:pt x="558" y="459"/>
                    <a:pt x="461" y="558"/>
                    <a:pt x="337" y="558"/>
                  </a:cubicBezTo>
                  <a:cubicBezTo>
                    <a:pt x="216" y="558"/>
                    <a:pt x="119" y="459"/>
                    <a:pt x="119" y="338"/>
                  </a:cubicBezTo>
                  <a:cubicBezTo>
                    <a:pt x="119" y="216"/>
                    <a:pt x="216" y="117"/>
                    <a:pt x="337" y="117"/>
                  </a:cubicBezTo>
                  <a:close/>
                  <a:moveTo>
                    <a:pt x="337" y="1"/>
                  </a:moveTo>
                  <a:cubicBezTo>
                    <a:pt x="152" y="1"/>
                    <a:pt x="0" y="153"/>
                    <a:pt x="0" y="338"/>
                  </a:cubicBezTo>
                  <a:cubicBezTo>
                    <a:pt x="0" y="525"/>
                    <a:pt x="152" y="677"/>
                    <a:pt x="337" y="677"/>
                  </a:cubicBezTo>
                  <a:cubicBezTo>
                    <a:pt x="525" y="677"/>
                    <a:pt x="677" y="525"/>
                    <a:pt x="677" y="338"/>
                  </a:cubicBezTo>
                  <a:cubicBezTo>
                    <a:pt x="677" y="153"/>
                    <a:pt x="525" y="1"/>
                    <a:pt x="337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3" name="Google Shape;2523;p30"/>
            <p:cNvSpPr/>
            <p:nvPr/>
          </p:nvSpPr>
          <p:spPr>
            <a:xfrm>
              <a:off x="2694325" y="1972500"/>
              <a:ext cx="284150" cy="305875"/>
            </a:xfrm>
            <a:custGeom>
              <a:avLst/>
              <a:gdLst/>
              <a:ahLst/>
              <a:cxnLst/>
              <a:rect l="l" t="t" r="r" b="b"/>
              <a:pathLst>
                <a:path w="11366" h="12235" extrusionOk="0">
                  <a:moveTo>
                    <a:pt x="338" y="11677"/>
                  </a:moveTo>
                  <a:cubicBezTo>
                    <a:pt x="459" y="11677"/>
                    <a:pt x="558" y="11777"/>
                    <a:pt x="558" y="11898"/>
                  </a:cubicBezTo>
                  <a:cubicBezTo>
                    <a:pt x="558" y="12019"/>
                    <a:pt x="459" y="12119"/>
                    <a:pt x="338" y="12119"/>
                  </a:cubicBezTo>
                  <a:cubicBezTo>
                    <a:pt x="216" y="12119"/>
                    <a:pt x="117" y="12019"/>
                    <a:pt x="117" y="11898"/>
                  </a:cubicBezTo>
                  <a:cubicBezTo>
                    <a:pt x="117" y="11777"/>
                    <a:pt x="216" y="11677"/>
                    <a:pt x="338" y="11677"/>
                  </a:cubicBezTo>
                  <a:close/>
                  <a:moveTo>
                    <a:pt x="4296" y="0"/>
                  </a:moveTo>
                  <a:lnTo>
                    <a:pt x="3603" y="699"/>
                  </a:lnTo>
                  <a:lnTo>
                    <a:pt x="3603" y="5124"/>
                  </a:lnTo>
                  <a:lnTo>
                    <a:pt x="296" y="8453"/>
                  </a:lnTo>
                  <a:lnTo>
                    <a:pt x="280" y="8469"/>
                  </a:lnTo>
                  <a:lnTo>
                    <a:pt x="280" y="11564"/>
                  </a:lnTo>
                  <a:cubicBezTo>
                    <a:pt x="122" y="11594"/>
                    <a:pt x="1" y="11732"/>
                    <a:pt x="1" y="11898"/>
                  </a:cubicBezTo>
                  <a:cubicBezTo>
                    <a:pt x="1" y="12083"/>
                    <a:pt x="153" y="12235"/>
                    <a:pt x="338" y="12235"/>
                  </a:cubicBezTo>
                  <a:cubicBezTo>
                    <a:pt x="525" y="12235"/>
                    <a:pt x="677" y="12083"/>
                    <a:pt x="677" y="11898"/>
                  </a:cubicBezTo>
                  <a:cubicBezTo>
                    <a:pt x="677" y="11732"/>
                    <a:pt x="556" y="11594"/>
                    <a:pt x="398" y="11564"/>
                  </a:cubicBezTo>
                  <a:lnTo>
                    <a:pt x="398" y="8519"/>
                  </a:lnTo>
                  <a:lnTo>
                    <a:pt x="3719" y="5171"/>
                  </a:lnTo>
                  <a:lnTo>
                    <a:pt x="3719" y="748"/>
                  </a:lnTo>
                  <a:lnTo>
                    <a:pt x="4346" y="119"/>
                  </a:lnTo>
                  <a:lnTo>
                    <a:pt x="11366" y="119"/>
                  </a:lnTo>
                  <a:lnTo>
                    <a:pt x="11366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4" name="Google Shape;2524;p30"/>
            <p:cNvSpPr/>
            <p:nvPr/>
          </p:nvSpPr>
          <p:spPr>
            <a:xfrm>
              <a:off x="2883975" y="2012650"/>
              <a:ext cx="19775" cy="19850"/>
            </a:xfrm>
            <a:custGeom>
              <a:avLst/>
              <a:gdLst/>
              <a:ahLst/>
              <a:cxnLst/>
              <a:rect l="l" t="t" r="r" b="b"/>
              <a:pathLst>
                <a:path w="791" h="794" extrusionOk="0">
                  <a:moveTo>
                    <a:pt x="395" y="1"/>
                  </a:moveTo>
                  <a:cubicBezTo>
                    <a:pt x="177" y="1"/>
                    <a:pt x="1" y="178"/>
                    <a:pt x="1" y="398"/>
                  </a:cubicBezTo>
                  <a:cubicBezTo>
                    <a:pt x="1" y="616"/>
                    <a:pt x="177" y="793"/>
                    <a:pt x="395" y="793"/>
                  </a:cubicBezTo>
                  <a:cubicBezTo>
                    <a:pt x="613" y="793"/>
                    <a:pt x="790" y="616"/>
                    <a:pt x="790" y="398"/>
                  </a:cubicBezTo>
                  <a:cubicBezTo>
                    <a:pt x="790" y="178"/>
                    <a:pt x="613" y="1"/>
                    <a:pt x="395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5" name="Google Shape;2525;p30"/>
            <p:cNvSpPr/>
            <p:nvPr/>
          </p:nvSpPr>
          <p:spPr>
            <a:xfrm>
              <a:off x="2855125" y="2014100"/>
              <a:ext cx="16950" cy="16950"/>
            </a:xfrm>
            <a:custGeom>
              <a:avLst/>
              <a:gdLst/>
              <a:ahLst/>
              <a:cxnLst/>
              <a:rect l="l" t="t" r="r" b="b"/>
              <a:pathLst>
                <a:path w="678" h="678" extrusionOk="0">
                  <a:moveTo>
                    <a:pt x="340" y="117"/>
                  </a:moveTo>
                  <a:cubicBezTo>
                    <a:pt x="462" y="117"/>
                    <a:pt x="561" y="216"/>
                    <a:pt x="561" y="338"/>
                  </a:cubicBezTo>
                  <a:cubicBezTo>
                    <a:pt x="561" y="462"/>
                    <a:pt x="462" y="558"/>
                    <a:pt x="340" y="558"/>
                  </a:cubicBezTo>
                  <a:cubicBezTo>
                    <a:pt x="219" y="558"/>
                    <a:pt x="119" y="459"/>
                    <a:pt x="119" y="338"/>
                  </a:cubicBezTo>
                  <a:cubicBezTo>
                    <a:pt x="119" y="216"/>
                    <a:pt x="219" y="117"/>
                    <a:pt x="340" y="117"/>
                  </a:cubicBezTo>
                  <a:close/>
                  <a:moveTo>
                    <a:pt x="340" y="1"/>
                  </a:moveTo>
                  <a:cubicBezTo>
                    <a:pt x="153" y="1"/>
                    <a:pt x="1" y="153"/>
                    <a:pt x="1" y="338"/>
                  </a:cubicBezTo>
                  <a:cubicBezTo>
                    <a:pt x="1" y="525"/>
                    <a:pt x="153" y="677"/>
                    <a:pt x="340" y="677"/>
                  </a:cubicBezTo>
                  <a:cubicBezTo>
                    <a:pt x="525" y="677"/>
                    <a:pt x="677" y="525"/>
                    <a:pt x="677" y="338"/>
                  </a:cubicBezTo>
                  <a:cubicBezTo>
                    <a:pt x="677" y="153"/>
                    <a:pt x="525" y="1"/>
                    <a:pt x="340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6" name="Google Shape;2526;p30"/>
            <p:cNvSpPr/>
            <p:nvPr/>
          </p:nvSpPr>
          <p:spPr>
            <a:xfrm>
              <a:off x="2504275" y="1775475"/>
              <a:ext cx="497125" cy="627900"/>
            </a:xfrm>
            <a:custGeom>
              <a:avLst/>
              <a:gdLst/>
              <a:ahLst/>
              <a:cxnLst/>
              <a:rect l="l" t="t" r="r" b="b"/>
              <a:pathLst>
                <a:path w="19885" h="25116" extrusionOk="0">
                  <a:moveTo>
                    <a:pt x="19550" y="0"/>
                  </a:moveTo>
                  <a:lnTo>
                    <a:pt x="15318" y="4262"/>
                  </a:lnTo>
                  <a:lnTo>
                    <a:pt x="8448" y="4262"/>
                  </a:lnTo>
                  <a:lnTo>
                    <a:pt x="161" y="12613"/>
                  </a:lnTo>
                  <a:lnTo>
                    <a:pt x="161" y="24403"/>
                  </a:lnTo>
                  <a:cubicBezTo>
                    <a:pt x="64" y="24477"/>
                    <a:pt x="0" y="24591"/>
                    <a:pt x="0" y="24720"/>
                  </a:cubicBezTo>
                  <a:cubicBezTo>
                    <a:pt x="0" y="24938"/>
                    <a:pt x="177" y="25115"/>
                    <a:pt x="395" y="25115"/>
                  </a:cubicBezTo>
                  <a:cubicBezTo>
                    <a:pt x="616" y="25115"/>
                    <a:pt x="793" y="24938"/>
                    <a:pt x="793" y="24720"/>
                  </a:cubicBezTo>
                  <a:cubicBezTo>
                    <a:pt x="793" y="24591"/>
                    <a:pt x="729" y="24477"/>
                    <a:pt x="633" y="24403"/>
                  </a:cubicBezTo>
                  <a:lnTo>
                    <a:pt x="633" y="12806"/>
                  </a:lnTo>
                  <a:lnTo>
                    <a:pt x="8644" y="4734"/>
                  </a:lnTo>
                  <a:lnTo>
                    <a:pt x="15514" y="4734"/>
                  </a:lnTo>
                  <a:lnTo>
                    <a:pt x="19884" y="331"/>
                  </a:lnTo>
                  <a:lnTo>
                    <a:pt x="19550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7" name="Google Shape;2527;p30"/>
            <p:cNvSpPr/>
            <p:nvPr/>
          </p:nvSpPr>
          <p:spPr>
            <a:xfrm>
              <a:off x="2824900" y="2014100"/>
              <a:ext cx="16925" cy="16950"/>
            </a:xfrm>
            <a:custGeom>
              <a:avLst/>
              <a:gdLst/>
              <a:ahLst/>
              <a:cxnLst/>
              <a:rect l="l" t="t" r="r" b="b"/>
              <a:pathLst>
                <a:path w="677" h="678" extrusionOk="0">
                  <a:moveTo>
                    <a:pt x="340" y="117"/>
                  </a:moveTo>
                  <a:cubicBezTo>
                    <a:pt x="462" y="117"/>
                    <a:pt x="561" y="216"/>
                    <a:pt x="561" y="338"/>
                  </a:cubicBezTo>
                  <a:cubicBezTo>
                    <a:pt x="558" y="462"/>
                    <a:pt x="462" y="558"/>
                    <a:pt x="340" y="558"/>
                  </a:cubicBezTo>
                  <a:cubicBezTo>
                    <a:pt x="219" y="558"/>
                    <a:pt x="119" y="459"/>
                    <a:pt x="119" y="338"/>
                  </a:cubicBezTo>
                  <a:cubicBezTo>
                    <a:pt x="119" y="216"/>
                    <a:pt x="219" y="117"/>
                    <a:pt x="340" y="117"/>
                  </a:cubicBezTo>
                  <a:close/>
                  <a:moveTo>
                    <a:pt x="340" y="1"/>
                  </a:moveTo>
                  <a:cubicBezTo>
                    <a:pt x="153" y="1"/>
                    <a:pt x="1" y="153"/>
                    <a:pt x="1" y="338"/>
                  </a:cubicBezTo>
                  <a:cubicBezTo>
                    <a:pt x="1" y="525"/>
                    <a:pt x="153" y="677"/>
                    <a:pt x="340" y="677"/>
                  </a:cubicBezTo>
                  <a:cubicBezTo>
                    <a:pt x="525" y="677"/>
                    <a:pt x="677" y="525"/>
                    <a:pt x="677" y="338"/>
                  </a:cubicBezTo>
                  <a:cubicBezTo>
                    <a:pt x="677" y="153"/>
                    <a:pt x="525" y="1"/>
                    <a:pt x="340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8" name="Google Shape;2528;p30"/>
            <p:cNvSpPr/>
            <p:nvPr/>
          </p:nvSpPr>
          <p:spPr>
            <a:xfrm>
              <a:off x="2670875" y="1949175"/>
              <a:ext cx="307600" cy="329200"/>
            </a:xfrm>
            <a:custGeom>
              <a:avLst/>
              <a:gdLst/>
              <a:ahLst/>
              <a:cxnLst/>
              <a:rect l="l" t="t" r="r" b="b"/>
              <a:pathLst>
                <a:path w="12304" h="13168" extrusionOk="0">
                  <a:moveTo>
                    <a:pt x="337" y="12610"/>
                  </a:moveTo>
                  <a:cubicBezTo>
                    <a:pt x="458" y="12610"/>
                    <a:pt x="558" y="12710"/>
                    <a:pt x="558" y="12831"/>
                  </a:cubicBezTo>
                  <a:cubicBezTo>
                    <a:pt x="558" y="12952"/>
                    <a:pt x="458" y="13052"/>
                    <a:pt x="337" y="13052"/>
                  </a:cubicBezTo>
                  <a:cubicBezTo>
                    <a:pt x="216" y="13052"/>
                    <a:pt x="116" y="12952"/>
                    <a:pt x="116" y="12831"/>
                  </a:cubicBezTo>
                  <a:cubicBezTo>
                    <a:pt x="116" y="12710"/>
                    <a:pt x="216" y="12610"/>
                    <a:pt x="337" y="12610"/>
                  </a:cubicBezTo>
                  <a:close/>
                  <a:moveTo>
                    <a:pt x="4928" y="0"/>
                  </a:moveTo>
                  <a:lnTo>
                    <a:pt x="3603" y="1336"/>
                  </a:lnTo>
                  <a:lnTo>
                    <a:pt x="3603" y="5761"/>
                  </a:lnTo>
                  <a:lnTo>
                    <a:pt x="296" y="9091"/>
                  </a:lnTo>
                  <a:lnTo>
                    <a:pt x="279" y="9107"/>
                  </a:lnTo>
                  <a:lnTo>
                    <a:pt x="279" y="12497"/>
                  </a:lnTo>
                  <a:cubicBezTo>
                    <a:pt x="119" y="12527"/>
                    <a:pt x="0" y="12665"/>
                    <a:pt x="0" y="12831"/>
                  </a:cubicBezTo>
                  <a:cubicBezTo>
                    <a:pt x="0" y="13016"/>
                    <a:pt x="152" y="13168"/>
                    <a:pt x="337" y="13168"/>
                  </a:cubicBezTo>
                  <a:cubicBezTo>
                    <a:pt x="525" y="13168"/>
                    <a:pt x="677" y="13016"/>
                    <a:pt x="677" y="12831"/>
                  </a:cubicBezTo>
                  <a:cubicBezTo>
                    <a:pt x="677" y="12665"/>
                    <a:pt x="555" y="12527"/>
                    <a:pt x="398" y="12497"/>
                  </a:cubicBezTo>
                  <a:lnTo>
                    <a:pt x="398" y="9157"/>
                  </a:lnTo>
                  <a:lnTo>
                    <a:pt x="3719" y="5808"/>
                  </a:lnTo>
                  <a:lnTo>
                    <a:pt x="3719" y="1383"/>
                  </a:lnTo>
                  <a:lnTo>
                    <a:pt x="4977" y="116"/>
                  </a:lnTo>
                  <a:lnTo>
                    <a:pt x="12304" y="116"/>
                  </a:lnTo>
                  <a:lnTo>
                    <a:pt x="12304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9" name="Google Shape;2529;p30"/>
            <p:cNvSpPr/>
            <p:nvPr/>
          </p:nvSpPr>
          <p:spPr>
            <a:xfrm>
              <a:off x="2647325" y="1851175"/>
              <a:ext cx="330400" cy="427275"/>
            </a:xfrm>
            <a:custGeom>
              <a:avLst/>
              <a:gdLst/>
              <a:ahLst/>
              <a:cxnLst/>
              <a:rect l="l" t="t" r="r" b="b"/>
              <a:pathLst>
                <a:path w="13216" h="17091" extrusionOk="0">
                  <a:moveTo>
                    <a:pt x="340" y="16530"/>
                  </a:moveTo>
                  <a:cubicBezTo>
                    <a:pt x="462" y="16530"/>
                    <a:pt x="561" y="16630"/>
                    <a:pt x="561" y="16751"/>
                  </a:cubicBezTo>
                  <a:cubicBezTo>
                    <a:pt x="561" y="16872"/>
                    <a:pt x="462" y="16972"/>
                    <a:pt x="340" y="16972"/>
                  </a:cubicBezTo>
                  <a:cubicBezTo>
                    <a:pt x="219" y="16972"/>
                    <a:pt x="120" y="16872"/>
                    <a:pt x="120" y="16751"/>
                  </a:cubicBezTo>
                  <a:cubicBezTo>
                    <a:pt x="120" y="16630"/>
                    <a:pt x="219" y="16530"/>
                    <a:pt x="340" y="16530"/>
                  </a:cubicBezTo>
                  <a:close/>
                  <a:moveTo>
                    <a:pt x="13133" y="0"/>
                  </a:moveTo>
                  <a:lnTo>
                    <a:pt x="10173" y="2984"/>
                  </a:lnTo>
                  <a:lnTo>
                    <a:pt x="5577" y="2984"/>
                  </a:lnTo>
                  <a:lnTo>
                    <a:pt x="3614" y="4964"/>
                  </a:lnTo>
                  <a:lnTo>
                    <a:pt x="3614" y="9389"/>
                  </a:lnTo>
                  <a:lnTo>
                    <a:pt x="291" y="12735"/>
                  </a:lnTo>
                  <a:lnTo>
                    <a:pt x="282" y="16420"/>
                  </a:lnTo>
                  <a:cubicBezTo>
                    <a:pt x="122" y="16447"/>
                    <a:pt x="1" y="16585"/>
                    <a:pt x="1" y="16751"/>
                  </a:cubicBezTo>
                  <a:cubicBezTo>
                    <a:pt x="1" y="16939"/>
                    <a:pt x="153" y="17091"/>
                    <a:pt x="340" y="17091"/>
                  </a:cubicBezTo>
                  <a:cubicBezTo>
                    <a:pt x="528" y="17091"/>
                    <a:pt x="680" y="16939"/>
                    <a:pt x="680" y="16751"/>
                  </a:cubicBezTo>
                  <a:cubicBezTo>
                    <a:pt x="680" y="16585"/>
                    <a:pt x="559" y="16447"/>
                    <a:pt x="401" y="16417"/>
                  </a:cubicBezTo>
                  <a:lnTo>
                    <a:pt x="409" y="12784"/>
                  </a:lnTo>
                  <a:lnTo>
                    <a:pt x="3730" y="9436"/>
                  </a:lnTo>
                  <a:lnTo>
                    <a:pt x="3730" y="5011"/>
                  </a:lnTo>
                  <a:lnTo>
                    <a:pt x="5627" y="3103"/>
                  </a:lnTo>
                  <a:lnTo>
                    <a:pt x="10220" y="3103"/>
                  </a:lnTo>
                  <a:lnTo>
                    <a:pt x="13215" y="86"/>
                  </a:lnTo>
                  <a:lnTo>
                    <a:pt x="13133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0" name="Google Shape;2530;p30"/>
            <p:cNvSpPr/>
            <p:nvPr/>
          </p:nvSpPr>
          <p:spPr>
            <a:xfrm>
              <a:off x="2414275" y="1478925"/>
              <a:ext cx="324450" cy="777500"/>
            </a:xfrm>
            <a:custGeom>
              <a:avLst/>
              <a:gdLst/>
              <a:ahLst/>
              <a:cxnLst/>
              <a:rect l="l" t="t" r="r" b="b"/>
              <a:pathLst>
                <a:path w="12978" h="31100" extrusionOk="0">
                  <a:moveTo>
                    <a:pt x="340" y="30540"/>
                  </a:moveTo>
                  <a:cubicBezTo>
                    <a:pt x="462" y="30540"/>
                    <a:pt x="561" y="30639"/>
                    <a:pt x="561" y="30760"/>
                  </a:cubicBezTo>
                  <a:cubicBezTo>
                    <a:pt x="561" y="30882"/>
                    <a:pt x="462" y="30981"/>
                    <a:pt x="340" y="30981"/>
                  </a:cubicBezTo>
                  <a:cubicBezTo>
                    <a:pt x="219" y="30981"/>
                    <a:pt x="119" y="30882"/>
                    <a:pt x="119" y="30760"/>
                  </a:cubicBezTo>
                  <a:cubicBezTo>
                    <a:pt x="119" y="30639"/>
                    <a:pt x="219" y="30540"/>
                    <a:pt x="340" y="30540"/>
                  </a:cubicBezTo>
                  <a:close/>
                  <a:moveTo>
                    <a:pt x="12895" y="0"/>
                  </a:moveTo>
                  <a:lnTo>
                    <a:pt x="4834" y="8097"/>
                  </a:lnTo>
                  <a:lnTo>
                    <a:pt x="4818" y="8116"/>
                  </a:lnTo>
                  <a:lnTo>
                    <a:pt x="4818" y="15097"/>
                  </a:lnTo>
                  <a:lnTo>
                    <a:pt x="953" y="18979"/>
                  </a:lnTo>
                  <a:lnTo>
                    <a:pt x="953" y="24364"/>
                  </a:lnTo>
                  <a:lnTo>
                    <a:pt x="282" y="25041"/>
                  </a:lnTo>
                  <a:lnTo>
                    <a:pt x="282" y="30429"/>
                  </a:lnTo>
                  <a:cubicBezTo>
                    <a:pt x="122" y="30457"/>
                    <a:pt x="1" y="30595"/>
                    <a:pt x="1" y="30760"/>
                  </a:cubicBezTo>
                  <a:cubicBezTo>
                    <a:pt x="1" y="30948"/>
                    <a:pt x="153" y="31100"/>
                    <a:pt x="340" y="31100"/>
                  </a:cubicBezTo>
                  <a:cubicBezTo>
                    <a:pt x="528" y="31100"/>
                    <a:pt x="680" y="30948"/>
                    <a:pt x="680" y="30760"/>
                  </a:cubicBezTo>
                  <a:cubicBezTo>
                    <a:pt x="680" y="30595"/>
                    <a:pt x="558" y="30457"/>
                    <a:pt x="398" y="30429"/>
                  </a:cubicBezTo>
                  <a:lnTo>
                    <a:pt x="398" y="25090"/>
                  </a:lnTo>
                  <a:lnTo>
                    <a:pt x="1072" y="24414"/>
                  </a:lnTo>
                  <a:lnTo>
                    <a:pt x="1072" y="19028"/>
                  </a:lnTo>
                  <a:lnTo>
                    <a:pt x="4936" y="15147"/>
                  </a:lnTo>
                  <a:lnTo>
                    <a:pt x="4936" y="8163"/>
                  </a:lnTo>
                  <a:lnTo>
                    <a:pt x="12978" y="83"/>
                  </a:lnTo>
                  <a:lnTo>
                    <a:pt x="12895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1" name="Google Shape;2531;p30"/>
            <p:cNvSpPr/>
            <p:nvPr/>
          </p:nvSpPr>
          <p:spPr>
            <a:xfrm>
              <a:off x="2294950" y="1643925"/>
              <a:ext cx="112925" cy="685675"/>
            </a:xfrm>
            <a:custGeom>
              <a:avLst/>
              <a:gdLst/>
              <a:ahLst/>
              <a:cxnLst/>
              <a:rect l="l" t="t" r="r" b="b"/>
              <a:pathLst>
                <a:path w="4517" h="27427" extrusionOk="0">
                  <a:moveTo>
                    <a:pt x="338" y="26866"/>
                  </a:moveTo>
                  <a:cubicBezTo>
                    <a:pt x="462" y="26866"/>
                    <a:pt x="558" y="26965"/>
                    <a:pt x="558" y="27087"/>
                  </a:cubicBezTo>
                  <a:cubicBezTo>
                    <a:pt x="558" y="27208"/>
                    <a:pt x="462" y="27307"/>
                    <a:pt x="338" y="27307"/>
                  </a:cubicBezTo>
                  <a:cubicBezTo>
                    <a:pt x="216" y="27307"/>
                    <a:pt x="120" y="27208"/>
                    <a:pt x="120" y="27087"/>
                  </a:cubicBezTo>
                  <a:cubicBezTo>
                    <a:pt x="120" y="26965"/>
                    <a:pt x="216" y="26866"/>
                    <a:pt x="338" y="26866"/>
                  </a:cubicBezTo>
                  <a:close/>
                  <a:moveTo>
                    <a:pt x="4398" y="1"/>
                  </a:moveTo>
                  <a:lnTo>
                    <a:pt x="4398" y="6093"/>
                  </a:lnTo>
                  <a:lnTo>
                    <a:pt x="1097" y="9408"/>
                  </a:lnTo>
                  <a:lnTo>
                    <a:pt x="1077" y="9425"/>
                  </a:lnTo>
                  <a:lnTo>
                    <a:pt x="1077" y="19592"/>
                  </a:lnTo>
                  <a:lnTo>
                    <a:pt x="280" y="20392"/>
                  </a:lnTo>
                  <a:lnTo>
                    <a:pt x="280" y="26755"/>
                  </a:lnTo>
                  <a:cubicBezTo>
                    <a:pt x="122" y="26783"/>
                    <a:pt x="1" y="26921"/>
                    <a:pt x="1" y="27087"/>
                  </a:cubicBezTo>
                  <a:cubicBezTo>
                    <a:pt x="1" y="27274"/>
                    <a:pt x="153" y="27426"/>
                    <a:pt x="340" y="27426"/>
                  </a:cubicBezTo>
                  <a:cubicBezTo>
                    <a:pt x="525" y="27426"/>
                    <a:pt x="677" y="27274"/>
                    <a:pt x="677" y="27087"/>
                  </a:cubicBezTo>
                  <a:cubicBezTo>
                    <a:pt x="677" y="26921"/>
                    <a:pt x="556" y="26783"/>
                    <a:pt x="398" y="26755"/>
                  </a:cubicBezTo>
                  <a:lnTo>
                    <a:pt x="398" y="20442"/>
                  </a:lnTo>
                  <a:lnTo>
                    <a:pt x="1196" y="19639"/>
                  </a:lnTo>
                  <a:lnTo>
                    <a:pt x="1196" y="9475"/>
                  </a:lnTo>
                  <a:lnTo>
                    <a:pt x="4500" y="6159"/>
                  </a:lnTo>
                  <a:lnTo>
                    <a:pt x="4517" y="6143"/>
                  </a:lnTo>
                  <a:lnTo>
                    <a:pt x="4517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2" name="Google Shape;2532;p30"/>
            <p:cNvSpPr/>
            <p:nvPr/>
          </p:nvSpPr>
          <p:spPr>
            <a:xfrm>
              <a:off x="2319325" y="978025"/>
              <a:ext cx="44250" cy="465925"/>
            </a:xfrm>
            <a:custGeom>
              <a:avLst/>
              <a:gdLst/>
              <a:ahLst/>
              <a:cxnLst/>
              <a:rect l="l" t="t" r="r" b="b"/>
              <a:pathLst>
                <a:path w="1770" h="18637" extrusionOk="0">
                  <a:moveTo>
                    <a:pt x="1430" y="18076"/>
                  </a:moveTo>
                  <a:cubicBezTo>
                    <a:pt x="1552" y="18076"/>
                    <a:pt x="1651" y="18176"/>
                    <a:pt x="1651" y="18297"/>
                  </a:cubicBezTo>
                  <a:cubicBezTo>
                    <a:pt x="1651" y="18419"/>
                    <a:pt x="1552" y="18518"/>
                    <a:pt x="1430" y="18518"/>
                  </a:cubicBezTo>
                  <a:cubicBezTo>
                    <a:pt x="1309" y="18518"/>
                    <a:pt x="1209" y="18419"/>
                    <a:pt x="1209" y="18297"/>
                  </a:cubicBezTo>
                  <a:cubicBezTo>
                    <a:pt x="1209" y="18176"/>
                    <a:pt x="1309" y="18076"/>
                    <a:pt x="1430" y="18076"/>
                  </a:cubicBezTo>
                  <a:close/>
                  <a:moveTo>
                    <a:pt x="0" y="1"/>
                  </a:moveTo>
                  <a:lnTo>
                    <a:pt x="0" y="9461"/>
                  </a:lnTo>
                  <a:lnTo>
                    <a:pt x="1372" y="10822"/>
                  </a:lnTo>
                  <a:lnTo>
                    <a:pt x="1372" y="17966"/>
                  </a:lnTo>
                  <a:cubicBezTo>
                    <a:pt x="1212" y="17993"/>
                    <a:pt x="1093" y="18131"/>
                    <a:pt x="1093" y="18297"/>
                  </a:cubicBezTo>
                  <a:cubicBezTo>
                    <a:pt x="1093" y="18485"/>
                    <a:pt x="1245" y="18637"/>
                    <a:pt x="1430" y="18637"/>
                  </a:cubicBezTo>
                  <a:cubicBezTo>
                    <a:pt x="1618" y="18637"/>
                    <a:pt x="1770" y="18485"/>
                    <a:pt x="1770" y="18297"/>
                  </a:cubicBezTo>
                  <a:cubicBezTo>
                    <a:pt x="1770" y="18131"/>
                    <a:pt x="1648" y="17993"/>
                    <a:pt x="1491" y="17966"/>
                  </a:cubicBezTo>
                  <a:lnTo>
                    <a:pt x="1491" y="10772"/>
                  </a:lnTo>
                  <a:lnTo>
                    <a:pt x="119" y="9411"/>
                  </a:lnTo>
                  <a:lnTo>
                    <a:pt x="119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3" name="Google Shape;2533;p30"/>
            <p:cNvSpPr/>
            <p:nvPr/>
          </p:nvSpPr>
          <p:spPr>
            <a:xfrm>
              <a:off x="2383650" y="1447800"/>
              <a:ext cx="355075" cy="632575"/>
            </a:xfrm>
            <a:custGeom>
              <a:avLst/>
              <a:gdLst/>
              <a:ahLst/>
              <a:cxnLst/>
              <a:rect l="l" t="t" r="r" b="b"/>
              <a:pathLst>
                <a:path w="14203" h="25303" extrusionOk="0">
                  <a:moveTo>
                    <a:pt x="340" y="24743"/>
                  </a:moveTo>
                  <a:cubicBezTo>
                    <a:pt x="461" y="24743"/>
                    <a:pt x="558" y="24842"/>
                    <a:pt x="558" y="24963"/>
                  </a:cubicBezTo>
                  <a:cubicBezTo>
                    <a:pt x="558" y="25085"/>
                    <a:pt x="461" y="25184"/>
                    <a:pt x="340" y="25184"/>
                  </a:cubicBezTo>
                  <a:cubicBezTo>
                    <a:pt x="218" y="25184"/>
                    <a:pt x="119" y="25085"/>
                    <a:pt x="119" y="24963"/>
                  </a:cubicBezTo>
                  <a:cubicBezTo>
                    <a:pt x="119" y="24842"/>
                    <a:pt x="218" y="24743"/>
                    <a:pt x="340" y="24743"/>
                  </a:cubicBezTo>
                  <a:close/>
                  <a:moveTo>
                    <a:pt x="14120" y="0"/>
                  </a:moveTo>
                  <a:lnTo>
                    <a:pt x="5115" y="9046"/>
                  </a:lnTo>
                  <a:lnTo>
                    <a:pt x="5099" y="9063"/>
                  </a:lnTo>
                  <a:lnTo>
                    <a:pt x="5099" y="16044"/>
                  </a:lnTo>
                  <a:lnTo>
                    <a:pt x="1234" y="19926"/>
                  </a:lnTo>
                  <a:lnTo>
                    <a:pt x="1234" y="21275"/>
                  </a:lnTo>
                  <a:lnTo>
                    <a:pt x="279" y="22236"/>
                  </a:lnTo>
                  <a:lnTo>
                    <a:pt x="279" y="24632"/>
                  </a:lnTo>
                  <a:cubicBezTo>
                    <a:pt x="122" y="24660"/>
                    <a:pt x="0" y="24798"/>
                    <a:pt x="0" y="24963"/>
                  </a:cubicBezTo>
                  <a:cubicBezTo>
                    <a:pt x="0" y="25151"/>
                    <a:pt x="152" y="25303"/>
                    <a:pt x="337" y="25303"/>
                  </a:cubicBezTo>
                  <a:cubicBezTo>
                    <a:pt x="525" y="25303"/>
                    <a:pt x="676" y="25151"/>
                    <a:pt x="676" y="24963"/>
                  </a:cubicBezTo>
                  <a:cubicBezTo>
                    <a:pt x="676" y="24798"/>
                    <a:pt x="555" y="24660"/>
                    <a:pt x="398" y="24632"/>
                  </a:cubicBezTo>
                  <a:lnTo>
                    <a:pt x="398" y="22286"/>
                  </a:lnTo>
                  <a:lnTo>
                    <a:pt x="1353" y="21325"/>
                  </a:lnTo>
                  <a:lnTo>
                    <a:pt x="1353" y="19975"/>
                  </a:lnTo>
                  <a:lnTo>
                    <a:pt x="5215" y="16094"/>
                  </a:lnTo>
                  <a:lnTo>
                    <a:pt x="5215" y="9110"/>
                  </a:lnTo>
                  <a:lnTo>
                    <a:pt x="14203" y="83"/>
                  </a:lnTo>
                  <a:lnTo>
                    <a:pt x="14120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4" name="Google Shape;2534;p30"/>
            <p:cNvSpPr/>
            <p:nvPr/>
          </p:nvSpPr>
          <p:spPr>
            <a:xfrm>
              <a:off x="2570600" y="2009975"/>
              <a:ext cx="134375" cy="180625"/>
            </a:xfrm>
            <a:custGeom>
              <a:avLst/>
              <a:gdLst/>
              <a:ahLst/>
              <a:cxnLst/>
              <a:rect l="l" t="t" r="r" b="b"/>
              <a:pathLst>
                <a:path w="5375" h="7225" extrusionOk="0">
                  <a:moveTo>
                    <a:pt x="340" y="6667"/>
                  </a:moveTo>
                  <a:cubicBezTo>
                    <a:pt x="461" y="6667"/>
                    <a:pt x="561" y="6766"/>
                    <a:pt x="561" y="6888"/>
                  </a:cubicBezTo>
                  <a:cubicBezTo>
                    <a:pt x="561" y="7009"/>
                    <a:pt x="461" y="7109"/>
                    <a:pt x="340" y="7109"/>
                  </a:cubicBezTo>
                  <a:cubicBezTo>
                    <a:pt x="218" y="7109"/>
                    <a:pt x="119" y="7009"/>
                    <a:pt x="119" y="6888"/>
                  </a:cubicBezTo>
                  <a:cubicBezTo>
                    <a:pt x="119" y="6766"/>
                    <a:pt x="218" y="6667"/>
                    <a:pt x="340" y="6667"/>
                  </a:cubicBezTo>
                  <a:close/>
                  <a:moveTo>
                    <a:pt x="5292" y="0"/>
                  </a:moveTo>
                  <a:lnTo>
                    <a:pt x="298" y="5033"/>
                  </a:lnTo>
                  <a:lnTo>
                    <a:pt x="282" y="5049"/>
                  </a:lnTo>
                  <a:lnTo>
                    <a:pt x="282" y="6554"/>
                  </a:lnTo>
                  <a:cubicBezTo>
                    <a:pt x="122" y="6581"/>
                    <a:pt x="0" y="6719"/>
                    <a:pt x="0" y="6888"/>
                  </a:cubicBezTo>
                  <a:cubicBezTo>
                    <a:pt x="0" y="7073"/>
                    <a:pt x="152" y="7224"/>
                    <a:pt x="340" y="7224"/>
                  </a:cubicBezTo>
                  <a:cubicBezTo>
                    <a:pt x="528" y="7224"/>
                    <a:pt x="679" y="7073"/>
                    <a:pt x="679" y="6888"/>
                  </a:cubicBezTo>
                  <a:cubicBezTo>
                    <a:pt x="679" y="6719"/>
                    <a:pt x="558" y="6581"/>
                    <a:pt x="398" y="6554"/>
                  </a:cubicBezTo>
                  <a:lnTo>
                    <a:pt x="398" y="5099"/>
                  </a:lnTo>
                  <a:lnTo>
                    <a:pt x="5375" y="83"/>
                  </a:lnTo>
                  <a:lnTo>
                    <a:pt x="5292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5" name="Google Shape;2535;p30"/>
            <p:cNvSpPr/>
            <p:nvPr/>
          </p:nvSpPr>
          <p:spPr>
            <a:xfrm>
              <a:off x="2598200" y="2046475"/>
              <a:ext cx="106775" cy="190075"/>
            </a:xfrm>
            <a:custGeom>
              <a:avLst/>
              <a:gdLst/>
              <a:ahLst/>
              <a:cxnLst/>
              <a:rect l="l" t="t" r="r" b="b"/>
              <a:pathLst>
                <a:path w="4271" h="7603" extrusionOk="0">
                  <a:moveTo>
                    <a:pt x="340" y="7045"/>
                  </a:moveTo>
                  <a:cubicBezTo>
                    <a:pt x="461" y="7045"/>
                    <a:pt x="561" y="7145"/>
                    <a:pt x="561" y="7266"/>
                  </a:cubicBezTo>
                  <a:cubicBezTo>
                    <a:pt x="561" y="7388"/>
                    <a:pt x="461" y="7487"/>
                    <a:pt x="340" y="7487"/>
                  </a:cubicBezTo>
                  <a:cubicBezTo>
                    <a:pt x="219" y="7487"/>
                    <a:pt x="119" y="7388"/>
                    <a:pt x="119" y="7266"/>
                  </a:cubicBezTo>
                  <a:cubicBezTo>
                    <a:pt x="119" y="7145"/>
                    <a:pt x="219" y="7045"/>
                    <a:pt x="340" y="7045"/>
                  </a:cubicBezTo>
                  <a:close/>
                  <a:moveTo>
                    <a:pt x="4188" y="1"/>
                  </a:moveTo>
                  <a:lnTo>
                    <a:pt x="299" y="3920"/>
                  </a:lnTo>
                  <a:lnTo>
                    <a:pt x="279" y="3937"/>
                  </a:lnTo>
                  <a:lnTo>
                    <a:pt x="279" y="6932"/>
                  </a:lnTo>
                  <a:cubicBezTo>
                    <a:pt x="122" y="6960"/>
                    <a:pt x="0" y="7098"/>
                    <a:pt x="0" y="7266"/>
                  </a:cubicBezTo>
                  <a:cubicBezTo>
                    <a:pt x="0" y="7451"/>
                    <a:pt x="152" y="7603"/>
                    <a:pt x="340" y="7603"/>
                  </a:cubicBezTo>
                  <a:cubicBezTo>
                    <a:pt x="525" y="7603"/>
                    <a:pt x="677" y="7451"/>
                    <a:pt x="677" y="7266"/>
                  </a:cubicBezTo>
                  <a:cubicBezTo>
                    <a:pt x="677" y="7101"/>
                    <a:pt x="558" y="6963"/>
                    <a:pt x="398" y="6935"/>
                  </a:cubicBezTo>
                  <a:lnTo>
                    <a:pt x="398" y="3987"/>
                  </a:lnTo>
                  <a:lnTo>
                    <a:pt x="4271" y="83"/>
                  </a:lnTo>
                  <a:lnTo>
                    <a:pt x="4188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6" name="Google Shape;2536;p30"/>
            <p:cNvSpPr/>
            <p:nvPr/>
          </p:nvSpPr>
          <p:spPr>
            <a:xfrm>
              <a:off x="2318275" y="2070425"/>
              <a:ext cx="36950" cy="307200"/>
            </a:xfrm>
            <a:custGeom>
              <a:avLst/>
              <a:gdLst/>
              <a:ahLst/>
              <a:cxnLst/>
              <a:rect l="l" t="t" r="r" b="b"/>
              <a:pathLst>
                <a:path w="1478" h="12288" extrusionOk="0">
                  <a:moveTo>
                    <a:pt x="1138" y="119"/>
                  </a:moveTo>
                  <a:cubicBezTo>
                    <a:pt x="1260" y="119"/>
                    <a:pt x="1359" y="219"/>
                    <a:pt x="1359" y="340"/>
                  </a:cubicBezTo>
                  <a:cubicBezTo>
                    <a:pt x="1359" y="461"/>
                    <a:pt x="1260" y="561"/>
                    <a:pt x="1138" y="561"/>
                  </a:cubicBezTo>
                  <a:cubicBezTo>
                    <a:pt x="1017" y="561"/>
                    <a:pt x="917" y="461"/>
                    <a:pt x="917" y="340"/>
                  </a:cubicBezTo>
                  <a:cubicBezTo>
                    <a:pt x="917" y="219"/>
                    <a:pt x="1017" y="119"/>
                    <a:pt x="1138" y="119"/>
                  </a:cubicBezTo>
                  <a:close/>
                  <a:moveTo>
                    <a:pt x="340" y="11727"/>
                  </a:moveTo>
                  <a:cubicBezTo>
                    <a:pt x="462" y="11727"/>
                    <a:pt x="561" y="11826"/>
                    <a:pt x="561" y="11948"/>
                  </a:cubicBezTo>
                  <a:cubicBezTo>
                    <a:pt x="561" y="12069"/>
                    <a:pt x="462" y="12169"/>
                    <a:pt x="340" y="12169"/>
                  </a:cubicBezTo>
                  <a:cubicBezTo>
                    <a:pt x="219" y="12169"/>
                    <a:pt x="120" y="12069"/>
                    <a:pt x="120" y="11948"/>
                  </a:cubicBezTo>
                  <a:cubicBezTo>
                    <a:pt x="120" y="11826"/>
                    <a:pt x="219" y="11727"/>
                    <a:pt x="340" y="11727"/>
                  </a:cubicBezTo>
                  <a:close/>
                  <a:moveTo>
                    <a:pt x="1138" y="0"/>
                  </a:moveTo>
                  <a:cubicBezTo>
                    <a:pt x="953" y="0"/>
                    <a:pt x="801" y="152"/>
                    <a:pt x="801" y="340"/>
                  </a:cubicBezTo>
                  <a:cubicBezTo>
                    <a:pt x="801" y="506"/>
                    <a:pt x="920" y="644"/>
                    <a:pt x="1080" y="671"/>
                  </a:cubicBezTo>
                  <a:lnTo>
                    <a:pt x="1080" y="2824"/>
                  </a:lnTo>
                  <a:lnTo>
                    <a:pt x="282" y="3628"/>
                  </a:lnTo>
                  <a:lnTo>
                    <a:pt x="282" y="11617"/>
                  </a:lnTo>
                  <a:cubicBezTo>
                    <a:pt x="122" y="11644"/>
                    <a:pt x="1" y="11782"/>
                    <a:pt x="1" y="11948"/>
                  </a:cubicBezTo>
                  <a:cubicBezTo>
                    <a:pt x="1" y="12136"/>
                    <a:pt x="153" y="12287"/>
                    <a:pt x="340" y="12287"/>
                  </a:cubicBezTo>
                  <a:cubicBezTo>
                    <a:pt x="528" y="12287"/>
                    <a:pt x="680" y="12136"/>
                    <a:pt x="680" y="11948"/>
                  </a:cubicBezTo>
                  <a:cubicBezTo>
                    <a:pt x="680" y="11782"/>
                    <a:pt x="558" y="11644"/>
                    <a:pt x="398" y="11617"/>
                  </a:cubicBezTo>
                  <a:lnTo>
                    <a:pt x="398" y="3675"/>
                  </a:lnTo>
                  <a:lnTo>
                    <a:pt x="1199" y="2874"/>
                  </a:lnTo>
                  <a:lnTo>
                    <a:pt x="1199" y="671"/>
                  </a:lnTo>
                  <a:cubicBezTo>
                    <a:pt x="1356" y="644"/>
                    <a:pt x="1478" y="506"/>
                    <a:pt x="1478" y="340"/>
                  </a:cubicBezTo>
                  <a:cubicBezTo>
                    <a:pt x="1478" y="152"/>
                    <a:pt x="1326" y="0"/>
                    <a:pt x="1138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7" name="Google Shape;2537;p30"/>
            <p:cNvSpPr/>
            <p:nvPr/>
          </p:nvSpPr>
          <p:spPr>
            <a:xfrm>
              <a:off x="2056800" y="1031225"/>
              <a:ext cx="185725" cy="1020175"/>
            </a:xfrm>
            <a:custGeom>
              <a:avLst/>
              <a:gdLst/>
              <a:ahLst/>
              <a:cxnLst/>
              <a:rect l="l" t="t" r="r" b="b"/>
              <a:pathLst>
                <a:path w="7429" h="40807" extrusionOk="0">
                  <a:moveTo>
                    <a:pt x="3641" y="120"/>
                  </a:moveTo>
                  <a:cubicBezTo>
                    <a:pt x="3763" y="120"/>
                    <a:pt x="3862" y="219"/>
                    <a:pt x="3862" y="340"/>
                  </a:cubicBezTo>
                  <a:cubicBezTo>
                    <a:pt x="3862" y="459"/>
                    <a:pt x="3763" y="559"/>
                    <a:pt x="3641" y="559"/>
                  </a:cubicBezTo>
                  <a:cubicBezTo>
                    <a:pt x="3520" y="559"/>
                    <a:pt x="3421" y="459"/>
                    <a:pt x="3421" y="340"/>
                  </a:cubicBezTo>
                  <a:cubicBezTo>
                    <a:pt x="3421" y="219"/>
                    <a:pt x="3520" y="120"/>
                    <a:pt x="3641" y="120"/>
                  </a:cubicBezTo>
                  <a:close/>
                  <a:moveTo>
                    <a:pt x="3641" y="1"/>
                  </a:moveTo>
                  <a:cubicBezTo>
                    <a:pt x="3457" y="1"/>
                    <a:pt x="3305" y="153"/>
                    <a:pt x="3305" y="340"/>
                  </a:cubicBezTo>
                  <a:cubicBezTo>
                    <a:pt x="3305" y="412"/>
                    <a:pt x="3327" y="478"/>
                    <a:pt x="3365" y="534"/>
                  </a:cubicBezTo>
                  <a:lnTo>
                    <a:pt x="0" y="3904"/>
                  </a:lnTo>
                  <a:lnTo>
                    <a:pt x="0" y="22284"/>
                  </a:lnTo>
                  <a:lnTo>
                    <a:pt x="1372" y="23645"/>
                  </a:lnTo>
                  <a:lnTo>
                    <a:pt x="1372" y="25930"/>
                  </a:lnTo>
                  <a:lnTo>
                    <a:pt x="7310" y="31860"/>
                  </a:lnTo>
                  <a:lnTo>
                    <a:pt x="7310" y="40807"/>
                  </a:lnTo>
                  <a:lnTo>
                    <a:pt x="7429" y="40807"/>
                  </a:lnTo>
                  <a:lnTo>
                    <a:pt x="7429" y="31810"/>
                  </a:lnTo>
                  <a:lnTo>
                    <a:pt x="1491" y="25883"/>
                  </a:lnTo>
                  <a:lnTo>
                    <a:pt x="1491" y="23595"/>
                  </a:lnTo>
                  <a:lnTo>
                    <a:pt x="119" y="22234"/>
                  </a:lnTo>
                  <a:lnTo>
                    <a:pt x="119" y="3954"/>
                  </a:lnTo>
                  <a:lnTo>
                    <a:pt x="3448" y="616"/>
                  </a:lnTo>
                  <a:cubicBezTo>
                    <a:pt x="3503" y="655"/>
                    <a:pt x="3570" y="677"/>
                    <a:pt x="3641" y="677"/>
                  </a:cubicBezTo>
                  <a:cubicBezTo>
                    <a:pt x="3829" y="677"/>
                    <a:pt x="3981" y="525"/>
                    <a:pt x="3981" y="340"/>
                  </a:cubicBezTo>
                  <a:cubicBezTo>
                    <a:pt x="3981" y="153"/>
                    <a:pt x="3829" y="1"/>
                    <a:pt x="3641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8" name="Google Shape;2538;p30"/>
            <p:cNvSpPr/>
            <p:nvPr/>
          </p:nvSpPr>
          <p:spPr>
            <a:xfrm>
              <a:off x="2103525" y="1076775"/>
              <a:ext cx="86150" cy="631775"/>
            </a:xfrm>
            <a:custGeom>
              <a:avLst/>
              <a:gdLst/>
              <a:ahLst/>
              <a:cxnLst/>
              <a:rect l="l" t="t" r="r" b="b"/>
              <a:pathLst>
                <a:path w="3446" h="25271" extrusionOk="0">
                  <a:moveTo>
                    <a:pt x="3106" y="24713"/>
                  </a:moveTo>
                  <a:cubicBezTo>
                    <a:pt x="3230" y="24713"/>
                    <a:pt x="3327" y="24809"/>
                    <a:pt x="3327" y="24934"/>
                  </a:cubicBezTo>
                  <a:cubicBezTo>
                    <a:pt x="3327" y="25055"/>
                    <a:pt x="3227" y="25154"/>
                    <a:pt x="3106" y="25154"/>
                  </a:cubicBezTo>
                  <a:cubicBezTo>
                    <a:pt x="2984" y="25154"/>
                    <a:pt x="2888" y="25055"/>
                    <a:pt x="2888" y="24934"/>
                  </a:cubicBezTo>
                  <a:cubicBezTo>
                    <a:pt x="2888" y="24812"/>
                    <a:pt x="2984" y="24713"/>
                    <a:pt x="3106" y="24713"/>
                  </a:cubicBezTo>
                  <a:close/>
                  <a:moveTo>
                    <a:pt x="2667" y="1"/>
                  </a:moveTo>
                  <a:lnTo>
                    <a:pt x="0" y="2673"/>
                  </a:lnTo>
                  <a:lnTo>
                    <a:pt x="0" y="19871"/>
                  </a:lnTo>
                  <a:lnTo>
                    <a:pt x="1408" y="21268"/>
                  </a:lnTo>
                  <a:lnTo>
                    <a:pt x="2289" y="21268"/>
                  </a:lnTo>
                  <a:lnTo>
                    <a:pt x="3048" y="22021"/>
                  </a:lnTo>
                  <a:lnTo>
                    <a:pt x="3048" y="24600"/>
                  </a:lnTo>
                  <a:cubicBezTo>
                    <a:pt x="2890" y="24627"/>
                    <a:pt x="2769" y="24765"/>
                    <a:pt x="2769" y="24934"/>
                  </a:cubicBezTo>
                  <a:cubicBezTo>
                    <a:pt x="2769" y="25119"/>
                    <a:pt x="2921" y="25270"/>
                    <a:pt x="3106" y="25270"/>
                  </a:cubicBezTo>
                  <a:cubicBezTo>
                    <a:pt x="3293" y="25270"/>
                    <a:pt x="3445" y="25119"/>
                    <a:pt x="3445" y="24934"/>
                  </a:cubicBezTo>
                  <a:cubicBezTo>
                    <a:pt x="3445" y="24765"/>
                    <a:pt x="3324" y="24627"/>
                    <a:pt x="3167" y="24600"/>
                  </a:cubicBezTo>
                  <a:lnTo>
                    <a:pt x="3167" y="21972"/>
                  </a:lnTo>
                  <a:lnTo>
                    <a:pt x="2338" y="21149"/>
                  </a:lnTo>
                  <a:lnTo>
                    <a:pt x="1455" y="21149"/>
                  </a:lnTo>
                  <a:lnTo>
                    <a:pt x="119" y="19821"/>
                  </a:lnTo>
                  <a:lnTo>
                    <a:pt x="119" y="2720"/>
                  </a:lnTo>
                  <a:lnTo>
                    <a:pt x="2750" y="84"/>
                  </a:lnTo>
                  <a:lnTo>
                    <a:pt x="2667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9" name="Google Shape;2539;p30"/>
            <p:cNvSpPr/>
            <p:nvPr/>
          </p:nvSpPr>
          <p:spPr>
            <a:xfrm>
              <a:off x="2292900" y="1580575"/>
              <a:ext cx="17000" cy="16925"/>
            </a:xfrm>
            <a:custGeom>
              <a:avLst/>
              <a:gdLst/>
              <a:ahLst/>
              <a:cxnLst/>
              <a:rect l="l" t="t" r="r" b="b"/>
              <a:pathLst>
                <a:path w="680" h="677" extrusionOk="0">
                  <a:moveTo>
                    <a:pt x="340" y="119"/>
                  </a:moveTo>
                  <a:cubicBezTo>
                    <a:pt x="461" y="119"/>
                    <a:pt x="560" y="219"/>
                    <a:pt x="560" y="340"/>
                  </a:cubicBezTo>
                  <a:cubicBezTo>
                    <a:pt x="560" y="461"/>
                    <a:pt x="461" y="561"/>
                    <a:pt x="340" y="561"/>
                  </a:cubicBezTo>
                  <a:cubicBezTo>
                    <a:pt x="218" y="561"/>
                    <a:pt x="119" y="461"/>
                    <a:pt x="119" y="340"/>
                  </a:cubicBezTo>
                  <a:cubicBezTo>
                    <a:pt x="119" y="219"/>
                    <a:pt x="218" y="119"/>
                    <a:pt x="340" y="119"/>
                  </a:cubicBezTo>
                  <a:close/>
                  <a:moveTo>
                    <a:pt x="340" y="0"/>
                  </a:moveTo>
                  <a:cubicBezTo>
                    <a:pt x="152" y="0"/>
                    <a:pt x="0" y="152"/>
                    <a:pt x="0" y="340"/>
                  </a:cubicBezTo>
                  <a:cubicBezTo>
                    <a:pt x="0" y="525"/>
                    <a:pt x="152" y="677"/>
                    <a:pt x="340" y="677"/>
                  </a:cubicBezTo>
                  <a:cubicBezTo>
                    <a:pt x="527" y="677"/>
                    <a:pt x="679" y="525"/>
                    <a:pt x="679" y="340"/>
                  </a:cubicBezTo>
                  <a:cubicBezTo>
                    <a:pt x="679" y="152"/>
                    <a:pt x="527" y="0"/>
                    <a:pt x="340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0" name="Google Shape;2540;p30"/>
            <p:cNvSpPr/>
            <p:nvPr/>
          </p:nvSpPr>
          <p:spPr>
            <a:xfrm>
              <a:off x="2080200" y="971125"/>
              <a:ext cx="169300" cy="833775"/>
            </a:xfrm>
            <a:custGeom>
              <a:avLst/>
              <a:gdLst/>
              <a:ahLst/>
              <a:cxnLst/>
              <a:rect l="l" t="t" r="r" b="b"/>
              <a:pathLst>
                <a:path w="6772" h="33351" extrusionOk="0">
                  <a:moveTo>
                    <a:pt x="6435" y="32792"/>
                  </a:moveTo>
                  <a:cubicBezTo>
                    <a:pt x="6556" y="32792"/>
                    <a:pt x="6656" y="32889"/>
                    <a:pt x="6656" y="33013"/>
                  </a:cubicBezTo>
                  <a:cubicBezTo>
                    <a:pt x="6656" y="33135"/>
                    <a:pt x="6556" y="33231"/>
                    <a:pt x="6435" y="33231"/>
                  </a:cubicBezTo>
                  <a:cubicBezTo>
                    <a:pt x="6313" y="33231"/>
                    <a:pt x="6214" y="33135"/>
                    <a:pt x="6214" y="33013"/>
                  </a:cubicBezTo>
                  <a:cubicBezTo>
                    <a:pt x="6214" y="32889"/>
                    <a:pt x="6313" y="32792"/>
                    <a:pt x="6435" y="32792"/>
                  </a:cubicBezTo>
                  <a:close/>
                  <a:moveTo>
                    <a:pt x="3583" y="1"/>
                  </a:moveTo>
                  <a:lnTo>
                    <a:pt x="3583" y="3012"/>
                  </a:lnTo>
                  <a:lnTo>
                    <a:pt x="0" y="6604"/>
                  </a:lnTo>
                  <a:lnTo>
                    <a:pt x="0" y="24392"/>
                  </a:lnTo>
                  <a:lnTo>
                    <a:pt x="1372" y="25753"/>
                  </a:lnTo>
                  <a:lnTo>
                    <a:pt x="1372" y="28042"/>
                  </a:lnTo>
                  <a:lnTo>
                    <a:pt x="6156" y="32817"/>
                  </a:lnTo>
                  <a:cubicBezTo>
                    <a:pt x="6117" y="32872"/>
                    <a:pt x="6095" y="32939"/>
                    <a:pt x="6095" y="33011"/>
                  </a:cubicBezTo>
                  <a:cubicBezTo>
                    <a:pt x="6095" y="33198"/>
                    <a:pt x="6247" y="33350"/>
                    <a:pt x="6435" y="33350"/>
                  </a:cubicBezTo>
                  <a:cubicBezTo>
                    <a:pt x="6620" y="33350"/>
                    <a:pt x="6772" y="33198"/>
                    <a:pt x="6772" y="33011"/>
                  </a:cubicBezTo>
                  <a:cubicBezTo>
                    <a:pt x="6772" y="32826"/>
                    <a:pt x="6620" y="32674"/>
                    <a:pt x="6435" y="32674"/>
                  </a:cubicBezTo>
                  <a:cubicBezTo>
                    <a:pt x="6363" y="32674"/>
                    <a:pt x="6294" y="32696"/>
                    <a:pt x="6239" y="32734"/>
                  </a:cubicBezTo>
                  <a:lnTo>
                    <a:pt x="1488" y="27992"/>
                  </a:lnTo>
                  <a:lnTo>
                    <a:pt x="1488" y="25703"/>
                  </a:lnTo>
                  <a:lnTo>
                    <a:pt x="116" y="24343"/>
                  </a:lnTo>
                  <a:lnTo>
                    <a:pt x="116" y="6653"/>
                  </a:lnTo>
                  <a:lnTo>
                    <a:pt x="3699" y="3062"/>
                  </a:lnTo>
                  <a:lnTo>
                    <a:pt x="3699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1" name="Google Shape;2541;p30"/>
            <p:cNvSpPr/>
            <p:nvPr/>
          </p:nvSpPr>
          <p:spPr>
            <a:xfrm>
              <a:off x="1955975" y="993200"/>
              <a:ext cx="192700" cy="1086025"/>
            </a:xfrm>
            <a:custGeom>
              <a:avLst/>
              <a:gdLst/>
              <a:ahLst/>
              <a:cxnLst/>
              <a:rect l="l" t="t" r="r" b="b"/>
              <a:pathLst>
                <a:path w="7708" h="43441" extrusionOk="0">
                  <a:moveTo>
                    <a:pt x="7368" y="42880"/>
                  </a:moveTo>
                  <a:cubicBezTo>
                    <a:pt x="7490" y="42880"/>
                    <a:pt x="7589" y="42979"/>
                    <a:pt x="7589" y="43100"/>
                  </a:cubicBezTo>
                  <a:cubicBezTo>
                    <a:pt x="7589" y="43222"/>
                    <a:pt x="7490" y="43321"/>
                    <a:pt x="7368" y="43321"/>
                  </a:cubicBezTo>
                  <a:cubicBezTo>
                    <a:pt x="7247" y="43321"/>
                    <a:pt x="7147" y="43222"/>
                    <a:pt x="7147" y="43100"/>
                  </a:cubicBezTo>
                  <a:cubicBezTo>
                    <a:pt x="7147" y="42979"/>
                    <a:pt x="7247" y="42880"/>
                    <a:pt x="7368" y="42880"/>
                  </a:cubicBezTo>
                  <a:close/>
                  <a:moveTo>
                    <a:pt x="1149" y="1"/>
                  </a:moveTo>
                  <a:lnTo>
                    <a:pt x="1149" y="4365"/>
                  </a:lnTo>
                  <a:lnTo>
                    <a:pt x="0" y="5519"/>
                  </a:lnTo>
                  <a:lnTo>
                    <a:pt x="0" y="25074"/>
                  </a:lnTo>
                  <a:lnTo>
                    <a:pt x="1372" y="26438"/>
                  </a:lnTo>
                  <a:lnTo>
                    <a:pt x="1372" y="28724"/>
                  </a:lnTo>
                  <a:lnTo>
                    <a:pt x="7310" y="34653"/>
                  </a:lnTo>
                  <a:lnTo>
                    <a:pt x="7310" y="42769"/>
                  </a:lnTo>
                  <a:cubicBezTo>
                    <a:pt x="7150" y="42797"/>
                    <a:pt x="7031" y="42935"/>
                    <a:pt x="7031" y="43100"/>
                  </a:cubicBezTo>
                  <a:cubicBezTo>
                    <a:pt x="7031" y="43288"/>
                    <a:pt x="7183" y="43440"/>
                    <a:pt x="7368" y="43440"/>
                  </a:cubicBezTo>
                  <a:cubicBezTo>
                    <a:pt x="7556" y="43440"/>
                    <a:pt x="7708" y="43288"/>
                    <a:pt x="7708" y="43100"/>
                  </a:cubicBezTo>
                  <a:cubicBezTo>
                    <a:pt x="7708" y="42935"/>
                    <a:pt x="7586" y="42797"/>
                    <a:pt x="7429" y="42769"/>
                  </a:cubicBezTo>
                  <a:lnTo>
                    <a:pt x="7429" y="34604"/>
                  </a:lnTo>
                  <a:lnTo>
                    <a:pt x="1488" y="28674"/>
                  </a:lnTo>
                  <a:lnTo>
                    <a:pt x="1488" y="26388"/>
                  </a:lnTo>
                  <a:lnTo>
                    <a:pt x="116" y="25025"/>
                  </a:lnTo>
                  <a:lnTo>
                    <a:pt x="116" y="5569"/>
                  </a:lnTo>
                  <a:lnTo>
                    <a:pt x="1265" y="4412"/>
                  </a:lnTo>
                  <a:lnTo>
                    <a:pt x="1265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2" name="Google Shape;2542;p30"/>
            <p:cNvSpPr/>
            <p:nvPr/>
          </p:nvSpPr>
          <p:spPr>
            <a:xfrm>
              <a:off x="1979300" y="985825"/>
              <a:ext cx="192700" cy="1116500"/>
            </a:xfrm>
            <a:custGeom>
              <a:avLst/>
              <a:gdLst/>
              <a:ahLst/>
              <a:cxnLst/>
              <a:rect l="l" t="t" r="r" b="b"/>
              <a:pathLst>
                <a:path w="7708" h="44660" extrusionOk="0">
                  <a:moveTo>
                    <a:pt x="7371" y="44102"/>
                  </a:moveTo>
                  <a:cubicBezTo>
                    <a:pt x="7492" y="44102"/>
                    <a:pt x="7592" y="44202"/>
                    <a:pt x="7592" y="44323"/>
                  </a:cubicBezTo>
                  <a:cubicBezTo>
                    <a:pt x="7592" y="44444"/>
                    <a:pt x="7492" y="44544"/>
                    <a:pt x="7371" y="44544"/>
                  </a:cubicBezTo>
                  <a:cubicBezTo>
                    <a:pt x="7249" y="44544"/>
                    <a:pt x="7150" y="44444"/>
                    <a:pt x="7150" y="44323"/>
                  </a:cubicBezTo>
                  <a:cubicBezTo>
                    <a:pt x="7150" y="44202"/>
                    <a:pt x="7249" y="44102"/>
                    <a:pt x="7371" y="44102"/>
                  </a:cubicBezTo>
                  <a:close/>
                  <a:moveTo>
                    <a:pt x="1149" y="0"/>
                  </a:moveTo>
                  <a:lnTo>
                    <a:pt x="1149" y="4953"/>
                  </a:lnTo>
                  <a:lnTo>
                    <a:pt x="0" y="6109"/>
                  </a:lnTo>
                  <a:lnTo>
                    <a:pt x="0" y="25077"/>
                  </a:lnTo>
                  <a:lnTo>
                    <a:pt x="1372" y="26438"/>
                  </a:lnTo>
                  <a:lnTo>
                    <a:pt x="1372" y="28723"/>
                  </a:lnTo>
                  <a:lnTo>
                    <a:pt x="7310" y="34653"/>
                  </a:lnTo>
                  <a:lnTo>
                    <a:pt x="7310" y="43989"/>
                  </a:lnTo>
                  <a:cubicBezTo>
                    <a:pt x="7153" y="44019"/>
                    <a:pt x="7031" y="44157"/>
                    <a:pt x="7031" y="44323"/>
                  </a:cubicBezTo>
                  <a:cubicBezTo>
                    <a:pt x="7031" y="44511"/>
                    <a:pt x="7183" y="44660"/>
                    <a:pt x="7371" y="44660"/>
                  </a:cubicBezTo>
                  <a:cubicBezTo>
                    <a:pt x="7556" y="44660"/>
                    <a:pt x="7708" y="44508"/>
                    <a:pt x="7708" y="44323"/>
                  </a:cubicBezTo>
                  <a:cubicBezTo>
                    <a:pt x="7708" y="44157"/>
                    <a:pt x="7586" y="44019"/>
                    <a:pt x="7429" y="43989"/>
                  </a:cubicBezTo>
                  <a:lnTo>
                    <a:pt x="7429" y="34603"/>
                  </a:lnTo>
                  <a:lnTo>
                    <a:pt x="1491" y="28677"/>
                  </a:lnTo>
                  <a:lnTo>
                    <a:pt x="1491" y="26388"/>
                  </a:lnTo>
                  <a:lnTo>
                    <a:pt x="119" y="25027"/>
                  </a:lnTo>
                  <a:lnTo>
                    <a:pt x="119" y="6159"/>
                  </a:lnTo>
                  <a:lnTo>
                    <a:pt x="1267" y="5003"/>
                  </a:lnTo>
                  <a:lnTo>
                    <a:pt x="1267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3" name="Google Shape;2543;p30"/>
            <p:cNvSpPr/>
            <p:nvPr/>
          </p:nvSpPr>
          <p:spPr>
            <a:xfrm>
              <a:off x="2002700" y="978500"/>
              <a:ext cx="185725" cy="1052000"/>
            </a:xfrm>
            <a:custGeom>
              <a:avLst/>
              <a:gdLst/>
              <a:ahLst/>
              <a:cxnLst/>
              <a:rect l="l" t="t" r="r" b="b"/>
              <a:pathLst>
                <a:path w="7429" h="42080" extrusionOk="0">
                  <a:moveTo>
                    <a:pt x="1146" y="1"/>
                  </a:moveTo>
                  <a:lnTo>
                    <a:pt x="1146" y="5541"/>
                  </a:lnTo>
                  <a:lnTo>
                    <a:pt x="0" y="6698"/>
                  </a:lnTo>
                  <a:lnTo>
                    <a:pt x="0" y="25074"/>
                  </a:lnTo>
                  <a:lnTo>
                    <a:pt x="1372" y="26435"/>
                  </a:lnTo>
                  <a:lnTo>
                    <a:pt x="1372" y="28724"/>
                  </a:lnTo>
                  <a:lnTo>
                    <a:pt x="7310" y="34651"/>
                  </a:lnTo>
                  <a:lnTo>
                    <a:pt x="7310" y="42079"/>
                  </a:lnTo>
                  <a:lnTo>
                    <a:pt x="7429" y="42079"/>
                  </a:lnTo>
                  <a:lnTo>
                    <a:pt x="7429" y="34604"/>
                  </a:lnTo>
                  <a:lnTo>
                    <a:pt x="1488" y="28674"/>
                  </a:lnTo>
                  <a:lnTo>
                    <a:pt x="1488" y="26386"/>
                  </a:lnTo>
                  <a:lnTo>
                    <a:pt x="116" y="25025"/>
                  </a:lnTo>
                  <a:lnTo>
                    <a:pt x="116" y="6745"/>
                  </a:lnTo>
                  <a:lnTo>
                    <a:pt x="1264" y="5591"/>
                  </a:lnTo>
                  <a:lnTo>
                    <a:pt x="1264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4" name="Google Shape;2544;p30"/>
            <p:cNvSpPr/>
            <p:nvPr/>
          </p:nvSpPr>
          <p:spPr>
            <a:xfrm>
              <a:off x="2314900" y="1643925"/>
              <a:ext cx="69600" cy="213900"/>
            </a:xfrm>
            <a:custGeom>
              <a:avLst/>
              <a:gdLst/>
              <a:ahLst/>
              <a:cxnLst/>
              <a:rect l="l" t="t" r="r" b="b"/>
              <a:pathLst>
                <a:path w="2784" h="8556" extrusionOk="0">
                  <a:moveTo>
                    <a:pt x="340" y="7998"/>
                  </a:moveTo>
                  <a:cubicBezTo>
                    <a:pt x="462" y="7998"/>
                    <a:pt x="561" y="8097"/>
                    <a:pt x="561" y="8219"/>
                  </a:cubicBezTo>
                  <a:cubicBezTo>
                    <a:pt x="561" y="8340"/>
                    <a:pt x="462" y="8439"/>
                    <a:pt x="340" y="8439"/>
                  </a:cubicBezTo>
                  <a:cubicBezTo>
                    <a:pt x="219" y="8439"/>
                    <a:pt x="119" y="8340"/>
                    <a:pt x="119" y="8219"/>
                  </a:cubicBezTo>
                  <a:cubicBezTo>
                    <a:pt x="119" y="8097"/>
                    <a:pt x="219" y="7998"/>
                    <a:pt x="340" y="7998"/>
                  </a:cubicBezTo>
                  <a:close/>
                  <a:moveTo>
                    <a:pt x="2667" y="1"/>
                  </a:moveTo>
                  <a:lnTo>
                    <a:pt x="2667" y="5798"/>
                  </a:lnTo>
                  <a:lnTo>
                    <a:pt x="533" y="7940"/>
                  </a:lnTo>
                  <a:cubicBezTo>
                    <a:pt x="478" y="7901"/>
                    <a:pt x="412" y="7879"/>
                    <a:pt x="340" y="7879"/>
                  </a:cubicBezTo>
                  <a:cubicBezTo>
                    <a:pt x="152" y="7879"/>
                    <a:pt x="1" y="8031"/>
                    <a:pt x="1" y="8219"/>
                  </a:cubicBezTo>
                  <a:cubicBezTo>
                    <a:pt x="1" y="8404"/>
                    <a:pt x="152" y="8555"/>
                    <a:pt x="340" y="8555"/>
                  </a:cubicBezTo>
                  <a:cubicBezTo>
                    <a:pt x="525" y="8555"/>
                    <a:pt x="677" y="8404"/>
                    <a:pt x="677" y="8219"/>
                  </a:cubicBezTo>
                  <a:cubicBezTo>
                    <a:pt x="677" y="8147"/>
                    <a:pt x="655" y="8078"/>
                    <a:pt x="616" y="8023"/>
                  </a:cubicBezTo>
                  <a:lnTo>
                    <a:pt x="2783" y="5847"/>
                  </a:lnTo>
                  <a:lnTo>
                    <a:pt x="2783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5" name="Google Shape;2545;p30"/>
            <p:cNvSpPr/>
            <p:nvPr/>
          </p:nvSpPr>
          <p:spPr>
            <a:xfrm>
              <a:off x="2219175" y="942900"/>
              <a:ext cx="620600" cy="657500"/>
            </a:xfrm>
            <a:custGeom>
              <a:avLst/>
              <a:gdLst/>
              <a:ahLst/>
              <a:cxnLst/>
              <a:rect l="l" t="t" r="r" b="b"/>
              <a:pathLst>
                <a:path w="24824" h="26300" extrusionOk="0">
                  <a:moveTo>
                    <a:pt x="20017" y="0"/>
                  </a:moveTo>
                  <a:lnTo>
                    <a:pt x="19686" y="337"/>
                  </a:lnTo>
                  <a:lnTo>
                    <a:pt x="24354" y="4969"/>
                  </a:lnTo>
                  <a:lnTo>
                    <a:pt x="24354" y="13033"/>
                  </a:lnTo>
                  <a:lnTo>
                    <a:pt x="19965" y="17452"/>
                  </a:lnTo>
                  <a:lnTo>
                    <a:pt x="18068" y="17452"/>
                  </a:lnTo>
                  <a:lnTo>
                    <a:pt x="9756" y="25828"/>
                  </a:lnTo>
                  <a:lnTo>
                    <a:pt x="7976" y="25828"/>
                  </a:lnTo>
                  <a:lnTo>
                    <a:pt x="6910" y="24770"/>
                  </a:lnTo>
                  <a:lnTo>
                    <a:pt x="6910" y="24053"/>
                  </a:lnTo>
                  <a:lnTo>
                    <a:pt x="785" y="17974"/>
                  </a:lnTo>
                  <a:cubicBezTo>
                    <a:pt x="788" y="17955"/>
                    <a:pt x="790" y="17938"/>
                    <a:pt x="790" y="17919"/>
                  </a:cubicBezTo>
                  <a:cubicBezTo>
                    <a:pt x="790" y="17701"/>
                    <a:pt x="614" y="17521"/>
                    <a:pt x="396" y="17521"/>
                  </a:cubicBezTo>
                  <a:cubicBezTo>
                    <a:pt x="177" y="17521"/>
                    <a:pt x="1" y="17701"/>
                    <a:pt x="1" y="17919"/>
                  </a:cubicBezTo>
                  <a:cubicBezTo>
                    <a:pt x="1" y="18137"/>
                    <a:pt x="177" y="18314"/>
                    <a:pt x="396" y="18314"/>
                  </a:cubicBezTo>
                  <a:cubicBezTo>
                    <a:pt x="415" y="18314"/>
                    <a:pt x="434" y="18311"/>
                    <a:pt x="454" y="18308"/>
                  </a:cubicBezTo>
                  <a:lnTo>
                    <a:pt x="6438" y="24249"/>
                  </a:lnTo>
                  <a:lnTo>
                    <a:pt x="6438" y="24966"/>
                  </a:lnTo>
                  <a:lnTo>
                    <a:pt x="7780" y="26300"/>
                  </a:lnTo>
                  <a:lnTo>
                    <a:pt x="9952" y="26300"/>
                  </a:lnTo>
                  <a:lnTo>
                    <a:pt x="18264" y="17924"/>
                  </a:lnTo>
                  <a:lnTo>
                    <a:pt x="20161" y="17924"/>
                  </a:lnTo>
                  <a:lnTo>
                    <a:pt x="24823" y="13226"/>
                  </a:lnTo>
                  <a:lnTo>
                    <a:pt x="24823" y="4773"/>
                  </a:lnTo>
                  <a:lnTo>
                    <a:pt x="20017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6" name="Google Shape;2546;p30"/>
            <p:cNvSpPr/>
            <p:nvPr/>
          </p:nvSpPr>
          <p:spPr>
            <a:xfrm>
              <a:off x="2314900" y="1643925"/>
              <a:ext cx="46275" cy="185800"/>
            </a:xfrm>
            <a:custGeom>
              <a:avLst/>
              <a:gdLst/>
              <a:ahLst/>
              <a:cxnLst/>
              <a:rect l="l" t="t" r="r" b="b"/>
              <a:pathLst>
                <a:path w="1851" h="7432" extrusionOk="0">
                  <a:moveTo>
                    <a:pt x="340" y="6874"/>
                  </a:moveTo>
                  <a:cubicBezTo>
                    <a:pt x="462" y="6874"/>
                    <a:pt x="561" y="6974"/>
                    <a:pt x="561" y="7095"/>
                  </a:cubicBezTo>
                  <a:cubicBezTo>
                    <a:pt x="561" y="7217"/>
                    <a:pt x="462" y="7316"/>
                    <a:pt x="340" y="7316"/>
                  </a:cubicBezTo>
                  <a:cubicBezTo>
                    <a:pt x="219" y="7316"/>
                    <a:pt x="119" y="7217"/>
                    <a:pt x="119" y="7095"/>
                  </a:cubicBezTo>
                  <a:cubicBezTo>
                    <a:pt x="119" y="6974"/>
                    <a:pt x="219" y="6874"/>
                    <a:pt x="340" y="6874"/>
                  </a:cubicBezTo>
                  <a:close/>
                  <a:moveTo>
                    <a:pt x="1731" y="1"/>
                  </a:moveTo>
                  <a:lnTo>
                    <a:pt x="1731" y="5505"/>
                  </a:lnTo>
                  <a:lnTo>
                    <a:pt x="522" y="6811"/>
                  </a:lnTo>
                  <a:cubicBezTo>
                    <a:pt x="470" y="6775"/>
                    <a:pt x="406" y="6756"/>
                    <a:pt x="340" y="6756"/>
                  </a:cubicBezTo>
                  <a:cubicBezTo>
                    <a:pt x="152" y="6756"/>
                    <a:pt x="1" y="6907"/>
                    <a:pt x="1" y="7095"/>
                  </a:cubicBezTo>
                  <a:cubicBezTo>
                    <a:pt x="1" y="7280"/>
                    <a:pt x="152" y="7432"/>
                    <a:pt x="340" y="7432"/>
                  </a:cubicBezTo>
                  <a:cubicBezTo>
                    <a:pt x="525" y="7432"/>
                    <a:pt x="677" y="7280"/>
                    <a:pt x="677" y="7095"/>
                  </a:cubicBezTo>
                  <a:cubicBezTo>
                    <a:pt x="677" y="7018"/>
                    <a:pt x="652" y="6949"/>
                    <a:pt x="608" y="6891"/>
                  </a:cubicBezTo>
                  <a:lnTo>
                    <a:pt x="1850" y="5552"/>
                  </a:lnTo>
                  <a:lnTo>
                    <a:pt x="1850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7" name="Google Shape;2547;p30"/>
            <p:cNvSpPr/>
            <p:nvPr/>
          </p:nvSpPr>
          <p:spPr>
            <a:xfrm>
              <a:off x="1462050" y="1917500"/>
              <a:ext cx="120650" cy="192425"/>
            </a:xfrm>
            <a:custGeom>
              <a:avLst/>
              <a:gdLst/>
              <a:ahLst/>
              <a:cxnLst/>
              <a:rect l="l" t="t" r="r" b="b"/>
              <a:pathLst>
                <a:path w="4826" h="7697" extrusionOk="0">
                  <a:moveTo>
                    <a:pt x="329" y="0"/>
                  </a:moveTo>
                  <a:lnTo>
                    <a:pt x="0" y="340"/>
                  </a:lnTo>
                  <a:lnTo>
                    <a:pt x="4196" y="4395"/>
                  </a:lnTo>
                  <a:lnTo>
                    <a:pt x="4196" y="6984"/>
                  </a:lnTo>
                  <a:cubicBezTo>
                    <a:pt x="4100" y="7059"/>
                    <a:pt x="4036" y="7172"/>
                    <a:pt x="4036" y="7302"/>
                  </a:cubicBezTo>
                  <a:cubicBezTo>
                    <a:pt x="4036" y="7520"/>
                    <a:pt x="4213" y="7696"/>
                    <a:pt x="4431" y="7696"/>
                  </a:cubicBezTo>
                  <a:cubicBezTo>
                    <a:pt x="4649" y="7696"/>
                    <a:pt x="4826" y="7520"/>
                    <a:pt x="4826" y="7302"/>
                  </a:cubicBezTo>
                  <a:cubicBezTo>
                    <a:pt x="4826" y="7172"/>
                    <a:pt x="4762" y="7059"/>
                    <a:pt x="4666" y="6987"/>
                  </a:cubicBezTo>
                  <a:lnTo>
                    <a:pt x="4666" y="4193"/>
                  </a:lnTo>
                  <a:lnTo>
                    <a:pt x="329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8" name="Google Shape;2548;p30"/>
            <p:cNvSpPr/>
            <p:nvPr/>
          </p:nvSpPr>
          <p:spPr>
            <a:xfrm>
              <a:off x="2272600" y="978500"/>
              <a:ext cx="44250" cy="418450"/>
            </a:xfrm>
            <a:custGeom>
              <a:avLst/>
              <a:gdLst/>
              <a:ahLst/>
              <a:cxnLst/>
              <a:rect l="l" t="t" r="r" b="b"/>
              <a:pathLst>
                <a:path w="1770" h="16738" extrusionOk="0">
                  <a:moveTo>
                    <a:pt x="1430" y="16180"/>
                  </a:moveTo>
                  <a:cubicBezTo>
                    <a:pt x="1552" y="16180"/>
                    <a:pt x="1651" y="16280"/>
                    <a:pt x="1651" y="16401"/>
                  </a:cubicBezTo>
                  <a:cubicBezTo>
                    <a:pt x="1651" y="16522"/>
                    <a:pt x="1552" y="16622"/>
                    <a:pt x="1430" y="16622"/>
                  </a:cubicBezTo>
                  <a:cubicBezTo>
                    <a:pt x="1309" y="16622"/>
                    <a:pt x="1210" y="16522"/>
                    <a:pt x="1210" y="16401"/>
                  </a:cubicBezTo>
                  <a:cubicBezTo>
                    <a:pt x="1210" y="16280"/>
                    <a:pt x="1309" y="16180"/>
                    <a:pt x="1430" y="16180"/>
                  </a:cubicBezTo>
                  <a:close/>
                  <a:moveTo>
                    <a:pt x="0" y="1"/>
                  </a:moveTo>
                  <a:lnTo>
                    <a:pt x="0" y="12282"/>
                  </a:lnTo>
                  <a:lnTo>
                    <a:pt x="1372" y="13643"/>
                  </a:lnTo>
                  <a:lnTo>
                    <a:pt x="1372" y="16067"/>
                  </a:lnTo>
                  <a:cubicBezTo>
                    <a:pt x="1212" y="16095"/>
                    <a:pt x="1094" y="16233"/>
                    <a:pt x="1094" y="16401"/>
                  </a:cubicBezTo>
                  <a:cubicBezTo>
                    <a:pt x="1094" y="16586"/>
                    <a:pt x="1245" y="16738"/>
                    <a:pt x="1430" y="16738"/>
                  </a:cubicBezTo>
                  <a:cubicBezTo>
                    <a:pt x="1618" y="16738"/>
                    <a:pt x="1770" y="16586"/>
                    <a:pt x="1770" y="16401"/>
                  </a:cubicBezTo>
                  <a:cubicBezTo>
                    <a:pt x="1770" y="16233"/>
                    <a:pt x="1648" y="16095"/>
                    <a:pt x="1491" y="16067"/>
                  </a:cubicBezTo>
                  <a:lnTo>
                    <a:pt x="1491" y="13596"/>
                  </a:lnTo>
                  <a:lnTo>
                    <a:pt x="119" y="12235"/>
                  </a:lnTo>
                  <a:lnTo>
                    <a:pt x="119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9" name="Google Shape;2549;p30"/>
            <p:cNvSpPr/>
            <p:nvPr/>
          </p:nvSpPr>
          <p:spPr>
            <a:xfrm>
              <a:off x="1932575" y="993200"/>
              <a:ext cx="192700" cy="1062825"/>
            </a:xfrm>
            <a:custGeom>
              <a:avLst/>
              <a:gdLst/>
              <a:ahLst/>
              <a:cxnLst/>
              <a:rect l="l" t="t" r="r" b="b"/>
              <a:pathLst>
                <a:path w="7708" h="42513" extrusionOk="0">
                  <a:moveTo>
                    <a:pt x="7371" y="41952"/>
                  </a:moveTo>
                  <a:cubicBezTo>
                    <a:pt x="7492" y="41952"/>
                    <a:pt x="7589" y="42051"/>
                    <a:pt x="7589" y="42173"/>
                  </a:cubicBezTo>
                  <a:cubicBezTo>
                    <a:pt x="7589" y="42294"/>
                    <a:pt x="7492" y="42394"/>
                    <a:pt x="7371" y="42394"/>
                  </a:cubicBezTo>
                  <a:cubicBezTo>
                    <a:pt x="7250" y="42394"/>
                    <a:pt x="7150" y="42294"/>
                    <a:pt x="7150" y="42173"/>
                  </a:cubicBezTo>
                  <a:cubicBezTo>
                    <a:pt x="7150" y="42051"/>
                    <a:pt x="7250" y="41952"/>
                    <a:pt x="7371" y="41952"/>
                  </a:cubicBezTo>
                  <a:close/>
                  <a:moveTo>
                    <a:pt x="1149" y="1"/>
                  </a:moveTo>
                  <a:lnTo>
                    <a:pt x="1149" y="4070"/>
                  </a:lnTo>
                  <a:lnTo>
                    <a:pt x="0" y="5226"/>
                  </a:lnTo>
                  <a:lnTo>
                    <a:pt x="0" y="25370"/>
                  </a:lnTo>
                  <a:lnTo>
                    <a:pt x="1372" y="26731"/>
                  </a:lnTo>
                  <a:lnTo>
                    <a:pt x="1372" y="29019"/>
                  </a:lnTo>
                  <a:lnTo>
                    <a:pt x="7310" y="34946"/>
                  </a:lnTo>
                  <a:lnTo>
                    <a:pt x="7310" y="41839"/>
                  </a:lnTo>
                  <a:cubicBezTo>
                    <a:pt x="7153" y="41869"/>
                    <a:pt x="7031" y="42007"/>
                    <a:pt x="7031" y="42173"/>
                  </a:cubicBezTo>
                  <a:cubicBezTo>
                    <a:pt x="7031" y="42361"/>
                    <a:pt x="7183" y="42512"/>
                    <a:pt x="7371" y="42512"/>
                  </a:cubicBezTo>
                  <a:cubicBezTo>
                    <a:pt x="7556" y="42512"/>
                    <a:pt x="7708" y="42361"/>
                    <a:pt x="7708" y="42173"/>
                  </a:cubicBezTo>
                  <a:cubicBezTo>
                    <a:pt x="7708" y="42007"/>
                    <a:pt x="7586" y="41869"/>
                    <a:pt x="7429" y="41839"/>
                  </a:cubicBezTo>
                  <a:lnTo>
                    <a:pt x="7429" y="34899"/>
                  </a:lnTo>
                  <a:lnTo>
                    <a:pt x="1491" y="28970"/>
                  </a:lnTo>
                  <a:lnTo>
                    <a:pt x="1491" y="26681"/>
                  </a:lnTo>
                  <a:lnTo>
                    <a:pt x="119" y="25320"/>
                  </a:lnTo>
                  <a:lnTo>
                    <a:pt x="119" y="5273"/>
                  </a:lnTo>
                  <a:lnTo>
                    <a:pt x="1265" y="4120"/>
                  </a:lnTo>
                  <a:lnTo>
                    <a:pt x="1265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0" name="Google Shape;2550;p30"/>
            <p:cNvSpPr/>
            <p:nvPr/>
          </p:nvSpPr>
          <p:spPr>
            <a:xfrm>
              <a:off x="2345275" y="1417575"/>
              <a:ext cx="393450" cy="629950"/>
            </a:xfrm>
            <a:custGeom>
              <a:avLst/>
              <a:gdLst/>
              <a:ahLst/>
              <a:cxnLst/>
              <a:rect l="l" t="t" r="r" b="b"/>
              <a:pathLst>
                <a:path w="15738" h="25198" extrusionOk="0">
                  <a:moveTo>
                    <a:pt x="15655" y="0"/>
                  </a:moveTo>
                  <a:lnTo>
                    <a:pt x="5731" y="9966"/>
                  </a:lnTo>
                  <a:lnTo>
                    <a:pt x="5714" y="9982"/>
                  </a:lnTo>
                  <a:lnTo>
                    <a:pt x="5714" y="16963"/>
                  </a:lnTo>
                  <a:lnTo>
                    <a:pt x="17" y="22689"/>
                  </a:lnTo>
                  <a:lnTo>
                    <a:pt x="0" y="22705"/>
                  </a:lnTo>
                  <a:lnTo>
                    <a:pt x="0" y="25198"/>
                  </a:lnTo>
                  <a:lnTo>
                    <a:pt x="119" y="25198"/>
                  </a:lnTo>
                  <a:lnTo>
                    <a:pt x="119" y="22752"/>
                  </a:lnTo>
                  <a:lnTo>
                    <a:pt x="5814" y="17030"/>
                  </a:lnTo>
                  <a:lnTo>
                    <a:pt x="5830" y="17013"/>
                  </a:lnTo>
                  <a:lnTo>
                    <a:pt x="5830" y="10029"/>
                  </a:lnTo>
                  <a:lnTo>
                    <a:pt x="15738" y="83"/>
                  </a:lnTo>
                  <a:lnTo>
                    <a:pt x="15655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1" name="Google Shape;2551;p30"/>
            <p:cNvSpPr/>
            <p:nvPr/>
          </p:nvSpPr>
          <p:spPr>
            <a:xfrm>
              <a:off x="2296000" y="978025"/>
              <a:ext cx="44175" cy="442475"/>
            </a:xfrm>
            <a:custGeom>
              <a:avLst/>
              <a:gdLst/>
              <a:ahLst/>
              <a:cxnLst/>
              <a:rect l="l" t="t" r="r" b="b"/>
              <a:pathLst>
                <a:path w="1767" h="17699" extrusionOk="0">
                  <a:moveTo>
                    <a:pt x="1430" y="17138"/>
                  </a:moveTo>
                  <a:cubicBezTo>
                    <a:pt x="1552" y="17138"/>
                    <a:pt x="1651" y="17237"/>
                    <a:pt x="1651" y="17359"/>
                  </a:cubicBezTo>
                  <a:cubicBezTo>
                    <a:pt x="1651" y="17480"/>
                    <a:pt x="1552" y="17579"/>
                    <a:pt x="1430" y="17579"/>
                  </a:cubicBezTo>
                  <a:cubicBezTo>
                    <a:pt x="1309" y="17579"/>
                    <a:pt x="1209" y="17480"/>
                    <a:pt x="1209" y="17359"/>
                  </a:cubicBezTo>
                  <a:cubicBezTo>
                    <a:pt x="1209" y="17237"/>
                    <a:pt x="1309" y="17138"/>
                    <a:pt x="1430" y="17138"/>
                  </a:cubicBezTo>
                  <a:close/>
                  <a:moveTo>
                    <a:pt x="0" y="1"/>
                  </a:moveTo>
                  <a:lnTo>
                    <a:pt x="0" y="9753"/>
                  </a:lnTo>
                  <a:lnTo>
                    <a:pt x="1372" y="11117"/>
                  </a:lnTo>
                  <a:lnTo>
                    <a:pt x="1372" y="17027"/>
                  </a:lnTo>
                  <a:lnTo>
                    <a:pt x="1369" y="17027"/>
                  </a:lnTo>
                  <a:cubicBezTo>
                    <a:pt x="1212" y="17055"/>
                    <a:pt x="1091" y="17193"/>
                    <a:pt x="1091" y="17359"/>
                  </a:cubicBezTo>
                  <a:cubicBezTo>
                    <a:pt x="1091" y="17546"/>
                    <a:pt x="1242" y="17698"/>
                    <a:pt x="1430" y="17698"/>
                  </a:cubicBezTo>
                  <a:cubicBezTo>
                    <a:pt x="1615" y="17698"/>
                    <a:pt x="1767" y="17546"/>
                    <a:pt x="1767" y="17359"/>
                  </a:cubicBezTo>
                  <a:cubicBezTo>
                    <a:pt x="1767" y="17193"/>
                    <a:pt x="1645" y="17055"/>
                    <a:pt x="1488" y="17027"/>
                  </a:cubicBezTo>
                  <a:lnTo>
                    <a:pt x="1488" y="11067"/>
                  </a:lnTo>
                  <a:lnTo>
                    <a:pt x="116" y="9704"/>
                  </a:lnTo>
                  <a:lnTo>
                    <a:pt x="116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2" name="Google Shape;2552;p30"/>
            <p:cNvSpPr/>
            <p:nvPr/>
          </p:nvSpPr>
          <p:spPr>
            <a:xfrm>
              <a:off x="1459000" y="1041375"/>
              <a:ext cx="299475" cy="684350"/>
            </a:xfrm>
            <a:custGeom>
              <a:avLst/>
              <a:gdLst/>
              <a:ahLst/>
              <a:cxnLst/>
              <a:rect l="l" t="t" r="r" b="b"/>
              <a:pathLst>
                <a:path w="11979" h="27374" extrusionOk="0">
                  <a:moveTo>
                    <a:pt x="11642" y="26816"/>
                  </a:moveTo>
                  <a:cubicBezTo>
                    <a:pt x="11763" y="26816"/>
                    <a:pt x="11863" y="26916"/>
                    <a:pt x="11863" y="27037"/>
                  </a:cubicBezTo>
                  <a:cubicBezTo>
                    <a:pt x="11863" y="27158"/>
                    <a:pt x="11763" y="27258"/>
                    <a:pt x="11642" y="27258"/>
                  </a:cubicBezTo>
                  <a:cubicBezTo>
                    <a:pt x="11520" y="27258"/>
                    <a:pt x="11421" y="27158"/>
                    <a:pt x="11421" y="27037"/>
                  </a:cubicBezTo>
                  <a:cubicBezTo>
                    <a:pt x="11421" y="26916"/>
                    <a:pt x="11520" y="26816"/>
                    <a:pt x="11642" y="26816"/>
                  </a:cubicBezTo>
                  <a:close/>
                  <a:moveTo>
                    <a:pt x="84" y="1"/>
                  </a:moveTo>
                  <a:lnTo>
                    <a:pt x="1" y="84"/>
                  </a:lnTo>
                  <a:lnTo>
                    <a:pt x="9373" y="9442"/>
                  </a:lnTo>
                  <a:lnTo>
                    <a:pt x="9373" y="24856"/>
                  </a:lnTo>
                  <a:lnTo>
                    <a:pt x="11363" y="26844"/>
                  </a:lnTo>
                  <a:cubicBezTo>
                    <a:pt x="11324" y="26896"/>
                    <a:pt x="11302" y="26965"/>
                    <a:pt x="11302" y="27037"/>
                  </a:cubicBezTo>
                  <a:cubicBezTo>
                    <a:pt x="11302" y="27222"/>
                    <a:pt x="11454" y="27374"/>
                    <a:pt x="11642" y="27374"/>
                  </a:cubicBezTo>
                  <a:cubicBezTo>
                    <a:pt x="11827" y="27374"/>
                    <a:pt x="11979" y="27222"/>
                    <a:pt x="11979" y="27037"/>
                  </a:cubicBezTo>
                  <a:cubicBezTo>
                    <a:pt x="11979" y="26849"/>
                    <a:pt x="11827" y="26697"/>
                    <a:pt x="11642" y="26697"/>
                  </a:cubicBezTo>
                  <a:cubicBezTo>
                    <a:pt x="11567" y="26697"/>
                    <a:pt x="11501" y="26720"/>
                    <a:pt x="11446" y="26758"/>
                  </a:cubicBezTo>
                  <a:lnTo>
                    <a:pt x="9492" y="24807"/>
                  </a:lnTo>
                  <a:lnTo>
                    <a:pt x="9492" y="9392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3" name="Google Shape;2553;p30"/>
            <p:cNvSpPr/>
            <p:nvPr/>
          </p:nvSpPr>
          <p:spPr>
            <a:xfrm>
              <a:off x="1479300" y="966925"/>
              <a:ext cx="291325" cy="642025"/>
            </a:xfrm>
            <a:custGeom>
              <a:avLst/>
              <a:gdLst/>
              <a:ahLst/>
              <a:cxnLst/>
              <a:rect l="l" t="t" r="r" b="b"/>
              <a:pathLst>
                <a:path w="11653" h="25681" extrusionOk="0">
                  <a:moveTo>
                    <a:pt x="326" y="0"/>
                  </a:moveTo>
                  <a:lnTo>
                    <a:pt x="1" y="337"/>
                  </a:lnTo>
                  <a:lnTo>
                    <a:pt x="11020" y="10992"/>
                  </a:lnTo>
                  <a:lnTo>
                    <a:pt x="11020" y="24972"/>
                  </a:lnTo>
                  <a:cubicBezTo>
                    <a:pt x="10924" y="25043"/>
                    <a:pt x="10860" y="25157"/>
                    <a:pt x="10860" y="25286"/>
                  </a:cubicBezTo>
                  <a:cubicBezTo>
                    <a:pt x="10860" y="25504"/>
                    <a:pt x="11037" y="25681"/>
                    <a:pt x="11258" y="25681"/>
                  </a:cubicBezTo>
                  <a:cubicBezTo>
                    <a:pt x="11476" y="25681"/>
                    <a:pt x="11653" y="25504"/>
                    <a:pt x="11653" y="25286"/>
                  </a:cubicBezTo>
                  <a:cubicBezTo>
                    <a:pt x="11653" y="25157"/>
                    <a:pt x="11589" y="25043"/>
                    <a:pt x="11492" y="24972"/>
                  </a:cubicBezTo>
                  <a:lnTo>
                    <a:pt x="11492" y="10794"/>
                  </a:lnTo>
                  <a:lnTo>
                    <a:pt x="326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4" name="Google Shape;2554;p30"/>
            <p:cNvSpPr/>
            <p:nvPr/>
          </p:nvSpPr>
          <p:spPr>
            <a:xfrm>
              <a:off x="1788750" y="1787275"/>
              <a:ext cx="19775" cy="19825"/>
            </a:xfrm>
            <a:custGeom>
              <a:avLst/>
              <a:gdLst/>
              <a:ahLst/>
              <a:cxnLst/>
              <a:rect l="l" t="t" r="r" b="b"/>
              <a:pathLst>
                <a:path w="791" h="793" extrusionOk="0">
                  <a:moveTo>
                    <a:pt x="395" y="0"/>
                  </a:moveTo>
                  <a:cubicBezTo>
                    <a:pt x="177" y="0"/>
                    <a:pt x="1" y="177"/>
                    <a:pt x="1" y="395"/>
                  </a:cubicBezTo>
                  <a:cubicBezTo>
                    <a:pt x="1" y="616"/>
                    <a:pt x="177" y="792"/>
                    <a:pt x="395" y="792"/>
                  </a:cubicBezTo>
                  <a:cubicBezTo>
                    <a:pt x="613" y="792"/>
                    <a:pt x="790" y="616"/>
                    <a:pt x="790" y="395"/>
                  </a:cubicBezTo>
                  <a:cubicBezTo>
                    <a:pt x="790" y="177"/>
                    <a:pt x="613" y="0"/>
                    <a:pt x="395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5" name="Google Shape;2555;p30"/>
            <p:cNvSpPr/>
            <p:nvPr/>
          </p:nvSpPr>
          <p:spPr>
            <a:xfrm>
              <a:off x="1400775" y="1164075"/>
              <a:ext cx="165650" cy="266975"/>
            </a:xfrm>
            <a:custGeom>
              <a:avLst/>
              <a:gdLst/>
              <a:ahLst/>
              <a:cxnLst/>
              <a:rect l="l" t="t" r="r" b="b"/>
              <a:pathLst>
                <a:path w="6626" h="10679" extrusionOk="0">
                  <a:moveTo>
                    <a:pt x="83" y="1"/>
                  </a:moveTo>
                  <a:lnTo>
                    <a:pt x="0" y="84"/>
                  </a:lnTo>
                  <a:lnTo>
                    <a:pt x="6509" y="6582"/>
                  </a:lnTo>
                  <a:lnTo>
                    <a:pt x="6509" y="10678"/>
                  </a:lnTo>
                  <a:lnTo>
                    <a:pt x="6625" y="10678"/>
                  </a:lnTo>
                  <a:lnTo>
                    <a:pt x="6625" y="6532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6" name="Google Shape;2556;p30"/>
            <p:cNvSpPr/>
            <p:nvPr/>
          </p:nvSpPr>
          <p:spPr>
            <a:xfrm>
              <a:off x="1424150" y="1156700"/>
              <a:ext cx="165675" cy="297675"/>
            </a:xfrm>
            <a:custGeom>
              <a:avLst/>
              <a:gdLst/>
              <a:ahLst/>
              <a:cxnLst/>
              <a:rect l="l" t="t" r="r" b="b"/>
              <a:pathLst>
                <a:path w="6627" h="11907" extrusionOk="0">
                  <a:moveTo>
                    <a:pt x="84" y="0"/>
                  </a:moveTo>
                  <a:lnTo>
                    <a:pt x="1" y="83"/>
                  </a:lnTo>
                  <a:lnTo>
                    <a:pt x="6507" y="6581"/>
                  </a:lnTo>
                  <a:lnTo>
                    <a:pt x="6507" y="11906"/>
                  </a:lnTo>
                  <a:lnTo>
                    <a:pt x="6626" y="11906"/>
                  </a:lnTo>
                  <a:lnTo>
                    <a:pt x="6626" y="6532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7" name="Google Shape;2557;p30"/>
            <p:cNvSpPr/>
            <p:nvPr/>
          </p:nvSpPr>
          <p:spPr>
            <a:xfrm>
              <a:off x="1813050" y="1812225"/>
              <a:ext cx="17400" cy="16925"/>
            </a:xfrm>
            <a:custGeom>
              <a:avLst/>
              <a:gdLst/>
              <a:ahLst/>
              <a:cxnLst/>
              <a:rect l="l" t="t" r="r" b="b"/>
              <a:pathLst>
                <a:path w="696" h="677" extrusionOk="0">
                  <a:moveTo>
                    <a:pt x="355" y="117"/>
                  </a:moveTo>
                  <a:cubicBezTo>
                    <a:pt x="414" y="117"/>
                    <a:pt x="471" y="138"/>
                    <a:pt x="514" y="181"/>
                  </a:cubicBezTo>
                  <a:cubicBezTo>
                    <a:pt x="569" y="236"/>
                    <a:pt x="591" y="316"/>
                    <a:pt x="572" y="393"/>
                  </a:cubicBezTo>
                  <a:cubicBezTo>
                    <a:pt x="552" y="471"/>
                    <a:pt x="489" y="534"/>
                    <a:pt x="414" y="551"/>
                  </a:cubicBezTo>
                  <a:cubicBezTo>
                    <a:pt x="395" y="555"/>
                    <a:pt x="376" y="558"/>
                    <a:pt x="358" y="558"/>
                  </a:cubicBezTo>
                  <a:cubicBezTo>
                    <a:pt x="299" y="558"/>
                    <a:pt x="244" y="535"/>
                    <a:pt x="202" y="493"/>
                  </a:cubicBezTo>
                  <a:cubicBezTo>
                    <a:pt x="160" y="451"/>
                    <a:pt x="136" y="396"/>
                    <a:pt x="136" y="338"/>
                  </a:cubicBezTo>
                  <a:cubicBezTo>
                    <a:pt x="136" y="319"/>
                    <a:pt x="138" y="300"/>
                    <a:pt x="144" y="283"/>
                  </a:cubicBezTo>
                  <a:cubicBezTo>
                    <a:pt x="160" y="206"/>
                    <a:pt x="227" y="142"/>
                    <a:pt x="301" y="123"/>
                  </a:cubicBezTo>
                  <a:cubicBezTo>
                    <a:pt x="319" y="119"/>
                    <a:pt x="337" y="117"/>
                    <a:pt x="355" y="117"/>
                  </a:cubicBezTo>
                  <a:close/>
                  <a:moveTo>
                    <a:pt x="356" y="0"/>
                  </a:moveTo>
                  <a:cubicBezTo>
                    <a:pt x="329" y="0"/>
                    <a:pt x="301" y="3"/>
                    <a:pt x="274" y="10"/>
                  </a:cubicBezTo>
                  <a:cubicBezTo>
                    <a:pt x="155" y="37"/>
                    <a:pt x="58" y="134"/>
                    <a:pt x="28" y="255"/>
                  </a:cubicBezTo>
                  <a:cubicBezTo>
                    <a:pt x="0" y="371"/>
                    <a:pt x="33" y="493"/>
                    <a:pt x="119" y="578"/>
                  </a:cubicBezTo>
                  <a:cubicBezTo>
                    <a:pt x="183" y="642"/>
                    <a:pt x="269" y="676"/>
                    <a:pt x="358" y="676"/>
                  </a:cubicBezTo>
                  <a:cubicBezTo>
                    <a:pt x="385" y="676"/>
                    <a:pt x="412" y="673"/>
                    <a:pt x="439" y="667"/>
                  </a:cubicBezTo>
                  <a:cubicBezTo>
                    <a:pt x="561" y="636"/>
                    <a:pt x="657" y="540"/>
                    <a:pt x="685" y="421"/>
                  </a:cubicBezTo>
                  <a:cubicBezTo>
                    <a:pt x="690" y="393"/>
                    <a:pt x="696" y="366"/>
                    <a:pt x="696" y="338"/>
                  </a:cubicBezTo>
                  <a:cubicBezTo>
                    <a:pt x="696" y="250"/>
                    <a:pt x="660" y="164"/>
                    <a:pt x="597" y="98"/>
                  </a:cubicBezTo>
                  <a:cubicBezTo>
                    <a:pt x="531" y="34"/>
                    <a:pt x="446" y="0"/>
                    <a:pt x="356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8" name="Google Shape;2558;p30"/>
            <p:cNvSpPr/>
            <p:nvPr/>
          </p:nvSpPr>
          <p:spPr>
            <a:xfrm>
              <a:off x="1889100" y="1038400"/>
              <a:ext cx="16925" cy="16950"/>
            </a:xfrm>
            <a:custGeom>
              <a:avLst/>
              <a:gdLst/>
              <a:ahLst/>
              <a:cxnLst/>
              <a:rect l="l" t="t" r="r" b="b"/>
              <a:pathLst>
                <a:path w="677" h="678" extrusionOk="0">
                  <a:moveTo>
                    <a:pt x="340" y="117"/>
                  </a:moveTo>
                  <a:cubicBezTo>
                    <a:pt x="461" y="117"/>
                    <a:pt x="561" y="216"/>
                    <a:pt x="561" y="338"/>
                  </a:cubicBezTo>
                  <a:cubicBezTo>
                    <a:pt x="561" y="459"/>
                    <a:pt x="461" y="559"/>
                    <a:pt x="340" y="559"/>
                  </a:cubicBezTo>
                  <a:cubicBezTo>
                    <a:pt x="218" y="559"/>
                    <a:pt x="119" y="459"/>
                    <a:pt x="119" y="338"/>
                  </a:cubicBezTo>
                  <a:cubicBezTo>
                    <a:pt x="119" y="216"/>
                    <a:pt x="218" y="117"/>
                    <a:pt x="340" y="117"/>
                  </a:cubicBezTo>
                  <a:close/>
                  <a:moveTo>
                    <a:pt x="340" y="1"/>
                  </a:moveTo>
                  <a:cubicBezTo>
                    <a:pt x="152" y="1"/>
                    <a:pt x="0" y="153"/>
                    <a:pt x="0" y="338"/>
                  </a:cubicBezTo>
                  <a:cubicBezTo>
                    <a:pt x="0" y="525"/>
                    <a:pt x="152" y="677"/>
                    <a:pt x="340" y="677"/>
                  </a:cubicBezTo>
                  <a:cubicBezTo>
                    <a:pt x="525" y="677"/>
                    <a:pt x="677" y="525"/>
                    <a:pt x="677" y="338"/>
                  </a:cubicBezTo>
                  <a:cubicBezTo>
                    <a:pt x="677" y="153"/>
                    <a:pt x="525" y="1"/>
                    <a:pt x="340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9" name="Google Shape;2559;p30"/>
            <p:cNvSpPr/>
            <p:nvPr/>
          </p:nvSpPr>
          <p:spPr>
            <a:xfrm>
              <a:off x="1836850" y="1835650"/>
              <a:ext cx="16925" cy="16925"/>
            </a:xfrm>
            <a:custGeom>
              <a:avLst/>
              <a:gdLst/>
              <a:ahLst/>
              <a:cxnLst/>
              <a:rect l="l" t="t" r="r" b="b"/>
              <a:pathLst>
                <a:path w="677" h="677" extrusionOk="0">
                  <a:moveTo>
                    <a:pt x="340" y="119"/>
                  </a:moveTo>
                  <a:cubicBezTo>
                    <a:pt x="462" y="119"/>
                    <a:pt x="561" y="218"/>
                    <a:pt x="561" y="340"/>
                  </a:cubicBezTo>
                  <a:cubicBezTo>
                    <a:pt x="561" y="461"/>
                    <a:pt x="462" y="561"/>
                    <a:pt x="340" y="561"/>
                  </a:cubicBezTo>
                  <a:cubicBezTo>
                    <a:pt x="219" y="561"/>
                    <a:pt x="119" y="461"/>
                    <a:pt x="119" y="340"/>
                  </a:cubicBezTo>
                  <a:cubicBezTo>
                    <a:pt x="119" y="218"/>
                    <a:pt x="219" y="119"/>
                    <a:pt x="340" y="119"/>
                  </a:cubicBezTo>
                  <a:close/>
                  <a:moveTo>
                    <a:pt x="340" y="0"/>
                  </a:moveTo>
                  <a:cubicBezTo>
                    <a:pt x="152" y="0"/>
                    <a:pt x="1" y="152"/>
                    <a:pt x="1" y="340"/>
                  </a:cubicBezTo>
                  <a:cubicBezTo>
                    <a:pt x="1" y="525"/>
                    <a:pt x="152" y="677"/>
                    <a:pt x="340" y="677"/>
                  </a:cubicBezTo>
                  <a:cubicBezTo>
                    <a:pt x="525" y="677"/>
                    <a:pt x="677" y="525"/>
                    <a:pt x="677" y="340"/>
                  </a:cubicBezTo>
                  <a:cubicBezTo>
                    <a:pt x="677" y="152"/>
                    <a:pt x="525" y="0"/>
                    <a:pt x="340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0" name="Google Shape;2560;p30"/>
            <p:cNvSpPr/>
            <p:nvPr/>
          </p:nvSpPr>
          <p:spPr>
            <a:xfrm>
              <a:off x="1889100" y="1068850"/>
              <a:ext cx="16925" cy="17000"/>
            </a:xfrm>
            <a:custGeom>
              <a:avLst/>
              <a:gdLst/>
              <a:ahLst/>
              <a:cxnLst/>
              <a:rect l="l" t="t" r="r" b="b"/>
              <a:pathLst>
                <a:path w="677" h="680" extrusionOk="0">
                  <a:moveTo>
                    <a:pt x="340" y="119"/>
                  </a:moveTo>
                  <a:cubicBezTo>
                    <a:pt x="461" y="119"/>
                    <a:pt x="561" y="218"/>
                    <a:pt x="561" y="340"/>
                  </a:cubicBezTo>
                  <a:cubicBezTo>
                    <a:pt x="561" y="461"/>
                    <a:pt x="461" y="561"/>
                    <a:pt x="340" y="561"/>
                  </a:cubicBezTo>
                  <a:cubicBezTo>
                    <a:pt x="218" y="561"/>
                    <a:pt x="119" y="461"/>
                    <a:pt x="119" y="340"/>
                  </a:cubicBezTo>
                  <a:cubicBezTo>
                    <a:pt x="119" y="218"/>
                    <a:pt x="218" y="119"/>
                    <a:pt x="340" y="119"/>
                  </a:cubicBezTo>
                  <a:close/>
                  <a:moveTo>
                    <a:pt x="340" y="0"/>
                  </a:moveTo>
                  <a:cubicBezTo>
                    <a:pt x="152" y="0"/>
                    <a:pt x="0" y="152"/>
                    <a:pt x="0" y="340"/>
                  </a:cubicBezTo>
                  <a:cubicBezTo>
                    <a:pt x="0" y="528"/>
                    <a:pt x="152" y="679"/>
                    <a:pt x="340" y="679"/>
                  </a:cubicBezTo>
                  <a:cubicBezTo>
                    <a:pt x="525" y="679"/>
                    <a:pt x="677" y="528"/>
                    <a:pt x="677" y="340"/>
                  </a:cubicBezTo>
                  <a:cubicBezTo>
                    <a:pt x="677" y="152"/>
                    <a:pt x="525" y="0"/>
                    <a:pt x="340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1" name="Google Shape;2561;p30"/>
            <p:cNvSpPr/>
            <p:nvPr/>
          </p:nvSpPr>
          <p:spPr>
            <a:xfrm>
              <a:off x="1611125" y="977275"/>
              <a:ext cx="373450" cy="868550"/>
            </a:xfrm>
            <a:custGeom>
              <a:avLst/>
              <a:gdLst/>
              <a:ahLst/>
              <a:cxnLst/>
              <a:rect l="l" t="t" r="r" b="b"/>
              <a:pathLst>
                <a:path w="14938" h="34742" extrusionOk="0">
                  <a:moveTo>
                    <a:pt x="14598" y="34181"/>
                  </a:moveTo>
                  <a:cubicBezTo>
                    <a:pt x="14719" y="34181"/>
                    <a:pt x="14818" y="34280"/>
                    <a:pt x="14818" y="34401"/>
                  </a:cubicBezTo>
                  <a:cubicBezTo>
                    <a:pt x="14818" y="34523"/>
                    <a:pt x="14719" y="34622"/>
                    <a:pt x="14598" y="34622"/>
                  </a:cubicBezTo>
                  <a:cubicBezTo>
                    <a:pt x="14476" y="34622"/>
                    <a:pt x="14377" y="34523"/>
                    <a:pt x="14377" y="34401"/>
                  </a:cubicBezTo>
                  <a:cubicBezTo>
                    <a:pt x="14377" y="34280"/>
                    <a:pt x="14476" y="34181"/>
                    <a:pt x="14598" y="34181"/>
                  </a:cubicBezTo>
                  <a:close/>
                  <a:moveTo>
                    <a:pt x="83" y="0"/>
                  </a:moveTo>
                  <a:lnTo>
                    <a:pt x="0" y="83"/>
                  </a:lnTo>
                  <a:lnTo>
                    <a:pt x="9355" y="9422"/>
                  </a:lnTo>
                  <a:lnTo>
                    <a:pt x="9355" y="29250"/>
                  </a:lnTo>
                  <a:lnTo>
                    <a:pt x="14322" y="34208"/>
                  </a:lnTo>
                  <a:cubicBezTo>
                    <a:pt x="14283" y="34263"/>
                    <a:pt x="14258" y="34330"/>
                    <a:pt x="14258" y="34401"/>
                  </a:cubicBezTo>
                  <a:cubicBezTo>
                    <a:pt x="14258" y="34589"/>
                    <a:pt x="14410" y="34741"/>
                    <a:pt x="14598" y="34741"/>
                  </a:cubicBezTo>
                  <a:cubicBezTo>
                    <a:pt x="14785" y="34741"/>
                    <a:pt x="14937" y="34589"/>
                    <a:pt x="14937" y="34401"/>
                  </a:cubicBezTo>
                  <a:cubicBezTo>
                    <a:pt x="14937" y="34214"/>
                    <a:pt x="14785" y="34062"/>
                    <a:pt x="14598" y="34062"/>
                  </a:cubicBezTo>
                  <a:cubicBezTo>
                    <a:pt x="14526" y="34062"/>
                    <a:pt x="14460" y="34087"/>
                    <a:pt x="14404" y="34125"/>
                  </a:cubicBezTo>
                  <a:lnTo>
                    <a:pt x="9471" y="29201"/>
                  </a:lnTo>
                  <a:lnTo>
                    <a:pt x="9471" y="9375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2" name="Google Shape;2562;p30"/>
            <p:cNvSpPr/>
            <p:nvPr/>
          </p:nvSpPr>
          <p:spPr>
            <a:xfrm>
              <a:off x="1695175" y="963875"/>
              <a:ext cx="377650" cy="901950"/>
            </a:xfrm>
            <a:custGeom>
              <a:avLst/>
              <a:gdLst/>
              <a:ahLst/>
              <a:cxnLst/>
              <a:rect l="l" t="t" r="r" b="b"/>
              <a:pathLst>
                <a:path w="15106" h="36078" extrusionOk="0">
                  <a:moveTo>
                    <a:pt x="332" y="1"/>
                  </a:moveTo>
                  <a:lnTo>
                    <a:pt x="0" y="335"/>
                  </a:lnTo>
                  <a:lnTo>
                    <a:pt x="3178" y="3490"/>
                  </a:lnTo>
                  <a:lnTo>
                    <a:pt x="7859" y="8136"/>
                  </a:lnTo>
                  <a:lnTo>
                    <a:pt x="7859" y="29215"/>
                  </a:lnTo>
                  <a:lnTo>
                    <a:pt x="14322" y="35628"/>
                  </a:lnTo>
                  <a:cubicBezTo>
                    <a:pt x="14319" y="35647"/>
                    <a:pt x="14316" y="35663"/>
                    <a:pt x="14316" y="35683"/>
                  </a:cubicBezTo>
                  <a:cubicBezTo>
                    <a:pt x="14316" y="35901"/>
                    <a:pt x="14493" y="36078"/>
                    <a:pt x="14711" y="36078"/>
                  </a:cubicBezTo>
                  <a:cubicBezTo>
                    <a:pt x="14929" y="36078"/>
                    <a:pt x="15106" y="35901"/>
                    <a:pt x="15106" y="35683"/>
                  </a:cubicBezTo>
                  <a:cubicBezTo>
                    <a:pt x="15106" y="35465"/>
                    <a:pt x="14929" y="35288"/>
                    <a:pt x="14711" y="35288"/>
                  </a:cubicBezTo>
                  <a:cubicBezTo>
                    <a:pt x="14692" y="35288"/>
                    <a:pt x="14672" y="35291"/>
                    <a:pt x="14653" y="35294"/>
                  </a:cubicBezTo>
                  <a:lnTo>
                    <a:pt x="8332" y="29019"/>
                  </a:lnTo>
                  <a:lnTo>
                    <a:pt x="8332" y="7940"/>
                  </a:lnTo>
                  <a:lnTo>
                    <a:pt x="8263" y="7871"/>
                  </a:lnTo>
                  <a:lnTo>
                    <a:pt x="3294" y="2938"/>
                  </a:lnTo>
                  <a:lnTo>
                    <a:pt x="332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3" name="Google Shape;2563;p30"/>
            <p:cNvSpPr/>
            <p:nvPr/>
          </p:nvSpPr>
          <p:spPr>
            <a:xfrm>
              <a:off x="1563900" y="991550"/>
              <a:ext cx="348000" cy="843075"/>
            </a:xfrm>
            <a:custGeom>
              <a:avLst/>
              <a:gdLst/>
              <a:ahLst/>
              <a:cxnLst/>
              <a:rect l="l" t="t" r="r" b="b"/>
              <a:pathLst>
                <a:path w="13920" h="33723" extrusionOk="0">
                  <a:moveTo>
                    <a:pt x="84" y="1"/>
                  </a:moveTo>
                  <a:lnTo>
                    <a:pt x="1" y="83"/>
                  </a:lnTo>
                  <a:lnTo>
                    <a:pt x="9376" y="9442"/>
                  </a:lnTo>
                  <a:lnTo>
                    <a:pt x="9376" y="29270"/>
                  </a:lnTo>
                  <a:lnTo>
                    <a:pt x="13837" y="33723"/>
                  </a:lnTo>
                  <a:lnTo>
                    <a:pt x="13919" y="33640"/>
                  </a:lnTo>
                  <a:lnTo>
                    <a:pt x="9491" y="29220"/>
                  </a:lnTo>
                  <a:lnTo>
                    <a:pt x="9491" y="9392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4" name="Google Shape;2564;p30"/>
            <p:cNvSpPr/>
            <p:nvPr/>
          </p:nvSpPr>
          <p:spPr>
            <a:xfrm>
              <a:off x="1587225" y="984175"/>
              <a:ext cx="367050" cy="861650"/>
            </a:xfrm>
            <a:custGeom>
              <a:avLst/>
              <a:gdLst/>
              <a:ahLst/>
              <a:cxnLst/>
              <a:rect l="l" t="t" r="r" b="b"/>
              <a:pathLst>
                <a:path w="14682" h="34466" extrusionOk="0">
                  <a:moveTo>
                    <a:pt x="14344" y="33905"/>
                  </a:moveTo>
                  <a:cubicBezTo>
                    <a:pt x="14466" y="33905"/>
                    <a:pt x="14565" y="34004"/>
                    <a:pt x="14565" y="34125"/>
                  </a:cubicBezTo>
                  <a:cubicBezTo>
                    <a:pt x="14565" y="34247"/>
                    <a:pt x="14466" y="34346"/>
                    <a:pt x="14344" y="34346"/>
                  </a:cubicBezTo>
                  <a:cubicBezTo>
                    <a:pt x="14223" y="34346"/>
                    <a:pt x="14124" y="34247"/>
                    <a:pt x="14124" y="34125"/>
                  </a:cubicBezTo>
                  <a:cubicBezTo>
                    <a:pt x="14124" y="34004"/>
                    <a:pt x="14223" y="33905"/>
                    <a:pt x="14344" y="33905"/>
                  </a:cubicBezTo>
                  <a:close/>
                  <a:moveTo>
                    <a:pt x="87" y="0"/>
                  </a:moveTo>
                  <a:lnTo>
                    <a:pt x="1" y="83"/>
                  </a:lnTo>
                  <a:lnTo>
                    <a:pt x="9376" y="9441"/>
                  </a:lnTo>
                  <a:lnTo>
                    <a:pt x="9376" y="29256"/>
                  </a:lnTo>
                  <a:lnTo>
                    <a:pt x="14066" y="33932"/>
                  </a:lnTo>
                  <a:cubicBezTo>
                    <a:pt x="14027" y="33987"/>
                    <a:pt x="14005" y="34054"/>
                    <a:pt x="14005" y="34125"/>
                  </a:cubicBezTo>
                  <a:cubicBezTo>
                    <a:pt x="14005" y="34313"/>
                    <a:pt x="14157" y="34465"/>
                    <a:pt x="14344" y="34465"/>
                  </a:cubicBezTo>
                  <a:cubicBezTo>
                    <a:pt x="14529" y="34465"/>
                    <a:pt x="14681" y="34313"/>
                    <a:pt x="14681" y="34125"/>
                  </a:cubicBezTo>
                  <a:cubicBezTo>
                    <a:pt x="14681" y="33941"/>
                    <a:pt x="14529" y="33789"/>
                    <a:pt x="14344" y="33789"/>
                  </a:cubicBezTo>
                  <a:cubicBezTo>
                    <a:pt x="14273" y="33789"/>
                    <a:pt x="14204" y="33811"/>
                    <a:pt x="14148" y="33849"/>
                  </a:cubicBezTo>
                  <a:lnTo>
                    <a:pt x="9494" y="29206"/>
                  </a:lnTo>
                  <a:lnTo>
                    <a:pt x="9494" y="9391"/>
                  </a:lnTo>
                  <a:lnTo>
                    <a:pt x="87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65" name="Google Shape;2565;p30"/>
          <p:cNvSpPr txBox="1">
            <a:spLocks noGrp="1"/>
          </p:cNvSpPr>
          <p:nvPr>
            <p:ph type="title"/>
          </p:nvPr>
        </p:nvSpPr>
        <p:spPr>
          <a:xfrm>
            <a:off x="720000" y="365760"/>
            <a:ext cx="77040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566" name="Google Shape;2566;p30"/>
          <p:cNvSpPr txBox="1">
            <a:spLocks noGrp="1"/>
          </p:cNvSpPr>
          <p:nvPr>
            <p:ph type="subTitle" idx="1"/>
          </p:nvPr>
        </p:nvSpPr>
        <p:spPr>
          <a:xfrm>
            <a:off x="713224" y="2269375"/>
            <a:ext cx="23055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67" name="Google Shape;2567;p30"/>
          <p:cNvSpPr txBox="1">
            <a:spLocks noGrp="1"/>
          </p:cNvSpPr>
          <p:nvPr>
            <p:ph type="subTitle" idx="2"/>
          </p:nvPr>
        </p:nvSpPr>
        <p:spPr>
          <a:xfrm>
            <a:off x="713224" y="3815588"/>
            <a:ext cx="23055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68" name="Google Shape;2568;p30"/>
          <p:cNvSpPr txBox="1">
            <a:spLocks noGrp="1"/>
          </p:cNvSpPr>
          <p:nvPr>
            <p:ph type="subTitle" idx="3"/>
          </p:nvPr>
        </p:nvSpPr>
        <p:spPr>
          <a:xfrm>
            <a:off x="3419250" y="3815588"/>
            <a:ext cx="23055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69" name="Google Shape;2569;p30"/>
          <p:cNvSpPr txBox="1">
            <a:spLocks noGrp="1"/>
          </p:cNvSpPr>
          <p:nvPr>
            <p:ph type="subTitle" idx="4"/>
          </p:nvPr>
        </p:nvSpPr>
        <p:spPr>
          <a:xfrm>
            <a:off x="3419250" y="2269375"/>
            <a:ext cx="23055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70" name="Google Shape;2570;p30"/>
          <p:cNvSpPr txBox="1">
            <a:spLocks noGrp="1"/>
          </p:cNvSpPr>
          <p:nvPr>
            <p:ph type="title" idx="5" hasCustomPrompt="1"/>
          </p:nvPr>
        </p:nvSpPr>
        <p:spPr>
          <a:xfrm>
            <a:off x="1415375" y="1559500"/>
            <a:ext cx="901200" cy="385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571" name="Google Shape;2571;p30"/>
          <p:cNvSpPr txBox="1">
            <a:spLocks noGrp="1"/>
          </p:cNvSpPr>
          <p:nvPr>
            <p:ph type="title" idx="6" hasCustomPrompt="1"/>
          </p:nvPr>
        </p:nvSpPr>
        <p:spPr>
          <a:xfrm>
            <a:off x="4121400" y="3105800"/>
            <a:ext cx="901200" cy="385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572" name="Google Shape;2572;p30"/>
          <p:cNvSpPr txBox="1">
            <a:spLocks noGrp="1"/>
          </p:cNvSpPr>
          <p:nvPr>
            <p:ph type="title" idx="7" hasCustomPrompt="1"/>
          </p:nvPr>
        </p:nvSpPr>
        <p:spPr>
          <a:xfrm>
            <a:off x="1415375" y="3105800"/>
            <a:ext cx="901200" cy="385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573" name="Google Shape;2573;p30"/>
          <p:cNvSpPr txBox="1">
            <a:spLocks noGrp="1"/>
          </p:cNvSpPr>
          <p:nvPr>
            <p:ph type="title" idx="8" hasCustomPrompt="1"/>
          </p:nvPr>
        </p:nvSpPr>
        <p:spPr>
          <a:xfrm>
            <a:off x="4121400" y="1559500"/>
            <a:ext cx="901200" cy="385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574" name="Google Shape;2574;p30"/>
          <p:cNvSpPr txBox="1">
            <a:spLocks noGrp="1"/>
          </p:cNvSpPr>
          <p:nvPr>
            <p:ph type="subTitle" idx="9"/>
          </p:nvPr>
        </p:nvSpPr>
        <p:spPr>
          <a:xfrm>
            <a:off x="6125276" y="3815588"/>
            <a:ext cx="23055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75" name="Google Shape;2575;p30"/>
          <p:cNvSpPr txBox="1">
            <a:spLocks noGrp="1"/>
          </p:cNvSpPr>
          <p:nvPr>
            <p:ph type="subTitle" idx="13"/>
          </p:nvPr>
        </p:nvSpPr>
        <p:spPr>
          <a:xfrm>
            <a:off x="6125276" y="2269375"/>
            <a:ext cx="23055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76" name="Google Shape;2576;p30"/>
          <p:cNvSpPr txBox="1">
            <a:spLocks noGrp="1"/>
          </p:cNvSpPr>
          <p:nvPr>
            <p:ph type="title" idx="14" hasCustomPrompt="1"/>
          </p:nvPr>
        </p:nvSpPr>
        <p:spPr>
          <a:xfrm>
            <a:off x="6827425" y="3105800"/>
            <a:ext cx="901200" cy="385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577" name="Google Shape;2577;p30"/>
          <p:cNvSpPr txBox="1">
            <a:spLocks noGrp="1"/>
          </p:cNvSpPr>
          <p:nvPr>
            <p:ph type="title" idx="15" hasCustomPrompt="1"/>
          </p:nvPr>
        </p:nvSpPr>
        <p:spPr>
          <a:xfrm>
            <a:off x="6827425" y="1559500"/>
            <a:ext cx="901200" cy="385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578" name="Google Shape;2578;p30"/>
          <p:cNvSpPr txBox="1">
            <a:spLocks noGrp="1"/>
          </p:cNvSpPr>
          <p:nvPr>
            <p:ph type="subTitle" idx="16"/>
          </p:nvPr>
        </p:nvSpPr>
        <p:spPr>
          <a:xfrm>
            <a:off x="713225" y="2064175"/>
            <a:ext cx="2305500" cy="3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579" name="Google Shape;2579;p30"/>
          <p:cNvSpPr txBox="1">
            <a:spLocks noGrp="1"/>
          </p:cNvSpPr>
          <p:nvPr>
            <p:ph type="subTitle" idx="17"/>
          </p:nvPr>
        </p:nvSpPr>
        <p:spPr>
          <a:xfrm>
            <a:off x="713225" y="3610398"/>
            <a:ext cx="2305500" cy="3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580" name="Google Shape;2580;p30"/>
          <p:cNvSpPr txBox="1">
            <a:spLocks noGrp="1"/>
          </p:cNvSpPr>
          <p:nvPr>
            <p:ph type="subTitle" idx="18"/>
          </p:nvPr>
        </p:nvSpPr>
        <p:spPr>
          <a:xfrm>
            <a:off x="3419250" y="3610398"/>
            <a:ext cx="2305500" cy="3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581" name="Google Shape;2581;p30"/>
          <p:cNvSpPr txBox="1">
            <a:spLocks noGrp="1"/>
          </p:cNvSpPr>
          <p:nvPr>
            <p:ph type="subTitle" idx="19"/>
          </p:nvPr>
        </p:nvSpPr>
        <p:spPr>
          <a:xfrm>
            <a:off x="3419250" y="2064175"/>
            <a:ext cx="2305500" cy="3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582" name="Google Shape;2582;p30"/>
          <p:cNvSpPr txBox="1">
            <a:spLocks noGrp="1"/>
          </p:cNvSpPr>
          <p:nvPr>
            <p:ph type="subTitle" idx="20"/>
          </p:nvPr>
        </p:nvSpPr>
        <p:spPr>
          <a:xfrm>
            <a:off x="6125275" y="3610398"/>
            <a:ext cx="2305500" cy="3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583" name="Google Shape;2583;p30"/>
          <p:cNvSpPr txBox="1">
            <a:spLocks noGrp="1"/>
          </p:cNvSpPr>
          <p:nvPr>
            <p:ph type="subTitle" idx="21"/>
          </p:nvPr>
        </p:nvSpPr>
        <p:spPr>
          <a:xfrm>
            <a:off x="6125275" y="2064175"/>
            <a:ext cx="2305500" cy="3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2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5" name="Google Shape;2585;p31"/>
          <p:cNvSpPr txBox="1">
            <a:spLocks noGrp="1"/>
          </p:cNvSpPr>
          <p:nvPr>
            <p:ph type="title"/>
          </p:nvPr>
        </p:nvSpPr>
        <p:spPr>
          <a:xfrm>
            <a:off x="2514750" y="3724436"/>
            <a:ext cx="4114800" cy="5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2586" name="Google Shape;2586;p31"/>
          <p:cNvSpPr txBox="1">
            <a:spLocks noGrp="1"/>
          </p:cNvSpPr>
          <p:nvPr>
            <p:ph type="subTitle" idx="1"/>
          </p:nvPr>
        </p:nvSpPr>
        <p:spPr>
          <a:xfrm>
            <a:off x="713225" y="1463586"/>
            <a:ext cx="7717500" cy="214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grpSp>
        <p:nvGrpSpPr>
          <p:cNvPr id="2587" name="Google Shape;2587;p31"/>
          <p:cNvGrpSpPr/>
          <p:nvPr/>
        </p:nvGrpSpPr>
        <p:grpSpPr>
          <a:xfrm>
            <a:off x="-1022217" y="-1305733"/>
            <a:ext cx="11188434" cy="3825856"/>
            <a:chOff x="-1022217" y="-848533"/>
            <a:chExt cx="11188434" cy="3825856"/>
          </a:xfrm>
        </p:grpSpPr>
        <p:grpSp>
          <p:nvGrpSpPr>
            <p:cNvPr id="2588" name="Google Shape;2588;p31"/>
            <p:cNvGrpSpPr/>
            <p:nvPr/>
          </p:nvGrpSpPr>
          <p:grpSpPr>
            <a:xfrm rot="-1799983">
              <a:off x="-517064" y="-325841"/>
              <a:ext cx="2835804" cy="2780472"/>
              <a:chOff x="1400775" y="920275"/>
              <a:chExt cx="1637475" cy="1605525"/>
            </a:xfrm>
          </p:grpSpPr>
          <p:sp>
            <p:nvSpPr>
              <p:cNvPr id="2589" name="Google Shape;2589;p31"/>
              <p:cNvSpPr/>
              <p:nvPr/>
            </p:nvSpPr>
            <p:spPr>
              <a:xfrm>
                <a:off x="2472400" y="990525"/>
                <a:ext cx="16925" cy="247025"/>
              </a:xfrm>
              <a:custGeom>
                <a:avLst/>
                <a:gdLst/>
                <a:ahLst/>
                <a:cxnLst/>
                <a:rect l="l" t="t" r="r" b="b"/>
                <a:pathLst>
                  <a:path w="677" h="9881" extrusionOk="0">
                    <a:moveTo>
                      <a:pt x="337" y="9320"/>
                    </a:moveTo>
                    <a:cubicBezTo>
                      <a:pt x="458" y="9320"/>
                      <a:pt x="558" y="9419"/>
                      <a:pt x="558" y="9540"/>
                    </a:cubicBezTo>
                    <a:cubicBezTo>
                      <a:pt x="558" y="9662"/>
                      <a:pt x="458" y="9761"/>
                      <a:pt x="337" y="9761"/>
                    </a:cubicBezTo>
                    <a:cubicBezTo>
                      <a:pt x="215" y="9761"/>
                      <a:pt x="116" y="9662"/>
                      <a:pt x="116" y="9540"/>
                    </a:cubicBezTo>
                    <a:cubicBezTo>
                      <a:pt x="116" y="9419"/>
                      <a:pt x="215" y="9320"/>
                      <a:pt x="337" y="9320"/>
                    </a:cubicBezTo>
                    <a:close/>
                    <a:moveTo>
                      <a:pt x="279" y="0"/>
                    </a:moveTo>
                    <a:lnTo>
                      <a:pt x="279" y="9206"/>
                    </a:lnTo>
                    <a:cubicBezTo>
                      <a:pt x="122" y="9237"/>
                      <a:pt x="0" y="9375"/>
                      <a:pt x="0" y="9540"/>
                    </a:cubicBezTo>
                    <a:cubicBezTo>
                      <a:pt x="0" y="9728"/>
                      <a:pt x="152" y="9880"/>
                      <a:pt x="337" y="9880"/>
                    </a:cubicBezTo>
                    <a:cubicBezTo>
                      <a:pt x="525" y="9880"/>
                      <a:pt x="676" y="9728"/>
                      <a:pt x="676" y="9540"/>
                    </a:cubicBezTo>
                    <a:cubicBezTo>
                      <a:pt x="676" y="9375"/>
                      <a:pt x="555" y="9237"/>
                      <a:pt x="398" y="9206"/>
                    </a:cubicBezTo>
                    <a:lnTo>
                      <a:pt x="398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0" name="Google Shape;2590;p31"/>
              <p:cNvSpPr/>
              <p:nvPr/>
            </p:nvSpPr>
            <p:spPr>
              <a:xfrm>
                <a:off x="2905300" y="1457050"/>
                <a:ext cx="73250" cy="126800"/>
              </a:xfrm>
              <a:custGeom>
                <a:avLst/>
                <a:gdLst/>
                <a:ahLst/>
                <a:cxnLst/>
                <a:rect l="l" t="t" r="r" b="b"/>
                <a:pathLst>
                  <a:path w="2930" h="5072" extrusionOk="0">
                    <a:moveTo>
                      <a:pt x="337" y="4511"/>
                    </a:moveTo>
                    <a:cubicBezTo>
                      <a:pt x="459" y="4511"/>
                      <a:pt x="558" y="4610"/>
                      <a:pt x="558" y="4732"/>
                    </a:cubicBezTo>
                    <a:cubicBezTo>
                      <a:pt x="558" y="4853"/>
                      <a:pt x="459" y="4952"/>
                      <a:pt x="337" y="4952"/>
                    </a:cubicBezTo>
                    <a:cubicBezTo>
                      <a:pt x="216" y="4952"/>
                      <a:pt x="117" y="4853"/>
                      <a:pt x="117" y="4732"/>
                    </a:cubicBezTo>
                    <a:cubicBezTo>
                      <a:pt x="117" y="4610"/>
                      <a:pt x="216" y="4511"/>
                      <a:pt x="337" y="4511"/>
                    </a:cubicBezTo>
                    <a:close/>
                    <a:moveTo>
                      <a:pt x="509" y="0"/>
                    </a:moveTo>
                    <a:lnTo>
                      <a:pt x="279" y="232"/>
                    </a:lnTo>
                    <a:lnTo>
                      <a:pt x="279" y="4400"/>
                    </a:lnTo>
                    <a:cubicBezTo>
                      <a:pt x="119" y="4428"/>
                      <a:pt x="1" y="4566"/>
                      <a:pt x="1" y="4732"/>
                    </a:cubicBezTo>
                    <a:cubicBezTo>
                      <a:pt x="1" y="4919"/>
                      <a:pt x="152" y="5071"/>
                      <a:pt x="337" y="5071"/>
                    </a:cubicBezTo>
                    <a:cubicBezTo>
                      <a:pt x="525" y="5071"/>
                      <a:pt x="677" y="4919"/>
                      <a:pt x="677" y="4732"/>
                    </a:cubicBezTo>
                    <a:cubicBezTo>
                      <a:pt x="677" y="4566"/>
                      <a:pt x="556" y="4428"/>
                      <a:pt x="398" y="4400"/>
                    </a:cubicBezTo>
                    <a:lnTo>
                      <a:pt x="398" y="279"/>
                    </a:lnTo>
                    <a:lnTo>
                      <a:pt x="558" y="119"/>
                    </a:lnTo>
                    <a:lnTo>
                      <a:pt x="2930" y="119"/>
                    </a:lnTo>
                    <a:lnTo>
                      <a:pt x="2930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1" name="Google Shape;2591;p31"/>
              <p:cNvSpPr/>
              <p:nvPr/>
            </p:nvSpPr>
            <p:spPr>
              <a:xfrm>
                <a:off x="2400400" y="1336750"/>
                <a:ext cx="16950" cy="16925"/>
              </a:xfrm>
              <a:custGeom>
                <a:avLst/>
                <a:gdLst/>
                <a:ahLst/>
                <a:cxnLst/>
                <a:rect l="l" t="t" r="r" b="b"/>
                <a:pathLst>
                  <a:path w="678" h="677" extrusionOk="0">
                    <a:moveTo>
                      <a:pt x="340" y="119"/>
                    </a:moveTo>
                    <a:cubicBezTo>
                      <a:pt x="462" y="119"/>
                      <a:pt x="561" y="219"/>
                      <a:pt x="561" y="340"/>
                    </a:cubicBezTo>
                    <a:cubicBezTo>
                      <a:pt x="561" y="462"/>
                      <a:pt x="462" y="561"/>
                      <a:pt x="340" y="561"/>
                    </a:cubicBezTo>
                    <a:cubicBezTo>
                      <a:pt x="219" y="561"/>
                      <a:pt x="120" y="462"/>
                      <a:pt x="120" y="340"/>
                    </a:cubicBezTo>
                    <a:cubicBezTo>
                      <a:pt x="120" y="219"/>
                      <a:pt x="219" y="119"/>
                      <a:pt x="340" y="119"/>
                    </a:cubicBezTo>
                    <a:close/>
                    <a:moveTo>
                      <a:pt x="340" y="1"/>
                    </a:moveTo>
                    <a:cubicBezTo>
                      <a:pt x="153" y="1"/>
                      <a:pt x="1" y="152"/>
                      <a:pt x="1" y="340"/>
                    </a:cubicBezTo>
                    <a:cubicBezTo>
                      <a:pt x="1" y="525"/>
                      <a:pt x="153" y="677"/>
                      <a:pt x="340" y="677"/>
                    </a:cubicBezTo>
                    <a:cubicBezTo>
                      <a:pt x="525" y="677"/>
                      <a:pt x="677" y="525"/>
                      <a:pt x="677" y="340"/>
                    </a:cubicBezTo>
                    <a:cubicBezTo>
                      <a:pt x="677" y="152"/>
                      <a:pt x="525" y="1"/>
                      <a:pt x="340" y="1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2" name="Google Shape;2592;p31"/>
              <p:cNvSpPr/>
              <p:nvPr/>
            </p:nvSpPr>
            <p:spPr>
              <a:xfrm>
                <a:off x="2727800" y="1624750"/>
                <a:ext cx="310450" cy="193250"/>
              </a:xfrm>
              <a:custGeom>
                <a:avLst/>
                <a:gdLst/>
                <a:ahLst/>
                <a:cxnLst/>
                <a:rect l="l" t="t" r="r" b="b"/>
                <a:pathLst>
                  <a:path w="12418" h="7730" extrusionOk="0">
                    <a:moveTo>
                      <a:pt x="12083" y="0"/>
                    </a:moveTo>
                    <a:lnTo>
                      <a:pt x="5036" y="7100"/>
                    </a:lnTo>
                    <a:lnTo>
                      <a:pt x="710" y="7100"/>
                    </a:lnTo>
                    <a:cubicBezTo>
                      <a:pt x="638" y="7004"/>
                      <a:pt x="525" y="6940"/>
                      <a:pt x="395" y="6940"/>
                    </a:cubicBezTo>
                    <a:cubicBezTo>
                      <a:pt x="177" y="6940"/>
                      <a:pt x="1" y="7117"/>
                      <a:pt x="1" y="7335"/>
                    </a:cubicBezTo>
                    <a:cubicBezTo>
                      <a:pt x="1" y="7553"/>
                      <a:pt x="177" y="7730"/>
                      <a:pt x="395" y="7730"/>
                    </a:cubicBezTo>
                    <a:cubicBezTo>
                      <a:pt x="525" y="7730"/>
                      <a:pt x="638" y="7669"/>
                      <a:pt x="710" y="7572"/>
                    </a:cubicBezTo>
                    <a:lnTo>
                      <a:pt x="5232" y="7572"/>
                    </a:lnTo>
                    <a:lnTo>
                      <a:pt x="12417" y="331"/>
                    </a:lnTo>
                    <a:lnTo>
                      <a:pt x="12083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3" name="Google Shape;2593;p31"/>
              <p:cNvSpPr/>
              <p:nvPr/>
            </p:nvSpPr>
            <p:spPr>
              <a:xfrm>
                <a:off x="2400400" y="1367250"/>
                <a:ext cx="16950" cy="16950"/>
              </a:xfrm>
              <a:custGeom>
                <a:avLst/>
                <a:gdLst/>
                <a:ahLst/>
                <a:cxnLst/>
                <a:rect l="l" t="t" r="r" b="b"/>
                <a:pathLst>
                  <a:path w="678" h="678" extrusionOk="0">
                    <a:moveTo>
                      <a:pt x="340" y="119"/>
                    </a:moveTo>
                    <a:cubicBezTo>
                      <a:pt x="462" y="119"/>
                      <a:pt x="561" y="219"/>
                      <a:pt x="561" y="340"/>
                    </a:cubicBezTo>
                    <a:cubicBezTo>
                      <a:pt x="561" y="462"/>
                      <a:pt x="462" y="558"/>
                      <a:pt x="340" y="558"/>
                    </a:cubicBezTo>
                    <a:cubicBezTo>
                      <a:pt x="219" y="558"/>
                      <a:pt x="120" y="462"/>
                      <a:pt x="120" y="340"/>
                    </a:cubicBezTo>
                    <a:cubicBezTo>
                      <a:pt x="120" y="219"/>
                      <a:pt x="219" y="119"/>
                      <a:pt x="340" y="119"/>
                    </a:cubicBezTo>
                    <a:close/>
                    <a:moveTo>
                      <a:pt x="340" y="1"/>
                    </a:moveTo>
                    <a:cubicBezTo>
                      <a:pt x="153" y="1"/>
                      <a:pt x="1" y="153"/>
                      <a:pt x="1" y="340"/>
                    </a:cubicBezTo>
                    <a:cubicBezTo>
                      <a:pt x="1" y="525"/>
                      <a:pt x="153" y="677"/>
                      <a:pt x="340" y="677"/>
                    </a:cubicBezTo>
                    <a:cubicBezTo>
                      <a:pt x="525" y="677"/>
                      <a:pt x="677" y="525"/>
                      <a:pt x="677" y="340"/>
                    </a:cubicBezTo>
                    <a:cubicBezTo>
                      <a:pt x="677" y="153"/>
                      <a:pt x="525" y="1"/>
                      <a:pt x="340" y="1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4" name="Google Shape;2594;p31"/>
              <p:cNvSpPr/>
              <p:nvPr/>
            </p:nvSpPr>
            <p:spPr>
              <a:xfrm>
                <a:off x="2399025" y="1396800"/>
                <a:ext cx="19775" cy="19825"/>
              </a:xfrm>
              <a:custGeom>
                <a:avLst/>
                <a:gdLst/>
                <a:ahLst/>
                <a:cxnLst/>
                <a:rect l="l" t="t" r="r" b="b"/>
                <a:pathLst>
                  <a:path w="791" h="793" extrusionOk="0">
                    <a:moveTo>
                      <a:pt x="395" y="0"/>
                    </a:moveTo>
                    <a:cubicBezTo>
                      <a:pt x="177" y="0"/>
                      <a:pt x="1" y="177"/>
                      <a:pt x="1" y="398"/>
                    </a:cubicBezTo>
                    <a:cubicBezTo>
                      <a:pt x="1" y="616"/>
                      <a:pt x="177" y="793"/>
                      <a:pt x="395" y="793"/>
                    </a:cubicBezTo>
                    <a:cubicBezTo>
                      <a:pt x="613" y="793"/>
                      <a:pt x="790" y="616"/>
                      <a:pt x="790" y="398"/>
                    </a:cubicBezTo>
                    <a:cubicBezTo>
                      <a:pt x="790" y="177"/>
                      <a:pt x="613" y="0"/>
                      <a:pt x="395" y="0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5" name="Google Shape;2595;p31"/>
              <p:cNvSpPr/>
              <p:nvPr/>
            </p:nvSpPr>
            <p:spPr>
              <a:xfrm>
                <a:off x="2391725" y="990525"/>
                <a:ext cx="83725" cy="512775"/>
              </a:xfrm>
              <a:custGeom>
                <a:avLst/>
                <a:gdLst/>
                <a:ahLst/>
                <a:cxnLst/>
                <a:rect l="l" t="t" r="r" b="b"/>
                <a:pathLst>
                  <a:path w="3349" h="20511" extrusionOk="0">
                    <a:moveTo>
                      <a:pt x="0" y="0"/>
                    </a:moveTo>
                    <a:lnTo>
                      <a:pt x="0" y="8988"/>
                    </a:lnTo>
                    <a:lnTo>
                      <a:pt x="2716" y="11685"/>
                    </a:lnTo>
                    <a:lnTo>
                      <a:pt x="2716" y="19801"/>
                    </a:lnTo>
                    <a:cubicBezTo>
                      <a:pt x="2620" y="19873"/>
                      <a:pt x="2556" y="19986"/>
                      <a:pt x="2556" y="20116"/>
                    </a:cubicBezTo>
                    <a:cubicBezTo>
                      <a:pt x="2556" y="20334"/>
                      <a:pt x="2733" y="20511"/>
                      <a:pt x="2951" y="20511"/>
                    </a:cubicBezTo>
                    <a:cubicBezTo>
                      <a:pt x="3169" y="20511"/>
                      <a:pt x="3349" y="20334"/>
                      <a:pt x="3349" y="20116"/>
                    </a:cubicBezTo>
                    <a:cubicBezTo>
                      <a:pt x="3349" y="19986"/>
                      <a:pt x="3285" y="19873"/>
                      <a:pt x="3188" y="19801"/>
                    </a:cubicBezTo>
                    <a:lnTo>
                      <a:pt x="3188" y="11489"/>
                    </a:lnTo>
                    <a:lnTo>
                      <a:pt x="472" y="8792"/>
                    </a:lnTo>
                    <a:lnTo>
                      <a:pt x="472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6" name="Google Shape;2596;p31"/>
              <p:cNvSpPr/>
              <p:nvPr/>
            </p:nvSpPr>
            <p:spPr>
              <a:xfrm>
                <a:off x="2688525" y="1369200"/>
                <a:ext cx="297400" cy="472550"/>
              </a:xfrm>
              <a:custGeom>
                <a:avLst/>
                <a:gdLst/>
                <a:ahLst/>
                <a:cxnLst/>
                <a:rect l="l" t="t" r="r" b="b"/>
                <a:pathLst>
                  <a:path w="11896" h="18902" extrusionOk="0">
                    <a:moveTo>
                      <a:pt x="338" y="18341"/>
                    </a:moveTo>
                    <a:cubicBezTo>
                      <a:pt x="459" y="18341"/>
                      <a:pt x="559" y="18440"/>
                      <a:pt x="559" y="18562"/>
                    </a:cubicBezTo>
                    <a:cubicBezTo>
                      <a:pt x="559" y="18683"/>
                      <a:pt x="459" y="18782"/>
                      <a:pt x="338" y="18782"/>
                    </a:cubicBezTo>
                    <a:cubicBezTo>
                      <a:pt x="216" y="18782"/>
                      <a:pt x="117" y="18683"/>
                      <a:pt x="117" y="18562"/>
                    </a:cubicBezTo>
                    <a:cubicBezTo>
                      <a:pt x="117" y="18440"/>
                      <a:pt x="216" y="18341"/>
                      <a:pt x="338" y="18341"/>
                    </a:cubicBezTo>
                    <a:close/>
                    <a:moveTo>
                      <a:pt x="7051" y="0"/>
                    </a:moveTo>
                    <a:lnTo>
                      <a:pt x="5202" y="1863"/>
                    </a:lnTo>
                    <a:lnTo>
                      <a:pt x="5202" y="8196"/>
                    </a:lnTo>
                    <a:lnTo>
                      <a:pt x="280" y="13154"/>
                    </a:lnTo>
                    <a:lnTo>
                      <a:pt x="280" y="18228"/>
                    </a:lnTo>
                    <a:cubicBezTo>
                      <a:pt x="120" y="18258"/>
                      <a:pt x="1" y="18396"/>
                      <a:pt x="1" y="18562"/>
                    </a:cubicBezTo>
                    <a:cubicBezTo>
                      <a:pt x="1" y="18749"/>
                      <a:pt x="153" y="18901"/>
                      <a:pt x="338" y="18901"/>
                    </a:cubicBezTo>
                    <a:cubicBezTo>
                      <a:pt x="525" y="18901"/>
                      <a:pt x="677" y="18749"/>
                      <a:pt x="677" y="18562"/>
                    </a:cubicBezTo>
                    <a:cubicBezTo>
                      <a:pt x="677" y="18396"/>
                      <a:pt x="556" y="18258"/>
                      <a:pt x="398" y="18228"/>
                    </a:cubicBezTo>
                    <a:lnTo>
                      <a:pt x="398" y="13201"/>
                    </a:lnTo>
                    <a:lnTo>
                      <a:pt x="5318" y="8243"/>
                    </a:lnTo>
                    <a:lnTo>
                      <a:pt x="5318" y="1913"/>
                    </a:lnTo>
                    <a:lnTo>
                      <a:pt x="7101" y="116"/>
                    </a:lnTo>
                    <a:lnTo>
                      <a:pt x="11896" y="116"/>
                    </a:lnTo>
                    <a:lnTo>
                      <a:pt x="11896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7" name="Google Shape;2597;p31"/>
              <p:cNvSpPr/>
              <p:nvPr/>
            </p:nvSpPr>
            <p:spPr>
              <a:xfrm>
                <a:off x="2425675" y="990525"/>
                <a:ext cx="16925" cy="200575"/>
              </a:xfrm>
              <a:custGeom>
                <a:avLst/>
                <a:gdLst/>
                <a:ahLst/>
                <a:cxnLst/>
                <a:rect l="l" t="t" r="r" b="b"/>
                <a:pathLst>
                  <a:path w="677" h="8023" extrusionOk="0">
                    <a:moveTo>
                      <a:pt x="337" y="7465"/>
                    </a:moveTo>
                    <a:cubicBezTo>
                      <a:pt x="458" y="7465"/>
                      <a:pt x="558" y="7564"/>
                      <a:pt x="558" y="7685"/>
                    </a:cubicBezTo>
                    <a:cubicBezTo>
                      <a:pt x="558" y="7807"/>
                      <a:pt x="458" y="7906"/>
                      <a:pt x="337" y="7906"/>
                    </a:cubicBezTo>
                    <a:cubicBezTo>
                      <a:pt x="216" y="7906"/>
                      <a:pt x="116" y="7807"/>
                      <a:pt x="116" y="7685"/>
                    </a:cubicBezTo>
                    <a:cubicBezTo>
                      <a:pt x="116" y="7564"/>
                      <a:pt x="216" y="7465"/>
                      <a:pt x="337" y="7465"/>
                    </a:cubicBezTo>
                    <a:close/>
                    <a:moveTo>
                      <a:pt x="279" y="0"/>
                    </a:moveTo>
                    <a:lnTo>
                      <a:pt x="279" y="7351"/>
                    </a:lnTo>
                    <a:cubicBezTo>
                      <a:pt x="122" y="7379"/>
                      <a:pt x="0" y="7517"/>
                      <a:pt x="0" y="7685"/>
                    </a:cubicBezTo>
                    <a:cubicBezTo>
                      <a:pt x="0" y="7870"/>
                      <a:pt x="149" y="8022"/>
                      <a:pt x="337" y="8022"/>
                    </a:cubicBezTo>
                    <a:cubicBezTo>
                      <a:pt x="525" y="8022"/>
                      <a:pt x="677" y="7870"/>
                      <a:pt x="677" y="7685"/>
                    </a:cubicBezTo>
                    <a:cubicBezTo>
                      <a:pt x="677" y="7520"/>
                      <a:pt x="555" y="7382"/>
                      <a:pt x="398" y="7351"/>
                    </a:cubicBezTo>
                    <a:lnTo>
                      <a:pt x="398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8" name="Google Shape;2598;p31"/>
              <p:cNvSpPr/>
              <p:nvPr/>
            </p:nvSpPr>
            <p:spPr>
              <a:xfrm>
                <a:off x="2664875" y="1345800"/>
                <a:ext cx="321000" cy="519675"/>
              </a:xfrm>
              <a:custGeom>
                <a:avLst/>
                <a:gdLst/>
                <a:ahLst/>
                <a:cxnLst/>
                <a:rect l="l" t="t" r="r" b="b"/>
                <a:pathLst>
                  <a:path w="12840" h="20787" extrusionOk="0">
                    <a:moveTo>
                      <a:pt x="340" y="20229"/>
                    </a:moveTo>
                    <a:cubicBezTo>
                      <a:pt x="461" y="20229"/>
                      <a:pt x="560" y="20329"/>
                      <a:pt x="560" y="20450"/>
                    </a:cubicBezTo>
                    <a:cubicBezTo>
                      <a:pt x="560" y="20571"/>
                      <a:pt x="461" y="20668"/>
                      <a:pt x="340" y="20668"/>
                    </a:cubicBezTo>
                    <a:cubicBezTo>
                      <a:pt x="218" y="20668"/>
                      <a:pt x="119" y="20571"/>
                      <a:pt x="119" y="20450"/>
                    </a:cubicBezTo>
                    <a:cubicBezTo>
                      <a:pt x="119" y="20329"/>
                      <a:pt x="218" y="20229"/>
                      <a:pt x="340" y="20229"/>
                    </a:cubicBezTo>
                    <a:close/>
                    <a:moveTo>
                      <a:pt x="7685" y="0"/>
                    </a:moveTo>
                    <a:lnTo>
                      <a:pt x="5201" y="2501"/>
                    </a:lnTo>
                    <a:lnTo>
                      <a:pt x="5201" y="8834"/>
                    </a:lnTo>
                    <a:lnTo>
                      <a:pt x="279" y="13792"/>
                    </a:lnTo>
                    <a:lnTo>
                      <a:pt x="279" y="20116"/>
                    </a:lnTo>
                    <a:cubicBezTo>
                      <a:pt x="122" y="20144"/>
                      <a:pt x="0" y="20282"/>
                      <a:pt x="0" y="20450"/>
                    </a:cubicBezTo>
                    <a:cubicBezTo>
                      <a:pt x="0" y="20635"/>
                      <a:pt x="152" y="20787"/>
                      <a:pt x="340" y="20787"/>
                    </a:cubicBezTo>
                    <a:cubicBezTo>
                      <a:pt x="525" y="20787"/>
                      <a:pt x="676" y="20635"/>
                      <a:pt x="676" y="20450"/>
                    </a:cubicBezTo>
                    <a:cubicBezTo>
                      <a:pt x="676" y="20282"/>
                      <a:pt x="555" y="20144"/>
                      <a:pt x="398" y="20116"/>
                    </a:cubicBezTo>
                    <a:lnTo>
                      <a:pt x="398" y="13839"/>
                    </a:lnTo>
                    <a:lnTo>
                      <a:pt x="5320" y="8881"/>
                    </a:lnTo>
                    <a:lnTo>
                      <a:pt x="5320" y="2551"/>
                    </a:lnTo>
                    <a:lnTo>
                      <a:pt x="7732" y="119"/>
                    </a:lnTo>
                    <a:lnTo>
                      <a:pt x="12839" y="119"/>
                    </a:lnTo>
                    <a:lnTo>
                      <a:pt x="12839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9" name="Google Shape;2599;p31"/>
              <p:cNvSpPr/>
              <p:nvPr/>
            </p:nvSpPr>
            <p:spPr>
              <a:xfrm>
                <a:off x="2449000" y="990525"/>
                <a:ext cx="16925" cy="223825"/>
              </a:xfrm>
              <a:custGeom>
                <a:avLst/>
                <a:gdLst/>
                <a:ahLst/>
                <a:cxnLst/>
                <a:rect l="l" t="t" r="r" b="b"/>
                <a:pathLst>
                  <a:path w="677" h="8953" extrusionOk="0">
                    <a:moveTo>
                      <a:pt x="340" y="8392"/>
                    </a:moveTo>
                    <a:cubicBezTo>
                      <a:pt x="461" y="8392"/>
                      <a:pt x="561" y="8491"/>
                      <a:pt x="561" y="8613"/>
                    </a:cubicBezTo>
                    <a:cubicBezTo>
                      <a:pt x="561" y="8734"/>
                      <a:pt x="461" y="8834"/>
                      <a:pt x="340" y="8834"/>
                    </a:cubicBezTo>
                    <a:cubicBezTo>
                      <a:pt x="218" y="8834"/>
                      <a:pt x="119" y="8734"/>
                      <a:pt x="119" y="8613"/>
                    </a:cubicBezTo>
                    <a:cubicBezTo>
                      <a:pt x="119" y="8491"/>
                      <a:pt x="218" y="8392"/>
                      <a:pt x="340" y="8392"/>
                    </a:cubicBezTo>
                    <a:close/>
                    <a:moveTo>
                      <a:pt x="279" y="0"/>
                    </a:moveTo>
                    <a:lnTo>
                      <a:pt x="279" y="8279"/>
                    </a:lnTo>
                    <a:cubicBezTo>
                      <a:pt x="122" y="8307"/>
                      <a:pt x="0" y="8445"/>
                      <a:pt x="0" y="8613"/>
                    </a:cubicBezTo>
                    <a:cubicBezTo>
                      <a:pt x="0" y="8801"/>
                      <a:pt x="152" y="8952"/>
                      <a:pt x="340" y="8952"/>
                    </a:cubicBezTo>
                    <a:cubicBezTo>
                      <a:pt x="525" y="8952"/>
                      <a:pt x="677" y="8801"/>
                      <a:pt x="677" y="8613"/>
                    </a:cubicBezTo>
                    <a:cubicBezTo>
                      <a:pt x="677" y="8447"/>
                      <a:pt x="555" y="8309"/>
                      <a:pt x="398" y="8282"/>
                    </a:cubicBezTo>
                    <a:lnTo>
                      <a:pt x="398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0" name="Google Shape;2600;p31"/>
              <p:cNvSpPr/>
              <p:nvPr/>
            </p:nvSpPr>
            <p:spPr>
              <a:xfrm>
                <a:off x="2729175" y="1591350"/>
                <a:ext cx="290575" cy="188775"/>
              </a:xfrm>
              <a:custGeom>
                <a:avLst/>
                <a:gdLst/>
                <a:ahLst/>
                <a:cxnLst/>
                <a:rect l="l" t="t" r="r" b="b"/>
                <a:pathLst>
                  <a:path w="11623" h="7551" extrusionOk="0">
                    <a:moveTo>
                      <a:pt x="340" y="6990"/>
                    </a:moveTo>
                    <a:cubicBezTo>
                      <a:pt x="462" y="6990"/>
                      <a:pt x="561" y="7089"/>
                      <a:pt x="561" y="7210"/>
                    </a:cubicBezTo>
                    <a:cubicBezTo>
                      <a:pt x="561" y="7332"/>
                      <a:pt x="462" y="7431"/>
                      <a:pt x="340" y="7431"/>
                    </a:cubicBezTo>
                    <a:cubicBezTo>
                      <a:pt x="219" y="7431"/>
                      <a:pt x="120" y="7332"/>
                      <a:pt x="120" y="7210"/>
                    </a:cubicBezTo>
                    <a:cubicBezTo>
                      <a:pt x="120" y="7089"/>
                      <a:pt x="219" y="6990"/>
                      <a:pt x="340" y="6990"/>
                    </a:cubicBezTo>
                    <a:close/>
                    <a:moveTo>
                      <a:pt x="11540" y="0"/>
                    </a:moveTo>
                    <a:lnTo>
                      <a:pt x="4440" y="7153"/>
                    </a:lnTo>
                    <a:lnTo>
                      <a:pt x="672" y="7153"/>
                    </a:lnTo>
                    <a:cubicBezTo>
                      <a:pt x="644" y="6995"/>
                      <a:pt x="506" y="6874"/>
                      <a:pt x="340" y="6874"/>
                    </a:cubicBezTo>
                    <a:cubicBezTo>
                      <a:pt x="153" y="6874"/>
                      <a:pt x="1" y="7026"/>
                      <a:pt x="1" y="7210"/>
                    </a:cubicBezTo>
                    <a:cubicBezTo>
                      <a:pt x="1" y="7398"/>
                      <a:pt x="153" y="7550"/>
                      <a:pt x="340" y="7550"/>
                    </a:cubicBezTo>
                    <a:cubicBezTo>
                      <a:pt x="506" y="7550"/>
                      <a:pt x="644" y="7429"/>
                      <a:pt x="672" y="7271"/>
                    </a:cubicBezTo>
                    <a:lnTo>
                      <a:pt x="4489" y="7271"/>
                    </a:lnTo>
                    <a:lnTo>
                      <a:pt x="11623" y="83"/>
                    </a:lnTo>
                    <a:lnTo>
                      <a:pt x="11540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1" name="Google Shape;2601;p31"/>
              <p:cNvSpPr/>
              <p:nvPr/>
            </p:nvSpPr>
            <p:spPr>
              <a:xfrm>
                <a:off x="2509525" y="995475"/>
                <a:ext cx="2925" cy="79675"/>
              </a:xfrm>
              <a:custGeom>
                <a:avLst/>
                <a:gdLst/>
                <a:ahLst/>
                <a:cxnLst/>
                <a:rect l="l" t="t" r="r" b="b"/>
                <a:pathLst>
                  <a:path w="117" h="3187" extrusionOk="0">
                    <a:moveTo>
                      <a:pt x="0" y="1"/>
                    </a:moveTo>
                    <a:lnTo>
                      <a:pt x="0" y="3187"/>
                    </a:lnTo>
                    <a:lnTo>
                      <a:pt x="116" y="3187"/>
                    </a:lnTo>
                    <a:lnTo>
                      <a:pt x="116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2" name="Google Shape;2602;p31"/>
              <p:cNvSpPr/>
              <p:nvPr/>
            </p:nvSpPr>
            <p:spPr>
              <a:xfrm>
                <a:off x="2924150" y="920275"/>
                <a:ext cx="16925" cy="305050"/>
              </a:xfrm>
              <a:custGeom>
                <a:avLst/>
                <a:gdLst/>
                <a:ahLst/>
                <a:cxnLst/>
                <a:rect l="l" t="t" r="r" b="b"/>
                <a:pathLst>
                  <a:path w="677" h="12202" extrusionOk="0">
                    <a:moveTo>
                      <a:pt x="337" y="11644"/>
                    </a:moveTo>
                    <a:cubicBezTo>
                      <a:pt x="459" y="11644"/>
                      <a:pt x="558" y="11743"/>
                      <a:pt x="558" y="11865"/>
                    </a:cubicBezTo>
                    <a:cubicBezTo>
                      <a:pt x="558" y="11983"/>
                      <a:pt x="459" y="12083"/>
                      <a:pt x="337" y="12083"/>
                    </a:cubicBezTo>
                    <a:cubicBezTo>
                      <a:pt x="216" y="12083"/>
                      <a:pt x="116" y="11983"/>
                      <a:pt x="116" y="11865"/>
                    </a:cubicBezTo>
                    <a:cubicBezTo>
                      <a:pt x="116" y="11740"/>
                      <a:pt x="216" y="11644"/>
                      <a:pt x="337" y="11644"/>
                    </a:cubicBezTo>
                    <a:close/>
                    <a:moveTo>
                      <a:pt x="279" y="0"/>
                    </a:moveTo>
                    <a:lnTo>
                      <a:pt x="279" y="11531"/>
                    </a:lnTo>
                    <a:cubicBezTo>
                      <a:pt x="122" y="11558"/>
                      <a:pt x="0" y="11696"/>
                      <a:pt x="0" y="11862"/>
                    </a:cubicBezTo>
                    <a:cubicBezTo>
                      <a:pt x="0" y="12050"/>
                      <a:pt x="152" y="12201"/>
                      <a:pt x="337" y="12201"/>
                    </a:cubicBezTo>
                    <a:cubicBezTo>
                      <a:pt x="525" y="12201"/>
                      <a:pt x="677" y="12050"/>
                      <a:pt x="677" y="11865"/>
                    </a:cubicBezTo>
                    <a:cubicBezTo>
                      <a:pt x="677" y="11696"/>
                      <a:pt x="555" y="11558"/>
                      <a:pt x="398" y="11531"/>
                    </a:cubicBezTo>
                    <a:lnTo>
                      <a:pt x="398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3" name="Google Shape;2603;p31"/>
              <p:cNvSpPr/>
              <p:nvPr/>
            </p:nvSpPr>
            <p:spPr>
              <a:xfrm>
                <a:off x="2922700" y="1256975"/>
                <a:ext cx="19825" cy="19825"/>
              </a:xfrm>
              <a:custGeom>
                <a:avLst/>
                <a:gdLst/>
                <a:ahLst/>
                <a:cxnLst/>
                <a:rect l="l" t="t" r="r" b="b"/>
                <a:pathLst>
                  <a:path w="793" h="793" extrusionOk="0">
                    <a:moveTo>
                      <a:pt x="395" y="0"/>
                    </a:moveTo>
                    <a:cubicBezTo>
                      <a:pt x="177" y="0"/>
                      <a:pt x="0" y="177"/>
                      <a:pt x="0" y="398"/>
                    </a:cubicBezTo>
                    <a:cubicBezTo>
                      <a:pt x="0" y="616"/>
                      <a:pt x="177" y="793"/>
                      <a:pt x="395" y="793"/>
                    </a:cubicBezTo>
                    <a:cubicBezTo>
                      <a:pt x="613" y="793"/>
                      <a:pt x="793" y="616"/>
                      <a:pt x="793" y="398"/>
                    </a:cubicBezTo>
                    <a:cubicBezTo>
                      <a:pt x="793" y="177"/>
                      <a:pt x="613" y="0"/>
                      <a:pt x="395" y="0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4" name="Google Shape;2604;p31"/>
              <p:cNvSpPr/>
              <p:nvPr/>
            </p:nvSpPr>
            <p:spPr>
              <a:xfrm>
                <a:off x="2540425" y="988450"/>
                <a:ext cx="61950" cy="148050"/>
              </a:xfrm>
              <a:custGeom>
                <a:avLst/>
                <a:gdLst/>
                <a:ahLst/>
                <a:cxnLst/>
                <a:rect l="l" t="t" r="r" b="b"/>
                <a:pathLst>
                  <a:path w="2478" h="5922" extrusionOk="0">
                    <a:moveTo>
                      <a:pt x="332" y="0"/>
                    </a:moveTo>
                    <a:lnTo>
                      <a:pt x="1" y="337"/>
                    </a:lnTo>
                    <a:lnTo>
                      <a:pt x="1845" y="2167"/>
                    </a:lnTo>
                    <a:lnTo>
                      <a:pt x="1845" y="5212"/>
                    </a:lnTo>
                    <a:cubicBezTo>
                      <a:pt x="1748" y="5284"/>
                      <a:pt x="1685" y="5397"/>
                      <a:pt x="1685" y="5527"/>
                    </a:cubicBezTo>
                    <a:cubicBezTo>
                      <a:pt x="1685" y="5745"/>
                      <a:pt x="1861" y="5922"/>
                      <a:pt x="2080" y="5922"/>
                    </a:cubicBezTo>
                    <a:cubicBezTo>
                      <a:pt x="2300" y="5922"/>
                      <a:pt x="2477" y="5745"/>
                      <a:pt x="2477" y="5527"/>
                    </a:cubicBezTo>
                    <a:cubicBezTo>
                      <a:pt x="2477" y="5397"/>
                      <a:pt x="2414" y="5284"/>
                      <a:pt x="2317" y="5212"/>
                    </a:cubicBezTo>
                    <a:lnTo>
                      <a:pt x="2317" y="1971"/>
                    </a:lnTo>
                    <a:lnTo>
                      <a:pt x="332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5" name="Google Shape;2605;p31"/>
              <p:cNvSpPr/>
              <p:nvPr/>
            </p:nvSpPr>
            <p:spPr>
              <a:xfrm>
                <a:off x="2653900" y="991625"/>
                <a:ext cx="102975" cy="318925"/>
              </a:xfrm>
              <a:custGeom>
                <a:avLst/>
                <a:gdLst/>
                <a:ahLst/>
                <a:cxnLst/>
                <a:rect l="l" t="t" r="r" b="b"/>
                <a:pathLst>
                  <a:path w="4119" h="12757" extrusionOk="0">
                    <a:moveTo>
                      <a:pt x="2004" y="0"/>
                    </a:moveTo>
                    <a:lnTo>
                      <a:pt x="1921" y="83"/>
                    </a:lnTo>
                    <a:lnTo>
                      <a:pt x="4003" y="2148"/>
                    </a:lnTo>
                    <a:lnTo>
                      <a:pt x="4003" y="8227"/>
                    </a:lnTo>
                    <a:lnTo>
                      <a:pt x="17" y="12229"/>
                    </a:lnTo>
                    <a:lnTo>
                      <a:pt x="0" y="12246"/>
                    </a:lnTo>
                    <a:lnTo>
                      <a:pt x="0" y="12757"/>
                    </a:lnTo>
                    <a:lnTo>
                      <a:pt x="119" y="12757"/>
                    </a:lnTo>
                    <a:lnTo>
                      <a:pt x="119" y="12296"/>
                    </a:lnTo>
                    <a:lnTo>
                      <a:pt x="4102" y="8293"/>
                    </a:lnTo>
                    <a:lnTo>
                      <a:pt x="4119" y="8276"/>
                    </a:lnTo>
                    <a:lnTo>
                      <a:pt x="4119" y="2098"/>
                    </a:lnTo>
                    <a:lnTo>
                      <a:pt x="2004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6" name="Google Shape;2606;p31"/>
              <p:cNvSpPr/>
              <p:nvPr/>
            </p:nvSpPr>
            <p:spPr>
              <a:xfrm>
                <a:off x="2509575" y="1544750"/>
                <a:ext cx="229150" cy="477175"/>
              </a:xfrm>
              <a:custGeom>
                <a:avLst/>
                <a:gdLst/>
                <a:ahLst/>
                <a:cxnLst/>
                <a:rect l="l" t="t" r="r" b="b"/>
                <a:pathLst>
                  <a:path w="9166" h="19087" extrusionOk="0">
                    <a:moveTo>
                      <a:pt x="341" y="18526"/>
                    </a:moveTo>
                    <a:cubicBezTo>
                      <a:pt x="462" y="18526"/>
                      <a:pt x="561" y="18626"/>
                      <a:pt x="561" y="18747"/>
                    </a:cubicBezTo>
                    <a:cubicBezTo>
                      <a:pt x="561" y="18869"/>
                      <a:pt x="462" y="18968"/>
                      <a:pt x="341" y="18968"/>
                    </a:cubicBezTo>
                    <a:cubicBezTo>
                      <a:pt x="219" y="18968"/>
                      <a:pt x="120" y="18869"/>
                      <a:pt x="120" y="18747"/>
                    </a:cubicBezTo>
                    <a:cubicBezTo>
                      <a:pt x="120" y="18626"/>
                      <a:pt x="219" y="18526"/>
                      <a:pt x="341" y="18526"/>
                    </a:cubicBezTo>
                    <a:close/>
                    <a:moveTo>
                      <a:pt x="9083" y="1"/>
                    </a:moveTo>
                    <a:lnTo>
                      <a:pt x="4172" y="4945"/>
                    </a:lnTo>
                    <a:lnTo>
                      <a:pt x="4172" y="14803"/>
                    </a:lnTo>
                    <a:lnTo>
                      <a:pt x="534" y="18468"/>
                    </a:lnTo>
                    <a:cubicBezTo>
                      <a:pt x="479" y="18433"/>
                      <a:pt x="412" y="18408"/>
                      <a:pt x="341" y="18408"/>
                    </a:cubicBezTo>
                    <a:cubicBezTo>
                      <a:pt x="153" y="18408"/>
                      <a:pt x="1" y="18560"/>
                      <a:pt x="1" y="18747"/>
                    </a:cubicBezTo>
                    <a:cubicBezTo>
                      <a:pt x="1" y="18935"/>
                      <a:pt x="153" y="19087"/>
                      <a:pt x="341" y="19087"/>
                    </a:cubicBezTo>
                    <a:cubicBezTo>
                      <a:pt x="528" y="19087"/>
                      <a:pt x="680" y="18935"/>
                      <a:pt x="680" y="18747"/>
                    </a:cubicBezTo>
                    <a:cubicBezTo>
                      <a:pt x="680" y="18675"/>
                      <a:pt x="655" y="18609"/>
                      <a:pt x="617" y="18551"/>
                    </a:cubicBezTo>
                    <a:lnTo>
                      <a:pt x="4291" y="14849"/>
                    </a:lnTo>
                    <a:lnTo>
                      <a:pt x="4291" y="4994"/>
                    </a:lnTo>
                    <a:lnTo>
                      <a:pt x="9166" y="84"/>
                    </a:lnTo>
                    <a:lnTo>
                      <a:pt x="9083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7" name="Google Shape;2607;p31"/>
              <p:cNvSpPr/>
              <p:nvPr/>
            </p:nvSpPr>
            <p:spPr>
              <a:xfrm>
                <a:off x="2495850" y="1043600"/>
                <a:ext cx="244675" cy="458250"/>
              </a:xfrm>
              <a:custGeom>
                <a:avLst/>
                <a:gdLst/>
                <a:ahLst/>
                <a:cxnLst/>
                <a:rect l="l" t="t" r="r" b="b"/>
                <a:pathLst>
                  <a:path w="9787" h="18330" extrusionOk="0">
                    <a:moveTo>
                      <a:pt x="9447" y="119"/>
                    </a:moveTo>
                    <a:cubicBezTo>
                      <a:pt x="9569" y="119"/>
                      <a:pt x="9668" y="218"/>
                      <a:pt x="9668" y="340"/>
                    </a:cubicBezTo>
                    <a:cubicBezTo>
                      <a:pt x="9668" y="461"/>
                      <a:pt x="9569" y="560"/>
                      <a:pt x="9447" y="560"/>
                    </a:cubicBezTo>
                    <a:cubicBezTo>
                      <a:pt x="9326" y="560"/>
                      <a:pt x="9229" y="461"/>
                      <a:pt x="9229" y="340"/>
                    </a:cubicBezTo>
                    <a:cubicBezTo>
                      <a:pt x="9229" y="218"/>
                      <a:pt x="9326" y="119"/>
                      <a:pt x="9447" y="119"/>
                    </a:cubicBezTo>
                    <a:close/>
                    <a:moveTo>
                      <a:pt x="337" y="17772"/>
                    </a:moveTo>
                    <a:cubicBezTo>
                      <a:pt x="459" y="17772"/>
                      <a:pt x="558" y="17871"/>
                      <a:pt x="558" y="17993"/>
                    </a:cubicBezTo>
                    <a:cubicBezTo>
                      <a:pt x="558" y="18114"/>
                      <a:pt x="459" y="18214"/>
                      <a:pt x="337" y="18214"/>
                    </a:cubicBezTo>
                    <a:cubicBezTo>
                      <a:pt x="216" y="18214"/>
                      <a:pt x="117" y="18114"/>
                      <a:pt x="117" y="17993"/>
                    </a:cubicBezTo>
                    <a:cubicBezTo>
                      <a:pt x="117" y="17871"/>
                      <a:pt x="216" y="17772"/>
                      <a:pt x="337" y="17772"/>
                    </a:cubicBezTo>
                    <a:close/>
                    <a:moveTo>
                      <a:pt x="9447" y="0"/>
                    </a:moveTo>
                    <a:cubicBezTo>
                      <a:pt x="9262" y="0"/>
                      <a:pt x="9110" y="152"/>
                      <a:pt x="9110" y="340"/>
                    </a:cubicBezTo>
                    <a:cubicBezTo>
                      <a:pt x="9110" y="505"/>
                      <a:pt x="9232" y="643"/>
                      <a:pt x="9389" y="671"/>
                    </a:cubicBezTo>
                    <a:lnTo>
                      <a:pt x="9389" y="5855"/>
                    </a:lnTo>
                    <a:lnTo>
                      <a:pt x="5386" y="9872"/>
                    </a:lnTo>
                    <a:lnTo>
                      <a:pt x="5386" y="10929"/>
                    </a:lnTo>
                    <a:lnTo>
                      <a:pt x="1444" y="14887"/>
                    </a:lnTo>
                    <a:lnTo>
                      <a:pt x="1428" y="14904"/>
                    </a:lnTo>
                    <a:lnTo>
                      <a:pt x="1428" y="16817"/>
                    </a:lnTo>
                    <a:lnTo>
                      <a:pt x="531" y="17717"/>
                    </a:lnTo>
                    <a:cubicBezTo>
                      <a:pt x="475" y="17678"/>
                      <a:pt x="409" y="17653"/>
                      <a:pt x="337" y="17653"/>
                    </a:cubicBezTo>
                    <a:cubicBezTo>
                      <a:pt x="152" y="17653"/>
                      <a:pt x="1" y="17805"/>
                      <a:pt x="1" y="17993"/>
                    </a:cubicBezTo>
                    <a:cubicBezTo>
                      <a:pt x="1" y="18181"/>
                      <a:pt x="152" y="18330"/>
                      <a:pt x="337" y="18330"/>
                    </a:cubicBezTo>
                    <a:cubicBezTo>
                      <a:pt x="525" y="18330"/>
                      <a:pt x="677" y="18178"/>
                      <a:pt x="677" y="17993"/>
                    </a:cubicBezTo>
                    <a:cubicBezTo>
                      <a:pt x="677" y="17921"/>
                      <a:pt x="655" y="17855"/>
                      <a:pt x="613" y="17800"/>
                    </a:cubicBezTo>
                    <a:lnTo>
                      <a:pt x="1544" y="16864"/>
                    </a:lnTo>
                    <a:lnTo>
                      <a:pt x="1544" y="14954"/>
                    </a:lnTo>
                    <a:lnTo>
                      <a:pt x="5489" y="10995"/>
                    </a:lnTo>
                    <a:lnTo>
                      <a:pt x="5505" y="10976"/>
                    </a:lnTo>
                    <a:lnTo>
                      <a:pt x="5505" y="9921"/>
                    </a:lnTo>
                    <a:lnTo>
                      <a:pt x="9508" y="5902"/>
                    </a:lnTo>
                    <a:lnTo>
                      <a:pt x="9508" y="671"/>
                    </a:lnTo>
                    <a:cubicBezTo>
                      <a:pt x="9665" y="643"/>
                      <a:pt x="9787" y="505"/>
                      <a:pt x="9787" y="340"/>
                    </a:cubicBezTo>
                    <a:cubicBezTo>
                      <a:pt x="9787" y="152"/>
                      <a:pt x="9635" y="0"/>
                      <a:pt x="9447" y="0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8" name="Google Shape;2608;p31"/>
              <p:cNvSpPr/>
              <p:nvPr/>
            </p:nvSpPr>
            <p:spPr>
              <a:xfrm>
                <a:off x="2877425" y="920275"/>
                <a:ext cx="16925" cy="305050"/>
              </a:xfrm>
              <a:custGeom>
                <a:avLst/>
                <a:gdLst/>
                <a:ahLst/>
                <a:cxnLst/>
                <a:rect l="l" t="t" r="r" b="b"/>
                <a:pathLst>
                  <a:path w="677" h="12202" extrusionOk="0">
                    <a:moveTo>
                      <a:pt x="337" y="11644"/>
                    </a:moveTo>
                    <a:cubicBezTo>
                      <a:pt x="459" y="11644"/>
                      <a:pt x="558" y="11743"/>
                      <a:pt x="558" y="11865"/>
                    </a:cubicBezTo>
                    <a:cubicBezTo>
                      <a:pt x="558" y="11983"/>
                      <a:pt x="459" y="12083"/>
                      <a:pt x="337" y="12083"/>
                    </a:cubicBezTo>
                    <a:cubicBezTo>
                      <a:pt x="216" y="12083"/>
                      <a:pt x="116" y="11983"/>
                      <a:pt x="116" y="11865"/>
                    </a:cubicBezTo>
                    <a:cubicBezTo>
                      <a:pt x="116" y="11740"/>
                      <a:pt x="216" y="11644"/>
                      <a:pt x="337" y="11644"/>
                    </a:cubicBezTo>
                    <a:close/>
                    <a:moveTo>
                      <a:pt x="279" y="0"/>
                    </a:moveTo>
                    <a:lnTo>
                      <a:pt x="279" y="11531"/>
                    </a:lnTo>
                    <a:cubicBezTo>
                      <a:pt x="122" y="11558"/>
                      <a:pt x="0" y="11696"/>
                      <a:pt x="0" y="11862"/>
                    </a:cubicBezTo>
                    <a:cubicBezTo>
                      <a:pt x="0" y="12050"/>
                      <a:pt x="152" y="12201"/>
                      <a:pt x="337" y="12201"/>
                    </a:cubicBezTo>
                    <a:cubicBezTo>
                      <a:pt x="525" y="12201"/>
                      <a:pt x="677" y="12050"/>
                      <a:pt x="677" y="11865"/>
                    </a:cubicBezTo>
                    <a:cubicBezTo>
                      <a:pt x="677" y="11696"/>
                      <a:pt x="555" y="11558"/>
                      <a:pt x="398" y="11531"/>
                    </a:cubicBezTo>
                    <a:lnTo>
                      <a:pt x="398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9" name="Google Shape;2609;p31"/>
              <p:cNvSpPr/>
              <p:nvPr/>
            </p:nvSpPr>
            <p:spPr>
              <a:xfrm>
                <a:off x="2641875" y="1322475"/>
                <a:ext cx="344050" cy="566200"/>
              </a:xfrm>
              <a:custGeom>
                <a:avLst/>
                <a:gdLst/>
                <a:ahLst/>
                <a:cxnLst/>
                <a:rect l="l" t="t" r="r" b="b"/>
                <a:pathLst>
                  <a:path w="13762" h="22648" extrusionOk="0">
                    <a:moveTo>
                      <a:pt x="340" y="22087"/>
                    </a:moveTo>
                    <a:cubicBezTo>
                      <a:pt x="462" y="22087"/>
                      <a:pt x="561" y="22186"/>
                      <a:pt x="561" y="22308"/>
                    </a:cubicBezTo>
                    <a:cubicBezTo>
                      <a:pt x="561" y="22429"/>
                      <a:pt x="462" y="22529"/>
                      <a:pt x="340" y="22529"/>
                    </a:cubicBezTo>
                    <a:cubicBezTo>
                      <a:pt x="219" y="22529"/>
                      <a:pt x="120" y="22429"/>
                      <a:pt x="120" y="22308"/>
                    </a:cubicBezTo>
                    <a:cubicBezTo>
                      <a:pt x="120" y="22186"/>
                      <a:pt x="219" y="22087"/>
                      <a:pt x="340" y="22087"/>
                    </a:cubicBezTo>
                    <a:close/>
                    <a:moveTo>
                      <a:pt x="8327" y="0"/>
                    </a:moveTo>
                    <a:lnTo>
                      <a:pt x="5202" y="3144"/>
                    </a:lnTo>
                    <a:lnTo>
                      <a:pt x="5202" y="9477"/>
                    </a:lnTo>
                    <a:lnTo>
                      <a:pt x="280" y="14435"/>
                    </a:lnTo>
                    <a:lnTo>
                      <a:pt x="280" y="21976"/>
                    </a:lnTo>
                    <a:cubicBezTo>
                      <a:pt x="122" y="22004"/>
                      <a:pt x="1" y="22142"/>
                      <a:pt x="1" y="22308"/>
                    </a:cubicBezTo>
                    <a:cubicBezTo>
                      <a:pt x="1" y="22495"/>
                      <a:pt x="153" y="22647"/>
                      <a:pt x="340" y="22647"/>
                    </a:cubicBezTo>
                    <a:cubicBezTo>
                      <a:pt x="525" y="22647"/>
                      <a:pt x="677" y="22495"/>
                      <a:pt x="677" y="22308"/>
                    </a:cubicBezTo>
                    <a:cubicBezTo>
                      <a:pt x="677" y="22142"/>
                      <a:pt x="556" y="22004"/>
                      <a:pt x="398" y="21976"/>
                    </a:cubicBezTo>
                    <a:lnTo>
                      <a:pt x="398" y="14482"/>
                    </a:lnTo>
                    <a:lnTo>
                      <a:pt x="5320" y="9524"/>
                    </a:lnTo>
                    <a:lnTo>
                      <a:pt x="5320" y="3194"/>
                    </a:lnTo>
                    <a:lnTo>
                      <a:pt x="8373" y="116"/>
                    </a:lnTo>
                    <a:lnTo>
                      <a:pt x="13762" y="116"/>
                    </a:lnTo>
                    <a:lnTo>
                      <a:pt x="13762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0" name="Google Shape;2610;p31"/>
              <p:cNvSpPr/>
              <p:nvPr/>
            </p:nvSpPr>
            <p:spPr>
              <a:xfrm>
                <a:off x="2875975" y="1256975"/>
                <a:ext cx="19825" cy="19825"/>
              </a:xfrm>
              <a:custGeom>
                <a:avLst/>
                <a:gdLst/>
                <a:ahLst/>
                <a:cxnLst/>
                <a:rect l="l" t="t" r="r" b="b"/>
                <a:pathLst>
                  <a:path w="793" h="793" extrusionOk="0">
                    <a:moveTo>
                      <a:pt x="395" y="0"/>
                    </a:moveTo>
                    <a:cubicBezTo>
                      <a:pt x="177" y="0"/>
                      <a:pt x="0" y="177"/>
                      <a:pt x="0" y="398"/>
                    </a:cubicBezTo>
                    <a:cubicBezTo>
                      <a:pt x="0" y="616"/>
                      <a:pt x="177" y="793"/>
                      <a:pt x="395" y="793"/>
                    </a:cubicBezTo>
                    <a:cubicBezTo>
                      <a:pt x="613" y="793"/>
                      <a:pt x="793" y="616"/>
                      <a:pt x="793" y="398"/>
                    </a:cubicBezTo>
                    <a:cubicBezTo>
                      <a:pt x="793" y="177"/>
                      <a:pt x="613" y="0"/>
                      <a:pt x="395" y="0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1" name="Google Shape;2611;p31"/>
              <p:cNvSpPr/>
              <p:nvPr/>
            </p:nvSpPr>
            <p:spPr>
              <a:xfrm>
                <a:off x="2900750" y="920275"/>
                <a:ext cx="16925" cy="305050"/>
              </a:xfrm>
              <a:custGeom>
                <a:avLst/>
                <a:gdLst/>
                <a:ahLst/>
                <a:cxnLst/>
                <a:rect l="l" t="t" r="r" b="b"/>
                <a:pathLst>
                  <a:path w="677" h="12202" extrusionOk="0">
                    <a:moveTo>
                      <a:pt x="340" y="11644"/>
                    </a:moveTo>
                    <a:cubicBezTo>
                      <a:pt x="461" y="11644"/>
                      <a:pt x="561" y="11743"/>
                      <a:pt x="561" y="11865"/>
                    </a:cubicBezTo>
                    <a:cubicBezTo>
                      <a:pt x="561" y="11983"/>
                      <a:pt x="461" y="12083"/>
                      <a:pt x="340" y="12083"/>
                    </a:cubicBezTo>
                    <a:cubicBezTo>
                      <a:pt x="219" y="12083"/>
                      <a:pt x="119" y="11983"/>
                      <a:pt x="119" y="11865"/>
                    </a:cubicBezTo>
                    <a:cubicBezTo>
                      <a:pt x="119" y="11740"/>
                      <a:pt x="219" y="11644"/>
                      <a:pt x="340" y="11644"/>
                    </a:cubicBezTo>
                    <a:close/>
                    <a:moveTo>
                      <a:pt x="282" y="0"/>
                    </a:moveTo>
                    <a:lnTo>
                      <a:pt x="282" y="11531"/>
                    </a:lnTo>
                    <a:cubicBezTo>
                      <a:pt x="122" y="11558"/>
                      <a:pt x="0" y="11696"/>
                      <a:pt x="0" y="11862"/>
                    </a:cubicBezTo>
                    <a:cubicBezTo>
                      <a:pt x="0" y="12050"/>
                      <a:pt x="152" y="12201"/>
                      <a:pt x="340" y="12201"/>
                    </a:cubicBezTo>
                    <a:cubicBezTo>
                      <a:pt x="525" y="12201"/>
                      <a:pt x="677" y="12050"/>
                      <a:pt x="677" y="11865"/>
                    </a:cubicBezTo>
                    <a:cubicBezTo>
                      <a:pt x="677" y="11696"/>
                      <a:pt x="558" y="11558"/>
                      <a:pt x="398" y="11531"/>
                    </a:cubicBezTo>
                    <a:lnTo>
                      <a:pt x="398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2" name="Google Shape;2612;p31"/>
              <p:cNvSpPr/>
              <p:nvPr/>
            </p:nvSpPr>
            <p:spPr>
              <a:xfrm>
                <a:off x="2502475" y="997425"/>
                <a:ext cx="191200" cy="444050"/>
              </a:xfrm>
              <a:custGeom>
                <a:avLst/>
                <a:gdLst/>
                <a:ahLst/>
                <a:cxnLst/>
                <a:rect l="l" t="t" r="r" b="b"/>
                <a:pathLst>
                  <a:path w="7648" h="17762" extrusionOk="0">
                    <a:moveTo>
                      <a:pt x="340" y="17201"/>
                    </a:moveTo>
                    <a:cubicBezTo>
                      <a:pt x="462" y="17201"/>
                      <a:pt x="561" y="17300"/>
                      <a:pt x="561" y="17422"/>
                    </a:cubicBezTo>
                    <a:cubicBezTo>
                      <a:pt x="561" y="17543"/>
                      <a:pt x="462" y="17643"/>
                      <a:pt x="340" y="17643"/>
                    </a:cubicBezTo>
                    <a:cubicBezTo>
                      <a:pt x="219" y="17643"/>
                      <a:pt x="119" y="17543"/>
                      <a:pt x="119" y="17422"/>
                    </a:cubicBezTo>
                    <a:cubicBezTo>
                      <a:pt x="119" y="17300"/>
                      <a:pt x="219" y="17201"/>
                      <a:pt x="340" y="17201"/>
                    </a:cubicBezTo>
                    <a:close/>
                    <a:moveTo>
                      <a:pt x="7531" y="0"/>
                    </a:moveTo>
                    <a:lnTo>
                      <a:pt x="7531" y="6860"/>
                    </a:lnTo>
                    <a:lnTo>
                      <a:pt x="4257" y="10145"/>
                    </a:lnTo>
                    <a:lnTo>
                      <a:pt x="4241" y="10162"/>
                    </a:lnTo>
                    <a:lnTo>
                      <a:pt x="4241" y="11757"/>
                    </a:lnTo>
                    <a:lnTo>
                      <a:pt x="299" y="15716"/>
                    </a:lnTo>
                    <a:lnTo>
                      <a:pt x="282" y="15732"/>
                    </a:lnTo>
                    <a:lnTo>
                      <a:pt x="282" y="17090"/>
                    </a:lnTo>
                    <a:cubicBezTo>
                      <a:pt x="122" y="17118"/>
                      <a:pt x="1" y="17256"/>
                      <a:pt x="1" y="17422"/>
                    </a:cubicBezTo>
                    <a:cubicBezTo>
                      <a:pt x="1" y="17609"/>
                      <a:pt x="152" y="17761"/>
                      <a:pt x="340" y="17761"/>
                    </a:cubicBezTo>
                    <a:cubicBezTo>
                      <a:pt x="528" y="17761"/>
                      <a:pt x="680" y="17609"/>
                      <a:pt x="680" y="17422"/>
                    </a:cubicBezTo>
                    <a:cubicBezTo>
                      <a:pt x="680" y="17256"/>
                      <a:pt x="558" y="17118"/>
                      <a:pt x="398" y="17090"/>
                    </a:cubicBezTo>
                    <a:lnTo>
                      <a:pt x="398" y="15782"/>
                    </a:lnTo>
                    <a:lnTo>
                      <a:pt x="4343" y="11823"/>
                    </a:lnTo>
                    <a:lnTo>
                      <a:pt x="4359" y="11807"/>
                    </a:lnTo>
                    <a:lnTo>
                      <a:pt x="4359" y="10211"/>
                    </a:lnTo>
                    <a:lnTo>
                      <a:pt x="7631" y="6926"/>
                    </a:lnTo>
                    <a:lnTo>
                      <a:pt x="7647" y="6907"/>
                    </a:lnTo>
                    <a:lnTo>
                      <a:pt x="7647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3" name="Google Shape;2613;p31"/>
              <p:cNvSpPr/>
              <p:nvPr/>
            </p:nvSpPr>
            <p:spPr>
              <a:xfrm>
                <a:off x="2502475" y="990025"/>
                <a:ext cx="167875" cy="378700"/>
              </a:xfrm>
              <a:custGeom>
                <a:avLst/>
                <a:gdLst/>
                <a:ahLst/>
                <a:cxnLst/>
                <a:rect l="l" t="t" r="r" b="b"/>
                <a:pathLst>
                  <a:path w="6715" h="15148" extrusionOk="0">
                    <a:moveTo>
                      <a:pt x="340" y="14587"/>
                    </a:moveTo>
                    <a:cubicBezTo>
                      <a:pt x="462" y="14587"/>
                      <a:pt x="561" y="14687"/>
                      <a:pt x="561" y="14808"/>
                    </a:cubicBezTo>
                    <a:cubicBezTo>
                      <a:pt x="561" y="14930"/>
                      <a:pt x="462" y="15029"/>
                      <a:pt x="340" y="15029"/>
                    </a:cubicBezTo>
                    <a:cubicBezTo>
                      <a:pt x="219" y="15029"/>
                      <a:pt x="119" y="14930"/>
                      <a:pt x="119" y="14808"/>
                    </a:cubicBezTo>
                    <a:cubicBezTo>
                      <a:pt x="119" y="14687"/>
                      <a:pt x="219" y="14587"/>
                      <a:pt x="340" y="14587"/>
                    </a:cubicBezTo>
                    <a:close/>
                    <a:moveTo>
                      <a:pt x="6595" y="1"/>
                    </a:moveTo>
                    <a:lnTo>
                      <a:pt x="6595" y="6861"/>
                    </a:lnTo>
                    <a:lnTo>
                      <a:pt x="3324" y="10146"/>
                    </a:lnTo>
                    <a:lnTo>
                      <a:pt x="3308" y="10162"/>
                    </a:lnTo>
                    <a:lnTo>
                      <a:pt x="3308" y="11766"/>
                    </a:lnTo>
                    <a:cubicBezTo>
                      <a:pt x="3250" y="11819"/>
                      <a:pt x="3148" y="11918"/>
                      <a:pt x="2963" y="12106"/>
                    </a:cubicBezTo>
                    <a:lnTo>
                      <a:pt x="539" y="14538"/>
                    </a:lnTo>
                    <a:cubicBezTo>
                      <a:pt x="484" y="14496"/>
                      <a:pt x="415" y="14469"/>
                      <a:pt x="340" y="14469"/>
                    </a:cubicBezTo>
                    <a:cubicBezTo>
                      <a:pt x="152" y="14469"/>
                      <a:pt x="1" y="14620"/>
                      <a:pt x="1" y="14808"/>
                    </a:cubicBezTo>
                    <a:cubicBezTo>
                      <a:pt x="1" y="14996"/>
                      <a:pt x="152" y="15148"/>
                      <a:pt x="340" y="15148"/>
                    </a:cubicBezTo>
                    <a:cubicBezTo>
                      <a:pt x="528" y="15148"/>
                      <a:pt x="680" y="14996"/>
                      <a:pt x="680" y="14808"/>
                    </a:cubicBezTo>
                    <a:cubicBezTo>
                      <a:pt x="680" y="14739"/>
                      <a:pt x="658" y="14676"/>
                      <a:pt x="622" y="14620"/>
                    </a:cubicBezTo>
                    <a:cubicBezTo>
                      <a:pt x="3352" y="11879"/>
                      <a:pt x="3407" y="11827"/>
                      <a:pt x="3407" y="11824"/>
                    </a:cubicBezTo>
                    <a:lnTo>
                      <a:pt x="3424" y="11808"/>
                    </a:lnTo>
                    <a:lnTo>
                      <a:pt x="3424" y="10212"/>
                    </a:lnTo>
                    <a:lnTo>
                      <a:pt x="6695" y="6927"/>
                    </a:lnTo>
                    <a:lnTo>
                      <a:pt x="6714" y="6910"/>
                    </a:lnTo>
                    <a:lnTo>
                      <a:pt x="6714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4" name="Google Shape;2614;p31"/>
              <p:cNvSpPr/>
              <p:nvPr/>
            </p:nvSpPr>
            <p:spPr>
              <a:xfrm>
                <a:off x="2858575" y="1410325"/>
                <a:ext cx="119900" cy="220575"/>
              </a:xfrm>
              <a:custGeom>
                <a:avLst/>
                <a:gdLst/>
                <a:ahLst/>
                <a:cxnLst/>
                <a:rect l="l" t="t" r="r" b="b"/>
                <a:pathLst>
                  <a:path w="4796" h="8823" extrusionOk="0">
                    <a:moveTo>
                      <a:pt x="338" y="8262"/>
                    </a:moveTo>
                    <a:cubicBezTo>
                      <a:pt x="459" y="8262"/>
                      <a:pt x="558" y="8362"/>
                      <a:pt x="558" y="8483"/>
                    </a:cubicBezTo>
                    <a:cubicBezTo>
                      <a:pt x="558" y="8605"/>
                      <a:pt x="459" y="8704"/>
                      <a:pt x="338" y="8704"/>
                    </a:cubicBezTo>
                    <a:cubicBezTo>
                      <a:pt x="216" y="8704"/>
                      <a:pt x="117" y="8605"/>
                      <a:pt x="117" y="8483"/>
                    </a:cubicBezTo>
                    <a:cubicBezTo>
                      <a:pt x="117" y="8362"/>
                      <a:pt x="216" y="8262"/>
                      <a:pt x="338" y="8262"/>
                    </a:cubicBezTo>
                    <a:close/>
                    <a:moveTo>
                      <a:pt x="1781" y="0"/>
                    </a:moveTo>
                    <a:lnTo>
                      <a:pt x="282" y="1513"/>
                    </a:lnTo>
                    <a:lnTo>
                      <a:pt x="313" y="8149"/>
                    </a:lnTo>
                    <a:cubicBezTo>
                      <a:pt x="139" y="8160"/>
                      <a:pt x="1" y="8307"/>
                      <a:pt x="1" y="8483"/>
                    </a:cubicBezTo>
                    <a:cubicBezTo>
                      <a:pt x="1" y="8671"/>
                      <a:pt x="153" y="8823"/>
                      <a:pt x="338" y="8823"/>
                    </a:cubicBezTo>
                    <a:cubicBezTo>
                      <a:pt x="525" y="8823"/>
                      <a:pt x="677" y="8671"/>
                      <a:pt x="677" y="8483"/>
                    </a:cubicBezTo>
                    <a:cubicBezTo>
                      <a:pt x="677" y="8329"/>
                      <a:pt x="572" y="8202"/>
                      <a:pt x="431" y="8160"/>
                    </a:cubicBezTo>
                    <a:lnTo>
                      <a:pt x="401" y="1560"/>
                    </a:lnTo>
                    <a:lnTo>
                      <a:pt x="1831" y="116"/>
                    </a:lnTo>
                    <a:lnTo>
                      <a:pt x="4796" y="116"/>
                    </a:lnTo>
                    <a:lnTo>
                      <a:pt x="4796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5" name="Google Shape;2615;p31"/>
              <p:cNvSpPr/>
              <p:nvPr/>
            </p:nvSpPr>
            <p:spPr>
              <a:xfrm>
                <a:off x="2881900" y="1433650"/>
                <a:ext cx="97750" cy="173725"/>
              </a:xfrm>
              <a:custGeom>
                <a:avLst/>
                <a:gdLst/>
                <a:ahLst/>
                <a:cxnLst/>
                <a:rect l="l" t="t" r="r" b="b"/>
                <a:pathLst>
                  <a:path w="3910" h="6949" extrusionOk="0">
                    <a:moveTo>
                      <a:pt x="340" y="6388"/>
                    </a:moveTo>
                    <a:cubicBezTo>
                      <a:pt x="462" y="6388"/>
                      <a:pt x="561" y="6488"/>
                      <a:pt x="561" y="6609"/>
                    </a:cubicBezTo>
                    <a:cubicBezTo>
                      <a:pt x="561" y="6730"/>
                      <a:pt x="462" y="6830"/>
                      <a:pt x="340" y="6830"/>
                    </a:cubicBezTo>
                    <a:cubicBezTo>
                      <a:pt x="219" y="6830"/>
                      <a:pt x="120" y="6730"/>
                      <a:pt x="120" y="6609"/>
                    </a:cubicBezTo>
                    <a:cubicBezTo>
                      <a:pt x="120" y="6488"/>
                      <a:pt x="219" y="6388"/>
                      <a:pt x="340" y="6388"/>
                    </a:cubicBezTo>
                    <a:close/>
                    <a:moveTo>
                      <a:pt x="1146" y="0"/>
                    </a:moveTo>
                    <a:lnTo>
                      <a:pt x="280" y="873"/>
                    </a:lnTo>
                    <a:lnTo>
                      <a:pt x="280" y="6278"/>
                    </a:lnTo>
                    <a:cubicBezTo>
                      <a:pt x="122" y="6305"/>
                      <a:pt x="1" y="6443"/>
                      <a:pt x="1" y="6609"/>
                    </a:cubicBezTo>
                    <a:cubicBezTo>
                      <a:pt x="1" y="6797"/>
                      <a:pt x="153" y="6949"/>
                      <a:pt x="340" y="6949"/>
                    </a:cubicBezTo>
                    <a:cubicBezTo>
                      <a:pt x="525" y="6949"/>
                      <a:pt x="677" y="6797"/>
                      <a:pt x="677" y="6609"/>
                    </a:cubicBezTo>
                    <a:cubicBezTo>
                      <a:pt x="677" y="6443"/>
                      <a:pt x="556" y="6305"/>
                      <a:pt x="398" y="6278"/>
                    </a:cubicBezTo>
                    <a:lnTo>
                      <a:pt x="398" y="922"/>
                    </a:lnTo>
                    <a:lnTo>
                      <a:pt x="1193" y="119"/>
                    </a:lnTo>
                    <a:lnTo>
                      <a:pt x="3910" y="119"/>
                    </a:lnTo>
                    <a:lnTo>
                      <a:pt x="3910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6" name="Google Shape;2616;p31"/>
              <p:cNvSpPr/>
              <p:nvPr/>
            </p:nvSpPr>
            <p:spPr>
              <a:xfrm>
                <a:off x="2729175" y="1554825"/>
                <a:ext cx="275250" cy="188775"/>
              </a:xfrm>
              <a:custGeom>
                <a:avLst/>
                <a:gdLst/>
                <a:ahLst/>
                <a:cxnLst/>
                <a:rect l="l" t="t" r="r" b="b"/>
                <a:pathLst>
                  <a:path w="11010" h="7551" extrusionOk="0">
                    <a:moveTo>
                      <a:pt x="340" y="6993"/>
                    </a:moveTo>
                    <a:cubicBezTo>
                      <a:pt x="462" y="6993"/>
                      <a:pt x="561" y="7092"/>
                      <a:pt x="561" y="7214"/>
                    </a:cubicBezTo>
                    <a:cubicBezTo>
                      <a:pt x="561" y="7335"/>
                      <a:pt x="462" y="7435"/>
                      <a:pt x="340" y="7435"/>
                    </a:cubicBezTo>
                    <a:cubicBezTo>
                      <a:pt x="219" y="7435"/>
                      <a:pt x="120" y="7335"/>
                      <a:pt x="120" y="7214"/>
                    </a:cubicBezTo>
                    <a:cubicBezTo>
                      <a:pt x="120" y="7092"/>
                      <a:pt x="219" y="6993"/>
                      <a:pt x="340" y="6993"/>
                    </a:cubicBezTo>
                    <a:close/>
                    <a:moveTo>
                      <a:pt x="10924" y="1"/>
                    </a:moveTo>
                    <a:lnTo>
                      <a:pt x="3824" y="7153"/>
                    </a:lnTo>
                    <a:lnTo>
                      <a:pt x="672" y="7153"/>
                    </a:lnTo>
                    <a:cubicBezTo>
                      <a:pt x="644" y="6996"/>
                      <a:pt x="506" y="6874"/>
                      <a:pt x="340" y="6874"/>
                    </a:cubicBezTo>
                    <a:cubicBezTo>
                      <a:pt x="153" y="6874"/>
                      <a:pt x="1" y="7026"/>
                      <a:pt x="1" y="7214"/>
                    </a:cubicBezTo>
                    <a:cubicBezTo>
                      <a:pt x="1" y="7399"/>
                      <a:pt x="153" y="7551"/>
                      <a:pt x="340" y="7551"/>
                    </a:cubicBezTo>
                    <a:cubicBezTo>
                      <a:pt x="506" y="7551"/>
                      <a:pt x="644" y="7432"/>
                      <a:pt x="672" y="7272"/>
                    </a:cubicBezTo>
                    <a:lnTo>
                      <a:pt x="3874" y="7272"/>
                    </a:lnTo>
                    <a:lnTo>
                      <a:pt x="11010" y="84"/>
                    </a:lnTo>
                    <a:lnTo>
                      <a:pt x="10924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7" name="Google Shape;2617;p31"/>
              <p:cNvSpPr/>
              <p:nvPr/>
            </p:nvSpPr>
            <p:spPr>
              <a:xfrm>
                <a:off x="2502475" y="975275"/>
                <a:ext cx="121150" cy="332100"/>
              </a:xfrm>
              <a:custGeom>
                <a:avLst/>
                <a:gdLst/>
                <a:ahLst/>
                <a:cxnLst/>
                <a:rect l="l" t="t" r="r" b="b"/>
                <a:pathLst>
                  <a:path w="4846" h="13284" extrusionOk="0">
                    <a:moveTo>
                      <a:pt x="340" y="12723"/>
                    </a:moveTo>
                    <a:cubicBezTo>
                      <a:pt x="462" y="12723"/>
                      <a:pt x="561" y="12823"/>
                      <a:pt x="561" y="12944"/>
                    </a:cubicBezTo>
                    <a:cubicBezTo>
                      <a:pt x="561" y="13066"/>
                      <a:pt x="462" y="13165"/>
                      <a:pt x="340" y="13165"/>
                    </a:cubicBezTo>
                    <a:cubicBezTo>
                      <a:pt x="219" y="13165"/>
                      <a:pt x="119" y="13066"/>
                      <a:pt x="119" y="12944"/>
                    </a:cubicBezTo>
                    <a:cubicBezTo>
                      <a:pt x="119" y="12823"/>
                      <a:pt x="219" y="12723"/>
                      <a:pt x="340" y="12723"/>
                    </a:cubicBezTo>
                    <a:close/>
                    <a:moveTo>
                      <a:pt x="4727" y="0"/>
                    </a:moveTo>
                    <a:lnTo>
                      <a:pt x="4727" y="6863"/>
                    </a:lnTo>
                    <a:lnTo>
                      <a:pt x="1455" y="10148"/>
                    </a:lnTo>
                    <a:lnTo>
                      <a:pt x="1439" y="10164"/>
                    </a:lnTo>
                    <a:lnTo>
                      <a:pt x="1439" y="11760"/>
                    </a:lnTo>
                    <a:lnTo>
                      <a:pt x="533" y="12668"/>
                    </a:lnTo>
                    <a:cubicBezTo>
                      <a:pt x="478" y="12629"/>
                      <a:pt x="412" y="12607"/>
                      <a:pt x="340" y="12607"/>
                    </a:cubicBezTo>
                    <a:cubicBezTo>
                      <a:pt x="152" y="12607"/>
                      <a:pt x="1" y="12759"/>
                      <a:pt x="1" y="12944"/>
                    </a:cubicBezTo>
                    <a:cubicBezTo>
                      <a:pt x="1" y="13132"/>
                      <a:pt x="152" y="13284"/>
                      <a:pt x="340" y="13284"/>
                    </a:cubicBezTo>
                    <a:cubicBezTo>
                      <a:pt x="528" y="13284"/>
                      <a:pt x="680" y="13132"/>
                      <a:pt x="680" y="12944"/>
                    </a:cubicBezTo>
                    <a:cubicBezTo>
                      <a:pt x="680" y="12872"/>
                      <a:pt x="655" y="12806"/>
                      <a:pt x="616" y="12751"/>
                    </a:cubicBezTo>
                    <a:lnTo>
                      <a:pt x="1555" y="11810"/>
                    </a:lnTo>
                    <a:lnTo>
                      <a:pt x="1555" y="10211"/>
                    </a:lnTo>
                    <a:lnTo>
                      <a:pt x="4826" y="6926"/>
                    </a:lnTo>
                    <a:lnTo>
                      <a:pt x="4845" y="6910"/>
                    </a:lnTo>
                    <a:lnTo>
                      <a:pt x="4845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8" name="Google Shape;2618;p31"/>
              <p:cNvSpPr/>
              <p:nvPr/>
            </p:nvSpPr>
            <p:spPr>
              <a:xfrm>
                <a:off x="2502475" y="982650"/>
                <a:ext cx="144475" cy="355225"/>
              </a:xfrm>
              <a:custGeom>
                <a:avLst/>
                <a:gdLst/>
                <a:ahLst/>
                <a:cxnLst/>
                <a:rect l="l" t="t" r="r" b="b"/>
                <a:pathLst>
                  <a:path w="5779" h="14209" extrusionOk="0">
                    <a:moveTo>
                      <a:pt x="340" y="13648"/>
                    </a:moveTo>
                    <a:cubicBezTo>
                      <a:pt x="462" y="13648"/>
                      <a:pt x="561" y="13748"/>
                      <a:pt x="561" y="13869"/>
                    </a:cubicBezTo>
                    <a:cubicBezTo>
                      <a:pt x="561" y="13991"/>
                      <a:pt x="462" y="14090"/>
                      <a:pt x="340" y="14090"/>
                    </a:cubicBezTo>
                    <a:cubicBezTo>
                      <a:pt x="219" y="14090"/>
                      <a:pt x="119" y="13991"/>
                      <a:pt x="119" y="13869"/>
                    </a:cubicBezTo>
                    <a:cubicBezTo>
                      <a:pt x="119" y="13748"/>
                      <a:pt x="219" y="13648"/>
                      <a:pt x="340" y="13648"/>
                    </a:cubicBezTo>
                    <a:close/>
                    <a:moveTo>
                      <a:pt x="5660" y="1"/>
                    </a:moveTo>
                    <a:lnTo>
                      <a:pt x="5660" y="6860"/>
                    </a:lnTo>
                    <a:lnTo>
                      <a:pt x="2388" y="10145"/>
                    </a:lnTo>
                    <a:lnTo>
                      <a:pt x="2372" y="10165"/>
                    </a:lnTo>
                    <a:lnTo>
                      <a:pt x="2372" y="11760"/>
                    </a:lnTo>
                    <a:lnTo>
                      <a:pt x="539" y="13599"/>
                    </a:lnTo>
                    <a:cubicBezTo>
                      <a:pt x="484" y="13557"/>
                      <a:pt x="415" y="13532"/>
                      <a:pt x="340" y="13532"/>
                    </a:cubicBezTo>
                    <a:cubicBezTo>
                      <a:pt x="152" y="13532"/>
                      <a:pt x="1" y="13684"/>
                      <a:pt x="1" y="13869"/>
                    </a:cubicBezTo>
                    <a:cubicBezTo>
                      <a:pt x="1" y="14057"/>
                      <a:pt x="152" y="14209"/>
                      <a:pt x="340" y="14209"/>
                    </a:cubicBezTo>
                    <a:cubicBezTo>
                      <a:pt x="528" y="14209"/>
                      <a:pt x="680" y="14057"/>
                      <a:pt x="680" y="13869"/>
                    </a:cubicBezTo>
                    <a:cubicBezTo>
                      <a:pt x="680" y="13800"/>
                      <a:pt x="658" y="13737"/>
                      <a:pt x="622" y="13684"/>
                    </a:cubicBezTo>
                    <a:lnTo>
                      <a:pt x="2491" y="11807"/>
                    </a:lnTo>
                    <a:lnTo>
                      <a:pt x="2491" y="10212"/>
                    </a:lnTo>
                    <a:lnTo>
                      <a:pt x="5762" y="6927"/>
                    </a:lnTo>
                    <a:lnTo>
                      <a:pt x="5778" y="6910"/>
                    </a:lnTo>
                    <a:lnTo>
                      <a:pt x="5778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9" name="Google Shape;2619;p31"/>
              <p:cNvSpPr/>
              <p:nvPr/>
            </p:nvSpPr>
            <p:spPr>
              <a:xfrm>
                <a:off x="2502475" y="1067125"/>
                <a:ext cx="57925" cy="157100"/>
              </a:xfrm>
              <a:custGeom>
                <a:avLst/>
                <a:gdLst/>
                <a:ahLst/>
                <a:cxnLst/>
                <a:rect l="l" t="t" r="r" b="b"/>
                <a:pathLst>
                  <a:path w="2317" h="6284" extrusionOk="0">
                    <a:moveTo>
                      <a:pt x="340" y="5726"/>
                    </a:moveTo>
                    <a:cubicBezTo>
                      <a:pt x="462" y="5726"/>
                      <a:pt x="561" y="5825"/>
                      <a:pt x="561" y="5946"/>
                    </a:cubicBezTo>
                    <a:cubicBezTo>
                      <a:pt x="561" y="6068"/>
                      <a:pt x="462" y="6167"/>
                      <a:pt x="340" y="6167"/>
                    </a:cubicBezTo>
                    <a:cubicBezTo>
                      <a:pt x="219" y="6167"/>
                      <a:pt x="119" y="6068"/>
                      <a:pt x="119" y="5946"/>
                    </a:cubicBezTo>
                    <a:cubicBezTo>
                      <a:pt x="119" y="5825"/>
                      <a:pt x="219" y="5726"/>
                      <a:pt x="340" y="5726"/>
                    </a:cubicBezTo>
                    <a:close/>
                    <a:moveTo>
                      <a:pt x="2231" y="0"/>
                    </a:moveTo>
                    <a:lnTo>
                      <a:pt x="282" y="1960"/>
                    </a:lnTo>
                    <a:lnTo>
                      <a:pt x="282" y="5612"/>
                    </a:lnTo>
                    <a:cubicBezTo>
                      <a:pt x="122" y="5640"/>
                      <a:pt x="1" y="5778"/>
                      <a:pt x="1" y="5946"/>
                    </a:cubicBezTo>
                    <a:cubicBezTo>
                      <a:pt x="1" y="6131"/>
                      <a:pt x="152" y="6283"/>
                      <a:pt x="340" y="6283"/>
                    </a:cubicBezTo>
                    <a:cubicBezTo>
                      <a:pt x="528" y="6283"/>
                      <a:pt x="680" y="6131"/>
                      <a:pt x="680" y="5946"/>
                    </a:cubicBezTo>
                    <a:cubicBezTo>
                      <a:pt x="680" y="5778"/>
                      <a:pt x="558" y="5640"/>
                      <a:pt x="398" y="5612"/>
                    </a:cubicBezTo>
                    <a:lnTo>
                      <a:pt x="398" y="2010"/>
                    </a:lnTo>
                    <a:lnTo>
                      <a:pt x="2317" y="86"/>
                    </a:lnTo>
                    <a:lnTo>
                      <a:pt x="2231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0" name="Google Shape;2620;p31"/>
              <p:cNvSpPr/>
              <p:nvPr/>
            </p:nvSpPr>
            <p:spPr>
              <a:xfrm>
                <a:off x="2899375" y="1256975"/>
                <a:ext cx="19750" cy="19825"/>
              </a:xfrm>
              <a:custGeom>
                <a:avLst/>
                <a:gdLst/>
                <a:ahLst/>
                <a:cxnLst/>
                <a:rect l="l" t="t" r="r" b="b"/>
                <a:pathLst>
                  <a:path w="790" h="793" extrusionOk="0">
                    <a:moveTo>
                      <a:pt x="395" y="0"/>
                    </a:moveTo>
                    <a:cubicBezTo>
                      <a:pt x="177" y="0"/>
                      <a:pt x="0" y="177"/>
                      <a:pt x="0" y="398"/>
                    </a:cubicBezTo>
                    <a:cubicBezTo>
                      <a:pt x="0" y="616"/>
                      <a:pt x="177" y="793"/>
                      <a:pt x="395" y="793"/>
                    </a:cubicBezTo>
                    <a:cubicBezTo>
                      <a:pt x="613" y="793"/>
                      <a:pt x="790" y="616"/>
                      <a:pt x="790" y="398"/>
                    </a:cubicBezTo>
                    <a:cubicBezTo>
                      <a:pt x="790" y="177"/>
                      <a:pt x="613" y="0"/>
                      <a:pt x="395" y="0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1" name="Google Shape;2621;p31"/>
              <p:cNvSpPr/>
              <p:nvPr/>
            </p:nvSpPr>
            <p:spPr>
              <a:xfrm>
                <a:off x="1476750" y="1456500"/>
                <a:ext cx="651075" cy="725125"/>
              </a:xfrm>
              <a:custGeom>
                <a:avLst/>
                <a:gdLst/>
                <a:ahLst/>
                <a:cxnLst/>
                <a:rect l="l" t="t" r="r" b="b"/>
                <a:pathLst>
                  <a:path w="26043" h="29005" extrusionOk="0">
                    <a:moveTo>
                      <a:pt x="25706" y="28444"/>
                    </a:moveTo>
                    <a:cubicBezTo>
                      <a:pt x="25828" y="28444"/>
                      <a:pt x="25927" y="28544"/>
                      <a:pt x="25927" y="28665"/>
                    </a:cubicBezTo>
                    <a:cubicBezTo>
                      <a:pt x="25927" y="28787"/>
                      <a:pt x="25828" y="28886"/>
                      <a:pt x="25706" y="28886"/>
                    </a:cubicBezTo>
                    <a:cubicBezTo>
                      <a:pt x="25582" y="28886"/>
                      <a:pt x="25485" y="28787"/>
                      <a:pt x="25485" y="28665"/>
                    </a:cubicBezTo>
                    <a:cubicBezTo>
                      <a:pt x="25485" y="28544"/>
                      <a:pt x="25585" y="28444"/>
                      <a:pt x="25706" y="28444"/>
                    </a:cubicBezTo>
                    <a:close/>
                    <a:moveTo>
                      <a:pt x="0" y="0"/>
                    </a:moveTo>
                    <a:lnTo>
                      <a:pt x="0" y="119"/>
                    </a:lnTo>
                    <a:lnTo>
                      <a:pt x="3067" y="119"/>
                    </a:lnTo>
                    <a:lnTo>
                      <a:pt x="4403" y="1452"/>
                    </a:lnTo>
                    <a:lnTo>
                      <a:pt x="4403" y="10680"/>
                    </a:lnTo>
                    <a:lnTo>
                      <a:pt x="15614" y="21871"/>
                    </a:lnTo>
                    <a:lnTo>
                      <a:pt x="15630" y="21888"/>
                    </a:lnTo>
                    <a:lnTo>
                      <a:pt x="18832" y="21888"/>
                    </a:lnTo>
                    <a:lnTo>
                      <a:pt x="25427" y="28472"/>
                    </a:lnTo>
                    <a:cubicBezTo>
                      <a:pt x="25391" y="28527"/>
                      <a:pt x="25367" y="28593"/>
                      <a:pt x="25367" y="28665"/>
                    </a:cubicBezTo>
                    <a:cubicBezTo>
                      <a:pt x="25367" y="28853"/>
                      <a:pt x="25518" y="29005"/>
                      <a:pt x="25706" y="29005"/>
                    </a:cubicBezTo>
                    <a:cubicBezTo>
                      <a:pt x="25891" y="29005"/>
                      <a:pt x="26043" y="28853"/>
                      <a:pt x="26043" y="28665"/>
                    </a:cubicBezTo>
                    <a:cubicBezTo>
                      <a:pt x="26043" y="28480"/>
                      <a:pt x="25891" y="28328"/>
                      <a:pt x="25706" y="28328"/>
                    </a:cubicBezTo>
                    <a:cubicBezTo>
                      <a:pt x="25632" y="28328"/>
                      <a:pt x="25565" y="28350"/>
                      <a:pt x="25510" y="28389"/>
                    </a:cubicBezTo>
                    <a:lnTo>
                      <a:pt x="18899" y="21789"/>
                    </a:lnTo>
                    <a:lnTo>
                      <a:pt x="18882" y="21769"/>
                    </a:lnTo>
                    <a:lnTo>
                      <a:pt x="15680" y="21769"/>
                    </a:lnTo>
                    <a:lnTo>
                      <a:pt x="4522" y="10631"/>
                    </a:lnTo>
                    <a:lnTo>
                      <a:pt x="4522" y="1402"/>
                    </a:lnTo>
                    <a:lnTo>
                      <a:pt x="3117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2" name="Google Shape;2622;p31"/>
              <p:cNvSpPr/>
              <p:nvPr/>
            </p:nvSpPr>
            <p:spPr>
              <a:xfrm>
                <a:off x="1470875" y="1142000"/>
                <a:ext cx="756050" cy="1015325"/>
              </a:xfrm>
              <a:custGeom>
                <a:avLst/>
                <a:gdLst/>
                <a:ahLst/>
                <a:cxnLst/>
                <a:rect l="l" t="t" r="r" b="b"/>
                <a:pathLst>
                  <a:path w="30242" h="40613" extrusionOk="0">
                    <a:moveTo>
                      <a:pt x="29905" y="39531"/>
                    </a:moveTo>
                    <a:cubicBezTo>
                      <a:pt x="30027" y="39531"/>
                      <a:pt x="30126" y="39630"/>
                      <a:pt x="30126" y="39752"/>
                    </a:cubicBezTo>
                    <a:cubicBezTo>
                      <a:pt x="30126" y="39873"/>
                      <a:pt x="30027" y="39972"/>
                      <a:pt x="29905" y="39972"/>
                    </a:cubicBezTo>
                    <a:cubicBezTo>
                      <a:pt x="29784" y="39972"/>
                      <a:pt x="29684" y="39873"/>
                      <a:pt x="29684" y="39752"/>
                    </a:cubicBezTo>
                    <a:cubicBezTo>
                      <a:pt x="29684" y="39630"/>
                      <a:pt x="29784" y="39531"/>
                      <a:pt x="29905" y="39531"/>
                    </a:cubicBezTo>
                    <a:close/>
                    <a:moveTo>
                      <a:pt x="84" y="0"/>
                    </a:moveTo>
                    <a:lnTo>
                      <a:pt x="1" y="83"/>
                    </a:lnTo>
                    <a:lnTo>
                      <a:pt x="6507" y="6579"/>
                    </a:lnTo>
                    <a:lnTo>
                      <a:pt x="6507" y="22670"/>
                    </a:lnTo>
                    <a:lnTo>
                      <a:pt x="16442" y="32588"/>
                    </a:lnTo>
                    <a:lnTo>
                      <a:pt x="16459" y="32605"/>
                    </a:lnTo>
                    <a:lnTo>
                      <a:pt x="19661" y="32605"/>
                    </a:lnTo>
                    <a:lnTo>
                      <a:pt x="25944" y="38877"/>
                    </a:lnTo>
                    <a:lnTo>
                      <a:pt x="27666" y="40596"/>
                    </a:lnTo>
                    <a:lnTo>
                      <a:pt x="27683" y="40613"/>
                    </a:lnTo>
                    <a:lnTo>
                      <a:pt x="29130" y="40613"/>
                    </a:lnTo>
                    <a:lnTo>
                      <a:pt x="29712" y="40028"/>
                    </a:lnTo>
                    <a:cubicBezTo>
                      <a:pt x="29767" y="40066"/>
                      <a:pt x="29833" y="40091"/>
                      <a:pt x="29905" y="40091"/>
                    </a:cubicBezTo>
                    <a:cubicBezTo>
                      <a:pt x="30090" y="40091"/>
                      <a:pt x="30242" y="39939"/>
                      <a:pt x="30242" y="39752"/>
                    </a:cubicBezTo>
                    <a:cubicBezTo>
                      <a:pt x="30242" y="39567"/>
                      <a:pt x="30090" y="39415"/>
                      <a:pt x="29905" y="39415"/>
                    </a:cubicBezTo>
                    <a:cubicBezTo>
                      <a:pt x="29717" y="39415"/>
                      <a:pt x="29566" y="39567"/>
                      <a:pt x="29566" y="39752"/>
                    </a:cubicBezTo>
                    <a:cubicBezTo>
                      <a:pt x="29566" y="39823"/>
                      <a:pt x="29588" y="39892"/>
                      <a:pt x="29629" y="39948"/>
                    </a:cubicBezTo>
                    <a:lnTo>
                      <a:pt x="29083" y="40494"/>
                    </a:lnTo>
                    <a:lnTo>
                      <a:pt x="27730" y="40494"/>
                    </a:lnTo>
                    <a:lnTo>
                      <a:pt x="19727" y="32505"/>
                    </a:lnTo>
                    <a:lnTo>
                      <a:pt x="19711" y="32489"/>
                    </a:lnTo>
                    <a:lnTo>
                      <a:pt x="16509" y="32489"/>
                    </a:lnTo>
                    <a:lnTo>
                      <a:pt x="6626" y="22623"/>
                    </a:lnTo>
                    <a:lnTo>
                      <a:pt x="6626" y="6532"/>
                    </a:lnTo>
                    <a:lnTo>
                      <a:pt x="84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3" name="Google Shape;2623;p31"/>
              <p:cNvSpPr/>
              <p:nvPr/>
            </p:nvSpPr>
            <p:spPr>
              <a:xfrm>
                <a:off x="1447475" y="1149325"/>
                <a:ext cx="695750" cy="1016900"/>
              </a:xfrm>
              <a:custGeom>
                <a:avLst/>
                <a:gdLst/>
                <a:ahLst/>
                <a:cxnLst/>
                <a:rect l="l" t="t" r="r" b="b"/>
                <a:pathLst>
                  <a:path w="27830" h="40676" extrusionOk="0">
                    <a:moveTo>
                      <a:pt x="27490" y="40116"/>
                    </a:moveTo>
                    <a:cubicBezTo>
                      <a:pt x="27611" y="40116"/>
                      <a:pt x="27711" y="40215"/>
                      <a:pt x="27711" y="40336"/>
                    </a:cubicBezTo>
                    <a:cubicBezTo>
                      <a:pt x="27711" y="40458"/>
                      <a:pt x="27611" y="40557"/>
                      <a:pt x="27490" y="40557"/>
                    </a:cubicBezTo>
                    <a:cubicBezTo>
                      <a:pt x="27368" y="40557"/>
                      <a:pt x="27269" y="40458"/>
                      <a:pt x="27269" y="40336"/>
                    </a:cubicBezTo>
                    <a:cubicBezTo>
                      <a:pt x="27269" y="40215"/>
                      <a:pt x="27368" y="40116"/>
                      <a:pt x="27490" y="40116"/>
                    </a:cubicBezTo>
                    <a:close/>
                    <a:moveTo>
                      <a:pt x="84" y="0"/>
                    </a:moveTo>
                    <a:lnTo>
                      <a:pt x="1" y="86"/>
                    </a:lnTo>
                    <a:lnTo>
                      <a:pt x="6510" y="6581"/>
                    </a:lnTo>
                    <a:lnTo>
                      <a:pt x="6510" y="22672"/>
                    </a:lnTo>
                    <a:lnTo>
                      <a:pt x="17080" y="33225"/>
                    </a:lnTo>
                    <a:lnTo>
                      <a:pt x="17099" y="33242"/>
                    </a:lnTo>
                    <a:lnTo>
                      <a:pt x="20302" y="33242"/>
                    </a:lnTo>
                    <a:lnTo>
                      <a:pt x="27214" y="40143"/>
                    </a:lnTo>
                    <a:cubicBezTo>
                      <a:pt x="27175" y="40198"/>
                      <a:pt x="27150" y="40265"/>
                      <a:pt x="27150" y="40336"/>
                    </a:cubicBezTo>
                    <a:cubicBezTo>
                      <a:pt x="27150" y="40524"/>
                      <a:pt x="27305" y="40676"/>
                      <a:pt x="27490" y="40676"/>
                    </a:cubicBezTo>
                    <a:cubicBezTo>
                      <a:pt x="27678" y="40676"/>
                      <a:pt x="27830" y="40524"/>
                      <a:pt x="27830" y="40336"/>
                    </a:cubicBezTo>
                    <a:cubicBezTo>
                      <a:pt x="27830" y="40152"/>
                      <a:pt x="27678" y="40000"/>
                      <a:pt x="27490" y="40000"/>
                    </a:cubicBezTo>
                    <a:cubicBezTo>
                      <a:pt x="27418" y="40000"/>
                      <a:pt x="27352" y="40022"/>
                      <a:pt x="27297" y="40060"/>
                    </a:cubicBezTo>
                    <a:lnTo>
                      <a:pt x="20368" y="33143"/>
                    </a:lnTo>
                    <a:lnTo>
                      <a:pt x="20349" y="33126"/>
                    </a:lnTo>
                    <a:lnTo>
                      <a:pt x="17146" y="33126"/>
                    </a:lnTo>
                    <a:lnTo>
                      <a:pt x="6626" y="22625"/>
                    </a:lnTo>
                    <a:lnTo>
                      <a:pt x="6626" y="6531"/>
                    </a:lnTo>
                    <a:lnTo>
                      <a:pt x="84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4" name="Google Shape;2624;p31"/>
              <p:cNvSpPr/>
              <p:nvPr/>
            </p:nvSpPr>
            <p:spPr>
              <a:xfrm>
                <a:off x="2232575" y="2325850"/>
                <a:ext cx="16925" cy="16925"/>
              </a:xfrm>
              <a:custGeom>
                <a:avLst/>
                <a:gdLst/>
                <a:ahLst/>
                <a:cxnLst/>
                <a:rect l="l" t="t" r="r" b="b"/>
                <a:pathLst>
                  <a:path w="677" h="677" extrusionOk="0">
                    <a:moveTo>
                      <a:pt x="340" y="119"/>
                    </a:moveTo>
                    <a:cubicBezTo>
                      <a:pt x="461" y="119"/>
                      <a:pt x="561" y="218"/>
                      <a:pt x="561" y="340"/>
                    </a:cubicBezTo>
                    <a:cubicBezTo>
                      <a:pt x="561" y="461"/>
                      <a:pt x="461" y="560"/>
                      <a:pt x="340" y="560"/>
                    </a:cubicBezTo>
                    <a:cubicBezTo>
                      <a:pt x="218" y="560"/>
                      <a:pt x="119" y="461"/>
                      <a:pt x="119" y="340"/>
                    </a:cubicBezTo>
                    <a:cubicBezTo>
                      <a:pt x="119" y="218"/>
                      <a:pt x="218" y="119"/>
                      <a:pt x="340" y="119"/>
                    </a:cubicBezTo>
                    <a:close/>
                    <a:moveTo>
                      <a:pt x="340" y="0"/>
                    </a:moveTo>
                    <a:cubicBezTo>
                      <a:pt x="152" y="0"/>
                      <a:pt x="0" y="152"/>
                      <a:pt x="0" y="340"/>
                    </a:cubicBezTo>
                    <a:cubicBezTo>
                      <a:pt x="0" y="525"/>
                      <a:pt x="152" y="676"/>
                      <a:pt x="340" y="676"/>
                    </a:cubicBezTo>
                    <a:cubicBezTo>
                      <a:pt x="525" y="676"/>
                      <a:pt x="677" y="525"/>
                      <a:pt x="677" y="340"/>
                    </a:cubicBezTo>
                    <a:cubicBezTo>
                      <a:pt x="677" y="152"/>
                      <a:pt x="525" y="0"/>
                      <a:pt x="340" y="0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5" name="Google Shape;2625;p31"/>
              <p:cNvSpPr/>
              <p:nvPr/>
            </p:nvSpPr>
            <p:spPr>
              <a:xfrm>
                <a:off x="2232575" y="2295325"/>
                <a:ext cx="16925" cy="16950"/>
              </a:xfrm>
              <a:custGeom>
                <a:avLst/>
                <a:gdLst/>
                <a:ahLst/>
                <a:cxnLst/>
                <a:rect l="l" t="t" r="r" b="b"/>
                <a:pathLst>
                  <a:path w="677" h="678" extrusionOk="0">
                    <a:moveTo>
                      <a:pt x="340" y="120"/>
                    </a:moveTo>
                    <a:cubicBezTo>
                      <a:pt x="461" y="120"/>
                      <a:pt x="561" y="219"/>
                      <a:pt x="561" y="340"/>
                    </a:cubicBezTo>
                    <a:cubicBezTo>
                      <a:pt x="561" y="462"/>
                      <a:pt x="461" y="561"/>
                      <a:pt x="340" y="561"/>
                    </a:cubicBezTo>
                    <a:cubicBezTo>
                      <a:pt x="218" y="561"/>
                      <a:pt x="119" y="462"/>
                      <a:pt x="119" y="340"/>
                    </a:cubicBezTo>
                    <a:cubicBezTo>
                      <a:pt x="119" y="219"/>
                      <a:pt x="218" y="120"/>
                      <a:pt x="340" y="120"/>
                    </a:cubicBezTo>
                    <a:close/>
                    <a:moveTo>
                      <a:pt x="340" y="1"/>
                    </a:moveTo>
                    <a:cubicBezTo>
                      <a:pt x="152" y="1"/>
                      <a:pt x="0" y="153"/>
                      <a:pt x="0" y="340"/>
                    </a:cubicBezTo>
                    <a:cubicBezTo>
                      <a:pt x="0" y="525"/>
                      <a:pt x="152" y="677"/>
                      <a:pt x="340" y="677"/>
                    </a:cubicBezTo>
                    <a:cubicBezTo>
                      <a:pt x="525" y="677"/>
                      <a:pt x="677" y="525"/>
                      <a:pt x="677" y="340"/>
                    </a:cubicBezTo>
                    <a:cubicBezTo>
                      <a:pt x="677" y="153"/>
                      <a:pt x="525" y="1"/>
                      <a:pt x="340" y="1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6" name="Google Shape;2626;p31"/>
              <p:cNvSpPr/>
              <p:nvPr/>
            </p:nvSpPr>
            <p:spPr>
              <a:xfrm>
                <a:off x="1483025" y="1723150"/>
                <a:ext cx="275175" cy="230725"/>
              </a:xfrm>
              <a:custGeom>
                <a:avLst/>
                <a:gdLst/>
                <a:ahLst/>
                <a:cxnLst/>
                <a:rect l="l" t="t" r="r" b="b"/>
                <a:pathLst>
                  <a:path w="11007" h="9229" extrusionOk="0">
                    <a:moveTo>
                      <a:pt x="83" y="1"/>
                    </a:moveTo>
                    <a:lnTo>
                      <a:pt x="1" y="83"/>
                    </a:lnTo>
                    <a:lnTo>
                      <a:pt x="2223" y="2303"/>
                    </a:lnTo>
                    <a:lnTo>
                      <a:pt x="2239" y="2319"/>
                    </a:lnTo>
                    <a:lnTo>
                      <a:pt x="4003" y="2319"/>
                    </a:lnTo>
                    <a:lnTo>
                      <a:pt x="10924" y="9229"/>
                    </a:lnTo>
                    <a:lnTo>
                      <a:pt x="11007" y="9146"/>
                    </a:lnTo>
                    <a:lnTo>
                      <a:pt x="4070" y="2220"/>
                    </a:lnTo>
                    <a:lnTo>
                      <a:pt x="4050" y="2201"/>
                    </a:lnTo>
                    <a:lnTo>
                      <a:pt x="2289" y="2201"/>
                    </a:lnTo>
                    <a:lnTo>
                      <a:pt x="83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7" name="Google Shape;2627;p31"/>
              <p:cNvSpPr/>
              <p:nvPr/>
            </p:nvSpPr>
            <p:spPr>
              <a:xfrm>
                <a:off x="2147125" y="961250"/>
                <a:ext cx="142825" cy="1564550"/>
              </a:xfrm>
              <a:custGeom>
                <a:avLst/>
                <a:gdLst/>
                <a:ahLst/>
                <a:cxnLst/>
                <a:rect l="l" t="t" r="r" b="b"/>
                <a:pathLst>
                  <a:path w="5713" h="62582" extrusionOk="0">
                    <a:moveTo>
                      <a:pt x="1618" y="1"/>
                    </a:moveTo>
                    <a:lnTo>
                      <a:pt x="1618" y="12892"/>
                    </a:lnTo>
                    <a:lnTo>
                      <a:pt x="1" y="14521"/>
                    </a:lnTo>
                    <a:lnTo>
                      <a:pt x="1" y="20105"/>
                    </a:lnTo>
                    <a:lnTo>
                      <a:pt x="2974" y="23056"/>
                    </a:lnTo>
                    <a:lnTo>
                      <a:pt x="2974" y="28299"/>
                    </a:lnTo>
                    <a:lnTo>
                      <a:pt x="5083" y="30388"/>
                    </a:lnTo>
                    <a:lnTo>
                      <a:pt x="5083" y="61869"/>
                    </a:lnTo>
                    <a:cubicBezTo>
                      <a:pt x="4986" y="61941"/>
                      <a:pt x="4923" y="62054"/>
                      <a:pt x="4923" y="62184"/>
                    </a:cubicBezTo>
                    <a:cubicBezTo>
                      <a:pt x="4923" y="62402"/>
                      <a:pt x="5099" y="62581"/>
                      <a:pt x="5318" y="62581"/>
                    </a:cubicBezTo>
                    <a:cubicBezTo>
                      <a:pt x="5536" y="62581"/>
                      <a:pt x="5712" y="62402"/>
                      <a:pt x="5712" y="62184"/>
                    </a:cubicBezTo>
                    <a:cubicBezTo>
                      <a:pt x="5712" y="62054"/>
                      <a:pt x="5649" y="61941"/>
                      <a:pt x="5552" y="61869"/>
                    </a:cubicBezTo>
                    <a:lnTo>
                      <a:pt x="5552" y="30192"/>
                    </a:lnTo>
                    <a:lnTo>
                      <a:pt x="3446" y="28100"/>
                    </a:lnTo>
                    <a:lnTo>
                      <a:pt x="3446" y="22860"/>
                    </a:lnTo>
                    <a:lnTo>
                      <a:pt x="473" y="19909"/>
                    </a:lnTo>
                    <a:lnTo>
                      <a:pt x="473" y="14714"/>
                    </a:lnTo>
                    <a:lnTo>
                      <a:pt x="2088" y="13086"/>
                    </a:lnTo>
                    <a:lnTo>
                      <a:pt x="2088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8" name="Google Shape;2628;p31"/>
              <p:cNvSpPr/>
              <p:nvPr/>
            </p:nvSpPr>
            <p:spPr>
              <a:xfrm>
                <a:off x="2231200" y="2262975"/>
                <a:ext cx="19750" cy="19750"/>
              </a:xfrm>
              <a:custGeom>
                <a:avLst/>
                <a:gdLst/>
                <a:ahLst/>
                <a:cxnLst/>
                <a:rect l="l" t="t" r="r" b="b"/>
                <a:pathLst>
                  <a:path w="790" h="790" extrusionOk="0">
                    <a:moveTo>
                      <a:pt x="395" y="0"/>
                    </a:moveTo>
                    <a:cubicBezTo>
                      <a:pt x="177" y="0"/>
                      <a:pt x="0" y="177"/>
                      <a:pt x="0" y="395"/>
                    </a:cubicBezTo>
                    <a:cubicBezTo>
                      <a:pt x="0" y="613"/>
                      <a:pt x="177" y="790"/>
                      <a:pt x="395" y="790"/>
                    </a:cubicBezTo>
                    <a:cubicBezTo>
                      <a:pt x="613" y="790"/>
                      <a:pt x="790" y="613"/>
                      <a:pt x="790" y="395"/>
                    </a:cubicBezTo>
                    <a:cubicBezTo>
                      <a:pt x="790" y="177"/>
                      <a:pt x="613" y="0"/>
                      <a:pt x="395" y="0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9" name="Google Shape;2629;p31"/>
              <p:cNvSpPr/>
              <p:nvPr/>
            </p:nvSpPr>
            <p:spPr>
              <a:xfrm>
                <a:off x="1477850" y="1868700"/>
                <a:ext cx="368000" cy="307950"/>
              </a:xfrm>
              <a:custGeom>
                <a:avLst/>
                <a:gdLst/>
                <a:ahLst/>
                <a:cxnLst/>
                <a:rect l="l" t="t" r="r" b="b"/>
                <a:pathLst>
                  <a:path w="14720" h="12318" extrusionOk="0">
                    <a:moveTo>
                      <a:pt x="14383" y="11760"/>
                    </a:moveTo>
                    <a:cubicBezTo>
                      <a:pt x="14504" y="11760"/>
                      <a:pt x="14601" y="11857"/>
                      <a:pt x="14601" y="11981"/>
                    </a:cubicBezTo>
                    <a:cubicBezTo>
                      <a:pt x="14601" y="12103"/>
                      <a:pt x="14504" y="12199"/>
                      <a:pt x="14383" y="12199"/>
                    </a:cubicBezTo>
                    <a:cubicBezTo>
                      <a:pt x="14259" y="12199"/>
                      <a:pt x="14162" y="12103"/>
                      <a:pt x="14162" y="11981"/>
                    </a:cubicBezTo>
                    <a:cubicBezTo>
                      <a:pt x="14162" y="11860"/>
                      <a:pt x="14261" y="11760"/>
                      <a:pt x="14383" y="11760"/>
                    </a:cubicBezTo>
                    <a:close/>
                    <a:moveTo>
                      <a:pt x="83" y="1"/>
                    </a:moveTo>
                    <a:lnTo>
                      <a:pt x="1" y="83"/>
                    </a:lnTo>
                    <a:lnTo>
                      <a:pt x="5607" y="5682"/>
                    </a:lnTo>
                    <a:lnTo>
                      <a:pt x="5607" y="6725"/>
                    </a:lnTo>
                    <a:lnTo>
                      <a:pt x="6397" y="7512"/>
                    </a:lnTo>
                    <a:lnTo>
                      <a:pt x="9820" y="7512"/>
                    </a:lnTo>
                    <a:lnTo>
                      <a:pt x="14104" y="11788"/>
                    </a:lnTo>
                    <a:cubicBezTo>
                      <a:pt x="14065" y="11840"/>
                      <a:pt x="14043" y="11909"/>
                      <a:pt x="14043" y="11981"/>
                    </a:cubicBezTo>
                    <a:cubicBezTo>
                      <a:pt x="14043" y="12166"/>
                      <a:pt x="14195" y="12318"/>
                      <a:pt x="14383" y="12318"/>
                    </a:cubicBezTo>
                    <a:cubicBezTo>
                      <a:pt x="14568" y="12318"/>
                      <a:pt x="14720" y="12166"/>
                      <a:pt x="14720" y="11981"/>
                    </a:cubicBezTo>
                    <a:cubicBezTo>
                      <a:pt x="14720" y="11793"/>
                      <a:pt x="14568" y="11642"/>
                      <a:pt x="14383" y="11642"/>
                    </a:cubicBezTo>
                    <a:cubicBezTo>
                      <a:pt x="14308" y="11642"/>
                      <a:pt x="14242" y="11664"/>
                      <a:pt x="14187" y="11702"/>
                    </a:cubicBezTo>
                    <a:lnTo>
                      <a:pt x="9886" y="7410"/>
                    </a:lnTo>
                    <a:lnTo>
                      <a:pt x="9869" y="7393"/>
                    </a:lnTo>
                    <a:lnTo>
                      <a:pt x="6444" y="7393"/>
                    </a:lnTo>
                    <a:lnTo>
                      <a:pt x="5726" y="6675"/>
                    </a:lnTo>
                    <a:lnTo>
                      <a:pt x="5726" y="5632"/>
                    </a:lnTo>
                    <a:lnTo>
                      <a:pt x="83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0" name="Google Shape;2630;p31"/>
              <p:cNvSpPr/>
              <p:nvPr/>
            </p:nvSpPr>
            <p:spPr>
              <a:xfrm>
                <a:off x="1729550" y="2124325"/>
                <a:ext cx="19750" cy="19825"/>
              </a:xfrm>
              <a:custGeom>
                <a:avLst/>
                <a:gdLst/>
                <a:ahLst/>
                <a:cxnLst/>
                <a:rect l="l" t="t" r="r" b="b"/>
                <a:pathLst>
                  <a:path w="790" h="793" extrusionOk="0">
                    <a:moveTo>
                      <a:pt x="395" y="0"/>
                    </a:moveTo>
                    <a:cubicBezTo>
                      <a:pt x="177" y="0"/>
                      <a:pt x="0" y="180"/>
                      <a:pt x="0" y="398"/>
                    </a:cubicBezTo>
                    <a:cubicBezTo>
                      <a:pt x="0" y="616"/>
                      <a:pt x="177" y="793"/>
                      <a:pt x="395" y="793"/>
                    </a:cubicBezTo>
                    <a:cubicBezTo>
                      <a:pt x="613" y="793"/>
                      <a:pt x="790" y="616"/>
                      <a:pt x="790" y="398"/>
                    </a:cubicBezTo>
                    <a:cubicBezTo>
                      <a:pt x="790" y="180"/>
                      <a:pt x="613" y="0"/>
                      <a:pt x="395" y="0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1" name="Google Shape;2631;p31"/>
              <p:cNvSpPr/>
              <p:nvPr/>
            </p:nvSpPr>
            <p:spPr>
              <a:xfrm>
                <a:off x="1754325" y="2149225"/>
                <a:ext cx="16925" cy="16950"/>
              </a:xfrm>
              <a:custGeom>
                <a:avLst/>
                <a:gdLst/>
                <a:ahLst/>
                <a:cxnLst/>
                <a:rect l="l" t="t" r="r" b="b"/>
                <a:pathLst>
                  <a:path w="677" h="678" extrusionOk="0">
                    <a:moveTo>
                      <a:pt x="340" y="120"/>
                    </a:moveTo>
                    <a:cubicBezTo>
                      <a:pt x="461" y="120"/>
                      <a:pt x="558" y="216"/>
                      <a:pt x="558" y="340"/>
                    </a:cubicBezTo>
                    <a:cubicBezTo>
                      <a:pt x="560" y="462"/>
                      <a:pt x="461" y="559"/>
                      <a:pt x="340" y="559"/>
                    </a:cubicBezTo>
                    <a:cubicBezTo>
                      <a:pt x="218" y="559"/>
                      <a:pt x="119" y="462"/>
                      <a:pt x="119" y="340"/>
                    </a:cubicBezTo>
                    <a:cubicBezTo>
                      <a:pt x="119" y="219"/>
                      <a:pt x="218" y="120"/>
                      <a:pt x="340" y="120"/>
                    </a:cubicBezTo>
                    <a:close/>
                    <a:moveTo>
                      <a:pt x="340" y="1"/>
                    </a:moveTo>
                    <a:cubicBezTo>
                      <a:pt x="152" y="1"/>
                      <a:pt x="0" y="153"/>
                      <a:pt x="0" y="338"/>
                    </a:cubicBezTo>
                    <a:cubicBezTo>
                      <a:pt x="0" y="525"/>
                      <a:pt x="152" y="677"/>
                      <a:pt x="340" y="677"/>
                    </a:cubicBezTo>
                    <a:cubicBezTo>
                      <a:pt x="525" y="677"/>
                      <a:pt x="676" y="525"/>
                      <a:pt x="676" y="338"/>
                    </a:cubicBezTo>
                    <a:cubicBezTo>
                      <a:pt x="676" y="153"/>
                      <a:pt x="525" y="1"/>
                      <a:pt x="340" y="1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2" name="Google Shape;2632;p31"/>
              <p:cNvSpPr/>
              <p:nvPr/>
            </p:nvSpPr>
            <p:spPr>
              <a:xfrm>
                <a:off x="1467700" y="1889200"/>
                <a:ext cx="136950" cy="182975"/>
              </a:xfrm>
              <a:custGeom>
                <a:avLst/>
                <a:gdLst/>
                <a:ahLst/>
                <a:cxnLst/>
                <a:rect l="l" t="t" r="r" b="b"/>
                <a:pathLst>
                  <a:path w="5478" h="7319" extrusionOk="0">
                    <a:moveTo>
                      <a:pt x="5138" y="6761"/>
                    </a:moveTo>
                    <a:cubicBezTo>
                      <a:pt x="5260" y="6761"/>
                      <a:pt x="5359" y="6860"/>
                      <a:pt x="5359" y="6982"/>
                    </a:cubicBezTo>
                    <a:cubicBezTo>
                      <a:pt x="5359" y="7103"/>
                      <a:pt x="5260" y="7203"/>
                      <a:pt x="5138" y="7203"/>
                    </a:cubicBezTo>
                    <a:cubicBezTo>
                      <a:pt x="5017" y="7203"/>
                      <a:pt x="4917" y="7103"/>
                      <a:pt x="4917" y="6982"/>
                    </a:cubicBezTo>
                    <a:cubicBezTo>
                      <a:pt x="4917" y="6860"/>
                      <a:pt x="5017" y="6761"/>
                      <a:pt x="5138" y="6761"/>
                    </a:cubicBezTo>
                    <a:close/>
                    <a:moveTo>
                      <a:pt x="84" y="0"/>
                    </a:moveTo>
                    <a:lnTo>
                      <a:pt x="1" y="83"/>
                    </a:lnTo>
                    <a:lnTo>
                      <a:pt x="5080" y="5157"/>
                    </a:lnTo>
                    <a:lnTo>
                      <a:pt x="5080" y="6648"/>
                    </a:lnTo>
                    <a:cubicBezTo>
                      <a:pt x="4923" y="6675"/>
                      <a:pt x="4801" y="6813"/>
                      <a:pt x="4801" y="6982"/>
                    </a:cubicBezTo>
                    <a:cubicBezTo>
                      <a:pt x="4801" y="7167"/>
                      <a:pt x="4953" y="7318"/>
                      <a:pt x="5138" y="7318"/>
                    </a:cubicBezTo>
                    <a:cubicBezTo>
                      <a:pt x="5326" y="7318"/>
                      <a:pt x="5478" y="7167"/>
                      <a:pt x="5478" y="6982"/>
                    </a:cubicBezTo>
                    <a:cubicBezTo>
                      <a:pt x="5478" y="6813"/>
                      <a:pt x="5356" y="6675"/>
                      <a:pt x="5199" y="6648"/>
                    </a:cubicBezTo>
                    <a:lnTo>
                      <a:pt x="5199" y="5107"/>
                    </a:lnTo>
                    <a:lnTo>
                      <a:pt x="84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3" name="Google Shape;2633;p31"/>
              <p:cNvSpPr/>
              <p:nvPr/>
            </p:nvSpPr>
            <p:spPr>
              <a:xfrm>
                <a:off x="2292900" y="1611075"/>
                <a:ext cx="17000" cy="16925"/>
              </a:xfrm>
              <a:custGeom>
                <a:avLst/>
                <a:gdLst/>
                <a:ahLst/>
                <a:cxnLst/>
                <a:rect l="l" t="t" r="r" b="b"/>
                <a:pathLst>
                  <a:path w="680" h="677" extrusionOk="0">
                    <a:moveTo>
                      <a:pt x="340" y="119"/>
                    </a:moveTo>
                    <a:cubicBezTo>
                      <a:pt x="461" y="119"/>
                      <a:pt x="560" y="219"/>
                      <a:pt x="560" y="340"/>
                    </a:cubicBezTo>
                    <a:cubicBezTo>
                      <a:pt x="560" y="462"/>
                      <a:pt x="461" y="561"/>
                      <a:pt x="340" y="561"/>
                    </a:cubicBezTo>
                    <a:cubicBezTo>
                      <a:pt x="218" y="561"/>
                      <a:pt x="119" y="462"/>
                      <a:pt x="119" y="340"/>
                    </a:cubicBezTo>
                    <a:cubicBezTo>
                      <a:pt x="119" y="219"/>
                      <a:pt x="218" y="119"/>
                      <a:pt x="340" y="119"/>
                    </a:cubicBezTo>
                    <a:close/>
                    <a:moveTo>
                      <a:pt x="340" y="1"/>
                    </a:moveTo>
                    <a:cubicBezTo>
                      <a:pt x="152" y="1"/>
                      <a:pt x="0" y="152"/>
                      <a:pt x="0" y="340"/>
                    </a:cubicBezTo>
                    <a:cubicBezTo>
                      <a:pt x="0" y="525"/>
                      <a:pt x="152" y="677"/>
                      <a:pt x="340" y="677"/>
                    </a:cubicBezTo>
                    <a:cubicBezTo>
                      <a:pt x="527" y="677"/>
                      <a:pt x="679" y="525"/>
                      <a:pt x="679" y="340"/>
                    </a:cubicBezTo>
                    <a:cubicBezTo>
                      <a:pt x="679" y="152"/>
                      <a:pt x="527" y="1"/>
                      <a:pt x="340" y="1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4" name="Google Shape;2634;p31"/>
              <p:cNvSpPr/>
              <p:nvPr/>
            </p:nvSpPr>
            <p:spPr>
              <a:xfrm>
                <a:off x="1478875" y="1479550"/>
                <a:ext cx="477800" cy="641750"/>
              </a:xfrm>
              <a:custGeom>
                <a:avLst/>
                <a:gdLst/>
                <a:ahLst/>
                <a:cxnLst/>
                <a:rect l="l" t="t" r="r" b="b"/>
                <a:pathLst>
                  <a:path w="19112" h="25670" extrusionOk="0">
                    <a:moveTo>
                      <a:pt x="18775" y="25112"/>
                    </a:moveTo>
                    <a:cubicBezTo>
                      <a:pt x="18897" y="25112"/>
                      <a:pt x="18996" y="25212"/>
                      <a:pt x="18996" y="25333"/>
                    </a:cubicBezTo>
                    <a:cubicBezTo>
                      <a:pt x="18996" y="25455"/>
                      <a:pt x="18897" y="25554"/>
                      <a:pt x="18775" y="25554"/>
                    </a:cubicBezTo>
                    <a:cubicBezTo>
                      <a:pt x="18654" y="25554"/>
                      <a:pt x="18554" y="25455"/>
                      <a:pt x="18554" y="25333"/>
                    </a:cubicBezTo>
                    <a:cubicBezTo>
                      <a:pt x="18554" y="25212"/>
                      <a:pt x="18654" y="25112"/>
                      <a:pt x="18775" y="25112"/>
                    </a:cubicBezTo>
                    <a:close/>
                    <a:moveTo>
                      <a:pt x="1" y="0"/>
                    </a:moveTo>
                    <a:lnTo>
                      <a:pt x="1" y="119"/>
                    </a:lnTo>
                    <a:lnTo>
                      <a:pt x="2690" y="119"/>
                    </a:lnTo>
                    <a:lnTo>
                      <a:pt x="3385" y="823"/>
                    </a:lnTo>
                    <a:lnTo>
                      <a:pt x="3385" y="10051"/>
                    </a:lnTo>
                    <a:lnTo>
                      <a:pt x="18496" y="25140"/>
                    </a:lnTo>
                    <a:cubicBezTo>
                      <a:pt x="18460" y="25195"/>
                      <a:pt x="18436" y="25261"/>
                      <a:pt x="18436" y="25333"/>
                    </a:cubicBezTo>
                    <a:cubicBezTo>
                      <a:pt x="18436" y="25518"/>
                      <a:pt x="18587" y="25670"/>
                      <a:pt x="18775" y="25670"/>
                    </a:cubicBezTo>
                    <a:cubicBezTo>
                      <a:pt x="18960" y="25670"/>
                      <a:pt x="19112" y="25518"/>
                      <a:pt x="19112" y="25333"/>
                    </a:cubicBezTo>
                    <a:cubicBezTo>
                      <a:pt x="19112" y="25145"/>
                      <a:pt x="18960" y="24994"/>
                      <a:pt x="18775" y="24994"/>
                    </a:cubicBezTo>
                    <a:cubicBezTo>
                      <a:pt x="18703" y="24994"/>
                      <a:pt x="18637" y="25018"/>
                      <a:pt x="18582" y="25057"/>
                    </a:cubicBezTo>
                    <a:lnTo>
                      <a:pt x="3501" y="10004"/>
                    </a:lnTo>
                    <a:lnTo>
                      <a:pt x="3501" y="773"/>
                    </a:lnTo>
                    <a:lnTo>
                      <a:pt x="2739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5" name="Google Shape;2635;p31"/>
              <p:cNvSpPr/>
              <p:nvPr/>
            </p:nvSpPr>
            <p:spPr>
              <a:xfrm>
                <a:off x="1467775" y="1794925"/>
                <a:ext cx="496025" cy="426050"/>
              </a:xfrm>
              <a:custGeom>
                <a:avLst/>
                <a:gdLst/>
                <a:ahLst/>
                <a:cxnLst/>
                <a:rect l="l" t="t" r="r" b="b"/>
                <a:pathLst>
                  <a:path w="19841" h="17042" extrusionOk="0">
                    <a:moveTo>
                      <a:pt x="332" y="1"/>
                    </a:moveTo>
                    <a:lnTo>
                      <a:pt x="1" y="335"/>
                    </a:lnTo>
                    <a:lnTo>
                      <a:pt x="8691" y="8961"/>
                    </a:lnTo>
                    <a:lnTo>
                      <a:pt x="11368" y="8961"/>
                    </a:lnTo>
                    <a:lnTo>
                      <a:pt x="19053" y="16591"/>
                    </a:lnTo>
                    <a:cubicBezTo>
                      <a:pt x="19051" y="16608"/>
                      <a:pt x="19048" y="16627"/>
                      <a:pt x="19048" y="16644"/>
                    </a:cubicBezTo>
                    <a:cubicBezTo>
                      <a:pt x="19048" y="16864"/>
                      <a:pt x="19225" y="17041"/>
                      <a:pt x="19443" y="17041"/>
                    </a:cubicBezTo>
                    <a:cubicBezTo>
                      <a:pt x="19661" y="17041"/>
                      <a:pt x="19840" y="16864"/>
                      <a:pt x="19840" y="16644"/>
                    </a:cubicBezTo>
                    <a:cubicBezTo>
                      <a:pt x="19837" y="16425"/>
                      <a:pt x="19661" y="16249"/>
                      <a:pt x="19443" y="16249"/>
                    </a:cubicBezTo>
                    <a:cubicBezTo>
                      <a:pt x="19423" y="16249"/>
                      <a:pt x="19404" y="16252"/>
                      <a:pt x="19385" y="16254"/>
                    </a:cubicBezTo>
                    <a:lnTo>
                      <a:pt x="11561" y="8489"/>
                    </a:lnTo>
                    <a:lnTo>
                      <a:pt x="8884" y="8489"/>
                    </a:lnTo>
                    <a:lnTo>
                      <a:pt x="332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6" name="Google Shape;2636;p31"/>
              <p:cNvSpPr/>
              <p:nvPr/>
            </p:nvSpPr>
            <p:spPr>
              <a:xfrm>
                <a:off x="1707600" y="2102300"/>
                <a:ext cx="16925" cy="16950"/>
              </a:xfrm>
              <a:custGeom>
                <a:avLst/>
                <a:gdLst/>
                <a:ahLst/>
                <a:cxnLst/>
                <a:rect l="l" t="t" r="r" b="b"/>
                <a:pathLst>
                  <a:path w="677" h="678" extrusionOk="0">
                    <a:moveTo>
                      <a:pt x="337" y="117"/>
                    </a:moveTo>
                    <a:cubicBezTo>
                      <a:pt x="461" y="117"/>
                      <a:pt x="558" y="216"/>
                      <a:pt x="558" y="338"/>
                    </a:cubicBezTo>
                    <a:cubicBezTo>
                      <a:pt x="558" y="459"/>
                      <a:pt x="461" y="558"/>
                      <a:pt x="337" y="558"/>
                    </a:cubicBezTo>
                    <a:cubicBezTo>
                      <a:pt x="216" y="558"/>
                      <a:pt x="119" y="459"/>
                      <a:pt x="119" y="338"/>
                    </a:cubicBezTo>
                    <a:cubicBezTo>
                      <a:pt x="119" y="216"/>
                      <a:pt x="216" y="117"/>
                      <a:pt x="337" y="117"/>
                    </a:cubicBezTo>
                    <a:close/>
                    <a:moveTo>
                      <a:pt x="337" y="1"/>
                    </a:moveTo>
                    <a:cubicBezTo>
                      <a:pt x="152" y="1"/>
                      <a:pt x="0" y="153"/>
                      <a:pt x="0" y="338"/>
                    </a:cubicBezTo>
                    <a:cubicBezTo>
                      <a:pt x="0" y="525"/>
                      <a:pt x="152" y="677"/>
                      <a:pt x="337" y="677"/>
                    </a:cubicBezTo>
                    <a:cubicBezTo>
                      <a:pt x="525" y="677"/>
                      <a:pt x="677" y="525"/>
                      <a:pt x="677" y="338"/>
                    </a:cubicBezTo>
                    <a:cubicBezTo>
                      <a:pt x="677" y="153"/>
                      <a:pt x="525" y="1"/>
                      <a:pt x="337" y="1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7" name="Google Shape;2637;p31"/>
              <p:cNvSpPr/>
              <p:nvPr/>
            </p:nvSpPr>
            <p:spPr>
              <a:xfrm>
                <a:off x="2694325" y="1972500"/>
                <a:ext cx="284150" cy="305875"/>
              </a:xfrm>
              <a:custGeom>
                <a:avLst/>
                <a:gdLst/>
                <a:ahLst/>
                <a:cxnLst/>
                <a:rect l="l" t="t" r="r" b="b"/>
                <a:pathLst>
                  <a:path w="11366" h="12235" extrusionOk="0">
                    <a:moveTo>
                      <a:pt x="338" y="11677"/>
                    </a:moveTo>
                    <a:cubicBezTo>
                      <a:pt x="459" y="11677"/>
                      <a:pt x="558" y="11777"/>
                      <a:pt x="558" y="11898"/>
                    </a:cubicBezTo>
                    <a:cubicBezTo>
                      <a:pt x="558" y="12019"/>
                      <a:pt x="459" y="12119"/>
                      <a:pt x="338" y="12119"/>
                    </a:cubicBezTo>
                    <a:cubicBezTo>
                      <a:pt x="216" y="12119"/>
                      <a:pt x="117" y="12019"/>
                      <a:pt x="117" y="11898"/>
                    </a:cubicBezTo>
                    <a:cubicBezTo>
                      <a:pt x="117" y="11777"/>
                      <a:pt x="216" y="11677"/>
                      <a:pt x="338" y="11677"/>
                    </a:cubicBezTo>
                    <a:close/>
                    <a:moveTo>
                      <a:pt x="4296" y="0"/>
                    </a:moveTo>
                    <a:lnTo>
                      <a:pt x="3603" y="699"/>
                    </a:lnTo>
                    <a:lnTo>
                      <a:pt x="3603" y="5124"/>
                    </a:lnTo>
                    <a:lnTo>
                      <a:pt x="296" y="8453"/>
                    </a:lnTo>
                    <a:lnTo>
                      <a:pt x="280" y="8469"/>
                    </a:lnTo>
                    <a:lnTo>
                      <a:pt x="280" y="11564"/>
                    </a:lnTo>
                    <a:cubicBezTo>
                      <a:pt x="122" y="11594"/>
                      <a:pt x="1" y="11732"/>
                      <a:pt x="1" y="11898"/>
                    </a:cubicBezTo>
                    <a:cubicBezTo>
                      <a:pt x="1" y="12083"/>
                      <a:pt x="153" y="12235"/>
                      <a:pt x="338" y="12235"/>
                    </a:cubicBezTo>
                    <a:cubicBezTo>
                      <a:pt x="525" y="12235"/>
                      <a:pt x="677" y="12083"/>
                      <a:pt x="677" y="11898"/>
                    </a:cubicBezTo>
                    <a:cubicBezTo>
                      <a:pt x="677" y="11732"/>
                      <a:pt x="556" y="11594"/>
                      <a:pt x="398" y="11564"/>
                    </a:cubicBezTo>
                    <a:lnTo>
                      <a:pt x="398" y="8519"/>
                    </a:lnTo>
                    <a:lnTo>
                      <a:pt x="3719" y="5171"/>
                    </a:lnTo>
                    <a:lnTo>
                      <a:pt x="3719" y="748"/>
                    </a:lnTo>
                    <a:lnTo>
                      <a:pt x="4346" y="119"/>
                    </a:lnTo>
                    <a:lnTo>
                      <a:pt x="11366" y="119"/>
                    </a:lnTo>
                    <a:lnTo>
                      <a:pt x="11366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8" name="Google Shape;2638;p31"/>
              <p:cNvSpPr/>
              <p:nvPr/>
            </p:nvSpPr>
            <p:spPr>
              <a:xfrm>
                <a:off x="2883975" y="2012650"/>
                <a:ext cx="19775" cy="19850"/>
              </a:xfrm>
              <a:custGeom>
                <a:avLst/>
                <a:gdLst/>
                <a:ahLst/>
                <a:cxnLst/>
                <a:rect l="l" t="t" r="r" b="b"/>
                <a:pathLst>
                  <a:path w="791" h="794" extrusionOk="0">
                    <a:moveTo>
                      <a:pt x="395" y="1"/>
                    </a:moveTo>
                    <a:cubicBezTo>
                      <a:pt x="177" y="1"/>
                      <a:pt x="1" y="178"/>
                      <a:pt x="1" y="398"/>
                    </a:cubicBezTo>
                    <a:cubicBezTo>
                      <a:pt x="1" y="616"/>
                      <a:pt x="177" y="793"/>
                      <a:pt x="395" y="793"/>
                    </a:cubicBezTo>
                    <a:cubicBezTo>
                      <a:pt x="613" y="793"/>
                      <a:pt x="790" y="616"/>
                      <a:pt x="790" y="398"/>
                    </a:cubicBezTo>
                    <a:cubicBezTo>
                      <a:pt x="790" y="178"/>
                      <a:pt x="613" y="1"/>
                      <a:pt x="395" y="1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9" name="Google Shape;2639;p31"/>
              <p:cNvSpPr/>
              <p:nvPr/>
            </p:nvSpPr>
            <p:spPr>
              <a:xfrm>
                <a:off x="2855125" y="2014100"/>
                <a:ext cx="16950" cy="16950"/>
              </a:xfrm>
              <a:custGeom>
                <a:avLst/>
                <a:gdLst/>
                <a:ahLst/>
                <a:cxnLst/>
                <a:rect l="l" t="t" r="r" b="b"/>
                <a:pathLst>
                  <a:path w="678" h="678" extrusionOk="0">
                    <a:moveTo>
                      <a:pt x="340" y="117"/>
                    </a:moveTo>
                    <a:cubicBezTo>
                      <a:pt x="462" y="117"/>
                      <a:pt x="561" y="216"/>
                      <a:pt x="561" y="338"/>
                    </a:cubicBezTo>
                    <a:cubicBezTo>
                      <a:pt x="561" y="462"/>
                      <a:pt x="462" y="558"/>
                      <a:pt x="340" y="558"/>
                    </a:cubicBezTo>
                    <a:cubicBezTo>
                      <a:pt x="219" y="558"/>
                      <a:pt x="119" y="459"/>
                      <a:pt x="119" y="338"/>
                    </a:cubicBezTo>
                    <a:cubicBezTo>
                      <a:pt x="119" y="216"/>
                      <a:pt x="219" y="117"/>
                      <a:pt x="340" y="117"/>
                    </a:cubicBezTo>
                    <a:close/>
                    <a:moveTo>
                      <a:pt x="340" y="1"/>
                    </a:moveTo>
                    <a:cubicBezTo>
                      <a:pt x="153" y="1"/>
                      <a:pt x="1" y="153"/>
                      <a:pt x="1" y="338"/>
                    </a:cubicBezTo>
                    <a:cubicBezTo>
                      <a:pt x="1" y="525"/>
                      <a:pt x="153" y="677"/>
                      <a:pt x="340" y="677"/>
                    </a:cubicBezTo>
                    <a:cubicBezTo>
                      <a:pt x="525" y="677"/>
                      <a:pt x="677" y="525"/>
                      <a:pt x="677" y="338"/>
                    </a:cubicBezTo>
                    <a:cubicBezTo>
                      <a:pt x="677" y="153"/>
                      <a:pt x="525" y="1"/>
                      <a:pt x="340" y="1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0" name="Google Shape;2640;p31"/>
              <p:cNvSpPr/>
              <p:nvPr/>
            </p:nvSpPr>
            <p:spPr>
              <a:xfrm>
                <a:off x="2504275" y="1775475"/>
                <a:ext cx="497125" cy="627900"/>
              </a:xfrm>
              <a:custGeom>
                <a:avLst/>
                <a:gdLst/>
                <a:ahLst/>
                <a:cxnLst/>
                <a:rect l="l" t="t" r="r" b="b"/>
                <a:pathLst>
                  <a:path w="19885" h="25116" extrusionOk="0">
                    <a:moveTo>
                      <a:pt x="19550" y="0"/>
                    </a:moveTo>
                    <a:lnTo>
                      <a:pt x="15318" y="4262"/>
                    </a:lnTo>
                    <a:lnTo>
                      <a:pt x="8448" y="4262"/>
                    </a:lnTo>
                    <a:lnTo>
                      <a:pt x="161" y="12613"/>
                    </a:lnTo>
                    <a:lnTo>
                      <a:pt x="161" y="24403"/>
                    </a:lnTo>
                    <a:cubicBezTo>
                      <a:pt x="64" y="24477"/>
                      <a:pt x="0" y="24591"/>
                      <a:pt x="0" y="24720"/>
                    </a:cubicBezTo>
                    <a:cubicBezTo>
                      <a:pt x="0" y="24938"/>
                      <a:pt x="177" y="25115"/>
                      <a:pt x="395" y="25115"/>
                    </a:cubicBezTo>
                    <a:cubicBezTo>
                      <a:pt x="616" y="25115"/>
                      <a:pt x="793" y="24938"/>
                      <a:pt x="793" y="24720"/>
                    </a:cubicBezTo>
                    <a:cubicBezTo>
                      <a:pt x="793" y="24591"/>
                      <a:pt x="729" y="24477"/>
                      <a:pt x="633" y="24403"/>
                    </a:cubicBezTo>
                    <a:lnTo>
                      <a:pt x="633" y="12806"/>
                    </a:lnTo>
                    <a:lnTo>
                      <a:pt x="8644" y="4734"/>
                    </a:lnTo>
                    <a:lnTo>
                      <a:pt x="15514" y="4734"/>
                    </a:lnTo>
                    <a:lnTo>
                      <a:pt x="19884" y="331"/>
                    </a:lnTo>
                    <a:lnTo>
                      <a:pt x="19550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1" name="Google Shape;2641;p31"/>
              <p:cNvSpPr/>
              <p:nvPr/>
            </p:nvSpPr>
            <p:spPr>
              <a:xfrm>
                <a:off x="2824900" y="2014100"/>
                <a:ext cx="16925" cy="16950"/>
              </a:xfrm>
              <a:custGeom>
                <a:avLst/>
                <a:gdLst/>
                <a:ahLst/>
                <a:cxnLst/>
                <a:rect l="l" t="t" r="r" b="b"/>
                <a:pathLst>
                  <a:path w="677" h="678" extrusionOk="0">
                    <a:moveTo>
                      <a:pt x="340" y="117"/>
                    </a:moveTo>
                    <a:cubicBezTo>
                      <a:pt x="462" y="117"/>
                      <a:pt x="561" y="216"/>
                      <a:pt x="561" y="338"/>
                    </a:cubicBezTo>
                    <a:cubicBezTo>
                      <a:pt x="558" y="462"/>
                      <a:pt x="462" y="558"/>
                      <a:pt x="340" y="558"/>
                    </a:cubicBezTo>
                    <a:cubicBezTo>
                      <a:pt x="219" y="558"/>
                      <a:pt x="119" y="459"/>
                      <a:pt x="119" y="338"/>
                    </a:cubicBezTo>
                    <a:cubicBezTo>
                      <a:pt x="119" y="216"/>
                      <a:pt x="219" y="117"/>
                      <a:pt x="340" y="117"/>
                    </a:cubicBezTo>
                    <a:close/>
                    <a:moveTo>
                      <a:pt x="340" y="1"/>
                    </a:moveTo>
                    <a:cubicBezTo>
                      <a:pt x="153" y="1"/>
                      <a:pt x="1" y="153"/>
                      <a:pt x="1" y="338"/>
                    </a:cubicBezTo>
                    <a:cubicBezTo>
                      <a:pt x="1" y="525"/>
                      <a:pt x="153" y="677"/>
                      <a:pt x="340" y="677"/>
                    </a:cubicBezTo>
                    <a:cubicBezTo>
                      <a:pt x="525" y="677"/>
                      <a:pt x="677" y="525"/>
                      <a:pt x="677" y="338"/>
                    </a:cubicBezTo>
                    <a:cubicBezTo>
                      <a:pt x="677" y="153"/>
                      <a:pt x="525" y="1"/>
                      <a:pt x="340" y="1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2" name="Google Shape;2642;p31"/>
              <p:cNvSpPr/>
              <p:nvPr/>
            </p:nvSpPr>
            <p:spPr>
              <a:xfrm>
                <a:off x="2670875" y="1949175"/>
                <a:ext cx="307600" cy="329200"/>
              </a:xfrm>
              <a:custGeom>
                <a:avLst/>
                <a:gdLst/>
                <a:ahLst/>
                <a:cxnLst/>
                <a:rect l="l" t="t" r="r" b="b"/>
                <a:pathLst>
                  <a:path w="12304" h="13168" extrusionOk="0">
                    <a:moveTo>
                      <a:pt x="337" y="12610"/>
                    </a:moveTo>
                    <a:cubicBezTo>
                      <a:pt x="458" y="12610"/>
                      <a:pt x="558" y="12710"/>
                      <a:pt x="558" y="12831"/>
                    </a:cubicBezTo>
                    <a:cubicBezTo>
                      <a:pt x="558" y="12952"/>
                      <a:pt x="458" y="13052"/>
                      <a:pt x="337" y="13052"/>
                    </a:cubicBezTo>
                    <a:cubicBezTo>
                      <a:pt x="216" y="13052"/>
                      <a:pt x="116" y="12952"/>
                      <a:pt x="116" y="12831"/>
                    </a:cubicBezTo>
                    <a:cubicBezTo>
                      <a:pt x="116" y="12710"/>
                      <a:pt x="216" y="12610"/>
                      <a:pt x="337" y="12610"/>
                    </a:cubicBezTo>
                    <a:close/>
                    <a:moveTo>
                      <a:pt x="4928" y="0"/>
                    </a:moveTo>
                    <a:lnTo>
                      <a:pt x="3603" y="1336"/>
                    </a:lnTo>
                    <a:lnTo>
                      <a:pt x="3603" y="5761"/>
                    </a:lnTo>
                    <a:lnTo>
                      <a:pt x="296" y="9091"/>
                    </a:lnTo>
                    <a:lnTo>
                      <a:pt x="279" y="9107"/>
                    </a:lnTo>
                    <a:lnTo>
                      <a:pt x="279" y="12497"/>
                    </a:lnTo>
                    <a:cubicBezTo>
                      <a:pt x="119" y="12527"/>
                      <a:pt x="0" y="12665"/>
                      <a:pt x="0" y="12831"/>
                    </a:cubicBezTo>
                    <a:cubicBezTo>
                      <a:pt x="0" y="13016"/>
                      <a:pt x="152" y="13168"/>
                      <a:pt x="337" y="13168"/>
                    </a:cubicBezTo>
                    <a:cubicBezTo>
                      <a:pt x="525" y="13168"/>
                      <a:pt x="677" y="13016"/>
                      <a:pt x="677" y="12831"/>
                    </a:cubicBezTo>
                    <a:cubicBezTo>
                      <a:pt x="677" y="12665"/>
                      <a:pt x="555" y="12527"/>
                      <a:pt x="398" y="12497"/>
                    </a:cubicBezTo>
                    <a:lnTo>
                      <a:pt x="398" y="9157"/>
                    </a:lnTo>
                    <a:lnTo>
                      <a:pt x="3719" y="5808"/>
                    </a:lnTo>
                    <a:lnTo>
                      <a:pt x="3719" y="1383"/>
                    </a:lnTo>
                    <a:lnTo>
                      <a:pt x="4977" y="116"/>
                    </a:lnTo>
                    <a:lnTo>
                      <a:pt x="12304" y="116"/>
                    </a:lnTo>
                    <a:lnTo>
                      <a:pt x="12304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3" name="Google Shape;2643;p31"/>
              <p:cNvSpPr/>
              <p:nvPr/>
            </p:nvSpPr>
            <p:spPr>
              <a:xfrm>
                <a:off x="2647325" y="1851175"/>
                <a:ext cx="330400" cy="427275"/>
              </a:xfrm>
              <a:custGeom>
                <a:avLst/>
                <a:gdLst/>
                <a:ahLst/>
                <a:cxnLst/>
                <a:rect l="l" t="t" r="r" b="b"/>
                <a:pathLst>
                  <a:path w="13216" h="17091" extrusionOk="0">
                    <a:moveTo>
                      <a:pt x="340" y="16530"/>
                    </a:moveTo>
                    <a:cubicBezTo>
                      <a:pt x="462" y="16530"/>
                      <a:pt x="561" y="16630"/>
                      <a:pt x="561" y="16751"/>
                    </a:cubicBezTo>
                    <a:cubicBezTo>
                      <a:pt x="561" y="16872"/>
                      <a:pt x="462" y="16972"/>
                      <a:pt x="340" y="16972"/>
                    </a:cubicBezTo>
                    <a:cubicBezTo>
                      <a:pt x="219" y="16972"/>
                      <a:pt x="120" y="16872"/>
                      <a:pt x="120" y="16751"/>
                    </a:cubicBezTo>
                    <a:cubicBezTo>
                      <a:pt x="120" y="16630"/>
                      <a:pt x="219" y="16530"/>
                      <a:pt x="340" y="16530"/>
                    </a:cubicBezTo>
                    <a:close/>
                    <a:moveTo>
                      <a:pt x="13133" y="0"/>
                    </a:moveTo>
                    <a:lnTo>
                      <a:pt x="10173" y="2984"/>
                    </a:lnTo>
                    <a:lnTo>
                      <a:pt x="5577" y="2984"/>
                    </a:lnTo>
                    <a:lnTo>
                      <a:pt x="3614" y="4964"/>
                    </a:lnTo>
                    <a:lnTo>
                      <a:pt x="3614" y="9389"/>
                    </a:lnTo>
                    <a:lnTo>
                      <a:pt x="291" y="12735"/>
                    </a:lnTo>
                    <a:lnTo>
                      <a:pt x="282" y="16420"/>
                    </a:lnTo>
                    <a:cubicBezTo>
                      <a:pt x="122" y="16447"/>
                      <a:pt x="1" y="16585"/>
                      <a:pt x="1" y="16751"/>
                    </a:cubicBezTo>
                    <a:cubicBezTo>
                      <a:pt x="1" y="16939"/>
                      <a:pt x="153" y="17091"/>
                      <a:pt x="340" y="17091"/>
                    </a:cubicBezTo>
                    <a:cubicBezTo>
                      <a:pt x="528" y="17091"/>
                      <a:pt x="680" y="16939"/>
                      <a:pt x="680" y="16751"/>
                    </a:cubicBezTo>
                    <a:cubicBezTo>
                      <a:pt x="680" y="16585"/>
                      <a:pt x="559" y="16447"/>
                      <a:pt x="401" y="16417"/>
                    </a:cubicBezTo>
                    <a:lnTo>
                      <a:pt x="409" y="12784"/>
                    </a:lnTo>
                    <a:lnTo>
                      <a:pt x="3730" y="9436"/>
                    </a:lnTo>
                    <a:lnTo>
                      <a:pt x="3730" y="5011"/>
                    </a:lnTo>
                    <a:lnTo>
                      <a:pt x="5627" y="3103"/>
                    </a:lnTo>
                    <a:lnTo>
                      <a:pt x="10220" y="3103"/>
                    </a:lnTo>
                    <a:lnTo>
                      <a:pt x="13215" y="86"/>
                    </a:lnTo>
                    <a:lnTo>
                      <a:pt x="13133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4" name="Google Shape;2644;p31"/>
              <p:cNvSpPr/>
              <p:nvPr/>
            </p:nvSpPr>
            <p:spPr>
              <a:xfrm>
                <a:off x="2414275" y="1478925"/>
                <a:ext cx="324450" cy="777500"/>
              </a:xfrm>
              <a:custGeom>
                <a:avLst/>
                <a:gdLst/>
                <a:ahLst/>
                <a:cxnLst/>
                <a:rect l="l" t="t" r="r" b="b"/>
                <a:pathLst>
                  <a:path w="12978" h="31100" extrusionOk="0">
                    <a:moveTo>
                      <a:pt x="340" y="30540"/>
                    </a:moveTo>
                    <a:cubicBezTo>
                      <a:pt x="462" y="30540"/>
                      <a:pt x="561" y="30639"/>
                      <a:pt x="561" y="30760"/>
                    </a:cubicBezTo>
                    <a:cubicBezTo>
                      <a:pt x="561" y="30882"/>
                      <a:pt x="462" y="30981"/>
                      <a:pt x="340" y="30981"/>
                    </a:cubicBezTo>
                    <a:cubicBezTo>
                      <a:pt x="219" y="30981"/>
                      <a:pt x="119" y="30882"/>
                      <a:pt x="119" y="30760"/>
                    </a:cubicBezTo>
                    <a:cubicBezTo>
                      <a:pt x="119" y="30639"/>
                      <a:pt x="219" y="30540"/>
                      <a:pt x="340" y="30540"/>
                    </a:cubicBezTo>
                    <a:close/>
                    <a:moveTo>
                      <a:pt x="12895" y="0"/>
                    </a:moveTo>
                    <a:lnTo>
                      <a:pt x="4834" y="8097"/>
                    </a:lnTo>
                    <a:lnTo>
                      <a:pt x="4818" y="8116"/>
                    </a:lnTo>
                    <a:lnTo>
                      <a:pt x="4818" y="15097"/>
                    </a:lnTo>
                    <a:lnTo>
                      <a:pt x="953" y="18979"/>
                    </a:lnTo>
                    <a:lnTo>
                      <a:pt x="953" y="24364"/>
                    </a:lnTo>
                    <a:lnTo>
                      <a:pt x="282" y="25041"/>
                    </a:lnTo>
                    <a:lnTo>
                      <a:pt x="282" y="30429"/>
                    </a:lnTo>
                    <a:cubicBezTo>
                      <a:pt x="122" y="30457"/>
                      <a:pt x="1" y="30595"/>
                      <a:pt x="1" y="30760"/>
                    </a:cubicBezTo>
                    <a:cubicBezTo>
                      <a:pt x="1" y="30948"/>
                      <a:pt x="153" y="31100"/>
                      <a:pt x="340" y="31100"/>
                    </a:cubicBezTo>
                    <a:cubicBezTo>
                      <a:pt x="528" y="31100"/>
                      <a:pt x="680" y="30948"/>
                      <a:pt x="680" y="30760"/>
                    </a:cubicBezTo>
                    <a:cubicBezTo>
                      <a:pt x="680" y="30595"/>
                      <a:pt x="558" y="30457"/>
                      <a:pt x="398" y="30429"/>
                    </a:cubicBezTo>
                    <a:lnTo>
                      <a:pt x="398" y="25090"/>
                    </a:lnTo>
                    <a:lnTo>
                      <a:pt x="1072" y="24414"/>
                    </a:lnTo>
                    <a:lnTo>
                      <a:pt x="1072" y="19028"/>
                    </a:lnTo>
                    <a:lnTo>
                      <a:pt x="4936" y="15147"/>
                    </a:lnTo>
                    <a:lnTo>
                      <a:pt x="4936" y="8163"/>
                    </a:lnTo>
                    <a:lnTo>
                      <a:pt x="12978" y="83"/>
                    </a:lnTo>
                    <a:lnTo>
                      <a:pt x="12895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5" name="Google Shape;2645;p31"/>
              <p:cNvSpPr/>
              <p:nvPr/>
            </p:nvSpPr>
            <p:spPr>
              <a:xfrm>
                <a:off x="2294950" y="1643925"/>
                <a:ext cx="112925" cy="685675"/>
              </a:xfrm>
              <a:custGeom>
                <a:avLst/>
                <a:gdLst/>
                <a:ahLst/>
                <a:cxnLst/>
                <a:rect l="l" t="t" r="r" b="b"/>
                <a:pathLst>
                  <a:path w="4517" h="27427" extrusionOk="0">
                    <a:moveTo>
                      <a:pt x="338" y="26866"/>
                    </a:moveTo>
                    <a:cubicBezTo>
                      <a:pt x="462" y="26866"/>
                      <a:pt x="558" y="26965"/>
                      <a:pt x="558" y="27087"/>
                    </a:cubicBezTo>
                    <a:cubicBezTo>
                      <a:pt x="558" y="27208"/>
                      <a:pt x="462" y="27307"/>
                      <a:pt x="338" y="27307"/>
                    </a:cubicBezTo>
                    <a:cubicBezTo>
                      <a:pt x="216" y="27307"/>
                      <a:pt x="120" y="27208"/>
                      <a:pt x="120" y="27087"/>
                    </a:cubicBezTo>
                    <a:cubicBezTo>
                      <a:pt x="120" y="26965"/>
                      <a:pt x="216" y="26866"/>
                      <a:pt x="338" y="26866"/>
                    </a:cubicBezTo>
                    <a:close/>
                    <a:moveTo>
                      <a:pt x="4398" y="1"/>
                    </a:moveTo>
                    <a:lnTo>
                      <a:pt x="4398" y="6093"/>
                    </a:lnTo>
                    <a:lnTo>
                      <a:pt x="1097" y="9408"/>
                    </a:lnTo>
                    <a:lnTo>
                      <a:pt x="1077" y="9425"/>
                    </a:lnTo>
                    <a:lnTo>
                      <a:pt x="1077" y="19592"/>
                    </a:lnTo>
                    <a:lnTo>
                      <a:pt x="280" y="20392"/>
                    </a:lnTo>
                    <a:lnTo>
                      <a:pt x="280" y="26755"/>
                    </a:lnTo>
                    <a:cubicBezTo>
                      <a:pt x="122" y="26783"/>
                      <a:pt x="1" y="26921"/>
                      <a:pt x="1" y="27087"/>
                    </a:cubicBezTo>
                    <a:cubicBezTo>
                      <a:pt x="1" y="27274"/>
                      <a:pt x="153" y="27426"/>
                      <a:pt x="340" y="27426"/>
                    </a:cubicBezTo>
                    <a:cubicBezTo>
                      <a:pt x="525" y="27426"/>
                      <a:pt x="677" y="27274"/>
                      <a:pt x="677" y="27087"/>
                    </a:cubicBezTo>
                    <a:cubicBezTo>
                      <a:pt x="677" y="26921"/>
                      <a:pt x="556" y="26783"/>
                      <a:pt x="398" y="26755"/>
                    </a:cubicBezTo>
                    <a:lnTo>
                      <a:pt x="398" y="20442"/>
                    </a:lnTo>
                    <a:lnTo>
                      <a:pt x="1196" y="19639"/>
                    </a:lnTo>
                    <a:lnTo>
                      <a:pt x="1196" y="9475"/>
                    </a:lnTo>
                    <a:lnTo>
                      <a:pt x="4500" y="6159"/>
                    </a:lnTo>
                    <a:lnTo>
                      <a:pt x="4517" y="6143"/>
                    </a:lnTo>
                    <a:lnTo>
                      <a:pt x="4517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6" name="Google Shape;2646;p31"/>
              <p:cNvSpPr/>
              <p:nvPr/>
            </p:nvSpPr>
            <p:spPr>
              <a:xfrm>
                <a:off x="2319325" y="978025"/>
                <a:ext cx="44250" cy="465925"/>
              </a:xfrm>
              <a:custGeom>
                <a:avLst/>
                <a:gdLst/>
                <a:ahLst/>
                <a:cxnLst/>
                <a:rect l="l" t="t" r="r" b="b"/>
                <a:pathLst>
                  <a:path w="1770" h="18637" extrusionOk="0">
                    <a:moveTo>
                      <a:pt x="1430" y="18076"/>
                    </a:moveTo>
                    <a:cubicBezTo>
                      <a:pt x="1552" y="18076"/>
                      <a:pt x="1651" y="18176"/>
                      <a:pt x="1651" y="18297"/>
                    </a:cubicBezTo>
                    <a:cubicBezTo>
                      <a:pt x="1651" y="18419"/>
                      <a:pt x="1552" y="18518"/>
                      <a:pt x="1430" y="18518"/>
                    </a:cubicBezTo>
                    <a:cubicBezTo>
                      <a:pt x="1309" y="18518"/>
                      <a:pt x="1209" y="18419"/>
                      <a:pt x="1209" y="18297"/>
                    </a:cubicBezTo>
                    <a:cubicBezTo>
                      <a:pt x="1209" y="18176"/>
                      <a:pt x="1309" y="18076"/>
                      <a:pt x="1430" y="18076"/>
                    </a:cubicBezTo>
                    <a:close/>
                    <a:moveTo>
                      <a:pt x="0" y="1"/>
                    </a:moveTo>
                    <a:lnTo>
                      <a:pt x="0" y="9461"/>
                    </a:lnTo>
                    <a:lnTo>
                      <a:pt x="1372" y="10822"/>
                    </a:lnTo>
                    <a:lnTo>
                      <a:pt x="1372" y="17966"/>
                    </a:lnTo>
                    <a:cubicBezTo>
                      <a:pt x="1212" y="17993"/>
                      <a:pt x="1093" y="18131"/>
                      <a:pt x="1093" y="18297"/>
                    </a:cubicBezTo>
                    <a:cubicBezTo>
                      <a:pt x="1093" y="18485"/>
                      <a:pt x="1245" y="18637"/>
                      <a:pt x="1430" y="18637"/>
                    </a:cubicBezTo>
                    <a:cubicBezTo>
                      <a:pt x="1618" y="18637"/>
                      <a:pt x="1770" y="18485"/>
                      <a:pt x="1770" y="18297"/>
                    </a:cubicBezTo>
                    <a:cubicBezTo>
                      <a:pt x="1770" y="18131"/>
                      <a:pt x="1648" y="17993"/>
                      <a:pt x="1491" y="17966"/>
                    </a:cubicBezTo>
                    <a:lnTo>
                      <a:pt x="1491" y="10772"/>
                    </a:lnTo>
                    <a:lnTo>
                      <a:pt x="119" y="9411"/>
                    </a:lnTo>
                    <a:lnTo>
                      <a:pt x="119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7" name="Google Shape;2647;p31"/>
              <p:cNvSpPr/>
              <p:nvPr/>
            </p:nvSpPr>
            <p:spPr>
              <a:xfrm>
                <a:off x="2383650" y="1447800"/>
                <a:ext cx="355075" cy="632575"/>
              </a:xfrm>
              <a:custGeom>
                <a:avLst/>
                <a:gdLst/>
                <a:ahLst/>
                <a:cxnLst/>
                <a:rect l="l" t="t" r="r" b="b"/>
                <a:pathLst>
                  <a:path w="14203" h="25303" extrusionOk="0">
                    <a:moveTo>
                      <a:pt x="340" y="24743"/>
                    </a:moveTo>
                    <a:cubicBezTo>
                      <a:pt x="461" y="24743"/>
                      <a:pt x="558" y="24842"/>
                      <a:pt x="558" y="24963"/>
                    </a:cubicBezTo>
                    <a:cubicBezTo>
                      <a:pt x="558" y="25085"/>
                      <a:pt x="461" y="25184"/>
                      <a:pt x="340" y="25184"/>
                    </a:cubicBezTo>
                    <a:cubicBezTo>
                      <a:pt x="218" y="25184"/>
                      <a:pt x="119" y="25085"/>
                      <a:pt x="119" y="24963"/>
                    </a:cubicBezTo>
                    <a:cubicBezTo>
                      <a:pt x="119" y="24842"/>
                      <a:pt x="218" y="24743"/>
                      <a:pt x="340" y="24743"/>
                    </a:cubicBezTo>
                    <a:close/>
                    <a:moveTo>
                      <a:pt x="14120" y="0"/>
                    </a:moveTo>
                    <a:lnTo>
                      <a:pt x="5115" y="9046"/>
                    </a:lnTo>
                    <a:lnTo>
                      <a:pt x="5099" y="9063"/>
                    </a:lnTo>
                    <a:lnTo>
                      <a:pt x="5099" y="16044"/>
                    </a:lnTo>
                    <a:lnTo>
                      <a:pt x="1234" y="19926"/>
                    </a:lnTo>
                    <a:lnTo>
                      <a:pt x="1234" y="21275"/>
                    </a:lnTo>
                    <a:lnTo>
                      <a:pt x="279" y="22236"/>
                    </a:lnTo>
                    <a:lnTo>
                      <a:pt x="279" y="24632"/>
                    </a:lnTo>
                    <a:cubicBezTo>
                      <a:pt x="122" y="24660"/>
                      <a:pt x="0" y="24798"/>
                      <a:pt x="0" y="24963"/>
                    </a:cubicBezTo>
                    <a:cubicBezTo>
                      <a:pt x="0" y="25151"/>
                      <a:pt x="152" y="25303"/>
                      <a:pt x="337" y="25303"/>
                    </a:cubicBezTo>
                    <a:cubicBezTo>
                      <a:pt x="525" y="25303"/>
                      <a:pt x="676" y="25151"/>
                      <a:pt x="676" y="24963"/>
                    </a:cubicBezTo>
                    <a:cubicBezTo>
                      <a:pt x="676" y="24798"/>
                      <a:pt x="555" y="24660"/>
                      <a:pt x="398" y="24632"/>
                    </a:cubicBezTo>
                    <a:lnTo>
                      <a:pt x="398" y="22286"/>
                    </a:lnTo>
                    <a:lnTo>
                      <a:pt x="1353" y="21325"/>
                    </a:lnTo>
                    <a:lnTo>
                      <a:pt x="1353" y="19975"/>
                    </a:lnTo>
                    <a:lnTo>
                      <a:pt x="5215" y="16094"/>
                    </a:lnTo>
                    <a:lnTo>
                      <a:pt x="5215" y="9110"/>
                    </a:lnTo>
                    <a:lnTo>
                      <a:pt x="14203" y="83"/>
                    </a:lnTo>
                    <a:lnTo>
                      <a:pt x="14120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8" name="Google Shape;2648;p31"/>
              <p:cNvSpPr/>
              <p:nvPr/>
            </p:nvSpPr>
            <p:spPr>
              <a:xfrm>
                <a:off x="2570600" y="2009975"/>
                <a:ext cx="134375" cy="180625"/>
              </a:xfrm>
              <a:custGeom>
                <a:avLst/>
                <a:gdLst/>
                <a:ahLst/>
                <a:cxnLst/>
                <a:rect l="l" t="t" r="r" b="b"/>
                <a:pathLst>
                  <a:path w="5375" h="7225" extrusionOk="0">
                    <a:moveTo>
                      <a:pt x="340" y="6667"/>
                    </a:moveTo>
                    <a:cubicBezTo>
                      <a:pt x="461" y="6667"/>
                      <a:pt x="561" y="6766"/>
                      <a:pt x="561" y="6888"/>
                    </a:cubicBezTo>
                    <a:cubicBezTo>
                      <a:pt x="561" y="7009"/>
                      <a:pt x="461" y="7109"/>
                      <a:pt x="340" y="7109"/>
                    </a:cubicBezTo>
                    <a:cubicBezTo>
                      <a:pt x="218" y="7109"/>
                      <a:pt x="119" y="7009"/>
                      <a:pt x="119" y="6888"/>
                    </a:cubicBezTo>
                    <a:cubicBezTo>
                      <a:pt x="119" y="6766"/>
                      <a:pt x="218" y="6667"/>
                      <a:pt x="340" y="6667"/>
                    </a:cubicBezTo>
                    <a:close/>
                    <a:moveTo>
                      <a:pt x="5292" y="0"/>
                    </a:moveTo>
                    <a:lnTo>
                      <a:pt x="298" y="5033"/>
                    </a:lnTo>
                    <a:lnTo>
                      <a:pt x="282" y="5049"/>
                    </a:lnTo>
                    <a:lnTo>
                      <a:pt x="282" y="6554"/>
                    </a:lnTo>
                    <a:cubicBezTo>
                      <a:pt x="122" y="6581"/>
                      <a:pt x="0" y="6719"/>
                      <a:pt x="0" y="6888"/>
                    </a:cubicBezTo>
                    <a:cubicBezTo>
                      <a:pt x="0" y="7073"/>
                      <a:pt x="152" y="7224"/>
                      <a:pt x="340" y="7224"/>
                    </a:cubicBezTo>
                    <a:cubicBezTo>
                      <a:pt x="528" y="7224"/>
                      <a:pt x="679" y="7073"/>
                      <a:pt x="679" y="6888"/>
                    </a:cubicBezTo>
                    <a:cubicBezTo>
                      <a:pt x="679" y="6719"/>
                      <a:pt x="558" y="6581"/>
                      <a:pt x="398" y="6554"/>
                    </a:cubicBezTo>
                    <a:lnTo>
                      <a:pt x="398" y="5099"/>
                    </a:lnTo>
                    <a:lnTo>
                      <a:pt x="5375" y="83"/>
                    </a:lnTo>
                    <a:lnTo>
                      <a:pt x="5292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9" name="Google Shape;2649;p31"/>
              <p:cNvSpPr/>
              <p:nvPr/>
            </p:nvSpPr>
            <p:spPr>
              <a:xfrm>
                <a:off x="2598200" y="2046475"/>
                <a:ext cx="106775" cy="190075"/>
              </a:xfrm>
              <a:custGeom>
                <a:avLst/>
                <a:gdLst/>
                <a:ahLst/>
                <a:cxnLst/>
                <a:rect l="l" t="t" r="r" b="b"/>
                <a:pathLst>
                  <a:path w="4271" h="7603" extrusionOk="0">
                    <a:moveTo>
                      <a:pt x="340" y="7045"/>
                    </a:moveTo>
                    <a:cubicBezTo>
                      <a:pt x="461" y="7045"/>
                      <a:pt x="561" y="7145"/>
                      <a:pt x="561" y="7266"/>
                    </a:cubicBezTo>
                    <a:cubicBezTo>
                      <a:pt x="561" y="7388"/>
                      <a:pt x="461" y="7487"/>
                      <a:pt x="340" y="7487"/>
                    </a:cubicBezTo>
                    <a:cubicBezTo>
                      <a:pt x="219" y="7487"/>
                      <a:pt x="119" y="7388"/>
                      <a:pt x="119" y="7266"/>
                    </a:cubicBezTo>
                    <a:cubicBezTo>
                      <a:pt x="119" y="7145"/>
                      <a:pt x="219" y="7045"/>
                      <a:pt x="340" y="7045"/>
                    </a:cubicBezTo>
                    <a:close/>
                    <a:moveTo>
                      <a:pt x="4188" y="1"/>
                    </a:moveTo>
                    <a:lnTo>
                      <a:pt x="299" y="3920"/>
                    </a:lnTo>
                    <a:lnTo>
                      <a:pt x="279" y="3937"/>
                    </a:lnTo>
                    <a:lnTo>
                      <a:pt x="279" y="6932"/>
                    </a:lnTo>
                    <a:cubicBezTo>
                      <a:pt x="122" y="6960"/>
                      <a:pt x="0" y="7098"/>
                      <a:pt x="0" y="7266"/>
                    </a:cubicBezTo>
                    <a:cubicBezTo>
                      <a:pt x="0" y="7451"/>
                      <a:pt x="152" y="7603"/>
                      <a:pt x="340" y="7603"/>
                    </a:cubicBezTo>
                    <a:cubicBezTo>
                      <a:pt x="525" y="7603"/>
                      <a:pt x="677" y="7451"/>
                      <a:pt x="677" y="7266"/>
                    </a:cubicBezTo>
                    <a:cubicBezTo>
                      <a:pt x="677" y="7101"/>
                      <a:pt x="558" y="6963"/>
                      <a:pt x="398" y="6935"/>
                    </a:cubicBezTo>
                    <a:lnTo>
                      <a:pt x="398" y="3987"/>
                    </a:lnTo>
                    <a:lnTo>
                      <a:pt x="4271" y="83"/>
                    </a:lnTo>
                    <a:lnTo>
                      <a:pt x="4188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0" name="Google Shape;2650;p31"/>
              <p:cNvSpPr/>
              <p:nvPr/>
            </p:nvSpPr>
            <p:spPr>
              <a:xfrm>
                <a:off x="2318275" y="2070425"/>
                <a:ext cx="36950" cy="307200"/>
              </a:xfrm>
              <a:custGeom>
                <a:avLst/>
                <a:gdLst/>
                <a:ahLst/>
                <a:cxnLst/>
                <a:rect l="l" t="t" r="r" b="b"/>
                <a:pathLst>
                  <a:path w="1478" h="12288" extrusionOk="0">
                    <a:moveTo>
                      <a:pt x="1138" y="119"/>
                    </a:moveTo>
                    <a:cubicBezTo>
                      <a:pt x="1260" y="119"/>
                      <a:pt x="1359" y="219"/>
                      <a:pt x="1359" y="340"/>
                    </a:cubicBezTo>
                    <a:cubicBezTo>
                      <a:pt x="1359" y="461"/>
                      <a:pt x="1260" y="561"/>
                      <a:pt x="1138" y="561"/>
                    </a:cubicBezTo>
                    <a:cubicBezTo>
                      <a:pt x="1017" y="561"/>
                      <a:pt x="917" y="461"/>
                      <a:pt x="917" y="340"/>
                    </a:cubicBezTo>
                    <a:cubicBezTo>
                      <a:pt x="917" y="219"/>
                      <a:pt x="1017" y="119"/>
                      <a:pt x="1138" y="119"/>
                    </a:cubicBezTo>
                    <a:close/>
                    <a:moveTo>
                      <a:pt x="340" y="11727"/>
                    </a:moveTo>
                    <a:cubicBezTo>
                      <a:pt x="462" y="11727"/>
                      <a:pt x="561" y="11826"/>
                      <a:pt x="561" y="11948"/>
                    </a:cubicBezTo>
                    <a:cubicBezTo>
                      <a:pt x="561" y="12069"/>
                      <a:pt x="462" y="12169"/>
                      <a:pt x="340" y="12169"/>
                    </a:cubicBezTo>
                    <a:cubicBezTo>
                      <a:pt x="219" y="12169"/>
                      <a:pt x="120" y="12069"/>
                      <a:pt x="120" y="11948"/>
                    </a:cubicBezTo>
                    <a:cubicBezTo>
                      <a:pt x="120" y="11826"/>
                      <a:pt x="219" y="11727"/>
                      <a:pt x="340" y="11727"/>
                    </a:cubicBezTo>
                    <a:close/>
                    <a:moveTo>
                      <a:pt x="1138" y="0"/>
                    </a:moveTo>
                    <a:cubicBezTo>
                      <a:pt x="953" y="0"/>
                      <a:pt x="801" y="152"/>
                      <a:pt x="801" y="340"/>
                    </a:cubicBezTo>
                    <a:cubicBezTo>
                      <a:pt x="801" y="506"/>
                      <a:pt x="920" y="644"/>
                      <a:pt x="1080" y="671"/>
                    </a:cubicBezTo>
                    <a:lnTo>
                      <a:pt x="1080" y="2824"/>
                    </a:lnTo>
                    <a:lnTo>
                      <a:pt x="282" y="3628"/>
                    </a:lnTo>
                    <a:lnTo>
                      <a:pt x="282" y="11617"/>
                    </a:lnTo>
                    <a:cubicBezTo>
                      <a:pt x="122" y="11644"/>
                      <a:pt x="1" y="11782"/>
                      <a:pt x="1" y="11948"/>
                    </a:cubicBezTo>
                    <a:cubicBezTo>
                      <a:pt x="1" y="12136"/>
                      <a:pt x="153" y="12287"/>
                      <a:pt x="340" y="12287"/>
                    </a:cubicBezTo>
                    <a:cubicBezTo>
                      <a:pt x="528" y="12287"/>
                      <a:pt x="680" y="12136"/>
                      <a:pt x="680" y="11948"/>
                    </a:cubicBezTo>
                    <a:cubicBezTo>
                      <a:pt x="680" y="11782"/>
                      <a:pt x="558" y="11644"/>
                      <a:pt x="398" y="11617"/>
                    </a:cubicBezTo>
                    <a:lnTo>
                      <a:pt x="398" y="3675"/>
                    </a:lnTo>
                    <a:lnTo>
                      <a:pt x="1199" y="2874"/>
                    </a:lnTo>
                    <a:lnTo>
                      <a:pt x="1199" y="671"/>
                    </a:lnTo>
                    <a:cubicBezTo>
                      <a:pt x="1356" y="644"/>
                      <a:pt x="1478" y="506"/>
                      <a:pt x="1478" y="340"/>
                    </a:cubicBezTo>
                    <a:cubicBezTo>
                      <a:pt x="1478" y="152"/>
                      <a:pt x="1326" y="0"/>
                      <a:pt x="1138" y="0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1" name="Google Shape;2651;p31"/>
              <p:cNvSpPr/>
              <p:nvPr/>
            </p:nvSpPr>
            <p:spPr>
              <a:xfrm>
                <a:off x="2056800" y="1031225"/>
                <a:ext cx="185725" cy="1020175"/>
              </a:xfrm>
              <a:custGeom>
                <a:avLst/>
                <a:gdLst/>
                <a:ahLst/>
                <a:cxnLst/>
                <a:rect l="l" t="t" r="r" b="b"/>
                <a:pathLst>
                  <a:path w="7429" h="40807" extrusionOk="0">
                    <a:moveTo>
                      <a:pt x="3641" y="120"/>
                    </a:moveTo>
                    <a:cubicBezTo>
                      <a:pt x="3763" y="120"/>
                      <a:pt x="3862" y="219"/>
                      <a:pt x="3862" y="340"/>
                    </a:cubicBezTo>
                    <a:cubicBezTo>
                      <a:pt x="3862" y="459"/>
                      <a:pt x="3763" y="559"/>
                      <a:pt x="3641" y="559"/>
                    </a:cubicBezTo>
                    <a:cubicBezTo>
                      <a:pt x="3520" y="559"/>
                      <a:pt x="3421" y="459"/>
                      <a:pt x="3421" y="340"/>
                    </a:cubicBezTo>
                    <a:cubicBezTo>
                      <a:pt x="3421" y="219"/>
                      <a:pt x="3520" y="120"/>
                      <a:pt x="3641" y="120"/>
                    </a:cubicBezTo>
                    <a:close/>
                    <a:moveTo>
                      <a:pt x="3641" y="1"/>
                    </a:moveTo>
                    <a:cubicBezTo>
                      <a:pt x="3457" y="1"/>
                      <a:pt x="3305" y="153"/>
                      <a:pt x="3305" y="340"/>
                    </a:cubicBezTo>
                    <a:cubicBezTo>
                      <a:pt x="3305" y="412"/>
                      <a:pt x="3327" y="478"/>
                      <a:pt x="3365" y="534"/>
                    </a:cubicBezTo>
                    <a:lnTo>
                      <a:pt x="0" y="3904"/>
                    </a:lnTo>
                    <a:lnTo>
                      <a:pt x="0" y="22284"/>
                    </a:lnTo>
                    <a:lnTo>
                      <a:pt x="1372" y="23645"/>
                    </a:lnTo>
                    <a:lnTo>
                      <a:pt x="1372" y="25930"/>
                    </a:lnTo>
                    <a:lnTo>
                      <a:pt x="7310" y="31860"/>
                    </a:lnTo>
                    <a:lnTo>
                      <a:pt x="7310" y="40807"/>
                    </a:lnTo>
                    <a:lnTo>
                      <a:pt x="7429" y="40807"/>
                    </a:lnTo>
                    <a:lnTo>
                      <a:pt x="7429" y="31810"/>
                    </a:lnTo>
                    <a:lnTo>
                      <a:pt x="1491" y="25883"/>
                    </a:lnTo>
                    <a:lnTo>
                      <a:pt x="1491" y="23595"/>
                    </a:lnTo>
                    <a:lnTo>
                      <a:pt x="119" y="22234"/>
                    </a:lnTo>
                    <a:lnTo>
                      <a:pt x="119" y="3954"/>
                    </a:lnTo>
                    <a:lnTo>
                      <a:pt x="3448" y="616"/>
                    </a:lnTo>
                    <a:cubicBezTo>
                      <a:pt x="3503" y="655"/>
                      <a:pt x="3570" y="677"/>
                      <a:pt x="3641" y="677"/>
                    </a:cubicBezTo>
                    <a:cubicBezTo>
                      <a:pt x="3829" y="677"/>
                      <a:pt x="3981" y="525"/>
                      <a:pt x="3981" y="340"/>
                    </a:cubicBezTo>
                    <a:cubicBezTo>
                      <a:pt x="3981" y="153"/>
                      <a:pt x="3829" y="1"/>
                      <a:pt x="3641" y="1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2" name="Google Shape;2652;p31"/>
              <p:cNvSpPr/>
              <p:nvPr/>
            </p:nvSpPr>
            <p:spPr>
              <a:xfrm>
                <a:off x="2103525" y="1076775"/>
                <a:ext cx="86150" cy="631775"/>
              </a:xfrm>
              <a:custGeom>
                <a:avLst/>
                <a:gdLst/>
                <a:ahLst/>
                <a:cxnLst/>
                <a:rect l="l" t="t" r="r" b="b"/>
                <a:pathLst>
                  <a:path w="3446" h="25271" extrusionOk="0">
                    <a:moveTo>
                      <a:pt x="3106" y="24713"/>
                    </a:moveTo>
                    <a:cubicBezTo>
                      <a:pt x="3230" y="24713"/>
                      <a:pt x="3327" y="24809"/>
                      <a:pt x="3327" y="24934"/>
                    </a:cubicBezTo>
                    <a:cubicBezTo>
                      <a:pt x="3327" y="25055"/>
                      <a:pt x="3227" y="25154"/>
                      <a:pt x="3106" y="25154"/>
                    </a:cubicBezTo>
                    <a:cubicBezTo>
                      <a:pt x="2984" y="25154"/>
                      <a:pt x="2888" y="25055"/>
                      <a:pt x="2888" y="24934"/>
                    </a:cubicBezTo>
                    <a:cubicBezTo>
                      <a:pt x="2888" y="24812"/>
                      <a:pt x="2984" y="24713"/>
                      <a:pt x="3106" y="24713"/>
                    </a:cubicBezTo>
                    <a:close/>
                    <a:moveTo>
                      <a:pt x="2667" y="1"/>
                    </a:moveTo>
                    <a:lnTo>
                      <a:pt x="0" y="2673"/>
                    </a:lnTo>
                    <a:lnTo>
                      <a:pt x="0" y="19871"/>
                    </a:lnTo>
                    <a:lnTo>
                      <a:pt x="1408" y="21268"/>
                    </a:lnTo>
                    <a:lnTo>
                      <a:pt x="2289" y="21268"/>
                    </a:lnTo>
                    <a:lnTo>
                      <a:pt x="3048" y="22021"/>
                    </a:lnTo>
                    <a:lnTo>
                      <a:pt x="3048" y="24600"/>
                    </a:lnTo>
                    <a:cubicBezTo>
                      <a:pt x="2890" y="24627"/>
                      <a:pt x="2769" y="24765"/>
                      <a:pt x="2769" y="24934"/>
                    </a:cubicBezTo>
                    <a:cubicBezTo>
                      <a:pt x="2769" y="25119"/>
                      <a:pt x="2921" y="25270"/>
                      <a:pt x="3106" y="25270"/>
                    </a:cubicBezTo>
                    <a:cubicBezTo>
                      <a:pt x="3293" y="25270"/>
                      <a:pt x="3445" y="25119"/>
                      <a:pt x="3445" y="24934"/>
                    </a:cubicBezTo>
                    <a:cubicBezTo>
                      <a:pt x="3445" y="24765"/>
                      <a:pt x="3324" y="24627"/>
                      <a:pt x="3167" y="24600"/>
                    </a:cubicBezTo>
                    <a:lnTo>
                      <a:pt x="3167" y="21972"/>
                    </a:lnTo>
                    <a:lnTo>
                      <a:pt x="2338" y="21149"/>
                    </a:lnTo>
                    <a:lnTo>
                      <a:pt x="1455" y="21149"/>
                    </a:lnTo>
                    <a:lnTo>
                      <a:pt x="119" y="19821"/>
                    </a:lnTo>
                    <a:lnTo>
                      <a:pt x="119" y="2720"/>
                    </a:lnTo>
                    <a:lnTo>
                      <a:pt x="2750" y="84"/>
                    </a:lnTo>
                    <a:lnTo>
                      <a:pt x="2667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3" name="Google Shape;2653;p31"/>
              <p:cNvSpPr/>
              <p:nvPr/>
            </p:nvSpPr>
            <p:spPr>
              <a:xfrm>
                <a:off x="2292900" y="1580575"/>
                <a:ext cx="17000" cy="16925"/>
              </a:xfrm>
              <a:custGeom>
                <a:avLst/>
                <a:gdLst/>
                <a:ahLst/>
                <a:cxnLst/>
                <a:rect l="l" t="t" r="r" b="b"/>
                <a:pathLst>
                  <a:path w="680" h="677" extrusionOk="0">
                    <a:moveTo>
                      <a:pt x="340" y="119"/>
                    </a:moveTo>
                    <a:cubicBezTo>
                      <a:pt x="461" y="119"/>
                      <a:pt x="560" y="219"/>
                      <a:pt x="560" y="340"/>
                    </a:cubicBezTo>
                    <a:cubicBezTo>
                      <a:pt x="560" y="461"/>
                      <a:pt x="461" y="561"/>
                      <a:pt x="340" y="561"/>
                    </a:cubicBezTo>
                    <a:cubicBezTo>
                      <a:pt x="218" y="561"/>
                      <a:pt x="119" y="461"/>
                      <a:pt x="119" y="340"/>
                    </a:cubicBezTo>
                    <a:cubicBezTo>
                      <a:pt x="119" y="219"/>
                      <a:pt x="218" y="119"/>
                      <a:pt x="340" y="119"/>
                    </a:cubicBezTo>
                    <a:close/>
                    <a:moveTo>
                      <a:pt x="340" y="0"/>
                    </a:moveTo>
                    <a:cubicBezTo>
                      <a:pt x="152" y="0"/>
                      <a:pt x="0" y="152"/>
                      <a:pt x="0" y="340"/>
                    </a:cubicBezTo>
                    <a:cubicBezTo>
                      <a:pt x="0" y="525"/>
                      <a:pt x="152" y="677"/>
                      <a:pt x="340" y="677"/>
                    </a:cubicBezTo>
                    <a:cubicBezTo>
                      <a:pt x="527" y="677"/>
                      <a:pt x="679" y="525"/>
                      <a:pt x="679" y="340"/>
                    </a:cubicBezTo>
                    <a:cubicBezTo>
                      <a:pt x="679" y="152"/>
                      <a:pt x="527" y="0"/>
                      <a:pt x="340" y="0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4" name="Google Shape;2654;p31"/>
              <p:cNvSpPr/>
              <p:nvPr/>
            </p:nvSpPr>
            <p:spPr>
              <a:xfrm>
                <a:off x="2080200" y="971125"/>
                <a:ext cx="169300" cy="833775"/>
              </a:xfrm>
              <a:custGeom>
                <a:avLst/>
                <a:gdLst/>
                <a:ahLst/>
                <a:cxnLst/>
                <a:rect l="l" t="t" r="r" b="b"/>
                <a:pathLst>
                  <a:path w="6772" h="33351" extrusionOk="0">
                    <a:moveTo>
                      <a:pt x="6435" y="32792"/>
                    </a:moveTo>
                    <a:cubicBezTo>
                      <a:pt x="6556" y="32792"/>
                      <a:pt x="6656" y="32889"/>
                      <a:pt x="6656" y="33013"/>
                    </a:cubicBezTo>
                    <a:cubicBezTo>
                      <a:pt x="6656" y="33135"/>
                      <a:pt x="6556" y="33231"/>
                      <a:pt x="6435" y="33231"/>
                    </a:cubicBezTo>
                    <a:cubicBezTo>
                      <a:pt x="6313" y="33231"/>
                      <a:pt x="6214" y="33135"/>
                      <a:pt x="6214" y="33013"/>
                    </a:cubicBezTo>
                    <a:cubicBezTo>
                      <a:pt x="6214" y="32889"/>
                      <a:pt x="6313" y="32792"/>
                      <a:pt x="6435" y="32792"/>
                    </a:cubicBezTo>
                    <a:close/>
                    <a:moveTo>
                      <a:pt x="3583" y="1"/>
                    </a:moveTo>
                    <a:lnTo>
                      <a:pt x="3583" y="3012"/>
                    </a:lnTo>
                    <a:lnTo>
                      <a:pt x="0" y="6604"/>
                    </a:lnTo>
                    <a:lnTo>
                      <a:pt x="0" y="24392"/>
                    </a:lnTo>
                    <a:lnTo>
                      <a:pt x="1372" y="25753"/>
                    </a:lnTo>
                    <a:lnTo>
                      <a:pt x="1372" y="28042"/>
                    </a:lnTo>
                    <a:lnTo>
                      <a:pt x="6156" y="32817"/>
                    </a:lnTo>
                    <a:cubicBezTo>
                      <a:pt x="6117" y="32872"/>
                      <a:pt x="6095" y="32939"/>
                      <a:pt x="6095" y="33011"/>
                    </a:cubicBezTo>
                    <a:cubicBezTo>
                      <a:pt x="6095" y="33198"/>
                      <a:pt x="6247" y="33350"/>
                      <a:pt x="6435" y="33350"/>
                    </a:cubicBezTo>
                    <a:cubicBezTo>
                      <a:pt x="6620" y="33350"/>
                      <a:pt x="6772" y="33198"/>
                      <a:pt x="6772" y="33011"/>
                    </a:cubicBezTo>
                    <a:cubicBezTo>
                      <a:pt x="6772" y="32826"/>
                      <a:pt x="6620" y="32674"/>
                      <a:pt x="6435" y="32674"/>
                    </a:cubicBezTo>
                    <a:cubicBezTo>
                      <a:pt x="6363" y="32674"/>
                      <a:pt x="6294" y="32696"/>
                      <a:pt x="6239" y="32734"/>
                    </a:cubicBezTo>
                    <a:lnTo>
                      <a:pt x="1488" y="27992"/>
                    </a:lnTo>
                    <a:lnTo>
                      <a:pt x="1488" y="25703"/>
                    </a:lnTo>
                    <a:lnTo>
                      <a:pt x="116" y="24343"/>
                    </a:lnTo>
                    <a:lnTo>
                      <a:pt x="116" y="6653"/>
                    </a:lnTo>
                    <a:lnTo>
                      <a:pt x="3699" y="3062"/>
                    </a:lnTo>
                    <a:lnTo>
                      <a:pt x="3699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5" name="Google Shape;2655;p31"/>
              <p:cNvSpPr/>
              <p:nvPr/>
            </p:nvSpPr>
            <p:spPr>
              <a:xfrm>
                <a:off x="1955975" y="993200"/>
                <a:ext cx="192700" cy="1086025"/>
              </a:xfrm>
              <a:custGeom>
                <a:avLst/>
                <a:gdLst/>
                <a:ahLst/>
                <a:cxnLst/>
                <a:rect l="l" t="t" r="r" b="b"/>
                <a:pathLst>
                  <a:path w="7708" h="43441" extrusionOk="0">
                    <a:moveTo>
                      <a:pt x="7368" y="42880"/>
                    </a:moveTo>
                    <a:cubicBezTo>
                      <a:pt x="7490" y="42880"/>
                      <a:pt x="7589" y="42979"/>
                      <a:pt x="7589" y="43100"/>
                    </a:cubicBezTo>
                    <a:cubicBezTo>
                      <a:pt x="7589" y="43222"/>
                      <a:pt x="7490" y="43321"/>
                      <a:pt x="7368" y="43321"/>
                    </a:cubicBezTo>
                    <a:cubicBezTo>
                      <a:pt x="7247" y="43321"/>
                      <a:pt x="7147" y="43222"/>
                      <a:pt x="7147" y="43100"/>
                    </a:cubicBezTo>
                    <a:cubicBezTo>
                      <a:pt x="7147" y="42979"/>
                      <a:pt x="7247" y="42880"/>
                      <a:pt x="7368" y="42880"/>
                    </a:cubicBezTo>
                    <a:close/>
                    <a:moveTo>
                      <a:pt x="1149" y="1"/>
                    </a:moveTo>
                    <a:lnTo>
                      <a:pt x="1149" y="4365"/>
                    </a:lnTo>
                    <a:lnTo>
                      <a:pt x="0" y="5519"/>
                    </a:lnTo>
                    <a:lnTo>
                      <a:pt x="0" y="25074"/>
                    </a:lnTo>
                    <a:lnTo>
                      <a:pt x="1372" y="26438"/>
                    </a:lnTo>
                    <a:lnTo>
                      <a:pt x="1372" y="28724"/>
                    </a:lnTo>
                    <a:lnTo>
                      <a:pt x="7310" y="34653"/>
                    </a:lnTo>
                    <a:lnTo>
                      <a:pt x="7310" y="42769"/>
                    </a:lnTo>
                    <a:cubicBezTo>
                      <a:pt x="7150" y="42797"/>
                      <a:pt x="7031" y="42935"/>
                      <a:pt x="7031" y="43100"/>
                    </a:cubicBezTo>
                    <a:cubicBezTo>
                      <a:pt x="7031" y="43288"/>
                      <a:pt x="7183" y="43440"/>
                      <a:pt x="7368" y="43440"/>
                    </a:cubicBezTo>
                    <a:cubicBezTo>
                      <a:pt x="7556" y="43440"/>
                      <a:pt x="7708" y="43288"/>
                      <a:pt x="7708" y="43100"/>
                    </a:cubicBezTo>
                    <a:cubicBezTo>
                      <a:pt x="7708" y="42935"/>
                      <a:pt x="7586" y="42797"/>
                      <a:pt x="7429" y="42769"/>
                    </a:cubicBezTo>
                    <a:lnTo>
                      <a:pt x="7429" y="34604"/>
                    </a:lnTo>
                    <a:lnTo>
                      <a:pt x="1488" y="28674"/>
                    </a:lnTo>
                    <a:lnTo>
                      <a:pt x="1488" y="26388"/>
                    </a:lnTo>
                    <a:lnTo>
                      <a:pt x="116" y="25025"/>
                    </a:lnTo>
                    <a:lnTo>
                      <a:pt x="116" y="5569"/>
                    </a:lnTo>
                    <a:lnTo>
                      <a:pt x="1265" y="4412"/>
                    </a:lnTo>
                    <a:lnTo>
                      <a:pt x="1265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6" name="Google Shape;2656;p31"/>
              <p:cNvSpPr/>
              <p:nvPr/>
            </p:nvSpPr>
            <p:spPr>
              <a:xfrm>
                <a:off x="1979300" y="985825"/>
                <a:ext cx="192700" cy="1116500"/>
              </a:xfrm>
              <a:custGeom>
                <a:avLst/>
                <a:gdLst/>
                <a:ahLst/>
                <a:cxnLst/>
                <a:rect l="l" t="t" r="r" b="b"/>
                <a:pathLst>
                  <a:path w="7708" h="44660" extrusionOk="0">
                    <a:moveTo>
                      <a:pt x="7371" y="44102"/>
                    </a:moveTo>
                    <a:cubicBezTo>
                      <a:pt x="7492" y="44102"/>
                      <a:pt x="7592" y="44202"/>
                      <a:pt x="7592" y="44323"/>
                    </a:cubicBezTo>
                    <a:cubicBezTo>
                      <a:pt x="7592" y="44444"/>
                      <a:pt x="7492" y="44544"/>
                      <a:pt x="7371" y="44544"/>
                    </a:cubicBezTo>
                    <a:cubicBezTo>
                      <a:pt x="7249" y="44544"/>
                      <a:pt x="7150" y="44444"/>
                      <a:pt x="7150" y="44323"/>
                    </a:cubicBezTo>
                    <a:cubicBezTo>
                      <a:pt x="7150" y="44202"/>
                      <a:pt x="7249" y="44102"/>
                      <a:pt x="7371" y="44102"/>
                    </a:cubicBezTo>
                    <a:close/>
                    <a:moveTo>
                      <a:pt x="1149" y="0"/>
                    </a:moveTo>
                    <a:lnTo>
                      <a:pt x="1149" y="4953"/>
                    </a:lnTo>
                    <a:lnTo>
                      <a:pt x="0" y="6109"/>
                    </a:lnTo>
                    <a:lnTo>
                      <a:pt x="0" y="25077"/>
                    </a:lnTo>
                    <a:lnTo>
                      <a:pt x="1372" y="26438"/>
                    </a:lnTo>
                    <a:lnTo>
                      <a:pt x="1372" y="28723"/>
                    </a:lnTo>
                    <a:lnTo>
                      <a:pt x="7310" y="34653"/>
                    </a:lnTo>
                    <a:lnTo>
                      <a:pt x="7310" y="43989"/>
                    </a:lnTo>
                    <a:cubicBezTo>
                      <a:pt x="7153" y="44019"/>
                      <a:pt x="7031" y="44157"/>
                      <a:pt x="7031" y="44323"/>
                    </a:cubicBezTo>
                    <a:cubicBezTo>
                      <a:pt x="7031" y="44511"/>
                      <a:pt x="7183" y="44660"/>
                      <a:pt x="7371" y="44660"/>
                    </a:cubicBezTo>
                    <a:cubicBezTo>
                      <a:pt x="7556" y="44660"/>
                      <a:pt x="7708" y="44508"/>
                      <a:pt x="7708" y="44323"/>
                    </a:cubicBezTo>
                    <a:cubicBezTo>
                      <a:pt x="7708" y="44157"/>
                      <a:pt x="7586" y="44019"/>
                      <a:pt x="7429" y="43989"/>
                    </a:cubicBezTo>
                    <a:lnTo>
                      <a:pt x="7429" y="34603"/>
                    </a:lnTo>
                    <a:lnTo>
                      <a:pt x="1491" y="28677"/>
                    </a:lnTo>
                    <a:lnTo>
                      <a:pt x="1491" y="26388"/>
                    </a:lnTo>
                    <a:lnTo>
                      <a:pt x="119" y="25027"/>
                    </a:lnTo>
                    <a:lnTo>
                      <a:pt x="119" y="6159"/>
                    </a:lnTo>
                    <a:lnTo>
                      <a:pt x="1267" y="5003"/>
                    </a:lnTo>
                    <a:lnTo>
                      <a:pt x="1267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7" name="Google Shape;2657;p31"/>
              <p:cNvSpPr/>
              <p:nvPr/>
            </p:nvSpPr>
            <p:spPr>
              <a:xfrm>
                <a:off x="2002700" y="978500"/>
                <a:ext cx="185725" cy="1052000"/>
              </a:xfrm>
              <a:custGeom>
                <a:avLst/>
                <a:gdLst/>
                <a:ahLst/>
                <a:cxnLst/>
                <a:rect l="l" t="t" r="r" b="b"/>
                <a:pathLst>
                  <a:path w="7429" h="42080" extrusionOk="0">
                    <a:moveTo>
                      <a:pt x="1146" y="1"/>
                    </a:moveTo>
                    <a:lnTo>
                      <a:pt x="1146" y="5541"/>
                    </a:lnTo>
                    <a:lnTo>
                      <a:pt x="0" y="6698"/>
                    </a:lnTo>
                    <a:lnTo>
                      <a:pt x="0" y="25074"/>
                    </a:lnTo>
                    <a:lnTo>
                      <a:pt x="1372" y="26435"/>
                    </a:lnTo>
                    <a:lnTo>
                      <a:pt x="1372" y="28724"/>
                    </a:lnTo>
                    <a:lnTo>
                      <a:pt x="7310" y="34651"/>
                    </a:lnTo>
                    <a:lnTo>
                      <a:pt x="7310" y="42079"/>
                    </a:lnTo>
                    <a:lnTo>
                      <a:pt x="7429" y="42079"/>
                    </a:lnTo>
                    <a:lnTo>
                      <a:pt x="7429" y="34604"/>
                    </a:lnTo>
                    <a:lnTo>
                      <a:pt x="1488" y="28674"/>
                    </a:lnTo>
                    <a:lnTo>
                      <a:pt x="1488" y="26386"/>
                    </a:lnTo>
                    <a:lnTo>
                      <a:pt x="116" y="25025"/>
                    </a:lnTo>
                    <a:lnTo>
                      <a:pt x="116" y="6745"/>
                    </a:lnTo>
                    <a:lnTo>
                      <a:pt x="1264" y="5591"/>
                    </a:lnTo>
                    <a:lnTo>
                      <a:pt x="1264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8" name="Google Shape;2658;p31"/>
              <p:cNvSpPr/>
              <p:nvPr/>
            </p:nvSpPr>
            <p:spPr>
              <a:xfrm>
                <a:off x="2314900" y="1643925"/>
                <a:ext cx="69600" cy="213900"/>
              </a:xfrm>
              <a:custGeom>
                <a:avLst/>
                <a:gdLst/>
                <a:ahLst/>
                <a:cxnLst/>
                <a:rect l="l" t="t" r="r" b="b"/>
                <a:pathLst>
                  <a:path w="2784" h="8556" extrusionOk="0">
                    <a:moveTo>
                      <a:pt x="340" y="7998"/>
                    </a:moveTo>
                    <a:cubicBezTo>
                      <a:pt x="462" y="7998"/>
                      <a:pt x="561" y="8097"/>
                      <a:pt x="561" y="8219"/>
                    </a:cubicBezTo>
                    <a:cubicBezTo>
                      <a:pt x="561" y="8340"/>
                      <a:pt x="462" y="8439"/>
                      <a:pt x="340" y="8439"/>
                    </a:cubicBezTo>
                    <a:cubicBezTo>
                      <a:pt x="219" y="8439"/>
                      <a:pt x="119" y="8340"/>
                      <a:pt x="119" y="8219"/>
                    </a:cubicBezTo>
                    <a:cubicBezTo>
                      <a:pt x="119" y="8097"/>
                      <a:pt x="219" y="7998"/>
                      <a:pt x="340" y="7998"/>
                    </a:cubicBezTo>
                    <a:close/>
                    <a:moveTo>
                      <a:pt x="2667" y="1"/>
                    </a:moveTo>
                    <a:lnTo>
                      <a:pt x="2667" y="5798"/>
                    </a:lnTo>
                    <a:lnTo>
                      <a:pt x="533" y="7940"/>
                    </a:lnTo>
                    <a:cubicBezTo>
                      <a:pt x="478" y="7901"/>
                      <a:pt x="412" y="7879"/>
                      <a:pt x="340" y="7879"/>
                    </a:cubicBezTo>
                    <a:cubicBezTo>
                      <a:pt x="152" y="7879"/>
                      <a:pt x="1" y="8031"/>
                      <a:pt x="1" y="8219"/>
                    </a:cubicBezTo>
                    <a:cubicBezTo>
                      <a:pt x="1" y="8404"/>
                      <a:pt x="152" y="8555"/>
                      <a:pt x="340" y="8555"/>
                    </a:cubicBezTo>
                    <a:cubicBezTo>
                      <a:pt x="525" y="8555"/>
                      <a:pt x="677" y="8404"/>
                      <a:pt x="677" y="8219"/>
                    </a:cubicBezTo>
                    <a:cubicBezTo>
                      <a:pt x="677" y="8147"/>
                      <a:pt x="655" y="8078"/>
                      <a:pt x="616" y="8023"/>
                    </a:cubicBezTo>
                    <a:lnTo>
                      <a:pt x="2783" y="5847"/>
                    </a:lnTo>
                    <a:lnTo>
                      <a:pt x="2783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9" name="Google Shape;2659;p31"/>
              <p:cNvSpPr/>
              <p:nvPr/>
            </p:nvSpPr>
            <p:spPr>
              <a:xfrm>
                <a:off x="2219175" y="942900"/>
                <a:ext cx="620600" cy="657500"/>
              </a:xfrm>
              <a:custGeom>
                <a:avLst/>
                <a:gdLst/>
                <a:ahLst/>
                <a:cxnLst/>
                <a:rect l="l" t="t" r="r" b="b"/>
                <a:pathLst>
                  <a:path w="24824" h="26300" extrusionOk="0">
                    <a:moveTo>
                      <a:pt x="20017" y="0"/>
                    </a:moveTo>
                    <a:lnTo>
                      <a:pt x="19686" y="337"/>
                    </a:lnTo>
                    <a:lnTo>
                      <a:pt x="24354" y="4969"/>
                    </a:lnTo>
                    <a:lnTo>
                      <a:pt x="24354" y="13033"/>
                    </a:lnTo>
                    <a:lnTo>
                      <a:pt x="19965" y="17452"/>
                    </a:lnTo>
                    <a:lnTo>
                      <a:pt x="18068" y="17452"/>
                    </a:lnTo>
                    <a:lnTo>
                      <a:pt x="9756" y="25828"/>
                    </a:lnTo>
                    <a:lnTo>
                      <a:pt x="7976" y="25828"/>
                    </a:lnTo>
                    <a:lnTo>
                      <a:pt x="6910" y="24770"/>
                    </a:lnTo>
                    <a:lnTo>
                      <a:pt x="6910" y="24053"/>
                    </a:lnTo>
                    <a:lnTo>
                      <a:pt x="785" y="17974"/>
                    </a:lnTo>
                    <a:cubicBezTo>
                      <a:pt x="788" y="17955"/>
                      <a:pt x="790" y="17938"/>
                      <a:pt x="790" y="17919"/>
                    </a:cubicBezTo>
                    <a:cubicBezTo>
                      <a:pt x="790" y="17701"/>
                      <a:pt x="614" y="17521"/>
                      <a:pt x="396" y="17521"/>
                    </a:cubicBezTo>
                    <a:cubicBezTo>
                      <a:pt x="177" y="17521"/>
                      <a:pt x="1" y="17701"/>
                      <a:pt x="1" y="17919"/>
                    </a:cubicBezTo>
                    <a:cubicBezTo>
                      <a:pt x="1" y="18137"/>
                      <a:pt x="177" y="18314"/>
                      <a:pt x="396" y="18314"/>
                    </a:cubicBezTo>
                    <a:cubicBezTo>
                      <a:pt x="415" y="18314"/>
                      <a:pt x="434" y="18311"/>
                      <a:pt x="454" y="18308"/>
                    </a:cubicBezTo>
                    <a:lnTo>
                      <a:pt x="6438" y="24249"/>
                    </a:lnTo>
                    <a:lnTo>
                      <a:pt x="6438" y="24966"/>
                    </a:lnTo>
                    <a:lnTo>
                      <a:pt x="7780" y="26300"/>
                    </a:lnTo>
                    <a:lnTo>
                      <a:pt x="9952" y="26300"/>
                    </a:lnTo>
                    <a:lnTo>
                      <a:pt x="18264" y="17924"/>
                    </a:lnTo>
                    <a:lnTo>
                      <a:pt x="20161" y="17924"/>
                    </a:lnTo>
                    <a:lnTo>
                      <a:pt x="24823" y="13226"/>
                    </a:lnTo>
                    <a:lnTo>
                      <a:pt x="24823" y="4773"/>
                    </a:lnTo>
                    <a:lnTo>
                      <a:pt x="20017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0" name="Google Shape;2660;p31"/>
              <p:cNvSpPr/>
              <p:nvPr/>
            </p:nvSpPr>
            <p:spPr>
              <a:xfrm>
                <a:off x="2314900" y="1643925"/>
                <a:ext cx="46275" cy="185800"/>
              </a:xfrm>
              <a:custGeom>
                <a:avLst/>
                <a:gdLst/>
                <a:ahLst/>
                <a:cxnLst/>
                <a:rect l="l" t="t" r="r" b="b"/>
                <a:pathLst>
                  <a:path w="1851" h="7432" extrusionOk="0">
                    <a:moveTo>
                      <a:pt x="340" y="6874"/>
                    </a:moveTo>
                    <a:cubicBezTo>
                      <a:pt x="462" y="6874"/>
                      <a:pt x="561" y="6974"/>
                      <a:pt x="561" y="7095"/>
                    </a:cubicBezTo>
                    <a:cubicBezTo>
                      <a:pt x="561" y="7217"/>
                      <a:pt x="462" y="7316"/>
                      <a:pt x="340" y="7316"/>
                    </a:cubicBezTo>
                    <a:cubicBezTo>
                      <a:pt x="219" y="7316"/>
                      <a:pt x="119" y="7217"/>
                      <a:pt x="119" y="7095"/>
                    </a:cubicBezTo>
                    <a:cubicBezTo>
                      <a:pt x="119" y="6974"/>
                      <a:pt x="219" y="6874"/>
                      <a:pt x="340" y="6874"/>
                    </a:cubicBezTo>
                    <a:close/>
                    <a:moveTo>
                      <a:pt x="1731" y="1"/>
                    </a:moveTo>
                    <a:lnTo>
                      <a:pt x="1731" y="5505"/>
                    </a:lnTo>
                    <a:lnTo>
                      <a:pt x="522" y="6811"/>
                    </a:lnTo>
                    <a:cubicBezTo>
                      <a:pt x="470" y="6775"/>
                      <a:pt x="406" y="6756"/>
                      <a:pt x="340" y="6756"/>
                    </a:cubicBezTo>
                    <a:cubicBezTo>
                      <a:pt x="152" y="6756"/>
                      <a:pt x="1" y="6907"/>
                      <a:pt x="1" y="7095"/>
                    </a:cubicBezTo>
                    <a:cubicBezTo>
                      <a:pt x="1" y="7280"/>
                      <a:pt x="152" y="7432"/>
                      <a:pt x="340" y="7432"/>
                    </a:cubicBezTo>
                    <a:cubicBezTo>
                      <a:pt x="525" y="7432"/>
                      <a:pt x="677" y="7280"/>
                      <a:pt x="677" y="7095"/>
                    </a:cubicBezTo>
                    <a:cubicBezTo>
                      <a:pt x="677" y="7018"/>
                      <a:pt x="652" y="6949"/>
                      <a:pt x="608" y="6891"/>
                    </a:cubicBezTo>
                    <a:lnTo>
                      <a:pt x="1850" y="5552"/>
                    </a:lnTo>
                    <a:lnTo>
                      <a:pt x="1850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1" name="Google Shape;2661;p31"/>
              <p:cNvSpPr/>
              <p:nvPr/>
            </p:nvSpPr>
            <p:spPr>
              <a:xfrm>
                <a:off x="1462050" y="1917500"/>
                <a:ext cx="120650" cy="192425"/>
              </a:xfrm>
              <a:custGeom>
                <a:avLst/>
                <a:gdLst/>
                <a:ahLst/>
                <a:cxnLst/>
                <a:rect l="l" t="t" r="r" b="b"/>
                <a:pathLst>
                  <a:path w="4826" h="7697" extrusionOk="0">
                    <a:moveTo>
                      <a:pt x="329" y="0"/>
                    </a:moveTo>
                    <a:lnTo>
                      <a:pt x="0" y="340"/>
                    </a:lnTo>
                    <a:lnTo>
                      <a:pt x="4196" y="4395"/>
                    </a:lnTo>
                    <a:lnTo>
                      <a:pt x="4196" y="6984"/>
                    </a:lnTo>
                    <a:cubicBezTo>
                      <a:pt x="4100" y="7059"/>
                      <a:pt x="4036" y="7172"/>
                      <a:pt x="4036" y="7302"/>
                    </a:cubicBezTo>
                    <a:cubicBezTo>
                      <a:pt x="4036" y="7520"/>
                      <a:pt x="4213" y="7696"/>
                      <a:pt x="4431" y="7696"/>
                    </a:cubicBezTo>
                    <a:cubicBezTo>
                      <a:pt x="4649" y="7696"/>
                      <a:pt x="4826" y="7520"/>
                      <a:pt x="4826" y="7302"/>
                    </a:cubicBezTo>
                    <a:cubicBezTo>
                      <a:pt x="4826" y="7172"/>
                      <a:pt x="4762" y="7059"/>
                      <a:pt x="4666" y="6987"/>
                    </a:cubicBezTo>
                    <a:lnTo>
                      <a:pt x="4666" y="4193"/>
                    </a:lnTo>
                    <a:lnTo>
                      <a:pt x="329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2" name="Google Shape;2662;p31"/>
              <p:cNvSpPr/>
              <p:nvPr/>
            </p:nvSpPr>
            <p:spPr>
              <a:xfrm>
                <a:off x="2272600" y="978500"/>
                <a:ext cx="44250" cy="418450"/>
              </a:xfrm>
              <a:custGeom>
                <a:avLst/>
                <a:gdLst/>
                <a:ahLst/>
                <a:cxnLst/>
                <a:rect l="l" t="t" r="r" b="b"/>
                <a:pathLst>
                  <a:path w="1770" h="16738" extrusionOk="0">
                    <a:moveTo>
                      <a:pt x="1430" y="16180"/>
                    </a:moveTo>
                    <a:cubicBezTo>
                      <a:pt x="1552" y="16180"/>
                      <a:pt x="1651" y="16280"/>
                      <a:pt x="1651" y="16401"/>
                    </a:cubicBezTo>
                    <a:cubicBezTo>
                      <a:pt x="1651" y="16522"/>
                      <a:pt x="1552" y="16622"/>
                      <a:pt x="1430" y="16622"/>
                    </a:cubicBezTo>
                    <a:cubicBezTo>
                      <a:pt x="1309" y="16622"/>
                      <a:pt x="1210" y="16522"/>
                      <a:pt x="1210" y="16401"/>
                    </a:cubicBezTo>
                    <a:cubicBezTo>
                      <a:pt x="1210" y="16280"/>
                      <a:pt x="1309" y="16180"/>
                      <a:pt x="1430" y="16180"/>
                    </a:cubicBezTo>
                    <a:close/>
                    <a:moveTo>
                      <a:pt x="0" y="1"/>
                    </a:moveTo>
                    <a:lnTo>
                      <a:pt x="0" y="12282"/>
                    </a:lnTo>
                    <a:lnTo>
                      <a:pt x="1372" y="13643"/>
                    </a:lnTo>
                    <a:lnTo>
                      <a:pt x="1372" y="16067"/>
                    </a:lnTo>
                    <a:cubicBezTo>
                      <a:pt x="1212" y="16095"/>
                      <a:pt x="1094" y="16233"/>
                      <a:pt x="1094" y="16401"/>
                    </a:cubicBezTo>
                    <a:cubicBezTo>
                      <a:pt x="1094" y="16586"/>
                      <a:pt x="1245" y="16738"/>
                      <a:pt x="1430" y="16738"/>
                    </a:cubicBezTo>
                    <a:cubicBezTo>
                      <a:pt x="1618" y="16738"/>
                      <a:pt x="1770" y="16586"/>
                      <a:pt x="1770" y="16401"/>
                    </a:cubicBezTo>
                    <a:cubicBezTo>
                      <a:pt x="1770" y="16233"/>
                      <a:pt x="1648" y="16095"/>
                      <a:pt x="1491" y="16067"/>
                    </a:cubicBezTo>
                    <a:lnTo>
                      <a:pt x="1491" y="13596"/>
                    </a:lnTo>
                    <a:lnTo>
                      <a:pt x="119" y="12235"/>
                    </a:lnTo>
                    <a:lnTo>
                      <a:pt x="119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3" name="Google Shape;2663;p31"/>
              <p:cNvSpPr/>
              <p:nvPr/>
            </p:nvSpPr>
            <p:spPr>
              <a:xfrm>
                <a:off x="1932575" y="993200"/>
                <a:ext cx="192700" cy="1062825"/>
              </a:xfrm>
              <a:custGeom>
                <a:avLst/>
                <a:gdLst/>
                <a:ahLst/>
                <a:cxnLst/>
                <a:rect l="l" t="t" r="r" b="b"/>
                <a:pathLst>
                  <a:path w="7708" h="42513" extrusionOk="0">
                    <a:moveTo>
                      <a:pt x="7371" y="41952"/>
                    </a:moveTo>
                    <a:cubicBezTo>
                      <a:pt x="7492" y="41952"/>
                      <a:pt x="7589" y="42051"/>
                      <a:pt x="7589" y="42173"/>
                    </a:cubicBezTo>
                    <a:cubicBezTo>
                      <a:pt x="7589" y="42294"/>
                      <a:pt x="7492" y="42394"/>
                      <a:pt x="7371" y="42394"/>
                    </a:cubicBezTo>
                    <a:cubicBezTo>
                      <a:pt x="7250" y="42394"/>
                      <a:pt x="7150" y="42294"/>
                      <a:pt x="7150" y="42173"/>
                    </a:cubicBezTo>
                    <a:cubicBezTo>
                      <a:pt x="7150" y="42051"/>
                      <a:pt x="7250" y="41952"/>
                      <a:pt x="7371" y="41952"/>
                    </a:cubicBezTo>
                    <a:close/>
                    <a:moveTo>
                      <a:pt x="1149" y="1"/>
                    </a:moveTo>
                    <a:lnTo>
                      <a:pt x="1149" y="4070"/>
                    </a:lnTo>
                    <a:lnTo>
                      <a:pt x="0" y="5226"/>
                    </a:lnTo>
                    <a:lnTo>
                      <a:pt x="0" y="25370"/>
                    </a:lnTo>
                    <a:lnTo>
                      <a:pt x="1372" y="26731"/>
                    </a:lnTo>
                    <a:lnTo>
                      <a:pt x="1372" y="29019"/>
                    </a:lnTo>
                    <a:lnTo>
                      <a:pt x="7310" y="34946"/>
                    </a:lnTo>
                    <a:lnTo>
                      <a:pt x="7310" y="41839"/>
                    </a:lnTo>
                    <a:cubicBezTo>
                      <a:pt x="7153" y="41869"/>
                      <a:pt x="7031" y="42007"/>
                      <a:pt x="7031" y="42173"/>
                    </a:cubicBezTo>
                    <a:cubicBezTo>
                      <a:pt x="7031" y="42361"/>
                      <a:pt x="7183" y="42512"/>
                      <a:pt x="7371" y="42512"/>
                    </a:cubicBezTo>
                    <a:cubicBezTo>
                      <a:pt x="7556" y="42512"/>
                      <a:pt x="7708" y="42361"/>
                      <a:pt x="7708" y="42173"/>
                    </a:cubicBezTo>
                    <a:cubicBezTo>
                      <a:pt x="7708" y="42007"/>
                      <a:pt x="7586" y="41869"/>
                      <a:pt x="7429" y="41839"/>
                    </a:cubicBezTo>
                    <a:lnTo>
                      <a:pt x="7429" y="34899"/>
                    </a:lnTo>
                    <a:lnTo>
                      <a:pt x="1491" y="28970"/>
                    </a:lnTo>
                    <a:lnTo>
                      <a:pt x="1491" y="26681"/>
                    </a:lnTo>
                    <a:lnTo>
                      <a:pt x="119" y="25320"/>
                    </a:lnTo>
                    <a:lnTo>
                      <a:pt x="119" y="5273"/>
                    </a:lnTo>
                    <a:lnTo>
                      <a:pt x="1265" y="4120"/>
                    </a:lnTo>
                    <a:lnTo>
                      <a:pt x="1265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4" name="Google Shape;2664;p31"/>
              <p:cNvSpPr/>
              <p:nvPr/>
            </p:nvSpPr>
            <p:spPr>
              <a:xfrm>
                <a:off x="2345275" y="1417575"/>
                <a:ext cx="393450" cy="629950"/>
              </a:xfrm>
              <a:custGeom>
                <a:avLst/>
                <a:gdLst/>
                <a:ahLst/>
                <a:cxnLst/>
                <a:rect l="l" t="t" r="r" b="b"/>
                <a:pathLst>
                  <a:path w="15738" h="25198" extrusionOk="0">
                    <a:moveTo>
                      <a:pt x="15655" y="0"/>
                    </a:moveTo>
                    <a:lnTo>
                      <a:pt x="5731" y="9966"/>
                    </a:lnTo>
                    <a:lnTo>
                      <a:pt x="5714" y="9982"/>
                    </a:lnTo>
                    <a:lnTo>
                      <a:pt x="5714" y="16963"/>
                    </a:lnTo>
                    <a:lnTo>
                      <a:pt x="17" y="22689"/>
                    </a:lnTo>
                    <a:lnTo>
                      <a:pt x="0" y="22705"/>
                    </a:lnTo>
                    <a:lnTo>
                      <a:pt x="0" y="25198"/>
                    </a:lnTo>
                    <a:lnTo>
                      <a:pt x="119" y="25198"/>
                    </a:lnTo>
                    <a:lnTo>
                      <a:pt x="119" y="22752"/>
                    </a:lnTo>
                    <a:lnTo>
                      <a:pt x="5814" y="17030"/>
                    </a:lnTo>
                    <a:lnTo>
                      <a:pt x="5830" y="17013"/>
                    </a:lnTo>
                    <a:lnTo>
                      <a:pt x="5830" y="10029"/>
                    </a:lnTo>
                    <a:lnTo>
                      <a:pt x="15738" y="83"/>
                    </a:lnTo>
                    <a:lnTo>
                      <a:pt x="15655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5" name="Google Shape;2665;p31"/>
              <p:cNvSpPr/>
              <p:nvPr/>
            </p:nvSpPr>
            <p:spPr>
              <a:xfrm>
                <a:off x="2296000" y="978025"/>
                <a:ext cx="44175" cy="442475"/>
              </a:xfrm>
              <a:custGeom>
                <a:avLst/>
                <a:gdLst/>
                <a:ahLst/>
                <a:cxnLst/>
                <a:rect l="l" t="t" r="r" b="b"/>
                <a:pathLst>
                  <a:path w="1767" h="17699" extrusionOk="0">
                    <a:moveTo>
                      <a:pt x="1430" y="17138"/>
                    </a:moveTo>
                    <a:cubicBezTo>
                      <a:pt x="1552" y="17138"/>
                      <a:pt x="1651" y="17237"/>
                      <a:pt x="1651" y="17359"/>
                    </a:cubicBezTo>
                    <a:cubicBezTo>
                      <a:pt x="1651" y="17480"/>
                      <a:pt x="1552" y="17579"/>
                      <a:pt x="1430" y="17579"/>
                    </a:cubicBezTo>
                    <a:cubicBezTo>
                      <a:pt x="1309" y="17579"/>
                      <a:pt x="1209" y="17480"/>
                      <a:pt x="1209" y="17359"/>
                    </a:cubicBezTo>
                    <a:cubicBezTo>
                      <a:pt x="1209" y="17237"/>
                      <a:pt x="1309" y="17138"/>
                      <a:pt x="1430" y="17138"/>
                    </a:cubicBezTo>
                    <a:close/>
                    <a:moveTo>
                      <a:pt x="0" y="1"/>
                    </a:moveTo>
                    <a:lnTo>
                      <a:pt x="0" y="9753"/>
                    </a:lnTo>
                    <a:lnTo>
                      <a:pt x="1372" y="11117"/>
                    </a:lnTo>
                    <a:lnTo>
                      <a:pt x="1372" y="17027"/>
                    </a:lnTo>
                    <a:lnTo>
                      <a:pt x="1369" y="17027"/>
                    </a:lnTo>
                    <a:cubicBezTo>
                      <a:pt x="1212" y="17055"/>
                      <a:pt x="1091" y="17193"/>
                      <a:pt x="1091" y="17359"/>
                    </a:cubicBezTo>
                    <a:cubicBezTo>
                      <a:pt x="1091" y="17546"/>
                      <a:pt x="1242" y="17698"/>
                      <a:pt x="1430" y="17698"/>
                    </a:cubicBezTo>
                    <a:cubicBezTo>
                      <a:pt x="1615" y="17698"/>
                      <a:pt x="1767" y="17546"/>
                      <a:pt x="1767" y="17359"/>
                    </a:cubicBezTo>
                    <a:cubicBezTo>
                      <a:pt x="1767" y="17193"/>
                      <a:pt x="1645" y="17055"/>
                      <a:pt x="1488" y="17027"/>
                    </a:cubicBezTo>
                    <a:lnTo>
                      <a:pt x="1488" y="11067"/>
                    </a:lnTo>
                    <a:lnTo>
                      <a:pt x="116" y="9704"/>
                    </a:lnTo>
                    <a:lnTo>
                      <a:pt x="116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6" name="Google Shape;2666;p31"/>
              <p:cNvSpPr/>
              <p:nvPr/>
            </p:nvSpPr>
            <p:spPr>
              <a:xfrm>
                <a:off x="1459000" y="1041375"/>
                <a:ext cx="299475" cy="684350"/>
              </a:xfrm>
              <a:custGeom>
                <a:avLst/>
                <a:gdLst/>
                <a:ahLst/>
                <a:cxnLst/>
                <a:rect l="l" t="t" r="r" b="b"/>
                <a:pathLst>
                  <a:path w="11979" h="27374" extrusionOk="0">
                    <a:moveTo>
                      <a:pt x="11642" y="26816"/>
                    </a:moveTo>
                    <a:cubicBezTo>
                      <a:pt x="11763" y="26816"/>
                      <a:pt x="11863" y="26916"/>
                      <a:pt x="11863" y="27037"/>
                    </a:cubicBezTo>
                    <a:cubicBezTo>
                      <a:pt x="11863" y="27158"/>
                      <a:pt x="11763" y="27258"/>
                      <a:pt x="11642" y="27258"/>
                    </a:cubicBezTo>
                    <a:cubicBezTo>
                      <a:pt x="11520" y="27258"/>
                      <a:pt x="11421" y="27158"/>
                      <a:pt x="11421" y="27037"/>
                    </a:cubicBezTo>
                    <a:cubicBezTo>
                      <a:pt x="11421" y="26916"/>
                      <a:pt x="11520" y="26816"/>
                      <a:pt x="11642" y="26816"/>
                    </a:cubicBezTo>
                    <a:close/>
                    <a:moveTo>
                      <a:pt x="84" y="1"/>
                    </a:moveTo>
                    <a:lnTo>
                      <a:pt x="1" y="84"/>
                    </a:lnTo>
                    <a:lnTo>
                      <a:pt x="9373" y="9442"/>
                    </a:lnTo>
                    <a:lnTo>
                      <a:pt x="9373" y="24856"/>
                    </a:lnTo>
                    <a:lnTo>
                      <a:pt x="11363" y="26844"/>
                    </a:lnTo>
                    <a:cubicBezTo>
                      <a:pt x="11324" y="26896"/>
                      <a:pt x="11302" y="26965"/>
                      <a:pt x="11302" y="27037"/>
                    </a:cubicBezTo>
                    <a:cubicBezTo>
                      <a:pt x="11302" y="27222"/>
                      <a:pt x="11454" y="27374"/>
                      <a:pt x="11642" y="27374"/>
                    </a:cubicBezTo>
                    <a:cubicBezTo>
                      <a:pt x="11827" y="27374"/>
                      <a:pt x="11979" y="27222"/>
                      <a:pt x="11979" y="27037"/>
                    </a:cubicBezTo>
                    <a:cubicBezTo>
                      <a:pt x="11979" y="26849"/>
                      <a:pt x="11827" y="26697"/>
                      <a:pt x="11642" y="26697"/>
                    </a:cubicBezTo>
                    <a:cubicBezTo>
                      <a:pt x="11567" y="26697"/>
                      <a:pt x="11501" y="26720"/>
                      <a:pt x="11446" y="26758"/>
                    </a:cubicBezTo>
                    <a:lnTo>
                      <a:pt x="9492" y="24807"/>
                    </a:lnTo>
                    <a:lnTo>
                      <a:pt x="9492" y="9392"/>
                    </a:lnTo>
                    <a:lnTo>
                      <a:pt x="84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7" name="Google Shape;2667;p31"/>
              <p:cNvSpPr/>
              <p:nvPr/>
            </p:nvSpPr>
            <p:spPr>
              <a:xfrm>
                <a:off x="1479300" y="966925"/>
                <a:ext cx="291325" cy="642025"/>
              </a:xfrm>
              <a:custGeom>
                <a:avLst/>
                <a:gdLst/>
                <a:ahLst/>
                <a:cxnLst/>
                <a:rect l="l" t="t" r="r" b="b"/>
                <a:pathLst>
                  <a:path w="11653" h="25681" extrusionOk="0">
                    <a:moveTo>
                      <a:pt x="326" y="0"/>
                    </a:moveTo>
                    <a:lnTo>
                      <a:pt x="1" y="337"/>
                    </a:lnTo>
                    <a:lnTo>
                      <a:pt x="11020" y="10992"/>
                    </a:lnTo>
                    <a:lnTo>
                      <a:pt x="11020" y="24972"/>
                    </a:lnTo>
                    <a:cubicBezTo>
                      <a:pt x="10924" y="25043"/>
                      <a:pt x="10860" y="25157"/>
                      <a:pt x="10860" y="25286"/>
                    </a:cubicBezTo>
                    <a:cubicBezTo>
                      <a:pt x="10860" y="25504"/>
                      <a:pt x="11037" y="25681"/>
                      <a:pt x="11258" y="25681"/>
                    </a:cubicBezTo>
                    <a:cubicBezTo>
                      <a:pt x="11476" y="25681"/>
                      <a:pt x="11653" y="25504"/>
                      <a:pt x="11653" y="25286"/>
                    </a:cubicBezTo>
                    <a:cubicBezTo>
                      <a:pt x="11653" y="25157"/>
                      <a:pt x="11589" y="25043"/>
                      <a:pt x="11492" y="24972"/>
                    </a:cubicBezTo>
                    <a:lnTo>
                      <a:pt x="11492" y="10794"/>
                    </a:lnTo>
                    <a:lnTo>
                      <a:pt x="326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8" name="Google Shape;2668;p31"/>
              <p:cNvSpPr/>
              <p:nvPr/>
            </p:nvSpPr>
            <p:spPr>
              <a:xfrm>
                <a:off x="1788750" y="1787275"/>
                <a:ext cx="19775" cy="19825"/>
              </a:xfrm>
              <a:custGeom>
                <a:avLst/>
                <a:gdLst/>
                <a:ahLst/>
                <a:cxnLst/>
                <a:rect l="l" t="t" r="r" b="b"/>
                <a:pathLst>
                  <a:path w="791" h="793" extrusionOk="0">
                    <a:moveTo>
                      <a:pt x="395" y="0"/>
                    </a:moveTo>
                    <a:cubicBezTo>
                      <a:pt x="177" y="0"/>
                      <a:pt x="1" y="177"/>
                      <a:pt x="1" y="395"/>
                    </a:cubicBezTo>
                    <a:cubicBezTo>
                      <a:pt x="1" y="616"/>
                      <a:pt x="177" y="792"/>
                      <a:pt x="395" y="792"/>
                    </a:cubicBezTo>
                    <a:cubicBezTo>
                      <a:pt x="613" y="792"/>
                      <a:pt x="790" y="616"/>
                      <a:pt x="790" y="395"/>
                    </a:cubicBezTo>
                    <a:cubicBezTo>
                      <a:pt x="790" y="177"/>
                      <a:pt x="613" y="0"/>
                      <a:pt x="395" y="0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9" name="Google Shape;2669;p31"/>
              <p:cNvSpPr/>
              <p:nvPr/>
            </p:nvSpPr>
            <p:spPr>
              <a:xfrm>
                <a:off x="1400775" y="1164075"/>
                <a:ext cx="165650" cy="266975"/>
              </a:xfrm>
              <a:custGeom>
                <a:avLst/>
                <a:gdLst/>
                <a:ahLst/>
                <a:cxnLst/>
                <a:rect l="l" t="t" r="r" b="b"/>
                <a:pathLst>
                  <a:path w="6626" h="10679" extrusionOk="0">
                    <a:moveTo>
                      <a:pt x="83" y="1"/>
                    </a:moveTo>
                    <a:lnTo>
                      <a:pt x="0" y="84"/>
                    </a:lnTo>
                    <a:lnTo>
                      <a:pt x="6509" y="6582"/>
                    </a:lnTo>
                    <a:lnTo>
                      <a:pt x="6509" y="10678"/>
                    </a:lnTo>
                    <a:lnTo>
                      <a:pt x="6625" y="10678"/>
                    </a:lnTo>
                    <a:lnTo>
                      <a:pt x="6625" y="6532"/>
                    </a:lnTo>
                    <a:lnTo>
                      <a:pt x="83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0" name="Google Shape;2670;p31"/>
              <p:cNvSpPr/>
              <p:nvPr/>
            </p:nvSpPr>
            <p:spPr>
              <a:xfrm>
                <a:off x="1424150" y="1156700"/>
                <a:ext cx="165675" cy="297675"/>
              </a:xfrm>
              <a:custGeom>
                <a:avLst/>
                <a:gdLst/>
                <a:ahLst/>
                <a:cxnLst/>
                <a:rect l="l" t="t" r="r" b="b"/>
                <a:pathLst>
                  <a:path w="6627" h="11907" extrusionOk="0">
                    <a:moveTo>
                      <a:pt x="84" y="0"/>
                    </a:moveTo>
                    <a:lnTo>
                      <a:pt x="1" y="83"/>
                    </a:lnTo>
                    <a:lnTo>
                      <a:pt x="6507" y="6581"/>
                    </a:lnTo>
                    <a:lnTo>
                      <a:pt x="6507" y="11906"/>
                    </a:lnTo>
                    <a:lnTo>
                      <a:pt x="6626" y="11906"/>
                    </a:lnTo>
                    <a:lnTo>
                      <a:pt x="6626" y="6532"/>
                    </a:lnTo>
                    <a:lnTo>
                      <a:pt x="84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1" name="Google Shape;2671;p31"/>
              <p:cNvSpPr/>
              <p:nvPr/>
            </p:nvSpPr>
            <p:spPr>
              <a:xfrm>
                <a:off x="1813050" y="1812225"/>
                <a:ext cx="17400" cy="16925"/>
              </a:xfrm>
              <a:custGeom>
                <a:avLst/>
                <a:gdLst/>
                <a:ahLst/>
                <a:cxnLst/>
                <a:rect l="l" t="t" r="r" b="b"/>
                <a:pathLst>
                  <a:path w="696" h="677" extrusionOk="0">
                    <a:moveTo>
                      <a:pt x="355" y="117"/>
                    </a:moveTo>
                    <a:cubicBezTo>
                      <a:pt x="414" y="117"/>
                      <a:pt x="471" y="138"/>
                      <a:pt x="514" y="181"/>
                    </a:cubicBezTo>
                    <a:cubicBezTo>
                      <a:pt x="569" y="236"/>
                      <a:pt x="591" y="316"/>
                      <a:pt x="572" y="393"/>
                    </a:cubicBezTo>
                    <a:cubicBezTo>
                      <a:pt x="552" y="471"/>
                      <a:pt x="489" y="534"/>
                      <a:pt x="414" y="551"/>
                    </a:cubicBezTo>
                    <a:cubicBezTo>
                      <a:pt x="395" y="555"/>
                      <a:pt x="376" y="558"/>
                      <a:pt x="358" y="558"/>
                    </a:cubicBezTo>
                    <a:cubicBezTo>
                      <a:pt x="299" y="558"/>
                      <a:pt x="244" y="535"/>
                      <a:pt x="202" y="493"/>
                    </a:cubicBezTo>
                    <a:cubicBezTo>
                      <a:pt x="160" y="451"/>
                      <a:pt x="136" y="396"/>
                      <a:pt x="136" y="338"/>
                    </a:cubicBezTo>
                    <a:cubicBezTo>
                      <a:pt x="136" y="319"/>
                      <a:pt x="138" y="300"/>
                      <a:pt x="144" y="283"/>
                    </a:cubicBezTo>
                    <a:cubicBezTo>
                      <a:pt x="160" y="206"/>
                      <a:pt x="227" y="142"/>
                      <a:pt x="301" y="123"/>
                    </a:cubicBezTo>
                    <a:cubicBezTo>
                      <a:pt x="319" y="119"/>
                      <a:pt x="337" y="117"/>
                      <a:pt x="355" y="117"/>
                    </a:cubicBezTo>
                    <a:close/>
                    <a:moveTo>
                      <a:pt x="356" y="0"/>
                    </a:moveTo>
                    <a:cubicBezTo>
                      <a:pt x="329" y="0"/>
                      <a:pt x="301" y="3"/>
                      <a:pt x="274" y="10"/>
                    </a:cubicBezTo>
                    <a:cubicBezTo>
                      <a:pt x="155" y="37"/>
                      <a:pt x="58" y="134"/>
                      <a:pt x="28" y="255"/>
                    </a:cubicBezTo>
                    <a:cubicBezTo>
                      <a:pt x="0" y="371"/>
                      <a:pt x="33" y="493"/>
                      <a:pt x="119" y="578"/>
                    </a:cubicBezTo>
                    <a:cubicBezTo>
                      <a:pt x="183" y="642"/>
                      <a:pt x="269" y="676"/>
                      <a:pt x="358" y="676"/>
                    </a:cubicBezTo>
                    <a:cubicBezTo>
                      <a:pt x="385" y="676"/>
                      <a:pt x="412" y="673"/>
                      <a:pt x="439" y="667"/>
                    </a:cubicBezTo>
                    <a:cubicBezTo>
                      <a:pt x="561" y="636"/>
                      <a:pt x="657" y="540"/>
                      <a:pt x="685" y="421"/>
                    </a:cubicBezTo>
                    <a:cubicBezTo>
                      <a:pt x="690" y="393"/>
                      <a:pt x="696" y="366"/>
                      <a:pt x="696" y="338"/>
                    </a:cubicBezTo>
                    <a:cubicBezTo>
                      <a:pt x="696" y="250"/>
                      <a:pt x="660" y="164"/>
                      <a:pt x="597" y="98"/>
                    </a:cubicBezTo>
                    <a:cubicBezTo>
                      <a:pt x="531" y="34"/>
                      <a:pt x="446" y="0"/>
                      <a:pt x="356" y="0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2" name="Google Shape;2672;p31"/>
              <p:cNvSpPr/>
              <p:nvPr/>
            </p:nvSpPr>
            <p:spPr>
              <a:xfrm>
                <a:off x="1889100" y="1038400"/>
                <a:ext cx="16925" cy="16950"/>
              </a:xfrm>
              <a:custGeom>
                <a:avLst/>
                <a:gdLst/>
                <a:ahLst/>
                <a:cxnLst/>
                <a:rect l="l" t="t" r="r" b="b"/>
                <a:pathLst>
                  <a:path w="677" h="678" extrusionOk="0">
                    <a:moveTo>
                      <a:pt x="340" y="117"/>
                    </a:moveTo>
                    <a:cubicBezTo>
                      <a:pt x="461" y="117"/>
                      <a:pt x="561" y="216"/>
                      <a:pt x="561" y="338"/>
                    </a:cubicBezTo>
                    <a:cubicBezTo>
                      <a:pt x="561" y="459"/>
                      <a:pt x="461" y="559"/>
                      <a:pt x="340" y="559"/>
                    </a:cubicBezTo>
                    <a:cubicBezTo>
                      <a:pt x="218" y="559"/>
                      <a:pt x="119" y="459"/>
                      <a:pt x="119" y="338"/>
                    </a:cubicBezTo>
                    <a:cubicBezTo>
                      <a:pt x="119" y="216"/>
                      <a:pt x="218" y="117"/>
                      <a:pt x="340" y="117"/>
                    </a:cubicBezTo>
                    <a:close/>
                    <a:moveTo>
                      <a:pt x="340" y="1"/>
                    </a:moveTo>
                    <a:cubicBezTo>
                      <a:pt x="152" y="1"/>
                      <a:pt x="0" y="153"/>
                      <a:pt x="0" y="338"/>
                    </a:cubicBezTo>
                    <a:cubicBezTo>
                      <a:pt x="0" y="525"/>
                      <a:pt x="152" y="677"/>
                      <a:pt x="340" y="677"/>
                    </a:cubicBezTo>
                    <a:cubicBezTo>
                      <a:pt x="525" y="677"/>
                      <a:pt x="677" y="525"/>
                      <a:pt x="677" y="338"/>
                    </a:cubicBezTo>
                    <a:cubicBezTo>
                      <a:pt x="677" y="153"/>
                      <a:pt x="525" y="1"/>
                      <a:pt x="340" y="1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3" name="Google Shape;2673;p31"/>
              <p:cNvSpPr/>
              <p:nvPr/>
            </p:nvSpPr>
            <p:spPr>
              <a:xfrm>
                <a:off x="1836850" y="1835650"/>
                <a:ext cx="16925" cy="16925"/>
              </a:xfrm>
              <a:custGeom>
                <a:avLst/>
                <a:gdLst/>
                <a:ahLst/>
                <a:cxnLst/>
                <a:rect l="l" t="t" r="r" b="b"/>
                <a:pathLst>
                  <a:path w="677" h="677" extrusionOk="0">
                    <a:moveTo>
                      <a:pt x="340" y="119"/>
                    </a:moveTo>
                    <a:cubicBezTo>
                      <a:pt x="462" y="119"/>
                      <a:pt x="561" y="218"/>
                      <a:pt x="561" y="340"/>
                    </a:cubicBezTo>
                    <a:cubicBezTo>
                      <a:pt x="561" y="461"/>
                      <a:pt x="462" y="561"/>
                      <a:pt x="340" y="561"/>
                    </a:cubicBezTo>
                    <a:cubicBezTo>
                      <a:pt x="219" y="561"/>
                      <a:pt x="119" y="461"/>
                      <a:pt x="119" y="340"/>
                    </a:cubicBezTo>
                    <a:cubicBezTo>
                      <a:pt x="119" y="218"/>
                      <a:pt x="219" y="119"/>
                      <a:pt x="340" y="119"/>
                    </a:cubicBezTo>
                    <a:close/>
                    <a:moveTo>
                      <a:pt x="340" y="0"/>
                    </a:moveTo>
                    <a:cubicBezTo>
                      <a:pt x="152" y="0"/>
                      <a:pt x="1" y="152"/>
                      <a:pt x="1" y="340"/>
                    </a:cubicBezTo>
                    <a:cubicBezTo>
                      <a:pt x="1" y="525"/>
                      <a:pt x="152" y="677"/>
                      <a:pt x="340" y="677"/>
                    </a:cubicBezTo>
                    <a:cubicBezTo>
                      <a:pt x="525" y="677"/>
                      <a:pt x="677" y="525"/>
                      <a:pt x="677" y="340"/>
                    </a:cubicBezTo>
                    <a:cubicBezTo>
                      <a:pt x="677" y="152"/>
                      <a:pt x="525" y="0"/>
                      <a:pt x="340" y="0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4" name="Google Shape;2674;p31"/>
              <p:cNvSpPr/>
              <p:nvPr/>
            </p:nvSpPr>
            <p:spPr>
              <a:xfrm>
                <a:off x="1889100" y="1068850"/>
                <a:ext cx="16925" cy="17000"/>
              </a:xfrm>
              <a:custGeom>
                <a:avLst/>
                <a:gdLst/>
                <a:ahLst/>
                <a:cxnLst/>
                <a:rect l="l" t="t" r="r" b="b"/>
                <a:pathLst>
                  <a:path w="677" h="680" extrusionOk="0">
                    <a:moveTo>
                      <a:pt x="340" y="119"/>
                    </a:moveTo>
                    <a:cubicBezTo>
                      <a:pt x="461" y="119"/>
                      <a:pt x="561" y="218"/>
                      <a:pt x="561" y="340"/>
                    </a:cubicBezTo>
                    <a:cubicBezTo>
                      <a:pt x="561" y="461"/>
                      <a:pt x="461" y="561"/>
                      <a:pt x="340" y="561"/>
                    </a:cubicBezTo>
                    <a:cubicBezTo>
                      <a:pt x="218" y="561"/>
                      <a:pt x="119" y="461"/>
                      <a:pt x="119" y="340"/>
                    </a:cubicBezTo>
                    <a:cubicBezTo>
                      <a:pt x="119" y="218"/>
                      <a:pt x="218" y="119"/>
                      <a:pt x="340" y="119"/>
                    </a:cubicBezTo>
                    <a:close/>
                    <a:moveTo>
                      <a:pt x="340" y="0"/>
                    </a:moveTo>
                    <a:cubicBezTo>
                      <a:pt x="152" y="0"/>
                      <a:pt x="0" y="152"/>
                      <a:pt x="0" y="340"/>
                    </a:cubicBezTo>
                    <a:cubicBezTo>
                      <a:pt x="0" y="528"/>
                      <a:pt x="152" y="679"/>
                      <a:pt x="340" y="679"/>
                    </a:cubicBezTo>
                    <a:cubicBezTo>
                      <a:pt x="525" y="679"/>
                      <a:pt x="677" y="528"/>
                      <a:pt x="677" y="340"/>
                    </a:cubicBezTo>
                    <a:cubicBezTo>
                      <a:pt x="677" y="152"/>
                      <a:pt x="525" y="0"/>
                      <a:pt x="340" y="0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5" name="Google Shape;2675;p31"/>
              <p:cNvSpPr/>
              <p:nvPr/>
            </p:nvSpPr>
            <p:spPr>
              <a:xfrm>
                <a:off x="1611125" y="977275"/>
                <a:ext cx="373450" cy="868550"/>
              </a:xfrm>
              <a:custGeom>
                <a:avLst/>
                <a:gdLst/>
                <a:ahLst/>
                <a:cxnLst/>
                <a:rect l="l" t="t" r="r" b="b"/>
                <a:pathLst>
                  <a:path w="14938" h="34742" extrusionOk="0">
                    <a:moveTo>
                      <a:pt x="14598" y="34181"/>
                    </a:moveTo>
                    <a:cubicBezTo>
                      <a:pt x="14719" y="34181"/>
                      <a:pt x="14818" y="34280"/>
                      <a:pt x="14818" y="34401"/>
                    </a:cubicBezTo>
                    <a:cubicBezTo>
                      <a:pt x="14818" y="34523"/>
                      <a:pt x="14719" y="34622"/>
                      <a:pt x="14598" y="34622"/>
                    </a:cubicBezTo>
                    <a:cubicBezTo>
                      <a:pt x="14476" y="34622"/>
                      <a:pt x="14377" y="34523"/>
                      <a:pt x="14377" y="34401"/>
                    </a:cubicBezTo>
                    <a:cubicBezTo>
                      <a:pt x="14377" y="34280"/>
                      <a:pt x="14476" y="34181"/>
                      <a:pt x="14598" y="34181"/>
                    </a:cubicBezTo>
                    <a:close/>
                    <a:moveTo>
                      <a:pt x="83" y="0"/>
                    </a:moveTo>
                    <a:lnTo>
                      <a:pt x="0" y="83"/>
                    </a:lnTo>
                    <a:lnTo>
                      <a:pt x="9355" y="9422"/>
                    </a:lnTo>
                    <a:lnTo>
                      <a:pt x="9355" y="29250"/>
                    </a:lnTo>
                    <a:lnTo>
                      <a:pt x="14322" y="34208"/>
                    </a:lnTo>
                    <a:cubicBezTo>
                      <a:pt x="14283" y="34263"/>
                      <a:pt x="14258" y="34330"/>
                      <a:pt x="14258" y="34401"/>
                    </a:cubicBezTo>
                    <a:cubicBezTo>
                      <a:pt x="14258" y="34589"/>
                      <a:pt x="14410" y="34741"/>
                      <a:pt x="14598" y="34741"/>
                    </a:cubicBezTo>
                    <a:cubicBezTo>
                      <a:pt x="14785" y="34741"/>
                      <a:pt x="14937" y="34589"/>
                      <a:pt x="14937" y="34401"/>
                    </a:cubicBezTo>
                    <a:cubicBezTo>
                      <a:pt x="14937" y="34214"/>
                      <a:pt x="14785" y="34062"/>
                      <a:pt x="14598" y="34062"/>
                    </a:cubicBezTo>
                    <a:cubicBezTo>
                      <a:pt x="14526" y="34062"/>
                      <a:pt x="14460" y="34087"/>
                      <a:pt x="14404" y="34125"/>
                    </a:cubicBezTo>
                    <a:lnTo>
                      <a:pt x="9471" y="29201"/>
                    </a:lnTo>
                    <a:lnTo>
                      <a:pt x="9471" y="9375"/>
                    </a:lnTo>
                    <a:lnTo>
                      <a:pt x="83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6" name="Google Shape;2676;p31"/>
              <p:cNvSpPr/>
              <p:nvPr/>
            </p:nvSpPr>
            <p:spPr>
              <a:xfrm>
                <a:off x="1695175" y="963875"/>
                <a:ext cx="377650" cy="901950"/>
              </a:xfrm>
              <a:custGeom>
                <a:avLst/>
                <a:gdLst/>
                <a:ahLst/>
                <a:cxnLst/>
                <a:rect l="l" t="t" r="r" b="b"/>
                <a:pathLst>
                  <a:path w="15106" h="36078" extrusionOk="0">
                    <a:moveTo>
                      <a:pt x="332" y="1"/>
                    </a:moveTo>
                    <a:lnTo>
                      <a:pt x="0" y="335"/>
                    </a:lnTo>
                    <a:lnTo>
                      <a:pt x="3178" y="3490"/>
                    </a:lnTo>
                    <a:lnTo>
                      <a:pt x="7859" y="8136"/>
                    </a:lnTo>
                    <a:lnTo>
                      <a:pt x="7859" y="29215"/>
                    </a:lnTo>
                    <a:lnTo>
                      <a:pt x="14322" y="35628"/>
                    </a:lnTo>
                    <a:cubicBezTo>
                      <a:pt x="14319" y="35647"/>
                      <a:pt x="14316" y="35663"/>
                      <a:pt x="14316" y="35683"/>
                    </a:cubicBezTo>
                    <a:cubicBezTo>
                      <a:pt x="14316" y="35901"/>
                      <a:pt x="14493" y="36078"/>
                      <a:pt x="14711" y="36078"/>
                    </a:cubicBezTo>
                    <a:cubicBezTo>
                      <a:pt x="14929" y="36078"/>
                      <a:pt x="15106" y="35901"/>
                      <a:pt x="15106" y="35683"/>
                    </a:cubicBezTo>
                    <a:cubicBezTo>
                      <a:pt x="15106" y="35465"/>
                      <a:pt x="14929" y="35288"/>
                      <a:pt x="14711" y="35288"/>
                    </a:cubicBezTo>
                    <a:cubicBezTo>
                      <a:pt x="14692" y="35288"/>
                      <a:pt x="14672" y="35291"/>
                      <a:pt x="14653" y="35294"/>
                    </a:cubicBezTo>
                    <a:lnTo>
                      <a:pt x="8332" y="29019"/>
                    </a:lnTo>
                    <a:lnTo>
                      <a:pt x="8332" y="7940"/>
                    </a:lnTo>
                    <a:lnTo>
                      <a:pt x="8263" y="7871"/>
                    </a:lnTo>
                    <a:lnTo>
                      <a:pt x="3294" y="2938"/>
                    </a:lnTo>
                    <a:lnTo>
                      <a:pt x="332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7" name="Google Shape;2677;p31"/>
              <p:cNvSpPr/>
              <p:nvPr/>
            </p:nvSpPr>
            <p:spPr>
              <a:xfrm>
                <a:off x="1563900" y="991550"/>
                <a:ext cx="348000" cy="843075"/>
              </a:xfrm>
              <a:custGeom>
                <a:avLst/>
                <a:gdLst/>
                <a:ahLst/>
                <a:cxnLst/>
                <a:rect l="l" t="t" r="r" b="b"/>
                <a:pathLst>
                  <a:path w="13920" h="33723" extrusionOk="0">
                    <a:moveTo>
                      <a:pt x="84" y="1"/>
                    </a:moveTo>
                    <a:lnTo>
                      <a:pt x="1" y="83"/>
                    </a:lnTo>
                    <a:lnTo>
                      <a:pt x="9376" y="9442"/>
                    </a:lnTo>
                    <a:lnTo>
                      <a:pt x="9376" y="29270"/>
                    </a:lnTo>
                    <a:lnTo>
                      <a:pt x="13837" y="33723"/>
                    </a:lnTo>
                    <a:lnTo>
                      <a:pt x="13919" y="33640"/>
                    </a:lnTo>
                    <a:lnTo>
                      <a:pt x="9491" y="29220"/>
                    </a:lnTo>
                    <a:lnTo>
                      <a:pt x="9491" y="9392"/>
                    </a:lnTo>
                    <a:lnTo>
                      <a:pt x="84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8" name="Google Shape;2678;p31"/>
              <p:cNvSpPr/>
              <p:nvPr/>
            </p:nvSpPr>
            <p:spPr>
              <a:xfrm>
                <a:off x="1587225" y="984175"/>
                <a:ext cx="367050" cy="861650"/>
              </a:xfrm>
              <a:custGeom>
                <a:avLst/>
                <a:gdLst/>
                <a:ahLst/>
                <a:cxnLst/>
                <a:rect l="l" t="t" r="r" b="b"/>
                <a:pathLst>
                  <a:path w="14682" h="34466" extrusionOk="0">
                    <a:moveTo>
                      <a:pt x="14344" y="33905"/>
                    </a:moveTo>
                    <a:cubicBezTo>
                      <a:pt x="14466" y="33905"/>
                      <a:pt x="14565" y="34004"/>
                      <a:pt x="14565" y="34125"/>
                    </a:cubicBezTo>
                    <a:cubicBezTo>
                      <a:pt x="14565" y="34247"/>
                      <a:pt x="14466" y="34346"/>
                      <a:pt x="14344" y="34346"/>
                    </a:cubicBezTo>
                    <a:cubicBezTo>
                      <a:pt x="14223" y="34346"/>
                      <a:pt x="14124" y="34247"/>
                      <a:pt x="14124" y="34125"/>
                    </a:cubicBezTo>
                    <a:cubicBezTo>
                      <a:pt x="14124" y="34004"/>
                      <a:pt x="14223" y="33905"/>
                      <a:pt x="14344" y="33905"/>
                    </a:cubicBezTo>
                    <a:close/>
                    <a:moveTo>
                      <a:pt x="87" y="0"/>
                    </a:moveTo>
                    <a:lnTo>
                      <a:pt x="1" y="83"/>
                    </a:lnTo>
                    <a:lnTo>
                      <a:pt x="9376" y="9441"/>
                    </a:lnTo>
                    <a:lnTo>
                      <a:pt x="9376" y="29256"/>
                    </a:lnTo>
                    <a:lnTo>
                      <a:pt x="14066" y="33932"/>
                    </a:lnTo>
                    <a:cubicBezTo>
                      <a:pt x="14027" y="33987"/>
                      <a:pt x="14005" y="34054"/>
                      <a:pt x="14005" y="34125"/>
                    </a:cubicBezTo>
                    <a:cubicBezTo>
                      <a:pt x="14005" y="34313"/>
                      <a:pt x="14157" y="34465"/>
                      <a:pt x="14344" y="34465"/>
                    </a:cubicBezTo>
                    <a:cubicBezTo>
                      <a:pt x="14529" y="34465"/>
                      <a:pt x="14681" y="34313"/>
                      <a:pt x="14681" y="34125"/>
                    </a:cubicBezTo>
                    <a:cubicBezTo>
                      <a:pt x="14681" y="33941"/>
                      <a:pt x="14529" y="33789"/>
                      <a:pt x="14344" y="33789"/>
                    </a:cubicBezTo>
                    <a:cubicBezTo>
                      <a:pt x="14273" y="33789"/>
                      <a:pt x="14204" y="33811"/>
                      <a:pt x="14148" y="33849"/>
                    </a:cubicBezTo>
                    <a:lnTo>
                      <a:pt x="9494" y="29206"/>
                    </a:lnTo>
                    <a:lnTo>
                      <a:pt x="9494" y="9391"/>
                    </a:lnTo>
                    <a:lnTo>
                      <a:pt x="87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79" name="Google Shape;2679;p31"/>
            <p:cNvGrpSpPr/>
            <p:nvPr/>
          </p:nvGrpSpPr>
          <p:grpSpPr>
            <a:xfrm rot="1799983" flipH="1">
              <a:off x="6825261" y="-325841"/>
              <a:ext cx="2835804" cy="2780472"/>
              <a:chOff x="1400775" y="920275"/>
              <a:chExt cx="1637475" cy="1605525"/>
            </a:xfrm>
          </p:grpSpPr>
          <p:sp>
            <p:nvSpPr>
              <p:cNvPr id="2680" name="Google Shape;2680;p31"/>
              <p:cNvSpPr/>
              <p:nvPr/>
            </p:nvSpPr>
            <p:spPr>
              <a:xfrm>
                <a:off x="2472400" y="990525"/>
                <a:ext cx="16925" cy="247025"/>
              </a:xfrm>
              <a:custGeom>
                <a:avLst/>
                <a:gdLst/>
                <a:ahLst/>
                <a:cxnLst/>
                <a:rect l="l" t="t" r="r" b="b"/>
                <a:pathLst>
                  <a:path w="677" h="9881" extrusionOk="0">
                    <a:moveTo>
                      <a:pt x="337" y="9320"/>
                    </a:moveTo>
                    <a:cubicBezTo>
                      <a:pt x="458" y="9320"/>
                      <a:pt x="558" y="9419"/>
                      <a:pt x="558" y="9540"/>
                    </a:cubicBezTo>
                    <a:cubicBezTo>
                      <a:pt x="558" y="9662"/>
                      <a:pt x="458" y="9761"/>
                      <a:pt x="337" y="9761"/>
                    </a:cubicBezTo>
                    <a:cubicBezTo>
                      <a:pt x="215" y="9761"/>
                      <a:pt x="116" y="9662"/>
                      <a:pt x="116" y="9540"/>
                    </a:cubicBezTo>
                    <a:cubicBezTo>
                      <a:pt x="116" y="9419"/>
                      <a:pt x="215" y="9320"/>
                      <a:pt x="337" y="9320"/>
                    </a:cubicBezTo>
                    <a:close/>
                    <a:moveTo>
                      <a:pt x="279" y="0"/>
                    </a:moveTo>
                    <a:lnTo>
                      <a:pt x="279" y="9206"/>
                    </a:lnTo>
                    <a:cubicBezTo>
                      <a:pt x="122" y="9237"/>
                      <a:pt x="0" y="9375"/>
                      <a:pt x="0" y="9540"/>
                    </a:cubicBezTo>
                    <a:cubicBezTo>
                      <a:pt x="0" y="9728"/>
                      <a:pt x="152" y="9880"/>
                      <a:pt x="337" y="9880"/>
                    </a:cubicBezTo>
                    <a:cubicBezTo>
                      <a:pt x="525" y="9880"/>
                      <a:pt x="676" y="9728"/>
                      <a:pt x="676" y="9540"/>
                    </a:cubicBezTo>
                    <a:cubicBezTo>
                      <a:pt x="676" y="9375"/>
                      <a:pt x="555" y="9237"/>
                      <a:pt x="398" y="9206"/>
                    </a:cubicBezTo>
                    <a:lnTo>
                      <a:pt x="398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1" name="Google Shape;2681;p31"/>
              <p:cNvSpPr/>
              <p:nvPr/>
            </p:nvSpPr>
            <p:spPr>
              <a:xfrm>
                <a:off x="2905300" y="1457050"/>
                <a:ext cx="73250" cy="126800"/>
              </a:xfrm>
              <a:custGeom>
                <a:avLst/>
                <a:gdLst/>
                <a:ahLst/>
                <a:cxnLst/>
                <a:rect l="l" t="t" r="r" b="b"/>
                <a:pathLst>
                  <a:path w="2930" h="5072" extrusionOk="0">
                    <a:moveTo>
                      <a:pt x="337" y="4511"/>
                    </a:moveTo>
                    <a:cubicBezTo>
                      <a:pt x="459" y="4511"/>
                      <a:pt x="558" y="4610"/>
                      <a:pt x="558" y="4732"/>
                    </a:cubicBezTo>
                    <a:cubicBezTo>
                      <a:pt x="558" y="4853"/>
                      <a:pt x="459" y="4952"/>
                      <a:pt x="337" y="4952"/>
                    </a:cubicBezTo>
                    <a:cubicBezTo>
                      <a:pt x="216" y="4952"/>
                      <a:pt x="117" y="4853"/>
                      <a:pt x="117" y="4732"/>
                    </a:cubicBezTo>
                    <a:cubicBezTo>
                      <a:pt x="117" y="4610"/>
                      <a:pt x="216" y="4511"/>
                      <a:pt x="337" y="4511"/>
                    </a:cubicBezTo>
                    <a:close/>
                    <a:moveTo>
                      <a:pt x="509" y="0"/>
                    </a:moveTo>
                    <a:lnTo>
                      <a:pt x="279" y="232"/>
                    </a:lnTo>
                    <a:lnTo>
                      <a:pt x="279" y="4400"/>
                    </a:lnTo>
                    <a:cubicBezTo>
                      <a:pt x="119" y="4428"/>
                      <a:pt x="1" y="4566"/>
                      <a:pt x="1" y="4732"/>
                    </a:cubicBezTo>
                    <a:cubicBezTo>
                      <a:pt x="1" y="4919"/>
                      <a:pt x="152" y="5071"/>
                      <a:pt x="337" y="5071"/>
                    </a:cubicBezTo>
                    <a:cubicBezTo>
                      <a:pt x="525" y="5071"/>
                      <a:pt x="677" y="4919"/>
                      <a:pt x="677" y="4732"/>
                    </a:cubicBezTo>
                    <a:cubicBezTo>
                      <a:pt x="677" y="4566"/>
                      <a:pt x="556" y="4428"/>
                      <a:pt x="398" y="4400"/>
                    </a:cubicBezTo>
                    <a:lnTo>
                      <a:pt x="398" y="279"/>
                    </a:lnTo>
                    <a:lnTo>
                      <a:pt x="558" y="119"/>
                    </a:lnTo>
                    <a:lnTo>
                      <a:pt x="2930" y="119"/>
                    </a:lnTo>
                    <a:lnTo>
                      <a:pt x="2930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2" name="Google Shape;2682;p31"/>
              <p:cNvSpPr/>
              <p:nvPr/>
            </p:nvSpPr>
            <p:spPr>
              <a:xfrm>
                <a:off x="2400400" y="1336750"/>
                <a:ext cx="16950" cy="16925"/>
              </a:xfrm>
              <a:custGeom>
                <a:avLst/>
                <a:gdLst/>
                <a:ahLst/>
                <a:cxnLst/>
                <a:rect l="l" t="t" r="r" b="b"/>
                <a:pathLst>
                  <a:path w="678" h="677" extrusionOk="0">
                    <a:moveTo>
                      <a:pt x="340" y="119"/>
                    </a:moveTo>
                    <a:cubicBezTo>
                      <a:pt x="462" y="119"/>
                      <a:pt x="561" y="219"/>
                      <a:pt x="561" y="340"/>
                    </a:cubicBezTo>
                    <a:cubicBezTo>
                      <a:pt x="561" y="462"/>
                      <a:pt x="462" y="561"/>
                      <a:pt x="340" y="561"/>
                    </a:cubicBezTo>
                    <a:cubicBezTo>
                      <a:pt x="219" y="561"/>
                      <a:pt x="120" y="462"/>
                      <a:pt x="120" y="340"/>
                    </a:cubicBezTo>
                    <a:cubicBezTo>
                      <a:pt x="120" y="219"/>
                      <a:pt x="219" y="119"/>
                      <a:pt x="340" y="119"/>
                    </a:cubicBezTo>
                    <a:close/>
                    <a:moveTo>
                      <a:pt x="340" y="1"/>
                    </a:moveTo>
                    <a:cubicBezTo>
                      <a:pt x="153" y="1"/>
                      <a:pt x="1" y="152"/>
                      <a:pt x="1" y="340"/>
                    </a:cubicBezTo>
                    <a:cubicBezTo>
                      <a:pt x="1" y="525"/>
                      <a:pt x="153" y="677"/>
                      <a:pt x="340" y="677"/>
                    </a:cubicBezTo>
                    <a:cubicBezTo>
                      <a:pt x="525" y="677"/>
                      <a:pt x="677" y="525"/>
                      <a:pt x="677" y="340"/>
                    </a:cubicBezTo>
                    <a:cubicBezTo>
                      <a:pt x="677" y="152"/>
                      <a:pt x="525" y="1"/>
                      <a:pt x="340" y="1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3" name="Google Shape;2683;p31"/>
              <p:cNvSpPr/>
              <p:nvPr/>
            </p:nvSpPr>
            <p:spPr>
              <a:xfrm>
                <a:off x="2727800" y="1624750"/>
                <a:ext cx="310450" cy="193250"/>
              </a:xfrm>
              <a:custGeom>
                <a:avLst/>
                <a:gdLst/>
                <a:ahLst/>
                <a:cxnLst/>
                <a:rect l="l" t="t" r="r" b="b"/>
                <a:pathLst>
                  <a:path w="12418" h="7730" extrusionOk="0">
                    <a:moveTo>
                      <a:pt x="12083" y="0"/>
                    </a:moveTo>
                    <a:lnTo>
                      <a:pt x="5036" y="7100"/>
                    </a:lnTo>
                    <a:lnTo>
                      <a:pt x="710" y="7100"/>
                    </a:lnTo>
                    <a:cubicBezTo>
                      <a:pt x="638" y="7004"/>
                      <a:pt x="525" y="6940"/>
                      <a:pt x="395" y="6940"/>
                    </a:cubicBezTo>
                    <a:cubicBezTo>
                      <a:pt x="177" y="6940"/>
                      <a:pt x="1" y="7117"/>
                      <a:pt x="1" y="7335"/>
                    </a:cubicBezTo>
                    <a:cubicBezTo>
                      <a:pt x="1" y="7553"/>
                      <a:pt x="177" y="7730"/>
                      <a:pt x="395" y="7730"/>
                    </a:cubicBezTo>
                    <a:cubicBezTo>
                      <a:pt x="525" y="7730"/>
                      <a:pt x="638" y="7669"/>
                      <a:pt x="710" y="7572"/>
                    </a:cubicBezTo>
                    <a:lnTo>
                      <a:pt x="5232" y="7572"/>
                    </a:lnTo>
                    <a:lnTo>
                      <a:pt x="12417" y="331"/>
                    </a:lnTo>
                    <a:lnTo>
                      <a:pt x="12083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4" name="Google Shape;2684;p31"/>
              <p:cNvSpPr/>
              <p:nvPr/>
            </p:nvSpPr>
            <p:spPr>
              <a:xfrm>
                <a:off x="2400400" y="1367250"/>
                <a:ext cx="16950" cy="16950"/>
              </a:xfrm>
              <a:custGeom>
                <a:avLst/>
                <a:gdLst/>
                <a:ahLst/>
                <a:cxnLst/>
                <a:rect l="l" t="t" r="r" b="b"/>
                <a:pathLst>
                  <a:path w="678" h="678" extrusionOk="0">
                    <a:moveTo>
                      <a:pt x="340" y="119"/>
                    </a:moveTo>
                    <a:cubicBezTo>
                      <a:pt x="462" y="119"/>
                      <a:pt x="561" y="219"/>
                      <a:pt x="561" y="340"/>
                    </a:cubicBezTo>
                    <a:cubicBezTo>
                      <a:pt x="561" y="462"/>
                      <a:pt x="462" y="558"/>
                      <a:pt x="340" y="558"/>
                    </a:cubicBezTo>
                    <a:cubicBezTo>
                      <a:pt x="219" y="558"/>
                      <a:pt x="120" y="462"/>
                      <a:pt x="120" y="340"/>
                    </a:cubicBezTo>
                    <a:cubicBezTo>
                      <a:pt x="120" y="219"/>
                      <a:pt x="219" y="119"/>
                      <a:pt x="340" y="119"/>
                    </a:cubicBezTo>
                    <a:close/>
                    <a:moveTo>
                      <a:pt x="340" y="1"/>
                    </a:moveTo>
                    <a:cubicBezTo>
                      <a:pt x="153" y="1"/>
                      <a:pt x="1" y="153"/>
                      <a:pt x="1" y="340"/>
                    </a:cubicBezTo>
                    <a:cubicBezTo>
                      <a:pt x="1" y="525"/>
                      <a:pt x="153" y="677"/>
                      <a:pt x="340" y="677"/>
                    </a:cubicBezTo>
                    <a:cubicBezTo>
                      <a:pt x="525" y="677"/>
                      <a:pt x="677" y="525"/>
                      <a:pt x="677" y="340"/>
                    </a:cubicBezTo>
                    <a:cubicBezTo>
                      <a:pt x="677" y="153"/>
                      <a:pt x="525" y="1"/>
                      <a:pt x="340" y="1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5" name="Google Shape;2685;p31"/>
              <p:cNvSpPr/>
              <p:nvPr/>
            </p:nvSpPr>
            <p:spPr>
              <a:xfrm>
                <a:off x="2399025" y="1396800"/>
                <a:ext cx="19775" cy="19825"/>
              </a:xfrm>
              <a:custGeom>
                <a:avLst/>
                <a:gdLst/>
                <a:ahLst/>
                <a:cxnLst/>
                <a:rect l="l" t="t" r="r" b="b"/>
                <a:pathLst>
                  <a:path w="791" h="793" extrusionOk="0">
                    <a:moveTo>
                      <a:pt x="395" y="0"/>
                    </a:moveTo>
                    <a:cubicBezTo>
                      <a:pt x="177" y="0"/>
                      <a:pt x="1" y="177"/>
                      <a:pt x="1" y="398"/>
                    </a:cubicBezTo>
                    <a:cubicBezTo>
                      <a:pt x="1" y="616"/>
                      <a:pt x="177" y="793"/>
                      <a:pt x="395" y="793"/>
                    </a:cubicBezTo>
                    <a:cubicBezTo>
                      <a:pt x="613" y="793"/>
                      <a:pt x="790" y="616"/>
                      <a:pt x="790" y="398"/>
                    </a:cubicBezTo>
                    <a:cubicBezTo>
                      <a:pt x="790" y="177"/>
                      <a:pt x="613" y="0"/>
                      <a:pt x="395" y="0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6" name="Google Shape;2686;p31"/>
              <p:cNvSpPr/>
              <p:nvPr/>
            </p:nvSpPr>
            <p:spPr>
              <a:xfrm>
                <a:off x="2391725" y="990525"/>
                <a:ext cx="83725" cy="512775"/>
              </a:xfrm>
              <a:custGeom>
                <a:avLst/>
                <a:gdLst/>
                <a:ahLst/>
                <a:cxnLst/>
                <a:rect l="l" t="t" r="r" b="b"/>
                <a:pathLst>
                  <a:path w="3349" h="20511" extrusionOk="0">
                    <a:moveTo>
                      <a:pt x="0" y="0"/>
                    </a:moveTo>
                    <a:lnTo>
                      <a:pt x="0" y="8988"/>
                    </a:lnTo>
                    <a:lnTo>
                      <a:pt x="2716" y="11685"/>
                    </a:lnTo>
                    <a:lnTo>
                      <a:pt x="2716" y="19801"/>
                    </a:lnTo>
                    <a:cubicBezTo>
                      <a:pt x="2620" y="19873"/>
                      <a:pt x="2556" y="19986"/>
                      <a:pt x="2556" y="20116"/>
                    </a:cubicBezTo>
                    <a:cubicBezTo>
                      <a:pt x="2556" y="20334"/>
                      <a:pt x="2733" y="20511"/>
                      <a:pt x="2951" y="20511"/>
                    </a:cubicBezTo>
                    <a:cubicBezTo>
                      <a:pt x="3169" y="20511"/>
                      <a:pt x="3349" y="20334"/>
                      <a:pt x="3349" y="20116"/>
                    </a:cubicBezTo>
                    <a:cubicBezTo>
                      <a:pt x="3349" y="19986"/>
                      <a:pt x="3285" y="19873"/>
                      <a:pt x="3188" y="19801"/>
                    </a:cubicBezTo>
                    <a:lnTo>
                      <a:pt x="3188" y="11489"/>
                    </a:lnTo>
                    <a:lnTo>
                      <a:pt x="472" y="8792"/>
                    </a:lnTo>
                    <a:lnTo>
                      <a:pt x="472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7" name="Google Shape;2687;p31"/>
              <p:cNvSpPr/>
              <p:nvPr/>
            </p:nvSpPr>
            <p:spPr>
              <a:xfrm>
                <a:off x="2688525" y="1369200"/>
                <a:ext cx="297400" cy="472550"/>
              </a:xfrm>
              <a:custGeom>
                <a:avLst/>
                <a:gdLst/>
                <a:ahLst/>
                <a:cxnLst/>
                <a:rect l="l" t="t" r="r" b="b"/>
                <a:pathLst>
                  <a:path w="11896" h="18902" extrusionOk="0">
                    <a:moveTo>
                      <a:pt x="338" y="18341"/>
                    </a:moveTo>
                    <a:cubicBezTo>
                      <a:pt x="459" y="18341"/>
                      <a:pt x="559" y="18440"/>
                      <a:pt x="559" y="18562"/>
                    </a:cubicBezTo>
                    <a:cubicBezTo>
                      <a:pt x="559" y="18683"/>
                      <a:pt x="459" y="18782"/>
                      <a:pt x="338" y="18782"/>
                    </a:cubicBezTo>
                    <a:cubicBezTo>
                      <a:pt x="216" y="18782"/>
                      <a:pt x="117" y="18683"/>
                      <a:pt x="117" y="18562"/>
                    </a:cubicBezTo>
                    <a:cubicBezTo>
                      <a:pt x="117" y="18440"/>
                      <a:pt x="216" y="18341"/>
                      <a:pt x="338" y="18341"/>
                    </a:cubicBezTo>
                    <a:close/>
                    <a:moveTo>
                      <a:pt x="7051" y="0"/>
                    </a:moveTo>
                    <a:lnTo>
                      <a:pt x="5202" y="1863"/>
                    </a:lnTo>
                    <a:lnTo>
                      <a:pt x="5202" y="8196"/>
                    </a:lnTo>
                    <a:lnTo>
                      <a:pt x="280" y="13154"/>
                    </a:lnTo>
                    <a:lnTo>
                      <a:pt x="280" y="18228"/>
                    </a:lnTo>
                    <a:cubicBezTo>
                      <a:pt x="120" y="18258"/>
                      <a:pt x="1" y="18396"/>
                      <a:pt x="1" y="18562"/>
                    </a:cubicBezTo>
                    <a:cubicBezTo>
                      <a:pt x="1" y="18749"/>
                      <a:pt x="153" y="18901"/>
                      <a:pt x="338" y="18901"/>
                    </a:cubicBezTo>
                    <a:cubicBezTo>
                      <a:pt x="525" y="18901"/>
                      <a:pt x="677" y="18749"/>
                      <a:pt x="677" y="18562"/>
                    </a:cubicBezTo>
                    <a:cubicBezTo>
                      <a:pt x="677" y="18396"/>
                      <a:pt x="556" y="18258"/>
                      <a:pt x="398" y="18228"/>
                    </a:cubicBezTo>
                    <a:lnTo>
                      <a:pt x="398" y="13201"/>
                    </a:lnTo>
                    <a:lnTo>
                      <a:pt x="5318" y="8243"/>
                    </a:lnTo>
                    <a:lnTo>
                      <a:pt x="5318" y="1913"/>
                    </a:lnTo>
                    <a:lnTo>
                      <a:pt x="7101" y="116"/>
                    </a:lnTo>
                    <a:lnTo>
                      <a:pt x="11896" y="116"/>
                    </a:lnTo>
                    <a:lnTo>
                      <a:pt x="11896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8" name="Google Shape;2688;p31"/>
              <p:cNvSpPr/>
              <p:nvPr/>
            </p:nvSpPr>
            <p:spPr>
              <a:xfrm>
                <a:off x="2425675" y="990525"/>
                <a:ext cx="16925" cy="200575"/>
              </a:xfrm>
              <a:custGeom>
                <a:avLst/>
                <a:gdLst/>
                <a:ahLst/>
                <a:cxnLst/>
                <a:rect l="l" t="t" r="r" b="b"/>
                <a:pathLst>
                  <a:path w="677" h="8023" extrusionOk="0">
                    <a:moveTo>
                      <a:pt x="337" y="7465"/>
                    </a:moveTo>
                    <a:cubicBezTo>
                      <a:pt x="458" y="7465"/>
                      <a:pt x="558" y="7564"/>
                      <a:pt x="558" y="7685"/>
                    </a:cubicBezTo>
                    <a:cubicBezTo>
                      <a:pt x="558" y="7807"/>
                      <a:pt x="458" y="7906"/>
                      <a:pt x="337" y="7906"/>
                    </a:cubicBezTo>
                    <a:cubicBezTo>
                      <a:pt x="216" y="7906"/>
                      <a:pt x="116" y="7807"/>
                      <a:pt x="116" y="7685"/>
                    </a:cubicBezTo>
                    <a:cubicBezTo>
                      <a:pt x="116" y="7564"/>
                      <a:pt x="216" y="7465"/>
                      <a:pt x="337" y="7465"/>
                    </a:cubicBezTo>
                    <a:close/>
                    <a:moveTo>
                      <a:pt x="279" y="0"/>
                    </a:moveTo>
                    <a:lnTo>
                      <a:pt x="279" y="7351"/>
                    </a:lnTo>
                    <a:cubicBezTo>
                      <a:pt x="122" y="7379"/>
                      <a:pt x="0" y="7517"/>
                      <a:pt x="0" y="7685"/>
                    </a:cubicBezTo>
                    <a:cubicBezTo>
                      <a:pt x="0" y="7870"/>
                      <a:pt x="149" y="8022"/>
                      <a:pt x="337" y="8022"/>
                    </a:cubicBezTo>
                    <a:cubicBezTo>
                      <a:pt x="525" y="8022"/>
                      <a:pt x="677" y="7870"/>
                      <a:pt x="677" y="7685"/>
                    </a:cubicBezTo>
                    <a:cubicBezTo>
                      <a:pt x="677" y="7520"/>
                      <a:pt x="555" y="7382"/>
                      <a:pt x="398" y="7351"/>
                    </a:cubicBezTo>
                    <a:lnTo>
                      <a:pt x="398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9" name="Google Shape;2689;p31"/>
              <p:cNvSpPr/>
              <p:nvPr/>
            </p:nvSpPr>
            <p:spPr>
              <a:xfrm>
                <a:off x="2664875" y="1345800"/>
                <a:ext cx="321000" cy="519675"/>
              </a:xfrm>
              <a:custGeom>
                <a:avLst/>
                <a:gdLst/>
                <a:ahLst/>
                <a:cxnLst/>
                <a:rect l="l" t="t" r="r" b="b"/>
                <a:pathLst>
                  <a:path w="12840" h="20787" extrusionOk="0">
                    <a:moveTo>
                      <a:pt x="340" y="20229"/>
                    </a:moveTo>
                    <a:cubicBezTo>
                      <a:pt x="461" y="20229"/>
                      <a:pt x="560" y="20329"/>
                      <a:pt x="560" y="20450"/>
                    </a:cubicBezTo>
                    <a:cubicBezTo>
                      <a:pt x="560" y="20571"/>
                      <a:pt x="461" y="20668"/>
                      <a:pt x="340" y="20668"/>
                    </a:cubicBezTo>
                    <a:cubicBezTo>
                      <a:pt x="218" y="20668"/>
                      <a:pt x="119" y="20571"/>
                      <a:pt x="119" y="20450"/>
                    </a:cubicBezTo>
                    <a:cubicBezTo>
                      <a:pt x="119" y="20329"/>
                      <a:pt x="218" y="20229"/>
                      <a:pt x="340" y="20229"/>
                    </a:cubicBezTo>
                    <a:close/>
                    <a:moveTo>
                      <a:pt x="7685" y="0"/>
                    </a:moveTo>
                    <a:lnTo>
                      <a:pt x="5201" y="2501"/>
                    </a:lnTo>
                    <a:lnTo>
                      <a:pt x="5201" y="8834"/>
                    </a:lnTo>
                    <a:lnTo>
                      <a:pt x="279" y="13792"/>
                    </a:lnTo>
                    <a:lnTo>
                      <a:pt x="279" y="20116"/>
                    </a:lnTo>
                    <a:cubicBezTo>
                      <a:pt x="122" y="20144"/>
                      <a:pt x="0" y="20282"/>
                      <a:pt x="0" y="20450"/>
                    </a:cubicBezTo>
                    <a:cubicBezTo>
                      <a:pt x="0" y="20635"/>
                      <a:pt x="152" y="20787"/>
                      <a:pt x="340" y="20787"/>
                    </a:cubicBezTo>
                    <a:cubicBezTo>
                      <a:pt x="525" y="20787"/>
                      <a:pt x="676" y="20635"/>
                      <a:pt x="676" y="20450"/>
                    </a:cubicBezTo>
                    <a:cubicBezTo>
                      <a:pt x="676" y="20282"/>
                      <a:pt x="555" y="20144"/>
                      <a:pt x="398" y="20116"/>
                    </a:cubicBezTo>
                    <a:lnTo>
                      <a:pt x="398" y="13839"/>
                    </a:lnTo>
                    <a:lnTo>
                      <a:pt x="5320" y="8881"/>
                    </a:lnTo>
                    <a:lnTo>
                      <a:pt x="5320" y="2551"/>
                    </a:lnTo>
                    <a:lnTo>
                      <a:pt x="7732" y="119"/>
                    </a:lnTo>
                    <a:lnTo>
                      <a:pt x="12839" y="119"/>
                    </a:lnTo>
                    <a:lnTo>
                      <a:pt x="12839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0" name="Google Shape;2690;p31"/>
              <p:cNvSpPr/>
              <p:nvPr/>
            </p:nvSpPr>
            <p:spPr>
              <a:xfrm>
                <a:off x="2449000" y="990525"/>
                <a:ext cx="16925" cy="223825"/>
              </a:xfrm>
              <a:custGeom>
                <a:avLst/>
                <a:gdLst/>
                <a:ahLst/>
                <a:cxnLst/>
                <a:rect l="l" t="t" r="r" b="b"/>
                <a:pathLst>
                  <a:path w="677" h="8953" extrusionOk="0">
                    <a:moveTo>
                      <a:pt x="340" y="8392"/>
                    </a:moveTo>
                    <a:cubicBezTo>
                      <a:pt x="461" y="8392"/>
                      <a:pt x="561" y="8491"/>
                      <a:pt x="561" y="8613"/>
                    </a:cubicBezTo>
                    <a:cubicBezTo>
                      <a:pt x="561" y="8734"/>
                      <a:pt x="461" y="8834"/>
                      <a:pt x="340" y="8834"/>
                    </a:cubicBezTo>
                    <a:cubicBezTo>
                      <a:pt x="218" y="8834"/>
                      <a:pt x="119" y="8734"/>
                      <a:pt x="119" y="8613"/>
                    </a:cubicBezTo>
                    <a:cubicBezTo>
                      <a:pt x="119" y="8491"/>
                      <a:pt x="218" y="8392"/>
                      <a:pt x="340" y="8392"/>
                    </a:cubicBezTo>
                    <a:close/>
                    <a:moveTo>
                      <a:pt x="279" y="0"/>
                    </a:moveTo>
                    <a:lnTo>
                      <a:pt x="279" y="8279"/>
                    </a:lnTo>
                    <a:cubicBezTo>
                      <a:pt x="122" y="8307"/>
                      <a:pt x="0" y="8445"/>
                      <a:pt x="0" y="8613"/>
                    </a:cubicBezTo>
                    <a:cubicBezTo>
                      <a:pt x="0" y="8801"/>
                      <a:pt x="152" y="8952"/>
                      <a:pt x="340" y="8952"/>
                    </a:cubicBezTo>
                    <a:cubicBezTo>
                      <a:pt x="525" y="8952"/>
                      <a:pt x="677" y="8801"/>
                      <a:pt x="677" y="8613"/>
                    </a:cubicBezTo>
                    <a:cubicBezTo>
                      <a:pt x="677" y="8447"/>
                      <a:pt x="555" y="8309"/>
                      <a:pt x="398" y="8282"/>
                    </a:cubicBezTo>
                    <a:lnTo>
                      <a:pt x="398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1" name="Google Shape;2691;p31"/>
              <p:cNvSpPr/>
              <p:nvPr/>
            </p:nvSpPr>
            <p:spPr>
              <a:xfrm>
                <a:off x="2729175" y="1591350"/>
                <a:ext cx="290575" cy="188775"/>
              </a:xfrm>
              <a:custGeom>
                <a:avLst/>
                <a:gdLst/>
                <a:ahLst/>
                <a:cxnLst/>
                <a:rect l="l" t="t" r="r" b="b"/>
                <a:pathLst>
                  <a:path w="11623" h="7551" extrusionOk="0">
                    <a:moveTo>
                      <a:pt x="340" y="6990"/>
                    </a:moveTo>
                    <a:cubicBezTo>
                      <a:pt x="462" y="6990"/>
                      <a:pt x="561" y="7089"/>
                      <a:pt x="561" y="7210"/>
                    </a:cubicBezTo>
                    <a:cubicBezTo>
                      <a:pt x="561" y="7332"/>
                      <a:pt x="462" y="7431"/>
                      <a:pt x="340" y="7431"/>
                    </a:cubicBezTo>
                    <a:cubicBezTo>
                      <a:pt x="219" y="7431"/>
                      <a:pt x="120" y="7332"/>
                      <a:pt x="120" y="7210"/>
                    </a:cubicBezTo>
                    <a:cubicBezTo>
                      <a:pt x="120" y="7089"/>
                      <a:pt x="219" y="6990"/>
                      <a:pt x="340" y="6990"/>
                    </a:cubicBezTo>
                    <a:close/>
                    <a:moveTo>
                      <a:pt x="11540" y="0"/>
                    </a:moveTo>
                    <a:lnTo>
                      <a:pt x="4440" y="7153"/>
                    </a:lnTo>
                    <a:lnTo>
                      <a:pt x="672" y="7153"/>
                    </a:lnTo>
                    <a:cubicBezTo>
                      <a:pt x="644" y="6995"/>
                      <a:pt x="506" y="6874"/>
                      <a:pt x="340" y="6874"/>
                    </a:cubicBezTo>
                    <a:cubicBezTo>
                      <a:pt x="153" y="6874"/>
                      <a:pt x="1" y="7026"/>
                      <a:pt x="1" y="7210"/>
                    </a:cubicBezTo>
                    <a:cubicBezTo>
                      <a:pt x="1" y="7398"/>
                      <a:pt x="153" y="7550"/>
                      <a:pt x="340" y="7550"/>
                    </a:cubicBezTo>
                    <a:cubicBezTo>
                      <a:pt x="506" y="7550"/>
                      <a:pt x="644" y="7429"/>
                      <a:pt x="672" y="7271"/>
                    </a:cubicBezTo>
                    <a:lnTo>
                      <a:pt x="4489" y="7271"/>
                    </a:lnTo>
                    <a:lnTo>
                      <a:pt x="11623" y="83"/>
                    </a:lnTo>
                    <a:lnTo>
                      <a:pt x="11540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2" name="Google Shape;2692;p31"/>
              <p:cNvSpPr/>
              <p:nvPr/>
            </p:nvSpPr>
            <p:spPr>
              <a:xfrm>
                <a:off x="2509525" y="995475"/>
                <a:ext cx="2925" cy="79675"/>
              </a:xfrm>
              <a:custGeom>
                <a:avLst/>
                <a:gdLst/>
                <a:ahLst/>
                <a:cxnLst/>
                <a:rect l="l" t="t" r="r" b="b"/>
                <a:pathLst>
                  <a:path w="117" h="3187" extrusionOk="0">
                    <a:moveTo>
                      <a:pt x="0" y="1"/>
                    </a:moveTo>
                    <a:lnTo>
                      <a:pt x="0" y="3187"/>
                    </a:lnTo>
                    <a:lnTo>
                      <a:pt x="116" y="3187"/>
                    </a:lnTo>
                    <a:lnTo>
                      <a:pt x="116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3" name="Google Shape;2693;p31"/>
              <p:cNvSpPr/>
              <p:nvPr/>
            </p:nvSpPr>
            <p:spPr>
              <a:xfrm>
                <a:off x="2924150" y="920275"/>
                <a:ext cx="16925" cy="305050"/>
              </a:xfrm>
              <a:custGeom>
                <a:avLst/>
                <a:gdLst/>
                <a:ahLst/>
                <a:cxnLst/>
                <a:rect l="l" t="t" r="r" b="b"/>
                <a:pathLst>
                  <a:path w="677" h="12202" extrusionOk="0">
                    <a:moveTo>
                      <a:pt x="337" y="11644"/>
                    </a:moveTo>
                    <a:cubicBezTo>
                      <a:pt x="459" y="11644"/>
                      <a:pt x="558" y="11743"/>
                      <a:pt x="558" y="11865"/>
                    </a:cubicBezTo>
                    <a:cubicBezTo>
                      <a:pt x="558" y="11983"/>
                      <a:pt x="459" y="12083"/>
                      <a:pt x="337" y="12083"/>
                    </a:cubicBezTo>
                    <a:cubicBezTo>
                      <a:pt x="216" y="12083"/>
                      <a:pt x="116" y="11983"/>
                      <a:pt x="116" y="11865"/>
                    </a:cubicBezTo>
                    <a:cubicBezTo>
                      <a:pt x="116" y="11740"/>
                      <a:pt x="216" y="11644"/>
                      <a:pt x="337" y="11644"/>
                    </a:cubicBezTo>
                    <a:close/>
                    <a:moveTo>
                      <a:pt x="279" y="0"/>
                    </a:moveTo>
                    <a:lnTo>
                      <a:pt x="279" y="11531"/>
                    </a:lnTo>
                    <a:cubicBezTo>
                      <a:pt x="122" y="11558"/>
                      <a:pt x="0" y="11696"/>
                      <a:pt x="0" y="11862"/>
                    </a:cubicBezTo>
                    <a:cubicBezTo>
                      <a:pt x="0" y="12050"/>
                      <a:pt x="152" y="12201"/>
                      <a:pt x="337" y="12201"/>
                    </a:cubicBezTo>
                    <a:cubicBezTo>
                      <a:pt x="525" y="12201"/>
                      <a:pt x="677" y="12050"/>
                      <a:pt x="677" y="11865"/>
                    </a:cubicBezTo>
                    <a:cubicBezTo>
                      <a:pt x="677" y="11696"/>
                      <a:pt x="555" y="11558"/>
                      <a:pt x="398" y="11531"/>
                    </a:cubicBezTo>
                    <a:lnTo>
                      <a:pt x="398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4" name="Google Shape;2694;p31"/>
              <p:cNvSpPr/>
              <p:nvPr/>
            </p:nvSpPr>
            <p:spPr>
              <a:xfrm>
                <a:off x="2922700" y="1256975"/>
                <a:ext cx="19825" cy="19825"/>
              </a:xfrm>
              <a:custGeom>
                <a:avLst/>
                <a:gdLst/>
                <a:ahLst/>
                <a:cxnLst/>
                <a:rect l="l" t="t" r="r" b="b"/>
                <a:pathLst>
                  <a:path w="793" h="793" extrusionOk="0">
                    <a:moveTo>
                      <a:pt x="395" y="0"/>
                    </a:moveTo>
                    <a:cubicBezTo>
                      <a:pt x="177" y="0"/>
                      <a:pt x="0" y="177"/>
                      <a:pt x="0" y="398"/>
                    </a:cubicBezTo>
                    <a:cubicBezTo>
                      <a:pt x="0" y="616"/>
                      <a:pt x="177" y="793"/>
                      <a:pt x="395" y="793"/>
                    </a:cubicBezTo>
                    <a:cubicBezTo>
                      <a:pt x="613" y="793"/>
                      <a:pt x="793" y="616"/>
                      <a:pt x="793" y="398"/>
                    </a:cubicBezTo>
                    <a:cubicBezTo>
                      <a:pt x="793" y="177"/>
                      <a:pt x="613" y="0"/>
                      <a:pt x="395" y="0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5" name="Google Shape;2695;p31"/>
              <p:cNvSpPr/>
              <p:nvPr/>
            </p:nvSpPr>
            <p:spPr>
              <a:xfrm>
                <a:off x="2540425" y="988450"/>
                <a:ext cx="61950" cy="148050"/>
              </a:xfrm>
              <a:custGeom>
                <a:avLst/>
                <a:gdLst/>
                <a:ahLst/>
                <a:cxnLst/>
                <a:rect l="l" t="t" r="r" b="b"/>
                <a:pathLst>
                  <a:path w="2478" h="5922" extrusionOk="0">
                    <a:moveTo>
                      <a:pt x="332" y="0"/>
                    </a:moveTo>
                    <a:lnTo>
                      <a:pt x="1" y="337"/>
                    </a:lnTo>
                    <a:lnTo>
                      <a:pt x="1845" y="2167"/>
                    </a:lnTo>
                    <a:lnTo>
                      <a:pt x="1845" y="5212"/>
                    </a:lnTo>
                    <a:cubicBezTo>
                      <a:pt x="1748" y="5284"/>
                      <a:pt x="1685" y="5397"/>
                      <a:pt x="1685" y="5527"/>
                    </a:cubicBezTo>
                    <a:cubicBezTo>
                      <a:pt x="1685" y="5745"/>
                      <a:pt x="1861" y="5922"/>
                      <a:pt x="2080" y="5922"/>
                    </a:cubicBezTo>
                    <a:cubicBezTo>
                      <a:pt x="2300" y="5922"/>
                      <a:pt x="2477" y="5745"/>
                      <a:pt x="2477" y="5527"/>
                    </a:cubicBezTo>
                    <a:cubicBezTo>
                      <a:pt x="2477" y="5397"/>
                      <a:pt x="2414" y="5284"/>
                      <a:pt x="2317" y="5212"/>
                    </a:cubicBezTo>
                    <a:lnTo>
                      <a:pt x="2317" y="1971"/>
                    </a:lnTo>
                    <a:lnTo>
                      <a:pt x="332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6" name="Google Shape;2696;p31"/>
              <p:cNvSpPr/>
              <p:nvPr/>
            </p:nvSpPr>
            <p:spPr>
              <a:xfrm>
                <a:off x="2653900" y="991625"/>
                <a:ext cx="102975" cy="318925"/>
              </a:xfrm>
              <a:custGeom>
                <a:avLst/>
                <a:gdLst/>
                <a:ahLst/>
                <a:cxnLst/>
                <a:rect l="l" t="t" r="r" b="b"/>
                <a:pathLst>
                  <a:path w="4119" h="12757" extrusionOk="0">
                    <a:moveTo>
                      <a:pt x="2004" y="0"/>
                    </a:moveTo>
                    <a:lnTo>
                      <a:pt x="1921" y="83"/>
                    </a:lnTo>
                    <a:lnTo>
                      <a:pt x="4003" y="2148"/>
                    </a:lnTo>
                    <a:lnTo>
                      <a:pt x="4003" y="8227"/>
                    </a:lnTo>
                    <a:lnTo>
                      <a:pt x="17" y="12229"/>
                    </a:lnTo>
                    <a:lnTo>
                      <a:pt x="0" y="12246"/>
                    </a:lnTo>
                    <a:lnTo>
                      <a:pt x="0" y="12757"/>
                    </a:lnTo>
                    <a:lnTo>
                      <a:pt x="119" y="12757"/>
                    </a:lnTo>
                    <a:lnTo>
                      <a:pt x="119" y="12296"/>
                    </a:lnTo>
                    <a:lnTo>
                      <a:pt x="4102" y="8293"/>
                    </a:lnTo>
                    <a:lnTo>
                      <a:pt x="4119" y="8276"/>
                    </a:lnTo>
                    <a:lnTo>
                      <a:pt x="4119" y="2098"/>
                    </a:lnTo>
                    <a:lnTo>
                      <a:pt x="2004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7" name="Google Shape;2697;p31"/>
              <p:cNvSpPr/>
              <p:nvPr/>
            </p:nvSpPr>
            <p:spPr>
              <a:xfrm>
                <a:off x="2509575" y="1544750"/>
                <a:ext cx="229150" cy="477175"/>
              </a:xfrm>
              <a:custGeom>
                <a:avLst/>
                <a:gdLst/>
                <a:ahLst/>
                <a:cxnLst/>
                <a:rect l="l" t="t" r="r" b="b"/>
                <a:pathLst>
                  <a:path w="9166" h="19087" extrusionOk="0">
                    <a:moveTo>
                      <a:pt x="341" y="18526"/>
                    </a:moveTo>
                    <a:cubicBezTo>
                      <a:pt x="462" y="18526"/>
                      <a:pt x="561" y="18626"/>
                      <a:pt x="561" y="18747"/>
                    </a:cubicBezTo>
                    <a:cubicBezTo>
                      <a:pt x="561" y="18869"/>
                      <a:pt x="462" y="18968"/>
                      <a:pt x="341" y="18968"/>
                    </a:cubicBezTo>
                    <a:cubicBezTo>
                      <a:pt x="219" y="18968"/>
                      <a:pt x="120" y="18869"/>
                      <a:pt x="120" y="18747"/>
                    </a:cubicBezTo>
                    <a:cubicBezTo>
                      <a:pt x="120" y="18626"/>
                      <a:pt x="219" y="18526"/>
                      <a:pt x="341" y="18526"/>
                    </a:cubicBezTo>
                    <a:close/>
                    <a:moveTo>
                      <a:pt x="9083" y="1"/>
                    </a:moveTo>
                    <a:lnTo>
                      <a:pt x="4172" y="4945"/>
                    </a:lnTo>
                    <a:lnTo>
                      <a:pt x="4172" y="14803"/>
                    </a:lnTo>
                    <a:lnTo>
                      <a:pt x="534" y="18468"/>
                    </a:lnTo>
                    <a:cubicBezTo>
                      <a:pt x="479" y="18433"/>
                      <a:pt x="412" y="18408"/>
                      <a:pt x="341" y="18408"/>
                    </a:cubicBezTo>
                    <a:cubicBezTo>
                      <a:pt x="153" y="18408"/>
                      <a:pt x="1" y="18560"/>
                      <a:pt x="1" y="18747"/>
                    </a:cubicBezTo>
                    <a:cubicBezTo>
                      <a:pt x="1" y="18935"/>
                      <a:pt x="153" y="19087"/>
                      <a:pt x="341" y="19087"/>
                    </a:cubicBezTo>
                    <a:cubicBezTo>
                      <a:pt x="528" y="19087"/>
                      <a:pt x="680" y="18935"/>
                      <a:pt x="680" y="18747"/>
                    </a:cubicBezTo>
                    <a:cubicBezTo>
                      <a:pt x="680" y="18675"/>
                      <a:pt x="655" y="18609"/>
                      <a:pt x="617" y="18551"/>
                    </a:cubicBezTo>
                    <a:lnTo>
                      <a:pt x="4291" y="14849"/>
                    </a:lnTo>
                    <a:lnTo>
                      <a:pt x="4291" y="4994"/>
                    </a:lnTo>
                    <a:lnTo>
                      <a:pt x="9166" y="84"/>
                    </a:lnTo>
                    <a:lnTo>
                      <a:pt x="9083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8" name="Google Shape;2698;p31"/>
              <p:cNvSpPr/>
              <p:nvPr/>
            </p:nvSpPr>
            <p:spPr>
              <a:xfrm>
                <a:off x="2495850" y="1043600"/>
                <a:ext cx="244675" cy="458250"/>
              </a:xfrm>
              <a:custGeom>
                <a:avLst/>
                <a:gdLst/>
                <a:ahLst/>
                <a:cxnLst/>
                <a:rect l="l" t="t" r="r" b="b"/>
                <a:pathLst>
                  <a:path w="9787" h="18330" extrusionOk="0">
                    <a:moveTo>
                      <a:pt x="9447" y="119"/>
                    </a:moveTo>
                    <a:cubicBezTo>
                      <a:pt x="9569" y="119"/>
                      <a:pt x="9668" y="218"/>
                      <a:pt x="9668" y="340"/>
                    </a:cubicBezTo>
                    <a:cubicBezTo>
                      <a:pt x="9668" y="461"/>
                      <a:pt x="9569" y="560"/>
                      <a:pt x="9447" y="560"/>
                    </a:cubicBezTo>
                    <a:cubicBezTo>
                      <a:pt x="9326" y="560"/>
                      <a:pt x="9229" y="461"/>
                      <a:pt x="9229" y="340"/>
                    </a:cubicBezTo>
                    <a:cubicBezTo>
                      <a:pt x="9229" y="218"/>
                      <a:pt x="9326" y="119"/>
                      <a:pt x="9447" y="119"/>
                    </a:cubicBezTo>
                    <a:close/>
                    <a:moveTo>
                      <a:pt x="337" y="17772"/>
                    </a:moveTo>
                    <a:cubicBezTo>
                      <a:pt x="459" y="17772"/>
                      <a:pt x="558" y="17871"/>
                      <a:pt x="558" y="17993"/>
                    </a:cubicBezTo>
                    <a:cubicBezTo>
                      <a:pt x="558" y="18114"/>
                      <a:pt x="459" y="18214"/>
                      <a:pt x="337" y="18214"/>
                    </a:cubicBezTo>
                    <a:cubicBezTo>
                      <a:pt x="216" y="18214"/>
                      <a:pt x="117" y="18114"/>
                      <a:pt x="117" y="17993"/>
                    </a:cubicBezTo>
                    <a:cubicBezTo>
                      <a:pt x="117" y="17871"/>
                      <a:pt x="216" y="17772"/>
                      <a:pt x="337" y="17772"/>
                    </a:cubicBezTo>
                    <a:close/>
                    <a:moveTo>
                      <a:pt x="9447" y="0"/>
                    </a:moveTo>
                    <a:cubicBezTo>
                      <a:pt x="9262" y="0"/>
                      <a:pt x="9110" y="152"/>
                      <a:pt x="9110" y="340"/>
                    </a:cubicBezTo>
                    <a:cubicBezTo>
                      <a:pt x="9110" y="505"/>
                      <a:pt x="9232" y="643"/>
                      <a:pt x="9389" y="671"/>
                    </a:cubicBezTo>
                    <a:lnTo>
                      <a:pt x="9389" y="5855"/>
                    </a:lnTo>
                    <a:lnTo>
                      <a:pt x="5386" y="9872"/>
                    </a:lnTo>
                    <a:lnTo>
                      <a:pt x="5386" y="10929"/>
                    </a:lnTo>
                    <a:lnTo>
                      <a:pt x="1444" y="14887"/>
                    </a:lnTo>
                    <a:lnTo>
                      <a:pt x="1428" y="14904"/>
                    </a:lnTo>
                    <a:lnTo>
                      <a:pt x="1428" y="16817"/>
                    </a:lnTo>
                    <a:lnTo>
                      <a:pt x="531" y="17717"/>
                    </a:lnTo>
                    <a:cubicBezTo>
                      <a:pt x="475" y="17678"/>
                      <a:pt x="409" y="17653"/>
                      <a:pt x="337" y="17653"/>
                    </a:cubicBezTo>
                    <a:cubicBezTo>
                      <a:pt x="152" y="17653"/>
                      <a:pt x="1" y="17805"/>
                      <a:pt x="1" y="17993"/>
                    </a:cubicBezTo>
                    <a:cubicBezTo>
                      <a:pt x="1" y="18181"/>
                      <a:pt x="152" y="18330"/>
                      <a:pt x="337" y="18330"/>
                    </a:cubicBezTo>
                    <a:cubicBezTo>
                      <a:pt x="525" y="18330"/>
                      <a:pt x="677" y="18178"/>
                      <a:pt x="677" y="17993"/>
                    </a:cubicBezTo>
                    <a:cubicBezTo>
                      <a:pt x="677" y="17921"/>
                      <a:pt x="655" y="17855"/>
                      <a:pt x="613" y="17800"/>
                    </a:cubicBezTo>
                    <a:lnTo>
                      <a:pt x="1544" y="16864"/>
                    </a:lnTo>
                    <a:lnTo>
                      <a:pt x="1544" y="14954"/>
                    </a:lnTo>
                    <a:lnTo>
                      <a:pt x="5489" y="10995"/>
                    </a:lnTo>
                    <a:lnTo>
                      <a:pt x="5505" y="10976"/>
                    </a:lnTo>
                    <a:lnTo>
                      <a:pt x="5505" y="9921"/>
                    </a:lnTo>
                    <a:lnTo>
                      <a:pt x="9508" y="5902"/>
                    </a:lnTo>
                    <a:lnTo>
                      <a:pt x="9508" y="671"/>
                    </a:lnTo>
                    <a:cubicBezTo>
                      <a:pt x="9665" y="643"/>
                      <a:pt x="9787" y="505"/>
                      <a:pt x="9787" y="340"/>
                    </a:cubicBezTo>
                    <a:cubicBezTo>
                      <a:pt x="9787" y="152"/>
                      <a:pt x="9635" y="0"/>
                      <a:pt x="9447" y="0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9" name="Google Shape;2699;p31"/>
              <p:cNvSpPr/>
              <p:nvPr/>
            </p:nvSpPr>
            <p:spPr>
              <a:xfrm>
                <a:off x="2877425" y="920275"/>
                <a:ext cx="16925" cy="305050"/>
              </a:xfrm>
              <a:custGeom>
                <a:avLst/>
                <a:gdLst/>
                <a:ahLst/>
                <a:cxnLst/>
                <a:rect l="l" t="t" r="r" b="b"/>
                <a:pathLst>
                  <a:path w="677" h="12202" extrusionOk="0">
                    <a:moveTo>
                      <a:pt x="337" y="11644"/>
                    </a:moveTo>
                    <a:cubicBezTo>
                      <a:pt x="459" y="11644"/>
                      <a:pt x="558" y="11743"/>
                      <a:pt x="558" y="11865"/>
                    </a:cubicBezTo>
                    <a:cubicBezTo>
                      <a:pt x="558" y="11983"/>
                      <a:pt x="459" y="12083"/>
                      <a:pt x="337" y="12083"/>
                    </a:cubicBezTo>
                    <a:cubicBezTo>
                      <a:pt x="216" y="12083"/>
                      <a:pt x="116" y="11983"/>
                      <a:pt x="116" y="11865"/>
                    </a:cubicBezTo>
                    <a:cubicBezTo>
                      <a:pt x="116" y="11740"/>
                      <a:pt x="216" y="11644"/>
                      <a:pt x="337" y="11644"/>
                    </a:cubicBezTo>
                    <a:close/>
                    <a:moveTo>
                      <a:pt x="279" y="0"/>
                    </a:moveTo>
                    <a:lnTo>
                      <a:pt x="279" y="11531"/>
                    </a:lnTo>
                    <a:cubicBezTo>
                      <a:pt x="122" y="11558"/>
                      <a:pt x="0" y="11696"/>
                      <a:pt x="0" y="11862"/>
                    </a:cubicBezTo>
                    <a:cubicBezTo>
                      <a:pt x="0" y="12050"/>
                      <a:pt x="152" y="12201"/>
                      <a:pt x="337" y="12201"/>
                    </a:cubicBezTo>
                    <a:cubicBezTo>
                      <a:pt x="525" y="12201"/>
                      <a:pt x="677" y="12050"/>
                      <a:pt x="677" y="11865"/>
                    </a:cubicBezTo>
                    <a:cubicBezTo>
                      <a:pt x="677" y="11696"/>
                      <a:pt x="555" y="11558"/>
                      <a:pt x="398" y="11531"/>
                    </a:cubicBezTo>
                    <a:lnTo>
                      <a:pt x="398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0" name="Google Shape;2700;p31"/>
              <p:cNvSpPr/>
              <p:nvPr/>
            </p:nvSpPr>
            <p:spPr>
              <a:xfrm>
                <a:off x="2641875" y="1322475"/>
                <a:ext cx="344050" cy="566200"/>
              </a:xfrm>
              <a:custGeom>
                <a:avLst/>
                <a:gdLst/>
                <a:ahLst/>
                <a:cxnLst/>
                <a:rect l="l" t="t" r="r" b="b"/>
                <a:pathLst>
                  <a:path w="13762" h="22648" extrusionOk="0">
                    <a:moveTo>
                      <a:pt x="340" y="22087"/>
                    </a:moveTo>
                    <a:cubicBezTo>
                      <a:pt x="462" y="22087"/>
                      <a:pt x="561" y="22186"/>
                      <a:pt x="561" y="22308"/>
                    </a:cubicBezTo>
                    <a:cubicBezTo>
                      <a:pt x="561" y="22429"/>
                      <a:pt x="462" y="22529"/>
                      <a:pt x="340" y="22529"/>
                    </a:cubicBezTo>
                    <a:cubicBezTo>
                      <a:pt x="219" y="22529"/>
                      <a:pt x="120" y="22429"/>
                      <a:pt x="120" y="22308"/>
                    </a:cubicBezTo>
                    <a:cubicBezTo>
                      <a:pt x="120" y="22186"/>
                      <a:pt x="219" y="22087"/>
                      <a:pt x="340" y="22087"/>
                    </a:cubicBezTo>
                    <a:close/>
                    <a:moveTo>
                      <a:pt x="8327" y="0"/>
                    </a:moveTo>
                    <a:lnTo>
                      <a:pt x="5202" y="3144"/>
                    </a:lnTo>
                    <a:lnTo>
                      <a:pt x="5202" y="9477"/>
                    </a:lnTo>
                    <a:lnTo>
                      <a:pt x="280" y="14435"/>
                    </a:lnTo>
                    <a:lnTo>
                      <a:pt x="280" y="21976"/>
                    </a:lnTo>
                    <a:cubicBezTo>
                      <a:pt x="122" y="22004"/>
                      <a:pt x="1" y="22142"/>
                      <a:pt x="1" y="22308"/>
                    </a:cubicBezTo>
                    <a:cubicBezTo>
                      <a:pt x="1" y="22495"/>
                      <a:pt x="153" y="22647"/>
                      <a:pt x="340" y="22647"/>
                    </a:cubicBezTo>
                    <a:cubicBezTo>
                      <a:pt x="525" y="22647"/>
                      <a:pt x="677" y="22495"/>
                      <a:pt x="677" y="22308"/>
                    </a:cubicBezTo>
                    <a:cubicBezTo>
                      <a:pt x="677" y="22142"/>
                      <a:pt x="556" y="22004"/>
                      <a:pt x="398" y="21976"/>
                    </a:cubicBezTo>
                    <a:lnTo>
                      <a:pt x="398" y="14482"/>
                    </a:lnTo>
                    <a:lnTo>
                      <a:pt x="5320" y="9524"/>
                    </a:lnTo>
                    <a:lnTo>
                      <a:pt x="5320" y="3194"/>
                    </a:lnTo>
                    <a:lnTo>
                      <a:pt x="8373" y="116"/>
                    </a:lnTo>
                    <a:lnTo>
                      <a:pt x="13762" y="116"/>
                    </a:lnTo>
                    <a:lnTo>
                      <a:pt x="13762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1" name="Google Shape;2701;p31"/>
              <p:cNvSpPr/>
              <p:nvPr/>
            </p:nvSpPr>
            <p:spPr>
              <a:xfrm>
                <a:off x="2875975" y="1256975"/>
                <a:ext cx="19825" cy="19825"/>
              </a:xfrm>
              <a:custGeom>
                <a:avLst/>
                <a:gdLst/>
                <a:ahLst/>
                <a:cxnLst/>
                <a:rect l="l" t="t" r="r" b="b"/>
                <a:pathLst>
                  <a:path w="793" h="793" extrusionOk="0">
                    <a:moveTo>
                      <a:pt x="395" y="0"/>
                    </a:moveTo>
                    <a:cubicBezTo>
                      <a:pt x="177" y="0"/>
                      <a:pt x="0" y="177"/>
                      <a:pt x="0" y="398"/>
                    </a:cubicBezTo>
                    <a:cubicBezTo>
                      <a:pt x="0" y="616"/>
                      <a:pt x="177" y="793"/>
                      <a:pt x="395" y="793"/>
                    </a:cubicBezTo>
                    <a:cubicBezTo>
                      <a:pt x="613" y="793"/>
                      <a:pt x="793" y="616"/>
                      <a:pt x="793" y="398"/>
                    </a:cubicBezTo>
                    <a:cubicBezTo>
                      <a:pt x="793" y="177"/>
                      <a:pt x="613" y="0"/>
                      <a:pt x="395" y="0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2" name="Google Shape;2702;p31"/>
              <p:cNvSpPr/>
              <p:nvPr/>
            </p:nvSpPr>
            <p:spPr>
              <a:xfrm>
                <a:off x="2900750" y="920275"/>
                <a:ext cx="16925" cy="305050"/>
              </a:xfrm>
              <a:custGeom>
                <a:avLst/>
                <a:gdLst/>
                <a:ahLst/>
                <a:cxnLst/>
                <a:rect l="l" t="t" r="r" b="b"/>
                <a:pathLst>
                  <a:path w="677" h="12202" extrusionOk="0">
                    <a:moveTo>
                      <a:pt x="340" y="11644"/>
                    </a:moveTo>
                    <a:cubicBezTo>
                      <a:pt x="461" y="11644"/>
                      <a:pt x="561" y="11743"/>
                      <a:pt x="561" y="11865"/>
                    </a:cubicBezTo>
                    <a:cubicBezTo>
                      <a:pt x="561" y="11983"/>
                      <a:pt x="461" y="12083"/>
                      <a:pt x="340" y="12083"/>
                    </a:cubicBezTo>
                    <a:cubicBezTo>
                      <a:pt x="219" y="12083"/>
                      <a:pt x="119" y="11983"/>
                      <a:pt x="119" y="11865"/>
                    </a:cubicBezTo>
                    <a:cubicBezTo>
                      <a:pt x="119" y="11740"/>
                      <a:pt x="219" y="11644"/>
                      <a:pt x="340" y="11644"/>
                    </a:cubicBezTo>
                    <a:close/>
                    <a:moveTo>
                      <a:pt x="282" y="0"/>
                    </a:moveTo>
                    <a:lnTo>
                      <a:pt x="282" y="11531"/>
                    </a:lnTo>
                    <a:cubicBezTo>
                      <a:pt x="122" y="11558"/>
                      <a:pt x="0" y="11696"/>
                      <a:pt x="0" y="11862"/>
                    </a:cubicBezTo>
                    <a:cubicBezTo>
                      <a:pt x="0" y="12050"/>
                      <a:pt x="152" y="12201"/>
                      <a:pt x="340" y="12201"/>
                    </a:cubicBezTo>
                    <a:cubicBezTo>
                      <a:pt x="525" y="12201"/>
                      <a:pt x="677" y="12050"/>
                      <a:pt x="677" y="11865"/>
                    </a:cubicBezTo>
                    <a:cubicBezTo>
                      <a:pt x="677" y="11696"/>
                      <a:pt x="558" y="11558"/>
                      <a:pt x="398" y="11531"/>
                    </a:cubicBezTo>
                    <a:lnTo>
                      <a:pt x="398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3" name="Google Shape;2703;p31"/>
              <p:cNvSpPr/>
              <p:nvPr/>
            </p:nvSpPr>
            <p:spPr>
              <a:xfrm>
                <a:off x="2502475" y="997425"/>
                <a:ext cx="191200" cy="444050"/>
              </a:xfrm>
              <a:custGeom>
                <a:avLst/>
                <a:gdLst/>
                <a:ahLst/>
                <a:cxnLst/>
                <a:rect l="l" t="t" r="r" b="b"/>
                <a:pathLst>
                  <a:path w="7648" h="17762" extrusionOk="0">
                    <a:moveTo>
                      <a:pt x="340" y="17201"/>
                    </a:moveTo>
                    <a:cubicBezTo>
                      <a:pt x="462" y="17201"/>
                      <a:pt x="561" y="17300"/>
                      <a:pt x="561" y="17422"/>
                    </a:cubicBezTo>
                    <a:cubicBezTo>
                      <a:pt x="561" y="17543"/>
                      <a:pt x="462" y="17643"/>
                      <a:pt x="340" y="17643"/>
                    </a:cubicBezTo>
                    <a:cubicBezTo>
                      <a:pt x="219" y="17643"/>
                      <a:pt x="119" y="17543"/>
                      <a:pt x="119" y="17422"/>
                    </a:cubicBezTo>
                    <a:cubicBezTo>
                      <a:pt x="119" y="17300"/>
                      <a:pt x="219" y="17201"/>
                      <a:pt x="340" y="17201"/>
                    </a:cubicBezTo>
                    <a:close/>
                    <a:moveTo>
                      <a:pt x="7531" y="0"/>
                    </a:moveTo>
                    <a:lnTo>
                      <a:pt x="7531" y="6860"/>
                    </a:lnTo>
                    <a:lnTo>
                      <a:pt x="4257" y="10145"/>
                    </a:lnTo>
                    <a:lnTo>
                      <a:pt x="4241" y="10162"/>
                    </a:lnTo>
                    <a:lnTo>
                      <a:pt x="4241" y="11757"/>
                    </a:lnTo>
                    <a:lnTo>
                      <a:pt x="299" y="15716"/>
                    </a:lnTo>
                    <a:lnTo>
                      <a:pt x="282" y="15732"/>
                    </a:lnTo>
                    <a:lnTo>
                      <a:pt x="282" y="17090"/>
                    </a:lnTo>
                    <a:cubicBezTo>
                      <a:pt x="122" y="17118"/>
                      <a:pt x="1" y="17256"/>
                      <a:pt x="1" y="17422"/>
                    </a:cubicBezTo>
                    <a:cubicBezTo>
                      <a:pt x="1" y="17609"/>
                      <a:pt x="152" y="17761"/>
                      <a:pt x="340" y="17761"/>
                    </a:cubicBezTo>
                    <a:cubicBezTo>
                      <a:pt x="528" y="17761"/>
                      <a:pt x="680" y="17609"/>
                      <a:pt x="680" y="17422"/>
                    </a:cubicBezTo>
                    <a:cubicBezTo>
                      <a:pt x="680" y="17256"/>
                      <a:pt x="558" y="17118"/>
                      <a:pt x="398" y="17090"/>
                    </a:cubicBezTo>
                    <a:lnTo>
                      <a:pt x="398" y="15782"/>
                    </a:lnTo>
                    <a:lnTo>
                      <a:pt x="4343" y="11823"/>
                    </a:lnTo>
                    <a:lnTo>
                      <a:pt x="4359" y="11807"/>
                    </a:lnTo>
                    <a:lnTo>
                      <a:pt x="4359" y="10211"/>
                    </a:lnTo>
                    <a:lnTo>
                      <a:pt x="7631" y="6926"/>
                    </a:lnTo>
                    <a:lnTo>
                      <a:pt x="7647" y="6907"/>
                    </a:lnTo>
                    <a:lnTo>
                      <a:pt x="7647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4" name="Google Shape;2704;p31"/>
              <p:cNvSpPr/>
              <p:nvPr/>
            </p:nvSpPr>
            <p:spPr>
              <a:xfrm>
                <a:off x="2502475" y="990025"/>
                <a:ext cx="167875" cy="378700"/>
              </a:xfrm>
              <a:custGeom>
                <a:avLst/>
                <a:gdLst/>
                <a:ahLst/>
                <a:cxnLst/>
                <a:rect l="l" t="t" r="r" b="b"/>
                <a:pathLst>
                  <a:path w="6715" h="15148" extrusionOk="0">
                    <a:moveTo>
                      <a:pt x="340" y="14587"/>
                    </a:moveTo>
                    <a:cubicBezTo>
                      <a:pt x="462" y="14587"/>
                      <a:pt x="561" y="14687"/>
                      <a:pt x="561" y="14808"/>
                    </a:cubicBezTo>
                    <a:cubicBezTo>
                      <a:pt x="561" y="14930"/>
                      <a:pt x="462" y="15029"/>
                      <a:pt x="340" y="15029"/>
                    </a:cubicBezTo>
                    <a:cubicBezTo>
                      <a:pt x="219" y="15029"/>
                      <a:pt x="119" y="14930"/>
                      <a:pt x="119" y="14808"/>
                    </a:cubicBezTo>
                    <a:cubicBezTo>
                      <a:pt x="119" y="14687"/>
                      <a:pt x="219" y="14587"/>
                      <a:pt x="340" y="14587"/>
                    </a:cubicBezTo>
                    <a:close/>
                    <a:moveTo>
                      <a:pt x="6595" y="1"/>
                    </a:moveTo>
                    <a:lnTo>
                      <a:pt x="6595" y="6861"/>
                    </a:lnTo>
                    <a:lnTo>
                      <a:pt x="3324" y="10146"/>
                    </a:lnTo>
                    <a:lnTo>
                      <a:pt x="3308" y="10162"/>
                    </a:lnTo>
                    <a:lnTo>
                      <a:pt x="3308" y="11766"/>
                    </a:lnTo>
                    <a:cubicBezTo>
                      <a:pt x="3250" y="11819"/>
                      <a:pt x="3148" y="11918"/>
                      <a:pt x="2963" y="12106"/>
                    </a:cubicBezTo>
                    <a:lnTo>
                      <a:pt x="539" y="14538"/>
                    </a:lnTo>
                    <a:cubicBezTo>
                      <a:pt x="484" y="14496"/>
                      <a:pt x="415" y="14469"/>
                      <a:pt x="340" y="14469"/>
                    </a:cubicBezTo>
                    <a:cubicBezTo>
                      <a:pt x="152" y="14469"/>
                      <a:pt x="1" y="14620"/>
                      <a:pt x="1" y="14808"/>
                    </a:cubicBezTo>
                    <a:cubicBezTo>
                      <a:pt x="1" y="14996"/>
                      <a:pt x="152" y="15148"/>
                      <a:pt x="340" y="15148"/>
                    </a:cubicBezTo>
                    <a:cubicBezTo>
                      <a:pt x="528" y="15148"/>
                      <a:pt x="680" y="14996"/>
                      <a:pt x="680" y="14808"/>
                    </a:cubicBezTo>
                    <a:cubicBezTo>
                      <a:pt x="680" y="14739"/>
                      <a:pt x="658" y="14676"/>
                      <a:pt x="622" y="14620"/>
                    </a:cubicBezTo>
                    <a:cubicBezTo>
                      <a:pt x="3352" y="11879"/>
                      <a:pt x="3407" y="11827"/>
                      <a:pt x="3407" y="11824"/>
                    </a:cubicBezTo>
                    <a:lnTo>
                      <a:pt x="3424" y="11808"/>
                    </a:lnTo>
                    <a:lnTo>
                      <a:pt x="3424" y="10212"/>
                    </a:lnTo>
                    <a:lnTo>
                      <a:pt x="6695" y="6927"/>
                    </a:lnTo>
                    <a:lnTo>
                      <a:pt x="6714" y="6910"/>
                    </a:lnTo>
                    <a:lnTo>
                      <a:pt x="6714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5" name="Google Shape;2705;p31"/>
              <p:cNvSpPr/>
              <p:nvPr/>
            </p:nvSpPr>
            <p:spPr>
              <a:xfrm>
                <a:off x="2858575" y="1410325"/>
                <a:ext cx="119900" cy="220575"/>
              </a:xfrm>
              <a:custGeom>
                <a:avLst/>
                <a:gdLst/>
                <a:ahLst/>
                <a:cxnLst/>
                <a:rect l="l" t="t" r="r" b="b"/>
                <a:pathLst>
                  <a:path w="4796" h="8823" extrusionOk="0">
                    <a:moveTo>
                      <a:pt x="338" y="8262"/>
                    </a:moveTo>
                    <a:cubicBezTo>
                      <a:pt x="459" y="8262"/>
                      <a:pt x="558" y="8362"/>
                      <a:pt x="558" y="8483"/>
                    </a:cubicBezTo>
                    <a:cubicBezTo>
                      <a:pt x="558" y="8605"/>
                      <a:pt x="459" y="8704"/>
                      <a:pt x="338" y="8704"/>
                    </a:cubicBezTo>
                    <a:cubicBezTo>
                      <a:pt x="216" y="8704"/>
                      <a:pt x="117" y="8605"/>
                      <a:pt x="117" y="8483"/>
                    </a:cubicBezTo>
                    <a:cubicBezTo>
                      <a:pt x="117" y="8362"/>
                      <a:pt x="216" y="8262"/>
                      <a:pt x="338" y="8262"/>
                    </a:cubicBezTo>
                    <a:close/>
                    <a:moveTo>
                      <a:pt x="1781" y="0"/>
                    </a:moveTo>
                    <a:lnTo>
                      <a:pt x="282" y="1513"/>
                    </a:lnTo>
                    <a:lnTo>
                      <a:pt x="313" y="8149"/>
                    </a:lnTo>
                    <a:cubicBezTo>
                      <a:pt x="139" y="8160"/>
                      <a:pt x="1" y="8307"/>
                      <a:pt x="1" y="8483"/>
                    </a:cubicBezTo>
                    <a:cubicBezTo>
                      <a:pt x="1" y="8671"/>
                      <a:pt x="153" y="8823"/>
                      <a:pt x="338" y="8823"/>
                    </a:cubicBezTo>
                    <a:cubicBezTo>
                      <a:pt x="525" y="8823"/>
                      <a:pt x="677" y="8671"/>
                      <a:pt x="677" y="8483"/>
                    </a:cubicBezTo>
                    <a:cubicBezTo>
                      <a:pt x="677" y="8329"/>
                      <a:pt x="572" y="8202"/>
                      <a:pt x="431" y="8160"/>
                    </a:cubicBezTo>
                    <a:lnTo>
                      <a:pt x="401" y="1560"/>
                    </a:lnTo>
                    <a:lnTo>
                      <a:pt x="1831" y="116"/>
                    </a:lnTo>
                    <a:lnTo>
                      <a:pt x="4796" y="116"/>
                    </a:lnTo>
                    <a:lnTo>
                      <a:pt x="4796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6" name="Google Shape;2706;p31"/>
              <p:cNvSpPr/>
              <p:nvPr/>
            </p:nvSpPr>
            <p:spPr>
              <a:xfrm>
                <a:off x="2881900" y="1433650"/>
                <a:ext cx="97750" cy="173725"/>
              </a:xfrm>
              <a:custGeom>
                <a:avLst/>
                <a:gdLst/>
                <a:ahLst/>
                <a:cxnLst/>
                <a:rect l="l" t="t" r="r" b="b"/>
                <a:pathLst>
                  <a:path w="3910" h="6949" extrusionOk="0">
                    <a:moveTo>
                      <a:pt x="340" y="6388"/>
                    </a:moveTo>
                    <a:cubicBezTo>
                      <a:pt x="462" y="6388"/>
                      <a:pt x="561" y="6488"/>
                      <a:pt x="561" y="6609"/>
                    </a:cubicBezTo>
                    <a:cubicBezTo>
                      <a:pt x="561" y="6730"/>
                      <a:pt x="462" y="6830"/>
                      <a:pt x="340" y="6830"/>
                    </a:cubicBezTo>
                    <a:cubicBezTo>
                      <a:pt x="219" y="6830"/>
                      <a:pt x="120" y="6730"/>
                      <a:pt x="120" y="6609"/>
                    </a:cubicBezTo>
                    <a:cubicBezTo>
                      <a:pt x="120" y="6488"/>
                      <a:pt x="219" y="6388"/>
                      <a:pt x="340" y="6388"/>
                    </a:cubicBezTo>
                    <a:close/>
                    <a:moveTo>
                      <a:pt x="1146" y="0"/>
                    </a:moveTo>
                    <a:lnTo>
                      <a:pt x="280" y="873"/>
                    </a:lnTo>
                    <a:lnTo>
                      <a:pt x="280" y="6278"/>
                    </a:lnTo>
                    <a:cubicBezTo>
                      <a:pt x="122" y="6305"/>
                      <a:pt x="1" y="6443"/>
                      <a:pt x="1" y="6609"/>
                    </a:cubicBezTo>
                    <a:cubicBezTo>
                      <a:pt x="1" y="6797"/>
                      <a:pt x="153" y="6949"/>
                      <a:pt x="340" y="6949"/>
                    </a:cubicBezTo>
                    <a:cubicBezTo>
                      <a:pt x="525" y="6949"/>
                      <a:pt x="677" y="6797"/>
                      <a:pt x="677" y="6609"/>
                    </a:cubicBezTo>
                    <a:cubicBezTo>
                      <a:pt x="677" y="6443"/>
                      <a:pt x="556" y="6305"/>
                      <a:pt x="398" y="6278"/>
                    </a:cubicBezTo>
                    <a:lnTo>
                      <a:pt x="398" y="922"/>
                    </a:lnTo>
                    <a:lnTo>
                      <a:pt x="1193" y="119"/>
                    </a:lnTo>
                    <a:lnTo>
                      <a:pt x="3910" y="119"/>
                    </a:lnTo>
                    <a:lnTo>
                      <a:pt x="3910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7" name="Google Shape;2707;p31"/>
              <p:cNvSpPr/>
              <p:nvPr/>
            </p:nvSpPr>
            <p:spPr>
              <a:xfrm>
                <a:off x="2729175" y="1554825"/>
                <a:ext cx="275250" cy="188775"/>
              </a:xfrm>
              <a:custGeom>
                <a:avLst/>
                <a:gdLst/>
                <a:ahLst/>
                <a:cxnLst/>
                <a:rect l="l" t="t" r="r" b="b"/>
                <a:pathLst>
                  <a:path w="11010" h="7551" extrusionOk="0">
                    <a:moveTo>
                      <a:pt x="340" y="6993"/>
                    </a:moveTo>
                    <a:cubicBezTo>
                      <a:pt x="462" y="6993"/>
                      <a:pt x="561" y="7092"/>
                      <a:pt x="561" y="7214"/>
                    </a:cubicBezTo>
                    <a:cubicBezTo>
                      <a:pt x="561" y="7335"/>
                      <a:pt x="462" y="7435"/>
                      <a:pt x="340" y="7435"/>
                    </a:cubicBezTo>
                    <a:cubicBezTo>
                      <a:pt x="219" y="7435"/>
                      <a:pt x="120" y="7335"/>
                      <a:pt x="120" y="7214"/>
                    </a:cubicBezTo>
                    <a:cubicBezTo>
                      <a:pt x="120" y="7092"/>
                      <a:pt x="219" y="6993"/>
                      <a:pt x="340" y="6993"/>
                    </a:cubicBezTo>
                    <a:close/>
                    <a:moveTo>
                      <a:pt x="10924" y="1"/>
                    </a:moveTo>
                    <a:lnTo>
                      <a:pt x="3824" y="7153"/>
                    </a:lnTo>
                    <a:lnTo>
                      <a:pt x="672" y="7153"/>
                    </a:lnTo>
                    <a:cubicBezTo>
                      <a:pt x="644" y="6996"/>
                      <a:pt x="506" y="6874"/>
                      <a:pt x="340" y="6874"/>
                    </a:cubicBezTo>
                    <a:cubicBezTo>
                      <a:pt x="153" y="6874"/>
                      <a:pt x="1" y="7026"/>
                      <a:pt x="1" y="7214"/>
                    </a:cubicBezTo>
                    <a:cubicBezTo>
                      <a:pt x="1" y="7399"/>
                      <a:pt x="153" y="7551"/>
                      <a:pt x="340" y="7551"/>
                    </a:cubicBezTo>
                    <a:cubicBezTo>
                      <a:pt x="506" y="7551"/>
                      <a:pt x="644" y="7432"/>
                      <a:pt x="672" y="7272"/>
                    </a:cubicBezTo>
                    <a:lnTo>
                      <a:pt x="3874" y="7272"/>
                    </a:lnTo>
                    <a:lnTo>
                      <a:pt x="11010" y="84"/>
                    </a:lnTo>
                    <a:lnTo>
                      <a:pt x="10924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8" name="Google Shape;2708;p31"/>
              <p:cNvSpPr/>
              <p:nvPr/>
            </p:nvSpPr>
            <p:spPr>
              <a:xfrm>
                <a:off x="2502475" y="975275"/>
                <a:ext cx="121150" cy="332100"/>
              </a:xfrm>
              <a:custGeom>
                <a:avLst/>
                <a:gdLst/>
                <a:ahLst/>
                <a:cxnLst/>
                <a:rect l="l" t="t" r="r" b="b"/>
                <a:pathLst>
                  <a:path w="4846" h="13284" extrusionOk="0">
                    <a:moveTo>
                      <a:pt x="340" y="12723"/>
                    </a:moveTo>
                    <a:cubicBezTo>
                      <a:pt x="462" y="12723"/>
                      <a:pt x="561" y="12823"/>
                      <a:pt x="561" y="12944"/>
                    </a:cubicBezTo>
                    <a:cubicBezTo>
                      <a:pt x="561" y="13066"/>
                      <a:pt x="462" y="13165"/>
                      <a:pt x="340" y="13165"/>
                    </a:cubicBezTo>
                    <a:cubicBezTo>
                      <a:pt x="219" y="13165"/>
                      <a:pt x="119" y="13066"/>
                      <a:pt x="119" y="12944"/>
                    </a:cubicBezTo>
                    <a:cubicBezTo>
                      <a:pt x="119" y="12823"/>
                      <a:pt x="219" y="12723"/>
                      <a:pt x="340" y="12723"/>
                    </a:cubicBezTo>
                    <a:close/>
                    <a:moveTo>
                      <a:pt x="4727" y="0"/>
                    </a:moveTo>
                    <a:lnTo>
                      <a:pt x="4727" y="6863"/>
                    </a:lnTo>
                    <a:lnTo>
                      <a:pt x="1455" y="10148"/>
                    </a:lnTo>
                    <a:lnTo>
                      <a:pt x="1439" y="10164"/>
                    </a:lnTo>
                    <a:lnTo>
                      <a:pt x="1439" y="11760"/>
                    </a:lnTo>
                    <a:lnTo>
                      <a:pt x="533" y="12668"/>
                    </a:lnTo>
                    <a:cubicBezTo>
                      <a:pt x="478" y="12629"/>
                      <a:pt x="412" y="12607"/>
                      <a:pt x="340" y="12607"/>
                    </a:cubicBezTo>
                    <a:cubicBezTo>
                      <a:pt x="152" y="12607"/>
                      <a:pt x="1" y="12759"/>
                      <a:pt x="1" y="12944"/>
                    </a:cubicBezTo>
                    <a:cubicBezTo>
                      <a:pt x="1" y="13132"/>
                      <a:pt x="152" y="13284"/>
                      <a:pt x="340" y="13284"/>
                    </a:cubicBezTo>
                    <a:cubicBezTo>
                      <a:pt x="528" y="13284"/>
                      <a:pt x="680" y="13132"/>
                      <a:pt x="680" y="12944"/>
                    </a:cubicBezTo>
                    <a:cubicBezTo>
                      <a:pt x="680" y="12872"/>
                      <a:pt x="655" y="12806"/>
                      <a:pt x="616" y="12751"/>
                    </a:cubicBezTo>
                    <a:lnTo>
                      <a:pt x="1555" y="11810"/>
                    </a:lnTo>
                    <a:lnTo>
                      <a:pt x="1555" y="10211"/>
                    </a:lnTo>
                    <a:lnTo>
                      <a:pt x="4826" y="6926"/>
                    </a:lnTo>
                    <a:lnTo>
                      <a:pt x="4845" y="6910"/>
                    </a:lnTo>
                    <a:lnTo>
                      <a:pt x="4845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9" name="Google Shape;2709;p31"/>
              <p:cNvSpPr/>
              <p:nvPr/>
            </p:nvSpPr>
            <p:spPr>
              <a:xfrm>
                <a:off x="2502475" y="982650"/>
                <a:ext cx="144475" cy="355225"/>
              </a:xfrm>
              <a:custGeom>
                <a:avLst/>
                <a:gdLst/>
                <a:ahLst/>
                <a:cxnLst/>
                <a:rect l="l" t="t" r="r" b="b"/>
                <a:pathLst>
                  <a:path w="5779" h="14209" extrusionOk="0">
                    <a:moveTo>
                      <a:pt x="340" y="13648"/>
                    </a:moveTo>
                    <a:cubicBezTo>
                      <a:pt x="462" y="13648"/>
                      <a:pt x="561" y="13748"/>
                      <a:pt x="561" y="13869"/>
                    </a:cubicBezTo>
                    <a:cubicBezTo>
                      <a:pt x="561" y="13991"/>
                      <a:pt x="462" y="14090"/>
                      <a:pt x="340" y="14090"/>
                    </a:cubicBezTo>
                    <a:cubicBezTo>
                      <a:pt x="219" y="14090"/>
                      <a:pt x="119" y="13991"/>
                      <a:pt x="119" y="13869"/>
                    </a:cubicBezTo>
                    <a:cubicBezTo>
                      <a:pt x="119" y="13748"/>
                      <a:pt x="219" y="13648"/>
                      <a:pt x="340" y="13648"/>
                    </a:cubicBezTo>
                    <a:close/>
                    <a:moveTo>
                      <a:pt x="5660" y="1"/>
                    </a:moveTo>
                    <a:lnTo>
                      <a:pt x="5660" y="6860"/>
                    </a:lnTo>
                    <a:lnTo>
                      <a:pt x="2388" y="10145"/>
                    </a:lnTo>
                    <a:lnTo>
                      <a:pt x="2372" y="10165"/>
                    </a:lnTo>
                    <a:lnTo>
                      <a:pt x="2372" y="11760"/>
                    </a:lnTo>
                    <a:lnTo>
                      <a:pt x="539" y="13599"/>
                    </a:lnTo>
                    <a:cubicBezTo>
                      <a:pt x="484" y="13557"/>
                      <a:pt x="415" y="13532"/>
                      <a:pt x="340" y="13532"/>
                    </a:cubicBezTo>
                    <a:cubicBezTo>
                      <a:pt x="152" y="13532"/>
                      <a:pt x="1" y="13684"/>
                      <a:pt x="1" y="13869"/>
                    </a:cubicBezTo>
                    <a:cubicBezTo>
                      <a:pt x="1" y="14057"/>
                      <a:pt x="152" y="14209"/>
                      <a:pt x="340" y="14209"/>
                    </a:cubicBezTo>
                    <a:cubicBezTo>
                      <a:pt x="528" y="14209"/>
                      <a:pt x="680" y="14057"/>
                      <a:pt x="680" y="13869"/>
                    </a:cubicBezTo>
                    <a:cubicBezTo>
                      <a:pt x="680" y="13800"/>
                      <a:pt x="658" y="13737"/>
                      <a:pt x="622" y="13684"/>
                    </a:cubicBezTo>
                    <a:lnTo>
                      <a:pt x="2491" y="11807"/>
                    </a:lnTo>
                    <a:lnTo>
                      <a:pt x="2491" y="10212"/>
                    </a:lnTo>
                    <a:lnTo>
                      <a:pt x="5762" y="6927"/>
                    </a:lnTo>
                    <a:lnTo>
                      <a:pt x="5778" y="6910"/>
                    </a:lnTo>
                    <a:lnTo>
                      <a:pt x="5778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0" name="Google Shape;2710;p31"/>
              <p:cNvSpPr/>
              <p:nvPr/>
            </p:nvSpPr>
            <p:spPr>
              <a:xfrm>
                <a:off x="2502475" y="1067125"/>
                <a:ext cx="57925" cy="157100"/>
              </a:xfrm>
              <a:custGeom>
                <a:avLst/>
                <a:gdLst/>
                <a:ahLst/>
                <a:cxnLst/>
                <a:rect l="l" t="t" r="r" b="b"/>
                <a:pathLst>
                  <a:path w="2317" h="6284" extrusionOk="0">
                    <a:moveTo>
                      <a:pt x="340" y="5726"/>
                    </a:moveTo>
                    <a:cubicBezTo>
                      <a:pt x="462" y="5726"/>
                      <a:pt x="561" y="5825"/>
                      <a:pt x="561" y="5946"/>
                    </a:cubicBezTo>
                    <a:cubicBezTo>
                      <a:pt x="561" y="6068"/>
                      <a:pt x="462" y="6167"/>
                      <a:pt x="340" y="6167"/>
                    </a:cubicBezTo>
                    <a:cubicBezTo>
                      <a:pt x="219" y="6167"/>
                      <a:pt x="119" y="6068"/>
                      <a:pt x="119" y="5946"/>
                    </a:cubicBezTo>
                    <a:cubicBezTo>
                      <a:pt x="119" y="5825"/>
                      <a:pt x="219" y="5726"/>
                      <a:pt x="340" y="5726"/>
                    </a:cubicBezTo>
                    <a:close/>
                    <a:moveTo>
                      <a:pt x="2231" y="0"/>
                    </a:moveTo>
                    <a:lnTo>
                      <a:pt x="282" y="1960"/>
                    </a:lnTo>
                    <a:lnTo>
                      <a:pt x="282" y="5612"/>
                    </a:lnTo>
                    <a:cubicBezTo>
                      <a:pt x="122" y="5640"/>
                      <a:pt x="1" y="5778"/>
                      <a:pt x="1" y="5946"/>
                    </a:cubicBezTo>
                    <a:cubicBezTo>
                      <a:pt x="1" y="6131"/>
                      <a:pt x="152" y="6283"/>
                      <a:pt x="340" y="6283"/>
                    </a:cubicBezTo>
                    <a:cubicBezTo>
                      <a:pt x="528" y="6283"/>
                      <a:pt x="680" y="6131"/>
                      <a:pt x="680" y="5946"/>
                    </a:cubicBezTo>
                    <a:cubicBezTo>
                      <a:pt x="680" y="5778"/>
                      <a:pt x="558" y="5640"/>
                      <a:pt x="398" y="5612"/>
                    </a:cubicBezTo>
                    <a:lnTo>
                      <a:pt x="398" y="2010"/>
                    </a:lnTo>
                    <a:lnTo>
                      <a:pt x="2317" y="86"/>
                    </a:lnTo>
                    <a:lnTo>
                      <a:pt x="2231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1" name="Google Shape;2711;p31"/>
              <p:cNvSpPr/>
              <p:nvPr/>
            </p:nvSpPr>
            <p:spPr>
              <a:xfrm>
                <a:off x="2899375" y="1256975"/>
                <a:ext cx="19750" cy="19825"/>
              </a:xfrm>
              <a:custGeom>
                <a:avLst/>
                <a:gdLst/>
                <a:ahLst/>
                <a:cxnLst/>
                <a:rect l="l" t="t" r="r" b="b"/>
                <a:pathLst>
                  <a:path w="790" h="793" extrusionOk="0">
                    <a:moveTo>
                      <a:pt x="395" y="0"/>
                    </a:moveTo>
                    <a:cubicBezTo>
                      <a:pt x="177" y="0"/>
                      <a:pt x="0" y="177"/>
                      <a:pt x="0" y="398"/>
                    </a:cubicBezTo>
                    <a:cubicBezTo>
                      <a:pt x="0" y="616"/>
                      <a:pt x="177" y="793"/>
                      <a:pt x="395" y="793"/>
                    </a:cubicBezTo>
                    <a:cubicBezTo>
                      <a:pt x="613" y="793"/>
                      <a:pt x="790" y="616"/>
                      <a:pt x="790" y="398"/>
                    </a:cubicBezTo>
                    <a:cubicBezTo>
                      <a:pt x="790" y="177"/>
                      <a:pt x="613" y="0"/>
                      <a:pt x="395" y="0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2" name="Google Shape;2712;p31"/>
              <p:cNvSpPr/>
              <p:nvPr/>
            </p:nvSpPr>
            <p:spPr>
              <a:xfrm>
                <a:off x="1476750" y="1456500"/>
                <a:ext cx="651075" cy="725125"/>
              </a:xfrm>
              <a:custGeom>
                <a:avLst/>
                <a:gdLst/>
                <a:ahLst/>
                <a:cxnLst/>
                <a:rect l="l" t="t" r="r" b="b"/>
                <a:pathLst>
                  <a:path w="26043" h="29005" extrusionOk="0">
                    <a:moveTo>
                      <a:pt x="25706" y="28444"/>
                    </a:moveTo>
                    <a:cubicBezTo>
                      <a:pt x="25828" y="28444"/>
                      <a:pt x="25927" y="28544"/>
                      <a:pt x="25927" y="28665"/>
                    </a:cubicBezTo>
                    <a:cubicBezTo>
                      <a:pt x="25927" y="28787"/>
                      <a:pt x="25828" y="28886"/>
                      <a:pt x="25706" y="28886"/>
                    </a:cubicBezTo>
                    <a:cubicBezTo>
                      <a:pt x="25582" y="28886"/>
                      <a:pt x="25485" y="28787"/>
                      <a:pt x="25485" y="28665"/>
                    </a:cubicBezTo>
                    <a:cubicBezTo>
                      <a:pt x="25485" y="28544"/>
                      <a:pt x="25585" y="28444"/>
                      <a:pt x="25706" y="28444"/>
                    </a:cubicBezTo>
                    <a:close/>
                    <a:moveTo>
                      <a:pt x="0" y="0"/>
                    </a:moveTo>
                    <a:lnTo>
                      <a:pt x="0" y="119"/>
                    </a:lnTo>
                    <a:lnTo>
                      <a:pt x="3067" y="119"/>
                    </a:lnTo>
                    <a:lnTo>
                      <a:pt x="4403" y="1452"/>
                    </a:lnTo>
                    <a:lnTo>
                      <a:pt x="4403" y="10680"/>
                    </a:lnTo>
                    <a:lnTo>
                      <a:pt x="15614" y="21871"/>
                    </a:lnTo>
                    <a:lnTo>
                      <a:pt x="15630" y="21888"/>
                    </a:lnTo>
                    <a:lnTo>
                      <a:pt x="18832" y="21888"/>
                    </a:lnTo>
                    <a:lnTo>
                      <a:pt x="25427" y="28472"/>
                    </a:lnTo>
                    <a:cubicBezTo>
                      <a:pt x="25391" y="28527"/>
                      <a:pt x="25367" y="28593"/>
                      <a:pt x="25367" y="28665"/>
                    </a:cubicBezTo>
                    <a:cubicBezTo>
                      <a:pt x="25367" y="28853"/>
                      <a:pt x="25518" y="29005"/>
                      <a:pt x="25706" y="29005"/>
                    </a:cubicBezTo>
                    <a:cubicBezTo>
                      <a:pt x="25891" y="29005"/>
                      <a:pt x="26043" y="28853"/>
                      <a:pt x="26043" y="28665"/>
                    </a:cubicBezTo>
                    <a:cubicBezTo>
                      <a:pt x="26043" y="28480"/>
                      <a:pt x="25891" y="28328"/>
                      <a:pt x="25706" y="28328"/>
                    </a:cubicBezTo>
                    <a:cubicBezTo>
                      <a:pt x="25632" y="28328"/>
                      <a:pt x="25565" y="28350"/>
                      <a:pt x="25510" y="28389"/>
                    </a:cubicBezTo>
                    <a:lnTo>
                      <a:pt x="18899" y="21789"/>
                    </a:lnTo>
                    <a:lnTo>
                      <a:pt x="18882" y="21769"/>
                    </a:lnTo>
                    <a:lnTo>
                      <a:pt x="15680" y="21769"/>
                    </a:lnTo>
                    <a:lnTo>
                      <a:pt x="4522" y="10631"/>
                    </a:lnTo>
                    <a:lnTo>
                      <a:pt x="4522" y="1402"/>
                    </a:lnTo>
                    <a:lnTo>
                      <a:pt x="3117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3" name="Google Shape;2713;p31"/>
              <p:cNvSpPr/>
              <p:nvPr/>
            </p:nvSpPr>
            <p:spPr>
              <a:xfrm>
                <a:off x="1470875" y="1142000"/>
                <a:ext cx="756050" cy="1015325"/>
              </a:xfrm>
              <a:custGeom>
                <a:avLst/>
                <a:gdLst/>
                <a:ahLst/>
                <a:cxnLst/>
                <a:rect l="l" t="t" r="r" b="b"/>
                <a:pathLst>
                  <a:path w="30242" h="40613" extrusionOk="0">
                    <a:moveTo>
                      <a:pt x="29905" y="39531"/>
                    </a:moveTo>
                    <a:cubicBezTo>
                      <a:pt x="30027" y="39531"/>
                      <a:pt x="30126" y="39630"/>
                      <a:pt x="30126" y="39752"/>
                    </a:cubicBezTo>
                    <a:cubicBezTo>
                      <a:pt x="30126" y="39873"/>
                      <a:pt x="30027" y="39972"/>
                      <a:pt x="29905" y="39972"/>
                    </a:cubicBezTo>
                    <a:cubicBezTo>
                      <a:pt x="29784" y="39972"/>
                      <a:pt x="29684" y="39873"/>
                      <a:pt x="29684" y="39752"/>
                    </a:cubicBezTo>
                    <a:cubicBezTo>
                      <a:pt x="29684" y="39630"/>
                      <a:pt x="29784" y="39531"/>
                      <a:pt x="29905" y="39531"/>
                    </a:cubicBezTo>
                    <a:close/>
                    <a:moveTo>
                      <a:pt x="84" y="0"/>
                    </a:moveTo>
                    <a:lnTo>
                      <a:pt x="1" y="83"/>
                    </a:lnTo>
                    <a:lnTo>
                      <a:pt x="6507" y="6579"/>
                    </a:lnTo>
                    <a:lnTo>
                      <a:pt x="6507" y="22670"/>
                    </a:lnTo>
                    <a:lnTo>
                      <a:pt x="16442" y="32588"/>
                    </a:lnTo>
                    <a:lnTo>
                      <a:pt x="16459" y="32605"/>
                    </a:lnTo>
                    <a:lnTo>
                      <a:pt x="19661" y="32605"/>
                    </a:lnTo>
                    <a:lnTo>
                      <a:pt x="25944" y="38877"/>
                    </a:lnTo>
                    <a:lnTo>
                      <a:pt x="27666" y="40596"/>
                    </a:lnTo>
                    <a:lnTo>
                      <a:pt x="27683" y="40613"/>
                    </a:lnTo>
                    <a:lnTo>
                      <a:pt x="29130" y="40613"/>
                    </a:lnTo>
                    <a:lnTo>
                      <a:pt x="29712" y="40028"/>
                    </a:lnTo>
                    <a:cubicBezTo>
                      <a:pt x="29767" y="40066"/>
                      <a:pt x="29833" y="40091"/>
                      <a:pt x="29905" y="40091"/>
                    </a:cubicBezTo>
                    <a:cubicBezTo>
                      <a:pt x="30090" y="40091"/>
                      <a:pt x="30242" y="39939"/>
                      <a:pt x="30242" y="39752"/>
                    </a:cubicBezTo>
                    <a:cubicBezTo>
                      <a:pt x="30242" y="39567"/>
                      <a:pt x="30090" y="39415"/>
                      <a:pt x="29905" y="39415"/>
                    </a:cubicBezTo>
                    <a:cubicBezTo>
                      <a:pt x="29717" y="39415"/>
                      <a:pt x="29566" y="39567"/>
                      <a:pt x="29566" y="39752"/>
                    </a:cubicBezTo>
                    <a:cubicBezTo>
                      <a:pt x="29566" y="39823"/>
                      <a:pt x="29588" y="39892"/>
                      <a:pt x="29629" y="39948"/>
                    </a:cubicBezTo>
                    <a:lnTo>
                      <a:pt x="29083" y="40494"/>
                    </a:lnTo>
                    <a:lnTo>
                      <a:pt x="27730" y="40494"/>
                    </a:lnTo>
                    <a:lnTo>
                      <a:pt x="19727" y="32505"/>
                    </a:lnTo>
                    <a:lnTo>
                      <a:pt x="19711" y="32489"/>
                    </a:lnTo>
                    <a:lnTo>
                      <a:pt x="16509" y="32489"/>
                    </a:lnTo>
                    <a:lnTo>
                      <a:pt x="6626" y="22623"/>
                    </a:lnTo>
                    <a:lnTo>
                      <a:pt x="6626" y="6532"/>
                    </a:lnTo>
                    <a:lnTo>
                      <a:pt x="84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4" name="Google Shape;2714;p31"/>
              <p:cNvSpPr/>
              <p:nvPr/>
            </p:nvSpPr>
            <p:spPr>
              <a:xfrm>
                <a:off x="1447475" y="1149325"/>
                <a:ext cx="695750" cy="1016900"/>
              </a:xfrm>
              <a:custGeom>
                <a:avLst/>
                <a:gdLst/>
                <a:ahLst/>
                <a:cxnLst/>
                <a:rect l="l" t="t" r="r" b="b"/>
                <a:pathLst>
                  <a:path w="27830" h="40676" extrusionOk="0">
                    <a:moveTo>
                      <a:pt x="27490" y="40116"/>
                    </a:moveTo>
                    <a:cubicBezTo>
                      <a:pt x="27611" y="40116"/>
                      <a:pt x="27711" y="40215"/>
                      <a:pt x="27711" y="40336"/>
                    </a:cubicBezTo>
                    <a:cubicBezTo>
                      <a:pt x="27711" y="40458"/>
                      <a:pt x="27611" y="40557"/>
                      <a:pt x="27490" y="40557"/>
                    </a:cubicBezTo>
                    <a:cubicBezTo>
                      <a:pt x="27368" y="40557"/>
                      <a:pt x="27269" y="40458"/>
                      <a:pt x="27269" y="40336"/>
                    </a:cubicBezTo>
                    <a:cubicBezTo>
                      <a:pt x="27269" y="40215"/>
                      <a:pt x="27368" y="40116"/>
                      <a:pt x="27490" y="40116"/>
                    </a:cubicBezTo>
                    <a:close/>
                    <a:moveTo>
                      <a:pt x="84" y="0"/>
                    </a:moveTo>
                    <a:lnTo>
                      <a:pt x="1" y="86"/>
                    </a:lnTo>
                    <a:lnTo>
                      <a:pt x="6510" y="6581"/>
                    </a:lnTo>
                    <a:lnTo>
                      <a:pt x="6510" y="22672"/>
                    </a:lnTo>
                    <a:lnTo>
                      <a:pt x="17080" y="33225"/>
                    </a:lnTo>
                    <a:lnTo>
                      <a:pt x="17099" y="33242"/>
                    </a:lnTo>
                    <a:lnTo>
                      <a:pt x="20302" y="33242"/>
                    </a:lnTo>
                    <a:lnTo>
                      <a:pt x="27214" y="40143"/>
                    </a:lnTo>
                    <a:cubicBezTo>
                      <a:pt x="27175" y="40198"/>
                      <a:pt x="27150" y="40265"/>
                      <a:pt x="27150" y="40336"/>
                    </a:cubicBezTo>
                    <a:cubicBezTo>
                      <a:pt x="27150" y="40524"/>
                      <a:pt x="27305" y="40676"/>
                      <a:pt x="27490" y="40676"/>
                    </a:cubicBezTo>
                    <a:cubicBezTo>
                      <a:pt x="27678" y="40676"/>
                      <a:pt x="27830" y="40524"/>
                      <a:pt x="27830" y="40336"/>
                    </a:cubicBezTo>
                    <a:cubicBezTo>
                      <a:pt x="27830" y="40152"/>
                      <a:pt x="27678" y="40000"/>
                      <a:pt x="27490" y="40000"/>
                    </a:cubicBezTo>
                    <a:cubicBezTo>
                      <a:pt x="27418" y="40000"/>
                      <a:pt x="27352" y="40022"/>
                      <a:pt x="27297" y="40060"/>
                    </a:cubicBezTo>
                    <a:lnTo>
                      <a:pt x="20368" y="33143"/>
                    </a:lnTo>
                    <a:lnTo>
                      <a:pt x="20349" y="33126"/>
                    </a:lnTo>
                    <a:lnTo>
                      <a:pt x="17146" y="33126"/>
                    </a:lnTo>
                    <a:lnTo>
                      <a:pt x="6626" y="22625"/>
                    </a:lnTo>
                    <a:lnTo>
                      <a:pt x="6626" y="6531"/>
                    </a:lnTo>
                    <a:lnTo>
                      <a:pt x="84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5" name="Google Shape;2715;p31"/>
              <p:cNvSpPr/>
              <p:nvPr/>
            </p:nvSpPr>
            <p:spPr>
              <a:xfrm>
                <a:off x="2232575" y="2325850"/>
                <a:ext cx="16925" cy="16925"/>
              </a:xfrm>
              <a:custGeom>
                <a:avLst/>
                <a:gdLst/>
                <a:ahLst/>
                <a:cxnLst/>
                <a:rect l="l" t="t" r="r" b="b"/>
                <a:pathLst>
                  <a:path w="677" h="677" extrusionOk="0">
                    <a:moveTo>
                      <a:pt x="340" y="119"/>
                    </a:moveTo>
                    <a:cubicBezTo>
                      <a:pt x="461" y="119"/>
                      <a:pt x="561" y="218"/>
                      <a:pt x="561" y="340"/>
                    </a:cubicBezTo>
                    <a:cubicBezTo>
                      <a:pt x="561" y="461"/>
                      <a:pt x="461" y="560"/>
                      <a:pt x="340" y="560"/>
                    </a:cubicBezTo>
                    <a:cubicBezTo>
                      <a:pt x="218" y="560"/>
                      <a:pt x="119" y="461"/>
                      <a:pt x="119" y="340"/>
                    </a:cubicBezTo>
                    <a:cubicBezTo>
                      <a:pt x="119" y="218"/>
                      <a:pt x="218" y="119"/>
                      <a:pt x="340" y="119"/>
                    </a:cubicBezTo>
                    <a:close/>
                    <a:moveTo>
                      <a:pt x="340" y="0"/>
                    </a:moveTo>
                    <a:cubicBezTo>
                      <a:pt x="152" y="0"/>
                      <a:pt x="0" y="152"/>
                      <a:pt x="0" y="340"/>
                    </a:cubicBezTo>
                    <a:cubicBezTo>
                      <a:pt x="0" y="525"/>
                      <a:pt x="152" y="676"/>
                      <a:pt x="340" y="676"/>
                    </a:cubicBezTo>
                    <a:cubicBezTo>
                      <a:pt x="525" y="676"/>
                      <a:pt x="677" y="525"/>
                      <a:pt x="677" y="340"/>
                    </a:cubicBezTo>
                    <a:cubicBezTo>
                      <a:pt x="677" y="152"/>
                      <a:pt x="525" y="0"/>
                      <a:pt x="340" y="0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6" name="Google Shape;2716;p31"/>
              <p:cNvSpPr/>
              <p:nvPr/>
            </p:nvSpPr>
            <p:spPr>
              <a:xfrm>
                <a:off x="2232575" y="2295325"/>
                <a:ext cx="16925" cy="16950"/>
              </a:xfrm>
              <a:custGeom>
                <a:avLst/>
                <a:gdLst/>
                <a:ahLst/>
                <a:cxnLst/>
                <a:rect l="l" t="t" r="r" b="b"/>
                <a:pathLst>
                  <a:path w="677" h="678" extrusionOk="0">
                    <a:moveTo>
                      <a:pt x="340" y="120"/>
                    </a:moveTo>
                    <a:cubicBezTo>
                      <a:pt x="461" y="120"/>
                      <a:pt x="561" y="219"/>
                      <a:pt x="561" y="340"/>
                    </a:cubicBezTo>
                    <a:cubicBezTo>
                      <a:pt x="561" y="462"/>
                      <a:pt x="461" y="561"/>
                      <a:pt x="340" y="561"/>
                    </a:cubicBezTo>
                    <a:cubicBezTo>
                      <a:pt x="218" y="561"/>
                      <a:pt x="119" y="462"/>
                      <a:pt x="119" y="340"/>
                    </a:cubicBezTo>
                    <a:cubicBezTo>
                      <a:pt x="119" y="219"/>
                      <a:pt x="218" y="120"/>
                      <a:pt x="340" y="120"/>
                    </a:cubicBezTo>
                    <a:close/>
                    <a:moveTo>
                      <a:pt x="340" y="1"/>
                    </a:moveTo>
                    <a:cubicBezTo>
                      <a:pt x="152" y="1"/>
                      <a:pt x="0" y="153"/>
                      <a:pt x="0" y="340"/>
                    </a:cubicBezTo>
                    <a:cubicBezTo>
                      <a:pt x="0" y="525"/>
                      <a:pt x="152" y="677"/>
                      <a:pt x="340" y="677"/>
                    </a:cubicBezTo>
                    <a:cubicBezTo>
                      <a:pt x="525" y="677"/>
                      <a:pt x="677" y="525"/>
                      <a:pt x="677" y="340"/>
                    </a:cubicBezTo>
                    <a:cubicBezTo>
                      <a:pt x="677" y="153"/>
                      <a:pt x="525" y="1"/>
                      <a:pt x="340" y="1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7" name="Google Shape;2717;p31"/>
              <p:cNvSpPr/>
              <p:nvPr/>
            </p:nvSpPr>
            <p:spPr>
              <a:xfrm>
                <a:off x="1483025" y="1723150"/>
                <a:ext cx="275175" cy="230725"/>
              </a:xfrm>
              <a:custGeom>
                <a:avLst/>
                <a:gdLst/>
                <a:ahLst/>
                <a:cxnLst/>
                <a:rect l="l" t="t" r="r" b="b"/>
                <a:pathLst>
                  <a:path w="11007" h="9229" extrusionOk="0">
                    <a:moveTo>
                      <a:pt x="83" y="1"/>
                    </a:moveTo>
                    <a:lnTo>
                      <a:pt x="1" y="83"/>
                    </a:lnTo>
                    <a:lnTo>
                      <a:pt x="2223" y="2303"/>
                    </a:lnTo>
                    <a:lnTo>
                      <a:pt x="2239" y="2319"/>
                    </a:lnTo>
                    <a:lnTo>
                      <a:pt x="4003" y="2319"/>
                    </a:lnTo>
                    <a:lnTo>
                      <a:pt x="10924" y="9229"/>
                    </a:lnTo>
                    <a:lnTo>
                      <a:pt x="11007" y="9146"/>
                    </a:lnTo>
                    <a:lnTo>
                      <a:pt x="4070" y="2220"/>
                    </a:lnTo>
                    <a:lnTo>
                      <a:pt x="4050" y="2201"/>
                    </a:lnTo>
                    <a:lnTo>
                      <a:pt x="2289" y="2201"/>
                    </a:lnTo>
                    <a:lnTo>
                      <a:pt x="83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8" name="Google Shape;2718;p31"/>
              <p:cNvSpPr/>
              <p:nvPr/>
            </p:nvSpPr>
            <p:spPr>
              <a:xfrm>
                <a:off x="2147125" y="961250"/>
                <a:ext cx="142825" cy="1564550"/>
              </a:xfrm>
              <a:custGeom>
                <a:avLst/>
                <a:gdLst/>
                <a:ahLst/>
                <a:cxnLst/>
                <a:rect l="l" t="t" r="r" b="b"/>
                <a:pathLst>
                  <a:path w="5713" h="62582" extrusionOk="0">
                    <a:moveTo>
                      <a:pt x="1618" y="1"/>
                    </a:moveTo>
                    <a:lnTo>
                      <a:pt x="1618" y="12892"/>
                    </a:lnTo>
                    <a:lnTo>
                      <a:pt x="1" y="14521"/>
                    </a:lnTo>
                    <a:lnTo>
                      <a:pt x="1" y="20105"/>
                    </a:lnTo>
                    <a:lnTo>
                      <a:pt x="2974" y="23056"/>
                    </a:lnTo>
                    <a:lnTo>
                      <a:pt x="2974" y="28299"/>
                    </a:lnTo>
                    <a:lnTo>
                      <a:pt x="5083" y="30388"/>
                    </a:lnTo>
                    <a:lnTo>
                      <a:pt x="5083" y="61869"/>
                    </a:lnTo>
                    <a:cubicBezTo>
                      <a:pt x="4986" y="61941"/>
                      <a:pt x="4923" y="62054"/>
                      <a:pt x="4923" y="62184"/>
                    </a:cubicBezTo>
                    <a:cubicBezTo>
                      <a:pt x="4923" y="62402"/>
                      <a:pt x="5099" y="62581"/>
                      <a:pt x="5318" y="62581"/>
                    </a:cubicBezTo>
                    <a:cubicBezTo>
                      <a:pt x="5536" y="62581"/>
                      <a:pt x="5712" y="62402"/>
                      <a:pt x="5712" y="62184"/>
                    </a:cubicBezTo>
                    <a:cubicBezTo>
                      <a:pt x="5712" y="62054"/>
                      <a:pt x="5649" y="61941"/>
                      <a:pt x="5552" y="61869"/>
                    </a:cubicBezTo>
                    <a:lnTo>
                      <a:pt x="5552" y="30192"/>
                    </a:lnTo>
                    <a:lnTo>
                      <a:pt x="3446" y="28100"/>
                    </a:lnTo>
                    <a:lnTo>
                      <a:pt x="3446" y="22860"/>
                    </a:lnTo>
                    <a:lnTo>
                      <a:pt x="473" y="19909"/>
                    </a:lnTo>
                    <a:lnTo>
                      <a:pt x="473" y="14714"/>
                    </a:lnTo>
                    <a:lnTo>
                      <a:pt x="2088" y="13086"/>
                    </a:lnTo>
                    <a:lnTo>
                      <a:pt x="2088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9" name="Google Shape;2719;p31"/>
              <p:cNvSpPr/>
              <p:nvPr/>
            </p:nvSpPr>
            <p:spPr>
              <a:xfrm>
                <a:off x="2231200" y="2262975"/>
                <a:ext cx="19750" cy="19750"/>
              </a:xfrm>
              <a:custGeom>
                <a:avLst/>
                <a:gdLst/>
                <a:ahLst/>
                <a:cxnLst/>
                <a:rect l="l" t="t" r="r" b="b"/>
                <a:pathLst>
                  <a:path w="790" h="790" extrusionOk="0">
                    <a:moveTo>
                      <a:pt x="395" y="0"/>
                    </a:moveTo>
                    <a:cubicBezTo>
                      <a:pt x="177" y="0"/>
                      <a:pt x="0" y="177"/>
                      <a:pt x="0" y="395"/>
                    </a:cubicBezTo>
                    <a:cubicBezTo>
                      <a:pt x="0" y="613"/>
                      <a:pt x="177" y="790"/>
                      <a:pt x="395" y="790"/>
                    </a:cubicBezTo>
                    <a:cubicBezTo>
                      <a:pt x="613" y="790"/>
                      <a:pt x="790" y="613"/>
                      <a:pt x="790" y="395"/>
                    </a:cubicBezTo>
                    <a:cubicBezTo>
                      <a:pt x="790" y="177"/>
                      <a:pt x="613" y="0"/>
                      <a:pt x="395" y="0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0" name="Google Shape;2720;p31"/>
              <p:cNvSpPr/>
              <p:nvPr/>
            </p:nvSpPr>
            <p:spPr>
              <a:xfrm>
                <a:off x="1477850" y="1868700"/>
                <a:ext cx="368000" cy="307950"/>
              </a:xfrm>
              <a:custGeom>
                <a:avLst/>
                <a:gdLst/>
                <a:ahLst/>
                <a:cxnLst/>
                <a:rect l="l" t="t" r="r" b="b"/>
                <a:pathLst>
                  <a:path w="14720" h="12318" extrusionOk="0">
                    <a:moveTo>
                      <a:pt x="14383" y="11760"/>
                    </a:moveTo>
                    <a:cubicBezTo>
                      <a:pt x="14504" y="11760"/>
                      <a:pt x="14601" y="11857"/>
                      <a:pt x="14601" y="11981"/>
                    </a:cubicBezTo>
                    <a:cubicBezTo>
                      <a:pt x="14601" y="12103"/>
                      <a:pt x="14504" y="12199"/>
                      <a:pt x="14383" y="12199"/>
                    </a:cubicBezTo>
                    <a:cubicBezTo>
                      <a:pt x="14259" y="12199"/>
                      <a:pt x="14162" y="12103"/>
                      <a:pt x="14162" y="11981"/>
                    </a:cubicBezTo>
                    <a:cubicBezTo>
                      <a:pt x="14162" y="11860"/>
                      <a:pt x="14261" y="11760"/>
                      <a:pt x="14383" y="11760"/>
                    </a:cubicBezTo>
                    <a:close/>
                    <a:moveTo>
                      <a:pt x="83" y="1"/>
                    </a:moveTo>
                    <a:lnTo>
                      <a:pt x="1" y="83"/>
                    </a:lnTo>
                    <a:lnTo>
                      <a:pt x="5607" y="5682"/>
                    </a:lnTo>
                    <a:lnTo>
                      <a:pt x="5607" y="6725"/>
                    </a:lnTo>
                    <a:lnTo>
                      <a:pt x="6397" y="7512"/>
                    </a:lnTo>
                    <a:lnTo>
                      <a:pt x="9820" y="7512"/>
                    </a:lnTo>
                    <a:lnTo>
                      <a:pt x="14104" y="11788"/>
                    </a:lnTo>
                    <a:cubicBezTo>
                      <a:pt x="14065" y="11840"/>
                      <a:pt x="14043" y="11909"/>
                      <a:pt x="14043" y="11981"/>
                    </a:cubicBezTo>
                    <a:cubicBezTo>
                      <a:pt x="14043" y="12166"/>
                      <a:pt x="14195" y="12318"/>
                      <a:pt x="14383" y="12318"/>
                    </a:cubicBezTo>
                    <a:cubicBezTo>
                      <a:pt x="14568" y="12318"/>
                      <a:pt x="14720" y="12166"/>
                      <a:pt x="14720" y="11981"/>
                    </a:cubicBezTo>
                    <a:cubicBezTo>
                      <a:pt x="14720" y="11793"/>
                      <a:pt x="14568" y="11642"/>
                      <a:pt x="14383" y="11642"/>
                    </a:cubicBezTo>
                    <a:cubicBezTo>
                      <a:pt x="14308" y="11642"/>
                      <a:pt x="14242" y="11664"/>
                      <a:pt x="14187" y="11702"/>
                    </a:cubicBezTo>
                    <a:lnTo>
                      <a:pt x="9886" y="7410"/>
                    </a:lnTo>
                    <a:lnTo>
                      <a:pt x="9869" y="7393"/>
                    </a:lnTo>
                    <a:lnTo>
                      <a:pt x="6444" y="7393"/>
                    </a:lnTo>
                    <a:lnTo>
                      <a:pt x="5726" y="6675"/>
                    </a:lnTo>
                    <a:lnTo>
                      <a:pt x="5726" y="5632"/>
                    </a:lnTo>
                    <a:lnTo>
                      <a:pt x="83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1" name="Google Shape;2721;p31"/>
              <p:cNvSpPr/>
              <p:nvPr/>
            </p:nvSpPr>
            <p:spPr>
              <a:xfrm>
                <a:off x="1729550" y="2124325"/>
                <a:ext cx="19750" cy="19825"/>
              </a:xfrm>
              <a:custGeom>
                <a:avLst/>
                <a:gdLst/>
                <a:ahLst/>
                <a:cxnLst/>
                <a:rect l="l" t="t" r="r" b="b"/>
                <a:pathLst>
                  <a:path w="790" h="793" extrusionOk="0">
                    <a:moveTo>
                      <a:pt x="395" y="0"/>
                    </a:moveTo>
                    <a:cubicBezTo>
                      <a:pt x="177" y="0"/>
                      <a:pt x="0" y="180"/>
                      <a:pt x="0" y="398"/>
                    </a:cubicBezTo>
                    <a:cubicBezTo>
                      <a:pt x="0" y="616"/>
                      <a:pt x="177" y="793"/>
                      <a:pt x="395" y="793"/>
                    </a:cubicBezTo>
                    <a:cubicBezTo>
                      <a:pt x="613" y="793"/>
                      <a:pt x="790" y="616"/>
                      <a:pt x="790" y="398"/>
                    </a:cubicBezTo>
                    <a:cubicBezTo>
                      <a:pt x="790" y="180"/>
                      <a:pt x="613" y="0"/>
                      <a:pt x="395" y="0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2" name="Google Shape;2722;p31"/>
              <p:cNvSpPr/>
              <p:nvPr/>
            </p:nvSpPr>
            <p:spPr>
              <a:xfrm>
                <a:off x="1754325" y="2149225"/>
                <a:ext cx="16925" cy="16950"/>
              </a:xfrm>
              <a:custGeom>
                <a:avLst/>
                <a:gdLst/>
                <a:ahLst/>
                <a:cxnLst/>
                <a:rect l="l" t="t" r="r" b="b"/>
                <a:pathLst>
                  <a:path w="677" h="678" extrusionOk="0">
                    <a:moveTo>
                      <a:pt x="340" y="120"/>
                    </a:moveTo>
                    <a:cubicBezTo>
                      <a:pt x="461" y="120"/>
                      <a:pt x="558" y="216"/>
                      <a:pt x="558" y="340"/>
                    </a:cubicBezTo>
                    <a:cubicBezTo>
                      <a:pt x="560" y="462"/>
                      <a:pt x="461" y="559"/>
                      <a:pt x="340" y="559"/>
                    </a:cubicBezTo>
                    <a:cubicBezTo>
                      <a:pt x="218" y="559"/>
                      <a:pt x="119" y="462"/>
                      <a:pt x="119" y="340"/>
                    </a:cubicBezTo>
                    <a:cubicBezTo>
                      <a:pt x="119" y="219"/>
                      <a:pt x="218" y="120"/>
                      <a:pt x="340" y="120"/>
                    </a:cubicBezTo>
                    <a:close/>
                    <a:moveTo>
                      <a:pt x="340" y="1"/>
                    </a:moveTo>
                    <a:cubicBezTo>
                      <a:pt x="152" y="1"/>
                      <a:pt x="0" y="153"/>
                      <a:pt x="0" y="338"/>
                    </a:cubicBezTo>
                    <a:cubicBezTo>
                      <a:pt x="0" y="525"/>
                      <a:pt x="152" y="677"/>
                      <a:pt x="340" y="677"/>
                    </a:cubicBezTo>
                    <a:cubicBezTo>
                      <a:pt x="525" y="677"/>
                      <a:pt x="676" y="525"/>
                      <a:pt x="676" y="338"/>
                    </a:cubicBezTo>
                    <a:cubicBezTo>
                      <a:pt x="676" y="153"/>
                      <a:pt x="525" y="1"/>
                      <a:pt x="340" y="1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3" name="Google Shape;2723;p31"/>
              <p:cNvSpPr/>
              <p:nvPr/>
            </p:nvSpPr>
            <p:spPr>
              <a:xfrm>
                <a:off x="1467700" y="1889200"/>
                <a:ext cx="136950" cy="182975"/>
              </a:xfrm>
              <a:custGeom>
                <a:avLst/>
                <a:gdLst/>
                <a:ahLst/>
                <a:cxnLst/>
                <a:rect l="l" t="t" r="r" b="b"/>
                <a:pathLst>
                  <a:path w="5478" h="7319" extrusionOk="0">
                    <a:moveTo>
                      <a:pt x="5138" y="6761"/>
                    </a:moveTo>
                    <a:cubicBezTo>
                      <a:pt x="5260" y="6761"/>
                      <a:pt x="5359" y="6860"/>
                      <a:pt x="5359" y="6982"/>
                    </a:cubicBezTo>
                    <a:cubicBezTo>
                      <a:pt x="5359" y="7103"/>
                      <a:pt x="5260" y="7203"/>
                      <a:pt x="5138" y="7203"/>
                    </a:cubicBezTo>
                    <a:cubicBezTo>
                      <a:pt x="5017" y="7203"/>
                      <a:pt x="4917" y="7103"/>
                      <a:pt x="4917" y="6982"/>
                    </a:cubicBezTo>
                    <a:cubicBezTo>
                      <a:pt x="4917" y="6860"/>
                      <a:pt x="5017" y="6761"/>
                      <a:pt x="5138" y="6761"/>
                    </a:cubicBezTo>
                    <a:close/>
                    <a:moveTo>
                      <a:pt x="84" y="0"/>
                    </a:moveTo>
                    <a:lnTo>
                      <a:pt x="1" y="83"/>
                    </a:lnTo>
                    <a:lnTo>
                      <a:pt x="5080" y="5157"/>
                    </a:lnTo>
                    <a:lnTo>
                      <a:pt x="5080" y="6648"/>
                    </a:lnTo>
                    <a:cubicBezTo>
                      <a:pt x="4923" y="6675"/>
                      <a:pt x="4801" y="6813"/>
                      <a:pt x="4801" y="6982"/>
                    </a:cubicBezTo>
                    <a:cubicBezTo>
                      <a:pt x="4801" y="7167"/>
                      <a:pt x="4953" y="7318"/>
                      <a:pt x="5138" y="7318"/>
                    </a:cubicBezTo>
                    <a:cubicBezTo>
                      <a:pt x="5326" y="7318"/>
                      <a:pt x="5478" y="7167"/>
                      <a:pt x="5478" y="6982"/>
                    </a:cubicBezTo>
                    <a:cubicBezTo>
                      <a:pt x="5478" y="6813"/>
                      <a:pt x="5356" y="6675"/>
                      <a:pt x="5199" y="6648"/>
                    </a:cubicBezTo>
                    <a:lnTo>
                      <a:pt x="5199" y="5107"/>
                    </a:lnTo>
                    <a:lnTo>
                      <a:pt x="84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4" name="Google Shape;2724;p31"/>
              <p:cNvSpPr/>
              <p:nvPr/>
            </p:nvSpPr>
            <p:spPr>
              <a:xfrm>
                <a:off x="2292900" y="1611075"/>
                <a:ext cx="17000" cy="16925"/>
              </a:xfrm>
              <a:custGeom>
                <a:avLst/>
                <a:gdLst/>
                <a:ahLst/>
                <a:cxnLst/>
                <a:rect l="l" t="t" r="r" b="b"/>
                <a:pathLst>
                  <a:path w="680" h="677" extrusionOk="0">
                    <a:moveTo>
                      <a:pt x="340" y="119"/>
                    </a:moveTo>
                    <a:cubicBezTo>
                      <a:pt x="461" y="119"/>
                      <a:pt x="560" y="219"/>
                      <a:pt x="560" y="340"/>
                    </a:cubicBezTo>
                    <a:cubicBezTo>
                      <a:pt x="560" y="462"/>
                      <a:pt x="461" y="561"/>
                      <a:pt x="340" y="561"/>
                    </a:cubicBezTo>
                    <a:cubicBezTo>
                      <a:pt x="218" y="561"/>
                      <a:pt x="119" y="462"/>
                      <a:pt x="119" y="340"/>
                    </a:cubicBezTo>
                    <a:cubicBezTo>
                      <a:pt x="119" y="219"/>
                      <a:pt x="218" y="119"/>
                      <a:pt x="340" y="119"/>
                    </a:cubicBezTo>
                    <a:close/>
                    <a:moveTo>
                      <a:pt x="340" y="1"/>
                    </a:moveTo>
                    <a:cubicBezTo>
                      <a:pt x="152" y="1"/>
                      <a:pt x="0" y="152"/>
                      <a:pt x="0" y="340"/>
                    </a:cubicBezTo>
                    <a:cubicBezTo>
                      <a:pt x="0" y="525"/>
                      <a:pt x="152" y="677"/>
                      <a:pt x="340" y="677"/>
                    </a:cubicBezTo>
                    <a:cubicBezTo>
                      <a:pt x="527" y="677"/>
                      <a:pt x="679" y="525"/>
                      <a:pt x="679" y="340"/>
                    </a:cubicBezTo>
                    <a:cubicBezTo>
                      <a:pt x="679" y="152"/>
                      <a:pt x="527" y="1"/>
                      <a:pt x="340" y="1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5" name="Google Shape;2725;p31"/>
              <p:cNvSpPr/>
              <p:nvPr/>
            </p:nvSpPr>
            <p:spPr>
              <a:xfrm>
                <a:off x="1478875" y="1479550"/>
                <a:ext cx="477800" cy="641750"/>
              </a:xfrm>
              <a:custGeom>
                <a:avLst/>
                <a:gdLst/>
                <a:ahLst/>
                <a:cxnLst/>
                <a:rect l="l" t="t" r="r" b="b"/>
                <a:pathLst>
                  <a:path w="19112" h="25670" extrusionOk="0">
                    <a:moveTo>
                      <a:pt x="18775" y="25112"/>
                    </a:moveTo>
                    <a:cubicBezTo>
                      <a:pt x="18897" y="25112"/>
                      <a:pt x="18996" y="25212"/>
                      <a:pt x="18996" y="25333"/>
                    </a:cubicBezTo>
                    <a:cubicBezTo>
                      <a:pt x="18996" y="25455"/>
                      <a:pt x="18897" y="25554"/>
                      <a:pt x="18775" y="25554"/>
                    </a:cubicBezTo>
                    <a:cubicBezTo>
                      <a:pt x="18654" y="25554"/>
                      <a:pt x="18554" y="25455"/>
                      <a:pt x="18554" y="25333"/>
                    </a:cubicBezTo>
                    <a:cubicBezTo>
                      <a:pt x="18554" y="25212"/>
                      <a:pt x="18654" y="25112"/>
                      <a:pt x="18775" y="25112"/>
                    </a:cubicBezTo>
                    <a:close/>
                    <a:moveTo>
                      <a:pt x="1" y="0"/>
                    </a:moveTo>
                    <a:lnTo>
                      <a:pt x="1" y="119"/>
                    </a:lnTo>
                    <a:lnTo>
                      <a:pt x="2690" y="119"/>
                    </a:lnTo>
                    <a:lnTo>
                      <a:pt x="3385" y="823"/>
                    </a:lnTo>
                    <a:lnTo>
                      <a:pt x="3385" y="10051"/>
                    </a:lnTo>
                    <a:lnTo>
                      <a:pt x="18496" y="25140"/>
                    </a:lnTo>
                    <a:cubicBezTo>
                      <a:pt x="18460" y="25195"/>
                      <a:pt x="18436" y="25261"/>
                      <a:pt x="18436" y="25333"/>
                    </a:cubicBezTo>
                    <a:cubicBezTo>
                      <a:pt x="18436" y="25518"/>
                      <a:pt x="18587" y="25670"/>
                      <a:pt x="18775" y="25670"/>
                    </a:cubicBezTo>
                    <a:cubicBezTo>
                      <a:pt x="18960" y="25670"/>
                      <a:pt x="19112" y="25518"/>
                      <a:pt x="19112" y="25333"/>
                    </a:cubicBezTo>
                    <a:cubicBezTo>
                      <a:pt x="19112" y="25145"/>
                      <a:pt x="18960" y="24994"/>
                      <a:pt x="18775" y="24994"/>
                    </a:cubicBezTo>
                    <a:cubicBezTo>
                      <a:pt x="18703" y="24994"/>
                      <a:pt x="18637" y="25018"/>
                      <a:pt x="18582" y="25057"/>
                    </a:cubicBezTo>
                    <a:lnTo>
                      <a:pt x="3501" y="10004"/>
                    </a:lnTo>
                    <a:lnTo>
                      <a:pt x="3501" y="773"/>
                    </a:lnTo>
                    <a:lnTo>
                      <a:pt x="2739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6" name="Google Shape;2726;p31"/>
              <p:cNvSpPr/>
              <p:nvPr/>
            </p:nvSpPr>
            <p:spPr>
              <a:xfrm>
                <a:off x="1467775" y="1794925"/>
                <a:ext cx="496025" cy="426050"/>
              </a:xfrm>
              <a:custGeom>
                <a:avLst/>
                <a:gdLst/>
                <a:ahLst/>
                <a:cxnLst/>
                <a:rect l="l" t="t" r="r" b="b"/>
                <a:pathLst>
                  <a:path w="19841" h="17042" extrusionOk="0">
                    <a:moveTo>
                      <a:pt x="332" y="1"/>
                    </a:moveTo>
                    <a:lnTo>
                      <a:pt x="1" y="335"/>
                    </a:lnTo>
                    <a:lnTo>
                      <a:pt x="8691" y="8961"/>
                    </a:lnTo>
                    <a:lnTo>
                      <a:pt x="11368" y="8961"/>
                    </a:lnTo>
                    <a:lnTo>
                      <a:pt x="19053" y="16591"/>
                    </a:lnTo>
                    <a:cubicBezTo>
                      <a:pt x="19051" y="16608"/>
                      <a:pt x="19048" y="16627"/>
                      <a:pt x="19048" y="16644"/>
                    </a:cubicBezTo>
                    <a:cubicBezTo>
                      <a:pt x="19048" y="16864"/>
                      <a:pt x="19225" y="17041"/>
                      <a:pt x="19443" y="17041"/>
                    </a:cubicBezTo>
                    <a:cubicBezTo>
                      <a:pt x="19661" y="17041"/>
                      <a:pt x="19840" y="16864"/>
                      <a:pt x="19840" y="16644"/>
                    </a:cubicBezTo>
                    <a:cubicBezTo>
                      <a:pt x="19837" y="16425"/>
                      <a:pt x="19661" y="16249"/>
                      <a:pt x="19443" y="16249"/>
                    </a:cubicBezTo>
                    <a:cubicBezTo>
                      <a:pt x="19423" y="16249"/>
                      <a:pt x="19404" y="16252"/>
                      <a:pt x="19385" y="16254"/>
                    </a:cubicBezTo>
                    <a:lnTo>
                      <a:pt x="11561" y="8489"/>
                    </a:lnTo>
                    <a:lnTo>
                      <a:pt x="8884" y="8489"/>
                    </a:lnTo>
                    <a:lnTo>
                      <a:pt x="332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7" name="Google Shape;2727;p31"/>
              <p:cNvSpPr/>
              <p:nvPr/>
            </p:nvSpPr>
            <p:spPr>
              <a:xfrm>
                <a:off x="1707600" y="2102300"/>
                <a:ext cx="16925" cy="16950"/>
              </a:xfrm>
              <a:custGeom>
                <a:avLst/>
                <a:gdLst/>
                <a:ahLst/>
                <a:cxnLst/>
                <a:rect l="l" t="t" r="r" b="b"/>
                <a:pathLst>
                  <a:path w="677" h="678" extrusionOk="0">
                    <a:moveTo>
                      <a:pt x="337" y="117"/>
                    </a:moveTo>
                    <a:cubicBezTo>
                      <a:pt x="461" y="117"/>
                      <a:pt x="558" y="216"/>
                      <a:pt x="558" y="338"/>
                    </a:cubicBezTo>
                    <a:cubicBezTo>
                      <a:pt x="558" y="459"/>
                      <a:pt x="461" y="558"/>
                      <a:pt x="337" y="558"/>
                    </a:cubicBezTo>
                    <a:cubicBezTo>
                      <a:pt x="216" y="558"/>
                      <a:pt x="119" y="459"/>
                      <a:pt x="119" y="338"/>
                    </a:cubicBezTo>
                    <a:cubicBezTo>
                      <a:pt x="119" y="216"/>
                      <a:pt x="216" y="117"/>
                      <a:pt x="337" y="117"/>
                    </a:cubicBezTo>
                    <a:close/>
                    <a:moveTo>
                      <a:pt x="337" y="1"/>
                    </a:moveTo>
                    <a:cubicBezTo>
                      <a:pt x="152" y="1"/>
                      <a:pt x="0" y="153"/>
                      <a:pt x="0" y="338"/>
                    </a:cubicBezTo>
                    <a:cubicBezTo>
                      <a:pt x="0" y="525"/>
                      <a:pt x="152" y="677"/>
                      <a:pt x="337" y="677"/>
                    </a:cubicBezTo>
                    <a:cubicBezTo>
                      <a:pt x="525" y="677"/>
                      <a:pt x="677" y="525"/>
                      <a:pt x="677" y="338"/>
                    </a:cubicBezTo>
                    <a:cubicBezTo>
                      <a:pt x="677" y="153"/>
                      <a:pt x="525" y="1"/>
                      <a:pt x="337" y="1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8" name="Google Shape;2728;p31"/>
              <p:cNvSpPr/>
              <p:nvPr/>
            </p:nvSpPr>
            <p:spPr>
              <a:xfrm>
                <a:off x="2694325" y="1972500"/>
                <a:ext cx="284150" cy="305875"/>
              </a:xfrm>
              <a:custGeom>
                <a:avLst/>
                <a:gdLst/>
                <a:ahLst/>
                <a:cxnLst/>
                <a:rect l="l" t="t" r="r" b="b"/>
                <a:pathLst>
                  <a:path w="11366" h="12235" extrusionOk="0">
                    <a:moveTo>
                      <a:pt x="338" y="11677"/>
                    </a:moveTo>
                    <a:cubicBezTo>
                      <a:pt x="459" y="11677"/>
                      <a:pt x="558" y="11777"/>
                      <a:pt x="558" y="11898"/>
                    </a:cubicBezTo>
                    <a:cubicBezTo>
                      <a:pt x="558" y="12019"/>
                      <a:pt x="459" y="12119"/>
                      <a:pt x="338" y="12119"/>
                    </a:cubicBezTo>
                    <a:cubicBezTo>
                      <a:pt x="216" y="12119"/>
                      <a:pt x="117" y="12019"/>
                      <a:pt x="117" y="11898"/>
                    </a:cubicBezTo>
                    <a:cubicBezTo>
                      <a:pt x="117" y="11777"/>
                      <a:pt x="216" y="11677"/>
                      <a:pt x="338" y="11677"/>
                    </a:cubicBezTo>
                    <a:close/>
                    <a:moveTo>
                      <a:pt x="4296" y="0"/>
                    </a:moveTo>
                    <a:lnTo>
                      <a:pt x="3603" y="699"/>
                    </a:lnTo>
                    <a:lnTo>
                      <a:pt x="3603" y="5124"/>
                    </a:lnTo>
                    <a:lnTo>
                      <a:pt x="296" y="8453"/>
                    </a:lnTo>
                    <a:lnTo>
                      <a:pt x="280" y="8469"/>
                    </a:lnTo>
                    <a:lnTo>
                      <a:pt x="280" y="11564"/>
                    </a:lnTo>
                    <a:cubicBezTo>
                      <a:pt x="122" y="11594"/>
                      <a:pt x="1" y="11732"/>
                      <a:pt x="1" y="11898"/>
                    </a:cubicBezTo>
                    <a:cubicBezTo>
                      <a:pt x="1" y="12083"/>
                      <a:pt x="153" y="12235"/>
                      <a:pt x="338" y="12235"/>
                    </a:cubicBezTo>
                    <a:cubicBezTo>
                      <a:pt x="525" y="12235"/>
                      <a:pt x="677" y="12083"/>
                      <a:pt x="677" y="11898"/>
                    </a:cubicBezTo>
                    <a:cubicBezTo>
                      <a:pt x="677" y="11732"/>
                      <a:pt x="556" y="11594"/>
                      <a:pt x="398" y="11564"/>
                    </a:cubicBezTo>
                    <a:lnTo>
                      <a:pt x="398" y="8519"/>
                    </a:lnTo>
                    <a:lnTo>
                      <a:pt x="3719" y="5171"/>
                    </a:lnTo>
                    <a:lnTo>
                      <a:pt x="3719" y="748"/>
                    </a:lnTo>
                    <a:lnTo>
                      <a:pt x="4346" y="119"/>
                    </a:lnTo>
                    <a:lnTo>
                      <a:pt x="11366" y="119"/>
                    </a:lnTo>
                    <a:lnTo>
                      <a:pt x="11366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9" name="Google Shape;2729;p31"/>
              <p:cNvSpPr/>
              <p:nvPr/>
            </p:nvSpPr>
            <p:spPr>
              <a:xfrm>
                <a:off x="2883975" y="2012650"/>
                <a:ext cx="19775" cy="19850"/>
              </a:xfrm>
              <a:custGeom>
                <a:avLst/>
                <a:gdLst/>
                <a:ahLst/>
                <a:cxnLst/>
                <a:rect l="l" t="t" r="r" b="b"/>
                <a:pathLst>
                  <a:path w="791" h="794" extrusionOk="0">
                    <a:moveTo>
                      <a:pt x="395" y="1"/>
                    </a:moveTo>
                    <a:cubicBezTo>
                      <a:pt x="177" y="1"/>
                      <a:pt x="1" y="178"/>
                      <a:pt x="1" y="398"/>
                    </a:cubicBezTo>
                    <a:cubicBezTo>
                      <a:pt x="1" y="616"/>
                      <a:pt x="177" y="793"/>
                      <a:pt x="395" y="793"/>
                    </a:cubicBezTo>
                    <a:cubicBezTo>
                      <a:pt x="613" y="793"/>
                      <a:pt x="790" y="616"/>
                      <a:pt x="790" y="398"/>
                    </a:cubicBezTo>
                    <a:cubicBezTo>
                      <a:pt x="790" y="178"/>
                      <a:pt x="613" y="1"/>
                      <a:pt x="395" y="1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0" name="Google Shape;2730;p31"/>
              <p:cNvSpPr/>
              <p:nvPr/>
            </p:nvSpPr>
            <p:spPr>
              <a:xfrm>
                <a:off x="2855125" y="2014100"/>
                <a:ext cx="16950" cy="16950"/>
              </a:xfrm>
              <a:custGeom>
                <a:avLst/>
                <a:gdLst/>
                <a:ahLst/>
                <a:cxnLst/>
                <a:rect l="l" t="t" r="r" b="b"/>
                <a:pathLst>
                  <a:path w="678" h="678" extrusionOk="0">
                    <a:moveTo>
                      <a:pt x="340" y="117"/>
                    </a:moveTo>
                    <a:cubicBezTo>
                      <a:pt x="462" y="117"/>
                      <a:pt x="561" y="216"/>
                      <a:pt x="561" y="338"/>
                    </a:cubicBezTo>
                    <a:cubicBezTo>
                      <a:pt x="561" y="462"/>
                      <a:pt x="462" y="558"/>
                      <a:pt x="340" y="558"/>
                    </a:cubicBezTo>
                    <a:cubicBezTo>
                      <a:pt x="219" y="558"/>
                      <a:pt x="119" y="459"/>
                      <a:pt x="119" y="338"/>
                    </a:cubicBezTo>
                    <a:cubicBezTo>
                      <a:pt x="119" y="216"/>
                      <a:pt x="219" y="117"/>
                      <a:pt x="340" y="117"/>
                    </a:cubicBezTo>
                    <a:close/>
                    <a:moveTo>
                      <a:pt x="340" y="1"/>
                    </a:moveTo>
                    <a:cubicBezTo>
                      <a:pt x="153" y="1"/>
                      <a:pt x="1" y="153"/>
                      <a:pt x="1" y="338"/>
                    </a:cubicBezTo>
                    <a:cubicBezTo>
                      <a:pt x="1" y="525"/>
                      <a:pt x="153" y="677"/>
                      <a:pt x="340" y="677"/>
                    </a:cubicBezTo>
                    <a:cubicBezTo>
                      <a:pt x="525" y="677"/>
                      <a:pt x="677" y="525"/>
                      <a:pt x="677" y="338"/>
                    </a:cubicBezTo>
                    <a:cubicBezTo>
                      <a:pt x="677" y="153"/>
                      <a:pt x="525" y="1"/>
                      <a:pt x="340" y="1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1" name="Google Shape;2731;p31"/>
              <p:cNvSpPr/>
              <p:nvPr/>
            </p:nvSpPr>
            <p:spPr>
              <a:xfrm>
                <a:off x="2504275" y="1775475"/>
                <a:ext cx="497125" cy="627900"/>
              </a:xfrm>
              <a:custGeom>
                <a:avLst/>
                <a:gdLst/>
                <a:ahLst/>
                <a:cxnLst/>
                <a:rect l="l" t="t" r="r" b="b"/>
                <a:pathLst>
                  <a:path w="19885" h="25116" extrusionOk="0">
                    <a:moveTo>
                      <a:pt x="19550" y="0"/>
                    </a:moveTo>
                    <a:lnTo>
                      <a:pt x="15318" y="4262"/>
                    </a:lnTo>
                    <a:lnTo>
                      <a:pt x="8448" y="4262"/>
                    </a:lnTo>
                    <a:lnTo>
                      <a:pt x="161" y="12613"/>
                    </a:lnTo>
                    <a:lnTo>
                      <a:pt x="161" y="24403"/>
                    </a:lnTo>
                    <a:cubicBezTo>
                      <a:pt x="64" y="24477"/>
                      <a:pt x="0" y="24591"/>
                      <a:pt x="0" y="24720"/>
                    </a:cubicBezTo>
                    <a:cubicBezTo>
                      <a:pt x="0" y="24938"/>
                      <a:pt x="177" y="25115"/>
                      <a:pt x="395" y="25115"/>
                    </a:cubicBezTo>
                    <a:cubicBezTo>
                      <a:pt x="616" y="25115"/>
                      <a:pt x="793" y="24938"/>
                      <a:pt x="793" y="24720"/>
                    </a:cubicBezTo>
                    <a:cubicBezTo>
                      <a:pt x="793" y="24591"/>
                      <a:pt x="729" y="24477"/>
                      <a:pt x="633" y="24403"/>
                    </a:cubicBezTo>
                    <a:lnTo>
                      <a:pt x="633" y="12806"/>
                    </a:lnTo>
                    <a:lnTo>
                      <a:pt x="8644" y="4734"/>
                    </a:lnTo>
                    <a:lnTo>
                      <a:pt x="15514" y="4734"/>
                    </a:lnTo>
                    <a:lnTo>
                      <a:pt x="19884" y="331"/>
                    </a:lnTo>
                    <a:lnTo>
                      <a:pt x="19550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2" name="Google Shape;2732;p31"/>
              <p:cNvSpPr/>
              <p:nvPr/>
            </p:nvSpPr>
            <p:spPr>
              <a:xfrm>
                <a:off x="2824900" y="2014100"/>
                <a:ext cx="16925" cy="16950"/>
              </a:xfrm>
              <a:custGeom>
                <a:avLst/>
                <a:gdLst/>
                <a:ahLst/>
                <a:cxnLst/>
                <a:rect l="l" t="t" r="r" b="b"/>
                <a:pathLst>
                  <a:path w="677" h="678" extrusionOk="0">
                    <a:moveTo>
                      <a:pt x="340" y="117"/>
                    </a:moveTo>
                    <a:cubicBezTo>
                      <a:pt x="462" y="117"/>
                      <a:pt x="561" y="216"/>
                      <a:pt x="561" y="338"/>
                    </a:cubicBezTo>
                    <a:cubicBezTo>
                      <a:pt x="558" y="462"/>
                      <a:pt x="462" y="558"/>
                      <a:pt x="340" y="558"/>
                    </a:cubicBezTo>
                    <a:cubicBezTo>
                      <a:pt x="219" y="558"/>
                      <a:pt x="119" y="459"/>
                      <a:pt x="119" y="338"/>
                    </a:cubicBezTo>
                    <a:cubicBezTo>
                      <a:pt x="119" y="216"/>
                      <a:pt x="219" y="117"/>
                      <a:pt x="340" y="117"/>
                    </a:cubicBezTo>
                    <a:close/>
                    <a:moveTo>
                      <a:pt x="340" y="1"/>
                    </a:moveTo>
                    <a:cubicBezTo>
                      <a:pt x="153" y="1"/>
                      <a:pt x="1" y="153"/>
                      <a:pt x="1" y="338"/>
                    </a:cubicBezTo>
                    <a:cubicBezTo>
                      <a:pt x="1" y="525"/>
                      <a:pt x="153" y="677"/>
                      <a:pt x="340" y="677"/>
                    </a:cubicBezTo>
                    <a:cubicBezTo>
                      <a:pt x="525" y="677"/>
                      <a:pt x="677" y="525"/>
                      <a:pt x="677" y="338"/>
                    </a:cubicBezTo>
                    <a:cubicBezTo>
                      <a:pt x="677" y="153"/>
                      <a:pt x="525" y="1"/>
                      <a:pt x="340" y="1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3" name="Google Shape;2733;p31"/>
              <p:cNvSpPr/>
              <p:nvPr/>
            </p:nvSpPr>
            <p:spPr>
              <a:xfrm>
                <a:off x="2670875" y="1949175"/>
                <a:ext cx="307600" cy="329200"/>
              </a:xfrm>
              <a:custGeom>
                <a:avLst/>
                <a:gdLst/>
                <a:ahLst/>
                <a:cxnLst/>
                <a:rect l="l" t="t" r="r" b="b"/>
                <a:pathLst>
                  <a:path w="12304" h="13168" extrusionOk="0">
                    <a:moveTo>
                      <a:pt x="337" y="12610"/>
                    </a:moveTo>
                    <a:cubicBezTo>
                      <a:pt x="458" y="12610"/>
                      <a:pt x="558" y="12710"/>
                      <a:pt x="558" y="12831"/>
                    </a:cubicBezTo>
                    <a:cubicBezTo>
                      <a:pt x="558" y="12952"/>
                      <a:pt x="458" y="13052"/>
                      <a:pt x="337" y="13052"/>
                    </a:cubicBezTo>
                    <a:cubicBezTo>
                      <a:pt x="216" y="13052"/>
                      <a:pt x="116" y="12952"/>
                      <a:pt x="116" y="12831"/>
                    </a:cubicBezTo>
                    <a:cubicBezTo>
                      <a:pt x="116" y="12710"/>
                      <a:pt x="216" y="12610"/>
                      <a:pt x="337" y="12610"/>
                    </a:cubicBezTo>
                    <a:close/>
                    <a:moveTo>
                      <a:pt x="4928" y="0"/>
                    </a:moveTo>
                    <a:lnTo>
                      <a:pt x="3603" y="1336"/>
                    </a:lnTo>
                    <a:lnTo>
                      <a:pt x="3603" y="5761"/>
                    </a:lnTo>
                    <a:lnTo>
                      <a:pt x="296" y="9091"/>
                    </a:lnTo>
                    <a:lnTo>
                      <a:pt x="279" y="9107"/>
                    </a:lnTo>
                    <a:lnTo>
                      <a:pt x="279" y="12497"/>
                    </a:lnTo>
                    <a:cubicBezTo>
                      <a:pt x="119" y="12527"/>
                      <a:pt x="0" y="12665"/>
                      <a:pt x="0" y="12831"/>
                    </a:cubicBezTo>
                    <a:cubicBezTo>
                      <a:pt x="0" y="13016"/>
                      <a:pt x="152" y="13168"/>
                      <a:pt x="337" y="13168"/>
                    </a:cubicBezTo>
                    <a:cubicBezTo>
                      <a:pt x="525" y="13168"/>
                      <a:pt x="677" y="13016"/>
                      <a:pt x="677" y="12831"/>
                    </a:cubicBezTo>
                    <a:cubicBezTo>
                      <a:pt x="677" y="12665"/>
                      <a:pt x="555" y="12527"/>
                      <a:pt x="398" y="12497"/>
                    </a:cubicBezTo>
                    <a:lnTo>
                      <a:pt x="398" y="9157"/>
                    </a:lnTo>
                    <a:lnTo>
                      <a:pt x="3719" y="5808"/>
                    </a:lnTo>
                    <a:lnTo>
                      <a:pt x="3719" y="1383"/>
                    </a:lnTo>
                    <a:lnTo>
                      <a:pt x="4977" y="116"/>
                    </a:lnTo>
                    <a:lnTo>
                      <a:pt x="12304" y="116"/>
                    </a:lnTo>
                    <a:lnTo>
                      <a:pt x="12304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4" name="Google Shape;2734;p31"/>
              <p:cNvSpPr/>
              <p:nvPr/>
            </p:nvSpPr>
            <p:spPr>
              <a:xfrm>
                <a:off x="2647325" y="1851175"/>
                <a:ext cx="330400" cy="427275"/>
              </a:xfrm>
              <a:custGeom>
                <a:avLst/>
                <a:gdLst/>
                <a:ahLst/>
                <a:cxnLst/>
                <a:rect l="l" t="t" r="r" b="b"/>
                <a:pathLst>
                  <a:path w="13216" h="17091" extrusionOk="0">
                    <a:moveTo>
                      <a:pt x="340" y="16530"/>
                    </a:moveTo>
                    <a:cubicBezTo>
                      <a:pt x="462" y="16530"/>
                      <a:pt x="561" y="16630"/>
                      <a:pt x="561" y="16751"/>
                    </a:cubicBezTo>
                    <a:cubicBezTo>
                      <a:pt x="561" y="16872"/>
                      <a:pt x="462" y="16972"/>
                      <a:pt x="340" y="16972"/>
                    </a:cubicBezTo>
                    <a:cubicBezTo>
                      <a:pt x="219" y="16972"/>
                      <a:pt x="120" y="16872"/>
                      <a:pt x="120" y="16751"/>
                    </a:cubicBezTo>
                    <a:cubicBezTo>
                      <a:pt x="120" y="16630"/>
                      <a:pt x="219" y="16530"/>
                      <a:pt x="340" y="16530"/>
                    </a:cubicBezTo>
                    <a:close/>
                    <a:moveTo>
                      <a:pt x="13133" y="0"/>
                    </a:moveTo>
                    <a:lnTo>
                      <a:pt x="10173" y="2984"/>
                    </a:lnTo>
                    <a:lnTo>
                      <a:pt x="5577" y="2984"/>
                    </a:lnTo>
                    <a:lnTo>
                      <a:pt x="3614" y="4964"/>
                    </a:lnTo>
                    <a:lnTo>
                      <a:pt x="3614" y="9389"/>
                    </a:lnTo>
                    <a:lnTo>
                      <a:pt x="291" y="12735"/>
                    </a:lnTo>
                    <a:lnTo>
                      <a:pt x="282" y="16420"/>
                    </a:lnTo>
                    <a:cubicBezTo>
                      <a:pt x="122" y="16447"/>
                      <a:pt x="1" y="16585"/>
                      <a:pt x="1" y="16751"/>
                    </a:cubicBezTo>
                    <a:cubicBezTo>
                      <a:pt x="1" y="16939"/>
                      <a:pt x="153" y="17091"/>
                      <a:pt x="340" y="17091"/>
                    </a:cubicBezTo>
                    <a:cubicBezTo>
                      <a:pt x="528" y="17091"/>
                      <a:pt x="680" y="16939"/>
                      <a:pt x="680" y="16751"/>
                    </a:cubicBezTo>
                    <a:cubicBezTo>
                      <a:pt x="680" y="16585"/>
                      <a:pt x="559" y="16447"/>
                      <a:pt x="401" y="16417"/>
                    </a:cubicBezTo>
                    <a:lnTo>
                      <a:pt x="409" y="12784"/>
                    </a:lnTo>
                    <a:lnTo>
                      <a:pt x="3730" y="9436"/>
                    </a:lnTo>
                    <a:lnTo>
                      <a:pt x="3730" y="5011"/>
                    </a:lnTo>
                    <a:lnTo>
                      <a:pt x="5627" y="3103"/>
                    </a:lnTo>
                    <a:lnTo>
                      <a:pt x="10220" y="3103"/>
                    </a:lnTo>
                    <a:lnTo>
                      <a:pt x="13215" y="86"/>
                    </a:lnTo>
                    <a:lnTo>
                      <a:pt x="13133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5" name="Google Shape;2735;p31"/>
              <p:cNvSpPr/>
              <p:nvPr/>
            </p:nvSpPr>
            <p:spPr>
              <a:xfrm>
                <a:off x="2414275" y="1478925"/>
                <a:ext cx="324450" cy="777500"/>
              </a:xfrm>
              <a:custGeom>
                <a:avLst/>
                <a:gdLst/>
                <a:ahLst/>
                <a:cxnLst/>
                <a:rect l="l" t="t" r="r" b="b"/>
                <a:pathLst>
                  <a:path w="12978" h="31100" extrusionOk="0">
                    <a:moveTo>
                      <a:pt x="340" y="30540"/>
                    </a:moveTo>
                    <a:cubicBezTo>
                      <a:pt x="462" y="30540"/>
                      <a:pt x="561" y="30639"/>
                      <a:pt x="561" y="30760"/>
                    </a:cubicBezTo>
                    <a:cubicBezTo>
                      <a:pt x="561" y="30882"/>
                      <a:pt x="462" y="30981"/>
                      <a:pt x="340" y="30981"/>
                    </a:cubicBezTo>
                    <a:cubicBezTo>
                      <a:pt x="219" y="30981"/>
                      <a:pt x="119" y="30882"/>
                      <a:pt x="119" y="30760"/>
                    </a:cubicBezTo>
                    <a:cubicBezTo>
                      <a:pt x="119" y="30639"/>
                      <a:pt x="219" y="30540"/>
                      <a:pt x="340" y="30540"/>
                    </a:cubicBezTo>
                    <a:close/>
                    <a:moveTo>
                      <a:pt x="12895" y="0"/>
                    </a:moveTo>
                    <a:lnTo>
                      <a:pt x="4834" y="8097"/>
                    </a:lnTo>
                    <a:lnTo>
                      <a:pt x="4818" y="8116"/>
                    </a:lnTo>
                    <a:lnTo>
                      <a:pt x="4818" y="15097"/>
                    </a:lnTo>
                    <a:lnTo>
                      <a:pt x="953" y="18979"/>
                    </a:lnTo>
                    <a:lnTo>
                      <a:pt x="953" y="24364"/>
                    </a:lnTo>
                    <a:lnTo>
                      <a:pt x="282" y="25041"/>
                    </a:lnTo>
                    <a:lnTo>
                      <a:pt x="282" y="30429"/>
                    </a:lnTo>
                    <a:cubicBezTo>
                      <a:pt x="122" y="30457"/>
                      <a:pt x="1" y="30595"/>
                      <a:pt x="1" y="30760"/>
                    </a:cubicBezTo>
                    <a:cubicBezTo>
                      <a:pt x="1" y="30948"/>
                      <a:pt x="153" y="31100"/>
                      <a:pt x="340" y="31100"/>
                    </a:cubicBezTo>
                    <a:cubicBezTo>
                      <a:pt x="528" y="31100"/>
                      <a:pt x="680" y="30948"/>
                      <a:pt x="680" y="30760"/>
                    </a:cubicBezTo>
                    <a:cubicBezTo>
                      <a:pt x="680" y="30595"/>
                      <a:pt x="558" y="30457"/>
                      <a:pt x="398" y="30429"/>
                    </a:cubicBezTo>
                    <a:lnTo>
                      <a:pt x="398" y="25090"/>
                    </a:lnTo>
                    <a:lnTo>
                      <a:pt x="1072" y="24414"/>
                    </a:lnTo>
                    <a:lnTo>
                      <a:pt x="1072" y="19028"/>
                    </a:lnTo>
                    <a:lnTo>
                      <a:pt x="4936" y="15147"/>
                    </a:lnTo>
                    <a:lnTo>
                      <a:pt x="4936" y="8163"/>
                    </a:lnTo>
                    <a:lnTo>
                      <a:pt x="12978" y="83"/>
                    </a:lnTo>
                    <a:lnTo>
                      <a:pt x="12895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6" name="Google Shape;2736;p31"/>
              <p:cNvSpPr/>
              <p:nvPr/>
            </p:nvSpPr>
            <p:spPr>
              <a:xfrm>
                <a:off x="2294950" y="1643925"/>
                <a:ext cx="112925" cy="685675"/>
              </a:xfrm>
              <a:custGeom>
                <a:avLst/>
                <a:gdLst/>
                <a:ahLst/>
                <a:cxnLst/>
                <a:rect l="l" t="t" r="r" b="b"/>
                <a:pathLst>
                  <a:path w="4517" h="27427" extrusionOk="0">
                    <a:moveTo>
                      <a:pt x="338" y="26866"/>
                    </a:moveTo>
                    <a:cubicBezTo>
                      <a:pt x="462" y="26866"/>
                      <a:pt x="558" y="26965"/>
                      <a:pt x="558" y="27087"/>
                    </a:cubicBezTo>
                    <a:cubicBezTo>
                      <a:pt x="558" y="27208"/>
                      <a:pt x="462" y="27307"/>
                      <a:pt x="338" y="27307"/>
                    </a:cubicBezTo>
                    <a:cubicBezTo>
                      <a:pt x="216" y="27307"/>
                      <a:pt x="120" y="27208"/>
                      <a:pt x="120" y="27087"/>
                    </a:cubicBezTo>
                    <a:cubicBezTo>
                      <a:pt x="120" y="26965"/>
                      <a:pt x="216" y="26866"/>
                      <a:pt x="338" y="26866"/>
                    </a:cubicBezTo>
                    <a:close/>
                    <a:moveTo>
                      <a:pt x="4398" y="1"/>
                    </a:moveTo>
                    <a:lnTo>
                      <a:pt x="4398" y="6093"/>
                    </a:lnTo>
                    <a:lnTo>
                      <a:pt x="1097" y="9408"/>
                    </a:lnTo>
                    <a:lnTo>
                      <a:pt x="1077" y="9425"/>
                    </a:lnTo>
                    <a:lnTo>
                      <a:pt x="1077" y="19592"/>
                    </a:lnTo>
                    <a:lnTo>
                      <a:pt x="280" y="20392"/>
                    </a:lnTo>
                    <a:lnTo>
                      <a:pt x="280" y="26755"/>
                    </a:lnTo>
                    <a:cubicBezTo>
                      <a:pt x="122" y="26783"/>
                      <a:pt x="1" y="26921"/>
                      <a:pt x="1" y="27087"/>
                    </a:cubicBezTo>
                    <a:cubicBezTo>
                      <a:pt x="1" y="27274"/>
                      <a:pt x="153" y="27426"/>
                      <a:pt x="340" y="27426"/>
                    </a:cubicBezTo>
                    <a:cubicBezTo>
                      <a:pt x="525" y="27426"/>
                      <a:pt x="677" y="27274"/>
                      <a:pt x="677" y="27087"/>
                    </a:cubicBezTo>
                    <a:cubicBezTo>
                      <a:pt x="677" y="26921"/>
                      <a:pt x="556" y="26783"/>
                      <a:pt x="398" y="26755"/>
                    </a:cubicBezTo>
                    <a:lnTo>
                      <a:pt x="398" y="20442"/>
                    </a:lnTo>
                    <a:lnTo>
                      <a:pt x="1196" y="19639"/>
                    </a:lnTo>
                    <a:lnTo>
                      <a:pt x="1196" y="9475"/>
                    </a:lnTo>
                    <a:lnTo>
                      <a:pt x="4500" y="6159"/>
                    </a:lnTo>
                    <a:lnTo>
                      <a:pt x="4517" y="6143"/>
                    </a:lnTo>
                    <a:lnTo>
                      <a:pt x="4517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7" name="Google Shape;2737;p31"/>
              <p:cNvSpPr/>
              <p:nvPr/>
            </p:nvSpPr>
            <p:spPr>
              <a:xfrm>
                <a:off x="2319325" y="978025"/>
                <a:ext cx="44250" cy="465925"/>
              </a:xfrm>
              <a:custGeom>
                <a:avLst/>
                <a:gdLst/>
                <a:ahLst/>
                <a:cxnLst/>
                <a:rect l="l" t="t" r="r" b="b"/>
                <a:pathLst>
                  <a:path w="1770" h="18637" extrusionOk="0">
                    <a:moveTo>
                      <a:pt x="1430" y="18076"/>
                    </a:moveTo>
                    <a:cubicBezTo>
                      <a:pt x="1552" y="18076"/>
                      <a:pt x="1651" y="18176"/>
                      <a:pt x="1651" y="18297"/>
                    </a:cubicBezTo>
                    <a:cubicBezTo>
                      <a:pt x="1651" y="18419"/>
                      <a:pt x="1552" y="18518"/>
                      <a:pt x="1430" y="18518"/>
                    </a:cubicBezTo>
                    <a:cubicBezTo>
                      <a:pt x="1309" y="18518"/>
                      <a:pt x="1209" y="18419"/>
                      <a:pt x="1209" y="18297"/>
                    </a:cubicBezTo>
                    <a:cubicBezTo>
                      <a:pt x="1209" y="18176"/>
                      <a:pt x="1309" y="18076"/>
                      <a:pt x="1430" y="18076"/>
                    </a:cubicBezTo>
                    <a:close/>
                    <a:moveTo>
                      <a:pt x="0" y="1"/>
                    </a:moveTo>
                    <a:lnTo>
                      <a:pt x="0" y="9461"/>
                    </a:lnTo>
                    <a:lnTo>
                      <a:pt x="1372" y="10822"/>
                    </a:lnTo>
                    <a:lnTo>
                      <a:pt x="1372" y="17966"/>
                    </a:lnTo>
                    <a:cubicBezTo>
                      <a:pt x="1212" y="17993"/>
                      <a:pt x="1093" y="18131"/>
                      <a:pt x="1093" y="18297"/>
                    </a:cubicBezTo>
                    <a:cubicBezTo>
                      <a:pt x="1093" y="18485"/>
                      <a:pt x="1245" y="18637"/>
                      <a:pt x="1430" y="18637"/>
                    </a:cubicBezTo>
                    <a:cubicBezTo>
                      <a:pt x="1618" y="18637"/>
                      <a:pt x="1770" y="18485"/>
                      <a:pt x="1770" y="18297"/>
                    </a:cubicBezTo>
                    <a:cubicBezTo>
                      <a:pt x="1770" y="18131"/>
                      <a:pt x="1648" y="17993"/>
                      <a:pt x="1491" y="17966"/>
                    </a:cubicBezTo>
                    <a:lnTo>
                      <a:pt x="1491" y="10772"/>
                    </a:lnTo>
                    <a:lnTo>
                      <a:pt x="119" y="9411"/>
                    </a:lnTo>
                    <a:lnTo>
                      <a:pt x="119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8" name="Google Shape;2738;p31"/>
              <p:cNvSpPr/>
              <p:nvPr/>
            </p:nvSpPr>
            <p:spPr>
              <a:xfrm>
                <a:off x="2383650" y="1447800"/>
                <a:ext cx="355075" cy="632575"/>
              </a:xfrm>
              <a:custGeom>
                <a:avLst/>
                <a:gdLst/>
                <a:ahLst/>
                <a:cxnLst/>
                <a:rect l="l" t="t" r="r" b="b"/>
                <a:pathLst>
                  <a:path w="14203" h="25303" extrusionOk="0">
                    <a:moveTo>
                      <a:pt x="340" y="24743"/>
                    </a:moveTo>
                    <a:cubicBezTo>
                      <a:pt x="461" y="24743"/>
                      <a:pt x="558" y="24842"/>
                      <a:pt x="558" y="24963"/>
                    </a:cubicBezTo>
                    <a:cubicBezTo>
                      <a:pt x="558" y="25085"/>
                      <a:pt x="461" y="25184"/>
                      <a:pt x="340" y="25184"/>
                    </a:cubicBezTo>
                    <a:cubicBezTo>
                      <a:pt x="218" y="25184"/>
                      <a:pt x="119" y="25085"/>
                      <a:pt x="119" y="24963"/>
                    </a:cubicBezTo>
                    <a:cubicBezTo>
                      <a:pt x="119" y="24842"/>
                      <a:pt x="218" y="24743"/>
                      <a:pt x="340" y="24743"/>
                    </a:cubicBezTo>
                    <a:close/>
                    <a:moveTo>
                      <a:pt x="14120" y="0"/>
                    </a:moveTo>
                    <a:lnTo>
                      <a:pt x="5115" y="9046"/>
                    </a:lnTo>
                    <a:lnTo>
                      <a:pt x="5099" y="9063"/>
                    </a:lnTo>
                    <a:lnTo>
                      <a:pt x="5099" y="16044"/>
                    </a:lnTo>
                    <a:lnTo>
                      <a:pt x="1234" y="19926"/>
                    </a:lnTo>
                    <a:lnTo>
                      <a:pt x="1234" y="21275"/>
                    </a:lnTo>
                    <a:lnTo>
                      <a:pt x="279" y="22236"/>
                    </a:lnTo>
                    <a:lnTo>
                      <a:pt x="279" y="24632"/>
                    </a:lnTo>
                    <a:cubicBezTo>
                      <a:pt x="122" y="24660"/>
                      <a:pt x="0" y="24798"/>
                      <a:pt x="0" y="24963"/>
                    </a:cubicBezTo>
                    <a:cubicBezTo>
                      <a:pt x="0" y="25151"/>
                      <a:pt x="152" y="25303"/>
                      <a:pt x="337" y="25303"/>
                    </a:cubicBezTo>
                    <a:cubicBezTo>
                      <a:pt x="525" y="25303"/>
                      <a:pt x="676" y="25151"/>
                      <a:pt x="676" y="24963"/>
                    </a:cubicBezTo>
                    <a:cubicBezTo>
                      <a:pt x="676" y="24798"/>
                      <a:pt x="555" y="24660"/>
                      <a:pt x="398" y="24632"/>
                    </a:cubicBezTo>
                    <a:lnTo>
                      <a:pt x="398" y="22286"/>
                    </a:lnTo>
                    <a:lnTo>
                      <a:pt x="1353" y="21325"/>
                    </a:lnTo>
                    <a:lnTo>
                      <a:pt x="1353" y="19975"/>
                    </a:lnTo>
                    <a:lnTo>
                      <a:pt x="5215" y="16094"/>
                    </a:lnTo>
                    <a:lnTo>
                      <a:pt x="5215" y="9110"/>
                    </a:lnTo>
                    <a:lnTo>
                      <a:pt x="14203" y="83"/>
                    </a:lnTo>
                    <a:lnTo>
                      <a:pt x="14120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9" name="Google Shape;2739;p31"/>
              <p:cNvSpPr/>
              <p:nvPr/>
            </p:nvSpPr>
            <p:spPr>
              <a:xfrm>
                <a:off x="2570600" y="2009975"/>
                <a:ext cx="134375" cy="180625"/>
              </a:xfrm>
              <a:custGeom>
                <a:avLst/>
                <a:gdLst/>
                <a:ahLst/>
                <a:cxnLst/>
                <a:rect l="l" t="t" r="r" b="b"/>
                <a:pathLst>
                  <a:path w="5375" h="7225" extrusionOk="0">
                    <a:moveTo>
                      <a:pt x="340" y="6667"/>
                    </a:moveTo>
                    <a:cubicBezTo>
                      <a:pt x="461" y="6667"/>
                      <a:pt x="561" y="6766"/>
                      <a:pt x="561" y="6888"/>
                    </a:cubicBezTo>
                    <a:cubicBezTo>
                      <a:pt x="561" y="7009"/>
                      <a:pt x="461" y="7109"/>
                      <a:pt x="340" y="7109"/>
                    </a:cubicBezTo>
                    <a:cubicBezTo>
                      <a:pt x="218" y="7109"/>
                      <a:pt x="119" y="7009"/>
                      <a:pt x="119" y="6888"/>
                    </a:cubicBezTo>
                    <a:cubicBezTo>
                      <a:pt x="119" y="6766"/>
                      <a:pt x="218" y="6667"/>
                      <a:pt x="340" y="6667"/>
                    </a:cubicBezTo>
                    <a:close/>
                    <a:moveTo>
                      <a:pt x="5292" y="0"/>
                    </a:moveTo>
                    <a:lnTo>
                      <a:pt x="298" y="5033"/>
                    </a:lnTo>
                    <a:lnTo>
                      <a:pt x="282" y="5049"/>
                    </a:lnTo>
                    <a:lnTo>
                      <a:pt x="282" y="6554"/>
                    </a:lnTo>
                    <a:cubicBezTo>
                      <a:pt x="122" y="6581"/>
                      <a:pt x="0" y="6719"/>
                      <a:pt x="0" y="6888"/>
                    </a:cubicBezTo>
                    <a:cubicBezTo>
                      <a:pt x="0" y="7073"/>
                      <a:pt x="152" y="7224"/>
                      <a:pt x="340" y="7224"/>
                    </a:cubicBezTo>
                    <a:cubicBezTo>
                      <a:pt x="528" y="7224"/>
                      <a:pt x="679" y="7073"/>
                      <a:pt x="679" y="6888"/>
                    </a:cubicBezTo>
                    <a:cubicBezTo>
                      <a:pt x="679" y="6719"/>
                      <a:pt x="558" y="6581"/>
                      <a:pt x="398" y="6554"/>
                    </a:cubicBezTo>
                    <a:lnTo>
                      <a:pt x="398" y="5099"/>
                    </a:lnTo>
                    <a:lnTo>
                      <a:pt x="5375" y="83"/>
                    </a:lnTo>
                    <a:lnTo>
                      <a:pt x="5292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0" name="Google Shape;2740;p31"/>
              <p:cNvSpPr/>
              <p:nvPr/>
            </p:nvSpPr>
            <p:spPr>
              <a:xfrm>
                <a:off x="2598200" y="2046475"/>
                <a:ext cx="106775" cy="190075"/>
              </a:xfrm>
              <a:custGeom>
                <a:avLst/>
                <a:gdLst/>
                <a:ahLst/>
                <a:cxnLst/>
                <a:rect l="l" t="t" r="r" b="b"/>
                <a:pathLst>
                  <a:path w="4271" h="7603" extrusionOk="0">
                    <a:moveTo>
                      <a:pt x="340" y="7045"/>
                    </a:moveTo>
                    <a:cubicBezTo>
                      <a:pt x="461" y="7045"/>
                      <a:pt x="561" y="7145"/>
                      <a:pt x="561" y="7266"/>
                    </a:cubicBezTo>
                    <a:cubicBezTo>
                      <a:pt x="561" y="7388"/>
                      <a:pt x="461" y="7487"/>
                      <a:pt x="340" y="7487"/>
                    </a:cubicBezTo>
                    <a:cubicBezTo>
                      <a:pt x="219" y="7487"/>
                      <a:pt x="119" y="7388"/>
                      <a:pt x="119" y="7266"/>
                    </a:cubicBezTo>
                    <a:cubicBezTo>
                      <a:pt x="119" y="7145"/>
                      <a:pt x="219" y="7045"/>
                      <a:pt x="340" y="7045"/>
                    </a:cubicBezTo>
                    <a:close/>
                    <a:moveTo>
                      <a:pt x="4188" y="1"/>
                    </a:moveTo>
                    <a:lnTo>
                      <a:pt x="299" y="3920"/>
                    </a:lnTo>
                    <a:lnTo>
                      <a:pt x="279" y="3937"/>
                    </a:lnTo>
                    <a:lnTo>
                      <a:pt x="279" y="6932"/>
                    </a:lnTo>
                    <a:cubicBezTo>
                      <a:pt x="122" y="6960"/>
                      <a:pt x="0" y="7098"/>
                      <a:pt x="0" y="7266"/>
                    </a:cubicBezTo>
                    <a:cubicBezTo>
                      <a:pt x="0" y="7451"/>
                      <a:pt x="152" y="7603"/>
                      <a:pt x="340" y="7603"/>
                    </a:cubicBezTo>
                    <a:cubicBezTo>
                      <a:pt x="525" y="7603"/>
                      <a:pt x="677" y="7451"/>
                      <a:pt x="677" y="7266"/>
                    </a:cubicBezTo>
                    <a:cubicBezTo>
                      <a:pt x="677" y="7101"/>
                      <a:pt x="558" y="6963"/>
                      <a:pt x="398" y="6935"/>
                    </a:cubicBezTo>
                    <a:lnTo>
                      <a:pt x="398" y="3987"/>
                    </a:lnTo>
                    <a:lnTo>
                      <a:pt x="4271" y="83"/>
                    </a:lnTo>
                    <a:lnTo>
                      <a:pt x="4188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1" name="Google Shape;2741;p31"/>
              <p:cNvSpPr/>
              <p:nvPr/>
            </p:nvSpPr>
            <p:spPr>
              <a:xfrm>
                <a:off x="2318275" y="2070425"/>
                <a:ext cx="36950" cy="307200"/>
              </a:xfrm>
              <a:custGeom>
                <a:avLst/>
                <a:gdLst/>
                <a:ahLst/>
                <a:cxnLst/>
                <a:rect l="l" t="t" r="r" b="b"/>
                <a:pathLst>
                  <a:path w="1478" h="12288" extrusionOk="0">
                    <a:moveTo>
                      <a:pt x="1138" y="119"/>
                    </a:moveTo>
                    <a:cubicBezTo>
                      <a:pt x="1260" y="119"/>
                      <a:pt x="1359" y="219"/>
                      <a:pt x="1359" y="340"/>
                    </a:cubicBezTo>
                    <a:cubicBezTo>
                      <a:pt x="1359" y="461"/>
                      <a:pt x="1260" y="561"/>
                      <a:pt x="1138" y="561"/>
                    </a:cubicBezTo>
                    <a:cubicBezTo>
                      <a:pt x="1017" y="561"/>
                      <a:pt x="917" y="461"/>
                      <a:pt x="917" y="340"/>
                    </a:cubicBezTo>
                    <a:cubicBezTo>
                      <a:pt x="917" y="219"/>
                      <a:pt x="1017" y="119"/>
                      <a:pt x="1138" y="119"/>
                    </a:cubicBezTo>
                    <a:close/>
                    <a:moveTo>
                      <a:pt x="340" y="11727"/>
                    </a:moveTo>
                    <a:cubicBezTo>
                      <a:pt x="462" y="11727"/>
                      <a:pt x="561" y="11826"/>
                      <a:pt x="561" y="11948"/>
                    </a:cubicBezTo>
                    <a:cubicBezTo>
                      <a:pt x="561" y="12069"/>
                      <a:pt x="462" y="12169"/>
                      <a:pt x="340" y="12169"/>
                    </a:cubicBezTo>
                    <a:cubicBezTo>
                      <a:pt x="219" y="12169"/>
                      <a:pt x="120" y="12069"/>
                      <a:pt x="120" y="11948"/>
                    </a:cubicBezTo>
                    <a:cubicBezTo>
                      <a:pt x="120" y="11826"/>
                      <a:pt x="219" y="11727"/>
                      <a:pt x="340" y="11727"/>
                    </a:cubicBezTo>
                    <a:close/>
                    <a:moveTo>
                      <a:pt x="1138" y="0"/>
                    </a:moveTo>
                    <a:cubicBezTo>
                      <a:pt x="953" y="0"/>
                      <a:pt x="801" y="152"/>
                      <a:pt x="801" y="340"/>
                    </a:cubicBezTo>
                    <a:cubicBezTo>
                      <a:pt x="801" y="506"/>
                      <a:pt x="920" y="644"/>
                      <a:pt x="1080" y="671"/>
                    </a:cubicBezTo>
                    <a:lnTo>
                      <a:pt x="1080" y="2824"/>
                    </a:lnTo>
                    <a:lnTo>
                      <a:pt x="282" y="3628"/>
                    </a:lnTo>
                    <a:lnTo>
                      <a:pt x="282" y="11617"/>
                    </a:lnTo>
                    <a:cubicBezTo>
                      <a:pt x="122" y="11644"/>
                      <a:pt x="1" y="11782"/>
                      <a:pt x="1" y="11948"/>
                    </a:cubicBezTo>
                    <a:cubicBezTo>
                      <a:pt x="1" y="12136"/>
                      <a:pt x="153" y="12287"/>
                      <a:pt x="340" y="12287"/>
                    </a:cubicBezTo>
                    <a:cubicBezTo>
                      <a:pt x="528" y="12287"/>
                      <a:pt x="680" y="12136"/>
                      <a:pt x="680" y="11948"/>
                    </a:cubicBezTo>
                    <a:cubicBezTo>
                      <a:pt x="680" y="11782"/>
                      <a:pt x="558" y="11644"/>
                      <a:pt x="398" y="11617"/>
                    </a:cubicBezTo>
                    <a:lnTo>
                      <a:pt x="398" y="3675"/>
                    </a:lnTo>
                    <a:lnTo>
                      <a:pt x="1199" y="2874"/>
                    </a:lnTo>
                    <a:lnTo>
                      <a:pt x="1199" y="671"/>
                    </a:lnTo>
                    <a:cubicBezTo>
                      <a:pt x="1356" y="644"/>
                      <a:pt x="1478" y="506"/>
                      <a:pt x="1478" y="340"/>
                    </a:cubicBezTo>
                    <a:cubicBezTo>
                      <a:pt x="1478" y="152"/>
                      <a:pt x="1326" y="0"/>
                      <a:pt x="1138" y="0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2" name="Google Shape;2742;p31"/>
              <p:cNvSpPr/>
              <p:nvPr/>
            </p:nvSpPr>
            <p:spPr>
              <a:xfrm>
                <a:off x="2056800" y="1031225"/>
                <a:ext cx="185725" cy="1020175"/>
              </a:xfrm>
              <a:custGeom>
                <a:avLst/>
                <a:gdLst/>
                <a:ahLst/>
                <a:cxnLst/>
                <a:rect l="l" t="t" r="r" b="b"/>
                <a:pathLst>
                  <a:path w="7429" h="40807" extrusionOk="0">
                    <a:moveTo>
                      <a:pt x="3641" y="120"/>
                    </a:moveTo>
                    <a:cubicBezTo>
                      <a:pt x="3763" y="120"/>
                      <a:pt x="3862" y="219"/>
                      <a:pt x="3862" y="340"/>
                    </a:cubicBezTo>
                    <a:cubicBezTo>
                      <a:pt x="3862" y="459"/>
                      <a:pt x="3763" y="559"/>
                      <a:pt x="3641" y="559"/>
                    </a:cubicBezTo>
                    <a:cubicBezTo>
                      <a:pt x="3520" y="559"/>
                      <a:pt x="3421" y="459"/>
                      <a:pt x="3421" y="340"/>
                    </a:cubicBezTo>
                    <a:cubicBezTo>
                      <a:pt x="3421" y="219"/>
                      <a:pt x="3520" y="120"/>
                      <a:pt x="3641" y="120"/>
                    </a:cubicBezTo>
                    <a:close/>
                    <a:moveTo>
                      <a:pt x="3641" y="1"/>
                    </a:moveTo>
                    <a:cubicBezTo>
                      <a:pt x="3457" y="1"/>
                      <a:pt x="3305" y="153"/>
                      <a:pt x="3305" y="340"/>
                    </a:cubicBezTo>
                    <a:cubicBezTo>
                      <a:pt x="3305" y="412"/>
                      <a:pt x="3327" y="478"/>
                      <a:pt x="3365" y="534"/>
                    </a:cubicBezTo>
                    <a:lnTo>
                      <a:pt x="0" y="3904"/>
                    </a:lnTo>
                    <a:lnTo>
                      <a:pt x="0" y="22284"/>
                    </a:lnTo>
                    <a:lnTo>
                      <a:pt x="1372" y="23645"/>
                    </a:lnTo>
                    <a:lnTo>
                      <a:pt x="1372" y="25930"/>
                    </a:lnTo>
                    <a:lnTo>
                      <a:pt x="7310" y="31860"/>
                    </a:lnTo>
                    <a:lnTo>
                      <a:pt x="7310" y="40807"/>
                    </a:lnTo>
                    <a:lnTo>
                      <a:pt x="7429" y="40807"/>
                    </a:lnTo>
                    <a:lnTo>
                      <a:pt x="7429" y="31810"/>
                    </a:lnTo>
                    <a:lnTo>
                      <a:pt x="1491" y="25883"/>
                    </a:lnTo>
                    <a:lnTo>
                      <a:pt x="1491" y="23595"/>
                    </a:lnTo>
                    <a:lnTo>
                      <a:pt x="119" y="22234"/>
                    </a:lnTo>
                    <a:lnTo>
                      <a:pt x="119" y="3954"/>
                    </a:lnTo>
                    <a:lnTo>
                      <a:pt x="3448" y="616"/>
                    </a:lnTo>
                    <a:cubicBezTo>
                      <a:pt x="3503" y="655"/>
                      <a:pt x="3570" y="677"/>
                      <a:pt x="3641" y="677"/>
                    </a:cubicBezTo>
                    <a:cubicBezTo>
                      <a:pt x="3829" y="677"/>
                      <a:pt x="3981" y="525"/>
                      <a:pt x="3981" y="340"/>
                    </a:cubicBezTo>
                    <a:cubicBezTo>
                      <a:pt x="3981" y="153"/>
                      <a:pt x="3829" y="1"/>
                      <a:pt x="3641" y="1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3" name="Google Shape;2743;p31"/>
              <p:cNvSpPr/>
              <p:nvPr/>
            </p:nvSpPr>
            <p:spPr>
              <a:xfrm>
                <a:off x="2103525" y="1076775"/>
                <a:ext cx="86150" cy="631775"/>
              </a:xfrm>
              <a:custGeom>
                <a:avLst/>
                <a:gdLst/>
                <a:ahLst/>
                <a:cxnLst/>
                <a:rect l="l" t="t" r="r" b="b"/>
                <a:pathLst>
                  <a:path w="3446" h="25271" extrusionOk="0">
                    <a:moveTo>
                      <a:pt x="3106" y="24713"/>
                    </a:moveTo>
                    <a:cubicBezTo>
                      <a:pt x="3230" y="24713"/>
                      <a:pt x="3327" y="24809"/>
                      <a:pt x="3327" y="24934"/>
                    </a:cubicBezTo>
                    <a:cubicBezTo>
                      <a:pt x="3327" y="25055"/>
                      <a:pt x="3227" y="25154"/>
                      <a:pt x="3106" y="25154"/>
                    </a:cubicBezTo>
                    <a:cubicBezTo>
                      <a:pt x="2984" y="25154"/>
                      <a:pt x="2888" y="25055"/>
                      <a:pt x="2888" y="24934"/>
                    </a:cubicBezTo>
                    <a:cubicBezTo>
                      <a:pt x="2888" y="24812"/>
                      <a:pt x="2984" y="24713"/>
                      <a:pt x="3106" y="24713"/>
                    </a:cubicBezTo>
                    <a:close/>
                    <a:moveTo>
                      <a:pt x="2667" y="1"/>
                    </a:moveTo>
                    <a:lnTo>
                      <a:pt x="0" y="2673"/>
                    </a:lnTo>
                    <a:lnTo>
                      <a:pt x="0" y="19871"/>
                    </a:lnTo>
                    <a:lnTo>
                      <a:pt x="1408" y="21268"/>
                    </a:lnTo>
                    <a:lnTo>
                      <a:pt x="2289" y="21268"/>
                    </a:lnTo>
                    <a:lnTo>
                      <a:pt x="3048" y="22021"/>
                    </a:lnTo>
                    <a:lnTo>
                      <a:pt x="3048" y="24600"/>
                    </a:lnTo>
                    <a:cubicBezTo>
                      <a:pt x="2890" y="24627"/>
                      <a:pt x="2769" y="24765"/>
                      <a:pt x="2769" y="24934"/>
                    </a:cubicBezTo>
                    <a:cubicBezTo>
                      <a:pt x="2769" y="25119"/>
                      <a:pt x="2921" y="25270"/>
                      <a:pt x="3106" y="25270"/>
                    </a:cubicBezTo>
                    <a:cubicBezTo>
                      <a:pt x="3293" y="25270"/>
                      <a:pt x="3445" y="25119"/>
                      <a:pt x="3445" y="24934"/>
                    </a:cubicBezTo>
                    <a:cubicBezTo>
                      <a:pt x="3445" y="24765"/>
                      <a:pt x="3324" y="24627"/>
                      <a:pt x="3167" y="24600"/>
                    </a:cubicBezTo>
                    <a:lnTo>
                      <a:pt x="3167" y="21972"/>
                    </a:lnTo>
                    <a:lnTo>
                      <a:pt x="2338" y="21149"/>
                    </a:lnTo>
                    <a:lnTo>
                      <a:pt x="1455" y="21149"/>
                    </a:lnTo>
                    <a:lnTo>
                      <a:pt x="119" y="19821"/>
                    </a:lnTo>
                    <a:lnTo>
                      <a:pt x="119" y="2720"/>
                    </a:lnTo>
                    <a:lnTo>
                      <a:pt x="2750" y="84"/>
                    </a:lnTo>
                    <a:lnTo>
                      <a:pt x="2667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4" name="Google Shape;2744;p31"/>
              <p:cNvSpPr/>
              <p:nvPr/>
            </p:nvSpPr>
            <p:spPr>
              <a:xfrm>
                <a:off x="2292900" y="1580575"/>
                <a:ext cx="17000" cy="16925"/>
              </a:xfrm>
              <a:custGeom>
                <a:avLst/>
                <a:gdLst/>
                <a:ahLst/>
                <a:cxnLst/>
                <a:rect l="l" t="t" r="r" b="b"/>
                <a:pathLst>
                  <a:path w="680" h="677" extrusionOk="0">
                    <a:moveTo>
                      <a:pt x="340" y="119"/>
                    </a:moveTo>
                    <a:cubicBezTo>
                      <a:pt x="461" y="119"/>
                      <a:pt x="560" y="219"/>
                      <a:pt x="560" y="340"/>
                    </a:cubicBezTo>
                    <a:cubicBezTo>
                      <a:pt x="560" y="461"/>
                      <a:pt x="461" y="561"/>
                      <a:pt x="340" y="561"/>
                    </a:cubicBezTo>
                    <a:cubicBezTo>
                      <a:pt x="218" y="561"/>
                      <a:pt x="119" y="461"/>
                      <a:pt x="119" y="340"/>
                    </a:cubicBezTo>
                    <a:cubicBezTo>
                      <a:pt x="119" y="219"/>
                      <a:pt x="218" y="119"/>
                      <a:pt x="340" y="119"/>
                    </a:cubicBezTo>
                    <a:close/>
                    <a:moveTo>
                      <a:pt x="340" y="0"/>
                    </a:moveTo>
                    <a:cubicBezTo>
                      <a:pt x="152" y="0"/>
                      <a:pt x="0" y="152"/>
                      <a:pt x="0" y="340"/>
                    </a:cubicBezTo>
                    <a:cubicBezTo>
                      <a:pt x="0" y="525"/>
                      <a:pt x="152" y="677"/>
                      <a:pt x="340" y="677"/>
                    </a:cubicBezTo>
                    <a:cubicBezTo>
                      <a:pt x="527" y="677"/>
                      <a:pt x="679" y="525"/>
                      <a:pt x="679" y="340"/>
                    </a:cubicBezTo>
                    <a:cubicBezTo>
                      <a:pt x="679" y="152"/>
                      <a:pt x="527" y="0"/>
                      <a:pt x="340" y="0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5" name="Google Shape;2745;p31"/>
              <p:cNvSpPr/>
              <p:nvPr/>
            </p:nvSpPr>
            <p:spPr>
              <a:xfrm>
                <a:off x="2080200" y="971125"/>
                <a:ext cx="169300" cy="833775"/>
              </a:xfrm>
              <a:custGeom>
                <a:avLst/>
                <a:gdLst/>
                <a:ahLst/>
                <a:cxnLst/>
                <a:rect l="l" t="t" r="r" b="b"/>
                <a:pathLst>
                  <a:path w="6772" h="33351" extrusionOk="0">
                    <a:moveTo>
                      <a:pt x="6435" y="32792"/>
                    </a:moveTo>
                    <a:cubicBezTo>
                      <a:pt x="6556" y="32792"/>
                      <a:pt x="6656" y="32889"/>
                      <a:pt x="6656" y="33013"/>
                    </a:cubicBezTo>
                    <a:cubicBezTo>
                      <a:pt x="6656" y="33135"/>
                      <a:pt x="6556" y="33231"/>
                      <a:pt x="6435" y="33231"/>
                    </a:cubicBezTo>
                    <a:cubicBezTo>
                      <a:pt x="6313" y="33231"/>
                      <a:pt x="6214" y="33135"/>
                      <a:pt x="6214" y="33013"/>
                    </a:cubicBezTo>
                    <a:cubicBezTo>
                      <a:pt x="6214" y="32889"/>
                      <a:pt x="6313" y="32792"/>
                      <a:pt x="6435" y="32792"/>
                    </a:cubicBezTo>
                    <a:close/>
                    <a:moveTo>
                      <a:pt x="3583" y="1"/>
                    </a:moveTo>
                    <a:lnTo>
                      <a:pt x="3583" y="3012"/>
                    </a:lnTo>
                    <a:lnTo>
                      <a:pt x="0" y="6604"/>
                    </a:lnTo>
                    <a:lnTo>
                      <a:pt x="0" y="24392"/>
                    </a:lnTo>
                    <a:lnTo>
                      <a:pt x="1372" y="25753"/>
                    </a:lnTo>
                    <a:lnTo>
                      <a:pt x="1372" y="28042"/>
                    </a:lnTo>
                    <a:lnTo>
                      <a:pt x="6156" y="32817"/>
                    </a:lnTo>
                    <a:cubicBezTo>
                      <a:pt x="6117" y="32872"/>
                      <a:pt x="6095" y="32939"/>
                      <a:pt x="6095" y="33011"/>
                    </a:cubicBezTo>
                    <a:cubicBezTo>
                      <a:pt x="6095" y="33198"/>
                      <a:pt x="6247" y="33350"/>
                      <a:pt x="6435" y="33350"/>
                    </a:cubicBezTo>
                    <a:cubicBezTo>
                      <a:pt x="6620" y="33350"/>
                      <a:pt x="6772" y="33198"/>
                      <a:pt x="6772" y="33011"/>
                    </a:cubicBezTo>
                    <a:cubicBezTo>
                      <a:pt x="6772" y="32826"/>
                      <a:pt x="6620" y="32674"/>
                      <a:pt x="6435" y="32674"/>
                    </a:cubicBezTo>
                    <a:cubicBezTo>
                      <a:pt x="6363" y="32674"/>
                      <a:pt x="6294" y="32696"/>
                      <a:pt x="6239" y="32734"/>
                    </a:cubicBezTo>
                    <a:lnTo>
                      <a:pt x="1488" y="27992"/>
                    </a:lnTo>
                    <a:lnTo>
                      <a:pt x="1488" y="25703"/>
                    </a:lnTo>
                    <a:lnTo>
                      <a:pt x="116" y="24343"/>
                    </a:lnTo>
                    <a:lnTo>
                      <a:pt x="116" y="6653"/>
                    </a:lnTo>
                    <a:lnTo>
                      <a:pt x="3699" y="3062"/>
                    </a:lnTo>
                    <a:lnTo>
                      <a:pt x="3699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6" name="Google Shape;2746;p31"/>
              <p:cNvSpPr/>
              <p:nvPr/>
            </p:nvSpPr>
            <p:spPr>
              <a:xfrm>
                <a:off x="1955975" y="993200"/>
                <a:ext cx="192700" cy="1086025"/>
              </a:xfrm>
              <a:custGeom>
                <a:avLst/>
                <a:gdLst/>
                <a:ahLst/>
                <a:cxnLst/>
                <a:rect l="l" t="t" r="r" b="b"/>
                <a:pathLst>
                  <a:path w="7708" h="43441" extrusionOk="0">
                    <a:moveTo>
                      <a:pt x="7368" y="42880"/>
                    </a:moveTo>
                    <a:cubicBezTo>
                      <a:pt x="7490" y="42880"/>
                      <a:pt x="7589" y="42979"/>
                      <a:pt x="7589" y="43100"/>
                    </a:cubicBezTo>
                    <a:cubicBezTo>
                      <a:pt x="7589" y="43222"/>
                      <a:pt x="7490" y="43321"/>
                      <a:pt x="7368" y="43321"/>
                    </a:cubicBezTo>
                    <a:cubicBezTo>
                      <a:pt x="7247" y="43321"/>
                      <a:pt x="7147" y="43222"/>
                      <a:pt x="7147" y="43100"/>
                    </a:cubicBezTo>
                    <a:cubicBezTo>
                      <a:pt x="7147" y="42979"/>
                      <a:pt x="7247" y="42880"/>
                      <a:pt x="7368" y="42880"/>
                    </a:cubicBezTo>
                    <a:close/>
                    <a:moveTo>
                      <a:pt x="1149" y="1"/>
                    </a:moveTo>
                    <a:lnTo>
                      <a:pt x="1149" y="4365"/>
                    </a:lnTo>
                    <a:lnTo>
                      <a:pt x="0" y="5519"/>
                    </a:lnTo>
                    <a:lnTo>
                      <a:pt x="0" y="25074"/>
                    </a:lnTo>
                    <a:lnTo>
                      <a:pt x="1372" y="26438"/>
                    </a:lnTo>
                    <a:lnTo>
                      <a:pt x="1372" y="28724"/>
                    </a:lnTo>
                    <a:lnTo>
                      <a:pt x="7310" y="34653"/>
                    </a:lnTo>
                    <a:lnTo>
                      <a:pt x="7310" y="42769"/>
                    </a:lnTo>
                    <a:cubicBezTo>
                      <a:pt x="7150" y="42797"/>
                      <a:pt x="7031" y="42935"/>
                      <a:pt x="7031" y="43100"/>
                    </a:cubicBezTo>
                    <a:cubicBezTo>
                      <a:pt x="7031" y="43288"/>
                      <a:pt x="7183" y="43440"/>
                      <a:pt x="7368" y="43440"/>
                    </a:cubicBezTo>
                    <a:cubicBezTo>
                      <a:pt x="7556" y="43440"/>
                      <a:pt x="7708" y="43288"/>
                      <a:pt x="7708" y="43100"/>
                    </a:cubicBezTo>
                    <a:cubicBezTo>
                      <a:pt x="7708" y="42935"/>
                      <a:pt x="7586" y="42797"/>
                      <a:pt x="7429" y="42769"/>
                    </a:cubicBezTo>
                    <a:lnTo>
                      <a:pt x="7429" y="34604"/>
                    </a:lnTo>
                    <a:lnTo>
                      <a:pt x="1488" y="28674"/>
                    </a:lnTo>
                    <a:lnTo>
                      <a:pt x="1488" y="26388"/>
                    </a:lnTo>
                    <a:lnTo>
                      <a:pt x="116" y="25025"/>
                    </a:lnTo>
                    <a:lnTo>
                      <a:pt x="116" y="5569"/>
                    </a:lnTo>
                    <a:lnTo>
                      <a:pt x="1265" y="4412"/>
                    </a:lnTo>
                    <a:lnTo>
                      <a:pt x="1265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7" name="Google Shape;2747;p31"/>
              <p:cNvSpPr/>
              <p:nvPr/>
            </p:nvSpPr>
            <p:spPr>
              <a:xfrm>
                <a:off x="1979300" y="985825"/>
                <a:ext cx="192700" cy="1116500"/>
              </a:xfrm>
              <a:custGeom>
                <a:avLst/>
                <a:gdLst/>
                <a:ahLst/>
                <a:cxnLst/>
                <a:rect l="l" t="t" r="r" b="b"/>
                <a:pathLst>
                  <a:path w="7708" h="44660" extrusionOk="0">
                    <a:moveTo>
                      <a:pt x="7371" y="44102"/>
                    </a:moveTo>
                    <a:cubicBezTo>
                      <a:pt x="7492" y="44102"/>
                      <a:pt x="7592" y="44202"/>
                      <a:pt x="7592" y="44323"/>
                    </a:cubicBezTo>
                    <a:cubicBezTo>
                      <a:pt x="7592" y="44444"/>
                      <a:pt x="7492" y="44544"/>
                      <a:pt x="7371" y="44544"/>
                    </a:cubicBezTo>
                    <a:cubicBezTo>
                      <a:pt x="7249" y="44544"/>
                      <a:pt x="7150" y="44444"/>
                      <a:pt x="7150" y="44323"/>
                    </a:cubicBezTo>
                    <a:cubicBezTo>
                      <a:pt x="7150" y="44202"/>
                      <a:pt x="7249" y="44102"/>
                      <a:pt x="7371" y="44102"/>
                    </a:cubicBezTo>
                    <a:close/>
                    <a:moveTo>
                      <a:pt x="1149" y="0"/>
                    </a:moveTo>
                    <a:lnTo>
                      <a:pt x="1149" y="4953"/>
                    </a:lnTo>
                    <a:lnTo>
                      <a:pt x="0" y="6109"/>
                    </a:lnTo>
                    <a:lnTo>
                      <a:pt x="0" y="25077"/>
                    </a:lnTo>
                    <a:lnTo>
                      <a:pt x="1372" y="26438"/>
                    </a:lnTo>
                    <a:lnTo>
                      <a:pt x="1372" y="28723"/>
                    </a:lnTo>
                    <a:lnTo>
                      <a:pt x="7310" y="34653"/>
                    </a:lnTo>
                    <a:lnTo>
                      <a:pt x="7310" y="43989"/>
                    </a:lnTo>
                    <a:cubicBezTo>
                      <a:pt x="7153" y="44019"/>
                      <a:pt x="7031" y="44157"/>
                      <a:pt x="7031" y="44323"/>
                    </a:cubicBezTo>
                    <a:cubicBezTo>
                      <a:pt x="7031" y="44511"/>
                      <a:pt x="7183" y="44660"/>
                      <a:pt x="7371" y="44660"/>
                    </a:cubicBezTo>
                    <a:cubicBezTo>
                      <a:pt x="7556" y="44660"/>
                      <a:pt x="7708" y="44508"/>
                      <a:pt x="7708" y="44323"/>
                    </a:cubicBezTo>
                    <a:cubicBezTo>
                      <a:pt x="7708" y="44157"/>
                      <a:pt x="7586" y="44019"/>
                      <a:pt x="7429" y="43989"/>
                    </a:cubicBezTo>
                    <a:lnTo>
                      <a:pt x="7429" y="34603"/>
                    </a:lnTo>
                    <a:lnTo>
                      <a:pt x="1491" y="28677"/>
                    </a:lnTo>
                    <a:lnTo>
                      <a:pt x="1491" y="26388"/>
                    </a:lnTo>
                    <a:lnTo>
                      <a:pt x="119" y="25027"/>
                    </a:lnTo>
                    <a:lnTo>
                      <a:pt x="119" y="6159"/>
                    </a:lnTo>
                    <a:lnTo>
                      <a:pt x="1267" y="5003"/>
                    </a:lnTo>
                    <a:lnTo>
                      <a:pt x="1267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8" name="Google Shape;2748;p31"/>
              <p:cNvSpPr/>
              <p:nvPr/>
            </p:nvSpPr>
            <p:spPr>
              <a:xfrm>
                <a:off x="2002700" y="978500"/>
                <a:ext cx="185725" cy="1052000"/>
              </a:xfrm>
              <a:custGeom>
                <a:avLst/>
                <a:gdLst/>
                <a:ahLst/>
                <a:cxnLst/>
                <a:rect l="l" t="t" r="r" b="b"/>
                <a:pathLst>
                  <a:path w="7429" h="42080" extrusionOk="0">
                    <a:moveTo>
                      <a:pt x="1146" y="1"/>
                    </a:moveTo>
                    <a:lnTo>
                      <a:pt x="1146" y="5541"/>
                    </a:lnTo>
                    <a:lnTo>
                      <a:pt x="0" y="6698"/>
                    </a:lnTo>
                    <a:lnTo>
                      <a:pt x="0" y="25074"/>
                    </a:lnTo>
                    <a:lnTo>
                      <a:pt x="1372" y="26435"/>
                    </a:lnTo>
                    <a:lnTo>
                      <a:pt x="1372" y="28724"/>
                    </a:lnTo>
                    <a:lnTo>
                      <a:pt x="7310" y="34651"/>
                    </a:lnTo>
                    <a:lnTo>
                      <a:pt x="7310" y="42079"/>
                    </a:lnTo>
                    <a:lnTo>
                      <a:pt x="7429" y="42079"/>
                    </a:lnTo>
                    <a:lnTo>
                      <a:pt x="7429" y="34604"/>
                    </a:lnTo>
                    <a:lnTo>
                      <a:pt x="1488" y="28674"/>
                    </a:lnTo>
                    <a:lnTo>
                      <a:pt x="1488" y="26386"/>
                    </a:lnTo>
                    <a:lnTo>
                      <a:pt x="116" y="25025"/>
                    </a:lnTo>
                    <a:lnTo>
                      <a:pt x="116" y="6745"/>
                    </a:lnTo>
                    <a:lnTo>
                      <a:pt x="1264" y="5591"/>
                    </a:lnTo>
                    <a:lnTo>
                      <a:pt x="1264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9" name="Google Shape;2749;p31"/>
              <p:cNvSpPr/>
              <p:nvPr/>
            </p:nvSpPr>
            <p:spPr>
              <a:xfrm>
                <a:off x="2314900" y="1643925"/>
                <a:ext cx="69600" cy="213900"/>
              </a:xfrm>
              <a:custGeom>
                <a:avLst/>
                <a:gdLst/>
                <a:ahLst/>
                <a:cxnLst/>
                <a:rect l="l" t="t" r="r" b="b"/>
                <a:pathLst>
                  <a:path w="2784" h="8556" extrusionOk="0">
                    <a:moveTo>
                      <a:pt x="340" y="7998"/>
                    </a:moveTo>
                    <a:cubicBezTo>
                      <a:pt x="462" y="7998"/>
                      <a:pt x="561" y="8097"/>
                      <a:pt x="561" y="8219"/>
                    </a:cubicBezTo>
                    <a:cubicBezTo>
                      <a:pt x="561" y="8340"/>
                      <a:pt x="462" y="8439"/>
                      <a:pt x="340" y="8439"/>
                    </a:cubicBezTo>
                    <a:cubicBezTo>
                      <a:pt x="219" y="8439"/>
                      <a:pt x="119" y="8340"/>
                      <a:pt x="119" y="8219"/>
                    </a:cubicBezTo>
                    <a:cubicBezTo>
                      <a:pt x="119" y="8097"/>
                      <a:pt x="219" y="7998"/>
                      <a:pt x="340" y="7998"/>
                    </a:cubicBezTo>
                    <a:close/>
                    <a:moveTo>
                      <a:pt x="2667" y="1"/>
                    </a:moveTo>
                    <a:lnTo>
                      <a:pt x="2667" y="5798"/>
                    </a:lnTo>
                    <a:lnTo>
                      <a:pt x="533" y="7940"/>
                    </a:lnTo>
                    <a:cubicBezTo>
                      <a:pt x="478" y="7901"/>
                      <a:pt x="412" y="7879"/>
                      <a:pt x="340" y="7879"/>
                    </a:cubicBezTo>
                    <a:cubicBezTo>
                      <a:pt x="152" y="7879"/>
                      <a:pt x="1" y="8031"/>
                      <a:pt x="1" y="8219"/>
                    </a:cubicBezTo>
                    <a:cubicBezTo>
                      <a:pt x="1" y="8404"/>
                      <a:pt x="152" y="8555"/>
                      <a:pt x="340" y="8555"/>
                    </a:cubicBezTo>
                    <a:cubicBezTo>
                      <a:pt x="525" y="8555"/>
                      <a:pt x="677" y="8404"/>
                      <a:pt x="677" y="8219"/>
                    </a:cubicBezTo>
                    <a:cubicBezTo>
                      <a:pt x="677" y="8147"/>
                      <a:pt x="655" y="8078"/>
                      <a:pt x="616" y="8023"/>
                    </a:cubicBezTo>
                    <a:lnTo>
                      <a:pt x="2783" y="5847"/>
                    </a:lnTo>
                    <a:lnTo>
                      <a:pt x="2783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0" name="Google Shape;2750;p31"/>
              <p:cNvSpPr/>
              <p:nvPr/>
            </p:nvSpPr>
            <p:spPr>
              <a:xfrm>
                <a:off x="2219175" y="942900"/>
                <a:ext cx="620600" cy="657500"/>
              </a:xfrm>
              <a:custGeom>
                <a:avLst/>
                <a:gdLst/>
                <a:ahLst/>
                <a:cxnLst/>
                <a:rect l="l" t="t" r="r" b="b"/>
                <a:pathLst>
                  <a:path w="24824" h="26300" extrusionOk="0">
                    <a:moveTo>
                      <a:pt x="20017" y="0"/>
                    </a:moveTo>
                    <a:lnTo>
                      <a:pt x="19686" y="337"/>
                    </a:lnTo>
                    <a:lnTo>
                      <a:pt x="24354" y="4969"/>
                    </a:lnTo>
                    <a:lnTo>
                      <a:pt x="24354" y="13033"/>
                    </a:lnTo>
                    <a:lnTo>
                      <a:pt x="19965" y="17452"/>
                    </a:lnTo>
                    <a:lnTo>
                      <a:pt x="18068" y="17452"/>
                    </a:lnTo>
                    <a:lnTo>
                      <a:pt x="9756" y="25828"/>
                    </a:lnTo>
                    <a:lnTo>
                      <a:pt x="7976" y="25828"/>
                    </a:lnTo>
                    <a:lnTo>
                      <a:pt x="6910" y="24770"/>
                    </a:lnTo>
                    <a:lnTo>
                      <a:pt x="6910" y="24053"/>
                    </a:lnTo>
                    <a:lnTo>
                      <a:pt x="785" y="17974"/>
                    </a:lnTo>
                    <a:cubicBezTo>
                      <a:pt x="788" y="17955"/>
                      <a:pt x="790" y="17938"/>
                      <a:pt x="790" y="17919"/>
                    </a:cubicBezTo>
                    <a:cubicBezTo>
                      <a:pt x="790" y="17701"/>
                      <a:pt x="614" y="17521"/>
                      <a:pt x="396" y="17521"/>
                    </a:cubicBezTo>
                    <a:cubicBezTo>
                      <a:pt x="177" y="17521"/>
                      <a:pt x="1" y="17701"/>
                      <a:pt x="1" y="17919"/>
                    </a:cubicBezTo>
                    <a:cubicBezTo>
                      <a:pt x="1" y="18137"/>
                      <a:pt x="177" y="18314"/>
                      <a:pt x="396" y="18314"/>
                    </a:cubicBezTo>
                    <a:cubicBezTo>
                      <a:pt x="415" y="18314"/>
                      <a:pt x="434" y="18311"/>
                      <a:pt x="454" y="18308"/>
                    </a:cubicBezTo>
                    <a:lnTo>
                      <a:pt x="6438" y="24249"/>
                    </a:lnTo>
                    <a:lnTo>
                      <a:pt x="6438" y="24966"/>
                    </a:lnTo>
                    <a:lnTo>
                      <a:pt x="7780" y="26300"/>
                    </a:lnTo>
                    <a:lnTo>
                      <a:pt x="9952" y="26300"/>
                    </a:lnTo>
                    <a:lnTo>
                      <a:pt x="18264" y="17924"/>
                    </a:lnTo>
                    <a:lnTo>
                      <a:pt x="20161" y="17924"/>
                    </a:lnTo>
                    <a:lnTo>
                      <a:pt x="24823" y="13226"/>
                    </a:lnTo>
                    <a:lnTo>
                      <a:pt x="24823" y="4773"/>
                    </a:lnTo>
                    <a:lnTo>
                      <a:pt x="20017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1" name="Google Shape;2751;p31"/>
              <p:cNvSpPr/>
              <p:nvPr/>
            </p:nvSpPr>
            <p:spPr>
              <a:xfrm>
                <a:off x="2314900" y="1643925"/>
                <a:ext cx="46275" cy="185800"/>
              </a:xfrm>
              <a:custGeom>
                <a:avLst/>
                <a:gdLst/>
                <a:ahLst/>
                <a:cxnLst/>
                <a:rect l="l" t="t" r="r" b="b"/>
                <a:pathLst>
                  <a:path w="1851" h="7432" extrusionOk="0">
                    <a:moveTo>
                      <a:pt x="340" y="6874"/>
                    </a:moveTo>
                    <a:cubicBezTo>
                      <a:pt x="462" y="6874"/>
                      <a:pt x="561" y="6974"/>
                      <a:pt x="561" y="7095"/>
                    </a:cubicBezTo>
                    <a:cubicBezTo>
                      <a:pt x="561" y="7217"/>
                      <a:pt x="462" y="7316"/>
                      <a:pt x="340" y="7316"/>
                    </a:cubicBezTo>
                    <a:cubicBezTo>
                      <a:pt x="219" y="7316"/>
                      <a:pt x="119" y="7217"/>
                      <a:pt x="119" y="7095"/>
                    </a:cubicBezTo>
                    <a:cubicBezTo>
                      <a:pt x="119" y="6974"/>
                      <a:pt x="219" y="6874"/>
                      <a:pt x="340" y="6874"/>
                    </a:cubicBezTo>
                    <a:close/>
                    <a:moveTo>
                      <a:pt x="1731" y="1"/>
                    </a:moveTo>
                    <a:lnTo>
                      <a:pt x="1731" y="5505"/>
                    </a:lnTo>
                    <a:lnTo>
                      <a:pt x="522" y="6811"/>
                    </a:lnTo>
                    <a:cubicBezTo>
                      <a:pt x="470" y="6775"/>
                      <a:pt x="406" y="6756"/>
                      <a:pt x="340" y="6756"/>
                    </a:cubicBezTo>
                    <a:cubicBezTo>
                      <a:pt x="152" y="6756"/>
                      <a:pt x="1" y="6907"/>
                      <a:pt x="1" y="7095"/>
                    </a:cubicBezTo>
                    <a:cubicBezTo>
                      <a:pt x="1" y="7280"/>
                      <a:pt x="152" y="7432"/>
                      <a:pt x="340" y="7432"/>
                    </a:cubicBezTo>
                    <a:cubicBezTo>
                      <a:pt x="525" y="7432"/>
                      <a:pt x="677" y="7280"/>
                      <a:pt x="677" y="7095"/>
                    </a:cubicBezTo>
                    <a:cubicBezTo>
                      <a:pt x="677" y="7018"/>
                      <a:pt x="652" y="6949"/>
                      <a:pt x="608" y="6891"/>
                    </a:cubicBezTo>
                    <a:lnTo>
                      <a:pt x="1850" y="5552"/>
                    </a:lnTo>
                    <a:lnTo>
                      <a:pt x="1850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2" name="Google Shape;2752;p31"/>
              <p:cNvSpPr/>
              <p:nvPr/>
            </p:nvSpPr>
            <p:spPr>
              <a:xfrm>
                <a:off x="1462050" y="1917500"/>
                <a:ext cx="120650" cy="192425"/>
              </a:xfrm>
              <a:custGeom>
                <a:avLst/>
                <a:gdLst/>
                <a:ahLst/>
                <a:cxnLst/>
                <a:rect l="l" t="t" r="r" b="b"/>
                <a:pathLst>
                  <a:path w="4826" h="7697" extrusionOk="0">
                    <a:moveTo>
                      <a:pt x="329" y="0"/>
                    </a:moveTo>
                    <a:lnTo>
                      <a:pt x="0" y="340"/>
                    </a:lnTo>
                    <a:lnTo>
                      <a:pt x="4196" y="4395"/>
                    </a:lnTo>
                    <a:lnTo>
                      <a:pt x="4196" y="6984"/>
                    </a:lnTo>
                    <a:cubicBezTo>
                      <a:pt x="4100" y="7059"/>
                      <a:pt x="4036" y="7172"/>
                      <a:pt x="4036" y="7302"/>
                    </a:cubicBezTo>
                    <a:cubicBezTo>
                      <a:pt x="4036" y="7520"/>
                      <a:pt x="4213" y="7696"/>
                      <a:pt x="4431" y="7696"/>
                    </a:cubicBezTo>
                    <a:cubicBezTo>
                      <a:pt x="4649" y="7696"/>
                      <a:pt x="4826" y="7520"/>
                      <a:pt x="4826" y="7302"/>
                    </a:cubicBezTo>
                    <a:cubicBezTo>
                      <a:pt x="4826" y="7172"/>
                      <a:pt x="4762" y="7059"/>
                      <a:pt x="4666" y="6987"/>
                    </a:cubicBezTo>
                    <a:lnTo>
                      <a:pt x="4666" y="4193"/>
                    </a:lnTo>
                    <a:lnTo>
                      <a:pt x="329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3" name="Google Shape;2753;p31"/>
              <p:cNvSpPr/>
              <p:nvPr/>
            </p:nvSpPr>
            <p:spPr>
              <a:xfrm>
                <a:off x="2272600" y="978500"/>
                <a:ext cx="44250" cy="418450"/>
              </a:xfrm>
              <a:custGeom>
                <a:avLst/>
                <a:gdLst/>
                <a:ahLst/>
                <a:cxnLst/>
                <a:rect l="l" t="t" r="r" b="b"/>
                <a:pathLst>
                  <a:path w="1770" h="16738" extrusionOk="0">
                    <a:moveTo>
                      <a:pt x="1430" y="16180"/>
                    </a:moveTo>
                    <a:cubicBezTo>
                      <a:pt x="1552" y="16180"/>
                      <a:pt x="1651" y="16280"/>
                      <a:pt x="1651" y="16401"/>
                    </a:cubicBezTo>
                    <a:cubicBezTo>
                      <a:pt x="1651" y="16522"/>
                      <a:pt x="1552" y="16622"/>
                      <a:pt x="1430" y="16622"/>
                    </a:cubicBezTo>
                    <a:cubicBezTo>
                      <a:pt x="1309" y="16622"/>
                      <a:pt x="1210" y="16522"/>
                      <a:pt x="1210" y="16401"/>
                    </a:cubicBezTo>
                    <a:cubicBezTo>
                      <a:pt x="1210" y="16280"/>
                      <a:pt x="1309" y="16180"/>
                      <a:pt x="1430" y="16180"/>
                    </a:cubicBezTo>
                    <a:close/>
                    <a:moveTo>
                      <a:pt x="0" y="1"/>
                    </a:moveTo>
                    <a:lnTo>
                      <a:pt x="0" y="12282"/>
                    </a:lnTo>
                    <a:lnTo>
                      <a:pt x="1372" y="13643"/>
                    </a:lnTo>
                    <a:lnTo>
                      <a:pt x="1372" y="16067"/>
                    </a:lnTo>
                    <a:cubicBezTo>
                      <a:pt x="1212" y="16095"/>
                      <a:pt x="1094" y="16233"/>
                      <a:pt x="1094" y="16401"/>
                    </a:cubicBezTo>
                    <a:cubicBezTo>
                      <a:pt x="1094" y="16586"/>
                      <a:pt x="1245" y="16738"/>
                      <a:pt x="1430" y="16738"/>
                    </a:cubicBezTo>
                    <a:cubicBezTo>
                      <a:pt x="1618" y="16738"/>
                      <a:pt x="1770" y="16586"/>
                      <a:pt x="1770" y="16401"/>
                    </a:cubicBezTo>
                    <a:cubicBezTo>
                      <a:pt x="1770" y="16233"/>
                      <a:pt x="1648" y="16095"/>
                      <a:pt x="1491" y="16067"/>
                    </a:cubicBezTo>
                    <a:lnTo>
                      <a:pt x="1491" y="13596"/>
                    </a:lnTo>
                    <a:lnTo>
                      <a:pt x="119" y="12235"/>
                    </a:lnTo>
                    <a:lnTo>
                      <a:pt x="119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4" name="Google Shape;2754;p31"/>
              <p:cNvSpPr/>
              <p:nvPr/>
            </p:nvSpPr>
            <p:spPr>
              <a:xfrm>
                <a:off x="1932575" y="993200"/>
                <a:ext cx="192700" cy="1062825"/>
              </a:xfrm>
              <a:custGeom>
                <a:avLst/>
                <a:gdLst/>
                <a:ahLst/>
                <a:cxnLst/>
                <a:rect l="l" t="t" r="r" b="b"/>
                <a:pathLst>
                  <a:path w="7708" h="42513" extrusionOk="0">
                    <a:moveTo>
                      <a:pt x="7371" y="41952"/>
                    </a:moveTo>
                    <a:cubicBezTo>
                      <a:pt x="7492" y="41952"/>
                      <a:pt x="7589" y="42051"/>
                      <a:pt x="7589" y="42173"/>
                    </a:cubicBezTo>
                    <a:cubicBezTo>
                      <a:pt x="7589" y="42294"/>
                      <a:pt x="7492" y="42394"/>
                      <a:pt x="7371" y="42394"/>
                    </a:cubicBezTo>
                    <a:cubicBezTo>
                      <a:pt x="7250" y="42394"/>
                      <a:pt x="7150" y="42294"/>
                      <a:pt x="7150" y="42173"/>
                    </a:cubicBezTo>
                    <a:cubicBezTo>
                      <a:pt x="7150" y="42051"/>
                      <a:pt x="7250" y="41952"/>
                      <a:pt x="7371" y="41952"/>
                    </a:cubicBezTo>
                    <a:close/>
                    <a:moveTo>
                      <a:pt x="1149" y="1"/>
                    </a:moveTo>
                    <a:lnTo>
                      <a:pt x="1149" y="4070"/>
                    </a:lnTo>
                    <a:lnTo>
                      <a:pt x="0" y="5226"/>
                    </a:lnTo>
                    <a:lnTo>
                      <a:pt x="0" y="25370"/>
                    </a:lnTo>
                    <a:lnTo>
                      <a:pt x="1372" y="26731"/>
                    </a:lnTo>
                    <a:lnTo>
                      <a:pt x="1372" y="29019"/>
                    </a:lnTo>
                    <a:lnTo>
                      <a:pt x="7310" y="34946"/>
                    </a:lnTo>
                    <a:lnTo>
                      <a:pt x="7310" y="41839"/>
                    </a:lnTo>
                    <a:cubicBezTo>
                      <a:pt x="7153" y="41869"/>
                      <a:pt x="7031" y="42007"/>
                      <a:pt x="7031" y="42173"/>
                    </a:cubicBezTo>
                    <a:cubicBezTo>
                      <a:pt x="7031" y="42361"/>
                      <a:pt x="7183" y="42512"/>
                      <a:pt x="7371" y="42512"/>
                    </a:cubicBezTo>
                    <a:cubicBezTo>
                      <a:pt x="7556" y="42512"/>
                      <a:pt x="7708" y="42361"/>
                      <a:pt x="7708" y="42173"/>
                    </a:cubicBezTo>
                    <a:cubicBezTo>
                      <a:pt x="7708" y="42007"/>
                      <a:pt x="7586" y="41869"/>
                      <a:pt x="7429" y="41839"/>
                    </a:cubicBezTo>
                    <a:lnTo>
                      <a:pt x="7429" y="34899"/>
                    </a:lnTo>
                    <a:lnTo>
                      <a:pt x="1491" y="28970"/>
                    </a:lnTo>
                    <a:lnTo>
                      <a:pt x="1491" y="26681"/>
                    </a:lnTo>
                    <a:lnTo>
                      <a:pt x="119" y="25320"/>
                    </a:lnTo>
                    <a:lnTo>
                      <a:pt x="119" y="5273"/>
                    </a:lnTo>
                    <a:lnTo>
                      <a:pt x="1265" y="4120"/>
                    </a:lnTo>
                    <a:lnTo>
                      <a:pt x="1265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5" name="Google Shape;2755;p31"/>
              <p:cNvSpPr/>
              <p:nvPr/>
            </p:nvSpPr>
            <p:spPr>
              <a:xfrm>
                <a:off x="2345275" y="1417575"/>
                <a:ext cx="393450" cy="629950"/>
              </a:xfrm>
              <a:custGeom>
                <a:avLst/>
                <a:gdLst/>
                <a:ahLst/>
                <a:cxnLst/>
                <a:rect l="l" t="t" r="r" b="b"/>
                <a:pathLst>
                  <a:path w="15738" h="25198" extrusionOk="0">
                    <a:moveTo>
                      <a:pt x="15655" y="0"/>
                    </a:moveTo>
                    <a:lnTo>
                      <a:pt x="5731" y="9966"/>
                    </a:lnTo>
                    <a:lnTo>
                      <a:pt x="5714" y="9982"/>
                    </a:lnTo>
                    <a:lnTo>
                      <a:pt x="5714" y="16963"/>
                    </a:lnTo>
                    <a:lnTo>
                      <a:pt x="17" y="22689"/>
                    </a:lnTo>
                    <a:lnTo>
                      <a:pt x="0" y="22705"/>
                    </a:lnTo>
                    <a:lnTo>
                      <a:pt x="0" y="25198"/>
                    </a:lnTo>
                    <a:lnTo>
                      <a:pt x="119" y="25198"/>
                    </a:lnTo>
                    <a:lnTo>
                      <a:pt x="119" y="22752"/>
                    </a:lnTo>
                    <a:lnTo>
                      <a:pt x="5814" y="17030"/>
                    </a:lnTo>
                    <a:lnTo>
                      <a:pt x="5830" y="17013"/>
                    </a:lnTo>
                    <a:lnTo>
                      <a:pt x="5830" y="10029"/>
                    </a:lnTo>
                    <a:lnTo>
                      <a:pt x="15738" y="83"/>
                    </a:lnTo>
                    <a:lnTo>
                      <a:pt x="15655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6" name="Google Shape;2756;p31"/>
              <p:cNvSpPr/>
              <p:nvPr/>
            </p:nvSpPr>
            <p:spPr>
              <a:xfrm>
                <a:off x="2296000" y="978025"/>
                <a:ext cx="44175" cy="442475"/>
              </a:xfrm>
              <a:custGeom>
                <a:avLst/>
                <a:gdLst/>
                <a:ahLst/>
                <a:cxnLst/>
                <a:rect l="l" t="t" r="r" b="b"/>
                <a:pathLst>
                  <a:path w="1767" h="17699" extrusionOk="0">
                    <a:moveTo>
                      <a:pt x="1430" y="17138"/>
                    </a:moveTo>
                    <a:cubicBezTo>
                      <a:pt x="1552" y="17138"/>
                      <a:pt x="1651" y="17237"/>
                      <a:pt x="1651" y="17359"/>
                    </a:cubicBezTo>
                    <a:cubicBezTo>
                      <a:pt x="1651" y="17480"/>
                      <a:pt x="1552" y="17579"/>
                      <a:pt x="1430" y="17579"/>
                    </a:cubicBezTo>
                    <a:cubicBezTo>
                      <a:pt x="1309" y="17579"/>
                      <a:pt x="1209" y="17480"/>
                      <a:pt x="1209" y="17359"/>
                    </a:cubicBezTo>
                    <a:cubicBezTo>
                      <a:pt x="1209" y="17237"/>
                      <a:pt x="1309" y="17138"/>
                      <a:pt x="1430" y="17138"/>
                    </a:cubicBezTo>
                    <a:close/>
                    <a:moveTo>
                      <a:pt x="0" y="1"/>
                    </a:moveTo>
                    <a:lnTo>
                      <a:pt x="0" y="9753"/>
                    </a:lnTo>
                    <a:lnTo>
                      <a:pt x="1372" y="11117"/>
                    </a:lnTo>
                    <a:lnTo>
                      <a:pt x="1372" y="17027"/>
                    </a:lnTo>
                    <a:lnTo>
                      <a:pt x="1369" y="17027"/>
                    </a:lnTo>
                    <a:cubicBezTo>
                      <a:pt x="1212" y="17055"/>
                      <a:pt x="1091" y="17193"/>
                      <a:pt x="1091" y="17359"/>
                    </a:cubicBezTo>
                    <a:cubicBezTo>
                      <a:pt x="1091" y="17546"/>
                      <a:pt x="1242" y="17698"/>
                      <a:pt x="1430" y="17698"/>
                    </a:cubicBezTo>
                    <a:cubicBezTo>
                      <a:pt x="1615" y="17698"/>
                      <a:pt x="1767" y="17546"/>
                      <a:pt x="1767" y="17359"/>
                    </a:cubicBezTo>
                    <a:cubicBezTo>
                      <a:pt x="1767" y="17193"/>
                      <a:pt x="1645" y="17055"/>
                      <a:pt x="1488" y="17027"/>
                    </a:cubicBezTo>
                    <a:lnTo>
                      <a:pt x="1488" y="11067"/>
                    </a:lnTo>
                    <a:lnTo>
                      <a:pt x="116" y="9704"/>
                    </a:lnTo>
                    <a:lnTo>
                      <a:pt x="116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7" name="Google Shape;2757;p31"/>
              <p:cNvSpPr/>
              <p:nvPr/>
            </p:nvSpPr>
            <p:spPr>
              <a:xfrm>
                <a:off x="1459000" y="1041375"/>
                <a:ext cx="299475" cy="684350"/>
              </a:xfrm>
              <a:custGeom>
                <a:avLst/>
                <a:gdLst/>
                <a:ahLst/>
                <a:cxnLst/>
                <a:rect l="l" t="t" r="r" b="b"/>
                <a:pathLst>
                  <a:path w="11979" h="27374" extrusionOk="0">
                    <a:moveTo>
                      <a:pt x="11642" y="26816"/>
                    </a:moveTo>
                    <a:cubicBezTo>
                      <a:pt x="11763" y="26816"/>
                      <a:pt x="11863" y="26916"/>
                      <a:pt x="11863" y="27037"/>
                    </a:cubicBezTo>
                    <a:cubicBezTo>
                      <a:pt x="11863" y="27158"/>
                      <a:pt x="11763" y="27258"/>
                      <a:pt x="11642" y="27258"/>
                    </a:cubicBezTo>
                    <a:cubicBezTo>
                      <a:pt x="11520" y="27258"/>
                      <a:pt x="11421" y="27158"/>
                      <a:pt x="11421" y="27037"/>
                    </a:cubicBezTo>
                    <a:cubicBezTo>
                      <a:pt x="11421" y="26916"/>
                      <a:pt x="11520" y="26816"/>
                      <a:pt x="11642" y="26816"/>
                    </a:cubicBezTo>
                    <a:close/>
                    <a:moveTo>
                      <a:pt x="84" y="1"/>
                    </a:moveTo>
                    <a:lnTo>
                      <a:pt x="1" y="84"/>
                    </a:lnTo>
                    <a:lnTo>
                      <a:pt x="9373" y="9442"/>
                    </a:lnTo>
                    <a:lnTo>
                      <a:pt x="9373" y="24856"/>
                    </a:lnTo>
                    <a:lnTo>
                      <a:pt x="11363" y="26844"/>
                    </a:lnTo>
                    <a:cubicBezTo>
                      <a:pt x="11324" y="26896"/>
                      <a:pt x="11302" y="26965"/>
                      <a:pt x="11302" y="27037"/>
                    </a:cubicBezTo>
                    <a:cubicBezTo>
                      <a:pt x="11302" y="27222"/>
                      <a:pt x="11454" y="27374"/>
                      <a:pt x="11642" y="27374"/>
                    </a:cubicBezTo>
                    <a:cubicBezTo>
                      <a:pt x="11827" y="27374"/>
                      <a:pt x="11979" y="27222"/>
                      <a:pt x="11979" y="27037"/>
                    </a:cubicBezTo>
                    <a:cubicBezTo>
                      <a:pt x="11979" y="26849"/>
                      <a:pt x="11827" y="26697"/>
                      <a:pt x="11642" y="26697"/>
                    </a:cubicBezTo>
                    <a:cubicBezTo>
                      <a:pt x="11567" y="26697"/>
                      <a:pt x="11501" y="26720"/>
                      <a:pt x="11446" y="26758"/>
                    </a:cubicBezTo>
                    <a:lnTo>
                      <a:pt x="9492" y="24807"/>
                    </a:lnTo>
                    <a:lnTo>
                      <a:pt x="9492" y="9392"/>
                    </a:lnTo>
                    <a:lnTo>
                      <a:pt x="84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8" name="Google Shape;2758;p31"/>
              <p:cNvSpPr/>
              <p:nvPr/>
            </p:nvSpPr>
            <p:spPr>
              <a:xfrm>
                <a:off x="1479300" y="966925"/>
                <a:ext cx="291325" cy="642025"/>
              </a:xfrm>
              <a:custGeom>
                <a:avLst/>
                <a:gdLst/>
                <a:ahLst/>
                <a:cxnLst/>
                <a:rect l="l" t="t" r="r" b="b"/>
                <a:pathLst>
                  <a:path w="11653" h="25681" extrusionOk="0">
                    <a:moveTo>
                      <a:pt x="326" y="0"/>
                    </a:moveTo>
                    <a:lnTo>
                      <a:pt x="1" y="337"/>
                    </a:lnTo>
                    <a:lnTo>
                      <a:pt x="11020" y="10992"/>
                    </a:lnTo>
                    <a:lnTo>
                      <a:pt x="11020" y="24972"/>
                    </a:lnTo>
                    <a:cubicBezTo>
                      <a:pt x="10924" y="25043"/>
                      <a:pt x="10860" y="25157"/>
                      <a:pt x="10860" y="25286"/>
                    </a:cubicBezTo>
                    <a:cubicBezTo>
                      <a:pt x="10860" y="25504"/>
                      <a:pt x="11037" y="25681"/>
                      <a:pt x="11258" y="25681"/>
                    </a:cubicBezTo>
                    <a:cubicBezTo>
                      <a:pt x="11476" y="25681"/>
                      <a:pt x="11653" y="25504"/>
                      <a:pt x="11653" y="25286"/>
                    </a:cubicBezTo>
                    <a:cubicBezTo>
                      <a:pt x="11653" y="25157"/>
                      <a:pt x="11589" y="25043"/>
                      <a:pt x="11492" y="24972"/>
                    </a:cubicBezTo>
                    <a:lnTo>
                      <a:pt x="11492" y="10794"/>
                    </a:lnTo>
                    <a:lnTo>
                      <a:pt x="326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9" name="Google Shape;2759;p31"/>
              <p:cNvSpPr/>
              <p:nvPr/>
            </p:nvSpPr>
            <p:spPr>
              <a:xfrm>
                <a:off x="1788750" y="1787275"/>
                <a:ext cx="19775" cy="19825"/>
              </a:xfrm>
              <a:custGeom>
                <a:avLst/>
                <a:gdLst/>
                <a:ahLst/>
                <a:cxnLst/>
                <a:rect l="l" t="t" r="r" b="b"/>
                <a:pathLst>
                  <a:path w="791" h="793" extrusionOk="0">
                    <a:moveTo>
                      <a:pt x="395" y="0"/>
                    </a:moveTo>
                    <a:cubicBezTo>
                      <a:pt x="177" y="0"/>
                      <a:pt x="1" y="177"/>
                      <a:pt x="1" y="395"/>
                    </a:cubicBezTo>
                    <a:cubicBezTo>
                      <a:pt x="1" y="616"/>
                      <a:pt x="177" y="792"/>
                      <a:pt x="395" y="792"/>
                    </a:cubicBezTo>
                    <a:cubicBezTo>
                      <a:pt x="613" y="792"/>
                      <a:pt x="790" y="616"/>
                      <a:pt x="790" y="395"/>
                    </a:cubicBezTo>
                    <a:cubicBezTo>
                      <a:pt x="790" y="177"/>
                      <a:pt x="613" y="0"/>
                      <a:pt x="395" y="0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0" name="Google Shape;2760;p31"/>
              <p:cNvSpPr/>
              <p:nvPr/>
            </p:nvSpPr>
            <p:spPr>
              <a:xfrm>
                <a:off x="1400775" y="1164075"/>
                <a:ext cx="165650" cy="266975"/>
              </a:xfrm>
              <a:custGeom>
                <a:avLst/>
                <a:gdLst/>
                <a:ahLst/>
                <a:cxnLst/>
                <a:rect l="l" t="t" r="r" b="b"/>
                <a:pathLst>
                  <a:path w="6626" h="10679" extrusionOk="0">
                    <a:moveTo>
                      <a:pt x="83" y="1"/>
                    </a:moveTo>
                    <a:lnTo>
                      <a:pt x="0" y="84"/>
                    </a:lnTo>
                    <a:lnTo>
                      <a:pt x="6509" y="6582"/>
                    </a:lnTo>
                    <a:lnTo>
                      <a:pt x="6509" y="10678"/>
                    </a:lnTo>
                    <a:lnTo>
                      <a:pt x="6625" y="10678"/>
                    </a:lnTo>
                    <a:lnTo>
                      <a:pt x="6625" y="6532"/>
                    </a:lnTo>
                    <a:lnTo>
                      <a:pt x="83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1" name="Google Shape;2761;p31"/>
              <p:cNvSpPr/>
              <p:nvPr/>
            </p:nvSpPr>
            <p:spPr>
              <a:xfrm>
                <a:off x="1424150" y="1156700"/>
                <a:ext cx="165675" cy="297675"/>
              </a:xfrm>
              <a:custGeom>
                <a:avLst/>
                <a:gdLst/>
                <a:ahLst/>
                <a:cxnLst/>
                <a:rect l="l" t="t" r="r" b="b"/>
                <a:pathLst>
                  <a:path w="6627" h="11907" extrusionOk="0">
                    <a:moveTo>
                      <a:pt x="84" y="0"/>
                    </a:moveTo>
                    <a:lnTo>
                      <a:pt x="1" y="83"/>
                    </a:lnTo>
                    <a:lnTo>
                      <a:pt x="6507" y="6581"/>
                    </a:lnTo>
                    <a:lnTo>
                      <a:pt x="6507" y="11906"/>
                    </a:lnTo>
                    <a:lnTo>
                      <a:pt x="6626" y="11906"/>
                    </a:lnTo>
                    <a:lnTo>
                      <a:pt x="6626" y="6532"/>
                    </a:lnTo>
                    <a:lnTo>
                      <a:pt x="84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2" name="Google Shape;2762;p31"/>
              <p:cNvSpPr/>
              <p:nvPr/>
            </p:nvSpPr>
            <p:spPr>
              <a:xfrm>
                <a:off x="1813050" y="1812225"/>
                <a:ext cx="17400" cy="16925"/>
              </a:xfrm>
              <a:custGeom>
                <a:avLst/>
                <a:gdLst/>
                <a:ahLst/>
                <a:cxnLst/>
                <a:rect l="l" t="t" r="r" b="b"/>
                <a:pathLst>
                  <a:path w="696" h="677" extrusionOk="0">
                    <a:moveTo>
                      <a:pt x="355" y="117"/>
                    </a:moveTo>
                    <a:cubicBezTo>
                      <a:pt x="414" y="117"/>
                      <a:pt x="471" y="138"/>
                      <a:pt x="514" y="181"/>
                    </a:cubicBezTo>
                    <a:cubicBezTo>
                      <a:pt x="569" y="236"/>
                      <a:pt x="591" y="316"/>
                      <a:pt x="572" y="393"/>
                    </a:cubicBezTo>
                    <a:cubicBezTo>
                      <a:pt x="552" y="471"/>
                      <a:pt x="489" y="534"/>
                      <a:pt x="414" y="551"/>
                    </a:cubicBezTo>
                    <a:cubicBezTo>
                      <a:pt x="395" y="555"/>
                      <a:pt x="376" y="558"/>
                      <a:pt x="358" y="558"/>
                    </a:cubicBezTo>
                    <a:cubicBezTo>
                      <a:pt x="299" y="558"/>
                      <a:pt x="244" y="535"/>
                      <a:pt x="202" y="493"/>
                    </a:cubicBezTo>
                    <a:cubicBezTo>
                      <a:pt x="160" y="451"/>
                      <a:pt x="136" y="396"/>
                      <a:pt x="136" y="338"/>
                    </a:cubicBezTo>
                    <a:cubicBezTo>
                      <a:pt x="136" y="319"/>
                      <a:pt x="138" y="300"/>
                      <a:pt x="144" y="283"/>
                    </a:cubicBezTo>
                    <a:cubicBezTo>
                      <a:pt x="160" y="206"/>
                      <a:pt x="227" y="142"/>
                      <a:pt x="301" y="123"/>
                    </a:cubicBezTo>
                    <a:cubicBezTo>
                      <a:pt x="319" y="119"/>
                      <a:pt x="337" y="117"/>
                      <a:pt x="355" y="117"/>
                    </a:cubicBezTo>
                    <a:close/>
                    <a:moveTo>
                      <a:pt x="356" y="0"/>
                    </a:moveTo>
                    <a:cubicBezTo>
                      <a:pt x="329" y="0"/>
                      <a:pt x="301" y="3"/>
                      <a:pt x="274" y="10"/>
                    </a:cubicBezTo>
                    <a:cubicBezTo>
                      <a:pt x="155" y="37"/>
                      <a:pt x="58" y="134"/>
                      <a:pt x="28" y="255"/>
                    </a:cubicBezTo>
                    <a:cubicBezTo>
                      <a:pt x="0" y="371"/>
                      <a:pt x="33" y="493"/>
                      <a:pt x="119" y="578"/>
                    </a:cubicBezTo>
                    <a:cubicBezTo>
                      <a:pt x="183" y="642"/>
                      <a:pt x="269" y="676"/>
                      <a:pt x="358" y="676"/>
                    </a:cubicBezTo>
                    <a:cubicBezTo>
                      <a:pt x="385" y="676"/>
                      <a:pt x="412" y="673"/>
                      <a:pt x="439" y="667"/>
                    </a:cubicBezTo>
                    <a:cubicBezTo>
                      <a:pt x="561" y="636"/>
                      <a:pt x="657" y="540"/>
                      <a:pt x="685" y="421"/>
                    </a:cubicBezTo>
                    <a:cubicBezTo>
                      <a:pt x="690" y="393"/>
                      <a:pt x="696" y="366"/>
                      <a:pt x="696" y="338"/>
                    </a:cubicBezTo>
                    <a:cubicBezTo>
                      <a:pt x="696" y="250"/>
                      <a:pt x="660" y="164"/>
                      <a:pt x="597" y="98"/>
                    </a:cubicBezTo>
                    <a:cubicBezTo>
                      <a:pt x="531" y="34"/>
                      <a:pt x="446" y="0"/>
                      <a:pt x="356" y="0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3" name="Google Shape;2763;p31"/>
              <p:cNvSpPr/>
              <p:nvPr/>
            </p:nvSpPr>
            <p:spPr>
              <a:xfrm>
                <a:off x="1889100" y="1038400"/>
                <a:ext cx="16925" cy="16950"/>
              </a:xfrm>
              <a:custGeom>
                <a:avLst/>
                <a:gdLst/>
                <a:ahLst/>
                <a:cxnLst/>
                <a:rect l="l" t="t" r="r" b="b"/>
                <a:pathLst>
                  <a:path w="677" h="678" extrusionOk="0">
                    <a:moveTo>
                      <a:pt x="340" y="117"/>
                    </a:moveTo>
                    <a:cubicBezTo>
                      <a:pt x="461" y="117"/>
                      <a:pt x="561" y="216"/>
                      <a:pt x="561" y="338"/>
                    </a:cubicBezTo>
                    <a:cubicBezTo>
                      <a:pt x="561" y="459"/>
                      <a:pt x="461" y="559"/>
                      <a:pt x="340" y="559"/>
                    </a:cubicBezTo>
                    <a:cubicBezTo>
                      <a:pt x="218" y="559"/>
                      <a:pt x="119" y="459"/>
                      <a:pt x="119" y="338"/>
                    </a:cubicBezTo>
                    <a:cubicBezTo>
                      <a:pt x="119" y="216"/>
                      <a:pt x="218" y="117"/>
                      <a:pt x="340" y="117"/>
                    </a:cubicBezTo>
                    <a:close/>
                    <a:moveTo>
                      <a:pt x="340" y="1"/>
                    </a:moveTo>
                    <a:cubicBezTo>
                      <a:pt x="152" y="1"/>
                      <a:pt x="0" y="153"/>
                      <a:pt x="0" y="338"/>
                    </a:cubicBezTo>
                    <a:cubicBezTo>
                      <a:pt x="0" y="525"/>
                      <a:pt x="152" y="677"/>
                      <a:pt x="340" y="677"/>
                    </a:cubicBezTo>
                    <a:cubicBezTo>
                      <a:pt x="525" y="677"/>
                      <a:pt x="677" y="525"/>
                      <a:pt x="677" y="338"/>
                    </a:cubicBezTo>
                    <a:cubicBezTo>
                      <a:pt x="677" y="153"/>
                      <a:pt x="525" y="1"/>
                      <a:pt x="340" y="1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4" name="Google Shape;2764;p31"/>
              <p:cNvSpPr/>
              <p:nvPr/>
            </p:nvSpPr>
            <p:spPr>
              <a:xfrm>
                <a:off x="1836850" y="1835650"/>
                <a:ext cx="16925" cy="16925"/>
              </a:xfrm>
              <a:custGeom>
                <a:avLst/>
                <a:gdLst/>
                <a:ahLst/>
                <a:cxnLst/>
                <a:rect l="l" t="t" r="r" b="b"/>
                <a:pathLst>
                  <a:path w="677" h="677" extrusionOk="0">
                    <a:moveTo>
                      <a:pt x="340" y="119"/>
                    </a:moveTo>
                    <a:cubicBezTo>
                      <a:pt x="462" y="119"/>
                      <a:pt x="561" y="218"/>
                      <a:pt x="561" y="340"/>
                    </a:cubicBezTo>
                    <a:cubicBezTo>
                      <a:pt x="561" y="461"/>
                      <a:pt x="462" y="561"/>
                      <a:pt x="340" y="561"/>
                    </a:cubicBezTo>
                    <a:cubicBezTo>
                      <a:pt x="219" y="561"/>
                      <a:pt x="119" y="461"/>
                      <a:pt x="119" y="340"/>
                    </a:cubicBezTo>
                    <a:cubicBezTo>
                      <a:pt x="119" y="218"/>
                      <a:pt x="219" y="119"/>
                      <a:pt x="340" y="119"/>
                    </a:cubicBezTo>
                    <a:close/>
                    <a:moveTo>
                      <a:pt x="340" y="0"/>
                    </a:moveTo>
                    <a:cubicBezTo>
                      <a:pt x="152" y="0"/>
                      <a:pt x="1" y="152"/>
                      <a:pt x="1" y="340"/>
                    </a:cubicBezTo>
                    <a:cubicBezTo>
                      <a:pt x="1" y="525"/>
                      <a:pt x="152" y="677"/>
                      <a:pt x="340" y="677"/>
                    </a:cubicBezTo>
                    <a:cubicBezTo>
                      <a:pt x="525" y="677"/>
                      <a:pt x="677" y="525"/>
                      <a:pt x="677" y="340"/>
                    </a:cubicBezTo>
                    <a:cubicBezTo>
                      <a:pt x="677" y="152"/>
                      <a:pt x="525" y="0"/>
                      <a:pt x="340" y="0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5" name="Google Shape;2765;p31"/>
              <p:cNvSpPr/>
              <p:nvPr/>
            </p:nvSpPr>
            <p:spPr>
              <a:xfrm>
                <a:off x="1889100" y="1068850"/>
                <a:ext cx="16925" cy="17000"/>
              </a:xfrm>
              <a:custGeom>
                <a:avLst/>
                <a:gdLst/>
                <a:ahLst/>
                <a:cxnLst/>
                <a:rect l="l" t="t" r="r" b="b"/>
                <a:pathLst>
                  <a:path w="677" h="680" extrusionOk="0">
                    <a:moveTo>
                      <a:pt x="340" y="119"/>
                    </a:moveTo>
                    <a:cubicBezTo>
                      <a:pt x="461" y="119"/>
                      <a:pt x="561" y="218"/>
                      <a:pt x="561" y="340"/>
                    </a:cubicBezTo>
                    <a:cubicBezTo>
                      <a:pt x="561" y="461"/>
                      <a:pt x="461" y="561"/>
                      <a:pt x="340" y="561"/>
                    </a:cubicBezTo>
                    <a:cubicBezTo>
                      <a:pt x="218" y="561"/>
                      <a:pt x="119" y="461"/>
                      <a:pt x="119" y="340"/>
                    </a:cubicBezTo>
                    <a:cubicBezTo>
                      <a:pt x="119" y="218"/>
                      <a:pt x="218" y="119"/>
                      <a:pt x="340" y="119"/>
                    </a:cubicBezTo>
                    <a:close/>
                    <a:moveTo>
                      <a:pt x="340" y="0"/>
                    </a:moveTo>
                    <a:cubicBezTo>
                      <a:pt x="152" y="0"/>
                      <a:pt x="0" y="152"/>
                      <a:pt x="0" y="340"/>
                    </a:cubicBezTo>
                    <a:cubicBezTo>
                      <a:pt x="0" y="528"/>
                      <a:pt x="152" y="679"/>
                      <a:pt x="340" y="679"/>
                    </a:cubicBezTo>
                    <a:cubicBezTo>
                      <a:pt x="525" y="679"/>
                      <a:pt x="677" y="528"/>
                      <a:pt x="677" y="340"/>
                    </a:cubicBezTo>
                    <a:cubicBezTo>
                      <a:pt x="677" y="152"/>
                      <a:pt x="525" y="0"/>
                      <a:pt x="340" y="0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6" name="Google Shape;2766;p31"/>
              <p:cNvSpPr/>
              <p:nvPr/>
            </p:nvSpPr>
            <p:spPr>
              <a:xfrm>
                <a:off x="1611125" y="977275"/>
                <a:ext cx="373450" cy="868550"/>
              </a:xfrm>
              <a:custGeom>
                <a:avLst/>
                <a:gdLst/>
                <a:ahLst/>
                <a:cxnLst/>
                <a:rect l="l" t="t" r="r" b="b"/>
                <a:pathLst>
                  <a:path w="14938" h="34742" extrusionOk="0">
                    <a:moveTo>
                      <a:pt x="14598" y="34181"/>
                    </a:moveTo>
                    <a:cubicBezTo>
                      <a:pt x="14719" y="34181"/>
                      <a:pt x="14818" y="34280"/>
                      <a:pt x="14818" y="34401"/>
                    </a:cubicBezTo>
                    <a:cubicBezTo>
                      <a:pt x="14818" y="34523"/>
                      <a:pt x="14719" y="34622"/>
                      <a:pt x="14598" y="34622"/>
                    </a:cubicBezTo>
                    <a:cubicBezTo>
                      <a:pt x="14476" y="34622"/>
                      <a:pt x="14377" y="34523"/>
                      <a:pt x="14377" y="34401"/>
                    </a:cubicBezTo>
                    <a:cubicBezTo>
                      <a:pt x="14377" y="34280"/>
                      <a:pt x="14476" y="34181"/>
                      <a:pt x="14598" y="34181"/>
                    </a:cubicBezTo>
                    <a:close/>
                    <a:moveTo>
                      <a:pt x="83" y="0"/>
                    </a:moveTo>
                    <a:lnTo>
                      <a:pt x="0" y="83"/>
                    </a:lnTo>
                    <a:lnTo>
                      <a:pt x="9355" y="9422"/>
                    </a:lnTo>
                    <a:lnTo>
                      <a:pt x="9355" y="29250"/>
                    </a:lnTo>
                    <a:lnTo>
                      <a:pt x="14322" y="34208"/>
                    </a:lnTo>
                    <a:cubicBezTo>
                      <a:pt x="14283" y="34263"/>
                      <a:pt x="14258" y="34330"/>
                      <a:pt x="14258" y="34401"/>
                    </a:cubicBezTo>
                    <a:cubicBezTo>
                      <a:pt x="14258" y="34589"/>
                      <a:pt x="14410" y="34741"/>
                      <a:pt x="14598" y="34741"/>
                    </a:cubicBezTo>
                    <a:cubicBezTo>
                      <a:pt x="14785" y="34741"/>
                      <a:pt x="14937" y="34589"/>
                      <a:pt x="14937" y="34401"/>
                    </a:cubicBezTo>
                    <a:cubicBezTo>
                      <a:pt x="14937" y="34214"/>
                      <a:pt x="14785" y="34062"/>
                      <a:pt x="14598" y="34062"/>
                    </a:cubicBezTo>
                    <a:cubicBezTo>
                      <a:pt x="14526" y="34062"/>
                      <a:pt x="14460" y="34087"/>
                      <a:pt x="14404" y="34125"/>
                    </a:cubicBezTo>
                    <a:lnTo>
                      <a:pt x="9471" y="29201"/>
                    </a:lnTo>
                    <a:lnTo>
                      <a:pt x="9471" y="9375"/>
                    </a:lnTo>
                    <a:lnTo>
                      <a:pt x="83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7" name="Google Shape;2767;p31"/>
              <p:cNvSpPr/>
              <p:nvPr/>
            </p:nvSpPr>
            <p:spPr>
              <a:xfrm>
                <a:off x="1695175" y="963875"/>
                <a:ext cx="377650" cy="901950"/>
              </a:xfrm>
              <a:custGeom>
                <a:avLst/>
                <a:gdLst/>
                <a:ahLst/>
                <a:cxnLst/>
                <a:rect l="l" t="t" r="r" b="b"/>
                <a:pathLst>
                  <a:path w="15106" h="36078" extrusionOk="0">
                    <a:moveTo>
                      <a:pt x="332" y="1"/>
                    </a:moveTo>
                    <a:lnTo>
                      <a:pt x="0" y="335"/>
                    </a:lnTo>
                    <a:lnTo>
                      <a:pt x="3178" y="3490"/>
                    </a:lnTo>
                    <a:lnTo>
                      <a:pt x="7859" y="8136"/>
                    </a:lnTo>
                    <a:lnTo>
                      <a:pt x="7859" y="29215"/>
                    </a:lnTo>
                    <a:lnTo>
                      <a:pt x="14322" y="35628"/>
                    </a:lnTo>
                    <a:cubicBezTo>
                      <a:pt x="14319" y="35647"/>
                      <a:pt x="14316" y="35663"/>
                      <a:pt x="14316" y="35683"/>
                    </a:cubicBezTo>
                    <a:cubicBezTo>
                      <a:pt x="14316" y="35901"/>
                      <a:pt x="14493" y="36078"/>
                      <a:pt x="14711" y="36078"/>
                    </a:cubicBezTo>
                    <a:cubicBezTo>
                      <a:pt x="14929" y="36078"/>
                      <a:pt x="15106" y="35901"/>
                      <a:pt x="15106" y="35683"/>
                    </a:cubicBezTo>
                    <a:cubicBezTo>
                      <a:pt x="15106" y="35465"/>
                      <a:pt x="14929" y="35288"/>
                      <a:pt x="14711" y="35288"/>
                    </a:cubicBezTo>
                    <a:cubicBezTo>
                      <a:pt x="14692" y="35288"/>
                      <a:pt x="14672" y="35291"/>
                      <a:pt x="14653" y="35294"/>
                    </a:cubicBezTo>
                    <a:lnTo>
                      <a:pt x="8332" y="29019"/>
                    </a:lnTo>
                    <a:lnTo>
                      <a:pt x="8332" y="7940"/>
                    </a:lnTo>
                    <a:lnTo>
                      <a:pt x="8263" y="7871"/>
                    </a:lnTo>
                    <a:lnTo>
                      <a:pt x="3294" y="2938"/>
                    </a:lnTo>
                    <a:lnTo>
                      <a:pt x="332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8" name="Google Shape;2768;p31"/>
              <p:cNvSpPr/>
              <p:nvPr/>
            </p:nvSpPr>
            <p:spPr>
              <a:xfrm>
                <a:off x="1563900" y="991550"/>
                <a:ext cx="348000" cy="843075"/>
              </a:xfrm>
              <a:custGeom>
                <a:avLst/>
                <a:gdLst/>
                <a:ahLst/>
                <a:cxnLst/>
                <a:rect l="l" t="t" r="r" b="b"/>
                <a:pathLst>
                  <a:path w="13920" h="33723" extrusionOk="0">
                    <a:moveTo>
                      <a:pt x="84" y="1"/>
                    </a:moveTo>
                    <a:lnTo>
                      <a:pt x="1" y="83"/>
                    </a:lnTo>
                    <a:lnTo>
                      <a:pt x="9376" y="9442"/>
                    </a:lnTo>
                    <a:lnTo>
                      <a:pt x="9376" y="29270"/>
                    </a:lnTo>
                    <a:lnTo>
                      <a:pt x="13837" y="33723"/>
                    </a:lnTo>
                    <a:lnTo>
                      <a:pt x="13919" y="33640"/>
                    </a:lnTo>
                    <a:lnTo>
                      <a:pt x="9491" y="29220"/>
                    </a:lnTo>
                    <a:lnTo>
                      <a:pt x="9491" y="9392"/>
                    </a:lnTo>
                    <a:lnTo>
                      <a:pt x="84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9" name="Google Shape;2769;p31"/>
              <p:cNvSpPr/>
              <p:nvPr/>
            </p:nvSpPr>
            <p:spPr>
              <a:xfrm>
                <a:off x="1587225" y="984175"/>
                <a:ext cx="367050" cy="861650"/>
              </a:xfrm>
              <a:custGeom>
                <a:avLst/>
                <a:gdLst/>
                <a:ahLst/>
                <a:cxnLst/>
                <a:rect l="l" t="t" r="r" b="b"/>
                <a:pathLst>
                  <a:path w="14682" h="34466" extrusionOk="0">
                    <a:moveTo>
                      <a:pt x="14344" y="33905"/>
                    </a:moveTo>
                    <a:cubicBezTo>
                      <a:pt x="14466" y="33905"/>
                      <a:pt x="14565" y="34004"/>
                      <a:pt x="14565" y="34125"/>
                    </a:cubicBezTo>
                    <a:cubicBezTo>
                      <a:pt x="14565" y="34247"/>
                      <a:pt x="14466" y="34346"/>
                      <a:pt x="14344" y="34346"/>
                    </a:cubicBezTo>
                    <a:cubicBezTo>
                      <a:pt x="14223" y="34346"/>
                      <a:pt x="14124" y="34247"/>
                      <a:pt x="14124" y="34125"/>
                    </a:cubicBezTo>
                    <a:cubicBezTo>
                      <a:pt x="14124" y="34004"/>
                      <a:pt x="14223" y="33905"/>
                      <a:pt x="14344" y="33905"/>
                    </a:cubicBezTo>
                    <a:close/>
                    <a:moveTo>
                      <a:pt x="87" y="0"/>
                    </a:moveTo>
                    <a:lnTo>
                      <a:pt x="1" y="83"/>
                    </a:lnTo>
                    <a:lnTo>
                      <a:pt x="9376" y="9441"/>
                    </a:lnTo>
                    <a:lnTo>
                      <a:pt x="9376" y="29256"/>
                    </a:lnTo>
                    <a:lnTo>
                      <a:pt x="14066" y="33932"/>
                    </a:lnTo>
                    <a:cubicBezTo>
                      <a:pt x="14027" y="33987"/>
                      <a:pt x="14005" y="34054"/>
                      <a:pt x="14005" y="34125"/>
                    </a:cubicBezTo>
                    <a:cubicBezTo>
                      <a:pt x="14005" y="34313"/>
                      <a:pt x="14157" y="34465"/>
                      <a:pt x="14344" y="34465"/>
                    </a:cubicBezTo>
                    <a:cubicBezTo>
                      <a:pt x="14529" y="34465"/>
                      <a:pt x="14681" y="34313"/>
                      <a:pt x="14681" y="34125"/>
                    </a:cubicBezTo>
                    <a:cubicBezTo>
                      <a:pt x="14681" y="33941"/>
                      <a:pt x="14529" y="33789"/>
                      <a:pt x="14344" y="33789"/>
                    </a:cubicBezTo>
                    <a:cubicBezTo>
                      <a:pt x="14273" y="33789"/>
                      <a:pt x="14204" y="33811"/>
                      <a:pt x="14148" y="33849"/>
                    </a:cubicBezTo>
                    <a:lnTo>
                      <a:pt x="9494" y="29206"/>
                    </a:lnTo>
                    <a:lnTo>
                      <a:pt x="9494" y="9391"/>
                    </a:lnTo>
                    <a:lnTo>
                      <a:pt x="87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2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71" name="Google Shape;2771;p32"/>
          <p:cNvGrpSpPr/>
          <p:nvPr/>
        </p:nvGrpSpPr>
        <p:grpSpPr>
          <a:xfrm flipH="1">
            <a:off x="7012893" y="-850730"/>
            <a:ext cx="2835779" cy="2780448"/>
            <a:chOff x="1400775" y="920275"/>
            <a:chExt cx="1637475" cy="1605525"/>
          </a:xfrm>
        </p:grpSpPr>
        <p:sp>
          <p:nvSpPr>
            <p:cNvPr id="2772" name="Google Shape;2772;p32"/>
            <p:cNvSpPr/>
            <p:nvPr/>
          </p:nvSpPr>
          <p:spPr>
            <a:xfrm>
              <a:off x="2472400" y="990525"/>
              <a:ext cx="16925" cy="247025"/>
            </a:xfrm>
            <a:custGeom>
              <a:avLst/>
              <a:gdLst/>
              <a:ahLst/>
              <a:cxnLst/>
              <a:rect l="l" t="t" r="r" b="b"/>
              <a:pathLst>
                <a:path w="677" h="9881" extrusionOk="0">
                  <a:moveTo>
                    <a:pt x="337" y="9320"/>
                  </a:moveTo>
                  <a:cubicBezTo>
                    <a:pt x="458" y="9320"/>
                    <a:pt x="558" y="9419"/>
                    <a:pt x="558" y="9540"/>
                  </a:cubicBezTo>
                  <a:cubicBezTo>
                    <a:pt x="558" y="9662"/>
                    <a:pt x="458" y="9761"/>
                    <a:pt x="337" y="9761"/>
                  </a:cubicBezTo>
                  <a:cubicBezTo>
                    <a:pt x="215" y="9761"/>
                    <a:pt x="116" y="9662"/>
                    <a:pt x="116" y="9540"/>
                  </a:cubicBezTo>
                  <a:cubicBezTo>
                    <a:pt x="116" y="9419"/>
                    <a:pt x="215" y="9320"/>
                    <a:pt x="337" y="9320"/>
                  </a:cubicBezTo>
                  <a:close/>
                  <a:moveTo>
                    <a:pt x="279" y="0"/>
                  </a:moveTo>
                  <a:lnTo>
                    <a:pt x="279" y="9206"/>
                  </a:lnTo>
                  <a:cubicBezTo>
                    <a:pt x="122" y="9237"/>
                    <a:pt x="0" y="9375"/>
                    <a:pt x="0" y="9540"/>
                  </a:cubicBezTo>
                  <a:cubicBezTo>
                    <a:pt x="0" y="9728"/>
                    <a:pt x="152" y="9880"/>
                    <a:pt x="337" y="9880"/>
                  </a:cubicBezTo>
                  <a:cubicBezTo>
                    <a:pt x="525" y="9880"/>
                    <a:pt x="676" y="9728"/>
                    <a:pt x="676" y="9540"/>
                  </a:cubicBezTo>
                  <a:cubicBezTo>
                    <a:pt x="676" y="9375"/>
                    <a:pt x="555" y="9237"/>
                    <a:pt x="398" y="9206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3" name="Google Shape;2773;p32"/>
            <p:cNvSpPr/>
            <p:nvPr/>
          </p:nvSpPr>
          <p:spPr>
            <a:xfrm>
              <a:off x="2905300" y="1457050"/>
              <a:ext cx="73250" cy="126800"/>
            </a:xfrm>
            <a:custGeom>
              <a:avLst/>
              <a:gdLst/>
              <a:ahLst/>
              <a:cxnLst/>
              <a:rect l="l" t="t" r="r" b="b"/>
              <a:pathLst>
                <a:path w="2930" h="5072" extrusionOk="0">
                  <a:moveTo>
                    <a:pt x="337" y="4511"/>
                  </a:moveTo>
                  <a:cubicBezTo>
                    <a:pt x="459" y="4511"/>
                    <a:pt x="558" y="4610"/>
                    <a:pt x="558" y="4732"/>
                  </a:cubicBezTo>
                  <a:cubicBezTo>
                    <a:pt x="558" y="4853"/>
                    <a:pt x="459" y="4952"/>
                    <a:pt x="337" y="4952"/>
                  </a:cubicBezTo>
                  <a:cubicBezTo>
                    <a:pt x="216" y="4952"/>
                    <a:pt x="117" y="4853"/>
                    <a:pt x="117" y="4732"/>
                  </a:cubicBezTo>
                  <a:cubicBezTo>
                    <a:pt x="117" y="4610"/>
                    <a:pt x="216" y="4511"/>
                    <a:pt x="337" y="4511"/>
                  </a:cubicBezTo>
                  <a:close/>
                  <a:moveTo>
                    <a:pt x="509" y="0"/>
                  </a:moveTo>
                  <a:lnTo>
                    <a:pt x="279" y="232"/>
                  </a:lnTo>
                  <a:lnTo>
                    <a:pt x="279" y="4400"/>
                  </a:lnTo>
                  <a:cubicBezTo>
                    <a:pt x="119" y="4428"/>
                    <a:pt x="1" y="4566"/>
                    <a:pt x="1" y="4732"/>
                  </a:cubicBezTo>
                  <a:cubicBezTo>
                    <a:pt x="1" y="4919"/>
                    <a:pt x="152" y="5071"/>
                    <a:pt x="337" y="5071"/>
                  </a:cubicBezTo>
                  <a:cubicBezTo>
                    <a:pt x="525" y="5071"/>
                    <a:pt x="677" y="4919"/>
                    <a:pt x="677" y="4732"/>
                  </a:cubicBezTo>
                  <a:cubicBezTo>
                    <a:pt x="677" y="4566"/>
                    <a:pt x="556" y="4428"/>
                    <a:pt x="398" y="4400"/>
                  </a:cubicBezTo>
                  <a:lnTo>
                    <a:pt x="398" y="279"/>
                  </a:lnTo>
                  <a:lnTo>
                    <a:pt x="558" y="119"/>
                  </a:lnTo>
                  <a:lnTo>
                    <a:pt x="2930" y="119"/>
                  </a:lnTo>
                  <a:lnTo>
                    <a:pt x="2930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4" name="Google Shape;2774;p32"/>
            <p:cNvSpPr/>
            <p:nvPr/>
          </p:nvSpPr>
          <p:spPr>
            <a:xfrm>
              <a:off x="2400400" y="1336750"/>
              <a:ext cx="16950" cy="16925"/>
            </a:xfrm>
            <a:custGeom>
              <a:avLst/>
              <a:gdLst/>
              <a:ahLst/>
              <a:cxnLst/>
              <a:rect l="l" t="t" r="r" b="b"/>
              <a:pathLst>
                <a:path w="678" h="677" extrusionOk="0">
                  <a:moveTo>
                    <a:pt x="340" y="119"/>
                  </a:moveTo>
                  <a:cubicBezTo>
                    <a:pt x="462" y="119"/>
                    <a:pt x="561" y="219"/>
                    <a:pt x="561" y="340"/>
                  </a:cubicBezTo>
                  <a:cubicBezTo>
                    <a:pt x="561" y="462"/>
                    <a:pt x="462" y="561"/>
                    <a:pt x="340" y="561"/>
                  </a:cubicBezTo>
                  <a:cubicBezTo>
                    <a:pt x="219" y="561"/>
                    <a:pt x="120" y="462"/>
                    <a:pt x="120" y="340"/>
                  </a:cubicBezTo>
                  <a:cubicBezTo>
                    <a:pt x="120" y="219"/>
                    <a:pt x="219" y="119"/>
                    <a:pt x="340" y="119"/>
                  </a:cubicBezTo>
                  <a:close/>
                  <a:moveTo>
                    <a:pt x="340" y="1"/>
                  </a:moveTo>
                  <a:cubicBezTo>
                    <a:pt x="153" y="1"/>
                    <a:pt x="1" y="152"/>
                    <a:pt x="1" y="340"/>
                  </a:cubicBezTo>
                  <a:cubicBezTo>
                    <a:pt x="1" y="525"/>
                    <a:pt x="153" y="677"/>
                    <a:pt x="340" y="677"/>
                  </a:cubicBezTo>
                  <a:cubicBezTo>
                    <a:pt x="525" y="677"/>
                    <a:pt x="677" y="525"/>
                    <a:pt x="677" y="340"/>
                  </a:cubicBezTo>
                  <a:cubicBezTo>
                    <a:pt x="677" y="152"/>
                    <a:pt x="525" y="1"/>
                    <a:pt x="340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5" name="Google Shape;2775;p32"/>
            <p:cNvSpPr/>
            <p:nvPr/>
          </p:nvSpPr>
          <p:spPr>
            <a:xfrm>
              <a:off x="2727800" y="1624750"/>
              <a:ext cx="310450" cy="193250"/>
            </a:xfrm>
            <a:custGeom>
              <a:avLst/>
              <a:gdLst/>
              <a:ahLst/>
              <a:cxnLst/>
              <a:rect l="l" t="t" r="r" b="b"/>
              <a:pathLst>
                <a:path w="12418" h="7730" extrusionOk="0">
                  <a:moveTo>
                    <a:pt x="12083" y="0"/>
                  </a:moveTo>
                  <a:lnTo>
                    <a:pt x="5036" y="7100"/>
                  </a:lnTo>
                  <a:lnTo>
                    <a:pt x="710" y="7100"/>
                  </a:lnTo>
                  <a:cubicBezTo>
                    <a:pt x="638" y="7004"/>
                    <a:pt x="525" y="6940"/>
                    <a:pt x="395" y="6940"/>
                  </a:cubicBezTo>
                  <a:cubicBezTo>
                    <a:pt x="177" y="6940"/>
                    <a:pt x="1" y="7117"/>
                    <a:pt x="1" y="7335"/>
                  </a:cubicBezTo>
                  <a:cubicBezTo>
                    <a:pt x="1" y="7553"/>
                    <a:pt x="177" y="7730"/>
                    <a:pt x="395" y="7730"/>
                  </a:cubicBezTo>
                  <a:cubicBezTo>
                    <a:pt x="525" y="7730"/>
                    <a:pt x="638" y="7669"/>
                    <a:pt x="710" y="7572"/>
                  </a:cubicBezTo>
                  <a:lnTo>
                    <a:pt x="5232" y="7572"/>
                  </a:lnTo>
                  <a:lnTo>
                    <a:pt x="12417" y="331"/>
                  </a:lnTo>
                  <a:lnTo>
                    <a:pt x="12083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6" name="Google Shape;2776;p32"/>
            <p:cNvSpPr/>
            <p:nvPr/>
          </p:nvSpPr>
          <p:spPr>
            <a:xfrm>
              <a:off x="2400400" y="1367250"/>
              <a:ext cx="16950" cy="16950"/>
            </a:xfrm>
            <a:custGeom>
              <a:avLst/>
              <a:gdLst/>
              <a:ahLst/>
              <a:cxnLst/>
              <a:rect l="l" t="t" r="r" b="b"/>
              <a:pathLst>
                <a:path w="678" h="678" extrusionOk="0">
                  <a:moveTo>
                    <a:pt x="340" y="119"/>
                  </a:moveTo>
                  <a:cubicBezTo>
                    <a:pt x="462" y="119"/>
                    <a:pt x="561" y="219"/>
                    <a:pt x="561" y="340"/>
                  </a:cubicBezTo>
                  <a:cubicBezTo>
                    <a:pt x="561" y="462"/>
                    <a:pt x="462" y="558"/>
                    <a:pt x="340" y="558"/>
                  </a:cubicBezTo>
                  <a:cubicBezTo>
                    <a:pt x="219" y="558"/>
                    <a:pt x="120" y="462"/>
                    <a:pt x="120" y="340"/>
                  </a:cubicBezTo>
                  <a:cubicBezTo>
                    <a:pt x="120" y="219"/>
                    <a:pt x="219" y="119"/>
                    <a:pt x="340" y="119"/>
                  </a:cubicBezTo>
                  <a:close/>
                  <a:moveTo>
                    <a:pt x="340" y="1"/>
                  </a:moveTo>
                  <a:cubicBezTo>
                    <a:pt x="153" y="1"/>
                    <a:pt x="1" y="153"/>
                    <a:pt x="1" y="340"/>
                  </a:cubicBezTo>
                  <a:cubicBezTo>
                    <a:pt x="1" y="525"/>
                    <a:pt x="153" y="677"/>
                    <a:pt x="340" y="677"/>
                  </a:cubicBezTo>
                  <a:cubicBezTo>
                    <a:pt x="525" y="677"/>
                    <a:pt x="677" y="525"/>
                    <a:pt x="677" y="340"/>
                  </a:cubicBezTo>
                  <a:cubicBezTo>
                    <a:pt x="677" y="153"/>
                    <a:pt x="525" y="1"/>
                    <a:pt x="340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7" name="Google Shape;2777;p32"/>
            <p:cNvSpPr/>
            <p:nvPr/>
          </p:nvSpPr>
          <p:spPr>
            <a:xfrm>
              <a:off x="2399025" y="1396800"/>
              <a:ext cx="19775" cy="19825"/>
            </a:xfrm>
            <a:custGeom>
              <a:avLst/>
              <a:gdLst/>
              <a:ahLst/>
              <a:cxnLst/>
              <a:rect l="l" t="t" r="r" b="b"/>
              <a:pathLst>
                <a:path w="791" h="793" extrusionOk="0">
                  <a:moveTo>
                    <a:pt x="395" y="0"/>
                  </a:moveTo>
                  <a:cubicBezTo>
                    <a:pt x="177" y="0"/>
                    <a:pt x="1" y="177"/>
                    <a:pt x="1" y="398"/>
                  </a:cubicBezTo>
                  <a:cubicBezTo>
                    <a:pt x="1" y="616"/>
                    <a:pt x="177" y="793"/>
                    <a:pt x="395" y="793"/>
                  </a:cubicBezTo>
                  <a:cubicBezTo>
                    <a:pt x="613" y="793"/>
                    <a:pt x="790" y="616"/>
                    <a:pt x="790" y="398"/>
                  </a:cubicBezTo>
                  <a:cubicBezTo>
                    <a:pt x="790" y="177"/>
                    <a:pt x="613" y="0"/>
                    <a:pt x="395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8" name="Google Shape;2778;p32"/>
            <p:cNvSpPr/>
            <p:nvPr/>
          </p:nvSpPr>
          <p:spPr>
            <a:xfrm>
              <a:off x="2391725" y="990525"/>
              <a:ext cx="83725" cy="512775"/>
            </a:xfrm>
            <a:custGeom>
              <a:avLst/>
              <a:gdLst/>
              <a:ahLst/>
              <a:cxnLst/>
              <a:rect l="l" t="t" r="r" b="b"/>
              <a:pathLst>
                <a:path w="3349" h="20511" extrusionOk="0">
                  <a:moveTo>
                    <a:pt x="0" y="0"/>
                  </a:moveTo>
                  <a:lnTo>
                    <a:pt x="0" y="8988"/>
                  </a:lnTo>
                  <a:lnTo>
                    <a:pt x="2716" y="11685"/>
                  </a:lnTo>
                  <a:lnTo>
                    <a:pt x="2716" y="19801"/>
                  </a:lnTo>
                  <a:cubicBezTo>
                    <a:pt x="2620" y="19873"/>
                    <a:pt x="2556" y="19986"/>
                    <a:pt x="2556" y="20116"/>
                  </a:cubicBezTo>
                  <a:cubicBezTo>
                    <a:pt x="2556" y="20334"/>
                    <a:pt x="2733" y="20511"/>
                    <a:pt x="2951" y="20511"/>
                  </a:cubicBezTo>
                  <a:cubicBezTo>
                    <a:pt x="3169" y="20511"/>
                    <a:pt x="3349" y="20334"/>
                    <a:pt x="3349" y="20116"/>
                  </a:cubicBezTo>
                  <a:cubicBezTo>
                    <a:pt x="3349" y="19986"/>
                    <a:pt x="3285" y="19873"/>
                    <a:pt x="3188" y="19801"/>
                  </a:cubicBezTo>
                  <a:lnTo>
                    <a:pt x="3188" y="11489"/>
                  </a:lnTo>
                  <a:lnTo>
                    <a:pt x="472" y="8792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9" name="Google Shape;2779;p32"/>
            <p:cNvSpPr/>
            <p:nvPr/>
          </p:nvSpPr>
          <p:spPr>
            <a:xfrm>
              <a:off x="2688525" y="1369200"/>
              <a:ext cx="297400" cy="472550"/>
            </a:xfrm>
            <a:custGeom>
              <a:avLst/>
              <a:gdLst/>
              <a:ahLst/>
              <a:cxnLst/>
              <a:rect l="l" t="t" r="r" b="b"/>
              <a:pathLst>
                <a:path w="11896" h="18902" extrusionOk="0">
                  <a:moveTo>
                    <a:pt x="338" y="18341"/>
                  </a:moveTo>
                  <a:cubicBezTo>
                    <a:pt x="459" y="18341"/>
                    <a:pt x="559" y="18440"/>
                    <a:pt x="559" y="18562"/>
                  </a:cubicBezTo>
                  <a:cubicBezTo>
                    <a:pt x="559" y="18683"/>
                    <a:pt x="459" y="18782"/>
                    <a:pt x="338" y="18782"/>
                  </a:cubicBezTo>
                  <a:cubicBezTo>
                    <a:pt x="216" y="18782"/>
                    <a:pt x="117" y="18683"/>
                    <a:pt x="117" y="18562"/>
                  </a:cubicBezTo>
                  <a:cubicBezTo>
                    <a:pt x="117" y="18440"/>
                    <a:pt x="216" y="18341"/>
                    <a:pt x="338" y="18341"/>
                  </a:cubicBezTo>
                  <a:close/>
                  <a:moveTo>
                    <a:pt x="7051" y="0"/>
                  </a:moveTo>
                  <a:lnTo>
                    <a:pt x="5202" y="1863"/>
                  </a:lnTo>
                  <a:lnTo>
                    <a:pt x="5202" y="8196"/>
                  </a:lnTo>
                  <a:lnTo>
                    <a:pt x="280" y="13154"/>
                  </a:lnTo>
                  <a:lnTo>
                    <a:pt x="280" y="18228"/>
                  </a:lnTo>
                  <a:cubicBezTo>
                    <a:pt x="120" y="18258"/>
                    <a:pt x="1" y="18396"/>
                    <a:pt x="1" y="18562"/>
                  </a:cubicBezTo>
                  <a:cubicBezTo>
                    <a:pt x="1" y="18749"/>
                    <a:pt x="153" y="18901"/>
                    <a:pt x="338" y="18901"/>
                  </a:cubicBezTo>
                  <a:cubicBezTo>
                    <a:pt x="525" y="18901"/>
                    <a:pt x="677" y="18749"/>
                    <a:pt x="677" y="18562"/>
                  </a:cubicBezTo>
                  <a:cubicBezTo>
                    <a:pt x="677" y="18396"/>
                    <a:pt x="556" y="18258"/>
                    <a:pt x="398" y="18228"/>
                  </a:cubicBezTo>
                  <a:lnTo>
                    <a:pt x="398" y="13201"/>
                  </a:lnTo>
                  <a:lnTo>
                    <a:pt x="5318" y="8243"/>
                  </a:lnTo>
                  <a:lnTo>
                    <a:pt x="5318" y="1913"/>
                  </a:lnTo>
                  <a:lnTo>
                    <a:pt x="7101" y="116"/>
                  </a:lnTo>
                  <a:lnTo>
                    <a:pt x="11896" y="116"/>
                  </a:lnTo>
                  <a:lnTo>
                    <a:pt x="11896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0" name="Google Shape;2780;p32"/>
            <p:cNvSpPr/>
            <p:nvPr/>
          </p:nvSpPr>
          <p:spPr>
            <a:xfrm>
              <a:off x="2425675" y="990525"/>
              <a:ext cx="16925" cy="200575"/>
            </a:xfrm>
            <a:custGeom>
              <a:avLst/>
              <a:gdLst/>
              <a:ahLst/>
              <a:cxnLst/>
              <a:rect l="l" t="t" r="r" b="b"/>
              <a:pathLst>
                <a:path w="677" h="8023" extrusionOk="0">
                  <a:moveTo>
                    <a:pt x="337" y="7465"/>
                  </a:moveTo>
                  <a:cubicBezTo>
                    <a:pt x="458" y="7465"/>
                    <a:pt x="558" y="7564"/>
                    <a:pt x="558" y="7685"/>
                  </a:cubicBezTo>
                  <a:cubicBezTo>
                    <a:pt x="558" y="7807"/>
                    <a:pt x="458" y="7906"/>
                    <a:pt x="337" y="7906"/>
                  </a:cubicBezTo>
                  <a:cubicBezTo>
                    <a:pt x="216" y="7906"/>
                    <a:pt x="116" y="7807"/>
                    <a:pt x="116" y="7685"/>
                  </a:cubicBezTo>
                  <a:cubicBezTo>
                    <a:pt x="116" y="7564"/>
                    <a:pt x="216" y="7465"/>
                    <a:pt x="337" y="7465"/>
                  </a:cubicBezTo>
                  <a:close/>
                  <a:moveTo>
                    <a:pt x="279" y="0"/>
                  </a:moveTo>
                  <a:lnTo>
                    <a:pt x="279" y="7351"/>
                  </a:lnTo>
                  <a:cubicBezTo>
                    <a:pt x="122" y="7379"/>
                    <a:pt x="0" y="7517"/>
                    <a:pt x="0" y="7685"/>
                  </a:cubicBezTo>
                  <a:cubicBezTo>
                    <a:pt x="0" y="7870"/>
                    <a:pt x="149" y="8022"/>
                    <a:pt x="337" y="8022"/>
                  </a:cubicBezTo>
                  <a:cubicBezTo>
                    <a:pt x="525" y="8022"/>
                    <a:pt x="677" y="7870"/>
                    <a:pt x="677" y="7685"/>
                  </a:cubicBezTo>
                  <a:cubicBezTo>
                    <a:pt x="677" y="7520"/>
                    <a:pt x="555" y="7382"/>
                    <a:pt x="398" y="7351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1" name="Google Shape;2781;p32"/>
            <p:cNvSpPr/>
            <p:nvPr/>
          </p:nvSpPr>
          <p:spPr>
            <a:xfrm>
              <a:off x="2664875" y="1345800"/>
              <a:ext cx="321000" cy="519675"/>
            </a:xfrm>
            <a:custGeom>
              <a:avLst/>
              <a:gdLst/>
              <a:ahLst/>
              <a:cxnLst/>
              <a:rect l="l" t="t" r="r" b="b"/>
              <a:pathLst>
                <a:path w="12840" h="20787" extrusionOk="0">
                  <a:moveTo>
                    <a:pt x="340" y="20229"/>
                  </a:moveTo>
                  <a:cubicBezTo>
                    <a:pt x="461" y="20229"/>
                    <a:pt x="560" y="20329"/>
                    <a:pt x="560" y="20450"/>
                  </a:cubicBezTo>
                  <a:cubicBezTo>
                    <a:pt x="560" y="20571"/>
                    <a:pt x="461" y="20668"/>
                    <a:pt x="340" y="20668"/>
                  </a:cubicBezTo>
                  <a:cubicBezTo>
                    <a:pt x="218" y="20668"/>
                    <a:pt x="119" y="20571"/>
                    <a:pt x="119" y="20450"/>
                  </a:cubicBezTo>
                  <a:cubicBezTo>
                    <a:pt x="119" y="20329"/>
                    <a:pt x="218" y="20229"/>
                    <a:pt x="340" y="20229"/>
                  </a:cubicBezTo>
                  <a:close/>
                  <a:moveTo>
                    <a:pt x="7685" y="0"/>
                  </a:moveTo>
                  <a:lnTo>
                    <a:pt x="5201" y="2501"/>
                  </a:lnTo>
                  <a:lnTo>
                    <a:pt x="5201" y="8834"/>
                  </a:lnTo>
                  <a:lnTo>
                    <a:pt x="279" y="13792"/>
                  </a:lnTo>
                  <a:lnTo>
                    <a:pt x="279" y="20116"/>
                  </a:lnTo>
                  <a:cubicBezTo>
                    <a:pt x="122" y="20144"/>
                    <a:pt x="0" y="20282"/>
                    <a:pt x="0" y="20450"/>
                  </a:cubicBezTo>
                  <a:cubicBezTo>
                    <a:pt x="0" y="20635"/>
                    <a:pt x="152" y="20787"/>
                    <a:pt x="340" y="20787"/>
                  </a:cubicBezTo>
                  <a:cubicBezTo>
                    <a:pt x="525" y="20787"/>
                    <a:pt x="676" y="20635"/>
                    <a:pt x="676" y="20450"/>
                  </a:cubicBezTo>
                  <a:cubicBezTo>
                    <a:pt x="676" y="20282"/>
                    <a:pt x="555" y="20144"/>
                    <a:pt x="398" y="20116"/>
                  </a:cubicBezTo>
                  <a:lnTo>
                    <a:pt x="398" y="13839"/>
                  </a:lnTo>
                  <a:lnTo>
                    <a:pt x="5320" y="8881"/>
                  </a:lnTo>
                  <a:lnTo>
                    <a:pt x="5320" y="2551"/>
                  </a:lnTo>
                  <a:lnTo>
                    <a:pt x="7732" y="119"/>
                  </a:lnTo>
                  <a:lnTo>
                    <a:pt x="12839" y="119"/>
                  </a:lnTo>
                  <a:lnTo>
                    <a:pt x="12839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2" name="Google Shape;2782;p32"/>
            <p:cNvSpPr/>
            <p:nvPr/>
          </p:nvSpPr>
          <p:spPr>
            <a:xfrm>
              <a:off x="2449000" y="990525"/>
              <a:ext cx="16925" cy="223825"/>
            </a:xfrm>
            <a:custGeom>
              <a:avLst/>
              <a:gdLst/>
              <a:ahLst/>
              <a:cxnLst/>
              <a:rect l="l" t="t" r="r" b="b"/>
              <a:pathLst>
                <a:path w="677" h="8953" extrusionOk="0">
                  <a:moveTo>
                    <a:pt x="340" y="8392"/>
                  </a:moveTo>
                  <a:cubicBezTo>
                    <a:pt x="461" y="8392"/>
                    <a:pt x="561" y="8491"/>
                    <a:pt x="561" y="8613"/>
                  </a:cubicBezTo>
                  <a:cubicBezTo>
                    <a:pt x="561" y="8734"/>
                    <a:pt x="461" y="8834"/>
                    <a:pt x="340" y="8834"/>
                  </a:cubicBezTo>
                  <a:cubicBezTo>
                    <a:pt x="218" y="8834"/>
                    <a:pt x="119" y="8734"/>
                    <a:pt x="119" y="8613"/>
                  </a:cubicBezTo>
                  <a:cubicBezTo>
                    <a:pt x="119" y="8491"/>
                    <a:pt x="218" y="8392"/>
                    <a:pt x="340" y="8392"/>
                  </a:cubicBezTo>
                  <a:close/>
                  <a:moveTo>
                    <a:pt x="279" y="0"/>
                  </a:moveTo>
                  <a:lnTo>
                    <a:pt x="279" y="8279"/>
                  </a:lnTo>
                  <a:cubicBezTo>
                    <a:pt x="122" y="8307"/>
                    <a:pt x="0" y="8445"/>
                    <a:pt x="0" y="8613"/>
                  </a:cubicBezTo>
                  <a:cubicBezTo>
                    <a:pt x="0" y="8801"/>
                    <a:pt x="152" y="8952"/>
                    <a:pt x="340" y="8952"/>
                  </a:cubicBezTo>
                  <a:cubicBezTo>
                    <a:pt x="525" y="8952"/>
                    <a:pt x="677" y="8801"/>
                    <a:pt x="677" y="8613"/>
                  </a:cubicBezTo>
                  <a:cubicBezTo>
                    <a:pt x="677" y="8447"/>
                    <a:pt x="555" y="8309"/>
                    <a:pt x="398" y="8282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3" name="Google Shape;2783;p32"/>
            <p:cNvSpPr/>
            <p:nvPr/>
          </p:nvSpPr>
          <p:spPr>
            <a:xfrm>
              <a:off x="2729175" y="1591350"/>
              <a:ext cx="290575" cy="188775"/>
            </a:xfrm>
            <a:custGeom>
              <a:avLst/>
              <a:gdLst/>
              <a:ahLst/>
              <a:cxnLst/>
              <a:rect l="l" t="t" r="r" b="b"/>
              <a:pathLst>
                <a:path w="11623" h="7551" extrusionOk="0">
                  <a:moveTo>
                    <a:pt x="340" y="6990"/>
                  </a:moveTo>
                  <a:cubicBezTo>
                    <a:pt x="462" y="6990"/>
                    <a:pt x="561" y="7089"/>
                    <a:pt x="561" y="7210"/>
                  </a:cubicBezTo>
                  <a:cubicBezTo>
                    <a:pt x="561" y="7332"/>
                    <a:pt x="462" y="7431"/>
                    <a:pt x="340" y="7431"/>
                  </a:cubicBezTo>
                  <a:cubicBezTo>
                    <a:pt x="219" y="7431"/>
                    <a:pt x="120" y="7332"/>
                    <a:pt x="120" y="7210"/>
                  </a:cubicBezTo>
                  <a:cubicBezTo>
                    <a:pt x="120" y="7089"/>
                    <a:pt x="219" y="6990"/>
                    <a:pt x="340" y="6990"/>
                  </a:cubicBezTo>
                  <a:close/>
                  <a:moveTo>
                    <a:pt x="11540" y="0"/>
                  </a:moveTo>
                  <a:lnTo>
                    <a:pt x="4440" y="7153"/>
                  </a:lnTo>
                  <a:lnTo>
                    <a:pt x="672" y="7153"/>
                  </a:lnTo>
                  <a:cubicBezTo>
                    <a:pt x="644" y="6995"/>
                    <a:pt x="506" y="6874"/>
                    <a:pt x="340" y="6874"/>
                  </a:cubicBezTo>
                  <a:cubicBezTo>
                    <a:pt x="153" y="6874"/>
                    <a:pt x="1" y="7026"/>
                    <a:pt x="1" y="7210"/>
                  </a:cubicBezTo>
                  <a:cubicBezTo>
                    <a:pt x="1" y="7398"/>
                    <a:pt x="153" y="7550"/>
                    <a:pt x="340" y="7550"/>
                  </a:cubicBezTo>
                  <a:cubicBezTo>
                    <a:pt x="506" y="7550"/>
                    <a:pt x="644" y="7429"/>
                    <a:pt x="672" y="7271"/>
                  </a:cubicBezTo>
                  <a:lnTo>
                    <a:pt x="4489" y="7271"/>
                  </a:lnTo>
                  <a:lnTo>
                    <a:pt x="11623" y="83"/>
                  </a:lnTo>
                  <a:lnTo>
                    <a:pt x="11540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4" name="Google Shape;2784;p32"/>
            <p:cNvSpPr/>
            <p:nvPr/>
          </p:nvSpPr>
          <p:spPr>
            <a:xfrm>
              <a:off x="2509525" y="995475"/>
              <a:ext cx="2925" cy="79675"/>
            </a:xfrm>
            <a:custGeom>
              <a:avLst/>
              <a:gdLst/>
              <a:ahLst/>
              <a:cxnLst/>
              <a:rect l="l" t="t" r="r" b="b"/>
              <a:pathLst>
                <a:path w="117" h="3187" extrusionOk="0">
                  <a:moveTo>
                    <a:pt x="0" y="1"/>
                  </a:moveTo>
                  <a:lnTo>
                    <a:pt x="0" y="3187"/>
                  </a:lnTo>
                  <a:lnTo>
                    <a:pt x="116" y="3187"/>
                  </a:lnTo>
                  <a:lnTo>
                    <a:pt x="116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5" name="Google Shape;2785;p32"/>
            <p:cNvSpPr/>
            <p:nvPr/>
          </p:nvSpPr>
          <p:spPr>
            <a:xfrm>
              <a:off x="2924150" y="920275"/>
              <a:ext cx="16925" cy="305050"/>
            </a:xfrm>
            <a:custGeom>
              <a:avLst/>
              <a:gdLst/>
              <a:ahLst/>
              <a:cxnLst/>
              <a:rect l="l" t="t" r="r" b="b"/>
              <a:pathLst>
                <a:path w="677" h="12202" extrusionOk="0">
                  <a:moveTo>
                    <a:pt x="337" y="11644"/>
                  </a:moveTo>
                  <a:cubicBezTo>
                    <a:pt x="459" y="11644"/>
                    <a:pt x="558" y="11743"/>
                    <a:pt x="558" y="11865"/>
                  </a:cubicBezTo>
                  <a:cubicBezTo>
                    <a:pt x="558" y="11983"/>
                    <a:pt x="459" y="12083"/>
                    <a:pt x="337" y="12083"/>
                  </a:cubicBezTo>
                  <a:cubicBezTo>
                    <a:pt x="216" y="12083"/>
                    <a:pt x="116" y="11983"/>
                    <a:pt x="116" y="11865"/>
                  </a:cubicBezTo>
                  <a:cubicBezTo>
                    <a:pt x="116" y="11740"/>
                    <a:pt x="216" y="11644"/>
                    <a:pt x="337" y="11644"/>
                  </a:cubicBezTo>
                  <a:close/>
                  <a:moveTo>
                    <a:pt x="279" y="0"/>
                  </a:moveTo>
                  <a:lnTo>
                    <a:pt x="279" y="11531"/>
                  </a:lnTo>
                  <a:cubicBezTo>
                    <a:pt x="122" y="11558"/>
                    <a:pt x="0" y="11696"/>
                    <a:pt x="0" y="11862"/>
                  </a:cubicBezTo>
                  <a:cubicBezTo>
                    <a:pt x="0" y="12050"/>
                    <a:pt x="152" y="12201"/>
                    <a:pt x="337" y="12201"/>
                  </a:cubicBezTo>
                  <a:cubicBezTo>
                    <a:pt x="525" y="12201"/>
                    <a:pt x="677" y="12050"/>
                    <a:pt x="677" y="11865"/>
                  </a:cubicBezTo>
                  <a:cubicBezTo>
                    <a:pt x="677" y="11696"/>
                    <a:pt x="555" y="11558"/>
                    <a:pt x="398" y="11531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6" name="Google Shape;2786;p32"/>
            <p:cNvSpPr/>
            <p:nvPr/>
          </p:nvSpPr>
          <p:spPr>
            <a:xfrm>
              <a:off x="2922700" y="1256975"/>
              <a:ext cx="19825" cy="19825"/>
            </a:xfrm>
            <a:custGeom>
              <a:avLst/>
              <a:gdLst/>
              <a:ahLst/>
              <a:cxnLst/>
              <a:rect l="l" t="t" r="r" b="b"/>
              <a:pathLst>
                <a:path w="793" h="793" extrusionOk="0">
                  <a:moveTo>
                    <a:pt x="395" y="0"/>
                  </a:moveTo>
                  <a:cubicBezTo>
                    <a:pt x="177" y="0"/>
                    <a:pt x="0" y="177"/>
                    <a:pt x="0" y="398"/>
                  </a:cubicBezTo>
                  <a:cubicBezTo>
                    <a:pt x="0" y="616"/>
                    <a:pt x="177" y="793"/>
                    <a:pt x="395" y="793"/>
                  </a:cubicBezTo>
                  <a:cubicBezTo>
                    <a:pt x="613" y="793"/>
                    <a:pt x="793" y="616"/>
                    <a:pt x="793" y="398"/>
                  </a:cubicBezTo>
                  <a:cubicBezTo>
                    <a:pt x="793" y="177"/>
                    <a:pt x="613" y="0"/>
                    <a:pt x="395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7" name="Google Shape;2787;p32"/>
            <p:cNvSpPr/>
            <p:nvPr/>
          </p:nvSpPr>
          <p:spPr>
            <a:xfrm>
              <a:off x="2540425" y="988450"/>
              <a:ext cx="61950" cy="148050"/>
            </a:xfrm>
            <a:custGeom>
              <a:avLst/>
              <a:gdLst/>
              <a:ahLst/>
              <a:cxnLst/>
              <a:rect l="l" t="t" r="r" b="b"/>
              <a:pathLst>
                <a:path w="2478" h="5922" extrusionOk="0">
                  <a:moveTo>
                    <a:pt x="332" y="0"/>
                  </a:moveTo>
                  <a:lnTo>
                    <a:pt x="1" y="337"/>
                  </a:lnTo>
                  <a:lnTo>
                    <a:pt x="1845" y="2167"/>
                  </a:lnTo>
                  <a:lnTo>
                    <a:pt x="1845" y="5212"/>
                  </a:lnTo>
                  <a:cubicBezTo>
                    <a:pt x="1748" y="5284"/>
                    <a:pt x="1685" y="5397"/>
                    <a:pt x="1685" y="5527"/>
                  </a:cubicBezTo>
                  <a:cubicBezTo>
                    <a:pt x="1685" y="5745"/>
                    <a:pt x="1861" y="5922"/>
                    <a:pt x="2080" y="5922"/>
                  </a:cubicBezTo>
                  <a:cubicBezTo>
                    <a:pt x="2300" y="5922"/>
                    <a:pt x="2477" y="5745"/>
                    <a:pt x="2477" y="5527"/>
                  </a:cubicBezTo>
                  <a:cubicBezTo>
                    <a:pt x="2477" y="5397"/>
                    <a:pt x="2414" y="5284"/>
                    <a:pt x="2317" y="5212"/>
                  </a:cubicBezTo>
                  <a:lnTo>
                    <a:pt x="2317" y="1971"/>
                  </a:lnTo>
                  <a:lnTo>
                    <a:pt x="332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8" name="Google Shape;2788;p32"/>
            <p:cNvSpPr/>
            <p:nvPr/>
          </p:nvSpPr>
          <p:spPr>
            <a:xfrm>
              <a:off x="2653900" y="991625"/>
              <a:ext cx="102975" cy="318925"/>
            </a:xfrm>
            <a:custGeom>
              <a:avLst/>
              <a:gdLst/>
              <a:ahLst/>
              <a:cxnLst/>
              <a:rect l="l" t="t" r="r" b="b"/>
              <a:pathLst>
                <a:path w="4119" h="12757" extrusionOk="0">
                  <a:moveTo>
                    <a:pt x="2004" y="0"/>
                  </a:moveTo>
                  <a:lnTo>
                    <a:pt x="1921" y="83"/>
                  </a:lnTo>
                  <a:lnTo>
                    <a:pt x="4003" y="2148"/>
                  </a:lnTo>
                  <a:lnTo>
                    <a:pt x="4003" y="8227"/>
                  </a:lnTo>
                  <a:lnTo>
                    <a:pt x="17" y="12229"/>
                  </a:lnTo>
                  <a:lnTo>
                    <a:pt x="0" y="12246"/>
                  </a:lnTo>
                  <a:lnTo>
                    <a:pt x="0" y="12757"/>
                  </a:lnTo>
                  <a:lnTo>
                    <a:pt x="119" y="12757"/>
                  </a:lnTo>
                  <a:lnTo>
                    <a:pt x="119" y="12296"/>
                  </a:lnTo>
                  <a:lnTo>
                    <a:pt x="4102" y="8293"/>
                  </a:lnTo>
                  <a:lnTo>
                    <a:pt x="4119" y="8276"/>
                  </a:lnTo>
                  <a:lnTo>
                    <a:pt x="4119" y="2098"/>
                  </a:lnTo>
                  <a:lnTo>
                    <a:pt x="2004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9" name="Google Shape;2789;p32"/>
            <p:cNvSpPr/>
            <p:nvPr/>
          </p:nvSpPr>
          <p:spPr>
            <a:xfrm>
              <a:off x="2509575" y="1544750"/>
              <a:ext cx="229150" cy="477175"/>
            </a:xfrm>
            <a:custGeom>
              <a:avLst/>
              <a:gdLst/>
              <a:ahLst/>
              <a:cxnLst/>
              <a:rect l="l" t="t" r="r" b="b"/>
              <a:pathLst>
                <a:path w="9166" h="19087" extrusionOk="0">
                  <a:moveTo>
                    <a:pt x="341" y="18526"/>
                  </a:moveTo>
                  <a:cubicBezTo>
                    <a:pt x="462" y="18526"/>
                    <a:pt x="561" y="18626"/>
                    <a:pt x="561" y="18747"/>
                  </a:cubicBezTo>
                  <a:cubicBezTo>
                    <a:pt x="561" y="18869"/>
                    <a:pt x="462" y="18968"/>
                    <a:pt x="341" y="18968"/>
                  </a:cubicBezTo>
                  <a:cubicBezTo>
                    <a:pt x="219" y="18968"/>
                    <a:pt x="120" y="18869"/>
                    <a:pt x="120" y="18747"/>
                  </a:cubicBezTo>
                  <a:cubicBezTo>
                    <a:pt x="120" y="18626"/>
                    <a:pt x="219" y="18526"/>
                    <a:pt x="341" y="18526"/>
                  </a:cubicBezTo>
                  <a:close/>
                  <a:moveTo>
                    <a:pt x="9083" y="1"/>
                  </a:moveTo>
                  <a:lnTo>
                    <a:pt x="4172" y="4945"/>
                  </a:lnTo>
                  <a:lnTo>
                    <a:pt x="4172" y="14803"/>
                  </a:lnTo>
                  <a:lnTo>
                    <a:pt x="534" y="18468"/>
                  </a:lnTo>
                  <a:cubicBezTo>
                    <a:pt x="479" y="18433"/>
                    <a:pt x="412" y="18408"/>
                    <a:pt x="341" y="18408"/>
                  </a:cubicBezTo>
                  <a:cubicBezTo>
                    <a:pt x="153" y="18408"/>
                    <a:pt x="1" y="18560"/>
                    <a:pt x="1" y="18747"/>
                  </a:cubicBezTo>
                  <a:cubicBezTo>
                    <a:pt x="1" y="18935"/>
                    <a:pt x="153" y="19087"/>
                    <a:pt x="341" y="19087"/>
                  </a:cubicBezTo>
                  <a:cubicBezTo>
                    <a:pt x="528" y="19087"/>
                    <a:pt x="680" y="18935"/>
                    <a:pt x="680" y="18747"/>
                  </a:cubicBezTo>
                  <a:cubicBezTo>
                    <a:pt x="680" y="18675"/>
                    <a:pt x="655" y="18609"/>
                    <a:pt x="617" y="18551"/>
                  </a:cubicBezTo>
                  <a:lnTo>
                    <a:pt x="4291" y="14849"/>
                  </a:lnTo>
                  <a:lnTo>
                    <a:pt x="4291" y="4994"/>
                  </a:lnTo>
                  <a:lnTo>
                    <a:pt x="9166" y="84"/>
                  </a:lnTo>
                  <a:lnTo>
                    <a:pt x="9083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0" name="Google Shape;2790;p32"/>
            <p:cNvSpPr/>
            <p:nvPr/>
          </p:nvSpPr>
          <p:spPr>
            <a:xfrm>
              <a:off x="2495850" y="1043600"/>
              <a:ext cx="244675" cy="458250"/>
            </a:xfrm>
            <a:custGeom>
              <a:avLst/>
              <a:gdLst/>
              <a:ahLst/>
              <a:cxnLst/>
              <a:rect l="l" t="t" r="r" b="b"/>
              <a:pathLst>
                <a:path w="9787" h="18330" extrusionOk="0">
                  <a:moveTo>
                    <a:pt x="9447" y="119"/>
                  </a:moveTo>
                  <a:cubicBezTo>
                    <a:pt x="9569" y="119"/>
                    <a:pt x="9668" y="218"/>
                    <a:pt x="9668" y="340"/>
                  </a:cubicBezTo>
                  <a:cubicBezTo>
                    <a:pt x="9668" y="461"/>
                    <a:pt x="9569" y="560"/>
                    <a:pt x="9447" y="560"/>
                  </a:cubicBezTo>
                  <a:cubicBezTo>
                    <a:pt x="9326" y="560"/>
                    <a:pt x="9229" y="461"/>
                    <a:pt x="9229" y="340"/>
                  </a:cubicBezTo>
                  <a:cubicBezTo>
                    <a:pt x="9229" y="218"/>
                    <a:pt x="9326" y="119"/>
                    <a:pt x="9447" y="119"/>
                  </a:cubicBezTo>
                  <a:close/>
                  <a:moveTo>
                    <a:pt x="337" y="17772"/>
                  </a:moveTo>
                  <a:cubicBezTo>
                    <a:pt x="459" y="17772"/>
                    <a:pt x="558" y="17871"/>
                    <a:pt x="558" y="17993"/>
                  </a:cubicBezTo>
                  <a:cubicBezTo>
                    <a:pt x="558" y="18114"/>
                    <a:pt x="459" y="18214"/>
                    <a:pt x="337" y="18214"/>
                  </a:cubicBezTo>
                  <a:cubicBezTo>
                    <a:pt x="216" y="18214"/>
                    <a:pt x="117" y="18114"/>
                    <a:pt x="117" y="17993"/>
                  </a:cubicBezTo>
                  <a:cubicBezTo>
                    <a:pt x="117" y="17871"/>
                    <a:pt x="216" y="17772"/>
                    <a:pt x="337" y="17772"/>
                  </a:cubicBezTo>
                  <a:close/>
                  <a:moveTo>
                    <a:pt x="9447" y="0"/>
                  </a:moveTo>
                  <a:cubicBezTo>
                    <a:pt x="9262" y="0"/>
                    <a:pt x="9110" y="152"/>
                    <a:pt x="9110" y="340"/>
                  </a:cubicBezTo>
                  <a:cubicBezTo>
                    <a:pt x="9110" y="505"/>
                    <a:pt x="9232" y="643"/>
                    <a:pt x="9389" y="671"/>
                  </a:cubicBezTo>
                  <a:lnTo>
                    <a:pt x="9389" y="5855"/>
                  </a:lnTo>
                  <a:lnTo>
                    <a:pt x="5386" y="9872"/>
                  </a:lnTo>
                  <a:lnTo>
                    <a:pt x="5386" y="10929"/>
                  </a:lnTo>
                  <a:lnTo>
                    <a:pt x="1444" y="14887"/>
                  </a:lnTo>
                  <a:lnTo>
                    <a:pt x="1428" y="14904"/>
                  </a:lnTo>
                  <a:lnTo>
                    <a:pt x="1428" y="16817"/>
                  </a:lnTo>
                  <a:lnTo>
                    <a:pt x="531" y="17717"/>
                  </a:lnTo>
                  <a:cubicBezTo>
                    <a:pt x="475" y="17678"/>
                    <a:pt x="409" y="17653"/>
                    <a:pt x="337" y="17653"/>
                  </a:cubicBezTo>
                  <a:cubicBezTo>
                    <a:pt x="152" y="17653"/>
                    <a:pt x="1" y="17805"/>
                    <a:pt x="1" y="17993"/>
                  </a:cubicBezTo>
                  <a:cubicBezTo>
                    <a:pt x="1" y="18181"/>
                    <a:pt x="152" y="18330"/>
                    <a:pt x="337" y="18330"/>
                  </a:cubicBezTo>
                  <a:cubicBezTo>
                    <a:pt x="525" y="18330"/>
                    <a:pt x="677" y="18178"/>
                    <a:pt x="677" y="17993"/>
                  </a:cubicBezTo>
                  <a:cubicBezTo>
                    <a:pt x="677" y="17921"/>
                    <a:pt x="655" y="17855"/>
                    <a:pt x="613" y="17800"/>
                  </a:cubicBezTo>
                  <a:lnTo>
                    <a:pt x="1544" y="16864"/>
                  </a:lnTo>
                  <a:lnTo>
                    <a:pt x="1544" y="14954"/>
                  </a:lnTo>
                  <a:lnTo>
                    <a:pt x="5489" y="10995"/>
                  </a:lnTo>
                  <a:lnTo>
                    <a:pt x="5505" y="10976"/>
                  </a:lnTo>
                  <a:lnTo>
                    <a:pt x="5505" y="9921"/>
                  </a:lnTo>
                  <a:lnTo>
                    <a:pt x="9508" y="5902"/>
                  </a:lnTo>
                  <a:lnTo>
                    <a:pt x="9508" y="671"/>
                  </a:lnTo>
                  <a:cubicBezTo>
                    <a:pt x="9665" y="643"/>
                    <a:pt x="9787" y="505"/>
                    <a:pt x="9787" y="340"/>
                  </a:cubicBezTo>
                  <a:cubicBezTo>
                    <a:pt x="9787" y="152"/>
                    <a:pt x="9635" y="0"/>
                    <a:pt x="9447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1" name="Google Shape;2791;p32"/>
            <p:cNvSpPr/>
            <p:nvPr/>
          </p:nvSpPr>
          <p:spPr>
            <a:xfrm>
              <a:off x="2877425" y="920275"/>
              <a:ext cx="16925" cy="305050"/>
            </a:xfrm>
            <a:custGeom>
              <a:avLst/>
              <a:gdLst/>
              <a:ahLst/>
              <a:cxnLst/>
              <a:rect l="l" t="t" r="r" b="b"/>
              <a:pathLst>
                <a:path w="677" h="12202" extrusionOk="0">
                  <a:moveTo>
                    <a:pt x="337" y="11644"/>
                  </a:moveTo>
                  <a:cubicBezTo>
                    <a:pt x="459" y="11644"/>
                    <a:pt x="558" y="11743"/>
                    <a:pt x="558" y="11865"/>
                  </a:cubicBezTo>
                  <a:cubicBezTo>
                    <a:pt x="558" y="11983"/>
                    <a:pt x="459" y="12083"/>
                    <a:pt x="337" y="12083"/>
                  </a:cubicBezTo>
                  <a:cubicBezTo>
                    <a:pt x="216" y="12083"/>
                    <a:pt x="116" y="11983"/>
                    <a:pt x="116" y="11865"/>
                  </a:cubicBezTo>
                  <a:cubicBezTo>
                    <a:pt x="116" y="11740"/>
                    <a:pt x="216" y="11644"/>
                    <a:pt x="337" y="11644"/>
                  </a:cubicBezTo>
                  <a:close/>
                  <a:moveTo>
                    <a:pt x="279" y="0"/>
                  </a:moveTo>
                  <a:lnTo>
                    <a:pt x="279" y="11531"/>
                  </a:lnTo>
                  <a:cubicBezTo>
                    <a:pt x="122" y="11558"/>
                    <a:pt x="0" y="11696"/>
                    <a:pt x="0" y="11862"/>
                  </a:cubicBezTo>
                  <a:cubicBezTo>
                    <a:pt x="0" y="12050"/>
                    <a:pt x="152" y="12201"/>
                    <a:pt x="337" y="12201"/>
                  </a:cubicBezTo>
                  <a:cubicBezTo>
                    <a:pt x="525" y="12201"/>
                    <a:pt x="677" y="12050"/>
                    <a:pt x="677" y="11865"/>
                  </a:cubicBezTo>
                  <a:cubicBezTo>
                    <a:pt x="677" y="11696"/>
                    <a:pt x="555" y="11558"/>
                    <a:pt x="398" y="11531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2" name="Google Shape;2792;p32"/>
            <p:cNvSpPr/>
            <p:nvPr/>
          </p:nvSpPr>
          <p:spPr>
            <a:xfrm>
              <a:off x="2641875" y="1322475"/>
              <a:ext cx="344050" cy="566200"/>
            </a:xfrm>
            <a:custGeom>
              <a:avLst/>
              <a:gdLst/>
              <a:ahLst/>
              <a:cxnLst/>
              <a:rect l="l" t="t" r="r" b="b"/>
              <a:pathLst>
                <a:path w="13762" h="22648" extrusionOk="0">
                  <a:moveTo>
                    <a:pt x="340" y="22087"/>
                  </a:moveTo>
                  <a:cubicBezTo>
                    <a:pt x="462" y="22087"/>
                    <a:pt x="561" y="22186"/>
                    <a:pt x="561" y="22308"/>
                  </a:cubicBezTo>
                  <a:cubicBezTo>
                    <a:pt x="561" y="22429"/>
                    <a:pt x="462" y="22529"/>
                    <a:pt x="340" y="22529"/>
                  </a:cubicBezTo>
                  <a:cubicBezTo>
                    <a:pt x="219" y="22529"/>
                    <a:pt x="120" y="22429"/>
                    <a:pt x="120" y="22308"/>
                  </a:cubicBezTo>
                  <a:cubicBezTo>
                    <a:pt x="120" y="22186"/>
                    <a:pt x="219" y="22087"/>
                    <a:pt x="340" y="22087"/>
                  </a:cubicBezTo>
                  <a:close/>
                  <a:moveTo>
                    <a:pt x="8327" y="0"/>
                  </a:moveTo>
                  <a:lnTo>
                    <a:pt x="5202" y="3144"/>
                  </a:lnTo>
                  <a:lnTo>
                    <a:pt x="5202" y="9477"/>
                  </a:lnTo>
                  <a:lnTo>
                    <a:pt x="280" y="14435"/>
                  </a:lnTo>
                  <a:lnTo>
                    <a:pt x="280" y="21976"/>
                  </a:lnTo>
                  <a:cubicBezTo>
                    <a:pt x="122" y="22004"/>
                    <a:pt x="1" y="22142"/>
                    <a:pt x="1" y="22308"/>
                  </a:cubicBezTo>
                  <a:cubicBezTo>
                    <a:pt x="1" y="22495"/>
                    <a:pt x="153" y="22647"/>
                    <a:pt x="340" y="22647"/>
                  </a:cubicBezTo>
                  <a:cubicBezTo>
                    <a:pt x="525" y="22647"/>
                    <a:pt x="677" y="22495"/>
                    <a:pt x="677" y="22308"/>
                  </a:cubicBezTo>
                  <a:cubicBezTo>
                    <a:pt x="677" y="22142"/>
                    <a:pt x="556" y="22004"/>
                    <a:pt x="398" y="21976"/>
                  </a:cubicBezTo>
                  <a:lnTo>
                    <a:pt x="398" y="14482"/>
                  </a:lnTo>
                  <a:lnTo>
                    <a:pt x="5320" y="9524"/>
                  </a:lnTo>
                  <a:lnTo>
                    <a:pt x="5320" y="3194"/>
                  </a:lnTo>
                  <a:lnTo>
                    <a:pt x="8373" y="116"/>
                  </a:lnTo>
                  <a:lnTo>
                    <a:pt x="13762" y="116"/>
                  </a:lnTo>
                  <a:lnTo>
                    <a:pt x="13762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3" name="Google Shape;2793;p32"/>
            <p:cNvSpPr/>
            <p:nvPr/>
          </p:nvSpPr>
          <p:spPr>
            <a:xfrm>
              <a:off x="2875975" y="1256975"/>
              <a:ext cx="19825" cy="19825"/>
            </a:xfrm>
            <a:custGeom>
              <a:avLst/>
              <a:gdLst/>
              <a:ahLst/>
              <a:cxnLst/>
              <a:rect l="l" t="t" r="r" b="b"/>
              <a:pathLst>
                <a:path w="793" h="793" extrusionOk="0">
                  <a:moveTo>
                    <a:pt x="395" y="0"/>
                  </a:moveTo>
                  <a:cubicBezTo>
                    <a:pt x="177" y="0"/>
                    <a:pt x="0" y="177"/>
                    <a:pt x="0" y="398"/>
                  </a:cubicBezTo>
                  <a:cubicBezTo>
                    <a:pt x="0" y="616"/>
                    <a:pt x="177" y="793"/>
                    <a:pt x="395" y="793"/>
                  </a:cubicBezTo>
                  <a:cubicBezTo>
                    <a:pt x="613" y="793"/>
                    <a:pt x="793" y="616"/>
                    <a:pt x="793" y="398"/>
                  </a:cubicBezTo>
                  <a:cubicBezTo>
                    <a:pt x="793" y="177"/>
                    <a:pt x="613" y="0"/>
                    <a:pt x="395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4" name="Google Shape;2794;p32"/>
            <p:cNvSpPr/>
            <p:nvPr/>
          </p:nvSpPr>
          <p:spPr>
            <a:xfrm>
              <a:off x="2900750" y="920275"/>
              <a:ext cx="16925" cy="305050"/>
            </a:xfrm>
            <a:custGeom>
              <a:avLst/>
              <a:gdLst/>
              <a:ahLst/>
              <a:cxnLst/>
              <a:rect l="l" t="t" r="r" b="b"/>
              <a:pathLst>
                <a:path w="677" h="12202" extrusionOk="0">
                  <a:moveTo>
                    <a:pt x="340" y="11644"/>
                  </a:moveTo>
                  <a:cubicBezTo>
                    <a:pt x="461" y="11644"/>
                    <a:pt x="561" y="11743"/>
                    <a:pt x="561" y="11865"/>
                  </a:cubicBezTo>
                  <a:cubicBezTo>
                    <a:pt x="561" y="11983"/>
                    <a:pt x="461" y="12083"/>
                    <a:pt x="340" y="12083"/>
                  </a:cubicBezTo>
                  <a:cubicBezTo>
                    <a:pt x="219" y="12083"/>
                    <a:pt x="119" y="11983"/>
                    <a:pt x="119" y="11865"/>
                  </a:cubicBezTo>
                  <a:cubicBezTo>
                    <a:pt x="119" y="11740"/>
                    <a:pt x="219" y="11644"/>
                    <a:pt x="340" y="11644"/>
                  </a:cubicBezTo>
                  <a:close/>
                  <a:moveTo>
                    <a:pt x="282" y="0"/>
                  </a:moveTo>
                  <a:lnTo>
                    <a:pt x="282" y="11531"/>
                  </a:lnTo>
                  <a:cubicBezTo>
                    <a:pt x="122" y="11558"/>
                    <a:pt x="0" y="11696"/>
                    <a:pt x="0" y="11862"/>
                  </a:cubicBezTo>
                  <a:cubicBezTo>
                    <a:pt x="0" y="12050"/>
                    <a:pt x="152" y="12201"/>
                    <a:pt x="340" y="12201"/>
                  </a:cubicBezTo>
                  <a:cubicBezTo>
                    <a:pt x="525" y="12201"/>
                    <a:pt x="677" y="12050"/>
                    <a:pt x="677" y="11865"/>
                  </a:cubicBezTo>
                  <a:cubicBezTo>
                    <a:pt x="677" y="11696"/>
                    <a:pt x="558" y="11558"/>
                    <a:pt x="398" y="11531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5" name="Google Shape;2795;p32"/>
            <p:cNvSpPr/>
            <p:nvPr/>
          </p:nvSpPr>
          <p:spPr>
            <a:xfrm>
              <a:off x="2502475" y="997425"/>
              <a:ext cx="191200" cy="444050"/>
            </a:xfrm>
            <a:custGeom>
              <a:avLst/>
              <a:gdLst/>
              <a:ahLst/>
              <a:cxnLst/>
              <a:rect l="l" t="t" r="r" b="b"/>
              <a:pathLst>
                <a:path w="7648" h="17762" extrusionOk="0">
                  <a:moveTo>
                    <a:pt x="340" y="17201"/>
                  </a:moveTo>
                  <a:cubicBezTo>
                    <a:pt x="462" y="17201"/>
                    <a:pt x="561" y="17300"/>
                    <a:pt x="561" y="17422"/>
                  </a:cubicBezTo>
                  <a:cubicBezTo>
                    <a:pt x="561" y="17543"/>
                    <a:pt x="462" y="17643"/>
                    <a:pt x="340" y="17643"/>
                  </a:cubicBezTo>
                  <a:cubicBezTo>
                    <a:pt x="219" y="17643"/>
                    <a:pt x="119" y="17543"/>
                    <a:pt x="119" y="17422"/>
                  </a:cubicBezTo>
                  <a:cubicBezTo>
                    <a:pt x="119" y="17300"/>
                    <a:pt x="219" y="17201"/>
                    <a:pt x="340" y="17201"/>
                  </a:cubicBezTo>
                  <a:close/>
                  <a:moveTo>
                    <a:pt x="7531" y="0"/>
                  </a:moveTo>
                  <a:lnTo>
                    <a:pt x="7531" y="6860"/>
                  </a:lnTo>
                  <a:lnTo>
                    <a:pt x="4257" y="10145"/>
                  </a:lnTo>
                  <a:lnTo>
                    <a:pt x="4241" y="10162"/>
                  </a:lnTo>
                  <a:lnTo>
                    <a:pt x="4241" y="11757"/>
                  </a:lnTo>
                  <a:lnTo>
                    <a:pt x="299" y="15716"/>
                  </a:lnTo>
                  <a:lnTo>
                    <a:pt x="282" y="15732"/>
                  </a:lnTo>
                  <a:lnTo>
                    <a:pt x="282" y="17090"/>
                  </a:lnTo>
                  <a:cubicBezTo>
                    <a:pt x="122" y="17118"/>
                    <a:pt x="1" y="17256"/>
                    <a:pt x="1" y="17422"/>
                  </a:cubicBezTo>
                  <a:cubicBezTo>
                    <a:pt x="1" y="17609"/>
                    <a:pt x="152" y="17761"/>
                    <a:pt x="340" y="17761"/>
                  </a:cubicBezTo>
                  <a:cubicBezTo>
                    <a:pt x="528" y="17761"/>
                    <a:pt x="680" y="17609"/>
                    <a:pt x="680" y="17422"/>
                  </a:cubicBezTo>
                  <a:cubicBezTo>
                    <a:pt x="680" y="17256"/>
                    <a:pt x="558" y="17118"/>
                    <a:pt x="398" y="17090"/>
                  </a:cubicBezTo>
                  <a:lnTo>
                    <a:pt x="398" y="15782"/>
                  </a:lnTo>
                  <a:lnTo>
                    <a:pt x="4343" y="11823"/>
                  </a:lnTo>
                  <a:lnTo>
                    <a:pt x="4359" y="11807"/>
                  </a:lnTo>
                  <a:lnTo>
                    <a:pt x="4359" y="10211"/>
                  </a:lnTo>
                  <a:lnTo>
                    <a:pt x="7631" y="6926"/>
                  </a:lnTo>
                  <a:lnTo>
                    <a:pt x="7647" y="6907"/>
                  </a:lnTo>
                  <a:lnTo>
                    <a:pt x="7647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6" name="Google Shape;2796;p32"/>
            <p:cNvSpPr/>
            <p:nvPr/>
          </p:nvSpPr>
          <p:spPr>
            <a:xfrm>
              <a:off x="2502475" y="990025"/>
              <a:ext cx="167875" cy="378700"/>
            </a:xfrm>
            <a:custGeom>
              <a:avLst/>
              <a:gdLst/>
              <a:ahLst/>
              <a:cxnLst/>
              <a:rect l="l" t="t" r="r" b="b"/>
              <a:pathLst>
                <a:path w="6715" h="15148" extrusionOk="0">
                  <a:moveTo>
                    <a:pt x="340" y="14587"/>
                  </a:moveTo>
                  <a:cubicBezTo>
                    <a:pt x="462" y="14587"/>
                    <a:pt x="561" y="14687"/>
                    <a:pt x="561" y="14808"/>
                  </a:cubicBezTo>
                  <a:cubicBezTo>
                    <a:pt x="561" y="14930"/>
                    <a:pt x="462" y="15029"/>
                    <a:pt x="340" y="15029"/>
                  </a:cubicBezTo>
                  <a:cubicBezTo>
                    <a:pt x="219" y="15029"/>
                    <a:pt x="119" y="14930"/>
                    <a:pt x="119" y="14808"/>
                  </a:cubicBezTo>
                  <a:cubicBezTo>
                    <a:pt x="119" y="14687"/>
                    <a:pt x="219" y="14587"/>
                    <a:pt x="340" y="14587"/>
                  </a:cubicBezTo>
                  <a:close/>
                  <a:moveTo>
                    <a:pt x="6595" y="1"/>
                  </a:moveTo>
                  <a:lnTo>
                    <a:pt x="6595" y="6861"/>
                  </a:lnTo>
                  <a:lnTo>
                    <a:pt x="3324" y="10146"/>
                  </a:lnTo>
                  <a:lnTo>
                    <a:pt x="3308" y="10162"/>
                  </a:lnTo>
                  <a:lnTo>
                    <a:pt x="3308" y="11766"/>
                  </a:lnTo>
                  <a:cubicBezTo>
                    <a:pt x="3250" y="11819"/>
                    <a:pt x="3148" y="11918"/>
                    <a:pt x="2963" y="12106"/>
                  </a:cubicBezTo>
                  <a:lnTo>
                    <a:pt x="539" y="14538"/>
                  </a:lnTo>
                  <a:cubicBezTo>
                    <a:pt x="484" y="14496"/>
                    <a:pt x="415" y="14469"/>
                    <a:pt x="340" y="14469"/>
                  </a:cubicBezTo>
                  <a:cubicBezTo>
                    <a:pt x="152" y="14469"/>
                    <a:pt x="1" y="14620"/>
                    <a:pt x="1" y="14808"/>
                  </a:cubicBezTo>
                  <a:cubicBezTo>
                    <a:pt x="1" y="14996"/>
                    <a:pt x="152" y="15148"/>
                    <a:pt x="340" y="15148"/>
                  </a:cubicBezTo>
                  <a:cubicBezTo>
                    <a:pt x="528" y="15148"/>
                    <a:pt x="680" y="14996"/>
                    <a:pt x="680" y="14808"/>
                  </a:cubicBezTo>
                  <a:cubicBezTo>
                    <a:pt x="680" y="14739"/>
                    <a:pt x="658" y="14676"/>
                    <a:pt x="622" y="14620"/>
                  </a:cubicBezTo>
                  <a:cubicBezTo>
                    <a:pt x="3352" y="11879"/>
                    <a:pt x="3407" y="11827"/>
                    <a:pt x="3407" y="11824"/>
                  </a:cubicBezTo>
                  <a:lnTo>
                    <a:pt x="3424" y="11808"/>
                  </a:lnTo>
                  <a:lnTo>
                    <a:pt x="3424" y="10212"/>
                  </a:lnTo>
                  <a:lnTo>
                    <a:pt x="6695" y="6927"/>
                  </a:lnTo>
                  <a:lnTo>
                    <a:pt x="6714" y="6910"/>
                  </a:lnTo>
                  <a:lnTo>
                    <a:pt x="6714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7" name="Google Shape;2797;p32"/>
            <p:cNvSpPr/>
            <p:nvPr/>
          </p:nvSpPr>
          <p:spPr>
            <a:xfrm>
              <a:off x="2858575" y="1410325"/>
              <a:ext cx="119900" cy="220575"/>
            </a:xfrm>
            <a:custGeom>
              <a:avLst/>
              <a:gdLst/>
              <a:ahLst/>
              <a:cxnLst/>
              <a:rect l="l" t="t" r="r" b="b"/>
              <a:pathLst>
                <a:path w="4796" h="8823" extrusionOk="0">
                  <a:moveTo>
                    <a:pt x="338" y="8262"/>
                  </a:moveTo>
                  <a:cubicBezTo>
                    <a:pt x="459" y="8262"/>
                    <a:pt x="558" y="8362"/>
                    <a:pt x="558" y="8483"/>
                  </a:cubicBezTo>
                  <a:cubicBezTo>
                    <a:pt x="558" y="8605"/>
                    <a:pt x="459" y="8704"/>
                    <a:pt x="338" y="8704"/>
                  </a:cubicBezTo>
                  <a:cubicBezTo>
                    <a:pt x="216" y="8704"/>
                    <a:pt x="117" y="8605"/>
                    <a:pt x="117" y="8483"/>
                  </a:cubicBezTo>
                  <a:cubicBezTo>
                    <a:pt x="117" y="8362"/>
                    <a:pt x="216" y="8262"/>
                    <a:pt x="338" y="8262"/>
                  </a:cubicBezTo>
                  <a:close/>
                  <a:moveTo>
                    <a:pt x="1781" y="0"/>
                  </a:moveTo>
                  <a:lnTo>
                    <a:pt x="282" y="1513"/>
                  </a:lnTo>
                  <a:lnTo>
                    <a:pt x="313" y="8149"/>
                  </a:lnTo>
                  <a:cubicBezTo>
                    <a:pt x="139" y="8160"/>
                    <a:pt x="1" y="8307"/>
                    <a:pt x="1" y="8483"/>
                  </a:cubicBezTo>
                  <a:cubicBezTo>
                    <a:pt x="1" y="8671"/>
                    <a:pt x="153" y="8823"/>
                    <a:pt x="338" y="8823"/>
                  </a:cubicBezTo>
                  <a:cubicBezTo>
                    <a:pt x="525" y="8823"/>
                    <a:pt x="677" y="8671"/>
                    <a:pt x="677" y="8483"/>
                  </a:cubicBezTo>
                  <a:cubicBezTo>
                    <a:pt x="677" y="8329"/>
                    <a:pt x="572" y="8202"/>
                    <a:pt x="431" y="8160"/>
                  </a:cubicBezTo>
                  <a:lnTo>
                    <a:pt x="401" y="1560"/>
                  </a:lnTo>
                  <a:lnTo>
                    <a:pt x="1831" y="116"/>
                  </a:lnTo>
                  <a:lnTo>
                    <a:pt x="4796" y="116"/>
                  </a:lnTo>
                  <a:lnTo>
                    <a:pt x="4796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8" name="Google Shape;2798;p32"/>
            <p:cNvSpPr/>
            <p:nvPr/>
          </p:nvSpPr>
          <p:spPr>
            <a:xfrm>
              <a:off x="2881900" y="1433650"/>
              <a:ext cx="97750" cy="173725"/>
            </a:xfrm>
            <a:custGeom>
              <a:avLst/>
              <a:gdLst/>
              <a:ahLst/>
              <a:cxnLst/>
              <a:rect l="l" t="t" r="r" b="b"/>
              <a:pathLst>
                <a:path w="3910" h="6949" extrusionOk="0">
                  <a:moveTo>
                    <a:pt x="340" y="6388"/>
                  </a:moveTo>
                  <a:cubicBezTo>
                    <a:pt x="462" y="6388"/>
                    <a:pt x="561" y="6488"/>
                    <a:pt x="561" y="6609"/>
                  </a:cubicBezTo>
                  <a:cubicBezTo>
                    <a:pt x="561" y="6730"/>
                    <a:pt x="462" y="6830"/>
                    <a:pt x="340" y="6830"/>
                  </a:cubicBezTo>
                  <a:cubicBezTo>
                    <a:pt x="219" y="6830"/>
                    <a:pt x="120" y="6730"/>
                    <a:pt x="120" y="6609"/>
                  </a:cubicBezTo>
                  <a:cubicBezTo>
                    <a:pt x="120" y="6488"/>
                    <a:pt x="219" y="6388"/>
                    <a:pt x="340" y="6388"/>
                  </a:cubicBezTo>
                  <a:close/>
                  <a:moveTo>
                    <a:pt x="1146" y="0"/>
                  </a:moveTo>
                  <a:lnTo>
                    <a:pt x="280" y="873"/>
                  </a:lnTo>
                  <a:lnTo>
                    <a:pt x="280" y="6278"/>
                  </a:lnTo>
                  <a:cubicBezTo>
                    <a:pt x="122" y="6305"/>
                    <a:pt x="1" y="6443"/>
                    <a:pt x="1" y="6609"/>
                  </a:cubicBezTo>
                  <a:cubicBezTo>
                    <a:pt x="1" y="6797"/>
                    <a:pt x="153" y="6949"/>
                    <a:pt x="340" y="6949"/>
                  </a:cubicBezTo>
                  <a:cubicBezTo>
                    <a:pt x="525" y="6949"/>
                    <a:pt x="677" y="6797"/>
                    <a:pt x="677" y="6609"/>
                  </a:cubicBezTo>
                  <a:cubicBezTo>
                    <a:pt x="677" y="6443"/>
                    <a:pt x="556" y="6305"/>
                    <a:pt x="398" y="6278"/>
                  </a:cubicBezTo>
                  <a:lnTo>
                    <a:pt x="398" y="922"/>
                  </a:lnTo>
                  <a:lnTo>
                    <a:pt x="1193" y="119"/>
                  </a:lnTo>
                  <a:lnTo>
                    <a:pt x="3910" y="119"/>
                  </a:lnTo>
                  <a:lnTo>
                    <a:pt x="3910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9" name="Google Shape;2799;p32"/>
            <p:cNvSpPr/>
            <p:nvPr/>
          </p:nvSpPr>
          <p:spPr>
            <a:xfrm>
              <a:off x="2729175" y="1554825"/>
              <a:ext cx="275250" cy="188775"/>
            </a:xfrm>
            <a:custGeom>
              <a:avLst/>
              <a:gdLst/>
              <a:ahLst/>
              <a:cxnLst/>
              <a:rect l="l" t="t" r="r" b="b"/>
              <a:pathLst>
                <a:path w="11010" h="7551" extrusionOk="0">
                  <a:moveTo>
                    <a:pt x="340" y="6993"/>
                  </a:moveTo>
                  <a:cubicBezTo>
                    <a:pt x="462" y="6993"/>
                    <a:pt x="561" y="7092"/>
                    <a:pt x="561" y="7214"/>
                  </a:cubicBezTo>
                  <a:cubicBezTo>
                    <a:pt x="561" y="7335"/>
                    <a:pt x="462" y="7435"/>
                    <a:pt x="340" y="7435"/>
                  </a:cubicBezTo>
                  <a:cubicBezTo>
                    <a:pt x="219" y="7435"/>
                    <a:pt x="120" y="7335"/>
                    <a:pt x="120" y="7214"/>
                  </a:cubicBezTo>
                  <a:cubicBezTo>
                    <a:pt x="120" y="7092"/>
                    <a:pt x="219" y="6993"/>
                    <a:pt x="340" y="6993"/>
                  </a:cubicBezTo>
                  <a:close/>
                  <a:moveTo>
                    <a:pt x="10924" y="1"/>
                  </a:moveTo>
                  <a:lnTo>
                    <a:pt x="3824" y="7153"/>
                  </a:lnTo>
                  <a:lnTo>
                    <a:pt x="672" y="7153"/>
                  </a:lnTo>
                  <a:cubicBezTo>
                    <a:pt x="644" y="6996"/>
                    <a:pt x="506" y="6874"/>
                    <a:pt x="340" y="6874"/>
                  </a:cubicBezTo>
                  <a:cubicBezTo>
                    <a:pt x="153" y="6874"/>
                    <a:pt x="1" y="7026"/>
                    <a:pt x="1" y="7214"/>
                  </a:cubicBezTo>
                  <a:cubicBezTo>
                    <a:pt x="1" y="7399"/>
                    <a:pt x="153" y="7551"/>
                    <a:pt x="340" y="7551"/>
                  </a:cubicBezTo>
                  <a:cubicBezTo>
                    <a:pt x="506" y="7551"/>
                    <a:pt x="644" y="7432"/>
                    <a:pt x="672" y="7272"/>
                  </a:cubicBezTo>
                  <a:lnTo>
                    <a:pt x="3874" y="7272"/>
                  </a:lnTo>
                  <a:lnTo>
                    <a:pt x="11010" y="84"/>
                  </a:lnTo>
                  <a:lnTo>
                    <a:pt x="10924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0" name="Google Shape;2800;p32"/>
            <p:cNvSpPr/>
            <p:nvPr/>
          </p:nvSpPr>
          <p:spPr>
            <a:xfrm>
              <a:off x="2502475" y="975275"/>
              <a:ext cx="121150" cy="332100"/>
            </a:xfrm>
            <a:custGeom>
              <a:avLst/>
              <a:gdLst/>
              <a:ahLst/>
              <a:cxnLst/>
              <a:rect l="l" t="t" r="r" b="b"/>
              <a:pathLst>
                <a:path w="4846" h="13284" extrusionOk="0">
                  <a:moveTo>
                    <a:pt x="340" y="12723"/>
                  </a:moveTo>
                  <a:cubicBezTo>
                    <a:pt x="462" y="12723"/>
                    <a:pt x="561" y="12823"/>
                    <a:pt x="561" y="12944"/>
                  </a:cubicBezTo>
                  <a:cubicBezTo>
                    <a:pt x="561" y="13066"/>
                    <a:pt x="462" y="13165"/>
                    <a:pt x="340" y="13165"/>
                  </a:cubicBezTo>
                  <a:cubicBezTo>
                    <a:pt x="219" y="13165"/>
                    <a:pt x="119" y="13066"/>
                    <a:pt x="119" y="12944"/>
                  </a:cubicBezTo>
                  <a:cubicBezTo>
                    <a:pt x="119" y="12823"/>
                    <a:pt x="219" y="12723"/>
                    <a:pt x="340" y="12723"/>
                  </a:cubicBezTo>
                  <a:close/>
                  <a:moveTo>
                    <a:pt x="4727" y="0"/>
                  </a:moveTo>
                  <a:lnTo>
                    <a:pt x="4727" y="6863"/>
                  </a:lnTo>
                  <a:lnTo>
                    <a:pt x="1455" y="10148"/>
                  </a:lnTo>
                  <a:lnTo>
                    <a:pt x="1439" y="10164"/>
                  </a:lnTo>
                  <a:lnTo>
                    <a:pt x="1439" y="11760"/>
                  </a:lnTo>
                  <a:lnTo>
                    <a:pt x="533" y="12668"/>
                  </a:lnTo>
                  <a:cubicBezTo>
                    <a:pt x="478" y="12629"/>
                    <a:pt x="412" y="12607"/>
                    <a:pt x="340" y="12607"/>
                  </a:cubicBezTo>
                  <a:cubicBezTo>
                    <a:pt x="152" y="12607"/>
                    <a:pt x="1" y="12759"/>
                    <a:pt x="1" y="12944"/>
                  </a:cubicBezTo>
                  <a:cubicBezTo>
                    <a:pt x="1" y="13132"/>
                    <a:pt x="152" y="13284"/>
                    <a:pt x="340" y="13284"/>
                  </a:cubicBezTo>
                  <a:cubicBezTo>
                    <a:pt x="528" y="13284"/>
                    <a:pt x="680" y="13132"/>
                    <a:pt x="680" y="12944"/>
                  </a:cubicBezTo>
                  <a:cubicBezTo>
                    <a:pt x="680" y="12872"/>
                    <a:pt x="655" y="12806"/>
                    <a:pt x="616" y="12751"/>
                  </a:cubicBezTo>
                  <a:lnTo>
                    <a:pt x="1555" y="11810"/>
                  </a:lnTo>
                  <a:lnTo>
                    <a:pt x="1555" y="10211"/>
                  </a:lnTo>
                  <a:lnTo>
                    <a:pt x="4826" y="6926"/>
                  </a:lnTo>
                  <a:lnTo>
                    <a:pt x="4845" y="6910"/>
                  </a:lnTo>
                  <a:lnTo>
                    <a:pt x="4845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1" name="Google Shape;2801;p32"/>
            <p:cNvSpPr/>
            <p:nvPr/>
          </p:nvSpPr>
          <p:spPr>
            <a:xfrm>
              <a:off x="2502475" y="982650"/>
              <a:ext cx="144475" cy="355225"/>
            </a:xfrm>
            <a:custGeom>
              <a:avLst/>
              <a:gdLst/>
              <a:ahLst/>
              <a:cxnLst/>
              <a:rect l="l" t="t" r="r" b="b"/>
              <a:pathLst>
                <a:path w="5779" h="14209" extrusionOk="0">
                  <a:moveTo>
                    <a:pt x="340" y="13648"/>
                  </a:moveTo>
                  <a:cubicBezTo>
                    <a:pt x="462" y="13648"/>
                    <a:pt x="561" y="13748"/>
                    <a:pt x="561" y="13869"/>
                  </a:cubicBezTo>
                  <a:cubicBezTo>
                    <a:pt x="561" y="13991"/>
                    <a:pt x="462" y="14090"/>
                    <a:pt x="340" y="14090"/>
                  </a:cubicBezTo>
                  <a:cubicBezTo>
                    <a:pt x="219" y="14090"/>
                    <a:pt x="119" y="13991"/>
                    <a:pt x="119" y="13869"/>
                  </a:cubicBezTo>
                  <a:cubicBezTo>
                    <a:pt x="119" y="13748"/>
                    <a:pt x="219" y="13648"/>
                    <a:pt x="340" y="13648"/>
                  </a:cubicBezTo>
                  <a:close/>
                  <a:moveTo>
                    <a:pt x="5660" y="1"/>
                  </a:moveTo>
                  <a:lnTo>
                    <a:pt x="5660" y="6860"/>
                  </a:lnTo>
                  <a:lnTo>
                    <a:pt x="2388" y="10145"/>
                  </a:lnTo>
                  <a:lnTo>
                    <a:pt x="2372" y="10165"/>
                  </a:lnTo>
                  <a:lnTo>
                    <a:pt x="2372" y="11760"/>
                  </a:lnTo>
                  <a:lnTo>
                    <a:pt x="539" y="13599"/>
                  </a:lnTo>
                  <a:cubicBezTo>
                    <a:pt x="484" y="13557"/>
                    <a:pt x="415" y="13532"/>
                    <a:pt x="340" y="13532"/>
                  </a:cubicBezTo>
                  <a:cubicBezTo>
                    <a:pt x="152" y="13532"/>
                    <a:pt x="1" y="13684"/>
                    <a:pt x="1" y="13869"/>
                  </a:cubicBezTo>
                  <a:cubicBezTo>
                    <a:pt x="1" y="14057"/>
                    <a:pt x="152" y="14209"/>
                    <a:pt x="340" y="14209"/>
                  </a:cubicBezTo>
                  <a:cubicBezTo>
                    <a:pt x="528" y="14209"/>
                    <a:pt x="680" y="14057"/>
                    <a:pt x="680" y="13869"/>
                  </a:cubicBezTo>
                  <a:cubicBezTo>
                    <a:pt x="680" y="13800"/>
                    <a:pt x="658" y="13737"/>
                    <a:pt x="622" y="13684"/>
                  </a:cubicBezTo>
                  <a:lnTo>
                    <a:pt x="2491" y="11807"/>
                  </a:lnTo>
                  <a:lnTo>
                    <a:pt x="2491" y="10212"/>
                  </a:lnTo>
                  <a:lnTo>
                    <a:pt x="5762" y="6927"/>
                  </a:lnTo>
                  <a:lnTo>
                    <a:pt x="5778" y="6910"/>
                  </a:lnTo>
                  <a:lnTo>
                    <a:pt x="5778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2" name="Google Shape;2802;p32"/>
            <p:cNvSpPr/>
            <p:nvPr/>
          </p:nvSpPr>
          <p:spPr>
            <a:xfrm>
              <a:off x="2502475" y="1067125"/>
              <a:ext cx="57925" cy="157100"/>
            </a:xfrm>
            <a:custGeom>
              <a:avLst/>
              <a:gdLst/>
              <a:ahLst/>
              <a:cxnLst/>
              <a:rect l="l" t="t" r="r" b="b"/>
              <a:pathLst>
                <a:path w="2317" h="6284" extrusionOk="0">
                  <a:moveTo>
                    <a:pt x="340" y="5726"/>
                  </a:moveTo>
                  <a:cubicBezTo>
                    <a:pt x="462" y="5726"/>
                    <a:pt x="561" y="5825"/>
                    <a:pt x="561" y="5946"/>
                  </a:cubicBezTo>
                  <a:cubicBezTo>
                    <a:pt x="561" y="6068"/>
                    <a:pt x="462" y="6167"/>
                    <a:pt x="340" y="6167"/>
                  </a:cubicBezTo>
                  <a:cubicBezTo>
                    <a:pt x="219" y="6167"/>
                    <a:pt x="119" y="6068"/>
                    <a:pt x="119" y="5946"/>
                  </a:cubicBezTo>
                  <a:cubicBezTo>
                    <a:pt x="119" y="5825"/>
                    <a:pt x="219" y="5726"/>
                    <a:pt x="340" y="5726"/>
                  </a:cubicBezTo>
                  <a:close/>
                  <a:moveTo>
                    <a:pt x="2231" y="0"/>
                  </a:moveTo>
                  <a:lnTo>
                    <a:pt x="282" y="1960"/>
                  </a:lnTo>
                  <a:lnTo>
                    <a:pt x="282" y="5612"/>
                  </a:lnTo>
                  <a:cubicBezTo>
                    <a:pt x="122" y="5640"/>
                    <a:pt x="1" y="5778"/>
                    <a:pt x="1" y="5946"/>
                  </a:cubicBezTo>
                  <a:cubicBezTo>
                    <a:pt x="1" y="6131"/>
                    <a:pt x="152" y="6283"/>
                    <a:pt x="340" y="6283"/>
                  </a:cubicBezTo>
                  <a:cubicBezTo>
                    <a:pt x="528" y="6283"/>
                    <a:pt x="680" y="6131"/>
                    <a:pt x="680" y="5946"/>
                  </a:cubicBezTo>
                  <a:cubicBezTo>
                    <a:pt x="680" y="5778"/>
                    <a:pt x="558" y="5640"/>
                    <a:pt x="398" y="5612"/>
                  </a:cubicBezTo>
                  <a:lnTo>
                    <a:pt x="398" y="2010"/>
                  </a:lnTo>
                  <a:lnTo>
                    <a:pt x="2317" y="86"/>
                  </a:lnTo>
                  <a:lnTo>
                    <a:pt x="2231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3" name="Google Shape;2803;p32"/>
            <p:cNvSpPr/>
            <p:nvPr/>
          </p:nvSpPr>
          <p:spPr>
            <a:xfrm>
              <a:off x="2899375" y="1256975"/>
              <a:ext cx="19750" cy="19825"/>
            </a:xfrm>
            <a:custGeom>
              <a:avLst/>
              <a:gdLst/>
              <a:ahLst/>
              <a:cxnLst/>
              <a:rect l="l" t="t" r="r" b="b"/>
              <a:pathLst>
                <a:path w="790" h="793" extrusionOk="0">
                  <a:moveTo>
                    <a:pt x="395" y="0"/>
                  </a:moveTo>
                  <a:cubicBezTo>
                    <a:pt x="177" y="0"/>
                    <a:pt x="0" y="177"/>
                    <a:pt x="0" y="398"/>
                  </a:cubicBezTo>
                  <a:cubicBezTo>
                    <a:pt x="0" y="616"/>
                    <a:pt x="177" y="793"/>
                    <a:pt x="395" y="793"/>
                  </a:cubicBezTo>
                  <a:cubicBezTo>
                    <a:pt x="613" y="793"/>
                    <a:pt x="790" y="616"/>
                    <a:pt x="790" y="398"/>
                  </a:cubicBezTo>
                  <a:cubicBezTo>
                    <a:pt x="790" y="177"/>
                    <a:pt x="613" y="0"/>
                    <a:pt x="395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4" name="Google Shape;2804;p32"/>
            <p:cNvSpPr/>
            <p:nvPr/>
          </p:nvSpPr>
          <p:spPr>
            <a:xfrm>
              <a:off x="1476750" y="1456500"/>
              <a:ext cx="651075" cy="725125"/>
            </a:xfrm>
            <a:custGeom>
              <a:avLst/>
              <a:gdLst/>
              <a:ahLst/>
              <a:cxnLst/>
              <a:rect l="l" t="t" r="r" b="b"/>
              <a:pathLst>
                <a:path w="26043" h="29005" extrusionOk="0">
                  <a:moveTo>
                    <a:pt x="25706" y="28444"/>
                  </a:moveTo>
                  <a:cubicBezTo>
                    <a:pt x="25828" y="28444"/>
                    <a:pt x="25927" y="28544"/>
                    <a:pt x="25927" y="28665"/>
                  </a:cubicBezTo>
                  <a:cubicBezTo>
                    <a:pt x="25927" y="28787"/>
                    <a:pt x="25828" y="28886"/>
                    <a:pt x="25706" y="28886"/>
                  </a:cubicBezTo>
                  <a:cubicBezTo>
                    <a:pt x="25582" y="28886"/>
                    <a:pt x="25485" y="28787"/>
                    <a:pt x="25485" y="28665"/>
                  </a:cubicBezTo>
                  <a:cubicBezTo>
                    <a:pt x="25485" y="28544"/>
                    <a:pt x="25585" y="28444"/>
                    <a:pt x="25706" y="28444"/>
                  </a:cubicBezTo>
                  <a:close/>
                  <a:moveTo>
                    <a:pt x="0" y="0"/>
                  </a:moveTo>
                  <a:lnTo>
                    <a:pt x="0" y="119"/>
                  </a:lnTo>
                  <a:lnTo>
                    <a:pt x="3067" y="119"/>
                  </a:lnTo>
                  <a:lnTo>
                    <a:pt x="4403" y="1452"/>
                  </a:lnTo>
                  <a:lnTo>
                    <a:pt x="4403" y="10680"/>
                  </a:lnTo>
                  <a:lnTo>
                    <a:pt x="15614" y="21871"/>
                  </a:lnTo>
                  <a:lnTo>
                    <a:pt x="15630" y="21888"/>
                  </a:lnTo>
                  <a:lnTo>
                    <a:pt x="18832" y="21888"/>
                  </a:lnTo>
                  <a:lnTo>
                    <a:pt x="25427" y="28472"/>
                  </a:lnTo>
                  <a:cubicBezTo>
                    <a:pt x="25391" y="28527"/>
                    <a:pt x="25367" y="28593"/>
                    <a:pt x="25367" y="28665"/>
                  </a:cubicBezTo>
                  <a:cubicBezTo>
                    <a:pt x="25367" y="28853"/>
                    <a:pt x="25518" y="29005"/>
                    <a:pt x="25706" y="29005"/>
                  </a:cubicBezTo>
                  <a:cubicBezTo>
                    <a:pt x="25891" y="29005"/>
                    <a:pt x="26043" y="28853"/>
                    <a:pt x="26043" y="28665"/>
                  </a:cubicBezTo>
                  <a:cubicBezTo>
                    <a:pt x="26043" y="28480"/>
                    <a:pt x="25891" y="28328"/>
                    <a:pt x="25706" y="28328"/>
                  </a:cubicBezTo>
                  <a:cubicBezTo>
                    <a:pt x="25632" y="28328"/>
                    <a:pt x="25565" y="28350"/>
                    <a:pt x="25510" y="28389"/>
                  </a:cubicBezTo>
                  <a:lnTo>
                    <a:pt x="18899" y="21789"/>
                  </a:lnTo>
                  <a:lnTo>
                    <a:pt x="18882" y="21769"/>
                  </a:lnTo>
                  <a:lnTo>
                    <a:pt x="15680" y="21769"/>
                  </a:lnTo>
                  <a:lnTo>
                    <a:pt x="4522" y="10631"/>
                  </a:lnTo>
                  <a:lnTo>
                    <a:pt x="4522" y="1402"/>
                  </a:lnTo>
                  <a:lnTo>
                    <a:pt x="3117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5" name="Google Shape;2805;p32"/>
            <p:cNvSpPr/>
            <p:nvPr/>
          </p:nvSpPr>
          <p:spPr>
            <a:xfrm>
              <a:off x="1470875" y="1142000"/>
              <a:ext cx="756050" cy="1015325"/>
            </a:xfrm>
            <a:custGeom>
              <a:avLst/>
              <a:gdLst/>
              <a:ahLst/>
              <a:cxnLst/>
              <a:rect l="l" t="t" r="r" b="b"/>
              <a:pathLst>
                <a:path w="30242" h="40613" extrusionOk="0">
                  <a:moveTo>
                    <a:pt x="29905" y="39531"/>
                  </a:moveTo>
                  <a:cubicBezTo>
                    <a:pt x="30027" y="39531"/>
                    <a:pt x="30126" y="39630"/>
                    <a:pt x="30126" y="39752"/>
                  </a:cubicBezTo>
                  <a:cubicBezTo>
                    <a:pt x="30126" y="39873"/>
                    <a:pt x="30027" y="39972"/>
                    <a:pt x="29905" y="39972"/>
                  </a:cubicBezTo>
                  <a:cubicBezTo>
                    <a:pt x="29784" y="39972"/>
                    <a:pt x="29684" y="39873"/>
                    <a:pt x="29684" y="39752"/>
                  </a:cubicBezTo>
                  <a:cubicBezTo>
                    <a:pt x="29684" y="39630"/>
                    <a:pt x="29784" y="39531"/>
                    <a:pt x="29905" y="39531"/>
                  </a:cubicBezTo>
                  <a:close/>
                  <a:moveTo>
                    <a:pt x="84" y="0"/>
                  </a:moveTo>
                  <a:lnTo>
                    <a:pt x="1" y="83"/>
                  </a:lnTo>
                  <a:lnTo>
                    <a:pt x="6507" y="6579"/>
                  </a:lnTo>
                  <a:lnTo>
                    <a:pt x="6507" y="22670"/>
                  </a:lnTo>
                  <a:lnTo>
                    <a:pt x="16442" y="32588"/>
                  </a:lnTo>
                  <a:lnTo>
                    <a:pt x="16459" y="32605"/>
                  </a:lnTo>
                  <a:lnTo>
                    <a:pt x="19661" y="32605"/>
                  </a:lnTo>
                  <a:lnTo>
                    <a:pt x="25944" y="38877"/>
                  </a:lnTo>
                  <a:lnTo>
                    <a:pt x="27666" y="40596"/>
                  </a:lnTo>
                  <a:lnTo>
                    <a:pt x="27683" y="40613"/>
                  </a:lnTo>
                  <a:lnTo>
                    <a:pt x="29130" y="40613"/>
                  </a:lnTo>
                  <a:lnTo>
                    <a:pt x="29712" y="40028"/>
                  </a:lnTo>
                  <a:cubicBezTo>
                    <a:pt x="29767" y="40066"/>
                    <a:pt x="29833" y="40091"/>
                    <a:pt x="29905" y="40091"/>
                  </a:cubicBezTo>
                  <a:cubicBezTo>
                    <a:pt x="30090" y="40091"/>
                    <a:pt x="30242" y="39939"/>
                    <a:pt x="30242" y="39752"/>
                  </a:cubicBezTo>
                  <a:cubicBezTo>
                    <a:pt x="30242" y="39567"/>
                    <a:pt x="30090" y="39415"/>
                    <a:pt x="29905" y="39415"/>
                  </a:cubicBezTo>
                  <a:cubicBezTo>
                    <a:pt x="29717" y="39415"/>
                    <a:pt x="29566" y="39567"/>
                    <a:pt x="29566" y="39752"/>
                  </a:cubicBezTo>
                  <a:cubicBezTo>
                    <a:pt x="29566" y="39823"/>
                    <a:pt x="29588" y="39892"/>
                    <a:pt x="29629" y="39948"/>
                  </a:cubicBezTo>
                  <a:lnTo>
                    <a:pt x="29083" y="40494"/>
                  </a:lnTo>
                  <a:lnTo>
                    <a:pt x="27730" y="40494"/>
                  </a:lnTo>
                  <a:lnTo>
                    <a:pt x="19727" y="32505"/>
                  </a:lnTo>
                  <a:lnTo>
                    <a:pt x="19711" y="32489"/>
                  </a:lnTo>
                  <a:lnTo>
                    <a:pt x="16509" y="32489"/>
                  </a:lnTo>
                  <a:lnTo>
                    <a:pt x="6626" y="22623"/>
                  </a:lnTo>
                  <a:lnTo>
                    <a:pt x="6626" y="6532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6" name="Google Shape;2806;p32"/>
            <p:cNvSpPr/>
            <p:nvPr/>
          </p:nvSpPr>
          <p:spPr>
            <a:xfrm>
              <a:off x="1447475" y="1149325"/>
              <a:ext cx="695750" cy="1016900"/>
            </a:xfrm>
            <a:custGeom>
              <a:avLst/>
              <a:gdLst/>
              <a:ahLst/>
              <a:cxnLst/>
              <a:rect l="l" t="t" r="r" b="b"/>
              <a:pathLst>
                <a:path w="27830" h="40676" extrusionOk="0">
                  <a:moveTo>
                    <a:pt x="27490" y="40116"/>
                  </a:moveTo>
                  <a:cubicBezTo>
                    <a:pt x="27611" y="40116"/>
                    <a:pt x="27711" y="40215"/>
                    <a:pt x="27711" y="40336"/>
                  </a:cubicBezTo>
                  <a:cubicBezTo>
                    <a:pt x="27711" y="40458"/>
                    <a:pt x="27611" y="40557"/>
                    <a:pt x="27490" y="40557"/>
                  </a:cubicBezTo>
                  <a:cubicBezTo>
                    <a:pt x="27368" y="40557"/>
                    <a:pt x="27269" y="40458"/>
                    <a:pt x="27269" y="40336"/>
                  </a:cubicBezTo>
                  <a:cubicBezTo>
                    <a:pt x="27269" y="40215"/>
                    <a:pt x="27368" y="40116"/>
                    <a:pt x="27490" y="40116"/>
                  </a:cubicBezTo>
                  <a:close/>
                  <a:moveTo>
                    <a:pt x="84" y="0"/>
                  </a:moveTo>
                  <a:lnTo>
                    <a:pt x="1" y="86"/>
                  </a:lnTo>
                  <a:lnTo>
                    <a:pt x="6510" y="6581"/>
                  </a:lnTo>
                  <a:lnTo>
                    <a:pt x="6510" y="22672"/>
                  </a:lnTo>
                  <a:lnTo>
                    <a:pt x="17080" y="33225"/>
                  </a:lnTo>
                  <a:lnTo>
                    <a:pt x="17099" y="33242"/>
                  </a:lnTo>
                  <a:lnTo>
                    <a:pt x="20302" y="33242"/>
                  </a:lnTo>
                  <a:lnTo>
                    <a:pt x="27214" y="40143"/>
                  </a:lnTo>
                  <a:cubicBezTo>
                    <a:pt x="27175" y="40198"/>
                    <a:pt x="27150" y="40265"/>
                    <a:pt x="27150" y="40336"/>
                  </a:cubicBezTo>
                  <a:cubicBezTo>
                    <a:pt x="27150" y="40524"/>
                    <a:pt x="27305" y="40676"/>
                    <a:pt x="27490" y="40676"/>
                  </a:cubicBezTo>
                  <a:cubicBezTo>
                    <a:pt x="27678" y="40676"/>
                    <a:pt x="27830" y="40524"/>
                    <a:pt x="27830" y="40336"/>
                  </a:cubicBezTo>
                  <a:cubicBezTo>
                    <a:pt x="27830" y="40152"/>
                    <a:pt x="27678" y="40000"/>
                    <a:pt x="27490" y="40000"/>
                  </a:cubicBezTo>
                  <a:cubicBezTo>
                    <a:pt x="27418" y="40000"/>
                    <a:pt x="27352" y="40022"/>
                    <a:pt x="27297" y="40060"/>
                  </a:cubicBezTo>
                  <a:lnTo>
                    <a:pt x="20368" y="33143"/>
                  </a:lnTo>
                  <a:lnTo>
                    <a:pt x="20349" y="33126"/>
                  </a:lnTo>
                  <a:lnTo>
                    <a:pt x="17146" y="33126"/>
                  </a:lnTo>
                  <a:lnTo>
                    <a:pt x="6626" y="22625"/>
                  </a:lnTo>
                  <a:lnTo>
                    <a:pt x="6626" y="6531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7" name="Google Shape;2807;p32"/>
            <p:cNvSpPr/>
            <p:nvPr/>
          </p:nvSpPr>
          <p:spPr>
            <a:xfrm>
              <a:off x="2232575" y="2325850"/>
              <a:ext cx="16925" cy="16925"/>
            </a:xfrm>
            <a:custGeom>
              <a:avLst/>
              <a:gdLst/>
              <a:ahLst/>
              <a:cxnLst/>
              <a:rect l="l" t="t" r="r" b="b"/>
              <a:pathLst>
                <a:path w="677" h="677" extrusionOk="0">
                  <a:moveTo>
                    <a:pt x="340" y="119"/>
                  </a:moveTo>
                  <a:cubicBezTo>
                    <a:pt x="461" y="119"/>
                    <a:pt x="561" y="218"/>
                    <a:pt x="561" y="340"/>
                  </a:cubicBezTo>
                  <a:cubicBezTo>
                    <a:pt x="561" y="461"/>
                    <a:pt x="461" y="560"/>
                    <a:pt x="340" y="560"/>
                  </a:cubicBezTo>
                  <a:cubicBezTo>
                    <a:pt x="218" y="560"/>
                    <a:pt x="119" y="461"/>
                    <a:pt x="119" y="340"/>
                  </a:cubicBezTo>
                  <a:cubicBezTo>
                    <a:pt x="119" y="218"/>
                    <a:pt x="218" y="119"/>
                    <a:pt x="340" y="119"/>
                  </a:cubicBezTo>
                  <a:close/>
                  <a:moveTo>
                    <a:pt x="340" y="0"/>
                  </a:moveTo>
                  <a:cubicBezTo>
                    <a:pt x="152" y="0"/>
                    <a:pt x="0" y="152"/>
                    <a:pt x="0" y="340"/>
                  </a:cubicBezTo>
                  <a:cubicBezTo>
                    <a:pt x="0" y="525"/>
                    <a:pt x="152" y="676"/>
                    <a:pt x="340" y="676"/>
                  </a:cubicBezTo>
                  <a:cubicBezTo>
                    <a:pt x="525" y="676"/>
                    <a:pt x="677" y="525"/>
                    <a:pt x="677" y="340"/>
                  </a:cubicBezTo>
                  <a:cubicBezTo>
                    <a:pt x="677" y="152"/>
                    <a:pt x="525" y="0"/>
                    <a:pt x="340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8" name="Google Shape;2808;p32"/>
            <p:cNvSpPr/>
            <p:nvPr/>
          </p:nvSpPr>
          <p:spPr>
            <a:xfrm>
              <a:off x="2232575" y="2295325"/>
              <a:ext cx="16925" cy="16950"/>
            </a:xfrm>
            <a:custGeom>
              <a:avLst/>
              <a:gdLst/>
              <a:ahLst/>
              <a:cxnLst/>
              <a:rect l="l" t="t" r="r" b="b"/>
              <a:pathLst>
                <a:path w="677" h="678" extrusionOk="0">
                  <a:moveTo>
                    <a:pt x="340" y="120"/>
                  </a:moveTo>
                  <a:cubicBezTo>
                    <a:pt x="461" y="120"/>
                    <a:pt x="561" y="219"/>
                    <a:pt x="561" y="340"/>
                  </a:cubicBezTo>
                  <a:cubicBezTo>
                    <a:pt x="561" y="462"/>
                    <a:pt x="461" y="561"/>
                    <a:pt x="340" y="561"/>
                  </a:cubicBezTo>
                  <a:cubicBezTo>
                    <a:pt x="218" y="561"/>
                    <a:pt x="119" y="462"/>
                    <a:pt x="119" y="340"/>
                  </a:cubicBezTo>
                  <a:cubicBezTo>
                    <a:pt x="119" y="219"/>
                    <a:pt x="218" y="120"/>
                    <a:pt x="340" y="120"/>
                  </a:cubicBezTo>
                  <a:close/>
                  <a:moveTo>
                    <a:pt x="340" y="1"/>
                  </a:moveTo>
                  <a:cubicBezTo>
                    <a:pt x="152" y="1"/>
                    <a:pt x="0" y="153"/>
                    <a:pt x="0" y="340"/>
                  </a:cubicBezTo>
                  <a:cubicBezTo>
                    <a:pt x="0" y="525"/>
                    <a:pt x="152" y="677"/>
                    <a:pt x="340" y="677"/>
                  </a:cubicBezTo>
                  <a:cubicBezTo>
                    <a:pt x="525" y="677"/>
                    <a:pt x="677" y="525"/>
                    <a:pt x="677" y="340"/>
                  </a:cubicBezTo>
                  <a:cubicBezTo>
                    <a:pt x="677" y="153"/>
                    <a:pt x="525" y="1"/>
                    <a:pt x="340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9" name="Google Shape;2809;p32"/>
            <p:cNvSpPr/>
            <p:nvPr/>
          </p:nvSpPr>
          <p:spPr>
            <a:xfrm>
              <a:off x="1483025" y="1723150"/>
              <a:ext cx="275175" cy="230725"/>
            </a:xfrm>
            <a:custGeom>
              <a:avLst/>
              <a:gdLst/>
              <a:ahLst/>
              <a:cxnLst/>
              <a:rect l="l" t="t" r="r" b="b"/>
              <a:pathLst>
                <a:path w="11007" h="9229" extrusionOk="0">
                  <a:moveTo>
                    <a:pt x="83" y="1"/>
                  </a:moveTo>
                  <a:lnTo>
                    <a:pt x="1" y="83"/>
                  </a:lnTo>
                  <a:lnTo>
                    <a:pt x="2223" y="2303"/>
                  </a:lnTo>
                  <a:lnTo>
                    <a:pt x="2239" y="2319"/>
                  </a:lnTo>
                  <a:lnTo>
                    <a:pt x="4003" y="2319"/>
                  </a:lnTo>
                  <a:lnTo>
                    <a:pt x="10924" y="9229"/>
                  </a:lnTo>
                  <a:lnTo>
                    <a:pt x="11007" y="9146"/>
                  </a:lnTo>
                  <a:lnTo>
                    <a:pt x="4070" y="2220"/>
                  </a:lnTo>
                  <a:lnTo>
                    <a:pt x="4050" y="2201"/>
                  </a:lnTo>
                  <a:lnTo>
                    <a:pt x="2289" y="2201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0" name="Google Shape;2810;p32"/>
            <p:cNvSpPr/>
            <p:nvPr/>
          </p:nvSpPr>
          <p:spPr>
            <a:xfrm>
              <a:off x="2147125" y="961250"/>
              <a:ext cx="142825" cy="1564550"/>
            </a:xfrm>
            <a:custGeom>
              <a:avLst/>
              <a:gdLst/>
              <a:ahLst/>
              <a:cxnLst/>
              <a:rect l="l" t="t" r="r" b="b"/>
              <a:pathLst>
                <a:path w="5713" h="62582" extrusionOk="0">
                  <a:moveTo>
                    <a:pt x="1618" y="1"/>
                  </a:moveTo>
                  <a:lnTo>
                    <a:pt x="1618" y="12892"/>
                  </a:lnTo>
                  <a:lnTo>
                    <a:pt x="1" y="14521"/>
                  </a:lnTo>
                  <a:lnTo>
                    <a:pt x="1" y="20105"/>
                  </a:lnTo>
                  <a:lnTo>
                    <a:pt x="2974" y="23056"/>
                  </a:lnTo>
                  <a:lnTo>
                    <a:pt x="2974" y="28299"/>
                  </a:lnTo>
                  <a:lnTo>
                    <a:pt x="5083" y="30388"/>
                  </a:lnTo>
                  <a:lnTo>
                    <a:pt x="5083" y="61869"/>
                  </a:lnTo>
                  <a:cubicBezTo>
                    <a:pt x="4986" y="61941"/>
                    <a:pt x="4923" y="62054"/>
                    <a:pt x="4923" y="62184"/>
                  </a:cubicBezTo>
                  <a:cubicBezTo>
                    <a:pt x="4923" y="62402"/>
                    <a:pt x="5099" y="62581"/>
                    <a:pt x="5318" y="62581"/>
                  </a:cubicBezTo>
                  <a:cubicBezTo>
                    <a:pt x="5536" y="62581"/>
                    <a:pt x="5712" y="62402"/>
                    <a:pt x="5712" y="62184"/>
                  </a:cubicBezTo>
                  <a:cubicBezTo>
                    <a:pt x="5712" y="62054"/>
                    <a:pt x="5649" y="61941"/>
                    <a:pt x="5552" y="61869"/>
                  </a:cubicBezTo>
                  <a:lnTo>
                    <a:pt x="5552" y="30192"/>
                  </a:lnTo>
                  <a:lnTo>
                    <a:pt x="3446" y="28100"/>
                  </a:lnTo>
                  <a:lnTo>
                    <a:pt x="3446" y="22860"/>
                  </a:lnTo>
                  <a:lnTo>
                    <a:pt x="473" y="19909"/>
                  </a:lnTo>
                  <a:lnTo>
                    <a:pt x="473" y="14714"/>
                  </a:lnTo>
                  <a:lnTo>
                    <a:pt x="2088" y="13086"/>
                  </a:lnTo>
                  <a:lnTo>
                    <a:pt x="2088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1" name="Google Shape;2811;p32"/>
            <p:cNvSpPr/>
            <p:nvPr/>
          </p:nvSpPr>
          <p:spPr>
            <a:xfrm>
              <a:off x="2231200" y="2262975"/>
              <a:ext cx="19750" cy="19750"/>
            </a:xfrm>
            <a:custGeom>
              <a:avLst/>
              <a:gdLst/>
              <a:ahLst/>
              <a:cxnLst/>
              <a:rect l="l" t="t" r="r" b="b"/>
              <a:pathLst>
                <a:path w="790" h="790" extrusionOk="0">
                  <a:moveTo>
                    <a:pt x="395" y="0"/>
                  </a:moveTo>
                  <a:cubicBezTo>
                    <a:pt x="177" y="0"/>
                    <a:pt x="0" y="177"/>
                    <a:pt x="0" y="395"/>
                  </a:cubicBezTo>
                  <a:cubicBezTo>
                    <a:pt x="0" y="613"/>
                    <a:pt x="177" y="790"/>
                    <a:pt x="395" y="790"/>
                  </a:cubicBezTo>
                  <a:cubicBezTo>
                    <a:pt x="613" y="790"/>
                    <a:pt x="790" y="613"/>
                    <a:pt x="790" y="395"/>
                  </a:cubicBezTo>
                  <a:cubicBezTo>
                    <a:pt x="790" y="177"/>
                    <a:pt x="613" y="0"/>
                    <a:pt x="395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2" name="Google Shape;2812;p32"/>
            <p:cNvSpPr/>
            <p:nvPr/>
          </p:nvSpPr>
          <p:spPr>
            <a:xfrm>
              <a:off x="1477850" y="1868700"/>
              <a:ext cx="368000" cy="307950"/>
            </a:xfrm>
            <a:custGeom>
              <a:avLst/>
              <a:gdLst/>
              <a:ahLst/>
              <a:cxnLst/>
              <a:rect l="l" t="t" r="r" b="b"/>
              <a:pathLst>
                <a:path w="14720" h="12318" extrusionOk="0">
                  <a:moveTo>
                    <a:pt x="14383" y="11760"/>
                  </a:moveTo>
                  <a:cubicBezTo>
                    <a:pt x="14504" y="11760"/>
                    <a:pt x="14601" y="11857"/>
                    <a:pt x="14601" y="11981"/>
                  </a:cubicBezTo>
                  <a:cubicBezTo>
                    <a:pt x="14601" y="12103"/>
                    <a:pt x="14504" y="12199"/>
                    <a:pt x="14383" y="12199"/>
                  </a:cubicBezTo>
                  <a:cubicBezTo>
                    <a:pt x="14259" y="12199"/>
                    <a:pt x="14162" y="12103"/>
                    <a:pt x="14162" y="11981"/>
                  </a:cubicBezTo>
                  <a:cubicBezTo>
                    <a:pt x="14162" y="11860"/>
                    <a:pt x="14261" y="11760"/>
                    <a:pt x="14383" y="11760"/>
                  </a:cubicBezTo>
                  <a:close/>
                  <a:moveTo>
                    <a:pt x="83" y="1"/>
                  </a:moveTo>
                  <a:lnTo>
                    <a:pt x="1" y="83"/>
                  </a:lnTo>
                  <a:lnTo>
                    <a:pt x="5607" y="5682"/>
                  </a:lnTo>
                  <a:lnTo>
                    <a:pt x="5607" y="6725"/>
                  </a:lnTo>
                  <a:lnTo>
                    <a:pt x="6397" y="7512"/>
                  </a:lnTo>
                  <a:lnTo>
                    <a:pt x="9820" y="7512"/>
                  </a:lnTo>
                  <a:lnTo>
                    <a:pt x="14104" y="11788"/>
                  </a:lnTo>
                  <a:cubicBezTo>
                    <a:pt x="14065" y="11840"/>
                    <a:pt x="14043" y="11909"/>
                    <a:pt x="14043" y="11981"/>
                  </a:cubicBezTo>
                  <a:cubicBezTo>
                    <a:pt x="14043" y="12166"/>
                    <a:pt x="14195" y="12318"/>
                    <a:pt x="14383" y="12318"/>
                  </a:cubicBezTo>
                  <a:cubicBezTo>
                    <a:pt x="14568" y="12318"/>
                    <a:pt x="14720" y="12166"/>
                    <a:pt x="14720" y="11981"/>
                  </a:cubicBezTo>
                  <a:cubicBezTo>
                    <a:pt x="14720" y="11793"/>
                    <a:pt x="14568" y="11642"/>
                    <a:pt x="14383" y="11642"/>
                  </a:cubicBezTo>
                  <a:cubicBezTo>
                    <a:pt x="14308" y="11642"/>
                    <a:pt x="14242" y="11664"/>
                    <a:pt x="14187" y="11702"/>
                  </a:cubicBezTo>
                  <a:lnTo>
                    <a:pt x="9886" y="7410"/>
                  </a:lnTo>
                  <a:lnTo>
                    <a:pt x="9869" y="7393"/>
                  </a:lnTo>
                  <a:lnTo>
                    <a:pt x="6444" y="7393"/>
                  </a:lnTo>
                  <a:lnTo>
                    <a:pt x="5726" y="6675"/>
                  </a:lnTo>
                  <a:lnTo>
                    <a:pt x="5726" y="5632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3" name="Google Shape;2813;p32"/>
            <p:cNvSpPr/>
            <p:nvPr/>
          </p:nvSpPr>
          <p:spPr>
            <a:xfrm>
              <a:off x="1729550" y="2124325"/>
              <a:ext cx="19750" cy="19825"/>
            </a:xfrm>
            <a:custGeom>
              <a:avLst/>
              <a:gdLst/>
              <a:ahLst/>
              <a:cxnLst/>
              <a:rect l="l" t="t" r="r" b="b"/>
              <a:pathLst>
                <a:path w="790" h="793" extrusionOk="0">
                  <a:moveTo>
                    <a:pt x="395" y="0"/>
                  </a:moveTo>
                  <a:cubicBezTo>
                    <a:pt x="177" y="0"/>
                    <a:pt x="0" y="180"/>
                    <a:pt x="0" y="398"/>
                  </a:cubicBezTo>
                  <a:cubicBezTo>
                    <a:pt x="0" y="616"/>
                    <a:pt x="177" y="793"/>
                    <a:pt x="395" y="793"/>
                  </a:cubicBezTo>
                  <a:cubicBezTo>
                    <a:pt x="613" y="793"/>
                    <a:pt x="790" y="616"/>
                    <a:pt x="790" y="398"/>
                  </a:cubicBezTo>
                  <a:cubicBezTo>
                    <a:pt x="790" y="180"/>
                    <a:pt x="613" y="0"/>
                    <a:pt x="395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4" name="Google Shape;2814;p32"/>
            <p:cNvSpPr/>
            <p:nvPr/>
          </p:nvSpPr>
          <p:spPr>
            <a:xfrm>
              <a:off x="1754325" y="2149225"/>
              <a:ext cx="16925" cy="16950"/>
            </a:xfrm>
            <a:custGeom>
              <a:avLst/>
              <a:gdLst/>
              <a:ahLst/>
              <a:cxnLst/>
              <a:rect l="l" t="t" r="r" b="b"/>
              <a:pathLst>
                <a:path w="677" h="678" extrusionOk="0">
                  <a:moveTo>
                    <a:pt x="340" y="120"/>
                  </a:moveTo>
                  <a:cubicBezTo>
                    <a:pt x="461" y="120"/>
                    <a:pt x="558" y="216"/>
                    <a:pt x="558" y="340"/>
                  </a:cubicBezTo>
                  <a:cubicBezTo>
                    <a:pt x="560" y="462"/>
                    <a:pt x="461" y="559"/>
                    <a:pt x="340" y="559"/>
                  </a:cubicBezTo>
                  <a:cubicBezTo>
                    <a:pt x="218" y="559"/>
                    <a:pt x="119" y="462"/>
                    <a:pt x="119" y="340"/>
                  </a:cubicBezTo>
                  <a:cubicBezTo>
                    <a:pt x="119" y="219"/>
                    <a:pt x="218" y="120"/>
                    <a:pt x="340" y="120"/>
                  </a:cubicBezTo>
                  <a:close/>
                  <a:moveTo>
                    <a:pt x="340" y="1"/>
                  </a:moveTo>
                  <a:cubicBezTo>
                    <a:pt x="152" y="1"/>
                    <a:pt x="0" y="153"/>
                    <a:pt x="0" y="338"/>
                  </a:cubicBezTo>
                  <a:cubicBezTo>
                    <a:pt x="0" y="525"/>
                    <a:pt x="152" y="677"/>
                    <a:pt x="340" y="677"/>
                  </a:cubicBezTo>
                  <a:cubicBezTo>
                    <a:pt x="525" y="677"/>
                    <a:pt x="676" y="525"/>
                    <a:pt x="676" y="338"/>
                  </a:cubicBezTo>
                  <a:cubicBezTo>
                    <a:pt x="676" y="153"/>
                    <a:pt x="525" y="1"/>
                    <a:pt x="340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5" name="Google Shape;2815;p32"/>
            <p:cNvSpPr/>
            <p:nvPr/>
          </p:nvSpPr>
          <p:spPr>
            <a:xfrm>
              <a:off x="1467700" y="1889200"/>
              <a:ext cx="136950" cy="182975"/>
            </a:xfrm>
            <a:custGeom>
              <a:avLst/>
              <a:gdLst/>
              <a:ahLst/>
              <a:cxnLst/>
              <a:rect l="l" t="t" r="r" b="b"/>
              <a:pathLst>
                <a:path w="5478" h="7319" extrusionOk="0">
                  <a:moveTo>
                    <a:pt x="5138" y="6761"/>
                  </a:moveTo>
                  <a:cubicBezTo>
                    <a:pt x="5260" y="6761"/>
                    <a:pt x="5359" y="6860"/>
                    <a:pt x="5359" y="6982"/>
                  </a:cubicBezTo>
                  <a:cubicBezTo>
                    <a:pt x="5359" y="7103"/>
                    <a:pt x="5260" y="7203"/>
                    <a:pt x="5138" y="7203"/>
                  </a:cubicBezTo>
                  <a:cubicBezTo>
                    <a:pt x="5017" y="7203"/>
                    <a:pt x="4917" y="7103"/>
                    <a:pt x="4917" y="6982"/>
                  </a:cubicBezTo>
                  <a:cubicBezTo>
                    <a:pt x="4917" y="6860"/>
                    <a:pt x="5017" y="6761"/>
                    <a:pt x="5138" y="6761"/>
                  </a:cubicBezTo>
                  <a:close/>
                  <a:moveTo>
                    <a:pt x="84" y="0"/>
                  </a:moveTo>
                  <a:lnTo>
                    <a:pt x="1" y="83"/>
                  </a:lnTo>
                  <a:lnTo>
                    <a:pt x="5080" y="5157"/>
                  </a:lnTo>
                  <a:lnTo>
                    <a:pt x="5080" y="6648"/>
                  </a:lnTo>
                  <a:cubicBezTo>
                    <a:pt x="4923" y="6675"/>
                    <a:pt x="4801" y="6813"/>
                    <a:pt x="4801" y="6982"/>
                  </a:cubicBezTo>
                  <a:cubicBezTo>
                    <a:pt x="4801" y="7167"/>
                    <a:pt x="4953" y="7318"/>
                    <a:pt x="5138" y="7318"/>
                  </a:cubicBezTo>
                  <a:cubicBezTo>
                    <a:pt x="5326" y="7318"/>
                    <a:pt x="5478" y="7167"/>
                    <a:pt x="5478" y="6982"/>
                  </a:cubicBezTo>
                  <a:cubicBezTo>
                    <a:pt x="5478" y="6813"/>
                    <a:pt x="5356" y="6675"/>
                    <a:pt x="5199" y="6648"/>
                  </a:cubicBezTo>
                  <a:lnTo>
                    <a:pt x="5199" y="5107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6" name="Google Shape;2816;p32"/>
            <p:cNvSpPr/>
            <p:nvPr/>
          </p:nvSpPr>
          <p:spPr>
            <a:xfrm>
              <a:off x="2292900" y="1611075"/>
              <a:ext cx="17000" cy="16925"/>
            </a:xfrm>
            <a:custGeom>
              <a:avLst/>
              <a:gdLst/>
              <a:ahLst/>
              <a:cxnLst/>
              <a:rect l="l" t="t" r="r" b="b"/>
              <a:pathLst>
                <a:path w="680" h="677" extrusionOk="0">
                  <a:moveTo>
                    <a:pt x="340" y="119"/>
                  </a:moveTo>
                  <a:cubicBezTo>
                    <a:pt x="461" y="119"/>
                    <a:pt x="560" y="219"/>
                    <a:pt x="560" y="340"/>
                  </a:cubicBezTo>
                  <a:cubicBezTo>
                    <a:pt x="560" y="462"/>
                    <a:pt x="461" y="561"/>
                    <a:pt x="340" y="561"/>
                  </a:cubicBezTo>
                  <a:cubicBezTo>
                    <a:pt x="218" y="561"/>
                    <a:pt x="119" y="462"/>
                    <a:pt x="119" y="340"/>
                  </a:cubicBezTo>
                  <a:cubicBezTo>
                    <a:pt x="119" y="219"/>
                    <a:pt x="218" y="119"/>
                    <a:pt x="340" y="119"/>
                  </a:cubicBezTo>
                  <a:close/>
                  <a:moveTo>
                    <a:pt x="340" y="1"/>
                  </a:moveTo>
                  <a:cubicBezTo>
                    <a:pt x="152" y="1"/>
                    <a:pt x="0" y="152"/>
                    <a:pt x="0" y="340"/>
                  </a:cubicBezTo>
                  <a:cubicBezTo>
                    <a:pt x="0" y="525"/>
                    <a:pt x="152" y="677"/>
                    <a:pt x="340" y="677"/>
                  </a:cubicBezTo>
                  <a:cubicBezTo>
                    <a:pt x="527" y="677"/>
                    <a:pt x="679" y="525"/>
                    <a:pt x="679" y="340"/>
                  </a:cubicBezTo>
                  <a:cubicBezTo>
                    <a:pt x="679" y="152"/>
                    <a:pt x="527" y="1"/>
                    <a:pt x="340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7" name="Google Shape;2817;p32"/>
            <p:cNvSpPr/>
            <p:nvPr/>
          </p:nvSpPr>
          <p:spPr>
            <a:xfrm>
              <a:off x="1478875" y="1479550"/>
              <a:ext cx="477800" cy="641750"/>
            </a:xfrm>
            <a:custGeom>
              <a:avLst/>
              <a:gdLst/>
              <a:ahLst/>
              <a:cxnLst/>
              <a:rect l="l" t="t" r="r" b="b"/>
              <a:pathLst>
                <a:path w="19112" h="25670" extrusionOk="0">
                  <a:moveTo>
                    <a:pt x="18775" y="25112"/>
                  </a:moveTo>
                  <a:cubicBezTo>
                    <a:pt x="18897" y="25112"/>
                    <a:pt x="18996" y="25212"/>
                    <a:pt x="18996" y="25333"/>
                  </a:cubicBezTo>
                  <a:cubicBezTo>
                    <a:pt x="18996" y="25455"/>
                    <a:pt x="18897" y="25554"/>
                    <a:pt x="18775" y="25554"/>
                  </a:cubicBezTo>
                  <a:cubicBezTo>
                    <a:pt x="18654" y="25554"/>
                    <a:pt x="18554" y="25455"/>
                    <a:pt x="18554" y="25333"/>
                  </a:cubicBezTo>
                  <a:cubicBezTo>
                    <a:pt x="18554" y="25212"/>
                    <a:pt x="18654" y="25112"/>
                    <a:pt x="18775" y="25112"/>
                  </a:cubicBezTo>
                  <a:close/>
                  <a:moveTo>
                    <a:pt x="1" y="0"/>
                  </a:moveTo>
                  <a:lnTo>
                    <a:pt x="1" y="119"/>
                  </a:lnTo>
                  <a:lnTo>
                    <a:pt x="2690" y="119"/>
                  </a:lnTo>
                  <a:lnTo>
                    <a:pt x="3385" y="823"/>
                  </a:lnTo>
                  <a:lnTo>
                    <a:pt x="3385" y="10051"/>
                  </a:lnTo>
                  <a:lnTo>
                    <a:pt x="18496" y="25140"/>
                  </a:lnTo>
                  <a:cubicBezTo>
                    <a:pt x="18460" y="25195"/>
                    <a:pt x="18436" y="25261"/>
                    <a:pt x="18436" y="25333"/>
                  </a:cubicBezTo>
                  <a:cubicBezTo>
                    <a:pt x="18436" y="25518"/>
                    <a:pt x="18587" y="25670"/>
                    <a:pt x="18775" y="25670"/>
                  </a:cubicBezTo>
                  <a:cubicBezTo>
                    <a:pt x="18960" y="25670"/>
                    <a:pt x="19112" y="25518"/>
                    <a:pt x="19112" y="25333"/>
                  </a:cubicBezTo>
                  <a:cubicBezTo>
                    <a:pt x="19112" y="25145"/>
                    <a:pt x="18960" y="24994"/>
                    <a:pt x="18775" y="24994"/>
                  </a:cubicBezTo>
                  <a:cubicBezTo>
                    <a:pt x="18703" y="24994"/>
                    <a:pt x="18637" y="25018"/>
                    <a:pt x="18582" y="25057"/>
                  </a:cubicBezTo>
                  <a:lnTo>
                    <a:pt x="3501" y="10004"/>
                  </a:lnTo>
                  <a:lnTo>
                    <a:pt x="3501" y="773"/>
                  </a:lnTo>
                  <a:lnTo>
                    <a:pt x="2739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8" name="Google Shape;2818;p32"/>
            <p:cNvSpPr/>
            <p:nvPr/>
          </p:nvSpPr>
          <p:spPr>
            <a:xfrm>
              <a:off x="1467775" y="1794925"/>
              <a:ext cx="496025" cy="426050"/>
            </a:xfrm>
            <a:custGeom>
              <a:avLst/>
              <a:gdLst/>
              <a:ahLst/>
              <a:cxnLst/>
              <a:rect l="l" t="t" r="r" b="b"/>
              <a:pathLst>
                <a:path w="19841" h="17042" extrusionOk="0">
                  <a:moveTo>
                    <a:pt x="332" y="1"/>
                  </a:moveTo>
                  <a:lnTo>
                    <a:pt x="1" y="335"/>
                  </a:lnTo>
                  <a:lnTo>
                    <a:pt x="8691" y="8961"/>
                  </a:lnTo>
                  <a:lnTo>
                    <a:pt x="11368" y="8961"/>
                  </a:lnTo>
                  <a:lnTo>
                    <a:pt x="19053" y="16591"/>
                  </a:lnTo>
                  <a:cubicBezTo>
                    <a:pt x="19051" y="16608"/>
                    <a:pt x="19048" y="16627"/>
                    <a:pt x="19048" y="16644"/>
                  </a:cubicBezTo>
                  <a:cubicBezTo>
                    <a:pt x="19048" y="16864"/>
                    <a:pt x="19225" y="17041"/>
                    <a:pt x="19443" y="17041"/>
                  </a:cubicBezTo>
                  <a:cubicBezTo>
                    <a:pt x="19661" y="17041"/>
                    <a:pt x="19840" y="16864"/>
                    <a:pt x="19840" y="16644"/>
                  </a:cubicBezTo>
                  <a:cubicBezTo>
                    <a:pt x="19837" y="16425"/>
                    <a:pt x="19661" y="16249"/>
                    <a:pt x="19443" y="16249"/>
                  </a:cubicBezTo>
                  <a:cubicBezTo>
                    <a:pt x="19423" y="16249"/>
                    <a:pt x="19404" y="16252"/>
                    <a:pt x="19385" y="16254"/>
                  </a:cubicBezTo>
                  <a:lnTo>
                    <a:pt x="11561" y="8489"/>
                  </a:lnTo>
                  <a:lnTo>
                    <a:pt x="8884" y="8489"/>
                  </a:lnTo>
                  <a:lnTo>
                    <a:pt x="332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9" name="Google Shape;2819;p32"/>
            <p:cNvSpPr/>
            <p:nvPr/>
          </p:nvSpPr>
          <p:spPr>
            <a:xfrm>
              <a:off x="1707600" y="2102300"/>
              <a:ext cx="16925" cy="16950"/>
            </a:xfrm>
            <a:custGeom>
              <a:avLst/>
              <a:gdLst/>
              <a:ahLst/>
              <a:cxnLst/>
              <a:rect l="l" t="t" r="r" b="b"/>
              <a:pathLst>
                <a:path w="677" h="678" extrusionOk="0">
                  <a:moveTo>
                    <a:pt x="337" y="117"/>
                  </a:moveTo>
                  <a:cubicBezTo>
                    <a:pt x="461" y="117"/>
                    <a:pt x="558" y="216"/>
                    <a:pt x="558" y="338"/>
                  </a:cubicBezTo>
                  <a:cubicBezTo>
                    <a:pt x="558" y="459"/>
                    <a:pt x="461" y="558"/>
                    <a:pt x="337" y="558"/>
                  </a:cubicBezTo>
                  <a:cubicBezTo>
                    <a:pt x="216" y="558"/>
                    <a:pt x="119" y="459"/>
                    <a:pt x="119" y="338"/>
                  </a:cubicBezTo>
                  <a:cubicBezTo>
                    <a:pt x="119" y="216"/>
                    <a:pt x="216" y="117"/>
                    <a:pt x="337" y="117"/>
                  </a:cubicBezTo>
                  <a:close/>
                  <a:moveTo>
                    <a:pt x="337" y="1"/>
                  </a:moveTo>
                  <a:cubicBezTo>
                    <a:pt x="152" y="1"/>
                    <a:pt x="0" y="153"/>
                    <a:pt x="0" y="338"/>
                  </a:cubicBezTo>
                  <a:cubicBezTo>
                    <a:pt x="0" y="525"/>
                    <a:pt x="152" y="677"/>
                    <a:pt x="337" y="677"/>
                  </a:cubicBezTo>
                  <a:cubicBezTo>
                    <a:pt x="525" y="677"/>
                    <a:pt x="677" y="525"/>
                    <a:pt x="677" y="338"/>
                  </a:cubicBezTo>
                  <a:cubicBezTo>
                    <a:pt x="677" y="153"/>
                    <a:pt x="525" y="1"/>
                    <a:pt x="337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0" name="Google Shape;2820;p32"/>
            <p:cNvSpPr/>
            <p:nvPr/>
          </p:nvSpPr>
          <p:spPr>
            <a:xfrm>
              <a:off x="2694325" y="1972500"/>
              <a:ext cx="284150" cy="305875"/>
            </a:xfrm>
            <a:custGeom>
              <a:avLst/>
              <a:gdLst/>
              <a:ahLst/>
              <a:cxnLst/>
              <a:rect l="l" t="t" r="r" b="b"/>
              <a:pathLst>
                <a:path w="11366" h="12235" extrusionOk="0">
                  <a:moveTo>
                    <a:pt x="338" y="11677"/>
                  </a:moveTo>
                  <a:cubicBezTo>
                    <a:pt x="459" y="11677"/>
                    <a:pt x="558" y="11777"/>
                    <a:pt x="558" y="11898"/>
                  </a:cubicBezTo>
                  <a:cubicBezTo>
                    <a:pt x="558" y="12019"/>
                    <a:pt x="459" y="12119"/>
                    <a:pt x="338" y="12119"/>
                  </a:cubicBezTo>
                  <a:cubicBezTo>
                    <a:pt x="216" y="12119"/>
                    <a:pt x="117" y="12019"/>
                    <a:pt x="117" y="11898"/>
                  </a:cubicBezTo>
                  <a:cubicBezTo>
                    <a:pt x="117" y="11777"/>
                    <a:pt x="216" y="11677"/>
                    <a:pt x="338" y="11677"/>
                  </a:cubicBezTo>
                  <a:close/>
                  <a:moveTo>
                    <a:pt x="4296" y="0"/>
                  </a:moveTo>
                  <a:lnTo>
                    <a:pt x="3603" y="699"/>
                  </a:lnTo>
                  <a:lnTo>
                    <a:pt x="3603" y="5124"/>
                  </a:lnTo>
                  <a:lnTo>
                    <a:pt x="296" y="8453"/>
                  </a:lnTo>
                  <a:lnTo>
                    <a:pt x="280" y="8469"/>
                  </a:lnTo>
                  <a:lnTo>
                    <a:pt x="280" y="11564"/>
                  </a:lnTo>
                  <a:cubicBezTo>
                    <a:pt x="122" y="11594"/>
                    <a:pt x="1" y="11732"/>
                    <a:pt x="1" y="11898"/>
                  </a:cubicBezTo>
                  <a:cubicBezTo>
                    <a:pt x="1" y="12083"/>
                    <a:pt x="153" y="12235"/>
                    <a:pt x="338" y="12235"/>
                  </a:cubicBezTo>
                  <a:cubicBezTo>
                    <a:pt x="525" y="12235"/>
                    <a:pt x="677" y="12083"/>
                    <a:pt x="677" y="11898"/>
                  </a:cubicBezTo>
                  <a:cubicBezTo>
                    <a:pt x="677" y="11732"/>
                    <a:pt x="556" y="11594"/>
                    <a:pt x="398" y="11564"/>
                  </a:cubicBezTo>
                  <a:lnTo>
                    <a:pt x="398" y="8519"/>
                  </a:lnTo>
                  <a:lnTo>
                    <a:pt x="3719" y="5171"/>
                  </a:lnTo>
                  <a:lnTo>
                    <a:pt x="3719" y="748"/>
                  </a:lnTo>
                  <a:lnTo>
                    <a:pt x="4346" y="119"/>
                  </a:lnTo>
                  <a:lnTo>
                    <a:pt x="11366" y="119"/>
                  </a:lnTo>
                  <a:lnTo>
                    <a:pt x="11366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1" name="Google Shape;2821;p32"/>
            <p:cNvSpPr/>
            <p:nvPr/>
          </p:nvSpPr>
          <p:spPr>
            <a:xfrm>
              <a:off x="2883975" y="2012650"/>
              <a:ext cx="19775" cy="19850"/>
            </a:xfrm>
            <a:custGeom>
              <a:avLst/>
              <a:gdLst/>
              <a:ahLst/>
              <a:cxnLst/>
              <a:rect l="l" t="t" r="r" b="b"/>
              <a:pathLst>
                <a:path w="791" h="794" extrusionOk="0">
                  <a:moveTo>
                    <a:pt x="395" y="1"/>
                  </a:moveTo>
                  <a:cubicBezTo>
                    <a:pt x="177" y="1"/>
                    <a:pt x="1" y="178"/>
                    <a:pt x="1" y="398"/>
                  </a:cubicBezTo>
                  <a:cubicBezTo>
                    <a:pt x="1" y="616"/>
                    <a:pt x="177" y="793"/>
                    <a:pt x="395" y="793"/>
                  </a:cubicBezTo>
                  <a:cubicBezTo>
                    <a:pt x="613" y="793"/>
                    <a:pt x="790" y="616"/>
                    <a:pt x="790" y="398"/>
                  </a:cubicBezTo>
                  <a:cubicBezTo>
                    <a:pt x="790" y="178"/>
                    <a:pt x="613" y="1"/>
                    <a:pt x="395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2" name="Google Shape;2822;p32"/>
            <p:cNvSpPr/>
            <p:nvPr/>
          </p:nvSpPr>
          <p:spPr>
            <a:xfrm>
              <a:off x="2855125" y="2014100"/>
              <a:ext cx="16950" cy="16950"/>
            </a:xfrm>
            <a:custGeom>
              <a:avLst/>
              <a:gdLst/>
              <a:ahLst/>
              <a:cxnLst/>
              <a:rect l="l" t="t" r="r" b="b"/>
              <a:pathLst>
                <a:path w="678" h="678" extrusionOk="0">
                  <a:moveTo>
                    <a:pt x="340" y="117"/>
                  </a:moveTo>
                  <a:cubicBezTo>
                    <a:pt x="462" y="117"/>
                    <a:pt x="561" y="216"/>
                    <a:pt x="561" y="338"/>
                  </a:cubicBezTo>
                  <a:cubicBezTo>
                    <a:pt x="561" y="462"/>
                    <a:pt x="462" y="558"/>
                    <a:pt x="340" y="558"/>
                  </a:cubicBezTo>
                  <a:cubicBezTo>
                    <a:pt x="219" y="558"/>
                    <a:pt x="119" y="459"/>
                    <a:pt x="119" y="338"/>
                  </a:cubicBezTo>
                  <a:cubicBezTo>
                    <a:pt x="119" y="216"/>
                    <a:pt x="219" y="117"/>
                    <a:pt x="340" y="117"/>
                  </a:cubicBezTo>
                  <a:close/>
                  <a:moveTo>
                    <a:pt x="340" y="1"/>
                  </a:moveTo>
                  <a:cubicBezTo>
                    <a:pt x="153" y="1"/>
                    <a:pt x="1" y="153"/>
                    <a:pt x="1" y="338"/>
                  </a:cubicBezTo>
                  <a:cubicBezTo>
                    <a:pt x="1" y="525"/>
                    <a:pt x="153" y="677"/>
                    <a:pt x="340" y="677"/>
                  </a:cubicBezTo>
                  <a:cubicBezTo>
                    <a:pt x="525" y="677"/>
                    <a:pt x="677" y="525"/>
                    <a:pt x="677" y="338"/>
                  </a:cubicBezTo>
                  <a:cubicBezTo>
                    <a:pt x="677" y="153"/>
                    <a:pt x="525" y="1"/>
                    <a:pt x="340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3" name="Google Shape;2823;p32"/>
            <p:cNvSpPr/>
            <p:nvPr/>
          </p:nvSpPr>
          <p:spPr>
            <a:xfrm>
              <a:off x="2504275" y="1775475"/>
              <a:ext cx="497125" cy="627900"/>
            </a:xfrm>
            <a:custGeom>
              <a:avLst/>
              <a:gdLst/>
              <a:ahLst/>
              <a:cxnLst/>
              <a:rect l="l" t="t" r="r" b="b"/>
              <a:pathLst>
                <a:path w="19885" h="25116" extrusionOk="0">
                  <a:moveTo>
                    <a:pt x="19550" y="0"/>
                  </a:moveTo>
                  <a:lnTo>
                    <a:pt x="15318" y="4262"/>
                  </a:lnTo>
                  <a:lnTo>
                    <a:pt x="8448" y="4262"/>
                  </a:lnTo>
                  <a:lnTo>
                    <a:pt x="161" y="12613"/>
                  </a:lnTo>
                  <a:lnTo>
                    <a:pt x="161" y="24403"/>
                  </a:lnTo>
                  <a:cubicBezTo>
                    <a:pt x="64" y="24477"/>
                    <a:pt x="0" y="24591"/>
                    <a:pt x="0" y="24720"/>
                  </a:cubicBezTo>
                  <a:cubicBezTo>
                    <a:pt x="0" y="24938"/>
                    <a:pt x="177" y="25115"/>
                    <a:pt x="395" y="25115"/>
                  </a:cubicBezTo>
                  <a:cubicBezTo>
                    <a:pt x="616" y="25115"/>
                    <a:pt x="793" y="24938"/>
                    <a:pt x="793" y="24720"/>
                  </a:cubicBezTo>
                  <a:cubicBezTo>
                    <a:pt x="793" y="24591"/>
                    <a:pt x="729" y="24477"/>
                    <a:pt x="633" y="24403"/>
                  </a:cubicBezTo>
                  <a:lnTo>
                    <a:pt x="633" y="12806"/>
                  </a:lnTo>
                  <a:lnTo>
                    <a:pt x="8644" y="4734"/>
                  </a:lnTo>
                  <a:lnTo>
                    <a:pt x="15514" y="4734"/>
                  </a:lnTo>
                  <a:lnTo>
                    <a:pt x="19884" y="331"/>
                  </a:lnTo>
                  <a:lnTo>
                    <a:pt x="19550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4" name="Google Shape;2824;p32"/>
            <p:cNvSpPr/>
            <p:nvPr/>
          </p:nvSpPr>
          <p:spPr>
            <a:xfrm>
              <a:off x="2824900" y="2014100"/>
              <a:ext cx="16925" cy="16950"/>
            </a:xfrm>
            <a:custGeom>
              <a:avLst/>
              <a:gdLst/>
              <a:ahLst/>
              <a:cxnLst/>
              <a:rect l="l" t="t" r="r" b="b"/>
              <a:pathLst>
                <a:path w="677" h="678" extrusionOk="0">
                  <a:moveTo>
                    <a:pt x="340" y="117"/>
                  </a:moveTo>
                  <a:cubicBezTo>
                    <a:pt x="462" y="117"/>
                    <a:pt x="561" y="216"/>
                    <a:pt x="561" y="338"/>
                  </a:cubicBezTo>
                  <a:cubicBezTo>
                    <a:pt x="558" y="462"/>
                    <a:pt x="462" y="558"/>
                    <a:pt x="340" y="558"/>
                  </a:cubicBezTo>
                  <a:cubicBezTo>
                    <a:pt x="219" y="558"/>
                    <a:pt x="119" y="459"/>
                    <a:pt x="119" y="338"/>
                  </a:cubicBezTo>
                  <a:cubicBezTo>
                    <a:pt x="119" y="216"/>
                    <a:pt x="219" y="117"/>
                    <a:pt x="340" y="117"/>
                  </a:cubicBezTo>
                  <a:close/>
                  <a:moveTo>
                    <a:pt x="340" y="1"/>
                  </a:moveTo>
                  <a:cubicBezTo>
                    <a:pt x="153" y="1"/>
                    <a:pt x="1" y="153"/>
                    <a:pt x="1" y="338"/>
                  </a:cubicBezTo>
                  <a:cubicBezTo>
                    <a:pt x="1" y="525"/>
                    <a:pt x="153" y="677"/>
                    <a:pt x="340" y="677"/>
                  </a:cubicBezTo>
                  <a:cubicBezTo>
                    <a:pt x="525" y="677"/>
                    <a:pt x="677" y="525"/>
                    <a:pt x="677" y="338"/>
                  </a:cubicBezTo>
                  <a:cubicBezTo>
                    <a:pt x="677" y="153"/>
                    <a:pt x="525" y="1"/>
                    <a:pt x="340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5" name="Google Shape;2825;p32"/>
            <p:cNvSpPr/>
            <p:nvPr/>
          </p:nvSpPr>
          <p:spPr>
            <a:xfrm>
              <a:off x="2670875" y="1949175"/>
              <a:ext cx="307600" cy="329200"/>
            </a:xfrm>
            <a:custGeom>
              <a:avLst/>
              <a:gdLst/>
              <a:ahLst/>
              <a:cxnLst/>
              <a:rect l="l" t="t" r="r" b="b"/>
              <a:pathLst>
                <a:path w="12304" h="13168" extrusionOk="0">
                  <a:moveTo>
                    <a:pt x="337" y="12610"/>
                  </a:moveTo>
                  <a:cubicBezTo>
                    <a:pt x="458" y="12610"/>
                    <a:pt x="558" y="12710"/>
                    <a:pt x="558" y="12831"/>
                  </a:cubicBezTo>
                  <a:cubicBezTo>
                    <a:pt x="558" y="12952"/>
                    <a:pt x="458" y="13052"/>
                    <a:pt x="337" y="13052"/>
                  </a:cubicBezTo>
                  <a:cubicBezTo>
                    <a:pt x="216" y="13052"/>
                    <a:pt x="116" y="12952"/>
                    <a:pt x="116" y="12831"/>
                  </a:cubicBezTo>
                  <a:cubicBezTo>
                    <a:pt x="116" y="12710"/>
                    <a:pt x="216" y="12610"/>
                    <a:pt x="337" y="12610"/>
                  </a:cubicBezTo>
                  <a:close/>
                  <a:moveTo>
                    <a:pt x="4928" y="0"/>
                  </a:moveTo>
                  <a:lnTo>
                    <a:pt x="3603" y="1336"/>
                  </a:lnTo>
                  <a:lnTo>
                    <a:pt x="3603" y="5761"/>
                  </a:lnTo>
                  <a:lnTo>
                    <a:pt x="296" y="9091"/>
                  </a:lnTo>
                  <a:lnTo>
                    <a:pt x="279" y="9107"/>
                  </a:lnTo>
                  <a:lnTo>
                    <a:pt x="279" y="12497"/>
                  </a:lnTo>
                  <a:cubicBezTo>
                    <a:pt x="119" y="12527"/>
                    <a:pt x="0" y="12665"/>
                    <a:pt x="0" y="12831"/>
                  </a:cubicBezTo>
                  <a:cubicBezTo>
                    <a:pt x="0" y="13016"/>
                    <a:pt x="152" y="13168"/>
                    <a:pt x="337" y="13168"/>
                  </a:cubicBezTo>
                  <a:cubicBezTo>
                    <a:pt x="525" y="13168"/>
                    <a:pt x="677" y="13016"/>
                    <a:pt x="677" y="12831"/>
                  </a:cubicBezTo>
                  <a:cubicBezTo>
                    <a:pt x="677" y="12665"/>
                    <a:pt x="555" y="12527"/>
                    <a:pt x="398" y="12497"/>
                  </a:cubicBezTo>
                  <a:lnTo>
                    <a:pt x="398" y="9157"/>
                  </a:lnTo>
                  <a:lnTo>
                    <a:pt x="3719" y="5808"/>
                  </a:lnTo>
                  <a:lnTo>
                    <a:pt x="3719" y="1383"/>
                  </a:lnTo>
                  <a:lnTo>
                    <a:pt x="4977" y="116"/>
                  </a:lnTo>
                  <a:lnTo>
                    <a:pt x="12304" y="116"/>
                  </a:lnTo>
                  <a:lnTo>
                    <a:pt x="12304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6" name="Google Shape;2826;p32"/>
            <p:cNvSpPr/>
            <p:nvPr/>
          </p:nvSpPr>
          <p:spPr>
            <a:xfrm>
              <a:off x="2647325" y="1851175"/>
              <a:ext cx="330400" cy="427275"/>
            </a:xfrm>
            <a:custGeom>
              <a:avLst/>
              <a:gdLst/>
              <a:ahLst/>
              <a:cxnLst/>
              <a:rect l="l" t="t" r="r" b="b"/>
              <a:pathLst>
                <a:path w="13216" h="17091" extrusionOk="0">
                  <a:moveTo>
                    <a:pt x="340" y="16530"/>
                  </a:moveTo>
                  <a:cubicBezTo>
                    <a:pt x="462" y="16530"/>
                    <a:pt x="561" y="16630"/>
                    <a:pt x="561" y="16751"/>
                  </a:cubicBezTo>
                  <a:cubicBezTo>
                    <a:pt x="561" y="16872"/>
                    <a:pt x="462" y="16972"/>
                    <a:pt x="340" y="16972"/>
                  </a:cubicBezTo>
                  <a:cubicBezTo>
                    <a:pt x="219" y="16972"/>
                    <a:pt x="120" y="16872"/>
                    <a:pt x="120" y="16751"/>
                  </a:cubicBezTo>
                  <a:cubicBezTo>
                    <a:pt x="120" y="16630"/>
                    <a:pt x="219" y="16530"/>
                    <a:pt x="340" y="16530"/>
                  </a:cubicBezTo>
                  <a:close/>
                  <a:moveTo>
                    <a:pt x="13133" y="0"/>
                  </a:moveTo>
                  <a:lnTo>
                    <a:pt x="10173" y="2984"/>
                  </a:lnTo>
                  <a:lnTo>
                    <a:pt x="5577" y="2984"/>
                  </a:lnTo>
                  <a:lnTo>
                    <a:pt x="3614" y="4964"/>
                  </a:lnTo>
                  <a:lnTo>
                    <a:pt x="3614" y="9389"/>
                  </a:lnTo>
                  <a:lnTo>
                    <a:pt x="291" y="12735"/>
                  </a:lnTo>
                  <a:lnTo>
                    <a:pt x="282" y="16420"/>
                  </a:lnTo>
                  <a:cubicBezTo>
                    <a:pt x="122" y="16447"/>
                    <a:pt x="1" y="16585"/>
                    <a:pt x="1" y="16751"/>
                  </a:cubicBezTo>
                  <a:cubicBezTo>
                    <a:pt x="1" y="16939"/>
                    <a:pt x="153" y="17091"/>
                    <a:pt x="340" y="17091"/>
                  </a:cubicBezTo>
                  <a:cubicBezTo>
                    <a:pt x="528" y="17091"/>
                    <a:pt x="680" y="16939"/>
                    <a:pt x="680" y="16751"/>
                  </a:cubicBezTo>
                  <a:cubicBezTo>
                    <a:pt x="680" y="16585"/>
                    <a:pt x="559" y="16447"/>
                    <a:pt x="401" y="16417"/>
                  </a:cubicBezTo>
                  <a:lnTo>
                    <a:pt x="409" y="12784"/>
                  </a:lnTo>
                  <a:lnTo>
                    <a:pt x="3730" y="9436"/>
                  </a:lnTo>
                  <a:lnTo>
                    <a:pt x="3730" y="5011"/>
                  </a:lnTo>
                  <a:lnTo>
                    <a:pt x="5627" y="3103"/>
                  </a:lnTo>
                  <a:lnTo>
                    <a:pt x="10220" y="3103"/>
                  </a:lnTo>
                  <a:lnTo>
                    <a:pt x="13215" y="86"/>
                  </a:lnTo>
                  <a:lnTo>
                    <a:pt x="13133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7" name="Google Shape;2827;p32"/>
            <p:cNvSpPr/>
            <p:nvPr/>
          </p:nvSpPr>
          <p:spPr>
            <a:xfrm>
              <a:off x="2414275" y="1478925"/>
              <a:ext cx="324450" cy="777500"/>
            </a:xfrm>
            <a:custGeom>
              <a:avLst/>
              <a:gdLst/>
              <a:ahLst/>
              <a:cxnLst/>
              <a:rect l="l" t="t" r="r" b="b"/>
              <a:pathLst>
                <a:path w="12978" h="31100" extrusionOk="0">
                  <a:moveTo>
                    <a:pt x="340" y="30540"/>
                  </a:moveTo>
                  <a:cubicBezTo>
                    <a:pt x="462" y="30540"/>
                    <a:pt x="561" y="30639"/>
                    <a:pt x="561" y="30760"/>
                  </a:cubicBezTo>
                  <a:cubicBezTo>
                    <a:pt x="561" y="30882"/>
                    <a:pt x="462" y="30981"/>
                    <a:pt x="340" y="30981"/>
                  </a:cubicBezTo>
                  <a:cubicBezTo>
                    <a:pt x="219" y="30981"/>
                    <a:pt x="119" y="30882"/>
                    <a:pt x="119" y="30760"/>
                  </a:cubicBezTo>
                  <a:cubicBezTo>
                    <a:pt x="119" y="30639"/>
                    <a:pt x="219" y="30540"/>
                    <a:pt x="340" y="30540"/>
                  </a:cubicBezTo>
                  <a:close/>
                  <a:moveTo>
                    <a:pt x="12895" y="0"/>
                  </a:moveTo>
                  <a:lnTo>
                    <a:pt x="4834" y="8097"/>
                  </a:lnTo>
                  <a:lnTo>
                    <a:pt x="4818" y="8116"/>
                  </a:lnTo>
                  <a:lnTo>
                    <a:pt x="4818" y="15097"/>
                  </a:lnTo>
                  <a:lnTo>
                    <a:pt x="953" y="18979"/>
                  </a:lnTo>
                  <a:lnTo>
                    <a:pt x="953" y="24364"/>
                  </a:lnTo>
                  <a:lnTo>
                    <a:pt x="282" y="25041"/>
                  </a:lnTo>
                  <a:lnTo>
                    <a:pt x="282" y="30429"/>
                  </a:lnTo>
                  <a:cubicBezTo>
                    <a:pt x="122" y="30457"/>
                    <a:pt x="1" y="30595"/>
                    <a:pt x="1" y="30760"/>
                  </a:cubicBezTo>
                  <a:cubicBezTo>
                    <a:pt x="1" y="30948"/>
                    <a:pt x="153" y="31100"/>
                    <a:pt x="340" y="31100"/>
                  </a:cubicBezTo>
                  <a:cubicBezTo>
                    <a:pt x="528" y="31100"/>
                    <a:pt x="680" y="30948"/>
                    <a:pt x="680" y="30760"/>
                  </a:cubicBezTo>
                  <a:cubicBezTo>
                    <a:pt x="680" y="30595"/>
                    <a:pt x="558" y="30457"/>
                    <a:pt x="398" y="30429"/>
                  </a:cubicBezTo>
                  <a:lnTo>
                    <a:pt x="398" y="25090"/>
                  </a:lnTo>
                  <a:lnTo>
                    <a:pt x="1072" y="24414"/>
                  </a:lnTo>
                  <a:lnTo>
                    <a:pt x="1072" y="19028"/>
                  </a:lnTo>
                  <a:lnTo>
                    <a:pt x="4936" y="15147"/>
                  </a:lnTo>
                  <a:lnTo>
                    <a:pt x="4936" y="8163"/>
                  </a:lnTo>
                  <a:lnTo>
                    <a:pt x="12978" y="83"/>
                  </a:lnTo>
                  <a:lnTo>
                    <a:pt x="12895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8" name="Google Shape;2828;p32"/>
            <p:cNvSpPr/>
            <p:nvPr/>
          </p:nvSpPr>
          <p:spPr>
            <a:xfrm>
              <a:off x="2294950" y="1643925"/>
              <a:ext cx="112925" cy="685675"/>
            </a:xfrm>
            <a:custGeom>
              <a:avLst/>
              <a:gdLst/>
              <a:ahLst/>
              <a:cxnLst/>
              <a:rect l="l" t="t" r="r" b="b"/>
              <a:pathLst>
                <a:path w="4517" h="27427" extrusionOk="0">
                  <a:moveTo>
                    <a:pt x="338" y="26866"/>
                  </a:moveTo>
                  <a:cubicBezTo>
                    <a:pt x="462" y="26866"/>
                    <a:pt x="558" y="26965"/>
                    <a:pt x="558" y="27087"/>
                  </a:cubicBezTo>
                  <a:cubicBezTo>
                    <a:pt x="558" y="27208"/>
                    <a:pt x="462" y="27307"/>
                    <a:pt x="338" y="27307"/>
                  </a:cubicBezTo>
                  <a:cubicBezTo>
                    <a:pt x="216" y="27307"/>
                    <a:pt x="120" y="27208"/>
                    <a:pt x="120" y="27087"/>
                  </a:cubicBezTo>
                  <a:cubicBezTo>
                    <a:pt x="120" y="26965"/>
                    <a:pt x="216" y="26866"/>
                    <a:pt x="338" y="26866"/>
                  </a:cubicBezTo>
                  <a:close/>
                  <a:moveTo>
                    <a:pt x="4398" y="1"/>
                  </a:moveTo>
                  <a:lnTo>
                    <a:pt x="4398" y="6093"/>
                  </a:lnTo>
                  <a:lnTo>
                    <a:pt x="1097" y="9408"/>
                  </a:lnTo>
                  <a:lnTo>
                    <a:pt x="1077" y="9425"/>
                  </a:lnTo>
                  <a:lnTo>
                    <a:pt x="1077" y="19592"/>
                  </a:lnTo>
                  <a:lnTo>
                    <a:pt x="280" y="20392"/>
                  </a:lnTo>
                  <a:lnTo>
                    <a:pt x="280" y="26755"/>
                  </a:lnTo>
                  <a:cubicBezTo>
                    <a:pt x="122" y="26783"/>
                    <a:pt x="1" y="26921"/>
                    <a:pt x="1" y="27087"/>
                  </a:cubicBezTo>
                  <a:cubicBezTo>
                    <a:pt x="1" y="27274"/>
                    <a:pt x="153" y="27426"/>
                    <a:pt x="340" y="27426"/>
                  </a:cubicBezTo>
                  <a:cubicBezTo>
                    <a:pt x="525" y="27426"/>
                    <a:pt x="677" y="27274"/>
                    <a:pt x="677" y="27087"/>
                  </a:cubicBezTo>
                  <a:cubicBezTo>
                    <a:pt x="677" y="26921"/>
                    <a:pt x="556" y="26783"/>
                    <a:pt x="398" y="26755"/>
                  </a:cubicBezTo>
                  <a:lnTo>
                    <a:pt x="398" y="20442"/>
                  </a:lnTo>
                  <a:lnTo>
                    <a:pt x="1196" y="19639"/>
                  </a:lnTo>
                  <a:lnTo>
                    <a:pt x="1196" y="9475"/>
                  </a:lnTo>
                  <a:lnTo>
                    <a:pt x="4500" y="6159"/>
                  </a:lnTo>
                  <a:lnTo>
                    <a:pt x="4517" y="6143"/>
                  </a:lnTo>
                  <a:lnTo>
                    <a:pt x="4517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9" name="Google Shape;2829;p32"/>
            <p:cNvSpPr/>
            <p:nvPr/>
          </p:nvSpPr>
          <p:spPr>
            <a:xfrm>
              <a:off x="2319325" y="978025"/>
              <a:ext cx="44250" cy="465925"/>
            </a:xfrm>
            <a:custGeom>
              <a:avLst/>
              <a:gdLst/>
              <a:ahLst/>
              <a:cxnLst/>
              <a:rect l="l" t="t" r="r" b="b"/>
              <a:pathLst>
                <a:path w="1770" h="18637" extrusionOk="0">
                  <a:moveTo>
                    <a:pt x="1430" y="18076"/>
                  </a:moveTo>
                  <a:cubicBezTo>
                    <a:pt x="1552" y="18076"/>
                    <a:pt x="1651" y="18176"/>
                    <a:pt x="1651" y="18297"/>
                  </a:cubicBezTo>
                  <a:cubicBezTo>
                    <a:pt x="1651" y="18419"/>
                    <a:pt x="1552" y="18518"/>
                    <a:pt x="1430" y="18518"/>
                  </a:cubicBezTo>
                  <a:cubicBezTo>
                    <a:pt x="1309" y="18518"/>
                    <a:pt x="1209" y="18419"/>
                    <a:pt x="1209" y="18297"/>
                  </a:cubicBezTo>
                  <a:cubicBezTo>
                    <a:pt x="1209" y="18176"/>
                    <a:pt x="1309" y="18076"/>
                    <a:pt x="1430" y="18076"/>
                  </a:cubicBezTo>
                  <a:close/>
                  <a:moveTo>
                    <a:pt x="0" y="1"/>
                  </a:moveTo>
                  <a:lnTo>
                    <a:pt x="0" y="9461"/>
                  </a:lnTo>
                  <a:lnTo>
                    <a:pt x="1372" y="10822"/>
                  </a:lnTo>
                  <a:lnTo>
                    <a:pt x="1372" y="17966"/>
                  </a:lnTo>
                  <a:cubicBezTo>
                    <a:pt x="1212" y="17993"/>
                    <a:pt x="1093" y="18131"/>
                    <a:pt x="1093" y="18297"/>
                  </a:cubicBezTo>
                  <a:cubicBezTo>
                    <a:pt x="1093" y="18485"/>
                    <a:pt x="1245" y="18637"/>
                    <a:pt x="1430" y="18637"/>
                  </a:cubicBezTo>
                  <a:cubicBezTo>
                    <a:pt x="1618" y="18637"/>
                    <a:pt x="1770" y="18485"/>
                    <a:pt x="1770" y="18297"/>
                  </a:cubicBezTo>
                  <a:cubicBezTo>
                    <a:pt x="1770" y="18131"/>
                    <a:pt x="1648" y="17993"/>
                    <a:pt x="1491" y="17966"/>
                  </a:cubicBezTo>
                  <a:lnTo>
                    <a:pt x="1491" y="10772"/>
                  </a:lnTo>
                  <a:lnTo>
                    <a:pt x="119" y="9411"/>
                  </a:lnTo>
                  <a:lnTo>
                    <a:pt x="119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0" name="Google Shape;2830;p32"/>
            <p:cNvSpPr/>
            <p:nvPr/>
          </p:nvSpPr>
          <p:spPr>
            <a:xfrm>
              <a:off x="2383650" y="1447800"/>
              <a:ext cx="355075" cy="632575"/>
            </a:xfrm>
            <a:custGeom>
              <a:avLst/>
              <a:gdLst/>
              <a:ahLst/>
              <a:cxnLst/>
              <a:rect l="l" t="t" r="r" b="b"/>
              <a:pathLst>
                <a:path w="14203" h="25303" extrusionOk="0">
                  <a:moveTo>
                    <a:pt x="340" y="24743"/>
                  </a:moveTo>
                  <a:cubicBezTo>
                    <a:pt x="461" y="24743"/>
                    <a:pt x="558" y="24842"/>
                    <a:pt x="558" y="24963"/>
                  </a:cubicBezTo>
                  <a:cubicBezTo>
                    <a:pt x="558" y="25085"/>
                    <a:pt x="461" y="25184"/>
                    <a:pt x="340" y="25184"/>
                  </a:cubicBezTo>
                  <a:cubicBezTo>
                    <a:pt x="218" y="25184"/>
                    <a:pt x="119" y="25085"/>
                    <a:pt x="119" y="24963"/>
                  </a:cubicBezTo>
                  <a:cubicBezTo>
                    <a:pt x="119" y="24842"/>
                    <a:pt x="218" y="24743"/>
                    <a:pt x="340" y="24743"/>
                  </a:cubicBezTo>
                  <a:close/>
                  <a:moveTo>
                    <a:pt x="14120" y="0"/>
                  </a:moveTo>
                  <a:lnTo>
                    <a:pt x="5115" y="9046"/>
                  </a:lnTo>
                  <a:lnTo>
                    <a:pt x="5099" y="9063"/>
                  </a:lnTo>
                  <a:lnTo>
                    <a:pt x="5099" y="16044"/>
                  </a:lnTo>
                  <a:lnTo>
                    <a:pt x="1234" y="19926"/>
                  </a:lnTo>
                  <a:lnTo>
                    <a:pt x="1234" y="21275"/>
                  </a:lnTo>
                  <a:lnTo>
                    <a:pt x="279" y="22236"/>
                  </a:lnTo>
                  <a:lnTo>
                    <a:pt x="279" y="24632"/>
                  </a:lnTo>
                  <a:cubicBezTo>
                    <a:pt x="122" y="24660"/>
                    <a:pt x="0" y="24798"/>
                    <a:pt x="0" y="24963"/>
                  </a:cubicBezTo>
                  <a:cubicBezTo>
                    <a:pt x="0" y="25151"/>
                    <a:pt x="152" y="25303"/>
                    <a:pt x="337" y="25303"/>
                  </a:cubicBezTo>
                  <a:cubicBezTo>
                    <a:pt x="525" y="25303"/>
                    <a:pt x="676" y="25151"/>
                    <a:pt x="676" y="24963"/>
                  </a:cubicBezTo>
                  <a:cubicBezTo>
                    <a:pt x="676" y="24798"/>
                    <a:pt x="555" y="24660"/>
                    <a:pt x="398" y="24632"/>
                  </a:cubicBezTo>
                  <a:lnTo>
                    <a:pt x="398" y="22286"/>
                  </a:lnTo>
                  <a:lnTo>
                    <a:pt x="1353" y="21325"/>
                  </a:lnTo>
                  <a:lnTo>
                    <a:pt x="1353" y="19975"/>
                  </a:lnTo>
                  <a:lnTo>
                    <a:pt x="5215" y="16094"/>
                  </a:lnTo>
                  <a:lnTo>
                    <a:pt x="5215" y="9110"/>
                  </a:lnTo>
                  <a:lnTo>
                    <a:pt x="14203" y="83"/>
                  </a:lnTo>
                  <a:lnTo>
                    <a:pt x="14120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1" name="Google Shape;2831;p32"/>
            <p:cNvSpPr/>
            <p:nvPr/>
          </p:nvSpPr>
          <p:spPr>
            <a:xfrm>
              <a:off x="2570600" y="2009975"/>
              <a:ext cx="134375" cy="180625"/>
            </a:xfrm>
            <a:custGeom>
              <a:avLst/>
              <a:gdLst/>
              <a:ahLst/>
              <a:cxnLst/>
              <a:rect l="l" t="t" r="r" b="b"/>
              <a:pathLst>
                <a:path w="5375" h="7225" extrusionOk="0">
                  <a:moveTo>
                    <a:pt x="340" y="6667"/>
                  </a:moveTo>
                  <a:cubicBezTo>
                    <a:pt x="461" y="6667"/>
                    <a:pt x="561" y="6766"/>
                    <a:pt x="561" y="6888"/>
                  </a:cubicBezTo>
                  <a:cubicBezTo>
                    <a:pt x="561" y="7009"/>
                    <a:pt x="461" y="7109"/>
                    <a:pt x="340" y="7109"/>
                  </a:cubicBezTo>
                  <a:cubicBezTo>
                    <a:pt x="218" y="7109"/>
                    <a:pt x="119" y="7009"/>
                    <a:pt x="119" y="6888"/>
                  </a:cubicBezTo>
                  <a:cubicBezTo>
                    <a:pt x="119" y="6766"/>
                    <a:pt x="218" y="6667"/>
                    <a:pt x="340" y="6667"/>
                  </a:cubicBezTo>
                  <a:close/>
                  <a:moveTo>
                    <a:pt x="5292" y="0"/>
                  </a:moveTo>
                  <a:lnTo>
                    <a:pt x="298" y="5033"/>
                  </a:lnTo>
                  <a:lnTo>
                    <a:pt x="282" y="5049"/>
                  </a:lnTo>
                  <a:lnTo>
                    <a:pt x="282" y="6554"/>
                  </a:lnTo>
                  <a:cubicBezTo>
                    <a:pt x="122" y="6581"/>
                    <a:pt x="0" y="6719"/>
                    <a:pt x="0" y="6888"/>
                  </a:cubicBezTo>
                  <a:cubicBezTo>
                    <a:pt x="0" y="7073"/>
                    <a:pt x="152" y="7224"/>
                    <a:pt x="340" y="7224"/>
                  </a:cubicBezTo>
                  <a:cubicBezTo>
                    <a:pt x="528" y="7224"/>
                    <a:pt x="679" y="7073"/>
                    <a:pt x="679" y="6888"/>
                  </a:cubicBezTo>
                  <a:cubicBezTo>
                    <a:pt x="679" y="6719"/>
                    <a:pt x="558" y="6581"/>
                    <a:pt x="398" y="6554"/>
                  </a:cubicBezTo>
                  <a:lnTo>
                    <a:pt x="398" y="5099"/>
                  </a:lnTo>
                  <a:lnTo>
                    <a:pt x="5375" y="83"/>
                  </a:lnTo>
                  <a:lnTo>
                    <a:pt x="5292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2" name="Google Shape;2832;p32"/>
            <p:cNvSpPr/>
            <p:nvPr/>
          </p:nvSpPr>
          <p:spPr>
            <a:xfrm>
              <a:off x="2598200" y="2046475"/>
              <a:ext cx="106775" cy="190075"/>
            </a:xfrm>
            <a:custGeom>
              <a:avLst/>
              <a:gdLst/>
              <a:ahLst/>
              <a:cxnLst/>
              <a:rect l="l" t="t" r="r" b="b"/>
              <a:pathLst>
                <a:path w="4271" h="7603" extrusionOk="0">
                  <a:moveTo>
                    <a:pt x="340" y="7045"/>
                  </a:moveTo>
                  <a:cubicBezTo>
                    <a:pt x="461" y="7045"/>
                    <a:pt x="561" y="7145"/>
                    <a:pt x="561" y="7266"/>
                  </a:cubicBezTo>
                  <a:cubicBezTo>
                    <a:pt x="561" y="7388"/>
                    <a:pt x="461" y="7487"/>
                    <a:pt x="340" y="7487"/>
                  </a:cubicBezTo>
                  <a:cubicBezTo>
                    <a:pt x="219" y="7487"/>
                    <a:pt x="119" y="7388"/>
                    <a:pt x="119" y="7266"/>
                  </a:cubicBezTo>
                  <a:cubicBezTo>
                    <a:pt x="119" y="7145"/>
                    <a:pt x="219" y="7045"/>
                    <a:pt x="340" y="7045"/>
                  </a:cubicBezTo>
                  <a:close/>
                  <a:moveTo>
                    <a:pt x="4188" y="1"/>
                  </a:moveTo>
                  <a:lnTo>
                    <a:pt x="299" y="3920"/>
                  </a:lnTo>
                  <a:lnTo>
                    <a:pt x="279" y="3937"/>
                  </a:lnTo>
                  <a:lnTo>
                    <a:pt x="279" y="6932"/>
                  </a:lnTo>
                  <a:cubicBezTo>
                    <a:pt x="122" y="6960"/>
                    <a:pt x="0" y="7098"/>
                    <a:pt x="0" y="7266"/>
                  </a:cubicBezTo>
                  <a:cubicBezTo>
                    <a:pt x="0" y="7451"/>
                    <a:pt x="152" y="7603"/>
                    <a:pt x="340" y="7603"/>
                  </a:cubicBezTo>
                  <a:cubicBezTo>
                    <a:pt x="525" y="7603"/>
                    <a:pt x="677" y="7451"/>
                    <a:pt x="677" y="7266"/>
                  </a:cubicBezTo>
                  <a:cubicBezTo>
                    <a:pt x="677" y="7101"/>
                    <a:pt x="558" y="6963"/>
                    <a:pt x="398" y="6935"/>
                  </a:cubicBezTo>
                  <a:lnTo>
                    <a:pt x="398" y="3987"/>
                  </a:lnTo>
                  <a:lnTo>
                    <a:pt x="4271" y="83"/>
                  </a:lnTo>
                  <a:lnTo>
                    <a:pt x="4188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3" name="Google Shape;2833;p32"/>
            <p:cNvSpPr/>
            <p:nvPr/>
          </p:nvSpPr>
          <p:spPr>
            <a:xfrm>
              <a:off x="2318275" y="2070425"/>
              <a:ext cx="36950" cy="307200"/>
            </a:xfrm>
            <a:custGeom>
              <a:avLst/>
              <a:gdLst/>
              <a:ahLst/>
              <a:cxnLst/>
              <a:rect l="l" t="t" r="r" b="b"/>
              <a:pathLst>
                <a:path w="1478" h="12288" extrusionOk="0">
                  <a:moveTo>
                    <a:pt x="1138" y="119"/>
                  </a:moveTo>
                  <a:cubicBezTo>
                    <a:pt x="1260" y="119"/>
                    <a:pt x="1359" y="219"/>
                    <a:pt x="1359" y="340"/>
                  </a:cubicBezTo>
                  <a:cubicBezTo>
                    <a:pt x="1359" y="461"/>
                    <a:pt x="1260" y="561"/>
                    <a:pt x="1138" y="561"/>
                  </a:cubicBezTo>
                  <a:cubicBezTo>
                    <a:pt x="1017" y="561"/>
                    <a:pt x="917" y="461"/>
                    <a:pt x="917" y="340"/>
                  </a:cubicBezTo>
                  <a:cubicBezTo>
                    <a:pt x="917" y="219"/>
                    <a:pt x="1017" y="119"/>
                    <a:pt x="1138" y="119"/>
                  </a:cubicBezTo>
                  <a:close/>
                  <a:moveTo>
                    <a:pt x="340" y="11727"/>
                  </a:moveTo>
                  <a:cubicBezTo>
                    <a:pt x="462" y="11727"/>
                    <a:pt x="561" y="11826"/>
                    <a:pt x="561" y="11948"/>
                  </a:cubicBezTo>
                  <a:cubicBezTo>
                    <a:pt x="561" y="12069"/>
                    <a:pt x="462" y="12169"/>
                    <a:pt x="340" y="12169"/>
                  </a:cubicBezTo>
                  <a:cubicBezTo>
                    <a:pt x="219" y="12169"/>
                    <a:pt x="120" y="12069"/>
                    <a:pt x="120" y="11948"/>
                  </a:cubicBezTo>
                  <a:cubicBezTo>
                    <a:pt x="120" y="11826"/>
                    <a:pt x="219" y="11727"/>
                    <a:pt x="340" y="11727"/>
                  </a:cubicBezTo>
                  <a:close/>
                  <a:moveTo>
                    <a:pt x="1138" y="0"/>
                  </a:moveTo>
                  <a:cubicBezTo>
                    <a:pt x="953" y="0"/>
                    <a:pt x="801" y="152"/>
                    <a:pt x="801" y="340"/>
                  </a:cubicBezTo>
                  <a:cubicBezTo>
                    <a:pt x="801" y="506"/>
                    <a:pt x="920" y="644"/>
                    <a:pt x="1080" y="671"/>
                  </a:cubicBezTo>
                  <a:lnTo>
                    <a:pt x="1080" y="2824"/>
                  </a:lnTo>
                  <a:lnTo>
                    <a:pt x="282" y="3628"/>
                  </a:lnTo>
                  <a:lnTo>
                    <a:pt x="282" y="11617"/>
                  </a:lnTo>
                  <a:cubicBezTo>
                    <a:pt x="122" y="11644"/>
                    <a:pt x="1" y="11782"/>
                    <a:pt x="1" y="11948"/>
                  </a:cubicBezTo>
                  <a:cubicBezTo>
                    <a:pt x="1" y="12136"/>
                    <a:pt x="153" y="12287"/>
                    <a:pt x="340" y="12287"/>
                  </a:cubicBezTo>
                  <a:cubicBezTo>
                    <a:pt x="528" y="12287"/>
                    <a:pt x="680" y="12136"/>
                    <a:pt x="680" y="11948"/>
                  </a:cubicBezTo>
                  <a:cubicBezTo>
                    <a:pt x="680" y="11782"/>
                    <a:pt x="558" y="11644"/>
                    <a:pt x="398" y="11617"/>
                  </a:cubicBezTo>
                  <a:lnTo>
                    <a:pt x="398" y="3675"/>
                  </a:lnTo>
                  <a:lnTo>
                    <a:pt x="1199" y="2874"/>
                  </a:lnTo>
                  <a:lnTo>
                    <a:pt x="1199" y="671"/>
                  </a:lnTo>
                  <a:cubicBezTo>
                    <a:pt x="1356" y="644"/>
                    <a:pt x="1478" y="506"/>
                    <a:pt x="1478" y="340"/>
                  </a:cubicBezTo>
                  <a:cubicBezTo>
                    <a:pt x="1478" y="152"/>
                    <a:pt x="1326" y="0"/>
                    <a:pt x="1138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4" name="Google Shape;2834;p32"/>
            <p:cNvSpPr/>
            <p:nvPr/>
          </p:nvSpPr>
          <p:spPr>
            <a:xfrm>
              <a:off x="2056800" y="1031225"/>
              <a:ext cx="185725" cy="1020175"/>
            </a:xfrm>
            <a:custGeom>
              <a:avLst/>
              <a:gdLst/>
              <a:ahLst/>
              <a:cxnLst/>
              <a:rect l="l" t="t" r="r" b="b"/>
              <a:pathLst>
                <a:path w="7429" h="40807" extrusionOk="0">
                  <a:moveTo>
                    <a:pt x="3641" y="120"/>
                  </a:moveTo>
                  <a:cubicBezTo>
                    <a:pt x="3763" y="120"/>
                    <a:pt x="3862" y="219"/>
                    <a:pt x="3862" y="340"/>
                  </a:cubicBezTo>
                  <a:cubicBezTo>
                    <a:pt x="3862" y="459"/>
                    <a:pt x="3763" y="559"/>
                    <a:pt x="3641" y="559"/>
                  </a:cubicBezTo>
                  <a:cubicBezTo>
                    <a:pt x="3520" y="559"/>
                    <a:pt x="3421" y="459"/>
                    <a:pt x="3421" y="340"/>
                  </a:cubicBezTo>
                  <a:cubicBezTo>
                    <a:pt x="3421" y="219"/>
                    <a:pt x="3520" y="120"/>
                    <a:pt x="3641" y="120"/>
                  </a:cubicBezTo>
                  <a:close/>
                  <a:moveTo>
                    <a:pt x="3641" y="1"/>
                  </a:moveTo>
                  <a:cubicBezTo>
                    <a:pt x="3457" y="1"/>
                    <a:pt x="3305" y="153"/>
                    <a:pt x="3305" y="340"/>
                  </a:cubicBezTo>
                  <a:cubicBezTo>
                    <a:pt x="3305" y="412"/>
                    <a:pt x="3327" y="478"/>
                    <a:pt x="3365" y="534"/>
                  </a:cubicBezTo>
                  <a:lnTo>
                    <a:pt x="0" y="3904"/>
                  </a:lnTo>
                  <a:lnTo>
                    <a:pt x="0" y="22284"/>
                  </a:lnTo>
                  <a:lnTo>
                    <a:pt x="1372" y="23645"/>
                  </a:lnTo>
                  <a:lnTo>
                    <a:pt x="1372" y="25930"/>
                  </a:lnTo>
                  <a:lnTo>
                    <a:pt x="7310" y="31860"/>
                  </a:lnTo>
                  <a:lnTo>
                    <a:pt x="7310" y="40807"/>
                  </a:lnTo>
                  <a:lnTo>
                    <a:pt x="7429" y="40807"/>
                  </a:lnTo>
                  <a:lnTo>
                    <a:pt x="7429" y="31810"/>
                  </a:lnTo>
                  <a:lnTo>
                    <a:pt x="1491" y="25883"/>
                  </a:lnTo>
                  <a:lnTo>
                    <a:pt x="1491" y="23595"/>
                  </a:lnTo>
                  <a:lnTo>
                    <a:pt x="119" y="22234"/>
                  </a:lnTo>
                  <a:lnTo>
                    <a:pt x="119" y="3954"/>
                  </a:lnTo>
                  <a:lnTo>
                    <a:pt x="3448" y="616"/>
                  </a:lnTo>
                  <a:cubicBezTo>
                    <a:pt x="3503" y="655"/>
                    <a:pt x="3570" y="677"/>
                    <a:pt x="3641" y="677"/>
                  </a:cubicBezTo>
                  <a:cubicBezTo>
                    <a:pt x="3829" y="677"/>
                    <a:pt x="3981" y="525"/>
                    <a:pt x="3981" y="340"/>
                  </a:cubicBezTo>
                  <a:cubicBezTo>
                    <a:pt x="3981" y="153"/>
                    <a:pt x="3829" y="1"/>
                    <a:pt x="3641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5" name="Google Shape;2835;p32"/>
            <p:cNvSpPr/>
            <p:nvPr/>
          </p:nvSpPr>
          <p:spPr>
            <a:xfrm>
              <a:off x="2103525" y="1076775"/>
              <a:ext cx="86150" cy="631775"/>
            </a:xfrm>
            <a:custGeom>
              <a:avLst/>
              <a:gdLst/>
              <a:ahLst/>
              <a:cxnLst/>
              <a:rect l="l" t="t" r="r" b="b"/>
              <a:pathLst>
                <a:path w="3446" h="25271" extrusionOk="0">
                  <a:moveTo>
                    <a:pt x="3106" y="24713"/>
                  </a:moveTo>
                  <a:cubicBezTo>
                    <a:pt x="3230" y="24713"/>
                    <a:pt x="3327" y="24809"/>
                    <a:pt x="3327" y="24934"/>
                  </a:cubicBezTo>
                  <a:cubicBezTo>
                    <a:pt x="3327" y="25055"/>
                    <a:pt x="3227" y="25154"/>
                    <a:pt x="3106" y="25154"/>
                  </a:cubicBezTo>
                  <a:cubicBezTo>
                    <a:pt x="2984" y="25154"/>
                    <a:pt x="2888" y="25055"/>
                    <a:pt x="2888" y="24934"/>
                  </a:cubicBezTo>
                  <a:cubicBezTo>
                    <a:pt x="2888" y="24812"/>
                    <a:pt x="2984" y="24713"/>
                    <a:pt x="3106" y="24713"/>
                  </a:cubicBezTo>
                  <a:close/>
                  <a:moveTo>
                    <a:pt x="2667" y="1"/>
                  </a:moveTo>
                  <a:lnTo>
                    <a:pt x="0" y="2673"/>
                  </a:lnTo>
                  <a:lnTo>
                    <a:pt x="0" y="19871"/>
                  </a:lnTo>
                  <a:lnTo>
                    <a:pt x="1408" y="21268"/>
                  </a:lnTo>
                  <a:lnTo>
                    <a:pt x="2289" y="21268"/>
                  </a:lnTo>
                  <a:lnTo>
                    <a:pt x="3048" y="22021"/>
                  </a:lnTo>
                  <a:lnTo>
                    <a:pt x="3048" y="24600"/>
                  </a:lnTo>
                  <a:cubicBezTo>
                    <a:pt x="2890" y="24627"/>
                    <a:pt x="2769" y="24765"/>
                    <a:pt x="2769" y="24934"/>
                  </a:cubicBezTo>
                  <a:cubicBezTo>
                    <a:pt x="2769" y="25119"/>
                    <a:pt x="2921" y="25270"/>
                    <a:pt x="3106" y="25270"/>
                  </a:cubicBezTo>
                  <a:cubicBezTo>
                    <a:pt x="3293" y="25270"/>
                    <a:pt x="3445" y="25119"/>
                    <a:pt x="3445" y="24934"/>
                  </a:cubicBezTo>
                  <a:cubicBezTo>
                    <a:pt x="3445" y="24765"/>
                    <a:pt x="3324" y="24627"/>
                    <a:pt x="3167" y="24600"/>
                  </a:cubicBezTo>
                  <a:lnTo>
                    <a:pt x="3167" y="21972"/>
                  </a:lnTo>
                  <a:lnTo>
                    <a:pt x="2338" y="21149"/>
                  </a:lnTo>
                  <a:lnTo>
                    <a:pt x="1455" y="21149"/>
                  </a:lnTo>
                  <a:lnTo>
                    <a:pt x="119" y="19821"/>
                  </a:lnTo>
                  <a:lnTo>
                    <a:pt x="119" y="2720"/>
                  </a:lnTo>
                  <a:lnTo>
                    <a:pt x="2750" y="84"/>
                  </a:lnTo>
                  <a:lnTo>
                    <a:pt x="2667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6" name="Google Shape;2836;p32"/>
            <p:cNvSpPr/>
            <p:nvPr/>
          </p:nvSpPr>
          <p:spPr>
            <a:xfrm>
              <a:off x="2292900" y="1580575"/>
              <a:ext cx="17000" cy="16925"/>
            </a:xfrm>
            <a:custGeom>
              <a:avLst/>
              <a:gdLst/>
              <a:ahLst/>
              <a:cxnLst/>
              <a:rect l="l" t="t" r="r" b="b"/>
              <a:pathLst>
                <a:path w="680" h="677" extrusionOk="0">
                  <a:moveTo>
                    <a:pt x="340" y="119"/>
                  </a:moveTo>
                  <a:cubicBezTo>
                    <a:pt x="461" y="119"/>
                    <a:pt x="560" y="219"/>
                    <a:pt x="560" y="340"/>
                  </a:cubicBezTo>
                  <a:cubicBezTo>
                    <a:pt x="560" y="461"/>
                    <a:pt x="461" y="561"/>
                    <a:pt x="340" y="561"/>
                  </a:cubicBezTo>
                  <a:cubicBezTo>
                    <a:pt x="218" y="561"/>
                    <a:pt x="119" y="461"/>
                    <a:pt x="119" y="340"/>
                  </a:cubicBezTo>
                  <a:cubicBezTo>
                    <a:pt x="119" y="219"/>
                    <a:pt x="218" y="119"/>
                    <a:pt x="340" y="119"/>
                  </a:cubicBezTo>
                  <a:close/>
                  <a:moveTo>
                    <a:pt x="340" y="0"/>
                  </a:moveTo>
                  <a:cubicBezTo>
                    <a:pt x="152" y="0"/>
                    <a:pt x="0" y="152"/>
                    <a:pt x="0" y="340"/>
                  </a:cubicBezTo>
                  <a:cubicBezTo>
                    <a:pt x="0" y="525"/>
                    <a:pt x="152" y="677"/>
                    <a:pt x="340" y="677"/>
                  </a:cubicBezTo>
                  <a:cubicBezTo>
                    <a:pt x="527" y="677"/>
                    <a:pt x="679" y="525"/>
                    <a:pt x="679" y="340"/>
                  </a:cubicBezTo>
                  <a:cubicBezTo>
                    <a:pt x="679" y="152"/>
                    <a:pt x="527" y="0"/>
                    <a:pt x="340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7" name="Google Shape;2837;p32"/>
            <p:cNvSpPr/>
            <p:nvPr/>
          </p:nvSpPr>
          <p:spPr>
            <a:xfrm>
              <a:off x="2080200" y="971125"/>
              <a:ext cx="169300" cy="833775"/>
            </a:xfrm>
            <a:custGeom>
              <a:avLst/>
              <a:gdLst/>
              <a:ahLst/>
              <a:cxnLst/>
              <a:rect l="l" t="t" r="r" b="b"/>
              <a:pathLst>
                <a:path w="6772" h="33351" extrusionOk="0">
                  <a:moveTo>
                    <a:pt x="6435" y="32792"/>
                  </a:moveTo>
                  <a:cubicBezTo>
                    <a:pt x="6556" y="32792"/>
                    <a:pt x="6656" y="32889"/>
                    <a:pt x="6656" y="33013"/>
                  </a:cubicBezTo>
                  <a:cubicBezTo>
                    <a:pt x="6656" y="33135"/>
                    <a:pt x="6556" y="33231"/>
                    <a:pt x="6435" y="33231"/>
                  </a:cubicBezTo>
                  <a:cubicBezTo>
                    <a:pt x="6313" y="33231"/>
                    <a:pt x="6214" y="33135"/>
                    <a:pt x="6214" y="33013"/>
                  </a:cubicBezTo>
                  <a:cubicBezTo>
                    <a:pt x="6214" y="32889"/>
                    <a:pt x="6313" y="32792"/>
                    <a:pt x="6435" y="32792"/>
                  </a:cubicBezTo>
                  <a:close/>
                  <a:moveTo>
                    <a:pt x="3583" y="1"/>
                  </a:moveTo>
                  <a:lnTo>
                    <a:pt x="3583" y="3012"/>
                  </a:lnTo>
                  <a:lnTo>
                    <a:pt x="0" y="6604"/>
                  </a:lnTo>
                  <a:lnTo>
                    <a:pt x="0" y="24392"/>
                  </a:lnTo>
                  <a:lnTo>
                    <a:pt x="1372" y="25753"/>
                  </a:lnTo>
                  <a:lnTo>
                    <a:pt x="1372" y="28042"/>
                  </a:lnTo>
                  <a:lnTo>
                    <a:pt x="6156" y="32817"/>
                  </a:lnTo>
                  <a:cubicBezTo>
                    <a:pt x="6117" y="32872"/>
                    <a:pt x="6095" y="32939"/>
                    <a:pt x="6095" y="33011"/>
                  </a:cubicBezTo>
                  <a:cubicBezTo>
                    <a:pt x="6095" y="33198"/>
                    <a:pt x="6247" y="33350"/>
                    <a:pt x="6435" y="33350"/>
                  </a:cubicBezTo>
                  <a:cubicBezTo>
                    <a:pt x="6620" y="33350"/>
                    <a:pt x="6772" y="33198"/>
                    <a:pt x="6772" y="33011"/>
                  </a:cubicBezTo>
                  <a:cubicBezTo>
                    <a:pt x="6772" y="32826"/>
                    <a:pt x="6620" y="32674"/>
                    <a:pt x="6435" y="32674"/>
                  </a:cubicBezTo>
                  <a:cubicBezTo>
                    <a:pt x="6363" y="32674"/>
                    <a:pt x="6294" y="32696"/>
                    <a:pt x="6239" y="32734"/>
                  </a:cubicBezTo>
                  <a:lnTo>
                    <a:pt x="1488" y="27992"/>
                  </a:lnTo>
                  <a:lnTo>
                    <a:pt x="1488" y="25703"/>
                  </a:lnTo>
                  <a:lnTo>
                    <a:pt x="116" y="24343"/>
                  </a:lnTo>
                  <a:lnTo>
                    <a:pt x="116" y="6653"/>
                  </a:lnTo>
                  <a:lnTo>
                    <a:pt x="3699" y="3062"/>
                  </a:lnTo>
                  <a:lnTo>
                    <a:pt x="3699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8" name="Google Shape;2838;p32"/>
            <p:cNvSpPr/>
            <p:nvPr/>
          </p:nvSpPr>
          <p:spPr>
            <a:xfrm>
              <a:off x="1955975" y="993200"/>
              <a:ext cx="192700" cy="1086025"/>
            </a:xfrm>
            <a:custGeom>
              <a:avLst/>
              <a:gdLst/>
              <a:ahLst/>
              <a:cxnLst/>
              <a:rect l="l" t="t" r="r" b="b"/>
              <a:pathLst>
                <a:path w="7708" h="43441" extrusionOk="0">
                  <a:moveTo>
                    <a:pt x="7368" y="42880"/>
                  </a:moveTo>
                  <a:cubicBezTo>
                    <a:pt x="7490" y="42880"/>
                    <a:pt x="7589" y="42979"/>
                    <a:pt x="7589" y="43100"/>
                  </a:cubicBezTo>
                  <a:cubicBezTo>
                    <a:pt x="7589" y="43222"/>
                    <a:pt x="7490" y="43321"/>
                    <a:pt x="7368" y="43321"/>
                  </a:cubicBezTo>
                  <a:cubicBezTo>
                    <a:pt x="7247" y="43321"/>
                    <a:pt x="7147" y="43222"/>
                    <a:pt x="7147" y="43100"/>
                  </a:cubicBezTo>
                  <a:cubicBezTo>
                    <a:pt x="7147" y="42979"/>
                    <a:pt x="7247" y="42880"/>
                    <a:pt x="7368" y="42880"/>
                  </a:cubicBezTo>
                  <a:close/>
                  <a:moveTo>
                    <a:pt x="1149" y="1"/>
                  </a:moveTo>
                  <a:lnTo>
                    <a:pt x="1149" y="4365"/>
                  </a:lnTo>
                  <a:lnTo>
                    <a:pt x="0" y="5519"/>
                  </a:lnTo>
                  <a:lnTo>
                    <a:pt x="0" y="25074"/>
                  </a:lnTo>
                  <a:lnTo>
                    <a:pt x="1372" y="26438"/>
                  </a:lnTo>
                  <a:lnTo>
                    <a:pt x="1372" y="28724"/>
                  </a:lnTo>
                  <a:lnTo>
                    <a:pt x="7310" y="34653"/>
                  </a:lnTo>
                  <a:lnTo>
                    <a:pt x="7310" y="42769"/>
                  </a:lnTo>
                  <a:cubicBezTo>
                    <a:pt x="7150" y="42797"/>
                    <a:pt x="7031" y="42935"/>
                    <a:pt x="7031" y="43100"/>
                  </a:cubicBezTo>
                  <a:cubicBezTo>
                    <a:pt x="7031" y="43288"/>
                    <a:pt x="7183" y="43440"/>
                    <a:pt x="7368" y="43440"/>
                  </a:cubicBezTo>
                  <a:cubicBezTo>
                    <a:pt x="7556" y="43440"/>
                    <a:pt x="7708" y="43288"/>
                    <a:pt x="7708" y="43100"/>
                  </a:cubicBezTo>
                  <a:cubicBezTo>
                    <a:pt x="7708" y="42935"/>
                    <a:pt x="7586" y="42797"/>
                    <a:pt x="7429" y="42769"/>
                  </a:cubicBezTo>
                  <a:lnTo>
                    <a:pt x="7429" y="34604"/>
                  </a:lnTo>
                  <a:lnTo>
                    <a:pt x="1488" y="28674"/>
                  </a:lnTo>
                  <a:lnTo>
                    <a:pt x="1488" y="26388"/>
                  </a:lnTo>
                  <a:lnTo>
                    <a:pt x="116" y="25025"/>
                  </a:lnTo>
                  <a:lnTo>
                    <a:pt x="116" y="5569"/>
                  </a:lnTo>
                  <a:lnTo>
                    <a:pt x="1265" y="4412"/>
                  </a:lnTo>
                  <a:lnTo>
                    <a:pt x="1265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9" name="Google Shape;2839;p32"/>
            <p:cNvSpPr/>
            <p:nvPr/>
          </p:nvSpPr>
          <p:spPr>
            <a:xfrm>
              <a:off x="1979300" y="985825"/>
              <a:ext cx="192700" cy="1116500"/>
            </a:xfrm>
            <a:custGeom>
              <a:avLst/>
              <a:gdLst/>
              <a:ahLst/>
              <a:cxnLst/>
              <a:rect l="l" t="t" r="r" b="b"/>
              <a:pathLst>
                <a:path w="7708" h="44660" extrusionOk="0">
                  <a:moveTo>
                    <a:pt x="7371" y="44102"/>
                  </a:moveTo>
                  <a:cubicBezTo>
                    <a:pt x="7492" y="44102"/>
                    <a:pt x="7592" y="44202"/>
                    <a:pt x="7592" y="44323"/>
                  </a:cubicBezTo>
                  <a:cubicBezTo>
                    <a:pt x="7592" y="44444"/>
                    <a:pt x="7492" y="44544"/>
                    <a:pt x="7371" y="44544"/>
                  </a:cubicBezTo>
                  <a:cubicBezTo>
                    <a:pt x="7249" y="44544"/>
                    <a:pt x="7150" y="44444"/>
                    <a:pt x="7150" y="44323"/>
                  </a:cubicBezTo>
                  <a:cubicBezTo>
                    <a:pt x="7150" y="44202"/>
                    <a:pt x="7249" y="44102"/>
                    <a:pt x="7371" y="44102"/>
                  </a:cubicBezTo>
                  <a:close/>
                  <a:moveTo>
                    <a:pt x="1149" y="0"/>
                  </a:moveTo>
                  <a:lnTo>
                    <a:pt x="1149" y="4953"/>
                  </a:lnTo>
                  <a:lnTo>
                    <a:pt x="0" y="6109"/>
                  </a:lnTo>
                  <a:lnTo>
                    <a:pt x="0" y="25077"/>
                  </a:lnTo>
                  <a:lnTo>
                    <a:pt x="1372" y="26438"/>
                  </a:lnTo>
                  <a:lnTo>
                    <a:pt x="1372" y="28723"/>
                  </a:lnTo>
                  <a:lnTo>
                    <a:pt x="7310" y="34653"/>
                  </a:lnTo>
                  <a:lnTo>
                    <a:pt x="7310" y="43989"/>
                  </a:lnTo>
                  <a:cubicBezTo>
                    <a:pt x="7153" y="44019"/>
                    <a:pt x="7031" y="44157"/>
                    <a:pt x="7031" y="44323"/>
                  </a:cubicBezTo>
                  <a:cubicBezTo>
                    <a:pt x="7031" y="44511"/>
                    <a:pt x="7183" y="44660"/>
                    <a:pt x="7371" y="44660"/>
                  </a:cubicBezTo>
                  <a:cubicBezTo>
                    <a:pt x="7556" y="44660"/>
                    <a:pt x="7708" y="44508"/>
                    <a:pt x="7708" y="44323"/>
                  </a:cubicBezTo>
                  <a:cubicBezTo>
                    <a:pt x="7708" y="44157"/>
                    <a:pt x="7586" y="44019"/>
                    <a:pt x="7429" y="43989"/>
                  </a:cubicBezTo>
                  <a:lnTo>
                    <a:pt x="7429" y="34603"/>
                  </a:lnTo>
                  <a:lnTo>
                    <a:pt x="1491" y="28677"/>
                  </a:lnTo>
                  <a:lnTo>
                    <a:pt x="1491" y="26388"/>
                  </a:lnTo>
                  <a:lnTo>
                    <a:pt x="119" y="25027"/>
                  </a:lnTo>
                  <a:lnTo>
                    <a:pt x="119" y="6159"/>
                  </a:lnTo>
                  <a:lnTo>
                    <a:pt x="1267" y="5003"/>
                  </a:lnTo>
                  <a:lnTo>
                    <a:pt x="1267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0" name="Google Shape;2840;p32"/>
            <p:cNvSpPr/>
            <p:nvPr/>
          </p:nvSpPr>
          <p:spPr>
            <a:xfrm>
              <a:off x="2002700" y="978500"/>
              <a:ext cx="185725" cy="1052000"/>
            </a:xfrm>
            <a:custGeom>
              <a:avLst/>
              <a:gdLst/>
              <a:ahLst/>
              <a:cxnLst/>
              <a:rect l="l" t="t" r="r" b="b"/>
              <a:pathLst>
                <a:path w="7429" h="42080" extrusionOk="0">
                  <a:moveTo>
                    <a:pt x="1146" y="1"/>
                  </a:moveTo>
                  <a:lnTo>
                    <a:pt x="1146" y="5541"/>
                  </a:lnTo>
                  <a:lnTo>
                    <a:pt x="0" y="6698"/>
                  </a:lnTo>
                  <a:lnTo>
                    <a:pt x="0" y="25074"/>
                  </a:lnTo>
                  <a:lnTo>
                    <a:pt x="1372" y="26435"/>
                  </a:lnTo>
                  <a:lnTo>
                    <a:pt x="1372" y="28724"/>
                  </a:lnTo>
                  <a:lnTo>
                    <a:pt x="7310" y="34651"/>
                  </a:lnTo>
                  <a:lnTo>
                    <a:pt x="7310" y="42079"/>
                  </a:lnTo>
                  <a:lnTo>
                    <a:pt x="7429" y="42079"/>
                  </a:lnTo>
                  <a:lnTo>
                    <a:pt x="7429" y="34604"/>
                  </a:lnTo>
                  <a:lnTo>
                    <a:pt x="1488" y="28674"/>
                  </a:lnTo>
                  <a:lnTo>
                    <a:pt x="1488" y="26386"/>
                  </a:lnTo>
                  <a:lnTo>
                    <a:pt x="116" y="25025"/>
                  </a:lnTo>
                  <a:lnTo>
                    <a:pt x="116" y="6745"/>
                  </a:lnTo>
                  <a:lnTo>
                    <a:pt x="1264" y="5591"/>
                  </a:lnTo>
                  <a:lnTo>
                    <a:pt x="1264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1" name="Google Shape;2841;p32"/>
            <p:cNvSpPr/>
            <p:nvPr/>
          </p:nvSpPr>
          <p:spPr>
            <a:xfrm>
              <a:off x="2314900" y="1643925"/>
              <a:ext cx="69600" cy="213900"/>
            </a:xfrm>
            <a:custGeom>
              <a:avLst/>
              <a:gdLst/>
              <a:ahLst/>
              <a:cxnLst/>
              <a:rect l="l" t="t" r="r" b="b"/>
              <a:pathLst>
                <a:path w="2784" h="8556" extrusionOk="0">
                  <a:moveTo>
                    <a:pt x="340" y="7998"/>
                  </a:moveTo>
                  <a:cubicBezTo>
                    <a:pt x="462" y="7998"/>
                    <a:pt x="561" y="8097"/>
                    <a:pt x="561" y="8219"/>
                  </a:cubicBezTo>
                  <a:cubicBezTo>
                    <a:pt x="561" y="8340"/>
                    <a:pt x="462" y="8439"/>
                    <a:pt x="340" y="8439"/>
                  </a:cubicBezTo>
                  <a:cubicBezTo>
                    <a:pt x="219" y="8439"/>
                    <a:pt x="119" y="8340"/>
                    <a:pt x="119" y="8219"/>
                  </a:cubicBezTo>
                  <a:cubicBezTo>
                    <a:pt x="119" y="8097"/>
                    <a:pt x="219" y="7998"/>
                    <a:pt x="340" y="7998"/>
                  </a:cubicBezTo>
                  <a:close/>
                  <a:moveTo>
                    <a:pt x="2667" y="1"/>
                  </a:moveTo>
                  <a:lnTo>
                    <a:pt x="2667" y="5798"/>
                  </a:lnTo>
                  <a:lnTo>
                    <a:pt x="533" y="7940"/>
                  </a:lnTo>
                  <a:cubicBezTo>
                    <a:pt x="478" y="7901"/>
                    <a:pt x="412" y="7879"/>
                    <a:pt x="340" y="7879"/>
                  </a:cubicBezTo>
                  <a:cubicBezTo>
                    <a:pt x="152" y="7879"/>
                    <a:pt x="1" y="8031"/>
                    <a:pt x="1" y="8219"/>
                  </a:cubicBezTo>
                  <a:cubicBezTo>
                    <a:pt x="1" y="8404"/>
                    <a:pt x="152" y="8555"/>
                    <a:pt x="340" y="8555"/>
                  </a:cubicBezTo>
                  <a:cubicBezTo>
                    <a:pt x="525" y="8555"/>
                    <a:pt x="677" y="8404"/>
                    <a:pt x="677" y="8219"/>
                  </a:cubicBezTo>
                  <a:cubicBezTo>
                    <a:pt x="677" y="8147"/>
                    <a:pt x="655" y="8078"/>
                    <a:pt x="616" y="8023"/>
                  </a:cubicBezTo>
                  <a:lnTo>
                    <a:pt x="2783" y="5847"/>
                  </a:lnTo>
                  <a:lnTo>
                    <a:pt x="2783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2" name="Google Shape;2842;p32"/>
            <p:cNvSpPr/>
            <p:nvPr/>
          </p:nvSpPr>
          <p:spPr>
            <a:xfrm>
              <a:off x="2219175" y="942900"/>
              <a:ext cx="620600" cy="657500"/>
            </a:xfrm>
            <a:custGeom>
              <a:avLst/>
              <a:gdLst/>
              <a:ahLst/>
              <a:cxnLst/>
              <a:rect l="l" t="t" r="r" b="b"/>
              <a:pathLst>
                <a:path w="24824" h="26300" extrusionOk="0">
                  <a:moveTo>
                    <a:pt x="20017" y="0"/>
                  </a:moveTo>
                  <a:lnTo>
                    <a:pt x="19686" y="337"/>
                  </a:lnTo>
                  <a:lnTo>
                    <a:pt x="24354" y="4969"/>
                  </a:lnTo>
                  <a:lnTo>
                    <a:pt x="24354" y="13033"/>
                  </a:lnTo>
                  <a:lnTo>
                    <a:pt x="19965" y="17452"/>
                  </a:lnTo>
                  <a:lnTo>
                    <a:pt x="18068" y="17452"/>
                  </a:lnTo>
                  <a:lnTo>
                    <a:pt x="9756" y="25828"/>
                  </a:lnTo>
                  <a:lnTo>
                    <a:pt x="7976" y="25828"/>
                  </a:lnTo>
                  <a:lnTo>
                    <a:pt x="6910" y="24770"/>
                  </a:lnTo>
                  <a:lnTo>
                    <a:pt x="6910" y="24053"/>
                  </a:lnTo>
                  <a:lnTo>
                    <a:pt x="785" y="17974"/>
                  </a:lnTo>
                  <a:cubicBezTo>
                    <a:pt x="788" y="17955"/>
                    <a:pt x="790" y="17938"/>
                    <a:pt x="790" y="17919"/>
                  </a:cubicBezTo>
                  <a:cubicBezTo>
                    <a:pt x="790" y="17701"/>
                    <a:pt x="614" y="17521"/>
                    <a:pt x="396" y="17521"/>
                  </a:cubicBezTo>
                  <a:cubicBezTo>
                    <a:pt x="177" y="17521"/>
                    <a:pt x="1" y="17701"/>
                    <a:pt x="1" y="17919"/>
                  </a:cubicBezTo>
                  <a:cubicBezTo>
                    <a:pt x="1" y="18137"/>
                    <a:pt x="177" y="18314"/>
                    <a:pt x="396" y="18314"/>
                  </a:cubicBezTo>
                  <a:cubicBezTo>
                    <a:pt x="415" y="18314"/>
                    <a:pt x="434" y="18311"/>
                    <a:pt x="454" y="18308"/>
                  </a:cubicBezTo>
                  <a:lnTo>
                    <a:pt x="6438" y="24249"/>
                  </a:lnTo>
                  <a:lnTo>
                    <a:pt x="6438" y="24966"/>
                  </a:lnTo>
                  <a:lnTo>
                    <a:pt x="7780" y="26300"/>
                  </a:lnTo>
                  <a:lnTo>
                    <a:pt x="9952" y="26300"/>
                  </a:lnTo>
                  <a:lnTo>
                    <a:pt x="18264" y="17924"/>
                  </a:lnTo>
                  <a:lnTo>
                    <a:pt x="20161" y="17924"/>
                  </a:lnTo>
                  <a:lnTo>
                    <a:pt x="24823" y="13226"/>
                  </a:lnTo>
                  <a:lnTo>
                    <a:pt x="24823" y="4773"/>
                  </a:lnTo>
                  <a:lnTo>
                    <a:pt x="20017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3" name="Google Shape;2843;p32"/>
            <p:cNvSpPr/>
            <p:nvPr/>
          </p:nvSpPr>
          <p:spPr>
            <a:xfrm>
              <a:off x="2314900" y="1643925"/>
              <a:ext cx="46275" cy="185800"/>
            </a:xfrm>
            <a:custGeom>
              <a:avLst/>
              <a:gdLst/>
              <a:ahLst/>
              <a:cxnLst/>
              <a:rect l="l" t="t" r="r" b="b"/>
              <a:pathLst>
                <a:path w="1851" h="7432" extrusionOk="0">
                  <a:moveTo>
                    <a:pt x="340" y="6874"/>
                  </a:moveTo>
                  <a:cubicBezTo>
                    <a:pt x="462" y="6874"/>
                    <a:pt x="561" y="6974"/>
                    <a:pt x="561" y="7095"/>
                  </a:cubicBezTo>
                  <a:cubicBezTo>
                    <a:pt x="561" y="7217"/>
                    <a:pt x="462" y="7316"/>
                    <a:pt x="340" y="7316"/>
                  </a:cubicBezTo>
                  <a:cubicBezTo>
                    <a:pt x="219" y="7316"/>
                    <a:pt x="119" y="7217"/>
                    <a:pt x="119" y="7095"/>
                  </a:cubicBezTo>
                  <a:cubicBezTo>
                    <a:pt x="119" y="6974"/>
                    <a:pt x="219" y="6874"/>
                    <a:pt x="340" y="6874"/>
                  </a:cubicBezTo>
                  <a:close/>
                  <a:moveTo>
                    <a:pt x="1731" y="1"/>
                  </a:moveTo>
                  <a:lnTo>
                    <a:pt x="1731" y="5505"/>
                  </a:lnTo>
                  <a:lnTo>
                    <a:pt x="522" y="6811"/>
                  </a:lnTo>
                  <a:cubicBezTo>
                    <a:pt x="470" y="6775"/>
                    <a:pt x="406" y="6756"/>
                    <a:pt x="340" y="6756"/>
                  </a:cubicBezTo>
                  <a:cubicBezTo>
                    <a:pt x="152" y="6756"/>
                    <a:pt x="1" y="6907"/>
                    <a:pt x="1" y="7095"/>
                  </a:cubicBezTo>
                  <a:cubicBezTo>
                    <a:pt x="1" y="7280"/>
                    <a:pt x="152" y="7432"/>
                    <a:pt x="340" y="7432"/>
                  </a:cubicBezTo>
                  <a:cubicBezTo>
                    <a:pt x="525" y="7432"/>
                    <a:pt x="677" y="7280"/>
                    <a:pt x="677" y="7095"/>
                  </a:cubicBezTo>
                  <a:cubicBezTo>
                    <a:pt x="677" y="7018"/>
                    <a:pt x="652" y="6949"/>
                    <a:pt x="608" y="6891"/>
                  </a:cubicBezTo>
                  <a:lnTo>
                    <a:pt x="1850" y="5552"/>
                  </a:lnTo>
                  <a:lnTo>
                    <a:pt x="1850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4" name="Google Shape;2844;p32"/>
            <p:cNvSpPr/>
            <p:nvPr/>
          </p:nvSpPr>
          <p:spPr>
            <a:xfrm>
              <a:off x="1462050" y="1917500"/>
              <a:ext cx="120650" cy="192425"/>
            </a:xfrm>
            <a:custGeom>
              <a:avLst/>
              <a:gdLst/>
              <a:ahLst/>
              <a:cxnLst/>
              <a:rect l="l" t="t" r="r" b="b"/>
              <a:pathLst>
                <a:path w="4826" h="7697" extrusionOk="0">
                  <a:moveTo>
                    <a:pt x="329" y="0"/>
                  </a:moveTo>
                  <a:lnTo>
                    <a:pt x="0" y="340"/>
                  </a:lnTo>
                  <a:lnTo>
                    <a:pt x="4196" y="4395"/>
                  </a:lnTo>
                  <a:lnTo>
                    <a:pt x="4196" y="6984"/>
                  </a:lnTo>
                  <a:cubicBezTo>
                    <a:pt x="4100" y="7059"/>
                    <a:pt x="4036" y="7172"/>
                    <a:pt x="4036" y="7302"/>
                  </a:cubicBezTo>
                  <a:cubicBezTo>
                    <a:pt x="4036" y="7520"/>
                    <a:pt x="4213" y="7696"/>
                    <a:pt x="4431" y="7696"/>
                  </a:cubicBezTo>
                  <a:cubicBezTo>
                    <a:pt x="4649" y="7696"/>
                    <a:pt x="4826" y="7520"/>
                    <a:pt x="4826" y="7302"/>
                  </a:cubicBezTo>
                  <a:cubicBezTo>
                    <a:pt x="4826" y="7172"/>
                    <a:pt x="4762" y="7059"/>
                    <a:pt x="4666" y="6987"/>
                  </a:cubicBezTo>
                  <a:lnTo>
                    <a:pt x="4666" y="4193"/>
                  </a:lnTo>
                  <a:lnTo>
                    <a:pt x="329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5" name="Google Shape;2845;p32"/>
            <p:cNvSpPr/>
            <p:nvPr/>
          </p:nvSpPr>
          <p:spPr>
            <a:xfrm>
              <a:off x="2272600" y="978500"/>
              <a:ext cx="44250" cy="418450"/>
            </a:xfrm>
            <a:custGeom>
              <a:avLst/>
              <a:gdLst/>
              <a:ahLst/>
              <a:cxnLst/>
              <a:rect l="l" t="t" r="r" b="b"/>
              <a:pathLst>
                <a:path w="1770" h="16738" extrusionOk="0">
                  <a:moveTo>
                    <a:pt x="1430" y="16180"/>
                  </a:moveTo>
                  <a:cubicBezTo>
                    <a:pt x="1552" y="16180"/>
                    <a:pt x="1651" y="16280"/>
                    <a:pt x="1651" y="16401"/>
                  </a:cubicBezTo>
                  <a:cubicBezTo>
                    <a:pt x="1651" y="16522"/>
                    <a:pt x="1552" y="16622"/>
                    <a:pt x="1430" y="16622"/>
                  </a:cubicBezTo>
                  <a:cubicBezTo>
                    <a:pt x="1309" y="16622"/>
                    <a:pt x="1210" y="16522"/>
                    <a:pt x="1210" y="16401"/>
                  </a:cubicBezTo>
                  <a:cubicBezTo>
                    <a:pt x="1210" y="16280"/>
                    <a:pt x="1309" y="16180"/>
                    <a:pt x="1430" y="16180"/>
                  </a:cubicBezTo>
                  <a:close/>
                  <a:moveTo>
                    <a:pt x="0" y="1"/>
                  </a:moveTo>
                  <a:lnTo>
                    <a:pt x="0" y="12282"/>
                  </a:lnTo>
                  <a:lnTo>
                    <a:pt x="1372" y="13643"/>
                  </a:lnTo>
                  <a:lnTo>
                    <a:pt x="1372" y="16067"/>
                  </a:lnTo>
                  <a:cubicBezTo>
                    <a:pt x="1212" y="16095"/>
                    <a:pt x="1094" y="16233"/>
                    <a:pt x="1094" y="16401"/>
                  </a:cubicBezTo>
                  <a:cubicBezTo>
                    <a:pt x="1094" y="16586"/>
                    <a:pt x="1245" y="16738"/>
                    <a:pt x="1430" y="16738"/>
                  </a:cubicBezTo>
                  <a:cubicBezTo>
                    <a:pt x="1618" y="16738"/>
                    <a:pt x="1770" y="16586"/>
                    <a:pt x="1770" y="16401"/>
                  </a:cubicBezTo>
                  <a:cubicBezTo>
                    <a:pt x="1770" y="16233"/>
                    <a:pt x="1648" y="16095"/>
                    <a:pt x="1491" y="16067"/>
                  </a:cubicBezTo>
                  <a:lnTo>
                    <a:pt x="1491" y="13596"/>
                  </a:lnTo>
                  <a:lnTo>
                    <a:pt x="119" y="12235"/>
                  </a:lnTo>
                  <a:lnTo>
                    <a:pt x="119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6" name="Google Shape;2846;p32"/>
            <p:cNvSpPr/>
            <p:nvPr/>
          </p:nvSpPr>
          <p:spPr>
            <a:xfrm>
              <a:off x="1932575" y="993200"/>
              <a:ext cx="192700" cy="1062825"/>
            </a:xfrm>
            <a:custGeom>
              <a:avLst/>
              <a:gdLst/>
              <a:ahLst/>
              <a:cxnLst/>
              <a:rect l="l" t="t" r="r" b="b"/>
              <a:pathLst>
                <a:path w="7708" h="42513" extrusionOk="0">
                  <a:moveTo>
                    <a:pt x="7371" y="41952"/>
                  </a:moveTo>
                  <a:cubicBezTo>
                    <a:pt x="7492" y="41952"/>
                    <a:pt x="7589" y="42051"/>
                    <a:pt x="7589" y="42173"/>
                  </a:cubicBezTo>
                  <a:cubicBezTo>
                    <a:pt x="7589" y="42294"/>
                    <a:pt x="7492" y="42394"/>
                    <a:pt x="7371" y="42394"/>
                  </a:cubicBezTo>
                  <a:cubicBezTo>
                    <a:pt x="7250" y="42394"/>
                    <a:pt x="7150" y="42294"/>
                    <a:pt x="7150" y="42173"/>
                  </a:cubicBezTo>
                  <a:cubicBezTo>
                    <a:pt x="7150" y="42051"/>
                    <a:pt x="7250" y="41952"/>
                    <a:pt x="7371" y="41952"/>
                  </a:cubicBezTo>
                  <a:close/>
                  <a:moveTo>
                    <a:pt x="1149" y="1"/>
                  </a:moveTo>
                  <a:lnTo>
                    <a:pt x="1149" y="4070"/>
                  </a:lnTo>
                  <a:lnTo>
                    <a:pt x="0" y="5226"/>
                  </a:lnTo>
                  <a:lnTo>
                    <a:pt x="0" y="25370"/>
                  </a:lnTo>
                  <a:lnTo>
                    <a:pt x="1372" y="26731"/>
                  </a:lnTo>
                  <a:lnTo>
                    <a:pt x="1372" y="29019"/>
                  </a:lnTo>
                  <a:lnTo>
                    <a:pt x="7310" y="34946"/>
                  </a:lnTo>
                  <a:lnTo>
                    <a:pt x="7310" y="41839"/>
                  </a:lnTo>
                  <a:cubicBezTo>
                    <a:pt x="7153" y="41869"/>
                    <a:pt x="7031" y="42007"/>
                    <a:pt x="7031" y="42173"/>
                  </a:cubicBezTo>
                  <a:cubicBezTo>
                    <a:pt x="7031" y="42361"/>
                    <a:pt x="7183" y="42512"/>
                    <a:pt x="7371" y="42512"/>
                  </a:cubicBezTo>
                  <a:cubicBezTo>
                    <a:pt x="7556" y="42512"/>
                    <a:pt x="7708" y="42361"/>
                    <a:pt x="7708" y="42173"/>
                  </a:cubicBezTo>
                  <a:cubicBezTo>
                    <a:pt x="7708" y="42007"/>
                    <a:pt x="7586" y="41869"/>
                    <a:pt x="7429" y="41839"/>
                  </a:cubicBezTo>
                  <a:lnTo>
                    <a:pt x="7429" y="34899"/>
                  </a:lnTo>
                  <a:lnTo>
                    <a:pt x="1491" y="28970"/>
                  </a:lnTo>
                  <a:lnTo>
                    <a:pt x="1491" y="26681"/>
                  </a:lnTo>
                  <a:lnTo>
                    <a:pt x="119" y="25320"/>
                  </a:lnTo>
                  <a:lnTo>
                    <a:pt x="119" y="5273"/>
                  </a:lnTo>
                  <a:lnTo>
                    <a:pt x="1265" y="4120"/>
                  </a:lnTo>
                  <a:lnTo>
                    <a:pt x="1265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7" name="Google Shape;2847;p32"/>
            <p:cNvSpPr/>
            <p:nvPr/>
          </p:nvSpPr>
          <p:spPr>
            <a:xfrm>
              <a:off x="2345275" y="1417575"/>
              <a:ext cx="393450" cy="629950"/>
            </a:xfrm>
            <a:custGeom>
              <a:avLst/>
              <a:gdLst/>
              <a:ahLst/>
              <a:cxnLst/>
              <a:rect l="l" t="t" r="r" b="b"/>
              <a:pathLst>
                <a:path w="15738" h="25198" extrusionOk="0">
                  <a:moveTo>
                    <a:pt x="15655" y="0"/>
                  </a:moveTo>
                  <a:lnTo>
                    <a:pt x="5731" y="9966"/>
                  </a:lnTo>
                  <a:lnTo>
                    <a:pt x="5714" y="9982"/>
                  </a:lnTo>
                  <a:lnTo>
                    <a:pt x="5714" y="16963"/>
                  </a:lnTo>
                  <a:lnTo>
                    <a:pt x="17" y="22689"/>
                  </a:lnTo>
                  <a:lnTo>
                    <a:pt x="0" y="22705"/>
                  </a:lnTo>
                  <a:lnTo>
                    <a:pt x="0" y="25198"/>
                  </a:lnTo>
                  <a:lnTo>
                    <a:pt x="119" y="25198"/>
                  </a:lnTo>
                  <a:lnTo>
                    <a:pt x="119" y="22752"/>
                  </a:lnTo>
                  <a:lnTo>
                    <a:pt x="5814" y="17030"/>
                  </a:lnTo>
                  <a:lnTo>
                    <a:pt x="5830" y="17013"/>
                  </a:lnTo>
                  <a:lnTo>
                    <a:pt x="5830" y="10029"/>
                  </a:lnTo>
                  <a:lnTo>
                    <a:pt x="15738" y="83"/>
                  </a:lnTo>
                  <a:lnTo>
                    <a:pt x="15655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8" name="Google Shape;2848;p32"/>
            <p:cNvSpPr/>
            <p:nvPr/>
          </p:nvSpPr>
          <p:spPr>
            <a:xfrm>
              <a:off x="2296000" y="978025"/>
              <a:ext cx="44175" cy="442475"/>
            </a:xfrm>
            <a:custGeom>
              <a:avLst/>
              <a:gdLst/>
              <a:ahLst/>
              <a:cxnLst/>
              <a:rect l="l" t="t" r="r" b="b"/>
              <a:pathLst>
                <a:path w="1767" h="17699" extrusionOk="0">
                  <a:moveTo>
                    <a:pt x="1430" y="17138"/>
                  </a:moveTo>
                  <a:cubicBezTo>
                    <a:pt x="1552" y="17138"/>
                    <a:pt x="1651" y="17237"/>
                    <a:pt x="1651" y="17359"/>
                  </a:cubicBezTo>
                  <a:cubicBezTo>
                    <a:pt x="1651" y="17480"/>
                    <a:pt x="1552" y="17579"/>
                    <a:pt x="1430" y="17579"/>
                  </a:cubicBezTo>
                  <a:cubicBezTo>
                    <a:pt x="1309" y="17579"/>
                    <a:pt x="1209" y="17480"/>
                    <a:pt x="1209" y="17359"/>
                  </a:cubicBezTo>
                  <a:cubicBezTo>
                    <a:pt x="1209" y="17237"/>
                    <a:pt x="1309" y="17138"/>
                    <a:pt x="1430" y="17138"/>
                  </a:cubicBezTo>
                  <a:close/>
                  <a:moveTo>
                    <a:pt x="0" y="1"/>
                  </a:moveTo>
                  <a:lnTo>
                    <a:pt x="0" y="9753"/>
                  </a:lnTo>
                  <a:lnTo>
                    <a:pt x="1372" y="11117"/>
                  </a:lnTo>
                  <a:lnTo>
                    <a:pt x="1372" y="17027"/>
                  </a:lnTo>
                  <a:lnTo>
                    <a:pt x="1369" y="17027"/>
                  </a:lnTo>
                  <a:cubicBezTo>
                    <a:pt x="1212" y="17055"/>
                    <a:pt x="1091" y="17193"/>
                    <a:pt x="1091" y="17359"/>
                  </a:cubicBezTo>
                  <a:cubicBezTo>
                    <a:pt x="1091" y="17546"/>
                    <a:pt x="1242" y="17698"/>
                    <a:pt x="1430" y="17698"/>
                  </a:cubicBezTo>
                  <a:cubicBezTo>
                    <a:pt x="1615" y="17698"/>
                    <a:pt x="1767" y="17546"/>
                    <a:pt x="1767" y="17359"/>
                  </a:cubicBezTo>
                  <a:cubicBezTo>
                    <a:pt x="1767" y="17193"/>
                    <a:pt x="1645" y="17055"/>
                    <a:pt x="1488" y="17027"/>
                  </a:cubicBezTo>
                  <a:lnTo>
                    <a:pt x="1488" y="11067"/>
                  </a:lnTo>
                  <a:lnTo>
                    <a:pt x="116" y="9704"/>
                  </a:lnTo>
                  <a:lnTo>
                    <a:pt x="116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9" name="Google Shape;2849;p32"/>
            <p:cNvSpPr/>
            <p:nvPr/>
          </p:nvSpPr>
          <p:spPr>
            <a:xfrm>
              <a:off x="1459000" y="1041375"/>
              <a:ext cx="299475" cy="684350"/>
            </a:xfrm>
            <a:custGeom>
              <a:avLst/>
              <a:gdLst/>
              <a:ahLst/>
              <a:cxnLst/>
              <a:rect l="l" t="t" r="r" b="b"/>
              <a:pathLst>
                <a:path w="11979" h="27374" extrusionOk="0">
                  <a:moveTo>
                    <a:pt x="11642" y="26816"/>
                  </a:moveTo>
                  <a:cubicBezTo>
                    <a:pt x="11763" y="26816"/>
                    <a:pt x="11863" y="26916"/>
                    <a:pt x="11863" y="27037"/>
                  </a:cubicBezTo>
                  <a:cubicBezTo>
                    <a:pt x="11863" y="27158"/>
                    <a:pt x="11763" y="27258"/>
                    <a:pt x="11642" y="27258"/>
                  </a:cubicBezTo>
                  <a:cubicBezTo>
                    <a:pt x="11520" y="27258"/>
                    <a:pt x="11421" y="27158"/>
                    <a:pt x="11421" y="27037"/>
                  </a:cubicBezTo>
                  <a:cubicBezTo>
                    <a:pt x="11421" y="26916"/>
                    <a:pt x="11520" y="26816"/>
                    <a:pt x="11642" y="26816"/>
                  </a:cubicBezTo>
                  <a:close/>
                  <a:moveTo>
                    <a:pt x="84" y="1"/>
                  </a:moveTo>
                  <a:lnTo>
                    <a:pt x="1" y="84"/>
                  </a:lnTo>
                  <a:lnTo>
                    <a:pt x="9373" y="9442"/>
                  </a:lnTo>
                  <a:lnTo>
                    <a:pt x="9373" y="24856"/>
                  </a:lnTo>
                  <a:lnTo>
                    <a:pt x="11363" y="26844"/>
                  </a:lnTo>
                  <a:cubicBezTo>
                    <a:pt x="11324" y="26896"/>
                    <a:pt x="11302" y="26965"/>
                    <a:pt x="11302" y="27037"/>
                  </a:cubicBezTo>
                  <a:cubicBezTo>
                    <a:pt x="11302" y="27222"/>
                    <a:pt x="11454" y="27374"/>
                    <a:pt x="11642" y="27374"/>
                  </a:cubicBezTo>
                  <a:cubicBezTo>
                    <a:pt x="11827" y="27374"/>
                    <a:pt x="11979" y="27222"/>
                    <a:pt x="11979" y="27037"/>
                  </a:cubicBezTo>
                  <a:cubicBezTo>
                    <a:pt x="11979" y="26849"/>
                    <a:pt x="11827" y="26697"/>
                    <a:pt x="11642" y="26697"/>
                  </a:cubicBezTo>
                  <a:cubicBezTo>
                    <a:pt x="11567" y="26697"/>
                    <a:pt x="11501" y="26720"/>
                    <a:pt x="11446" y="26758"/>
                  </a:cubicBezTo>
                  <a:lnTo>
                    <a:pt x="9492" y="24807"/>
                  </a:lnTo>
                  <a:lnTo>
                    <a:pt x="9492" y="9392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0" name="Google Shape;2850;p32"/>
            <p:cNvSpPr/>
            <p:nvPr/>
          </p:nvSpPr>
          <p:spPr>
            <a:xfrm>
              <a:off x="1479300" y="966925"/>
              <a:ext cx="291325" cy="642025"/>
            </a:xfrm>
            <a:custGeom>
              <a:avLst/>
              <a:gdLst/>
              <a:ahLst/>
              <a:cxnLst/>
              <a:rect l="l" t="t" r="r" b="b"/>
              <a:pathLst>
                <a:path w="11653" h="25681" extrusionOk="0">
                  <a:moveTo>
                    <a:pt x="326" y="0"/>
                  </a:moveTo>
                  <a:lnTo>
                    <a:pt x="1" y="337"/>
                  </a:lnTo>
                  <a:lnTo>
                    <a:pt x="11020" y="10992"/>
                  </a:lnTo>
                  <a:lnTo>
                    <a:pt x="11020" y="24972"/>
                  </a:lnTo>
                  <a:cubicBezTo>
                    <a:pt x="10924" y="25043"/>
                    <a:pt x="10860" y="25157"/>
                    <a:pt x="10860" y="25286"/>
                  </a:cubicBezTo>
                  <a:cubicBezTo>
                    <a:pt x="10860" y="25504"/>
                    <a:pt x="11037" y="25681"/>
                    <a:pt x="11258" y="25681"/>
                  </a:cubicBezTo>
                  <a:cubicBezTo>
                    <a:pt x="11476" y="25681"/>
                    <a:pt x="11653" y="25504"/>
                    <a:pt x="11653" y="25286"/>
                  </a:cubicBezTo>
                  <a:cubicBezTo>
                    <a:pt x="11653" y="25157"/>
                    <a:pt x="11589" y="25043"/>
                    <a:pt x="11492" y="24972"/>
                  </a:cubicBezTo>
                  <a:lnTo>
                    <a:pt x="11492" y="10794"/>
                  </a:lnTo>
                  <a:lnTo>
                    <a:pt x="326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1" name="Google Shape;2851;p32"/>
            <p:cNvSpPr/>
            <p:nvPr/>
          </p:nvSpPr>
          <p:spPr>
            <a:xfrm>
              <a:off x="1788750" y="1787275"/>
              <a:ext cx="19775" cy="19825"/>
            </a:xfrm>
            <a:custGeom>
              <a:avLst/>
              <a:gdLst/>
              <a:ahLst/>
              <a:cxnLst/>
              <a:rect l="l" t="t" r="r" b="b"/>
              <a:pathLst>
                <a:path w="791" h="793" extrusionOk="0">
                  <a:moveTo>
                    <a:pt x="395" y="0"/>
                  </a:moveTo>
                  <a:cubicBezTo>
                    <a:pt x="177" y="0"/>
                    <a:pt x="1" y="177"/>
                    <a:pt x="1" y="395"/>
                  </a:cubicBezTo>
                  <a:cubicBezTo>
                    <a:pt x="1" y="616"/>
                    <a:pt x="177" y="792"/>
                    <a:pt x="395" y="792"/>
                  </a:cubicBezTo>
                  <a:cubicBezTo>
                    <a:pt x="613" y="792"/>
                    <a:pt x="790" y="616"/>
                    <a:pt x="790" y="395"/>
                  </a:cubicBezTo>
                  <a:cubicBezTo>
                    <a:pt x="790" y="177"/>
                    <a:pt x="613" y="0"/>
                    <a:pt x="395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2" name="Google Shape;2852;p32"/>
            <p:cNvSpPr/>
            <p:nvPr/>
          </p:nvSpPr>
          <p:spPr>
            <a:xfrm>
              <a:off x="1400775" y="1164075"/>
              <a:ext cx="165650" cy="266975"/>
            </a:xfrm>
            <a:custGeom>
              <a:avLst/>
              <a:gdLst/>
              <a:ahLst/>
              <a:cxnLst/>
              <a:rect l="l" t="t" r="r" b="b"/>
              <a:pathLst>
                <a:path w="6626" h="10679" extrusionOk="0">
                  <a:moveTo>
                    <a:pt x="83" y="1"/>
                  </a:moveTo>
                  <a:lnTo>
                    <a:pt x="0" y="84"/>
                  </a:lnTo>
                  <a:lnTo>
                    <a:pt x="6509" y="6582"/>
                  </a:lnTo>
                  <a:lnTo>
                    <a:pt x="6509" y="10678"/>
                  </a:lnTo>
                  <a:lnTo>
                    <a:pt x="6625" y="10678"/>
                  </a:lnTo>
                  <a:lnTo>
                    <a:pt x="6625" y="6532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3" name="Google Shape;2853;p32"/>
            <p:cNvSpPr/>
            <p:nvPr/>
          </p:nvSpPr>
          <p:spPr>
            <a:xfrm>
              <a:off x="1424150" y="1156700"/>
              <a:ext cx="165675" cy="297675"/>
            </a:xfrm>
            <a:custGeom>
              <a:avLst/>
              <a:gdLst/>
              <a:ahLst/>
              <a:cxnLst/>
              <a:rect l="l" t="t" r="r" b="b"/>
              <a:pathLst>
                <a:path w="6627" h="11907" extrusionOk="0">
                  <a:moveTo>
                    <a:pt x="84" y="0"/>
                  </a:moveTo>
                  <a:lnTo>
                    <a:pt x="1" y="83"/>
                  </a:lnTo>
                  <a:lnTo>
                    <a:pt x="6507" y="6581"/>
                  </a:lnTo>
                  <a:lnTo>
                    <a:pt x="6507" y="11906"/>
                  </a:lnTo>
                  <a:lnTo>
                    <a:pt x="6626" y="11906"/>
                  </a:lnTo>
                  <a:lnTo>
                    <a:pt x="6626" y="6532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4" name="Google Shape;2854;p32"/>
            <p:cNvSpPr/>
            <p:nvPr/>
          </p:nvSpPr>
          <p:spPr>
            <a:xfrm>
              <a:off x="1813050" y="1812225"/>
              <a:ext cx="17400" cy="16925"/>
            </a:xfrm>
            <a:custGeom>
              <a:avLst/>
              <a:gdLst/>
              <a:ahLst/>
              <a:cxnLst/>
              <a:rect l="l" t="t" r="r" b="b"/>
              <a:pathLst>
                <a:path w="696" h="677" extrusionOk="0">
                  <a:moveTo>
                    <a:pt x="355" y="117"/>
                  </a:moveTo>
                  <a:cubicBezTo>
                    <a:pt x="414" y="117"/>
                    <a:pt x="471" y="138"/>
                    <a:pt x="514" y="181"/>
                  </a:cubicBezTo>
                  <a:cubicBezTo>
                    <a:pt x="569" y="236"/>
                    <a:pt x="591" y="316"/>
                    <a:pt x="572" y="393"/>
                  </a:cubicBezTo>
                  <a:cubicBezTo>
                    <a:pt x="552" y="471"/>
                    <a:pt x="489" y="534"/>
                    <a:pt x="414" y="551"/>
                  </a:cubicBezTo>
                  <a:cubicBezTo>
                    <a:pt x="395" y="555"/>
                    <a:pt x="376" y="558"/>
                    <a:pt x="358" y="558"/>
                  </a:cubicBezTo>
                  <a:cubicBezTo>
                    <a:pt x="299" y="558"/>
                    <a:pt x="244" y="535"/>
                    <a:pt x="202" y="493"/>
                  </a:cubicBezTo>
                  <a:cubicBezTo>
                    <a:pt x="160" y="451"/>
                    <a:pt x="136" y="396"/>
                    <a:pt x="136" y="338"/>
                  </a:cubicBezTo>
                  <a:cubicBezTo>
                    <a:pt x="136" y="319"/>
                    <a:pt x="138" y="300"/>
                    <a:pt x="144" y="283"/>
                  </a:cubicBezTo>
                  <a:cubicBezTo>
                    <a:pt x="160" y="206"/>
                    <a:pt x="227" y="142"/>
                    <a:pt x="301" y="123"/>
                  </a:cubicBezTo>
                  <a:cubicBezTo>
                    <a:pt x="319" y="119"/>
                    <a:pt x="337" y="117"/>
                    <a:pt x="355" y="117"/>
                  </a:cubicBezTo>
                  <a:close/>
                  <a:moveTo>
                    <a:pt x="356" y="0"/>
                  </a:moveTo>
                  <a:cubicBezTo>
                    <a:pt x="329" y="0"/>
                    <a:pt x="301" y="3"/>
                    <a:pt x="274" y="10"/>
                  </a:cubicBezTo>
                  <a:cubicBezTo>
                    <a:pt x="155" y="37"/>
                    <a:pt x="58" y="134"/>
                    <a:pt x="28" y="255"/>
                  </a:cubicBezTo>
                  <a:cubicBezTo>
                    <a:pt x="0" y="371"/>
                    <a:pt x="33" y="493"/>
                    <a:pt x="119" y="578"/>
                  </a:cubicBezTo>
                  <a:cubicBezTo>
                    <a:pt x="183" y="642"/>
                    <a:pt x="269" y="676"/>
                    <a:pt x="358" y="676"/>
                  </a:cubicBezTo>
                  <a:cubicBezTo>
                    <a:pt x="385" y="676"/>
                    <a:pt x="412" y="673"/>
                    <a:pt x="439" y="667"/>
                  </a:cubicBezTo>
                  <a:cubicBezTo>
                    <a:pt x="561" y="636"/>
                    <a:pt x="657" y="540"/>
                    <a:pt x="685" y="421"/>
                  </a:cubicBezTo>
                  <a:cubicBezTo>
                    <a:pt x="690" y="393"/>
                    <a:pt x="696" y="366"/>
                    <a:pt x="696" y="338"/>
                  </a:cubicBezTo>
                  <a:cubicBezTo>
                    <a:pt x="696" y="250"/>
                    <a:pt x="660" y="164"/>
                    <a:pt x="597" y="98"/>
                  </a:cubicBezTo>
                  <a:cubicBezTo>
                    <a:pt x="531" y="34"/>
                    <a:pt x="446" y="0"/>
                    <a:pt x="356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5" name="Google Shape;2855;p32"/>
            <p:cNvSpPr/>
            <p:nvPr/>
          </p:nvSpPr>
          <p:spPr>
            <a:xfrm>
              <a:off x="1889100" y="1038400"/>
              <a:ext cx="16925" cy="16950"/>
            </a:xfrm>
            <a:custGeom>
              <a:avLst/>
              <a:gdLst/>
              <a:ahLst/>
              <a:cxnLst/>
              <a:rect l="l" t="t" r="r" b="b"/>
              <a:pathLst>
                <a:path w="677" h="678" extrusionOk="0">
                  <a:moveTo>
                    <a:pt x="340" y="117"/>
                  </a:moveTo>
                  <a:cubicBezTo>
                    <a:pt x="461" y="117"/>
                    <a:pt x="561" y="216"/>
                    <a:pt x="561" y="338"/>
                  </a:cubicBezTo>
                  <a:cubicBezTo>
                    <a:pt x="561" y="459"/>
                    <a:pt x="461" y="559"/>
                    <a:pt x="340" y="559"/>
                  </a:cubicBezTo>
                  <a:cubicBezTo>
                    <a:pt x="218" y="559"/>
                    <a:pt x="119" y="459"/>
                    <a:pt x="119" y="338"/>
                  </a:cubicBezTo>
                  <a:cubicBezTo>
                    <a:pt x="119" y="216"/>
                    <a:pt x="218" y="117"/>
                    <a:pt x="340" y="117"/>
                  </a:cubicBezTo>
                  <a:close/>
                  <a:moveTo>
                    <a:pt x="340" y="1"/>
                  </a:moveTo>
                  <a:cubicBezTo>
                    <a:pt x="152" y="1"/>
                    <a:pt x="0" y="153"/>
                    <a:pt x="0" y="338"/>
                  </a:cubicBezTo>
                  <a:cubicBezTo>
                    <a:pt x="0" y="525"/>
                    <a:pt x="152" y="677"/>
                    <a:pt x="340" y="677"/>
                  </a:cubicBezTo>
                  <a:cubicBezTo>
                    <a:pt x="525" y="677"/>
                    <a:pt x="677" y="525"/>
                    <a:pt x="677" y="338"/>
                  </a:cubicBezTo>
                  <a:cubicBezTo>
                    <a:pt x="677" y="153"/>
                    <a:pt x="525" y="1"/>
                    <a:pt x="340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6" name="Google Shape;2856;p32"/>
            <p:cNvSpPr/>
            <p:nvPr/>
          </p:nvSpPr>
          <p:spPr>
            <a:xfrm>
              <a:off x="1836850" y="1835650"/>
              <a:ext cx="16925" cy="16925"/>
            </a:xfrm>
            <a:custGeom>
              <a:avLst/>
              <a:gdLst/>
              <a:ahLst/>
              <a:cxnLst/>
              <a:rect l="l" t="t" r="r" b="b"/>
              <a:pathLst>
                <a:path w="677" h="677" extrusionOk="0">
                  <a:moveTo>
                    <a:pt x="340" y="119"/>
                  </a:moveTo>
                  <a:cubicBezTo>
                    <a:pt x="462" y="119"/>
                    <a:pt x="561" y="218"/>
                    <a:pt x="561" y="340"/>
                  </a:cubicBezTo>
                  <a:cubicBezTo>
                    <a:pt x="561" y="461"/>
                    <a:pt x="462" y="561"/>
                    <a:pt x="340" y="561"/>
                  </a:cubicBezTo>
                  <a:cubicBezTo>
                    <a:pt x="219" y="561"/>
                    <a:pt x="119" y="461"/>
                    <a:pt x="119" y="340"/>
                  </a:cubicBezTo>
                  <a:cubicBezTo>
                    <a:pt x="119" y="218"/>
                    <a:pt x="219" y="119"/>
                    <a:pt x="340" y="119"/>
                  </a:cubicBezTo>
                  <a:close/>
                  <a:moveTo>
                    <a:pt x="340" y="0"/>
                  </a:moveTo>
                  <a:cubicBezTo>
                    <a:pt x="152" y="0"/>
                    <a:pt x="1" y="152"/>
                    <a:pt x="1" y="340"/>
                  </a:cubicBezTo>
                  <a:cubicBezTo>
                    <a:pt x="1" y="525"/>
                    <a:pt x="152" y="677"/>
                    <a:pt x="340" y="677"/>
                  </a:cubicBezTo>
                  <a:cubicBezTo>
                    <a:pt x="525" y="677"/>
                    <a:pt x="677" y="525"/>
                    <a:pt x="677" y="340"/>
                  </a:cubicBezTo>
                  <a:cubicBezTo>
                    <a:pt x="677" y="152"/>
                    <a:pt x="525" y="0"/>
                    <a:pt x="340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7" name="Google Shape;2857;p32"/>
            <p:cNvSpPr/>
            <p:nvPr/>
          </p:nvSpPr>
          <p:spPr>
            <a:xfrm>
              <a:off x="1889100" y="1068850"/>
              <a:ext cx="16925" cy="17000"/>
            </a:xfrm>
            <a:custGeom>
              <a:avLst/>
              <a:gdLst/>
              <a:ahLst/>
              <a:cxnLst/>
              <a:rect l="l" t="t" r="r" b="b"/>
              <a:pathLst>
                <a:path w="677" h="680" extrusionOk="0">
                  <a:moveTo>
                    <a:pt x="340" y="119"/>
                  </a:moveTo>
                  <a:cubicBezTo>
                    <a:pt x="461" y="119"/>
                    <a:pt x="561" y="218"/>
                    <a:pt x="561" y="340"/>
                  </a:cubicBezTo>
                  <a:cubicBezTo>
                    <a:pt x="561" y="461"/>
                    <a:pt x="461" y="561"/>
                    <a:pt x="340" y="561"/>
                  </a:cubicBezTo>
                  <a:cubicBezTo>
                    <a:pt x="218" y="561"/>
                    <a:pt x="119" y="461"/>
                    <a:pt x="119" y="340"/>
                  </a:cubicBezTo>
                  <a:cubicBezTo>
                    <a:pt x="119" y="218"/>
                    <a:pt x="218" y="119"/>
                    <a:pt x="340" y="119"/>
                  </a:cubicBezTo>
                  <a:close/>
                  <a:moveTo>
                    <a:pt x="340" y="0"/>
                  </a:moveTo>
                  <a:cubicBezTo>
                    <a:pt x="152" y="0"/>
                    <a:pt x="0" y="152"/>
                    <a:pt x="0" y="340"/>
                  </a:cubicBezTo>
                  <a:cubicBezTo>
                    <a:pt x="0" y="528"/>
                    <a:pt x="152" y="679"/>
                    <a:pt x="340" y="679"/>
                  </a:cubicBezTo>
                  <a:cubicBezTo>
                    <a:pt x="525" y="679"/>
                    <a:pt x="677" y="528"/>
                    <a:pt x="677" y="340"/>
                  </a:cubicBezTo>
                  <a:cubicBezTo>
                    <a:pt x="677" y="152"/>
                    <a:pt x="525" y="0"/>
                    <a:pt x="340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8" name="Google Shape;2858;p32"/>
            <p:cNvSpPr/>
            <p:nvPr/>
          </p:nvSpPr>
          <p:spPr>
            <a:xfrm>
              <a:off x="1611125" y="977275"/>
              <a:ext cx="373450" cy="868550"/>
            </a:xfrm>
            <a:custGeom>
              <a:avLst/>
              <a:gdLst/>
              <a:ahLst/>
              <a:cxnLst/>
              <a:rect l="l" t="t" r="r" b="b"/>
              <a:pathLst>
                <a:path w="14938" h="34742" extrusionOk="0">
                  <a:moveTo>
                    <a:pt x="14598" y="34181"/>
                  </a:moveTo>
                  <a:cubicBezTo>
                    <a:pt x="14719" y="34181"/>
                    <a:pt x="14818" y="34280"/>
                    <a:pt x="14818" y="34401"/>
                  </a:cubicBezTo>
                  <a:cubicBezTo>
                    <a:pt x="14818" y="34523"/>
                    <a:pt x="14719" y="34622"/>
                    <a:pt x="14598" y="34622"/>
                  </a:cubicBezTo>
                  <a:cubicBezTo>
                    <a:pt x="14476" y="34622"/>
                    <a:pt x="14377" y="34523"/>
                    <a:pt x="14377" y="34401"/>
                  </a:cubicBezTo>
                  <a:cubicBezTo>
                    <a:pt x="14377" y="34280"/>
                    <a:pt x="14476" y="34181"/>
                    <a:pt x="14598" y="34181"/>
                  </a:cubicBezTo>
                  <a:close/>
                  <a:moveTo>
                    <a:pt x="83" y="0"/>
                  </a:moveTo>
                  <a:lnTo>
                    <a:pt x="0" y="83"/>
                  </a:lnTo>
                  <a:lnTo>
                    <a:pt x="9355" y="9422"/>
                  </a:lnTo>
                  <a:lnTo>
                    <a:pt x="9355" y="29250"/>
                  </a:lnTo>
                  <a:lnTo>
                    <a:pt x="14322" y="34208"/>
                  </a:lnTo>
                  <a:cubicBezTo>
                    <a:pt x="14283" y="34263"/>
                    <a:pt x="14258" y="34330"/>
                    <a:pt x="14258" y="34401"/>
                  </a:cubicBezTo>
                  <a:cubicBezTo>
                    <a:pt x="14258" y="34589"/>
                    <a:pt x="14410" y="34741"/>
                    <a:pt x="14598" y="34741"/>
                  </a:cubicBezTo>
                  <a:cubicBezTo>
                    <a:pt x="14785" y="34741"/>
                    <a:pt x="14937" y="34589"/>
                    <a:pt x="14937" y="34401"/>
                  </a:cubicBezTo>
                  <a:cubicBezTo>
                    <a:pt x="14937" y="34214"/>
                    <a:pt x="14785" y="34062"/>
                    <a:pt x="14598" y="34062"/>
                  </a:cubicBezTo>
                  <a:cubicBezTo>
                    <a:pt x="14526" y="34062"/>
                    <a:pt x="14460" y="34087"/>
                    <a:pt x="14404" y="34125"/>
                  </a:cubicBezTo>
                  <a:lnTo>
                    <a:pt x="9471" y="29201"/>
                  </a:lnTo>
                  <a:lnTo>
                    <a:pt x="9471" y="9375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9" name="Google Shape;2859;p32"/>
            <p:cNvSpPr/>
            <p:nvPr/>
          </p:nvSpPr>
          <p:spPr>
            <a:xfrm>
              <a:off x="1695175" y="963875"/>
              <a:ext cx="377650" cy="901950"/>
            </a:xfrm>
            <a:custGeom>
              <a:avLst/>
              <a:gdLst/>
              <a:ahLst/>
              <a:cxnLst/>
              <a:rect l="l" t="t" r="r" b="b"/>
              <a:pathLst>
                <a:path w="15106" h="36078" extrusionOk="0">
                  <a:moveTo>
                    <a:pt x="332" y="1"/>
                  </a:moveTo>
                  <a:lnTo>
                    <a:pt x="0" y="335"/>
                  </a:lnTo>
                  <a:lnTo>
                    <a:pt x="3178" y="3490"/>
                  </a:lnTo>
                  <a:lnTo>
                    <a:pt x="7859" y="8136"/>
                  </a:lnTo>
                  <a:lnTo>
                    <a:pt x="7859" y="29215"/>
                  </a:lnTo>
                  <a:lnTo>
                    <a:pt x="14322" y="35628"/>
                  </a:lnTo>
                  <a:cubicBezTo>
                    <a:pt x="14319" y="35647"/>
                    <a:pt x="14316" y="35663"/>
                    <a:pt x="14316" y="35683"/>
                  </a:cubicBezTo>
                  <a:cubicBezTo>
                    <a:pt x="14316" y="35901"/>
                    <a:pt x="14493" y="36078"/>
                    <a:pt x="14711" y="36078"/>
                  </a:cubicBezTo>
                  <a:cubicBezTo>
                    <a:pt x="14929" y="36078"/>
                    <a:pt x="15106" y="35901"/>
                    <a:pt x="15106" y="35683"/>
                  </a:cubicBezTo>
                  <a:cubicBezTo>
                    <a:pt x="15106" y="35465"/>
                    <a:pt x="14929" y="35288"/>
                    <a:pt x="14711" y="35288"/>
                  </a:cubicBezTo>
                  <a:cubicBezTo>
                    <a:pt x="14692" y="35288"/>
                    <a:pt x="14672" y="35291"/>
                    <a:pt x="14653" y="35294"/>
                  </a:cubicBezTo>
                  <a:lnTo>
                    <a:pt x="8332" y="29019"/>
                  </a:lnTo>
                  <a:lnTo>
                    <a:pt x="8332" y="7940"/>
                  </a:lnTo>
                  <a:lnTo>
                    <a:pt x="8263" y="7871"/>
                  </a:lnTo>
                  <a:lnTo>
                    <a:pt x="3294" y="2938"/>
                  </a:lnTo>
                  <a:lnTo>
                    <a:pt x="332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0" name="Google Shape;2860;p32"/>
            <p:cNvSpPr/>
            <p:nvPr/>
          </p:nvSpPr>
          <p:spPr>
            <a:xfrm>
              <a:off x="1563900" y="991550"/>
              <a:ext cx="348000" cy="843075"/>
            </a:xfrm>
            <a:custGeom>
              <a:avLst/>
              <a:gdLst/>
              <a:ahLst/>
              <a:cxnLst/>
              <a:rect l="l" t="t" r="r" b="b"/>
              <a:pathLst>
                <a:path w="13920" h="33723" extrusionOk="0">
                  <a:moveTo>
                    <a:pt x="84" y="1"/>
                  </a:moveTo>
                  <a:lnTo>
                    <a:pt x="1" y="83"/>
                  </a:lnTo>
                  <a:lnTo>
                    <a:pt x="9376" y="9442"/>
                  </a:lnTo>
                  <a:lnTo>
                    <a:pt x="9376" y="29270"/>
                  </a:lnTo>
                  <a:lnTo>
                    <a:pt x="13837" y="33723"/>
                  </a:lnTo>
                  <a:lnTo>
                    <a:pt x="13919" y="33640"/>
                  </a:lnTo>
                  <a:lnTo>
                    <a:pt x="9491" y="29220"/>
                  </a:lnTo>
                  <a:lnTo>
                    <a:pt x="9491" y="9392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1" name="Google Shape;2861;p32"/>
            <p:cNvSpPr/>
            <p:nvPr/>
          </p:nvSpPr>
          <p:spPr>
            <a:xfrm>
              <a:off x="1587225" y="984175"/>
              <a:ext cx="367050" cy="861650"/>
            </a:xfrm>
            <a:custGeom>
              <a:avLst/>
              <a:gdLst/>
              <a:ahLst/>
              <a:cxnLst/>
              <a:rect l="l" t="t" r="r" b="b"/>
              <a:pathLst>
                <a:path w="14682" h="34466" extrusionOk="0">
                  <a:moveTo>
                    <a:pt x="14344" y="33905"/>
                  </a:moveTo>
                  <a:cubicBezTo>
                    <a:pt x="14466" y="33905"/>
                    <a:pt x="14565" y="34004"/>
                    <a:pt x="14565" y="34125"/>
                  </a:cubicBezTo>
                  <a:cubicBezTo>
                    <a:pt x="14565" y="34247"/>
                    <a:pt x="14466" y="34346"/>
                    <a:pt x="14344" y="34346"/>
                  </a:cubicBezTo>
                  <a:cubicBezTo>
                    <a:pt x="14223" y="34346"/>
                    <a:pt x="14124" y="34247"/>
                    <a:pt x="14124" y="34125"/>
                  </a:cubicBezTo>
                  <a:cubicBezTo>
                    <a:pt x="14124" y="34004"/>
                    <a:pt x="14223" y="33905"/>
                    <a:pt x="14344" y="33905"/>
                  </a:cubicBezTo>
                  <a:close/>
                  <a:moveTo>
                    <a:pt x="87" y="0"/>
                  </a:moveTo>
                  <a:lnTo>
                    <a:pt x="1" y="83"/>
                  </a:lnTo>
                  <a:lnTo>
                    <a:pt x="9376" y="9441"/>
                  </a:lnTo>
                  <a:lnTo>
                    <a:pt x="9376" y="29256"/>
                  </a:lnTo>
                  <a:lnTo>
                    <a:pt x="14066" y="33932"/>
                  </a:lnTo>
                  <a:cubicBezTo>
                    <a:pt x="14027" y="33987"/>
                    <a:pt x="14005" y="34054"/>
                    <a:pt x="14005" y="34125"/>
                  </a:cubicBezTo>
                  <a:cubicBezTo>
                    <a:pt x="14005" y="34313"/>
                    <a:pt x="14157" y="34465"/>
                    <a:pt x="14344" y="34465"/>
                  </a:cubicBezTo>
                  <a:cubicBezTo>
                    <a:pt x="14529" y="34465"/>
                    <a:pt x="14681" y="34313"/>
                    <a:pt x="14681" y="34125"/>
                  </a:cubicBezTo>
                  <a:cubicBezTo>
                    <a:pt x="14681" y="33941"/>
                    <a:pt x="14529" y="33789"/>
                    <a:pt x="14344" y="33789"/>
                  </a:cubicBezTo>
                  <a:cubicBezTo>
                    <a:pt x="14273" y="33789"/>
                    <a:pt x="14204" y="33811"/>
                    <a:pt x="14148" y="33849"/>
                  </a:cubicBezTo>
                  <a:lnTo>
                    <a:pt x="9494" y="29206"/>
                  </a:lnTo>
                  <a:lnTo>
                    <a:pt x="9494" y="9391"/>
                  </a:lnTo>
                  <a:lnTo>
                    <a:pt x="87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62" name="Google Shape;2862;p32"/>
          <p:cNvGrpSpPr/>
          <p:nvPr/>
        </p:nvGrpSpPr>
        <p:grpSpPr>
          <a:xfrm rot="10800000" flipH="1">
            <a:off x="-704660" y="3218346"/>
            <a:ext cx="2835779" cy="2780448"/>
            <a:chOff x="1400775" y="920275"/>
            <a:chExt cx="1637475" cy="1605525"/>
          </a:xfrm>
        </p:grpSpPr>
        <p:sp>
          <p:nvSpPr>
            <p:cNvPr id="2863" name="Google Shape;2863;p32"/>
            <p:cNvSpPr/>
            <p:nvPr/>
          </p:nvSpPr>
          <p:spPr>
            <a:xfrm>
              <a:off x="2472400" y="990525"/>
              <a:ext cx="16925" cy="247025"/>
            </a:xfrm>
            <a:custGeom>
              <a:avLst/>
              <a:gdLst/>
              <a:ahLst/>
              <a:cxnLst/>
              <a:rect l="l" t="t" r="r" b="b"/>
              <a:pathLst>
                <a:path w="677" h="9881" extrusionOk="0">
                  <a:moveTo>
                    <a:pt x="337" y="9320"/>
                  </a:moveTo>
                  <a:cubicBezTo>
                    <a:pt x="458" y="9320"/>
                    <a:pt x="558" y="9419"/>
                    <a:pt x="558" y="9540"/>
                  </a:cubicBezTo>
                  <a:cubicBezTo>
                    <a:pt x="558" y="9662"/>
                    <a:pt x="458" y="9761"/>
                    <a:pt x="337" y="9761"/>
                  </a:cubicBezTo>
                  <a:cubicBezTo>
                    <a:pt x="215" y="9761"/>
                    <a:pt x="116" y="9662"/>
                    <a:pt x="116" y="9540"/>
                  </a:cubicBezTo>
                  <a:cubicBezTo>
                    <a:pt x="116" y="9419"/>
                    <a:pt x="215" y="9320"/>
                    <a:pt x="337" y="9320"/>
                  </a:cubicBezTo>
                  <a:close/>
                  <a:moveTo>
                    <a:pt x="279" y="0"/>
                  </a:moveTo>
                  <a:lnTo>
                    <a:pt x="279" y="9206"/>
                  </a:lnTo>
                  <a:cubicBezTo>
                    <a:pt x="122" y="9237"/>
                    <a:pt x="0" y="9375"/>
                    <a:pt x="0" y="9540"/>
                  </a:cubicBezTo>
                  <a:cubicBezTo>
                    <a:pt x="0" y="9728"/>
                    <a:pt x="152" y="9880"/>
                    <a:pt x="337" y="9880"/>
                  </a:cubicBezTo>
                  <a:cubicBezTo>
                    <a:pt x="525" y="9880"/>
                    <a:pt x="676" y="9728"/>
                    <a:pt x="676" y="9540"/>
                  </a:cubicBezTo>
                  <a:cubicBezTo>
                    <a:pt x="676" y="9375"/>
                    <a:pt x="555" y="9237"/>
                    <a:pt x="398" y="9206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4" name="Google Shape;2864;p32"/>
            <p:cNvSpPr/>
            <p:nvPr/>
          </p:nvSpPr>
          <p:spPr>
            <a:xfrm>
              <a:off x="2905300" y="1457050"/>
              <a:ext cx="73250" cy="126800"/>
            </a:xfrm>
            <a:custGeom>
              <a:avLst/>
              <a:gdLst/>
              <a:ahLst/>
              <a:cxnLst/>
              <a:rect l="l" t="t" r="r" b="b"/>
              <a:pathLst>
                <a:path w="2930" h="5072" extrusionOk="0">
                  <a:moveTo>
                    <a:pt x="337" y="4511"/>
                  </a:moveTo>
                  <a:cubicBezTo>
                    <a:pt x="459" y="4511"/>
                    <a:pt x="558" y="4610"/>
                    <a:pt x="558" y="4732"/>
                  </a:cubicBezTo>
                  <a:cubicBezTo>
                    <a:pt x="558" y="4853"/>
                    <a:pt x="459" y="4952"/>
                    <a:pt x="337" y="4952"/>
                  </a:cubicBezTo>
                  <a:cubicBezTo>
                    <a:pt x="216" y="4952"/>
                    <a:pt x="117" y="4853"/>
                    <a:pt x="117" y="4732"/>
                  </a:cubicBezTo>
                  <a:cubicBezTo>
                    <a:pt x="117" y="4610"/>
                    <a:pt x="216" y="4511"/>
                    <a:pt x="337" y="4511"/>
                  </a:cubicBezTo>
                  <a:close/>
                  <a:moveTo>
                    <a:pt x="509" y="0"/>
                  </a:moveTo>
                  <a:lnTo>
                    <a:pt x="279" y="232"/>
                  </a:lnTo>
                  <a:lnTo>
                    <a:pt x="279" y="4400"/>
                  </a:lnTo>
                  <a:cubicBezTo>
                    <a:pt x="119" y="4428"/>
                    <a:pt x="1" y="4566"/>
                    <a:pt x="1" y="4732"/>
                  </a:cubicBezTo>
                  <a:cubicBezTo>
                    <a:pt x="1" y="4919"/>
                    <a:pt x="152" y="5071"/>
                    <a:pt x="337" y="5071"/>
                  </a:cubicBezTo>
                  <a:cubicBezTo>
                    <a:pt x="525" y="5071"/>
                    <a:pt x="677" y="4919"/>
                    <a:pt x="677" y="4732"/>
                  </a:cubicBezTo>
                  <a:cubicBezTo>
                    <a:pt x="677" y="4566"/>
                    <a:pt x="556" y="4428"/>
                    <a:pt x="398" y="4400"/>
                  </a:cubicBezTo>
                  <a:lnTo>
                    <a:pt x="398" y="279"/>
                  </a:lnTo>
                  <a:lnTo>
                    <a:pt x="558" y="119"/>
                  </a:lnTo>
                  <a:lnTo>
                    <a:pt x="2930" y="119"/>
                  </a:lnTo>
                  <a:lnTo>
                    <a:pt x="2930" y="0"/>
                  </a:ln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5" name="Google Shape;2865;p32"/>
            <p:cNvSpPr/>
            <p:nvPr/>
          </p:nvSpPr>
          <p:spPr>
            <a:xfrm>
              <a:off x="2400400" y="1336750"/>
              <a:ext cx="16950" cy="16925"/>
            </a:xfrm>
            <a:custGeom>
              <a:avLst/>
              <a:gdLst/>
              <a:ahLst/>
              <a:cxnLst/>
              <a:rect l="l" t="t" r="r" b="b"/>
              <a:pathLst>
                <a:path w="678" h="677" extrusionOk="0">
                  <a:moveTo>
                    <a:pt x="340" y="119"/>
                  </a:moveTo>
                  <a:cubicBezTo>
                    <a:pt x="462" y="119"/>
                    <a:pt x="561" y="219"/>
                    <a:pt x="561" y="340"/>
                  </a:cubicBezTo>
                  <a:cubicBezTo>
                    <a:pt x="561" y="462"/>
                    <a:pt x="462" y="561"/>
                    <a:pt x="340" y="561"/>
                  </a:cubicBezTo>
                  <a:cubicBezTo>
                    <a:pt x="219" y="561"/>
                    <a:pt x="120" y="462"/>
                    <a:pt x="120" y="340"/>
                  </a:cubicBezTo>
                  <a:cubicBezTo>
                    <a:pt x="120" y="219"/>
                    <a:pt x="219" y="119"/>
                    <a:pt x="340" y="119"/>
                  </a:cubicBezTo>
                  <a:close/>
                  <a:moveTo>
                    <a:pt x="340" y="1"/>
                  </a:moveTo>
                  <a:cubicBezTo>
                    <a:pt x="153" y="1"/>
                    <a:pt x="1" y="152"/>
                    <a:pt x="1" y="340"/>
                  </a:cubicBezTo>
                  <a:cubicBezTo>
                    <a:pt x="1" y="525"/>
                    <a:pt x="153" y="677"/>
                    <a:pt x="340" y="677"/>
                  </a:cubicBezTo>
                  <a:cubicBezTo>
                    <a:pt x="525" y="677"/>
                    <a:pt x="677" y="525"/>
                    <a:pt x="677" y="340"/>
                  </a:cubicBezTo>
                  <a:cubicBezTo>
                    <a:pt x="677" y="152"/>
                    <a:pt x="525" y="1"/>
                    <a:pt x="340" y="1"/>
                  </a:cubicBez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6" name="Google Shape;2866;p32"/>
            <p:cNvSpPr/>
            <p:nvPr/>
          </p:nvSpPr>
          <p:spPr>
            <a:xfrm>
              <a:off x="2727800" y="1624750"/>
              <a:ext cx="310450" cy="193250"/>
            </a:xfrm>
            <a:custGeom>
              <a:avLst/>
              <a:gdLst/>
              <a:ahLst/>
              <a:cxnLst/>
              <a:rect l="l" t="t" r="r" b="b"/>
              <a:pathLst>
                <a:path w="12418" h="7730" extrusionOk="0">
                  <a:moveTo>
                    <a:pt x="12083" y="0"/>
                  </a:moveTo>
                  <a:lnTo>
                    <a:pt x="5036" y="7100"/>
                  </a:lnTo>
                  <a:lnTo>
                    <a:pt x="710" y="7100"/>
                  </a:lnTo>
                  <a:cubicBezTo>
                    <a:pt x="638" y="7004"/>
                    <a:pt x="525" y="6940"/>
                    <a:pt x="395" y="6940"/>
                  </a:cubicBezTo>
                  <a:cubicBezTo>
                    <a:pt x="177" y="6940"/>
                    <a:pt x="1" y="7117"/>
                    <a:pt x="1" y="7335"/>
                  </a:cubicBezTo>
                  <a:cubicBezTo>
                    <a:pt x="1" y="7553"/>
                    <a:pt x="177" y="7730"/>
                    <a:pt x="395" y="7730"/>
                  </a:cubicBezTo>
                  <a:cubicBezTo>
                    <a:pt x="525" y="7730"/>
                    <a:pt x="638" y="7669"/>
                    <a:pt x="710" y="7572"/>
                  </a:cubicBezTo>
                  <a:lnTo>
                    <a:pt x="5232" y="7572"/>
                  </a:lnTo>
                  <a:lnTo>
                    <a:pt x="12417" y="331"/>
                  </a:lnTo>
                  <a:lnTo>
                    <a:pt x="12083" y="0"/>
                  </a:ln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7" name="Google Shape;2867;p32"/>
            <p:cNvSpPr/>
            <p:nvPr/>
          </p:nvSpPr>
          <p:spPr>
            <a:xfrm>
              <a:off x="2400400" y="1367250"/>
              <a:ext cx="16950" cy="16950"/>
            </a:xfrm>
            <a:custGeom>
              <a:avLst/>
              <a:gdLst/>
              <a:ahLst/>
              <a:cxnLst/>
              <a:rect l="l" t="t" r="r" b="b"/>
              <a:pathLst>
                <a:path w="678" h="678" extrusionOk="0">
                  <a:moveTo>
                    <a:pt x="340" y="119"/>
                  </a:moveTo>
                  <a:cubicBezTo>
                    <a:pt x="462" y="119"/>
                    <a:pt x="561" y="219"/>
                    <a:pt x="561" y="340"/>
                  </a:cubicBezTo>
                  <a:cubicBezTo>
                    <a:pt x="561" y="462"/>
                    <a:pt x="462" y="558"/>
                    <a:pt x="340" y="558"/>
                  </a:cubicBezTo>
                  <a:cubicBezTo>
                    <a:pt x="219" y="558"/>
                    <a:pt x="120" y="462"/>
                    <a:pt x="120" y="340"/>
                  </a:cubicBezTo>
                  <a:cubicBezTo>
                    <a:pt x="120" y="219"/>
                    <a:pt x="219" y="119"/>
                    <a:pt x="340" y="119"/>
                  </a:cubicBezTo>
                  <a:close/>
                  <a:moveTo>
                    <a:pt x="340" y="1"/>
                  </a:moveTo>
                  <a:cubicBezTo>
                    <a:pt x="153" y="1"/>
                    <a:pt x="1" y="153"/>
                    <a:pt x="1" y="340"/>
                  </a:cubicBezTo>
                  <a:cubicBezTo>
                    <a:pt x="1" y="525"/>
                    <a:pt x="153" y="677"/>
                    <a:pt x="340" y="677"/>
                  </a:cubicBezTo>
                  <a:cubicBezTo>
                    <a:pt x="525" y="677"/>
                    <a:pt x="677" y="525"/>
                    <a:pt x="677" y="340"/>
                  </a:cubicBezTo>
                  <a:cubicBezTo>
                    <a:pt x="677" y="153"/>
                    <a:pt x="525" y="1"/>
                    <a:pt x="340" y="1"/>
                  </a:cubicBez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8" name="Google Shape;2868;p32"/>
            <p:cNvSpPr/>
            <p:nvPr/>
          </p:nvSpPr>
          <p:spPr>
            <a:xfrm>
              <a:off x="2399025" y="1396800"/>
              <a:ext cx="19775" cy="19825"/>
            </a:xfrm>
            <a:custGeom>
              <a:avLst/>
              <a:gdLst/>
              <a:ahLst/>
              <a:cxnLst/>
              <a:rect l="l" t="t" r="r" b="b"/>
              <a:pathLst>
                <a:path w="791" h="793" extrusionOk="0">
                  <a:moveTo>
                    <a:pt x="395" y="0"/>
                  </a:moveTo>
                  <a:cubicBezTo>
                    <a:pt x="177" y="0"/>
                    <a:pt x="1" y="177"/>
                    <a:pt x="1" y="398"/>
                  </a:cubicBezTo>
                  <a:cubicBezTo>
                    <a:pt x="1" y="616"/>
                    <a:pt x="177" y="793"/>
                    <a:pt x="395" y="793"/>
                  </a:cubicBezTo>
                  <a:cubicBezTo>
                    <a:pt x="613" y="793"/>
                    <a:pt x="790" y="616"/>
                    <a:pt x="790" y="398"/>
                  </a:cubicBezTo>
                  <a:cubicBezTo>
                    <a:pt x="790" y="177"/>
                    <a:pt x="613" y="0"/>
                    <a:pt x="395" y="0"/>
                  </a:cubicBez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9" name="Google Shape;2869;p32"/>
            <p:cNvSpPr/>
            <p:nvPr/>
          </p:nvSpPr>
          <p:spPr>
            <a:xfrm>
              <a:off x="2391725" y="990525"/>
              <a:ext cx="83725" cy="512775"/>
            </a:xfrm>
            <a:custGeom>
              <a:avLst/>
              <a:gdLst/>
              <a:ahLst/>
              <a:cxnLst/>
              <a:rect l="l" t="t" r="r" b="b"/>
              <a:pathLst>
                <a:path w="3349" h="20511" extrusionOk="0">
                  <a:moveTo>
                    <a:pt x="0" y="0"/>
                  </a:moveTo>
                  <a:lnTo>
                    <a:pt x="0" y="8988"/>
                  </a:lnTo>
                  <a:lnTo>
                    <a:pt x="2716" y="11685"/>
                  </a:lnTo>
                  <a:lnTo>
                    <a:pt x="2716" y="19801"/>
                  </a:lnTo>
                  <a:cubicBezTo>
                    <a:pt x="2620" y="19873"/>
                    <a:pt x="2556" y="19986"/>
                    <a:pt x="2556" y="20116"/>
                  </a:cubicBezTo>
                  <a:cubicBezTo>
                    <a:pt x="2556" y="20334"/>
                    <a:pt x="2733" y="20511"/>
                    <a:pt x="2951" y="20511"/>
                  </a:cubicBezTo>
                  <a:cubicBezTo>
                    <a:pt x="3169" y="20511"/>
                    <a:pt x="3349" y="20334"/>
                    <a:pt x="3349" y="20116"/>
                  </a:cubicBezTo>
                  <a:cubicBezTo>
                    <a:pt x="3349" y="19986"/>
                    <a:pt x="3285" y="19873"/>
                    <a:pt x="3188" y="19801"/>
                  </a:cubicBezTo>
                  <a:lnTo>
                    <a:pt x="3188" y="11489"/>
                  </a:lnTo>
                  <a:lnTo>
                    <a:pt x="472" y="8792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0" name="Google Shape;2870;p32"/>
            <p:cNvSpPr/>
            <p:nvPr/>
          </p:nvSpPr>
          <p:spPr>
            <a:xfrm>
              <a:off x="2688525" y="1369200"/>
              <a:ext cx="297400" cy="472550"/>
            </a:xfrm>
            <a:custGeom>
              <a:avLst/>
              <a:gdLst/>
              <a:ahLst/>
              <a:cxnLst/>
              <a:rect l="l" t="t" r="r" b="b"/>
              <a:pathLst>
                <a:path w="11896" h="18902" extrusionOk="0">
                  <a:moveTo>
                    <a:pt x="338" y="18341"/>
                  </a:moveTo>
                  <a:cubicBezTo>
                    <a:pt x="459" y="18341"/>
                    <a:pt x="559" y="18440"/>
                    <a:pt x="559" y="18562"/>
                  </a:cubicBezTo>
                  <a:cubicBezTo>
                    <a:pt x="559" y="18683"/>
                    <a:pt x="459" y="18782"/>
                    <a:pt x="338" y="18782"/>
                  </a:cubicBezTo>
                  <a:cubicBezTo>
                    <a:pt x="216" y="18782"/>
                    <a:pt x="117" y="18683"/>
                    <a:pt x="117" y="18562"/>
                  </a:cubicBezTo>
                  <a:cubicBezTo>
                    <a:pt x="117" y="18440"/>
                    <a:pt x="216" y="18341"/>
                    <a:pt x="338" y="18341"/>
                  </a:cubicBezTo>
                  <a:close/>
                  <a:moveTo>
                    <a:pt x="7051" y="0"/>
                  </a:moveTo>
                  <a:lnTo>
                    <a:pt x="5202" y="1863"/>
                  </a:lnTo>
                  <a:lnTo>
                    <a:pt x="5202" y="8196"/>
                  </a:lnTo>
                  <a:lnTo>
                    <a:pt x="280" y="13154"/>
                  </a:lnTo>
                  <a:lnTo>
                    <a:pt x="280" y="18228"/>
                  </a:lnTo>
                  <a:cubicBezTo>
                    <a:pt x="120" y="18258"/>
                    <a:pt x="1" y="18396"/>
                    <a:pt x="1" y="18562"/>
                  </a:cubicBezTo>
                  <a:cubicBezTo>
                    <a:pt x="1" y="18749"/>
                    <a:pt x="153" y="18901"/>
                    <a:pt x="338" y="18901"/>
                  </a:cubicBezTo>
                  <a:cubicBezTo>
                    <a:pt x="525" y="18901"/>
                    <a:pt x="677" y="18749"/>
                    <a:pt x="677" y="18562"/>
                  </a:cubicBezTo>
                  <a:cubicBezTo>
                    <a:pt x="677" y="18396"/>
                    <a:pt x="556" y="18258"/>
                    <a:pt x="398" y="18228"/>
                  </a:cubicBezTo>
                  <a:lnTo>
                    <a:pt x="398" y="13201"/>
                  </a:lnTo>
                  <a:lnTo>
                    <a:pt x="5318" y="8243"/>
                  </a:lnTo>
                  <a:lnTo>
                    <a:pt x="5318" y="1913"/>
                  </a:lnTo>
                  <a:lnTo>
                    <a:pt x="7101" y="116"/>
                  </a:lnTo>
                  <a:lnTo>
                    <a:pt x="11896" y="116"/>
                  </a:lnTo>
                  <a:lnTo>
                    <a:pt x="11896" y="0"/>
                  </a:ln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1" name="Google Shape;2871;p32"/>
            <p:cNvSpPr/>
            <p:nvPr/>
          </p:nvSpPr>
          <p:spPr>
            <a:xfrm>
              <a:off x="2425675" y="990525"/>
              <a:ext cx="16925" cy="200575"/>
            </a:xfrm>
            <a:custGeom>
              <a:avLst/>
              <a:gdLst/>
              <a:ahLst/>
              <a:cxnLst/>
              <a:rect l="l" t="t" r="r" b="b"/>
              <a:pathLst>
                <a:path w="677" h="8023" extrusionOk="0">
                  <a:moveTo>
                    <a:pt x="337" y="7465"/>
                  </a:moveTo>
                  <a:cubicBezTo>
                    <a:pt x="458" y="7465"/>
                    <a:pt x="558" y="7564"/>
                    <a:pt x="558" y="7685"/>
                  </a:cubicBezTo>
                  <a:cubicBezTo>
                    <a:pt x="558" y="7807"/>
                    <a:pt x="458" y="7906"/>
                    <a:pt x="337" y="7906"/>
                  </a:cubicBezTo>
                  <a:cubicBezTo>
                    <a:pt x="216" y="7906"/>
                    <a:pt x="116" y="7807"/>
                    <a:pt x="116" y="7685"/>
                  </a:cubicBezTo>
                  <a:cubicBezTo>
                    <a:pt x="116" y="7564"/>
                    <a:pt x="216" y="7465"/>
                    <a:pt x="337" y="7465"/>
                  </a:cubicBezTo>
                  <a:close/>
                  <a:moveTo>
                    <a:pt x="279" y="0"/>
                  </a:moveTo>
                  <a:lnTo>
                    <a:pt x="279" y="7351"/>
                  </a:lnTo>
                  <a:cubicBezTo>
                    <a:pt x="122" y="7379"/>
                    <a:pt x="0" y="7517"/>
                    <a:pt x="0" y="7685"/>
                  </a:cubicBezTo>
                  <a:cubicBezTo>
                    <a:pt x="0" y="7870"/>
                    <a:pt x="149" y="8022"/>
                    <a:pt x="337" y="8022"/>
                  </a:cubicBezTo>
                  <a:cubicBezTo>
                    <a:pt x="525" y="8022"/>
                    <a:pt x="677" y="7870"/>
                    <a:pt x="677" y="7685"/>
                  </a:cubicBezTo>
                  <a:cubicBezTo>
                    <a:pt x="677" y="7520"/>
                    <a:pt x="555" y="7382"/>
                    <a:pt x="398" y="7351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2" name="Google Shape;2872;p32"/>
            <p:cNvSpPr/>
            <p:nvPr/>
          </p:nvSpPr>
          <p:spPr>
            <a:xfrm>
              <a:off x="2664875" y="1345800"/>
              <a:ext cx="321000" cy="519675"/>
            </a:xfrm>
            <a:custGeom>
              <a:avLst/>
              <a:gdLst/>
              <a:ahLst/>
              <a:cxnLst/>
              <a:rect l="l" t="t" r="r" b="b"/>
              <a:pathLst>
                <a:path w="12840" h="20787" extrusionOk="0">
                  <a:moveTo>
                    <a:pt x="340" y="20229"/>
                  </a:moveTo>
                  <a:cubicBezTo>
                    <a:pt x="461" y="20229"/>
                    <a:pt x="560" y="20329"/>
                    <a:pt x="560" y="20450"/>
                  </a:cubicBezTo>
                  <a:cubicBezTo>
                    <a:pt x="560" y="20571"/>
                    <a:pt x="461" y="20668"/>
                    <a:pt x="340" y="20668"/>
                  </a:cubicBezTo>
                  <a:cubicBezTo>
                    <a:pt x="218" y="20668"/>
                    <a:pt x="119" y="20571"/>
                    <a:pt x="119" y="20450"/>
                  </a:cubicBezTo>
                  <a:cubicBezTo>
                    <a:pt x="119" y="20329"/>
                    <a:pt x="218" y="20229"/>
                    <a:pt x="340" y="20229"/>
                  </a:cubicBezTo>
                  <a:close/>
                  <a:moveTo>
                    <a:pt x="7685" y="0"/>
                  </a:moveTo>
                  <a:lnTo>
                    <a:pt x="5201" y="2501"/>
                  </a:lnTo>
                  <a:lnTo>
                    <a:pt x="5201" y="8834"/>
                  </a:lnTo>
                  <a:lnTo>
                    <a:pt x="279" y="13792"/>
                  </a:lnTo>
                  <a:lnTo>
                    <a:pt x="279" y="20116"/>
                  </a:lnTo>
                  <a:cubicBezTo>
                    <a:pt x="122" y="20144"/>
                    <a:pt x="0" y="20282"/>
                    <a:pt x="0" y="20450"/>
                  </a:cubicBezTo>
                  <a:cubicBezTo>
                    <a:pt x="0" y="20635"/>
                    <a:pt x="152" y="20787"/>
                    <a:pt x="340" y="20787"/>
                  </a:cubicBezTo>
                  <a:cubicBezTo>
                    <a:pt x="525" y="20787"/>
                    <a:pt x="676" y="20635"/>
                    <a:pt x="676" y="20450"/>
                  </a:cubicBezTo>
                  <a:cubicBezTo>
                    <a:pt x="676" y="20282"/>
                    <a:pt x="555" y="20144"/>
                    <a:pt x="398" y="20116"/>
                  </a:cubicBezTo>
                  <a:lnTo>
                    <a:pt x="398" y="13839"/>
                  </a:lnTo>
                  <a:lnTo>
                    <a:pt x="5320" y="8881"/>
                  </a:lnTo>
                  <a:lnTo>
                    <a:pt x="5320" y="2551"/>
                  </a:lnTo>
                  <a:lnTo>
                    <a:pt x="7732" y="119"/>
                  </a:lnTo>
                  <a:lnTo>
                    <a:pt x="12839" y="119"/>
                  </a:lnTo>
                  <a:lnTo>
                    <a:pt x="12839" y="0"/>
                  </a:ln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3" name="Google Shape;2873;p32"/>
            <p:cNvSpPr/>
            <p:nvPr/>
          </p:nvSpPr>
          <p:spPr>
            <a:xfrm>
              <a:off x="2449000" y="990525"/>
              <a:ext cx="16925" cy="223825"/>
            </a:xfrm>
            <a:custGeom>
              <a:avLst/>
              <a:gdLst/>
              <a:ahLst/>
              <a:cxnLst/>
              <a:rect l="l" t="t" r="r" b="b"/>
              <a:pathLst>
                <a:path w="677" h="8953" extrusionOk="0">
                  <a:moveTo>
                    <a:pt x="340" y="8392"/>
                  </a:moveTo>
                  <a:cubicBezTo>
                    <a:pt x="461" y="8392"/>
                    <a:pt x="561" y="8491"/>
                    <a:pt x="561" y="8613"/>
                  </a:cubicBezTo>
                  <a:cubicBezTo>
                    <a:pt x="561" y="8734"/>
                    <a:pt x="461" y="8834"/>
                    <a:pt x="340" y="8834"/>
                  </a:cubicBezTo>
                  <a:cubicBezTo>
                    <a:pt x="218" y="8834"/>
                    <a:pt x="119" y="8734"/>
                    <a:pt x="119" y="8613"/>
                  </a:cubicBezTo>
                  <a:cubicBezTo>
                    <a:pt x="119" y="8491"/>
                    <a:pt x="218" y="8392"/>
                    <a:pt x="340" y="8392"/>
                  </a:cubicBezTo>
                  <a:close/>
                  <a:moveTo>
                    <a:pt x="279" y="0"/>
                  </a:moveTo>
                  <a:lnTo>
                    <a:pt x="279" y="8279"/>
                  </a:lnTo>
                  <a:cubicBezTo>
                    <a:pt x="122" y="8307"/>
                    <a:pt x="0" y="8445"/>
                    <a:pt x="0" y="8613"/>
                  </a:cubicBezTo>
                  <a:cubicBezTo>
                    <a:pt x="0" y="8801"/>
                    <a:pt x="152" y="8952"/>
                    <a:pt x="340" y="8952"/>
                  </a:cubicBezTo>
                  <a:cubicBezTo>
                    <a:pt x="525" y="8952"/>
                    <a:pt x="677" y="8801"/>
                    <a:pt x="677" y="8613"/>
                  </a:cubicBezTo>
                  <a:cubicBezTo>
                    <a:pt x="677" y="8447"/>
                    <a:pt x="555" y="8309"/>
                    <a:pt x="398" y="8282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4" name="Google Shape;2874;p32"/>
            <p:cNvSpPr/>
            <p:nvPr/>
          </p:nvSpPr>
          <p:spPr>
            <a:xfrm>
              <a:off x="2729175" y="1591350"/>
              <a:ext cx="290575" cy="188775"/>
            </a:xfrm>
            <a:custGeom>
              <a:avLst/>
              <a:gdLst/>
              <a:ahLst/>
              <a:cxnLst/>
              <a:rect l="l" t="t" r="r" b="b"/>
              <a:pathLst>
                <a:path w="11623" h="7551" extrusionOk="0">
                  <a:moveTo>
                    <a:pt x="340" y="6990"/>
                  </a:moveTo>
                  <a:cubicBezTo>
                    <a:pt x="462" y="6990"/>
                    <a:pt x="561" y="7089"/>
                    <a:pt x="561" y="7210"/>
                  </a:cubicBezTo>
                  <a:cubicBezTo>
                    <a:pt x="561" y="7332"/>
                    <a:pt x="462" y="7431"/>
                    <a:pt x="340" y="7431"/>
                  </a:cubicBezTo>
                  <a:cubicBezTo>
                    <a:pt x="219" y="7431"/>
                    <a:pt x="120" y="7332"/>
                    <a:pt x="120" y="7210"/>
                  </a:cubicBezTo>
                  <a:cubicBezTo>
                    <a:pt x="120" y="7089"/>
                    <a:pt x="219" y="6990"/>
                    <a:pt x="340" y="6990"/>
                  </a:cubicBezTo>
                  <a:close/>
                  <a:moveTo>
                    <a:pt x="11540" y="0"/>
                  </a:moveTo>
                  <a:lnTo>
                    <a:pt x="4440" y="7153"/>
                  </a:lnTo>
                  <a:lnTo>
                    <a:pt x="672" y="7153"/>
                  </a:lnTo>
                  <a:cubicBezTo>
                    <a:pt x="644" y="6995"/>
                    <a:pt x="506" y="6874"/>
                    <a:pt x="340" y="6874"/>
                  </a:cubicBezTo>
                  <a:cubicBezTo>
                    <a:pt x="153" y="6874"/>
                    <a:pt x="1" y="7026"/>
                    <a:pt x="1" y="7210"/>
                  </a:cubicBezTo>
                  <a:cubicBezTo>
                    <a:pt x="1" y="7398"/>
                    <a:pt x="153" y="7550"/>
                    <a:pt x="340" y="7550"/>
                  </a:cubicBezTo>
                  <a:cubicBezTo>
                    <a:pt x="506" y="7550"/>
                    <a:pt x="644" y="7429"/>
                    <a:pt x="672" y="7271"/>
                  </a:cubicBezTo>
                  <a:lnTo>
                    <a:pt x="4489" y="7271"/>
                  </a:lnTo>
                  <a:lnTo>
                    <a:pt x="11623" y="83"/>
                  </a:lnTo>
                  <a:lnTo>
                    <a:pt x="11540" y="0"/>
                  </a:ln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5" name="Google Shape;2875;p32"/>
            <p:cNvSpPr/>
            <p:nvPr/>
          </p:nvSpPr>
          <p:spPr>
            <a:xfrm>
              <a:off x="2509525" y="995475"/>
              <a:ext cx="2925" cy="79675"/>
            </a:xfrm>
            <a:custGeom>
              <a:avLst/>
              <a:gdLst/>
              <a:ahLst/>
              <a:cxnLst/>
              <a:rect l="l" t="t" r="r" b="b"/>
              <a:pathLst>
                <a:path w="117" h="3187" extrusionOk="0">
                  <a:moveTo>
                    <a:pt x="0" y="1"/>
                  </a:moveTo>
                  <a:lnTo>
                    <a:pt x="0" y="3187"/>
                  </a:lnTo>
                  <a:lnTo>
                    <a:pt x="116" y="3187"/>
                  </a:lnTo>
                  <a:lnTo>
                    <a:pt x="116" y="1"/>
                  </a:ln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6" name="Google Shape;2876;p32"/>
            <p:cNvSpPr/>
            <p:nvPr/>
          </p:nvSpPr>
          <p:spPr>
            <a:xfrm>
              <a:off x="2924150" y="920275"/>
              <a:ext cx="16925" cy="305050"/>
            </a:xfrm>
            <a:custGeom>
              <a:avLst/>
              <a:gdLst/>
              <a:ahLst/>
              <a:cxnLst/>
              <a:rect l="l" t="t" r="r" b="b"/>
              <a:pathLst>
                <a:path w="677" h="12202" extrusionOk="0">
                  <a:moveTo>
                    <a:pt x="337" y="11644"/>
                  </a:moveTo>
                  <a:cubicBezTo>
                    <a:pt x="459" y="11644"/>
                    <a:pt x="558" y="11743"/>
                    <a:pt x="558" y="11865"/>
                  </a:cubicBezTo>
                  <a:cubicBezTo>
                    <a:pt x="558" y="11983"/>
                    <a:pt x="459" y="12083"/>
                    <a:pt x="337" y="12083"/>
                  </a:cubicBezTo>
                  <a:cubicBezTo>
                    <a:pt x="216" y="12083"/>
                    <a:pt x="116" y="11983"/>
                    <a:pt x="116" y="11865"/>
                  </a:cubicBezTo>
                  <a:cubicBezTo>
                    <a:pt x="116" y="11740"/>
                    <a:pt x="216" y="11644"/>
                    <a:pt x="337" y="11644"/>
                  </a:cubicBezTo>
                  <a:close/>
                  <a:moveTo>
                    <a:pt x="279" y="0"/>
                  </a:moveTo>
                  <a:lnTo>
                    <a:pt x="279" y="11531"/>
                  </a:lnTo>
                  <a:cubicBezTo>
                    <a:pt x="122" y="11558"/>
                    <a:pt x="0" y="11696"/>
                    <a:pt x="0" y="11862"/>
                  </a:cubicBezTo>
                  <a:cubicBezTo>
                    <a:pt x="0" y="12050"/>
                    <a:pt x="152" y="12201"/>
                    <a:pt x="337" y="12201"/>
                  </a:cubicBezTo>
                  <a:cubicBezTo>
                    <a:pt x="525" y="12201"/>
                    <a:pt x="677" y="12050"/>
                    <a:pt x="677" y="11865"/>
                  </a:cubicBezTo>
                  <a:cubicBezTo>
                    <a:pt x="677" y="11696"/>
                    <a:pt x="555" y="11558"/>
                    <a:pt x="398" y="11531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7" name="Google Shape;2877;p32"/>
            <p:cNvSpPr/>
            <p:nvPr/>
          </p:nvSpPr>
          <p:spPr>
            <a:xfrm>
              <a:off x="2922700" y="1256975"/>
              <a:ext cx="19825" cy="19825"/>
            </a:xfrm>
            <a:custGeom>
              <a:avLst/>
              <a:gdLst/>
              <a:ahLst/>
              <a:cxnLst/>
              <a:rect l="l" t="t" r="r" b="b"/>
              <a:pathLst>
                <a:path w="793" h="793" extrusionOk="0">
                  <a:moveTo>
                    <a:pt x="395" y="0"/>
                  </a:moveTo>
                  <a:cubicBezTo>
                    <a:pt x="177" y="0"/>
                    <a:pt x="0" y="177"/>
                    <a:pt x="0" y="398"/>
                  </a:cubicBezTo>
                  <a:cubicBezTo>
                    <a:pt x="0" y="616"/>
                    <a:pt x="177" y="793"/>
                    <a:pt x="395" y="793"/>
                  </a:cubicBezTo>
                  <a:cubicBezTo>
                    <a:pt x="613" y="793"/>
                    <a:pt x="793" y="616"/>
                    <a:pt x="793" y="398"/>
                  </a:cubicBezTo>
                  <a:cubicBezTo>
                    <a:pt x="793" y="177"/>
                    <a:pt x="613" y="0"/>
                    <a:pt x="395" y="0"/>
                  </a:cubicBez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8" name="Google Shape;2878;p32"/>
            <p:cNvSpPr/>
            <p:nvPr/>
          </p:nvSpPr>
          <p:spPr>
            <a:xfrm>
              <a:off x="2540425" y="988450"/>
              <a:ext cx="61950" cy="148050"/>
            </a:xfrm>
            <a:custGeom>
              <a:avLst/>
              <a:gdLst/>
              <a:ahLst/>
              <a:cxnLst/>
              <a:rect l="l" t="t" r="r" b="b"/>
              <a:pathLst>
                <a:path w="2478" h="5922" extrusionOk="0">
                  <a:moveTo>
                    <a:pt x="332" y="0"/>
                  </a:moveTo>
                  <a:lnTo>
                    <a:pt x="1" y="337"/>
                  </a:lnTo>
                  <a:lnTo>
                    <a:pt x="1845" y="2167"/>
                  </a:lnTo>
                  <a:lnTo>
                    <a:pt x="1845" y="5212"/>
                  </a:lnTo>
                  <a:cubicBezTo>
                    <a:pt x="1748" y="5284"/>
                    <a:pt x="1685" y="5397"/>
                    <a:pt x="1685" y="5527"/>
                  </a:cubicBezTo>
                  <a:cubicBezTo>
                    <a:pt x="1685" y="5745"/>
                    <a:pt x="1861" y="5922"/>
                    <a:pt x="2080" y="5922"/>
                  </a:cubicBezTo>
                  <a:cubicBezTo>
                    <a:pt x="2300" y="5922"/>
                    <a:pt x="2477" y="5745"/>
                    <a:pt x="2477" y="5527"/>
                  </a:cubicBezTo>
                  <a:cubicBezTo>
                    <a:pt x="2477" y="5397"/>
                    <a:pt x="2414" y="5284"/>
                    <a:pt x="2317" y="5212"/>
                  </a:cubicBezTo>
                  <a:lnTo>
                    <a:pt x="2317" y="1971"/>
                  </a:lnTo>
                  <a:lnTo>
                    <a:pt x="332" y="0"/>
                  </a:ln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9" name="Google Shape;2879;p32"/>
            <p:cNvSpPr/>
            <p:nvPr/>
          </p:nvSpPr>
          <p:spPr>
            <a:xfrm>
              <a:off x="2653900" y="991625"/>
              <a:ext cx="102975" cy="318925"/>
            </a:xfrm>
            <a:custGeom>
              <a:avLst/>
              <a:gdLst/>
              <a:ahLst/>
              <a:cxnLst/>
              <a:rect l="l" t="t" r="r" b="b"/>
              <a:pathLst>
                <a:path w="4119" h="12757" extrusionOk="0">
                  <a:moveTo>
                    <a:pt x="2004" y="0"/>
                  </a:moveTo>
                  <a:lnTo>
                    <a:pt x="1921" y="83"/>
                  </a:lnTo>
                  <a:lnTo>
                    <a:pt x="4003" y="2148"/>
                  </a:lnTo>
                  <a:lnTo>
                    <a:pt x="4003" y="8227"/>
                  </a:lnTo>
                  <a:lnTo>
                    <a:pt x="17" y="12229"/>
                  </a:lnTo>
                  <a:lnTo>
                    <a:pt x="0" y="12246"/>
                  </a:lnTo>
                  <a:lnTo>
                    <a:pt x="0" y="12757"/>
                  </a:lnTo>
                  <a:lnTo>
                    <a:pt x="119" y="12757"/>
                  </a:lnTo>
                  <a:lnTo>
                    <a:pt x="119" y="12296"/>
                  </a:lnTo>
                  <a:lnTo>
                    <a:pt x="4102" y="8293"/>
                  </a:lnTo>
                  <a:lnTo>
                    <a:pt x="4119" y="8276"/>
                  </a:lnTo>
                  <a:lnTo>
                    <a:pt x="4119" y="2098"/>
                  </a:lnTo>
                  <a:lnTo>
                    <a:pt x="2004" y="0"/>
                  </a:ln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0" name="Google Shape;2880;p32"/>
            <p:cNvSpPr/>
            <p:nvPr/>
          </p:nvSpPr>
          <p:spPr>
            <a:xfrm>
              <a:off x="2509575" y="1544750"/>
              <a:ext cx="229150" cy="477175"/>
            </a:xfrm>
            <a:custGeom>
              <a:avLst/>
              <a:gdLst/>
              <a:ahLst/>
              <a:cxnLst/>
              <a:rect l="l" t="t" r="r" b="b"/>
              <a:pathLst>
                <a:path w="9166" h="19087" extrusionOk="0">
                  <a:moveTo>
                    <a:pt x="341" y="18526"/>
                  </a:moveTo>
                  <a:cubicBezTo>
                    <a:pt x="462" y="18526"/>
                    <a:pt x="561" y="18626"/>
                    <a:pt x="561" y="18747"/>
                  </a:cubicBezTo>
                  <a:cubicBezTo>
                    <a:pt x="561" y="18869"/>
                    <a:pt x="462" y="18968"/>
                    <a:pt x="341" y="18968"/>
                  </a:cubicBezTo>
                  <a:cubicBezTo>
                    <a:pt x="219" y="18968"/>
                    <a:pt x="120" y="18869"/>
                    <a:pt x="120" y="18747"/>
                  </a:cubicBezTo>
                  <a:cubicBezTo>
                    <a:pt x="120" y="18626"/>
                    <a:pt x="219" y="18526"/>
                    <a:pt x="341" y="18526"/>
                  </a:cubicBezTo>
                  <a:close/>
                  <a:moveTo>
                    <a:pt x="9083" y="1"/>
                  </a:moveTo>
                  <a:lnTo>
                    <a:pt x="4172" y="4945"/>
                  </a:lnTo>
                  <a:lnTo>
                    <a:pt x="4172" y="14803"/>
                  </a:lnTo>
                  <a:lnTo>
                    <a:pt x="534" y="18468"/>
                  </a:lnTo>
                  <a:cubicBezTo>
                    <a:pt x="479" y="18433"/>
                    <a:pt x="412" y="18408"/>
                    <a:pt x="341" y="18408"/>
                  </a:cubicBezTo>
                  <a:cubicBezTo>
                    <a:pt x="153" y="18408"/>
                    <a:pt x="1" y="18560"/>
                    <a:pt x="1" y="18747"/>
                  </a:cubicBezTo>
                  <a:cubicBezTo>
                    <a:pt x="1" y="18935"/>
                    <a:pt x="153" y="19087"/>
                    <a:pt x="341" y="19087"/>
                  </a:cubicBezTo>
                  <a:cubicBezTo>
                    <a:pt x="528" y="19087"/>
                    <a:pt x="680" y="18935"/>
                    <a:pt x="680" y="18747"/>
                  </a:cubicBezTo>
                  <a:cubicBezTo>
                    <a:pt x="680" y="18675"/>
                    <a:pt x="655" y="18609"/>
                    <a:pt x="617" y="18551"/>
                  </a:cubicBezTo>
                  <a:lnTo>
                    <a:pt x="4291" y="14849"/>
                  </a:lnTo>
                  <a:lnTo>
                    <a:pt x="4291" y="4994"/>
                  </a:lnTo>
                  <a:lnTo>
                    <a:pt x="9166" y="84"/>
                  </a:lnTo>
                  <a:lnTo>
                    <a:pt x="9083" y="1"/>
                  </a:ln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1" name="Google Shape;2881;p32"/>
            <p:cNvSpPr/>
            <p:nvPr/>
          </p:nvSpPr>
          <p:spPr>
            <a:xfrm>
              <a:off x="2495850" y="1043600"/>
              <a:ext cx="244675" cy="458250"/>
            </a:xfrm>
            <a:custGeom>
              <a:avLst/>
              <a:gdLst/>
              <a:ahLst/>
              <a:cxnLst/>
              <a:rect l="l" t="t" r="r" b="b"/>
              <a:pathLst>
                <a:path w="9787" h="18330" extrusionOk="0">
                  <a:moveTo>
                    <a:pt x="9447" y="119"/>
                  </a:moveTo>
                  <a:cubicBezTo>
                    <a:pt x="9569" y="119"/>
                    <a:pt x="9668" y="218"/>
                    <a:pt x="9668" y="340"/>
                  </a:cubicBezTo>
                  <a:cubicBezTo>
                    <a:pt x="9668" y="461"/>
                    <a:pt x="9569" y="560"/>
                    <a:pt x="9447" y="560"/>
                  </a:cubicBezTo>
                  <a:cubicBezTo>
                    <a:pt x="9326" y="560"/>
                    <a:pt x="9229" y="461"/>
                    <a:pt x="9229" y="340"/>
                  </a:cubicBezTo>
                  <a:cubicBezTo>
                    <a:pt x="9229" y="218"/>
                    <a:pt x="9326" y="119"/>
                    <a:pt x="9447" y="119"/>
                  </a:cubicBezTo>
                  <a:close/>
                  <a:moveTo>
                    <a:pt x="337" y="17772"/>
                  </a:moveTo>
                  <a:cubicBezTo>
                    <a:pt x="459" y="17772"/>
                    <a:pt x="558" y="17871"/>
                    <a:pt x="558" y="17993"/>
                  </a:cubicBezTo>
                  <a:cubicBezTo>
                    <a:pt x="558" y="18114"/>
                    <a:pt x="459" y="18214"/>
                    <a:pt x="337" y="18214"/>
                  </a:cubicBezTo>
                  <a:cubicBezTo>
                    <a:pt x="216" y="18214"/>
                    <a:pt x="117" y="18114"/>
                    <a:pt x="117" y="17993"/>
                  </a:cubicBezTo>
                  <a:cubicBezTo>
                    <a:pt x="117" y="17871"/>
                    <a:pt x="216" y="17772"/>
                    <a:pt x="337" y="17772"/>
                  </a:cubicBezTo>
                  <a:close/>
                  <a:moveTo>
                    <a:pt x="9447" y="0"/>
                  </a:moveTo>
                  <a:cubicBezTo>
                    <a:pt x="9262" y="0"/>
                    <a:pt x="9110" y="152"/>
                    <a:pt x="9110" y="340"/>
                  </a:cubicBezTo>
                  <a:cubicBezTo>
                    <a:pt x="9110" y="505"/>
                    <a:pt x="9232" y="643"/>
                    <a:pt x="9389" y="671"/>
                  </a:cubicBezTo>
                  <a:lnTo>
                    <a:pt x="9389" y="5855"/>
                  </a:lnTo>
                  <a:lnTo>
                    <a:pt x="5386" y="9872"/>
                  </a:lnTo>
                  <a:lnTo>
                    <a:pt x="5386" y="10929"/>
                  </a:lnTo>
                  <a:lnTo>
                    <a:pt x="1444" y="14887"/>
                  </a:lnTo>
                  <a:lnTo>
                    <a:pt x="1428" y="14904"/>
                  </a:lnTo>
                  <a:lnTo>
                    <a:pt x="1428" y="16817"/>
                  </a:lnTo>
                  <a:lnTo>
                    <a:pt x="531" y="17717"/>
                  </a:lnTo>
                  <a:cubicBezTo>
                    <a:pt x="475" y="17678"/>
                    <a:pt x="409" y="17653"/>
                    <a:pt x="337" y="17653"/>
                  </a:cubicBezTo>
                  <a:cubicBezTo>
                    <a:pt x="152" y="17653"/>
                    <a:pt x="1" y="17805"/>
                    <a:pt x="1" y="17993"/>
                  </a:cubicBezTo>
                  <a:cubicBezTo>
                    <a:pt x="1" y="18181"/>
                    <a:pt x="152" y="18330"/>
                    <a:pt x="337" y="18330"/>
                  </a:cubicBezTo>
                  <a:cubicBezTo>
                    <a:pt x="525" y="18330"/>
                    <a:pt x="677" y="18178"/>
                    <a:pt x="677" y="17993"/>
                  </a:cubicBezTo>
                  <a:cubicBezTo>
                    <a:pt x="677" y="17921"/>
                    <a:pt x="655" y="17855"/>
                    <a:pt x="613" y="17800"/>
                  </a:cubicBezTo>
                  <a:lnTo>
                    <a:pt x="1544" y="16864"/>
                  </a:lnTo>
                  <a:lnTo>
                    <a:pt x="1544" y="14954"/>
                  </a:lnTo>
                  <a:lnTo>
                    <a:pt x="5489" y="10995"/>
                  </a:lnTo>
                  <a:lnTo>
                    <a:pt x="5505" y="10976"/>
                  </a:lnTo>
                  <a:lnTo>
                    <a:pt x="5505" y="9921"/>
                  </a:lnTo>
                  <a:lnTo>
                    <a:pt x="9508" y="5902"/>
                  </a:lnTo>
                  <a:lnTo>
                    <a:pt x="9508" y="671"/>
                  </a:lnTo>
                  <a:cubicBezTo>
                    <a:pt x="9665" y="643"/>
                    <a:pt x="9787" y="505"/>
                    <a:pt x="9787" y="340"/>
                  </a:cubicBezTo>
                  <a:cubicBezTo>
                    <a:pt x="9787" y="152"/>
                    <a:pt x="9635" y="0"/>
                    <a:pt x="9447" y="0"/>
                  </a:cubicBez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2" name="Google Shape;2882;p32"/>
            <p:cNvSpPr/>
            <p:nvPr/>
          </p:nvSpPr>
          <p:spPr>
            <a:xfrm>
              <a:off x="2877425" y="920275"/>
              <a:ext cx="16925" cy="305050"/>
            </a:xfrm>
            <a:custGeom>
              <a:avLst/>
              <a:gdLst/>
              <a:ahLst/>
              <a:cxnLst/>
              <a:rect l="l" t="t" r="r" b="b"/>
              <a:pathLst>
                <a:path w="677" h="12202" extrusionOk="0">
                  <a:moveTo>
                    <a:pt x="337" y="11644"/>
                  </a:moveTo>
                  <a:cubicBezTo>
                    <a:pt x="459" y="11644"/>
                    <a:pt x="558" y="11743"/>
                    <a:pt x="558" y="11865"/>
                  </a:cubicBezTo>
                  <a:cubicBezTo>
                    <a:pt x="558" y="11983"/>
                    <a:pt x="459" y="12083"/>
                    <a:pt x="337" y="12083"/>
                  </a:cubicBezTo>
                  <a:cubicBezTo>
                    <a:pt x="216" y="12083"/>
                    <a:pt x="116" y="11983"/>
                    <a:pt x="116" y="11865"/>
                  </a:cubicBezTo>
                  <a:cubicBezTo>
                    <a:pt x="116" y="11740"/>
                    <a:pt x="216" y="11644"/>
                    <a:pt x="337" y="11644"/>
                  </a:cubicBezTo>
                  <a:close/>
                  <a:moveTo>
                    <a:pt x="279" y="0"/>
                  </a:moveTo>
                  <a:lnTo>
                    <a:pt x="279" y="11531"/>
                  </a:lnTo>
                  <a:cubicBezTo>
                    <a:pt x="122" y="11558"/>
                    <a:pt x="0" y="11696"/>
                    <a:pt x="0" y="11862"/>
                  </a:cubicBezTo>
                  <a:cubicBezTo>
                    <a:pt x="0" y="12050"/>
                    <a:pt x="152" y="12201"/>
                    <a:pt x="337" y="12201"/>
                  </a:cubicBezTo>
                  <a:cubicBezTo>
                    <a:pt x="525" y="12201"/>
                    <a:pt x="677" y="12050"/>
                    <a:pt x="677" y="11865"/>
                  </a:cubicBezTo>
                  <a:cubicBezTo>
                    <a:pt x="677" y="11696"/>
                    <a:pt x="555" y="11558"/>
                    <a:pt x="398" y="11531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3" name="Google Shape;2883;p32"/>
            <p:cNvSpPr/>
            <p:nvPr/>
          </p:nvSpPr>
          <p:spPr>
            <a:xfrm>
              <a:off x="2641875" y="1322475"/>
              <a:ext cx="344050" cy="566200"/>
            </a:xfrm>
            <a:custGeom>
              <a:avLst/>
              <a:gdLst/>
              <a:ahLst/>
              <a:cxnLst/>
              <a:rect l="l" t="t" r="r" b="b"/>
              <a:pathLst>
                <a:path w="13762" h="22648" extrusionOk="0">
                  <a:moveTo>
                    <a:pt x="340" y="22087"/>
                  </a:moveTo>
                  <a:cubicBezTo>
                    <a:pt x="462" y="22087"/>
                    <a:pt x="561" y="22186"/>
                    <a:pt x="561" y="22308"/>
                  </a:cubicBezTo>
                  <a:cubicBezTo>
                    <a:pt x="561" y="22429"/>
                    <a:pt x="462" y="22529"/>
                    <a:pt x="340" y="22529"/>
                  </a:cubicBezTo>
                  <a:cubicBezTo>
                    <a:pt x="219" y="22529"/>
                    <a:pt x="120" y="22429"/>
                    <a:pt x="120" y="22308"/>
                  </a:cubicBezTo>
                  <a:cubicBezTo>
                    <a:pt x="120" y="22186"/>
                    <a:pt x="219" y="22087"/>
                    <a:pt x="340" y="22087"/>
                  </a:cubicBezTo>
                  <a:close/>
                  <a:moveTo>
                    <a:pt x="8327" y="0"/>
                  </a:moveTo>
                  <a:lnTo>
                    <a:pt x="5202" y="3144"/>
                  </a:lnTo>
                  <a:lnTo>
                    <a:pt x="5202" y="9477"/>
                  </a:lnTo>
                  <a:lnTo>
                    <a:pt x="280" y="14435"/>
                  </a:lnTo>
                  <a:lnTo>
                    <a:pt x="280" y="21976"/>
                  </a:lnTo>
                  <a:cubicBezTo>
                    <a:pt x="122" y="22004"/>
                    <a:pt x="1" y="22142"/>
                    <a:pt x="1" y="22308"/>
                  </a:cubicBezTo>
                  <a:cubicBezTo>
                    <a:pt x="1" y="22495"/>
                    <a:pt x="153" y="22647"/>
                    <a:pt x="340" y="22647"/>
                  </a:cubicBezTo>
                  <a:cubicBezTo>
                    <a:pt x="525" y="22647"/>
                    <a:pt x="677" y="22495"/>
                    <a:pt x="677" y="22308"/>
                  </a:cubicBezTo>
                  <a:cubicBezTo>
                    <a:pt x="677" y="22142"/>
                    <a:pt x="556" y="22004"/>
                    <a:pt x="398" y="21976"/>
                  </a:cubicBezTo>
                  <a:lnTo>
                    <a:pt x="398" y="14482"/>
                  </a:lnTo>
                  <a:lnTo>
                    <a:pt x="5320" y="9524"/>
                  </a:lnTo>
                  <a:lnTo>
                    <a:pt x="5320" y="3194"/>
                  </a:lnTo>
                  <a:lnTo>
                    <a:pt x="8373" y="116"/>
                  </a:lnTo>
                  <a:lnTo>
                    <a:pt x="13762" y="116"/>
                  </a:lnTo>
                  <a:lnTo>
                    <a:pt x="13762" y="0"/>
                  </a:ln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4" name="Google Shape;2884;p32"/>
            <p:cNvSpPr/>
            <p:nvPr/>
          </p:nvSpPr>
          <p:spPr>
            <a:xfrm>
              <a:off x="2875975" y="1256975"/>
              <a:ext cx="19825" cy="19825"/>
            </a:xfrm>
            <a:custGeom>
              <a:avLst/>
              <a:gdLst/>
              <a:ahLst/>
              <a:cxnLst/>
              <a:rect l="l" t="t" r="r" b="b"/>
              <a:pathLst>
                <a:path w="793" h="793" extrusionOk="0">
                  <a:moveTo>
                    <a:pt x="395" y="0"/>
                  </a:moveTo>
                  <a:cubicBezTo>
                    <a:pt x="177" y="0"/>
                    <a:pt x="0" y="177"/>
                    <a:pt x="0" y="398"/>
                  </a:cubicBezTo>
                  <a:cubicBezTo>
                    <a:pt x="0" y="616"/>
                    <a:pt x="177" y="793"/>
                    <a:pt x="395" y="793"/>
                  </a:cubicBezTo>
                  <a:cubicBezTo>
                    <a:pt x="613" y="793"/>
                    <a:pt x="793" y="616"/>
                    <a:pt x="793" y="398"/>
                  </a:cubicBezTo>
                  <a:cubicBezTo>
                    <a:pt x="793" y="177"/>
                    <a:pt x="613" y="0"/>
                    <a:pt x="395" y="0"/>
                  </a:cubicBez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5" name="Google Shape;2885;p32"/>
            <p:cNvSpPr/>
            <p:nvPr/>
          </p:nvSpPr>
          <p:spPr>
            <a:xfrm>
              <a:off x="2900750" y="920275"/>
              <a:ext cx="16925" cy="305050"/>
            </a:xfrm>
            <a:custGeom>
              <a:avLst/>
              <a:gdLst/>
              <a:ahLst/>
              <a:cxnLst/>
              <a:rect l="l" t="t" r="r" b="b"/>
              <a:pathLst>
                <a:path w="677" h="12202" extrusionOk="0">
                  <a:moveTo>
                    <a:pt x="340" y="11644"/>
                  </a:moveTo>
                  <a:cubicBezTo>
                    <a:pt x="461" y="11644"/>
                    <a:pt x="561" y="11743"/>
                    <a:pt x="561" y="11865"/>
                  </a:cubicBezTo>
                  <a:cubicBezTo>
                    <a:pt x="561" y="11983"/>
                    <a:pt x="461" y="12083"/>
                    <a:pt x="340" y="12083"/>
                  </a:cubicBezTo>
                  <a:cubicBezTo>
                    <a:pt x="219" y="12083"/>
                    <a:pt x="119" y="11983"/>
                    <a:pt x="119" y="11865"/>
                  </a:cubicBezTo>
                  <a:cubicBezTo>
                    <a:pt x="119" y="11740"/>
                    <a:pt x="219" y="11644"/>
                    <a:pt x="340" y="11644"/>
                  </a:cubicBezTo>
                  <a:close/>
                  <a:moveTo>
                    <a:pt x="282" y="0"/>
                  </a:moveTo>
                  <a:lnTo>
                    <a:pt x="282" y="11531"/>
                  </a:lnTo>
                  <a:cubicBezTo>
                    <a:pt x="122" y="11558"/>
                    <a:pt x="0" y="11696"/>
                    <a:pt x="0" y="11862"/>
                  </a:cubicBezTo>
                  <a:cubicBezTo>
                    <a:pt x="0" y="12050"/>
                    <a:pt x="152" y="12201"/>
                    <a:pt x="340" y="12201"/>
                  </a:cubicBezTo>
                  <a:cubicBezTo>
                    <a:pt x="525" y="12201"/>
                    <a:pt x="677" y="12050"/>
                    <a:pt x="677" y="11865"/>
                  </a:cubicBezTo>
                  <a:cubicBezTo>
                    <a:pt x="677" y="11696"/>
                    <a:pt x="558" y="11558"/>
                    <a:pt x="398" y="11531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6" name="Google Shape;2886;p32"/>
            <p:cNvSpPr/>
            <p:nvPr/>
          </p:nvSpPr>
          <p:spPr>
            <a:xfrm>
              <a:off x="2502475" y="997425"/>
              <a:ext cx="191200" cy="444050"/>
            </a:xfrm>
            <a:custGeom>
              <a:avLst/>
              <a:gdLst/>
              <a:ahLst/>
              <a:cxnLst/>
              <a:rect l="l" t="t" r="r" b="b"/>
              <a:pathLst>
                <a:path w="7648" h="17762" extrusionOk="0">
                  <a:moveTo>
                    <a:pt x="340" y="17201"/>
                  </a:moveTo>
                  <a:cubicBezTo>
                    <a:pt x="462" y="17201"/>
                    <a:pt x="561" y="17300"/>
                    <a:pt x="561" y="17422"/>
                  </a:cubicBezTo>
                  <a:cubicBezTo>
                    <a:pt x="561" y="17543"/>
                    <a:pt x="462" y="17643"/>
                    <a:pt x="340" y="17643"/>
                  </a:cubicBezTo>
                  <a:cubicBezTo>
                    <a:pt x="219" y="17643"/>
                    <a:pt x="119" y="17543"/>
                    <a:pt x="119" y="17422"/>
                  </a:cubicBezTo>
                  <a:cubicBezTo>
                    <a:pt x="119" y="17300"/>
                    <a:pt x="219" y="17201"/>
                    <a:pt x="340" y="17201"/>
                  </a:cubicBezTo>
                  <a:close/>
                  <a:moveTo>
                    <a:pt x="7531" y="0"/>
                  </a:moveTo>
                  <a:lnTo>
                    <a:pt x="7531" y="6860"/>
                  </a:lnTo>
                  <a:lnTo>
                    <a:pt x="4257" y="10145"/>
                  </a:lnTo>
                  <a:lnTo>
                    <a:pt x="4241" y="10162"/>
                  </a:lnTo>
                  <a:lnTo>
                    <a:pt x="4241" y="11757"/>
                  </a:lnTo>
                  <a:lnTo>
                    <a:pt x="299" y="15716"/>
                  </a:lnTo>
                  <a:lnTo>
                    <a:pt x="282" y="15732"/>
                  </a:lnTo>
                  <a:lnTo>
                    <a:pt x="282" y="17090"/>
                  </a:lnTo>
                  <a:cubicBezTo>
                    <a:pt x="122" y="17118"/>
                    <a:pt x="1" y="17256"/>
                    <a:pt x="1" y="17422"/>
                  </a:cubicBezTo>
                  <a:cubicBezTo>
                    <a:pt x="1" y="17609"/>
                    <a:pt x="152" y="17761"/>
                    <a:pt x="340" y="17761"/>
                  </a:cubicBezTo>
                  <a:cubicBezTo>
                    <a:pt x="528" y="17761"/>
                    <a:pt x="680" y="17609"/>
                    <a:pt x="680" y="17422"/>
                  </a:cubicBezTo>
                  <a:cubicBezTo>
                    <a:pt x="680" y="17256"/>
                    <a:pt x="558" y="17118"/>
                    <a:pt x="398" y="17090"/>
                  </a:cubicBezTo>
                  <a:lnTo>
                    <a:pt x="398" y="15782"/>
                  </a:lnTo>
                  <a:lnTo>
                    <a:pt x="4343" y="11823"/>
                  </a:lnTo>
                  <a:lnTo>
                    <a:pt x="4359" y="11807"/>
                  </a:lnTo>
                  <a:lnTo>
                    <a:pt x="4359" y="10211"/>
                  </a:lnTo>
                  <a:lnTo>
                    <a:pt x="7631" y="6926"/>
                  </a:lnTo>
                  <a:lnTo>
                    <a:pt x="7647" y="6907"/>
                  </a:lnTo>
                  <a:lnTo>
                    <a:pt x="7647" y="0"/>
                  </a:ln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7" name="Google Shape;2887;p32"/>
            <p:cNvSpPr/>
            <p:nvPr/>
          </p:nvSpPr>
          <p:spPr>
            <a:xfrm>
              <a:off x="2502475" y="990025"/>
              <a:ext cx="167875" cy="378700"/>
            </a:xfrm>
            <a:custGeom>
              <a:avLst/>
              <a:gdLst/>
              <a:ahLst/>
              <a:cxnLst/>
              <a:rect l="l" t="t" r="r" b="b"/>
              <a:pathLst>
                <a:path w="6715" h="15148" extrusionOk="0">
                  <a:moveTo>
                    <a:pt x="340" y="14587"/>
                  </a:moveTo>
                  <a:cubicBezTo>
                    <a:pt x="462" y="14587"/>
                    <a:pt x="561" y="14687"/>
                    <a:pt x="561" y="14808"/>
                  </a:cubicBezTo>
                  <a:cubicBezTo>
                    <a:pt x="561" y="14930"/>
                    <a:pt x="462" y="15029"/>
                    <a:pt x="340" y="15029"/>
                  </a:cubicBezTo>
                  <a:cubicBezTo>
                    <a:pt x="219" y="15029"/>
                    <a:pt x="119" y="14930"/>
                    <a:pt x="119" y="14808"/>
                  </a:cubicBezTo>
                  <a:cubicBezTo>
                    <a:pt x="119" y="14687"/>
                    <a:pt x="219" y="14587"/>
                    <a:pt x="340" y="14587"/>
                  </a:cubicBezTo>
                  <a:close/>
                  <a:moveTo>
                    <a:pt x="6595" y="1"/>
                  </a:moveTo>
                  <a:lnTo>
                    <a:pt x="6595" y="6861"/>
                  </a:lnTo>
                  <a:lnTo>
                    <a:pt x="3324" y="10146"/>
                  </a:lnTo>
                  <a:lnTo>
                    <a:pt x="3308" y="10162"/>
                  </a:lnTo>
                  <a:lnTo>
                    <a:pt x="3308" y="11766"/>
                  </a:lnTo>
                  <a:cubicBezTo>
                    <a:pt x="3250" y="11819"/>
                    <a:pt x="3148" y="11918"/>
                    <a:pt x="2963" y="12106"/>
                  </a:cubicBezTo>
                  <a:lnTo>
                    <a:pt x="539" y="14538"/>
                  </a:lnTo>
                  <a:cubicBezTo>
                    <a:pt x="484" y="14496"/>
                    <a:pt x="415" y="14469"/>
                    <a:pt x="340" y="14469"/>
                  </a:cubicBezTo>
                  <a:cubicBezTo>
                    <a:pt x="152" y="14469"/>
                    <a:pt x="1" y="14620"/>
                    <a:pt x="1" y="14808"/>
                  </a:cubicBezTo>
                  <a:cubicBezTo>
                    <a:pt x="1" y="14996"/>
                    <a:pt x="152" y="15148"/>
                    <a:pt x="340" y="15148"/>
                  </a:cubicBezTo>
                  <a:cubicBezTo>
                    <a:pt x="528" y="15148"/>
                    <a:pt x="680" y="14996"/>
                    <a:pt x="680" y="14808"/>
                  </a:cubicBezTo>
                  <a:cubicBezTo>
                    <a:pt x="680" y="14739"/>
                    <a:pt x="658" y="14676"/>
                    <a:pt x="622" y="14620"/>
                  </a:cubicBezTo>
                  <a:cubicBezTo>
                    <a:pt x="3352" y="11879"/>
                    <a:pt x="3407" y="11827"/>
                    <a:pt x="3407" y="11824"/>
                  </a:cubicBezTo>
                  <a:lnTo>
                    <a:pt x="3424" y="11808"/>
                  </a:lnTo>
                  <a:lnTo>
                    <a:pt x="3424" y="10212"/>
                  </a:lnTo>
                  <a:lnTo>
                    <a:pt x="6695" y="6927"/>
                  </a:lnTo>
                  <a:lnTo>
                    <a:pt x="6714" y="6910"/>
                  </a:lnTo>
                  <a:lnTo>
                    <a:pt x="6714" y="1"/>
                  </a:ln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8" name="Google Shape;2888;p32"/>
            <p:cNvSpPr/>
            <p:nvPr/>
          </p:nvSpPr>
          <p:spPr>
            <a:xfrm>
              <a:off x="2858575" y="1410325"/>
              <a:ext cx="119900" cy="220575"/>
            </a:xfrm>
            <a:custGeom>
              <a:avLst/>
              <a:gdLst/>
              <a:ahLst/>
              <a:cxnLst/>
              <a:rect l="l" t="t" r="r" b="b"/>
              <a:pathLst>
                <a:path w="4796" h="8823" extrusionOk="0">
                  <a:moveTo>
                    <a:pt x="338" y="8262"/>
                  </a:moveTo>
                  <a:cubicBezTo>
                    <a:pt x="459" y="8262"/>
                    <a:pt x="558" y="8362"/>
                    <a:pt x="558" y="8483"/>
                  </a:cubicBezTo>
                  <a:cubicBezTo>
                    <a:pt x="558" y="8605"/>
                    <a:pt x="459" y="8704"/>
                    <a:pt x="338" y="8704"/>
                  </a:cubicBezTo>
                  <a:cubicBezTo>
                    <a:pt x="216" y="8704"/>
                    <a:pt x="117" y="8605"/>
                    <a:pt x="117" y="8483"/>
                  </a:cubicBezTo>
                  <a:cubicBezTo>
                    <a:pt x="117" y="8362"/>
                    <a:pt x="216" y="8262"/>
                    <a:pt x="338" y="8262"/>
                  </a:cubicBezTo>
                  <a:close/>
                  <a:moveTo>
                    <a:pt x="1781" y="0"/>
                  </a:moveTo>
                  <a:lnTo>
                    <a:pt x="282" y="1513"/>
                  </a:lnTo>
                  <a:lnTo>
                    <a:pt x="313" y="8149"/>
                  </a:lnTo>
                  <a:cubicBezTo>
                    <a:pt x="139" y="8160"/>
                    <a:pt x="1" y="8307"/>
                    <a:pt x="1" y="8483"/>
                  </a:cubicBezTo>
                  <a:cubicBezTo>
                    <a:pt x="1" y="8671"/>
                    <a:pt x="153" y="8823"/>
                    <a:pt x="338" y="8823"/>
                  </a:cubicBezTo>
                  <a:cubicBezTo>
                    <a:pt x="525" y="8823"/>
                    <a:pt x="677" y="8671"/>
                    <a:pt x="677" y="8483"/>
                  </a:cubicBezTo>
                  <a:cubicBezTo>
                    <a:pt x="677" y="8329"/>
                    <a:pt x="572" y="8202"/>
                    <a:pt x="431" y="8160"/>
                  </a:cubicBezTo>
                  <a:lnTo>
                    <a:pt x="401" y="1560"/>
                  </a:lnTo>
                  <a:lnTo>
                    <a:pt x="1831" y="116"/>
                  </a:lnTo>
                  <a:lnTo>
                    <a:pt x="4796" y="116"/>
                  </a:lnTo>
                  <a:lnTo>
                    <a:pt x="4796" y="0"/>
                  </a:ln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9" name="Google Shape;2889;p32"/>
            <p:cNvSpPr/>
            <p:nvPr/>
          </p:nvSpPr>
          <p:spPr>
            <a:xfrm>
              <a:off x="2881900" y="1433650"/>
              <a:ext cx="97750" cy="173725"/>
            </a:xfrm>
            <a:custGeom>
              <a:avLst/>
              <a:gdLst/>
              <a:ahLst/>
              <a:cxnLst/>
              <a:rect l="l" t="t" r="r" b="b"/>
              <a:pathLst>
                <a:path w="3910" h="6949" extrusionOk="0">
                  <a:moveTo>
                    <a:pt x="340" y="6388"/>
                  </a:moveTo>
                  <a:cubicBezTo>
                    <a:pt x="462" y="6388"/>
                    <a:pt x="561" y="6488"/>
                    <a:pt x="561" y="6609"/>
                  </a:cubicBezTo>
                  <a:cubicBezTo>
                    <a:pt x="561" y="6730"/>
                    <a:pt x="462" y="6830"/>
                    <a:pt x="340" y="6830"/>
                  </a:cubicBezTo>
                  <a:cubicBezTo>
                    <a:pt x="219" y="6830"/>
                    <a:pt x="120" y="6730"/>
                    <a:pt x="120" y="6609"/>
                  </a:cubicBezTo>
                  <a:cubicBezTo>
                    <a:pt x="120" y="6488"/>
                    <a:pt x="219" y="6388"/>
                    <a:pt x="340" y="6388"/>
                  </a:cubicBezTo>
                  <a:close/>
                  <a:moveTo>
                    <a:pt x="1146" y="0"/>
                  </a:moveTo>
                  <a:lnTo>
                    <a:pt x="280" y="873"/>
                  </a:lnTo>
                  <a:lnTo>
                    <a:pt x="280" y="6278"/>
                  </a:lnTo>
                  <a:cubicBezTo>
                    <a:pt x="122" y="6305"/>
                    <a:pt x="1" y="6443"/>
                    <a:pt x="1" y="6609"/>
                  </a:cubicBezTo>
                  <a:cubicBezTo>
                    <a:pt x="1" y="6797"/>
                    <a:pt x="153" y="6949"/>
                    <a:pt x="340" y="6949"/>
                  </a:cubicBezTo>
                  <a:cubicBezTo>
                    <a:pt x="525" y="6949"/>
                    <a:pt x="677" y="6797"/>
                    <a:pt x="677" y="6609"/>
                  </a:cubicBezTo>
                  <a:cubicBezTo>
                    <a:pt x="677" y="6443"/>
                    <a:pt x="556" y="6305"/>
                    <a:pt x="398" y="6278"/>
                  </a:cubicBezTo>
                  <a:lnTo>
                    <a:pt x="398" y="922"/>
                  </a:lnTo>
                  <a:lnTo>
                    <a:pt x="1193" y="119"/>
                  </a:lnTo>
                  <a:lnTo>
                    <a:pt x="3910" y="119"/>
                  </a:lnTo>
                  <a:lnTo>
                    <a:pt x="3910" y="0"/>
                  </a:ln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0" name="Google Shape;2890;p32"/>
            <p:cNvSpPr/>
            <p:nvPr/>
          </p:nvSpPr>
          <p:spPr>
            <a:xfrm>
              <a:off x="2729175" y="1554825"/>
              <a:ext cx="275250" cy="188775"/>
            </a:xfrm>
            <a:custGeom>
              <a:avLst/>
              <a:gdLst/>
              <a:ahLst/>
              <a:cxnLst/>
              <a:rect l="l" t="t" r="r" b="b"/>
              <a:pathLst>
                <a:path w="11010" h="7551" extrusionOk="0">
                  <a:moveTo>
                    <a:pt x="340" y="6993"/>
                  </a:moveTo>
                  <a:cubicBezTo>
                    <a:pt x="462" y="6993"/>
                    <a:pt x="561" y="7092"/>
                    <a:pt x="561" y="7214"/>
                  </a:cubicBezTo>
                  <a:cubicBezTo>
                    <a:pt x="561" y="7335"/>
                    <a:pt x="462" y="7435"/>
                    <a:pt x="340" y="7435"/>
                  </a:cubicBezTo>
                  <a:cubicBezTo>
                    <a:pt x="219" y="7435"/>
                    <a:pt x="120" y="7335"/>
                    <a:pt x="120" y="7214"/>
                  </a:cubicBezTo>
                  <a:cubicBezTo>
                    <a:pt x="120" y="7092"/>
                    <a:pt x="219" y="6993"/>
                    <a:pt x="340" y="6993"/>
                  </a:cubicBezTo>
                  <a:close/>
                  <a:moveTo>
                    <a:pt x="10924" y="1"/>
                  </a:moveTo>
                  <a:lnTo>
                    <a:pt x="3824" y="7153"/>
                  </a:lnTo>
                  <a:lnTo>
                    <a:pt x="672" y="7153"/>
                  </a:lnTo>
                  <a:cubicBezTo>
                    <a:pt x="644" y="6996"/>
                    <a:pt x="506" y="6874"/>
                    <a:pt x="340" y="6874"/>
                  </a:cubicBezTo>
                  <a:cubicBezTo>
                    <a:pt x="153" y="6874"/>
                    <a:pt x="1" y="7026"/>
                    <a:pt x="1" y="7214"/>
                  </a:cubicBezTo>
                  <a:cubicBezTo>
                    <a:pt x="1" y="7399"/>
                    <a:pt x="153" y="7551"/>
                    <a:pt x="340" y="7551"/>
                  </a:cubicBezTo>
                  <a:cubicBezTo>
                    <a:pt x="506" y="7551"/>
                    <a:pt x="644" y="7432"/>
                    <a:pt x="672" y="7272"/>
                  </a:cubicBezTo>
                  <a:lnTo>
                    <a:pt x="3874" y="7272"/>
                  </a:lnTo>
                  <a:lnTo>
                    <a:pt x="11010" y="84"/>
                  </a:lnTo>
                  <a:lnTo>
                    <a:pt x="10924" y="1"/>
                  </a:ln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1" name="Google Shape;2891;p32"/>
            <p:cNvSpPr/>
            <p:nvPr/>
          </p:nvSpPr>
          <p:spPr>
            <a:xfrm>
              <a:off x="2502475" y="975275"/>
              <a:ext cx="121150" cy="332100"/>
            </a:xfrm>
            <a:custGeom>
              <a:avLst/>
              <a:gdLst/>
              <a:ahLst/>
              <a:cxnLst/>
              <a:rect l="l" t="t" r="r" b="b"/>
              <a:pathLst>
                <a:path w="4846" h="13284" extrusionOk="0">
                  <a:moveTo>
                    <a:pt x="340" y="12723"/>
                  </a:moveTo>
                  <a:cubicBezTo>
                    <a:pt x="462" y="12723"/>
                    <a:pt x="561" y="12823"/>
                    <a:pt x="561" y="12944"/>
                  </a:cubicBezTo>
                  <a:cubicBezTo>
                    <a:pt x="561" y="13066"/>
                    <a:pt x="462" y="13165"/>
                    <a:pt x="340" y="13165"/>
                  </a:cubicBezTo>
                  <a:cubicBezTo>
                    <a:pt x="219" y="13165"/>
                    <a:pt x="119" y="13066"/>
                    <a:pt x="119" y="12944"/>
                  </a:cubicBezTo>
                  <a:cubicBezTo>
                    <a:pt x="119" y="12823"/>
                    <a:pt x="219" y="12723"/>
                    <a:pt x="340" y="12723"/>
                  </a:cubicBezTo>
                  <a:close/>
                  <a:moveTo>
                    <a:pt x="4727" y="0"/>
                  </a:moveTo>
                  <a:lnTo>
                    <a:pt x="4727" y="6863"/>
                  </a:lnTo>
                  <a:lnTo>
                    <a:pt x="1455" y="10148"/>
                  </a:lnTo>
                  <a:lnTo>
                    <a:pt x="1439" y="10164"/>
                  </a:lnTo>
                  <a:lnTo>
                    <a:pt x="1439" y="11760"/>
                  </a:lnTo>
                  <a:lnTo>
                    <a:pt x="533" y="12668"/>
                  </a:lnTo>
                  <a:cubicBezTo>
                    <a:pt x="478" y="12629"/>
                    <a:pt x="412" y="12607"/>
                    <a:pt x="340" y="12607"/>
                  </a:cubicBezTo>
                  <a:cubicBezTo>
                    <a:pt x="152" y="12607"/>
                    <a:pt x="1" y="12759"/>
                    <a:pt x="1" y="12944"/>
                  </a:cubicBezTo>
                  <a:cubicBezTo>
                    <a:pt x="1" y="13132"/>
                    <a:pt x="152" y="13284"/>
                    <a:pt x="340" y="13284"/>
                  </a:cubicBezTo>
                  <a:cubicBezTo>
                    <a:pt x="528" y="13284"/>
                    <a:pt x="680" y="13132"/>
                    <a:pt x="680" y="12944"/>
                  </a:cubicBezTo>
                  <a:cubicBezTo>
                    <a:pt x="680" y="12872"/>
                    <a:pt x="655" y="12806"/>
                    <a:pt x="616" y="12751"/>
                  </a:cubicBezTo>
                  <a:lnTo>
                    <a:pt x="1555" y="11810"/>
                  </a:lnTo>
                  <a:lnTo>
                    <a:pt x="1555" y="10211"/>
                  </a:lnTo>
                  <a:lnTo>
                    <a:pt x="4826" y="6926"/>
                  </a:lnTo>
                  <a:lnTo>
                    <a:pt x="4845" y="6910"/>
                  </a:lnTo>
                  <a:lnTo>
                    <a:pt x="4845" y="0"/>
                  </a:ln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2" name="Google Shape;2892;p32"/>
            <p:cNvSpPr/>
            <p:nvPr/>
          </p:nvSpPr>
          <p:spPr>
            <a:xfrm>
              <a:off x="2502475" y="982650"/>
              <a:ext cx="144475" cy="355225"/>
            </a:xfrm>
            <a:custGeom>
              <a:avLst/>
              <a:gdLst/>
              <a:ahLst/>
              <a:cxnLst/>
              <a:rect l="l" t="t" r="r" b="b"/>
              <a:pathLst>
                <a:path w="5779" h="14209" extrusionOk="0">
                  <a:moveTo>
                    <a:pt x="340" y="13648"/>
                  </a:moveTo>
                  <a:cubicBezTo>
                    <a:pt x="462" y="13648"/>
                    <a:pt x="561" y="13748"/>
                    <a:pt x="561" y="13869"/>
                  </a:cubicBezTo>
                  <a:cubicBezTo>
                    <a:pt x="561" y="13991"/>
                    <a:pt x="462" y="14090"/>
                    <a:pt x="340" y="14090"/>
                  </a:cubicBezTo>
                  <a:cubicBezTo>
                    <a:pt x="219" y="14090"/>
                    <a:pt x="119" y="13991"/>
                    <a:pt x="119" y="13869"/>
                  </a:cubicBezTo>
                  <a:cubicBezTo>
                    <a:pt x="119" y="13748"/>
                    <a:pt x="219" y="13648"/>
                    <a:pt x="340" y="13648"/>
                  </a:cubicBezTo>
                  <a:close/>
                  <a:moveTo>
                    <a:pt x="5660" y="1"/>
                  </a:moveTo>
                  <a:lnTo>
                    <a:pt x="5660" y="6860"/>
                  </a:lnTo>
                  <a:lnTo>
                    <a:pt x="2388" y="10145"/>
                  </a:lnTo>
                  <a:lnTo>
                    <a:pt x="2372" y="10165"/>
                  </a:lnTo>
                  <a:lnTo>
                    <a:pt x="2372" y="11760"/>
                  </a:lnTo>
                  <a:lnTo>
                    <a:pt x="539" y="13599"/>
                  </a:lnTo>
                  <a:cubicBezTo>
                    <a:pt x="484" y="13557"/>
                    <a:pt x="415" y="13532"/>
                    <a:pt x="340" y="13532"/>
                  </a:cubicBezTo>
                  <a:cubicBezTo>
                    <a:pt x="152" y="13532"/>
                    <a:pt x="1" y="13684"/>
                    <a:pt x="1" y="13869"/>
                  </a:cubicBezTo>
                  <a:cubicBezTo>
                    <a:pt x="1" y="14057"/>
                    <a:pt x="152" y="14209"/>
                    <a:pt x="340" y="14209"/>
                  </a:cubicBezTo>
                  <a:cubicBezTo>
                    <a:pt x="528" y="14209"/>
                    <a:pt x="680" y="14057"/>
                    <a:pt x="680" y="13869"/>
                  </a:cubicBezTo>
                  <a:cubicBezTo>
                    <a:pt x="680" y="13800"/>
                    <a:pt x="658" y="13737"/>
                    <a:pt x="622" y="13684"/>
                  </a:cubicBezTo>
                  <a:lnTo>
                    <a:pt x="2491" y="11807"/>
                  </a:lnTo>
                  <a:lnTo>
                    <a:pt x="2491" y="10212"/>
                  </a:lnTo>
                  <a:lnTo>
                    <a:pt x="5762" y="6927"/>
                  </a:lnTo>
                  <a:lnTo>
                    <a:pt x="5778" y="6910"/>
                  </a:lnTo>
                  <a:lnTo>
                    <a:pt x="5778" y="1"/>
                  </a:ln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3" name="Google Shape;2893;p32"/>
            <p:cNvSpPr/>
            <p:nvPr/>
          </p:nvSpPr>
          <p:spPr>
            <a:xfrm>
              <a:off x="2502475" y="1067125"/>
              <a:ext cx="57925" cy="157100"/>
            </a:xfrm>
            <a:custGeom>
              <a:avLst/>
              <a:gdLst/>
              <a:ahLst/>
              <a:cxnLst/>
              <a:rect l="l" t="t" r="r" b="b"/>
              <a:pathLst>
                <a:path w="2317" h="6284" extrusionOk="0">
                  <a:moveTo>
                    <a:pt x="340" y="5726"/>
                  </a:moveTo>
                  <a:cubicBezTo>
                    <a:pt x="462" y="5726"/>
                    <a:pt x="561" y="5825"/>
                    <a:pt x="561" y="5946"/>
                  </a:cubicBezTo>
                  <a:cubicBezTo>
                    <a:pt x="561" y="6068"/>
                    <a:pt x="462" y="6167"/>
                    <a:pt x="340" y="6167"/>
                  </a:cubicBezTo>
                  <a:cubicBezTo>
                    <a:pt x="219" y="6167"/>
                    <a:pt x="119" y="6068"/>
                    <a:pt x="119" y="5946"/>
                  </a:cubicBezTo>
                  <a:cubicBezTo>
                    <a:pt x="119" y="5825"/>
                    <a:pt x="219" y="5726"/>
                    <a:pt x="340" y="5726"/>
                  </a:cubicBezTo>
                  <a:close/>
                  <a:moveTo>
                    <a:pt x="2231" y="0"/>
                  </a:moveTo>
                  <a:lnTo>
                    <a:pt x="282" y="1960"/>
                  </a:lnTo>
                  <a:lnTo>
                    <a:pt x="282" y="5612"/>
                  </a:lnTo>
                  <a:cubicBezTo>
                    <a:pt x="122" y="5640"/>
                    <a:pt x="1" y="5778"/>
                    <a:pt x="1" y="5946"/>
                  </a:cubicBezTo>
                  <a:cubicBezTo>
                    <a:pt x="1" y="6131"/>
                    <a:pt x="152" y="6283"/>
                    <a:pt x="340" y="6283"/>
                  </a:cubicBezTo>
                  <a:cubicBezTo>
                    <a:pt x="528" y="6283"/>
                    <a:pt x="680" y="6131"/>
                    <a:pt x="680" y="5946"/>
                  </a:cubicBezTo>
                  <a:cubicBezTo>
                    <a:pt x="680" y="5778"/>
                    <a:pt x="558" y="5640"/>
                    <a:pt x="398" y="5612"/>
                  </a:cubicBezTo>
                  <a:lnTo>
                    <a:pt x="398" y="2010"/>
                  </a:lnTo>
                  <a:lnTo>
                    <a:pt x="2317" y="86"/>
                  </a:lnTo>
                  <a:lnTo>
                    <a:pt x="2231" y="0"/>
                  </a:ln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4" name="Google Shape;2894;p32"/>
            <p:cNvSpPr/>
            <p:nvPr/>
          </p:nvSpPr>
          <p:spPr>
            <a:xfrm>
              <a:off x="2899375" y="1256975"/>
              <a:ext cx="19750" cy="19825"/>
            </a:xfrm>
            <a:custGeom>
              <a:avLst/>
              <a:gdLst/>
              <a:ahLst/>
              <a:cxnLst/>
              <a:rect l="l" t="t" r="r" b="b"/>
              <a:pathLst>
                <a:path w="790" h="793" extrusionOk="0">
                  <a:moveTo>
                    <a:pt x="395" y="0"/>
                  </a:moveTo>
                  <a:cubicBezTo>
                    <a:pt x="177" y="0"/>
                    <a:pt x="0" y="177"/>
                    <a:pt x="0" y="398"/>
                  </a:cubicBezTo>
                  <a:cubicBezTo>
                    <a:pt x="0" y="616"/>
                    <a:pt x="177" y="793"/>
                    <a:pt x="395" y="793"/>
                  </a:cubicBezTo>
                  <a:cubicBezTo>
                    <a:pt x="613" y="793"/>
                    <a:pt x="790" y="616"/>
                    <a:pt x="790" y="398"/>
                  </a:cubicBezTo>
                  <a:cubicBezTo>
                    <a:pt x="790" y="177"/>
                    <a:pt x="613" y="0"/>
                    <a:pt x="395" y="0"/>
                  </a:cubicBez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5" name="Google Shape;2895;p32"/>
            <p:cNvSpPr/>
            <p:nvPr/>
          </p:nvSpPr>
          <p:spPr>
            <a:xfrm>
              <a:off x="1476750" y="1456500"/>
              <a:ext cx="651075" cy="725125"/>
            </a:xfrm>
            <a:custGeom>
              <a:avLst/>
              <a:gdLst/>
              <a:ahLst/>
              <a:cxnLst/>
              <a:rect l="l" t="t" r="r" b="b"/>
              <a:pathLst>
                <a:path w="26043" h="29005" extrusionOk="0">
                  <a:moveTo>
                    <a:pt x="25706" y="28444"/>
                  </a:moveTo>
                  <a:cubicBezTo>
                    <a:pt x="25828" y="28444"/>
                    <a:pt x="25927" y="28544"/>
                    <a:pt x="25927" y="28665"/>
                  </a:cubicBezTo>
                  <a:cubicBezTo>
                    <a:pt x="25927" y="28787"/>
                    <a:pt x="25828" y="28886"/>
                    <a:pt x="25706" y="28886"/>
                  </a:cubicBezTo>
                  <a:cubicBezTo>
                    <a:pt x="25582" y="28886"/>
                    <a:pt x="25485" y="28787"/>
                    <a:pt x="25485" y="28665"/>
                  </a:cubicBezTo>
                  <a:cubicBezTo>
                    <a:pt x="25485" y="28544"/>
                    <a:pt x="25585" y="28444"/>
                    <a:pt x="25706" y="28444"/>
                  </a:cubicBezTo>
                  <a:close/>
                  <a:moveTo>
                    <a:pt x="0" y="0"/>
                  </a:moveTo>
                  <a:lnTo>
                    <a:pt x="0" y="119"/>
                  </a:lnTo>
                  <a:lnTo>
                    <a:pt x="3067" y="119"/>
                  </a:lnTo>
                  <a:lnTo>
                    <a:pt x="4403" y="1452"/>
                  </a:lnTo>
                  <a:lnTo>
                    <a:pt x="4403" y="10680"/>
                  </a:lnTo>
                  <a:lnTo>
                    <a:pt x="15614" y="21871"/>
                  </a:lnTo>
                  <a:lnTo>
                    <a:pt x="15630" y="21888"/>
                  </a:lnTo>
                  <a:lnTo>
                    <a:pt x="18832" y="21888"/>
                  </a:lnTo>
                  <a:lnTo>
                    <a:pt x="25427" y="28472"/>
                  </a:lnTo>
                  <a:cubicBezTo>
                    <a:pt x="25391" y="28527"/>
                    <a:pt x="25367" y="28593"/>
                    <a:pt x="25367" y="28665"/>
                  </a:cubicBezTo>
                  <a:cubicBezTo>
                    <a:pt x="25367" y="28853"/>
                    <a:pt x="25518" y="29005"/>
                    <a:pt x="25706" y="29005"/>
                  </a:cubicBezTo>
                  <a:cubicBezTo>
                    <a:pt x="25891" y="29005"/>
                    <a:pt x="26043" y="28853"/>
                    <a:pt x="26043" y="28665"/>
                  </a:cubicBezTo>
                  <a:cubicBezTo>
                    <a:pt x="26043" y="28480"/>
                    <a:pt x="25891" y="28328"/>
                    <a:pt x="25706" y="28328"/>
                  </a:cubicBezTo>
                  <a:cubicBezTo>
                    <a:pt x="25632" y="28328"/>
                    <a:pt x="25565" y="28350"/>
                    <a:pt x="25510" y="28389"/>
                  </a:cubicBezTo>
                  <a:lnTo>
                    <a:pt x="18899" y="21789"/>
                  </a:lnTo>
                  <a:lnTo>
                    <a:pt x="18882" y="21769"/>
                  </a:lnTo>
                  <a:lnTo>
                    <a:pt x="15680" y="21769"/>
                  </a:lnTo>
                  <a:lnTo>
                    <a:pt x="4522" y="10631"/>
                  </a:lnTo>
                  <a:lnTo>
                    <a:pt x="4522" y="1402"/>
                  </a:lnTo>
                  <a:lnTo>
                    <a:pt x="3117" y="0"/>
                  </a:ln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6" name="Google Shape;2896;p32"/>
            <p:cNvSpPr/>
            <p:nvPr/>
          </p:nvSpPr>
          <p:spPr>
            <a:xfrm>
              <a:off x="1470875" y="1142000"/>
              <a:ext cx="756050" cy="1015325"/>
            </a:xfrm>
            <a:custGeom>
              <a:avLst/>
              <a:gdLst/>
              <a:ahLst/>
              <a:cxnLst/>
              <a:rect l="l" t="t" r="r" b="b"/>
              <a:pathLst>
                <a:path w="30242" h="40613" extrusionOk="0">
                  <a:moveTo>
                    <a:pt x="29905" y="39531"/>
                  </a:moveTo>
                  <a:cubicBezTo>
                    <a:pt x="30027" y="39531"/>
                    <a:pt x="30126" y="39630"/>
                    <a:pt x="30126" y="39752"/>
                  </a:cubicBezTo>
                  <a:cubicBezTo>
                    <a:pt x="30126" y="39873"/>
                    <a:pt x="30027" y="39972"/>
                    <a:pt x="29905" y="39972"/>
                  </a:cubicBezTo>
                  <a:cubicBezTo>
                    <a:pt x="29784" y="39972"/>
                    <a:pt x="29684" y="39873"/>
                    <a:pt x="29684" y="39752"/>
                  </a:cubicBezTo>
                  <a:cubicBezTo>
                    <a:pt x="29684" y="39630"/>
                    <a:pt x="29784" y="39531"/>
                    <a:pt x="29905" y="39531"/>
                  </a:cubicBezTo>
                  <a:close/>
                  <a:moveTo>
                    <a:pt x="84" y="0"/>
                  </a:moveTo>
                  <a:lnTo>
                    <a:pt x="1" y="83"/>
                  </a:lnTo>
                  <a:lnTo>
                    <a:pt x="6507" y="6579"/>
                  </a:lnTo>
                  <a:lnTo>
                    <a:pt x="6507" y="22670"/>
                  </a:lnTo>
                  <a:lnTo>
                    <a:pt x="16442" y="32588"/>
                  </a:lnTo>
                  <a:lnTo>
                    <a:pt x="16459" y="32605"/>
                  </a:lnTo>
                  <a:lnTo>
                    <a:pt x="19661" y="32605"/>
                  </a:lnTo>
                  <a:lnTo>
                    <a:pt x="25944" y="38877"/>
                  </a:lnTo>
                  <a:lnTo>
                    <a:pt x="27666" y="40596"/>
                  </a:lnTo>
                  <a:lnTo>
                    <a:pt x="27683" y="40613"/>
                  </a:lnTo>
                  <a:lnTo>
                    <a:pt x="29130" y="40613"/>
                  </a:lnTo>
                  <a:lnTo>
                    <a:pt x="29712" y="40028"/>
                  </a:lnTo>
                  <a:cubicBezTo>
                    <a:pt x="29767" y="40066"/>
                    <a:pt x="29833" y="40091"/>
                    <a:pt x="29905" y="40091"/>
                  </a:cubicBezTo>
                  <a:cubicBezTo>
                    <a:pt x="30090" y="40091"/>
                    <a:pt x="30242" y="39939"/>
                    <a:pt x="30242" y="39752"/>
                  </a:cubicBezTo>
                  <a:cubicBezTo>
                    <a:pt x="30242" y="39567"/>
                    <a:pt x="30090" y="39415"/>
                    <a:pt x="29905" y="39415"/>
                  </a:cubicBezTo>
                  <a:cubicBezTo>
                    <a:pt x="29717" y="39415"/>
                    <a:pt x="29566" y="39567"/>
                    <a:pt x="29566" y="39752"/>
                  </a:cubicBezTo>
                  <a:cubicBezTo>
                    <a:pt x="29566" y="39823"/>
                    <a:pt x="29588" y="39892"/>
                    <a:pt x="29629" y="39948"/>
                  </a:cubicBezTo>
                  <a:lnTo>
                    <a:pt x="29083" y="40494"/>
                  </a:lnTo>
                  <a:lnTo>
                    <a:pt x="27730" y="40494"/>
                  </a:lnTo>
                  <a:lnTo>
                    <a:pt x="19727" y="32505"/>
                  </a:lnTo>
                  <a:lnTo>
                    <a:pt x="19711" y="32489"/>
                  </a:lnTo>
                  <a:lnTo>
                    <a:pt x="16509" y="32489"/>
                  </a:lnTo>
                  <a:lnTo>
                    <a:pt x="6626" y="22623"/>
                  </a:lnTo>
                  <a:lnTo>
                    <a:pt x="6626" y="6532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7" name="Google Shape;2897;p32"/>
            <p:cNvSpPr/>
            <p:nvPr/>
          </p:nvSpPr>
          <p:spPr>
            <a:xfrm>
              <a:off x="1447475" y="1149325"/>
              <a:ext cx="695750" cy="1016900"/>
            </a:xfrm>
            <a:custGeom>
              <a:avLst/>
              <a:gdLst/>
              <a:ahLst/>
              <a:cxnLst/>
              <a:rect l="l" t="t" r="r" b="b"/>
              <a:pathLst>
                <a:path w="27830" h="40676" extrusionOk="0">
                  <a:moveTo>
                    <a:pt x="27490" y="40116"/>
                  </a:moveTo>
                  <a:cubicBezTo>
                    <a:pt x="27611" y="40116"/>
                    <a:pt x="27711" y="40215"/>
                    <a:pt x="27711" y="40336"/>
                  </a:cubicBezTo>
                  <a:cubicBezTo>
                    <a:pt x="27711" y="40458"/>
                    <a:pt x="27611" y="40557"/>
                    <a:pt x="27490" y="40557"/>
                  </a:cubicBezTo>
                  <a:cubicBezTo>
                    <a:pt x="27368" y="40557"/>
                    <a:pt x="27269" y="40458"/>
                    <a:pt x="27269" y="40336"/>
                  </a:cubicBezTo>
                  <a:cubicBezTo>
                    <a:pt x="27269" y="40215"/>
                    <a:pt x="27368" y="40116"/>
                    <a:pt x="27490" y="40116"/>
                  </a:cubicBezTo>
                  <a:close/>
                  <a:moveTo>
                    <a:pt x="84" y="0"/>
                  </a:moveTo>
                  <a:lnTo>
                    <a:pt x="1" y="86"/>
                  </a:lnTo>
                  <a:lnTo>
                    <a:pt x="6510" y="6581"/>
                  </a:lnTo>
                  <a:lnTo>
                    <a:pt x="6510" y="22672"/>
                  </a:lnTo>
                  <a:lnTo>
                    <a:pt x="17080" y="33225"/>
                  </a:lnTo>
                  <a:lnTo>
                    <a:pt x="17099" y="33242"/>
                  </a:lnTo>
                  <a:lnTo>
                    <a:pt x="20302" y="33242"/>
                  </a:lnTo>
                  <a:lnTo>
                    <a:pt x="27214" y="40143"/>
                  </a:lnTo>
                  <a:cubicBezTo>
                    <a:pt x="27175" y="40198"/>
                    <a:pt x="27150" y="40265"/>
                    <a:pt x="27150" y="40336"/>
                  </a:cubicBezTo>
                  <a:cubicBezTo>
                    <a:pt x="27150" y="40524"/>
                    <a:pt x="27305" y="40676"/>
                    <a:pt x="27490" y="40676"/>
                  </a:cubicBezTo>
                  <a:cubicBezTo>
                    <a:pt x="27678" y="40676"/>
                    <a:pt x="27830" y="40524"/>
                    <a:pt x="27830" y="40336"/>
                  </a:cubicBezTo>
                  <a:cubicBezTo>
                    <a:pt x="27830" y="40152"/>
                    <a:pt x="27678" y="40000"/>
                    <a:pt x="27490" y="40000"/>
                  </a:cubicBezTo>
                  <a:cubicBezTo>
                    <a:pt x="27418" y="40000"/>
                    <a:pt x="27352" y="40022"/>
                    <a:pt x="27297" y="40060"/>
                  </a:cubicBezTo>
                  <a:lnTo>
                    <a:pt x="20368" y="33143"/>
                  </a:lnTo>
                  <a:lnTo>
                    <a:pt x="20349" y="33126"/>
                  </a:lnTo>
                  <a:lnTo>
                    <a:pt x="17146" y="33126"/>
                  </a:lnTo>
                  <a:lnTo>
                    <a:pt x="6626" y="22625"/>
                  </a:lnTo>
                  <a:lnTo>
                    <a:pt x="6626" y="6531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8" name="Google Shape;2898;p32"/>
            <p:cNvSpPr/>
            <p:nvPr/>
          </p:nvSpPr>
          <p:spPr>
            <a:xfrm>
              <a:off x="2232575" y="2325850"/>
              <a:ext cx="16925" cy="16925"/>
            </a:xfrm>
            <a:custGeom>
              <a:avLst/>
              <a:gdLst/>
              <a:ahLst/>
              <a:cxnLst/>
              <a:rect l="l" t="t" r="r" b="b"/>
              <a:pathLst>
                <a:path w="677" h="677" extrusionOk="0">
                  <a:moveTo>
                    <a:pt x="340" y="119"/>
                  </a:moveTo>
                  <a:cubicBezTo>
                    <a:pt x="461" y="119"/>
                    <a:pt x="561" y="218"/>
                    <a:pt x="561" y="340"/>
                  </a:cubicBezTo>
                  <a:cubicBezTo>
                    <a:pt x="561" y="461"/>
                    <a:pt x="461" y="560"/>
                    <a:pt x="340" y="560"/>
                  </a:cubicBezTo>
                  <a:cubicBezTo>
                    <a:pt x="218" y="560"/>
                    <a:pt x="119" y="461"/>
                    <a:pt x="119" y="340"/>
                  </a:cubicBezTo>
                  <a:cubicBezTo>
                    <a:pt x="119" y="218"/>
                    <a:pt x="218" y="119"/>
                    <a:pt x="340" y="119"/>
                  </a:cubicBezTo>
                  <a:close/>
                  <a:moveTo>
                    <a:pt x="340" y="0"/>
                  </a:moveTo>
                  <a:cubicBezTo>
                    <a:pt x="152" y="0"/>
                    <a:pt x="0" y="152"/>
                    <a:pt x="0" y="340"/>
                  </a:cubicBezTo>
                  <a:cubicBezTo>
                    <a:pt x="0" y="525"/>
                    <a:pt x="152" y="676"/>
                    <a:pt x="340" y="676"/>
                  </a:cubicBezTo>
                  <a:cubicBezTo>
                    <a:pt x="525" y="676"/>
                    <a:pt x="677" y="525"/>
                    <a:pt x="677" y="340"/>
                  </a:cubicBezTo>
                  <a:cubicBezTo>
                    <a:pt x="677" y="152"/>
                    <a:pt x="525" y="0"/>
                    <a:pt x="340" y="0"/>
                  </a:cubicBez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9" name="Google Shape;2899;p32"/>
            <p:cNvSpPr/>
            <p:nvPr/>
          </p:nvSpPr>
          <p:spPr>
            <a:xfrm>
              <a:off x="2232575" y="2295325"/>
              <a:ext cx="16925" cy="16950"/>
            </a:xfrm>
            <a:custGeom>
              <a:avLst/>
              <a:gdLst/>
              <a:ahLst/>
              <a:cxnLst/>
              <a:rect l="l" t="t" r="r" b="b"/>
              <a:pathLst>
                <a:path w="677" h="678" extrusionOk="0">
                  <a:moveTo>
                    <a:pt x="340" y="120"/>
                  </a:moveTo>
                  <a:cubicBezTo>
                    <a:pt x="461" y="120"/>
                    <a:pt x="561" y="219"/>
                    <a:pt x="561" y="340"/>
                  </a:cubicBezTo>
                  <a:cubicBezTo>
                    <a:pt x="561" y="462"/>
                    <a:pt x="461" y="561"/>
                    <a:pt x="340" y="561"/>
                  </a:cubicBezTo>
                  <a:cubicBezTo>
                    <a:pt x="218" y="561"/>
                    <a:pt x="119" y="462"/>
                    <a:pt x="119" y="340"/>
                  </a:cubicBezTo>
                  <a:cubicBezTo>
                    <a:pt x="119" y="219"/>
                    <a:pt x="218" y="120"/>
                    <a:pt x="340" y="120"/>
                  </a:cubicBezTo>
                  <a:close/>
                  <a:moveTo>
                    <a:pt x="340" y="1"/>
                  </a:moveTo>
                  <a:cubicBezTo>
                    <a:pt x="152" y="1"/>
                    <a:pt x="0" y="153"/>
                    <a:pt x="0" y="340"/>
                  </a:cubicBezTo>
                  <a:cubicBezTo>
                    <a:pt x="0" y="525"/>
                    <a:pt x="152" y="677"/>
                    <a:pt x="340" y="677"/>
                  </a:cubicBezTo>
                  <a:cubicBezTo>
                    <a:pt x="525" y="677"/>
                    <a:pt x="677" y="525"/>
                    <a:pt x="677" y="340"/>
                  </a:cubicBezTo>
                  <a:cubicBezTo>
                    <a:pt x="677" y="153"/>
                    <a:pt x="525" y="1"/>
                    <a:pt x="340" y="1"/>
                  </a:cubicBez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0" name="Google Shape;2900;p32"/>
            <p:cNvSpPr/>
            <p:nvPr/>
          </p:nvSpPr>
          <p:spPr>
            <a:xfrm>
              <a:off x="1483025" y="1723150"/>
              <a:ext cx="275175" cy="230725"/>
            </a:xfrm>
            <a:custGeom>
              <a:avLst/>
              <a:gdLst/>
              <a:ahLst/>
              <a:cxnLst/>
              <a:rect l="l" t="t" r="r" b="b"/>
              <a:pathLst>
                <a:path w="11007" h="9229" extrusionOk="0">
                  <a:moveTo>
                    <a:pt x="83" y="1"/>
                  </a:moveTo>
                  <a:lnTo>
                    <a:pt x="1" y="83"/>
                  </a:lnTo>
                  <a:lnTo>
                    <a:pt x="2223" y="2303"/>
                  </a:lnTo>
                  <a:lnTo>
                    <a:pt x="2239" y="2319"/>
                  </a:lnTo>
                  <a:lnTo>
                    <a:pt x="4003" y="2319"/>
                  </a:lnTo>
                  <a:lnTo>
                    <a:pt x="10924" y="9229"/>
                  </a:lnTo>
                  <a:lnTo>
                    <a:pt x="11007" y="9146"/>
                  </a:lnTo>
                  <a:lnTo>
                    <a:pt x="4070" y="2220"/>
                  </a:lnTo>
                  <a:lnTo>
                    <a:pt x="4050" y="2201"/>
                  </a:lnTo>
                  <a:lnTo>
                    <a:pt x="2289" y="2201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1" name="Google Shape;2901;p32"/>
            <p:cNvSpPr/>
            <p:nvPr/>
          </p:nvSpPr>
          <p:spPr>
            <a:xfrm>
              <a:off x="2147125" y="961250"/>
              <a:ext cx="142825" cy="1564550"/>
            </a:xfrm>
            <a:custGeom>
              <a:avLst/>
              <a:gdLst/>
              <a:ahLst/>
              <a:cxnLst/>
              <a:rect l="l" t="t" r="r" b="b"/>
              <a:pathLst>
                <a:path w="5713" h="62582" extrusionOk="0">
                  <a:moveTo>
                    <a:pt x="1618" y="1"/>
                  </a:moveTo>
                  <a:lnTo>
                    <a:pt x="1618" y="12892"/>
                  </a:lnTo>
                  <a:lnTo>
                    <a:pt x="1" y="14521"/>
                  </a:lnTo>
                  <a:lnTo>
                    <a:pt x="1" y="20105"/>
                  </a:lnTo>
                  <a:lnTo>
                    <a:pt x="2974" y="23056"/>
                  </a:lnTo>
                  <a:lnTo>
                    <a:pt x="2974" y="28299"/>
                  </a:lnTo>
                  <a:lnTo>
                    <a:pt x="5083" y="30388"/>
                  </a:lnTo>
                  <a:lnTo>
                    <a:pt x="5083" y="61869"/>
                  </a:lnTo>
                  <a:cubicBezTo>
                    <a:pt x="4986" y="61941"/>
                    <a:pt x="4923" y="62054"/>
                    <a:pt x="4923" y="62184"/>
                  </a:cubicBezTo>
                  <a:cubicBezTo>
                    <a:pt x="4923" y="62402"/>
                    <a:pt x="5099" y="62581"/>
                    <a:pt x="5318" y="62581"/>
                  </a:cubicBezTo>
                  <a:cubicBezTo>
                    <a:pt x="5536" y="62581"/>
                    <a:pt x="5712" y="62402"/>
                    <a:pt x="5712" y="62184"/>
                  </a:cubicBezTo>
                  <a:cubicBezTo>
                    <a:pt x="5712" y="62054"/>
                    <a:pt x="5649" y="61941"/>
                    <a:pt x="5552" y="61869"/>
                  </a:cubicBezTo>
                  <a:lnTo>
                    <a:pt x="5552" y="30192"/>
                  </a:lnTo>
                  <a:lnTo>
                    <a:pt x="3446" y="28100"/>
                  </a:lnTo>
                  <a:lnTo>
                    <a:pt x="3446" y="22860"/>
                  </a:lnTo>
                  <a:lnTo>
                    <a:pt x="473" y="19909"/>
                  </a:lnTo>
                  <a:lnTo>
                    <a:pt x="473" y="14714"/>
                  </a:lnTo>
                  <a:lnTo>
                    <a:pt x="2088" y="13086"/>
                  </a:lnTo>
                  <a:lnTo>
                    <a:pt x="2088" y="1"/>
                  </a:ln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2" name="Google Shape;2902;p32"/>
            <p:cNvSpPr/>
            <p:nvPr/>
          </p:nvSpPr>
          <p:spPr>
            <a:xfrm>
              <a:off x="2231200" y="2262975"/>
              <a:ext cx="19750" cy="19750"/>
            </a:xfrm>
            <a:custGeom>
              <a:avLst/>
              <a:gdLst/>
              <a:ahLst/>
              <a:cxnLst/>
              <a:rect l="l" t="t" r="r" b="b"/>
              <a:pathLst>
                <a:path w="790" h="790" extrusionOk="0">
                  <a:moveTo>
                    <a:pt x="395" y="0"/>
                  </a:moveTo>
                  <a:cubicBezTo>
                    <a:pt x="177" y="0"/>
                    <a:pt x="0" y="177"/>
                    <a:pt x="0" y="395"/>
                  </a:cubicBezTo>
                  <a:cubicBezTo>
                    <a:pt x="0" y="613"/>
                    <a:pt x="177" y="790"/>
                    <a:pt x="395" y="790"/>
                  </a:cubicBezTo>
                  <a:cubicBezTo>
                    <a:pt x="613" y="790"/>
                    <a:pt x="790" y="613"/>
                    <a:pt x="790" y="395"/>
                  </a:cubicBezTo>
                  <a:cubicBezTo>
                    <a:pt x="790" y="177"/>
                    <a:pt x="613" y="0"/>
                    <a:pt x="395" y="0"/>
                  </a:cubicBez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3" name="Google Shape;2903;p32"/>
            <p:cNvSpPr/>
            <p:nvPr/>
          </p:nvSpPr>
          <p:spPr>
            <a:xfrm>
              <a:off x="1477850" y="1868700"/>
              <a:ext cx="368000" cy="307950"/>
            </a:xfrm>
            <a:custGeom>
              <a:avLst/>
              <a:gdLst/>
              <a:ahLst/>
              <a:cxnLst/>
              <a:rect l="l" t="t" r="r" b="b"/>
              <a:pathLst>
                <a:path w="14720" h="12318" extrusionOk="0">
                  <a:moveTo>
                    <a:pt x="14383" y="11760"/>
                  </a:moveTo>
                  <a:cubicBezTo>
                    <a:pt x="14504" y="11760"/>
                    <a:pt x="14601" y="11857"/>
                    <a:pt x="14601" y="11981"/>
                  </a:cubicBezTo>
                  <a:cubicBezTo>
                    <a:pt x="14601" y="12103"/>
                    <a:pt x="14504" y="12199"/>
                    <a:pt x="14383" y="12199"/>
                  </a:cubicBezTo>
                  <a:cubicBezTo>
                    <a:pt x="14259" y="12199"/>
                    <a:pt x="14162" y="12103"/>
                    <a:pt x="14162" y="11981"/>
                  </a:cubicBezTo>
                  <a:cubicBezTo>
                    <a:pt x="14162" y="11860"/>
                    <a:pt x="14261" y="11760"/>
                    <a:pt x="14383" y="11760"/>
                  </a:cubicBezTo>
                  <a:close/>
                  <a:moveTo>
                    <a:pt x="83" y="1"/>
                  </a:moveTo>
                  <a:lnTo>
                    <a:pt x="1" y="83"/>
                  </a:lnTo>
                  <a:lnTo>
                    <a:pt x="5607" y="5682"/>
                  </a:lnTo>
                  <a:lnTo>
                    <a:pt x="5607" y="6725"/>
                  </a:lnTo>
                  <a:lnTo>
                    <a:pt x="6397" y="7512"/>
                  </a:lnTo>
                  <a:lnTo>
                    <a:pt x="9820" y="7512"/>
                  </a:lnTo>
                  <a:lnTo>
                    <a:pt x="14104" y="11788"/>
                  </a:lnTo>
                  <a:cubicBezTo>
                    <a:pt x="14065" y="11840"/>
                    <a:pt x="14043" y="11909"/>
                    <a:pt x="14043" y="11981"/>
                  </a:cubicBezTo>
                  <a:cubicBezTo>
                    <a:pt x="14043" y="12166"/>
                    <a:pt x="14195" y="12318"/>
                    <a:pt x="14383" y="12318"/>
                  </a:cubicBezTo>
                  <a:cubicBezTo>
                    <a:pt x="14568" y="12318"/>
                    <a:pt x="14720" y="12166"/>
                    <a:pt x="14720" y="11981"/>
                  </a:cubicBezTo>
                  <a:cubicBezTo>
                    <a:pt x="14720" y="11793"/>
                    <a:pt x="14568" y="11642"/>
                    <a:pt x="14383" y="11642"/>
                  </a:cubicBezTo>
                  <a:cubicBezTo>
                    <a:pt x="14308" y="11642"/>
                    <a:pt x="14242" y="11664"/>
                    <a:pt x="14187" y="11702"/>
                  </a:cubicBezTo>
                  <a:lnTo>
                    <a:pt x="9886" y="7410"/>
                  </a:lnTo>
                  <a:lnTo>
                    <a:pt x="9869" y="7393"/>
                  </a:lnTo>
                  <a:lnTo>
                    <a:pt x="6444" y="7393"/>
                  </a:lnTo>
                  <a:lnTo>
                    <a:pt x="5726" y="6675"/>
                  </a:lnTo>
                  <a:lnTo>
                    <a:pt x="5726" y="5632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4" name="Google Shape;2904;p32"/>
            <p:cNvSpPr/>
            <p:nvPr/>
          </p:nvSpPr>
          <p:spPr>
            <a:xfrm>
              <a:off x="1729550" y="2124325"/>
              <a:ext cx="19750" cy="19825"/>
            </a:xfrm>
            <a:custGeom>
              <a:avLst/>
              <a:gdLst/>
              <a:ahLst/>
              <a:cxnLst/>
              <a:rect l="l" t="t" r="r" b="b"/>
              <a:pathLst>
                <a:path w="790" h="793" extrusionOk="0">
                  <a:moveTo>
                    <a:pt x="395" y="0"/>
                  </a:moveTo>
                  <a:cubicBezTo>
                    <a:pt x="177" y="0"/>
                    <a:pt x="0" y="180"/>
                    <a:pt x="0" y="398"/>
                  </a:cubicBezTo>
                  <a:cubicBezTo>
                    <a:pt x="0" y="616"/>
                    <a:pt x="177" y="793"/>
                    <a:pt x="395" y="793"/>
                  </a:cubicBezTo>
                  <a:cubicBezTo>
                    <a:pt x="613" y="793"/>
                    <a:pt x="790" y="616"/>
                    <a:pt x="790" y="398"/>
                  </a:cubicBezTo>
                  <a:cubicBezTo>
                    <a:pt x="790" y="180"/>
                    <a:pt x="613" y="0"/>
                    <a:pt x="395" y="0"/>
                  </a:cubicBez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5" name="Google Shape;2905;p32"/>
            <p:cNvSpPr/>
            <p:nvPr/>
          </p:nvSpPr>
          <p:spPr>
            <a:xfrm>
              <a:off x="1754325" y="2149225"/>
              <a:ext cx="16925" cy="16950"/>
            </a:xfrm>
            <a:custGeom>
              <a:avLst/>
              <a:gdLst/>
              <a:ahLst/>
              <a:cxnLst/>
              <a:rect l="l" t="t" r="r" b="b"/>
              <a:pathLst>
                <a:path w="677" h="678" extrusionOk="0">
                  <a:moveTo>
                    <a:pt x="340" y="120"/>
                  </a:moveTo>
                  <a:cubicBezTo>
                    <a:pt x="461" y="120"/>
                    <a:pt x="558" y="216"/>
                    <a:pt x="558" y="340"/>
                  </a:cubicBezTo>
                  <a:cubicBezTo>
                    <a:pt x="560" y="462"/>
                    <a:pt x="461" y="559"/>
                    <a:pt x="340" y="559"/>
                  </a:cubicBezTo>
                  <a:cubicBezTo>
                    <a:pt x="218" y="559"/>
                    <a:pt x="119" y="462"/>
                    <a:pt x="119" y="340"/>
                  </a:cubicBezTo>
                  <a:cubicBezTo>
                    <a:pt x="119" y="219"/>
                    <a:pt x="218" y="120"/>
                    <a:pt x="340" y="120"/>
                  </a:cubicBezTo>
                  <a:close/>
                  <a:moveTo>
                    <a:pt x="340" y="1"/>
                  </a:moveTo>
                  <a:cubicBezTo>
                    <a:pt x="152" y="1"/>
                    <a:pt x="0" y="153"/>
                    <a:pt x="0" y="338"/>
                  </a:cubicBezTo>
                  <a:cubicBezTo>
                    <a:pt x="0" y="525"/>
                    <a:pt x="152" y="677"/>
                    <a:pt x="340" y="677"/>
                  </a:cubicBezTo>
                  <a:cubicBezTo>
                    <a:pt x="525" y="677"/>
                    <a:pt x="676" y="525"/>
                    <a:pt x="676" y="338"/>
                  </a:cubicBezTo>
                  <a:cubicBezTo>
                    <a:pt x="676" y="153"/>
                    <a:pt x="525" y="1"/>
                    <a:pt x="340" y="1"/>
                  </a:cubicBez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6" name="Google Shape;2906;p32"/>
            <p:cNvSpPr/>
            <p:nvPr/>
          </p:nvSpPr>
          <p:spPr>
            <a:xfrm>
              <a:off x="1467700" y="1889200"/>
              <a:ext cx="136950" cy="182975"/>
            </a:xfrm>
            <a:custGeom>
              <a:avLst/>
              <a:gdLst/>
              <a:ahLst/>
              <a:cxnLst/>
              <a:rect l="l" t="t" r="r" b="b"/>
              <a:pathLst>
                <a:path w="5478" h="7319" extrusionOk="0">
                  <a:moveTo>
                    <a:pt x="5138" y="6761"/>
                  </a:moveTo>
                  <a:cubicBezTo>
                    <a:pt x="5260" y="6761"/>
                    <a:pt x="5359" y="6860"/>
                    <a:pt x="5359" y="6982"/>
                  </a:cubicBezTo>
                  <a:cubicBezTo>
                    <a:pt x="5359" y="7103"/>
                    <a:pt x="5260" y="7203"/>
                    <a:pt x="5138" y="7203"/>
                  </a:cubicBezTo>
                  <a:cubicBezTo>
                    <a:pt x="5017" y="7203"/>
                    <a:pt x="4917" y="7103"/>
                    <a:pt x="4917" y="6982"/>
                  </a:cubicBezTo>
                  <a:cubicBezTo>
                    <a:pt x="4917" y="6860"/>
                    <a:pt x="5017" y="6761"/>
                    <a:pt x="5138" y="6761"/>
                  </a:cubicBezTo>
                  <a:close/>
                  <a:moveTo>
                    <a:pt x="84" y="0"/>
                  </a:moveTo>
                  <a:lnTo>
                    <a:pt x="1" y="83"/>
                  </a:lnTo>
                  <a:lnTo>
                    <a:pt x="5080" y="5157"/>
                  </a:lnTo>
                  <a:lnTo>
                    <a:pt x="5080" y="6648"/>
                  </a:lnTo>
                  <a:cubicBezTo>
                    <a:pt x="4923" y="6675"/>
                    <a:pt x="4801" y="6813"/>
                    <a:pt x="4801" y="6982"/>
                  </a:cubicBezTo>
                  <a:cubicBezTo>
                    <a:pt x="4801" y="7167"/>
                    <a:pt x="4953" y="7318"/>
                    <a:pt x="5138" y="7318"/>
                  </a:cubicBezTo>
                  <a:cubicBezTo>
                    <a:pt x="5326" y="7318"/>
                    <a:pt x="5478" y="7167"/>
                    <a:pt x="5478" y="6982"/>
                  </a:cubicBezTo>
                  <a:cubicBezTo>
                    <a:pt x="5478" y="6813"/>
                    <a:pt x="5356" y="6675"/>
                    <a:pt x="5199" y="6648"/>
                  </a:cubicBezTo>
                  <a:lnTo>
                    <a:pt x="5199" y="5107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7" name="Google Shape;2907;p32"/>
            <p:cNvSpPr/>
            <p:nvPr/>
          </p:nvSpPr>
          <p:spPr>
            <a:xfrm>
              <a:off x="2292900" y="1611075"/>
              <a:ext cx="17000" cy="16925"/>
            </a:xfrm>
            <a:custGeom>
              <a:avLst/>
              <a:gdLst/>
              <a:ahLst/>
              <a:cxnLst/>
              <a:rect l="l" t="t" r="r" b="b"/>
              <a:pathLst>
                <a:path w="680" h="677" extrusionOk="0">
                  <a:moveTo>
                    <a:pt x="340" y="119"/>
                  </a:moveTo>
                  <a:cubicBezTo>
                    <a:pt x="461" y="119"/>
                    <a:pt x="560" y="219"/>
                    <a:pt x="560" y="340"/>
                  </a:cubicBezTo>
                  <a:cubicBezTo>
                    <a:pt x="560" y="462"/>
                    <a:pt x="461" y="561"/>
                    <a:pt x="340" y="561"/>
                  </a:cubicBezTo>
                  <a:cubicBezTo>
                    <a:pt x="218" y="561"/>
                    <a:pt x="119" y="462"/>
                    <a:pt x="119" y="340"/>
                  </a:cubicBezTo>
                  <a:cubicBezTo>
                    <a:pt x="119" y="219"/>
                    <a:pt x="218" y="119"/>
                    <a:pt x="340" y="119"/>
                  </a:cubicBezTo>
                  <a:close/>
                  <a:moveTo>
                    <a:pt x="340" y="1"/>
                  </a:moveTo>
                  <a:cubicBezTo>
                    <a:pt x="152" y="1"/>
                    <a:pt x="0" y="152"/>
                    <a:pt x="0" y="340"/>
                  </a:cubicBezTo>
                  <a:cubicBezTo>
                    <a:pt x="0" y="525"/>
                    <a:pt x="152" y="677"/>
                    <a:pt x="340" y="677"/>
                  </a:cubicBezTo>
                  <a:cubicBezTo>
                    <a:pt x="527" y="677"/>
                    <a:pt x="679" y="525"/>
                    <a:pt x="679" y="340"/>
                  </a:cubicBezTo>
                  <a:cubicBezTo>
                    <a:pt x="679" y="152"/>
                    <a:pt x="527" y="1"/>
                    <a:pt x="340" y="1"/>
                  </a:cubicBez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8" name="Google Shape;2908;p32"/>
            <p:cNvSpPr/>
            <p:nvPr/>
          </p:nvSpPr>
          <p:spPr>
            <a:xfrm>
              <a:off x="1478875" y="1479550"/>
              <a:ext cx="477800" cy="641750"/>
            </a:xfrm>
            <a:custGeom>
              <a:avLst/>
              <a:gdLst/>
              <a:ahLst/>
              <a:cxnLst/>
              <a:rect l="l" t="t" r="r" b="b"/>
              <a:pathLst>
                <a:path w="19112" h="25670" extrusionOk="0">
                  <a:moveTo>
                    <a:pt x="18775" y="25112"/>
                  </a:moveTo>
                  <a:cubicBezTo>
                    <a:pt x="18897" y="25112"/>
                    <a:pt x="18996" y="25212"/>
                    <a:pt x="18996" y="25333"/>
                  </a:cubicBezTo>
                  <a:cubicBezTo>
                    <a:pt x="18996" y="25455"/>
                    <a:pt x="18897" y="25554"/>
                    <a:pt x="18775" y="25554"/>
                  </a:cubicBezTo>
                  <a:cubicBezTo>
                    <a:pt x="18654" y="25554"/>
                    <a:pt x="18554" y="25455"/>
                    <a:pt x="18554" y="25333"/>
                  </a:cubicBezTo>
                  <a:cubicBezTo>
                    <a:pt x="18554" y="25212"/>
                    <a:pt x="18654" y="25112"/>
                    <a:pt x="18775" y="25112"/>
                  </a:cubicBezTo>
                  <a:close/>
                  <a:moveTo>
                    <a:pt x="1" y="0"/>
                  </a:moveTo>
                  <a:lnTo>
                    <a:pt x="1" y="119"/>
                  </a:lnTo>
                  <a:lnTo>
                    <a:pt x="2690" y="119"/>
                  </a:lnTo>
                  <a:lnTo>
                    <a:pt x="3385" y="823"/>
                  </a:lnTo>
                  <a:lnTo>
                    <a:pt x="3385" y="10051"/>
                  </a:lnTo>
                  <a:lnTo>
                    <a:pt x="18496" y="25140"/>
                  </a:lnTo>
                  <a:cubicBezTo>
                    <a:pt x="18460" y="25195"/>
                    <a:pt x="18436" y="25261"/>
                    <a:pt x="18436" y="25333"/>
                  </a:cubicBezTo>
                  <a:cubicBezTo>
                    <a:pt x="18436" y="25518"/>
                    <a:pt x="18587" y="25670"/>
                    <a:pt x="18775" y="25670"/>
                  </a:cubicBezTo>
                  <a:cubicBezTo>
                    <a:pt x="18960" y="25670"/>
                    <a:pt x="19112" y="25518"/>
                    <a:pt x="19112" y="25333"/>
                  </a:cubicBezTo>
                  <a:cubicBezTo>
                    <a:pt x="19112" y="25145"/>
                    <a:pt x="18960" y="24994"/>
                    <a:pt x="18775" y="24994"/>
                  </a:cubicBezTo>
                  <a:cubicBezTo>
                    <a:pt x="18703" y="24994"/>
                    <a:pt x="18637" y="25018"/>
                    <a:pt x="18582" y="25057"/>
                  </a:cubicBezTo>
                  <a:lnTo>
                    <a:pt x="3501" y="10004"/>
                  </a:lnTo>
                  <a:lnTo>
                    <a:pt x="3501" y="773"/>
                  </a:lnTo>
                  <a:lnTo>
                    <a:pt x="2739" y="0"/>
                  </a:ln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9" name="Google Shape;2909;p32"/>
            <p:cNvSpPr/>
            <p:nvPr/>
          </p:nvSpPr>
          <p:spPr>
            <a:xfrm>
              <a:off x="1467775" y="1794925"/>
              <a:ext cx="496025" cy="426050"/>
            </a:xfrm>
            <a:custGeom>
              <a:avLst/>
              <a:gdLst/>
              <a:ahLst/>
              <a:cxnLst/>
              <a:rect l="l" t="t" r="r" b="b"/>
              <a:pathLst>
                <a:path w="19841" h="17042" extrusionOk="0">
                  <a:moveTo>
                    <a:pt x="332" y="1"/>
                  </a:moveTo>
                  <a:lnTo>
                    <a:pt x="1" y="335"/>
                  </a:lnTo>
                  <a:lnTo>
                    <a:pt x="8691" y="8961"/>
                  </a:lnTo>
                  <a:lnTo>
                    <a:pt x="11368" y="8961"/>
                  </a:lnTo>
                  <a:lnTo>
                    <a:pt x="19053" y="16591"/>
                  </a:lnTo>
                  <a:cubicBezTo>
                    <a:pt x="19051" y="16608"/>
                    <a:pt x="19048" y="16627"/>
                    <a:pt x="19048" y="16644"/>
                  </a:cubicBezTo>
                  <a:cubicBezTo>
                    <a:pt x="19048" y="16864"/>
                    <a:pt x="19225" y="17041"/>
                    <a:pt x="19443" y="17041"/>
                  </a:cubicBezTo>
                  <a:cubicBezTo>
                    <a:pt x="19661" y="17041"/>
                    <a:pt x="19840" y="16864"/>
                    <a:pt x="19840" y="16644"/>
                  </a:cubicBezTo>
                  <a:cubicBezTo>
                    <a:pt x="19837" y="16425"/>
                    <a:pt x="19661" y="16249"/>
                    <a:pt x="19443" y="16249"/>
                  </a:cubicBezTo>
                  <a:cubicBezTo>
                    <a:pt x="19423" y="16249"/>
                    <a:pt x="19404" y="16252"/>
                    <a:pt x="19385" y="16254"/>
                  </a:cubicBezTo>
                  <a:lnTo>
                    <a:pt x="11561" y="8489"/>
                  </a:lnTo>
                  <a:lnTo>
                    <a:pt x="8884" y="8489"/>
                  </a:lnTo>
                  <a:lnTo>
                    <a:pt x="332" y="1"/>
                  </a:ln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0" name="Google Shape;2910;p32"/>
            <p:cNvSpPr/>
            <p:nvPr/>
          </p:nvSpPr>
          <p:spPr>
            <a:xfrm>
              <a:off x="1707600" y="2102300"/>
              <a:ext cx="16925" cy="16950"/>
            </a:xfrm>
            <a:custGeom>
              <a:avLst/>
              <a:gdLst/>
              <a:ahLst/>
              <a:cxnLst/>
              <a:rect l="l" t="t" r="r" b="b"/>
              <a:pathLst>
                <a:path w="677" h="678" extrusionOk="0">
                  <a:moveTo>
                    <a:pt x="337" y="117"/>
                  </a:moveTo>
                  <a:cubicBezTo>
                    <a:pt x="461" y="117"/>
                    <a:pt x="558" y="216"/>
                    <a:pt x="558" y="338"/>
                  </a:cubicBezTo>
                  <a:cubicBezTo>
                    <a:pt x="558" y="459"/>
                    <a:pt x="461" y="558"/>
                    <a:pt x="337" y="558"/>
                  </a:cubicBezTo>
                  <a:cubicBezTo>
                    <a:pt x="216" y="558"/>
                    <a:pt x="119" y="459"/>
                    <a:pt x="119" y="338"/>
                  </a:cubicBezTo>
                  <a:cubicBezTo>
                    <a:pt x="119" y="216"/>
                    <a:pt x="216" y="117"/>
                    <a:pt x="337" y="117"/>
                  </a:cubicBezTo>
                  <a:close/>
                  <a:moveTo>
                    <a:pt x="337" y="1"/>
                  </a:moveTo>
                  <a:cubicBezTo>
                    <a:pt x="152" y="1"/>
                    <a:pt x="0" y="153"/>
                    <a:pt x="0" y="338"/>
                  </a:cubicBezTo>
                  <a:cubicBezTo>
                    <a:pt x="0" y="525"/>
                    <a:pt x="152" y="677"/>
                    <a:pt x="337" y="677"/>
                  </a:cubicBezTo>
                  <a:cubicBezTo>
                    <a:pt x="525" y="677"/>
                    <a:pt x="677" y="525"/>
                    <a:pt x="677" y="338"/>
                  </a:cubicBezTo>
                  <a:cubicBezTo>
                    <a:pt x="677" y="153"/>
                    <a:pt x="525" y="1"/>
                    <a:pt x="337" y="1"/>
                  </a:cubicBez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1" name="Google Shape;2911;p32"/>
            <p:cNvSpPr/>
            <p:nvPr/>
          </p:nvSpPr>
          <p:spPr>
            <a:xfrm>
              <a:off x="2694325" y="1972500"/>
              <a:ext cx="284150" cy="305875"/>
            </a:xfrm>
            <a:custGeom>
              <a:avLst/>
              <a:gdLst/>
              <a:ahLst/>
              <a:cxnLst/>
              <a:rect l="l" t="t" r="r" b="b"/>
              <a:pathLst>
                <a:path w="11366" h="12235" extrusionOk="0">
                  <a:moveTo>
                    <a:pt x="338" y="11677"/>
                  </a:moveTo>
                  <a:cubicBezTo>
                    <a:pt x="459" y="11677"/>
                    <a:pt x="558" y="11777"/>
                    <a:pt x="558" y="11898"/>
                  </a:cubicBezTo>
                  <a:cubicBezTo>
                    <a:pt x="558" y="12019"/>
                    <a:pt x="459" y="12119"/>
                    <a:pt x="338" y="12119"/>
                  </a:cubicBezTo>
                  <a:cubicBezTo>
                    <a:pt x="216" y="12119"/>
                    <a:pt x="117" y="12019"/>
                    <a:pt x="117" y="11898"/>
                  </a:cubicBezTo>
                  <a:cubicBezTo>
                    <a:pt x="117" y="11777"/>
                    <a:pt x="216" y="11677"/>
                    <a:pt x="338" y="11677"/>
                  </a:cubicBezTo>
                  <a:close/>
                  <a:moveTo>
                    <a:pt x="4296" y="0"/>
                  </a:moveTo>
                  <a:lnTo>
                    <a:pt x="3603" y="699"/>
                  </a:lnTo>
                  <a:lnTo>
                    <a:pt x="3603" y="5124"/>
                  </a:lnTo>
                  <a:lnTo>
                    <a:pt x="296" y="8453"/>
                  </a:lnTo>
                  <a:lnTo>
                    <a:pt x="280" y="8469"/>
                  </a:lnTo>
                  <a:lnTo>
                    <a:pt x="280" y="11564"/>
                  </a:lnTo>
                  <a:cubicBezTo>
                    <a:pt x="122" y="11594"/>
                    <a:pt x="1" y="11732"/>
                    <a:pt x="1" y="11898"/>
                  </a:cubicBezTo>
                  <a:cubicBezTo>
                    <a:pt x="1" y="12083"/>
                    <a:pt x="153" y="12235"/>
                    <a:pt x="338" y="12235"/>
                  </a:cubicBezTo>
                  <a:cubicBezTo>
                    <a:pt x="525" y="12235"/>
                    <a:pt x="677" y="12083"/>
                    <a:pt x="677" y="11898"/>
                  </a:cubicBezTo>
                  <a:cubicBezTo>
                    <a:pt x="677" y="11732"/>
                    <a:pt x="556" y="11594"/>
                    <a:pt x="398" y="11564"/>
                  </a:cubicBezTo>
                  <a:lnTo>
                    <a:pt x="398" y="8519"/>
                  </a:lnTo>
                  <a:lnTo>
                    <a:pt x="3719" y="5171"/>
                  </a:lnTo>
                  <a:lnTo>
                    <a:pt x="3719" y="748"/>
                  </a:lnTo>
                  <a:lnTo>
                    <a:pt x="4346" y="119"/>
                  </a:lnTo>
                  <a:lnTo>
                    <a:pt x="11366" y="119"/>
                  </a:lnTo>
                  <a:lnTo>
                    <a:pt x="11366" y="0"/>
                  </a:ln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2" name="Google Shape;2912;p32"/>
            <p:cNvSpPr/>
            <p:nvPr/>
          </p:nvSpPr>
          <p:spPr>
            <a:xfrm>
              <a:off x="2883975" y="2012650"/>
              <a:ext cx="19775" cy="19850"/>
            </a:xfrm>
            <a:custGeom>
              <a:avLst/>
              <a:gdLst/>
              <a:ahLst/>
              <a:cxnLst/>
              <a:rect l="l" t="t" r="r" b="b"/>
              <a:pathLst>
                <a:path w="791" h="794" extrusionOk="0">
                  <a:moveTo>
                    <a:pt x="395" y="1"/>
                  </a:moveTo>
                  <a:cubicBezTo>
                    <a:pt x="177" y="1"/>
                    <a:pt x="1" y="178"/>
                    <a:pt x="1" y="398"/>
                  </a:cubicBezTo>
                  <a:cubicBezTo>
                    <a:pt x="1" y="616"/>
                    <a:pt x="177" y="793"/>
                    <a:pt x="395" y="793"/>
                  </a:cubicBezTo>
                  <a:cubicBezTo>
                    <a:pt x="613" y="793"/>
                    <a:pt x="790" y="616"/>
                    <a:pt x="790" y="398"/>
                  </a:cubicBezTo>
                  <a:cubicBezTo>
                    <a:pt x="790" y="178"/>
                    <a:pt x="613" y="1"/>
                    <a:pt x="395" y="1"/>
                  </a:cubicBez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3" name="Google Shape;2913;p32"/>
            <p:cNvSpPr/>
            <p:nvPr/>
          </p:nvSpPr>
          <p:spPr>
            <a:xfrm>
              <a:off x="2855125" y="2014100"/>
              <a:ext cx="16950" cy="16950"/>
            </a:xfrm>
            <a:custGeom>
              <a:avLst/>
              <a:gdLst/>
              <a:ahLst/>
              <a:cxnLst/>
              <a:rect l="l" t="t" r="r" b="b"/>
              <a:pathLst>
                <a:path w="678" h="678" extrusionOk="0">
                  <a:moveTo>
                    <a:pt x="340" y="117"/>
                  </a:moveTo>
                  <a:cubicBezTo>
                    <a:pt x="462" y="117"/>
                    <a:pt x="561" y="216"/>
                    <a:pt x="561" y="338"/>
                  </a:cubicBezTo>
                  <a:cubicBezTo>
                    <a:pt x="561" y="462"/>
                    <a:pt x="462" y="558"/>
                    <a:pt x="340" y="558"/>
                  </a:cubicBezTo>
                  <a:cubicBezTo>
                    <a:pt x="219" y="558"/>
                    <a:pt x="119" y="459"/>
                    <a:pt x="119" y="338"/>
                  </a:cubicBezTo>
                  <a:cubicBezTo>
                    <a:pt x="119" y="216"/>
                    <a:pt x="219" y="117"/>
                    <a:pt x="340" y="117"/>
                  </a:cubicBezTo>
                  <a:close/>
                  <a:moveTo>
                    <a:pt x="340" y="1"/>
                  </a:moveTo>
                  <a:cubicBezTo>
                    <a:pt x="153" y="1"/>
                    <a:pt x="1" y="153"/>
                    <a:pt x="1" y="338"/>
                  </a:cubicBezTo>
                  <a:cubicBezTo>
                    <a:pt x="1" y="525"/>
                    <a:pt x="153" y="677"/>
                    <a:pt x="340" y="677"/>
                  </a:cubicBezTo>
                  <a:cubicBezTo>
                    <a:pt x="525" y="677"/>
                    <a:pt x="677" y="525"/>
                    <a:pt x="677" y="338"/>
                  </a:cubicBezTo>
                  <a:cubicBezTo>
                    <a:pt x="677" y="153"/>
                    <a:pt x="525" y="1"/>
                    <a:pt x="340" y="1"/>
                  </a:cubicBez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4" name="Google Shape;2914;p32"/>
            <p:cNvSpPr/>
            <p:nvPr/>
          </p:nvSpPr>
          <p:spPr>
            <a:xfrm>
              <a:off x="2504275" y="1775475"/>
              <a:ext cx="497125" cy="627900"/>
            </a:xfrm>
            <a:custGeom>
              <a:avLst/>
              <a:gdLst/>
              <a:ahLst/>
              <a:cxnLst/>
              <a:rect l="l" t="t" r="r" b="b"/>
              <a:pathLst>
                <a:path w="19885" h="25116" extrusionOk="0">
                  <a:moveTo>
                    <a:pt x="19550" y="0"/>
                  </a:moveTo>
                  <a:lnTo>
                    <a:pt x="15318" y="4262"/>
                  </a:lnTo>
                  <a:lnTo>
                    <a:pt x="8448" y="4262"/>
                  </a:lnTo>
                  <a:lnTo>
                    <a:pt x="161" y="12613"/>
                  </a:lnTo>
                  <a:lnTo>
                    <a:pt x="161" y="24403"/>
                  </a:lnTo>
                  <a:cubicBezTo>
                    <a:pt x="64" y="24477"/>
                    <a:pt x="0" y="24591"/>
                    <a:pt x="0" y="24720"/>
                  </a:cubicBezTo>
                  <a:cubicBezTo>
                    <a:pt x="0" y="24938"/>
                    <a:pt x="177" y="25115"/>
                    <a:pt x="395" y="25115"/>
                  </a:cubicBezTo>
                  <a:cubicBezTo>
                    <a:pt x="616" y="25115"/>
                    <a:pt x="793" y="24938"/>
                    <a:pt x="793" y="24720"/>
                  </a:cubicBezTo>
                  <a:cubicBezTo>
                    <a:pt x="793" y="24591"/>
                    <a:pt x="729" y="24477"/>
                    <a:pt x="633" y="24403"/>
                  </a:cubicBezTo>
                  <a:lnTo>
                    <a:pt x="633" y="12806"/>
                  </a:lnTo>
                  <a:lnTo>
                    <a:pt x="8644" y="4734"/>
                  </a:lnTo>
                  <a:lnTo>
                    <a:pt x="15514" y="4734"/>
                  </a:lnTo>
                  <a:lnTo>
                    <a:pt x="19884" y="331"/>
                  </a:lnTo>
                  <a:lnTo>
                    <a:pt x="19550" y="0"/>
                  </a:ln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5" name="Google Shape;2915;p32"/>
            <p:cNvSpPr/>
            <p:nvPr/>
          </p:nvSpPr>
          <p:spPr>
            <a:xfrm>
              <a:off x="2824900" y="2014100"/>
              <a:ext cx="16925" cy="16950"/>
            </a:xfrm>
            <a:custGeom>
              <a:avLst/>
              <a:gdLst/>
              <a:ahLst/>
              <a:cxnLst/>
              <a:rect l="l" t="t" r="r" b="b"/>
              <a:pathLst>
                <a:path w="677" h="678" extrusionOk="0">
                  <a:moveTo>
                    <a:pt x="340" y="117"/>
                  </a:moveTo>
                  <a:cubicBezTo>
                    <a:pt x="462" y="117"/>
                    <a:pt x="561" y="216"/>
                    <a:pt x="561" y="338"/>
                  </a:cubicBezTo>
                  <a:cubicBezTo>
                    <a:pt x="558" y="462"/>
                    <a:pt x="462" y="558"/>
                    <a:pt x="340" y="558"/>
                  </a:cubicBezTo>
                  <a:cubicBezTo>
                    <a:pt x="219" y="558"/>
                    <a:pt x="119" y="459"/>
                    <a:pt x="119" y="338"/>
                  </a:cubicBezTo>
                  <a:cubicBezTo>
                    <a:pt x="119" y="216"/>
                    <a:pt x="219" y="117"/>
                    <a:pt x="340" y="117"/>
                  </a:cubicBezTo>
                  <a:close/>
                  <a:moveTo>
                    <a:pt x="340" y="1"/>
                  </a:moveTo>
                  <a:cubicBezTo>
                    <a:pt x="153" y="1"/>
                    <a:pt x="1" y="153"/>
                    <a:pt x="1" y="338"/>
                  </a:cubicBezTo>
                  <a:cubicBezTo>
                    <a:pt x="1" y="525"/>
                    <a:pt x="153" y="677"/>
                    <a:pt x="340" y="677"/>
                  </a:cubicBezTo>
                  <a:cubicBezTo>
                    <a:pt x="525" y="677"/>
                    <a:pt x="677" y="525"/>
                    <a:pt x="677" y="338"/>
                  </a:cubicBezTo>
                  <a:cubicBezTo>
                    <a:pt x="677" y="153"/>
                    <a:pt x="525" y="1"/>
                    <a:pt x="340" y="1"/>
                  </a:cubicBez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6" name="Google Shape;2916;p32"/>
            <p:cNvSpPr/>
            <p:nvPr/>
          </p:nvSpPr>
          <p:spPr>
            <a:xfrm>
              <a:off x="2670875" y="1949175"/>
              <a:ext cx="307600" cy="329200"/>
            </a:xfrm>
            <a:custGeom>
              <a:avLst/>
              <a:gdLst/>
              <a:ahLst/>
              <a:cxnLst/>
              <a:rect l="l" t="t" r="r" b="b"/>
              <a:pathLst>
                <a:path w="12304" h="13168" extrusionOk="0">
                  <a:moveTo>
                    <a:pt x="337" y="12610"/>
                  </a:moveTo>
                  <a:cubicBezTo>
                    <a:pt x="458" y="12610"/>
                    <a:pt x="558" y="12710"/>
                    <a:pt x="558" y="12831"/>
                  </a:cubicBezTo>
                  <a:cubicBezTo>
                    <a:pt x="558" y="12952"/>
                    <a:pt x="458" y="13052"/>
                    <a:pt x="337" y="13052"/>
                  </a:cubicBezTo>
                  <a:cubicBezTo>
                    <a:pt x="216" y="13052"/>
                    <a:pt x="116" y="12952"/>
                    <a:pt x="116" y="12831"/>
                  </a:cubicBezTo>
                  <a:cubicBezTo>
                    <a:pt x="116" y="12710"/>
                    <a:pt x="216" y="12610"/>
                    <a:pt x="337" y="12610"/>
                  </a:cubicBezTo>
                  <a:close/>
                  <a:moveTo>
                    <a:pt x="4928" y="0"/>
                  </a:moveTo>
                  <a:lnTo>
                    <a:pt x="3603" y="1336"/>
                  </a:lnTo>
                  <a:lnTo>
                    <a:pt x="3603" y="5761"/>
                  </a:lnTo>
                  <a:lnTo>
                    <a:pt x="296" y="9091"/>
                  </a:lnTo>
                  <a:lnTo>
                    <a:pt x="279" y="9107"/>
                  </a:lnTo>
                  <a:lnTo>
                    <a:pt x="279" y="12497"/>
                  </a:lnTo>
                  <a:cubicBezTo>
                    <a:pt x="119" y="12527"/>
                    <a:pt x="0" y="12665"/>
                    <a:pt x="0" y="12831"/>
                  </a:cubicBezTo>
                  <a:cubicBezTo>
                    <a:pt x="0" y="13016"/>
                    <a:pt x="152" y="13168"/>
                    <a:pt x="337" y="13168"/>
                  </a:cubicBezTo>
                  <a:cubicBezTo>
                    <a:pt x="525" y="13168"/>
                    <a:pt x="677" y="13016"/>
                    <a:pt x="677" y="12831"/>
                  </a:cubicBezTo>
                  <a:cubicBezTo>
                    <a:pt x="677" y="12665"/>
                    <a:pt x="555" y="12527"/>
                    <a:pt x="398" y="12497"/>
                  </a:cubicBezTo>
                  <a:lnTo>
                    <a:pt x="398" y="9157"/>
                  </a:lnTo>
                  <a:lnTo>
                    <a:pt x="3719" y="5808"/>
                  </a:lnTo>
                  <a:lnTo>
                    <a:pt x="3719" y="1383"/>
                  </a:lnTo>
                  <a:lnTo>
                    <a:pt x="4977" y="116"/>
                  </a:lnTo>
                  <a:lnTo>
                    <a:pt x="12304" y="116"/>
                  </a:lnTo>
                  <a:lnTo>
                    <a:pt x="12304" y="0"/>
                  </a:ln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7" name="Google Shape;2917;p32"/>
            <p:cNvSpPr/>
            <p:nvPr/>
          </p:nvSpPr>
          <p:spPr>
            <a:xfrm>
              <a:off x="2647325" y="1851175"/>
              <a:ext cx="330400" cy="427275"/>
            </a:xfrm>
            <a:custGeom>
              <a:avLst/>
              <a:gdLst/>
              <a:ahLst/>
              <a:cxnLst/>
              <a:rect l="l" t="t" r="r" b="b"/>
              <a:pathLst>
                <a:path w="13216" h="17091" extrusionOk="0">
                  <a:moveTo>
                    <a:pt x="340" y="16530"/>
                  </a:moveTo>
                  <a:cubicBezTo>
                    <a:pt x="462" y="16530"/>
                    <a:pt x="561" y="16630"/>
                    <a:pt x="561" y="16751"/>
                  </a:cubicBezTo>
                  <a:cubicBezTo>
                    <a:pt x="561" y="16872"/>
                    <a:pt x="462" y="16972"/>
                    <a:pt x="340" y="16972"/>
                  </a:cubicBezTo>
                  <a:cubicBezTo>
                    <a:pt x="219" y="16972"/>
                    <a:pt x="120" y="16872"/>
                    <a:pt x="120" y="16751"/>
                  </a:cubicBezTo>
                  <a:cubicBezTo>
                    <a:pt x="120" y="16630"/>
                    <a:pt x="219" y="16530"/>
                    <a:pt x="340" y="16530"/>
                  </a:cubicBezTo>
                  <a:close/>
                  <a:moveTo>
                    <a:pt x="13133" y="0"/>
                  </a:moveTo>
                  <a:lnTo>
                    <a:pt x="10173" y="2984"/>
                  </a:lnTo>
                  <a:lnTo>
                    <a:pt x="5577" y="2984"/>
                  </a:lnTo>
                  <a:lnTo>
                    <a:pt x="3614" y="4964"/>
                  </a:lnTo>
                  <a:lnTo>
                    <a:pt x="3614" y="9389"/>
                  </a:lnTo>
                  <a:lnTo>
                    <a:pt x="291" y="12735"/>
                  </a:lnTo>
                  <a:lnTo>
                    <a:pt x="282" y="16420"/>
                  </a:lnTo>
                  <a:cubicBezTo>
                    <a:pt x="122" y="16447"/>
                    <a:pt x="1" y="16585"/>
                    <a:pt x="1" y="16751"/>
                  </a:cubicBezTo>
                  <a:cubicBezTo>
                    <a:pt x="1" y="16939"/>
                    <a:pt x="153" y="17091"/>
                    <a:pt x="340" y="17091"/>
                  </a:cubicBezTo>
                  <a:cubicBezTo>
                    <a:pt x="528" y="17091"/>
                    <a:pt x="680" y="16939"/>
                    <a:pt x="680" y="16751"/>
                  </a:cubicBezTo>
                  <a:cubicBezTo>
                    <a:pt x="680" y="16585"/>
                    <a:pt x="559" y="16447"/>
                    <a:pt x="401" y="16417"/>
                  </a:cubicBezTo>
                  <a:lnTo>
                    <a:pt x="409" y="12784"/>
                  </a:lnTo>
                  <a:lnTo>
                    <a:pt x="3730" y="9436"/>
                  </a:lnTo>
                  <a:lnTo>
                    <a:pt x="3730" y="5011"/>
                  </a:lnTo>
                  <a:lnTo>
                    <a:pt x="5627" y="3103"/>
                  </a:lnTo>
                  <a:lnTo>
                    <a:pt x="10220" y="3103"/>
                  </a:lnTo>
                  <a:lnTo>
                    <a:pt x="13215" y="86"/>
                  </a:lnTo>
                  <a:lnTo>
                    <a:pt x="13133" y="0"/>
                  </a:ln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8" name="Google Shape;2918;p32"/>
            <p:cNvSpPr/>
            <p:nvPr/>
          </p:nvSpPr>
          <p:spPr>
            <a:xfrm>
              <a:off x="2414275" y="1478925"/>
              <a:ext cx="324450" cy="777500"/>
            </a:xfrm>
            <a:custGeom>
              <a:avLst/>
              <a:gdLst/>
              <a:ahLst/>
              <a:cxnLst/>
              <a:rect l="l" t="t" r="r" b="b"/>
              <a:pathLst>
                <a:path w="12978" h="31100" extrusionOk="0">
                  <a:moveTo>
                    <a:pt x="340" y="30540"/>
                  </a:moveTo>
                  <a:cubicBezTo>
                    <a:pt x="462" y="30540"/>
                    <a:pt x="561" y="30639"/>
                    <a:pt x="561" y="30760"/>
                  </a:cubicBezTo>
                  <a:cubicBezTo>
                    <a:pt x="561" y="30882"/>
                    <a:pt x="462" y="30981"/>
                    <a:pt x="340" y="30981"/>
                  </a:cubicBezTo>
                  <a:cubicBezTo>
                    <a:pt x="219" y="30981"/>
                    <a:pt x="119" y="30882"/>
                    <a:pt x="119" y="30760"/>
                  </a:cubicBezTo>
                  <a:cubicBezTo>
                    <a:pt x="119" y="30639"/>
                    <a:pt x="219" y="30540"/>
                    <a:pt x="340" y="30540"/>
                  </a:cubicBezTo>
                  <a:close/>
                  <a:moveTo>
                    <a:pt x="12895" y="0"/>
                  </a:moveTo>
                  <a:lnTo>
                    <a:pt x="4834" y="8097"/>
                  </a:lnTo>
                  <a:lnTo>
                    <a:pt x="4818" y="8116"/>
                  </a:lnTo>
                  <a:lnTo>
                    <a:pt x="4818" y="15097"/>
                  </a:lnTo>
                  <a:lnTo>
                    <a:pt x="953" y="18979"/>
                  </a:lnTo>
                  <a:lnTo>
                    <a:pt x="953" y="24364"/>
                  </a:lnTo>
                  <a:lnTo>
                    <a:pt x="282" y="25041"/>
                  </a:lnTo>
                  <a:lnTo>
                    <a:pt x="282" y="30429"/>
                  </a:lnTo>
                  <a:cubicBezTo>
                    <a:pt x="122" y="30457"/>
                    <a:pt x="1" y="30595"/>
                    <a:pt x="1" y="30760"/>
                  </a:cubicBezTo>
                  <a:cubicBezTo>
                    <a:pt x="1" y="30948"/>
                    <a:pt x="153" y="31100"/>
                    <a:pt x="340" y="31100"/>
                  </a:cubicBezTo>
                  <a:cubicBezTo>
                    <a:pt x="528" y="31100"/>
                    <a:pt x="680" y="30948"/>
                    <a:pt x="680" y="30760"/>
                  </a:cubicBezTo>
                  <a:cubicBezTo>
                    <a:pt x="680" y="30595"/>
                    <a:pt x="558" y="30457"/>
                    <a:pt x="398" y="30429"/>
                  </a:cubicBezTo>
                  <a:lnTo>
                    <a:pt x="398" y="25090"/>
                  </a:lnTo>
                  <a:lnTo>
                    <a:pt x="1072" y="24414"/>
                  </a:lnTo>
                  <a:lnTo>
                    <a:pt x="1072" y="19028"/>
                  </a:lnTo>
                  <a:lnTo>
                    <a:pt x="4936" y="15147"/>
                  </a:lnTo>
                  <a:lnTo>
                    <a:pt x="4936" y="8163"/>
                  </a:lnTo>
                  <a:lnTo>
                    <a:pt x="12978" y="83"/>
                  </a:lnTo>
                  <a:lnTo>
                    <a:pt x="12895" y="0"/>
                  </a:ln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9" name="Google Shape;2919;p32"/>
            <p:cNvSpPr/>
            <p:nvPr/>
          </p:nvSpPr>
          <p:spPr>
            <a:xfrm>
              <a:off x="2294950" y="1643925"/>
              <a:ext cx="112925" cy="685675"/>
            </a:xfrm>
            <a:custGeom>
              <a:avLst/>
              <a:gdLst/>
              <a:ahLst/>
              <a:cxnLst/>
              <a:rect l="l" t="t" r="r" b="b"/>
              <a:pathLst>
                <a:path w="4517" h="27427" extrusionOk="0">
                  <a:moveTo>
                    <a:pt x="338" y="26866"/>
                  </a:moveTo>
                  <a:cubicBezTo>
                    <a:pt x="462" y="26866"/>
                    <a:pt x="558" y="26965"/>
                    <a:pt x="558" y="27087"/>
                  </a:cubicBezTo>
                  <a:cubicBezTo>
                    <a:pt x="558" y="27208"/>
                    <a:pt x="462" y="27307"/>
                    <a:pt x="338" y="27307"/>
                  </a:cubicBezTo>
                  <a:cubicBezTo>
                    <a:pt x="216" y="27307"/>
                    <a:pt x="120" y="27208"/>
                    <a:pt x="120" y="27087"/>
                  </a:cubicBezTo>
                  <a:cubicBezTo>
                    <a:pt x="120" y="26965"/>
                    <a:pt x="216" y="26866"/>
                    <a:pt x="338" y="26866"/>
                  </a:cubicBezTo>
                  <a:close/>
                  <a:moveTo>
                    <a:pt x="4398" y="1"/>
                  </a:moveTo>
                  <a:lnTo>
                    <a:pt x="4398" y="6093"/>
                  </a:lnTo>
                  <a:lnTo>
                    <a:pt x="1097" y="9408"/>
                  </a:lnTo>
                  <a:lnTo>
                    <a:pt x="1077" y="9425"/>
                  </a:lnTo>
                  <a:lnTo>
                    <a:pt x="1077" y="19592"/>
                  </a:lnTo>
                  <a:lnTo>
                    <a:pt x="280" y="20392"/>
                  </a:lnTo>
                  <a:lnTo>
                    <a:pt x="280" y="26755"/>
                  </a:lnTo>
                  <a:cubicBezTo>
                    <a:pt x="122" y="26783"/>
                    <a:pt x="1" y="26921"/>
                    <a:pt x="1" y="27087"/>
                  </a:cubicBezTo>
                  <a:cubicBezTo>
                    <a:pt x="1" y="27274"/>
                    <a:pt x="153" y="27426"/>
                    <a:pt x="340" y="27426"/>
                  </a:cubicBezTo>
                  <a:cubicBezTo>
                    <a:pt x="525" y="27426"/>
                    <a:pt x="677" y="27274"/>
                    <a:pt x="677" y="27087"/>
                  </a:cubicBezTo>
                  <a:cubicBezTo>
                    <a:pt x="677" y="26921"/>
                    <a:pt x="556" y="26783"/>
                    <a:pt x="398" y="26755"/>
                  </a:cubicBezTo>
                  <a:lnTo>
                    <a:pt x="398" y="20442"/>
                  </a:lnTo>
                  <a:lnTo>
                    <a:pt x="1196" y="19639"/>
                  </a:lnTo>
                  <a:lnTo>
                    <a:pt x="1196" y="9475"/>
                  </a:lnTo>
                  <a:lnTo>
                    <a:pt x="4500" y="6159"/>
                  </a:lnTo>
                  <a:lnTo>
                    <a:pt x="4517" y="6143"/>
                  </a:lnTo>
                  <a:lnTo>
                    <a:pt x="4517" y="1"/>
                  </a:ln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0" name="Google Shape;2920;p32"/>
            <p:cNvSpPr/>
            <p:nvPr/>
          </p:nvSpPr>
          <p:spPr>
            <a:xfrm>
              <a:off x="2319325" y="978025"/>
              <a:ext cx="44250" cy="465925"/>
            </a:xfrm>
            <a:custGeom>
              <a:avLst/>
              <a:gdLst/>
              <a:ahLst/>
              <a:cxnLst/>
              <a:rect l="l" t="t" r="r" b="b"/>
              <a:pathLst>
                <a:path w="1770" h="18637" extrusionOk="0">
                  <a:moveTo>
                    <a:pt x="1430" y="18076"/>
                  </a:moveTo>
                  <a:cubicBezTo>
                    <a:pt x="1552" y="18076"/>
                    <a:pt x="1651" y="18176"/>
                    <a:pt x="1651" y="18297"/>
                  </a:cubicBezTo>
                  <a:cubicBezTo>
                    <a:pt x="1651" y="18419"/>
                    <a:pt x="1552" y="18518"/>
                    <a:pt x="1430" y="18518"/>
                  </a:cubicBezTo>
                  <a:cubicBezTo>
                    <a:pt x="1309" y="18518"/>
                    <a:pt x="1209" y="18419"/>
                    <a:pt x="1209" y="18297"/>
                  </a:cubicBezTo>
                  <a:cubicBezTo>
                    <a:pt x="1209" y="18176"/>
                    <a:pt x="1309" y="18076"/>
                    <a:pt x="1430" y="18076"/>
                  </a:cubicBezTo>
                  <a:close/>
                  <a:moveTo>
                    <a:pt x="0" y="1"/>
                  </a:moveTo>
                  <a:lnTo>
                    <a:pt x="0" y="9461"/>
                  </a:lnTo>
                  <a:lnTo>
                    <a:pt x="1372" y="10822"/>
                  </a:lnTo>
                  <a:lnTo>
                    <a:pt x="1372" y="17966"/>
                  </a:lnTo>
                  <a:cubicBezTo>
                    <a:pt x="1212" y="17993"/>
                    <a:pt x="1093" y="18131"/>
                    <a:pt x="1093" y="18297"/>
                  </a:cubicBezTo>
                  <a:cubicBezTo>
                    <a:pt x="1093" y="18485"/>
                    <a:pt x="1245" y="18637"/>
                    <a:pt x="1430" y="18637"/>
                  </a:cubicBezTo>
                  <a:cubicBezTo>
                    <a:pt x="1618" y="18637"/>
                    <a:pt x="1770" y="18485"/>
                    <a:pt x="1770" y="18297"/>
                  </a:cubicBezTo>
                  <a:cubicBezTo>
                    <a:pt x="1770" y="18131"/>
                    <a:pt x="1648" y="17993"/>
                    <a:pt x="1491" y="17966"/>
                  </a:cubicBezTo>
                  <a:lnTo>
                    <a:pt x="1491" y="10772"/>
                  </a:lnTo>
                  <a:lnTo>
                    <a:pt x="119" y="9411"/>
                  </a:lnTo>
                  <a:lnTo>
                    <a:pt x="119" y="1"/>
                  </a:ln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1" name="Google Shape;2921;p32"/>
            <p:cNvSpPr/>
            <p:nvPr/>
          </p:nvSpPr>
          <p:spPr>
            <a:xfrm>
              <a:off x="2383650" y="1447800"/>
              <a:ext cx="355075" cy="632575"/>
            </a:xfrm>
            <a:custGeom>
              <a:avLst/>
              <a:gdLst/>
              <a:ahLst/>
              <a:cxnLst/>
              <a:rect l="l" t="t" r="r" b="b"/>
              <a:pathLst>
                <a:path w="14203" h="25303" extrusionOk="0">
                  <a:moveTo>
                    <a:pt x="340" y="24743"/>
                  </a:moveTo>
                  <a:cubicBezTo>
                    <a:pt x="461" y="24743"/>
                    <a:pt x="558" y="24842"/>
                    <a:pt x="558" y="24963"/>
                  </a:cubicBezTo>
                  <a:cubicBezTo>
                    <a:pt x="558" y="25085"/>
                    <a:pt x="461" y="25184"/>
                    <a:pt x="340" y="25184"/>
                  </a:cubicBezTo>
                  <a:cubicBezTo>
                    <a:pt x="218" y="25184"/>
                    <a:pt x="119" y="25085"/>
                    <a:pt x="119" y="24963"/>
                  </a:cubicBezTo>
                  <a:cubicBezTo>
                    <a:pt x="119" y="24842"/>
                    <a:pt x="218" y="24743"/>
                    <a:pt x="340" y="24743"/>
                  </a:cubicBezTo>
                  <a:close/>
                  <a:moveTo>
                    <a:pt x="14120" y="0"/>
                  </a:moveTo>
                  <a:lnTo>
                    <a:pt x="5115" y="9046"/>
                  </a:lnTo>
                  <a:lnTo>
                    <a:pt x="5099" y="9063"/>
                  </a:lnTo>
                  <a:lnTo>
                    <a:pt x="5099" y="16044"/>
                  </a:lnTo>
                  <a:lnTo>
                    <a:pt x="1234" y="19926"/>
                  </a:lnTo>
                  <a:lnTo>
                    <a:pt x="1234" y="21275"/>
                  </a:lnTo>
                  <a:lnTo>
                    <a:pt x="279" y="22236"/>
                  </a:lnTo>
                  <a:lnTo>
                    <a:pt x="279" y="24632"/>
                  </a:lnTo>
                  <a:cubicBezTo>
                    <a:pt x="122" y="24660"/>
                    <a:pt x="0" y="24798"/>
                    <a:pt x="0" y="24963"/>
                  </a:cubicBezTo>
                  <a:cubicBezTo>
                    <a:pt x="0" y="25151"/>
                    <a:pt x="152" y="25303"/>
                    <a:pt x="337" y="25303"/>
                  </a:cubicBezTo>
                  <a:cubicBezTo>
                    <a:pt x="525" y="25303"/>
                    <a:pt x="676" y="25151"/>
                    <a:pt x="676" y="24963"/>
                  </a:cubicBezTo>
                  <a:cubicBezTo>
                    <a:pt x="676" y="24798"/>
                    <a:pt x="555" y="24660"/>
                    <a:pt x="398" y="24632"/>
                  </a:cubicBezTo>
                  <a:lnTo>
                    <a:pt x="398" y="22286"/>
                  </a:lnTo>
                  <a:lnTo>
                    <a:pt x="1353" y="21325"/>
                  </a:lnTo>
                  <a:lnTo>
                    <a:pt x="1353" y="19975"/>
                  </a:lnTo>
                  <a:lnTo>
                    <a:pt x="5215" y="16094"/>
                  </a:lnTo>
                  <a:lnTo>
                    <a:pt x="5215" y="9110"/>
                  </a:lnTo>
                  <a:lnTo>
                    <a:pt x="14203" y="83"/>
                  </a:lnTo>
                  <a:lnTo>
                    <a:pt x="14120" y="0"/>
                  </a:ln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2" name="Google Shape;2922;p32"/>
            <p:cNvSpPr/>
            <p:nvPr/>
          </p:nvSpPr>
          <p:spPr>
            <a:xfrm>
              <a:off x="2570600" y="2009975"/>
              <a:ext cx="134375" cy="180625"/>
            </a:xfrm>
            <a:custGeom>
              <a:avLst/>
              <a:gdLst/>
              <a:ahLst/>
              <a:cxnLst/>
              <a:rect l="l" t="t" r="r" b="b"/>
              <a:pathLst>
                <a:path w="5375" h="7225" extrusionOk="0">
                  <a:moveTo>
                    <a:pt x="340" y="6667"/>
                  </a:moveTo>
                  <a:cubicBezTo>
                    <a:pt x="461" y="6667"/>
                    <a:pt x="561" y="6766"/>
                    <a:pt x="561" y="6888"/>
                  </a:cubicBezTo>
                  <a:cubicBezTo>
                    <a:pt x="561" y="7009"/>
                    <a:pt x="461" y="7109"/>
                    <a:pt x="340" y="7109"/>
                  </a:cubicBezTo>
                  <a:cubicBezTo>
                    <a:pt x="218" y="7109"/>
                    <a:pt x="119" y="7009"/>
                    <a:pt x="119" y="6888"/>
                  </a:cubicBezTo>
                  <a:cubicBezTo>
                    <a:pt x="119" y="6766"/>
                    <a:pt x="218" y="6667"/>
                    <a:pt x="340" y="6667"/>
                  </a:cubicBezTo>
                  <a:close/>
                  <a:moveTo>
                    <a:pt x="5292" y="0"/>
                  </a:moveTo>
                  <a:lnTo>
                    <a:pt x="298" y="5033"/>
                  </a:lnTo>
                  <a:lnTo>
                    <a:pt x="282" y="5049"/>
                  </a:lnTo>
                  <a:lnTo>
                    <a:pt x="282" y="6554"/>
                  </a:lnTo>
                  <a:cubicBezTo>
                    <a:pt x="122" y="6581"/>
                    <a:pt x="0" y="6719"/>
                    <a:pt x="0" y="6888"/>
                  </a:cubicBezTo>
                  <a:cubicBezTo>
                    <a:pt x="0" y="7073"/>
                    <a:pt x="152" y="7224"/>
                    <a:pt x="340" y="7224"/>
                  </a:cubicBezTo>
                  <a:cubicBezTo>
                    <a:pt x="528" y="7224"/>
                    <a:pt x="679" y="7073"/>
                    <a:pt x="679" y="6888"/>
                  </a:cubicBezTo>
                  <a:cubicBezTo>
                    <a:pt x="679" y="6719"/>
                    <a:pt x="558" y="6581"/>
                    <a:pt x="398" y="6554"/>
                  </a:cubicBezTo>
                  <a:lnTo>
                    <a:pt x="398" y="5099"/>
                  </a:lnTo>
                  <a:lnTo>
                    <a:pt x="5375" y="83"/>
                  </a:lnTo>
                  <a:lnTo>
                    <a:pt x="5292" y="0"/>
                  </a:ln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3" name="Google Shape;2923;p32"/>
            <p:cNvSpPr/>
            <p:nvPr/>
          </p:nvSpPr>
          <p:spPr>
            <a:xfrm>
              <a:off x="2598200" y="2046475"/>
              <a:ext cx="106775" cy="190075"/>
            </a:xfrm>
            <a:custGeom>
              <a:avLst/>
              <a:gdLst/>
              <a:ahLst/>
              <a:cxnLst/>
              <a:rect l="l" t="t" r="r" b="b"/>
              <a:pathLst>
                <a:path w="4271" h="7603" extrusionOk="0">
                  <a:moveTo>
                    <a:pt x="340" y="7045"/>
                  </a:moveTo>
                  <a:cubicBezTo>
                    <a:pt x="461" y="7045"/>
                    <a:pt x="561" y="7145"/>
                    <a:pt x="561" y="7266"/>
                  </a:cubicBezTo>
                  <a:cubicBezTo>
                    <a:pt x="561" y="7388"/>
                    <a:pt x="461" y="7487"/>
                    <a:pt x="340" y="7487"/>
                  </a:cubicBezTo>
                  <a:cubicBezTo>
                    <a:pt x="219" y="7487"/>
                    <a:pt x="119" y="7388"/>
                    <a:pt x="119" y="7266"/>
                  </a:cubicBezTo>
                  <a:cubicBezTo>
                    <a:pt x="119" y="7145"/>
                    <a:pt x="219" y="7045"/>
                    <a:pt x="340" y="7045"/>
                  </a:cubicBezTo>
                  <a:close/>
                  <a:moveTo>
                    <a:pt x="4188" y="1"/>
                  </a:moveTo>
                  <a:lnTo>
                    <a:pt x="299" y="3920"/>
                  </a:lnTo>
                  <a:lnTo>
                    <a:pt x="279" y="3937"/>
                  </a:lnTo>
                  <a:lnTo>
                    <a:pt x="279" y="6932"/>
                  </a:lnTo>
                  <a:cubicBezTo>
                    <a:pt x="122" y="6960"/>
                    <a:pt x="0" y="7098"/>
                    <a:pt x="0" y="7266"/>
                  </a:cubicBezTo>
                  <a:cubicBezTo>
                    <a:pt x="0" y="7451"/>
                    <a:pt x="152" y="7603"/>
                    <a:pt x="340" y="7603"/>
                  </a:cubicBezTo>
                  <a:cubicBezTo>
                    <a:pt x="525" y="7603"/>
                    <a:pt x="677" y="7451"/>
                    <a:pt x="677" y="7266"/>
                  </a:cubicBezTo>
                  <a:cubicBezTo>
                    <a:pt x="677" y="7101"/>
                    <a:pt x="558" y="6963"/>
                    <a:pt x="398" y="6935"/>
                  </a:cubicBezTo>
                  <a:lnTo>
                    <a:pt x="398" y="3987"/>
                  </a:lnTo>
                  <a:lnTo>
                    <a:pt x="4271" y="83"/>
                  </a:lnTo>
                  <a:lnTo>
                    <a:pt x="4188" y="1"/>
                  </a:ln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4" name="Google Shape;2924;p32"/>
            <p:cNvSpPr/>
            <p:nvPr/>
          </p:nvSpPr>
          <p:spPr>
            <a:xfrm>
              <a:off x="2318275" y="2070425"/>
              <a:ext cx="36950" cy="307200"/>
            </a:xfrm>
            <a:custGeom>
              <a:avLst/>
              <a:gdLst/>
              <a:ahLst/>
              <a:cxnLst/>
              <a:rect l="l" t="t" r="r" b="b"/>
              <a:pathLst>
                <a:path w="1478" h="12288" extrusionOk="0">
                  <a:moveTo>
                    <a:pt x="1138" y="119"/>
                  </a:moveTo>
                  <a:cubicBezTo>
                    <a:pt x="1260" y="119"/>
                    <a:pt x="1359" y="219"/>
                    <a:pt x="1359" y="340"/>
                  </a:cubicBezTo>
                  <a:cubicBezTo>
                    <a:pt x="1359" y="461"/>
                    <a:pt x="1260" y="561"/>
                    <a:pt x="1138" y="561"/>
                  </a:cubicBezTo>
                  <a:cubicBezTo>
                    <a:pt x="1017" y="561"/>
                    <a:pt x="917" y="461"/>
                    <a:pt x="917" y="340"/>
                  </a:cubicBezTo>
                  <a:cubicBezTo>
                    <a:pt x="917" y="219"/>
                    <a:pt x="1017" y="119"/>
                    <a:pt x="1138" y="119"/>
                  </a:cubicBezTo>
                  <a:close/>
                  <a:moveTo>
                    <a:pt x="340" y="11727"/>
                  </a:moveTo>
                  <a:cubicBezTo>
                    <a:pt x="462" y="11727"/>
                    <a:pt x="561" y="11826"/>
                    <a:pt x="561" y="11948"/>
                  </a:cubicBezTo>
                  <a:cubicBezTo>
                    <a:pt x="561" y="12069"/>
                    <a:pt x="462" y="12169"/>
                    <a:pt x="340" y="12169"/>
                  </a:cubicBezTo>
                  <a:cubicBezTo>
                    <a:pt x="219" y="12169"/>
                    <a:pt x="120" y="12069"/>
                    <a:pt x="120" y="11948"/>
                  </a:cubicBezTo>
                  <a:cubicBezTo>
                    <a:pt x="120" y="11826"/>
                    <a:pt x="219" y="11727"/>
                    <a:pt x="340" y="11727"/>
                  </a:cubicBezTo>
                  <a:close/>
                  <a:moveTo>
                    <a:pt x="1138" y="0"/>
                  </a:moveTo>
                  <a:cubicBezTo>
                    <a:pt x="953" y="0"/>
                    <a:pt x="801" y="152"/>
                    <a:pt x="801" y="340"/>
                  </a:cubicBezTo>
                  <a:cubicBezTo>
                    <a:pt x="801" y="506"/>
                    <a:pt x="920" y="644"/>
                    <a:pt x="1080" y="671"/>
                  </a:cubicBezTo>
                  <a:lnTo>
                    <a:pt x="1080" y="2824"/>
                  </a:lnTo>
                  <a:lnTo>
                    <a:pt x="282" y="3628"/>
                  </a:lnTo>
                  <a:lnTo>
                    <a:pt x="282" y="11617"/>
                  </a:lnTo>
                  <a:cubicBezTo>
                    <a:pt x="122" y="11644"/>
                    <a:pt x="1" y="11782"/>
                    <a:pt x="1" y="11948"/>
                  </a:cubicBezTo>
                  <a:cubicBezTo>
                    <a:pt x="1" y="12136"/>
                    <a:pt x="153" y="12287"/>
                    <a:pt x="340" y="12287"/>
                  </a:cubicBezTo>
                  <a:cubicBezTo>
                    <a:pt x="528" y="12287"/>
                    <a:pt x="680" y="12136"/>
                    <a:pt x="680" y="11948"/>
                  </a:cubicBezTo>
                  <a:cubicBezTo>
                    <a:pt x="680" y="11782"/>
                    <a:pt x="558" y="11644"/>
                    <a:pt x="398" y="11617"/>
                  </a:cubicBezTo>
                  <a:lnTo>
                    <a:pt x="398" y="3675"/>
                  </a:lnTo>
                  <a:lnTo>
                    <a:pt x="1199" y="2874"/>
                  </a:lnTo>
                  <a:lnTo>
                    <a:pt x="1199" y="671"/>
                  </a:lnTo>
                  <a:cubicBezTo>
                    <a:pt x="1356" y="644"/>
                    <a:pt x="1478" y="506"/>
                    <a:pt x="1478" y="340"/>
                  </a:cubicBezTo>
                  <a:cubicBezTo>
                    <a:pt x="1478" y="152"/>
                    <a:pt x="1326" y="0"/>
                    <a:pt x="1138" y="0"/>
                  </a:cubicBez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5" name="Google Shape;2925;p32"/>
            <p:cNvSpPr/>
            <p:nvPr/>
          </p:nvSpPr>
          <p:spPr>
            <a:xfrm>
              <a:off x="2056800" y="1031225"/>
              <a:ext cx="185725" cy="1020175"/>
            </a:xfrm>
            <a:custGeom>
              <a:avLst/>
              <a:gdLst/>
              <a:ahLst/>
              <a:cxnLst/>
              <a:rect l="l" t="t" r="r" b="b"/>
              <a:pathLst>
                <a:path w="7429" h="40807" extrusionOk="0">
                  <a:moveTo>
                    <a:pt x="3641" y="120"/>
                  </a:moveTo>
                  <a:cubicBezTo>
                    <a:pt x="3763" y="120"/>
                    <a:pt x="3862" y="219"/>
                    <a:pt x="3862" y="340"/>
                  </a:cubicBezTo>
                  <a:cubicBezTo>
                    <a:pt x="3862" y="459"/>
                    <a:pt x="3763" y="559"/>
                    <a:pt x="3641" y="559"/>
                  </a:cubicBezTo>
                  <a:cubicBezTo>
                    <a:pt x="3520" y="559"/>
                    <a:pt x="3421" y="459"/>
                    <a:pt x="3421" y="340"/>
                  </a:cubicBezTo>
                  <a:cubicBezTo>
                    <a:pt x="3421" y="219"/>
                    <a:pt x="3520" y="120"/>
                    <a:pt x="3641" y="120"/>
                  </a:cubicBezTo>
                  <a:close/>
                  <a:moveTo>
                    <a:pt x="3641" y="1"/>
                  </a:moveTo>
                  <a:cubicBezTo>
                    <a:pt x="3457" y="1"/>
                    <a:pt x="3305" y="153"/>
                    <a:pt x="3305" y="340"/>
                  </a:cubicBezTo>
                  <a:cubicBezTo>
                    <a:pt x="3305" y="412"/>
                    <a:pt x="3327" y="478"/>
                    <a:pt x="3365" y="534"/>
                  </a:cubicBezTo>
                  <a:lnTo>
                    <a:pt x="0" y="3904"/>
                  </a:lnTo>
                  <a:lnTo>
                    <a:pt x="0" y="22284"/>
                  </a:lnTo>
                  <a:lnTo>
                    <a:pt x="1372" y="23645"/>
                  </a:lnTo>
                  <a:lnTo>
                    <a:pt x="1372" y="25930"/>
                  </a:lnTo>
                  <a:lnTo>
                    <a:pt x="7310" y="31860"/>
                  </a:lnTo>
                  <a:lnTo>
                    <a:pt x="7310" y="40807"/>
                  </a:lnTo>
                  <a:lnTo>
                    <a:pt x="7429" y="40807"/>
                  </a:lnTo>
                  <a:lnTo>
                    <a:pt x="7429" y="31810"/>
                  </a:lnTo>
                  <a:lnTo>
                    <a:pt x="1491" y="25883"/>
                  </a:lnTo>
                  <a:lnTo>
                    <a:pt x="1491" y="23595"/>
                  </a:lnTo>
                  <a:lnTo>
                    <a:pt x="119" y="22234"/>
                  </a:lnTo>
                  <a:lnTo>
                    <a:pt x="119" y="3954"/>
                  </a:lnTo>
                  <a:lnTo>
                    <a:pt x="3448" y="616"/>
                  </a:lnTo>
                  <a:cubicBezTo>
                    <a:pt x="3503" y="655"/>
                    <a:pt x="3570" y="677"/>
                    <a:pt x="3641" y="677"/>
                  </a:cubicBezTo>
                  <a:cubicBezTo>
                    <a:pt x="3829" y="677"/>
                    <a:pt x="3981" y="525"/>
                    <a:pt x="3981" y="340"/>
                  </a:cubicBezTo>
                  <a:cubicBezTo>
                    <a:pt x="3981" y="153"/>
                    <a:pt x="3829" y="1"/>
                    <a:pt x="3641" y="1"/>
                  </a:cubicBez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6" name="Google Shape;2926;p32"/>
            <p:cNvSpPr/>
            <p:nvPr/>
          </p:nvSpPr>
          <p:spPr>
            <a:xfrm>
              <a:off x="2103525" y="1076775"/>
              <a:ext cx="86150" cy="631775"/>
            </a:xfrm>
            <a:custGeom>
              <a:avLst/>
              <a:gdLst/>
              <a:ahLst/>
              <a:cxnLst/>
              <a:rect l="l" t="t" r="r" b="b"/>
              <a:pathLst>
                <a:path w="3446" h="25271" extrusionOk="0">
                  <a:moveTo>
                    <a:pt x="3106" y="24713"/>
                  </a:moveTo>
                  <a:cubicBezTo>
                    <a:pt x="3230" y="24713"/>
                    <a:pt x="3327" y="24809"/>
                    <a:pt x="3327" y="24934"/>
                  </a:cubicBezTo>
                  <a:cubicBezTo>
                    <a:pt x="3327" y="25055"/>
                    <a:pt x="3227" y="25154"/>
                    <a:pt x="3106" y="25154"/>
                  </a:cubicBezTo>
                  <a:cubicBezTo>
                    <a:pt x="2984" y="25154"/>
                    <a:pt x="2888" y="25055"/>
                    <a:pt x="2888" y="24934"/>
                  </a:cubicBezTo>
                  <a:cubicBezTo>
                    <a:pt x="2888" y="24812"/>
                    <a:pt x="2984" y="24713"/>
                    <a:pt x="3106" y="24713"/>
                  </a:cubicBezTo>
                  <a:close/>
                  <a:moveTo>
                    <a:pt x="2667" y="1"/>
                  </a:moveTo>
                  <a:lnTo>
                    <a:pt x="0" y="2673"/>
                  </a:lnTo>
                  <a:lnTo>
                    <a:pt x="0" y="19871"/>
                  </a:lnTo>
                  <a:lnTo>
                    <a:pt x="1408" y="21268"/>
                  </a:lnTo>
                  <a:lnTo>
                    <a:pt x="2289" y="21268"/>
                  </a:lnTo>
                  <a:lnTo>
                    <a:pt x="3048" y="22021"/>
                  </a:lnTo>
                  <a:lnTo>
                    <a:pt x="3048" y="24600"/>
                  </a:lnTo>
                  <a:cubicBezTo>
                    <a:pt x="2890" y="24627"/>
                    <a:pt x="2769" y="24765"/>
                    <a:pt x="2769" y="24934"/>
                  </a:cubicBezTo>
                  <a:cubicBezTo>
                    <a:pt x="2769" y="25119"/>
                    <a:pt x="2921" y="25270"/>
                    <a:pt x="3106" y="25270"/>
                  </a:cubicBezTo>
                  <a:cubicBezTo>
                    <a:pt x="3293" y="25270"/>
                    <a:pt x="3445" y="25119"/>
                    <a:pt x="3445" y="24934"/>
                  </a:cubicBezTo>
                  <a:cubicBezTo>
                    <a:pt x="3445" y="24765"/>
                    <a:pt x="3324" y="24627"/>
                    <a:pt x="3167" y="24600"/>
                  </a:cubicBezTo>
                  <a:lnTo>
                    <a:pt x="3167" y="21972"/>
                  </a:lnTo>
                  <a:lnTo>
                    <a:pt x="2338" y="21149"/>
                  </a:lnTo>
                  <a:lnTo>
                    <a:pt x="1455" y="21149"/>
                  </a:lnTo>
                  <a:lnTo>
                    <a:pt x="119" y="19821"/>
                  </a:lnTo>
                  <a:lnTo>
                    <a:pt x="119" y="2720"/>
                  </a:lnTo>
                  <a:lnTo>
                    <a:pt x="2750" y="84"/>
                  </a:lnTo>
                  <a:lnTo>
                    <a:pt x="2667" y="1"/>
                  </a:ln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7" name="Google Shape;2927;p32"/>
            <p:cNvSpPr/>
            <p:nvPr/>
          </p:nvSpPr>
          <p:spPr>
            <a:xfrm>
              <a:off x="2292900" y="1580575"/>
              <a:ext cx="17000" cy="16925"/>
            </a:xfrm>
            <a:custGeom>
              <a:avLst/>
              <a:gdLst/>
              <a:ahLst/>
              <a:cxnLst/>
              <a:rect l="l" t="t" r="r" b="b"/>
              <a:pathLst>
                <a:path w="680" h="677" extrusionOk="0">
                  <a:moveTo>
                    <a:pt x="340" y="119"/>
                  </a:moveTo>
                  <a:cubicBezTo>
                    <a:pt x="461" y="119"/>
                    <a:pt x="560" y="219"/>
                    <a:pt x="560" y="340"/>
                  </a:cubicBezTo>
                  <a:cubicBezTo>
                    <a:pt x="560" y="461"/>
                    <a:pt x="461" y="561"/>
                    <a:pt x="340" y="561"/>
                  </a:cubicBezTo>
                  <a:cubicBezTo>
                    <a:pt x="218" y="561"/>
                    <a:pt x="119" y="461"/>
                    <a:pt x="119" y="340"/>
                  </a:cubicBezTo>
                  <a:cubicBezTo>
                    <a:pt x="119" y="219"/>
                    <a:pt x="218" y="119"/>
                    <a:pt x="340" y="119"/>
                  </a:cubicBezTo>
                  <a:close/>
                  <a:moveTo>
                    <a:pt x="340" y="0"/>
                  </a:moveTo>
                  <a:cubicBezTo>
                    <a:pt x="152" y="0"/>
                    <a:pt x="0" y="152"/>
                    <a:pt x="0" y="340"/>
                  </a:cubicBezTo>
                  <a:cubicBezTo>
                    <a:pt x="0" y="525"/>
                    <a:pt x="152" y="677"/>
                    <a:pt x="340" y="677"/>
                  </a:cubicBezTo>
                  <a:cubicBezTo>
                    <a:pt x="527" y="677"/>
                    <a:pt x="679" y="525"/>
                    <a:pt x="679" y="340"/>
                  </a:cubicBezTo>
                  <a:cubicBezTo>
                    <a:pt x="679" y="152"/>
                    <a:pt x="527" y="0"/>
                    <a:pt x="340" y="0"/>
                  </a:cubicBez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8" name="Google Shape;2928;p32"/>
            <p:cNvSpPr/>
            <p:nvPr/>
          </p:nvSpPr>
          <p:spPr>
            <a:xfrm>
              <a:off x="2080200" y="971125"/>
              <a:ext cx="169300" cy="833775"/>
            </a:xfrm>
            <a:custGeom>
              <a:avLst/>
              <a:gdLst/>
              <a:ahLst/>
              <a:cxnLst/>
              <a:rect l="l" t="t" r="r" b="b"/>
              <a:pathLst>
                <a:path w="6772" h="33351" extrusionOk="0">
                  <a:moveTo>
                    <a:pt x="6435" y="32792"/>
                  </a:moveTo>
                  <a:cubicBezTo>
                    <a:pt x="6556" y="32792"/>
                    <a:pt x="6656" y="32889"/>
                    <a:pt x="6656" y="33013"/>
                  </a:cubicBezTo>
                  <a:cubicBezTo>
                    <a:pt x="6656" y="33135"/>
                    <a:pt x="6556" y="33231"/>
                    <a:pt x="6435" y="33231"/>
                  </a:cubicBezTo>
                  <a:cubicBezTo>
                    <a:pt x="6313" y="33231"/>
                    <a:pt x="6214" y="33135"/>
                    <a:pt x="6214" y="33013"/>
                  </a:cubicBezTo>
                  <a:cubicBezTo>
                    <a:pt x="6214" y="32889"/>
                    <a:pt x="6313" y="32792"/>
                    <a:pt x="6435" y="32792"/>
                  </a:cubicBezTo>
                  <a:close/>
                  <a:moveTo>
                    <a:pt x="3583" y="1"/>
                  </a:moveTo>
                  <a:lnTo>
                    <a:pt x="3583" y="3012"/>
                  </a:lnTo>
                  <a:lnTo>
                    <a:pt x="0" y="6604"/>
                  </a:lnTo>
                  <a:lnTo>
                    <a:pt x="0" y="24392"/>
                  </a:lnTo>
                  <a:lnTo>
                    <a:pt x="1372" y="25753"/>
                  </a:lnTo>
                  <a:lnTo>
                    <a:pt x="1372" y="28042"/>
                  </a:lnTo>
                  <a:lnTo>
                    <a:pt x="6156" y="32817"/>
                  </a:lnTo>
                  <a:cubicBezTo>
                    <a:pt x="6117" y="32872"/>
                    <a:pt x="6095" y="32939"/>
                    <a:pt x="6095" y="33011"/>
                  </a:cubicBezTo>
                  <a:cubicBezTo>
                    <a:pt x="6095" y="33198"/>
                    <a:pt x="6247" y="33350"/>
                    <a:pt x="6435" y="33350"/>
                  </a:cubicBezTo>
                  <a:cubicBezTo>
                    <a:pt x="6620" y="33350"/>
                    <a:pt x="6772" y="33198"/>
                    <a:pt x="6772" y="33011"/>
                  </a:cubicBezTo>
                  <a:cubicBezTo>
                    <a:pt x="6772" y="32826"/>
                    <a:pt x="6620" y="32674"/>
                    <a:pt x="6435" y="32674"/>
                  </a:cubicBezTo>
                  <a:cubicBezTo>
                    <a:pt x="6363" y="32674"/>
                    <a:pt x="6294" y="32696"/>
                    <a:pt x="6239" y="32734"/>
                  </a:cubicBezTo>
                  <a:lnTo>
                    <a:pt x="1488" y="27992"/>
                  </a:lnTo>
                  <a:lnTo>
                    <a:pt x="1488" y="25703"/>
                  </a:lnTo>
                  <a:lnTo>
                    <a:pt x="116" y="24343"/>
                  </a:lnTo>
                  <a:lnTo>
                    <a:pt x="116" y="6653"/>
                  </a:lnTo>
                  <a:lnTo>
                    <a:pt x="3699" y="3062"/>
                  </a:lnTo>
                  <a:lnTo>
                    <a:pt x="3699" y="1"/>
                  </a:ln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9" name="Google Shape;2929;p32"/>
            <p:cNvSpPr/>
            <p:nvPr/>
          </p:nvSpPr>
          <p:spPr>
            <a:xfrm>
              <a:off x="1955975" y="993200"/>
              <a:ext cx="192700" cy="1086025"/>
            </a:xfrm>
            <a:custGeom>
              <a:avLst/>
              <a:gdLst/>
              <a:ahLst/>
              <a:cxnLst/>
              <a:rect l="l" t="t" r="r" b="b"/>
              <a:pathLst>
                <a:path w="7708" h="43441" extrusionOk="0">
                  <a:moveTo>
                    <a:pt x="7368" y="42880"/>
                  </a:moveTo>
                  <a:cubicBezTo>
                    <a:pt x="7490" y="42880"/>
                    <a:pt x="7589" y="42979"/>
                    <a:pt x="7589" y="43100"/>
                  </a:cubicBezTo>
                  <a:cubicBezTo>
                    <a:pt x="7589" y="43222"/>
                    <a:pt x="7490" y="43321"/>
                    <a:pt x="7368" y="43321"/>
                  </a:cubicBezTo>
                  <a:cubicBezTo>
                    <a:pt x="7247" y="43321"/>
                    <a:pt x="7147" y="43222"/>
                    <a:pt x="7147" y="43100"/>
                  </a:cubicBezTo>
                  <a:cubicBezTo>
                    <a:pt x="7147" y="42979"/>
                    <a:pt x="7247" y="42880"/>
                    <a:pt x="7368" y="42880"/>
                  </a:cubicBezTo>
                  <a:close/>
                  <a:moveTo>
                    <a:pt x="1149" y="1"/>
                  </a:moveTo>
                  <a:lnTo>
                    <a:pt x="1149" y="4365"/>
                  </a:lnTo>
                  <a:lnTo>
                    <a:pt x="0" y="5519"/>
                  </a:lnTo>
                  <a:lnTo>
                    <a:pt x="0" y="25074"/>
                  </a:lnTo>
                  <a:lnTo>
                    <a:pt x="1372" y="26438"/>
                  </a:lnTo>
                  <a:lnTo>
                    <a:pt x="1372" y="28724"/>
                  </a:lnTo>
                  <a:lnTo>
                    <a:pt x="7310" y="34653"/>
                  </a:lnTo>
                  <a:lnTo>
                    <a:pt x="7310" y="42769"/>
                  </a:lnTo>
                  <a:cubicBezTo>
                    <a:pt x="7150" y="42797"/>
                    <a:pt x="7031" y="42935"/>
                    <a:pt x="7031" y="43100"/>
                  </a:cubicBezTo>
                  <a:cubicBezTo>
                    <a:pt x="7031" y="43288"/>
                    <a:pt x="7183" y="43440"/>
                    <a:pt x="7368" y="43440"/>
                  </a:cubicBezTo>
                  <a:cubicBezTo>
                    <a:pt x="7556" y="43440"/>
                    <a:pt x="7708" y="43288"/>
                    <a:pt x="7708" y="43100"/>
                  </a:cubicBezTo>
                  <a:cubicBezTo>
                    <a:pt x="7708" y="42935"/>
                    <a:pt x="7586" y="42797"/>
                    <a:pt x="7429" y="42769"/>
                  </a:cubicBezTo>
                  <a:lnTo>
                    <a:pt x="7429" y="34604"/>
                  </a:lnTo>
                  <a:lnTo>
                    <a:pt x="1488" y="28674"/>
                  </a:lnTo>
                  <a:lnTo>
                    <a:pt x="1488" y="26388"/>
                  </a:lnTo>
                  <a:lnTo>
                    <a:pt x="116" y="25025"/>
                  </a:lnTo>
                  <a:lnTo>
                    <a:pt x="116" y="5569"/>
                  </a:lnTo>
                  <a:lnTo>
                    <a:pt x="1265" y="4412"/>
                  </a:lnTo>
                  <a:lnTo>
                    <a:pt x="1265" y="1"/>
                  </a:ln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0" name="Google Shape;2930;p32"/>
            <p:cNvSpPr/>
            <p:nvPr/>
          </p:nvSpPr>
          <p:spPr>
            <a:xfrm>
              <a:off x="1979300" y="985825"/>
              <a:ext cx="192700" cy="1116500"/>
            </a:xfrm>
            <a:custGeom>
              <a:avLst/>
              <a:gdLst/>
              <a:ahLst/>
              <a:cxnLst/>
              <a:rect l="l" t="t" r="r" b="b"/>
              <a:pathLst>
                <a:path w="7708" h="44660" extrusionOk="0">
                  <a:moveTo>
                    <a:pt x="7371" y="44102"/>
                  </a:moveTo>
                  <a:cubicBezTo>
                    <a:pt x="7492" y="44102"/>
                    <a:pt x="7592" y="44202"/>
                    <a:pt x="7592" y="44323"/>
                  </a:cubicBezTo>
                  <a:cubicBezTo>
                    <a:pt x="7592" y="44444"/>
                    <a:pt x="7492" y="44544"/>
                    <a:pt x="7371" y="44544"/>
                  </a:cubicBezTo>
                  <a:cubicBezTo>
                    <a:pt x="7249" y="44544"/>
                    <a:pt x="7150" y="44444"/>
                    <a:pt x="7150" y="44323"/>
                  </a:cubicBezTo>
                  <a:cubicBezTo>
                    <a:pt x="7150" y="44202"/>
                    <a:pt x="7249" y="44102"/>
                    <a:pt x="7371" y="44102"/>
                  </a:cubicBezTo>
                  <a:close/>
                  <a:moveTo>
                    <a:pt x="1149" y="0"/>
                  </a:moveTo>
                  <a:lnTo>
                    <a:pt x="1149" y="4953"/>
                  </a:lnTo>
                  <a:lnTo>
                    <a:pt x="0" y="6109"/>
                  </a:lnTo>
                  <a:lnTo>
                    <a:pt x="0" y="25077"/>
                  </a:lnTo>
                  <a:lnTo>
                    <a:pt x="1372" y="26438"/>
                  </a:lnTo>
                  <a:lnTo>
                    <a:pt x="1372" y="28723"/>
                  </a:lnTo>
                  <a:lnTo>
                    <a:pt x="7310" y="34653"/>
                  </a:lnTo>
                  <a:lnTo>
                    <a:pt x="7310" y="43989"/>
                  </a:lnTo>
                  <a:cubicBezTo>
                    <a:pt x="7153" y="44019"/>
                    <a:pt x="7031" y="44157"/>
                    <a:pt x="7031" y="44323"/>
                  </a:cubicBezTo>
                  <a:cubicBezTo>
                    <a:pt x="7031" y="44511"/>
                    <a:pt x="7183" y="44660"/>
                    <a:pt x="7371" y="44660"/>
                  </a:cubicBezTo>
                  <a:cubicBezTo>
                    <a:pt x="7556" y="44660"/>
                    <a:pt x="7708" y="44508"/>
                    <a:pt x="7708" y="44323"/>
                  </a:cubicBezTo>
                  <a:cubicBezTo>
                    <a:pt x="7708" y="44157"/>
                    <a:pt x="7586" y="44019"/>
                    <a:pt x="7429" y="43989"/>
                  </a:cubicBezTo>
                  <a:lnTo>
                    <a:pt x="7429" y="34603"/>
                  </a:lnTo>
                  <a:lnTo>
                    <a:pt x="1491" y="28677"/>
                  </a:lnTo>
                  <a:lnTo>
                    <a:pt x="1491" y="26388"/>
                  </a:lnTo>
                  <a:lnTo>
                    <a:pt x="119" y="25027"/>
                  </a:lnTo>
                  <a:lnTo>
                    <a:pt x="119" y="6159"/>
                  </a:lnTo>
                  <a:lnTo>
                    <a:pt x="1267" y="5003"/>
                  </a:lnTo>
                  <a:lnTo>
                    <a:pt x="1267" y="0"/>
                  </a:ln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1" name="Google Shape;2931;p32"/>
            <p:cNvSpPr/>
            <p:nvPr/>
          </p:nvSpPr>
          <p:spPr>
            <a:xfrm>
              <a:off x="2002700" y="978500"/>
              <a:ext cx="185725" cy="1052000"/>
            </a:xfrm>
            <a:custGeom>
              <a:avLst/>
              <a:gdLst/>
              <a:ahLst/>
              <a:cxnLst/>
              <a:rect l="l" t="t" r="r" b="b"/>
              <a:pathLst>
                <a:path w="7429" h="42080" extrusionOk="0">
                  <a:moveTo>
                    <a:pt x="1146" y="1"/>
                  </a:moveTo>
                  <a:lnTo>
                    <a:pt x="1146" y="5541"/>
                  </a:lnTo>
                  <a:lnTo>
                    <a:pt x="0" y="6698"/>
                  </a:lnTo>
                  <a:lnTo>
                    <a:pt x="0" y="25074"/>
                  </a:lnTo>
                  <a:lnTo>
                    <a:pt x="1372" y="26435"/>
                  </a:lnTo>
                  <a:lnTo>
                    <a:pt x="1372" y="28724"/>
                  </a:lnTo>
                  <a:lnTo>
                    <a:pt x="7310" y="34651"/>
                  </a:lnTo>
                  <a:lnTo>
                    <a:pt x="7310" y="42079"/>
                  </a:lnTo>
                  <a:lnTo>
                    <a:pt x="7429" y="42079"/>
                  </a:lnTo>
                  <a:lnTo>
                    <a:pt x="7429" y="34604"/>
                  </a:lnTo>
                  <a:lnTo>
                    <a:pt x="1488" y="28674"/>
                  </a:lnTo>
                  <a:lnTo>
                    <a:pt x="1488" y="26386"/>
                  </a:lnTo>
                  <a:lnTo>
                    <a:pt x="116" y="25025"/>
                  </a:lnTo>
                  <a:lnTo>
                    <a:pt x="116" y="6745"/>
                  </a:lnTo>
                  <a:lnTo>
                    <a:pt x="1264" y="5591"/>
                  </a:lnTo>
                  <a:lnTo>
                    <a:pt x="1264" y="1"/>
                  </a:ln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2" name="Google Shape;2932;p32"/>
            <p:cNvSpPr/>
            <p:nvPr/>
          </p:nvSpPr>
          <p:spPr>
            <a:xfrm>
              <a:off x="2314900" y="1643925"/>
              <a:ext cx="69600" cy="213900"/>
            </a:xfrm>
            <a:custGeom>
              <a:avLst/>
              <a:gdLst/>
              <a:ahLst/>
              <a:cxnLst/>
              <a:rect l="l" t="t" r="r" b="b"/>
              <a:pathLst>
                <a:path w="2784" h="8556" extrusionOk="0">
                  <a:moveTo>
                    <a:pt x="340" y="7998"/>
                  </a:moveTo>
                  <a:cubicBezTo>
                    <a:pt x="462" y="7998"/>
                    <a:pt x="561" y="8097"/>
                    <a:pt x="561" y="8219"/>
                  </a:cubicBezTo>
                  <a:cubicBezTo>
                    <a:pt x="561" y="8340"/>
                    <a:pt x="462" y="8439"/>
                    <a:pt x="340" y="8439"/>
                  </a:cubicBezTo>
                  <a:cubicBezTo>
                    <a:pt x="219" y="8439"/>
                    <a:pt x="119" y="8340"/>
                    <a:pt x="119" y="8219"/>
                  </a:cubicBezTo>
                  <a:cubicBezTo>
                    <a:pt x="119" y="8097"/>
                    <a:pt x="219" y="7998"/>
                    <a:pt x="340" y="7998"/>
                  </a:cubicBezTo>
                  <a:close/>
                  <a:moveTo>
                    <a:pt x="2667" y="1"/>
                  </a:moveTo>
                  <a:lnTo>
                    <a:pt x="2667" y="5798"/>
                  </a:lnTo>
                  <a:lnTo>
                    <a:pt x="533" y="7940"/>
                  </a:lnTo>
                  <a:cubicBezTo>
                    <a:pt x="478" y="7901"/>
                    <a:pt x="412" y="7879"/>
                    <a:pt x="340" y="7879"/>
                  </a:cubicBezTo>
                  <a:cubicBezTo>
                    <a:pt x="152" y="7879"/>
                    <a:pt x="1" y="8031"/>
                    <a:pt x="1" y="8219"/>
                  </a:cubicBezTo>
                  <a:cubicBezTo>
                    <a:pt x="1" y="8404"/>
                    <a:pt x="152" y="8555"/>
                    <a:pt x="340" y="8555"/>
                  </a:cubicBezTo>
                  <a:cubicBezTo>
                    <a:pt x="525" y="8555"/>
                    <a:pt x="677" y="8404"/>
                    <a:pt x="677" y="8219"/>
                  </a:cubicBezTo>
                  <a:cubicBezTo>
                    <a:pt x="677" y="8147"/>
                    <a:pt x="655" y="8078"/>
                    <a:pt x="616" y="8023"/>
                  </a:cubicBezTo>
                  <a:lnTo>
                    <a:pt x="2783" y="5847"/>
                  </a:lnTo>
                  <a:lnTo>
                    <a:pt x="2783" y="1"/>
                  </a:ln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3" name="Google Shape;2933;p32"/>
            <p:cNvSpPr/>
            <p:nvPr/>
          </p:nvSpPr>
          <p:spPr>
            <a:xfrm>
              <a:off x="2219175" y="942900"/>
              <a:ext cx="620600" cy="657500"/>
            </a:xfrm>
            <a:custGeom>
              <a:avLst/>
              <a:gdLst/>
              <a:ahLst/>
              <a:cxnLst/>
              <a:rect l="l" t="t" r="r" b="b"/>
              <a:pathLst>
                <a:path w="24824" h="26300" extrusionOk="0">
                  <a:moveTo>
                    <a:pt x="20017" y="0"/>
                  </a:moveTo>
                  <a:lnTo>
                    <a:pt x="19686" y="337"/>
                  </a:lnTo>
                  <a:lnTo>
                    <a:pt x="24354" y="4969"/>
                  </a:lnTo>
                  <a:lnTo>
                    <a:pt x="24354" y="13033"/>
                  </a:lnTo>
                  <a:lnTo>
                    <a:pt x="19965" y="17452"/>
                  </a:lnTo>
                  <a:lnTo>
                    <a:pt x="18068" y="17452"/>
                  </a:lnTo>
                  <a:lnTo>
                    <a:pt x="9756" y="25828"/>
                  </a:lnTo>
                  <a:lnTo>
                    <a:pt x="7976" y="25828"/>
                  </a:lnTo>
                  <a:lnTo>
                    <a:pt x="6910" y="24770"/>
                  </a:lnTo>
                  <a:lnTo>
                    <a:pt x="6910" y="24053"/>
                  </a:lnTo>
                  <a:lnTo>
                    <a:pt x="785" y="17974"/>
                  </a:lnTo>
                  <a:cubicBezTo>
                    <a:pt x="788" y="17955"/>
                    <a:pt x="790" y="17938"/>
                    <a:pt x="790" y="17919"/>
                  </a:cubicBezTo>
                  <a:cubicBezTo>
                    <a:pt x="790" y="17701"/>
                    <a:pt x="614" y="17521"/>
                    <a:pt x="396" y="17521"/>
                  </a:cubicBezTo>
                  <a:cubicBezTo>
                    <a:pt x="177" y="17521"/>
                    <a:pt x="1" y="17701"/>
                    <a:pt x="1" y="17919"/>
                  </a:cubicBezTo>
                  <a:cubicBezTo>
                    <a:pt x="1" y="18137"/>
                    <a:pt x="177" y="18314"/>
                    <a:pt x="396" y="18314"/>
                  </a:cubicBezTo>
                  <a:cubicBezTo>
                    <a:pt x="415" y="18314"/>
                    <a:pt x="434" y="18311"/>
                    <a:pt x="454" y="18308"/>
                  </a:cubicBezTo>
                  <a:lnTo>
                    <a:pt x="6438" y="24249"/>
                  </a:lnTo>
                  <a:lnTo>
                    <a:pt x="6438" y="24966"/>
                  </a:lnTo>
                  <a:lnTo>
                    <a:pt x="7780" y="26300"/>
                  </a:lnTo>
                  <a:lnTo>
                    <a:pt x="9952" y="26300"/>
                  </a:lnTo>
                  <a:lnTo>
                    <a:pt x="18264" y="17924"/>
                  </a:lnTo>
                  <a:lnTo>
                    <a:pt x="20161" y="17924"/>
                  </a:lnTo>
                  <a:lnTo>
                    <a:pt x="24823" y="13226"/>
                  </a:lnTo>
                  <a:lnTo>
                    <a:pt x="24823" y="4773"/>
                  </a:lnTo>
                  <a:lnTo>
                    <a:pt x="20017" y="0"/>
                  </a:ln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4" name="Google Shape;2934;p32"/>
            <p:cNvSpPr/>
            <p:nvPr/>
          </p:nvSpPr>
          <p:spPr>
            <a:xfrm>
              <a:off x="2314900" y="1643925"/>
              <a:ext cx="46275" cy="185800"/>
            </a:xfrm>
            <a:custGeom>
              <a:avLst/>
              <a:gdLst/>
              <a:ahLst/>
              <a:cxnLst/>
              <a:rect l="l" t="t" r="r" b="b"/>
              <a:pathLst>
                <a:path w="1851" h="7432" extrusionOk="0">
                  <a:moveTo>
                    <a:pt x="340" y="6874"/>
                  </a:moveTo>
                  <a:cubicBezTo>
                    <a:pt x="462" y="6874"/>
                    <a:pt x="561" y="6974"/>
                    <a:pt x="561" y="7095"/>
                  </a:cubicBezTo>
                  <a:cubicBezTo>
                    <a:pt x="561" y="7217"/>
                    <a:pt x="462" y="7316"/>
                    <a:pt x="340" y="7316"/>
                  </a:cubicBezTo>
                  <a:cubicBezTo>
                    <a:pt x="219" y="7316"/>
                    <a:pt x="119" y="7217"/>
                    <a:pt x="119" y="7095"/>
                  </a:cubicBezTo>
                  <a:cubicBezTo>
                    <a:pt x="119" y="6974"/>
                    <a:pt x="219" y="6874"/>
                    <a:pt x="340" y="6874"/>
                  </a:cubicBezTo>
                  <a:close/>
                  <a:moveTo>
                    <a:pt x="1731" y="1"/>
                  </a:moveTo>
                  <a:lnTo>
                    <a:pt x="1731" y="5505"/>
                  </a:lnTo>
                  <a:lnTo>
                    <a:pt x="522" y="6811"/>
                  </a:lnTo>
                  <a:cubicBezTo>
                    <a:pt x="470" y="6775"/>
                    <a:pt x="406" y="6756"/>
                    <a:pt x="340" y="6756"/>
                  </a:cubicBezTo>
                  <a:cubicBezTo>
                    <a:pt x="152" y="6756"/>
                    <a:pt x="1" y="6907"/>
                    <a:pt x="1" y="7095"/>
                  </a:cubicBezTo>
                  <a:cubicBezTo>
                    <a:pt x="1" y="7280"/>
                    <a:pt x="152" y="7432"/>
                    <a:pt x="340" y="7432"/>
                  </a:cubicBezTo>
                  <a:cubicBezTo>
                    <a:pt x="525" y="7432"/>
                    <a:pt x="677" y="7280"/>
                    <a:pt x="677" y="7095"/>
                  </a:cubicBezTo>
                  <a:cubicBezTo>
                    <a:pt x="677" y="7018"/>
                    <a:pt x="652" y="6949"/>
                    <a:pt x="608" y="6891"/>
                  </a:cubicBezTo>
                  <a:lnTo>
                    <a:pt x="1850" y="5552"/>
                  </a:lnTo>
                  <a:lnTo>
                    <a:pt x="1850" y="1"/>
                  </a:ln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5" name="Google Shape;2935;p32"/>
            <p:cNvSpPr/>
            <p:nvPr/>
          </p:nvSpPr>
          <p:spPr>
            <a:xfrm>
              <a:off x="1462050" y="1917500"/>
              <a:ext cx="120650" cy="192425"/>
            </a:xfrm>
            <a:custGeom>
              <a:avLst/>
              <a:gdLst/>
              <a:ahLst/>
              <a:cxnLst/>
              <a:rect l="l" t="t" r="r" b="b"/>
              <a:pathLst>
                <a:path w="4826" h="7697" extrusionOk="0">
                  <a:moveTo>
                    <a:pt x="329" y="0"/>
                  </a:moveTo>
                  <a:lnTo>
                    <a:pt x="0" y="340"/>
                  </a:lnTo>
                  <a:lnTo>
                    <a:pt x="4196" y="4395"/>
                  </a:lnTo>
                  <a:lnTo>
                    <a:pt x="4196" y="6984"/>
                  </a:lnTo>
                  <a:cubicBezTo>
                    <a:pt x="4100" y="7059"/>
                    <a:pt x="4036" y="7172"/>
                    <a:pt x="4036" y="7302"/>
                  </a:cubicBezTo>
                  <a:cubicBezTo>
                    <a:pt x="4036" y="7520"/>
                    <a:pt x="4213" y="7696"/>
                    <a:pt x="4431" y="7696"/>
                  </a:cubicBezTo>
                  <a:cubicBezTo>
                    <a:pt x="4649" y="7696"/>
                    <a:pt x="4826" y="7520"/>
                    <a:pt x="4826" y="7302"/>
                  </a:cubicBezTo>
                  <a:cubicBezTo>
                    <a:pt x="4826" y="7172"/>
                    <a:pt x="4762" y="7059"/>
                    <a:pt x="4666" y="6987"/>
                  </a:cubicBezTo>
                  <a:lnTo>
                    <a:pt x="4666" y="4193"/>
                  </a:lnTo>
                  <a:lnTo>
                    <a:pt x="329" y="0"/>
                  </a:ln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6" name="Google Shape;2936;p32"/>
            <p:cNvSpPr/>
            <p:nvPr/>
          </p:nvSpPr>
          <p:spPr>
            <a:xfrm>
              <a:off x="2272600" y="978500"/>
              <a:ext cx="44250" cy="418450"/>
            </a:xfrm>
            <a:custGeom>
              <a:avLst/>
              <a:gdLst/>
              <a:ahLst/>
              <a:cxnLst/>
              <a:rect l="l" t="t" r="r" b="b"/>
              <a:pathLst>
                <a:path w="1770" h="16738" extrusionOk="0">
                  <a:moveTo>
                    <a:pt x="1430" y="16180"/>
                  </a:moveTo>
                  <a:cubicBezTo>
                    <a:pt x="1552" y="16180"/>
                    <a:pt x="1651" y="16280"/>
                    <a:pt x="1651" y="16401"/>
                  </a:cubicBezTo>
                  <a:cubicBezTo>
                    <a:pt x="1651" y="16522"/>
                    <a:pt x="1552" y="16622"/>
                    <a:pt x="1430" y="16622"/>
                  </a:cubicBezTo>
                  <a:cubicBezTo>
                    <a:pt x="1309" y="16622"/>
                    <a:pt x="1210" y="16522"/>
                    <a:pt x="1210" y="16401"/>
                  </a:cubicBezTo>
                  <a:cubicBezTo>
                    <a:pt x="1210" y="16280"/>
                    <a:pt x="1309" y="16180"/>
                    <a:pt x="1430" y="16180"/>
                  </a:cubicBezTo>
                  <a:close/>
                  <a:moveTo>
                    <a:pt x="0" y="1"/>
                  </a:moveTo>
                  <a:lnTo>
                    <a:pt x="0" y="12282"/>
                  </a:lnTo>
                  <a:lnTo>
                    <a:pt x="1372" y="13643"/>
                  </a:lnTo>
                  <a:lnTo>
                    <a:pt x="1372" y="16067"/>
                  </a:lnTo>
                  <a:cubicBezTo>
                    <a:pt x="1212" y="16095"/>
                    <a:pt x="1094" y="16233"/>
                    <a:pt x="1094" y="16401"/>
                  </a:cubicBezTo>
                  <a:cubicBezTo>
                    <a:pt x="1094" y="16586"/>
                    <a:pt x="1245" y="16738"/>
                    <a:pt x="1430" y="16738"/>
                  </a:cubicBezTo>
                  <a:cubicBezTo>
                    <a:pt x="1618" y="16738"/>
                    <a:pt x="1770" y="16586"/>
                    <a:pt x="1770" y="16401"/>
                  </a:cubicBezTo>
                  <a:cubicBezTo>
                    <a:pt x="1770" y="16233"/>
                    <a:pt x="1648" y="16095"/>
                    <a:pt x="1491" y="16067"/>
                  </a:cubicBezTo>
                  <a:lnTo>
                    <a:pt x="1491" y="13596"/>
                  </a:lnTo>
                  <a:lnTo>
                    <a:pt x="119" y="12235"/>
                  </a:lnTo>
                  <a:lnTo>
                    <a:pt x="119" y="1"/>
                  </a:ln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7" name="Google Shape;2937;p32"/>
            <p:cNvSpPr/>
            <p:nvPr/>
          </p:nvSpPr>
          <p:spPr>
            <a:xfrm>
              <a:off x="1932575" y="993200"/>
              <a:ext cx="192700" cy="1062825"/>
            </a:xfrm>
            <a:custGeom>
              <a:avLst/>
              <a:gdLst/>
              <a:ahLst/>
              <a:cxnLst/>
              <a:rect l="l" t="t" r="r" b="b"/>
              <a:pathLst>
                <a:path w="7708" h="42513" extrusionOk="0">
                  <a:moveTo>
                    <a:pt x="7371" y="41952"/>
                  </a:moveTo>
                  <a:cubicBezTo>
                    <a:pt x="7492" y="41952"/>
                    <a:pt x="7589" y="42051"/>
                    <a:pt x="7589" y="42173"/>
                  </a:cubicBezTo>
                  <a:cubicBezTo>
                    <a:pt x="7589" y="42294"/>
                    <a:pt x="7492" y="42394"/>
                    <a:pt x="7371" y="42394"/>
                  </a:cubicBezTo>
                  <a:cubicBezTo>
                    <a:pt x="7250" y="42394"/>
                    <a:pt x="7150" y="42294"/>
                    <a:pt x="7150" y="42173"/>
                  </a:cubicBezTo>
                  <a:cubicBezTo>
                    <a:pt x="7150" y="42051"/>
                    <a:pt x="7250" y="41952"/>
                    <a:pt x="7371" y="41952"/>
                  </a:cubicBezTo>
                  <a:close/>
                  <a:moveTo>
                    <a:pt x="1149" y="1"/>
                  </a:moveTo>
                  <a:lnTo>
                    <a:pt x="1149" y="4070"/>
                  </a:lnTo>
                  <a:lnTo>
                    <a:pt x="0" y="5226"/>
                  </a:lnTo>
                  <a:lnTo>
                    <a:pt x="0" y="25370"/>
                  </a:lnTo>
                  <a:lnTo>
                    <a:pt x="1372" y="26731"/>
                  </a:lnTo>
                  <a:lnTo>
                    <a:pt x="1372" y="29019"/>
                  </a:lnTo>
                  <a:lnTo>
                    <a:pt x="7310" y="34946"/>
                  </a:lnTo>
                  <a:lnTo>
                    <a:pt x="7310" y="41839"/>
                  </a:lnTo>
                  <a:cubicBezTo>
                    <a:pt x="7153" y="41869"/>
                    <a:pt x="7031" y="42007"/>
                    <a:pt x="7031" y="42173"/>
                  </a:cubicBezTo>
                  <a:cubicBezTo>
                    <a:pt x="7031" y="42361"/>
                    <a:pt x="7183" y="42512"/>
                    <a:pt x="7371" y="42512"/>
                  </a:cubicBezTo>
                  <a:cubicBezTo>
                    <a:pt x="7556" y="42512"/>
                    <a:pt x="7708" y="42361"/>
                    <a:pt x="7708" y="42173"/>
                  </a:cubicBezTo>
                  <a:cubicBezTo>
                    <a:pt x="7708" y="42007"/>
                    <a:pt x="7586" y="41869"/>
                    <a:pt x="7429" y="41839"/>
                  </a:cubicBezTo>
                  <a:lnTo>
                    <a:pt x="7429" y="34899"/>
                  </a:lnTo>
                  <a:lnTo>
                    <a:pt x="1491" y="28970"/>
                  </a:lnTo>
                  <a:lnTo>
                    <a:pt x="1491" y="26681"/>
                  </a:lnTo>
                  <a:lnTo>
                    <a:pt x="119" y="25320"/>
                  </a:lnTo>
                  <a:lnTo>
                    <a:pt x="119" y="5273"/>
                  </a:lnTo>
                  <a:lnTo>
                    <a:pt x="1265" y="4120"/>
                  </a:lnTo>
                  <a:lnTo>
                    <a:pt x="1265" y="1"/>
                  </a:ln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8" name="Google Shape;2938;p32"/>
            <p:cNvSpPr/>
            <p:nvPr/>
          </p:nvSpPr>
          <p:spPr>
            <a:xfrm>
              <a:off x="2345275" y="1417575"/>
              <a:ext cx="393450" cy="629950"/>
            </a:xfrm>
            <a:custGeom>
              <a:avLst/>
              <a:gdLst/>
              <a:ahLst/>
              <a:cxnLst/>
              <a:rect l="l" t="t" r="r" b="b"/>
              <a:pathLst>
                <a:path w="15738" h="25198" extrusionOk="0">
                  <a:moveTo>
                    <a:pt x="15655" y="0"/>
                  </a:moveTo>
                  <a:lnTo>
                    <a:pt x="5731" y="9966"/>
                  </a:lnTo>
                  <a:lnTo>
                    <a:pt x="5714" y="9982"/>
                  </a:lnTo>
                  <a:lnTo>
                    <a:pt x="5714" y="16963"/>
                  </a:lnTo>
                  <a:lnTo>
                    <a:pt x="17" y="22689"/>
                  </a:lnTo>
                  <a:lnTo>
                    <a:pt x="0" y="22705"/>
                  </a:lnTo>
                  <a:lnTo>
                    <a:pt x="0" y="25198"/>
                  </a:lnTo>
                  <a:lnTo>
                    <a:pt x="119" y="25198"/>
                  </a:lnTo>
                  <a:lnTo>
                    <a:pt x="119" y="22752"/>
                  </a:lnTo>
                  <a:lnTo>
                    <a:pt x="5814" y="17030"/>
                  </a:lnTo>
                  <a:lnTo>
                    <a:pt x="5830" y="17013"/>
                  </a:lnTo>
                  <a:lnTo>
                    <a:pt x="5830" y="10029"/>
                  </a:lnTo>
                  <a:lnTo>
                    <a:pt x="15738" y="83"/>
                  </a:lnTo>
                  <a:lnTo>
                    <a:pt x="15655" y="0"/>
                  </a:ln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9" name="Google Shape;2939;p32"/>
            <p:cNvSpPr/>
            <p:nvPr/>
          </p:nvSpPr>
          <p:spPr>
            <a:xfrm>
              <a:off x="2296000" y="978025"/>
              <a:ext cx="44175" cy="442475"/>
            </a:xfrm>
            <a:custGeom>
              <a:avLst/>
              <a:gdLst/>
              <a:ahLst/>
              <a:cxnLst/>
              <a:rect l="l" t="t" r="r" b="b"/>
              <a:pathLst>
                <a:path w="1767" h="17699" extrusionOk="0">
                  <a:moveTo>
                    <a:pt x="1430" y="17138"/>
                  </a:moveTo>
                  <a:cubicBezTo>
                    <a:pt x="1552" y="17138"/>
                    <a:pt x="1651" y="17237"/>
                    <a:pt x="1651" y="17359"/>
                  </a:cubicBezTo>
                  <a:cubicBezTo>
                    <a:pt x="1651" y="17480"/>
                    <a:pt x="1552" y="17579"/>
                    <a:pt x="1430" y="17579"/>
                  </a:cubicBezTo>
                  <a:cubicBezTo>
                    <a:pt x="1309" y="17579"/>
                    <a:pt x="1209" y="17480"/>
                    <a:pt x="1209" y="17359"/>
                  </a:cubicBezTo>
                  <a:cubicBezTo>
                    <a:pt x="1209" y="17237"/>
                    <a:pt x="1309" y="17138"/>
                    <a:pt x="1430" y="17138"/>
                  </a:cubicBezTo>
                  <a:close/>
                  <a:moveTo>
                    <a:pt x="0" y="1"/>
                  </a:moveTo>
                  <a:lnTo>
                    <a:pt x="0" y="9753"/>
                  </a:lnTo>
                  <a:lnTo>
                    <a:pt x="1372" y="11117"/>
                  </a:lnTo>
                  <a:lnTo>
                    <a:pt x="1372" y="17027"/>
                  </a:lnTo>
                  <a:lnTo>
                    <a:pt x="1369" y="17027"/>
                  </a:lnTo>
                  <a:cubicBezTo>
                    <a:pt x="1212" y="17055"/>
                    <a:pt x="1091" y="17193"/>
                    <a:pt x="1091" y="17359"/>
                  </a:cubicBezTo>
                  <a:cubicBezTo>
                    <a:pt x="1091" y="17546"/>
                    <a:pt x="1242" y="17698"/>
                    <a:pt x="1430" y="17698"/>
                  </a:cubicBezTo>
                  <a:cubicBezTo>
                    <a:pt x="1615" y="17698"/>
                    <a:pt x="1767" y="17546"/>
                    <a:pt x="1767" y="17359"/>
                  </a:cubicBezTo>
                  <a:cubicBezTo>
                    <a:pt x="1767" y="17193"/>
                    <a:pt x="1645" y="17055"/>
                    <a:pt x="1488" y="17027"/>
                  </a:cubicBezTo>
                  <a:lnTo>
                    <a:pt x="1488" y="11067"/>
                  </a:lnTo>
                  <a:lnTo>
                    <a:pt x="116" y="9704"/>
                  </a:lnTo>
                  <a:lnTo>
                    <a:pt x="116" y="1"/>
                  </a:ln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0" name="Google Shape;2940;p32"/>
            <p:cNvSpPr/>
            <p:nvPr/>
          </p:nvSpPr>
          <p:spPr>
            <a:xfrm>
              <a:off x="1459000" y="1041375"/>
              <a:ext cx="299475" cy="684350"/>
            </a:xfrm>
            <a:custGeom>
              <a:avLst/>
              <a:gdLst/>
              <a:ahLst/>
              <a:cxnLst/>
              <a:rect l="l" t="t" r="r" b="b"/>
              <a:pathLst>
                <a:path w="11979" h="27374" extrusionOk="0">
                  <a:moveTo>
                    <a:pt x="11642" y="26816"/>
                  </a:moveTo>
                  <a:cubicBezTo>
                    <a:pt x="11763" y="26816"/>
                    <a:pt x="11863" y="26916"/>
                    <a:pt x="11863" y="27037"/>
                  </a:cubicBezTo>
                  <a:cubicBezTo>
                    <a:pt x="11863" y="27158"/>
                    <a:pt x="11763" y="27258"/>
                    <a:pt x="11642" y="27258"/>
                  </a:cubicBezTo>
                  <a:cubicBezTo>
                    <a:pt x="11520" y="27258"/>
                    <a:pt x="11421" y="27158"/>
                    <a:pt x="11421" y="27037"/>
                  </a:cubicBezTo>
                  <a:cubicBezTo>
                    <a:pt x="11421" y="26916"/>
                    <a:pt x="11520" y="26816"/>
                    <a:pt x="11642" y="26816"/>
                  </a:cubicBezTo>
                  <a:close/>
                  <a:moveTo>
                    <a:pt x="84" y="1"/>
                  </a:moveTo>
                  <a:lnTo>
                    <a:pt x="1" y="84"/>
                  </a:lnTo>
                  <a:lnTo>
                    <a:pt x="9373" y="9442"/>
                  </a:lnTo>
                  <a:lnTo>
                    <a:pt x="9373" y="24856"/>
                  </a:lnTo>
                  <a:lnTo>
                    <a:pt x="11363" y="26844"/>
                  </a:lnTo>
                  <a:cubicBezTo>
                    <a:pt x="11324" y="26896"/>
                    <a:pt x="11302" y="26965"/>
                    <a:pt x="11302" y="27037"/>
                  </a:cubicBezTo>
                  <a:cubicBezTo>
                    <a:pt x="11302" y="27222"/>
                    <a:pt x="11454" y="27374"/>
                    <a:pt x="11642" y="27374"/>
                  </a:cubicBezTo>
                  <a:cubicBezTo>
                    <a:pt x="11827" y="27374"/>
                    <a:pt x="11979" y="27222"/>
                    <a:pt x="11979" y="27037"/>
                  </a:cubicBezTo>
                  <a:cubicBezTo>
                    <a:pt x="11979" y="26849"/>
                    <a:pt x="11827" y="26697"/>
                    <a:pt x="11642" y="26697"/>
                  </a:cubicBezTo>
                  <a:cubicBezTo>
                    <a:pt x="11567" y="26697"/>
                    <a:pt x="11501" y="26720"/>
                    <a:pt x="11446" y="26758"/>
                  </a:cubicBezTo>
                  <a:lnTo>
                    <a:pt x="9492" y="24807"/>
                  </a:lnTo>
                  <a:lnTo>
                    <a:pt x="9492" y="9392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1" name="Google Shape;2941;p32"/>
            <p:cNvSpPr/>
            <p:nvPr/>
          </p:nvSpPr>
          <p:spPr>
            <a:xfrm>
              <a:off x="1479300" y="966925"/>
              <a:ext cx="291325" cy="642025"/>
            </a:xfrm>
            <a:custGeom>
              <a:avLst/>
              <a:gdLst/>
              <a:ahLst/>
              <a:cxnLst/>
              <a:rect l="l" t="t" r="r" b="b"/>
              <a:pathLst>
                <a:path w="11653" h="25681" extrusionOk="0">
                  <a:moveTo>
                    <a:pt x="326" y="0"/>
                  </a:moveTo>
                  <a:lnTo>
                    <a:pt x="1" y="337"/>
                  </a:lnTo>
                  <a:lnTo>
                    <a:pt x="11020" y="10992"/>
                  </a:lnTo>
                  <a:lnTo>
                    <a:pt x="11020" y="24972"/>
                  </a:lnTo>
                  <a:cubicBezTo>
                    <a:pt x="10924" y="25043"/>
                    <a:pt x="10860" y="25157"/>
                    <a:pt x="10860" y="25286"/>
                  </a:cubicBezTo>
                  <a:cubicBezTo>
                    <a:pt x="10860" y="25504"/>
                    <a:pt x="11037" y="25681"/>
                    <a:pt x="11258" y="25681"/>
                  </a:cubicBezTo>
                  <a:cubicBezTo>
                    <a:pt x="11476" y="25681"/>
                    <a:pt x="11653" y="25504"/>
                    <a:pt x="11653" y="25286"/>
                  </a:cubicBezTo>
                  <a:cubicBezTo>
                    <a:pt x="11653" y="25157"/>
                    <a:pt x="11589" y="25043"/>
                    <a:pt x="11492" y="24972"/>
                  </a:cubicBezTo>
                  <a:lnTo>
                    <a:pt x="11492" y="10794"/>
                  </a:lnTo>
                  <a:lnTo>
                    <a:pt x="326" y="0"/>
                  </a:ln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2" name="Google Shape;2942;p32"/>
            <p:cNvSpPr/>
            <p:nvPr/>
          </p:nvSpPr>
          <p:spPr>
            <a:xfrm>
              <a:off x="1788750" y="1787275"/>
              <a:ext cx="19775" cy="19825"/>
            </a:xfrm>
            <a:custGeom>
              <a:avLst/>
              <a:gdLst/>
              <a:ahLst/>
              <a:cxnLst/>
              <a:rect l="l" t="t" r="r" b="b"/>
              <a:pathLst>
                <a:path w="791" h="793" extrusionOk="0">
                  <a:moveTo>
                    <a:pt x="395" y="0"/>
                  </a:moveTo>
                  <a:cubicBezTo>
                    <a:pt x="177" y="0"/>
                    <a:pt x="1" y="177"/>
                    <a:pt x="1" y="395"/>
                  </a:cubicBezTo>
                  <a:cubicBezTo>
                    <a:pt x="1" y="616"/>
                    <a:pt x="177" y="792"/>
                    <a:pt x="395" y="792"/>
                  </a:cubicBezTo>
                  <a:cubicBezTo>
                    <a:pt x="613" y="792"/>
                    <a:pt x="790" y="616"/>
                    <a:pt x="790" y="395"/>
                  </a:cubicBezTo>
                  <a:cubicBezTo>
                    <a:pt x="790" y="177"/>
                    <a:pt x="613" y="0"/>
                    <a:pt x="395" y="0"/>
                  </a:cubicBez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3" name="Google Shape;2943;p32"/>
            <p:cNvSpPr/>
            <p:nvPr/>
          </p:nvSpPr>
          <p:spPr>
            <a:xfrm>
              <a:off x="1400775" y="1164075"/>
              <a:ext cx="165650" cy="266975"/>
            </a:xfrm>
            <a:custGeom>
              <a:avLst/>
              <a:gdLst/>
              <a:ahLst/>
              <a:cxnLst/>
              <a:rect l="l" t="t" r="r" b="b"/>
              <a:pathLst>
                <a:path w="6626" h="10679" extrusionOk="0">
                  <a:moveTo>
                    <a:pt x="83" y="1"/>
                  </a:moveTo>
                  <a:lnTo>
                    <a:pt x="0" y="84"/>
                  </a:lnTo>
                  <a:lnTo>
                    <a:pt x="6509" y="6582"/>
                  </a:lnTo>
                  <a:lnTo>
                    <a:pt x="6509" y="10678"/>
                  </a:lnTo>
                  <a:lnTo>
                    <a:pt x="6625" y="10678"/>
                  </a:lnTo>
                  <a:lnTo>
                    <a:pt x="6625" y="6532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4" name="Google Shape;2944;p32"/>
            <p:cNvSpPr/>
            <p:nvPr/>
          </p:nvSpPr>
          <p:spPr>
            <a:xfrm>
              <a:off x="1424150" y="1156700"/>
              <a:ext cx="165675" cy="297675"/>
            </a:xfrm>
            <a:custGeom>
              <a:avLst/>
              <a:gdLst/>
              <a:ahLst/>
              <a:cxnLst/>
              <a:rect l="l" t="t" r="r" b="b"/>
              <a:pathLst>
                <a:path w="6627" h="11907" extrusionOk="0">
                  <a:moveTo>
                    <a:pt x="84" y="0"/>
                  </a:moveTo>
                  <a:lnTo>
                    <a:pt x="1" y="83"/>
                  </a:lnTo>
                  <a:lnTo>
                    <a:pt x="6507" y="6581"/>
                  </a:lnTo>
                  <a:lnTo>
                    <a:pt x="6507" y="11906"/>
                  </a:lnTo>
                  <a:lnTo>
                    <a:pt x="6626" y="11906"/>
                  </a:lnTo>
                  <a:lnTo>
                    <a:pt x="6626" y="6532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5" name="Google Shape;2945;p32"/>
            <p:cNvSpPr/>
            <p:nvPr/>
          </p:nvSpPr>
          <p:spPr>
            <a:xfrm>
              <a:off x="1813050" y="1812225"/>
              <a:ext cx="17400" cy="16925"/>
            </a:xfrm>
            <a:custGeom>
              <a:avLst/>
              <a:gdLst/>
              <a:ahLst/>
              <a:cxnLst/>
              <a:rect l="l" t="t" r="r" b="b"/>
              <a:pathLst>
                <a:path w="696" h="677" extrusionOk="0">
                  <a:moveTo>
                    <a:pt x="355" y="117"/>
                  </a:moveTo>
                  <a:cubicBezTo>
                    <a:pt x="414" y="117"/>
                    <a:pt x="471" y="138"/>
                    <a:pt x="514" y="181"/>
                  </a:cubicBezTo>
                  <a:cubicBezTo>
                    <a:pt x="569" y="236"/>
                    <a:pt x="591" y="316"/>
                    <a:pt x="572" y="393"/>
                  </a:cubicBezTo>
                  <a:cubicBezTo>
                    <a:pt x="552" y="471"/>
                    <a:pt x="489" y="534"/>
                    <a:pt x="414" y="551"/>
                  </a:cubicBezTo>
                  <a:cubicBezTo>
                    <a:pt x="395" y="555"/>
                    <a:pt x="376" y="558"/>
                    <a:pt x="358" y="558"/>
                  </a:cubicBezTo>
                  <a:cubicBezTo>
                    <a:pt x="299" y="558"/>
                    <a:pt x="244" y="535"/>
                    <a:pt x="202" y="493"/>
                  </a:cubicBezTo>
                  <a:cubicBezTo>
                    <a:pt x="160" y="451"/>
                    <a:pt x="136" y="396"/>
                    <a:pt x="136" y="338"/>
                  </a:cubicBezTo>
                  <a:cubicBezTo>
                    <a:pt x="136" y="319"/>
                    <a:pt x="138" y="300"/>
                    <a:pt x="144" y="283"/>
                  </a:cubicBezTo>
                  <a:cubicBezTo>
                    <a:pt x="160" y="206"/>
                    <a:pt x="227" y="142"/>
                    <a:pt x="301" y="123"/>
                  </a:cubicBezTo>
                  <a:cubicBezTo>
                    <a:pt x="319" y="119"/>
                    <a:pt x="337" y="117"/>
                    <a:pt x="355" y="117"/>
                  </a:cubicBezTo>
                  <a:close/>
                  <a:moveTo>
                    <a:pt x="356" y="0"/>
                  </a:moveTo>
                  <a:cubicBezTo>
                    <a:pt x="329" y="0"/>
                    <a:pt x="301" y="3"/>
                    <a:pt x="274" y="10"/>
                  </a:cubicBezTo>
                  <a:cubicBezTo>
                    <a:pt x="155" y="37"/>
                    <a:pt x="58" y="134"/>
                    <a:pt x="28" y="255"/>
                  </a:cubicBezTo>
                  <a:cubicBezTo>
                    <a:pt x="0" y="371"/>
                    <a:pt x="33" y="493"/>
                    <a:pt x="119" y="578"/>
                  </a:cubicBezTo>
                  <a:cubicBezTo>
                    <a:pt x="183" y="642"/>
                    <a:pt x="269" y="676"/>
                    <a:pt x="358" y="676"/>
                  </a:cubicBezTo>
                  <a:cubicBezTo>
                    <a:pt x="385" y="676"/>
                    <a:pt x="412" y="673"/>
                    <a:pt x="439" y="667"/>
                  </a:cubicBezTo>
                  <a:cubicBezTo>
                    <a:pt x="561" y="636"/>
                    <a:pt x="657" y="540"/>
                    <a:pt x="685" y="421"/>
                  </a:cubicBezTo>
                  <a:cubicBezTo>
                    <a:pt x="690" y="393"/>
                    <a:pt x="696" y="366"/>
                    <a:pt x="696" y="338"/>
                  </a:cubicBezTo>
                  <a:cubicBezTo>
                    <a:pt x="696" y="250"/>
                    <a:pt x="660" y="164"/>
                    <a:pt x="597" y="98"/>
                  </a:cubicBezTo>
                  <a:cubicBezTo>
                    <a:pt x="531" y="34"/>
                    <a:pt x="446" y="0"/>
                    <a:pt x="356" y="0"/>
                  </a:cubicBez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6" name="Google Shape;2946;p32"/>
            <p:cNvSpPr/>
            <p:nvPr/>
          </p:nvSpPr>
          <p:spPr>
            <a:xfrm>
              <a:off x="1889100" y="1038400"/>
              <a:ext cx="16925" cy="16950"/>
            </a:xfrm>
            <a:custGeom>
              <a:avLst/>
              <a:gdLst/>
              <a:ahLst/>
              <a:cxnLst/>
              <a:rect l="l" t="t" r="r" b="b"/>
              <a:pathLst>
                <a:path w="677" h="678" extrusionOk="0">
                  <a:moveTo>
                    <a:pt x="340" y="117"/>
                  </a:moveTo>
                  <a:cubicBezTo>
                    <a:pt x="461" y="117"/>
                    <a:pt x="561" y="216"/>
                    <a:pt x="561" y="338"/>
                  </a:cubicBezTo>
                  <a:cubicBezTo>
                    <a:pt x="561" y="459"/>
                    <a:pt x="461" y="559"/>
                    <a:pt x="340" y="559"/>
                  </a:cubicBezTo>
                  <a:cubicBezTo>
                    <a:pt x="218" y="559"/>
                    <a:pt x="119" y="459"/>
                    <a:pt x="119" y="338"/>
                  </a:cubicBezTo>
                  <a:cubicBezTo>
                    <a:pt x="119" y="216"/>
                    <a:pt x="218" y="117"/>
                    <a:pt x="340" y="117"/>
                  </a:cubicBezTo>
                  <a:close/>
                  <a:moveTo>
                    <a:pt x="340" y="1"/>
                  </a:moveTo>
                  <a:cubicBezTo>
                    <a:pt x="152" y="1"/>
                    <a:pt x="0" y="153"/>
                    <a:pt x="0" y="338"/>
                  </a:cubicBezTo>
                  <a:cubicBezTo>
                    <a:pt x="0" y="525"/>
                    <a:pt x="152" y="677"/>
                    <a:pt x="340" y="677"/>
                  </a:cubicBezTo>
                  <a:cubicBezTo>
                    <a:pt x="525" y="677"/>
                    <a:pt x="677" y="525"/>
                    <a:pt x="677" y="338"/>
                  </a:cubicBezTo>
                  <a:cubicBezTo>
                    <a:pt x="677" y="153"/>
                    <a:pt x="525" y="1"/>
                    <a:pt x="340" y="1"/>
                  </a:cubicBez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7" name="Google Shape;2947;p32"/>
            <p:cNvSpPr/>
            <p:nvPr/>
          </p:nvSpPr>
          <p:spPr>
            <a:xfrm>
              <a:off x="1836850" y="1835650"/>
              <a:ext cx="16925" cy="16925"/>
            </a:xfrm>
            <a:custGeom>
              <a:avLst/>
              <a:gdLst/>
              <a:ahLst/>
              <a:cxnLst/>
              <a:rect l="l" t="t" r="r" b="b"/>
              <a:pathLst>
                <a:path w="677" h="677" extrusionOk="0">
                  <a:moveTo>
                    <a:pt x="340" y="119"/>
                  </a:moveTo>
                  <a:cubicBezTo>
                    <a:pt x="462" y="119"/>
                    <a:pt x="561" y="218"/>
                    <a:pt x="561" y="340"/>
                  </a:cubicBezTo>
                  <a:cubicBezTo>
                    <a:pt x="561" y="461"/>
                    <a:pt x="462" y="561"/>
                    <a:pt x="340" y="561"/>
                  </a:cubicBezTo>
                  <a:cubicBezTo>
                    <a:pt x="219" y="561"/>
                    <a:pt x="119" y="461"/>
                    <a:pt x="119" y="340"/>
                  </a:cubicBezTo>
                  <a:cubicBezTo>
                    <a:pt x="119" y="218"/>
                    <a:pt x="219" y="119"/>
                    <a:pt x="340" y="119"/>
                  </a:cubicBezTo>
                  <a:close/>
                  <a:moveTo>
                    <a:pt x="340" y="0"/>
                  </a:moveTo>
                  <a:cubicBezTo>
                    <a:pt x="152" y="0"/>
                    <a:pt x="1" y="152"/>
                    <a:pt x="1" y="340"/>
                  </a:cubicBezTo>
                  <a:cubicBezTo>
                    <a:pt x="1" y="525"/>
                    <a:pt x="152" y="677"/>
                    <a:pt x="340" y="677"/>
                  </a:cubicBezTo>
                  <a:cubicBezTo>
                    <a:pt x="525" y="677"/>
                    <a:pt x="677" y="525"/>
                    <a:pt x="677" y="340"/>
                  </a:cubicBezTo>
                  <a:cubicBezTo>
                    <a:pt x="677" y="152"/>
                    <a:pt x="525" y="0"/>
                    <a:pt x="340" y="0"/>
                  </a:cubicBez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8" name="Google Shape;2948;p32"/>
            <p:cNvSpPr/>
            <p:nvPr/>
          </p:nvSpPr>
          <p:spPr>
            <a:xfrm>
              <a:off x="1889100" y="1068850"/>
              <a:ext cx="16925" cy="17000"/>
            </a:xfrm>
            <a:custGeom>
              <a:avLst/>
              <a:gdLst/>
              <a:ahLst/>
              <a:cxnLst/>
              <a:rect l="l" t="t" r="r" b="b"/>
              <a:pathLst>
                <a:path w="677" h="680" extrusionOk="0">
                  <a:moveTo>
                    <a:pt x="340" y="119"/>
                  </a:moveTo>
                  <a:cubicBezTo>
                    <a:pt x="461" y="119"/>
                    <a:pt x="561" y="218"/>
                    <a:pt x="561" y="340"/>
                  </a:cubicBezTo>
                  <a:cubicBezTo>
                    <a:pt x="561" y="461"/>
                    <a:pt x="461" y="561"/>
                    <a:pt x="340" y="561"/>
                  </a:cubicBezTo>
                  <a:cubicBezTo>
                    <a:pt x="218" y="561"/>
                    <a:pt x="119" y="461"/>
                    <a:pt x="119" y="340"/>
                  </a:cubicBezTo>
                  <a:cubicBezTo>
                    <a:pt x="119" y="218"/>
                    <a:pt x="218" y="119"/>
                    <a:pt x="340" y="119"/>
                  </a:cubicBezTo>
                  <a:close/>
                  <a:moveTo>
                    <a:pt x="340" y="0"/>
                  </a:moveTo>
                  <a:cubicBezTo>
                    <a:pt x="152" y="0"/>
                    <a:pt x="0" y="152"/>
                    <a:pt x="0" y="340"/>
                  </a:cubicBezTo>
                  <a:cubicBezTo>
                    <a:pt x="0" y="528"/>
                    <a:pt x="152" y="679"/>
                    <a:pt x="340" y="679"/>
                  </a:cubicBezTo>
                  <a:cubicBezTo>
                    <a:pt x="525" y="679"/>
                    <a:pt x="677" y="528"/>
                    <a:pt x="677" y="340"/>
                  </a:cubicBezTo>
                  <a:cubicBezTo>
                    <a:pt x="677" y="152"/>
                    <a:pt x="525" y="0"/>
                    <a:pt x="340" y="0"/>
                  </a:cubicBez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9" name="Google Shape;2949;p32"/>
            <p:cNvSpPr/>
            <p:nvPr/>
          </p:nvSpPr>
          <p:spPr>
            <a:xfrm>
              <a:off x="1611125" y="977275"/>
              <a:ext cx="373450" cy="868550"/>
            </a:xfrm>
            <a:custGeom>
              <a:avLst/>
              <a:gdLst/>
              <a:ahLst/>
              <a:cxnLst/>
              <a:rect l="l" t="t" r="r" b="b"/>
              <a:pathLst>
                <a:path w="14938" h="34742" extrusionOk="0">
                  <a:moveTo>
                    <a:pt x="14598" y="34181"/>
                  </a:moveTo>
                  <a:cubicBezTo>
                    <a:pt x="14719" y="34181"/>
                    <a:pt x="14818" y="34280"/>
                    <a:pt x="14818" y="34401"/>
                  </a:cubicBezTo>
                  <a:cubicBezTo>
                    <a:pt x="14818" y="34523"/>
                    <a:pt x="14719" y="34622"/>
                    <a:pt x="14598" y="34622"/>
                  </a:cubicBezTo>
                  <a:cubicBezTo>
                    <a:pt x="14476" y="34622"/>
                    <a:pt x="14377" y="34523"/>
                    <a:pt x="14377" y="34401"/>
                  </a:cubicBezTo>
                  <a:cubicBezTo>
                    <a:pt x="14377" y="34280"/>
                    <a:pt x="14476" y="34181"/>
                    <a:pt x="14598" y="34181"/>
                  </a:cubicBezTo>
                  <a:close/>
                  <a:moveTo>
                    <a:pt x="83" y="0"/>
                  </a:moveTo>
                  <a:lnTo>
                    <a:pt x="0" y="83"/>
                  </a:lnTo>
                  <a:lnTo>
                    <a:pt x="9355" y="9422"/>
                  </a:lnTo>
                  <a:lnTo>
                    <a:pt x="9355" y="29250"/>
                  </a:lnTo>
                  <a:lnTo>
                    <a:pt x="14322" y="34208"/>
                  </a:lnTo>
                  <a:cubicBezTo>
                    <a:pt x="14283" y="34263"/>
                    <a:pt x="14258" y="34330"/>
                    <a:pt x="14258" y="34401"/>
                  </a:cubicBezTo>
                  <a:cubicBezTo>
                    <a:pt x="14258" y="34589"/>
                    <a:pt x="14410" y="34741"/>
                    <a:pt x="14598" y="34741"/>
                  </a:cubicBezTo>
                  <a:cubicBezTo>
                    <a:pt x="14785" y="34741"/>
                    <a:pt x="14937" y="34589"/>
                    <a:pt x="14937" y="34401"/>
                  </a:cubicBezTo>
                  <a:cubicBezTo>
                    <a:pt x="14937" y="34214"/>
                    <a:pt x="14785" y="34062"/>
                    <a:pt x="14598" y="34062"/>
                  </a:cubicBezTo>
                  <a:cubicBezTo>
                    <a:pt x="14526" y="34062"/>
                    <a:pt x="14460" y="34087"/>
                    <a:pt x="14404" y="34125"/>
                  </a:cubicBezTo>
                  <a:lnTo>
                    <a:pt x="9471" y="29201"/>
                  </a:lnTo>
                  <a:lnTo>
                    <a:pt x="9471" y="9375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0" name="Google Shape;2950;p32"/>
            <p:cNvSpPr/>
            <p:nvPr/>
          </p:nvSpPr>
          <p:spPr>
            <a:xfrm>
              <a:off x="1695175" y="963875"/>
              <a:ext cx="377650" cy="901950"/>
            </a:xfrm>
            <a:custGeom>
              <a:avLst/>
              <a:gdLst/>
              <a:ahLst/>
              <a:cxnLst/>
              <a:rect l="l" t="t" r="r" b="b"/>
              <a:pathLst>
                <a:path w="15106" h="36078" extrusionOk="0">
                  <a:moveTo>
                    <a:pt x="332" y="1"/>
                  </a:moveTo>
                  <a:lnTo>
                    <a:pt x="0" y="335"/>
                  </a:lnTo>
                  <a:lnTo>
                    <a:pt x="3178" y="3490"/>
                  </a:lnTo>
                  <a:lnTo>
                    <a:pt x="7859" y="8136"/>
                  </a:lnTo>
                  <a:lnTo>
                    <a:pt x="7859" y="29215"/>
                  </a:lnTo>
                  <a:lnTo>
                    <a:pt x="14322" y="35628"/>
                  </a:lnTo>
                  <a:cubicBezTo>
                    <a:pt x="14319" y="35647"/>
                    <a:pt x="14316" y="35663"/>
                    <a:pt x="14316" y="35683"/>
                  </a:cubicBezTo>
                  <a:cubicBezTo>
                    <a:pt x="14316" y="35901"/>
                    <a:pt x="14493" y="36078"/>
                    <a:pt x="14711" y="36078"/>
                  </a:cubicBezTo>
                  <a:cubicBezTo>
                    <a:pt x="14929" y="36078"/>
                    <a:pt x="15106" y="35901"/>
                    <a:pt x="15106" y="35683"/>
                  </a:cubicBezTo>
                  <a:cubicBezTo>
                    <a:pt x="15106" y="35465"/>
                    <a:pt x="14929" y="35288"/>
                    <a:pt x="14711" y="35288"/>
                  </a:cubicBezTo>
                  <a:cubicBezTo>
                    <a:pt x="14692" y="35288"/>
                    <a:pt x="14672" y="35291"/>
                    <a:pt x="14653" y="35294"/>
                  </a:cubicBezTo>
                  <a:lnTo>
                    <a:pt x="8332" y="29019"/>
                  </a:lnTo>
                  <a:lnTo>
                    <a:pt x="8332" y="7940"/>
                  </a:lnTo>
                  <a:lnTo>
                    <a:pt x="8263" y="7871"/>
                  </a:lnTo>
                  <a:lnTo>
                    <a:pt x="3294" y="2938"/>
                  </a:lnTo>
                  <a:lnTo>
                    <a:pt x="332" y="1"/>
                  </a:ln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1" name="Google Shape;2951;p32"/>
            <p:cNvSpPr/>
            <p:nvPr/>
          </p:nvSpPr>
          <p:spPr>
            <a:xfrm>
              <a:off x="1563900" y="991550"/>
              <a:ext cx="348000" cy="843075"/>
            </a:xfrm>
            <a:custGeom>
              <a:avLst/>
              <a:gdLst/>
              <a:ahLst/>
              <a:cxnLst/>
              <a:rect l="l" t="t" r="r" b="b"/>
              <a:pathLst>
                <a:path w="13920" h="33723" extrusionOk="0">
                  <a:moveTo>
                    <a:pt x="84" y="1"/>
                  </a:moveTo>
                  <a:lnTo>
                    <a:pt x="1" y="83"/>
                  </a:lnTo>
                  <a:lnTo>
                    <a:pt x="9376" y="9442"/>
                  </a:lnTo>
                  <a:lnTo>
                    <a:pt x="9376" y="29270"/>
                  </a:lnTo>
                  <a:lnTo>
                    <a:pt x="13837" y="33723"/>
                  </a:lnTo>
                  <a:lnTo>
                    <a:pt x="13919" y="33640"/>
                  </a:lnTo>
                  <a:lnTo>
                    <a:pt x="9491" y="29220"/>
                  </a:lnTo>
                  <a:lnTo>
                    <a:pt x="9491" y="9392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2" name="Google Shape;2952;p32"/>
            <p:cNvSpPr/>
            <p:nvPr/>
          </p:nvSpPr>
          <p:spPr>
            <a:xfrm>
              <a:off x="1587225" y="984175"/>
              <a:ext cx="367050" cy="861650"/>
            </a:xfrm>
            <a:custGeom>
              <a:avLst/>
              <a:gdLst/>
              <a:ahLst/>
              <a:cxnLst/>
              <a:rect l="l" t="t" r="r" b="b"/>
              <a:pathLst>
                <a:path w="14682" h="34466" extrusionOk="0">
                  <a:moveTo>
                    <a:pt x="14344" y="33905"/>
                  </a:moveTo>
                  <a:cubicBezTo>
                    <a:pt x="14466" y="33905"/>
                    <a:pt x="14565" y="34004"/>
                    <a:pt x="14565" y="34125"/>
                  </a:cubicBezTo>
                  <a:cubicBezTo>
                    <a:pt x="14565" y="34247"/>
                    <a:pt x="14466" y="34346"/>
                    <a:pt x="14344" y="34346"/>
                  </a:cubicBezTo>
                  <a:cubicBezTo>
                    <a:pt x="14223" y="34346"/>
                    <a:pt x="14124" y="34247"/>
                    <a:pt x="14124" y="34125"/>
                  </a:cubicBezTo>
                  <a:cubicBezTo>
                    <a:pt x="14124" y="34004"/>
                    <a:pt x="14223" y="33905"/>
                    <a:pt x="14344" y="33905"/>
                  </a:cubicBezTo>
                  <a:close/>
                  <a:moveTo>
                    <a:pt x="87" y="0"/>
                  </a:moveTo>
                  <a:lnTo>
                    <a:pt x="1" y="83"/>
                  </a:lnTo>
                  <a:lnTo>
                    <a:pt x="9376" y="9441"/>
                  </a:lnTo>
                  <a:lnTo>
                    <a:pt x="9376" y="29256"/>
                  </a:lnTo>
                  <a:lnTo>
                    <a:pt x="14066" y="33932"/>
                  </a:lnTo>
                  <a:cubicBezTo>
                    <a:pt x="14027" y="33987"/>
                    <a:pt x="14005" y="34054"/>
                    <a:pt x="14005" y="34125"/>
                  </a:cubicBezTo>
                  <a:cubicBezTo>
                    <a:pt x="14005" y="34313"/>
                    <a:pt x="14157" y="34465"/>
                    <a:pt x="14344" y="34465"/>
                  </a:cubicBezTo>
                  <a:cubicBezTo>
                    <a:pt x="14529" y="34465"/>
                    <a:pt x="14681" y="34313"/>
                    <a:pt x="14681" y="34125"/>
                  </a:cubicBezTo>
                  <a:cubicBezTo>
                    <a:pt x="14681" y="33941"/>
                    <a:pt x="14529" y="33789"/>
                    <a:pt x="14344" y="33789"/>
                  </a:cubicBezTo>
                  <a:cubicBezTo>
                    <a:pt x="14273" y="33789"/>
                    <a:pt x="14204" y="33811"/>
                    <a:pt x="14148" y="33849"/>
                  </a:cubicBezTo>
                  <a:lnTo>
                    <a:pt x="9494" y="29206"/>
                  </a:lnTo>
                  <a:lnTo>
                    <a:pt x="9494" y="9391"/>
                  </a:lnTo>
                  <a:lnTo>
                    <a:pt x="87" y="0"/>
                  </a:ln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53" name="Google Shape;2953;p32"/>
          <p:cNvSpPr txBox="1">
            <a:spLocks noGrp="1"/>
          </p:cNvSpPr>
          <p:nvPr>
            <p:ph type="title"/>
          </p:nvPr>
        </p:nvSpPr>
        <p:spPr>
          <a:xfrm>
            <a:off x="720000" y="365760"/>
            <a:ext cx="77040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954" name="Google Shape;2954;p32"/>
          <p:cNvSpPr txBox="1">
            <a:spLocks noGrp="1"/>
          </p:cNvSpPr>
          <p:nvPr>
            <p:ph type="subTitle" idx="1"/>
          </p:nvPr>
        </p:nvSpPr>
        <p:spPr>
          <a:xfrm>
            <a:off x="937625" y="2876550"/>
            <a:ext cx="21753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55" name="Google Shape;2955;p32"/>
          <p:cNvSpPr txBox="1">
            <a:spLocks noGrp="1"/>
          </p:cNvSpPr>
          <p:nvPr>
            <p:ph type="subTitle" idx="2"/>
          </p:nvPr>
        </p:nvSpPr>
        <p:spPr>
          <a:xfrm>
            <a:off x="3484346" y="2876550"/>
            <a:ext cx="21753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56" name="Google Shape;2956;p32"/>
          <p:cNvSpPr txBox="1">
            <a:spLocks noGrp="1"/>
          </p:cNvSpPr>
          <p:nvPr>
            <p:ph type="subTitle" idx="3"/>
          </p:nvPr>
        </p:nvSpPr>
        <p:spPr>
          <a:xfrm>
            <a:off x="6031074" y="2876550"/>
            <a:ext cx="21753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57" name="Google Shape;2957;p32"/>
          <p:cNvSpPr txBox="1">
            <a:spLocks noGrp="1"/>
          </p:cNvSpPr>
          <p:nvPr>
            <p:ph type="subTitle" idx="4"/>
          </p:nvPr>
        </p:nvSpPr>
        <p:spPr>
          <a:xfrm>
            <a:off x="937625" y="2571750"/>
            <a:ext cx="21753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000" b="1"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958" name="Google Shape;2958;p32"/>
          <p:cNvSpPr txBox="1">
            <a:spLocks noGrp="1"/>
          </p:cNvSpPr>
          <p:nvPr>
            <p:ph type="subTitle" idx="5"/>
          </p:nvPr>
        </p:nvSpPr>
        <p:spPr>
          <a:xfrm>
            <a:off x="3484347" y="2571750"/>
            <a:ext cx="21753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000" b="1"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959" name="Google Shape;2959;p32"/>
          <p:cNvSpPr txBox="1">
            <a:spLocks noGrp="1"/>
          </p:cNvSpPr>
          <p:nvPr>
            <p:ph type="subTitle" idx="6"/>
          </p:nvPr>
        </p:nvSpPr>
        <p:spPr>
          <a:xfrm>
            <a:off x="6031075" y="2571750"/>
            <a:ext cx="21753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000" b="1"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6_1">
    <p:spTree>
      <p:nvGrpSpPr>
        <p:cNvPr id="1" name="Shape 2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61" name="Google Shape;2961;p33"/>
          <p:cNvGrpSpPr/>
          <p:nvPr/>
        </p:nvGrpSpPr>
        <p:grpSpPr>
          <a:xfrm rot="1799983" flipH="1">
            <a:off x="7282461" y="-783041"/>
            <a:ext cx="2835804" cy="2780472"/>
            <a:chOff x="1400775" y="920275"/>
            <a:chExt cx="1637475" cy="1605525"/>
          </a:xfrm>
        </p:grpSpPr>
        <p:sp>
          <p:nvSpPr>
            <p:cNvPr id="2962" name="Google Shape;2962;p33"/>
            <p:cNvSpPr/>
            <p:nvPr/>
          </p:nvSpPr>
          <p:spPr>
            <a:xfrm>
              <a:off x="2472400" y="990525"/>
              <a:ext cx="16925" cy="247025"/>
            </a:xfrm>
            <a:custGeom>
              <a:avLst/>
              <a:gdLst/>
              <a:ahLst/>
              <a:cxnLst/>
              <a:rect l="l" t="t" r="r" b="b"/>
              <a:pathLst>
                <a:path w="677" h="9881" extrusionOk="0">
                  <a:moveTo>
                    <a:pt x="337" y="9320"/>
                  </a:moveTo>
                  <a:cubicBezTo>
                    <a:pt x="458" y="9320"/>
                    <a:pt x="558" y="9419"/>
                    <a:pt x="558" y="9540"/>
                  </a:cubicBezTo>
                  <a:cubicBezTo>
                    <a:pt x="558" y="9662"/>
                    <a:pt x="458" y="9761"/>
                    <a:pt x="337" y="9761"/>
                  </a:cubicBezTo>
                  <a:cubicBezTo>
                    <a:pt x="215" y="9761"/>
                    <a:pt x="116" y="9662"/>
                    <a:pt x="116" y="9540"/>
                  </a:cubicBezTo>
                  <a:cubicBezTo>
                    <a:pt x="116" y="9419"/>
                    <a:pt x="215" y="9320"/>
                    <a:pt x="337" y="9320"/>
                  </a:cubicBezTo>
                  <a:close/>
                  <a:moveTo>
                    <a:pt x="279" y="0"/>
                  </a:moveTo>
                  <a:lnTo>
                    <a:pt x="279" y="9206"/>
                  </a:lnTo>
                  <a:cubicBezTo>
                    <a:pt x="122" y="9237"/>
                    <a:pt x="0" y="9375"/>
                    <a:pt x="0" y="9540"/>
                  </a:cubicBezTo>
                  <a:cubicBezTo>
                    <a:pt x="0" y="9728"/>
                    <a:pt x="152" y="9880"/>
                    <a:pt x="337" y="9880"/>
                  </a:cubicBezTo>
                  <a:cubicBezTo>
                    <a:pt x="525" y="9880"/>
                    <a:pt x="676" y="9728"/>
                    <a:pt x="676" y="9540"/>
                  </a:cubicBezTo>
                  <a:cubicBezTo>
                    <a:pt x="676" y="9375"/>
                    <a:pt x="555" y="9237"/>
                    <a:pt x="398" y="9206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3" name="Google Shape;2963;p33"/>
            <p:cNvSpPr/>
            <p:nvPr/>
          </p:nvSpPr>
          <p:spPr>
            <a:xfrm>
              <a:off x="2905300" y="1457050"/>
              <a:ext cx="73250" cy="126800"/>
            </a:xfrm>
            <a:custGeom>
              <a:avLst/>
              <a:gdLst/>
              <a:ahLst/>
              <a:cxnLst/>
              <a:rect l="l" t="t" r="r" b="b"/>
              <a:pathLst>
                <a:path w="2930" h="5072" extrusionOk="0">
                  <a:moveTo>
                    <a:pt x="337" y="4511"/>
                  </a:moveTo>
                  <a:cubicBezTo>
                    <a:pt x="459" y="4511"/>
                    <a:pt x="558" y="4610"/>
                    <a:pt x="558" y="4732"/>
                  </a:cubicBezTo>
                  <a:cubicBezTo>
                    <a:pt x="558" y="4853"/>
                    <a:pt x="459" y="4952"/>
                    <a:pt x="337" y="4952"/>
                  </a:cubicBezTo>
                  <a:cubicBezTo>
                    <a:pt x="216" y="4952"/>
                    <a:pt x="117" y="4853"/>
                    <a:pt x="117" y="4732"/>
                  </a:cubicBezTo>
                  <a:cubicBezTo>
                    <a:pt x="117" y="4610"/>
                    <a:pt x="216" y="4511"/>
                    <a:pt x="337" y="4511"/>
                  </a:cubicBezTo>
                  <a:close/>
                  <a:moveTo>
                    <a:pt x="509" y="0"/>
                  </a:moveTo>
                  <a:lnTo>
                    <a:pt x="279" y="232"/>
                  </a:lnTo>
                  <a:lnTo>
                    <a:pt x="279" y="4400"/>
                  </a:lnTo>
                  <a:cubicBezTo>
                    <a:pt x="119" y="4428"/>
                    <a:pt x="1" y="4566"/>
                    <a:pt x="1" y="4732"/>
                  </a:cubicBezTo>
                  <a:cubicBezTo>
                    <a:pt x="1" y="4919"/>
                    <a:pt x="152" y="5071"/>
                    <a:pt x="337" y="5071"/>
                  </a:cubicBezTo>
                  <a:cubicBezTo>
                    <a:pt x="525" y="5071"/>
                    <a:pt x="677" y="4919"/>
                    <a:pt x="677" y="4732"/>
                  </a:cubicBezTo>
                  <a:cubicBezTo>
                    <a:pt x="677" y="4566"/>
                    <a:pt x="556" y="4428"/>
                    <a:pt x="398" y="4400"/>
                  </a:cubicBezTo>
                  <a:lnTo>
                    <a:pt x="398" y="279"/>
                  </a:lnTo>
                  <a:lnTo>
                    <a:pt x="558" y="119"/>
                  </a:lnTo>
                  <a:lnTo>
                    <a:pt x="2930" y="119"/>
                  </a:lnTo>
                  <a:lnTo>
                    <a:pt x="2930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4" name="Google Shape;2964;p33"/>
            <p:cNvSpPr/>
            <p:nvPr/>
          </p:nvSpPr>
          <p:spPr>
            <a:xfrm>
              <a:off x="2400400" y="1336750"/>
              <a:ext cx="16950" cy="16925"/>
            </a:xfrm>
            <a:custGeom>
              <a:avLst/>
              <a:gdLst/>
              <a:ahLst/>
              <a:cxnLst/>
              <a:rect l="l" t="t" r="r" b="b"/>
              <a:pathLst>
                <a:path w="678" h="677" extrusionOk="0">
                  <a:moveTo>
                    <a:pt x="340" y="119"/>
                  </a:moveTo>
                  <a:cubicBezTo>
                    <a:pt x="462" y="119"/>
                    <a:pt x="561" y="219"/>
                    <a:pt x="561" y="340"/>
                  </a:cubicBezTo>
                  <a:cubicBezTo>
                    <a:pt x="561" y="462"/>
                    <a:pt x="462" y="561"/>
                    <a:pt x="340" y="561"/>
                  </a:cubicBezTo>
                  <a:cubicBezTo>
                    <a:pt x="219" y="561"/>
                    <a:pt x="120" y="462"/>
                    <a:pt x="120" y="340"/>
                  </a:cubicBezTo>
                  <a:cubicBezTo>
                    <a:pt x="120" y="219"/>
                    <a:pt x="219" y="119"/>
                    <a:pt x="340" y="119"/>
                  </a:cubicBezTo>
                  <a:close/>
                  <a:moveTo>
                    <a:pt x="340" y="1"/>
                  </a:moveTo>
                  <a:cubicBezTo>
                    <a:pt x="153" y="1"/>
                    <a:pt x="1" y="152"/>
                    <a:pt x="1" y="340"/>
                  </a:cubicBezTo>
                  <a:cubicBezTo>
                    <a:pt x="1" y="525"/>
                    <a:pt x="153" y="677"/>
                    <a:pt x="340" y="677"/>
                  </a:cubicBezTo>
                  <a:cubicBezTo>
                    <a:pt x="525" y="677"/>
                    <a:pt x="677" y="525"/>
                    <a:pt x="677" y="340"/>
                  </a:cubicBezTo>
                  <a:cubicBezTo>
                    <a:pt x="677" y="152"/>
                    <a:pt x="525" y="1"/>
                    <a:pt x="340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5" name="Google Shape;2965;p33"/>
            <p:cNvSpPr/>
            <p:nvPr/>
          </p:nvSpPr>
          <p:spPr>
            <a:xfrm>
              <a:off x="2727800" y="1624750"/>
              <a:ext cx="310450" cy="193250"/>
            </a:xfrm>
            <a:custGeom>
              <a:avLst/>
              <a:gdLst/>
              <a:ahLst/>
              <a:cxnLst/>
              <a:rect l="l" t="t" r="r" b="b"/>
              <a:pathLst>
                <a:path w="12418" h="7730" extrusionOk="0">
                  <a:moveTo>
                    <a:pt x="12083" y="0"/>
                  </a:moveTo>
                  <a:lnTo>
                    <a:pt x="5036" y="7100"/>
                  </a:lnTo>
                  <a:lnTo>
                    <a:pt x="710" y="7100"/>
                  </a:lnTo>
                  <a:cubicBezTo>
                    <a:pt x="638" y="7004"/>
                    <a:pt x="525" y="6940"/>
                    <a:pt x="395" y="6940"/>
                  </a:cubicBezTo>
                  <a:cubicBezTo>
                    <a:pt x="177" y="6940"/>
                    <a:pt x="1" y="7117"/>
                    <a:pt x="1" y="7335"/>
                  </a:cubicBezTo>
                  <a:cubicBezTo>
                    <a:pt x="1" y="7553"/>
                    <a:pt x="177" y="7730"/>
                    <a:pt x="395" y="7730"/>
                  </a:cubicBezTo>
                  <a:cubicBezTo>
                    <a:pt x="525" y="7730"/>
                    <a:pt x="638" y="7669"/>
                    <a:pt x="710" y="7572"/>
                  </a:cubicBezTo>
                  <a:lnTo>
                    <a:pt x="5232" y="7572"/>
                  </a:lnTo>
                  <a:lnTo>
                    <a:pt x="12417" y="331"/>
                  </a:lnTo>
                  <a:lnTo>
                    <a:pt x="12083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6" name="Google Shape;2966;p33"/>
            <p:cNvSpPr/>
            <p:nvPr/>
          </p:nvSpPr>
          <p:spPr>
            <a:xfrm>
              <a:off x="2400400" y="1367250"/>
              <a:ext cx="16950" cy="16950"/>
            </a:xfrm>
            <a:custGeom>
              <a:avLst/>
              <a:gdLst/>
              <a:ahLst/>
              <a:cxnLst/>
              <a:rect l="l" t="t" r="r" b="b"/>
              <a:pathLst>
                <a:path w="678" h="678" extrusionOk="0">
                  <a:moveTo>
                    <a:pt x="340" y="119"/>
                  </a:moveTo>
                  <a:cubicBezTo>
                    <a:pt x="462" y="119"/>
                    <a:pt x="561" y="219"/>
                    <a:pt x="561" y="340"/>
                  </a:cubicBezTo>
                  <a:cubicBezTo>
                    <a:pt x="561" y="462"/>
                    <a:pt x="462" y="558"/>
                    <a:pt x="340" y="558"/>
                  </a:cubicBezTo>
                  <a:cubicBezTo>
                    <a:pt x="219" y="558"/>
                    <a:pt x="120" y="462"/>
                    <a:pt x="120" y="340"/>
                  </a:cubicBezTo>
                  <a:cubicBezTo>
                    <a:pt x="120" y="219"/>
                    <a:pt x="219" y="119"/>
                    <a:pt x="340" y="119"/>
                  </a:cubicBezTo>
                  <a:close/>
                  <a:moveTo>
                    <a:pt x="340" y="1"/>
                  </a:moveTo>
                  <a:cubicBezTo>
                    <a:pt x="153" y="1"/>
                    <a:pt x="1" y="153"/>
                    <a:pt x="1" y="340"/>
                  </a:cubicBezTo>
                  <a:cubicBezTo>
                    <a:pt x="1" y="525"/>
                    <a:pt x="153" y="677"/>
                    <a:pt x="340" y="677"/>
                  </a:cubicBezTo>
                  <a:cubicBezTo>
                    <a:pt x="525" y="677"/>
                    <a:pt x="677" y="525"/>
                    <a:pt x="677" y="340"/>
                  </a:cubicBezTo>
                  <a:cubicBezTo>
                    <a:pt x="677" y="153"/>
                    <a:pt x="525" y="1"/>
                    <a:pt x="340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7" name="Google Shape;2967;p33"/>
            <p:cNvSpPr/>
            <p:nvPr/>
          </p:nvSpPr>
          <p:spPr>
            <a:xfrm>
              <a:off x="2399025" y="1396800"/>
              <a:ext cx="19775" cy="19825"/>
            </a:xfrm>
            <a:custGeom>
              <a:avLst/>
              <a:gdLst/>
              <a:ahLst/>
              <a:cxnLst/>
              <a:rect l="l" t="t" r="r" b="b"/>
              <a:pathLst>
                <a:path w="791" h="793" extrusionOk="0">
                  <a:moveTo>
                    <a:pt x="395" y="0"/>
                  </a:moveTo>
                  <a:cubicBezTo>
                    <a:pt x="177" y="0"/>
                    <a:pt x="1" y="177"/>
                    <a:pt x="1" y="398"/>
                  </a:cubicBezTo>
                  <a:cubicBezTo>
                    <a:pt x="1" y="616"/>
                    <a:pt x="177" y="793"/>
                    <a:pt x="395" y="793"/>
                  </a:cubicBezTo>
                  <a:cubicBezTo>
                    <a:pt x="613" y="793"/>
                    <a:pt x="790" y="616"/>
                    <a:pt x="790" y="398"/>
                  </a:cubicBezTo>
                  <a:cubicBezTo>
                    <a:pt x="790" y="177"/>
                    <a:pt x="613" y="0"/>
                    <a:pt x="395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8" name="Google Shape;2968;p33"/>
            <p:cNvSpPr/>
            <p:nvPr/>
          </p:nvSpPr>
          <p:spPr>
            <a:xfrm>
              <a:off x="2391725" y="990525"/>
              <a:ext cx="83725" cy="512775"/>
            </a:xfrm>
            <a:custGeom>
              <a:avLst/>
              <a:gdLst/>
              <a:ahLst/>
              <a:cxnLst/>
              <a:rect l="l" t="t" r="r" b="b"/>
              <a:pathLst>
                <a:path w="3349" h="20511" extrusionOk="0">
                  <a:moveTo>
                    <a:pt x="0" y="0"/>
                  </a:moveTo>
                  <a:lnTo>
                    <a:pt x="0" y="8988"/>
                  </a:lnTo>
                  <a:lnTo>
                    <a:pt x="2716" y="11685"/>
                  </a:lnTo>
                  <a:lnTo>
                    <a:pt x="2716" y="19801"/>
                  </a:lnTo>
                  <a:cubicBezTo>
                    <a:pt x="2620" y="19873"/>
                    <a:pt x="2556" y="19986"/>
                    <a:pt x="2556" y="20116"/>
                  </a:cubicBezTo>
                  <a:cubicBezTo>
                    <a:pt x="2556" y="20334"/>
                    <a:pt x="2733" y="20511"/>
                    <a:pt x="2951" y="20511"/>
                  </a:cubicBezTo>
                  <a:cubicBezTo>
                    <a:pt x="3169" y="20511"/>
                    <a:pt x="3349" y="20334"/>
                    <a:pt x="3349" y="20116"/>
                  </a:cubicBezTo>
                  <a:cubicBezTo>
                    <a:pt x="3349" y="19986"/>
                    <a:pt x="3285" y="19873"/>
                    <a:pt x="3188" y="19801"/>
                  </a:cubicBezTo>
                  <a:lnTo>
                    <a:pt x="3188" y="11489"/>
                  </a:lnTo>
                  <a:lnTo>
                    <a:pt x="472" y="8792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9" name="Google Shape;2969;p33"/>
            <p:cNvSpPr/>
            <p:nvPr/>
          </p:nvSpPr>
          <p:spPr>
            <a:xfrm>
              <a:off x="2688525" y="1369200"/>
              <a:ext cx="297400" cy="472550"/>
            </a:xfrm>
            <a:custGeom>
              <a:avLst/>
              <a:gdLst/>
              <a:ahLst/>
              <a:cxnLst/>
              <a:rect l="l" t="t" r="r" b="b"/>
              <a:pathLst>
                <a:path w="11896" h="18902" extrusionOk="0">
                  <a:moveTo>
                    <a:pt x="338" y="18341"/>
                  </a:moveTo>
                  <a:cubicBezTo>
                    <a:pt x="459" y="18341"/>
                    <a:pt x="559" y="18440"/>
                    <a:pt x="559" y="18562"/>
                  </a:cubicBezTo>
                  <a:cubicBezTo>
                    <a:pt x="559" y="18683"/>
                    <a:pt x="459" y="18782"/>
                    <a:pt x="338" y="18782"/>
                  </a:cubicBezTo>
                  <a:cubicBezTo>
                    <a:pt x="216" y="18782"/>
                    <a:pt x="117" y="18683"/>
                    <a:pt x="117" y="18562"/>
                  </a:cubicBezTo>
                  <a:cubicBezTo>
                    <a:pt x="117" y="18440"/>
                    <a:pt x="216" y="18341"/>
                    <a:pt x="338" y="18341"/>
                  </a:cubicBezTo>
                  <a:close/>
                  <a:moveTo>
                    <a:pt x="7051" y="0"/>
                  </a:moveTo>
                  <a:lnTo>
                    <a:pt x="5202" y="1863"/>
                  </a:lnTo>
                  <a:lnTo>
                    <a:pt x="5202" y="8196"/>
                  </a:lnTo>
                  <a:lnTo>
                    <a:pt x="280" y="13154"/>
                  </a:lnTo>
                  <a:lnTo>
                    <a:pt x="280" y="18228"/>
                  </a:lnTo>
                  <a:cubicBezTo>
                    <a:pt x="120" y="18258"/>
                    <a:pt x="1" y="18396"/>
                    <a:pt x="1" y="18562"/>
                  </a:cubicBezTo>
                  <a:cubicBezTo>
                    <a:pt x="1" y="18749"/>
                    <a:pt x="153" y="18901"/>
                    <a:pt x="338" y="18901"/>
                  </a:cubicBezTo>
                  <a:cubicBezTo>
                    <a:pt x="525" y="18901"/>
                    <a:pt x="677" y="18749"/>
                    <a:pt x="677" y="18562"/>
                  </a:cubicBezTo>
                  <a:cubicBezTo>
                    <a:pt x="677" y="18396"/>
                    <a:pt x="556" y="18258"/>
                    <a:pt x="398" y="18228"/>
                  </a:cubicBezTo>
                  <a:lnTo>
                    <a:pt x="398" y="13201"/>
                  </a:lnTo>
                  <a:lnTo>
                    <a:pt x="5318" y="8243"/>
                  </a:lnTo>
                  <a:lnTo>
                    <a:pt x="5318" y="1913"/>
                  </a:lnTo>
                  <a:lnTo>
                    <a:pt x="7101" y="116"/>
                  </a:lnTo>
                  <a:lnTo>
                    <a:pt x="11896" y="116"/>
                  </a:lnTo>
                  <a:lnTo>
                    <a:pt x="11896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0" name="Google Shape;2970;p33"/>
            <p:cNvSpPr/>
            <p:nvPr/>
          </p:nvSpPr>
          <p:spPr>
            <a:xfrm>
              <a:off x="2425675" y="990525"/>
              <a:ext cx="16925" cy="200575"/>
            </a:xfrm>
            <a:custGeom>
              <a:avLst/>
              <a:gdLst/>
              <a:ahLst/>
              <a:cxnLst/>
              <a:rect l="l" t="t" r="r" b="b"/>
              <a:pathLst>
                <a:path w="677" h="8023" extrusionOk="0">
                  <a:moveTo>
                    <a:pt x="337" y="7465"/>
                  </a:moveTo>
                  <a:cubicBezTo>
                    <a:pt x="458" y="7465"/>
                    <a:pt x="558" y="7564"/>
                    <a:pt x="558" y="7685"/>
                  </a:cubicBezTo>
                  <a:cubicBezTo>
                    <a:pt x="558" y="7807"/>
                    <a:pt x="458" y="7906"/>
                    <a:pt x="337" y="7906"/>
                  </a:cubicBezTo>
                  <a:cubicBezTo>
                    <a:pt x="216" y="7906"/>
                    <a:pt x="116" y="7807"/>
                    <a:pt x="116" y="7685"/>
                  </a:cubicBezTo>
                  <a:cubicBezTo>
                    <a:pt x="116" y="7564"/>
                    <a:pt x="216" y="7465"/>
                    <a:pt x="337" y="7465"/>
                  </a:cubicBezTo>
                  <a:close/>
                  <a:moveTo>
                    <a:pt x="279" y="0"/>
                  </a:moveTo>
                  <a:lnTo>
                    <a:pt x="279" y="7351"/>
                  </a:lnTo>
                  <a:cubicBezTo>
                    <a:pt x="122" y="7379"/>
                    <a:pt x="0" y="7517"/>
                    <a:pt x="0" y="7685"/>
                  </a:cubicBezTo>
                  <a:cubicBezTo>
                    <a:pt x="0" y="7870"/>
                    <a:pt x="149" y="8022"/>
                    <a:pt x="337" y="8022"/>
                  </a:cubicBezTo>
                  <a:cubicBezTo>
                    <a:pt x="525" y="8022"/>
                    <a:pt x="677" y="7870"/>
                    <a:pt x="677" y="7685"/>
                  </a:cubicBezTo>
                  <a:cubicBezTo>
                    <a:pt x="677" y="7520"/>
                    <a:pt x="555" y="7382"/>
                    <a:pt x="398" y="7351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1" name="Google Shape;2971;p33"/>
            <p:cNvSpPr/>
            <p:nvPr/>
          </p:nvSpPr>
          <p:spPr>
            <a:xfrm>
              <a:off x="2664875" y="1345800"/>
              <a:ext cx="321000" cy="519675"/>
            </a:xfrm>
            <a:custGeom>
              <a:avLst/>
              <a:gdLst/>
              <a:ahLst/>
              <a:cxnLst/>
              <a:rect l="l" t="t" r="r" b="b"/>
              <a:pathLst>
                <a:path w="12840" h="20787" extrusionOk="0">
                  <a:moveTo>
                    <a:pt x="340" y="20229"/>
                  </a:moveTo>
                  <a:cubicBezTo>
                    <a:pt x="461" y="20229"/>
                    <a:pt x="560" y="20329"/>
                    <a:pt x="560" y="20450"/>
                  </a:cubicBezTo>
                  <a:cubicBezTo>
                    <a:pt x="560" y="20571"/>
                    <a:pt x="461" y="20668"/>
                    <a:pt x="340" y="20668"/>
                  </a:cubicBezTo>
                  <a:cubicBezTo>
                    <a:pt x="218" y="20668"/>
                    <a:pt x="119" y="20571"/>
                    <a:pt x="119" y="20450"/>
                  </a:cubicBezTo>
                  <a:cubicBezTo>
                    <a:pt x="119" y="20329"/>
                    <a:pt x="218" y="20229"/>
                    <a:pt x="340" y="20229"/>
                  </a:cubicBezTo>
                  <a:close/>
                  <a:moveTo>
                    <a:pt x="7685" y="0"/>
                  </a:moveTo>
                  <a:lnTo>
                    <a:pt x="5201" y="2501"/>
                  </a:lnTo>
                  <a:lnTo>
                    <a:pt x="5201" y="8834"/>
                  </a:lnTo>
                  <a:lnTo>
                    <a:pt x="279" y="13792"/>
                  </a:lnTo>
                  <a:lnTo>
                    <a:pt x="279" y="20116"/>
                  </a:lnTo>
                  <a:cubicBezTo>
                    <a:pt x="122" y="20144"/>
                    <a:pt x="0" y="20282"/>
                    <a:pt x="0" y="20450"/>
                  </a:cubicBezTo>
                  <a:cubicBezTo>
                    <a:pt x="0" y="20635"/>
                    <a:pt x="152" y="20787"/>
                    <a:pt x="340" y="20787"/>
                  </a:cubicBezTo>
                  <a:cubicBezTo>
                    <a:pt x="525" y="20787"/>
                    <a:pt x="676" y="20635"/>
                    <a:pt x="676" y="20450"/>
                  </a:cubicBezTo>
                  <a:cubicBezTo>
                    <a:pt x="676" y="20282"/>
                    <a:pt x="555" y="20144"/>
                    <a:pt x="398" y="20116"/>
                  </a:cubicBezTo>
                  <a:lnTo>
                    <a:pt x="398" y="13839"/>
                  </a:lnTo>
                  <a:lnTo>
                    <a:pt x="5320" y="8881"/>
                  </a:lnTo>
                  <a:lnTo>
                    <a:pt x="5320" y="2551"/>
                  </a:lnTo>
                  <a:lnTo>
                    <a:pt x="7732" y="119"/>
                  </a:lnTo>
                  <a:lnTo>
                    <a:pt x="12839" y="119"/>
                  </a:lnTo>
                  <a:lnTo>
                    <a:pt x="12839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2" name="Google Shape;2972;p33"/>
            <p:cNvSpPr/>
            <p:nvPr/>
          </p:nvSpPr>
          <p:spPr>
            <a:xfrm>
              <a:off x="2449000" y="990525"/>
              <a:ext cx="16925" cy="223825"/>
            </a:xfrm>
            <a:custGeom>
              <a:avLst/>
              <a:gdLst/>
              <a:ahLst/>
              <a:cxnLst/>
              <a:rect l="l" t="t" r="r" b="b"/>
              <a:pathLst>
                <a:path w="677" h="8953" extrusionOk="0">
                  <a:moveTo>
                    <a:pt x="340" y="8392"/>
                  </a:moveTo>
                  <a:cubicBezTo>
                    <a:pt x="461" y="8392"/>
                    <a:pt x="561" y="8491"/>
                    <a:pt x="561" y="8613"/>
                  </a:cubicBezTo>
                  <a:cubicBezTo>
                    <a:pt x="561" y="8734"/>
                    <a:pt x="461" y="8834"/>
                    <a:pt x="340" y="8834"/>
                  </a:cubicBezTo>
                  <a:cubicBezTo>
                    <a:pt x="218" y="8834"/>
                    <a:pt x="119" y="8734"/>
                    <a:pt x="119" y="8613"/>
                  </a:cubicBezTo>
                  <a:cubicBezTo>
                    <a:pt x="119" y="8491"/>
                    <a:pt x="218" y="8392"/>
                    <a:pt x="340" y="8392"/>
                  </a:cubicBezTo>
                  <a:close/>
                  <a:moveTo>
                    <a:pt x="279" y="0"/>
                  </a:moveTo>
                  <a:lnTo>
                    <a:pt x="279" y="8279"/>
                  </a:lnTo>
                  <a:cubicBezTo>
                    <a:pt x="122" y="8307"/>
                    <a:pt x="0" y="8445"/>
                    <a:pt x="0" y="8613"/>
                  </a:cubicBezTo>
                  <a:cubicBezTo>
                    <a:pt x="0" y="8801"/>
                    <a:pt x="152" y="8952"/>
                    <a:pt x="340" y="8952"/>
                  </a:cubicBezTo>
                  <a:cubicBezTo>
                    <a:pt x="525" y="8952"/>
                    <a:pt x="677" y="8801"/>
                    <a:pt x="677" y="8613"/>
                  </a:cubicBezTo>
                  <a:cubicBezTo>
                    <a:pt x="677" y="8447"/>
                    <a:pt x="555" y="8309"/>
                    <a:pt x="398" y="8282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3" name="Google Shape;2973;p33"/>
            <p:cNvSpPr/>
            <p:nvPr/>
          </p:nvSpPr>
          <p:spPr>
            <a:xfrm>
              <a:off x="2729175" y="1591350"/>
              <a:ext cx="290575" cy="188775"/>
            </a:xfrm>
            <a:custGeom>
              <a:avLst/>
              <a:gdLst/>
              <a:ahLst/>
              <a:cxnLst/>
              <a:rect l="l" t="t" r="r" b="b"/>
              <a:pathLst>
                <a:path w="11623" h="7551" extrusionOk="0">
                  <a:moveTo>
                    <a:pt x="340" y="6990"/>
                  </a:moveTo>
                  <a:cubicBezTo>
                    <a:pt x="462" y="6990"/>
                    <a:pt x="561" y="7089"/>
                    <a:pt x="561" y="7210"/>
                  </a:cubicBezTo>
                  <a:cubicBezTo>
                    <a:pt x="561" y="7332"/>
                    <a:pt x="462" y="7431"/>
                    <a:pt x="340" y="7431"/>
                  </a:cubicBezTo>
                  <a:cubicBezTo>
                    <a:pt x="219" y="7431"/>
                    <a:pt x="120" y="7332"/>
                    <a:pt x="120" y="7210"/>
                  </a:cubicBezTo>
                  <a:cubicBezTo>
                    <a:pt x="120" y="7089"/>
                    <a:pt x="219" y="6990"/>
                    <a:pt x="340" y="6990"/>
                  </a:cubicBezTo>
                  <a:close/>
                  <a:moveTo>
                    <a:pt x="11540" y="0"/>
                  </a:moveTo>
                  <a:lnTo>
                    <a:pt x="4440" y="7153"/>
                  </a:lnTo>
                  <a:lnTo>
                    <a:pt x="672" y="7153"/>
                  </a:lnTo>
                  <a:cubicBezTo>
                    <a:pt x="644" y="6995"/>
                    <a:pt x="506" y="6874"/>
                    <a:pt x="340" y="6874"/>
                  </a:cubicBezTo>
                  <a:cubicBezTo>
                    <a:pt x="153" y="6874"/>
                    <a:pt x="1" y="7026"/>
                    <a:pt x="1" y="7210"/>
                  </a:cubicBezTo>
                  <a:cubicBezTo>
                    <a:pt x="1" y="7398"/>
                    <a:pt x="153" y="7550"/>
                    <a:pt x="340" y="7550"/>
                  </a:cubicBezTo>
                  <a:cubicBezTo>
                    <a:pt x="506" y="7550"/>
                    <a:pt x="644" y="7429"/>
                    <a:pt x="672" y="7271"/>
                  </a:cubicBezTo>
                  <a:lnTo>
                    <a:pt x="4489" y="7271"/>
                  </a:lnTo>
                  <a:lnTo>
                    <a:pt x="11623" y="83"/>
                  </a:lnTo>
                  <a:lnTo>
                    <a:pt x="11540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4" name="Google Shape;2974;p33"/>
            <p:cNvSpPr/>
            <p:nvPr/>
          </p:nvSpPr>
          <p:spPr>
            <a:xfrm>
              <a:off x="2509525" y="995475"/>
              <a:ext cx="2925" cy="79675"/>
            </a:xfrm>
            <a:custGeom>
              <a:avLst/>
              <a:gdLst/>
              <a:ahLst/>
              <a:cxnLst/>
              <a:rect l="l" t="t" r="r" b="b"/>
              <a:pathLst>
                <a:path w="117" h="3187" extrusionOk="0">
                  <a:moveTo>
                    <a:pt x="0" y="1"/>
                  </a:moveTo>
                  <a:lnTo>
                    <a:pt x="0" y="3187"/>
                  </a:lnTo>
                  <a:lnTo>
                    <a:pt x="116" y="3187"/>
                  </a:lnTo>
                  <a:lnTo>
                    <a:pt x="116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5" name="Google Shape;2975;p33"/>
            <p:cNvSpPr/>
            <p:nvPr/>
          </p:nvSpPr>
          <p:spPr>
            <a:xfrm>
              <a:off x="2924150" y="920275"/>
              <a:ext cx="16925" cy="305050"/>
            </a:xfrm>
            <a:custGeom>
              <a:avLst/>
              <a:gdLst/>
              <a:ahLst/>
              <a:cxnLst/>
              <a:rect l="l" t="t" r="r" b="b"/>
              <a:pathLst>
                <a:path w="677" h="12202" extrusionOk="0">
                  <a:moveTo>
                    <a:pt x="337" y="11644"/>
                  </a:moveTo>
                  <a:cubicBezTo>
                    <a:pt x="459" y="11644"/>
                    <a:pt x="558" y="11743"/>
                    <a:pt x="558" y="11865"/>
                  </a:cubicBezTo>
                  <a:cubicBezTo>
                    <a:pt x="558" y="11983"/>
                    <a:pt x="459" y="12083"/>
                    <a:pt x="337" y="12083"/>
                  </a:cubicBezTo>
                  <a:cubicBezTo>
                    <a:pt x="216" y="12083"/>
                    <a:pt x="116" y="11983"/>
                    <a:pt x="116" y="11865"/>
                  </a:cubicBezTo>
                  <a:cubicBezTo>
                    <a:pt x="116" y="11740"/>
                    <a:pt x="216" y="11644"/>
                    <a:pt x="337" y="11644"/>
                  </a:cubicBezTo>
                  <a:close/>
                  <a:moveTo>
                    <a:pt x="279" y="0"/>
                  </a:moveTo>
                  <a:lnTo>
                    <a:pt x="279" y="11531"/>
                  </a:lnTo>
                  <a:cubicBezTo>
                    <a:pt x="122" y="11558"/>
                    <a:pt x="0" y="11696"/>
                    <a:pt x="0" y="11862"/>
                  </a:cubicBezTo>
                  <a:cubicBezTo>
                    <a:pt x="0" y="12050"/>
                    <a:pt x="152" y="12201"/>
                    <a:pt x="337" y="12201"/>
                  </a:cubicBezTo>
                  <a:cubicBezTo>
                    <a:pt x="525" y="12201"/>
                    <a:pt x="677" y="12050"/>
                    <a:pt x="677" y="11865"/>
                  </a:cubicBezTo>
                  <a:cubicBezTo>
                    <a:pt x="677" y="11696"/>
                    <a:pt x="555" y="11558"/>
                    <a:pt x="398" y="11531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6" name="Google Shape;2976;p33"/>
            <p:cNvSpPr/>
            <p:nvPr/>
          </p:nvSpPr>
          <p:spPr>
            <a:xfrm>
              <a:off x="2922700" y="1256975"/>
              <a:ext cx="19825" cy="19825"/>
            </a:xfrm>
            <a:custGeom>
              <a:avLst/>
              <a:gdLst/>
              <a:ahLst/>
              <a:cxnLst/>
              <a:rect l="l" t="t" r="r" b="b"/>
              <a:pathLst>
                <a:path w="793" h="793" extrusionOk="0">
                  <a:moveTo>
                    <a:pt x="395" y="0"/>
                  </a:moveTo>
                  <a:cubicBezTo>
                    <a:pt x="177" y="0"/>
                    <a:pt x="0" y="177"/>
                    <a:pt x="0" y="398"/>
                  </a:cubicBezTo>
                  <a:cubicBezTo>
                    <a:pt x="0" y="616"/>
                    <a:pt x="177" y="793"/>
                    <a:pt x="395" y="793"/>
                  </a:cubicBezTo>
                  <a:cubicBezTo>
                    <a:pt x="613" y="793"/>
                    <a:pt x="793" y="616"/>
                    <a:pt x="793" y="398"/>
                  </a:cubicBezTo>
                  <a:cubicBezTo>
                    <a:pt x="793" y="177"/>
                    <a:pt x="613" y="0"/>
                    <a:pt x="395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7" name="Google Shape;2977;p33"/>
            <p:cNvSpPr/>
            <p:nvPr/>
          </p:nvSpPr>
          <p:spPr>
            <a:xfrm>
              <a:off x="2540425" y="988450"/>
              <a:ext cx="61950" cy="148050"/>
            </a:xfrm>
            <a:custGeom>
              <a:avLst/>
              <a:gdLst/>
              <a:ahLst/>
              <a:cxnLst/>
              <a:rect l="l" t="t" r="r" b="b"/>
              <a:pathLst>
                <a:path w="2478" h="5922" extrusionOk="0">
                  <a:moveTo>
                    <a:pt x="332" y="0"/>
                  </a:moveTo>
                  <a:lnTo>
                    <a:pt x="1" y="337"/>
                  </a:lnTo>
                  <a:lnTo>
                    <a:pt x="1845" y="2167"/>
                  </a:lnTo>
                  <a:lnTo>
                    <a:pt x="1845" y="5212"/>
                  </a:lnTo>
                  <a:cubicBezTo>
                    <a:pt x="1748" y="5284"/>
                    <a:pt x="1685" y="5397"/>
                    <a:pt x="1685" y="5527"/>
                  </a:cubicBezTo>
                  <a:cubicBezTo>
                    <a:pt x="1685" y="5745"/>
                    <a:pt x="1861" y="5922"/>
                    <a:pt x="2080" y="5922"/>
                  </a:cubicBezTo>
                  <a:cubicBezTo>
                    <a:pt x="2300" y="5922"/>
                    <a:pt x="2477" y="5745"/>
                    <a:pt x="2477" y="5527"/>
                  </a:cubicBezTo>
                  <a:cubicBezTo>
                    <a:pt x="2477" y="5397"/>
                    <a:pt x="2414" y="5284"/>
                    <a:pt x="2317" y="5212"/>
                  </a:cubicBezTo>
                  <a:lnTo>
                    <a:pt x="2317" y="1971"/>
                  </a:lnTo>
                  <a:lnTo>
                    <a:pt x="332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8" name="Google Shape;2978;p33"/>
            <p:cNvSpPr/>
            <p:nvPr/>
          </p:nvSpPr>
          <p:spPr>
            <a:xfrm>
              <a:off x="2653900" y="991625"/>
              <a:ext cx="102975" cy="318925"/>
            </a:xfrm>
            <a:custGeom>
              <a:avLst/>
              <a:gdLst/>
              <a:ahLst/>
              <a:cxnLst/>
              <a:rect l="l" t="t" r="r" b="b"/>
              <a:pathLst>
                <a:path w="4119" h="12757" extrusionOk="0">
                  <a:moveTo>
                    <a:pt x="2004" y="0"/>
                  </a:moveTo>
                  <a:lnTo>
                    <a:pt x="1921" y="83"/>
                  </a:lnTo>
                  <a:lnTo>
                    <a:pt x="4003" y="2148"/>
                  </a:lnTo>
                  <a:lnTo>
                    <a:pt x="4003" y="8227"/>
                  </a:lnTo>
                  <a:lnTo>
                    <a:pt x="17" y="12229"/>
                  </a:lnTo>
                  <a:lnTo>
                    <a:pt x="0" y="12246"/>
                  </a:lnTo>
                  <a:lnTo>
                    <a:pt x="0" y="12757"/>
                  </a:lnTo>
                  <a:lnTo>
                    <a:pt x="119" y="12757"/>
                  </a:lnTo>
                  <a:lnTo>
                    <a:pt x="119" y="12296"/>
                  </a:lnTo>
                  <a:lnTo>
                    <a:pt x="4102" y="8293"/>
                  </a:lnTo>
                  <a:lnTo>
                    <a:pt x="4119" y="8276"/>
                  </a:lnTo>
                  <a:lnTo>
                    <a:pt x="4119" y="2098"/>
                  </a:lnTo>
                  <a:lnTo>
                    <a:pt x="2004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9" name="Google Shape;2979;p33"/>
            <p:cNvSpPr/>
            <p:nvPr/>
          </p:nvSpPr>
          <p:spPr>
            <a:xfrm>
              <a:off x="2509575" y="1544750"/>
              <a:ext cx="229150" cy="477175"/>
            </a:xfrm>
            <a:custGeom>
              <a:avLst/>
              <a:gdLst/>
              <a:ahLst/>
              <a:cxnLst/>
              <a:rect l="l" t="t" r="r" b="b"/>
              <a:pathLst>
                <a:path w="9166" h="19087" extrusionOk="0">
                  <a:moveTo>
                    <a:pt x="341" y="18526"/>
                  </a:moveTo>
                  <a:cubicBezTo>
                    <a:pt x="462" y="18526"/>
                    <a:pt x="561" y="18626"/>
                    <a:pt x="561" y="18747"/>
                  </a:cubicBezTo>
                  <a:cubicBezTo>
                    <a:pt x="561" y="18869"/>
                    <a:pt x="462" y="18968"/>
                    <a:pt x="341" y="18968"/>
                  </a:cubicBezTo>
                  <a:cubicBezTo>
                    <a:pt x="219" y="18968"/>
                    <a:pt x="120" y="18869"/>
                    <a:pt x="120" y="18747"/>
                  </a:cubicBezTo>
                  <a:cubicBezTo>
                    <a:pt x="120" y="18626"/>
                    <a:pt x="219" y="18526"/>
                    <a:pt x="341" y="18526"/>
                  </a:cubicBezTo>
                  <a:close/>
                  <a:moveTo>
                    <a:pt x="9083" y="1"/>
                  </a:moveTo>
                  <a:lnTo>
                    <a:pt x="4172" y="4945"/>
                  </a:lnTo>
                  <a:lnTo>
                    <a:pt x="4172" y="14803"/>
                  </a:lnTo>
                  <a:lnTo>
                    <a:pt x="534" y="18468"/>
                  </a:lnTo>
                  <a:cubicBezTo>
                    <a:pt x="479" y="18433"/>
                    <a:pt x="412" y="18408"/>
                    <a:pt x="341" y="18408"/>
                  </a:cubicBezTo>
                  <a:cubicBezTo>
                    <a:pt x="153" y="18408"/>
                    <a:pt x="1" y="18560"/>
                    <a:pt x="1" y="18747"/>
                  </a:cubicBezTo>
                  <a:cubicBezTo>
                    <a:pt x="1" y="18935"/>
                    <a:pt x="153" y="19087"/>
                    <a:pt x="341" y="19087"/>
                  </a:cubicBezTo>
                  <a:cubicBezTo>
                    <a:pt x="528" y="19087"/>
                    <a:pt x="680" y="18935"/>
                    <a:pt x="680" y="18747"/>
                  </a:cubicBezTo>
                  <a:cubicBezTo>
                    <a:pt x="680" y="18675"/>
                    <a:pt x="655" y="18609"/>
                    <a:pt x="617" y="18551"/>
                  </a:cubicBezTo>
                  <a:lnTo>
                    <a:pt x="4291" y="14849"/>
                  </a:lnTo>
                  <a:lnTo>
                    <a:pt x="4291" y="4994"/>
                  </a:lnTo>
                  <a:lnTo>
                    <a:pt x="9166" y="84"/>
                  </a:lnTo>
                  <a:lnTo>
                    <a:pt x="9083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0" name="Google Shape;2980;p33"/>
            <p:cNvSpPr/>
            <p:nvPr/>
          </p:nvSpPr>
          <p:spPr>
            <a:xfrm>
              <a:off x="2495850" y="1043600"/>
              <a:ext cx="244675" cy="458250"/>
            </a:xfrm>
            <a:custGeom>
              <a:avLst/>
              <a:gdLst/>
              <a:ahLst/>
              <a:cxnLst/>
              <a:rect l="l" t="t" r="r" b="b"/>
              <a:pathLst>
                <a:path w="9787" h="18330" extrusionOk="0">
                  <a:moveTo>
                    <a:pt x="9447" y="119"/>
                  </a:moveTo>
                  <a:cubicBezTo>
                    <a:pt x="9569" y="119"/>
                    <a:pt x="9668" y="218"/>
                    <a:pt x="9668" y="340"/>
                  </a:cubicBezTo>
                  <a:cubicBezTo>
                    <a:pt x="9668" y="461"/>
                    <a:pt x="9569" y="560"/>
                    <a:pt x="9447" y="560"/>
                  </a:cubicBezTo>
                  <a:cubicBezTo>
                    <a:pt x="9326" y="560"/>
                    <a:pt x="9229" y="461"/>
                    <a:pt x="9229" y="340"/>
                  </a:cubicBezTo>
                  <a:cubicBezTo>
                    <a:pt x="9229" y="218"/>
                    <a:pt x="9326" y="119"/>
                    <a:pt x="9447" y="119"/>
                  </a:cubicBezTo>
                  <a:close/>
                  <a:moveTo>
                    <a:pt x="337" y="17772"/>
                  </a:moveTo>
                  <a:cubicBezTo>
                    <a:pt x="459" y="17772"/>
                    <a:pt x="558" y="17871"/>
                    <a:pt x="558" y="17993"/>
                  </a:cubicBezTo>
                  <a:cubicBezTo>
                    <a:pt x="558" y="18114"/>
                    <a:pt x="459" y="18214"/>
                    <a:pt x="337" y="18214"/>
                  </a:cubicBezTo>
                  <a:cubicBezTo>
                    <a:pt x="216" y="18214"/>
                    <a:pt x="117" y="18114"/>
                    <a:pt x="117" y="17993"/>
                  </a:cubicBezTo>
                  <a:cubicBezTo>
                    <a:pt x="117" y="17871"/>
                    <a:pt x="216" y="17772"/>
                    <a:pt x="337" y="17772"/>
                  </a:cubicBezTo>
                  <a:close/>
                  <a:moveTo>
                    <a:pt x="9447" y="0"/>
                  </a:moveTo>
                  <a:cubicBezTo>
                    <a:pt x="9262" y="0"/>
                    <a:pt x="9110" y="152"/>
                    <a:pt x="9110" y="340"/>
                  </a:cubicBezTo>
                  <a:cubicBezTo>
                    <a:pt x="9110" y="505"/>
                    <a:pt x="9232" y="643"/>
                    <a:pt x="9389" y="671"/>
                  </a:cubicBezTo>
                  <a:lnTo>
                    <a:pt x="9389" y="5855"/>
                  </a:lnTo>
                  <a:lnTo>
                    <a:pt x="5386" y="9872"/>
                  </a:lnTo>
                  <a:lnTo>
                    <a:pt x="5386" y="10929"/>
                  </a:lnTo>
                  <a:lnTo>
                    <a:pt x="1444" y="14887"/>
                  </a:lnTo>
                  <a:lnTo>
                    <a:pt x="1428" y="14904"/>
                  </a:lnTo>
                  <a:lnTo>
                    <a:pt x="1428" y="16817"/>
                  </a:lnTo>
                  <a:lnTo>
                    <a:pt x="531" y="17717"/>
                  </a:lnTo>
                  <a:cubicBezTo>
                    <a:pt x="475" y="17678"/>
                    <a:pt x="409" y="17653"/>
                    <a:pt x="337" y="17653"/>
                  </a:cubicBezTo>
                  <a:cubicBezTo>
                    <a:pt x="152" y="17653"/>
                    <a:pt x="1" y="17805"/>
                    <a:pt x="1" y="17993"/>
                  </a:cubicBezTo>
                  <a:cubicBezTo>
                    <a:pt x="1" y="18181"/>
                    <a:pt x="152" y="18330"/>
                    <a:pt x="337" y="18330"/>
                  </a:cubicBezTo>
                  <a:cubicBezTo>
                    <a:pt x="525" y="18330"/>
                    <a:pt x="677" y="18178"/>
                    <a:pt x="677" y="17993"/>
                  </a:cubicBezTo>
                  <a:cubicBezTo>
                    <a:pt x="677" y="17921"/>
                    <a:pt x="655" y="17855"/>
                    <a:pt x="613" y="17800"/>
                  </a:cubicBezTo>
                  <a:lnTo>
                    <a:pt x="1544" y="16864"/>
                  </a:lnTo>
                  <a:lnTo>
                    <a:pt x="1544" y="14954"/>
                  </a:lnTo>
                  <a:lnTo>
                    <a:pt x="5489" y="10995"/>
                  </a:lnTo>
                  <a:lnTo>
                    <a:pt x="5505" y="10976"/>
                  </a:lnTo>
                  <a:lnTo>
                    <a:pt x="5505" y="9921"/>
                  </a:lnTo>
                  <a:lnTo>
                    <a:pt x="9508" y="5902"/>
                  </a:lnTo>
                  <a:lnTo>
                    <a:pt x="9508" y="671"/>
                  </a:lnTo>
                  <a:cubicBezTo>
                    <a:pt x="9665" y="643"/>
                    <a:pt x="9787" y="505"/>
                    <a:pt x="9787" y="340"/>
                  </a:cubicBezTo>
                  <a:cubicBezTo>
                    <a:pt x="9787" y="152"/>
                    <a:pt x="9635" y="0"/>
                    <a:pt x="9447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1" name="Google Shape;2981;p33"/>
            <p:cNvSpPr/>
            <p:nvPr/>
          </p:nvSpPr>
          <p:spPr>
            <a:xfrm>
              <a:off x="2877425" y="920275"/>
              <a:ext cx="16925" cy="305050"/>
            </a:xfrm>
            <a:custGeom>
              <a:avLst/>
              <a:gdLst/>
              <a:ahLst/>
              <a:cxnLst/>
              <a:rect l="l" t="t" r="r" b="b"/>
              <a:pathLst>
                <a:path w="677" h="12202" extrusionOk="0">
                  <a:moveTo>
                    <a:pt x="337" y="11644"/>
                  </a:moveTo>
                  <a:cubicBezTo>
                    <a:pt x="459" y="11644"/>
                    <a:pt x="558" y="11743"/>
                    <a:pt x="558" y="11865"/>
                  </a:cubicBezTo>
                  <a:cubicBezTo>
                    <a:pt x="558" y="11983"/>
                    <a:pt x="459" y="12083"/>
                    <a:pt x="337" y="12083"/>
                  </a:cubicBezTo>
                  <a:cubicBezTo>
                    <a:pt x="216" y="12083"/>
                    <a:pt x="116" y="11983"/>
                    <a:pt x="116" y="11865"/>
                  </a:cubicBezTo>
                  <a:cubicBezTo>
                    <a:pt x="116" y="11740"/>
                    <a:pt x="216" y="11644"/>
                    <a:pt x="337" y="11644"/>
                  </a:cubicBezTo>
                  <a:close/>
                  <a:moveTo>
                    <a:pt x="279" y="0"/>
                  </a:moveTo>
                  <a:lnTo>
                    <a:pt x="279" y="11531"/>
                  </a:lnTo>
                  <a:cubicBezTo>
                    <a:pt x="122" y="11558"/>
                    <a:pt x="0" y="11696"/>
                    <a:pt x="0" y="11862"/>
                  </a:cubicBezTo>
                  <a:cubicBezTo>
                    <a:pt x="0" y="12050"/>
                    <a:pt x="152" y="12201"/>
                    <a:pt x="337" y="12201"/>
                  </a:cubicBezTo>
                  <a:cubicBezTo>
                    <a:pt x="525" y="12201"/>
                    <a:pt x="677" y="12050"/>
                    <a:pt x="677" y="11865"/>
                  </a:cubicBezTo>
                  <a:cubicBezTo>
                    <a:pt x="677" y="11696"/>
                    <a:pt x="555" y="11558"/>
                    <a:pt x="398" y="11531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2" name="Google Shape;2982;p33"/>
            <p:cNvSpPr/>
            <p:nvPr/>
          </p:nvSpPr>
          <p:spPr>
            <a:xfrm>
              <a:off x="2641875" y="1322475"/>
              <a:ext cx="344050" cy="566200"/>
            </a:xfrm>
            <a:custGeom>
              <a:avLst/>
              <a:gdLst/>
              <a:ahLst/>
              <a:cxnLst/>
              <a:rect l="l" t="t" r="r" b="b"/>
              <a:pathLst>
                <a:path w="13762" h="22648" extrusionOk="0">
                  <a:moveTo>
                    <a:pt x="340" y="22087"/>
                  </a:moveTo>
                  <a:cubicBezTo>
                    <a:pt x="462" y="22087"/>
                    <a:pt x="561" y="22186"/>
                    <a:pt x="561" y="22308"/>
                  </a:cubicBezTo>
                  <a:cubicBezTo>
                    <a:pt x="561" y="22429"/>
                    <a:pt x="462" y="22529"/>
                    <a:pt x="340" y="22529"/>
                  </a:cubicBezTo>
                  <a:cubicBezTo>
                    <a:pt x="219" y="22529"/>
                    <a:pt x="120" y="22429"/>
                    <a:pt x="120" y="22308"/>
                  </a:cubicBezTo>
                  <a:cubicBezTo>
                    <a:pt x="120" y="22186"/>
                    <a:pt x="219" y="22087"/>
                    <a:pt x="340" y="22087"/>
                  </a:cubicBezTo>
                  <a:close/>
                  <a:moveTo>
                    <a:pt x="8327" y="0"/>
                  </a:moveTo>
                  <a:lnTo>
                    <a:pt x="5202" y="3144"/>
                  </a:lnTo>
                  <a:lnTo>
                    <a:pt x="5202" y="9477"/>
                  </a:lnTo>
                  <a:lnTo>
                    <a:pt x="280" y="14435"/>
                  </a:lnTo>
                  <a:lnTo>
                    <a:pt x="280" y="21976"/>
                  </a:lnTo>
                  <a:cubicBezTo>
                    <a:pt x="122" y="22004"/>
                    <a:pt x="1" y="22142"/>
                    <a:pt x="1" y="22308"/>
                  </a:cubicBezTo>
                  <a:cubicBezTo>
                    <a:pt x="1" y="22495"/>
                    <a:pt x="153" y="22647"/>
                    <a:pt x="340" y="22647"/>
                  </a:cubicBezTo>
                  <a:cubicBezTo>
                    <a:pt x="525" y="22647"/>
                    <a:pt x="677" y="22495"/>
                    <a:pt x="677" y="22308"/>
                  </a:cubicBezTo>
                  <a:cubicBezTo>
                    <a:pt x="677" y="22142"/>
                    <a:pt x="556" y="22004"/>
                    <a:pt x="398" y="21976"/>
                  </a:cubicBezTo>
                  <a:lnTo>
                    <a:pt x="398" y="14482"/>
                  </a:lnTo>
                  <a:lnTo>
                    <a:pt x="5320" y="9524"/>
                  </a:lnTo>
                  <a:lnTo>
                    <a:pt x="5320" y="3194"/>
                  </a:lnTo>
                  <a:lnTo>
                    <a:pt x="8373" y="116"/>
                  </a:lnTo>
                  <a:lnTo>
                    <a:pt x="13762" y="116"/>
                  </a:lnTo>
                  <a:lnTo>
                    <a:pt x="13762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3" name="Google Shape;2983;p33"/>
            <p:cNvSpPr/>
            <p:nvPr/>
          </p:nvSpPr>
          <p:spPr>
            <a:xfrm>
              <a:off x="2875975" y="1256975"/>
              <a:ext cx="19825" cy="19825"/>
            </a:xfrm>
            <a:custGeom>
              <a:avLst/>
              <a:gdLst/>
              <a:ahLst/>
              <a:cxnLst/>
              <a:rect l="l" t="t" r="r" b="b"/>
              <a:pathLst>
                <a:path w="793" h="793" extrusionOk="0">
                  <a:moveTo>
                    <a:pt x="395" y="0"/>
                  </a:moveTo>
                  <a:cubicBezTo>
                    <a:pt x="177" y="0"/>
                    <a:pt x="0" y="177"/>
                    <a:pt x="0" y="398"/>
                  </a:cubicBezTo>
                  <a:cubicBezTo>
                    <a:pt x="0" y="616"/>
                    <a:pt x="177" y="793"/>
                    <a:pt x="395" y="793"/>
                  </a:cubicBezTo>
                  <a:cubicBezTo>
                    <a:pt x="613" y="793"/>
                    <a:pt x="793" y="616"/>
                    <a:pt x="793" y="398"/>
                  </a:cubicBezTo>
                  <a:cubicBezTo>
                    <a:pt x="793" y="177"/>
                    <a:pt x="613" y="0"/>
                    <a:pt x="395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4" name="Google Shape;2984;p33"/>
            <p:cNvSpPr/>
            <p:nvPr/>
          </p:nvSpPr>
          <p:spPr>
            <a:xfrm>
              <a:off x="2900750" y="920275"/>
              <a:ext cx="16925" cy="305050"/>
            </a:xfrm>
            <a:custGeom>
              <a:avLst/>
              <a:gdLst/>
              <a:ahLst/>
              <a:cxnLst/>
              <a:rect l="l" t="t" r="r" b="b"/>
              <a:pathLst>
                <a:path w="677" h="12202" extrusionOk="0">
                  <a:moveTo>
                    <a:pt x="340" y="11644"/>
                  </a:moveTo>
                  <a:cubicBezTo>
                    <a:pt x="461" y="11644"/>
                    <a:pt x="561" y="11743"/>
                    <a:pt x="561" y="11865"/>
                  </a:cubicBezTo>
                  <a:cubicBezTo>
                    <a:pt x="561" y="11983"/>
                    <a:pt x="461" y="12083"/>
                    <a:pt x="340" y="12083"/>
                  </a:cubicBezTo>
                  <a:cubicBezTo>
                    <a:pt x="219" y="12083"/>
                    <a:pt x="119" y="11983"/>
                    <a:pt x="119" y="11865"/>
                  </a:cubicBezTo>
                  <a:cubicBezTo>
                    <a:pt x="119" y="11740"/>
                    <a:pt x="219" y="11644"/>
                    <a:pt x="340" y="11644"/>
                  </a:cubicBezTo>
                  <a:close/>
                  <a:moveTo>
                    <a:pt x="282" y="0"/>
                  </a:moveTo>
                  <a:lnTo>
                    <a:pt x="282" y="11531"/>
                  </a:lnTo>
                  <a:cubicBezTo>
                    <a:pt x="122" y="11558"/>
                    <a:pt x="0" y="11696"/>
                    <a:pt x="0" y="11862"/>
                  </a:cubicBezTo>
                  <a:cubicBezTo>
                    <a:pt x="0" y="12050"/>
                    <a:pt x="152" y="12201"/>
                    <a:pt x="340" y="12201"/>
                  </a:cubicBezTo>
                  <a:cubicBezTo>
                    <a:pt x="525" y="12201"/>
                    <a:pt x="677" y="12050"/>
                    <a:pt x="677" y="11865"/>
                  </a:cubicBezTo>
                  <a:cubicBezTo>
                    <a:pt x="677" y="11696"/>
                    <a:pt x="558" y="11558"/>
                    <a:pt x="398" y="11531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5" name="Google Shape;2985;p33"/>
            <p:cNvSpPr/>
            <p:nvPr/>
          </p:nvSpPr>
          <p:spPr>
            <a:xfrm>
              <a:off x="2502475" y="997425"/>
              <a:ext cx="191200" cy="444050"/>
            </a:xfrm>
            <a:custGeom>
              <a:avLst/>
              <a:gdLst/>
              <a:ahLst/>
              <a:cxnLst/>
              <a:rect l="l" t="t" r="r" b="b"/>
              <a:pathLst>
                <a:path w="7648" h="17762" extrusionOk="0">
                  <a:moveTo>
                    <a:pt x="340" y="17201"/>
                  </a:moveTo>
                  <a:cubicBezTo>
                    <a:pt x="462" y="17201"/>
                    <a:pt x="561" y="17300"/>
                    <a:pt x="561" y="17422"/>
                  </a:cubicBezTo>
                  <a:cubicBezTo>
                    <a:pt x="561" y="17543"/>
                    <a:pt x="462" y="17643"/>
                    <a:pt x="340" y="17643"/>
                  </a:cubicBezTo>
                  <a:cubicBezTo>
                    <a:pt x="219" y="17643"/>
                    <a:pt x="119" y="17543"/>
                    <a:pt x="119" y="17422"/>
                  </a:cubicBezTo>
                  <a:cubicBezTo>
                    <a:pt x="119" y="17300"/>
                    <a:pt x="219" y="17201"/>
                    <a:pt x="340" y="17201"/>
                  </a:cubicBezTo>
                  <a:close/>
                  <a:moveTo>
                    <a:pt x="7531" y="0"/>
                  </a:moveTo>
                  <a:lnTo>
                    <a:pt x="7531" y="6860"/>
                  </a:lnTo>
                  <a:lnTo>
                    <a:pt x="4257" y="10145"/>
                  </a:lnTo>
                  <a:lnTo>
                    <a:pt x="4241" y="10162"/>
                  </a:lnTo>
                  <a:lnTo>
                    <a:pt x="4241" y="11757"/>
                  </a:lnTo>
                  <a:lnTo>
                    <a:pt x="299" y="15716"/>
                  </a:lnTo>
                  <a:lnTo>
                    <a:pt x="282" y="15732"/>
                  </a:lnTo>
                  <a:lnTo>
                    <a:pt x="282" y="17090"/>
                  </a:lnTo>
                  <a:cubicBezTo>
                    <a:pt x="122" y="17118"/>
                    <a:pt x="1" y="17256"/>
                    <a:pt x="1" y="17422"/>
                  </a:cubicBezTo>
                  <a:cubicBezTo>
                    <a:pt x="1" y="17609"/>
                    <a:pt x="152" y="17761"/>
                    <a:pt x="340" y="17761"/>
                  </a:cubicBezTo>
                  <a:cubicBezTo>
                    <a:pt x="528" y="17761"/>
                    <a:pt x="680" y="17609"/>
                    <a:pt x="680" y="17422"/>
                  </a:cubicBezTo>
                  <a:cubicBezTo>
                    <a:pt x="680" y="17256"/>
                    <a:pt x="558" y="17118"/>
                    <a:pt x="398" y="17090"/>
                  </a:cubicBezTo>
                  <a:lnTo>
                    <a:pt x="398" y="15782"/>
                  </a:lnTo>
                  <a:lnTo>
                    <a:pt x="4343" y="11823"/>
                  </a:lnTo>
                  <a:lnTo>
                    <a:pt x="4359" y="11807"/>
                  </a:lnTo>
                  <a:lnTo>
                    <a:pt x="4359" y="10211"/>
                  </a:lnTo>
                  <a:lnTo>
                    <a:pt x="7631" y="6926"/>
                  </a:lnTo>
                  <a:lnTo>
                    <a:pt x="7647" y="6907"/>
                  </a:lnTo>
                  <a:lnTo>
                    <a:pt x="7647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6" name="Google Shape;2986;p33"/>
            <p:cNvSpPr/>
            <p:nvPr/>
          </p:nvSpPr>
          <p:spPr>
            <a:xfrm>
              <a:off x="2502475" y="990025"/>
              <a:ext cx="167875" cy="378700"/>
            </a:xfrm>
            <a:custGeom>
              <a:avLst/>
              <a:gdLst/>
              <a:ahLst/>
              <a:cxnLst/>
              <a:rect l="l" t="t" r="r" b="b"/>
              <a:pathLst>
                <a:path w="6715" h="15148" extrusionOk="0">
                  <a:moveTo>
                    <a:pt x="340" y="14587"/>
                  </a:moveTo>
                  <a:cubicBezTo>
                    <a:pt x="462" y="14587"/>
                    <a:pt x="561" y="14687"/>
                    <a:pt x="561" y="14808"/>
                  </a:cubicBezTo>
                  <a:cubicBezTo>
                    <a:pt x="561" y="14930"/>
                    <a:pt x="462" y="15029"/>
                    <a:pt x="340" y="15029"/>
                  </a:cubicBezTo>
                  <a:cubicBezTo>
                    <a:pt x="219" y="15029"/>
                    <a:pt x="119" y="14930"/>
                    <a:pt x="119" y="14808"/>
                  </a:cubicBezTo>
                  <a:cubicBezTo>
                    <a:pt x="119" y="14687"/>
                    <a:pt x="219" y="14587"/>
                    <a:pt x="340" y="14587"/>
                  </a:cubicBezTo>
                  <a:close/>
                  <a:moveTo>
                    <a:pt x="6595" y="1"/>
                  </a:moveTo>
                  <a:lnTo>
                    <a:pt x="6595" y="6861"/>
                  </a:lnTo>
                  <a:lnTo>
                    <a:pt x="3324" y="10146"/>
                  </a:lnTo>
                  <a:lnTo>
                    <a:pt x="3308" y="10162"/>
                  </a:lnTo>
                  <a:lnTo>
                    <a:pt x="3308" y="11766"/>
                  </a:lnTo>
                  <a:cubicBezTo>
                    <a:pt x="3250" y="11819"/>
                    <a:pt x="3148" y="11918"/>
                    <a:pt x="2963" y="12106"/>
                  </a:cubicBezTo>
                  <a:lnTo>
                    <a:pt x="539" y="14538"/>
                  </a:lnTo>
                  <a:cubicBezTo>
                    <a:pt x="484" y="14496"/>
                    <a:pt x="415" y="14469"/>
                    <a:pt x="340" y="14469"/>
                  </a:cubicBezTo>
                  <a:cubicBezTo>
                    <a:pt x="152" y="14469"/>
                    <a:pt x="1" y="14620"/>
                    <a:pt x="1" y="14808"/>
                  </a:cubicBezTo>
                  <a:cubicBezTo>
                    <a:pt x="1" y="14996"/>
                    <a:pt x="152" y="15148"/>
                    <a:pt x="340" y="15148"/>
                  </a:cubicBezTo>
                  <a:cubicBezTo>
                    <a:pt x="528" y="15148"/>
                    <a:pt x="680" y="14996"/>
                    <a:pt x="680" y="14808"/>
                  </a:cubicBezTo>
                  <a:cubicBezTo>
                    <a:pt x="680" y="14739"/>
                    <a:pt x="658" y="14676"/>
                    <a:pt x="622" y="14620"/>
                  </a:cubicBezTo>
                  <a:cubicBezTo>
                    <a:pt x="3352" y="11879"/>
                    <a:pt x="3407" y="11827"/>
                    <a:pt x="3407" y="11824"/>
                  </a:cubicBezTo>
                  <a:lnTo>
                    <a:pt x="3424" y="11808"/>
                  </a:lnTo>
                  <a:lnTo>
                    <a:pt x="3424" y="10212"/>
                  </a:lnTo>
                  <a:lnTo>
                    <a:pt x="6695" y="6927"/>
                  </a:lnTo>
                  <a:lnTo>
                    <a:pt x="6714" y="6910"/>
                  </a:lnTo>
                  <a:lnTo>
                    <a:pt x="6714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7" name="Google Shape;2987;p33"/>
            <p:cNvSpPr/>
            <p:nvPr/>
          </p:nvSpPr>
          <p:spPr>
            <a:xfrm>
              <a:off x="2858575" y="1410325"/>
              <a:ext cx="119900" cy="220575"/>
            </a:xfrm>
            <a:custGeom>
              <a:avLst/>
              <a:gdLst/>
              <a:ahLst/>
              <a:cxnLst/>
              <a:rect l="l" t="t" r="r" b="b"/>
              <a:pathLst>
                <a:path w="4796" h="8823" extrusionOk="0">
                  <a:moveTo>
                    <a:pt x="338" y="8262"/>
                  </a:moveTo>
                  <a:cubicBezTo>
                    <a:pt x="459" y="8262"/>
                    <a:pt x="558" y="8362"/>
                    <a:pt x="558" y="8483"/>
                  </a:cubicBezTo>
                  <a:cubicBezTo>
                    <a:pt x="558" y="8605"/>
                    <a:pt x="459" y="8704"/>
                    <a:pt x="338" y="8704"/>
                  </a:cubicBezTo>
                  <a:cubicBezTo>
                    <a:pt x="216" y="8704"/>
                    <a:pt x="117" y="8605"/>
                    <a:pt x="117" y="8483"/>
                  </a:cubicBezTo>
                  <a:cubicBezTo>
                    <a:pt x="117" y="8362"/>
                    <a:pt x="216" y="8262"/>
                    <a:pt x="338" y="8262"/>
                  </a:cubicBezTo>
                  <a:close/>
                  <a:moveTo>
                    <a:pt x="1781" y="0"/>
                  </a:moveTo>
                  <a:lnTo>
                    <a:pt x="282" y="1513"/>
                  </a:lnTo>
                  <a:lnTo>
                    <a:pt x="313" y="8149"/>
                  </a:lnTo>
                  <a:cubicBezTo>
                    <a:pt x="139" y="8160"/>
                    <a:pt x="1" y="8307"/>
                    <a:pt x="1" y="8483"/>
                  </a:cubicBezTo>
                  <a:cubicBezTo>
                    <a:pt x="1" y="8671"/>
                    <a:pt x="153" y="8823"/>
                    <a:pt x="338" y="8823"/>
                  </a:cubicBezTo>
                  <a:cubicBezTo>
                    <a:pt x="525" y="8823"/>
                    <a:pt x="677" y="8671"/>
                    <a:pt x="677" y="8483"/>
                  </a:cubicBezTo>
                  <a:cubicBezTo>
                    <a:pt x="677" y="8329"/>
                    <a:pt x="572" y="8202"/>
                    <a:pt x="431" y="8160"/>
                  </a:cubicBezTo>
                  <a:lnTo>
                    <a:pt x="401" y="1560"/>
                  </a:lnTo>
                  <a:lnTo>
                    <a:pt x="1831" y="116"/>
                  </a:lnTo>
                  <a:lnTo>
                    <a:pt x="4796" y="116"/>
                  </a:lnTo>
                  <a:lnTo>
                    <a:pt x="4796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8" name="Google Shape;2988;p33"/>
            <p:cNvSpPr/>
            <p:nvPr/>
          </p:nvSpPr>
          <p:spPr>
            <a:xfrm>
              <a:off x="2881900" y="1433650"/>
              <a:ext cx="97750" cy="173725"/>
            </a:xfrm>
            <a:custGeom>
              <a:avLst/>
              <a:gdLst/>
              <a:ahLst/>
              <a:cxnLst/>
              <a:rect l="l" t="t" r="r" b="b"/>
              <a:pathLst>
                <a:path w="3910" h="6949" extrusionOk="0">
                  <a:moveTo>
                    <a:pt x="340" y="6388"/>
                  </a:moveTo>
                  <a:cubicBezTo>
                    <a:pt x="462" y="6388"/>
                    <a:pt x="561" y="6488"/>
                    <a:pt x="561" y="6609"/>
                  </a:cubicBezTo>
                  <a:cubicBezTo>
                    <a:pt x="561" y="6730"/>
                    <a:pt x="462" y="6830"/>
                    <a:pt x="340" y="6830"/>
                  </a:cubicBezTo>
                  <a:cubicBezTo>
                    <a:pt x="219" y="6830"/>
                    <a:pt x="120" y="6730"/>
                    <a:pt x="120" y="6609"/>
                  </a:cubicBezTo>
                  <a:cubicBezTo>
                    <a:pt x="120" y="6488"/>
                    <a:pt x="219" y="6388"/>
                    <a:pt x="340" y="6388"/>
                  </a:cubicBezTo>
                  <a:close/>
                  <a:moveTo>
                    <a:pt x="1146" y="0"/>
                  </a:moveTo>
                  <a:lnTo>
                    <a:pt x="280" y="873"/>
                  </a:lnTo>
                  <a:lnTo>
                    <a:pt x="280" y="6278"/>
                  </a:lnTo>
                  <a:cubicBezTo>
                    <a:pt x="122" y="6305"/>
                    <a:pt x="1" y="6443"/>
                    <a:pt x="1" y="6609"/>
                  </a:cubicBezTo>
                  <a:cubicBezTo>
                    <a:pt x="1" y="6797"/>
                    <a:pt x="153" y="6949"/>
                    <a:pt x="340" y="6949"/>
                  </a:cubicBezTo>
                  <a:cubicBezTo>
                    <a:pt x="525" y="6949"/>
                    <a:pt x="677" y="6797"/>
                    <a:pt x="677" y="6609"/>
                  </a:cubicBezTo>
                  <a:cubicBezTo>
                    <a:pt x="677" y="6443"/>
                    <a:pt x="556" y="6305"/>
                    <a:pt x="398" y="6278"/>
                  </a:cubicBezTo>
                  <a:lnTo>
                    <a:pt x="398" y="922"/>
                  </a:lnTo>
                  <a:lnTo>
                    <a:pt x="1193" y="119"/>
                  </a:lnTo>
                  <a:lnTo>
                    <a:pt x="3910" y="119"/>
                  </a:lnTo>
                  <a:lnTo>
                    <a:pt x="3910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9" name="Google Shape;2989;p33"/>
            <p:cNvSpPr/>
            <p:nvPr/>
          </p:nvSpPr>
          <p:spPr>
            <a:xfrm>
              <a:off x="2729175" y="1554825"/>
              <a:ext cx="275250" cy="188775"/>
            </a:xfrm>
            <a:custGeom>
              <a:avLst/>
              <a:gdLst/>
              <a:ahLst/>
              <a:cxnLst/>
              <a:rect l="l" t="t" r="r" b="b"/>
              <a:pathLst>
                <a:path w="11010" h="7551" extrusionOk="0">
                  <a:moveTo>
                    <a:pt x="340" y="6993"/>
                  </a:moveTo>
                  <a:cubicBezTo>
                    <a:pt x="462" y="6993"/>
                    <a:pt x="561" y="7092"/>
                    <a:pt x="561" y="7214"/>
                  </a:cubicBezTo>
                  <a:cubicBezTo>
                    <a:pt x="561" y="7335"/>
                    <a:pt x="462" y="7435"/>
                    <a:pt x="340" y="7435"/>
                  </a:cubicBezTo>
                  <a:cubicBezTo>
                    <a:pt x="219" y="7435"/>
                    <a:pt x="120" y="7335"/>
                    <a:pt x="120" y="7214"/>
                  </a:cubicBezTo>
                  <a:cubicBezTo>
                    <a:pt x="120" y="7092"/>
                    <a:pt x="219" y="6993"/>
                    <a:pt x="340" y="6993"/>
                  </a:cubicBezTo>
                  <a:close/>
                  <a:moveTo>
                    <a:pt x="10924" y="1"/>
                  </a:moveTo>
                  <a:lnTo>
                    <a:pt x="3824" y="7153"/>
                  </a:lnTo>
                  <a:lnTo>
                    <a:pt x="672" y="7153"/>
                  </a:lnTo>
                  <a:cubicBezTo>
                    <a:pt x="644" y="6996"/>
                    <a:pt x="506" y="6874"/>
                    <a:pt x="340" y="6874"/>
                  </a:cubicBezTo>
                  <a:cubicBezTo>
                    <a:pt x="153" y="6874"/>
                    <a:pt x="1" y="7026"/>
                    <a:pt x="1" y="7214"/>
                  </a:cubicBezTo>
                  <a:cubicBezTo>
                    <a:pt x="1" y="7399"/>
                    <a:pt x="153" y="7551"/>
                    <a:pt x="340" y="7551"/>
                  </a:cubicBezTo>
                  <a:cubicBezTo>
                    <a:pt x="506" y="7551"/>
                    <a:pt x="644" y="7432"/>
                    <a:pt x="672" y="7272"/>
                  </a:cubicBezTo>
                  <a:lnTo>
                    <a:pt x="3874" y="7272"/>
                  </a:lnTo>
                  <a:lnTo>
                    <a:pt x="11010" y="84"/>
                  </a:lnTo>
                  <a:lnTo>
                    <a:pt x="10924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0" name="Google Shape;2990;p33"/>
            <p:cNvSpPr/>
            <p:nvPr/>
          </p:nvSpPr>
          <p:spPr>
            <a:xfrm>
              <a:off x="2502475" y="975275"/>
              <a:ext cx="121150" cy="332100"/>
            </a:xfrm>
            <a:custGeom>
              <a:avLst/>
              <a:gdLst/>
              <a:ahLst/>
              <a:cxnLst/>
              <a:rect l="l" t="t" r="r" b="b"/>
              <a:pathLst>
                <a:path w="4846" h="13284" extrusionOk="0">
                  <a:moveTo>
                    <a:pt x="340" y="12723"/>
                  </a:moveTo>
                  <a:cubicBezTo>
                    <a:pt x="462" y="12723"/>
                    <a:pt x="561" y="12823"/>
                    <a:pt x="561" y="12944"/>
                  </a:cubicBezTo>
                  <a:cubicBezTo>
                    <a:pt x="561" y="13066"/>
                    <a:pt x="462" y="13165"/>
                    <a:pt x="340" y="13165"/>
                  </a:cubicBezTo>
                  <a:cubicBezTo>
                    <a:pt x="219" y="13165"/>
                    <a:pt x="119" y="13066"/>
                    <a:pt x="119" y="12944"/>
                  </a:cubicBezTo>
                  <a:cubicBezTo>
                    <a:pt x="119" y="12823"/>
                    <a:pt x="219" y="12723"/>
                    <a:pt x="340" y="12723"/>
                  </a:cubicBezTo>
                  <a:close/>
                  <a:moveTo>
                    <a:pt x="4727" y="0"/>
                  </a:moveTo>
                  <a:lnTo>
                    <a:pt x="4727" y="6863"/>
                  </a:lnTo>
                  <a:lnTo>
                    <a:pt x="1455" y="10148"/>
                  </a:lnTo>
                  <a:lnTo>
                    <a:pt x="1439" y="10164"/>
                  </a:lnTo>
                  <a:lnTo>
                    <a:pt x="1439" y="11760"/>
                  </a:lnTo>
                  <a:lnTo>
                    <a:pt x="533" y="12668"/>
                  </a:lnTo>
                  <a:cubicBezTo>
                    <a:pt x="478" y="12629"/>
                    <a:pt x="412" y="12607"/>
                    <a:pt x="340" y="12607"/>
                  </a:cubicBezTo>
                  <a:cubicBezTo>
                    <a:pt x="152" y="12607"/>
                    <a:pt x="1" y="12759"/>
                    <a:pt x="1" y="12944"/>
                  </a:cubicBezTo>
                  <a:cubicBezTo>
                    <a:pt x="1" y="13132"/>
                    <a:pt x="152" y="13284"/>
                    <a:pt x="340" y="13284"/>
                  </a:cubicBezTo>
                  <a:cubicBezTo>
                    <a:pt x="528" y="13284"/>
                    <a:pt x="680" y="13132"/>
                    <a:pt x="680" y="12944"/>
                  </a:cubicBezTo>
                  <a:cubicBezTo>
                    <a:pt x="680" y="12872"/>
                    <a:pt x="655" y="12806"/>
                    <a:pt x="616" y="12751"/>
                  </a:cubicBezTo>
                  <a:lnTo>
                    <a:pt x="1555" y="11810"/>
                  </a:lnTo>
                  <a:lnTo>
                    <a:pt x="1555" y="10211"/>
                  </a:lnTo>
                  <a:lnTo>
                    <a:pt x="4826" y="6926"/>
                  </a:lnTo>
                  <a:lnTo>
                    <a:pt x="4845" y="6910"/>
                  </a:lnTo>
                  <a:lnTo>
                    <a:pt x="4845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1" name="Google Shape;2991;p33"/>
            <p:cNvSpPr/>
            <p:nvPr/>
          </p:nvSpPr>
          <p:spPr>
            <a:xfrm>
              <a:off x="2502475" y="982650"/>
              <a:ext cx="144475" cy="355225"/>
            </a:xfrm>
            <a:custGeom>
              <a:avLst/>
              <a:gdLst/>
              <a:ahLst/>
              <a:cxnLst/>
              <a:rect l="l" t="t" r="r" b="b"/>
              <a:pathLst>
                <a:path w="5779" h="14209" extrusionOk="0">
                  <a:moveTo>
                    <a:pt x="340" y="13648"/>
                  </a:moveTo>
                  <a:cubicBezTo>
                    <a:pt x="462" y="13648"/>
                    <a:pt x="561" y="13748"/>
                    <a:pt x="561" y="13869"/>
                  </a:cubicBezTo>
                  <a:cubicBezTo>
                    <a:pt x="561" y="13991"/>
                    <a:pt x="462" y="14090"/>
                    <a:pt x="340" y="14090"/>
                  </a:cubicBezTo>
                  <a:cubicBezTo>
                    <a:pt x="219" y="14090"/>
                    <a:pt x="119" y="13991"/>
                    <a:pt x="119" y="13869"/>
                  </a:cubicBezTo>
                  <a:cubicBezTo>
                    <a:pt x="119" y="13748"/>
                    <a:pt x="219" y="13648"/>
                    <a:pt x="340" y="13648"/>
                  </a:cubicBezTo>
                  <a:close/>
                  <a:moveTo>
                    <a:pt x="5660" y="1"/>
                  </a:moveTo>
                  <a:lnTo>
                    <a:pt x="5660" y="6860"/>
                  </a:lnTo>
                  <a:lnTo>
                    <a:pt x="2388" y="10145"/>
                  </a:lnTo>
                  <a:lnTo>
                    <a:pt x="2372" y="10165"/>
                  </a:lnTo>
                  <a:lnTo>
                    <a:pt x="2372" y="11760"/>
                  </a:lnTo>
                  <a:lnTo>
                    <a:pt x="539" y="13599"/>
                  </a:lnTo>
                  <a:cubicBezTo>
                    <a:pt x="484" y="13557"/>
                    <a:pt x="415" y="13532"/>
                    <a:pt x="340" y="13532"/>
                  </a:cubicBezTo>
                  <a:cubicBezTo>
                    <a:pt x="152" y="13532"/>
                    <a:pt x="1" y="13684"/>
                    <a:pt x="1" y="13869"/>
                  </a:cubicBezTo>
                  <a:cubicBezTo>
                    <a:pt x="1" y="14057"/>
                    <a:pt x="152" y="14209"/>
                    <a:pt x="340" y="14209"/>
                  </a:cubicBezTo>
                  <a:cubicBezTo>
                    <a:pt x="528" y="14209"/>
                    <a:pt x="680" y="14057"/>
                    <a:pt x="680" y="13869"/>
                  </a:cubicBezTo>
                  <a:cubicBezTo>
                    <a:pt x="680" y="13800"/>
                    <a:pt x="658" y="13737"/>
                    <a:pt x="622" y="13684"/>
                  </a:cubicBezTo>
                  <a:lnTo>
                    <a:pt x="2491" y="11807"/>
                  </a:lnTo>
                  <a:lnTo>
                    <a:pt x="2491" y="10212"/>
                  </a:lnTo>
                  <a:lnTo>
                    <a:pt x="5762" y="6927"/>
                  </a:lnTo>
                  <a:lnTo>
                    <a:pt x="5778" y="6910"/>
                  </a:lnTo>
                  <a:lnTo>
                    <a:pt x="5778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2" name="Google Shape;2992;p33"/>
            <p:cNvSpPr/>
            <p:nvPr/>
          </p:nvSpPr>
          <p:spPr>
            <a:xfrm>
              <a:off x="2502475" y="1067125"/>
              <a:ext cx="57925" cy="157100"/>
            </a:xfrm>
            <a:custGeom>
              <a:avLst/>
              <a:gdLst/>
              <a:ahLst/>
              <a:cxnLst/>
              <a:rect l="l" t="t" r="r" b="b"/>
              <a:pathLst>
                <a:path w="2317" h="6284" extrusionOk="0">
                  <a:moveTo>
                    <a:pt x="340" y="5726"/>
                  </a:moveTo>
                  <a:cubicBezTo>
                    <a:pt x="462" y="5726"/>
                    <a:pt x="561" y="5825"/>
                    <a:pt x="561" y="5946"/>
                  </a:cubicBezTo>
                  <a:cubicBezTo>
                    <a:pt x="561" y="6068"/>
                    <a:pt x="462" y="6167"/>
                    <a:pt x="340" y="6167"/>
                  </a:cubicBezTo>
                  <a:cubicBezTo>
                    <a:pt x="219" y="6167"/>
                    <a:pt x="119" y="6068"/>
                    <a:pt x="119" y="5946"/>
                  </a:cubicBezTo>
                  <a:cubicBezTo>
                    <a:pt x="119" y="5825"/>
                    <a:pt x="219" y="5726"/>
                    <a:pt x="340" y="5726"/>
                  </a:cubicBezTo>
                  <a:close/>
                  <a:moveTo>
                    <a:pt x="2231" y="0"/>
                  </a:moveTo>
                  <a:lnTo>
                    <a:pt x="282" y="1960"/>
                  </a:lnTo>
                  <a:lnTo>
                    <a:pt x="282" y="5612"/>
                  </a:lnTo>
                  <a:cubicBezTo>
                    <a:pt x="122" y="5640"/>
                    <a:pt x="1" y="5778"/>
                    <a:pt x="1" y="5946"/>
                  </a:cubicBezTo>
                  <a:cubicBezTo>
                    <a:pt x="1" y="6131"/>
                    <a:pt x="152" y="6283"/>
                    <a:pt x="340" y="6283"/>
                  </a:cubicBezTo>
                  <a:cubicBezTo>
                    <a:pt x="528" y="6283"/>
                    <a:pt x="680" y="6131"/>
                    <a:pt x="680" y="5946"/>
                  </a:cubicBezTo>
                  <a:cubicBezTo>
                    <a:pt x="680" y="5778"/>
                    <a:pt x="558" y="5640"/>
                    <a:pt x="398" y="5612"/>
                  </a:cubicBezTo>
                  <a:lnTo>
                    <a:pt x="398" y="2010"/>
                  </a:lnTo>
                  <a:lnTo>
                    <a:pt x="2317" y="86"/>
                  </a:lnTo>
                  <a:lnTo>
                    <a:pt x="2231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3" name="Google Shape;2993;p33"/>
            <p:cNvSpPr/>
            <p:nvPr/>
          </p:nvSpPr>
          <p:spPr>
            <a:xfrm>
              <a:off x="2899375" y="1256975"/>
              <a:ext cx="19750" cy="19825"/>
            </a:xfrm>
            <a:custGeom>
              <a:avLst/>
              <a:gdLst/>
              <a:ahLst/>
              <a:cxnLst/>
              <a:rect l="l" t="t" r="r" b="b"/>
              <a:pathLst>
                <a:path w="790" h="793" extrusionOk="0">
                  <a:moveTo>
                    <a:pt x="395" y="0"/>
                  </a:moveTo>
                  <a:cubicBezTo>
                    <a:pt x="177" y="0"/>
                    <a:pt x="0" y="177"/>
                    <a:pt x="0" y="398"/>
                  </a:cubicBezTo>
                  <a:cubicBezTo>
                    <a:pt x="0" y="616"/>
                    <a:pt x="177" y="793"/>
                    <a:pt x="395" y="793"/>
                  </a:cubicBezTo>
                  <a:cubicBezTo>
                    <a:pt x="613" y="793"/>
                    <a:pt x="790" y="616"/>
                    <a:pt x="790" y="398"/>
                  </a:cubicBezTo>
                  <a:cubicBezTo>
                    <a:pt x="790" y="177"/>
                    <a:pt x="613" y="0"/>
                    <a:pt x="395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4" name="Google Shape;2994;p33"/>
            <p:cNvSpPr/>
            <p:nvPr/>
          </p:nvSpPr>
          <p:spPr>
            <a:xfrm>
              <a:off x="1476750" y="1456500"/>
              <a:ext cx="651075" cy="725125"/>
            </a:xfrm>
            <a:custGeom>
              <a:avLst/>
              <a:gdLst/>
              <a:ahLst/>
              <a:cxnLst/>
              <a:rect l="l" t="t" r="r" b="b"/>
              <a:pathLst>
                <a:path w="26043" h="29005" extrusionOk="0">
                  <a:moveTo>
                    <a:pt x="25706" y="28444"/>
                  </a:moveTo>
                  <a:cubicBezTo>
                    <a:pt x="25828" y="28444"/>
                    <a:pt x="25927" y="28544"/>
                    <a:pt x="25927" y="28665"/>
                  </a:cubicBezTo>
                  <a:cubicBezTo>
                    <a:pt x="25927" y="28787"/>
                    <a:pt x="25828" y="28886"/>
                    <a:pt x="25706" y="28886"/>
                  </a:cubicBezTo>
                  <a:cubicBezTo>
                    <a:pt x="25582" y="28886"/>
                    <a:pt x="25485" y="28787"/>
                    <a:pt x="25485" y="28665"/>
                  </a:cubicBezTo>
                  <a:cubicBezTo>
                    <a:pt x="25485" y="28544"/>
                    <a:pt x="25585" y="28444"/>
                    <a:pt x="25706" y="28444"/>
                  </a:cubicBezTo>
                  <a:close/>
                  <a:moveTo>
                    <a:pt x="0" y="0"/>
                  </a:moveTo>
                  <a:lnTo>
                    <a:pt x="0" y="119"/>
                  </a:lnTo>
                  <a:lnTo>
                    <a:pt x="3067" y="119"/>
                  </a:lnTo>
                  <a:lnTo>
                    <a:pt x="4403" y="1452"/>
                  </a:lnTo>
                  <a:lnTo>
                    <a:pt x="4403" y="10680"/>
                  </a:lnTo>
                  <a:lnTo>
                    <a:pt x="15614" y="21871"/>
                  </a:lnTo>
                  <a:lnTo>
                    <a:pt x="15630" y="21888"/>
                  </a:lnTo>
                  <a:lnTo>
                    <a:pt x="18832" y="21888"/>
                  </a:lnTo>
                  <a:lnTo>
                    <a:pt x="25427" y="28472"/>
                  </a:lnTo>
                  <a:cubicBezTo>
                    <a:pt x="25391" y="28527"/>
                    <a:pt x="25367" y="28593"/>
                    <a:pt x="25367" y="28665"/>
                  </a:cubicBezTo>
                  <a:cubicBezTo>
                    <a:pt x="25367" y="28853"/>
                    <a:pt x="25518" y="29005"/>
                    <a:pt x="25706" y="29005"/>
                  </a:cubicBezTo>
                  <a:cubicBezTo>
                    <a:pt x="25891" y="29005"/>
                    <a:pt x="26043" y="28853"/>
                    <a:pt x="26043" y="28665"/>
                  </a:cubicBezTo>
                  <a:cubicBezTo>
                    <a:pt x="26043" y="28480"/>
                    <a:pt x="25891" y="28328"/>
                    <a:pt x="25706" y="28328"/>
                  </a:cubicBezTo>
                  <a:cubicBezTo>
                    <a:pt x="25632" y="28328"/>
                    <a:pt x="25565" y="28350"/>
                    <a:pt x="25510" y="28389"/>
                  </a:cubicBezTo>
                  <a:lnTo>
                    <a:pt x="18899" y="21789"/>
                  </a:lnTo>
                  <a:lnTo>
                    <a:pt x="18882" y="21769"/>
                  </a:lnTo>
                  <a:lnTo>
                    <a:pt x="15680" y="21769"/>
                  </a:lnTo>
                  <a:lnTo>
                    <a:pt x="4522" y="10631"/>
                  </a:lnTo>
                  <a:lnTo>
                    <a:pt x="4522" y="1402"/>
                  </a:lnTo>
                  <a:lnTo>
                    <a:pt x="3117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5" name="Google Shape;2995;p33"/>
            <p:cNvSpPr/>
            <p:nvPr/>
          </p:nvSpPr>
          <p:spPr>
            <a:xfrm>
              <a:off x="1470875" y="1142000"/>
              <a:ext cx="756050" cy="1015325"/>
            </a:xfrm>
            <a:custGeom>
              <a:avLst/>
              <a:gdLst/>
              <a:ahLst/>
              <a:cxnLst/>
              <a:rect l="l" t="t" r="r" b="b"/>
              <a:pathLst>
                <a:path w="30242" h="40613" extrusionOk="0">
                  <a:moveTo>
                    <a:pt x="29905" y="39531"/>
                  </a:moveTo>
                  <a:cubicBezTo>
                    <a:pt x="30027" y="39531"/>
                    <a:pt x="30126" y="39630"/>
                    <a:pt x="30126" y="39752"/>
                  </a:cubicBezTo>
                  <a:cubicBezTo>
                    <a:pt x="30126" y="39873"/>
                    <a:pt x="30027" y="39972"/>
                    <a:pt x="29905" y="39972"/>
                  </a:cubicBezTo>
                  <a:cubicBezTo>
                    <a:pt x="29784" y="39972"/>
                    <a:pt x="29684" y="39873"/>
                    <a:pt x="29684" y="39752"/>
                  </a:cubicBezTo>
                  <a:cubicBezTo>
                    <a:pt x="29684" y="39630"/>
                    <a:pt x="29784" y="39531"/>
                    <a:pt x="29905" y="39531"/>
                  </a:cubicBezTo>
                  <a:close/>
                  <a:moveTo>
                    <a:pt x="84" y="0"/>
                  </a:moveTo>
                  <a:lnTo>
                    <a:pt x="1" y="83"/>
                  </a:lnTo>
                  <a:lnTo>
                    <a:pt x="6507" y="6579"/>
                  </a:lnTo>
                  <a:lnTo>
                    <a:pt x="6507" y="22670"/>
                  </a:lnTo>
                  <a:lnTo>
                    <a:pt x="16442" y="32588"/>
                  </a:lnTo>
                  <a:lnTo>
                    <a:pt x="16459" y="32605"/>
                  </a:lnTo>
                  <a:lnTo>
                    <a:pt x="19661" y="32605"/>
                  </a:lnTo>
                  <a:lnTo>
                    <a:pt x="25944" y="38877"/>
                  </a:lnTo>
                  <a:lnTo>
                    <a:pt x="27666" y="40596"/>
                  </a:lnTo>
                  <a:lnTo>
                    <a:pt x="27683" y="40613"/>
                  </a:lnTo>
                  <a:lnTo>
                    <a:pt x="29130" y="40613"/>
                  </a:lnTo>
                  <a:lnTo>
                    <a:pt x="29712" y="40028"/>
                  </a:lnTo>
                  <a:cubicBezTo>
                    <a:pt x="29767" y="40066"/>
                    <a:pt x="29833" y="40091"/>
                    <a:pt x="29905" y="40091"/>
                  </a:cubicBezTo>
                  <a:cubicBezTo>
                    <a:pt x="30090" y="40091"/>
                    <a:pt x="30242" y="39939"/>
                    <a:pt x="30242" y="39752"/>
                  </a:cubicBezTo>
                  <a:cubicBezTo>
                    <a:pt x="30242" y="39567"/>
                    <a:pt x="30090" y="39415"/>
                    <a:pt x="29905" y="39415"/>
                  </a:cubicBezTo>
                  <a:cubicBezTo>
                    <a:pt x="29717" y="39415"/>
                    <a:pt x="29566" y="39567"/>
                    <a:pt x="29566" y="39752"/>
                  </a:cubicBezTo>
                  <a:cubicBezTo>
                    <a:pt x="29566" y="39823"/>
                    <a:pt x="29588" y="39892"/>
                    <a:pt x="29629" y="39948"/>
                  </a:cubicBezTo>
                  <a:lnTo>
                    <a:pt x="29083" y="40494"/>
                  </a:lnTo>
                  <a:lnTo>
                    <a:pt x="27730" y="40494"/>
                  </a:lnTo>
                  <a:lnTo>
                    <a:pt x="19727" y="32505"/>
                  </a:lnTo>
                  <a:lnTo>
                    <a:pt x="19711" y="32489"/>
                  </a:lnTo>
                  <a:lnTo>
                    <a:pt x="16509" y="32489"/>
                  </a:lnTo>
                  <a:lnTo>
                    <a:pt x="6626" y="22623"/>
                  </a:lnTo>
                  <a:lnTo>
                    <a:pt x="6626" y="6532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6" name="Google Shape;2996;p33"/>
            <p:cNvSpPr/>
            <p:nvPr/>
          </p:nvSpPr>
          <p:spPr>
            <a:xfrm>
              <a:off x="1447475" y="1149325"/>
              <a:ext cx="695750" cy="1016900"/>
            </a:xfrm>
            <a:custGeom>
              <a:avLst/>
              <a:gdLst/>
              <a:ahLst/>
              <a:cxnLst/>
              <a:rect l="l" t="t" r="r" b="b"/>
              <a:pathLst>
                <a:path w="27830" h="40676" extrusionOk="0">
                  <a:moveTo>
                    <a:pt x="27490" y="40116"/>
                  </a:moveTo>
                  <a:cubicBezTo>
                    <a:pt x="27611" y="40116"/>
                    <a:pt x="27711" y="40215"/>
                    <a:pt x="27711" y="40336"/>
                  </a:cubicBezTo>
                  <a:cubicBezTo>
                    <a:pt x="27711" y="40458"/>
                    <a:pt x="27611" y="40557"/>
                    <a:pt x="27490" y="40557"/>
                  </a:cubicBezTo>
                  <a:cubicBezTo>
                    <a:pt x="27368" y="40557"/>
                    <a:pt x="27269" y="40458"/>
                    <a:pt x="27269" y="40336"/>
                  </a:cubicBezTo>
                  <a:cubicBezTo>
                    <a:pt x="27269" y="40215"/>
                    <a:pt x="27368" y="40116"/>
                    <a:pt x="27490" y="40116"/>
                  </a:cubicBezTo>
                  <a:close/>
                  <a:moveTo>
                    <a:pt x="84" y="0"/>
                  </a:moveTo>
                  <a:lnTo>
                    <a:pt x="1" y="86"/>
                  </a:lnTo>
                  <a:lnTo>
                    <a:pt x="6510" y="6581"/>
                  </a:lnTo>
                  <a:lnTo>
                    <a:pt x="6510" y="22672"/>
                  </a:lnTo>
                  <a:lnTo>
                    <a:pt x="17080" y="33225"/>
                  </a:lnTo>
                  <a:lnTo>
                    <a:pt x="17099" y="33242"/>
                  </a:lnTo>
                  <a:lnTo>
                    <a:pt x="20302" y="33242"/>
                  </a:lnTo>
                  <a:lnTo>
                    <a:pt x="27214" y="40143"/>
                  </a:lnTo>
                  <a:cubicBezTo>
                    <a:pt x="27175" y="40198"/>
                    <a:pt x="27150" y="40265"/>
                    <a:pt x="27150" y="40336"/>
                  </a:cubicBezTo>
                  <a:cubicBezTo>
                    <a:pt x="27150" y="40524"/>
                    <a:pt x="27305" y="40676"/>
                    <a:pt x="27490" y="40676"/>
                  </a:cubicBezTo>
                  <a:cubicBezTo>
                    <a:pt x="27678" y="40676"/>
                    <a:pt x="27830" y="40524"/>
                    <a:pt x="27830" y="40336"/>
                  </a:cubicBezTo>
                  <a:cubicBezTo>
                    <a:pt x="27830" y="40152"/>
                    <a:pt x="27678" y="40000"/>
                    <a:pt x="27490" y="40000"/>
                  </a:cubicBezTo>
                  <a:cubicBezTo>
                    <a:pt x="27418" y="40000"/>
                    <a:pt x="27352" y="40022"/>
                    <a:pt x="27297" y="40060"/>
                  </a:cubicBezTo>
                  <a:lnTo>
                    <a:pt x="20368" y="33143"/>
                  </a:lnTo>
                  <a:lnTo>
                    <a:pt x="20349" y="33126"/>
                  </a:lnTo>
                  <a:lnTo>
                    <a:pt x="17146" y="33126"/>
                  </a:lnTo>
                  <a:lnTo>
                    <a:pt x="6626" y="22625"/>
                  </a:lnTo>
                  <a:lnTo>
                    <a:pt x="6626" y="6531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7" name="Google Shape;2997;p33"/>
            <p:cNvSpPr/>
            <p:nvPr/>
          </p:nvSpPr>
          <p:spPr>
            <a:xfrm>
              <a:off x="2232575" y="2325850"/>
              <a:ext cx="16925" cy="16925"/>
            </a:xfrm>
            <a:custGeom>
              <a:avLst/>
              <a:gdLst/>
              <a:ahLst/>
              <a:cxnLst/>
              <a:rect l="l" t="t" r="r" b="b"/>
              <a:pathLst>
                <a:path w="677" h="677" extrusionOk="0">
                  <a:moveTo>
                    <a:pt x="340" y="119"/>
                  </a:moveTo>
                  <a:cubicBezTo>
                    <a:pt x="461" y="119"/>
                    <a:pt x="561" y="218"/>
                    <a:pt x="561" y="340"/>
                  </a:cubicBezTo>
                  <a:cubicBezTo>
                    <a:pt x="561" y="461"/>
                    <a:pt x="461" y="560"/>
                    <a:pt x="340" y="560"/>
                  </a:cubicBezTo>
                  <a:cubicBezTo>
                    <a:pt x="218" y="560"/>
                    <a:pt x="119" y="461"/>
                    <a:pt x="119" y="340"/>
                  </a:cubicBezTo>
                  <a:cubicBezTo>
                    <a:pt x="119" y="218"/>
                    <a:pt x="218" y="119"/>
                    <a:pt x="340" y="119"/>
                  </a:cubicBezTo>
                  <a:close/>
                  <a:moveTo>
                    <a:pt x="340" y="0"/>
                  </a:moveTo>
                  <a:cubicBezTo>
                    <a:pt x="152" y="0"/>
                    <a:pt x="0" y="152"/>
                    <a:pt x="0" y="340"/>
                  </a:cubicBezTo>
                  <a:cubicBezTo>
                    <a:pt x="0" y="525"/>
                    <a:pt x="152" y="676"/>
                    <a:pt x="340" y="676"/>
                  </a:cubicBezTo>
                  <a:cubicBezTo>
                    <a:pt x="525" y="676"/>
                    <a:pt x="677" y="525"/>
                    <a:pt x="677" y="340"/>
                  </a:cubicBezTo>
                  <a:cubicBezTo>
                    <a:pt x="677" y="152"/>
                    <a:pt x="525" y="0"/>
                    <a:pt x="340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8" name="Google Shape;2998;p33"/>
            <p:cNvSpPr/>
            <p:nvPr/>
          </p:nvSpPr>
          <p:spPr>
            <a:xfrm>
              <a:off x="2232575" y="2295325"/>
              <a:ext cx="16925" cy="16950"/>
            </a:xfrm>
            <a:custGeom>
              <a:avLst/>
              <a:gdLst/>
              <a:ahLst/>
              <a:cxnLst/>
              <a:rect l="l" t="t" r="r" b="b"/>
              <a:pathLst>
                <a:path w="677" h="678" extrusionOk="0">
                  <a:moveTo>
                    <a:pt x="340" y="120"/>
                  </a:moveTo>
                  <a:cubicBezTo>
                    <a:pt x="461" y="120"/>
                    <a:pt x="561" y="219"/>
                    <a:pt x="561" y="340"/>
                  </a:cubicBezTo>
                  <a:cubicBezTo>
                    <a:pt x="561" y="462"/>
                    <a:pt x="461" y="561"/>
                    <a:pt x="340" y="561"/>
                  </a:cubicBezTo>
                  <a:cubicBezTo>
                    <a:pt x="218" y="561"/>
                    <a:pt x="119" y="462"/>
                    <a:pt x="119" y="340"/>
                  </a:cubicBezTo>
                  <a:cubicBezTo>
                    <a:pt x="119" y="219"/>
                    <a:pt x="218" y="120"/>
                    <a:pt x="340" y="120"/>
                  </a:cubicBezTo>
                  <a:close/>
                  <a:moveTo>
                    <a:pt x="340" y="1"/>
                  </a:moveTo>
                  <a:cubicBezTo>
                    <a:pt x="152" y="1"/>
                    <a:pt x="0" y="153"/>
                    <a:pt x="0" y="340"/>
                  </a:cubicBezTo>
                  <a:cubicBezTo>
                    <a:pt x="0" y="525"/>
                    <a:pt x="152" y="677"/>
                    <a:pt x="340" y="677"/>
                  </a:cubicBezTo>
                  <a:cubicBezTo>
                    <a:pt x="525" y="677"/>
                    <a:pt x="677" y="525"/>
                    <a:pt x="677" y="340"/>
                  </a:cubicBezTo>
                  <a:cubicBezTo>
                    <a:pt x="677" y="153"/>
                    <a:pt x="525" y="1"/>
                    <a:pt x="340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9" name="Google Shape;2999;p33"/>
            <p:cNvSpPr/>
            <p:nvPr/>
          </p:nvSpPr>
          <p:spPr>
            <a:xfrm>
              <a:off x="1483025" y="1723150"/>
              <a:ext cx="275175" cy="230725"/>
            </a:xfrm>
            <a:custGeom>
              <a:avLst/>
              <a:gdLst/>
              <a:ahLst/>
              <a:cxnLst/>
              <a:rect l="l" t="t" r="r" b="b"/>
              <a:pathLst>
                <a:path w="11007" h="9229" extrusionOk="0">
                  <a:moveTo>
                    <a:pt x="83" y="1"/>
                  </a:moveTo>
                  <a:lnTo>
                    <a:pt x="1" y="83"/>
                  </a:lnTo>
                  <a:lnTo>
                    <a:pt x="2223" y="2303"/>
                  </a:lnTo>
                  <a:lnTo>
                    <a:pt x="2239" y="2319"/>
                  </a:lnTo>
                  <a:lnTo>
                    <a:pt x="4003" y="2319"/>
                  </a:lnTo>
                  <a:lnTo>
                    <a:pt x="10924" y="9229"/>
                  </a:lnTo>
                  <a:lnTo>
                    <a:pt x="11007" y="9146"/>
                  </a:lnTo>
                  <a:lnTo>
                    <a:pt x="4070" y="2220"/>
                  </a:lnTo>
                  <a:lnTo>
                    <a:pt x="4050" y="2201"/>
                  </a:lnTo>
                  <a:lnTo>
                    <a:pt x="2289" y="2201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0" name="Google Shape;3000;p33"/>
            <p:cNvSpPr/>
            <p:nvPr/>
          </p:nvSpPr>
          <p:spPr>
            <a:xfrm>
              <a:off x="2147125" y="961250"/>
              <a:ext cx="142825" cy="1564550"/>
            </a:xfrm>
            <a:custGeom>
              <a:avLst/>
              <a:gdLst/>
              <a:ahLst/>
              <a:cxnLst/>
              <a:rect l="l" t="t" r="r" b="b"/>
              <a:pathLst>
                <a:path w="5713" h="62582" extrusionOk="0">
                  <a:moveTo>
                    <a:pt x="1618" y="1"/>
                  </a:moveTo>
                  <a:lnTo>
                    <a:pt x="1618" y="12892"/>
                  </a:lnTo>
                  <a:lnTo>
                    <a:pt x="1" y="14521"/>
                  </a:lnTo>
                  <a:lnTo>
                    <a:pt x="1" y="20105"/>
                  </a:lnTo>
                  <a:lnTo>
                    <a:pt x="2974" y="23056"/>
                  </a:lnTo>
                  <a:lnTo>
                    <a:pt x="2974" y="28299"/>
                  </a:lnTo>
                  <a:lnTo>
                    <a:pt x="5083" y="30388"/>
                  </a:lnTo>
                  <a:lnTo>
                    <a:pt x="5083" y="61869"/>
                  </a:lnTo>
                  <a:cubicBezTo>
                    <a:pt x="4986" y="61941"/>
                    <a:pt x="4923" y="62054"/>
                    <a:pt x="4923" y="62184"/>
                  </a:cubicBezTo>
                  <a:cubicBezTo>
                    <a:pt x="4923" y="62402"/>
                    <a:pt x="5099" y="62581"/>
                    <a:pt x="5318" y="62581"/>
                  </a:cubicBezTo>
                  <a:cubicBezTo>
                    <a:pt x="5536" y="62581"/>
                    <a:pt x="5712" y="62402"/>
                    <a:pt x="5712" y="62184"/>
                  </a:cubicBezTo>
                  <a:cubicBezTo>
                    <a:pt x="5712" y="62054"/>
                    <a:pt x="5649" y="61941"/>
                    <a:pt x="5552" y="61869"/>
                  </a:cubicBezTo>
                  <a:lnTo>
                    <a:pt x="5552" y="30192"/>
                  </a:lnTo>
                  <a:lnTo>
                    <a:pt x="3446" y="28100"/>
                  </a:lnTo>
                  <a:lnTo>
                    <a:pt x="3446" y="22860"/>
                  </a:lnTo>
                  <a:lnTo>
                    <a:pt x="473" y="19909"/>
                  </a:lnTo>
                  <a:lnTo>
                    <a:pt x="473" y="14714"/>
                  </a:lnTo>
                  <a:lnTo>
                    <a:pt x="2088" y="13086"/>
                  </a:lnTo>
                  <a:lnTo>
                    <a:pt x="2088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1" name="Google Shape;3001;p33"/>
            <p:cNvSpPr/>
            <p:nvPr/>
          </p:nvSpPr>
          <p:spPr>
            <a:xfrm>
              <a:off x="2231200" y="2262975"/>
              <a:ext cx="19750" cy="19750"/>
            </a:xfrm>
            <a:custGeom>
              <a:avLst/>
              <a:gdLst/>
              <a:ahLst/>
              <a:cxnLst/>
              <a:rect l="l" t="t" r="r" b="b"/>
              <a:pathLst>
                <a:path w="790" h="790" extrusionOk="0">
                  <a:moveTo>
                    <a:pt x="395" y="0"/>
                  </a:moveTo>
                  <a:cubicBezTo>
                    <a:pt x="177" y="0"/>
                    <a:pt x="0" y="177"/>
                    <a:pt x="0" y="395"/>
                  </a:cubicBezTo>
                  <a:cubicBezTo>
                    <a:pt x="0" y="613"/>
                    <a:pt x="177" y="790"/>
                    <a:pt x="395" y="790"/>
                  </a:cubicBezTo>
                  <a:cubicBezTo>
                    <a:pt x="613" y="790"/>
                    <a:pt x="790" y="613"/>
                    <a:pt x="790" y="395"/>
                  </a:cubicBezTo>
                  <a:cubicBezTo>
                    <a:pt x="790" y="177"/>
                    <a:pt x="613" y="0"/>
                    <a:pt x="395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2" name="Google Shape;3002;p33"/>
            <p:cNvSpPr/>
            <p:nvPr/>
          </p:nvSpPr>
          <p:spPr>
            <a:xfrm>
              <a:off x="1477850" y="1868700"/>
              <a:ext cx="368000" cy="307950"/>
            </a:xfrm>
            <a:custGeom>
              <a:avLst/>
              <a:gdLst/>
              <a:ahLst/>
              <a:cxnLst/>
              <a:rect l="l" t="t" r="r" b="b"/>
              <a:pathLst>
                <a:path w="14720" h="12318" extrusionOk="0">
                  <a:moveTo>
                    <a:pt x="14383" y="11760"/>
                  </a:moveTo>
                  <a:cubicBezTo>
                    <a:pt x="14504" y="11760"/>
                    <a:pt x="14601" y="11857"/>
                    <a:pt x="14601" y="11981"/>
                  </a:cubicBezTo>
                  <a:cubicBezTo>
                    <a:pt x="14601" y="12103"/>
                    <a:pt x="14504" y="12199"/>
                    <a:pt x="14383" y="12199"/>
                  </a:cubicBezTo>
                  <a:cubicBezTo>
                    <a:pt x="14259" y="12199"/>
                    <a:pt x="14162" y="12103"/>
                    <a:pt x="14162" y="11981"/>
                  </a:cubicBezTo>
                  <a:cubicBezTo>
                    <a:pt x="14162" y="11860"/>
                    <a:pt x="14261" y="11760"/>
                    <a:pt x="14383" y="11760"/>
                  </a:cubicBezTo>
                  <a:close/>
                  <a:moveTo>
                    <a:pt x="83" y="1"/>
                  </a:moveTo>
                  <a:lnTo>
                    <a:pt x="1" y="83"/>
                  </a:lnTo>
                  <a:lnTo>
                    <a:pt x="5607" y="5682"/>
                  </a:lnTo>
                  <a:lnTo>
                    <a:pt x="5607" y="6725"/>
                  </a:lnTo>
                  <a:lnTo>
                    <a:pt x="6397" y="7512"/>
                  </a:lnTo>
                  <a:lnTo>
                    <a:pt x="9820" y="7512"/>
                  </a:lnTo>
                  <a:lnTo>
                    <a:pt x="14104" y="11788"/>
                  </a:lnTo>
                  <a:cubicBezTo>
                    <a:pt x="14065" y="11840"/>
                    <a:pt x="14043" y="11909"/>
                    <a:pt x="14043" y="11981"/>
                  </a:cubicBezTo>
                  <a:cubicBezTo>
                    <a:pt x="14043" y="12166"/>
                    <a:pt x="14195" y="12318"/>
                    <a:pt x="14383" y="12318"/>
                  </a:cubicBezTo>
                  <a:cubicBezTo>
                    <a:pt x="14568" y="12318"/>
                    <a:pt x="14720" y="12166"/>
                    <a:pt x="14720" y="11981"/>
                  </a:cubicBezTo>
                  <a:cubicBezTo>
                    <a:pt x="14720" y="11793"/>
                    <a:pt x="14568" y="11642"/>
                    <a:pt x="14383" y="11642"/>
                  </a:cubicBezTo>
                  <a:cubicBezTo>
                    <a:pt x="14308" y="11642"/>
                    <a:pt x="14242" y="11664"/>
                    <a:pt x="14187" y="11702"/>
                  </a:cubicBezTo>
                  <a:lnTo>
                    <a:pt x="9886" y="7410"/>
                  </a:lnTo>
                  <a:lnTo>
                    <a:pt x="9869" y="7393"/>
                  </a:lnTo>
                  <a:lnTo>
                    <a:pt x="6444" y="7393"/>
                  </a:lnTo>
                  <a:lnTo>
                    <a:pt x="5726" y="6675"/>
                  </a:lnTo>
                  <a:lnTo>
                    <a:pt x="5726" y="5632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3" name="Google Shape;3003;p33"/>
            <p:cNvSpPr/>
            <p:nvPr/>
          </p:nvSpPr>
          <p:spPr>
            <a:xfrm>
              <a:off x="1729550" y="2124325"/>
              <a:ext cx="19750" cy="19825"/>
            </a:xfrm>
            <a:custGeom>
              <a:avLst/>
              <a:gdLst/>
              <a:ahLst/>
              <a:cxnLst/>
              <a:rect l="l" t="t" r="r" b="b"/>
              <a:pathLst>
                <a:path w="790" h="793" extrusionOk="0">
                  <a:moveTo>
                    <a:pt x="395" y="0"/>
                  </a:moveTo>
                  <a:cubicBezTo>
                    <a:pt x="177" y="0"/>
                    <a:pt x="0" y="180"/>
                    <a:pt x="0" y="398"/>
                  </a:cubicBezTo>
                  <a:cubicBezTo>
                    <a:pt x="0" y="616"/>
                    <a:pt x="177" y="793"/>
                    <a:pt x="395" y="793"/>
                  </a:cubicBezTo>
                  <a:cubicBezTo>
                    <a:pt x="613" y="793"/>
                    <a:pt x="790" y="616"/>
                    <a:pt x="790" y="398"/>
                  </a:cubicBezTo>
                  <a:cubicBezTo>
                    <a:pt x="790" y="180"/>
                    <a:pt x="613" y="0"/>
                    <a:pt x="395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4" name="Google Shape;3004;p33"/>
            <p:cNvSpPr/>
            <p:nvPr/>
          </p:nvSpPr>
          <p:spPr>
            <a:xfrm>
              <a:off x="1754325" y="2149225"/>
              <a:ext cx="16925" cy="16950"/>
            </a:xfrm>
            <a:custGeom>
              <a:avLst/>
              <a:gdLst/>
              <a:ahLst/>
              <a:cxnLst/>
              <a:rect l="l" t="t" r="r" b="b"/>
              <a:pathLst>
                <a:path w="677" h="678" extrusionOk="0">
                  <a:moveTo>
                    <a:pt x="340" y="120"/>
                  </a:moveTo>
                  <a:cubicBezTo>
                    <a:pt x="461" y="120"/>
                    <a:pt x="558" y="216"/>
                    <a:pt x="558" y="340"/>
                  </a:cubicBezTo>
                  <a:cubicBezTo>
                    <a:pt x="560" y="462"/>
                    <a:pt x="461" y="559"/>
                    <a:pt x="340" y="559"/>
                  </a:cubicBezTo>
                  <a:cubicBezTo>
                    <a:pt x="218" y="559"/>
                    <a:pt x="119" y="462"/>
                    <a:pt x="119" y="340"/>
                  </a:cubicBezTo>
                  <a:cubicBezTo>
                    <a:pt x="119" y="219"/>
                    <a:pt x="218" y="120"/>
                    <a:pt x="340" y="120"/>
                  </a:cubicBezTo>
                  <a:close/>
                  <a:moveTo>
                    <a:pt x="340" y="1"/>
                  </a:moveTo>
                  <a:cubicBezTo>
                    <a:pt x="152" y="1"/>
                    <a:pt x="0" y="153"/>
                    <a:pt x="0" y="338"/>
                  </a:cubicBezTo>
                  <a:cubicBezTo>
                    <a:pt x="0" y="525"/>
                    <a:pt x="152" y="677"/>
                    <a:pt x="340" y="677"/>
                  </a:cubicBezTo>
                  <a:cubicBezTo>
                    <a:pt x="525" y="677"/>
                    <a:pt x="676" y="525"/>
                    <a:pt x="676" y="338"/>
                  </a:cubicBezTo>
                  <a:cubicBezTo>
                    <a:pt x="676" y="153"/>
                    <a:pt x="525" y="1"/>
                    <a:pt x="340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5" name="Google Shape;3005;p33"/>
            <p:cNvSpPr/>
            <p:nvPr/>
          </p:nvSpPr>
          <p:spPr>
            <a:xfrm>
              <a:off x="1467700" y="1889200"/>
              <a:ext cx="136950" cy="182975"/>
            </a:xfrm>
            <a:custGeom>
              <a:avLst/>
              <a:gdLst/>
              <a:ahLst/>
              <a:cxnLst/>
              <a:rect l="l" t="t" r="r" b="b"/>
              <a:pathLst>
                <a:path w="5478" h="7319" extrusionOk="0">
                  <a:moveTo>
                    <a:pt x="5138" y="6761"/>
                  </a:moveTo>
                  <a:cubicBezTo>
                    <a:pt x="5260" y="6761"/>
                    <a:pt x="5359" y="6860"/>
                    <a:pt x="5359" y="6982"/>
                  </a:cubicBezTo>
                  <a:cubicBezTo>
                    <a:pt x="5359" y="7103"/>
                    <a:pt x="5260" y="7203"/>
                    <a:pt x="5138" y="7203"/>
                  </a:cubicBezTo>
                  <a:cubicBezTo>
                    <a:pt x="5017" y="7203"/>
                    <a:pt x="4917" y="7103"/>
                    <a:pt x="4917" y="6982"/>
                  </a:cubicBezTo>
                  <a:cubicBezTo>
                    <a:pt x="4917" y="6860"/>
                    <a:pt x="5017" y="6761"/>
                    <a:pt x="5138" y="6761"/>
                  </a:cubicBezTo>
                  <a:close/>
                  <a:moveTo>
                    <a:pt x="84" y="0"/>
                  </a:moveTo>
                  <a:lnTo>
                    <a:pt x="1" y="83"/>
                  </a:lnTo>
                  <a:lnTo>
                    <a:pt x="5080" y="5157"/>
                  </a:lnTo>
                  <a:lnTo>
                    <a:pt x="5080" y="6648"/>
                  </a:lnTo>
                  <a:cubicBezTo>
                    <a:pt x="4923" y="6675"/>
                    <a:pt x="4801" y="6813"/>
                    <a:pt x="4801" y="6982"/>
                  </a:cubicBezTo>
                  <a:cubicBezTo>
                    <a:pt x="4801" y="7167"/>
                    <a:pt x="4953" y="7318"/>
                    <a:pt x="5138" y="7318"/>
                  </a:cubicBezTo>
                  <a:cubicBezTo>
                    <a:pt x="5326" y="7318"/>
                    <a:pt x="5478" y="7167"/>
                    <a:pt x="5478" y="6982"/>
                  </a:cubicBezTo>
                  <a:cubicBezTo>
                    <a:pt x="5478" y="6813"/>
                    <a:pt x="5356" y="6675"/>
                    <a:pt x="5199" y="6648"/>
                  </a:cubicBezTo>
                  <a:lnTo>
                    <a:pt x="5199" y="5107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6" name="Google Shape;3006;p33"/>
            <p:cNvSpPr/>
            <p:nvPr/>
          </p:nvSpPr>
          <p:spPr>
            <a:xfrm>
              <a:off x="2292900" y="1611075"/>
              <a:ext cx="17000" cy="16925"/>
            </a:xfrm>
            <a:custGeom>
              <a:avLst/>
              <a:gdLst/>
              <a:ahLst/>
              <a:cxnLst/>
              <a:rect l="l" t="t" r="r" b="b"/>
              <a:pathLst>
                <a:path w="680" h="677" extrusionOk="0">
                  <a:moveTo>
                    <a:pt x="340" y="119"/>
                  </a:moveTo>
                  <a:cubicBezTo>
                    <a:pt x="461" y="119"/>
                    <a:pt x="560" y="219"/>
                    <a:pt x="560" y="340"/>
                  </a:cubicBezTo>
                  <a:cubicBezTo>
                    <a:pt x="560" y="462"/>
                    <a:pt x="461" y="561"/>
                    <a:pt x="340" y="561"/>
                  </a:cubicBezTo>
                  <a:cubicBezTo>
                    <a:pt x="218" y="561"/>
                    <a:pt x="119" y="462"/>
                    <a:pt x="119" y="340"/>
                  </a:cubicBezTo>
                  <a:cubicBezTo>
                    <a:pt x="119" y="219"/>
                    <a:pt x="218" y="119"/>
                    <a:pt x="340" y="119"/>
                  </a:cubicBezTo>
                  <a:close/>
                  <a:moveTo>
                    <a:pt x="340" y="1"/>
                  </a:moveTo>
                  <a:cubicBezTo>
                    <a:pt x="152" y="1"/>
                    <a:pt x="0" y="152"/>
                    <a:pt x="0" y="340"/>
                  </a:cubicBezTo>
                  <a:cubicBezTo>
                    <a:pt x="0" y="525"/>
                    <a:pt x="152" y="677"/>
                    <a:pt x="340" y="677"/>
                  </a:cubicBezTo>
                  <a:cubicBezTo>
                    <a:pt x="527" y="677"/>
                    <a:pt x="679" y="525"/>
                    <a:pt x="679" y="340"/>
                  </a:cubicBezTo>
                  <a:cubicBezTo>
                    <a:pt x="679" y="152"/>
                    <a:pt x="527" y="1"/>
                    <a:pt x="340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7" name="Google Shape;3007;p33"/>
            <p:cNvSpPr/>
            <p:nvPr/>
          </p:nvSpPr>
          <p:spPr>
            <a:xfrm>
              <a:off x="1478875" y="1479550"/>
              <a:ext cx="477800" cy="641750"/>
            </a:xfrm>
            <a:custGeom>
              <a:avLst/>
              <a:gdLst/>
              <a:ahLst/>
              <a:cxnLst/>
              <a:rect l="l" t="t" r="r" b="b"/>
              <a:pathLst>
                <a:path w="19112" h="25670" extrusionOk="0">
                  <a:moveTo>
                    <a:pt x="18775" y="25112"/>
                  </a:moveTo>
                  <a:cubicBezTo>
                    <a:pt x="18897" y="25112"/>
                    <a:pt x="18996" y="25212"/>
                    <a:pt x="18996" y="25333"/>
                  </a:cubicBezTo>
                  <a:cubicBezTo>
                    <a:pt x="18996" y="25455"/>
                    <a:pt x="18897" y="25554"/>
                    <a:pt x="18775" y="25554"/>
                  </a:cubicBezTo>
                  <a:cubicBezTo>
                    <a:pt x="18654" y="25554"/>
                    <a:pt x="18554" y="25455"/>
                    <a:pt x="18554" y="25333"/>
                  </a:cubicBezTo>
                  <a:cubicBezTo>
                    <a:pt x="18554" y="25212"/>
                    <a:pt x="18654" y="25112"/>
                    <a:pt x="18775" y="25112"/>
                  </a:cubicBezTo>
                  <a:close/>
                  <a:moveTo>
                    <a:pt x="1" y="0"/>
                  </a:moveTo>
                  <a:lnTo>
                    <a:pt x="1" y="119"/>
                  </a:lnTo>
                  <a:lnTo>
                    <a:pt x="2690" y="119"/>
                  </a:lnTo>
                  <a:lnTo>
                    <a:pt x="3385" y="823"/>
                  </a:lnTo>
                  <a:lnTo>
                    <a:pt x="3385" y="10051"/>
                  </a:lnTo>
                  <a:lnTo>
                    <a:pt x="18496" y="25140"/>
                  </a:lnTo>
                  <a:cubicBezTo>
                    <a:pt x="18460" y="25195"/>
                    <a:pt x="18436" y="25261"/>
                    <a:pt x="18436" y="25333"/>
                  </a:cubicBezTo>
                  <a:cubicBezTo>
                    <a:pt x="18436" y="25518"/>
                    <a:pt x="18587" y="25670"/>
                    <a:pt x="18775" y="25670"/>
                  </a:cubicBezTo>
                  <a:cubicBezTo>
                    <a:pt x="18960" y="25670"/>
                    <a:pt x="19112" y="25518"/>
                    <a:pt x="19112" y="25333"/>
                  </a:cubicBezTo>
                  <a:cubicBezTo>
                    <a:pt x="19112" y="25145"/>
                    <a:pt x="18960" y="24994"/>
                    <a:pt x="18775" y="24994"/>
                  </a:cubicBezTo>
                  <a:cubicBezTo>
                    <a:pt x="18703" y="24994"/>
                    <a:pt x="18637" y="25018"/>
                    <a:pt x="18582" y="25057"/>
                  </a:cubicBezTo>
                  <a:lnTo>
                    <a:pt x="3501" y="10004"/>
                  </a:lnTo>
                  <a:lnTo>
                    <a:pt x="3501" y="773"/>
                  </a:lnTo>
                  <a:lnTo>
                    <a:pt x="2739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8" name="Google Shape;3008;p33"/>
            <p:cNvSpPr/>
            <p:nvPr/>
          </p:nvSpPr>
          <p:spPr>
            <a:xfrm>
              <a:off x="1467775" y="1794925"/>
              <a:ext cx="496025" cy="426050"/>
            </a:xfrm>
            <a:custGeom>
              <a:avLst/>
              <a:gdLst/>
              <a:ahLst/>
              <a:cxnLst/>
              <a:rect l="l" t="t" r="r" b="b"/>
              <a:pathLst>
                <a:path w="19841" h="17042" extrusionOk="0">
                  <a:moveTo>
                    <a:pt x="332" y="1"/>
                  </a:moveTo>
                  <a:lnTo>
                    <a:pt x="1" y="335"/>
                  </a:lnTo>
                  <a:lnTo>
                    <a:pt x="8691" y="8961"/>
                  </a:lnTo>
                  <a:lnTo>
                    <a:pt x="11368" y="8961"/>
                  </a:lnTo>
                  <a:lnTo>
                    <a:pt x="19053" y="16591"/>
                  </a:lnTo>
                  <a:cubicBezTo>
                    <a:pt x="19051" y="16608"/>
                    <a:pt x="19048" y="16627"/>
                    <a:pt x="19048" y="16644"/>
                  </a:cubicBezTo>
                  <a:cubicBezTo>
                    <a:pt x="19048" y="16864"/>
                    <a:pt x="19225" y="17041"/>
                    <a:pt x="19443" y="17041"/>
                  </a:cubicBezTo>
                  <a:cubicBezTo>
                    <a:pt x="19661" y="17041"/>
                    <a:pt x="19840" y="16864"/>
                    <a:pt x="19840" y="16644"/>
                  </a:cubicBezTo>
                  <a:cubicBezTo>
                    <a:pt x="19837" y="16425"/>
                    <a:pt x="19661" y="16249"/>
                    <a:pt x="19443" y="16249"/>
                  </a:cubicBezTo>
                  <a:cubicBezTo>
                    <a:pt x="19423" y="16249"/>
                    <a:pt x="19404" y="16252"/>
                    <a:pt x="19385" y="16254"/>
                  </a:cubicBezTo>
                  <a:lnTo>
                    <a:pt x="11561" y="8489"/>
                  </a:lnTo>
                  <a:lnTo>
                    <a:pt x="8884" y="8489"/>
                  </a:lnTo>
                  <a:lnTo>
                    <a:pt x="332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9" name="Google Shape;3009;p33"/>
            <p:cNvSpPr/>
            <p:nvPr/>
          </p:nvSpPr>
          <p:spPr>
            <a:xfrm>
              <a:off x="1707600" y="2102300"/>
              <a:ext cx="16925" cy="16950"/>
            </a:xfrm>
            <a:custGeom>
              <a:avLst/>
              <a:gdLst/>
              <a:ahLst/>
              <a:cxnLst/>
              <a:rect l="l" t="t" r="r" b="b"/>
              <a:pathLst>
                <a:path w="677" h="678" extrusionOk="0">
                  <a:moveTo>
                    <a:pt x="337" y="117"/>
                  </a:moveTo>
                  <a:cubicBezTo>
                    <a:pt x="461" y="117"/>
                    <a:pt x="558" y="216"/>
                    <a:pt x="558" y="338"/>
                  </a:cubicBezTo>
                  <a:cubicBezTo>
                    <a:pt x="558" y="459"/>
                    <a:pt x="461" y="558"/>
                    <a:pt x="337" y="558"/>
                  </a:cubicBezTo>
                  <a:cubicBezTo>
                    <a:pt x="216" y="558"/>
                    <a:pt x="119" y="459"/>
                    <a:pt x="119" y="338"/>
                  </a:cubicBezTo>
                  <a:cubicBezTo>
                    <a:pt x="119" y="216"/>
                    <a:pt x="216" y="117"/>
                    <a:pt x="337" y="117"/>
                  </a:cubicBezTo>
                  <a:close/>
                  <a:moveTo>
                    <a:pt x="337" y="1"/>
                  </a:moveTo>
                  <a:cubicBezTo>
                    <a:pt x="152" y="1"/>
                    <a:pt x="0" y="153"/>
                    <a:pt x="0" y="338"/>
                  </a:cubicBezTo>
                  <a:cubicBezTo>
                    <a:pt x="0" y="525"/>
                    <a:pt x="152" y="677"/>
                    <a:pt x="337" y="677"/>
                  </a:cubicBezTo>
                  <a:cubicBezTo>
                    <a:pt x="525" y="677"/>
                    <a:pt x="677" y="525"/>
                    <a:pt x="677" y="338"/>
                  </a:cubicBezTo>
                  <a:cubicBezTo>
                    <a:pt x="677" y="153"/>
                    <a:pt x="525" y="1"/>
                    <a:pt x="337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0" name="Google Shape;3010;p33"/>
            <p:cNvSpPr/>
            <p:nvPr/>
          </p:nvSpPr>
          <p:spPr>
            <a:xfrm>
              <a:off x="2694325" y="1972500"/>
              <a:ext cx="284150" cy="305875"/>
            </a:xfrm>
            <a:custGeom>
              <a:avLst/>
              <a:gdLst/>
              <a:ahLst/>
              <a:cxnLst/>
              <a:rect l="l" t="t" r="r" b="b"/>
              <a:pathLst>
                <a:path w="11366" h="12235" extrusionOk="0">
                  <a:moveTo>
                    <a:pt x="338" y="11677"/>
                  </a:moveTo>
                  <a:cubicBezTo>
                    <a:pt x="459" y="11677"/>
                    <a:pt x="558" y="11777"/>
                    <a:pt x="558" y="11898"/>
                  </a:cubicBezTo>
                  <a:cubicBezTo>
                    <a:pt x="558" y="12019"/>
                    <a:pt x="459" y="12119"/>
                    <a:pt x="338" y="12119"/>
                  </a:cubicBezTo>
                  <a:cubicBezTo>
                    <a:pt x="216" y="12119"/>
                    <a:pt x="117" y="12019"/>
                    <a:pt x="117" y="11898"/>
                  </a:cubicBezTo>
                  <a:cubicBezTo>
                    <a:pt x="117" y="11777"/>
                    <a:pt x="216" y="11677"/>
                    <a:pt x="338" y="11677"/>
                  </a:cubicBezTo>
                  <a:close/>
                  <a:moveTo>
                    <a:pt x="4296" y="0"/>
                  </a:moveTo>
                  <a:lnTo>
                    <a:pt x="3603" y="699"/>
                  </a:lnTo>
                  <a:lnTo>
                    <a:pt x="3603" y="5124"/>
                  </a:lnTo>
                  <a:lnTo>
                    <a:pt x="296" y="8453"/>
                  </a:lnTo>
                  <a:lnTo>
                    <a:pt x="280" y="8469"/>
                  </a:lnTo>
                  <a:lnTo>
                    <a:pt x="280" y="11564"/>
                  </a:lnTo>
                  <a:cubicBezTo>
                    <a:pt x="122" y="11594"/>
                    <a:pt x="1" y="11732"/>
                    <a:pt x="1" y="11898"/>
                  </a:cubicBezTo>
                  <a:cubicBezTo>
                    <a:pt x="1" y="12083"/>
                    <a:pt x="153" y="12235"/>
                    <a:pt x="338" y="12235"/>
                  </a:cubicBezTo>
                  <a:cubicBezTo>
                    <a:pt x="525" y="12235"/>
                    <a:pt x="677" y="12083"/>
                    <a:pt x="677" y="11898"/>
                  </a:cubicBezTo>
                  <a:cubicBezTo>
                    <a:pt x="677" y="11732"/>
                    <a:pt x="556" y="11594"/>
                    <a:pt x="398" y="11564"/>
                  </a:cubicBezTo>
                  <a:lnTo>
                    <a:pt x="398" y="8519"/>
                  </a:lnTo>
                  <a:lnTo>
                    <a:pt x="3719" y="5171"/>
                  </a:lnTo>
                  <a:lnTo>
                    <a:pt x="3719" y="748"/>
                  </a:lnTo>
                  <a:lnTo>
                    <a:pt x="4346" y="119"/>
                  </a:lnTo>
                  <a:lnTo>
                    <a:pt x="11366" y="119"/>
                  </a:lnTo>
                  <a:lnTo>
                    <a:pt x="11366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1" name="Google Shape;3011;p33"/>
            <p:cNvSpPr/>
            <p:nvPr/>
          </p:nvSpPr>
          <p:spPr>
            <a:xfrm>
              <a:off x="2883975" y="2012650"/>
              <a:ext cx="19775" cy="19850"/>
            </a:xfrm>
            <a:custGeom>
              <a:avLst/>
              <a:gdLst/>
              <a:ahLst/>
              <a:cxnLst/>
              <a:rect l="l" t="t" r="r" b="b"/>
              <a:pathLst>
                <a:path w="791" h="794" extrusionOk="0">
                  <a:moveTo>
                    <a:pt x="395" y="1"/>
                  </a:moveTo>
                  <a:cubicBezTo>
                    <a:pt x="177" y="1"/>
                    <a:pt x="1" y="178"/>
                    <a:pt x="1" y="398"/>
                  </a:cubicBezTo>
                  <a:cubicBezTo>
                    <a:pt x="1" y="616"/>
                    <a:pt x="177" y="793"/>
                    <a:pt x="395" y="793"/>
                  </a:cubicBezTo>
                  <a:cubicBezTo>
                    <a:pt x="613" y="793"/>
                    <a:pt x="790" y="616"/>
                    <a:pt x="790" y="398"/>
                  </a:cubicBezTo>
                  <a:cubicBezTo>
                    <a:pt x="790" y="178"/>
                    <a:pt x="613" y="1"/>
                    <a:pt x="395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2" name="Google Shape;3012;p33"/>
            <p:cNvSpPr/>
            <p:nvPr/>
          </p:nvSpPr>
          <p:spPr>
            <a:xfrm>
              <a:off x="2855125" y="2014100"/>
              <a:ext cx="16950" cy="16950"/>
            </a:xfrm>
            <a:custGeom>
              <a:avLst/>
              <a:gdLst/>
              <a:ahLst/>
              <a:cxnLst/>
              <a:rect l="l" t="t" r="r" b="b"/>
              <a:pathLst>
                <a:path w="678" h="678" extrusionOk="0">
                  <a:moveTo>
                    <a:pt x="340" y="117"/>
                  </a:moveTo>
                  <a:cubicBezTo>
                    <a:pt x="462" y="117"/>
                    <a:pt x="561" y="216"/>
                    <a:pt x="561" y="338"/>
                  </a:cubicBezTo>
                  <a:cubicBezTo>
                    <a:pt x="561" y="462"/>
                    <a:pt x="462" y="558"/>
                    <a:pt x="340" y="558"/>
                  </a:cubicBezTo>
                  <a:cubicBezTo>
                    <a:pt x="219" y="558"/>
                    <a:pt x="119" y="459"/>
                    <a:pt x="119" y="338"/>
                  </a:cubicBezTo>
                  <a:cubicBezTo>
                    <a:pt x="119" y="216"/>
                    <a:pt x="219" y="117"/>
                    <a:pt x="340" y="117"/>
                  </a:cubicBezTo>
                  <a:close/>
                  <a:moveTo>
                    <a:pt x="340" y="1"/>
                  </a:moveTo>
                  <a:cubicBezTo>
                    <a:pt x="153" y="1"/>
                    <a:pt x="1" y="153"/>
                    <a:pt x="1" y="338"/>
                  </a:cubicBezTo>
                  <a:cubicBezTo>
                    <a:pt x="1" y="525"/>
                    <a:pt x="153" y="677"/>
                    <a:pt x="340" y="677"/>
                  </a:cubicBezTo>
                  <a:cubicBezTo>
                    <a:pt x="525" y="677"/>
                    <a:pt x="677" y="525"/>
                    <a:pt x="677" y="338"/>
                  </a:cubicBezTo>
                  <a:cubicBezTo>
                    <a:pt x="677" y="153"/>
                    <a:pt x="525" y="1"/>
                    <a:pt x="340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3" name="Google Shape;3013;p33"/>
            <p:cNvSpPr/>
            <p:nvPr/>
          </p:nvSpPr>
          <p:spPr>
            <a:xfrm>
              <a:off x="2504275" y="1775475"/>
              <a:ext cx="497125" cy="627900"/>
            </a:xfrm>
            <a:custGeom>
              <a:avLst/>
              <a:gdLst/>
              <a:ahLst/>
              <a:cxnLst/>
              <a:rect l="l" t="t" r="r" b="b"/>
              <a:pathLst>
                <a:path w="19885" h="25116" extrusionOk="0">
                  <a:moveTo>
                    <a:pt x="19550" y="0"/>
                  </a:moveTo>
                  <a:lnTo>
                    <a:pt x="15318" y="4262"/>
                  </a:lnTo>
                  <a:lnTo>
                    <a:pt x="8448" y="4262"/>
                  </a:lnTo>
                  <a:lnTo>
                    <a:pt x="161" y="12613"/>
                  </a:lnTo>
                  <a:lnTo>
                    <a:pt x="161" y="24403"/>
                  </a:lnTo>
                  <a:cubicBezTo>
                    <a:pt x="64" y="24477"/>
                    <a:pt x="0" y="24591"/>
                    <a:pt x="0" y="24720"/>
                  </a:cubicBezTo>
                  <a:cubicBezTo>
                    <a:pt x="0" y="24938"/>
                    <a:pt x="177" y="25115"/>
                    <a:pt x="395" y="25115"/>
                  </a:cubicBezTo>
                  <a:cubicBezTo>
                    <a:pt x="616" y="25115"/>
                    <a:pt x="793" y="24938"/>
                    <a:pt x="793" y="24720"/>
                  </a:cubicBezTo>
                  <a:cubicBezTo>
                    <a:pt x="793" y="24591"/>
                    <a:pt x="729" y="24477"/>
                    <a:pt x="633" y="24403"/>
                  </a:cubicBezTo>
                  <a:lnTo>
                    <a:pt x="633" y="12806"/>
                  </a:lnTo>
                  <a:lnTo>
                    <a:pt x="8644" y="4734"/>
                  </a:lnTo>
                  <a:lnTo>
                    <a:pt x="15514" y="4734"/>
                  </a:lnTo>
                  <a:lnTo>
                    <a:pt x="19884" y="331"/>
                  </a:lnTo>
                  <a:lnTo>
                    <a:pt x="19550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4" name="Google Shape;3014;p33"/>
            <p:cNvSpPr/>
            <p:nvPr/>
          </p:nvSpPr>
          <p:spPr>
            <a:xfrm>
              <a:off x="2824900" y="2014100"/>
              <a:ext cx="16925" cy="16950"/>
            </a:xfrm>
            <a:custGeom>
              <a:avLst/>
              <a:gdLst/>
              <a:ahLst/>
              <a:cxnLst/>
              <a:rect l="l" t="t" r="r" b="b"/>
              <a:pathLst>
                <a:path w="677" h="678" extrusionOk="0">
                  <a:moveTo>
                    <a:pt x="340" y="117"/>
                  </a:moveTo>
                  <a:cubicBezTo>
                    <a:pt x="462" y="117"/>
                    <a:pt x="561" y="216"/>
                    <a:pt x="561" y="338"/>
                  </a:cubicBezTo>
                  <a:cubicBezTo>
                    <a:pt x="558" y="462"/>
                    <a:pt x="462" y="558"/>
                    <a:pt x="340" y="558"/>
                  </a:cubicBezTo>
                  <a:cubicBezTo>
                    <a:pt x="219" y="558"/>
                    <a:pt x="119" y="459"/>
                    <a:pt x="119" y="338"/>
                  </a:cubicBezTo>
                  <a:cubicBezTo>
                    <a:pt x="119" y="216"/>
                    <a:pt x="219" y="117"/>
                    <a:pt x="340" y="117"/>
                  </a:cubicBezTo>
                  <a:close/>
                  <a:moveTo>
                    <a:pt x="340" y="1"/>
                  </a:moveTo>
                  <a:cubicBezTo>
                    <a:pt x="153" y="1"/>
                    <a:pt x="1" y="153"/>
                    <a:pt x="1" y="338"/>
                  </a:cubicBezTo>
                  <a:cubicBezTo>
                    <a:pt x="1" y="525"/>
                    <a:pt x="153" y="677"/>
                    <a:pt x="340" y="677"/>
                  </a:cubicBezTo>
                  <a:cubicBezTo>
                    <a:pt x="525" y="677"/>
                    <a:pt x="677" y="525"/>
                    <a:pt x="677" y="338"/>
                  </a:cubicBezTo>
                  <a:cubicBezTo>
                    <a:pt x="677" y="153"/>
                    <a:pt x="525" y="1"/>
                    <a:pt x="340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5" name="Google Shape;3015;p33"/>
            <p:cNvSpPr/>
            <p:nvPr/>
          </p:nvSpPr>
          <p:spPr>
            <a:xfrm>
              <a:off x="2670875" y="1949175"/>
              <a:ext cx="307600" cy="329200"/>
            </a:xfrm>
            <a:custGeom>
              <a:avLst/>
              <a:gdLst/>
              <a:ahLst/>
              <a:cxnLst/>
              <a:rect l="l" t="t" r="r" b="b"/>
              <a:pathLst>
                <a:path w="12304" h="13168" extrusionOk="0">
                  <a:moveTo>
                    <a:pt x="337" y="12610"/>
                  </a:moveTo>
                  <a:cubicBezTo>
                    <a:pt x="458" y="12610"/>
                    <a:pt x="558" y="12710"/>
                    <a:pt x="558" y="12831"/>
                  </a:cubicBezTo>
                  <a:cubicBezTo>
                    <a:pt x="558" y="12952"/>
                    <a:pt x="458" y="13052"/>
                    <a:pt x="337" y="13052"/>
                  </a:cubicBezTo>
                  <a:cubicBezTo>
                    <a:pt x="216" y="13052"/>
                    <a:pt x="116" y="12952"/>
                    <a:pt x="116" y="12831"/>
                  </a:cubicBezTo>
                  <a:cubicBezTo>
                    <a:pt x="116" y="12710"/>
                    <a:pt x="216" y="12610"/>
                    <a:pt x="337" y="12610"/>
                  </a:cubicBezTo>
                  <a:close/>
                  <a:moveTo>
                    <a:pt x="4928" y="0"/>
                  </a:moveTo>
                  <a:lnTo>
                    <a:pt x="3603" y="1336"/>
                  </a:lnTo>
                  <a:lnTo>
                    <a:pt x="3603" y="5761"/>
                  </a:lnTo>
                  <a:lnTo>
                    <a:pt x="296" y="9091"/>
                  </a:lnTo>
                  <a:lnTo>
                    <a:pt x="279" y="9107"/>
                  </a:lnTo>
                  <a:lnTo>
                    <a:pt x="279" y="12497"/>
                  </a:lnTo>
                  <a:cubicBezTo>
                    <a:pt x="119" y="12527"/>
                    <a:pt x="0" y="12665"/>
                    <a:pt x="0" y="12831"/>
                  </a:cubicBezTo>
                  <a:cubicBezTo>
                    <a:pt x="0" y="13016"/>
                    <a:pt x="152" y="13168"/>
                    <a:pt x="337" y="13168"/>
                  </a:cubicBezTo>
                  <a:cubicBezTo>
                    <a:pt x="525" y="13168"/>
                    <a:pt x="677" y="13016"/>
                    <a:pt x="677" y="12831"/>
                  </a:cubicBezTo>
                  <a:cubicBezTo>
                    <a:pt x="677" y="12665"/>
                    <a:pt x="555" y="12527"/>
                    <a:pt x="398" y="12497"/>
                  </a:cubicBezTo>
                  <a:lnTo>
                    <a:pt x="398" y="9157"/>
                  </a:lnTo>
                  <a:lnTo>
                    <a:pt x="3719" y="5808"/>
                  </a:lnTo>
                  <a:lnTo>
                    <a:pt x="3719" y="1383"/>
                  </a:lnTo>
                  <a:lnTo>
                    <a:pt x="4977" y="116"/>
                  </a:lnTo>
                  <a:lnTo>
                    <a:pt x="12304" y="116"/>
                  </a:lnTo>
                  <a:lnTo>
                    <a:pt x="12304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6" name="Google Shape;3016;p33"/>
            <p:cNvSpPr/>
            <p:nvPr/>
          </p:nvSpPr>
          <p:spPr>
            <a:xfrm>
              <a:off x="2647325" y="1851175"/>
              <a:ext cx="330400" cy="427275"/>
            </a:xfrm>
            <a:custGeom>
              <a:avLst/>
              <a:gdLst/>
              <a:ahLst/>
              <a:cxnLst/>
              <a:rect l="l" t="t" r="r" b="b"/>
              <a:pathLst>
                <a:path w="13216" h="17091" extrusionOk="0">
                  <a:moveTo>
                    <a:pt x="340" y="16530"/>
                  </a:moveTo>
                  <a:cubicBezTo>
                    <a:pt x="462" y="16530"/>
                    <a:pt x="561" y="16630"/>
                    <a:pt x="561" y="16751"/>
                  </a:cubicBezTo>
                  <a:cubicBezTo>
                    <a:pt x="561" y="16872"/>
                    <a:pt x="462" y="16972"/>
                    <a:pt x="340" y="16972"/>
                  </a:cubicBezTo>
                  <a:cubicBezTo>
                    <a:pt x="219" y="16972"/>
                    <a:pt x="120" y="16872"/>
                    <a:pt x="120" y="16751"/>
                  </a:cubicBezTo>
                  <a:cubicBezTo>
                    <a:pt x="120" y="16630"/>
                    <a:pt x="219" y="16530"/>
                    <a:pt x="340" y="16530"/>
                  </a:cubicBezTo>
                  <a:close/>
                  <a:moveTo>
                    <a:pt x="13133" y="0"/>
                  </a:moveTo>
                  <a:lnTo>
                    <a:pt x="10173" y="2984"/>
                  </a:lnTo>
                  <a:lnTo>
                    <a:pt x="5577" y="2984"/>
                  </a:lnTo>
                  <a:lnTo>
                    <a:pt x="3614" y="4964"/>
                  </a:lnTo>
                  <a:lnTo>
                    <a:pt x="3614" y="9389"/>
                  </a:lnTo>
                  <a:lnTo>
                    <a:pt x="291" y="12735"/>
                  </a:lnTo>
                  <a:lnTo>
                    <a:pt x="282" y="16420"/>
                  </a:lnTo>
                  <a:cubicBezTo>
                    <a:pt x="122" y="16447"/>
                    <a:pt x="1" y="16585"/>
                    <a:pt x="1" y="16751"/>
                  </a:cubicBezTo>
                  <a:cubicBezTo>
                    <a:pt x="1" y="16939"/>
                    <a:pt x="153" y="17091"/>
                    <a:pt x="340" y="17091"/>
                  </a:cubicBezTo>
                  <a:cubicBezTo>
                    <a:pt x="528" y="17091"/>
                    <a:pt x="680" y="16939"/>
                    <a:pt x="680" y="16751"/>
                  </a:cubicBezTo>
                  <a:cubicBezTo>
                    <a:pt x="680" y="16585"/>
                    <a:pt x="559" y="16447"/>
                    <a:pt x="401" y="16417"/>
                  </a:cubicBezTo>
                  <a:lnTo>
                    <a:pt x="409" y="12784"/>
                  </a:lnTo>
                  <a:lnTo>
                    <a:pt x="3730" y="9436"/>
                  </a:lnTo>
                  <a:lnTo>
                    <a:pt x="3730" y="5011"/>
                  </a:lnTo>
                  <a:lnTo>
                    <a:pt x="5627" y="3103"/>
                  </a:lnTo>
                  <a:lnTo>
                    <a:pt x="10220" y="3103"/>
                  </a:lnTo>
                  <a:lnTo>
                    <a:pt x="13215" y="86"/>
                  </a:lnTo>
                  <a:lnTo>
                    <a:pt x="13133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7" name="Google Shape;3017;p33"/>
            <p:cNvSpPr/>
            <p:nvPr/>
          </p:nvSpPr>
          <p:spPr>
            <a:xfrm>
              <a:off x="2414275" y="1478925"/>
              <a:ext cx="324450" cy="777500"/>
            </a:xfrm>
            <a:custGeom>
              <a:avLst/>
              <a:gdLst/>
              <a:ahLst/>
              <a:cxnLst/>
              <a:rect l="l" t="t" r="r" b="b"/>
              <a:pathLst>
                <a:path w="12978" h="31100" extrusionOk="0">
                  <a:moveTo>
                    <a:pt x="340" y="30540"/>
                  </a:moveTo>
                  <a:cubicBezTo>
                    <a:pt x="462" y="30540"/>
                    <a:pt x="561" y="30639"/>
                    <a:pt x="561" y="30760"/>
                  </a:cubicBezTo>
                  <a:cubicBezTo>
                    <a:pt x="561" y="30882"/>
                    <a:pt x="462" y="30981"/>
                    <a:pt x="340" y="30981"/>
                  </a:cubicBezTo>
                  <a:cubicBezTo>
                    <a:pt x="219" y="30981"/>
                    <a:pt x="119" y="30882"/>
                    <a:pt x="119" y="30760"/>
                  </a:cubicBezTo>
                  <a:cubicBezTo>
                    <a:pt x="119" y="30639"/>
                    <a:pt x="219" y="30540"/>
                    <a:pt x="340" y="30540"/>
                  </a:cubicBezTo>
                  <a:close/>
                  <a:moveTo>
                    <a:pt x="12895" y="0"/>
                  </a:moveTo>
                  <a:lnTo>
                    <a:pt x="4834" y="8097"/>
                  </a:lnTo>
                  <a:lnTo>
                    <a:pt x="4818" y="8116"/>
                  </a:lnTo>
                  <a:lnTo>
                    <a:pt x="4818" y="15097"/>
                  </a:lnTo>
                  <a:lnTo>
                    <a:pt x="953" y="18979"/>
                  </a:lnTo>
                  <a:lnTo>
                    <a:pt x="953" y="24364"/>
                  </a:lnTo>
                  <a:lnTo>
                    <a:pt x="282" y="25041"/>
                  </a:lnTo>
                  <a:lnTo>
                    <a:pt x="282" y="30429"/>
                  </a:lnTo>
                  <a:cubicBezTo>
                    <a:pt x="122" y="30457"/>
                    <a:pt x="1" y="30595"/>
                    <a:pt x="1" y="30760"/>
                  </a:cubicBezTo>
                  <a:cubicBezTo>
                    <a:pt x="1" y="30948"/>
                    <a:pt x="153" y="31100"/>
                    <a:pt x="340" y="31100"/>
                  </a:cubicBezTo>
                  <a:cubicBezTo>
                    <a:pt x="528" y="31100"/>
                    <a:pt x="680" y="30948"/>
                    <a:pt x="680" y="30760"/>
                  </a:cubicBezTo>
                  <a:cubicBezTo>
                    <a:pt x="680" y="30595"/>
                    <a:pt x="558" y="30457"/>
                    <a:pt x="398" y="30429"/>
                  </a:cubicBezTo>
                  <a:lnTo>
                    <a:pt x="398" y="25090"/>
                  </a:lnTo>
                  <a:lnTo>
                    <a:pt x="1072" y="24414"/>
                  </a:lnTo>
                  <a:lnTo>
                    <a:pt x="1072" y="19028"/>
                  </a:lnTo>
                  <a:lnTo>
                    <a:pt x="4936" y="15147"/>
                  </a:lnTo>
                  <a:lnTo>
                    <a:pt x="4936" y="8163"/>
                  </a:lnTo>
                  <a:lnTo>
                    <a:pt x="12978" y="83"/>
                  </a:lnTo>
                  <a:lnTo>
                    <a:pt x="12895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8" name="Google Shape;3018;p33"/>
            <p:cNvSpPr/>
            <p:nvPr/>
          </p:nvSpPr>
          <p:spPr>
            <a:xfrm>
              <a:off x="2294950" y="1643925"/>
              <a:ext cx="112925" cy="685675"/>
            </a:xfrm>
            <a:custGeom>
              <a:avLst/>
              <a:gdLst/>
              <a:ahLst/>
              <a:cxnLst/>
              <a:rect l="l" t="t" r="r" b="b"/>
              <a:pathLst>
                <a:path w="4517" h="27427" extrusionOk="0">
                  <a:moveTo>
                    <a:pt x="338" y="26866"/>
                  </a:moveTo>
                  <a:cubicBezTo>
                    <a:pt x="462" y="26866"/>
                    <a:pt x="558" y="26965"/>
                    <a:pt x="558" y="27087"/>
                  </a:cubicBezTo>
                  <a:cubicBezTo>
                    <a:pt x="558" y="27208"/>
                    <a:pt x="462" y="27307"/>
                    <a:pt x="338" y="27307"/>
                  </a:cubicBezTo>
                  <a:cubicBezTo>
                    <a:pt x="216" y="27307"/>
                    <a:pt x="120" y="27208"/>
                    <a:pt x="120" y="27087"/>
                  </a:cubicBezTo>
                  <a:cubicBezTo>
                    <a:pt x="120" y="26965"/>
                    <a:pt x="216" y="26866"/>
                    <a:pt x="338" y="26866"/>
                  </a:cubicBezTo>
                  <a:close/>
                  <a:moveTo>
                    <a:pt x="4398" y="1"/>
                  </a:moveTo>
                  <a:lnTo>
                    <a:pt x="4398" y="6093"/>
                  </a:lnTo>
                  <a:lnTo>
                    <a:pt x="1097" y="9408"/>
                  </a:lnTo>
                  <a:lnTo>
                    <a:pt x="1077" y="9425"/>
                  </a:lnTo>
                  <a:lnTo>
                    <a:pt x="1077" y="19592"/>
                  </a:lnTo>
                  <a:lnTo>
                    <a:pt x="280" y="20392"/>
                  </a:lnTo>
                  <a:lnTo>
                    <a:pt x="280" y="26755"/>
                  </a:lnTo>
                  <a:cubicBezTo>
                    <a:pt x="122" y="26783"/>
                    <a:pt x="1" y="26921"/>
                    <a:pt x="1" y="27087"/>
                  </a:cubicBezTo>
                  <a:cubicBezTo>
                    <a:pt x="1" y="27274"/>
                    <a:pt x="153" y="27426"/>
                    <a:pt x="340" y="27426"/>
                  </a:cubicBezTo>
                  <a:cubicBezTo>
                    <a:pt x="525" y="27426"/>
                    <a:pt x="677" y="27274"/>
                    <a:pt x="677" y="27087"/>
                  </a:cubicBezTo>
                  <a:cubicBezTo>
                    <a:pt x="677" y="26921"/>
                    <a:pt x="556" y="26783"/>
                    <a:pt x="398" y="26755"/>
                  </a:cubicBezTo>
                  <a:lnTo>
                    <a:pt x="398" y="20442"/>
                  </a:lnTo>
                  <a:lnTo>
                    <a:pt x="1196" y="19639"/>
                  </a:lnTo>
                  <a:lnTo>
                    <a:pt x="1196" y="9475"/>
                  </a:lnTo>
                  <a:lnTo>
                    <a:pt x="4500" y="6159"/>
                  </a:lnTo>
                  <a:lnTo>
                    <a:pt x="4517" y="6143"/>
                  </a:lnTo>
                  <a:lnTo>
                    <a:pt x="4517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9" name="Google Shape;3019;p33"/>
            <p:cNvSpPr/>
            <p:nvPr/>
          </p:nvSpPr>
          <p:spPr>
            <a:xfrm>
              <a:off x="2319325" y="978025"/>
              <a:ext cx="44250" cy="465925"/>
            </a:xfrm>
            <a:custGeom>
              <a:avLst/>
              <a:gdLst/>
              <a:ahLst/>
              <a:cxnLst/>
              <a:rect l="l" t="t" r="r" b="b"/>
              <a:pathLst>
                <a:path w="1770" h="18637" extrusionOk="0">
                  <a:moveTo>
                    <a:pt x="1430" y="18076"/>
                  </a:moveTo>
                  <a:cubicBezTo>
                    <a:pt x="1552" y="18076"/>
                    <a:pt x="1651" y="18176"/>
                    <a:pt x="1651" y="18297"/>
                  </a:cubicBezTo>
                  <a:cubicBezTo>
                    <a:pt x="1651" y="18419"/>
                    <a:pt x="1552" y="18518"/>
                    <a:pt x="1430" y="18518"/>
                  </a:cubicBezTo>
                  <a:cubicBezTo>
                    <a:pt x="1309" y="18518"/>
                    <a:pt x="1209" y="18419"/>
                    <a:pt x="1209" y="18297"/>
                  </a:cubicBezTo>
                  <a:cubicBezTo>
                    <a:pt x="1209" y="18176"/>
                    <a:pt x="1309" y="18076"/>
                    <a:pt x="1430" y="18076"/>
                  </a:cubicBezTo>
                  <a:close/>
                  <a:moveTo>
                    <a:pt x="0" y="1"/>
                  </a:moveTo>
                  <a:lnTo>
                    <a:pt x="0" y="9461"/>
                  </a:lnTo>
                  <a:lnTo>
                    <a:pt x="1372" y="10822"/>
                  </a:lnTo>
                  <a:lnTo>
                    <a:pt x="1372" y="17966"/>
                  </a:lnTo>
                  <a:cubicBezTo>
                    <a:pt x="1212" y="17993"/>
                    <a:pt x="1093" y="18131"/>
                    <a:pt x="1093" y="18297"/>
                  </a:cubicBezTo>
                  <a:cubicBezTo>
                    <a:pt x="1093" y="18485"/>
                    <a:pt x="1245" y="18637"/>
                    <a:pt x="1430" y="18637"/>
                  </a:cubicBezTo>
                  <a:cubicBezTo>
                    <a:pt x="1618" y="18637"/>
                    <a:pt x="1770" y="18485"/>
                    <a:pt x="1770" y="18297"/>
                  </a:cubicBezTo>
                  <a:cubicBezTo>
                    <a:pt x="1770" y="18131"/>
                    <a:pt x="1648" y="17993"/>
                    <a:pt x="1491" y="17966"/>
                  </a:cubicBezTo>
                  <a:lnTo>
                    <a:pt x="1491" y="10772"/>
                  </a:lnTo>
                  <a:lnTo>
                    <a:pt x="119" y="9411"/>
                  </a:lnTo>
                  <a:lnTo>
                    <a:pt x="119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0" name="Google Shape;3020;p33"/>
            <p:cNvSpPr/>
            <p:nvPr/>
          </p:nvSpPr>
          <p:spPr>
            <a:xfrm>
              <a:off x="2383650" y="1447800"/>
              <a:ext cx="355075" cy="632575"/>
            </a:xfrm>
            <a:custGeom>
              <a:avLst/>
              <a:gdLst/>
              <a:ahLst/>
              <a:cxnLst/>
              <a:rect l="l" t="t" r="r" b="b"/>
              <a:pathLst>
                <a:path w="14203" h="25303" extrusionOk="0">
                  <a:moveTo>
                    <a:pt x="340" y="24743"/>
                  </a:moveTo>
                  <a:cubicBezTo>
                    <a:pt x="461" y="24743"/>
                    <a:pt x="558" y="24842"/>
                    <a:pt x="558" y="24963"/>
                  </a:cubicBezTo>
                  <a:cubicBezTo>
                    <a:pt x="558" y="25085"/>
                    <a:pt x="461" y="25184"/>
                    <a:pt x="340" y="25184"/>
                  </a:cubicBezTo>
                  <a:cubicBezTo>
                    <a:pt x="218" y="25184"/>
                    <a:pt x="119" y="25085"/>
                    <a:pt x="119" y="24963"/>
                  </a:cubicBezTo>
                  <a:cubicBezTo>
                    <a:pt x="119" y="24842"/>
                    <a:pt x="218" y="24743"/>
                    <a:pt x="340" y="24743"/>
                  </a:cubicBezTo>
                  <a:close/>
                  <a:moveTo>
                    <a:pt x="14120" y="0"/>
                  </a:moveTo>
                  <a:lnTo>
                    <a:pt x="5115" y="9046"/>
                  </a:lnTo>
                  <a:lnTo>
                    <a:pt x="5099" y="9063"/>
                  </a:lnTo>
                  <a:lnTo>
                    <a:pt x="5099" y="16044"/>
                  </a:lnTo>
                  <a:lnTo>
                    <a:pt x="1234" y="19926"/>
                  </a:lnTo>
                  <a:lnTo>
                    <a:pt x="1234" y="21275"/>
                  </a:lnTo>
                  <a:lnTo>
                    <a:pt x="279" y="22236"/>
                  </a:lnTo>
                  <a:lnTo>
                    <a:pt x="279" y="24632"/>
                  </a:lnTo>
                  <a:cubicBezTo>
                    <a:pt x="122" y="24660"/>
                    <a:pt x="0" y="24798"/>
                    <a:pt x="0" y="24963"/>
                  </a:cubicBezTo>
                  <a:cubicBezTo>
                    <a:pt x="0" y="25151"/>
                    <a:pt x="152" y="25303"/>
                    <a:pt x="337" y="25303"/>
                  </a:cubicBezTo>
                  <a:cubicBezTo>
                    <a:pt x="525" y="25303"/>
                    <a:pt x="676" y="25151"/>
                    <a:pt x="676" y="24963"/>
                  </a:cubicBezTo>
                  <a:cubicBezTo>
                    <a:pt x="676" y="24798"/>
                    <a:pt x="555" y="24660"/>
                    <a:pt x="398" y="24632"/>
                  </a:cubicBezTo>
                  <a:lnTo>
                    <a:pt x="398" y="22286"/>
                  </a:lnTo>
                  <a:lnTo>
                    <a:pt x="1353" y="21325"/>
                  </a:lnTo>
                  <a:lnTo>
                    <a:pt x="1353" y="19975"/>
                  </a:lnTo>
                  <a:lnTo>
                    <a:pt x="5215" y="16094"/>
                  </a:lnTo>
                  <a:lnTo>
                    <a:pt x="5215" y="9110"/>
                  </a:lnTo>
                  <a:lnTo>
                    <a:pt x="14203" y="83"/>
                  </a:lnTo>
                  <a:lnTo>
                    <a:pt x="14120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1" name="Google Shape;3021;p33"/>
            <p:cNvSpPr/>
            <p:nvPr/>
          </p:nvSpPr>
          <p:spPr>
            <a:xfrm>
              <a:off x="2570600" y="2009975"/>
              <a:ext cx="134375" cy="180625"/>
            </a:xfrm>
            <a:custGeom>
              <a:avLst/>
              <a:gdLst/>
              <a:ahLst/>
              <a:cxnLst/>
              <a:rect l="l" t="t" r="r" b="b"/>
              <a:pathLst>
                <a:path w="5375" h="7225" extrusionOk="0">
                  <a:moveTo>
                    <a:pt x="340" y="6667"/>
                  </a:moveTo>
                  <a:cubicBezTo>
                    <a:pt x="461" y="6667"/>
                    <a:pt x="561" y="6766"/>
                    <a:pt x="561" y="6888"/>
                  </a:cubicBezTo>
                  <a:cubicBezTo>
                    <a:pt x="561" y="7009"/>
                    <a:pt x="461" y="7109"/>
                    <a:pt x="340" y="7109"/>
                  </a:cubicBezTo>
                  <a:cubicBezTo>
                    <a:pt x="218" y="7109"/>
                    <a:pt x="119" y="7009"/>
                    <a:pt x="119" y="6888"/>
                  </a:cubicBezTo>
                  <a:cubicBezTo>
                    <a:pt x="119" y="6766"/>
                    <a:pt x="218" y="6667"/>
                    <a:pt x="340" y="6667"/>
                  </a:cubicBezTo>
                  <a:close/>
                  <a:moveTo>
                    <a:pt x="5292" y="0"/>
                  </a:moveTo>
                  <a:lnTo>
                    <a:pt x="298" y="5033"/>
                  </a:lnTo>
                  <a:lnTo>
                    <a:pt x="282" y="5049"/>
                  </a:lnTo>
                  <a:lnTo>
                    <a:pt x="282" y="6554"/>
                  </a:lnTo>
                  <a:cubicBezTo>
                    <a:pt x="122" y="6581"/>
                    <a:pt x="0" y="6719"/>
                    <a:pt x="0" y="6888"/>
                  </a:cubicBezTo>
                  <a:cubicBezTo>
                    <a:pt x="0" y="7073"/>
                    <a:pt x="152" y="7224"/>
                    <a:pt x="340" y="7224"/>
                  </a:cubicBezTo>
                  <a:cubicBezTo>
                    <a:pt x="528" y="7224"/>
                    <a:pt x="679" y="7073"/>
                    <a:pt x="679" y="6888"/>
                  </a:cubicBezTo>
                  <a:cubicBezTo>
                    <a:pt x="679" y="6719"/>
                    <a:pt x="558" y="6581"/>
                    <a:pt x="398" y="6554"/>
                  </a:cubicBezTo>
                  <a:lnTo>
                    <a:pt x="398" y="5099"/>
                  </a:lnTo>
                  <a:lnTo>
                    <a:pt x="5375" y="83"/>
                  </a:lnTo>
                  <a:lnTo>
                    <a:pt x="5292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2" name="Google Shape;3022;p33"/>
            <p:cNvSpPr/>
            <p:nvPr/>
          </p:nvSpPr>
          <p:spPr>
            <a:xfrm>
              <a:off x="2598200" y="2046475"/>
              <a:ext cx="106775" cy="190075"/>
            </a:xfrm>
            <a:custGeom>
              <a:avLst/>
              <a:gdLst/>
              <a:ahLst/>
              <a:cxnLst/>
              <a:rect l="l" t="t" r="r" b="b"/>
              <a:pathLst>
                <a:path w="4271" h="7603" extrusionOk="0">
                  <a:moveTo>
                    <a:pt x="340" y="7045"/>
                  </a:moveTo>
                  <a:cubicBezTo>
                    <a:pt x="461" y="7045"/>
                    <a:pt x="561" y="7145"/>
                    <a:pt x="561" y="7266"/>
                  </a:cubicBezTo>
                  <a:cubicBezTo>
                    <a:pt x="561" y="7388"/>
                    <a:pt x="461" y="7487"/>
                    <a:pt x="340" y="7487"/>
                  </a:cubicBezTo>
                  <a:cubicBezTo>
                    <a:pt x="219" y="7487"/>
                    <a:pt x="119" y="7388"/>
                    <a:pt x="119" y="7266"/>
                  </a:cubicBezTo>
                  <a:cubicBezTo>
                    <a:pt x="119" y="7145"/>
                    <a:pt x="219" y="7045"/>
                    <a:pt x="340" y="7045"/>
                  </a:cubicBezTo>
                  <a:close/>
                  <a:moveTo>
                    <a:pt x="4188" y="1"/>
                  </a:moveTo>
                  <a:lnTo>
                    <a:pt x="299" y="3920"/>
                  </a:lnTo>
                  <a:lnTo>
                    <a:pt x="279" y="3937"/>
                  </a:lnTo>
                  <a:lnTo>
                    <a:pt x="279" y="6932"/>
                  </a:lnTo>
                  <a:cubicBezTo>
                    <a:pt x="122" y="6960"/>
                    <a:pt x="0" y="7098"/>
                    <a:pt x="0" y="7266"/>
                  </a:cubicBezTo>
                  <a:cubicBezTo>
                    <a:pt x="0" y="7451"/>
                    <a:pt x="152" y="7603"/>
                    <a:pt x="340" y="7603"/>
                  </a:cubicBezTo>
                  <a:cubicBezTo>
                    <a:pt x="525" y="7603"/>
                    <a:pt x="677" y="7451"/>
                    <a:pt x="677" y="7266"/>
                  </a:cubicBezTo>
                  <a:cubicBezTo>
                    <a:pt x="677" y="7101"/>
                    <a:pt x="558" y="6963"/>
                    <a:pt x="398" y="6935"/>
                  </a:cubicBezTo>
                  <a:lnTo>
                    <a:pt x="398" y="3987"/>
                  </a:lnTo>
                  <a:lnTo>
                    <a:pt x="4271" y="83"/>
                  </a:lnTo>
                  <a:lnTo>
                    <a:pt x="4188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3" name="Google Shape;3023;p33"/>
            <p:cNvSpPr/>
            <p:nvPr/>
          </p:nvSpPr>
          <p:spPr>
            <a:xfrm>
              <a:off x="2318275" y="2070425"/>
              <a:ext cx="36950" cy="307200"/>
            </a:xfrm>
            <a:custGeom>
              <a:avLst/>
              <a:gdLst/>
              <a:ahLst/>
              <a:cxnLst/>
              <a:rect l="l" t="t" r="r" b="b"/>
              <a:pathLst>
                <a:path w="1478" h="12288" extrusionOk="0">
                  <a:moveTo>
                    <a:pt x="1138" y="119"/>
                  </a:moveTo>
                  <a:cubicBezTo>
                    <a:pt x="1260" y="119"/>
                    <a:pt x="1359" y="219"/>
                    <a:pt x="1359" y="340"/>
                  </a:cubicBezTo>
                  <a:cubicBezTo>
                    <a:pt x="1359" y="461"/>
                    <a:pt x="1260" y="561"/>
                    <a:pt x="1138" y="561"/>
                  </a:cubicBezTo>
                  <a:cubicBezTo>
                    <a:pt x="1017" y="561"/>
                    <a:pt x="917" y="461"/>
                    <a:pt x="917" y="340"/>
                  </a:cubicBezTo>
                  <a:cubicBezTo>
                    <a:pt x="917" y="219"/>
                    <a:pt x="1017" y="119"/>
                    <a:pt x="1138" y="119"/>
                  </a:cubicBezTo>
                  <a:close/>
                  <a:moveTo>
                    <a:pt x="340" y="11727"/>
                  </a:moveTo>
                  <a:cubicBezTo>
                    <a:pt x="462" y="11727"/>
                    <a:pt x="561" y="11826"/>
                    <a:pt x="561" y="11948"/>
                  </a:cubicBezTo>
                  <a:cubicBezTo>
                    <a:pt x="561" y="12069"/>
                    <a:pt x="462" y="12169"/>
                    <a:pt x="340" y="12169"/>
                  </a:cubicBezTo>
                  <a:cubicBezTo>
                    <a:pt x="219" y="12169"/>
                    <a:pt x="120" y="12069"/>
                    <a:pt x="120" y="11948"/>
                  </a:cubicBezTo>
                  <a:cubicBezTo>
                    <a:pt x="120" y="11826"/>
                    <a:pt x="219" y="11727"/>
                    <a:pt x="340" y="11727"/>
                  </a:cubicBezTo>
                  <a:close/>
                  <a:moveTo>
                    <a:pt x="1138" y="0"/>
                  </a:moveTo>
                  <a:cubicBezTo>
                    <a:pt x="953" y="0"/>
                    <a:pt x="801" y="152"/>
                    <a:pt x="801" y="340"/>
                  </a:cubicBezTo>
                  <a:cubicBezTo>
                    <a:pt x="801" y="506"/>
                    <a:pt x="920" y="644"/>
                    <a:pt x="1080" y="671"/>
                  </a:cubicBezTo>
                  <a:lnTo>
                    <a:pt x="1080" y="2824"/>
                  </a:lnTo>
                  <a:lnTo>
                    <a:pt x="282" y="3628"/>
                  </a:lnTo>
                  <a:lnTo>
                    <a:pt x="282" y="11617"/>
                  </a:lnTo>
                  <a:cubicBezTo>
                    <a:pt x="122" y="11644"/>
                    <a:pt x="1" y="11782"/>
                    <a:pt x="1" y="11948"/>
                  </a:cubicBezTo>
                  <a:cubicBezTo>
                    <a:pt x="1" y="12136"/>
                    <a:pt x="153" y="12287"/>
                    <a:pt x="340" y="12287"/>
                  </a:cubicBezTo>
                  <a:cubicBezTo>
                    <a:pt x="528" y="12287"/>
                    <a:pt x="680" y="12136"/>
                    <a:pt x="680" y="11948"/>
                  </a:cubicBezTo>
                  <a:cubicBezTo>
                    <a:pt x="680" y="11782"/>
                    <a:pt x="558" y="11644"/>
                    <a:pt x="398" y="11617"/>
                  </a:cubicBezTo>
                  <a:lnTo>
                    <a:pt x="398" y="3675"/>
                  </a:lnTo>
                  <a:lnTo>
                    <a:pt x="1199" y="2874"/>
                  </a:lnTo>
                  <a:lnTo>
                    <a:pt x="1199" y="671"/>
                  </a:lnTo>
                  <a:cubicBezTo>
                    <a:pt x="1356" y="644"/>
                    <a:pt x="1478" y="506"/>
                    <a:pt x="1478" y="340"/>
                  </a:cubicBezTo>
                  <a:cubicBezTo>
                    <a:pt x="1478" y="152"/>
                    <a:pt x="1326" y="0"/>
                    <a:pt x="1138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4" name="Google Shape;3024;p33"/>
            <p:cNvSpPr/>
            <p:nvPr/>
          </p:nvSpPr>
          <p:spPr>
            <a:xfrm>
              <a:off x="2056800" y="1031225"/>
              <a:ext cx="185725" cy="1020175"/>
            </a:xfrm>
            <a:custGeom>
              <a:avLst/>
              <a:gdLst/>
              <a:ahLst/>
              <a:cxnLst/>
              <a:rect l="l" t="t" r="r" b="b"/>
              <a:pathLst>
                <a:path w="7429" h="40807" extrusionOk="0">
                  <a:moveTo>
                    <a:pt x="3641" y="120"/>
                  </a:moveTo>
                  <a:cubicBezTo>
                    <a:pt x="3763" y="120"/>
                    <a:pt x="3862" y="219"/>
                    <a:pt x="3862" y="340"/>
                  </a:cubicBezTo>
                  <a:cubicBezTo>
                    <a:pt x="3862" y="459"/>
                    <a:pt x="3763" y="559"/>
                    <a:pt x="3641" y="559"/>
                  </a:cubicBezTo>
                  <a:cubicBezTo>
                    <a:pt x="3520" y="559"/>
                    <a:pt x="3421" y="459"/>
                    <a:pt x="3421" y="340"/>
                  </a:cubicBezTo>
                  <a:cubicBezTo>
                    <a:pt x="3421" y="219"/>
                    <a:pt x="3520" y="120"/>
                    <a:pt x="3641" y="120"/>
                  </a:cubicBezTo>
                  <a:close/>
                  <a:moveTo>
                    <a:pt x="3641" y="1"/>
                  </a:moveTo>
                  <a:cubicBezTo>
                    <a:pt x="3457" y="1"/>
                    <a:pt x="3305" y="153"/>
                    <a:pt x="3305" y="340"/>
                  </a:cubicBezTo>
                  <a:cubicBezTo>
                    <a:pt x="3305" y="412"/>
                    <a:pt x="3327" y="478"/>
                    <a:pt x="3365" y="534"/>
                  </a:cubicBezTo>
                  <a:lnTo>
                    <a:pt x="0" y="3904"/>
                  </a:lnTo>
                  <a:lnTo>
                    <a:pt x="0" y="22284"/>
                  </a:lnTo>
                  <a:lnTo>
                    <a:pt x="1372" y="23645"/>
                  </a:lnTo>
                  <a:lnTo>
                    <a:pt x="1372" y="25930"/>
                  </a:lnTo>
                  <a:lnTo>
                    <a:pt x="7310" y="31860"/>
                  </a:lnTo>
                  <a:lnTo>
                    <a:pt x="7310" y="40807"/>
                  </a:lnTo>
                  <a:lnTo>
                    <a:pt x="7429" y="40807"/>
                  </a:lnTo>
                  <a:lnTo>
                    <a:pt x="7429" y="31810"/>
                  </a:lnTo>
                  <a:lnTo>
                    <a:pt x="1491" y="25883"/>
                  </a:lnTo>
                  <a:lnTo>
                    <a:pt x="1491" y="23595"/>
                  </a:lnTo>
                  <a:lnTo>
                    <a:pt x="119" y="22234"/>
                  </a:lnTo>
                  <a:lnTo>
                    <a:pt x="119" y="3954"/>
                  </a:lnTo>
                  <a:lnTo>
                    <a:pt x="3448" y="616"/>
                  </a:lnTo>
                  <a:cubicBezTo>
                    <a:pt x="3503" y="655"/>
                    <a:pt x="3570" y="677"/>
                    <a:pt x="3641" y="677"/>
                  </a:cubicBezTo>
                  <a:cubicBezTo>
                    <a:pt x="3829" y="677"/>
                    <a:pt x="3981" y="525"/>
                    <a:pt x="3981" y="340"/>
                  </a:cubicBezTo>
                  <a:cubicBezTo>
                    <a:pt x="3981" y="153"/>
                    <a:pt x="3829" y="1"/>
                    <a:pt x="3641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5" name="Google Shape;3025;p33"/>
            <p:cNvSpPr/>
            <p:nvPr/>
          </p:nvSpPr>
          <p:spPr>
            <a:xfrm>
              <a:off x="2103525" y="1076775"/>
              <a:ext cx="86150" cy="631775"/>
            </a:xfrm>
            <a:custGeom>
              <a:avLst/>
              <a:gdLst/>
              <a:ahLst/>
              <a:cxnLst/>
              <a:rect l="l" t="t" r="r" b="b"/>
              <a:pathLst>
                <a:path w="3446" h="25271" extrusionOk="0">
                  <a:moveTo>
                    <a:pt x="3106" y="24713"/>
                  </a:moveTo>
                  <a:cubicBezTo>
                    <a:pt x="3230" y="24713"/>
                    <a:pt x="3327" y="24809"/>
                    <a:pt x="3327" y="24934"/>
                  </a:cubicBezTo>
                  <a:cubicBezTo>
                    <a:pt x="3327" y="25055"/>
                    <a:pt x="3227" y="25154"/>
                    <a:pt x="3106" y="25154"/>
                  </a:cubicBezTo>
                  <a:cubicBezTo>
                    <a:pt x="2984" y="25154"/>
                    <a:pt x="2888" y="25055"/>
                    <a:pt x="2888" y="24934"/>
                  </a:cubicBezTo>
                  <a:cubicBezTo>
                    <a:pt x="2888" y="24812"/>
                    <a:pt x="2984" y="24713"/>
                    <a:pt x="3106" y="24713"/>
                  </a:cubicBezTo>
                  <a:close/>
                  <a:moveTo>
                    <a:pt x="2667" y="1"/>
                  </a:moveTo>
                  <a:lnTo>
                    <a:pt x="0" y="2673"/>
                  </a:lnTo>
                  <a:lnTo>
                    <a:pt x="0" y="19871"/>
                  </a:lnTo>
                  <a:lnTo>
                    <a:pt x="1408" y="21268"/>
                  </a:lnTo>
                  <a:lnTo>
                    <a:pt x="2289" y="21268"/>
                  </a:lnTo>
                  <a:lnTo>
                    <a:pt x="3048" y="22021"/>
                  </a:lnTo>
                  <a:lnTo>
                    <a:pt x="3048" y="24600"/>
                  </a:lnTo>
                  <a:cubicBezTo>
                    <a:pt x="2890" y="24627"/>
                    <a:pt x="2769" y="24765"/>
                    <a:pt x="2769" y="24934"/>
                  </a:cubicBezTo>
                  <a:cubicBezTo>
                    <a:pt x="2769" y="25119"/>
                    <a:pt x="2921" y="25270"/>
                    <a:pt x="3106" y="25270"/>
                  </a:cubicBezTo>
                  <a:cubicBezTo>
                    <a:pt x="3293" y="25270"/>
                    <a:pt x="3445" y="25119"/>
                    <a:pt x="3445" y="24934"/>
                  </a:cubicBezTo>
                  <a:cubicBezTo>
                    <a:pt x="3445" y="24765"/>
                    <a:pt x="3324" y="24627"/>
                    <a:pt x="3167" y="24600"/>
                  </a:cubicBezTo>
                  <a:lnTo>
                    <a:pt x="3167" y="21972"/>
                  </a:lnTo>
                  <a:lnTo>
                    <a:pt x="2338" y="21149"/>
                  </a:lnTo>
                  <a:lnTo>
                    <a:pt x="1455" y="21149"/>
                  </a:lnTo>
                  <a:lnTo>
                    <a:pt x="119" y="19821"/>
                  </a:lnTo>
                  <a:lnTo>
                    <a:pt x="119" y="2720"/>
                  </a:lnTo>
                  <a:lnTo>
                    <a:pt x="2750" y="84"/>
                  </a:lnTo>
                  <a:lnTo>
                    <a:pt x="2667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6" name="Google Shape;3026;p33"/>
            <p:cNvSpPr/>
            <p:nvPr/>
          </p:nvSpPr>
          <p:spPr>
            <a:xfrm>
              <a:off x="2292900" y="1580575"/>
              <a:ext cx="17000" cy="16925"/>
            </a:xfrm>
            <a:custGeom>
              <a:avLst/>
              <a:gdLst/>
              <a:ahLst/>
              <a:cxnLst/>
              <a:rect l="l" t="t" r="r" b="b"/>
              <a:pathLst>
                <a:path w="680" h="677" extrusionOk="0">
                  <a:moveTo>
                    <a:pt x="340" y="119"/>
                  </a:moveTo>
                  <a:cubicBezTo>
                    <a:pt x="461" y="119"/>
                    <a:pt x="560" y="219"/>
                    <a:pt x="560" y="340"/>
                  </a:cubicBezTo>
                  <a:cubicBezTo>
                    <a:pt x="560" y="461"/>
                    <a:pt x="461" y="561"/>
                    <a:pt x="340" y="561"/>
                  </a:cubicBezTo>
                  <a:cubicBezTo>
                    <a:pt x="218" y="561"/>
                    <a:pt x="119" y="461"/>
                    <a:pt x="119" y="340"/>
                  </a:cubicBezTo>
                  <a:cubicBezTo>
                    <a:pt x="119" y="219"/>
                    <a:pt x="218" y="119"/>
                    <a:pt x="340" y="119"/>
                  </a:cubicBezTo>
                  <a:close/>
                  <a:moveTo>
                    <a:pt x="340" y="0"/>
                  </a:moveTo>
                  <a:cubicBezTo>
                    <a:pt x="152" y="0"/>
                    <a:pt x="0" y="152"/>
                    <a:pt x="0" y="340"/>
                  </a:cubicBezTo>
                  <a:cubicBezTo>
                    <a:pt x="0" y="525"/>
                    <a:pt x="152" y="677"/>
                    <a:pt x="340" y="677"/>
                  </a:cubicBezTo>
                  <a:cubicBezTo>
                    <a:pt x="527" y="677"/>
                    <a:pt x="679" y="525"/>
                    <a:pt x="679" y="340"/>
                  </a:cubicBezTo>
                  <a:cubicBezTo>
                    <a:pt x="679" y="152"/>
                    <a:pt x="527" y="0"/>
                    <a:pt x="340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7" name="Google Shape;3027;p33"/>
            <p:cNvSpPr/>
            <p:nvPr/>
          </p:nvSpPr>
          <p:spPr>
            <a:xfrm>
              <a:off x="2080200" y="971125"/>
              <a:ext cx="169300" cy="833775"/>
            </a:xfrm>
            <a:custGeom>
              <a:avLst/>
              <a:gdLst/>
              <a:ahLst/>
              <a:cxnLst/>
              <a:rect l="l" t="t" r="r" b="b"/>
              <a:pathLst>
                <a:path w="6772" h="33351" extrusionOk="0">
                  <a:moveTo>
                    <a:pt x="6435" y="32792"/>
                  </a:moveTo>
                  <a:cubicBezTo>
                    <a:pt x="6556" y="32792"/>
                    <a:pt x="6656" y="32889"/>
                    <a:pt x="6656" y="33013"/>
                  </a:cubicBezTo>
                  <a:cubicBezTo>
                    <a:pt x="6656" y="33135"/>
                    <a:pt x="6556" y="33231"/>
                    <a:pt x="6435" y="33231"/>
                  </a:cubicBezTo>
                  <a:cubicBezTo>
                    <a:pt x="6313" y="33231"/>
                    <a:pt x="6214" y="33135"/>
                    <a:pt x="6214" y="33013"/>
                  </a:cubicBezTo>
                  <a:cubicBezTo>
                    <a:pt x="6214" y="32889"/>
                    <a:pt x="6313" y="32792"/>
                    <a:pt x="6435" y="32792"/>
                  </a:cubicBezTo>
                  <a:close/>
                  <a:moveTo>
                    <a:pt x="3583" y="1"/>
                  </a:moveTo>
                  <a:lnTo>
                    <a:pt x="3583" y="3012"/>
                  </a:lnTo>
                  <a:lnTo>
                    <a:pt x="0" y="6604"/>
                  </a:lnTo>
                  <a:lnTo>
                    <a:pt x="0" y="24392"/>
                  </a:lnTo>
                  <a:lnTo>
                    <a:pt x="1372" y="25753"/>
                  </a:lnTo>
                  <a:lnTo>
                    <a:pt x="1372" y="28042"/>
                  </a:lnTo>
                  <a:lnTo>
                    <a:pt x="6156" y="32817"/>
                  </a:lnTo>
                  <a:cubicBezTo>
                    <a:pt x="6117" y="32872"/>
                    <a:pt x="6095" y="32939"/>
                    <a:pt x="6095" y="33011"/>
                  </a:cubicBezTo>
                  <a:cubicBezTo>
                    <a:pt x="6095" y="33198"/>
                    <a:pt x="6247" y="33350"/>
                    <a:pt x="6435" y="33350"/>
                  </a:cubicBezTo>
                  <a:cubicBezTo>
                    <a:pt x="6620" y="33350"/>
                    <a:pt x="6772" y="33198"/>
                    <a:pt x="6772" y="33011"/>
                  </a:cubicBezTo>
                  <a:cubicBezTo>
                    <a:pt x="6772" y="32826"/>
                    <a:pt x="6620" y="32674"/>
                    <a:pt x="6435" y="32674"/>
                  </a:cubicBezTo>
                  <a:cubicBezTo>
                    <a:pt x="6363" y="32674"/>
                    <a:pt x="6294" y="32696"/>
                    <a:pt x="6239" y="32734"/>
                  </a:cubicBezTo>
                  <a:lnTo>
                    <a:pt x="1488" y="27992"/>
                  </a:lnTo>
                  <a:lnTo>
                    <a:pt x="1488" y="25703"/>
                  </a:lnTo>
                  <a:lnTo>
                    <a:pt x="116" y="24343"/>
                  </a:lnTo>
                  <a:lnTo>
                    <a:pt x="116" y="6653"/>
                  </a:lnTo>
                  <a:lnTo>
                    <a:pt x="3699" y="3062"/>
                  </a:lnTo>
                  <a:lnTo>
                    <a:pt x="3699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8" name="Google Shape;3028;p33"/>
            <p:cNvSpPr/>
            <p:nvPr/>
          </p:nvSpPr>
          <p:spPr>
            <a:xfrm>
              <a:off x="1955975" y="993200"/>
              <a:ext cx="192700" cy="1086025"/>
            </a:xfrm>
            <a:custGeom>
              <a:avLst/>
              <a:gdLst/>
              <a:ahLst/>
              <a:cxnLst/>
              <a:rect l="l" t="t" r="r" b="b"/>
              <a:pathLst>
                <a:path w="7708" h="43441" extrusionOk="0">
                  <a:moveTo>
                    <a:pt x="7368" y="42880"/>
                  </a:moveTo>
                  <a:cubicBezTo>
                    <a:pt x="7490" y="42880"/>
                    <a:pt x="7589" y="42979"/>
                    <a:pt x="7589" y="43100"/>
                  </a:cubicBezTo>
                  <a:cubicBezTo>
                    <a:pt x="7589" y="43222"/>
                    <a:pt x="7490" y="43321"/>
                    <a:pt x="7368" y="43321"/>
                  </a:cubicBezTo>
                  <a:cubicBezTo>
                    <a:pt x="7247" y="43321"/>
                    <a:pt x="7147" y="43222"/>
                    <a:pt x="7147" y="43100"/>
                  </a:cubicBezTo>
                  <a:cubicBezTo>
                    <a:pt x="7147" y="42979"/>
                    <a:pt x="7247" y="42880"/>
                    <a:pt x="7368" y="42880"/>
                  </a:cubicBezTo>
                  <a:close/>
                  <a:moveTo>
                    <a:pt x="1149" y="1"/>
                  </a:moveTo>
                  <a:lnTo>
                    <a:pt x="1149" y="4365"/>
                  </a:lnTo>
                  <a:lnTo>
                    <a:pt x="0" y="5519"/>
                  </a:lnTo>
                  <a:lnTo>
                    <a:pt x="0" y="25074"/>
                  </a:lnTo>
                  <a:lnTo>
                    <a:pt x="1372" y="26438"/>
                  </a:lnTo>
                  <a:lnTo>
                    <a:pt x="1372" y="28724"/>
                  </a:lnTo>
                  <a:lnTo>
                    <a:pt x="7310" y="34653"/>
                  </a:lnTo>
                  <a:lnTo>
                    <a:pt x="7310" y="42769"/>
                  </a:lnTo>
                  <a:cubicBezTo>
                    <a:pt x="7150" y="42797"/>
                    <a:pt x="7031" y="42935"/>
                    <a:pt x="7031" y="43100"/>
                  </a:cubicBezTo>
                  <a:cubicBezTo>
                    <a:pt x="7031" y="43288"/>
                    <a:pt x="7183" y="43440"/>
                    <a:pt x="7368" y="43440"/>
                  </a:cubicBezTo>
                  <a:cubicBezTo>
                    <a:pt x="7556" y="43440"/>
                    <a:pt x="7708" y="43288"/>
                    <a:pt x="7708" y="43100"/>
                  </a:cubicBezTo>
                  <a:cubicBezTo>
                    <a:pt x="7708" y="42935"/>
                    <a:pt x="7586" y="42797"/>
                    <a:pt x="7429" y="42769"/>
                  </a:cubicBezTo>
                  <a:lnTo>
                    <a:pt x="7429" y="34604"/>
                  </a:lnTo>
                  <a:lnTo>
                    <a:pt x="1488" y="28674"/>
                  </a:lnTo>
                  <a:lnTo>
                    <a:pt x="1488" y="26388"/>
                  </a:lnTo>
                  <a:lnTo>
                    <a:pt x="116" y="25025"/>
                  </a:lnTo>
                  <a:lnTo>
                    <a:pt x="116" y="5569"/>
                  </a:lnTo>
                  <a:lnTo>
                    <a:pt x="1265" y="4412"/>
                  </a:lnTo>
                  <a:lnTo>
                    <a:pt x="1265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9" name="Google Shape;3029;p33"/>
            <p:cNvSpPr/>
            <p:nvPr/>
          </p:nvSpPr>
          <p:spPr>
            <a:xfrm>
              <a:off x="1979300" y="985825"/>
              <a:ext cx="192700" cy="1116500"/>
            </a:xfrm>
            <a:custGeom>
              <a:avLst/>
              <a:gdLst/>
              <a:ahLst/>
              <a:cxnLst/>
              <a:rect l="l" t="t" r="r" b="b"/>
              <a:pathLst>
                <a:path w="7708" h="44660" extrusionOk="0">
                  <a:moveTo>
                    <a:pt x="7371" y="44102"/>
                  </a:moveTo>
                  <a:cubicBezTo>
                    <a:pt x="7492" y="44102"/>
                    <a:pt x="7592" y="44202"/>
                    <a:pt x="7592" y="44323"/>
                  </a:cubicBezTo>
                  <a:cubicBezTo>
                    <a:pt x="7592" y="44444"/>
                    <a:pt x="7492" y="44544"/>
                    <a:pt x="7371" y="44544"/>
                  </a:cubicBezTo>
                  <a:cubicBezTo>
                    <a:pt x="7249" y="44544"/>
                    <a:pt x="7150" y="44444"/>
                    <a:pt x="7150" y="44323"/>
                  </a:cubicBezTo>
                  <a:cubicBezTo>
                    <a:pt x="7150" y="44202"/>
                    <a:pt x="7249" y="44102"/>
                    <a:pt x="7371" y="44102"/>
                  </a:cubicBezTo>
                  <a:close/>
                  <a:moveTo>
                    <a:pt x="1149" y="0"/>
                  </a:moveTo>
                  <a:lnTo>
                    <a:pt x="1149" y="4953"/>
                  </a:lnTo>
                  <a:lnTo>
                    <a:pt x="0" y="6109"/>
                  </a:lnTo>
                  <a:lnTo>
                    <a:pt x="0" y="25077"/>
                  </a:lnTo>
                  <a:lnTo>
                    <a:pt x="1372" y="26438"/>
                  </a:lnTo>
                  <a:lnTo>
                    <a:pt x="1372" y="28723"/>
                  </a:lnTo>
                  <a:lnTo>
                    <a:pt x="7310" y="34653"/>
                  </a:lnTo>
                  <a:lnTo>
                    <a:pt x="7310" y="43989"/>
                  </a:lnTo>
                  <a:cubicBezTo>
                    <a:pt x="7153" y="44019"/>
                    <a:pt x="7031" y="44157"/>
                    <a:pt x="7031" y="44323"/>
                  </a:cubicBezTo>
                  <a:cubicBezTo>
                    <a:pt x="7031" y="44511"/>
                    <a:pt x="7183" y="44660"/>
                    <a:pt x="7371" y="44660"/>
                  </a:cubicBezTo>
                  <a:cubicBezTo>
                    <a:pt x="7556" y="44660"/>
                    <a:pt x="7708" y="44508"/>
                    <a:pt x="7708" y="44323"/>
                  </a:cubicBezTo>
                  <a:cubicBezTo>
                    <a:pt x="7708" y="44157"/>
                    <a:pt x="7586" y="44019"/>
                    <a:pt x="7429" y="43989"/>
                  </a:cubicBezTo>
                  <a:lnTo>
                    <a:pt x="7429" y="34603"/>
                  </a:lnTo>
                  <a:lnTo>
                    <a:pt x="1491" y="28677"/>
                  </a:lnTo>
                  <a:lnTo>
                    <a:pt x="1491" y="26388"/>
                  </a:lnTo>
                  <a:lnTo>
                    <a:pt x="119" y="25027"/>
                  </a:lnTo>
                  <a:lnTo>
                    <a:pt x="119" y="6159"/>
                  </a:lnTo>
                  <a:lnTo>
                    <a:pt x="1267" y="5003"/>
                  </a:lnTo>
                  <a:lnTo>
                    <a:pt x="1267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0" name="Google Shape;3030;p33"/>
            <p:cNvSpPr/>
            <p:nvPr/>
          </p:nvSpPr>
          <p:spPr>
            <a:xfrm>
              <a:off x="2002700" y="978500"/>
              <a:ext cx="185725" cy="1052000"/>
            </a:xfrm>
            <a:custGeom>
              <a:avLst/>
              <a:gdLst/>
              <a:ahLst/>
              <a:cxnLst/>
              <a:rect l="l" t="t" r="r" b="b"/>
              <a:pathLst>
                <a:path w="7429" h="42080" extrusionOk="0">
                  <a:moveTo>
                    <a:pt x="1146" y="1"/>
                  </a:moveTo>
                  <a:lnTo>
                    <a:pt x="1146" y="5541"/>
                  </a:lnTo>
                  <a:lnTo>
                    <a:pt x="0" y="6698"/>
                  </a:lnTo>
                  <a:lnTo>
                    <a:pt x="0" y="25074"/>
                  </a:lnTo>
                  <a:lnTo>
                    <a:pt x="1372" y="26435"/>
                  </a:lnTo>
                  <a:lnTo>
                    <a:pt x="1372" y="28724"/>
                  </a:lnTo>
                  <a:lnTo>
                    <a:pt x="7310" y="34651"/>
                  </a:lnTo>
                  <a:lnTo>
                    <a:pt x="7310" y="42079"/>
                  </a:lnTo>
                  <a:lnTo>
                    <a:pt x="7429" y="42079"/>
                  </a:lnTo>
                  <a:lnTo>
                    <a:pt x="7429" y="34604"/>
                  </a:lnTo>
                  <a:lnTo>
                    <a:pt x="1488" y="28674"/>
                  </a:lnTo>
                  <a:lnTo>
                    <a:pt x="1488" y="26386"/>
                  </a:lnTo>
                  <a:lnTo>
                    <a:pt x="116" y="25025"/>
                  </a:lnTo>
                  <a:lnTo>
                    <a:pt x="116" y="6745"/>
                  </a:lnTo>
                  <a:lnTo>
                    <a:pt x="1264" y="5591"/>
                  </a:lnTo>
                  <a:lnTo>
                    <a:pt x="1264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1" name="Google Shape;3031;p33"/>
            <p:cNvSpPr/>
            <p:nvPr/>
          </p:nvSpPr>
          <p:spPr>
            <a:xfrm>
              <a:off x="2314900" y="1643925"/>
              <a:ext cx="69600" cy="213900"/>
            </a:xfrm>
            <a:custGeom>
              <a:avLst/>
              <a:gdLst/>
              <a:ahLst/>
              <a:cxnLst/>
              <a:rect l="l" t="t" r="r" b="b"/>
              <a:pathLst>
                <a:path w="2784" h="8556" extrusionOk="0">
                  <a:moveTo>
                    <a:pt x="340" y="7998"/>
                  </a:moveTo>
                  <a:cubicBezTo>
                    <a:pt x="462" y="7998"/>
                    <a:pt x="561" y="8097"/>
                    <a:pt x="561" y="8219"/>
                  </a:cubicBezTo>
                  <a:cubicBezTo>
                    <a:pt x="561" y="8340"/>
                    <a:pt x="462" y="8439"/>
                    <a:pt x="340" y="8439"/>
                  </a:cubicBezTo>
                  <a:cubicBezTo>
                    <a:pt x="219" y="8439"/>
                    <a:pt x="119" y="8340"/>
                    <a:pt x="119" y="8219"/>
                  </a:cubicBezTo>
                  <a:cubicBezTo>
                    <a:pt x="119" y="8097"/>
                    <a:pt x="219" y="7998"/>
                    <a:pt x="340" y="7998"/>
                  </a:cubicBezTo>
                  <a:close/>
                  <a:moveTo>
                    <a:pt x="2667" y="1"/>
                  </a:moveTo>
                  <a:lnTo>
                    <a:pt x="2667" y="5798"/>
                  </a:lnTo>
                  <a:lnTo>
                    <a:pt x="533" y="7940"/>
                  </a:lnTo>
                  <a:cubicBezTo>
                    <a:pt x="478" y="7901"/>
                    <a:pt x="412" y="7879"/>
                    <a:pt x="340" y="7879"/>
                  </a:cubicBezTo>
                  <a:cubicBezTo>
                    <a:pt x="152" y="7879"/>
                    <a:pt x="1" y="8031"/>
                    <a:pt x="1" y="8219"/>
                  </a:cubicBezTo>
                  <a:cubicBezTo>
                    <a:pt x="1" y="8404"/>
                    <a:pt x="152" y="8555"/>
                    <a:pt x="340" y="8555"/>
                  </a:cubicBezTo>
                  <a:cubicBezTo>
                    <a:pt x="525" y="8555"/>
                    <a:pt x="677" y="8404"/>
                    <a:pt x="677" y="8219"/>
                  </a:cubicBezTo>
                  <a:cubicBezTo>
                    <a:pt x="677" y="8147"/>
                    <a:pt x="655" y="8078"/>
                    <a:pt x="616" y="8023"/>
                  </a:cubicBezTo>
                  <a:lnTo>
                    <a:pt x="2783" y="5847"/>
                  </a:lnTo>
                  <a:lnTo>
                    <a:pt x="2783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2" name="Google Shape;3032;p33"/>
            <p:cNvSpPr/>
            <p:nvPr/>
          </p:nvSpPr>
          <p:spPr>
            <a:xfrm>
              <a:off x="2219175" y="942900"/>
              <a:ext cx="620600" cy="657500"/>
            </a:xfrm>
            <a:custGeom>
              <a:avLst/>
              <a:gdLst/>
              <a:ahLst/>
              <a:cxnLst/>
              <a:rect l="l" t="t" r="r" b="b"/>
              <a:pathLst>
                <a:path w="24824" h="26300" extrusionOk="0">
                  <a:moveTo>
                    <a:pt x="20017" y="0"/>
                  </a:moveTo>
                  <a:lnTo>
                    <a:pt x="19686" y="337"/>
                  </a:lnTo>
                  <a:lnTo>
                    <a:pt x="24354" y="4969"/>
                  </a:lnTo>
                  <a:lnTo>
                    <a:pt x="24354" y="13033"/>
                  </a:lnTo>
                  <a:lnTo>
                    <a:pt x="19965" y="17452"/>
                  </a:lnTo>
                  <a:lnTo>
                    <a:pt x="18068" y="17452"/>
                  </a:lnTo>
                  <a:lnTo>
                    <a:pt x="9756" y="25828"/>
                  </a:lnTo>
                  <a:lnTo>
                    <a:pt x="7976" y="25828"/>
                  </a:lnTo>
                  <a:lnTo>
                    <a:pt x="6910" y="24770"/>
                  </a:lnTo>
                  <a:lnTo>
                    <a:pt x="6910" y="24053"/>
                  </a:lnTo>
                  <a:lnTo>
                    <a:pt x="785" y="17974"/>
                  </a:lnTo>
                  <a:cubicBezTo>
                    <a:pt x="788" y="17955"/>
                    <a:pt x="790" y="17938"/>
                    <a:pt x="790" y="17919"/>
                  </a:cubicBezTo>
                  <a:cubicBezTo>
                    <a:pt x="790" y="17701"/>
                    <a:pt x="614" y="17521"/>
                    <a:pt x="396" y="17521"/>
                  </a:cubicBezTo>
                  <a:cubicBezTo>
                    <a:pt x="177" y="17521"/>
                    <a:pt x="1" y="17701"/>
                    <a:pt x="1" y="17919"/>
                  </a:cubicBezTo>
                  <a:cubicBezTo>
                    <a:pt x="1" y="18137"/>
                    <a:pt x="177" y="18314"/>
                    <a:pt x="396" y="18314"/>
                  </a:cubicBezTo>
                  <a:cubicBezTo>
                    <a:pt x="415" y="18314"/>
                    <a:pt x="434" y="18311"/>
                    <a:pt x="454" y="18308"/>
                  </a:cubicBezTo>
                  <a:lnTo>
                    <a:pt x="6438" y="24249"/>
                  </a:lnTo>
                  <a:lnTo>
                    <a:pt x="6438" y="24966"/>
                  </a:lnTo>
                  <a:lnTo>
                    <a:pt x="7780" y="26300"/>
                  </a:lnTo>
                  <a:lnTo>
                    <a:pt x="9952" y="26300"/>
                  </a:lnTo>
                  <a:lnTo>
                    <a:pt x="18264" y="17924"/>
                  </a:lnTo>
                  <a:lnTo>
                    <a:pt x="20161" y="17924"/>
                  </a:lnTo>
                  <a:lnTo>
                    <a:pt x="24823" y="13226"/>
                  </a:lnTo>
                  <a:lnTo>
                    <a:pt x="24823" y="4773"/>
                  </a:lnTo>
                  <a:lnTo>
                    <a:pt x="20017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3" name="Google Shape;3033;p33"/>
            <p:cNvSpPr/>
            <p:nvPr/>
          </p:nvSpPr>
          <p:spPr>
            <a:xfrm>
              <a:off x="2314900" y="1643925"/>
              <a:ext cx="46275" cy="185800"/>
            </a:xfrm>
            <a:custGeom>
              <a:avLst/>
              <a:gdLst/>
              <a:ahLst/>
              <a:cxnLst/>
              <a:rect l="l" t="t" r="r" b="b"/>
              <a:pathLst>
                <a:path w="1851" h="7432" extrusionOk="0">
                  <a:moveTo>
                    <a:pt x="340" y="6874"/>
                  </a:moveTo>
                  <a:cubicBezTo>
                    <a:pt x="462" y="6874"/>
                    <a:pt x="561" y="6974"/>
                    <a:pt x="561" y="7095"/>
                  </a:cubicBezTo>
                  <a:cubicBezTo>
                    <a:pt x="561" y="7217"/>
                    <a:pt x="462" y="7316"/>
                    <a:pt x="340" y="7316"/>
                  </a:cubicBezTo>
                  <a:cubicBezTo>
                    <a:pt x="219" y="7316"/>
                    <a:pt x="119" y="7217"/>
                    <a:pt x="119" y="7095"/>
                  </a:cubicBezTo>
                  <a:cubicBezTo>
                    <a:pt x="119" y="6974"/>
                    <a:pt x="219" y="6874"/>
                    <a:pt x="340" y="6874"/>
                  </a:cubicBezTo>
                  <a:close/>
                  <a:moveTo>
                    <a:pt x="1731" y="1"/>
                  </a:moveTo>
                  <a:lnTo>
                    <a:pt x="1731" y="5505"/>
                  </a:lnTo>
                  <a:lnTo>
                    <a:pt x="522" y="6811"/>
                  </a:lnTo>
                  <a:cubicBezTo>
                    <a:pt x="470" y="6775"/>
                    <a:pt x="406" y="6756"/>
                    <a:pt x="340" y="6756"/>
                  </a:cubicBezTo>
                  <a:cubicBezTo>
                    <a:pt x="152" y="6756"/>
                    <a:pt x="1" y="6907"/>
                    <a:pt x="1" y="7095"/>
                  </a:cubicBezTo>
                  <a:cubicBezTo>
                    <a:pt x="1" y="7280"/>
                    <a:pt x="152" y="7432"/>
                    <a:pt x="340" y="7432"/>
                  </a:cubicBezTo>
                  <a:cubicBezTo>
                    <a:pt x="525" y="7432"/>
                    <a:pt x="677" y="7280"/>
                    <a:pt x="677" y="7095"/>
                  </a:cubicBezTo>
                  <a:cubicBezTo>
                    <a:pt x="677" y="7018"/>
                    <a:pt x="652" y="6949"/>
                    <a:pt x="608" y="6891"/>
                  </a:cubicBezTo>
                  <a:lnTo>
                    <a:pt x="1850" y="5552"/>
                  </a:lnTo>
                  <a:lnTo>
                    <a:pt x="1850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4" name="Google Shape;3034;p33"/>
            <p:cNvSpPr/>
            <p:nvPr/>
          </p:nvSpPr>
          <p:spPr>
            <a:xfrm>
              <a:off x="1462050" y="1917500"/>
              <a:ext cx="120650" cy="192425"/>
            </a:xfrm>
            <a:custGeom>
              <a:avLst/>
              <a:gdLst/>
              <a:ahLst/>
              <a:cxnLst/>
              <a:rect l="l" t="t" r="r" b="b"/>
              <a:pathLst>
                <a:path w="4826" h="7697" extrusionOk="0">
                  <a:moveTo>
                    <a:pt x="329" y="0"/>
                  </a:moveTo>
                  <a:lnTo>
                    <a:pt x="0" y="340"/>
                  </a:lnTo>
                  <a:lnTo>
                    <a:pt x="4196" y="4395"/>
                  </a:lnTo>
                  <a:lnTo>
                    <a:pt x="4196" y="6984"/>
                  </a:lnTo>
                  <a:cubicBezTo>
                    <a:pt x="4100" y="7059"/>
                    <a:pt x="4036" y="7172"/>
                    <a:pt x="4036" y="7302"/>
                  </a:cubicBezTo>
                  <a:cubicBezTo>
                    <a:pt x="4036" y="7520"/>
                    <a:pt x="4213" y="7696"/>
                    <a:pt x="4431" y="7696"/>
                  </a:cubicBezTo>
                  <a:cubicBezTo>
                    <a:pt x="4649" y="7696"/>
                    <a:pt x="4826" y="7520"/>
                    <a:pt x="4826" y="7302"/>
                  </a:cubicBezTo>
                  <a:cubicBezTo>
                    <a:pt x="4826" y="7172"/>
                    <a:pt x="4762" y="7059"/>
                    <a:pt x="4666" y="6987"/>
                  </a:cubicBezTo>
                  <a:lnTo>
                    <a:pt x="4666" y="4193"/>
                  </a:lnTo>
                  <a:lnTo>
                    <a:pt x="329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5" name="Google Shape;3035;p33"/>
            <p:cNvSpPr/>
            <p:nvPr/>
          </p:nvSpPr>
          <p:spPr>
            <a:xfrm>
              <a:off x="2272600" y="978500"/>
              <a:ext cx="44250" cy="418450"/>
            </a:xfrm>
            <a:custGeom>
              <a:avLst/>
              <a:gdLst/>
              <a:ahLst/>
              <a:cxnLst/>
              <a:rect l="l" t="t" r="r" b="b"/>
              <a:pathLst>
                <a:path w="1770" h="16738" extrusionOk="0">
                  <a:moveTo>
                    <a:pt x="1430" y="16180"/>
                  </a:moveTo>
                  <a:cubicBezTo>
                    <a:pt x="1552" y="16180"/>
                    <a:pt x="1651" y="16280"/>
                    <a:pt x="1651" y="16401"/>
                  </a:cubicBezTo>
                  <a:cubicBezTo>
                    <a:pt x="1651" y="16522"/>
                    <a:pt x="1552" y="16622"/>
                    <a:pt x="1430" y="16622"/>
                  </a:cubicBezTo>
                  <a:cubicBezTo>
                    <a:pt x="1309" y="16622"/>
                    <a:pt x="1210" y="16522"/>
                    <a:pt x="1210" y="16401"/>
                  </a:cubicBezTo>
                  <a:cubicBezTo>
                    <a:pt x="1210" y="16280"/>
                    <a:pt x="1309" y="16180"/>
                    <a:pt x="1430" y="16180"/>
                  </a:cubicBezTo>
                  <a:close/>
                  <a:moveTo>
                    <a:pt x="0" y="1"/>
                  </a:moveTo>
                  <a:lnTo>
                    <a:pt x="0" y="12282"/>
                  </a:lnTo>
                  <a:lnTo>
                    <a:pt x="1372" y="13643"/>
                  </a:lnTo>
                  <a:lnTo>
                    <a:pt x="1372" y="16067"/>
                  </a:lnTo>
                  <a:cubicBezTo>
                    <a:pt x="1212" y="16095"/>
                    <a:pt x="1094" y="16233"/>
                    <a:pt x="1094" y="16401"/>
                  </a:cubicBezTo>
                  <a:cubicBezTo>
                    <a:pt x="1094" y="16586"/>
                    <a:pt x="1245" y="16738"/>
                    <a:pt x="1430" y="16738"/>
                  </a:cubicBezTo>
                  <a:cubicBezTo>
                    <a:pt x="1618" y="16738"/>
                    <a:pt x="1770" y="16586"/>
                    <a:pt x="1770" y="16401"/>
                  </a:cubicBezTo>
                  <a:cubicBezTo>
                    <a:pt x="1770" y="16233"/>
                    <a:pt x="1648" y="16095"/>
                    <a:pt x="1491" y="16067"/>
                  </a:cubicBezTo>
                  <a:lnTo>
                    <a:pt x="1491" y="13596"/>
                  </a:lnTo>
                  <a:lnTo>
                    <a:pt x="119" y="12235"/>
                  </a:lnTo>
                  <a:lnTo>
                    <a:pt x="119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6" name="Google Shape;3036;p33"/>
            <p:cNvSpPr/>
            <p:nvPr/>
          </p:nvSpPr>
          <p:spPr>
            <a:xfrm>
              <a:off x="1932575" y="993200"/>
              <a:ext cx="192700" cy="1062825"/>
            </a:xfrm>
            <a:custGeom>
              <a:avLst/>
              <a:gdLst/>
              <a:ahLst/>
              <a:cxnLst/>
              <a:rect l="l" t="t" r="r" b="b"/>
              <a:pathLst>
                <a:path w="7708" h="42513" extrusionOk="0">
                  <a:moveTo>
                    <a:pt x="7371" y="41952"/>
                  </a:moveTo>
                  <a:cubicBezTo>
                    <a:pt x="7492" y="41952"/>
                    <a:pt x="7589" y="42051"/>
                    <a:pt x="7589" y="42173"/>
                  </a:cubicBezTo>
                  <a:cubicBezTo>
                    <a:pt x="7589" y="42294"/>
                    <a:pt x="7492" y="42394"/>
                    <a:pt x="7371" y="42394"/>
                  </a:cubicBezTo>
                  <a:cubicBezTo>
                    <a:pt x="7250" y="42394"/>
                    <a:pt x="7150" y="42294"/>
                    <a:pt x="7150" y="42173"/>
                  </a:cubicBezTo>
                  <a:cubicBezTo>
                    <a:pt x="7150" y="42051"/>
                    <a:pt x="7250" y="41952"/>
                    <a:pt x="7371" y="41952"/>
                  </a:cubicBezTo>
                  <a:close/>
                  <a:moveTo>
                    <a:pt x="1149" y="1"/>
                  </a:moveTo>
                  <a:lnTo>
                    <a:pt x="1149" y="4070"/>
                  </a:lnTo>
                  <a:lnTo>
                    <a:pt x="0" y="5226"/>
                  </a:lnTo>
                  <a:lnTo>
                    <a:pt x="0" y="25370"/>
                  </a:lnTo>
                  <a:lnTo>
                    <a:pt x="1372" y="26731"/>
                  </a:lnTo>
                  <a:lnTo>
                    <a:pt x="1372" y="29019"/>
                  </a:lnTo>
                  <a:lnTo>
                    <a:pt x="7310" y="34946"/>
                  </a:lnTo>
                  <a:lnTo>
                    <a:pt x="7310" y="41839"/>
                  </a:lnTo>
                  <a:cubicBezTo>
                    <a:pt x="7153" y="41869"/>
                    <a:pt x="7031" y="42007"/>
                    <a:pt x="7031" y="42173"/>
                  </a:cubicBezTo>
                  <a:cubicBezTo>
                    <a:pt x="7031" y="42361"/>
                    <a:pt x="7183" y="42512"/>
                    <a:pt x="7371" y="42512"/>
                  </a:cubicBezTo>
                  <a:cubicBezTo>
                    <a:pt x="7556" y="42512"/>
                    <a:pt x="7708" y="42361"/>
                    <a:pt x="7708" y="42173"/>
                  </a:cubicBezTo>
                  <a:cubicBezTo>
                    <a:pt x="7708" y="42007"/>
                    <a:pt x="7586" y="41869"/>
                    <a:pt x="7429" y="41839"/>
                  </a:cubicBezTo>
                  <a:lnTo>
                    <a:pt x="7429" y="34899"/>
                  </a:lnTo>
                  <a:lnTo>
                    <a:pt x="1491" y="28970"/>
                  </a:lnTo>
                  <a:lnTo>
                    <a:pt x="1491" y="26681"/>
                  </a:lnTo>
                  <a:lnTo>
                    <a:pt x="119" y="25320"/>
                  </a:lnTo>
                  <a:lnTo>
                    <a:pt x="119" y="5273"/>
                  </a:lnTo>
                  <a:lnTo>
                    <a:pt x="1265" y="4120"/>
                  </a:lnTo>
                  <a:lnTo>
                    <a:pt x="1265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7" name="Google Shape;3037;p33"/>
            <p:cNvSpPr/>
            <p:nvPr/>
          </p:nvSpPr>
          <p:spPr>
            <a:xfrm>
              <a:off x="2345275" y="1417575"/>
              <a:ext cx="393450" cy="629950"/>
            </a:xfrm>
            <a:custGeom>
              <a:avLst/>
              <a:gdLst/>
              <a:ahLst/>
              <a:cxnLst/>
              <a:rect l="l" t="t" r="r" b="b"/>
              <a:pathLst>
                <a:path w="15738" h="25198" extrusionOk="0">
                  <a:moveTo>
                    <a:pt x="15655" y="0"/>
                  </a:moveTo>
                  <a:lnTo>
                    <a:pt x="5731" y="9966"/>
                  </a:lnTo>
                  <a:lnTo>
                    <a:pt x="5714" y="9982"/>
                  </a:lnTo>
                  <a:lnTo>
                    <a:pt x="5714" y="16963"/>
                  </a:lnTo>
                  <a:lnTo>
                    <a:pt x="17" y="22689"/>
                  </a:lnTo>
                  <a:lnTo>
                    <a:pt x="0" y="22705"/>
                  </a:lnTo>
                  <a:lnTo>
                    <a:pt x="0" y="25198"/>
                  </a:lnTo>
                  <a:lnTo>
                    <a:pt x="119" y="25198"/>
                  </a:lnTo>
                  <a:lnTo>
                    <a:pt x="119" y="22752"/>
                  </a:lnTo>
                  <a:lnTo>
                    <a:pt x="5814" y="17030"/>
                  </a:lnTo>
                  <a:lnTo>
                    <a:pt x="5830" y="17013"/>
                  </a:lnTo>
                  <a:lnTo>
                    <a:pt x="5830" y="10029"/>
                  </a:lnTo>
                  <a:lnTo>
                    <a:pt x="15738" y="83"/>
                  </a:lnTo>
                  <a:lnTo>
                    <a:pt x="15655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8" name="Google Shape;3038;p33"/>
            <p:cNvSpPr/>
            <p:nvPr/>
          </p:nvSpPr>
          <p:spPr>
            <a:xfrm>
              <a:off x="2296000" y="978025"/>
              <a:ext cx="44175" cy="442475"/>
            </a:xfrm>
            <a:custGeom>
              <a:avLst/>
              <a:gdLst/>
              <a:ahLst/>
              <a:cxnLst/>
              <a:rect l="l" t="t" r="r" b="b"/>
              <a:pathLst>
                <a:path w="1767" h="17699" extrusionOk="0">
                  <a:moveTo>
                    <a:pt x="1430" y="17138"/>
                  </a:moveTo>
                  <a:cubicBezTo>
                    <a:pt x="1552" y="17138"/>
                    <a:pt x="1651" y="17237"/>
                    <a:pt x="1651" y="17359"/>
                  </a:cubicBezTo>
                  <a:cubicBezTo>
                    <a:pt x="1651" y="17480"/>
                    <a:pt x="1552" y="17579"/>
                    <a:pt x="1430" y="17579"/>
                  </a:cubicBezTo>
                  <a:cubicBezTo>
                    <a:pt x="1309" y="17579"/>
                    <a:pt x="1209" y="17480"/>
                    <a:pt x="1209" y="17359"/>
                  </a:cubicBezTo>
                  <a:cubicBezTo>
                    <a:pt x="1209" y="17237"/>
                    <a:pt x="1309" y="17138"/>
                    <a:pt x="1430" y="17138"/>
                  </a:cubicBezTo>
                  <a:close/>
                  <a:moveTo>
                    <a:pt x="0" y="1"/>
                  </a:moveTo>
                  <a:lnTo>
                    <a:pt x="0" y="9753"/>
                  </a:lnTo>
                  <a:lnTo>
                    <a:pt x="1372" y="11117"/>
                  </a:lnTo>
                  <a:lnTo>
                    <a:pt x="1372" y="17027"/>
                  </a:lnTo>
                  <a:lnTo>
                    <a:pt x="1369" y="17027"/>
                  </a:lnTo>
                  <a:cubicBezTo>
                    <a:pt x="1212" y="17055"/>
                    <a:pt x="1091" y="17193"/>
                    <a:pt x="1091" y="17359"/>
                  </a:cubicBezTo>
                  <a:cubicBezTo>
                    <a:pt x="1091" y="17546"/>
                    <a:pt x="1242" y="17698"/>
                    <a:pt x="1430" y="17698"/>
                  </a:cubicBezTo>
                  <a:cubicBezTo>
                    <a:pt x="1615" y="17698"/>
                    <a:pt x="1767" y="17546"/>
                    <a:pt x="1767" y="17359"/>
                  </a:cubicBezTo>
                  <a:cubicBezTo>
                    <a:pt x="1767" y="17193"/>
                    <a:pt x="1645" y="17055"/>
                    <a:pt x="1488" y="17027"/>
                  </a:cubicBezTo>
                  <a:lnTo>
                    <a:pt x="1488" y="11067"/>
                  </a:lnTo>
                  <a:lnTo>
                    <a:pt x="116" y="9704"/>
                  </a:lnTo>
                  <a:lnTo>
                    <a:pt x="116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9" name="Google Shape;3039;p33"/>
            <p:cNvSpPr/>
            <p:nvPr/>
          </p:nvSpPr>
          <p:spPr>
            <a:xfrm>
              <a:off x="1459000" y="1041375"/>
              <a:ext cx="299475" cy="684350"/>
            </a:xfrm>
            <a:custGeom>
              <a:avLst/>
              <a:gdLst/>
              <a:ahLst/>
              <a:cxnLst/>
              <a:rect l="l" t="t" r="r" b="b"/>
              <a:pathLst>
                <a:path w="11979" h="27374" extrusionOk="0">
                  <a:moveTo>
                    <a:pt x="11642" y="26816"/>
                  </a:moveTo>
                  <a:cubicBezTo>
                    <a:pt x="11763" y="26816"/>
                    <a:pt x="11863" y="26916"/>
                    <a:pt x="11863" y="27037"/>
                  </a:cubicBezTo>
                  <a:cubicBezTo>
                    <a:pt x="11863" y="27158"/>
                    <a:pt x="11763" y="27258"/>
                    <a:pt x="11642" y="27258"/>
                  </a:cubicBezTo>
                  <a:cubicBezTo>
                    <a:pt x="11520" y="27258"/>
                    <a:pt x="11421" y="27158"/>
                    <a:pt x="11421" y="27037"/>
                  </a:cubicBezTo>
                  <a:cubicBezTo>
                    <a:pt x="11421" y="26916"/>
                    <a:pt x="11520" y="26816"/>
                    <a:pt x="11642" y="26816"/>
                  </a:cubicBezTo>
                  <a:close/>
                  <a:moveTo>
                    <a:pt x="84" y="1"/>
                  </a:moveTo>
                  <a:lnTo>
                    <a:pt x="1" y="84"/>
                  </a:lnTo>
                  <a:lnTo>
                    <a:pt x="9373" y="9442"/>
                  </a:lnTo>
                  <a:lnTo>
                    <a:pt x="9373" y="24856"/>
                  </a:lnTo>
                  <a:lnTo>
                    <a:pt x="11363" y="26844"/>
                  </a:lnTo>
                  <a:cubicBezTo>
                    <a:pt x="11324" y="26896"/>
                    <a:pt x="11302" y="26965"/>
                    <a:pt x="11302" y="27037"/>
                  </a:cubicBezTo>
                  <a:cubicBezTo>
                    <a:pt x="11302" y="27222"/>
                    <a:pt x="11454" y="27374"/>
                    <a:pt x="11642" y="27374"/>
                  </a:cubicBezTo>
                  <a:cubicBezTo>
                    <a:pt x="11827" y="27374"/>
                    <a:pt x="11979" y="27222"/>
                    <a:pt x="11979" y="27037"/>
                  </a:cubicBezTo>
                  <a:cubicBezTo>
                    <a:pt x="11979" y="26849"/>
                    <a:pt x="11827" y="26697"/>
                    <a:pt x="11642" y="26697"/>
                  </a:cubicBezTo>
                  <a:cubicBezTo>
                    <a:pt x="11567" y="26697"/>
                    <a:pt x="11501" y="26720"/>
                    <a:pt x="11446" y="26758"/>
                  </a:cubicBezTo>
                  <a:lnTo>
                    <a:pt x="9492" y="24807"/>
                  </a:lnTo>
                  <a:lnTo>
                    <a:pt x="9492" y="9392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0" name="Google Shape;3040;p33"/>
            <p:cNvSpPr/>
            <p:nvPr/>
          </p:nvSpPr>
          <p:spPr>
            <a:xfrm>
              <a:off x="1479300" y="966925"/>
              <a:ext cx="291325" cy="642025"/>
            </a:xfrm>
            <a:custGeom>
              <a:avLst/>
              <a:gdLst/>
              <a:ahLst/>
              <a:cxnLst/>
              <a:rect l="l" t="t" r="r" b="b"/>
              <a:pathLst>
                <a:path w="11653" h="25681" extrusionOk="0">
                  <a:moveTo>
                    <a:pt x="326" y="0"/>
                  </a:moveTo>
                  <a:lnTo>
                    <a:pt x="1" y="337"/>
                  </a:lnTo>
                  <a:lnTo>
                    <a:pt x="11020" y="10992"/>
                  </a:lnTo>
                  <a:lnTo>
                    <a:pt x="11020" y="24972"/>
                  </a:lnTo>
                  <a:cubicBezTo>
                    <a:pt x="10924" y="25043"/>
                    <a:pt x="10860" y="25157"/>
                    <a:pt x="10860" y="25286"/>
                  </a:cubicBezTo>
                  <a:cubicBezTo>
                    <a:pt x="10860" y="25504"/>
                    <a:pt x="11037" y="25681"/>
                    <a:pt x="11258" y="25681"/>
                  </a:cubicBezTo>
                  <a:cubicBezTo>
                    <a:pt x="11476" y="25681"/>
                    <a:pt x="11653" y="25504"/>
                    <a:pt x="11653" y="25286"/>
                  </a:cubicBezTo>
                  <a:cubicBezTo>
                    <a:pt x="11653" y="25157"/>
                    <a:pt x="11589" y="25043"/>
                    <a:pt x="11492" y="24972"/>
                  </a:cubicBezTo>
                  <a:lnTo>
                    <a:pt x="11492" y="10794"/>
                  </a:lnTo>
                  <a:lnTo>
                    <a:pt x="326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1" name="Google Shape;3041;p33"/>
            <p:cNvSpPr/>
            <p:nvPr/>
          </p:nvSpPr>
          <p:spPr>
            <a:xfrm>
              <a:off x="1788750" y="1787275"/>
              <a:ext cx="19775" cy="19825"/>
            </a:xfrm>
            <a:custGeom>
              <a:avLst/>
              <a:gdLst/>
              <a:ahLst/>
              <a:cxnLst/>
              <a:rect l="l" t="t" r="r" b="b"/>
              <a:pathLst>
                <a:path w="791" h="793" extrusionOk="0">
                  <a:moveTo>
                    <a:pt x="395" y="0"/>
                  </a:moveTo>
                  <a:cubicBezTo>
                    <a:pt x="177" y="0"/>
                    <a:pt x="1" y="177"/>
                    <a:pt x="1" y="395"/>
                  </a:cubicBezTo>
                  <a:cubicBezTo>
                    <a:pt x="1" y="616"/>
                    <a:pt x="177" y="792"/>
                    <a:pt x="395" y="792"/>
                  </a:cubicBezTo>
                  <a:cubicBezTo>
                    <a:pt x="613" y="792"/>
                    <a:pt x="790" y="616"/>
                    <a:pt x="790" y="395"/>
                  </a:cubicBezTo>
                  <a:cubicBezTo>
                    <a:pt x="790" y="177"/>
                    <a:pt x="613" y="0"/>
                    <a:pt x="395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2" name="Google Shape;3042;p33"/>
            <p:cNvSpPr/>
            <p:nvPr/>
          </p:nvSpPr>
          <p:spPr>
            <a:xfrm>
              <a:off x="1400775" y="1164075"/>
              <a:ext cx="165650" cy="266975"/>
            </a:xfrm>
            <a:custGeom>
              <a:avLst/>
              <a:gdLst/>
              <a:ahLst/>
              <a:cxnLst/>
              <a:rect l="l" t="t" r="r" b="b"/>
              <a:pathLst>
                <a:path w="6626" h="10679" extrusionOk="0">
                  <a:moveTo>
                    <a:pt x="83" y="1"/>
                  </a:moveTo>
                  <a:lnTo>
                    <a:pt x="0" y="84"/>
                  </a:lnTo>
                  <a:lnTo>
                    <a:pt x="6509" y="6582"/>
                  </a:lnTo>
                  <a:lnTo>
                    <a:pt x="6509" y="10678"/>
                  </a:lnTo>
                  <a:lnTo>
                    <a:pt x="6625" y="10678"/>
                  </a:lnTo>
                  <a:lnTo>
                    <a:pt x="6625" y="6532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3" name="Google Shape;3043;p33"/>
            <p:cNvSpPr/>
            <p:nvPr/>
          </p:nvSpPr>
          <p:spPr>
            <a:xfrm>
              <a:off x="1424150" y="1156700"/>
              <a:ext cx="165675" cy="297675"/>
            </a:xfrm>
            <a:custGeom>
              <a:avLst/>
              <a:gdLst/>
              <a:ahLst/>
              <a:cxnLst/>
              <a:rect l="l" t="t" r="r" b="b"/>
              <a:pathLst>
                <a:path w="6627" h="11907" extrusionOk="0">
                  <a:moveTo>
                    <a:pt x="84" y="0"/>
                  </a:moveTo>
                  <a:lnTo>
                    <a:pt x="1" y="83"/>
                  </a:lnTo>
                  <a:lnTo>
                    <a:pt x="6507" y="6581"/>
                  </a:lnTo>
                  <a:lnTo>
                    <a:pt x="6507" y="11906"/>
                  </a:lnTo>
                  <a:lnTo>
                    <a:pt x="6626" y="11906"/>
                  </a:lnTo>
                  <a:lnTo>
                    <a:pt x="6626" y="6532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4" name="Google Shape;3044;p33"/>
            <p:cNvSpPr/>
            <p:nvPr/>
          </p:nvSpPr>
          <p:spPr>
            <a:xfrm>
              <a:off x="1813050" y="1812225"/>
              <a:ext cx="17400" cy="16925"/>
            </a:xfrm>
            <a:custGeom>
              <a:avLst/>
              <a:gdLst/>
              <a:ahLst/>
              <a:cxnLst/>
              <a:rect l="l" t="t" r="r" b="b"/>
              <a:pathLst>
                <a:path w="696" h="677" extrusionOk="0">
                  <a:moveTo>
                    <a:pt x="355" y="117"/>
                  </a:moveTo>
                  <a:cubicBezTo>
                    <a:pt x="414" y="117"/>
                    <a:pt x="471" y="138"/>
                    <a:pt x="514" y="181"/>
                  </a:cubicBezTo>
                  <a:cubicBezTo>
                    <a:pt x="569" y="236"/>
                    <a:pt x="591" y="316"/>
                    <a:pt x="572" y="393"/>
                  </a:cubicBezTo>
                  <a:cubicBezTo>
                    <a:pt x="552" y="471"/>
                    <a:pt x="489" y="534"/>
                    <a:pt x="414" y="551"/>
                  </a:cubicBezTo>
                  <a:cubicBezTo>
                    <a:pt x="395" y="555"/>
                    <a:pt x="376" y="558"/>
                    <a:pt x="358" y="558"/>
                  </a:cubicBezTo>
                  <a:cubicBezTo>
                    <a:pt x="299" y="558"/>
                    <a:pt x="244" y="535"/>
                    <a:pt x="202" y="493"/>
                  </a:cubicBezTo>
                  <a:cubicBezTo>
                    <a:pt x="160" y="451"/>
                    <a:pt x="136" y="396"/>
                    <a:pt x="136" y="338"/>
                  </a:cubicBezTo>
                  <a:cubicBezTo>
                    <a:pt x="136" y="319"/>
                    <a:pt x="138" y="300"/>
                    <a:pt x="144" y="283"/>
                  </a:cubicBezTo>
                  <a:cubicBezTo>
                    <a:pt x="160" y="206"/>
                    <a:pt x="227" y="142"/>
                    <a:pt x="301" y="123"/>
                  </a:cubicBezTo>
                  <a:cubicBezTo>
                    <a:pt x="319" y="119"/>
                    <a:pt x="337" y="117"/>
                    <a:pt x="355" y="117"/>
                  </a:cubicBezTo>
                  <a:close/>
                  <a:moveTo>
                    <a:pt x="356" y="0"/>
                  </a:moveTo>
                  <a:cubicBezTo>
                    <a:pt x="329" y="0"/>
                    <a:pt x="301" y="3"/>
                    <a:pt x="274" y="10"/>
                  </a:cubicBezTo>
                  <a:cubicBezTo>
                    <a:pt x="155" y="37"/>
                    <a:pt x="58" y="134"/>
                    <a:pt x="28" y="255"/>
                  </a:cubicBezTo>
                  <a:cubicBezTo>
                    <a:pt x="0" y="371"/>
                    <a:pt x="33" y="493"/>
                    <a:pt x="119" y="578"/>
                  </a:cubicBezTo>
                  <a:cubicBezTo>
                    <a:pt x="183" y="642"/>
                    <a:pt x="269" y="676"/>
                    <a:pt x="358" y="676"/>
                  </a:cubicBezTo>
                  <a:cubicBezTo>
                    <a:pt x="385" y="676"/>
                    <a:pt x="412" y="673"/>
                    <a:pt x="439" y="667"/>
                  </a:cubicBezTo>
                  <a:cubicBezTo>
                    <a:pt x="561" y="636"/>
                    <a:pt x="657" y="540"/>
                    <a:pt x="685" y="421"/>
                  </a:cubicBezTo>
                  <a:cubicBezTo>
                    <a:pt x="690" y="393"/>
                    <a:pt x="696" y="366"/>
                    <a:pt x="696" y="338"/>
                  </a:cubicBezTo>
                  <a:cubicBezTo>
                    <a:pt x="696" y="250"/>
                    <a:pt x="660" y="164"/>
                    <a:pt x="597" y="98"/>
                  </a:cubicBezTo>
                  <a:cubicBezTo>
                    <a:pt x="531" y="34"/>
                    <a:pt x="446" y="0"/>
                    <a:pt x="356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5" name="Google Shape;3045;p33"/>
            <p:cNvSpPr/>
            <p:nvPr/>
          </p:nvSpPr>
          <p:spPr>
            <a:xfrm>
              <a:off x="1889100" y="1038400"/>
              <a:ext cx="16925" cy="16950"/>
            </a:xfrm>
            <a:custGeom>
              <a:avLst/>
              <a:gdLst/>
              <a:ahLst/>
              <a:cxnLst/>
              <a:rect l="l" t="t" r="r" b="b"/>
              <a:pathLst>
                <a:path w="677" h="678" extrusionOk="0">
                  <a:moveTo>
                    <a:pt x="340" y="117"/>
                  </a:moveTo>
                  <a:cubicBezTo>
                    <a:pt x="461" y="117"/>
                    <a:pt x="561" y="216"/>
                    <a:pt x="561" y="338"/>
                  </a:cubicBezTo>
                  <a:cubicBezTo>
                    <a:pt x="561" y="459"/>
                    <a:pt x="461" y="559"/>
                    <a:pt x="340" y="559"/>
                  </a:cubicBezTo>
                  <a:cubicBezTo>
                    <a:pt x="218" y="559"/>
                    <a:pt x="119" y="459"/>
                    <a:pt x="119" y="338"/>
                  </a:cubicBezTo>
                  <a:cubicBezTo>
                    <a:pt x="119" y="216"/>
                    <a:pt x="218" y="117"/>
                    <a:pt x="340" y="117"/>
                  </a:cubicBezTo>
                  <a:close/>
                  <a:moveTo>
                    <a:pt x="340" y="1"/>
                  </a:moveTo>
                  <a:cubicBezTo>
                    <a:pt x="152" y="1"/>
                    <a:pt x="0" y="153"/>
                    <a:pt x="0" y="338"/>
                  </a:cubicBezTo>
                  <a:cubicBezTo>
                    <a:pt x="0" y="525"/>
                    <a:pt x="152" y="677"/>
                    <a:pt x="340" y="677"/>
                  </a:cubicBezTo>
                  <a:cubicBezTo>
                    <a:pt x="525" y="677"/>
                    <a:pt x="677" y="525"/>
                    <a:pt x="677" y="338"/>
                  </a:cubicBezTo>
                  <a:cubicBezTo>
                    <a:pt x="677" y="153"/>
                    <a:pt x="525" y="1"/>
                    <a:pt x="340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6" name="Google Shape;3046;p33"/>
            <p:cNvSpPr/>
            <p:nvPr/>
          </p:nvSpPr>
          <p:spPr>
            <a:xfrm>
              <a:off x="1836850" y="1835650"/>
              <a:ext cx="16925" cy="16925"/>
            </a:xfrm>
            <a:custGeom>
              <a:avLst/>
              <a:gdLst/>
              <a:ahLst/>
              <a:cxnLst/>
              <a:rect l="l" t="t" r="r" b="b"/>
              <a:pathLst>
                <a:path w="677" h="677" extrusionOk="0">
                  <a:moveTo>
                    <a:pt x="340" y="119"/>
                  </a:moveTo>
                  <a:cubicBezTo>
                    <a:pt x="462" y="119"/>
                    <a:pt x="561" y="218"/>
                    <a:pt x="561" y="340"/>
                  </a:cubicBezTo>
                  <a:cubicBezTo>
                    <a:pt x="561" y="461"/>
                    <a:pt x="462" y="561"/>
                    <a:pt x="340" y="561"/>
                  </a:cubicBezTo>
                  <a:cubicBezTo>
                    <a:pt x="219" y="561"/>
                    <a:pt x="119" y="461"/>
                    <a:pt x="119" y="340"/>
                  </a:cubicBezTo>
                  <a:cubicBezTo>
                    <a:pt x="119" y="218"/>
                    <a:pt x="219" y="119"/>
                    <a:pt x="340" y="119"/>
                  </a:cubicBezTo>
                  <a:close/>
                  <a:moveTo>
                    <a:pt x="340" y="0"/>
                  </a:moveTo>
                  <a:cubicBezTo>
                    <a:pt x="152" y="0"/>
                    <a:pt x="1" y="152"/>
                    <a:pt x="1" y="340"/>
                  </a:cubicBezTo>
                  <a:cubicBezTo>
                    <a:pt x="1" y="525"/>
                    <a:pt x="152" y="677"/>
                    <a:pt x="340" y="677"/>
                  </a:cubicBezTo>
                  <a:cubicBezTo>
                    <a:pt x="525" y="677"/>
                    <a:pt x="677" y="525"/>
                    <a:pt x="677" y="340"/>
                  </a:cubicBezTo>
                  <a:cubicBezTo>
                    <a:pt x="677" y="152"/>
                    <a:pt x="525" y="0"/>
                    <a:pt x="340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7" name="Google Shape;3047;p33"/>
            <p:cNvSpPr/>
            <p:nvPr/>
          </p:nvSpPr>
          <p:spPr>
            <a:xfrm>
              <a:off x="1889100" y="1068850"/>
              <a:ext cx="16925" cy="17000"/>
            </a:xfrm>
            <a:custGeom>
              <a:avLst/>
              <a:gdLst/>
              <a:ahLst/>
              <a:cxnLst/>
              <a:rect l="l" t="t" r="r" b="b"/>
              <a:pathLst>
                <a:path w="677" h="680" extrusionOk="0">
                  <a:moveTo>
                    <a:pt x="340" y="119"/>
                  </a:moveTo>
                  <a:cubicBezTo>
                    <a:pt x="461" y="119"/>
                    <a:pt x="561" y="218"/>
                    <a:pt x="561" y="340"/>
                  </a:cubicBezTo>
                  <a:cubicBezTo>
                    <a:pt x="561" y="461"/>
                    <a:pt x="461" y="561"/>
                    <a:pt x="340" y="561"/>
                  </a:cubicBezTo>
                  <a:cubicBezTo>
                    <a:pt x="218" y="561"/>
                    <a:pt x="119" y="461"/>
                    <a:pt x="119" y="340"/>
                  </a:cubicBezTo>
                  <a:cubicBezTo>
                    <a:pt x="119" y="218"/>
                    <a:pt x="218" y="119"/>
                    <a:pt x="340" y="119"/>
                  </a:cubicBezTo>
                  <a:close/>
                  <a:moveTo>
                    <a:pt x="340" y="0"/>
                  </a:moveTo>
                  <a:cubicBezTo>
                    <a:pt x="152" y="0"/>
                    <a:pt x="0" y="152"/>
                    <a:pt x="0" y="340"/>
                  </a:cubicBezTo>
                  <a:cubicBezTo>
                    <a:pt x="0" y="528"/>
                    <a:pt x="152" y="679"/>
                    <a:pt x="340" y="679"/>
                  </a:cubicBezTo>
                  <a:cubicBezTo>
                    <a:pt x="525" y="679"/>
                    <a:pt x="677" y="528"/>
                    <a:pt x="677" y="340"/>
                  </a:cubicBezTo>
                  <a:cubicBezTo>
                    <a:pt x="677" y="152"/>
                    <a:pt x="525" y="0"/>
                    <a:pt x="340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8" name="Google Shape;3048;p33"/>
            <p:cNvSpPr/>
            <p:nvPr/>
          </p:nvSpPr>
          <p:spPr>
            <a:xfrm>
              <a:off x="1611125" y="977275"/>
              <a:ext cx="373450" cy="868550"/>
            </a:xfrm>
            <a:custGeom>
              <a:avLst/>
              <a:gdLst/>
              <a:ahLst/>
              <a:cxnLst/>
              <a:rect l="l" t="t" r="r" b="b"/>
              <a:pathLst>
                <a:path w="14938" h="34742" extrusionOk="0">
                  <a:moveTo>
                    <a:pt x="14598" y="34181"/>
                  </a:moveTo>
                  <a:cubicBezTo>
                    <a:pt x="14719" y="34181"/>
                    <a:pt x="14818" y="34280"/>
                    <a:pt x="14818" y="34401"/>
                  </a:cubicBezTo>
                  <a:cubicBezTo>
                    <a:pt x="14818" y="34523"/>
                    <a:pt x="14719" y="34622"/>
                    <a:pt x="14598" y="34622"/>
                  </a:cubicBezTo>
                  <a:cubicBezTo>
                    <a:pt x="14476" y="34622"/>
                    <a:pt x="14377" y="34523"/>
                    <a:pt x="14377" y="34401"/>
                  </a:cubicBezTo>
                  <a:cubicBezTo>
                    <a:pt x="14377" y="34280"/>
                    <a:pt x="14476" y="34181"/>
                    <a:pt x="14598" y="34181"/>
                  </a:cubicBezTo>
                  <a:close/>
                  <a:moveTo>
                    <a:pt x="83" y="0"/>
                  </a:moveTo>
                  <a:lnTo>
                    <a:pt x="0" y="83"/>
                  </a:lnTo>
                  <a:lnTo>
                    <a:pt x="9355" y="9422"/>
                  </a:lnTo>
                  <a:lnTo>
                    <a:pt x="9355" y="29250"/>
                  </a:lnTo>
                  <a:lnTo>
                    <a:pt x="14322" y="34208"/>
                  </a:lnTo>
                  <a:cubicBezTo>
                    <a:pt x="14283" y="34263"/>
                    <a:pt x="14258" y="34330"/>
                    <a:pt x="14258" y="34401"/>
                  </a:cubicBezTo>
                  <a:cubicBezTo>
                    <a:pt x="14258" y="34589"/>
                    <a:pt x="14410" y="34741"/>
                    <a:pt x="14598" y="34741"/>
                  </a:cubicBezTo>
                  <a:cubicBezTo>
                    <a:pt x="14785" y="34741"/>
                    <a:pt x="14937" y="34589"/>
                    <a:pt x="14937" y="34401"/>
                  </a:cubicBezTo>
                  <a:cubicBezTo>
                    <a:pt x="14937" y="34214"/>
                    <a:pt x="14785" y="34062"/>
                    <a:pt x="14598" y="34062"/>
                  </a:cubicBezTo>
                  <a:cubicBezTo>
                    <a:pt x="14526" y="34062"/>
                    <a:pt x="14460" y="34087"/>
                    <a:pt x="14404" y="34125"/>
                  </a:cubicBezTo>
                  <a:lnTo>
                    <a:pt x="9471" y="29201"/>
                  </a:lnTo>
                  <a:lnTo>
                    <a:pt x="9471" y="9375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9" name="Google Shape;3049;p33"/>
            <p:cNvSpPr/>
            <p:nvPr/>
          </p:nvSpPr>
          <p:spPr>
            <a:xfrm>
              <a:off x="1695175" y="963875"/>
              <a:ext cx="377650" cy="901950"/>
            </a:xfrm>
            <a:custGeom>
              <a:avLst/>
              <a:gdLst/>
              <a:ahLst/>
              <a:cxnLst/>
              <a:rect l="l" t="t" r="r" b="b"/>
              <a:pathLst>
                <a:path w="15106" h="36078" extrusionOk="0">
                  <a:moveTo>
                    <a:pt x="332" y="1"/>
                  </a:moveTo>
                  <a:lnTo>
                    <a:pt x="0" y="335"/>
                  </a:lnTo>
                  <a:lnTo>
                    <a:pt x="3178" y="3490"/>
                  </a:lnTo>
                  <a:lnTo>
                    <a:pt x="7859" y="8136"/>
                  </a:lnTo>
                  <a:lnTo>
                    <a:pt x="7859" y="29215"/>
                  </a:lnTo>
                  <a:lnTo>
                    <a:pt x="14322" y="35628"/>
                  </a:lnTo>
                  <a:cubicBezTo>
                    <a:pt x="14319" y="35647"/>
                    <a:pt x="14316" y="35663"/>
                    <a:pt x="14316" y="35683"/>
                  </a:cubicBezTo>
                  <a:cubicBezTo>
                    <a:pt x="14316" y="35901"/>
                    <a:pt x="14493" y="36078"/>
                    <a:pt x="14711" y="36078"/>
                  </a:cubicBezTo>
                  <a:cubicBezTo>
                    <a:pt x="14929" y="36078"/>
                    <a:pt x="15106" y="35901"/>
                    <a:pt x="15106" y="35683"/>
                  </a:cubicBezTo>
                  <a:cubicBezTo>
                    <a:pt x="15106" y="35465"/>
                    <a:pt x="14929" y="35288"/>
                    <a:pt x="14711" y="35288"/>
                  </a:cubicBezTo>
                  <a:cubicBezTo>
                    <a:pt x="14692" y="35288"/>
                    <a:pt x="14672" y="35291"/>
                    <a:pt x="14653" y="35294"/>
                  </a:cubicBezTo>
                  <a:lnTo>
                    <a:pt x="8332" y="29019"/>
                  </a:lnTo>
                  <a:lnTo>
                    <a:pt x="8332" y="7940"/>
                  </a:lnTo>
                  <a:lnTo>
                    <a:pt x="8263" y="7871"/>
                  </a:lnTo>
                  <a:lnTo>
                    <a:pt x="3294" y="2938"/>
                  </a:lnTo>
                  <a:lnTo>
                    <a:pt x="332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0" name="Google Shape;3050;p33"/>
            <p:cNvSpPr/>
            <p:nvPr/>
          </p:nvSpPr>
          <p:spPr>
            <a:xfrm>
              <a:off x="1563900" y="991550"/>
              <a:ext cx="348000" cy="843075"/>
            </a:xfrm>
            <a:custGeom>
              <a:avLst/>
              <a:gdLst/>
              <a:ahLst/>
              <a:cxnLst/>
              <a:rect l="l" t="t" r="r" b="b"/>
              <a:pathLst>
                <a:path w="13920" h="33723" extrusionOk="0">
                  <a:moveTo>
                    <a:pt x="84" y="1"/>
                  </a:moveTo>
                  <a:lnTo>
                    <a:pt x="1" y="83"/>
                  </a:lnTo>
                  <a:lnTo>
                    <a:pt x="9376" y="9442"/>
                  </a:lnTo>
                  <a:lnTo>
                    <a:pt x="9376" y="29270"/>
                  </a:lnTo>
                  <a:lnTo>
                    <a:pt x="13837" y="33723"/>
                  </a:lnTo>
                  <a:lnTo>
                    <a:pt x="13919" y="33640"/>
                  </a:lnTo>
                  <a:lnTo>
                    <a:pt x="9491" y="29220"/>
                  </a:lnTo>
                  <a:lnTo>
                    <a:pt x="9491" y="9392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1" name="Google Shape;3051;p33"/>
            <p:cNvSpPr/>
            <p:nvPr/>
          </p:nvSpPr>
          <p:spPr>
            <a:xfrm>
              <a:off x="1587225" y="984175"/>
              <a:ext cx="367050" cy="861650"/>
            </a:xfrm>
            <a:custGeom>
              <a:avLst/>
              <a:gdLst/>
              <a:ahLst/>
              <a:cxnLst/>
              <a:rect l="l" t="t" r="r" b="b"/>
              <a:pathLst>
                <a:path w="14682" h="34466" extrusionOk="0">
                  <a:moveTo>
                    <a:pt x="14344" y="33905"/>
                  </a:moveTo>
                  <a:cubicBezTo>
                    <a:pt x="14466" y="33905"/>
                    <a:pt x="14565" y="34004"/>
                    <a:pt x="14565" y="34125"/>
                  </a:cubicBezTo>
                  <a:cubicBezTo>
                    <a:pt x="14565" y="34247"/>
                    <a:pt x="14466" y="34346"/>
                    <a:pt x="14344" y="34346"/>
                  </a:cubicBezTo>
                  <a:cubicBezTo>
                    <a:pt x="14223" y="34346"/>
                    <a:pt x="14124" y="34247"/>
                    <a:pt x="14124" y="34125"/>
                  </a:cubicBezTo>
                  <a:cubicBezTo>
                    <a:pt x="14124" y="34004"/>
                    <a:pt x="14223" y="33905"/>
                    <a:pt x="14344" y="33905"/>
                  </a:cubicBezTo>
                  <a:close/>
                  <a:moveTo>
                    <a:pt x="87" y="0"/>
                  </a:moveTo>
                  <a:lnTo>
                    <a:pt x="1" y="83"/>
                  </a:lnTo>
                  <a:lnTo>
                    <a:pt x="9376" y="9441"/>
                  </a:lnTo>
                  <a:lnTo>
                    <a:pt x="9376" y="29256"/>
                  </a:lnTo>
                  <a:lnTo>
                    <a:pt x="14066" y="33932"/>
                  </a:lnTo>
                  <a:cubicBezTo>
                    <a:pt x="14027" y="33987"/>
                    <a:pt x="14005" y="34054"/>
                    <a:pt x="14005" y="34125"/>
                  </a:cubicBezTo>
                  <a:cubicBezTo>
                    <a:pt x="14005" y="34313"/>
                    <a:pt x="14157" y="34465"/>
                    <a:pt x="14344" y="34465"/>
                  </a:cubicBezTo>
                  <a:cubicBezTo>
                    <a:pt x="14529" y="34465"/>
                    <a:pt x="14681" y="34313"/>
                    <a:pt x="14681" y="34125"/>
                  </a:cubicBezTo>
                  <a:cubicBezTo>
                    <a:pt x="14681" y="33941"/>
                    <a:pt x="14529" y="33789"/>
                    <a:pt x="14344" y="33789"/>
                  </a:cubicBezTo>
                  <a:cubicBezTo>
                    <a:pt x="14273" y="33789"/>
                    <a:pt x="14204" y="33811"/>
                    <a:pt x="14148" y="33849"/>
                  </a:cubicBezTo>
                  <a:lnTo>
                    <a:pt x="9494" y="29206"/>
                  </a:lnTo>
                  <a:lnTo>
                    <a:pt x="9494" y="9391"/>
                  </a:lnTo>
                  <a:lnTo>
                    <a:pt x="87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52" name="Google Shape;3052;p33"/>
          <p:cNvSpPr txBox="1">
            <a:spLocks noGrp="1"/>
          </p:cNvSpPr>
          <p:nvPr>
            <p:ph type="title"/>
          </p:nvPr>
        </p:nvSpPr>
        <p:spPr>
          <a:xfrm>
            <a:off x="720000" y="365760"/>
            <a:ext cx="77040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053" name="Google Shape;3053;p33"/>
          <p:cNvSpPr txBox="1">
            <a:spLocks noGrp="1"/>
          </p:cNvSpPr>
          <p:nvPr>
            <p:ph type="subTitle" idx="1"/>
          </p:nvPr>
        </p:nvSpPr>
        <p:spPr>
          <a:xfrm>
            <a:off x="720025" y="1575292"/>
            <a:ext cx="7704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54" name="Google Shape;3054;p33"/>
          <p:cNvSpPr txBox="1">
            <a:spLocks noGrp="1"/>
          </p:cNvSpPr>
          <p:nvPr>
            <p:ph type="subTitle" idx="2"/>
          </p:nvPr>
        </p:nvSpPr>
        <p:spPr>
          <a:xfrm>
            <a:off x="720025" y="2771675"/>
            <a:ext cx="7704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55" name="Google Shape;3055;p33"/>
          <p:cNvSpPr txBox="1">
            <a:spLocks noGrp="1"/>
          </p:cNvSpPr>
          <p:nvPr>
            <p:ph type="subTitle" idx="3"/>
          </p:nvPr>
        </p:nvSpPr>
        <p:spPr>
          <a:xfrm>
            <a:off x="720025" y="3968375"/>
            <a:ext cx="7704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56" name="Google Shape;3056;p33"/>
          <p:cNvSpPr txBox="1">
            <a:spLocks noGrp="1"/>
          </p:cNvSpPr>
          <p:nvPr>
            <p:ph type="subTitle" idx="4"/>
          </p:nvPr>
        </p:nvSpPr>
        <p:spPr>
          <a:xfrm>
            <a:off x="720025" y="1199707"/>
            <a:ext cx="7704000" cy="53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latin typeface="DM Sans"/>
                <a:ea typeface="DM Sans"/>
                <a:cs typeface="DM Sans"/>
                <a:sym typeface="DM Sans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057" name="Google Shape;3057;p33"/>
          <p:cNvSpPr txBox="1">
            <a:spLocks noGrp="1"/>
          </p:cNvSpPr>
          <p:nvPr>
            <p:ph type="subTitle" idx="5"/>
          </p:nvPr>
        </p:nvSpPr>
        <p:spPr>
          <a:xfrm>
            <a:off x="720025" y="2390675"/>
            <a:ext cx="77040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latin typeface="DM Sans"/>
                <a:ea typeface="DM Sans"/>
                <a:cs typeface="DM Sans"/>
                <a:sym typeface="DM Sans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058" name="Google Shape;3058;p33"/>
          <p:cNvSpPr txBox="1">
            <a:spLocks noGrp="1"/>
          </p:cNvSpPr>
          <p:nvPr>
            <p:ph type="subTitle" idx="6"/>
          </p:nvPr>
        </p:nvSpPr>
        <p:spPr>
          <a:xfrm>
            <a:off x="720025" y="3587375"/>
            <a:ext cx="77040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latin typeface="DM Sans"/>
                <a:ea typeface="DM Sans"/>
                <a:cs typeface="DM Sans"/>
                <a:sym typeface="DM Sans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5" name="Google Shape;425;p16"/>
          <p:cNvGrpSpPr/>
          <p:nvPr/>
        </p:nvGrpSpPr>
        <p:grpSpPr>
          <a:xfrm rot="1799983" flipH="1">
            <a:off x="7282461" y="-783041"/>
            <a:ext cx="2835804" cy="2780472"/>
            <a:chOff x="1400775" y="920275"/>
            <a:chExt cx="1637475" cy="1605525"/>
          </a:xfrm>
        </p:grpSpPr>
        <p:sp>
          <p:nvSpPr>
            <p:cNvPr id="426" name="Google Shape;426;p16"/>
            <p:cNvSpPr/>
            <p:nvPr/>
          </p:nvSpPr>
          <p:spPr>
            <a:xfrm>
              <a:off x="2472400" y="990525"/>
              <a:ext cx="16925" cy="247025"/>
            </a:xfrm>
            <a:custGeom>
              <a:avLst/>
              <a:gdLst/>
              <a:ahLst/>
              <a:cxnLst/>
              <a:rect l="l" t="t" r="r" b="b"/>
              <a:pathLst>
                <a:path w="677" h="9881" extrusionOk="0">
                  <a:moveTo>
                    <a:pt x="337" y="9320"/>
                  </a:moveTo>
                  <a:cubicBezTo>
                    <a:pt x="458" y="9320"/>
                    <a:pt x="558" y="9419"/>
                    <a:pt x="558" y="9540"/>
                  </a:cubicBezTo>
                  <a:cubicBezTo>
                    <a:pt x="558" y="9662"/>
                    <a:pt x="458" y="9761"/>
                    <a:pt x="337" y="9761"/>
                  </a:cubicBezTo>
                  <a:cubicBezTo>
                    <a:pt x="215" y="9761"/>
                    <a:pt x="116" y="9662"/>
                    <a:pt x="116" y="9540"/>
                  </a:cubicBezTo>
                  <a:cubicBezTo>
                    <a:pt x="116" y="9419"/>
                    <a:pt x="215" y="9320"/>
                    <a:pt x="337" y="9320"/>
                  </a:cubicBezTo>
                  <a:close/>
                  <a:moveTo>
                    <a:pt x="279" y="0"/>
                  </a:moveTo>
                  <a:lnTo>
                    <a:pt x="279" y="9206"/>
                  </a:lnTo>
                  <a:cubicBezTo>
                    <a:pt x="122" y="9237"/>
                    <a:pt x="0" y="9375"/>
                    <a:pt x="0" y="9540"/>
                  </a:cubicBezTo>
                  <a:cubicBezTo>
                    <a:pt x="0" y="9728"/>
                    <a:pt x="152" y="9880"/>
                    <a:pt x="337" y="9880"/>
                  </a:cubicBezTo>
                  <a:cubicBezTo>
                    <a:pt x="525" y="9880"/>
                    <a:pt x="676" y="9728"/>
                    <a:pt x="676" y="9540"/>
                  </a:cubicBezTo>
                  <a:cubicBezTo>
                    <a:pt x="676" y="9375"/>
                    <a:pt x="555" y="9237"/>
                    <a:pt x="398" y="9206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16"/>
            <p:cNvSpPr/>
            <p:nvPr/>
          </p:nvSpPr>
          <p:spPr>
            <a:xfrm>
              <a:off x="2905300" y="1457050"/>
              <a:ext cx="73250" cy="126800"/>
            </a:xfrm>
            <a:custGeom>
              <a:avLst/>
              <a:gdLst/>
              <a:ahLst/>
              <a:cxnLst/>
              <a:rect l="l" t="t" r="r" b="b"/>
              <a:pathLst>
                <a:path w="2930" h="5072" extrusionOk="0">
                  <a:moveTo>
                    <a:pt x="337" y="4511"/>
                  </a:moveTo>
                  <a:cubicBezTo>
                    <a:pt x="459" y="4511"/>
                    <a:pt x="558" y="4610"/>
                    <a:pt x="558" y="4732"/>
                  </a:cubicBezTo>
                  <a:cubicBezTo>
                    <a:pt x="558" y="4853"/>
                    <a:pt x="459" y="4952"/>
                    <a:pt x="337" y="4952"/>
                  </a:cubicBezTo>
                  <a:cubicBezTo>
                    <a:pt x="216" y="4952"/>
                    <a:pt x="117" y="4853"/>
                    <a:pt x="117" y="4732"/>
                  </a:cubicBezTo>
                  <a:cubicBezTo>
                    <a:pt x="117" y="4610"/>
                    <a:pt x="216" y="4511"/>
                    <a:pt x="337" y="4511"/>
                  </a:cubicBezTo>
                  <a:close/>
                  <a:moveTo>
                    <a:pt x="509" y="0"/>
                  </a:moveTo>
                  <a:lnTo>
                    <a:pt x="279" y="232"/>
                  </a:lnTo>
                  <a:lnTo>
                    <a:pt x="279" y="4400"/>
                  </a:lnTo>
                  <a:cubicBezTo>
                    <a:pt x="119" y="4428"/>
                    <a:pt x="1" y="4566"/>
                    <a:pt x="1" y="4732"/>
                  </a:cubicBezTo>
                  <a:cubicBezTo>
                    <a:pt x="1" y="4919"/>
                    <a:pt x="152" y="5071"/>
                    <a:pt x="337" y="5071"/>
                  </a:cubicBezTo>
                  <a:cubicBezTo>
                    <a:pt x="525" y="5071"/>
                    <a:pt x="677" y="4919"/>
                    <a:pt x="677" y="4732"/>
                  </a:cubicBezTo>
                  <a:cubicBezTo>
                    <a:pt x="677" y="4566"/>
                    <a:pt x="556" y="4428"/>
                    <a:pt x="398" y="4400"/>
                  </a:cubicBezTo>
                  <a:lnTo>
                    <a:pt x="398" y="279"/>
                  </a:lnTo>
                  <a:lnTo>
                    <a:pt x="558" y="119"/>
                  </a:lnTo>
                  <a:lnTo>
                    <a:pt x="2930" y="119"/>
                  </a:lnTo>
                  <a:lnTo>
                    <a:pt x="2930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16"/>
            <p:cNvSpPr/>
            <p:nvPr/>
          </p:nvSpPr>
          <p:spPr>
            <a:xfrm>
              <a:off x="2400400" y="1336750"/>
              <a:ext cx="16950" cy="16925"/>
            </a:xfrm>
            <a:custGeom>
              <a:avLst/>
              <a:gdLst/>
              <a:ahLst/>
              <a:cxnLst/>
              <a:rect l="l" t="t" r="r" b="b"/>
              <a:pathLst>
                <a:path w="678" h="677" extrusionOk="0">
                  <a:moveTo>
                    <a:pt x="340" y="119"/>
                  </a:moveTo>
                  <a:cubicBezTo>
                    <a:pt x="462" y="119"/>
                    <a:pt x="561" y="219"/>
                    <a:pt x="561" y="340"/>
                  </a:cubicBezTo>
                  <a:cubicBezTo>
                    <a:pt x="561" y="462"/>
                    <a:pt x="462" y="561"/>
                    <a:pt x="340" y="561"/>
                  </a:cubicBezTo>
                  <a:cubicBezTo>
                    <a:pt x="219" y="561"/>
                    <a:pt x="120" y="462"/>
                    <a:pt x="120" y="340"/>
                  </a:cubicBezTo>
                  <a:cubicBezTo>
                    <a:pt x="120" y="219"/>
                    <a:pt x="219" y="119"/>
                    <a:pt x="340" y="119"/>
                  </a:cubicBezTo>
                  <a:close/>
                  <a:moveTo>
                    <a:pt x="340" y="1"/>
                  </a:moveTo>
                  <a:cubicBezTo>
                    <a:pt x="153" y="1"/>
                    <a:pt x="1" y="152"/>
                    <a:pt x="1" y="340"/>
                  </a:cubicBezTo>
                  <a:cubicBezTo>
                    <a:pt x="1" y="525"/>
                    <a:pt x="153" y="677"/>
                    <a:pt x="340" y="677"/>
                  </a:cubicBezTo>
                  <a:cubicBezTo>
                    <a:pt x="525" y="677"/>
                    <a:pt x="677" y="525"/>
                    <a:pt x="677" y="340"/>
                  </a:cubicBezTo>
                  <a:cubicBezTo>
                    <a:pt x="677" y="152"/>
                    <a:pt x="525" y="1"/>
                    <a:pt x="340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16"/>
            <p:cNvSpPr/>
            <p:nvPr/>
          </p:nvSpPr>
          <p:spPr>
            <a:xfrm>
              <a:off x="2727800" y="1624750"/>
              <a:ext cx="310450" cy="193250"/>
            </a:xfrm>
            <a:custGeom>
              <a:avLst/>
              <a:gdLst/>
              <a:ahLst/>
              <a:cxnLst/>
              <a:rect l="l" t="t" r="r" b="b"/>
              <a:pathLst>
                <a:path w="12418" h="7730" extrusionOk="0">
                  <a:moveTo>
                    <a:pt x="12083" y="0"/>
                  </a:moveTo>
                  <a:lnTo>
                    <a:pt x="5036" y="7100"/>
                  </a:lnTo>
                  <a:lnTo>
                    <a:pt x="710" y="7100"/>
                  </a:lnTo>
                  <a:cubicBezTo>
                    <a:pt x="638" y="7004"/>
                    <a:pt x="525" y="6940"/>
                    <a:pt x="395" y="6940"/>
                  </a:cubicBezTo>
                  <a:cubicBezTo>
                    <a:pt x="177" y="6940"/>
                    <a:pt x="1" y="7117"/>
                    <a:pt x="1" y="7335"/>
                  </a:cubicBezTo>
                  <a:cubicBezTo>
                    <a:pt x="1" y="7553"/>
                    <a:pt x="177" y="7730"/>
                    <a:pt x="395" y="7730"/>
                  </a:cubicBezTo>
                  <a:cubicBezTo>
                    <a:pt x="525" y="7730"/>
                    <a:pt x="638" y="7669"/>
                    <a:pt x="710" y="7572"/>
                  </a:cubicBezTo>
                  <a:lnTo>
                    <a:pt x="5232" y="7572"/>
                  </a:lnTo>
                  <a:lnTo>
                    <a:pt x="12417" y="331"/>
                  </a:lnTo>
                  <a:lnTo>
                    <a:pt x="12083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16"/>
            <p:cNvSpPr/>
            <p:nvPr/>
          </p:nvSpPr>
          <p:spPr>
            <a:xfrm>
              <a:off x="2400400" y="1367250"/>
              <a:ext cx="16950" cy="16950"/>
            </a:xfrm>
            <a:custGeom>
              <a:avLst/>
              <a:gdLst/>
              <a:ahLst/>
              <a:cxnLst/>
              <a:rect l="l" t="t" r="r" b="b"/>
              <a:pathLst>
                <a:path w="678" h="678" extrusionOk="0">
                  <a:moveTo>
                    <a:pt x="340" y="119"/>
                  </a:moveTo>
                  <a:cubicBezTo>
                    <a:pt x="462" y="119"/>
                    <a:pt x="561" y="219"/>
                    <a:pt x="561" y="340"/>
                  </a:cubicBezTo>
                  <a:cubicBezTo>
                    <a:pt x="561" y="462"/>
                    <a:pt x="462" y="558"/>
                    <a:pt x="340" y="558"/>
                  </a:cubicBezTo>
                  <a:cubicBezTo>
                    <a:pt x="219" y="558"/>
                    <a:pt x="120" y="462"/>
                    <a:pt x="120" y="340"/>
                  </a:cubicBezTo>
                  <a:cubicBezTo>
                    <a:pt x="120" y="219"/>
                    <a:pt x="219" y="119"/>
                    <a:pt x="340" y="119"/>
                  </a:cubicBezTo>
                  <a:close/>
                  <a:moveTo>
                    <a:pt x="340" y="1"/>
                  </a:moveTo>
                  <a:cubicBezTo>
                    <a:pt x="153" y="1"/>
                    <a:pt x="1" y="153"/>
                    <a:pt x="1" y="340"/>
                  </a:cubicBezTo>
                  <a:cubicBezTo>
                    <a:pt x="1" y="525"/>
                    <a:pt x="153" y="677"/>
                    <a:pt x="340" y="677"/>
                  </a:cubicBezTo>
                  <a:cubicBezTo>
                    <a:pt x="525" y="677"/>
                    <a:pt x="677" y="525"/>
                    <a:pt x="677" y="340"/>
                  </a:cubicBezTo>
                  <a:cubicBezTo>
                    <a:pt x="677" y="153"/>
                    <a:pt x="525" y="1"/>
                    <a:pt x="340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16"/>
            <p:cNvSpPr/>
            <p:nvPr/>
          </p:nvSpPr>
          <p:spPr>
            <a:xfrm>
              <a:off x="2399025" y="1396800"/>
              <a:ext cx="19775" cy="19825"/>
            </a:xfrm>
            <a:custGeom>
              <a:avLst/>
              <a:gdLst/>
              <a:ahLst/>
              <a:cxnLst/>
              <a:rect l="l" t="t" r="r" b="b"/>
              <a:pathLst>
                <a:path w="791" h="793" extrusionOk="0">
                  <a:moveTo>
                    <a:pt x="395" y="0"/>
                  </a:moveTo>
                  <a:cubicBezTo>
                    <a:pt x="177" y="0"/>
                    <a:pt x="1" y="177"/>
                    <a:pt x="1" y="398"/>
                  </a:cubicBezTo>
                  <a:cubicBezTo>
                    <a:pt x="1" y="616"/>
                    <a:pt x="177" y="793"/>
                    <a:pt x="395" y="793"/>
                  </a:cubicBezTo>
                  <a:cubicBezTo>
                    <a:pt x="613" y="793"/>
                    <a:pt x="790" y="616"/>
                    <a:pt x="790" y="398"/>
                  </a:cubicBezTo>
                  <a:cubicBezTo>
                    <a:pt x="790" y="177"/>
                    <a:pt x="613" y="0"/>
                    <a:pt x="395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16"/>
            <p:cNvSpPr/>
            <p:nvPr/>
          </p:nvSpPr>
          <p:spPr>
            <a:xfrm>
              <a:off x="2391725" y="990525"/>
              <a:ext cx="83725" cy="512775"/>
            </a:xfrm>
            <a:custGeom>
              <a:avLst/>
              <a:gdLst/>
              <a:ahLst/>
              <a:cxnLst/>
              <a:rect l="l" t="t" r="r" b="b"/>
              <a:pathLst>
                <a:path w="3349" h="20511" extrusionOk="0">
                  <a:moveTo>
                    <a:pt x="0" y="0"/>
                  </a:moveTo>
                  <a:lnTo>
                    <a:pt x="0" y="8988"/>
                  </a:lnTo>
                  <a:lnTo>
                    <a:pt x="2716" y="11685"/>
                  </a:lnTo>
                  <a:lnTo>
                    <a:pt x="2716" y="19801"/>
                  </a:lnTo>
                  <a:cubicBezTo>
                    <a:pt x="2620" y="19873"/>
                    <a:pt x="2556" y="19986"/>
                    <a:pt x="2556" y="20116"/>
                  </a:cubicBezTo>
                  <a:cubicBezTo>
                    <a:pt x="2556" y="20334"/>
                    <a:pt x="2733" y="20511"/>
                    <a:pt x="2951" y="20511"/>
                  </a:cubicBezTo>
                  <a:cubicBezTo>
                    <a:pt x="3169" y="20511"/>
                    <a:pt x="3349" y="20334"/>
                    <a:pt x="3349" y="20116"/>
                  </a:cubicBezTo>
                  <a:cubicBezTo>
                    <a:pt x="3349" y="19986"/>
                    <a:pt x="3285" y="19873"/>
                    <a:pt x="3188" y="19801"/>
                  </a:cubicBezTo>
                  <a:lnTo>
                    <a:pt x="3188" y="11489"/>
                  </a:lnTo>
                  <a:lnTo>
                    <a:pt x="472" y="8792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16"/>
            <p:cNvSpPr/>
            <p:nvPr/>
          </p:nvSpPr>
          <p:spPr>
            <a:xfrm>
              <a:off x="2688525" y="1369200"/>
              <a:ext cx="297400" cy="472550"/>
            </a:xfrm>
            <a:custGeom>
              <a:avLst/>
              <a:gdLst/>
              <a:ahLst/>
              <a:cxnLst/>
              <a:rect l="l" t="t" r="r" b="b"/>
              <a:pathLst>
                <a:path w="11896" h="18902" extrusionOk="0">
                  <a:moveTo>
                    <a:pt x="338" y="18341"/>
                  </a:moveTo>
                  <a:cubicBezTo>
                    <a:pt x="459" y="18341"/>
                    <a:pt x="559" y="18440"/>
                    <a:pt x="559" y="18562"/>
                  </a:cubicBezTo>
                  <a:cubicBezTo>
                    <a:pt x="559" y="18683"/>
                    <a:pt x="459" y="18782"/>
                    <a:pt x="338" y="18782"/>
                  </a:cubicBezTo>
                  <a:cubicBezTo>
                    <a:pt x="216" y="18782"/>
                    <a:pt x="117" y="18683"/>
                    <a:pt x="117" y="18562"/>
                  </a:cubicBezTo>
                  <a:cubicBezTo>
                    <a:pt x="117" y="18440"/>
                    <a:pt x="216" y="18341"/>
                    <a:pt x="338" y="18341"/>
                  </a:cubicBezTo>
                  <a:close/>
                  <a:moveTo>
                    <a:pt x="7051" y="0"/>
                  </a:moveTo>
                  <a:lnTo>
                    <a:pt x="5202" y="1863"/>
                  </a:lnTo>
                  <a:lnTo>
                    <a:pt x="5202" y="8196"/>
                  </a:lnTo>
                  <a:lnTo>
                    <a:pt x="280" y="13154"/>
                  </a:lnTo>
                  <a:lnTo>
                    <a:pt x="280" y="18228"/>
                  </a:lnTo>
                  <a:cubicBezTo>
                    <a:pt x="120" y="18258"/>
                    <a:pt x="1" y="18396"/>
                    <a:pt x="1" y="18562"/>
                  </a:cubicBezTo>
                  <a:cubicBezTo>
                    <a:pt x="1" y="18749"/>
                    <a:pt x="153" y="18901"/>
                    <a:pt x="338" y="18901"/>
                  </a:cubicBezTo>
                  <a:cubicBezTo>
                    <a:pt x="525" y="18901"/>
                    <a:pt x="677" y="18749"/>
                    <a:pt x="677" y="18562"/>
                  </a:cubicBezTo>
                  <a:cubicBezTo>
                    <a:pt x="677" y="18396"/>
                    <a:pt x="556" y="18258"/>
                    <a:pt x="398" y="18228"/>
                  </a:cubicBezTo>
                  <a:lnTo>
                    <a:pt x="398" y="13201"/>
                  </a:lnTo>
                  <a:lnTo>
                    <a:pt x="5318" y="8243"/>
                  </a:lnTo>
                  <a:lnTo>
                    <a:pt x="5318" y="1913"/>
                  </a:lnTo>
                  <a:lnTo>
                    <a:pt x="7101" y="116"/>
                  </a:lnTo>
                  <a:lnTo>
                    <a:pt x="11896" y="116"/>
                  </a:lnTo>
                  <a:lnTo>
                    <a:pt x="11896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16"/>
            <p:cNvSpPr/>
            <p:nvPr/>
          </p:nvSpPr>
          <p:spPr>
            <a:xfrm>
              <a:off x="2425675" y="990525"/>
              <a:ext cx="16925" cy="200575"/>
            </a:xfrm>
            <a:custGeom>
              <a:avLst/>
              <a:gdLst/>
              <a:ahLst/>
              <a:cxnLst/>
              <a:rect l="l" t="t" r="r" b="b"/>
              <a:pathLst>
                <a:path w="677" h="8023" extrusionOk="0">
                  <a:moveTo>
                    <a:pt x="337" y="7465"/>
                  </a:moveTo>
                  <a:cubicBezTo>
                    <a:pt x="458" y="7465"/>
                    <a:pt x="558" y="7564"/>
                    <a:pt x="558" y="7685"/>
                  </a:cubicBezTo>
                  <a:cubicBezTo>
                    <a:pt x="558" y="7807"/>
                    <a:pt x="458" y="7906"/>
                    <a:pt x="337" y="7906"/>
                  </a:cubicBezTo>
                  <a:cubicBezTo>
                    <a:pt x="216" y="7906"/>
                    <a:pt x="116" y="7807"/>
                    <a:pt x="116" y="7685"/>
                  </a:cubicBezTo>
                  <a:cubicBezTo>
                    <a:pt x="116" y="7564"/>
                    <a:pt x="216" y="7465"/>
                    <a:pt x="337" y="7465"/>
                  </a:cubicBezTo>
                  <a:close/>
                  <a:moveTo>
                    <a:pt x="279" y="0"/>
                  </a:moveTo>
                  <a:lnTo>
                    <a:pt x="279" y="7351"/>
                  </a:lnTo>
                  <a:cubicBezTo>
                    <a:pt x="122" y="7379"/>
                    <a:pt x="0" y="7517"/>
                    <a:pt x="0" y="7685"/>
                  </a:cubicBezTo>
                  <a:cubicBezTo>
                    <a:pt x="0" y="7870"/>
                    <a:pt x="149" y="8022"/>
                    <a:pt x="337" y="8022"/>
                  </a:cubicBezTo>
                  <a:cubicBezTo>
                    <a:pt x="525" y="8022"/>
                    <a:pt x="677" y="7870"/>
                    <a:pt x="677" y="7685"/>
                  </a:cubicBezTo>
                  <a:cubicBezTo>
                    <a:pt x="677" y="7520"/>
                    <a:pt x="555" y="7382"/>
                    <a:pt x="398" y="7351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16"/>
            <p:cNvSpPr/>
            <p:nvPr/>
          </p:nvSpPr>
          <p:spPr>
            <a:xfrm>
              <a:off x="2664875" y="1345800"/>
              <a:ext cx="321000" cy="519675"/>
            </a:xfrm>
            <a:custGeom>
              <a:avLst/>
              <a:gdLst/>
              <a:ahLst/>
              <a:cxnLst/>
              <a:rect l="l" t="t" r="r" b="b"/>
              <a:pathLst>
                <a:path w="12840" h="20787" extrusionOk="0">
                  <a:moveTo>
                    <a:pt x="340" y="20229"/>
                  </a:moveTo>
                  <a:cubicBezTo>
                    <a:pt x="461" y="20229"/>
                    <a:pt x="560" y="20329"/>
                    <a:pt x="560" y="20450"/>
                  </a:cubicBezTo>
                  <a:cubicBezTo>
                    <a:pt x="560" y="20571"/>
                    <a:pt x="461" y="20668"/>
                    <a:pt x="340" y="20668"/>
                  </a:cubicBezTo>
                  <a:cubicBezTo>
                    <a:pt x="218" y="20668"/>
                    <a:pt x="119" y="20571"/>
                    <a:pt x="119" y="20450"/>
                  </a:cubicBezTo>
                  <a:cubicBezTo>
                    <a:pt x="119" y="20329"/>
                    <a:pt x="218" y="20229"/>
                    <a:pt x="340" y="20229"/>
                  </a:cubicBezTo>
                  <a:close/>
                  <a:moveTo>
                    <a:pt x="7685" y="0"/>
                  </a:moveTo>
                  <a:lnTo>
                    <a:pt x="5201" y="2501"/>
                  </a:lnTo>
                  <a:lnTo>
                    <a:pt x="5201" y="8834"/>
                  </a:lnTo>
                  <a:lnTo>
                    <a:pt x="279" y="13792"/>
                  </a:lnTo>
                  <a:lnTo>
                    <a:pt x="279" y="20116"/>
                  </a:lnTo>
                  <a:cubicBezTo>
                    <a:pt x="122" y="20144"/>
                    <a:pt x="0" y="20282"/>
                    <a:pt x="0" y="20450"/>
                  </a:cubicBezTo>
                  <a:cubicBezTo>
                    <a:pt x="0" y="20635"/>
                    <a:pt x="152" y="20787"/>
                    <a:pt x="340" y="20787"/>
                  </a:cubicBezTo>
                  <a:cubicBezTo>
                    <a:pt x="525" y="20787"/>
                    <a:pt x="676" y="20635"/>
                    <a:pt x="676" y="20450"/>
                  </a:cubicBezTo>
                  <a:cubicBezTo>
                    <a:pt x="676" y="20282"/>
                    <a:pt x="555" y="20144"/>
                    <a:pt x="398" y="20116"/>
                  </a:cubicBezTo>
                  <a:lnTo>
                    <a:pt x="398" y="13839"/>
                  </a:lnTo>
                  <a:lnTo>
                    <a:pt x="5320" y="8881"/>
                  </a:lnTo>
                  <a:lnTo>
                    <a:pt x="5320" y="2551"/>
                  </a:lnTo>
                  <a:lnTo>
                    <a:pt x="7732" y="119"/>
                  </a:lnTo>
                  <a:lnTo>
                    <a:pt x="12839" y="119"/>
                  </a:lnTo>
                  <a:lnTo>
                    <a:pt x="12839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16"/>
            <p:cNvSpPr/>
            <p:nvPr/>
          </p:nvSpPr>
          <p:spPr>
            <a:xfrm>
              <a:off x="2449000" y="990525"/>
              <a:ext cx="16925" cy="223825"/>
            </a:xfrm>
            <a:custGeom>
              <a:avLst/>
              <a:gdLst/>
              <a:ahLst/>
              <a:cxnLst/>
              <a:rect l="l" t="t" r="r" b="b"/>
              <a:pathLst>
                <a:path w="677" h="8953" extrusionOk="0">
                  <a:moveTo>
                    <a:pt x="340" y="8392"/>
                  </a:moveTo>
                  <a:cubicBezTo>
                    <a:pt x="461" y="8392"/>
                    <a:pt x="561" y="8491"/>
                    <a:pt x="561" y="8613"/>
                  </a:cubicBezTo>
                  <a:cubicBezTo>
                    <a:pt x="561" y="8734"/>
                    <a:pt x="461" y="8834"/>
                    <a:pt x="340" y="8834"/>
                  </a:cubicBezTo>
                  <a:cubicBezTo>
                    <a:pt x="218" y="8834"/>
                    <a:pt x="119" y="8734"/>
                    <a:pt x="119" y="8613"/>
                  </a:cubicBezTo>
                  <a:cubicBezTo>
                    <a:pt x="119" y="8491"/>
                    <a:pt x="218" y="8392"/>
                    <a:pt x="340" y="8392"/>
                  </a:cubicBezTo>
                  <a:close/>
                  <a:moveTo>
                    <a:pt x="279" y="0"/>
                  </a:moveTo>
                  <a:lnTo>
                    <a:pt x="279" y="8279"/>
                  </a:lnTo>
                  <a:cubicBezTo>
                    <a:pt x="122" y="8307"/>
                    <a:pt x="0" y="8445"/>
                    <a:pt x="0" y="8613"/>
                  </a:cubicBezTo>
                  <a:cubicBezTo>
                    <a:pt x="0" y="8801"/>
                    <a:pt x="152" y="8952"/>
                    <a:pt x="340" y="8952"/>
                  </a:cubicBezTo>
                  <a:cubicBezTo>
                    <a:pt x="525" y="8952"/>
                    <a:pt x="677" y="8801"/>
                    <a:pt x="677" y="8613"/>
                  </a:cubicBezTo>
                  <a:cubicBezTo>
                    <a:pt x="677" y="8447"/>
                    <a:pt x="555" y="8309"/>
                    <a:pt x="398" y="8282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16"/>
            <p:cNvSpPr/>
            <p:nvPr/>
          </p:nvSpPr>
          <p:spPr>
            <a:xfrm>
              <a:off x="2729175" y="1591350"/>
              <a:ext cx="290575" cy="188775"/>
            </a:xfrm>
            <a:custGeom>
              <a:avLst/>
              <a:gdLst/>
              <a:ahLst/>
              <a:cxnLst/>
              <a:rect l="l" t="t" r="r" b="b"/>
              <a:pathLst>
                <a:path w="11623" h="7551" extrusionOk="0">
                  <a:moveTo>
                    <a:pt x="340" y="6990"/>
                  </a:moveTo>
                  <a:cubicBezTo>
                    <a:pt x="462" y="6990"/>
                    <a:pt x="561" y="7089"/>
                    <a:pt x="561" y="7210"/>
                  </a:cubicBezTo>
                  <a:cubicBezTo>
                    <a:pt x="561" y="7332"/>
                    <a:pt x="462" y="7431"/>
                    <a:pt x="340" y="7431"/>
                  </a:cubicBezTo>
                  <a:cubicBezTo>
                    <a:pt x="219" y="7431"/>
                    <a:pt x="120" y="7332"/>
                    <a:pt x="120" y="7210"/>
                  </a:cubicBezTo>
                  <a:cubicBezTo>
                    <a:pt x="120" y="7089"/>
                    <a:pt x="219" y="6990"/>
                    <a:pt x="340" y="6990"/>
                  </a:cubicBezTo>
                  <a:close/>
                  <a:moveTo>
                    <a:pt x="11540" y="0"/>
                  </a:moveTo>
                  <a:lnTo>
                    <a:pt x="4440" y="7153"/>
                  </a:lnTo>
                  <a:lnTo>
                    <a:pt x="672" y="7153"/>
                  </a:lnTo>
                  <a:cubicBezTo>
                    <a:pt x="644" y="6995"/>
                    <a:pt x="506" y="6874"/>
                    <a:pt x="340" y="6874"/>
                  </a:cubicBezTo>
                  <a:cubicBezTo>
                    <a:pt x="153" y="6874"/>
                    <a:pt x="1" y="7026"/>
                    <a:pt x="1" y="7210"/>
                  </a:cubicBezTo>
                  <a:cubicBezTo>
                    <a:pt x="1" y="7398"/>
                    <a:pt x="153" y="7550"/>
                    <a:pt x="340" y="7550"/>
                  </a:cubicBezTo>
                  <a:cubicBezTo>
                    <a:pt x="506" y="7550"/>
                    <a:pt x="644" y="7429"/>
                    <a:pt x="672" y="7271"/>
                  </a:cubicBezTo>
                  <a:lnTo>
                    <a:pt x="4489" y="7271"/>
                  </a:lnTo>
                  <a:lnTo>
                    <a:pt x="11623" y="83"/>
                  </a:lnTo>
                  <a:lnTo>
                    <a:pt x="11540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16"/>
            <p:cNvSpPr/>
            <p:nvPr/>
          </p:nvSpPr>
          <p:spPr>
            <a:xfrm>
              <a:off x="2509525" y="995475"/>
              <a:ext cx="2925" cy="79675"/>
            </a:xfrm>
            <a:custGeom>
              <a:avLst/>
              <a:gdLst/>
              <a:ahLst/>
              <a:cxnLst/>
              <a:rect l="l" t="t" r="r" b="b"/>
              <a:pathLst>
                <a:path w="117" h="3187" extrusionOk="0">
                  <a:moveTo>
                    <a:pt x="0" y="1"/>
                  </a:moveTo>
                  <a:lnTo>
                    <a:pt x="0" y="3187"/>
                  </a:lnTo>
                  <a:lnTo>
                    <a:pt x="116" y="3187"/>
                  </a:lnTo>
                  <a:lnTo>
                    <a:pt x="116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16"/>
            <p:cNvSpPr/>
            <p:nvPr/>
          </p:nvSpPr>
          <p:spPr>
            <a:xfrm>
              <a:off x="2924150" y="920275"/>
              <a:ext cx="16925" cy="305050"/>
            </a:xfrm>
            <a:custGeom>
              <a:avLst/>
              <a:gdLst/>
              <a:ahLst/>
              <a:cxnLst/>
              <a:rect l="l" t="t" r="r" b="b"/>
              <a:pathLst>
                <a:path w="677" h="12202" extrusionOk="0">
                  <a:moveTo>
                    <a:pt x="337" y="11644"/>
                  </a:moveTo>
                  <a:cubicBezTo>
                    <a:pt x="459" y="11644"/>
                    <a:pt x="558" y="11743"/>
                    <a:pt x="558" y="11865"/>
                  </a:cubicBezTo>
                  <a:cubicBezTo>
                    <a:pt x="558" y="11983"/>
                    <a:pt x="459" y="12083"/>
                    <a:pt x="337" y="12083"/>
                  </a:cubicBezTo>
                  <a:cubicBezTo>
                    <a:pt x="216" y="12083"/>
                    <a:pt x="116" y="11983"/>
                    <a:pt x="116" y="11865"/>
                  </a:cubicBezTo>
                  <a:cubicBezTo>
                    <a:pt x="116" y="11740"/>
                    <a:pt x="216" y="11644"/>
                    <a:pt x="337" y="11644"/>
                  </a:cubicBezTo>
                  <a:close/>
                  <a:moveTo>
                    <a:pt x="279" y="0"/>
                  </a:moveTo>
                  <a:lnTo>
                    <a:pt x="279" y="11531"/>
                  </a:lnTo>
                  <a:cubicBezTo>
                    <a:pt x="122" y="11558"/>
                    <a:pt x="0" y="11696"/>
                    <a:pt x="0" y="11862"/>
                  </a:cubicBezTo>
                  <a:cubicBezTo>
                    <a:pt x="0" y="12050"/>
                    <a:pt x="152" y="12201"/>
                    <a:pt x="337" y="12201"/>
                  </a:cubicBezTo>
                  <a:cubicBezTo>
                    <a:pt x="525" y="12201"/>
                    <a:pt x="677" y="12050"/>
                    <a:pt x="677" y="11865"/>
                  </a:cubicBezTo>
                  <a:cubicBezTo>
                    <a:pt x="677" y="11696"/>
                    <a:pt x="555" y="11558"/>
                    <a:pt x="398" y="11531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16"/>
            <p:cNvSpPr/>
            <p:nvPr/>
          </p:nvSpPr>
          <p:spPr>
            <a:xfrm>
              <a:off x="2922700" y="1256975"/>
              <a:ext cx="19825" cy="19825"/>
            </a:xfrm>
            <a:custGeom>
              <a:avLst/>
              <a:gdLst/>
              <a:ahLst/>
              <a:cxnLst/>
              <a:rect l="l" t="t" r="r" b="b"/>
              <a:pathLst>
                <a:path w="793" h="793" extrusionOk="0">
                  <a:moveTo>
                    <a:pt x="395" y="0"/>
                  </a:moveTo>
                  <a:cubicBezTo>
                    <a:pt x="177" y="0"/>
                    <a:pt x="0" y="177"/>
                    <a:pt x="0" y="398"/>
                  </a:cubicBezTo>
                  <a:cubicBezTo>
                    <a:pt x="0" y="616"/>
                    <a:pt x="177" y="793"/>
                    <a:pt x="395" y="793"/>
                  </a:cubicBezTo>
                  <a:cubicBezTo>
                    <a:pt x="613" y="793"/>
                    <a:pt x="793" y="616"/>
                    <a:pt x="793" y="398"/>
                  </a:cubicBezTo>
                  <a:cubicBezTo>
                    <a:pt x="793" y="177"/>
                    <a:pt x="613" y="0"/>
                    <a:pt x="395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16"/>
            <p:cNvSpPr/>
            <p:nvPr/>
          </p:nvSpPr>
          <p:spPr>
            <a:xfrm>
              <a:off x="2540425" y="988450"/>
              <a:ext cx="61950" cy="148050"/>
            </a:xfrm>
            <a:custGeom>
              <a:avLst/>
              <a:gdLst/>
              <a:ahLst/>
              <a:cxnLst/>
              <a:rect l="l" t="t" r="r" b="b"/>
              <a:pathLst>
                <a:path w="2478" h="5922" extrusionOk="0">
                  <a:moveTo>
                    <a:pt x="332" y="0"/>
                  </a:moveTo>
                  <a:lnTo>
                    <a:pt x="1" y="337"/>
                  </a:lnTo>
                  <a:lnTo>
                    <a:pt x="1845" y="2167"/>
                  </a:lnTo>
                  <a:lnTo>
                    <a:pt x="1845" y="5212"/>
                  </a:lnTo>
                  <a:cubicBezTo>
                    <a:pt x="1748" y="5284"/>
                    <a:pt x="1685" y="5397"/>
                    <a:pt x="1685" y="5527"/>
                  </a:cubicBezTo>
                  <a:cubicBezTo>
                    <a:pt x="1685" y="5745"/>
                    <a:pt x="1861" y="5922"/>
                    <a:pt x="2080" y="5922"/>
                  </a:cubicBezTo>
                  <a:cubicBezTo>
                    <a:pt x="2300" y="5922"/>
                    <a:pt x="2477" y="5745"/>
                    <a:pt x="2477" y="5527"/>
                  </a:cubicBezTo>
                  <a:cubicBezTo>
                    <a:pt x="2477" y="5397"/>
                    <a:pt x="2414" y="5284"/>
                    <a:pt x="2317" y="5212"/>
                  </a:cubicBezTo>
                  <a:lnTo>
                    <a:pt x="2317" y="1971"/>
                  </a:lnTo>
                  <a:lnTo>
                    <a:pt x="332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16"/>
            <p:cNvSpPr/>
            <p:nvPr/>
          </p:nvSpPr>
          <p:spPr>
            <a:xfrm>
              <a:off x="2653900" y="991625"/>
              <a:ext cx="102975" cy="318925"/>
            </a:xfrm>
            <a:custGeom>
              <a:avLst/>
              <a:gdLst/>
              <a:ahLst/>
              <a:cxnLst/>
              <a:rect l="l" t="t" r="r" b="b"/>
              <a:pathLst>
                <a:path w="4119" h="12757" extrusionOk="0">
                  <a:moveTo>
                    <a:pt x="2004" y="0"/>
                  </a:moveTo>
                  <a:lnTo>
                    <a:pt x="1921" y="83"/>
                  </a:lnTo>
                  <a:lnTo>
                    <a:pt x="4003" y="2148"/>
                  </a:lnTo>
                  <a:lnTo>
                    <a:pt x="4003" y="8227"/>
                  </a:lnTo>
                  <a:lnTo>
                    <a:pt x="17" y="12229"/>
                  </a:lnTo>
                  <a:lnTo>
                    <a:pt x="0" y="12246"/>
                  </a:lnTo>
                  <a:lnTo>
                    <a:pt x="0" y="12757"/>
                  </a:lnTo>
                  <a:lnTo>
                    <a:pt x="119" y="12757"/>
                  </a:lnTo>
                  <a:lnTo>
                    <a:pt x="119" y="12296"/>
                  </a:lnTo>
                  <a:lnTo>
                    <a:pt x="4102" y="8293"/>
                  </a:lnTo>
                  <a:lnTo>
                    <a:pt x="4119" y="8276"/>
                  </a:lnTo>
                  <a:lnTo>
                    <a:pt x="4119" y="2098"/>
                  </a:lnTo>
                  <a:lnTo>
                    <a:pt x="2004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16"/>
            <p:cNvSpPr/>
            <p:nvPr/>
          </p:nvSpPr>
          <p:spPr>
            <a:xfrm>
              <a:off x="2509575" y="1544750"/>
              <a:ext cx="229150" cy="477175"/>
            </a:xfrm>
            <a:custGeom>
              <a:avLst/>
              <a:gdLst/>
              <a:ahLst/>
              <a:cxnLst/>
              <a:rect l="l" t="t" r="r" b="b"/>
              <a:pathLst>
                <a:path w="9166" h="19087" extrusionOk="0">
                  <a:moveTo>
                    <a:pt x="341" y="18526"/>
                  </a:moveTo>
                  <a:cubicBezTo>
                    <a:pt x="462" y="18526"/>
                    <a:pt x="561" y="18626"/>
                    <a:pt x="561" y="18747"/>
                  </a:cubicBezTo>
                  <a:cubicBezTo>
                    <a:pt x="561" y="18869"/>
                    <a:pt x="462" y="18968"/>
                    <a:pt x="341" y="18968"/>
                  </a:cubicBezTo>
                  <a:cubicBezTo>
                    <a:pt x="219" y="18968"/>
                    <a:pt x="120" y="18869"/>
                    <a:pt x="120" y="18747"/>
                  </a:cubicBezTo>
                  <a:cubicBezTo>
                    <a:pt x="120" y="18626"/>
                    <a:pt x="219" y="18526"/>
                    <a:pt x="341" y="18526"/>
                  </a:cubicBezTo>
                  <a:close/>
                  <a:moveTo>
                    <a:pt x="9083" y="1"/>
                  </a:moveTo>
                  <a:lnTo>
                    <a:pt x="4172" y="4945"/>
                  </a:lnTo>
                  <a:lnTo>
                    <a:pt x="4172" y="14803"/>
                  </a:lnTo>
                  <a:lnTo>
                    <a:pt x="534" y="18468"/>
                  </a:lnTo>
                  <a:cubicBezTo>
                    <a:pt x="479" y="18433"/>
                    <a:pt x="412" y="18408"/>
                    <a:pt x="341" y="18408"/>
                  </a:cubicBezTo>
                  <a:cubicBezTo>
                    <a:pt x="153" y="18408"/>
                    <a:pt x="1" y="18560"/>
                    <a:pt x="1" y="18747"/>
                  </a:cubicBezTo>
                  <a:cubicBezTo>
                    <a:pt x="1" y="18935"/>
                    <a:pt x="153" y="19087"/>
                    <a:pt x="341" y="19087"/>
                  </a:cubicBezTo>
                  <a:cubicBezTo>
                    <a:pt x="528" y="19087"/>
                    <a:pt x="680" y="18935"/>
                    <a:pt x="680" y="18747"/>
                  </a:cubicBezTo>
                  <a:cubicBezTo>
                    <a:pt x="680" y="18675"/>
                    <a:pt x="655" y="18609"/>
                    <a:pt x="617" y="18551"/>
                  </a:cubicBezTo>
                  <a:lnTo>
                    <a:pt x="4291" y="14849"/>
                  </a:lnTo>
                  <a:lnTo>
                    <a:pt x="4291" y="4994"/>
                  </a:lnTo>
                  <a:lnTo>
                    <a:pt x="9166" y="84"/>
                  </a:lnTo>
                  <a:lnTo>
                    <a:pt x="9083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16"/>
            <p:cNvSpPr/>
            <p:nvPr/>
          </p:nvSpPr>
          <p:spPr>
            <a:xfrm>
              <a:off x="2495850" y="1043600"/>
              <a:ext cx="244675" cy="458250"/>
            </a:xfrm>
            <a:custGeom>
              <a:avLst/>
              <a:gdLst/>
              <a:ahLst/>
              <a:cxnLst/>
              <a:rect l="l" t="t" r="r" b="b"/>
              <a:pathLst>
                <a:path w="9787" h="18330" extrusionOk="0">
                  <a:moveTo>
                    <a:pt x="9447" y="119"/>
                  </a:moveTo>
                  <a:cubicBezTo>
                    <a:pt x="9569" y="119"/>
                    <a:pt x="9668" y="218"/>
                    <a:pt x="9668" y="340"/>
                  </a:cubicBezTo>
                  <a:cubicBezTo>
                    <a:pt x="9668" y="461"/>
                    <a:pt x="9569" y="560"/>
                    <a:pt x="9447" y="560"/>
                  </a:cubicBezTo>
                  <a:cubicBezTo>
                    <a:pt x="9326" y="560"/>
                    <a:pt x="9229" y="461"/>
                    <a:pt x="9229" y="340"/>
                  </a:cubicBezTo>
                  <a:cubicBezTo>
                    <a:pt x="9229" y="218"/>
                    <a:pt x="9326" y="119"/>
                    <a:pt x="9447" y="119"/>
                  </a:cubicBezTo>
                  <a:close/>
                  <a:moveTo>
                    <a:pt x="337" y="17772"/>
                  </a:moveTo>
                  <a:cubicBezTo>
                    <a:pt x="459" y="17772"/>
                    <a:pt x="558" y="17871"/>
                    <a:pt x="558" y="17993"/>
                  </a:cubicBezTo>
                  <a:cubicBezTo>
                    <a:pt x="558" y="18114"/>
                    <a:pt x="459" y="18214"/>
                    <a:pt x="337" y="18214"/>
                  </a:cubicBezTo>
                  <a:cubicBezTo>
                    <a:pt x="216" y="18214"/>
                    <a:pt x="117" y="18114"/>
                    <a:pt x="117" y="17993"/>
                  </a:cubicBezTo>
                  <a:cubicBezTo>
                    <a:pt x="117" y="17871"/>
                    <a:pt x="216" y="17772"/>
                    <a:pt x="337" y="17772"/>
                  </a:cubicBezTo>
                  <a:close/>
                  <a:moveTo>
                    <a:pt x="9447" y="0"/>
                  </a:moveTo>
                  <a:cubicBezTo>
                    <a:pt x="9262" y="0"/>
                    <a:pt x="9110" y="152"/>
                    <a:pt x="9110" y="340"/>
                  </a:cubicBezTo>
                  <a:cubicBezTo>
                    <a:pt x="9110" y="505"/>
                    <a:pt x="9232" y="643"/>
                    <a:pt x="9389" y="671"/>
                  </a:cubicBezTo>
                  <a:lnTo>
                    <a:pt x="9389" y="5855"/>
                  </a:lnTo>
                  <a:lnTo>
                    <a:pt x="5386" y="9872"/>
                  </a:lnTo>
                  <a:lnTo>
                    <a:pt x="5386" y="10929"/>
                  </a:lnTo>
                  <a:lnTo>
                    <a:pt x="1444" y="14887"/>
                  </a:lnTo>
                  <a:lnTo>
                    <a:pt x="1428" y="14904"/>
                  </a:lnTo>
                  <a:lnTo>
                    <a:pt x="1428" y="16817"/>
                  </a:lnTo>
                  <a:lnTo>
                    <a:pt x="531" y="17717"/>
                  </a:lnTo>
                  <a:cubicBezTo>
                    <a:pt x="475" y="17678"/>
                    <a:pt x="409" y="17653"/>
                    <a:pt x="337" y="17653"/>
                  </a:cubicBezTo>
                  <a:cubicBezTo>
                    <a:pt x="152" y="17653"/>
                    <a:pt x="1" y="17805"/>
                    <a:pt x="1" y="17993"/>
                  </a:cubicBezTo>
                  <a:cubicBezTo>
                    <a:pt x="1" y="18181"/>
                    <a:pt x="152" y="18330"/>
                    <a:pt x="337" y="18330"/>
                  </a:cubicBezTo>
                  <a:cubicBezTo>
                    <a:pt x="525" y="18330"/>
                    <a:pt x="677" y="18178"/>
                    <a:pt x="677" y="17993"/>
                  </a:cubicBezTo>
                  <a:cubicBezTo>
                    <a:pt x="677" y="17921"/>
                    <a:pt x="655" y="17855"/>
                    <a:pt x="613" y="17800"/>
                  </a:cubicBezTo>
                  <a:lnTo>
                    <a:pt x="1544" y="16864"/>
                  </a:lnTo>
                  <a:lnTo>
                    <a:pt x="1544" y="14954"/>
                  </a:lnTo>
                  <a:lnTo>
                    <a:pt x="5489" y="10995"/>
                  </a:lnTo>
                  <a:lnTo>
                    <a:pt x="5505" y="10976"/>
                  </a:lnTo>
                  <a:lnTo>
                    <a:pt x="5505" y="9921"/>
                  </a:lnTo>
                  <a:lnTo>
                    <a:pt x="9508" y="5902"/>
                  </a:lnTo>
                  <a:lnTo>
                    <a:pt x="9508" y="671"/>
                  </a:lnTo>
                  <a:cubicBezTo>
                    <a:pt x="9665" y="643"/>
                    <a:pt x="9787" y="505"/>
                    <a:pt x="9787" y="340"/>
                  </a:cubicBezTo>
                  <a:cubicBezTo>
                    <a:pt x="9787" y="152"/>
                    <a:pt x="9635" y="0"/>
                    <a:pt x="9447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16"/>
            <p:cNvSpPr/>
            <p:nvPr/>
          </p:nvSpPr>
          <p:spPr>
            <a:xfrm>
              <a:off x="2877425" y="920275"/>
              <a:ext cx="16925" cy="305050"/>
            </a:xfrm>
            <a:custGeom>
              <a:avLst/>
              <a:gdLst/>
              <a:ahLst/>
              <a:cxnLst/>
              <a:rect l="l" t="t" r="r" b="b"/>
              <a:pathLst>
                <a:path w="677" h="12202" extrusionOk="0">
                  <a:moveTo>
                    <a:pt x="337" y="11644"/>
                  </a:moveTo>
                  <a:cubicBezTo>
                    <a:pt x="459" y="11644"/>
                    <a:pt x="558" y="11743"/>
                    <a:pt x="558" y="11865"/>
                  </a:cubicBezTo>
                  <a:cubicBezTo>
                    <a:pt x="558" y="11983"/>
                    <a:pt x="459" y="12083"/>
                    <a:pt x="337" y="12083"/>
                  </a:cubicBezTo>
                  <a:cubicBezTo>
                    <a:pt x="216" y="12083"/>
                    <a:pt x="116" y="11983"/>
                    <a:pt x="116" y="11865"/>
                  </a:cubicBezTo>
                  <a:cubicBezTo>
                    <a:pt x="116" y="11740"/>
                    <a:pt x="216" y="11644"/>
                    <a:pt x="337" y="11644"/>
                  </a:cubicBezTo>
                  <a:close/>
                  <a:moveTo>
                    <a:pt x="279" y="0"/>
                  </a:moveTo>
                  <a:lnTo>
                    <a:pt x="279" y="11531"/>
                  </a:lnTo>
                  <a:cubicBezTo>
                    <a:pt x="122" y="11558"/>
                    <a:pt x="0" y="11696"/>
                    <a:pt x="0" y="11862"/>
                  </a:cubicBezTo>
                  <a:cubicBezTo>
                    <a:pt x="0" y="12050"/>
                    <a:pt x="152" y="12201"/>
                    <a:pt x="337" y="12201"/>
                  </a:cubicBezTo>
                  <a:cubicBezTo>
                    <a:pt x="525" y="12201"/>
                    <a:pt x="677" y="12050"/>
                    <a:pt x="677" y="11865"/>
                  </a:cubicBezTo>
                  <a:cubicBezTo>
                    <a:pt x="677" y="11696"/>
                    <a:pt x="555" y="11558"/>
                    <a:pt x="398" y="11531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16"/>
            <p:cNvSpPr/>
            <p:nvPr/>
          </p:nvSpPr>
          <p:spPr>
            <a:xfrm>
              <a:off x="2641875" y="1322475"/>
              <a:ext cx="344050" cy="566200"/>
            </a:xfrm>
            <a:custGeom>
              <a:avLst/>
              <a:gdLst/>
              <a:ahLst/>
              <a:cxnLst/>
              <a:rect l="l" t="t" r="r" b="b"/>
              <a:pathLst>
                <a:path w="13762" h="22648" extrusionOk="0">
                  <a:moveTo>
                    <a:pt x="340" y="22087"/>
                  </a:moveTo>
                  <a:cubicBezTo>
                    <a:pt x="462" y="22087"/>
                    <a:pt x="561" y="22186"/>
                    <a:pt x="561" y="22308"/>
                  </a:cubicBezTo>
                  <a:cubicBezTo>
                    <a:pt x="561" y="22429"/>
                    <a:pt x="462" y="22529"/>
                    <a:pt x="340" y="22529"/>
                  </a:cubicBezTo>
                  <a:cubicBezTo>
                    <a:pt x="219" y="22529"/>
                    <a:pt x="120" y="22429"/>
                    <a:pt x="120" y="22308"/>
                  </a:cubicBezTo>
                  <a:cubicBezTo>
                    <a:pt x="120" y="22186"/>
                    <a:pt x="219" y="22087"/>
                    <a:pt x="340" y="22087"/>
                  </a:cubicBezTo>
                  <a:close/>
                  <a:moveTo>
                    <a:pt x="8327" y="0"/>
                  </a:moveTo>
                  <a:lnTo>
                    <a:pt x="5202" y="3144"/>
                  </a:lnTo>
                  <a:lnTo>
                    <a:pt x="5202" y="9477"/>
                  </a:lnTo>
                  <a:lnTo>
                    <a:pt x="280" y="14435"/>
                  </a:lnTo>
                  <a:lnTo>
                    <a:pt x="280" y="21976"/>
                  </a:lnTo>
                  <a:cubicBezTo>
                    <a:pt x="122" y="22004"/>
                    <a:pt x="1" y="22142"/>
                    <a:pt x="1" y="22308"/>
                  </a:cubicBezTo>
                  <a:cubicBezTo>
                    <a:pt x="1" y="22495"/>
                    <a:pt x="153" y="22647"/>
                    <a:pt x="340" y="22647"/>
                  </a:cubicBezTo>
                  <a:cubicBezTo>
                    <a:pt x="525" y="22647"/>
                    <a:pt x="677" y="22495"/>
                    <a:pt x="677" y="22308"/>
                  </a:cubicBezTo>
                  <a:cubicBezTo>
                    <a:pt x="677" y="22142"/>
                    <a:pt x="556" y="22004"/>
                    <a:pt x="398" y="21976"/>
                  </a:cubicBezTo>
                  <a:lnTo>
                    <a:pt x="398" y="14482"/>
                  </a:lnTo>
                  <a:lnTo>
                    <a:pt x="5320" y="9524"/>
                  </a:lnTo>
                  <a:lnTo>
                    <a:pt x="5320" y="3194"/>
                  </a:lnTo>
                  <a:lnTo>
                    <a:pt x="8373" y="116"/>
                  </a:lnTo>
                  <a:lnTo>
                    <a:pt x="13762" y="116"/>
                  </a:lnTo>
                  <a:lnTo>
                    <a:pt x="13762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16"/>
            <p:cNvSpPr/>
            <p:nvPr/>
          </p:nvSpPr>
          <p:spPr>
            <a:xfrm>
              <a:off x="2875975" y="1256975"/>
              <a:ext cx="19825" cy="19825"/>
            </a:xfrm>
            <a:custGeom>
              <a:avLst/>
              <a:gdLst/>
              <a:ahLst/>
              <a:cxnLst/>
              <a:rect l="l" t="t" r="r" b="b"/>
              <a:pathLst>
                <a:path w="793" h="793" extrusionOk="0">
                  <a:moveTo>
                    <a:pt x="395" y="0"/>
                  </a:moveTo>
                  <a:cubicBezTo>
                    <a:pt x="177" y="0"/>
                    <a:pt x="0" y="177"/>
                    <a:pt x="0" y="398"/>
                  </a:cubicBezTo>
                  <a:cubicBezTo>
                    <a:pt x="0" y="616"/>
                    <a:pt x="177" y="793"/>
                    <a:pt x="395" y="793"/>
                  </a:cubicBezTo>
                  <a:cubicBezTo>
                    <a:pt x="613" y="793"/>
                    <a:pt x="793" y="616"/>
                    <a:pt x="793" y="398"/>
                  </a:cubicBezTo>
                  <a:cubicBezTo>
                    <a:pt x="793" y="177"/>
                    <a:pt x="613" y="0"/>
                    <a:pt x="395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16"/>
            <p:cNvSpPr/>
            <p:nvPr/>
          </p:nvSpPr>
          <p:spPr>
            <a:xfrm>
              <a:off x="2900750" y="920275"/>
              <a:ext cx="16925" cy="305050"/>
            </a:xfrm>
            <a:custGeom>
              <a:avLst/>
              <a:gdLst/>
              <a:ahLst/>
              <a:cxnLst/>
              <a:rect l="l" t="t" r="r" b="b"/>
              <a:pathLst>
                <a:path w="677" h="12202" extrusionOk="0">
                  <a:moveTo>
                    <a:pt x="340" y="11644"/>
                  </a:moveTo>
                  <a:cubicBezTo>
                    <a:pt x="461" y="11644"/>
                    <a:pt x="561" y="11743"/>
                    <a:pt x="561" y="11865"/>
                  </a:cubicBezTo>
                  <a:cubicBezTo>
                    <a:pt x="561" y="11983"/>
                    <a:pt x="461" y="12083"/>
                    <a:pt x="340" y="12083"/>
                  </a:cubicBezTo>
                  <a:cubicBezTo>
                    <a:pt x="219" y="12083"/>
                    <a:pt x="119" y="11983"/>
                    <a:pt x="119" y="11865"/>
                  </a:cubicBezTo>
                  <a:cubicBezTo>
                    <a:pt x="119" y="11740"/>
                    <a:pt x="219" y="11644"/>
                    <a:pt x="340" y="11644"/>
                  </a:cubicBezTo>
                  <a:close/>
                  <a:moveTo>
                    <a:pt x="282" y="0"/>
                  </a:moveTo>
                  <a:lnTo>
                    <a:pt x="282" y="11531"/>
                  </a:lnTo>
                  <a:cubicBezTo>
                    <a:pt x="122" y="11558"/>
                    <a:pt x="0" y="11696"/>
                    <a:pt x="0" y="11862"/>
                  </a:cubicBezTo>
                  <a:cubicBezTo>
                    <a:pt x="0" y="12050"/>
                    <a:pt x="152" y="12201"/>
                    <a:pt x="340" y="12201"/>
                  </a:cubicBezTo>
                  <a:cubicBezTo>
                    <a:pt x="525" y="12201"/>
                    <a:pt x="677" y="12050"/>
                    <a:pt x="677" y="11865"/>
                  </a:cubicBezTo>
                  <a:cubicBezTo>
                    <a:pt x="677" y="11696"/>
                    <a:pt x="558" y="11558"/>
                    <a:pt x="398" y="11531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16"/>
            <p:cNvSpPr/>
            <p:nvPr/>
          </p:nvSpPr>
          <p:spPr>
            <a:xfrm>
              <a:off x="2502475" y="997425"/>
              <a:ext cx="191200" cy="444050"/>
            </a:xfrm>
            <a:custGeom>
              <a:avLst/>
              <a:gdLst/>
              <a:ahLst/>
              <a:cxnLst/>
              <a:rect l="l" t="t" r="r" b="b"/>
              <a:pathLst>
                <a:path w="7648" h="17762" extrusionOk="0">
                  <a:moveTo>
                    <a:pt x="340" y="17201"/>
                  </a:moveTo>
                  <a:cubicBezTo>
                    <a:pt x="462" y="17201"/>
                    <a:pt x="561" y="17300"/>
                    <a:pt x="561" y="17422"/>
                  </a:cubicBezTo>
                  <a:cubicBezTo>
                    <a:pt x="561" y="17543"/>
                    <a:pt x="462" y="17643"/>
                    <a:pt x="340" y="17643"/>
                  </a:cubicBezTo>
                  <a:cubicBezTo>
                    <a:pt x="219" y="17643"/>
                    <a:pt x="119" y="17543"/>
                    <a:pt x="119" y="17422"/>
                  </a:cubicBezTo>
                  <a:cubicBezTo>
                    <a:pt x="119" y="17300"/>
                    <a:pt x="219" y="17201"/>
                    <a:pt x="340" y="17201"/>
                  </a:cubicBezTo>
                  <a:close/>
                  <a:moveTo>
                    <a:pt x="7531" y="0"/>
                  </a:moveTo>
                  <a:lnTo>
                    <a:pt x="7531" y="6860"/>
                  </a:lnTo>
                  <a:lnTo>
                    <a:pt x="4257" y="10145"/>
                  </a:lnTo>
                  <a:lnTo>
                    <a:pt x="4241" y="10162"/>
                  </a:lnTo>
                  <a:lnTo>
                    <a:pt x="4241" y="11757"/>
                  </a:lnTo>
                  <a:lnTo>
                    <a:pt x="299" y="15716"/>
                  </a:lnTo>
                  <a:lnTo>
                    <a:pt x="282" y="15732"/>
                  </a:lnTo>
                  <a:lnTo>
                    <a:pt x="282" y="17090"/>
                  </a:lnTo>
                  <a:cubicBezTo>
                    <a:pt x="122" y="17118"/>
                    <a:pt x="1" y="17256"/>
                    <a:pt x="1" y="17422"/>
                  </a:cubicBezTo>
                  <a:cubicBezTo>
                    <a:pt x="1" y="17609"/>
                    <a:pt x="152" y="17761"/>
                    <a:pt x="340" y="17761"/>
                  </a:cubicBezTo>
                  <a:cubicBezTo>
                    <a:pt x="528" y="17761"/>
                    <a:pt x="680" y="17609"/>
                    <a:pt x="680" y="17422"/>
                  </a:cubicBezTo>
                  <a:cubicBezTo>
                    <a:pt x="680" y="17256"/>
                    <a:pt x="558" y="17118"/>
                    <a:pt x="398" y="17090"/>
                  </a:cubicBezTo>
                  <a:lnTo>
                    <a:pt x="398" y="15782"/>
                  </a:lnTo>
                  <a:lnTo>
                    <a:pt x="4343" y="11823"/>
                  </a:lnTo>
                  <a:lnTo>
                    <a:pt x="4359" y="11807"/>
                  </a:lnTo>
                  <a:lnTo>
                    <a:pt x="4359" y="10211"/>
                  </a:lnTo>
                  <a:lnTo>
                    <a:pt x="7631" y="6926"/>
                  </a:lnTo>
                  <a:lnTo>
                    <a:pt x="7647" y="6907"/>
                  </a:lnTo>
                  <a:lnTo>
                    <a:pt x="7647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16"/>
            <p:cNvSpPr/>
            <p:nvPr/>
          </p:nvSpPr>
          <p:spPr>
            <a:xfrm>
              <a:off x="2502475" y="990025"/>
              <a:ext cx="167875" cy="378700"/>
            </a:xfrm>
            <a:custGeom>
              <a:avLst/>
              <a:gdLst/>
              <a:ahLst/>
              <a:cxnLst/>
              <a:rect l="l" t="t" r="r" b="b"/>
              <a:pathLst>
                <a:path w="6715" h="15148" extrusionOk="0">
                  <a:moveTo>
                    <a:pt x="340" y="14587"/>
                  </a:moveTo>
                  <a:cubicBezTo>
                    <a:pt x="462" y="14587"/>
                    <a:pt x="561" y="14687"/>
                    <a:pt x="561" y="14808"/>
                  </a:cubicBezTo>
                  <a:cubicBezTo>
                    <a:pt x="561" y="14930"/>
                    <a:pt x="462" y="15029"/>
                    <a:pt x="340" y="15029"/>
                  </a:cubicBezTo>
                  <a:cubicBezTo>
                    <a:pt x="219" y="15029"/>
                    <a:pt x="119" y="14930"/>
                    <a:pt x="119" y="14808"/>
                  </a:cubicBezTo>
                  <a:cubicBezTo>
                    <a:pt x="119" y="14687"/>
                    <a:pt x="219" y="14587"/>
                    <a:pt x="340" y="14587"/>
                  </a:cubicBezTo>
                  <a:close/>
                  <a:moveTo>
                    <a:pt x="6595" y="1"/>
                  </a:moveTo>
                  <a:lnTo>
                    <a:pt x="6595" y="6861"/>
                  </a:lnTo>
                  <a:lnTo>
                    <a:pt x="3324" y="10146"/>
                  </a:lnTo>
                  <a:lnTo>
                    <a:pt x="3308" y="10162"/>
                  </a:lnTo>
                  <a:lnTo>
                    <a:pt x="3308" y="11766"/>
                  </a:lnTo>
                  <a:cubicBezTo>
                    <a:pt x="3250" y="11819"/>
                    <a:pt x="3148" y="11918"/>
                    <a:pt x="2963" y="12106"/>
                  </a:cubicBezTo>
                  <a:lnTo>
                    <a:pt x="539" y="14538"/>
                  </a:lnTo>
                  <a:cubicBezTo>
                    <a:pt x="484" y="14496"/>
                    <a:pt x="415" y="14469"/>
                    <a:pt x="340" y="14469"/>
                  </a:cubicBezTo>
                  <a:cubicBezTo>
                    <a:pt x="152" y="14469"/>
                    <a:pt x="1" y="14620"/>
                    <a:pt x="1" y="14808"/>
                  </a:cubicBezTo>
                  <a:cubicBezTo>
                    <a:pt x="1" y="14996"/>
                    <a:pt x="152" y="15148"/>
                    <a:pt x="340" y="15148"/>
                  </a:cubicBezTo>
                  <a:cubicBezTo>
                    <a:pt x="528" y="15148"/>
                    <a:pt x="680" y="14996"/>
                    <a:pt x="680" y="14808"/>
                  </a:cubicBezTo>
                  <a:cubicBezTo>
                    <a:pt x="680" y="14739"/>
                    <a:pt x="658" y="14676"/>
                    <a:pt x="622" y="14620"/>
                  </a:cubicBezTo>
                  <a:cubicBezTo>
                    <a:pt x="3352" y="11879"/>
                    <a:pt x="3407" y="11827"/>
                    <a:pt x="3407" y="11824"/>
                  </a:cubicBezTo>
                  <a:lnTo>
                    <a:pt x="3424" y="11808"/>
                  </a:lnTo>
                  <a:lnTo>
                    <a:pt x="3424" y="10212"/>
                  </a:lnTo>
                  <a:lnTo>
                    <a:pt x="6695" y="6927"/>
                  </a:lnTo>
                  <a:lnTo>
                    <a:pt x="6714" y="6910"/>
                  </a:lnTo>
                  <a:lnTo>
                    <a:pt x="6714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16"/>
            <p:cNvSpPr/>
            <p:nvPr/>
          </p:nvSpPr>
          <p:spPr>
            <a:xfrm>
              <a:off x="2858575" y="1410325"/>
              <a:ext cx="119900" cy="220575"/>
            </a:xfrm>
            <a:custGeom>
              <a:avLst/>
              <a:gdLst/>
              <a:ahLst/>
              <a:cxnLst/>
              <a:rect l="l" t="t" r="r" b="b"/>
              <a:pathLst>
                <a:path w="4796" h="8823" extrusionOk="0">
                  <a:moveTo>
                    <a:pt x="338" y="8262"/>
                  </a:moveTo>
                  <a:cubicBezTo>
                    <a:pt x="459" y="8262"/>
                    <a:pt x="558" y="8362"/>
                    <a:pt x="558" y="8483"/>
                  </a:cubicBezTo>
                  <a:cubicBezTo>
                    <a:pt x="558" y="8605"/>
                    <a:pt x="459" y="8704"/>
                    <a:pt x="338" y="8704"/>
                  </a:cubicBezTo>
                  <a:cubicBezTo>
                    <a:pt x="216" y="8704"/>
                    <a:pt x="117" y="8605"/>
                    <a:pt x="117" y="8483"/>
                  </a:cubicBezTo>
                  <a:cubicBezTo>
                    <a:pt x="117" y="8362"/>
                    <a:pt x="216" y="8262"/>
                    <a:pt x="338" y="8262"/>
                  </a:cubicBezTo>
                  <a:close/>
                  <a:moveTo>
                    <a:pt x="1781" y="0"/>
                  </a:moveTo>
                  <a:lnTo>
                    <a:pt x="282" y="1513"/>
                  </a:lnTo>
                  <a:lnTo>
                    <a:pt x="313" y="8149"/>
                  </a:lnTo>
                  <a:cubicBezTo>
                    <a:pt x="139" y="8160"/>
                    <a:pt x="1" y="8307"/>
                    <a:pt x="1" y="8483"/>
                  </a:cubicBezTo>
                  <a:cubicBezTo>
                    <a:pt x="1" y="8671"/>
                    <a:pt x="153" y="8823"/>
                    <a:pt x="338" y="8823"/>
                  </a:cubicBezTo>
                  <a:cubicBezTo>
                    <a:pt x="525" y="8823"/>
                    <a:pt x="677" y="8671"/>
                    <a:pt x="677" y="8483"/>
                  </a:cubicBezTo>
                  <a:cubicBezTo>
                    <a:pt x="677" y="8329"/>
                    <a:pt x="572" y="8202"/>
                    <a:pt x="431" y="8160"/>
                  </a:cubicBezTo>
                  <a:lnTo>
                    <a:pt x="401" y="1560"/>
                  </a:lnTo>
                  <a:lnTo>
                    <a:pt x="1831" y="116"/>
                  </a:lnTo>
                  <a:lnTo>
                    <a:pt x="4796" y="116"/>
                  </a:lnTo>
                  <a:lnTo>
                    <a:pt x="4796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16"/>
            <p:cNvSpPr/>
            <p:nvPr/>
          </p:nvSpPr>
          <p:spPr>
            <a:xfrm>
              <a:off x="2881900" y="1433650"/>
              <a:ext cx="97750" cy="173725"/>
            </a:xfrm>
            <a:custGeom>
              <a:avLst/>
              <a:gdLst/>
              <a:ahLst/>
              <a:cxnLst/>
              <a:rect l="l" t="t" r="r" b="b"/>
              <a:pathLst>
                <a:path w="3910" h="6949" extrusionOk="0">
                  <a:moveTo>
                    <a:pt x="340" y="6388"/>
                  </a:moveTo>
                  <a:cubicBezTo>
                    <a:pt x="462" y="6388"/>
                    <a:pt x="561" y="6488"/>
                    <a:pt x="561" y="6609"/>
                  </a:cubicBezTo>
                  <a:cubicBezTo>
                    <a:pt x="561" y="6730"/>
                    <a:pt x="462" y="6830"/>
                    <a:pt x="340" y="6830"/>
                  </a:cubicBezTo>
                  <a:cubicBezTo>
                    <a:pt x="219" y="6830"/>
                    <a:pt x="120" y="6730"/>
                    <a:pt x="120" y="6609"/>
                  </a:cubicBezTo>
                  <a:cubicBezTo>
                    <a:pt x="120" y="6488"/>
                    <a:pt x="219" y="6388"/>
                    <a:pt x="340" y="6388"/>
                  </a:cubicBezTo>
                  <a:close/>
                  <a:moveTo>
                    <a:pt x="1146" y="0"/>
                  </a:moveTo>
                  <a:lnTo>
                    <a:pt x="280" y="873"/>
                  </a:lnTo>
                  <a:lnTo>
                    <a:pt x="280" y="6278"/>
                  </a:lnTo>
                  <a:cubicBezTo>
                    <a:pt x="122" y="6305"/>
                    <a:pt x="1" y="6443"/>
                    <a:pt x="1" y="6609"/>
                  </a:cubicBezTo>
                  <a:cubicBezTo>
                    <a:pt x="1" y="6797"/>
                    <a:pt x="153" y="6949"/>
                    <a:pt x="340" y="6949"/>
                  </a:cubicBezTo>
                  <a:cubicBezTo>
                    <a:pt x="525" y="6949"/>
                    <a:pt x="677" y="6797"/>
                    <a:pt x="677" y="6609"/>
                  </a:cubicBezTo>
                  <a:cubicBezTo>
                    <a:pt x="677" y="6443"/>
                    <a:pt x="556" y="6305"/>
                    <a:pt x="398" y="6278"/>
                  </a:cubicBezTo>
                  <a:lnTo>
                    <a:pt x="398" y="922"/>
                  </a:lnTo>
                  <a:lnTo>
                    <a:pt x="1193" y="119"/>
                  </a:lnTo>
                  <a:lnTo>
                    <a:pt x="3910" y="119"/>
                  </a:lnTo>
                  <a:lnTo>
                    <a:pt x="3910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16"/>
            <p:cNvSpPr/>
            <p:nvPr/>
          </p:nvSpPr>
          <p:spPr>
            <a:xfrm>
              <a:off x="2729175" y="1554825"/>
              <a:ext cx="275250" cy="188775"/>
            </a:xfrm>
            <a:custGeom>
              <a:avLst/>
              <a:gdLst/>
              <a:ahLst/>
              <a:cxnLst/>
              <a:rect l="l" t="t" r="r" b="b"/>
              <a:pathLst>
                <a:path w="11010" h="7551" extrusionOk="0">
                  <a:moveTo>
                    <a:pt x="340" y="6993"/>
                  </a:moveTo>
                  <a:cubicBezTo>
                    <a:pt x="462" y="6993"/>
                    <a:pt x="561" y="7092"/>
                    <a:pt x="561" y="7214"/>
                  </a:cubicBezTo>
                  <a:cubicBezTo>
                    <a:pt x="561" y="7335"/>
                    <a:pt x="462" y="7435"/>
                    <a:pt x="340" y="7435"/>
                  </a:cubicBezTo>
                  <a:cubicBezTo>
                    <a:pt x="219" y="7435"/>
                    <a:pt x="120" y="7335"/>
                    <a:pt x="120" y="7214"/>
                  </a:cubicBezTo>
                  <a:cubicBezTo>
                    <a:pt x="120" y="7092"/>
                    <a:pt x="219" y="6993"/>
                    <a:pt x="340" y="6993"/>
                  </a:cubicBezTo>
                  <a:close/>
                  <a:moveTo>
                    <a:pt x="10924" y="1"/>
                  </a:moveTo>
                  <a:lnTo>
                    <a:pt x="3824" y="7153"/>
                  </a:lnTo>
                  <a:lnTo>
                    <a:pt x="672" y="7153"/>
                  </a:lnTo>
                  <a:cubicBezTo>
                    <a:pt x="644" y="6996"/>
                    <a:pt x="506" y="6874"/>
                    <a:pt x="340" y="6874"/>
                  </a:cubicBezTo>
                  <a:cubicBezTo>
                    <a:pt x="153" y="6874"/>
                    <a:pt x="1" y="7026"/>
                    <a:pt x="1" y="7214"/>
                  </a:cubicBezTo>
                  <a:cubicBezTo>
                    <a:pt x="1" y="7399"/>
                    <a:pt x="153" y="7551"/>
                    <a:pt x="340" y="7551"/>
                  </a:cubicBezTo>
                  <a:cubicBezTo>
                    <a:pt x="506" y="7551"/>
                    <a:pt x="644" y="7432"/>
                    <a:pt x="672" y="7272"/>
                  </a:cubicBezTo>
                  <a:lnTo>
                    <a:pt x="3874" y="7272"/>
                  </a:lnTo>
                  <a:lnTo>
                    <a:pt x="11010" y="84"/>
                  </a:lnTo>
                  <a:lnTo>
                    <a:pt x="10924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16"/>
            <p:cNvSpPr/>
            <p:nvPr/>
          </p:nvSpPr>
          <p:spPr>
            <a:xfrm>
              <a:off x="2502475" y="975275"/>
              <a:ext cx="121150" cy="332100"/>
            </a:xfrm>
            <a:custGeom>
              <a:avLst/>
              <a:gdLst/>
              <a:ahLst/>
              <a:cxnLst/>
              <a:rect l="l" t="t" r="r" b="b"/>
              <a:pathLst>
                <a:path w="4846" h="13284" extrusionOk="0">
                  <a:moveTo>
                    <a:pt x="340" y="12723"/>
                  </a:moveTo>
                  <a:cubicBezTo>
                    <a:pt x="462" y="12723"/>
                    <a:pt x="561" y="12823"/>
                    <a:pt x="561" y="12944"/>
                  </a:cubicBezTo>
                  <a:cubicBezTo>
                    <a:pt x="561" y="13066"/>
                    <a:pt x="462" y="13165"/>
                    <a:pt x="340" y="13165"/>
                  </a:cubicBezTo>
                  <a:cubicBezTo>
                    <a:pt x="219" y="13165"/>
                    <a:pt x="119" y="13066"/>
                    <a:pt x="119" y="12944"/>
                  </a:cubicBezTo>
                  <a:cubicBezTo>
                    <a:pt x="119" y="12823"/>
                    <a:pt x="219" y="12723"/>
                    <a:pt x="340" y="12723"/>
                  </a:cubicBezTo>
                  <a:close/>
                  <a:moveTo>
                    <a:pt x="4727" y="0"/>
                  </a:moveTo>
                  <a:lnTo>
                    <a:pt x="4727" y="6863"/>
                  </a:lnTo>
                  <a:lnTo>
                    <a:pt x="1455" y="10148"/>
                  </a:lnTo>
                  <a:lnTo>
                    <a:pt x="1439" y="10164"/>
                  </a:lnTo>
                  <a:lnTo>
                    <a:pt x="1439" y="11760"/>
                  </a:lnTo>
                  <a:lnTo>
                    <a:pt x="533" y="12668"/>
                  </a:lnTo>
                  <a:cubicBezTo>
                    <a:pt x="478" y="12629"/>
                    <a:pt x="412" y="12607"/>
                    <a:pt x="340" y="12607"/>
                  </a:cubicBezTo>
                  <a:cubicBezTo>
                    <a:pt x="152" y="12607"/>
                    <a:pt x="1" y="12759"/>
                    <a:pt x="1" y="12944"/>
                  </a:cubicBezTo>
                  <a:cubicBezTo>
                    <a:pt x="1" y="13132"/>
                    <a:pt x="152" y="13284"/>
                    <a:pt x="340" y="13284"/>
                  </a:cubicBezTo>
                  <a:cubicBezTo>
                    <a:pt x="528" y="13284"/>
                    <a:pt x="680" y="13132"/>
                    <a:pt x="680" y="12944"/>
                  </a:cubicBezTo>
                  <a:cubicBezTo>
                    <a:pt x="680" y="12872"/>
                    <a:pt x="655" y="12806"/>
                    <a:pt x="616" y="12751"/>
                  </a:cubicBezTo>
                  <a:lnTo>
                    <a:pt x="1555" y="11810"/>
                  </a:lnTo>
                  <a:lnTo>
                    <a:pt x="1555" y="10211"/>
                  </a:lnTo>
                  <a:lnTo>
                    <a:pt x="4826" y="6926"/>
                  </a:lnTo>
                  <a:lnTo>
                    <a:pt x="4845" y="6910"/>
                  </a:lnTo>
                  <a:lnTo>
                    <a:pt x="4845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16"/>
            <p:cNvSpPr/>
            <p:nvPr/>
          </p:nvSpPr>
          <p:spPr>
            <a:xfrm>
              <a:off x="2502475" y="982650"/>
              <a:ext cx="144475" cy="355225"/>
            </a:xfrm>
            <a:custGeom>
              <a:avLst/>
              <a:gdLst/>
              <a:ahLst/>
              <a:cxnLst/>
              <a:rect l="l" t="t" r="r" b="b"/>
              <a:pathLst>
                <a:path w="5779" h="14209" extrusionOk="0">
                  <a:moveTo>
                    <a:pt x="340" y="13648"/>
                  </a:moveTo>
                  <a:cubicBezTo>
                    <a:pt x="462" y="13648"/>
                    <a:pt x="561" y="13748"/>
                    <a:pt x="561" y="13869"/>
                  </a:cubicBezTo>
                  <a:cubicBezTo>
                    <a:pt x="561" y="13991"/>
                    <a:pt x="462" y="14090"/>
                    <a:pt x="340" y="14090"/>
                  </a:cubicBezTo>
                  <a:cubicBezTo>
                    <a:pt x="219" y="14090"/>
                    <a:pt x="119" y="13991"/>
                    <a:pt x="119" y="13869"/>
                  </a:cubicBezTo>
                  <a:cubicBezTo>
                    <a:pt x="119" y="13748"/>
                    <a:pt x="219" y="13648"/>
                    <a:pt x="340" y="13648"/>
                  </a:cubicBezTo>
                  <a:close/>
                  <a:moveTo>
                    <a:pt x="5660" y="1"/>
                  </a:moveTo>
                  <a:lnTo>
                    <a:pt x="5660" y="6860"/>
                  </a:lnTo>
                  <a:lnTo>
                    <a:pt x="2388" y="10145"/>
                  </a:lnTo>
                  <a:lnTo>
                    <a:pt x="2372" y="10165"/>
                  </a:lnTo>
                  <a:lnTo>
                    <a:pt x="2372" y="11760"/>
                  </a:lnTo>
                  <a:lnTo>
                    <a:pt x="539" y="13599"/>
                  </a:lnTo>
                  <a:cubicBezTo>
                    <a:pt x="484" y="13557"/>
                    <a:pt x="415" y="13532"/>
                    <a:pt x="340" y="13532"/>
                  </a:cubicBezTo>
                  <a:cubicBezTo>
                    <a:pt x="152" y="13532"/>
                    <a:pt x="1" y="13684"/>
                    <a:pt x="1" y="13869"/>
                  </a:cubicBezTo>
                  <a:cubicBezTo>
                    <a:pt x="1" y="14057"/>
                    <a:pt x="152" y="14209"/>
                    <a:pt x="340" y="14209"/>
                  </a:cubicBezTo>
                  <a:cubicBezTo>
                    <a:pt x="528" y="14209"/>
                    <a:pt x="680" y="14057"/>
                    <a:pt x="680" y="13869"/>
                  </a:cubicBezTo>
                  <a:cubicBezTo>
                    <a:pt x="680" y="13800"/>
                    <a:pt x="658" y="13737"/>
                    <a:pt x="622" y="13684"/>
                  </a:cubicBezTo>
                  <a:lnTo>
                    <a:pt x="2491" y="11807"/>
                  </a:lnTo>
                  <a:lnTo>
                    <a:pt x="2491" y="10212"/>
                  </a:lnTo>
                  <a:lnTo>
                    <a:pt x="5762" y="6927"/>
                  </a:lnTo>
                  <a:lnTo>
                    <a:pt x="5778" y="6910"/>
                  </a:lnTo>
                  <a:lnTo>
                    <a:pt x="5778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16"/>
            <p:cNvSpPr/>
            <p:nvPr/>
          </p:nvSpPr>
          <p:spPr>
            <a:xfrm>
              <a:off x="2502475" y="1067125"/>
              <a:ext cx="57925" cy="157100"/>
            </a:xfrm>
            <a:custGeom>
              <a:avLst/>
              <a:gdLst/>
              <a:ahLst/>
              <a:cxnLst/>
              <a:rect l="l" t="t" r="r" b="b"/>
              <a:pathLst>
                <a:path w="2317" h="6284" extrusionOk="0">
                  <a:moveTo>
                    <a:pt x="340" y="5726"/>
                  </a:moveTo>
                  <a:cubicBezTo>
                    <a:pt x="462" y="5726"/>
                    <a:pt x="561" y="5825"/>
                    <a:pt x="561" y="5946"/>
                  </a:cubicBezTo>
                  <a:cubicBezTo>
                    <a:pt x="561" y="6068"/>
                    <a:pt x="462" y="6167"/>
                    <a:pt x="340" y="6167"/>
                  </a:cubicBezTo>
                  <a:cubicBezTo>
                    <a:pt x="219" y="6167"/>
                    <a:pt x="119" y="6068"/>
                    <a:pt x="119" y="5946"/>
                  </a:cubicBezTo>
                  <a:cubicBezTo>
                    <a:pt x="119" y="5825"/>
                    <a:pt x="219" y="5726"/>
                    <a:pt x="340" y="5726"/>
                  </a:cubicBezTo>
                  <a:close/>
                  <a:moveTo>
                    <a:pt x="2231" y="0"/>
                  </a:moveTo>
                  <a:lnTo>
                    <a:pt x="282" y="1960"/>
                  </a:lnTo>
                  <a:lnTo>
                    <a:pt x="282" y="5612"/>
                  </a:lnTo>
                  <a:cubicBezTo>
                    <a:pt x="122" y="5640"/>
                    <a:pt x="1" y="5778"/>
                    <a:pt x="1" y="5946"/>
                  </a:cubicBezTo>
                  <a:cubicBezTo>
                    <a:pt x="1" y="6131"/>
                    <a:pt x="152" y="6283"/>
                    <a:pt x="340" y="6283"/>
                  </a:cubicBezTo>
                  <a:cubicBezTo>
                    <a:pt x="528" y="6283"/>
                    <a:pt x="680" y="6131"/>
                    <a:pt x="680" y="5946"/>
                  </a:cubicBezTo>
                  <a:cubicBezTo>
                    <a:pt x="680" y="5778"/>
                    <a:pt x="558" y="5640"/>
                    <a:pt x="398" y="5612"/>
                  </a:cubicBezTo>
                  <a:lnTo>
                    <a:pt x="398" y="2010"/>
                  </a:lnTo>
                  <a:lnTo>
                    <a:pt x="2317" y="86"/>
                  </a:lnTo>
                  <a:lnTo>
                    <a:pt x="2231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16"/>
            <p:cNvSpPr/>
            <p:nvPr/>
          </p:nvSpPr>
          <p:spPr>
            <a:xfrm>
              <a:off x="2899375" y="1256975"/>
              <a:ext cx="19750" cy="19825"/>
            </a:xfrm>
            <a:custGeom>
              <a:avLst/>
              <a:gdLst/>
              <a:ahLst/>
              <a:cxnLst/>
              <a:rect l="l" t="t" r="r" b="b"/>
              <a:pathLst>
                <a:path w="790" h="793" extrusionOk="0">
                  <a:moveTo>
                    <a:pt x="395" y="0"/>
                  </a:moveTo>
                  <a:cubicBezTo>
                    <a:pt x="177" y="0"/>
                    <a:pt x="0" y="177"/>
                    <a:pt x="0" y="398"/>
                  </a:cubicBezTo>
                  <a:cubicBezTo>
                    <a:pt x="0" y="616"/>
                    <a:pt x="177" y="793"/>
                    <a:pt x="395" y="793"/>
                  </a:cubicBezTo>
                  <a:cubicBezTo>
                    <a:pt x="613" y="793"/>
                    <a:pt x="790" y="616"/>
                    <a:pt x="790" y="398"/>
                  </a:cubicBezTo>
                  <a:cubicBezTo>
                    <a:pt x="790" y="177"/>
                    <a:pt x="613" y="0"/>
                    <a:pt x="395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16"/>
            <p:cNvSpPr/>
            <p:nvPr/>
          </p:nvSpPr>
          <p:spPr>
            <a:xfrm>
              <a:off x="1476750" y="1456500"/>
              <a:ext cx="651075" cy="725125"/>
            </a:xfrm>
            <a:custGeom>
              <a:avLst/>
              <a:gdLst/>
              <a:ahLst/>
              <a:cxnLst/>
              <a:rect l="l" t="t" r="r" b="b"/>
              <a:pathLst>
                <a:path w="26043" h="29005" extrusionOk="0">
                  <a:moveTo>
                    <a:pt x="25706" y="28444"/>
                  </a:moveTo>
                  <a:cubicBezTo>
                    <a:pt x="25828" y="28444"/>
                    <a:pt x="25927" y="28544"/>
                    <a:pt x="25927" y="28665"/>
                  </a:cubicBezTo>
                  <a:cubicBezTo>
                    <a:pt x="25927" y="28787"/>
                    <a:pt x="25828" y="28886"/>
                    <a:pt x="25706" y="28886"/>
                  </a:cubicBezTo>
                  <a:cubicBezTo>
                    <a:pt x="25582" y="28886"/>
                    <a:pt x="25485" y="28787"/>
                    <a:pt x="25485" y="28665"/>
                  </a:cubicBezTo>
                  <a:cubicBezTo>
                    <a:pt x="25485" y="28544"/>
                    <a:pt x="25585" y="28444"/>
                    <a:pt x="25706" y="28444"/>
                  </a:cubicBezTo>
                  <a:close/>
                  <a:moveTo>
                    <a:pt x="0" y="0"/>
                  </a:moveTo>
                  <a:lnTo>
                    <a:pt x="0" y="119"/>
                  </a:lnTo>
                  <a:lnTo>
                    <a:pt x="3067" y="119"/>
                  </a:lnTo>
                  <a:lnTo>
                    <a:pt x="4403" y="1452"/>
                  </a:lnTo>
                  <a:lnTo>
                    <a:pt x="4403" y="10680"/>
                  </a:lnTo>
                  <a:lnTo>
                    <a:pt x="15614" y="21871"/>
                  </a:lnTo>
                  <a:lnTo>
                    <a:pt x="15630" y="21888"/>
                  </a:lnTo>
                  <a:lnTo>
                    <a:pt x="18832" y="21888"/>
                  </a:lnTo>
                  <a:lnTo>
                    <a:pt x="25427" y="28472"/>
                  </a:lnTo>
                  <a:cubicBezTo>
                    <a:pt x="25391" y="28527"/>
                    <a:pt x="25367" y="28593"/>
                    <a:pt x="25367" y="28665"/>
                  </a:cubicBezTo>
                  <a:cubicBezTo>
                    <a:pt x="25367" y="28853"/>
                    <a:pt x="25518" y="29005"/>
                    <a:pt x="25706" y="29005"/>
                  </a:cubicBezTo>
                  <a:cubicBezTo>
                    <a:pt x="25891" y="29005"/>
                    <a:pt x="26043" y="28853"/>
                    <a:pt x="26043" y="28665"/>
                  </a:cubicBezTo>
                  <a:cubicBezTo>
                    <a:pt x="26043" y="28480"/>
                    <a:pt x="25891" y="28328"/>
                    <a:pt x="25706" y="28328"/>
                  </a:cubicBezTo>
                  <a:cubicBezTo>
                    <a:pt x="25632" y="28328"/>
                    <a:pt x="25565" y="28350"/>
                    <a:pt x="25510" y="28389"/>
                  </a:cubicBezTo>
                  <a:lnTo>
                    <a:pt x="18899" y="21789"/>
                  </a:lnTo>
                  <a:lnTo>
                    <a:pt x="18882" y="21769"/>
                  </a:lnTo>
                  <a:lnTo>
                    <a:pt x="15680" y="21769"/>
                  </a:lnTo>
                  <a:lnTo>
                    <a:pt x="4522" y="10631"/>
                  </a:lnTo>
                  <a:lnTo>
                    <a:pt x="4522" y="1402"/>
                  </a:lnTo>
                  <a:lnTo>
                    <a:pt x="3117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16"/>
            <p:cNvSpPr/>
            <p:nvPr/>
          </p:nvSpPr>
          <p:spPr>
            <a:xfrm>
              <a:off x="1470875" y="1142000"/>
              <a:ext cx="756050" cy="1015325"/>
            </a:xfrm>
            <a:custGeom>
              <a:avLst/>
              <a:gdLst/>
              <a:ahLst/>
              <a:cxnLst/>
              <a:rect l="l" t="t" r="r" b="b"/>
              <a:pathLst>
                <a:path w="30242" h="40613" extrusionOk="0">
                  <a:moveTo>
                    <a:pt x="29905" y="39531"/>
                  </a:moveTo>
                  <a:cubicBezTo>
                    <a:pt x="30027" y="39531"/>
                    <a:pt x="30126" y="39630"/>
                    <a:pt x="30126" y="39752"/>
                  </a:cubicBezTo>
                  <a:cubicBezTo>
                    <a:pt x="30126" y="39873"/>
                    <a:pt x="30027" y="39972"/>
                    <a:pt x="29905" y="39972"/>
                  </a:cubicBezTo>
                  <a:cubicBezTo>
                    <a:pt x="29784" y="39972"/>
                    <a:pt x="29684" y="39873"/>
                    <a:pt x="29684" y="39752"/>
                  </a:cubicBezTo>
                  <a:cubicBezTo>
                    <a:pt x="29684" y="39630"/>
                    <a:pt x="29784" y="39531"/>
                    <a:pt x="29905" y="39531"/>
                  </a:cubicBezTo>
                  <a:close/>
                  <a:moveTo>
                    <a:pt x="84" y="0"/>
                  </a:moveTo>
                  <a:lnTo>
                    <a:pt x="1" y="83"/>
                  </a:lnTo>
                  <a:lnTo>
                    <a:pt x="6507" y="6579"/>
                  </a:lnTo>
                  <a:lnTo>
                    <a:pt x="6507" y="22670"/>
                  </a:lnTo>
                  <a:lnTo>
                    <a:pt x="16442" y="32588"/>
                  </a:lnTo>
                  <a:lnTo>
                    <a:pt x="16459" y="32605"/>
                  </a:lnTo>
                  <a:lnTo>
                    <a:pt x="19661" y="32605"/>
                  </a:lnTo>
                  <a:lnTo>
                    <a:pt x="25944" y="38877"/>
                  </a:lnTo>
                  <a:lnTo>
                    <a:pt x="27666" y="40596"/>
                  </a:lnTo>
                  <a:lnTo>
                    <a:pt x="27683" y="40613"/>
                  </a:lnTo>
                  <a:lnTo>
                    <a:pt x="29130" y="40613"/>
                  </a:lnTo>
                  <a:lnTo>
                    <a:pt x="29712" y="40028"/>
                  </a:lnTo>
                  <a:cubicBezTo>
                    <a:pt x="29767" y="40066"/>
                    <a:pt x="29833" y="40091"/>
                    <a:pt x="29905" y="40091"/>
                  </a:cubicBezTo>
                  <a:cubicBezTo>
                    <a:pt x="30090" y="40091"/>
                    <a:pt x="30242" y="39939"/>
                    <a:pt x="30242" y="39752"/>
                  </a:cubicBezTo>
                  <a:cubicBezTo>
                    <a:pt x="30242" y="39567"/>
                    <a:pt x="30090" y="39415"/>
                    <a:pt x="29905" y="39415"/>
                  </a:cubicBezTo>
                  <a:cubicBezTo>
                    <a:pt x="29717" y="39415"/>
                    <a:pt x="29566" y="39567"/>
                    <a:pt x="29566" y="39752"/>
                  </a:cubicBezTo>
                  <a:cubicBezTo>
                    <a:pt x="29566" y="39823"/>
                    <a:pt x="29588" y="39892"/>
                    <a:pt x="29629" y="39948"/>
                  </a:cubicBezTo>
                  <a:lnTo>
                    <a:pt x="29083" y="40494"/>
                  </a:lnTo>
                  <a:lnTo>
                    <a:pt x="27730" y="40494"/>
                  </a:lnTo>
                  <a:lnTo>
                    <a:pt x="19727" y="32505"/>
                  </a:lnTo>
                  <a:lnTo>
                    <a:pt x="19711" y="32489"/>
                  </a:lnTo>
                  <a:lnTo>
                    <a:pt x="16509" y="32489"/>
                  </a:lnTo>
                  <a:lnTo>
                    <a:pt x="6626" y="22623"/>
                  </a:lnTo>
                  <a:lnTo>
                    <a:pt x="6626" y="6532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16"/>
            <p:cNvSpPr/>
            <p:nvPr/>
          </p:nvSpPr>
          <p:spPr>
            <a:xfrm>
              <a:off x="1447475" y="1149325"/>
              <a:ext cx="695750" cy="1016900"/>
            </a:xfrm>
            <a:custGeom>
              <a:avLst/>
              <a:gdLst/>
              <a:ahLst/>
              <a:cxnLst/>
              <a:rect l="l" t="t" r="r" b="b"/>
              <a:pathLst>
                <a:path w="27830" h="40676" extrusionOk="0">
                  <a:moveTo>
                    <a:pt x="27490" y="40116"/>
                  </a:moveTo>
                  <a:cubicBezTo>
                    <a:pt x="27611" y="40116"/>
                    <a:pt x="27711" y="40215"/>
                    <a:pt x="27711" y="40336"/>
                  </a:cubicBezTo>
                  <a:cubicBezTo>
                    <a:pt x="27711" y="40458"/>
                    <a:pt x="27611" y="40557"/>
                    <a:pt x="27490" y="40557"/>
                  </a:cubicBezTo>
                  <a:cubicBezTo>
                    <a:pt x="27368" y="40557"/>
                    <a:pt x="27269" y="40458"/>
                    <a:pt x="27269" y="40336"/>
                  </a:cubicBezTo>
                  <a:cubicBezTo>
                    <a:pt x="27269" y="40215"/>
                    <a:pt x="27368" y="40116"/>
                    <a:pt x="27490" y="40116"/>
                  </a:cubicBezTo>
                  <a:close/>
                  <a:moveTo>
                    <a:pt x="84" y="0"/>
                  </a:moveTo>
                  <a:lnTo>
                    <a:pt x="1" y="86"/>
                  </a:lnTo>
                  <a:lnTo>
                    <a:pt x="6510" y="6581"/>
                  </a:lnTo>
                  <a:lnTo>
                    <a:pt x="6510" y="22672"/>
                  </a:lnTo>
                  <a:lnTo>
                    <a:pt x="17080" y="33225"/>
                  </a:lnTo>
                  <a:lnTo>
                    <a:pt x="17099" y="33242"/>
                  </a:lnTo>
                  <a:lnTo>
                    <a:pt x="20302" y="33242"/>
                  </a:lnTo>
                  <a:lnTo>
                    <a:pt x="27214" y="40143"/>
                  </a:lnTo>
                  <a:cubicBezTo>
                    <a:pt x="27175" y="40198"/>
                    <a:pt x="27150" y="40265"/>
                    <a:pt x="27150" y="40336"/>
                  </a:cubicBezTo>
                  <a:cubicBezTo>
                    <a:pt x="27150" y="40524"/>
                    <a:pt x="27305" y="40676"/>
                    <a:pt x="27490" y="40676"/>
                  </a:cubicBezTo>
                  <a:cubicBezTo>
                    <a:pt x="27678" y="40676"/>
                    <a:pt x="27830" y="40524"/>
                    <a:pt x="27830" y="40336"/>
                  </a:cubicBezTo>
                  <a:cubicBezTo>
                    <a:pt x="27830" y="40152"/>
                    <a:pt x="27678" y="40000"/>
                    <a:pt x="27490" y="40000"/>
                  </a:cubicBezTo>
                  <a:cubicBezTo>
                    <a:pt x="27418" y="40000"/>
                    <a:pt x="27352" y="40022"/>
                    <a:pt x="27297" y="40060"/>
                  </a:cubicBezTo>
                  <a:lnTo>
                    <a:pt x="20368" y="33143"/>
                  </a:lnTo>
                  <a:lnTo>
                    <a:pt x="20349" y="33126"/>
                  </a:lnTo>
                  <a:lnTo>
                    <a:pt x="17146" y="33126"/>
                  </a:lnTo>
                  <a:lnTo>
                    <a:pt x="6626" y="22625"/>
                  </a:lnTo>
                  <a:lnTo>
                    <a:pt x="6626" y="6531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16"/>
            <p:cNvSpPr/>
            <p:nvPr/>
          </p:nvSpPr>
          <p:spPr>
            <a:xfrm>
              <a:off x="2232575" y="2325850"/>
              <a:ext cx="16925" cy="16925"/>
            </a:xfrm>
            <a:custGeom>
              <a:avLst/>
              <a:gdLst/>
              <a:ahLst/>
              <a:cxnLst/>
              <a:rect l="l" t="t" r="r" b="b"/>
              <a:pathLst>
                <a:path w="677" h="677" extrusionOk="0">
                  <a:moveTo>
                    <a:pt x="340" y="119"/>
                  </a:moveTo>
                  <a:cubicBezTo>
                    <a:pt x="461" y="119"/>
                    <a:pt x="561" y="218"/>
                    <a:pt x="561" y="340"/>
                  </a:cubicBezTo>
                  <a:cubicBezTo>
                    <a:pt x="561" y="461"/>
                    <a:pt x="461" y="560"/>
                    <a:pt x="340" y="560"/>
                  </a:cubicBezTo>
                  <a:cubicBezTo>
                    <a:pt x="218" y="560"/>
                    <a:pt x="119" y="461"/>
                    <a:pt x="119" y="340"/>
                  </a:cubicBezTo>
                  <a:cubicBezTo>
                    <a:pt x="119" y="218"/>
                    <a:pt x="218" y="119"/>
                    <a:pt x="340" y="119"/>
                  </a:cubicBezTo>
                  <a:close/>
                  <a:moveTo>
                    <a:pt x="340" y="0"/>
                  </a:moveTo>
                  <a:cubicBezTo>
                    <a:pt x="152" y="0"/>
                    <a:pt x="0" y="152"/>
                    <a:pt x="0" y="340"/>
                  </a:cubicBezTo>
                  <a:cubicBezTo>
                    <a:pt x="0" y="525"/>
                    <a:pt x="152" y="676"/>
                    <a:pt x="340" y="676"/>
                  </a:cubicBezTo>
                  <a:cubicBezTo>
                    <a:pt x="525" y="676"/>
                    <a:pt x="677" y="525"/>
                    <a:pt x="677" y="340"/>
                  </a:cubicBezTo>
                  <a:cubicBezTo>
                    <a:pt x="677" y="152"/>
                    <a:pt x="525" y="0"/>
                    <a:pt x="340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16"/>
            <p:cNvSpPr/>
            <p:nvPr/>
          </p:nvSpPr>
          <p:spPr>
            <a:xfrm>
              <a:off x="2232575" y="2295325"/>
              <a:ext cx="16925" cy="16950"/>
            </a:xfrm>
            <a:custGeom>
              <a:avLst/>
              <a:gdLst/>
              <a:ahLst/>
              <a:cxnLst/>
              <a:rect l="l" t="t" r="r" b="b"/>
              <a:pathLst>
                <a:path w="677" h="678" extrusionOk="0">
                  <a:moveTo>
                    <a:pt x="340" y="120"/>
                  </a:moveTo>
                  <a:cubicBezTo>
                    <a:pt x="461" y="120"/>
                    <a:pt x="561" y="219"/>
                    <a:pt x="561" y="340"/>
                  </a:cubicBezTo>
                  <a:cubicBezTo>
                    <a:pt x="561" y="462"/>
                    <a:pt x="461" y="561"/>
                    <a:pt x="340" y="561"/>
                  </a:cubicBezTo>
                  <a:cubicBezTo>
                    <a:pt x="218" y="561"/>
                    <a:pt x="119" y="462"/>
                    <a:pt x="119" y="340"/>
                  </a:cubicBezTo>
                  <a:cubicBezTo>
                    <a:pt x="119" y="219"/>
                    <a:pt x="218" y="120"/>
                    <a:pt x="340" y="120"/>
                  </a:cubicBezTo>
                  <a:close/>
                  <a:moveTo>
                    <a:pt x="340" y="1"/>
                  </a:moveTo>
                  <a:cubicBezTo>
                    <a:pt x="152" y="1"/>
                    <a:pt x="0" y="153"/>
                    <a:pt x="0" y="340"/>
                  </a:cubicBezTo>
                  <a:cubicBezTo>
                    <a:pt x="0" y="525"/>
                    <a:pt x="152" y="677"/>
                    <a:pt x="340" y="677"/>
                  </a:cubicBezTo>
                  <a:cubicBezTo>
                    <a:pt x="525" y="677"/>
                    <a:pt x="677" y="525"/>
                    <a:pt x="677" y="340"/>
                  </a:cubicBezTo>
                  <a:cubicBezTo>
                    <a:pt x="677" y="153"/>
                    <a:pt x="525" y="1"/>
                    <a:pt x="340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16"/>
            <p:cNvSpPr/>
            <p:nvPr/>
          </p:nvSpPr>
          <p:spPr>
            <a:xfrm>
              <a:off x="1483025" y="1723150"/>
              <a:ext cx="275175" cy="230725"/>
            </a:xfrm>
            <a:custGeom>
              <a:avLst/>
              <a:gdLst/>
              <a:ahLst/>
              <a:cxnLst/>
              <a:rect l="l" t="t" r="r" b="b"/>
              <a:pathLst>
                <a:path w="11007" h="9229" extrusionOk="0">
                  <a:moveTo>
                    <a:pt x="83" y="1"/>
                  </a:moveTo>
                  <a:lnTo>
                    <a:pt x="1" y="83"/>
                  </a:lnTo>
                  <a:lnTo>
                    <a:pt x="2223" y="2303"/>
                  </a:lnTo>
                  <a:lnTo>
                    <a:pt x="2239" y="2319"/>
                  </a:lnTo>
                  <a:lnTo>
                    <a:pt x="4003" y="2319"/>
                  </a:lnTo>
                  <a:lnTo>
                    <a:pt x="10924" y="9229"/>
                  </a:lnTo>
                  <a:lnTo>
                    <a:pt x="11007" y="9146"/>
                  </a:lnTo>
                  <a:lnTo>
                    <a:pt x="4070" y="2220"/>
                  </a:lnTo>
                  <a:lnTo>
                    <a:pt x="4050" y="2201"/>
                  </a:lnTo>
                  <a:lnTo>
                    <a:pt x="2289" y="2201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16"/>
            <p:cNvSpPr/>
            <p:nvPr/>
          </p:nvSpPr>
          <p:spPr>
            <a:xfrm>
              <a:off x="2147125" y="961250"/>
              <a:ext cx="142825" cy="1564550"/>
            </a:xfrm>
            <a:custGeom>
              <a:avLst/>
              <a:gdLst/>
              <a:ahLst/>
              <a:cxnLst/>
              <a:rect l="l" t="t" r="r" b="b"/>
              <a:pathLst>
                <a:path w="5713" h="62582" extrusionOk="0">
                  <a:moveTo>
                    <a:pt x="1618" y="1"/>
                  </a:moveTo>
                  <a:lnTo>
                    <a:pt x="1618" y="12892"/>
                  </a:lnTo>
                  <a:lnTo>
                    <a:pt x="1" y="14521"/>
                  </a:lnTo>
                  <a:lnTo>
                    <a:pt x="1" y="20105"/>
                  </a:lnTo>
                  <a:lnTo>
                    <a:pt x="2974" y="23056"/>
                  </a:lnTo>
                  <a:lnTo>
                    <a:pt x="2974" y="28299"/>
                  </a:lnTo>
                  <a:lnTo>
                    <a:pt x="5083" y="30388"/>
                  </a:lnTo>
                  <a:lnTo>
                    <a:pt x="5083" y="61869"/>
                  </a:lnTo>
                  <a:cubicBezTo>
                    <a:pt x="4986" y="61941"/>
                    <a:pt x="4923" y="62054"/>
                    <a:pt x="4923" y="62184"/>
                  </a:cubicBezTo>
                  <a:cubicBezTo>
                    <a:pt x="4923" y="62402"/>
                    <a:pt x="5099" y="62581"/>
                    <a:pt x="5318" y="62581"/>
                  </a:cubicBezTo>
                  <a:cubicBezTo>
                    <a:pt x="5536" y="62581"/>
                    <a:pt x="5712" y="62402"/>
                    <a:pt x="5712" y="62184"/>
                  </a:cubicBezTo>
                  <a:cubicBezTo>
                    <a:pt x="5712" y="62054"/>
                    <a:pt x="5649" y="61941"/>
                    <a:pt x="5552" y="61869"/>
                  </a:cubicBezTo>
                  <a:lnTo>
                    <a:pt x="5552" y="30192"/>
                  </a:lnTo>
                  <a:lnTo>
                    <a:pt x="3446" y="28100"/>
                  </a:lnTo>
                  <a:lnTo>
                    <a:pt x="3446" y="22860"/>
                  </a:lnTo>
                  <a:lnTo>
                    <a:pt x="473" y="19909"/>
                  </a:lnTo>
                  <a:lnTo>
                    <a:pt x="473" y="14714"/>
                  </a:lnTo>
                  <a:lnTo>
                    <a:pt x="2088" y="13086"/>
                  </a:lnTo>
                  <a:lnTo>
                    <a:pt x="2088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16"/>
            <p:cNvSpPr/>
            <p:nvPr/>
          </p:nvSpPr>
          <p:spPr>
            <a:xfrm>
              <a:off x="2231200" y="2262975"/>
              <a:ext cx="19750" cy="19750"/>
            </a:xfrm>
            <a:custGeom>
              <a:avLst/>
              <a:gdLst/>
              <a:ahLst/>
              <a:cxnLst/>
              <a:rect l="l" t="t" r="r" b="b"/>
              <a:pathLst>
                <a:path w="790" h="790" extrusionOk="0">
                  <a:moveTo>
                    <a:pt x="395" y="0"/>
                  </a:moveTo>
                  <a:cubicBezTo>
                    <a:pt x="177" y="0"/>
                    <a:pt x="0" y="177"/>
                    <a:pt x="0" y="395"/>
                  </a:cubicBezTo>
                  <a:cubicBezTo>
                    <a:pt x="0" y="613"/>
                    <a:pt x="177" y="790"/>
                    <a:pt x="395" y="790"/>
                  </a:cubicBezTo>
                  <a:cubicBezTo>
                    <a:pt x="613" y="790"/>
                    <a:pt x="790" y="613"/>
                    <a:pt x="790" y="395"/>
                  </a:cubicBezTo>
                  <a:cubicBezTo>
                    <a:pt x="790" y="177"/>
                    <a:pt x="613" y="0"/>
                    <a:pt x="395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16"/>
            <p:cNvSpPr/>
            <p:nvPr/>
          </p:nvSpPr>
          <p:spPr>
            <a:xfrm>
              <a:off x="1477850" y="1868700"/>
              <a:ext cx="368000" cy="307950"/>
            </a:xfrm>
            <a:custGeom>
              <a:avLst/>
              <a:gdLst/>
              <a:ahLst/>
              <a:cxnLst/>
              <a:rect l="l" t="t" r="r" b="b"/>
              <a:pathLst>
                <a:path w="14720" h="12318" extrusionOk="0">
                  <a:moveTo>
                    <a:pt x="14383" y="11760"/>
                  </a:moveTo>
                  <a:cubicBezTo>
                    <a:pt x="14504" y="11760"/>
                    <a:pt x="14601" y="11857"/>
                    <a:pt x="14601" y="11981"/>
                  </a:cubicBezTo>
                  <a:cubicBezTo>
                    <a:pt x="14601" y="12103"/>
                    <a:pt x="14504" y="12199"/>
                    <a:pt x="14383" y="12199"/>
                  </a:cubicBezTo>
                  <a:cubicBezTo>
                    <a:pt x="14259" y="12199"/>
                    <a:pt x="14162" y="12103"/>
                    <a:pt x="14162" y="11981"/>
                  </a:cubicBezTo>
                  <a:cubicBezTo>
                    <a:pt x="14162" y="11860"/>
                    <a:pt x="14261" y="11760"/>
                    <a:pt x="14383" y="11760"/>
                  </a:cubicBezTo>
                  <a:close/>
                  <a:moveTo>
                    <a:pt x="83" y="1"/>
                  </a:moveTo>
                  <a:lnTo>
                    <a:pt x="1" y="83"/>
                  </a:lnTo>
                  <a:lnTo>
                    <a:pt x="5607" y="5682"/>
                  </a:lnTo>
                  <a:lnTo>
                    <a:pt x="5607" y="6725"/>
                  </a:lnTo>
                  <a:lnTo>
                    <a:pt x="6397" y="7512"/>
                  </a:lnTo>
                  <a:lnTo>
                    <a:pt x="9820" y="7512"/>
                  </a:lnTo>
                  <a:lnTo>
                    <a:pt x="14104" y="11788"/>
                  </a:lnTo>
                  <a:cubicBezTo>
                    <a:pt x="14065" y="11840"/>
                    <a:pt x="14043" y="11909"/>
                    <a:pt x="14043" y="11981"/>
                  </a:cubicBezTo>
                  <a:cubicBezTo>
                    <a:pt x="14043" y="12166"/>
                    <a:pt x="14195" y="12318"/>
                    <a:pt x="14383" y="12318"/>
                  </a:cubicBezTo>
                  <a:cubicBezTo>
                    <a:pt x="14568" y="12318"/>
                    <a:pt x="14720" y="12166"/>
                    <a:pt x="14720" y="11981"/>
                  </a:cubicBezTo>
                  <a:cubicBezTo>
                    <a:pt x="14720" y="11793"/>
                    <a:pt x="14568" y="11642"/>
                    <a:pt x="14383" y="11642"/>
                  </a:cubicBezTo>
                  <a:cubicBezTo>
                    <a:pt x="14308" y="11642"/>
                    <a:pt x="14242" y="11664"/>
                    <a:pt x="14187" y="11702"/>
                  </a:cubicBezTo>
                  <a:lnTo>
                    <a:pt x="9886" y="7410"/>
                  </a:lnTo>
                  <a:lnTo>
                    <a:pt x="9869" y="7393"/>
                  </a:lnTo>
                  <a:lnTo>
                    <a:pt x="6444" y="7393"/>
                  </a:lnTo>
                  <a:lnTo>
                    <a:pt x="5726" y="6675"/>
                  </a:lnTo>
                  <a:lnTo>
                    <a:pt x="5726" y="5632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16"/>
            <p:cNvSpPr/>
            <p:nvPr/>
          </p:nvSpPr>
          <p:spPr>
            <a:xfrm>
              <a:off x="1729550" y="2124325"/>
              <a:ext cx="19750" cy="19825"/>
            </a:xfrm>
            <a:custGeom>
              <a:avLst/>
              <a:gdLst/>
              <a:ahLst/>
              <a:cxnLst/>
              <a:rect l="l" t="t" r="r" b="b"/>
              <a:pathLst>
                <a:path w="790" h="793" extrusionOk="0">
                  <a:moveTo>
                    <a:pt x="395" y="0"/>
                  </a:moveTo>
                  <a:cubicBezTo>
                    <a:pt x="177" y="0"/>
                    <a:pt x="0" y="180"/>
                    <a:pt x="0" y="398"/>
                  </a:cubicBezTo>
                  <a:cubicBezTo>
                    <a:pt x="0" y="616"/>
                    <a:pt x="177" y="793"/>
                    <a:pt x="395" y="793"/>
                  </a:cubicBezTo>
                  <a:cubicBezTo>
                    <a:pt x="613" y="793"/>
                    <a:pt x="790" y="616"/>
                    <a:pt x="790" y="398"/>
                  </a:cubicBezTo>
                  <a:cubicBezTo>
                    <a:pt x="790" y="180"/>
                    <a:pt x="613" y="0"/>
                    <a:pt x="395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16"/>
            <p:cNvSpPr/>
            <p:nvPr/>
          </p:nvSpPr>
          <p:spPr>
            <a:xfrm>
              <a:off x="1754325" y="2149225"/>
              <a:ext cx="16925" cy="16950"/>
            </a:xfrm>
            <a:custGeom>
              <a:avLst/>
              <a:gdLst/>
              <a:ahLst/>
              <a:cxnLst/>
              <a:rect l="l" t="t" r="r" b="b"/>
              <a:pathLst>
                <a:path w="677" h="678" extrusionOk="0">
                  <a:moveTo>
                    <a:pt x="340" y="120"/>
                  </a:moveTo>
                  <a:cubicBezTo>
                    <a:pt x="461" y="120"/>
                    <a:pt x="558" y="216"/>
                    <a:pt x="558" y="340"/>
                  </a:cubicBezTo>
                  <a:cubicBezTo>
                    <a:pt x="560" y="462"/>
                    <a:pt x="461" y="559"/>
                    <a:pt x="340" y="559"/>
                  </a:cubicBezTo>
                  <a:cubicBezTo>
                    <a:pt x="218" y="559"/>
                    <a:pt x="119" y="462"/>
                    <a:pt x="119" y="340"/>
                  </a:cubicBezTo>
                  <a:cubicBezTo>
                    <a:pt x="119" y="219"/>
                    <a:pt x="218" y="120"/>
                    <a:pt x="340" y="120"/>
                  </a:cubicBezTo>
                  <a:close/>
                  <a:moveTo>
                    <a:pt x="340" y="1"/>
                  </a:moveTo>
                  <a:cubicBezTo>
                    <a:pt x="152" y="1"/>
                    <a:pt x="0" y="153"/>
                    <a:pt x="0" y="338"/>
                  </a:cubicBezTo>
                  <a:cubicBezTo>
                    <a:pt x="0" y="525"/>
                    <a:pt x="152" y="677"/>
                    <a:pt x="340" y="677"/>
                  </a:cubicBezTo>
                  <a:cubicBezTo>
                    <a:pt x="525" y="677"/>
                    <a:pt x="676" y="525"/>
                    <a:pt x="676" y="338"/>
                  </a:cubicBezTo>
                  <a:cubicBezTo>
                    <a:pt x="676" y="153"/>
                    <a:pt x="525" y="1"/>
                    <a:pt x="340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16"/>
            <p:cNvSpPr/>
            <p:nvPr/>
          </p:nvSpPr>
          <p:spPr>
            <a:xfrm>
              <a:off x="1467700" y="1889200"/>
              <a:ext cx="136950" cy="182975"/>
            </a:xfrm>
            <a:custGeom>
              <a:avLst/>
              <a:gdLst/>
              <a:ahLst/>
              <a:cxnLst/>
              <a:rect l="l" t="t" r="r" b="b"/>
              <a:pathLst>
                <a:path w="5478" h="7319" extrusionOk="0">
                  <a:moveTo>
                    <a:pt x="5138" y="6761"/>
                  </a:moveTo>
                  <a:cubicBezTo>
                    <a:pt x="5260" y="6761"/>
                    <a:pt x="5359" y="6860"/>
                    <a:pt x="5359" y="6982"/>
                  </a:cubicBezTo>
                  <a:cubicBezTo>
                    <a:pt x="5359" y="7103"/>
                    <a:pt x="5260" y="7203"/>
                    <a:pt x="5138" y="7203"/>
                  </a:cubicBezTo>
                  <a:cubicBezTo>
                    <a:pt x="5017" y="7203"/>
                    <a:pt x="4917" y="7103"/>
                    <a:pt x="4917" y="6982"/>
                  </a:cubicBezTo>
                  <a:cubicBezTo>
                    <a:pt x="4917" y="6860"/>
                    <a:pt x="5017" y="6761"/>
                    <a:pt x="5138" y="6761"/>
                  </a:cubicBezTo>
                  <a:close/>
                  <a:moveTo>
                    <a:pt x="84" y="0"/>
                  </a:moveTo>
                  <a:lnTo>
                    <a:pt x="1" y="83"/>
                  </a:lnTo>
                  <a:lnTo>
                    <a:pt x="5080" y="5157"/>
                  </a:lnTo>
                  <a:lnTo>
                    <a:pt x="5080" y="6648"/>
                  </a:lnTo>
                  <a:cubicBezTo>
                    <a:pt x="4923" y="6675"/>
                    <a:pt x="4801" y="6813"/>
                    <a:pt x="4801" y="6982"/>
                  </a:cubicBezTo>
                  <a:cubicBezTo>
                    <a:pt x="4801" y="7167"/>
                    <a:pt x="4953" y="7318"/>
                    <a:pt x="5138" y="7318"/>
                  </a:cubicBezTo>
                  <a:cubicBezTo>
                    <a:pt x="5326" y="7318"/>
                    <a:pt x="5478" y="7167"/>
                    <a:pt x="5478" y="6982"/>
                  </a:cubicBezTo>
                  <a:cubicBezTo>
                    <a:pt x="5478" y="6813"/>
                    <a:pt x="5356" y="6675"/>
                    <a:pt x="5199" y="6648"/>
                  </a:cubicBezTo>
                  <a:lnTo>
                    <a:pt x="5199" y="5107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16"/>
            <p:cNvSpPr/>
            <p:nvPr/>
          </p:nvSpPr>
          <p:spPr>
            <a:xfrm>
              <a:off x="2292900" y="1611075"/>
              <a:ext cx="17000" cy="16925"/>
            </a:xfrm>
            <a:custGeom>
              <a:avLst/>
              <a:gdLst/>
              <a:ahLst/>
              <a:cxnLst/>
              <a:rect l="l" t="t" r="r" b="b"/>
              <a:pathLst>
                <a:path w="680" h="677" extrusionOk="0">
                  <a:moveTo>
                    <a:pt x="340" y="119"/>
                  </a:moveTo>
                  <a:cubicBezTo>
                    <a:pt x="461" y="119"/>
                    <a:pt x="560" y="219"/>
                    <a:pt x="560" y="340"/>
                  </a:cubicBezTo>
                  <a:cubicBezTo>
                    <a:pt x="560" y="462"/>
                    <a:pt x="461" y="561"/>
                    <a:pt x="340" y="561"/>
                  </a:cubicBezTo>
                  <a:cubicBezTo>
                    <a:pt x="218" y="561"/>
                    <a:pt x="119" y="462"/>
                    <a:pt x="119" y="340"/>
                  </a:cubicBezTo>
                  <a:cubicBezTo>
                    <a:pt x="119" y="219"/>
                    <a:pt x="218" y="119"/>
                    <a:pt x="340" y="119"/>
                  </a:cubicBezTo>
                  <a:close/>
                  <a:moveTo>
                    <a:pt x="340" y="1"/>
                  </a:moveTo>
                  <a:cubicBezTo>
                    <a:pt x="152" y="1"/>
                    <a:pt x="0" y="152"/>
                    <a:pt x="0" y="340"/>
                  </a:cubicBezTo>
                  <a:cubicBezTo>
                    <a:pt x="0" y="525"/>
                    <a:pt x="152" y="677"/>
                    <a:pt x="340" y="677"/>
                  </a:cubicBezTo>
                  <a:cubicBezTo>
                    <a:pt x="527" y="677"/>
                    <a:pt x="679" y="525"/>
                    <a:pt x="679" y="340"/>
                  </a:cubicBezTo>
                  <a:cubicBezTo>
                    <a:pt x="679" y="152"/>
                    <a:pt x="527" y="1"/>
                    <a:pt x="340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16"/>
            <p:cNvSpPr/>
            <p:nvPr/>
          </p:nvSpPr>
          <p:spPr>
            <a:xfrm>
              <a:off x="1478875" y="1479550"/>
              <a:ext cx="477800" cy="641750"/>
            </a:xfrm>
            <a:custGeom>
              <a:avLst/>
              <a:gdLst/>
              <a:ahLst/>
              <a:cxnLst/>
              <a:rect l="l" t="t" r="r" b="b"/>
              <a:pathLst>
                <a:path w="19112" h="25670" extrusionOk="0">
                  <a:moveTo>
                    <a:pt x="18775" y="25112"/>
                  </a:moveTo>
                  <a:cubicBezTo>
                    <a:pt x="18897" y="25112"/>
                    <a:pt x="18996" y="25212"/>
                    <a:pt x="18996" y="25333"/>
                  </a:cubicBezTo>
                  <a:cubicBezTo>
                    <a:pt x="18996" y="25455"/>
                    <a:pt x="18897" y="25554"/>
                    <a:pt x="18775" y="25554"/>
                  </a:cubicBezTo>
                  <a:cubicBezTo>
                    <a:pt x="18654" y="25554"/>
                    <a:pt x="18554" y="25455"/>
                    <a:pt x="18554" y="25333"/>
                  </a:cubicBezTo>
                  <a:cubicBezTo>
                    <a:pt x="18554" y="25212"/>
                    <a:pt x="18654" y="25112"/>
                    <a:pt x="18775" y="25112"/>
                  </a:cubicBezTo>
                  <a:close/>
                  <a:moveTo>
                    <a:pt x="1" y="0"/>
                  </a:moveTo>
                  <a:lnTo>
                    <a:pt x="1" y="119"/>
                  </a:lnTo>
                  <a:lnTo>
                    <a:pt x="2690" y="119"/>
                  </a:lnTo>
                  <a:lnTo>
                    <a:pt x="3385" y="823"/>
                  </a:lnTo>
                  <a:lnTo>
                    <a:pt x="3385" y="10051"/>
                  </a:lnTo>
                  <a:lnTo>
                    <a:pt x="18496" y="25140"/>
                  </a:lnTo>
                  <a:cubicBezTo>
                    <a:pt x="18460" y="25195"/>
                    <a:pt x="18436" y="25261"/>
                    <a:pt x="18436" y="25333"/>
                  </a:cubicBezTo>
                  <a:cubicBezTo>
                    <a:pt x="18436" y="25518"/>
                    <a:pt x="18587" y="25670"/>
                    <a:pt x="18775" y="25670"/>
                  </a:cubicBezTo>
                  <a:cubicBezTo>
                    <a:pt x="18960" y="25670"/>
                    <a:pt x="19112" y="25518"/>
                    <a:pt x="19112" y="25333"/>
                  </a:cubicBezTo>
                  <a:cubicBezTo>
                    <a:pt x="19112" y="25145"/>
                    <a:pt x="18960" y="24994"/>
                    <a:pt x="18775" y="24994"/>
                  </a:cubicBezTo>
                  <a:cubicBezTo>
                    <a:pt x="18703" y="24994"/>
                    <a:pt x="18637" y="25018"/>
                    <a:pt x="18582" y="25057"/>
                  </a:cubicBezTo>
                  <a:lnTo>
                    <a:pt x="3501" y="10004"/>
                  </a:lnTo>
                  <a:lnTo>
                    <a:pt x="3501" y="773"/>
                  </a:lnTo>
                  <a:lnTo>
                    <a:pt x="2739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16"/>
            <p:cNvSpPr/>
            <p:nvPr/>
          </p:nvSpPr>
          <p:spPr>
            <a:xfrm>
              <a:off x="1467775" y="1794925"/>
              <a:ext cx="496025" cy="426050"/>
            </a:xfrm>
            <a:custGeom>
              <a:avLst/>
              <a:gdLst/>
              <a:ahLst/>
              <a:cxnLst/>
              <a:rect l="l" t="t" r="r" b="b"/>
              <a:pathLst>
                <a:path w="19841" h="17042" extrusionOk="0">
                  <a:moveTo>
                    <a:pt x="332" y="1"/>
                  </a:moveTo>
                  <a:lnTo>
                    <a:pt x="1" y="335"/>
                  </a:lnTo>
                  <a:lnTo>
                    <a:pt x="8691" y="8961"/>
                  </a:lnTo>
                  <a:lnTo>
                    <a:pt x="11368" y="8961"/>
                  </a:lnTo>
                  <a:lnTo>
                    <a:pt x="19053" y="16591"/>
                  </a:lnTo>
                  <a:cubicBezTo>
                    <a:pt x="19051" y="16608"/>
                    <a:pt x="19048" y="16627"/>
                    <a:pt x="19048" y="16644"/>
                  </a:cubicBezTo>
                  <a:cubicBezTo>
                    <a:pt x="19048" y="16864"/>
                    <a:pt x="19225" y="17041"/>
                    <a:pt x="19443" y="17041"/>
                  </a:cubicBezTo>
                  <a:cubicBezTo>
                    <a:pt x="19661" y="17041"/>
                    <a:pt x="19840" y="16864"/>
                    <a:pt x="19840" y="16644"/>
                  </a:cubicBezTo>
                  <a:cubicBezTo>
                    <a:pt x="19837" y="16425"/>
                    <a:pt x="19661" y="16249"/>
                    <a:pt x="19443" y="16249"/>
                  </a:cubicBezTo>
                  <a:cubicBezTo>
                    <a:pt x="19423" y="16249"/>
                    <a:pt x="19404" y="16252"/>
                    <a:pt x="19385" y="16254"/>
                  </a:cubicBezTo>
                  <a:lnTo>
                    <a:pt x="11561" y="8489"/>
                  </a:lnTo>
                  <a:lnTo>
                    <a:pt x="8884" y="8489"/>
                  </a:lnTo>
                  <a:lnTo>
                    <a:pt x="332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16"/>
            <p:cNvSpPr/>
            <p:nvPr/>
          </p:nvSpPr>
          <p:spPr>
            <a:xfrm>
              <a:off x="1707600" y="2102300"/>
              <a:ext cx="16925" cy="16950"/>
            </a:xfrm>
            <a:custGeom>
              <a:avLst/>
              <a:gdLst/>
              <a:ahLst/>
              <a:cxnLst/>
              <a:rect l="l" t="t" r="r" b="b"/>
              <a:pathLst>
                <a:path w="677" h="678" extrusionOk="0">
                  <a:moveTo>
                    <a:pt x="337" y="117"/>
                  </a:moveTo>
                  <a:cubicBezTo>
                    <a:pt x="461" y="117"/>
                    <a:pt x="558" y="216"/>
                    <a:pt x="558" y="338"/>
                  </a:cubicBezTo>
                  <a:cubicBezTo>
                    <a:pt x="558" y="459"/>
                    <a:pt x="461" y="558"/>
                    <a:pt x="337" y="558"/>
                  </a:cubicBezTo>
                  <a:cubicBezTo>
                    <a:pt x="216" y="558"/>
                    <a:pt x="119" y="459"/>
                    <a:pt x="119" y="338"/>
                  </a:cubicBezTo>
                  <a:cubicBezTo>
                    <a:pt x="119" y="216"/>
                    <a:pt x="216" y="117"/>
                    <a:pt x="337" y="117"/>
                  </a:cubicBezTo>
                  <a:close/>
                  <a:moveTo>
                    <a:pt x="337" y="1"/>
                  </a:moveTo>
                  <a:cubicBezTo>
                    <a:pt x="152" y="1"/>
                    <a:pt x="0" y="153"/>
                    <a:pt x="0" y="338"/>
                  </a:cubicBezTo>
                  <a:cubicBezTo>
                    <a:pt x="0" y="525"/>
                    <a:pt x="152" y="677"/>
                    <a:pt x="337" y="677"/>
                  </a:cubicBezTo>
                  <a:cubicBezTo>
                    <a:pt x="525" y="677"/>
                    <a:pt x="677" y="525"/>
                    <a:pt x="677" y="338"/>
                  </a:cubicBezTo>
                  <a:cubicBezTo>
                    <a:pt x="677" y="153"/>
                    <a:pt x="525" y="1"/>
                    <a:pt x="337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16"/>
            <p:cNvSpPr/>
            <p:nvPr/>
          </p:nvSpPr>
          <p:spPr>
            <a:xfrm>
              <a:off x="2694325" y="1972500"/>
              <a:ext cx="284150" cy="305875"/>
            </a:xfrm>
            <a:custGeom>
              <a:avLst/>
              <a:gdLst/>
              <a:ahLst/>
              <a:cxnLst/>
              <a:rect l="l" t="t" r="r" b="b"/>
              <a:pathLst>
                <a:path w="11366" h="12235" extrusionOk="0">
                  <a:moveTo>
                    <a:pt x="338" y="11677"/>
                  </a:moveTo>
                  <a:cubicBezTo>
                    <a:pt x="459" y="11677"/>
                    <a:pt x="558" y="11777"/>
                    <a:pt x="558" y="11898"/>
                  </a:cubicBezTo>
                  <a:cubicBezTo>
                    <a:pt x="558" y="12019"/>
                    <a:pt x="459" y="12119"/>
                    <a:pt x="338" y="12119"/>
                  </a:cubicBezTo>
                  <a:cubicBezTo>
                    <a:pt x="216" y="12119"/>
                    <a:pt x="117" y="12019"/>
                    <a:pt x="117" y="11898"/>
                  </a:cubicBezTo>
                  <a:cubicBezTo>
                    <a:pt x="117" y="11777"/>
                    <a:pt x="216" y="11677"/>
                    <a:pt x="338" y="11677"/>
                  </a:cubicBezTo>
                  <a:close/>
                  <a:moveTo>
                    <a:pt x="4296" y="0"/>
                  </a:moveTo>
                  <a:lnTo>
                    <a:pt x="3603" y="699"/>
                  </a:lnTo>
                  <a:lnTo>
                    <a:pt x="3603" y="5124"/>
                  </a:lnTo>
                  <a:lnTo>
                    <a:pt x="296" y="8453"/>
                  </a:lnTo>
                  <a:lnTo>
                    <a:pt x="280" y="8469"/>
                  </a:lnTo>
                  <a:lnTo>
                    <a:pt x="280" y="11564"/>
                  </a:lnTo>
                  <a:cubicBezTo>
                    <a:pt x="122" y="11594"/>
                    <a:pt x="1" y="11732"/>
                    <a:pt x="1" y="11898"/>
                  </a:cubicBezTo>
                  <a:cubicBezTo>
                    <a:pt x="1" y="12083"/>
                    <a:pt x="153" y="12235"/>
                    <a:pt x="338" y="12235"/>
                  </a:cubicBezTo>
                  <a:cubicBezTo>
                    <a:pt x="525" y="12235"/>
                    <a:pt x="677" y="12083"/>
                    <a:pt x="677" y="11898"/>
                  </a:cubicBezTo>
                  <a:cubicBezTo>
                    <a:pt x="677" y="11732"/>
                    <a:pt x="556" y="11594"/>
                    <a:pt x="398" y="11564"/>
                  </a:cubicBezTo>
                  <a:lnTo>
                    <a:pt x="398" y="8519"/>
                  </a:lnTo>
                  <a:lnTo>
                    <a:pt x="3719" y="5171"/>
                  </a:lnTo>
                  <a:lnTo>
                    <a:pt x="3719" y="748"/>
                  </a:lnTo>
                  <a:lnTo>
                    <a:pt x="4346" y="119"/>
                  </a:lnTo>
                  <a:lnTo>
                    <a:pt x="11366" y="119"/>
                  </a:lnTo>
                  <a:lnTo>
                    <a:pt x="11366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16"/>
            <p:cNvSpPr/>
            <p:nvPr/>
          </p:nvSpPr>
          <p:spPr>
            <a:xfrm>
              <a:off x="2883975" y="2012650"/>
              <a:ext cx="19775" cy="19850"/>
            </a:xfrm>
            <a:custGeom>
              <a:avLst/>
              <a:gdLst/>
              <a:ahLst/>
              <a:cxnLst/>
              <a:rect l="l" t="t" r="r" b="b"/>
              <a:pathLst>
                <a:path w="791" h="794" extrusionOk="0">
                  <a:moveTo>
                    <a:pt x="395" y="1"/>
                  </a:moveTo>
                  <a:cubicBezTo>
                    <a:pt x="177" y="1"/>
                    <a:pt x="1" y="178"/>
                    <a:pt x="1" y="398"/>
                  </a:cubicBezTo>
                  <a:cubicBezTo>
                    <a:pt x="1" y="616"/>
                    <a:pt x="177" y="793"/>
                    <a:pt x="395" y="793"/>
                  </a:cubicBezTo>
                  <a:cubicBezTo>
                    <a:pt x="613" y="793"/>
                    <a:pt x="790" y="616"/>
                    <a:pt x="790" y="398"/>
                  </a:cubicBezTo>
                  <a:cubicBezTo>
                    <a:pt x="790" y="178"/>
                    <a:pt x="613" y="1"/>
                    <a:pt x="395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16"/>
            <p:cNvSpPr/>
            <p:nvPr/>
          </p:nvSpPr>
          <p:spPr>
            <a:xfrm>
              <a:off x="2855125" y="2014100"/>
              <a:ext cx="16950" cy="16950"/>
            </a:xfrm>
            <a:custGeom>
              <a:avLst/>
              <a:gdLst/>
              <a:ahLst/>
              <a:cxnLst/>
              <a:rect l="l" t="t" r="r" b="b"/>
              <a:pathLst>
                <a:path w="678" h="678" extrusionOk="0">
                  <a:moveTo>
                    <a:pt x="340" y="117"/>
                  </a:moveTo>
                  <a:cubicBezTo>
                    <a:pt x="462" y="117"/>
                    <a:pt x="561" y="216"/>
                    <a:pt x="561" y="338"/>
                  </a:cubicBezTo>
                  <a:cubicBezTo>
                    <a:pt x="561" y="462"/>
                    <a:pt x="462" y="558"/>
                    <a:pt x="340" y="558"/>
                  </a:cubicBezTo>
                  <a:cubicBezTo>
                    <a:pt x="219" y="558"/>
                    <a:pt x="119" y="459"/>
                    <a:pt x="119" y="338"/>
                  </a:cubicBezTo>
                  <a:cubicBezTo>
                    <a:pt x="119" y="216"/>
                    <a:pt x="219" y="117"/>
                    <a:pt x="340" y="117"/>
                  </a:cubicBezTo>
                  <a:close/>
                  <a:moveTo>
                    <a:pt x="340" y="1"/>
                  </a:moveTo>
                  <a:cubicBezTo>
                    <a:pt x="153" y="1"/>
                    <a:pt x="1" y="153"/>
                    <a:pt x="1" y="338"/>
                  </a:cubicBezTo>
                  <a:cubicBezTo>
                    <a:pt x="1" y="525"/>
                    <a:pt x="153" y="677"/>
                    <a:pt x="340" y="677"/>
                  </a:cubicBezTo>
                  <a:cubicBezTo>
                    <a:pt x="525" y="677"/>
                    <a:pt x="677" y="525"/>
                    <a:pt x="677" y="338"/>
                  </a:cubicBezTo>
                  <a:cubicBezTo>
                    <a:pt x="677" y="153"/>
                    <a:pt x="525" y="1"/>
                    <a:pt x="340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16"/>
            <p:cNvSpPr/>
            <p:nvPr/>
          </p:nvSpPr>
          <p:spPr>
            <a:xfrm>
              <a:off x="2504275" y="1775475"/>
              <a:ext cx="497125" cy="627900"/>
            </a:xfrm>
            <a:custGeom>
              <a:avLst/>
              <a:gdLst/>
              <a:ahLst/>
              <a:cxnLst/>
              <a:rect l="l" t="t" r="r" b="b"/>
              <a:pathLst>
                <a:path w="19885" h="25116" extrusionOk="0">
                  <a:moveTo>
                    <a:pt x="19550" y="0"/>
                  </a:moveTo>
                  <a:lnTo>
                    <a:pt x="15318" y="4262"/>
                  </a:lnTo>
                  <a:lnTo>
                    <a:pt x="8448" y="4262"/>
                  </a:lnTo>
                  <a:lnTo>
                    <a:pt x="161" y="12613"/>
                  </a:lnTo>
                  <a:lnTo>
                    <a:pt x="161" y="24403"/>
                  </a:lnTo>
                  <a:cubicBezTo>
                    <a:pt x="64" y="24477"/>
                    <a:pt x="0" y="24591"/>
                    <a:pt x="0" y="24720"/>
                  </a:cubicBezTo>
                  <a:cubicBezTo>
                    <a:pt x="0" y="24938"/>
                    <a:pt x="177" y="25115"/>
                    <a:pt x="395" y="25115"/>
                  </a:cubicBezTo>
                  <a:cubicBezTo>
                    <a:pt x="616" y="25115"/>
                    <a:pt x="793" y="24938"/>
                    <a:pt x="793" y="24720"/>
                  </a:cubicBezTo>
                  <a:cubicBezTo>
                    <a:pt x="793" y="24591"/>
                    <a:pt x="729" y="24477"/>
                    <a:pt x="633" y="24403"/>
                  </a:cubicBezTo>
                  <a:lnTo>
                    <a:pt x="633" y="12806"/>
                  </a:lnTo>
                  <a:lnTo>
                    <a:pt x="8644" y="4734"/>
                  </a:lnTo>
                  <a:lnTo>
                    <a:pt x="15514" y="4734"/>
                  </a:lnTo>
                  <a:lnTo>
                    <a:pt x="19884" y="331"/>
                  </a:lnTo>
                  <a:lnTo>
                    <a:pt x="19550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16"/>
            <p:cNvSpPr/>
            <p:nvPr/>
          </p:nvSpPr>
          <p:spPr>
            <a:xfrm>
              <a:off x="2824900" y="2014100"/>
              <a:ext cx="16925" cy="16950"/>
            </a:xfrm>
            <a:custGeom>
              <a:avLst/>
              <a:gdLst/>
              <a:ahLst/>
              <a:cxnLst/>
              <a:rect l="l" t="t" r="r" b="b"/>
              <a:pathLst>
                <a:path w="677" h="678" extrusionOk="0">
                  <a:moveTo>
                    <a:pt x="340" y="117"/>
                  </a:moveTo>
                  <a:cubicBezTo>
                    <a:pt x="462" y="117"/>
                    <a:pt x="561" y="216"/>
                    <a:pt x="561" y="338"/>
                  </a:cubicBezTo>
                  <a:cubicBezTo>
                    <a:pt x="558" y="462"/>
                    <a:pt x="462" y="558"/>
                    <a:pt x="340" y="558"/>
                  </a:cubicBezTo>
                  <a:cubicBezTo>
                    <a:pt x="219" y="558"/>
                    <a:pt x="119" y="459"/>
                    <a:pt x="119" y="338"/>
                  </a:cubicBezTo>
                  <a:cubicBezTo>
                    <a:pt x="119" y="216"/>
                    <a:pt x="219" y="117"/>
                    <a:pt x="340" y="117"/>
                  </a:cubicBezTo>
                  <a:close/>
                  <a:moveTo>
                    <a:pt x="340" y="1"/>
                  </a:moveTo>
                  <a:cubicBezTo>
                    <a:pt x="153" y="1"/>
                    <a:pt x="1" y="153"/>
                    <a:pt x="1" y="338"/>
                  </a:cubicBezTo>
                  <a:cubicBezTo>
                    <a:pt x="1" y="525"/>
                    <a:pt x="153" y="677"/>
                    <a:pt x="340" y="677"/>
                  </a:cubicBezTo>
                  <a:cubicBezTo>
                    <a:pt x="525" y="677"/>
                    <a:pt x="677" y="525"/>
                    <a:pt x="677" y="338"/>
                  </a:cubicBezTo>
                  <a:cubicBezTo>
                    <a:pt x="677" y="153"/>
                    <a:pt x="525" y="1"/>
                    <a:pt x="340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16"/>
            <p:cNvSpPr/>
            <p:nvPr/>
          </p:nvSpPr>
          <p:spPr>
            <a:xfrm>
              <a:off x="2670875" y="1949175"/>
              <a:ext cx="307600" cy="329200"/>
            </a:xfrm>
            <a:custGeom>
              <a:avLst/>
              <a:gdLst/>
              <a:ahLst/>
              <a:cxnLst/>
              <a:rect l="l" t="t" r="r" b="b"/>
              <a:pathLst>
                <a:path w="12304" h="13168" extrusionOk="0">
                  <a:moveTo>
                    <a:pt x="337" y="12610"/>
                  </a:moveTo>
                  <a:cubicBezTo>
                    <a:pt x="458" y="12610"/>
                    <a:pt x="558" y="12710"/>
                    <a:pt x="558" y="12831"/>
                  </a:cubicBezTo>
                  <a:cubicBezTo>
                    <a:pt x="558" y="12952"/>
                    <a:pt x="458" y="13052"/>
                    <a:pt x="337" y="13052"/>
                  </a:cubicBezTo>
                  <a:cubicBezTo>
                    <a:pt x="216" y="13052"/>
                    <a:pt x="116" y="12952"/>
                    <a:pt x="116" y="12831"/>
                  </a:cubicBezTo>
                  <a:cubicBezTo>
                    <a:pt x="116" y="12710"/>
                    <a:pt x="216" y="12610"/>
                    <a:pt x="337" y="12610"/>
                  </a:cubicBezTo>
                  <a:close/>
                  <a:moveTo>
                    <a:pt x="4928" y="0"/>
                  </a:moveTo>
                  <a:lnTo>
                    <a:pt x="3603" y="1336"/>
                  </a:lnTo>
                  <a:lnTo>
                    <a:pt x="3603" y="5761"/>
                  </a:lnTo>
                  <a:lnTo>
                    <a:pt x="296" y="9091"/>
                  </a:lnTo>
                  <a:lnTo>
                    <a:pt x="279" y="9107"/>
                  </a:lnTo>
                  <a:lnTo>
                    <a:pt x="279" y="12497"/>
                  </a:lnTo>
                  <a:cubicBezTo>
                    <a:pt x="119" y="12527"/>
                    <a:pt x="0" y="12665"/>
                    <a:pt x="0" y="12831"/>
                  </a:cubicBezTo>
                  <a:cubicBezTo>
                    <a:pt x="0" y="13016"/>
                    <a:pt x="152" y="13168"/>
                    <a:pt x="337" y="13168"/>
                  </a:cubicBezTo>
                  <a:cubicBezTo>
                    <a:pt x="525" y="13168"/>
                    <a:pt x="677" y="13016"/>
                    <a:pt x="677" y="12831"/>
                  </a:cubicBezTo>
                  <a:cubicBezTo>
                    <a:pt x="677" y="12665"/>
                    <a:pt x="555" y="12527"/>
                    <a:pt x="398" y="12497"/>
                  </a:cubicBezTo>
                  <a:lnTo>
                    <a:pt x="398" y="9157"/>
                  </a:lnTo>
                  <a:lnTo>
                    <a:pt x="3719" y="5808"/>
                  </a:lnTo>
                  <a:lnTo>
                    <a:pt x="3719" y="1383"/>
                  </a:lnTo>
                  <a:lnTo>
                    <a:pt x="4977" y="116"/>
                  </a:lnTo>
                  <a:lnTo>
                    <a:pt x="12304" y="116"/>
                  </a:lnTo>
                  <a:lnTo>
                    <a:pt x="12304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16"/>
            <p:cNvSpPr/>
            <p:nvPr/>
          </p:nvSpPr>
          <p:spPr>
            <a:xfrm>
              <a:off x="2647325" y="1851175"/>
              <a:ext cx="330400" cy="427275"/>
            </a:xfrm>
            <a:custGeom>
              <a:avLst/>
              <a:gdLst/>
              <a:ahLst/>
              <a:cxnLst/>
              <a:rect l="l" t="t" r="r" b="b"/>
              <a:pathLst>
                <a:path w="13216" h="17091" extrusionOk="0">
                  <a:moveTo>
                    <a:pt x="340" y="16530"/>
                  </a:moveTo>
                  <a:cubicBezTo>
                    <a:pt x="462" y="16530"/>
                    <a:pt x="561" y="16630"/>
                    <a:pt x="561" y="16751"/>
                  </a:cubicBezTo>
                  <a:cubicBezTo>
                    <a:pt x="561" y="16872"/>
                    <a:pt x="462" y="16972"/>
                    <a:pt x="340" y="16972"/>
                  </a:cubicBezTo>
                  <a:cubicBezTo>
                    <a:pt x="219" y="16972"/>
                    <a:pt x="120" y="16872"/>
                    <a:pt x="120" y="16751"/>
                  </a:cubicBezTo>
                  <a:cubicBezTo>
                    <a:pt x="120" y="16630"/>
                    <a:pt x="219" y="16530"/>
                    <a:pt x="340" y="16530"/>
                  </a:cubicBezTo>
                  <a:close/>
                  <a:moveTo>
                    <a:pt x="13133" y="0"/>
                  </a:moveTo>
                  <a:lnTo>
                    <a:pt x="10173" y="2984"/>
                  </a:lnTo>
                  <a:lnTo>
                    <a:pt x="5577" y="2984"/>
                  </a:lnTo>
                  <a:lnTo>
                    <a:pt x="3614" y="4964"/>
                  </a:lnTo>
                  <a:lnTo>
                    <a:pt x="3614" y="9389"/>
                  </a:lnTo>
                  <a:lnTo>
                    <a:pt x="291" y="12735"/>
                  </a:lnTo>
                  <a:lnTo>
                    <a:pt x="282" y="16420"/>
                  </a:lnTo>
                  <a:cubicBezTo>
                    <a:pt x="122" y="16447"/>
                    <a:pt x="1" y="16585"/>
                    <a:pt x="1" y="16751"/>
                  </a:cubicBezTo>
                  <a:cubicBezTo>
                    <a:pt x="1" y="16939"/>
                    <a:pt x="153" y="17091"/>
                    <a:pt x="340" y="17091"/>
                  </a:cubicBezTo>
                  <a:cubicBezTo>
                    <a:pt x="528" y="17091"/>
                    <a:pt x="680" y="16939"/>
                    <a:pt x="680" y="16751"/>
                  </a:cubicBezTo>
                  <a:cubicBezTo>
                    <a:pt x="680" y="16585"/>
                    <a:pt x="559" y="16447"/>
                    <a:pt x="401" y="16417"/>
                  </a:cubicBezTo>
                  <a:lnTo>
                    <a:pt x="409" y="12784"/>
                  </a:lnTo>
                  <a:lnTo>
                    <a:pt x="3730" y="9436"/>
                  </a:lnTo>
                  <a:lnTo>
                    <a:pt x="3730" y="5011"/>
                  </a:lnTo>
                  <a:lnTo>
                    <a:pt x="5627" y="3103"/>
                  </a:lnTo>
                  <a:lnTo>
                    <a:pt x="10220" y="3103"/>
                  </a:lnTo>
                  <a:lnTo>
                    <a:pt x="13215" y="86"/>
                  </a:lnTo>
                  <a:lnTo>
                    <a:pt x="13133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16"/>
            <p:cNvSpPr/>
            <p:nvPr/>
          </p:nvSpPr>
          <p:spPr>
            <a:xfrm>
              <a:off x="2414275" y="1478925"/>
              <a:ext cx="324450" cy="777500"/>
            </a:xfrm>
            <a:custGeom>
              <a:avLst/>
              <a:gdLst/>
              <a:ahLst/>
              <a:cxnLst/>
              <a:rect l="l" t="t" r="r" b="b"/>
              <a:pathLst>
                <a:path w="12978" h="31100" extrusionOk="0">
                  <a:moveTo>
                    <a:pt x="340" y="30540"/>
                  </a:moveTo>
                  <a:cubicBezTo>
                    <a:pt x="462" y="30540"/>
                    <a:pt x="561" y="30639"/>
                    <a:pt x="561" y="30760"/>
                  </a:cubicBezTo>
                  <a:cubicBezTo>
                    <a:pt x="561" y="30882"/>
                    <a:pt x="462" y="30981"/>
                    <a:pt x="340" y="30981"/>
                  </a:cubicBezTo>
                  <a:cubicBezTo>
                    <a:pt x="219" y="30981"/>
                    <a:pt x="119" y="30882"/>
                    <a:pt x="119" y="30760"/>
                  </a:cubicBezTo>
                  <a:cubicBezTo>
                    <a:pt x="119" y="30639"/>
                    <a:pt x="219" y="30540"/>
                    <a:pt x="340" y="30540"/>
                  </a:cubicBezTo>
                  <a:close/>
                  <a:moveTo>
                    <a:pt x="12895" y="0"/>
                  </a:moveTo>
                  <a:lnTo>
                    <a:pt x="4834" y="8097"/>
                  </a:lnTo>
                  <a:lnTo>
                    <a:pt x="4818" y="8116"/>
                  </a:lnTo>
                  <a:lnTo>
                    <a:pt x="4818" y="15097"/>
                  </a:lnTo>
                  <a:lnTo>
                    <a:pt x="953" y="18979"/>
                  </a:lnTo>
                  <a:lnTo>
                    <a:pt x="953" y="24364"/>
                  </a:lnTo>
                  <a:lnTo>
                    <a:pt x="282" y="25041"/>
                  </a:lnTo>
                  <a:lnTo>
                    <a:pt x="282" y="30429"/>
                  </a:lnTo>
                  <a:cubicBezTo>
                    <a:pt x="122" y="30457"/>
                    <a:pt x="1" y="30595"/>
                    <a:pt x="1" y="30760"/>
                  </a:cubicBezTo>
                  <a:cubicBezTo>
                    <a:pt x="1" y="30948"/>
                    <a:pt x="153" y="31100"/>
                    <a:pt x="340" y="31100"/>
                  </a:cubicBezTo>
                  <a:cubicBezTo>
                    <a:pt x="528" y="31100"/>
                    <a:pt x="680" y="30948"/>
                    <a:pt x="680" y="30760"/>
                  </a:cubicBezTo>
                  <a:cubicBezTo>
                    <a:pt x="680" y="30595"/>
                    <a:pt x="558" y="30457"/>
                    <a:pt x="398" y="30429"/>
                  </a:cubicBezTo>
                  <a:lnTo>
                    <a:pt x="398" y="25090"/>
                  </a:lnTo>
                  <a:lnTo>
                    <a:pt x="1072" y="24414"/>
                  </a:lnTo>
                  <a:lnTo>
                    <a:pt x="1072" y="19028"/>
                  </a:lnTo>
                  <a:lnTo>
                    <a:pt x="4936" y="15147"/>
                  </a:lnTo>
                  <a:lnTo>
                    <a:pt x="4936" y="8163"/>
                  </a:lnTo>
                  <a:lnTo>
                    <a:pt x="12978" y="83"/>
                  </a:lnTo>
                  <a:lnTo>
                    <a:pt x="12895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16"/>
            <p:cNvSpPr/>
            <p:nvPr/>
          </p:nvSpPr>
          <p:spPr>
            <a:xfrm>
              <a:off x="2294950" y="1643925"/>
              <a:ext cx="112925" cy="685675"/>
            </a:xfrm>
            <a:custGeom>
              <a:avLst/>
              <a:gdLst/>
              <a:ahLst/>
              <a:cxnLst/>
              <a:rect l="l" t="t" r="r" b="b"/>
              <a:pathLst>
                <a:path w="4517" h="27427" extrusionOk="0">
                  <a:moveTo>
                    <a:pt x="338" y="26866"/>
                  </a:moveTo>
                  <a:cubicBezTo>
                    <a:pt x="462" y="26866"/>
                    <a:pt x="558" y="26965"/>
                    <a:pt x="558" y="27087"/>
                  </a:cubicBezTo>
                  <a:cubicBezTo>
                    <a:pt x="558" y="27208"/>
                    <a:pt x="462" y="27307"/>
                    <a:pt x="338" y="27307"/>
                  </a:cubicBezTo>
                  <a:cubicBezTo>
                    <a:pt x="216" y="27307"/>
                    <a:pt x="120" y="27208"/>
                    <a:pt x="120" y="27087"/>
                  </a:cubicBezTo>
                  <a:cubicBezTo>
                    <a:pt x="120" y="26965"/>
                    <a:pt x="216" y="26866"/>
                    <a:pt x="338" y="26866"/>
                  </a:cubicBezTo>
                  <a:close/>
                  <a:moveTo>
                    <a:pt x="4398" y="1"/>
                  </a:moveTo>
                  <a:lnTo>
                    <a:pt x="4398" y="6093"/>
                  </a:lnTo>
                  <a:lnTo>
                    <a:pt x="1097" y="9408"/>
                  </a:lnTo>
                  <a:lnTo>
                    <a:pt x="1077" y="9425"/>
                  </a:lnTo>
                  <a:lnTo>
                    <a:pt x="1077" y="19592"/>
                  </a:lnTo>
                  <a:lnTo>
                    <a:pt x="280" y="20392"/>
                  </a:lnTo>
                  <a:lnTo>
                    <a:pt x="280" y="26755"/>
                  </a:lnTo>
                  <a:cubicBezTo>
                    <a:pt x="122" y="26783"/>
                    <a:pt x="1" y="26921"/>
                    <a:pt x="1" y="27087"/>
                  </a:cubicBezTo>
                  <a:cubicBezTo>
                    <a:pt x="1" y="27274"/>
                    <a:pt x="153" y="27426"/>
                    <a:pt x="340" y="27426"/>
                  </a:cubicBezTo>
                  <a:cubicBezTo>
                    <a:pt x="525" y="27426"/>
                    <a:pt x="677" y="27274"/>
                    <a:pt x="677" y="27087"/>
                  </a:cubicBezTo>
                  <a:cubicBezTo>
                    <a:pt x="677" y="26921"/>
                    <a:pt x="556" y="26783"/>
                    <a:pt x="398" y="26755"/>
                  </a:cubicBezTo>
                  <a:lnTo>
                    <a:pt x="398" y="20442"/>
                  </a:lnTo>
                  <a:lnTo>
                    <a:pt x="1196" y="19639"/>
                  </a:lnTo>
                  <a:lnTo>
                    <a:pt x="1196" y="9475"/>
                  </a:lnTo>
                  <a:lnTo>
                    <a:pt x="4500" y="6159"/>
                  </a:lnTo>
                  <a:lnTo>
                    <a:pt x="4517" y="6143"/>
                  </a:lnTo>
                  <a:lnTo>
                    <a:pt x="4517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16"/>
            <p:cNvSpPr/>
            <p:nvPr/>
          </p:nvSpPr>
          <p:spPr>
            <a:xfrm>
              <a:off x="2319325" y="978025"/>
              <a:ext cx="44250" cy="465925"/>
            </a:xfrm>
            <a:custGeom>
              <a:avLst/>
              <a:gdLst/>
              <a:ahLst/>
              <a:cxnLst/>
              <a:rect l="l" t="t" r="r" b="b"/>
              <a:pathLst>
                <a:path w="1770" h="18637" extrusionOk="0">
                  <a:moveTo>
                    <a:pt x="1430" y="18076"/>
                  </a:moveTo>
                  <a:cubicBezTo>
                    <a:pt x="1552" y="18076"/>
                    <a:pt x="1651" y="18176"/>
                    <a:pt x="1651" y="18297"/>
                  </a:cubicBezTo>
                  <a:cubicBezTo>
                    <a:pt x="1651" y="18419"/>
                    <a:pt x="1552" y="18518"/>
                    <a:pt x="1430" y="18518"/>
                  </a:cubicBezTo>
                  <a:cubicBezTo>
                    <a:pt x="1309" y="18518"/>
                    <a:pt x="1209" y="18419"/>
                    <a:pt x="1209" y="18297"/>
                  </a:cubicBezTo>
                  <a:cubicBezTo>
                    <a:pt x="1209" y="18176"/>
                    <a:pt x="1309" y="18076"/>
                    <a:pt x="1430" y="18076"/>
                  </a:cubicBezTo>
                  <a:close/>
                  <a:moveTo>
                    <a:pt x="0" y="1"/>
                  </a:moveTo>
                  <a:lnTo>
                    <a:pt x="0" y="9461"/>
                  </a:lnTo>
                  <a:lnTo>
                    <a:pt x="1372" y="10822"/>
                  </a:lnTo>
                  <a:lnTo>
                    <a:pt x="1372" y="17966"/>
                  </a:lnTo>
                  <a:cubicBezTo>
                    <a:pt x="1212" y="17993"/>
                    <a:pt x="1093" y="18131"/>
                    <a:pt x="1093" y="18297"/>
                  </a:cubicBezTo>
                  <a:cubicBezTo>
                    <a:pt x="1093" y="18485"/>
                    <a:pt x="1245" y="18637"/>
                    <a:pt x="1430" y="18637"/>
                  </a:cubicBezTo>
                  <a:cubicBezTo>
                    <a:pt x="1618" y="18637"/>
                    <a:pt x="1770" y="18485"/>
                    <a:pt x="1770" y="18297"/>
                  </a:cubicBezTo>
                  <a:cubicBezTo>
                    <a:pt x="1770" y="18131"/>
                    <a:pt x="1648" y="17993"/>
                    <a:pt x="1491" y="17966"/>
                  </a:cubicBezTo>
                  <a:lnTo>
                    <a:pt x="1491" y="10772"/>
                  </a:lnTo>
                  <a:lnTo>
                    <a:pt x="119" y="9411"/>
                  </a:lnTo>
                  <a:lnTo>
                    <a:pt x="119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16"/>
            <p:cNvSpPr/>
            <p:nvPr/>
          </p:nvSpPr>
          <p:spPr>
            <a:xfrm>
              <a:off x="2383650" y="1447800"/>
              <a:ext cx="355075" cy="632575"/>
            </a:xfrm>
            <a:custGeom>
              <a:avLst/>
              <a:gdLst/>
              <a:ahLst/>
              <a:cxnLst/>
              <a:rect l="l" t="t" r="r" b="b"/>
              <a:pathLst>
                <a:path w="14203" h="25303" extrusionOk="0">
                  <a:moveTo>
                    <a:pt x="340" y="24743"/>
                  </a:moveTo>
                  <a:cubicBezTo>
                    <a:pt x="461" y="24743"/>
                    <a:pt x="558" y="24842"/>
                    <a:pt x="558" y="24963"/>
                  </a:cubicBezTo>
                  <a:cubicBezTo>
                    <a:pt x="558" y="25085"/>
                    <a:pt x="461" y="25184"/>
                    <a:pt x="340" y="25184"/>
                  </a:cubicBezTo>
                  <a:cubicBezTo>
                    <a:pt x="218" y="25184"/>
                    <a:pt x="119" y="25085"/>
                    <a:pt x="119" y="24963"/>
                  </a:cubicBezTo>
                  <a:cubicBezTo>
                    <a:pt x="119" y="24842"/>
                    <a:pt x="218" y="24743"/>
                    <a:pt x="340" y="24743"/>
                  </a:cubicBezTo>
                  <a:close/>
                  <a:moveTo>
                    <a:pt x="14120" y="0"/>
                  </a:moveTo>
                  <a:lnTo>
                    <a:pt x="5115" y="9046"/>
                  </a:lnTo>
                  <a:lnTo>
                    <a:pt x="5099" y="9063"/>
                  </a:lnTo>
                  <a:lnTo>
                    <a:pt x="5099" y="16044"/>
                  </a:lnTo>
                  <a:lnTo>
                    <a:pt x="1234" y="19926"/>
                  </a:lnTo>
                  <a:lnTo>
                    <a:pt x="1234" y="21275"/>
                  </a:lnTo>
                  <a:lnTo>
                    <a:pt x="279" y="22236"/>
                  </a:lnTo>
                  <a:lnTo>
                    <a:pt x="279" y="24632"/>
                  </a:lnTo>
                  <a:cubicBezTo>
                    <a:pt x="122" y="24660"/>
                    <a:pt x="0" y="24798"/>
                    <a:pt x="0" y="24963"/>
                  </a:cubicBezTo>
                  <a:cubicBezTo>
                    <a:pt x="0" y="25151"/>
                    <a:pt x="152" y="25303"/>
                    <a:pt x="337" y="25303"/>
                  </a:cubicBezTo>
                  <a:cubicBezTo>
                    <a:pt x="525" y="25303"/>
                    <a:pt x="676" y="25151"/>
                    <a:pt x="676" y="24963"/>
                  </a:cubicBezTo>
                  <a:cubicBezTo>
                    <a:pt x="676" y="24798"/>
                    <a:pt x="555" y="24660"/>
                    <a:pt x="398" y="24632"/>
                  </a:cubicBezTo>
                  <a:lnTo>
                    <a:pt x="398" y="22286"/>
                  </a:lnTo>
                  <a:lnTo>
                    <a:pt x="1353" y="21325"/>
                  </a:lnTo>
                  <a:lnTo>
                    <a:pt x="1353" y="19975"/>
                  </a:lnTo>
                  <a:lnTo>
                    <a:pt x="5215" y="16094"/>
                  </a:lnTo>
                  <a:lnTo>
                    <a:pt x="5215" y="9110"/>
                  </a:lnTo>
                  <a:lnTo>
                    <a:pt x="14203" y="83"/>
                  </a:lnTo>
                  <a:lnTo>
                    <a:pt x="14120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16"/>
            <p:cNvSpPr/>
            <p:nvPr/>
          </p:nvSpPr>
          <p:spPr>
            <a:xfrm>
              <a:off x="2570600" y="2009975"/>
              <a:ext cx="134375" cy="180625"/>
            </a:xfrm>
            <a:custGeom>
              <a:avLst/>
              <a:gdLst/>
              <a:ahLst/>
              <a:cxnLst/>
              <a:rect l="l" t="t" r="r" b="b"/>
              <a:pathLst>
                <a:path w="5375" h="7225" extrusionOk="0">
                  <a:moveTo>
                    <a:pt x="340" y="6667"/>
                  </a:moveTo>
                  <a:cubicBezTo>
                    <a:pt x="461" y="6667"/>
                    <a:pt x="561" y="6766"/>
                    <a:pt x="561" y="6888"/>
                  </a:cubicBezTo>
                  <a:cubicBezTo>
                    <a:pt x="561" y="7009"/>
                    <a:pt x="461" y="7109"/>
                    <a:pt x="340" y="7109"/>
                  </a:cubicBezTo>
                  <a:cubicBezTo>
                    <a:pt x="218" y="7109"/>
                    <a:pt x="119" y="7009"/>
                    <a:pt x="119" y="6888"/>
                  </a:cubicBezTo>
                  <a:cubicBezTo>
                    <a:pt x="119" y="6766"/>
                    <a:pt x="218" y="6667"/>
                    <a:pt x="340" y="6667"/>
                  </a:cubicBezTo>
                  <a:close/>
                  <a:moveTo>
                    <a:pt x="5292" y="0"/>
                  </a:moveTo>
                  <a:lnTo>
                    <a:pt x="298" y="5033"/>
                  </a:lnTo>
                  <a:lnTo>
                    <a:pt x="282" y="5049"/>
                  </a:lnTo>
                  <a:lnTo>
                    <a:pt x="282" y="6554"/>
                  </a:lnTo>
                  <a:cubicBezTo>
                    <a:pt x="122" y="6581"/>
                    <a:pt x="0" y="6719"/>
                    <a:pt x="0" y="6888"/>
                  </a:cubicBezTo>
                  <a:cubicBezTo>
                    <a:pt x="0" y="7073"/>
                    <a:pt x="152" y="7224"/>
                    <a:pt x="340" y="7224"/>
                  </a:cubicBezTo>
                  <a:cubicBezTo>
                    <a:pt x="528" y="7224"/>
                    <a:pt x="679" y="7073"/>
                    <a:pt x="679" y="6888"/>
                  </a:cubicBezTo>
                  <a:cubicBezTo>
                    <a:pt x="679" y="6719"/>
                    <a:pt x="558" y="6581"/>
                    <a:pt x="398" y="6554"/>
                  </a:cubicBezTo>
                  <a:lnTo>
                    <a:pt x="398" y="5099"/>
                  </a:lnTo>
                  <a:lnTo>
                    <a:pt x="5375" y="83"/>
                  </a:lnTo>
                  <a:lnTo>
                    <a:pt x="5292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16"/>
            <p:cNvSpPr/>
            <p:nvPr/>
          </p:nvSpPr>
          <p:spPr>
            <a:xfrm>
              <a:off x="2598200" y="2046475"/>
              <a:ext cx="106775" cy="190075"/>
            </a:xfrm>
            <a:custGeom>
              <a:avLst/>
              <a:gdLst/>
              <a:ahLst/>
              <a:cxnLst/>
              <a:rect l="l" t="t" r="r" b="b"/>
              <a:pathLst>
                <a:path w="4271" h="7603" extrusionOk="0">
                  <a:moveTo>
                    <a:pt x="340" y="7045"/>
                  </a:moveTo>
                  <a:cubicBezTo>
                    <a:pt x="461" y="7045"/>
                    <a:pt x="561" y="7145"/>
                    <a:pt x="561" y="7266"/>
                  </a:cubicBezTo>
                  <a:cubicBezTo>
                    <a:pt x="561" y="7388"/>
                    <a:pt x="461" y="7487"/>
                    <a:pt x="340" y="7487"/>
                  </a:cubicBezTo>
                  <a:cubicBezTo>
                    <a:pt x="219" y="7487"/>
                    <a:pt x="119" y="7388"/>
                    <a:pt x="119" y="7266"/>
                  </a:cubicBezTo>
                  <a:cubicBezTo>
                    <a:pt x="119" y="7145"/>
                    <a:pt x="219" y="7045"/>
                    <a:pt x="340" y="7045"/>
                  </a:cubicBezTo>
                  <a:close/>
                  <a:moveTo>
                    <a:pt x="4188" y="1"/>
                  </a:moveTo>
                  <a:lnTo>
                    <a:pt x="299" y="3920"/>
                  </a:lnTo>
                  <a:lnTo>
                    <a:pt x="279" y="3937"/>
                  </a:lnTo>
                  <a:lnTo>
                    <a:pt x="279" y="6932"/>
                  </a:lnTo>
                  <a:cubicBezTo>
                    <a:pt x="122" y="6960"/>
                    <a:pt x="0" y="7098"/>
                    <a:pt x="0" y="7266"/>
                  </a:cubicBezTo>
                  <a:cubicBezTo>
                    <a:pt x="0" y="7451"/>
                    <a:pt x="152" y="7603"/>
                    <a:pt x="340" y="7603"/>
                  </a:cubicBezTo>
                  <a:cubicBezTo>
                    <a:pt x="525" y="7603"/>
                    <a:pt x="677" y="7451"/>
                    <a:pt x="677" y="7266"/>
                  </a:cubicBezTo>
                  <a:cubicBezTo>
                    <a:pt x="677" y="7101"/>
                    <a:pt x="558" y="6963"/>
                    <a:pt x="398" y="6935"/>
                  </a:cubicBezTo>
                  <a:lnTo>
                    <a:pt x="398" y="3987"/>
                  </a:lnTo>
                  <a:lnTo>
                    <a:pt x="4271" y="83"/>
                  </a:lnTo>
                  <a:lnTo>
                    <a:pt x="4188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16"/>
            <p:cNvSpPr/>
            <p:nvPr/>
          </p:nvSpPr>
          <p:spPr>
            <a:xfrm>
              <a:off x="2318275" y="2070425"/>
              <a:ext cx="36950" cy="307200"/>
            </a:xfrm>
            <a:custGeom>
              <a:avLst/>
              <a:gdLst/>
              <a:ahLst/>
              <a:cxnLst/>
              <a:rect l="l" t="t" r="r" b="b"/>
              <a:pathLst>
                <a:path w="1478" h="12288" extrusionOk="0">
                  <a:moveTo>
                    <a:pt x="1138" y="119"/>
                  </a:moveTo>
                  <a:cubicBezTo>
                    <a:pt x="1260" y="119"/>
                    <a:pt x="1359" y="219"/>
                    <a:pt x="1359" y="340"/>
                  </a:cubicBezTo>
                  <a:cubicBezTo>
                    <a:pt x="1359" y="461"/>
                    <a:pt x="1260" y="561"/>
                    <a:pt x="1138" y="561"/>
                  </a:cubicBezTo>
                  <a:cubicBezTo>
                    <a:pt x="1017" y="561"/>
                    <a:pt x="917" y="461"/>
                    <a:pt x="917" y="340"/>
                  </a:cubicBezTo>
                  <a:cubicBezTo>
                    <a:pt x="917" y="219"/>
                    <a:pt x="1017" y="119"/>
                    <a:pt x="1138" y="119"/>
                  </a:cubicBezTo>
                  <a:close/>
                  <a:moveTo>
                    <a:pt x="340" y="11727"/>
                  </a:moveTo>
                  <a:cubicBezTo>
                    <a:pt x="462" y="11727"/>
                    <a:pt x="561" y="11826"/>
                    <a:pt x="561" y="11948"/>
                  </a:cubicBezTo>
                  <a:cubicBezTo>
                    <a:pt x="561" y="12069"/>
                    <a:pt x="462" y="12169"/>
                    <a:pt x="340" y="12169"/>
                  </a:cubicBezTo>
                  <a:cubicBezTo>
                    <a:pt x="219" y="12169"/>
                    <a:pt x="120" y="12069"/>
                    <a:pt x="120" y="11948"/>
                  </a:cubicBezTo>
                  <a:cubicBezTo>
                    <a:pt x="120" y="11826"/>
                    <a:pt x="219" y="11727"/>
                    <a:pt x="340" y="11727"/>
                  </a:cubicBezTo>
                  <a:close/>
                  <a:moveTo>
                    <a:pt x="1138" y="0"/>
                  </a:moveTo>
                  <a:cubicBezTo>
                    <a:pt x="953" y="0"/>
                    <a:pt x="801" y="152"/>
                    <a:pt x="801" y="340"/>
                  </a:cubicBezTo>
                  <a:cubicBezTo>
                    <a:pt x="801" y="506"/>
                    <a:pt x="920" y="644"/>
                    <a:pt x="1080" y="671"/>
                  </a:cubicBezTo>
                  <a:lnTo>
                    <a:pt x="1080" y="2824"/>
                  </a:lnTo>
                  <a:lnTo>
                    <a:pt x="282" y="3628"/>
                  </a:lnTo>
                  <a:lnTo>
                    <a:pt x="282" y="11617"/>
                  </a:lnTo>
                  <a:cubicBezTo>
                    <a:pt x="122" y="11644"/>
                    <a:pt x="1" y="11782"/>
                    <a:pt x="1" y="11948"/>
                  </a:cubicBezTo>
                  <a:cubicBezTo>
                    <a:pt x="1" y="12136"/>
                    <a:pt x="153" y="12287"/>
                    <a:pt x="340" y="12287"/>
                  </a:cubicBezTo>
                  <a:cubicBezTo>
                    <a:pt x="528" y="12287"/>
                    <a:pt x="680" y="12136"/>
                    <a:pt x="680" y="11948"/>
                  </a:cubicBezTo>
                  <a:cubicBezTo>
                    <a:pt x="680" y="11782"/>
                    <a:pt x="558" y="11644"/>
                    <a:pt x="398" y="11617"/>
                  </a:cubicBezTo>
                  <a:lnTo>
                    <a:pt x="398" y="3675"/>
                  </a:lnTo>
                  <a:lnTo>
                    <a:pt x="1199" y="2874"/>
                  </a:lnTo>
                  <a:lnTo>
                    <a:pt x="1199" y="671"/>
                  </a:lnTo>
                  <a:cubicBezTo>
                    <a:pt x="1356" y="644"/>
                    <a:pt x="1478" y="506"/>
                    <a:pt x="1478" y="340"/>
                  </a:cubicBezTo>
                  <a:cubicBezTo>
                    <a:pt x="1478" y="152"/>
                    <a:pt x="1326" y="0"/>
                    <a:pt x="1138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16"/>
            <p:cNvSpPr/>
            <p:nvPr/>
          </p:nvSpPr>
          <p:spPr>
            <a:xfrm>
              <a:off x="2056800" y="1031225"/>
              <a:ext cx="185725" cy="1020175"/>
            </a:xfrm>
            <a:custGeom>
              <a:avLst/>
              <a:gdLst/>
              <a:ahLst/>
              <a:cxnLst/>
              <a:rect l="l" t="t" r="r" b="b"/>
              <a:pathLst>
                <a:path w="7429" h="40807" extrusionOk="0">
                  <a:moveTo>
                    <a:pt x="3641" y="120"/>
                  </a:moveTo>
                  <a:cubicBezTo>
                    <a:pt x="3763" y="120"/>
                    <a:pt x="3862" y="219"/>
                    <a:pt x="3862" y="340"/>
                  </a:cubicBezTo>
                  <a:cubicBezTo>
                    <a:pt x="3862" y="459"/>
                    <a:pt x="3763" y="559"/>
                    <a:pt x="3641" y="559"/>
                  </a:cubicBezTo>
                  <a:cubicBezTo>
                    <a:pt x="3520" y="559"/>
                    <a:pt x="3421" y="459"/>
                    <a:pt x="3421" y="340"/>
                  </a:cubicBezTo>
                  <a:cubicBezTo>
                    <a:pt x="3421" y="219"/>
                    <a:pt x="3520" y="120"/>
                    <a:pt x="3641" y="120"/>
                  </a:cubicBezTo>
                  <a:close/>
                  <a:moveTo>
                    <a:pt x="3641" y="1"/>
                  </a:moveTo>
                  <a:cubicBezTo>
                    <a:pt x="3457" y="1"/>
                    <a:pt x="3305" y="153"/>
                    <a:pt x="3305" y="340"/>
                  </a:cubicBezTo>
                  <a:cubicBezTo>
                    <a:pt x="3305" y="412"/>
                    <a:pt x="3327" y="478"/>
                    <a:pt x="3365" y="534"/>
                  </a:cubicBezTo>
                  <a:lnTo>
                    <a:pt x="0" y="3904"/>
                  </a:lnTo>
                  <a:lnTo>
                    <a:pt x="0" y="22284"/>
                  </a:lnTo>
                  <a:lnTo>
                    <a:pt x="1372" y="23645"/>
                  </a:lnTo>
                  <a:lnTo>
                    <a:pt x="1372" y="25930"/>
                  </a:lnTo>
                  <a:lnTo>
                    <a:pt x="7310" y="31860"/>
                  </a:lnTo>
                  <a:lnTo>
                    <a:pt x="7310" y="40807"/>
                  </a:lnTo>
                  <a:lnTo>
                    <a:pt x="7429" y="40807"/>
                  </a:lnTo>
                  <a:lnTo>
                    <a:pt x="7429" y="31810"/>
                  </a:lnTo>
                  <a:lnTo>
                    <a:pt x="1491" y="25883"/>
                  </a:lnTo>
                  <a:lnTo>
                    <a:pt x="1491" y="23595"/>
                  </a:lnTo>
                  <a:lnTo>
                    <a:pt x="119" y="22234"/>
                  </a:lnTo>
                  <a:lnTo>
                    <a:pt x="119" y="3954"/>
                  </a:lnTo>
                  <a:lnTo>
                    <a:pt x="3448" y="616"/>
                  </a:lnTo>
                  <a:cubicBezTo>
                    <a:pt x="3503" y="655"/>
                    <a:pt x="3570" y="677"/>
                    <a:pt x="3641" y="677"/>
                  </a:cubicBezTo>
                  <a:cubicBezTo>
                    <a:pt x="3829" y="677"/>
                    <a:pt x="3981" y="525"/>
                    <a:pt x="3981" y="340"/>
                  </a:cubicBezTo>
                  <a:cubicBezTo>
                    <a:pt x="3981" y="153"/>
                    <a:pt x="3829" y="1"/>
                    <a:pt x="3641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16"/>
            <p:cNvSpPr/>
            <p:nvPr/>
          </p:nvSpPr>
          <p:spPr>
            <a:xfrm>
              <a:off x="2103525" y="1076775"/>
              <a:ext cx="86150" cy="631775"/>
            </a:xfrm>
            <a:custGeom>
              <a:avLst/>
              <a:gdLst/>
              <a:ahLst/>
              <a:cxnLst/>
              <a:rect l="l" t="t" r="r" b="b"/>
              <a:pathLst>
                <a:path w="3446" h="25271" extrusionOk="0">
                  <a:moveTo>
                    <a:pt x="3106" y="24713"/>
                  </a:moveTo>
                  <a:cubicBezTo>
                    <a:pt x="3230" y="24713"/>
                    <a:pt x="3327" y="24809"/>
                    <a:pt x="3327" y="24934"/>
                  </a:cubicBezTo>
                  <a:cubicBezTo>
                    <a:pt x="3327" y="25055"/>
                    <a:pt x="3227" y="25154"/>
                    <a:pt x="3106" y="25154"/>
                  </a:cubicBezTo>
                  <a:cubicBezTo>
                    <a:pt x="2984" y="25154"/>
                    <a:pt x="2888" y="25055"/>
                    <a:pt x="2888" y="24934"/>
                  </a:cubicBezTo>
                  <a:cubicBezTo>
                    <a:pt x="2888" y="24812"/>
                    <a:pt x="2984" y="24713"/>
                    <a:pt x="3106" y="24713"/>
                  </a:cubicBezTo>
                  <a:close/>
                  <a:moveTo>
                    <a:pt x="2667" y="1"/>
                  </a:moveTo>
                  <a:lnTo>
                    <a:pt x="0" y="2673"/>
                  </a:lnTo>
                  <a:lnTo>
                    <a:pt x="0" y="19871"/>
                  </a:lnTo>
                  <a:lnTo>
                    <a:pt x="1408" y="21268"/>
                  </a:lnTo>
                  <a:lnTo>
                    <a:pt x="2289" y="21268"/>
                  </a:lnTo>
                  <a:lnTo>
                    <a:pt x="3048" y="22021"/>
                  </a:lnTo>
                  <a:lnTo>
                    <a:pt x="3048" y="24600"/>
                  </a:lnTo>
                  <a:cubicBezTo>
                    <a:pt x="2890" y="24627"/>
                    <a:pt x="2769" y="24765"/>
                    <a:pt x="2769" y="24934"/>
                  </a:cubicBezTo>
                  <a:cubicBezTo>
                    <a:pt x="2769" y="25119"/>
                    <a:pt x="2921" y="25270"/>
                    <a:pt x="3106" y="25270"/>
                  </a:cubicBezTo>
                  <a:cubicBezTo>
                    <a:pt x="3293" y="25270"/>
                    <a:pt x="3445" y="25119"/>
                    <a:pt x="3445" y="24934"/>
                  </a:cubicBezTo>
                  <a:cubicBezTo>
                    <a:pt x="3445" y="24765"/>
                    <a:pt x="3324" y="24627"/>
                    <a:pt x="3167" y="24600"/>
                  </a:cubicBezTo>
                  <a:lnTo>
                    <a:pt x="3167" y="21972"/>
                  </a:lnTo>
                  <a:lnTo>
                    <a:pt x="2338" y="21149"/>
                  </a:lnTo>
                  <a:lnTo>
                    <a:pt x="1455" y="21149"/>
                  </a:lnTo>
                  <a:lnTo>
                    <a:pt x="119" y="19821"/>
                  </a:lnTo>
                  <a:lnTo>
                    <a:pt x="119" y="2720"/>
                  </a:lnTo>
                  <a:lnTo>
                    <a:pt x="2750" y="84"/>
                  </a:lnTo>
                  <a:lnTo>
                    <a:pt x="2667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16"/>
            <p:cNvSpPr/>
            <p:nvPr/>
          </p:nvSpPr>
          <p:spPr>
            <a:xfrm>
              <a:off x="2292900" y="1580575"/>
              <a:ext cx="17000" cy="16925"/>
            </a:xfrm>
            <a:custGeom>
              <a:avLst/>
              <a:gdLst/>
              <a:ahLst/>
              <a:cxnLst/>
              <a:rect l="l" t="t" r="r" b="b"/>
              <a:pathLst>
                <a:path w="680" h="677" extrusionOk="0">
                  <a:moveTo>
                    <a:pt x="340" y="119"/>
                  </a:moveTo>
                  <a:cubicBezTo>
                    <a:pt x="461" y="119"/>
                    <a:pt x="560" y="219"/>
                    <a:pt x="560" y="340"/>
                  </a:cubicBezTo>
                  <a:cubicBezTo>
                    <a:pt x="560" y="461"/>
                    <a:pt x="461" y="561"/>
                    <a:pt x="340" y="561"/>
                  </a:cubicBezTo>
                  <a:cubicBezTo>
                    <a:pt x="218" y="561"/>
                    <a:pt x="119" y="461"/>
                    <a:pt x="119" y="340"/>
                  </a:cubicBezTo>
                  <a:cubicBezTo>
                    <a:pt x="119" y="219"/>
                    <a:pt x="218" y="119"/>
                    <a:pt x="340" y="119"/>
                  </a:cubicBezTo>
                  <a:close/>
                  <a:moveTo>
                    <a:pt x="340" y="0"/>
                  </a:moveTo>
                  <a:cubicBezTo>
                    <a:pt x="152" y="0"/>
                    <a:pt x="0" y="152"/>
                    <a:pt x="0" y="340"/>
                  </a:cubicBezTo>
                  <a:cubicBezTo>
                    <a:pt x="0" y="525"/>
                    <a:pt x="152" y="677"/>
                    <a:pt x="340" y="677"/>
                  </a:cubicBezTo>
                  <a:cubicBezTo>
                    <a:pt x="527" y="677"/>
                    <a:pt x="679" y="525"/>
                    <a:pt x="679" y="340"/>
                  </a:cubicBezTo>
                  <a:cubicBezTo>
                    <a:pt x="679" y="152"/>
                    <a:pt x="527" y="0"/>
                    <a:pt x="340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16"/>
            <p:cNvSpPr/>
            <p:nvPr/>
          </p:nvSpPr>
          <p:spPr>
            <a:xfrm>
              <a:off x="2080200" y="971125"/>
              <a:ext cx="169300" cy="833775"/>
            </a:xfrm>
            <a:custGeom>
              <a:avLst/>
              <a:gdLst/>
              <a:ahLst/>
              <a:cxnLst/>
              <a:rect l="l" t="t" r="r" b="b"/>
              <a:pathLst>
                <a:path w="6772" h="33351" extrusionOk="0">
                  <a:moveTo>
                    <a:pt x="6435" y="32792"/>
                  </a:moveTo>
                  <a:cubicBezTo>
                    <a:pt x="6556" y="32792"/>
                    <a:pt x="6656" y="32889"/>
                    <a:pt x="6656" y="33013"/>
                  </a:cubicBezTo>
                  <a:cubicBezTo>
                    <a:pt x="6656" y="33135"/>
                    <a:pt x="6556" y="33231"/>
                    <a:pt x="6435" y="33231"/>
                  </a:cubicBezTo>
                  <a:cubicBezTo>
                    <a:pt x="6313" y="33231"/>
                    <a:pt x="6214" y="33135"/>
                    <a:pt x="6214" y="33013"/>
                  </a:cubicBezTo>
                  <a:cubicBezTo>
                    <a:pt x="6214" y="32889"/>
                    <a:pt x="6313" y="32792"/>
                    <a:pt x="6435" y="32792"/>
                  </a:cubicBezTo>
                  <a:close/>
                  <a:moveTo>
                    <a:pt x="3583" y="1"/>
                  </a:moveTo>
                  <a:lnTo>
                    <a:pt x="3583" y="3012"/>
                  </a:lnTo>
                  <a:lnTo>
                    <a:pt x="0" y="6604"/>
                  </a:lnTo>
                  <a:lnTo>
                    <a:pt x="0" y="24392"/>
                  </a:lnTo>
                  <a:lnTo>
                    <a:pt x="1372" y="25753"/>
                  </a:lnTo>
                  <a:lnTo>
                    <a:pt x="1372" y="28042"/>
                  </a:lnTo>
                  <a:lnTo>
                    <a:pt x="6156" y="32817"/>
                  </a:lnTo>
                  <a:cubicBezTo>
                    <a:pt x="6117" y="32872"/>
                    <a:pt x="6095" y="32939"/>
                    <a:pt x="6095" y="33011"/>
                  </a:cubicBezTo>
                  <a:cubicBezTo>
                    <a:pt x="6095" y="33198"/>
                    <a:pt x="6247" y="33350"/>
                    <a:pt x="6435" y="33350"/>
                  </a:cubicBezTo>
                  <a:cubicBezTo>
                    <a:pt x="6620" y="33350"/>
                    <a:pt x="6772" y="33198"/>
                    <a:pt x="6772" y="33011"/>
                  </a:cubicBezTo>
                  <a:cubicBezTo>
                    <a:pt x="6772" y="32826"/>
                    <a:pt x="6620" y="32674"/>
                    <a:pt x="6435" y="32674"/>
                  </a:cubicBezTo>
                  <a:cubicBezTo>
                    <a:pt x="6363" y="32674"/>
                    <a:pt x="6294" y="32696"/>
                    <a:pt x="6239" y="32734"/>
                  </a:cubicBezTo>
                  <a:lnTo>
                    <a:pt x="1488" y="27992"/>
                  </a:lnTo>
                  <a:lnTo>
                    <a:pt x="1488" y="25703"/>
                  </a:lnTo>
                  <a:lnTo>
                    <a:pt x="116" y="24343"/>
                  </a:lnTo>
                  <a:lnTo>
                    <a:pt x="116" y="6653"/>
                  </a:lnTo>
                  <a:lnTo>
                    <a:pt x="3699" y="3062"/>
                  </a:lnTo>
                  <a:lnTo>
                    <a:pt x="3699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16"/>
            <p:cNvSpPr/>
            <p:nvPr/>
          </p:nvSpPr>
          <p:spPr>
            <a:xfrm>
              <a:off x="1955975" y="993200"/>
              <a:ext cx="192700" cy="1086025"/>
            </a:xfrm>
            <a:custGeom>
              <a:avLst/>
              <a:gdLst/>
              <a:ahLst/>
              <a:cxnLst/>
              <a:rect l="l" t="t" r="r" b="b"/>
              <a:pathLst>
                <a:path w="7708" h="43441" extrusionOk="0">
                  <a:moveTo>
                    <a:pt x="7368" y="42880"/>
                  </a:moveTo>
                  <a:cubicBezTo>
                    <a:pt x="7490" y="42880"/>
                    <a:pt x="7589" y="42979"/>
                    <a:pt x="7589" y="43100"/>
                  </a:cubicBezTo>
                  <a:cubicBezTo>
                    <a:pt x="7589" y="43222"/>
                    <a:pt x="7490" y="43321"/>
                    <a:pt x="7368" y="43321"/>
                  </a:cubicBezTo>
                  <a:cubicBezTo>
                    <a:pt x="7247" y="43321"/>
                    <a:pt x="7147" y="43222"/>
                    <a:pt x="7147" y="43100"/>
                  </a:cubicBezTo>
                  <a:cubicBezTo>
                    <a:pt x="7147" y="42979"/>
                    <a:pt x="7247" y="42880"/>
                    <a:pt x="7368" y="42880"/>
                  </a:cubicBezTo>
                  <a:close/>
                  <a:moveTo>
                    <a:pt x="1149" y="1"/>
                  </a:moveTo>
                  <a:lnTo>
                    <a:pt x="1149" y="4365"/>
                  </a:lnTo>
                  <a:lnTo>
                    <a:pt x="0" y="5519"/>
                  </a:lnTo>
                  <a:lnTo>
                    <a:pt x="0" y="25074"/>
                  </a:lnTo>
                  <a:lnTo>
                    <a:pt x="1372" y="26438"/>
                  </a:lnTo>
                  <a:lnTo>
                    <a:pt x="1372" y="28724"/>
                  </a:lnTo>
                  <a:lnTo>
                    <a:pt x="7310" y="34653"/>
                  </a:lnTo>
                  <a:lnTo>
                    <a:pt x="7310" y="42769"/>
                  </a:lnTo>
                  <a:cubicBezTo>
                    <a:pt x="7150" y="42797"/>
                    <a:pt x="7031" y="42935"/>
                    <a:pt x="7031" y="43100"/>
                  </a:cubicBezTo>
                  <a:cubicBezTo>
                    <a:pt x="7031" y="43288"/>
                    <a:pt x="7183" y="43440"/>
                    <a:pt x="7368" y="43440"/>
                  </a:cubicBezTo>
                  <a:cubicBezTo>
                    <a:pt x="7556" y="43440"/>
                    <a:pt x="7708" y="43288"/>
                    <a:pt x="7708" y="43100"/>
                  </a:cubicBezTo>
                  <a:cubicBezTo>
                    <a:pt x="7708" y="42935"/>
                    <a:pt x="7586" y="42797"/>
                    <a:pt x="7429" y="42769"/>
                  </a:cubicBezTo>
                  <a:lnTo>
                    <a:pt x="7429" y="34604"/>
                  </a:lnTo>
                  <a:lnTo>
                    <a:pt x="1488" y="28674"/>
                  </a:lnTo>
                  <a:lnTo>
                    <a:pt x="1488" y="26388"/>
                  </a:lnTo>
                  <a:lnTo>
                    <a:pt x="116" y="25025"/>
                  </a:lnTo>
                  <a:lnTo>
                    <a:pt x="116" y="5569"/>
                  </a:lnTo>
                  <a:lnTo>
                    <a:pt x="1265" y="4412"/>
                  </a:lnTo>
                  <a:lnTo>
                    <a:pt x="1265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16"/>
            <p:cNvSpPr/>
            <p:nvPr/>
          </p:nvSpPr>
          <p:spPr>
            <a:xfrm>
              <a:off x="1979300" y="985825"/>
              <a:ext cx="192700" cy="1116500"/>
            </a:xfrm>
            <a:custGeom>
              <a:avLst/>
              <a:gdLst/>
              <a:ahLst/>
              <a:cxnLst/>
              <a:rect l="l" t="t" r="r" b="b"/>
              <a:pathLst>
                <a:path w="7708" h="44660" extrusionOk="0">
                  <a:moveTo>
                    <a:pt x="7371" y="44102"/>
                  </a:moveTo>
                  <a:cubicBezTo>
                    <a:pt x="7492" y="44102"/>
                    <a:pt x="7592" y="44202"/>
                    <a:pt x="7592" y="44323"/>
                  </a:cubicBezTo>
                  <a:cubicBezTo>
                    <a:pt x="7592" y="44444"/>
                    <a:pt x="7492" y="44544"/>
                    <a:pt x="7371" y="44544"/>
                  </a:cubicBezTo>
                  <a:cubicBezTo>
                    <a:pt x="7249" y="44544"/>
                    <a:pt x="7150" y="44444"/>
                    <a:pt x="7150" y="44323"/>
                  </a:cubicBezTo>
                  <a:cubicBezTo>
                    <a:pt x="7150" y="44202"/>
                    <a:pt x="7249" y="44102"/>
                    <a:pt x="7371" y="44102"/>
                  </a:cubicBezTo>
                  <a:close/>
                  <a:moveTo>
                    <a:pt x="1149" y="0"/>
                  </a:moveTo>
                  <a:lnTo>
                    <a:pt x="1149" y="4953"/>
                  </a:lnTo>
                  <a:lnTo>
                    <a:pt x="0" y="6109"/>
                  </a:lnTo>
                  <a:lnTo>
                    <a:pt x="0" y="25077"/>
                  </a:lnTo>
                  <a:lnTo>
                    <a:pt x="1372" y="26438"/>
                  </a:lnTo>
                  <a:lnTo>
                    <a:pt x="1372" y="28723"/>
                  </a:lnTo>
                  <a:lnTo>
                    <a:pt x="7310" y="34653"/>
                  </a:lnTo>
                  <a:lnTo>
                    <a:pt x="7310" y="43989"/>
                  </a:lnTo>
                  <a:cubicBezTo>
                    <a:pt x="7153" y="44019"/>
                    <a:pt x="7031" y="44157"/>
                    <a:pt x="7031" y="44323"/>
                  </a:cubicBezTo>
                  <a:cubicBezTo>
                    <a:pt x="7031" y="44511"/>
                    <a:pt x="7183" y="44660"/>
                    <a:pt x="7371" y="44660"/>
                  </a:cubicBezTo>
                  <a:cubicBezTo>
                    <a:pt x="7556" y="44660"/>
                    <a:pt x="7708" y="44508"/>
                    <a:pt x="7708" y="44323"/>
                  </a:cubicBezTo>
                  <a:cubicBezTo>
                    <a:pt x="7708" y="44157"/>
                    <a:pt x="7586" y="44019"/>
                    <a:pt x="7429" y="43989"/>
                  </a:cubicBezTo>
                  <a:lnTo>
                    <a:pt x="7429" y="34603"/>
                  </a:lnTo>
                  <a:lnTo>
                    <a:pt x="1491" y="28677"/>
                  </a:lnTo>
                  <a:lnTo>
                    <a:pt x="1491" y="26388"/>
                  </a:lnTo>
                  <a:lnTo>
                    <a:pt x="119" y="25027"/>
                  </a:lnTo>
                  <a:lnTo>
                    <a:pt x="119" y="6159"/>
                  </a:lnTo>
                  <a:lnTo>
                    <a:pt x="1267" y="5003"/>
                  </a:lnTo>
                  <a:lnTo>
                    <a:pt x="1267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16"/>
            <p:cNvSpPr/>
            <p:nvPr/>
          </p:nvSpPr>
          <p:spPr>
            <a:xfrm>
              <a:off x="2002700" y="978500"/>
              <a:ext cx="185725" cy="1052000"/>
            </a:xfrm>
            <a:custGeom>
              <a:avLst/>
              <a:gdLst/>
              <a:ahLst/>
              <a:cxnLst/>
              <a:rect l="l" t="t" r="r" b="b"/>
              <a:pathLst>
                <a:path w="7429" h="42080" extrusionOk="0">
                  <a:moveTo>
                    <a:pt x="1146" y="1"/>
                  </a:moveTo>
                  <a:lnTo>
                    <a:pt x="1146" y="5541"/>
                  </a:lnTo>
                  <a:lnTo>
                    <a:pt x="0" y="6698"/>
                  </a:lnTo>
                  <a:lnTo>
                    <a:pt x="0" y="25074"/>
                  </a:lnTo>
                  <a:lnTo>
                    <a:pt x="1372" y="26435"/>
                  </a:lnTo>
                  <a:lnTo>
                    <a:pt x="1372" y="28724"/>
                  </a:lnTo>
                  <a:lnTo>
                    <a:pt x="7310" y="34651"/>
                  </a:lnTo>
                  <a:lnTo>
                    <a:pt x="7310" y="42079"/>
                  </a:lnTo>
                  <a:lnTo>
                    <a:pt x="7429" y="42079"/>
                  </a:lnTo>
                  <a:lnTo>
                    <a:pt x="7429" y="34604"/>
                  </a:lnTo>
                  <a:lnTo>
                    <a:pt x="1488" y="28674"/>
                  </a:lnTo>
                  <a:lnTo>
                    <a:pt x="1488" y="26386"/>
                  </a:lnTo>
                  <a:lnTo>
                    <a:pt x="116" y="25025"/>
                  </a:lnTo>
                  <a:lnTo>
                    <a:pt x="116" y="6745"/>
                  </a:lnTo>
                  <a:lnTo>
                    <a:pt x="1264" y="5591"/>
                  </a:lnTo>
                  <a:lnTo>
                    <a:pt x="1264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16"/>
            <p:cNvSpPr/>
            <p:nvPr/>
          </p:nvSpPr>
          <p:spPr>
            <a:xfrm>
              <a:off x="2314900" y="1643925"/>
              <a:ext cx="69600" cy="213900"/>
            </a:xfrm>
            <a:custGeom>
              <a:avLst/>
              <a:gdLst/>
              <a:ahLst/>
              <a:cxnLst/>
              <a:rect l="l" t="t" r="r" b="b"/>
              <a:pathLst>
                <a:path w="2784" h="8556" extrusionOk="0">
                  <a:moveTo>
                    <a:pt x="340" y="7998"/>
                  </a:moveTo>
                  <a:cubicBezTo>
                    <a:pt x="462" y="7998"/>
                    <a:pt x="561" y="8097"/>
                    <a:pt x="561" y="8219"/>
                  </a:cubicBezTo>
                  <a:cubicBezTo>
                    <a:pt x="561" y="8340"/>
                    <a:pt x="462" y="8439"/>
                    <a:pt x="340" y="8439"/>
                  </a:cubicBezTo>
                  <a:cubicBezTo>
                    <a:pt x="219" y="8439"/>
                    <a:pt x="119" y="8340"/>
                    <a:pt x="119" y="8219"/>
                  </a:cubicBezTo>
                  <a:cubicBezTo>
                    <a:pt x="119" y="8097"/>
                    <a:pt x="219" y="7998"/>
                    <a:pt x="340" y="7998"/>
                  </a:cubicBezTo>
                  <a:close/>
                  <a:moveTo>
                    <a:pt x="2667" y="1"/>
                  </a:moveTo>
                  <a:lnTo>
                    <a:pt x="2667" y="5798"/>
                  </a:lnTo>
                  <a:lnTo>
                    <a:pt x="533" y="7940"/>
                  </a:lnTo>
                  <a:cubicBezTo>
                    <a:pt x="478" y="7901"/>
                    <a:pt x="412" y="7879"/>
                    <a:pt x="340" y="7879"/>
                  </a:cubicBezTo>
                  <a:cubicBezTo>
                    <a:pt x="152" y="7879"/>
                    <a:pt x="1" y="8031"/>
                    <a:pt x="1" y="8219"/>
                  </a:cubicBezTo>
                  <a:cubicBezTo>
                    <a:pt x="1" y="8404"/>
                    <a:pt x="152" y="8555"/>
                    <a:pt x="340" y="8555"/>
                  </a:cubicBezTo>
                  <a:cubicBezTo>
                    <a:pt x="525" y="8555"/>
                    <a:pt x="677" y="8404"/>
                    <a:pt x="677" y="8219"/>
                  </a:cubicBezTo>
                  <a:cubicBezTo>
                    <a:pt x="677" y="8147"/>
                    <a:pt x="655" y="8078"/>
                    <a:pt x="616" y="8023"/>
                  </a:cubicBezTo>
                  <a:lnTo>
                    <a:pt x="2783" y="5847"/>
                  </a:lnTo>
                  <a:lnTo>
                    <a:pt x="2783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16"/>
            <p:cNvSpPr/>
            <p:nvPr/>
          </p:nvSpPr>
          <p:spPr>
            <a:xfrm>
              <a:off x="2219175" y="942900"/>
              <a:ext cx="620600" cy="657500"/>
            </a:xfrm>
            <a:custGeom>
              <a:avLst/>
              <a:gdLst/>
              <a:ahLst/>
              <a:cxnLst/>
              <a:rect l="l" t="t" r="r" b="b"/>
              <a:pathLst>
                <a:path w="24824" h="26300" extrusionOk="0">
                  <a:moveTo>
                    <a:pt x="20017" y="0"/>
                  </a:moveTo>
                  <a:lnTo>
                    <a:pt x="19686" y="337"/>
                  </a:lnTo>
                  <a:lnTo>
                    <a:pt x="24354" y="4969"/>
                  </a:lnTo>
                  <a:lnTo>
                    <a:pt x="24354" y="13033"/>
                  </a:lnTo>
                  <a:lnTo>
                    <a:pt x="19965" y="17452"/>
                  </a:lnTo>
                  <a:lnTo>
                    <a:pt x="18068" y="17452"/>
                  </a:lnTo>
                  <a:lnTo>
                    <a:pt x="9756" y="25828"/>
                  </a:lnTo>
                  <a:lnTo>
                    <a:pt x="7976" y="25828"/>
                  </a:lnTo>
                  <a:lnTo>
                    <a:pt x="6910" y="24770"/>
                  </a:lnTo>
                  <a:lnTo>
                    <a:pt x="6910" y="24053"/>
                  </a:lnTo>
                  <a:lnTo>
                    <a:pt x="785" y="17974"/>
                  </a:lnTo>
                  <a:cubicBezTo>
                    <a:pt x="788" y="17955"/>
                    <a:pt x="790" y="17938"/>
                    <a:pt x="790" y="17919"/>
                  </a:cubicBezTo>
                  <a:cubicBezTo>
                    <a:pt x="790" y="17701"/>
                    <a:pt x="614" y="17521"/>
                    <a:pt x="396" y="17521"/>
                  </a:cubicBezTo>
                  <a:cubicBezTo>
                    <a:pt x="177" y="17521"/>
                    <a:pt x="1" y="17701"/>
                    <a:pt x="1" y="17919"/>
                  </a:cubicBezTo>
                  <a:cubicBezTo>
                    <a:pt x="1" y="18137"/>
                    <a:pt x="177" y="18314"/>
                    <a:pt x="396" y="18314"/>
                  </a:cubicBezTo>
                  <a:cubicBezTo>
                    <a:pt x="415" y="18314"/>
                    <a:pt x="434" y="18311"/>
                    <a:pt x="454" y="18308"/>
                  </a:cubicBezTo>
                  <a:lnTo>
                    <a:pt x="6438" y="24249"/>
                  </a:lnTo>
                  <a:lnTo>
                    <a:pt x="6438" y="24966"/>
                  </a:lnTo>
                  <a:lnTo>
                    <a:pt x="7780" y="26300"/>
                  </a:lnTo>
                  <a:lnTo>
                    <a:pt x="9952" y="26300"/>
                  </a:lnTo>
                  <a:lnTo>
                    <a:pt x="18264" y="17924"/>
                  </a:lnTo>
                  <a:lnTo>
                    <a:pt x="20161" y="17924"/>
                  </a:lnTo>
                  <a:lnTo>
                    <a:pt x="24823" y="13226"/>
                  </a:lnTo>
                  <a:lnTo>
                    <a:pt x="24823" y="4773"/>
                  </a:lnTo>
                  <a:lnTo>
                    <a:pt x="20017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16"/>
            <p:cNvSpPr/>
            <p:nvPr/>
          </p:nvSpPr>
          <p:spPr>
            <a:xfrm>
              <a:off x="2314900" y="1643925"/>
              <a:ext cx="46275" cy="185800"/>
            </a:xfrm>
            <a:custGeom>
              <a:avLst/>
              <a:gdLst/>
              <a:ahLst/>
              <a:cxnLst/>
              <a:rect l="l" t="t" r="r" b="b"/>
              <a:pathLst>
                <a:path w="1851" h="7432" extrusionOk="0">
                  <a:moveTo>
                    <a:pt x="340" y="6874"/>
                  </a:moveTo>
                  <a:cubicBezTo>
                    <a:pt x="462" y="6874"/>
                    <a:pt x="561" y="6974"/>
                    <a:pt x="561" y="7095"/>
                  </a:cubicBezTo>
                  <a:cubicBezTo>
                    <a:pt x="561" y="7217"/>
                    <a:pt x="462" y="7316"/>
                    <a:pt x="340" y="7316"/>
                  </a:cubicBezTo>
                  <a:cubicBezTo>
                    <a:pt x="219" y="7316"/>
                    <a:pt x="119" y="7217"/>
                    <a:pt x="119" y="7095"/>
                  </a:cubicBezTo>
                  <a:cubicBezTo>
                    <a:pt x="119" y="6974"/>
                    <a:pt x="219" y="6874"/>
                    <a:pt x="340" y="6874"/>
                  </a:cubicBezTo>
                  <a:close/>
                  <a:moveTo>
                    <a:pt x="1731" y="1"/>
                  </a:moveTo>
                  <a:lnTo>
                    <a:pt x="1731" y="5505"/>
                  </a:lnTo>
                  <a:lnTo>
                    <a:pt x="522" y="6811"/>
                  </a:lnTo>
                  <a:cubicBezTo>
                    <a:pt x="470" y="6775"/>
                    <a:pt x="406" y="6756"/>
                    <a:pt x="340" y="6756"/>
                  </a:cubicBezTo>
                  <a:cubicBezTo>
                    <a:pt x="152" y="6756"/>
                    <a:pt x="1" y="6907"/>
                    <a:pt x="1" y="7095"/>
                  </a:cubicBezTo>
                  <a:cubicBezTo>
                    <a:pt x="1" y="7280"/>
                    <a:pt x="152" y="7432"/>
                    <a:pt x="340" y="7432"/>
                  </a:cubicBezTo>
                  <a:cubicBezTo>
                    <a:pt x="525" y="7432"/>
                    <a:pt x="677" y="7280"/>
                    <a:pt x="677" y="7095"/>
                  </a:cubicBezTo>
                  <a:cubicBezTo>
                    <a:pt x="677" y="7018"/>
                    <a:pt x="652" y="6949"/>
                    <a:pt x="608" y="6891"/>
                  </a:cubicBezTo>
                  <a:lnTo>
                    <a:pt x="1850" y="5552"/>
                  </a:lnTo>
                  <a:lnTo>
                    <a:pt x="1850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16"/>
            <p:cNvSpPr/>
            <p:nvPr/>
          </p:nvSpPr>
          <p:spPr>
            <a:xfrm>
              <a:off x="1462050" y="1917500"/>
              <a:ext cx="120650" cy="192425"/>
            </a:xfrm>
            <a:custGeom>
              <a:avLst/>
              <a:gdLst/>
              <a:ahLst/>
              <a:cxnLst/>
              <a:rect l="l" t="t" r="r" b="b"/>
              <a:pathLst>
                <a:path w="4826" h="7697" extrusionOk="0">
                  <a:moveTo>
                    <a:pt x="329" y="0"/>
                  </a:moveTo>
                  <a:lnTo>
                    <a:pt x="0" y="340"/>
                  </a:lnTo>
                  <a:lnTo>
                    <a:pt x="4196" y="4395"/>
                  </a:lnTo>
                  <a:lnTo>
                    <a:pt x="4196" y="6984"/>
                  </a:lnTo>
                  <a:cubicBezTo>
                    <a:pt x="4100" y="7059"/>
                    <a:pt x="4036" y="7172"/>
                    <a:pt x="4036" y="7302"/>
                  </a:cubicBezTo>
                  <a:cubicBezTo>
                    <a:pt x="4036" y="7520"/>
                    <a:pt x="4213" y="7696"/>
                    <a:pt x="4431" y="7696"/>
                  </a:cubicBezTo>
                  <a:cubicBezTo>
                    <a:pt x="4649" y="7696"/>
                    <a:pt x="4826" y="7520"/>
                    <a:pt x="4826" y="7302"/>
                  </a:cubicBezTo>
                  <a:cubicBezTo>
                    <a:pt x="4826" y="7172"/>
                    <a:pt x="4762" y="7059"/>
                    <a:pt x="4666" y="6987"/>
                  </a:cubicBezTo>
                  <a:lnTo>
                    <a:pt x="4666" y="4193"/>
                  </a:lnTo>
                  <a:lnTo>
                    <a:pt x="329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16"/>
            <p:cNvSpPr/>
            <p:nvPr/>
          </p:nvSpPr>
          <p:spPr>
            <a:xfrm>
              <a:off x="2272600" y="978500"/>
              <a:ext cx="44250" cy="418450"/>
            </a:xfrm>
            <a:custGeom>
              <a:avLst/>
              <a:gdLst/>
              <a:ahLst/>
              <a:cxnLst/>
              <a:rect l="l" t="t" r="r" b="b"/>
              <a:pathLst>
                <a:path w="1770" h="16738" extrusionOk="0">
                  <a:moveTo>
                    <a:pt x="1430" y="16180"/>
                  </a:moveTo>
                  <a:cubicBezTo>
                    <a:pt x="1552" y="16180"/>
                    <a:pt x="1651" y="16280"/>
                    <a:pt x="1651" y="16401"/>
                  </a:cubicBezTo>
                  <a:cubicBezTo>
                    <a:pt x="1651" y="16522"/>
                    <a:pt x="1552" y="16622"/>
                    <a:pt x="1430" y="16622"/>
                  </a:cubicBezTo>
                  <a:cubicBezTo>
                    <a:pt x="1309" y="16622"/>
                    <a:pt x="1210" y="16522"/>
                    <a:pt x="1210" y="16401"/>
                  </a:cubicBezTo>
                  <a:cubicBezTo>
                    <a:pt x="1210" y="16280"/>
                    <a:pt x="1309" y="16180"/>
                    <a:pt x="1430" y="16180"/>
                  </a:cubicBezTo>
                  <a:close/>
                  <a:moveTo>
                    <a:pt x="0" y="1"/>
                  </a:moveTo>
                  <a:lnTo>
                    <a:pt x="0" y="12282"/>
                  </a:lnTo>
                  <a:lnTo>
                    <a:pt x="1372" y="13643"/>
                  </a:lnTo>
                  <a:lnTo>
                    <a:pt x="1372" y="16067"/>
                  </a:lnTo>
                  <a:cubicBezTo>
                    <a:pt x="1212" y="16095"/>
                    <a:pt x="1094" y="16233"/>
                    <a:pt x="1094" y="16401"/>
                  </a:cubicBezTo>
                  <a:cubicBezTo>
                    <a:pt x="1094" y="16586"/>
                    <a:pt x="1245" y="16738"/>
                    <a:pt x="1430" y="16738"/>
                  </a:cubicBezTo>
                  <a:cubicBezTo>
                    <a:pt x="1618" y="16738"/>
                    <a:pt x="1770" y="16586"/>
                    <a:pt x="1770" y="16401"/>
                  </a:cubicBezTo>
                  <a:cubicBezTo>
                    <a:pt x="1770" y="16233"/>
                    <a:pt x="1648" y="16095"/>
                    <a:pt x="1491" y="16067"/>
                  </a:cubicBezTo>
                  <a:lnTo>
                    <a:pt x="1491" y="13596"/>
                  </a:lnTo>
                  <a:lnTo>
                    <a:pt x="119" y="12235"/>
                  </a:lnTo>
                  <a:lnTo>
                    <a:pt x="119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16"/>
            <p:cNvSpPr/>
            <p:nvPr/>
          </p:nvSpPr>
          <p:spPr>
            <a:xfrm>
              <a:off x="1932575" y="993200"/>
              <a:ext cx="192700" cy="1062825"/>
            </a:xfrm>
            <a:custGeom>
              <a:avLst/>
              <a:gdLst/>
              <a:ahLst/>
              <a:cxnLst/>
              <a:rect l="l" t="t" r="r" b="b"/>
              <a:pathLst>
                <a:path w="7708" h="42513" extrusionOk="0">
                  <a:moveTo>
                    <a:pt x="7371" y="41952"/>
                  </a:moveTo>
                  <a:cubicBezTo>
                    <a:pt x="7492" y="41952"/>
                    <a:pt x="7589" y="42051"/>
                    <a:pt x="7589" y="42173"/>
                  </a:cubicBezTo>
                  <a:cubicBezTo>
                    <a:pt x="7589" y="42294"/>
                    <a:pt x="7492" y="42394"/>
                    <a:pt x="7371" y="42394"/>
                  </a:cubicBezTo>
                  <a:cubicBezTo>
                    <a:pt x="7250" y="42394"/>
                    <a:pt x="7150" y="42294"/>
                    <a:pt x="7150" y="42173"/>
                  </a:cubicBezTo>
                  <a:cubicBezTo>
                    <a:pt x="7150" y="42051"/>
                    <a:pt x="7250" y="41952"/>
                    <a:pt x="7371" y="41952"/>
                  </a:cubicBezTo>
                  <a:close/>
                  <a:moveTo>
                    <a:pt x="1149" y="1"/>
                  </a:moveTo>
                  <a:lnTo>
                    <a:pt x="1149" y="4070"/>
                  </a:lnTo>
                  <a:lnTo>
                    <a:pt x="0" y="5226"/>
                  </a:lnTo>
                  <a:lnTo>
                    <a:pt x="0" y="25370"/>
                  </a:lnTo>
                  <a:lnTo>
                    <a:pt x="1372" y="26731"/>
                  </a:lnTo>
                  <a:lnTo>
                    <a:pt x="1372" y="29019"/>
                  </a:lnTo>
                  <a:lnTo>
                    <a:pt x="7310" y="34946"/>
                  </a:lnTo>
                  <a:lnTo>
                    <a:pt x="7310" y="41839"/>
                  </a:lnTo>
                  <a:cubicBezTo>
                    <a:pt x="7153" y="41869"/>
                    <a:pt x="7031" y="42007"/>
                    <a:pt x="7031" y="42173"/>
                  </a:cubicBezTo>
                  <a:cubicBezTo>
                    <a:pt x="7031" y="42361"/>
                    <a:pt x="7183" y="42512"/>
                    <a:pt x="7371" y="42512"/>
                  </a:cubicBezTo>
                  <a:cubicBezTo>
                    <a:pt x="7556" y="42512"/>
                    <a:pt x="7708" y="42361"/>
                    <a:pt x="7708" y="42173"/>
                  </a:cubicBezTo>
                  <a:cubicBezTo>
                    <a:pt x="7708" y="42007"/>
                    <a:pt x="7586" y="41869"/>
                    <a:pt x="7429" y="41839"/>
                  </a:cubicBezTo>
                  <a:lnTo>
                    <a:pt x="7429" y="34899"/>
                  </a:lnTo>
                  <a:lnTo>
                    <a:pt x="1491" y="28970"/>
                  </a:lnTo>
                  <a:lnTo>
                    <a:pt x="1491" y="26681"/>
                  </a:lnTo>
                  <a:lnTo>
                    <a:pt x="119" y="25320"/>
                  </a:lnTo>
                  <a:lnTo>
                    <a:pt x="119" y="5273"/>
                  </a:lnTo>
                  <a:lnTo>
                    <a:pt x="1265" y="4120"/>
                  </a:lnTo>
                  <a:lnTo>
                    <a:pt x="1265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16"/>
            <p:cNvSpPr/>
            <p:nvPr/>
          </p:nvSpPr>
          <p:spPr>
            <a:xfrm>
              <a:off x="2345275" y="1417575"/>
              <a:ext cx="393450" cy="629950"/>
            </a:xfrm>
            <a:custGeom>
              <a:avLst/>
              <a:gdLst/>
              <a:ahLst/>
              <a:cxnLst/>
              <a:rect l="l" t="t" r="r" b="b"/>
              <a:pathLst>
                <a:path w="15738" h="25198" extrusionOk="0">
                  <a:moveTo>
                    <a:pt x="15655" y="0"/>
                  </a:moveTo>
                  <a:lnTo>
                    <a:pt x="5731" y="9966"/>
                  </a:lnTo>
                  <a:lnTo>
                    <a:pt x="5714" y="9982"/>
                  </a:lnTo>
                  <a:lnTo>
                    <a:pt x="5714" y="16963"/>
                  </a:lnTo>
                  <a:lnTo>
                    <a:pt x="17" y="22689"/>
                  </a:lnTo>
                  <a:lnTo>
                    <a:pt x="0" y="22705"/>
                  </a:lnTo>
                  <a:lnTo>
                    <a:pt x="0" y="25198"/>
                  </a:lnTo>
                  <a:lnTo>
                    <a:pt x="119" y="25198"/>
                  </a:lnTo>
                  <a:lnTo>
                    <a:pt x="119" y="22752"/>
                  </a:lnTo>
                  <a:lnTo>
                    <a:pt x="5814" y="17030"/>
                  </a:lnTo>
                  <a:lnTo>
                    <a:pt x="5830" y="17013"/>
                  </a:lnTo>
                  <a:lnTo>
                    <a:pt x="5830" y="10029"/>
                  </a:lnTo>
                  <a:lnTo>
                    <a:pt x="15738" y="83"/>
                  </a:lnTo>
                  <a:lnTo>
                    <a:pt x="15655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16"/>
            <p:cNvSpPr/>
            <p:nvPr/>
          </p:nvSpPr>
          <p:spPr>
            <a:xfrm>
              <a:off x="2296000" y="978025"/>
              <a:ext cx="44175" cy="442475"/>
            </a:xfrm>
            <a:custGeom>
              <a:avLst/>
              <a:gdLst/>
              <a:ahLst/>
              <a:cxnLst/>
              <a:rect l="l" t="t" r="r" b="b"/>
              <a:pathLst>
                <a:path w="1767" h="17699" extrusionOk="0">
                  <a:moveTo>
                    <a:pt x="1430" y="17138"/>
                  </a:moveTo>
                  <a:cubicBezTo>
                    <a:pt x="1552" y="17138"/>
                    <a:pt x="1651" y="17237"/>
                    <a:pt x="1651" y="17359"/>
                  </a:cubicBezTo>
                  <a:cubicBezTo>
                    <a:pt x="1651" y="17480"/>
                    <a:pt x="1552" y="17579"/>
                    <a:pt x="1430" y="17579"/>
                  </a:cubicBezTo>
                  <a:cubicBezTo>
                    <a:pt x="1309" y="17579"/>
                    <a:pt x="1209" y="17480"/>
                    <a:pt x="1209" y="17359"/>
                  </a:cubicBezTo>
                  <a:cubicBezTo>
                    <a:pt x="1209" y="17237"/>
                    <a:pt x="1309" y="17138"/>
                    <a:pt x="1430" y="17138"/>
                  </a:cubicBezTo>
                  <a:close/>
                  <a:moveTo>
                    <a:pt x="0" y="1"/>
                  </a:moveTo>
                  <a:lnTo>
                    <a:pt x="0" y="9753"/>
                  </a:lnTo>
                  <a:lnTo>
                    <a:pt x="1372" y="11117"/>
                  </a:lnTo>
                  <a:lnTo>
                    <a:pt x="1372" y="17027"/>
                  </a:lnTo>
                  <a:lnTo>
                    <a:pt x="1369" y="17027"/>
                  </a:lnTo>
                  <a:cubicBezTo>
                    <a:pt x="1212" y="17055"/>
                    <a:pt x="1091" y="17193"/>
                    <a:pt x="1091" y="17359"/>
                  </a:cubicBezTo>
                  <a:cubicBezTo>
                    <a:pt x="1091" y="17546"/>
                    <a:pt x="1242" y="17698"/>
                    <a:pt x="1430" y="17698"/>
                  </a:cubicBezTo>
                  <a:cubicBezTo>
                    <a:pt x="1615" y="17698"/>
                    <a:pt x="1767" y="17546"/>
                    <a:pt x="1767" y="17359"/>
                  </a:cubicBezTo>
                  <a:cubicBezTo>
                    <a:pt x="1767" y="17193"/>
                    <a:pt x="1645" y="17055"/>
                    <a:pt x="1488" y="17027"/>
                  </a:cubicBezTo>
                  <a:lnTo>
                    <a:pt x="1488" y="11067"/>
                  </a:lnTo>
                  <a:lnTo>
                    <a:pt x="116" y="9704"/>
                  </a:lnTo>
                  <a:lnTo>
                    <a:pt x="116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16"/>
            <p:cNvSpPr/>
            <p:nvPr/>
          </p:nvSpPr>
          <p:spPr>
            <a:xfrm>
              <a:off x="1459000" y="1041375"/>
              <a:ext cx="299475" cy="684350"/>
            </a:xfrm>
            <a:custGeom>
              <a:avLst/>
              <a:gdLst/>
              <a:ahLst/>
              <a:cxnLst/>
              <a:rect l="l" t="t" r="r" b="b"/>
              <a:pathLst>
                <a:path w="11979" h="27374" extrusionOk="0">
                  <a:moveTo>
                    <a:pt x="11642" y="26816"/>
                  </a:moveTo>
                  <a:cubicBezTo>
                    <a:pt x="11763" y="26816"/>
                    <a:pt x="11863" y="26916"/>
                    <a:pt x="11863" y="27037"/>
                  </a:cubicBezTo>
                  <a:cubicBezTo>
                    <a:pt x="11863" y="27158"/>
                    <a:pt x="11763" y="27258"/>
                    <a:pt x="11642" y="27258"/>
                  </a:cubicBezTo>
                  <a:cubicBezTo>
                    <a:pt x="11520" y="27258"/>
                    <a:pt x="11421" y="27158"/>
                    <a:pt x="11421" y="27037"/>
                  </a:cubicBezTo>
                  <a:cubicBezTo>
                    <a:pt x="11421" y="26916"/>
                    <a:pt x="11520" y="26816"/>
                    <a:pt x="11642" y="26816"/>
                  </a:cubicBezTo>
                  <a:close/>
                  <a:moveTo>
                    <a:pt x="84" y="1"/>
                  </a:moveTo>
                  <a:lnTo>
                    <a:pt x="1" y="84"/>
                  </a:lnTo>
                  <a:lnTo>
                    <a:pt x="9373" y="9442"/>
                  </a:lnTo>
                  <a:lnTo>
                    <a:pt x="9373" y="24856"/>
                  </a:lnTo>
                  <a:lnTo>
                    <a:pt x="11363" y="26844"/>
                  </a:lnTo>
                  <a:cubicBezTo>
                    <a:pt x="11324" y="26896"/>
                    <a:pt x="11302" y="26965"/>
                    <a:pt x="11302" y="27037"/>
                  </a:cubicBezTo>
                  <a:cubicBezTo>
                    <a:pt x="11302" y="27222"/>
                    <a:pt x="11454" y="27374"/>
                    <a:pt x="11642" y="27374"/>
                  </a:cubicBezTo>
                  <a:cubicBezTo>
                    <a:pt x="11827" y="27374"/>
                    <a:pt x="11979" y="27222"/>
                    <a:pt x="11979" y="27037"/>
                  </a:cubicBezTo>
                  <a:cubicBezTo>
                    <a:pt x="11979" y="26849"/>
                    <a:pt x="11827" y="26697"/>
                    <a:pt x="11642" y="26697"/>
                  </a:cubicBezTo>
                  <a:cubicBezTo>
                    <a:pt x="11567" y="26697"/>
                    <a:pt x="11501" y="26720"/>
                    <a:pt x="11446" y="26758"/>
                  </a:cubicBezTo>
                  <a:lnTo>
                    <a:pt x="9492" y="24807"/>
                  </a:lnTo>
                  <a:lnTo>
                    <a:pt x="9492" y="9392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16"/>
            <p:cNvSpPr/>
            <p:nvPr/>
          </p:nvSpPr>
          <p:spPr>
            <a:xfrm>
              <a:off x="1479300" y="966925"/>
              <a:ext cx="291325" cy="642025"/>
            </a:xfrm>
            <a:custGeom>
              <a:avLst/>
              <a:gdLst/>
              <a:ahLst/>
              <a:cxnLst/>
              <a:rect l="l" t="t" r="r" b="b"/>
              <a:pathLst>
                <a:path w="11653" h="25681" extrusionOk="0">
                  <a:moveTo>
                    <a:pt x="326" y="0"/>
                  </a:moveTo>
                  <a:lnTo>
                    <a:pt x="1" y="337"/>
                  </a:lnTo>
                  <a:lnTo>
                    <a:pt x="11020" y="10992"/>
                  </a:lnTo>
                  <a:lnTo>
                    <a:pt x="11020" y="24972"/>
                  </a:lnTo>
                  <a:cubicBezTo>
                    <a:pt x="10924" y="25043"/>
                    <a:pt x="10860" y="25157"/>
                    <a:pt x="10860" y="25286"/>
                  </a:cubicBezTo>
                  <a:cubicBezTo>
                    <a:pt x="10860" y="25504"/>
                    <a:pt x="11037" y="25681"/>
                    <a:pt x="11258" y="25681"/>
                  </a:cubicBezTo>
                  <a:cubicBezTo>
                    <a:pt x="11476" y="25681"/>
                    <a:pt x="11653" y="25504"/>
                    <a:pt x="11653" y="25286"/>
                  </a:cubicBezTo>
                  <a:cubicBezTo>
                    <a:pt x="11653" y="25157"/>
                    <a:pt x="11589" y="25043"/>
                    <a:pt x="11492" y="24972"/>
                  </a:cubicBezTo>
                  <a:lnTo>
                    <a:pt x="11492" y="10794"/>
                  </a:lnTo>
                  <a:lnTo>
                    <a:pt x="326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16"/>
            <p:cNvSpPr/>
            <p:nvPr/>
          </p:nvSpPr>
          <p:spPr>
            <a:xfrm>
              <a:off x="1788750" y="1787275"/>
              <a:ext cx="19775" cy="19825"/>
            </a:xfrm>
            <a:custGeom>
              <a:avLst/>
              <a:gdLst/>
              <a:ahLst/>
              <a:cxnLst/>
              <a:rect l="l" t="t" r="r" b="b"/>
              <a:pathLst>
                <a:path w="791" h="793" extrusionOk="0">
                  <a:moveTo>
                    <a:pt x="395" y="0"/>
                  </a:moveTo>
                  <a:cubicBezTo>
                    <a:pt x="177" y="0"/>
                    <a:pt x="1" y="177"/>
                    <a:pt x="1" y="395"/>
                  </a:cubicBezTo>
                  <a:cubicBezTo>
                    <a:pt x="1" y="616"/>
                    <a:pt x="177" y="792"/>
                    <a:pt x="395" y="792"/>
                  </a:cubicBezTo>
                  <a:cubicBezTo>
                    <a:pt x="613" y="792"/>
                    <a:pt x="790" y="616"/>
                    <a:pt x="790" y="395"/>
                  </a:cubicBezTo>
                  <a:cubicBezTo>
                    <a:pt x="790" y="177"/>
                    <a:pt x="613" y="0"/>
                    <a:pt x="395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16"/>
            <p:cNvSpPr/>
            <p:nvPr/>
          </p:nvSpPr>
          <p:spPr>
            <a:xfrm>
              <a:off x="1400775" y="1164075"/>
              <a:ext cx="165650" cy="266975"/>
            </a:xfrm>
            <a:custGeom>
              <a:avLst/>
              <a:gdLst/>
              <a:ahLst/>
              <a:cxnLst/>
              <a:rect l="l" t="t" r="r" b="b"/>
              <a:pathLst>
                <a:path w="6626" h="10679" extrusionOk="0">
                  <a:moveTo>
                    <a:pt x="83" y="1"/>
                  </a:moveTo>
                  <a:lnTo>
                    <a:pt x="0" y="84"/>
                  </a:lnTo>
                  <a:lnTo>
                    <a:pt x="6509" y="6582"/>
                  </a:lnTo>
                  <a:lnTo>
                    <a:pt x="6509" y="10678"/>
                  </a:lnTo>
                  <a:lnTo>
                    <a:pt x="6625" y="10678"/>
                  </a:lnTo>
                  <a:lnTo>
                    <a:pt x="6625" y="6532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16"/>
            <p:cNvSpPr/>
            <p:nvPr/>
          </p:nvSpPr>
          <p:spPr>
            <a:xfrm>
              <a:off x="1424150" y="1156700"/>
              <a:ext cx="165675" cy="297675"/>
            </a:xfrm>
            <a:custGeom>
              <a:avLst/>
              <a:gdLst/>
              <a:ahLst/>
              <a:cxnLst/>
              <a:rect l="l" t="t" r="r" b="b"/>
              <a:pathLst>
                <a:path w="6627" h="11907" extrusionOk="0">
                  <a:moveTo>
                    <a:pt x="84" y="0"/>
                  </a:moveTo>
                  <a:lnTo>
                    <a:pt x="1" y="83"/>
                  </a:lnTo>
                  <a:lnTo>
                    <a:pt x="6507" y="6581"/>
                  </a:lnTo>
                  <a:lnTo>
                    <a:pt x="6507" y="11906"/>
                  </a:lnTo>
                  <a:lnTo>
                    <a:pt x="6626" y="11906"/>
                  </a:lnTo>
                  <a:lnTo>
                    <a:pt x="6626" y="6532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16"/>
            <p:cNvSpPr/>
            <p:nvPr/>
          </p:nvSpPr>
          <p:spPr>
            <a:xfrm>
              <a:off x="1813050" y="1812225"/>
              <a:ext cx="17400" cy="16925"/>
            </a:xfrm>
            <a:custGeom>
              <a:avLst/>
              <a:gdLst/>
              <a:ahLst/>
              <a:cxnLst/>
              <a:rect l="l" t="t" r="r" b="b"/>
              <a:pathLst>
                <a:path w="696" h="677" extrusionOk="0">
                  <a:moveTo>
                    <a:pt x="355" y="117"/>
                  </a:moveTo>
                  <a:cubicBezTo>
                    <a:pt x="414" y="117"/>
                    <a:pt x="471" y="138"/>
                    <a:pt x="514" y="181"/>
                  </a:cubicBezTo>
                  <a:cubicBezTo>
                    <a:pt x="569" y="236"/>
                    <a:pt x="591" y="316"/>
                    <a:pt x="572" y="393"/>
                  </a:cubicBezTo>
                  <a:cubicBezTo>
                    <a:pt x="552" y="471"/>
                    <a:pt x="489" y="534"/>
                    <a:pt x="414" y="551"/>
                  </a:cubicBezTo>
                  <a:cubicBezTo>
                    <a:pt x="395" y="555"/>
                    <a:pt x="376" y="558"/>
                    <a:pt x="358" y="558"/>
                  </a:cubicBezTo>
                  <a:cubicBezTo>
                    <a:pt x="299" y="558"/>
                    <a:pt x="244" y="535"/>
                    <a:pt x="202" y="493"/>
                  </a:cubicBezTo>
                  <a:cubicBezTo>
                    <a:pt x="160" y="451"/>
                    <a:pt x="136" y="396"/>
                    <a:pt x="136" y="338"/>
                  </a:cubicBezTo>
                  <a:cubicBezTo>
                    <a:pt x="136" y="319"/>
                    <a:pt x="138" y="300"/>
                    <a:pt x="144" y="283"/>
                  </a:cubicBezTo>
                  <a:cubicBezTo>
                    <a:pt x="160" y="206"/>
                    <a:pt x="227" y="142"/>
                    <a:pt x="301" y="123"/>
                  </a:cubicBezTo>
                  <a:cubicBezTo>
                    <a:pt x="319" y="119"/>
                    <a:pt x="337" y="117"/>
                    <a:pt x="355" y="117"/>
                  </a:cubicBezTo>
                  <a:close/>
                  <a:moveTo>
                    <a:pt x="356" y="0"/>
                  </a:moveTo>
                  <a:cubicBezTo>
                    <a:pt x="329" y="0"/>
                    <a:pt x="301" y="3"/>
                    <a:pt x="274" y="10"/>
                  </a:cubicBezTo>
                  <a:cubicBezTo>
                    <a:pt x="155" y="37"/>
                    <a:pt x="58" y="134"/>
                    <a:pt x="28" y="255"/>
                  </a:cubicBezTo>
                  <a:cubicBezTo>
                    <a:pt x="0" y="371"/>
                    <a:pt x="33" y="493"/>
                    <a:pt x="119" y="578"/>
                  </a:cubicBezTo>
                  <a:cubicBezTo>
                    <a:pt x="183" y="642"/>
                    <a:pt x="269" y="676"/>
                    <a:pt x="358" y="676"/>
                  </a:cubicBezTo>
                  <a:cubicBezTo>
                    <a:pt x="385" y="676"/>
                    <a:pt x="412" y="673"/>
                    <a:pt x="439" y="667"/>
                  </a:cubicBezTo>
                  <a:cubicBezTo>
                    <a:pt x="561" y="636"/>
                    <a:pt x="657" y="540"/>
                    <a:pt x="685" y="421"/>
                  </a:cubicBezTo>
                  <a:cubicBezTo>
                    <a:pt x="690" y="393"/>
                    <a:pt x="696" y="366"/>
                    <a:pt x="696" y="338"/>
                  </a:cubicBezTo>
                  <a:cubicBezTo>
                    <a:pt x="696" y="250"/>
                    <a:pt x="660" y="164"/>
                    <a:pt x="597" y="98"/>
                  </a:cubicBezTo>
                  <a:cubicBezTo>
                    <a:pt x="531" y="34"/>
                    <a:pt x="446" y="0"/>
                    <a:pt x="356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16"/>
            <p:cNvSpPr/>
            <p:nvPr/>
          </p:nvSpPr>
          <p:spPr>
            <a:xfrm>
              <a:off x="1889100" y="1038400"/>
              <a:ext cx="16925" cy="16950"/>
            </a:xfrm>
            <a:custGeom>
              <a:avLst/>
              <a:gdLst/>
              <a:ahLst/>
              <a:cxnLst/>
              <a:rect l="l" t="t" r="r" b="b"/>
              <a:pathLst>
                <a:path w="677" h="678" extrusionOk="0">
                  <a:moveTo>
                    <a:pt x="340" y="117"/>
                  </a:moveTo>
                  <a:cubicBezTo>
                    <a:pt x="461" y="117"/>
                    <a:pt x="561" y="216"/>
                    <a:pt x="561" y="338"/>
                  </a:cubicBezTo>
                  <a:cubicBezTo>
                    <a:pt x="561" y="459"/>
                    <a:pt x="461" y="559"/>
                    <a:pt x="340" y="559"/>
                  </a:cubicBezTo>
                  <a:cubicBezTo>
                    <a:pt x="218" y="559"/>
                    <a:pt x="119" y="459"/>
                    <a:pt x="119" y="338"/>
                  </a:cubicBezTo>
                  <a:cubicBezTo>
                    <a:pt x="119" y="216"/>
                    <a:pt x="218" y="117"/>
                    <a:pt x="340" y="117"/>
                  </a:cubicBezTo>
                  <a:close/>
                  <a:moveTo>
                    <a:pt x="340" y="1"/>
                  </a:moveTo>
                  <a:cubicBezTo>
                    <a:pt x="152" y="1"/>
                    <a:pt x="0" y="153"/>
                    <a:pt x="0" y="338"/>
                  </a:cubicBezTo>
                  <a:cubicBezTo>
                    <a:pt x="0" y="525"/>
                    <a:pt x="152" y="677"/>
                    <a:pt x="340" y="677"/>
                  </a:cubicBezTo>
                  <a:cubicBezTo>
                    <a:pt x="525" y="677"/>
                    <a:pt x="677" y="525"/>
                    <a:pt x="677" y="338"/>
                  </a:cubicBezTo>
                  <a:cubicBezTo>
                    <a:pt x="677" y="153"/>
                    <a:pt x="525" y="1"/>
                    <a:pt x="340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16"/>
            <p:cNvSpPr/>
            <p:nvPr/>
          </p:nvSpPr>
          <p:spPr>
            <a:xfrm>
              <a:off x="1836850" y="1835650"/>
              <a:ext cx="16925" cy="16925"/>
            </a:xfrm>
            <a:custGeom>
              <a:avLst/>
              <a:gdLst/>
              <a:ahLst/>
              <a:cxnLst/>
              <a:rect l="l" t="t" r="r" b="b"/>
              <a:pathLst>
                <a:path w="677" h="677" extrusionOk="0">
                  <a:moveTo>
                    <a:pt x="340" y="119"/>
                  </a:moveTo>
                  <a:cubicBezTo>
                    <a:pt x="462" y="119"/>
                    <a:pt x="561" y="218"/>
                    <a:pt x="561" y="340"/>
                  </a:cubicBezTo>
                  <a:cubicBezTo>
                    <a:pt x="561" y="461"/>
                    <a:pt x="462" y="561"/>
                    <a:pt x="340" y="561"/>
                  </a:cubicBezTo>
                  <a:cubicBezTo>
                    <a:pt x="219" y="561"/>
                    <a:pt x="119" y="461"/>
                    <a:pt x="119" y="340"/>
                  </a:cubicBezTo>
                  <a:cubicBezTo>
                    <a:pt x="119" y="218"/>
                    <a:pt x="219" y="119"/>
                    <a:pt x="340" y="119"/>
                  </a:cubicBezTo>
                  <a:close/>
                  <a:moveTo>
                    <a:pt x="340" y="0"/>
                  </a:moveTo>
                  <a:cubicBezTo>
                    <a:pt x="152" y="0"/>
                    <a:pt x="1" y="152"/>
                    <a:pt x="1" y="340"/>
                  </a:cubicBezTo>
                  <a:cubicBezTo>
                    <a:pt x="1" y="525"/>
                    <a:pt x="152" y="677"/>
                    <a:pt x="340" y="677"/>
                  </a:cubicBezTo>
                  <a:cubicBezTo>
                    <a:pt x="525" y="677"/>
                    <a:pt x="677" y="525"/>
                    <a:pt x="677" y="340"/>
                  </a:cubicBezTo>
                  <a:cubicBezTo>
                    <a:pt x="677" y="152"/>
                    <a:pt x="525" y="0"/>
                    <a:pt x="340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16"/>
            <p:cNvSpPr/>
            <p:nvPr/>
          </p:nvSpPr>
          <p:spPr>
            <a:xfrm>
              <a:off x="1889100" y="1068850"/>
              <a:ext cx="16925" cy="17000"/>
            </a:xfrm>
            <a:custGeom>
              <a:avLst/>
              <a:gdLst/>
              <a:ahLst/>
              <a:cxnLst/>
              <a:rect l="l" t="t" r="r" b="b"/>
              <a:pathLst>
                <a:path w="677" h="680" extrusionOk="0">
                  <a:moveTo>
                    <a:pt x="340" y="119"/>
                  </a:moveTo>
                  <a:cubicBezTo>
                    <a:pt x="461" y="119"/>
                    <a:pt x="561" y="218"/>
                    <a:pt x="561" y="340"/>
                  </a:cubicBezTo>
                  <a:cubicBezTo>
                    <a:pt x="561" y="461"/>
                    <a:pt x="461" y="561"/>
                    <a:pt x="340" y="561"/>
                  </a:cubicBezTo>
                  <a:cubicBezTo>
                    <a:pt x="218" y="561"/>
                    <a:pt x="119" y="461"/>
                    <a:pt x="119" y="340"/>
                  </a:cubicBezTo>
                  <a:cubicBezTo>
                    <a:pt x="119" y="218"/>
                    <a:pt x="218" y="119"/>
                    <a:pt x="340" y="119"/>
                  </a:cubicBezTo>
                  <a:close/>
                  <a:moveTo>
                    <a:pt x="340" y="0"/>
                  </a:moveTo>
                  <a:cubicBezTo>
                    <a:pt x="152" y="0"/>
                    <a:pt x="0" y="152"/>
                    <a:pt x="0" y="340"/>
                  </a:cubicBezTo>
                  <a:cubicBezTo>
                    <a:pt x="0" y="528"/>
                    <a:pt x="152" y="679"/>
                    <a:pt x="340" y="679"/>
                  </a:cubicBezTo>
                  <a:cubicBezTo>
                    <a:pt x="525" y="679"/>
                    <a:pt x="677" y="528"/>
                    <a:pt x="677" y="340"/>
                  </a:cubicBezTo>
                  <a:cubicBezTo>
                    <a:pt x="677" y="152"/>
                    <a:pt x="525" y="0"/>
                    <a:pt x="340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16"/>
            <p:cNvSpPr/>
            <p:nvPr/>
          </p:nvSpPr>
          <p:spPr>
            <a:xfrm>
              <a:off x="1611125" y="977275"/>
              <a:ext cx="373450" cy="868550"/>
            </a:xfrm>
            <a:custGeom>
              <a:avLst/>
              <a:gdLst/>
              <a:ahLst/>
              <a:cxnLst/>
              <a:rect l="l" t="t" r="r" b="b"/>
              <a:pathLst>
                <a:path w="14938" h="34742" extrusionOk="0">
                  <a:moveTo>
                    <a:pt x="14598" y="34181"/>
                  </a:moveTo>
                  <a:cubicBezTo>
                    <a:pt x="14719" y="34181"/>
                    <a:pt x="14818" y="34280"/>
                    <a:pt x="14818" y="34401"/>
                  </a:cubicBezTo>
                  <a:cubicBezTo>
                    <a:pt x="14818" y="34523"/>
                    <a:pt x="14719" y="34622"/>
                    <a:pt x="14598" y="34622"/>
                  </a:cubicBezTo>
                  <a:cubicBezTo>
                    <a:pt x="14476" y="34622"/>
                    <a:pt x="14377" y="34523"/>
                    <a:pt x="14377" y="34401"/>
                  </a:cubicBezTo>
                  <a:cubicBezTo>
                    <a:pt x="14377" y="34280"/>
                    <a:pt x="14476" y="34181"/>
                    <a:pt x="14598" y="34181"/>
                  </a:cubicBezTo>
                  <a:close/>
                  <a:moveTo>
                    <a:pt x="83" y="0"/>
                  </a:moveTo>
                  <a:lnTo>
                    <a:pt x="0" y="83"/>
                  </a:lnTo>
                  <a:lnTo>
                    <a:pt x="9355" y="9422"/>
                  </a:lnTo>
                  <a:lnTo>
                    <a:pt x="9355" y="29250"/>
                  </a:lnTo>
                  <a:lnTo>
                    <a:pt x="14322" y="34208"/>
                  </a:lnTo>
                  <a:cubicBezTo>
                    <a:pt x="14283" y="34263"/>
                    <a:pt x="14258" y="34330"/>
                    <a:pt x="14258" y="34401"/>
                  </a:cubicBezTo>
                  <a:cubicBezTo>
                    <a:pt x="14258" y="34589"/>
                    <a:pt x="14410" y="34741"/>
                    <a:pt x="14598" y="34741"/>
                  </a:cubicBezTo>
                  <a:cubicBezTo>
                    <a:pt x="14785" y="34741"/>
                    <a:pt x="14937" y="34589"/>
                    <a:pt x="14937" y="34401"/>
                  </a:cubicBezTo>
                  <a:cubicBezTo>
                    <a:pt x="14937" y="34214"/>
                    <a:pt x="14785" y="34062"/>
                    <a:pt x="14598" y="34062"/>
                  </a:cubicBezTo>
                  <a:cubicBezTo>
                    <a:pt x="14526" y="34062"/>
                    <a:pt x="14460" y="34087"/>
                    <a:pt x="14404" y="34125"/>
                  </a:cubicBezTo>
                  <a:lnTo>
                    <a:pt x="9471" y="29201"/>
                  </a:lnTo>
                  <a:lnTo>
                    <a:pt x="9471" y="9375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16"/>
            <p:cNvSpPr/>
            <p:nvPr/>
          </p:nvSpPr>
          <p:spPr>
            <a:xfrm>
              <a:off x="1695175" y="963875"/>
              <a:ext cx="377650" cy="901950"/>
            </a:xfrm>
            <a:custGeom>
              <a:avLst/>
              <a:gdLst/>
              <a:ahLst/>
              <a:cxnLst/>
              <a:rect l="l" t="t" r="r" b="b"/>
              <a:pathLst>
                <a:path w="15106" h="36078" extrusionOk="0">
                  <a:moveTo>
                    <a:pt x="332" y="1"/>
                  </a:moveTo>
                  <a:lnTo>
                    <a:pt x="0" y="335"/>
                  </a:lnTo>
                  <a:lnTo>
                    <a:pt x="3178" y="3490"/>
                  </a:lnTo>
                  <a:lnTo>
                    <a:pt x="7859" y="8136"/>
                  </a:lnTo>
                  <a:lnTo>
                    <a:pt x="7859" y="29215"/>
                  </a:lnTo>
                  <a:lnTo>
                    <a:pt x="14322" y="35628"/>
                  </a:lnTo>
                  <a:cubicBezTo>
                    <a:pt x="14319" y="35647"/>
                    <a:pt x="14316" y="35663"/>
                    <a:pt x="14316" y="35683"/>
                  </a:cubicBezTo>
                  <a:cubicBezTo>
                    <a:pt x="14316" y="35901"/>
                    <a:pt x="14493" y="36078"/>
                    <a:pt x="14711" y="36078"/>
                  </a:cubicBezTo>
                  <a:cubicBezTo>
                    <a:pt x="14929" y="36078"/>
                    <a:pt x="15106" y="35901"/>
                    <a:pt x="15106" y="35683"/>
                  </a:cubicBezTo>
                  <a:cubicBezTo>
                    <a:pt x="15106" y="35465"/>
                    <a:pt x="14929" y="35288"/>
                    <a:pt x="14711" y="35288"/>
                  </a:cubicBezTo>
                  <a:cubicBezTo>
                    <a:pt x="14692" y="35288"/>
                    <a:pt x="14672" y="35291"/>
                    <a:pt x="14653" y="35294"/>
                  </a:cubicBezTo>
                  <a:lnTo>
                    <a:pt x="8332" y="29019"/>
                  </a:lnTo>
                  <a:lnTo>
                    <a:pt x="8332" y="7940"/>
                  </a:lnTo>
                  <a:lnTo>
                    <a:pt x="8263" y="7871"/>
                  </a:lnTo>
                  <a:lnTo>
                    <a:pt x="3294" y="2938"/>
                  </a:lnTo>
                  <a:lnTo>
                    <a:pt x="332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16"/>
            <p:cNvSpPr/>
            <p:nvPr/>
          </p:nvSpPr>
          <p:spPr>
            <a:xfrm>
              <a:off x="1563900" y="991550"/>
              <a:ext cx="348000" cy="843075"/>
            </a:xfrm>
            <a:custGeom>
              <a:avLst/>
              <a:gdLst/>
              <a:ahLst/>
              <a:cxnLst/>
              <a:rect l="l" t="t" r="r" b="b"/>
              <a:pathLst>
                <a:path w="13920" h="33723" extrusionOk="0">
                  <a:moveTo>
                    <a:pt x="84" y="1"/>
                  </a:moveTo>
                  <a:lnTo>
                    <a:pt x="1" y="83"/>
                  </a:lnTo>
                  <a:lnTo>
                    <a:pt x="9376" y="9442"/>
                  </a:lnTo>
                  <a:lnTo>
                    <a:pt x="9376" y="29270"/>
                  </a:lnTo>
                  <a:lnTo>
                    <a:pt x="13837" y="33723"/>
                  </a:lnTo>
                  <a:lnTo>
                    <a:pt x="13919" y="33640"/>
                  </a:lnTo>
                  <a:lnTo>
                    <a:pt x="9491" y="29220"/>
                  </a:lnTo>
                  <a:lnTo>
                    <a:pt x="9491" y="9392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16"/>
            <p:cNvSpPr/>
            <p:nvPr/>
          </p:nvSpPr>
          <p:spPr>
            <a:xfrm>
              <a:off x="1587225" y="984175"/>
              <a:ext cx="367050" cy="861650"/>
            </a:xfrm>
            <a:custGeom>
              <a:avLst/>
              <a:gdLst/>
              <a:ahLst/>
              <a:cxnLst/>
              <a:rect l="l" t="t" r="r" b="b"/>
              <a:pathLst>
                <a:path w="14682" h="34466" extrusionOk="0">
                  <a:moveTo>
                    <a:pt x="14344" y="33905"/>
                  </a:moveTo>
                  <a:cubicBezTo>
                    <a:pt x="14466" y="33905"/>
                    <a:pt x="14565" y="34004"/>
                    <a:pt x="14565" y="34125"/>
                  </a:cubicBezTo>
                  <a:cubicBezTo>
                    <a:pt x="14565" y="34247"/>
                    <a:pt x="14466" y="34346"/>
                    <a:pt x="14344" y="34346"/>
                  </a:cubicBezTo>
                  <a:cubicBezTo>
                    <a:pt x="14223" y="34346"/>
                    <a:pt x="14124" y="34247"/>
                    <a:pt x="14124" y="34125"/>
                  </a:cubicBezTo>
                  <a:cubicBezTo>
                    <a:pt x="14124" y="34004"/>
                    <a:pt x="14223" y="33905"/>
                    <a:pt x="14344" y="33905"/>
                  </a:cubicBezTo>
                  <a:close/>
                  <a:moveTo>
                    <a:pt x="87" y="0"/>
                  </a:moveTo>
                  <a:lnTo>
                    <a:pt x="1" y="83"/>
                  </a:lnTo>
                  <a:lnTo>
                    <a:pt x="9376" y="9441"/>
                  </a:lnTo>
                  <a:lnTo>
                    <a:pt x="9376" y="29256"/>
                  </a:lnTo>
                  <a:lnTo>
                    <a:pt x="14066" y="33932"/>
                  </a:lnTo>
                  <a:cubicBezTo>
                    <a:pt x="14027" y="33987"/>
                    <a:pt x="14005" y="34054"/>
                    <a:pt x="14005" y="34125"/>
                  </a:cubicBezTo>
                  <a:cubicBezTo>
                    <a:pt x="14005" y="34313"/>
                    <a:pt x="14157" y="34465"/>
                    <a:pt x="14344" y="34465"/>
                  </a:cubicBezTo>
                  <a:cubicBezTo>
                    <a:pt x="14529" y="34465"/>
                    <a:pt x="14681" y="34313"/>
                    <a:pt x="14681" y="34125"/>
                  </a:cubicBezTo>
                  <a:cubicBezTo>
                    <a:pt x="14681" y="33941"/>
                    <a:pt x="14529" y="33789"/>
                    <a:pt x="14344" y="33789"/>
                  </a:cubicBezTo>
                  <a:cubicBezTo>
                    <a:pt x="14273" y="33789"/>
                    <a:pt x="14204" y="33811"/>
                    <a:pt x="14148" y="33849"/>
                  </a:cubicBezTo>
                  <a:lnTo>
                    <a:pt x="9494" y="29206"/>
                  </a:lnTo>
                  <a:lnTo>
                    <a:pt x="9494" y="9391"/>
                  </a:lnTo>
                  <a:lnTo>
                    <a:pt x="87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6" name="Google Shape;516;p16"/>
          <p:cNvSpPr txBox="1">
            <a:spLocks noGrp="1"/>
          </p:cNvSpPr>
          <p:nvPr>
            <p:ph type="title"/>
          </p:nvPr>
        </p:nvSpPr>
        <p:spPr>
          <a:xfrm>
            <a:off x="720000" y="1219660"/>
            <a:ext cx="4389000" cy="54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17" name="Google Shape;517;p16"/>
          <p:cNvSpPr txBox="1">
            <a:spLocks noGrp="1"/>
          </p:cNvSpPr>
          <p:nvPr>
            <p:ph type="body" idx="1"/>
          </p:nvPr>
        </p:nvSpPr>
        <p:spPr>
          <a:xfrm>
            <a:off x="720000" y="1768350"/>
            <a:ext cx="4389000" cy="210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naheim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○"/>
              <a:defRPr/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■"/>
              <a:defRPr/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●"/>
              <a:defRPr/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○"/>
              <a:defRPr/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■"/>
              <a:defRPr/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●"/>
              <a:defRPr/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○"/>
              <a:defRPr/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191919"/>
              </a:buClr>
              <a:buSzPts val="1400"/>
              <a:buFont typeface="Anaheim"/>
              <a:buChar char="■"/>
              <a:defRPr/>
            </a:lvl9pPr>
          </a:lstStyle>
          <a:p>
            <a:endParaRPr/>
          </a:p>
        </p:txBody>
      </p:sp>
      <p:grpSp>
        <p:nvGrpSpPr>
          <p:cNvPr id="518" name="Google Shape;518;p16"/>
          <p:cNvGrpSpPr/>
          <p:nvPr/>
        </p:nvGrpSpPr>
        <p:grpSpPr>
          <a:xfrm rot="9000017">
            <a:off x="7282461" y="3135734"/>
            <a:ext cx="2835804" cy="2780472"/>
            <a:chOff x="1400775" y="920275"/>
            <a:chExt cx="1637475" cy="1605525"/>
          </a:xfrm>
        </p:grpSpPr>
        <p:sp>
          <p:nvSpPr>
            <p:cNvPr id="519" name="Google Shape;519;p16"/>
            <p:cNvSpPr/>
            <p:nvPr/>
          </p:nvSpPr>
          <p:spPr>
            <a:xfrm>
              <a:off x="2472400" y="990525"/>
              <a:ext cx="16925" cy="247025"/>
            </a:xfrm>
            <a:custGeom>
              <a:avLst/>
              <a:gdLst/>
              <a:ahLst/>
              <a:cxnLst/>
              <a:rect l="l" t="t" r="r" b="b"/>
              <a:pathLst>
                <a:path w="677" h="9881" extrusionOk="0">
                  <a:moveTo>
                    <a:pt x="337" y="9320"/>
                  </a:moveTo>
                  <a:cubicBezTo>
                    <a:pt x="458" y="9320"/>
                    <a:pt x="558" y="9419"/>
                    <a:pt x="558" y="9540"/>
                  </a:cubicBezTo>
                  <a:cubicBezTo>
                    <a:pt x="558" y="9662"/>
                    <a:pt x="458" y="9761"/>
                    <a:pt x="337" y="9761"/>
                  </a:cubicBezTo>
                  <a:cubicBezTo>
                    <a:pt x="215" y="9761"/>
                    <a:pt x="116" y="9662"/>
                    <a:pt x="116" y="9540"/>
                  </a:cubicBezTo>
                  <a:cubicBezTo>
                    <a:pt x="116" y="9419"/>
                    <a:pt x="215" y="9320"/>
                    <a:pt x="337" y="9320"/>
                  </a:cubicBezTo>
                  <a:close/>
                  <a:moveTo>
                    <a:pt x="279" y="0"/>
                  </a:moveTo>
                  <a:lnTo>
                    <a:pt x="279" y="9206"/>
                  </a:lnTo>
                  <a:cubicBezTo>
                    <a:pt x="122" y="9237"/>
                    <a:pt x="0" y="9375"/>
                    <a:pt x="0" y="9540"/>
                  </a:cubicBezTo>
                  <a:cubicBezTo>
                    <a:pt x="0" y="9728"/>
                    <a:pt x="152" y="9880"/>
                    <a:pt x="337" y="9880"/>
                  </a:cubicBezTo>
                  <a:cubicBezTo>
                    <a:pt x="525" y="9880"/>
                    <a:pt x="676" y="9728"/>
                    <a:pt x="676" y="9540"/>
                  </a:cubicBezTo>
                  <a:cubicBezTo>
                    <a:pt x="676" y="9375"/>
                    <a:pt x="555" y="9237"/>
                    <a:pt x="398" y="9206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16"/>
            <p:cNvSpPr/>
            <p:nvPr/>
          </p:nvSpPr>
          <p:spPr>
            <a:xfrm>
              <a:off x="2905300" y="1457050"/>
              <a:ext cx="73250" cy="126800"/>
            </a:xfrm>
            <a:custGeom>
              <a:avLst/>
              <a:gdLst/>
              <a:ahLst/>
              <a:cxnLst/>
              <a:rect l="l" t="t" r="r" b="b"/>
              <a:pathLst>
                <a:path w="2930" h="5072" extrusionOk="0">
                  <a:moveTo>
                    <a:pt x="337" y="4511"/>
                  </a:moveTo>
                  <a:cubicBezTo>
                    <a:pt x="459" y="4511"/>
                    <a:pt x="558" y="4610"/>
                    <a:pt x="558" y="4732"/>
                  </a:cubicBezTo>
                  <a:cubicBezTo>
                    <a:pt x="558" y="4853"/>
                    <a:pt x="459" y="4952"/>
                    <a:pt x="337" y="4952"/>
                  </a:cubicBezTo>
                  <a:cubicBezTo>
                    <a:pt x="216" y="4952"/>
                    <a:pt x="117" y="4853"/>
                    <a:pt x="117" y="4732"/>
                  </a:cubicBezTo>
                  <a:cubicBezTo>
                    <a:pt x="117" y="4610"/>
                    <a:pt x="216" y="4511"/>
                    <a:pt x="337" y="4511"/>
                  </a:cubicBezTo>
                  <a:close/>
                  <a:moveTo>
                    <a:pt x="509" y="0"/>
                  </a:moveTo>
                  <a:lnTo>
                    <a:pt x="279" y="232"/>
                  </a:lnTo>
                  <a:lnTo>
                    <a:pt x="279" y="4400"/>
                  </a:lnTo>
                  <a:cubicBezTo>
                    <a:pt x="119" y="4428"/>
                    <a:pt x="1" y="4566"/>
                    <a:pt x="1" y="4732"/>
                  </a:cubicBezTo>
                  <a:cubicBezTo>
                    <a:pt x="1" y="4919"/>
                    <a:pt x="152" y="5071"/>
                    <a:pt x="337" y="5071"/>
                  </a:cubicBezTo>
                  <a:cubicBezTo>
                    <a:pt x="525" y="5071"/>
                    <a:pt x="677" y="4919"/>
                    <a:pt x="677" y="4732"/>
                  </a:cubicBezTo>
                  <a:cubicBezTo>
                    <a:pt x="677" y="4566"/>
                    <a:pt x="556" y="4428"/>
                    <a:pt x="398" y="4400"/>
                  </a:cubicBezTo>
                  <a:lnTo>
                    <a:pt x="398" y="279"/>
                  </a:lnTo>
                  <a:lnTo>
                    <a:pt x="558" y="119"/>
                  </a:lnTo>
                  <a:lnTo>
                    <a:pt x="2930" y="119"/>
                  </a:lnTo>
                  <a:lnTo>
                    <a:pt x="2930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16"/>
            <p:cNvSpPr/>
            <p:nvPr/>
          </p:nvSpPr>
          <p:spPr>
            <a:xfrm>
              <a:off x="2400400" y="1336750"/>
              <a:ext cx="16950" cy="16925"/>
            </a:xfrm>
            <a:custGeom>
              <a:avLst/>
              <a:gdLst/>
              <a:ahLst/>
              <a:cxnLst/>
              <a:rect l="l" t="t" r="r" b="b"/>
              <a:pathLst>
                <a:path w="678" h="677" extrusionOk="0">
                  <a:moveTo>
                    <a:pt x="340" y="119"/>
                  </a:moveTo>
                  <a:cubicBezTo>
                    <a:pt x="462" y="119"/>
                    <a:pt x="561" y="219"/>
                    <a:pt x="561" y="340"/>
                  </a:cubicBezTo>
                  <a:cubicBezTo>
                    <a:pt x="561" y="462"/>
                    <a:pt x="462" y="561"/>
                    <a:pt x="340" y="561"/>
                  </a:cubicBezTo>
                  <a:cubicBezTo>
                    <a:pt x="219" y="561"/>
                    <a:pt x="120" y="462"/>
                    <a:pt x="120" y="340"/>
                  </a:cubicBezTo>
                  <a:cubicBezTo>
                    <a:pt x="120" y="219"/>
                    <a:pt x="219" y="119"/>
                    <a:pt x="340" y="119"/>
                  </a:cubicBezTo>
                  <a:close/>
                  <a:moveTo>
                    <a:pt x="340" y="1"/>
                  </a:moveTo>
                  <a:cubicBezTo>
                    <a:pt x="153" y="1"/>
                    <a:pt x="1" y="152"/>
                    <a:pt x="1" y="340"/>
                  </a:cubicBezTo>
                  <a:cubicBezTo>
                    <a:pt x="1" y="525"/>
                    <a:pt x="153" y="677"/>
                    <a:pt x="340" y="677"/>
                  </a:cubicBezTo>
                  <a:cubicBezTo>
                    <a:pt x="525" y="677"/>
                    <a:pt x="677" y="525"/>
                    <a:pt x="677" y="340"/>
                  </a:cubicBezTo>
                  <a:cubicBezTo>
                    <a:pt x="677" y="152"/>
                    <a:pt x="525" y="1"/>
                    <a:pt x="340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16"/>
            <p:cNvSpPr/>
            <p:nvPr/>
          </p:nvSpPr>
          <p:spPr>
            <a:xfrm>
              <a:off x="2727800" y="1624750"/>
              <a:ext cx="310450" cy="193250"/>
            </a:xfrm>
            <a:custGeom>
              <a:avLst/>
              <a:gdLst/>
              <a:ahLst/>
              <a:cxnLst/>
              <a:rect l="l" t="t" r="r" b="b"/>
              <a:pathLst>
                <a:path w="12418" h="7730" extrusionOk="0">
                  <a:moveTo>
                    <a:pt x="12083" y="0"/>
                  </a:moveTo>
                  <a:lnTo>
                    <a:pt x="5036" y="7100"/>
                  </a:lnTo>
                  <a:lnTo>
                    <a:pt x="710" y="7100"/>
                  </a:lnTo>
                  <a:cubicBezTo>
                    <a:pt x="638" y="7004"/>
                    <a:pt x="525" y="6940"/>
                    <a:pt x="395" y="6940"/>
                  </a:cubicBezTo>
                  <a:cubicBezTo>
                    <a:pt x="177" y="6940"/>
                    <a:pt x="1" y="7117"/>
                    <a:pt x="1" y="7335"/>
                  </a:cubicBezTo>
                  <a:cubicBezTo>
                    <a:pt x="1" y="7553"/>
                    <a:pt x="177" y="7730"/>
                    <a:pt x="395" y="7730"/>
                  </a:cubicBezTo>
                  <a:cubicBezTo>
                    <a:pt x="525" y="7730"/>
                    <a:pt x="638" y="7669"/>
                    <a:pt x="710" y="7572"/>
                  </a:cubicBezTo>
                  <a:lnTo>
                    <a:pt x="5232" y="7572"/>
                  </a:lnTo>
                  <a:lnTo>
                    <a:pt x="12417" y="331"/>
                  </a:lnTo>
                  <a:lnTo>
                    <a:pt x="12083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16"/>
            <p:cNvSpPr/>
            <p:nvPr/>
          </p:nvSpPr>
          <p:spPr>
            <a:xfrm>
              <a:off x="2400400" y="1367250"/>
              <a:ext cx="16950" cy="16950"/>
            </a:xfrm>
            <a:custGeom>
              <a:avLst/>
              <a:gdLst/>
              <a:ahLst/>
              <a:cxnLst/>
              <a:rect l="l" t="t" r="r" b="b"/>
              <a:pathLst>
                <a:path w="678" h="678" extrusionOk="0">
                  <a:moveTo>
                    <a:pt x="340" y="119"/>
                  </a:moveTo>
                  <a:cubicBezTo>
                    <a:pt x="462" y="119"/>
                    <a:pt x="561" y="219"/>
                    <a:pt x="561" y="340"/>
                  </a:cubicBezTo>
                  <a:cubicBezTo>
                    <a:pt x="561" y="462"/>
                    <a:pt x="462" y="558"/>
                    <a:pt x="340" y="558"/>
                  </a:cubicBezTo>
                  <a:cubicBezTo>
                    <a:pt x="219" y="558"/>
                    <a:pt x="120" y="462"/>
                    <a:pt x="120" y="340"/>
                  </a:cubicBezTo>
                  <a:cubicBezTo>
                    <a:pt x="120" y="219"/>
                    <a:pt x="219" y="119"/>
                    <a:pt x="340" y="119"/>
                  </a:cubicBezTo>
                  <a:close/>
                  <a:moveTo>
                    <a:pt x="340" y="1"/>
                  </a:moveTo>
                  <a:cubicBezTo>
                    <a:pt x="153" y="1"/>
                    <a:pt x="1" y="153"/>
                    <a:pt x="1" y="340"/>
                  </a:cubicBezTo>
                  <a:cubicBezTo>
                    <a:pt x="1" y="525"/>
                    <a:pt x="153" y="677"/>
                    <a:pt x="340" y="677"/>
                  </a:cubicBezTo>
                  <a:cubicBezTo>
                    <a:pt x="525" y="677"/>
                    <a:pt x="677" y="525"/>
                    <a:pt x="677" y="340"/>
                  </a:cubicBezTo>
                  <a:cubicBezTo>
                    <a:pt x="677" y="153"/>
                    <a:pt x="525" y="1"/>
                    <a:pt x="340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16"/>
            <p:cNvSpPr/>
            <p:nvPr/>
          </p:nvSpPr>
          <p:spPr>
            <a:xfrm>
              <a:off x="2399025" y="1396800"/>
              <a:ext cx="19775" cy="19825"/>
            </a:xfrm>
            <a:custGeom>
              <a:avLst/>
              <a:gdLst/>
              <a:ahLst/>
              <a:cxnLst/>
              <a:rect l="l" t="t" r="r" b="b"/>
              <a:pathLst>
                <a:path w="791" h="793" extrusionOk="0">
                  <a:moveTo>
                    <a:pt x="395" y="0"/>
                  </a:moveTo>
                  <a:cubicBezTo>
                    <a:pt x="177" y="0"/>
                    <a:pt x="1" y="177"/>
                    <a:pt x="1" y="398"/>
                  </a:cubicBezTo>
                  <a:cubicBezTo>
                    <a:pt x="1" y="616"/>
                    <a:pt x="177" y="793"/>
                    <a:pt x="395" y="793"/>
                  </a:cubicBezTo>
                  <a:cubicBezTo>
                    <a:pt x="613" y="793"/>
                    <a:pt x="790" y="616"/>
                    <a:pt x="790" y="398"/>
                  </a:cubicBezTo>
                  <a:cubicBezTo>
                    <a:pt x="790" y="177"/>
                    <a:pt x="613" y="0"/>
                    <a:pt x="395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16"/>
            <p:cNvSpPr/>
            <p:nvPr/>
          </p:nvSpPr>
          <p:spPr>
            <a:xfrm>
              <a:off x="2391725" y="990525"/>
              <a:ext cx="83725" cy="512775"/>
            </a:xfrm>
            <a:custGeom>
              <a:avLst/>
              <a:gdLst/>
              <a:ahLst/>
              <a:cxnLst/>
              <a:rect l="l" t="t" r="r" b="b"/>
              <a:pathLst>
                <a:path w="3349" h="20511" extrusionOk="0">
                  <a:moveTo>
                    <a:pt x="0" y="0"/>
                  </a:moveTo>
                  <a:lnTo>
                    <a:pt x="0" y="8988"/>
                  </a:lnTo>
                  <a:lnTo>
                    <a:pt x="2716" y="11685"/>
                  </a:lnTo>
                  <a:lnTo>
                    <a:pt x="2716" y="19801"/>
                  </a:lnTo>
                  <a:cubicBezTo>
                    <a:pt x="2620" y="19873"/>
                    <a:pt x="2556" y="19986"/>
                    <a:pt x="2556" y="20116"/>
                  </a:cubicBezTo>
                  <a:cubicBezTo>
                    <a:pt x="2556" y="20334"/>
                    <a:pt x="2733" y="20511"/>
                    <a:pt x="2951" y="20511"/>
                  </a:cubicBezTo>
                  <a:cubicBezTo>
                    <a:pt x="3169" y="20511"/>
                    <a:pt x="3349" y="20334"/>
                    <a:pt x="3349" y="20116"/>
                  </a:cubicBezTo>
                  <a:cubicBezTo>
                    <a:pt x="3349" y="19986"/>
                    <a:pt x="3285" y="19873"/>
                    <a:pt x="3188" y="19801"/>
                  </a:cubicBezTo>
                  <a:lnTo>
                    <a:pt x="3188" y="11489"/>
                  </a:lnTo>
                  <a:lnTo>
                    <a:pt x="472" y="8792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16"/>
            <p:cNvSpPr/>
            <p:nvPr/>
          </p:nvSpPr>
          <p:spPr>
            <a:xfrm>
              <a:off x="2688525" y="1369200"/>
              <a:ext cx="297400" cy="472550"/>
            </a:xfrm>
            <a:custGeom>
              <a:avLst/>
              <a:gdLst/>
              <a:ahLst/>
              <a:cxnLst/>
              <a:rect l="l" t="t" r="r" b="b"/>
              <a:pathLst>
                <a:path w="11896" h="18902" extrusionOk="0">
                  <a:moveTo>
                    <a:pt x="338" y="18341"/>
                  </a:moveTo>
                  <a:cubicBezTo>
                    <a:pt x="459" y="18341"/>
                    <a:pt x="559" y="18440"/>
                    <a:pt x="559" y="18562"/>
                  </a:cubicBezTo>
                  <a:cubicBezTo>
                    <a:pt x="559" y="18683"/>
                    <a:pt x="459" y="18782"/>
                    <a:pt x="338" y="18782"/>
                  </a:cubicBezTo>
                  <a:cubicBezTo>
                    <a:pt x="216" y="18782"/>
                    <a:pt x="117" y="18683"/>
                    <a:pt x="117" y="18562"/>
                  </a:cubicBezTo>
                  <a:cubicBezTo>
                    <a:pt x="117" y="18440"/>
                    <a:pt x="216" y="18341"/>
                    <a:pt x="338" y="18341"/>
                  </a:cubicBezTo>
                  <a:close/>
                  <a:moveTo>
                    <a:pt x="7051" y="0"/>
                  </a:moveTo>
                  <a:lnTo>
                    <a:pt x="5202" y="1863"/>
                  </a:lnTo>
                  <a:lnTo>
                    <a:pt x="5202" y="8196"/>
                  </a:lnTo>
                  <a:lnTo>
                    <a:pt x="280" y="13154"/>
                  </a:lnTo>
                  <a:lnTo>
                    <a:pt x="280" y="18228"/>
                  </a:lnTo>
                  <a:cubicBezTo>
                    <a:pt x="120" y="18258"/>
                    <a:pt x="1" y="18396"/>
                    <a:pt x="1" y="18562"/>
                  </a:cubicBezTo>
                  <a:cubicBezTo>
                    <a:pt x="1" y="18749"/>
                    <a:pt x="153" y="18901"/>
                    <a:pt x="338" y="18901"/>
                  </a:cubicBezTo>
                  <a:cubicBezTo>
                    <a:pt x="525" y="18901"/>
                    <a:pt x="677" y="18749"/>
                    <a:pt x="677" y="18562"/>
                  </a:cubicBezTo>
                  <a:cubicBezTo>
                    <a:pt x="677" y="18396"/>
                    <a:pt x="556" y="18258"/>
                    <a:pt x="398" y="18228"/>
                  </a:cubicBezTo>
                  <a:lnTo>
                    <a:pt x="398" y="13201"/>
                  </a:lnTo>
                  <a:lnTo>
                    <a:pt x="5318" y="8243"/>
                  </a:lnTo>
                  <a:lnTo>
                    <a:pt x="5318" y="1913"/>
                  </a:lnTo>
                  <a:lnTo>
                    <a:pt x="7101" y="116"/>
                  </a:lnTo>
                  <a:lnTo>
                    <a:pt x="11896" y="116"/>
                  </a:lnTo>
                  <a:lnTo>
                    <a:pt x="11896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16"/>
            <p:cNvSpPr/>
            <p:nvPr/>
          </p:nvSpPr>
          <p:spPr>
            <a:xfrm>
              <a:off x="2425675" y="990525"/>
              <a:ext cx="16925" cy="200575"/>
            </a:xfrm>
            <a:custGeom>
              <a:avLst/>
              <a:gdLst/>
              <a:ahLst/>
              <a:cxnLst/>
              <a:rect l="l" t="t" r="r" b="b"/>
              <a:pathLst>
                <a:path w="677" h="8023" extrusionOk="0">
                  <a:moveTo>
                    <a:pt x="337" y="7465"/>
                  </a:moveTo>
                  <a:cubicBezTo>
                    <a:pt x="458" y="7465"/>
                    <a:pt x="558" y="7564"/>
                    <a:pt x="558" y="7685"/>
                  </a:cubicBezTo>
                  <a:cubicBezTo>
                    <a:pt x="558" y="7807"/>
                    <a:pt x="458" y="7906"/>
                    <a:pt x="337" y="7906"/>
                  </a:cubicBezTo>
                  <a:cubicBezTo>
                    <a:pt x="216" y="7906"/>
                    <a:pt x="116" y="7807"/>
                    <a:pt x="116" y="7685"/>
                  </a:cubicBezTo>
                  <a:cubicBezTo>
                    <a:pt x="116" y="7564"/>
                    <a:pt x="216" y="7465"/>
                    <a:pt x="337" y="7465"/>
                  </a:cubicBezTo>
                  <a:close/>
                  <a:moveTo>
                    <a:pt x="279" y="0"/>
                  </a:moveTo>
                  <a:lnTo>
                    <a:pt x="279" y="7351"/>
                  </a:lnTo>
                  <a:cubicBezTo>
                    <a:pt x="122" y="7379"/>
                    <a:pt x="0" y="7517"/>
                    <a:pt x="0" y="7685"/>
                  </a:cubicBezTo>
                  <a:cubicBezTo>
                    <a:pt x="0" y="7870"/>
                    <a:pt x="149" y="8022"/>
                    <a:pt x="337" y="8022"/>
                  </a:cubicBezTo>
                  <a:cubicBezTo>
                    <a:pt x="525" y="8022"/>
                    <a:pt x="677" y="7870"/>
                    <a:pt x="677" y="7685"/>
                  </a:cubicBezTo>
                  <a:cubicBezTo>
                    <a:pt x="677" y="7520"/>
                    <a:pt x="555" y="7382"/>
                    <a:pt x="398" y="7351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16"/>
            <p:cNvSpPr/>
            <p:nvPr/>
          </p:nvSpPr>
          <p:spPr>
            <a:xfrm>
              <a:off x="2664875" y="1345800"/>
              <a:ext cx="321000" cy="519675"/>
            </a:xfrm>
            <a:custGeom>
              <a:avLst/>
              <a:gdLst/>
              <a:ahLst/>
              <a:cxnLst/>
              <a:rect l="l" t="t" r="r" b="b"/>
              <a:pathLst>
                <a:path w="12840" h="20787" extrusionOk="0">
                  <a:moveTo>
                    <a:pt x="340" y="20229"/>
                  </a:moveTo>
                  <a:cubicBezTo>
                    <a:pt x="461" y="20229"/>
                    <a:pt x="560" y="20329"/>
                    <a:pt x="560" y="20450"/>
                  </a:cubicBezTo>
                  <a:cubicBezTo>
                    <a:pt x="560" y="20571"/>
                    <a:pt x="461" y="20668"/>
                    <a:pt x="340" y="20668"/>
                  </a:cubicBezTo>
                  <a:cubicBezTo>
                    <a:pt x="218" y="20668"/>
                    <a:pt x="119" y="20571"/>
                    <a:pt x="119" y="20450"/>
                  </a:cubicBezTo>
                  <a:cubicBezTo>
                    <a:pt x="119" y="20329"/>
                    <a:pt x="218" y="20229"/>
                    <a:pt x="340" y="20229"/>
                  </a:cubicBezTo>
                  <a:close/>
                  <a:moveTo>
                    <a:pt x="7685" y="0"/>
                  </a:moveTo>
                  <a:lnTo>
                    <a:pt x="5201" y="2501"/>
                  </a:lnTo>
                  <a:lnTo>
                    <a:pt x="5201" y="8834"/>
                  </a:lnTo>
                  <a:lnTo>
                    <a:pt x="279" y="13792"/>
                  </a:lnTo>
                  <a:lnTo>
                    <a:pt x="279" y="20116"/>
                  </a:lnTo>
                  <a:cubicBezTo>
                    <a:pt x="122" y="20144"/>
                    <a:pt x="0" y="20282"/>
                    <a:pt x="0" y="20450"/>
                  </a:cubicBezTo>
                  <a:cubicBezTo>
                    <a:pt x="0" y="20635"/>
                    <a:pt x="152" y="20787"/>
                    <a:pt x="340" y="20787"/>
                  </a:cubicBezTo>
                  <a:cubicBezTo>
                    <a:pt x="525" y="20787"/>
                    <a:pt x="676" y="20635"/>
                    <a:pt x="676" y="20450"/>
                  </a:cubicBezTo>
                  <a:cubicBezTo>
                    <a:pt x="676" y="20282"/>
                    <a:pt x="555" y="20144"/>
                    <a:pt x="398" y="20116"/>
                  </a:cubicBezTo>
                  <a:lnTo>
                    <a:pt x="398" y="13839"/>
                  </a:lnTo>
                  <a:lnTo>
                    <a:pt x="5320" y="8881"/>
                  </a:lnTo>
                  <a:lnTo>
                    <a:pt x="5320" y="2551"/>
                  </a:lnTo>
                  <a:lnTo>
                    <a:pt x="7732" y="119"/>
                  </a:lnTo>
                  <a:lnTo>
                    <a:pt x="12839" y="119"/>
                  </a:lnTo>
                  <a:lnTo>
                    <a:pt x="12839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16"/>
            <p:cNvSpPr/>
            <p:nvPr/>
          </p:nvSpPr>
          <p:spPr>
            <a:xfrm>
              <a:off x="2449000" y="990525"/>
              <a:ext cx="16925" cy="223825"/>
            </a:xfrm>
            <a:custGeom>
              <a:avLst/>
              <a:gdLst/>
              <a:ahLst/>
              <a:cxnLst/>
              <a:rect l="l" t="t" r="r" b="b"/>
              <a:pathLst>
                <a:path w="677" h="8953" extrusionOk="0">
                  <a:moveTo>
                    <a:pt x="340" y="8392"/>
                  </a:moveTo>
                  <a:cubicBezTo>
                    <a:pt x="461" y="8392"/>
                    <a:pt x="561" y="8491"/>
                    <a:pt x="561" y="8613"/>
                  </a:cubicBezTo>
                  <a:cubicBezTo>
                    <a:pt x="561" y="8734"/>
                    <a:pt x="461" y="8834"/>
                    <a:pt x="340" y="8834"/>
                  </a:cubicBezTo>
                  <a:cubicBezTo>
                    <a:pt x="218" y="8834"/>
                    <a:pt x="119" y="8734"/>
                    <a:pt x="119" y="8613"/>
                  </a:cubicBezTo>
                  <a:cubicBezTo>
                    <a:pt x="119" y="8491"/>
                    <a:pt x="218" y="8392"/>
                    <a:pt x="340" y="8392"/>
                  </a:cubicBezTo>
                  <a:close/>
                  <a:moveTo>
                    <a:pt x="279" y="0"/>
                  </a:moveTo>
                  <a:lnTo>
                    <a:pt x="279" y="8279"/>
                  </a:lnTo>
                  <a:cubicBezTo>
                    <a:pt x="122" y="8307"/>
                    <a:pt x="0" y="8445"/>
                    <a:pt x="0" y="8613"/>
                  </a:cubicBezTo>
                  <a:cubicBezTo>
                    <a:pt x="0" y="8801"/>
                    <a:pt x="152" y="8952"/>
                    <a:pt x="340" y="8952"/>
                  </a:cubicBezTo>
                  <a:cubicBezTo>
                    <a:pt x="525" y="8952"/>
                    <a:pt x="677" y="8801"/>
                    <a:pt x="677" y="8613"/>
                  </a:cubicBezTo>
                  <a:cubicBezTo>
                    <a:pt x="677" y="8447"/>
                    <a:pt x="555" y="8309"/>
                    <a:pt x="398" y="8282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16"/>
            <p:cNvSpPr/>
            <p:nvPr/>
          </p:nvSpPr>
          <p:spPr>
            <a:xfrm>
              <a:off x="2729175" y="1591350"/>
              <a:ext cx="290575" cy="188775"/>
            </a:xfrm>
            <a:custGeom>
              <a:avLst/>
              <a:gdLst/>
              <a:ahLst/>
              <a:cxnLst/>
              <a:rect l="l" t="t" r="r" b="b"/>
              <a:pathLst>
                <a:path w="11623" h="7551" extrusionOk="0">
                  <a:moveTo>
                    <a:pt x="340" y="6990"/>
                  </a:moveTo>
                  <a:cubicBezTo>
                    <a:pt x="462" y="6990"/>
                    <a:pt x="561" y="7089"/>
                    <a:pt x="561" y="7210"/>
                  </a:cubicBezTo>
                  <a:cubicBezTo>
                    <a:pt x="561" y="7332"/>
                    <a:pt x="462" y="7431"/>
                    <a:pt x="340" y="7431"/>
                  </a:cubicBezTo>
                  <a:cubicBezTo>
                    <a:pt x="219" y="7431"/>
                    <a:pt x="120" y="7332"/>
                    <a:pt x="120" y="7210"/>
                  </a:cubicBezTo>
                  <a:cubicBezTo>
                    <a:pt x="120" y="7089"/>
                    <a:pt x="219" y="6990"/>
                    <a:pt x="340" y="6990"/>
                  </a:cubicBezTo>
                  <a:close/>
                  <a:moveTo>
                    <a:pt x="11540" y="0"/>
                  </a:moveTo>
                  <a:lnTo>
                    <a:pt x="4440" y="7153"/>
                  </a:lnTo>
                  <a:lnTo>
                    <a:pt x="672" y="7153"/>
                  </a:lnTo>
                  <a:cubicBezTo>
                    <a:pt x="644" y="6995"/>
                    <a:pt x="506" y="6874"/>
                    <a:pt x="340" y="6874"/>
                  </a:cubicBezTo>
                  <a:cubicBezTo>
                    <a:pt x="153" y="6874"/>
                    <a:pt x="1" y="7026"/>
                    <a:pt x="1" y="7210"/>
                  </a:cubicBezTo>
                  <a:cubicBezTo>
                    <a:pt x="1" y="7398"/>
                    <a:pt x="153" y="7550"/>
                    <a:pt x="340" y="7550"/>
                  </a:cubicBezTo>
                  <a:cubicBezTo>
                    <a:pt x="506" y="7550"/>
                    <a:pt x="644" y="7429"/>
                    <a:pt x="672" y="7271"/>
                  </a:cubicBezTo>
                  <a:lnTo>
                    <a:pt x="4489" y="7271"/>
                  </a:lnTo>
                  <a:lnTo>
                    <a:pt x="11623" y="83"/>
                  </a:lnTo>
                  <a:lnTo>
                    <a:pt x="11540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16"/>
            <p:cNvSpPr/>
            <p:nvPr/>
          </p:nvSpPr>
          <p:spPr>
            <a:xfrm>
              <a:off x="2509525" y="995475"/>
              <a:ext cx="2925" cy="79675"/>
            </a:xfrm>
            <a:custGeom>
              <a:avLst/>
              <a:gdLst/>
              <a:ahLst/>
              <a:cxnLst/>
              <a:rect l="l" t="t" r="r" b="b"/>
              <a:pathLst>
                <a:path w="117" h="3187" extrusionOk="0">
                  <a:moveTo>
                    <a:pt x="0" y="1"/>
                  </a:moveTo>
                  <a:lnTo>
                    <a:pt x="0" y="3187"/>
                  </a:lnTo>
                  <a:lnTo>
                    <a:pt x="116" y="3187"/>
                  </a:lnTo>
                  <a:lnTo>
                    <a:pt x="116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16"/>
            <p:cNvSpPr/>
            <p:nvPr/>
          </p:nvSpPr>
          <p:spPr>
            <a:xfrm>
              <a:off x="2924150" y="920275"/>
              <a:ext cx="16925" cy="305050"/>
            </a:xfrm>
            <a:custGeom>
              <a:avLst/>
              <a:gdLst/>
              <a:ahLst/>
              <a:cxnLst/>
              <a:rect l="l" t="t" r="r" b="b"/>
              <a:pathLst>
                <a:path w="677" h="12202" extrusionOk="0">
                  <a:moveTo>
                    <a:pt x="337" y="11644"/>
                  </a:moveTo>
                  <a:cubicBezTo>
                    <a:pt x="459" y="11644"/>
                    <a:pt x="558" y="11743"/>
                    <a:pt x="558" y="11865"/>
                  </a:cubicBezTo>
                  <a:cubicBezTo>
                    <a:pt x="558" y="11983"/>
                    <a:pt x="459" y="12083"/>
                    <a:pt x="337" y="12083"/>
                  </a:cubicBezTo>
                  <a:cubicBezTo>
                    <a:pt x="216" y="12083"/>
                    <a:pt x="116" y="11983"/>
                    <a:pt x="116" y="11865"/>
                  </a:cubicBezTo>
                  <a:cubicBezTo>
                    <a:pt x="116" y="11740"/>
                    <a:pt x="216" y="11644"/>
                    <a:pt x="337" y="11644"/>
                  </a:cubicBezTo>
                  <a:close/>
                  <a:moveTo>
                    <a:pt x="279" y="0"/>
                  </a:moveTo>
                  <a:lnTo>
                    <a:pt x="279" y="11531"/>
                  </a:lnTo>
                  <a:cubicBezTo>
                    <a:pt x="122" y="11558"/>
                    <a:pt x="0" y="11696"/>
                    <a:pt x="0" y="11862"/>
                  </a:cubicBezTo>
                  <a:cubicBezTo>
                    <a:pt x="0" y="12050"/>
                    <a:pt x="152" y="12201"/>
                    <a:pt x="337" y="12201"/>
                  </a:cubicBezTo>
                  <a:cubicBezTo>
                    <a:pt x="525" y="12201"/>
                    <a:pt x="677" y="12050"/>
                    <a:pt x="677" y="11865"/>
                  </a:cubicBezTo>
                  <a:cubicBezTo>
                    <a:pt x="677" y="11696"/>
                    <a:pt x="555" y="11558"/>
                    <a:pt x="398" y="11531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16"/>
            <p:cNvSpPr/>
            <p:nvPr/>
          </p:nvSpPr>
          <p:spPr>
            <a:xfrm>
              <a:off x="2922700" y="1256975"/>
              <a:ext cx="19825" cy="19825"/>
            </a:xfrm>
            <a:custGeom>
              <a:avLst/>
              <a:gdLst/>
              <a:ahLst/>
              <a:cxnLst/>
              <a:rect l="l" t="t" r="r" b="b"/>
              <a:pathLst>
                <a:path w="793" h="793" extrusionOk="0">
                  <a:moveTo>
                    <a:pt x="395" y="0"/>
                  </a:moveTo>
                  <a:cubicBezTo>
                    <a:pt x="177" y="0"/>
                    <a:pt x="0" y="177"/>
                    <a:pt x="0" y="398"/>
                  </a:cubicBezTo>
                  <a:cubicBezTo>
                    <a:pt x="0" y="616"/>
                    <a:pt x="177" y="793"/>
                    <a:pt x="395" y="793"/>
                  </a:cubicBezTo>
                  <a:cubicBezTo>
                    <a:pt x="613" y="793"/>
                    <a:pt x="793" y="616"/>
                    <a:pt x="793" y="398"/>
                  </a:cubicBezTo>
                  <a:cubicBezTo>
                    <a:pt x="793" y="177"/>
                    <a:pt x="613" y="0"/>
                    <a:pt x="395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16"/>
            <p:cNvSpPr/>
            <p:nvPr/>
          </p:nvSpPr>
          <p:spPr>
            <a:xfrm>
              <a:off x="2540425" y="988450"/>
              <a:ext cx="61950" cy="148050"/>
            </a:xfrm>
            <a:custGeom>
              <a:avLst/>
              <a:gdLst/>
              <a:ahLst/>
              <a:cxnLst/>
              <a:rect l="l" t="t" r="r" b="b"/>
              <a:pathLst>
                <a:path w="2478" h="5922" extrusionOk="0">
                  <a:moveTo>
                    <a:pt x="332" y="0"/>
                  </a:moveTo>
                  <a:lnTo>
                    <a:pt x="1" y="337"/>
                  </a:lnTo>
                  <a:lnTo>
                    <a:pt x="1845" y="2167"/>
                  </a:lnTo>
                  <a:lnTo>
                    <a:pt x="1845" y="5212"/>
                  </a:lnTo>
                  <a:cubicBezTo>
                    <a:pt x="1748" y="5284"/>
                    <a:pt x="1685" y="5397"/>
                    <a:pt x="1685" y="5527"/>
                  </a:cubicBezTo>
                  <a:cubicBezTo>
                    <a:pt x="1685" y="5745"/>
                    <a:pt x="1861" y="5922"/>
                    <a:pt x="2080" y="5922"/>
                  </a:cubicBezTo>
                  <a:cubicBezTo>
                    <a:pt x="2300" y="5922"/>
                    <a:pt x="2477" y="5745"/>
                    <a:pt x="2477" y="5527"/>
                  </a:cubicBezTo>
                  <a:cubicBezTo>
                    <a:pt x="2477" y="5397"/>
                    <a:pt x="2414" y="5284"/>
                    <a:pt x="2317" y="5212"/>
                  </a:cubicBezTo>
                  <a:lnTo>
                    <a:pt x="2317" y="1971"/>
                  </a:lnTo>
                  <a:lnTo>
                    <a:pt x="332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16"/>
            <p:cNvSpPr/>
            <p:nvPr/>
          </p:nvSpPr>
          <p:spPr>
            <a:xfrm>
              <a:off x="2653900" y="991625"/>
              <a:ext cx="102975" cy="318925"/>
            </a:xfrm>
            <a:custGeom>
              <a:avLst/>
              <a:gdLst/>
              <a:ahLst/>
              <a:cxnLst/>
              <a:rect l="l" t="t" r="r" b="b"/>
              <a:pathLst>
                <a:path w="4119" h="12757" extrusionOk="0">
                  <a:moveTo>
                    <a:pt x="2004" y="0"/>
                  </a:moveTo>
                  <a:lnTo>
                    <a:pt x="1921" y="83"/>
                  </a:lnTo>
                  <a:lnTo>
                    <a:pt x="4003" y="2148"/>
                  </a:lnTo>
                  <a:lnTo>
                    <a:pt x="4003" y="8227"/>
                  </a:lnTo>
                  <a:lnTo>
                    <a:pt x="17" y="12229"/>
                  </a:lnTo>
                  <a:lnTo>
                    <a:pt x="0" y="12246"/>
                  </a:lnTo>
                  <a:lnTo>
                    <a:pt x="0" y="12757"/>
                  </a:lnTo>
                  <a:lnTo>
                    <a:pt x="119" y="12757"/>
                  </a:lnTo>
                  <a:lnTo>
                    <a:pt x="119" y="12296"/>
                  </a:lnTo>
                  <a:lnTo>
                    <a:pt x="4102" y="8293"/>
                  </a:lnTo>
                  <a:lnTo>
                    <a:pt x="4119" y="8276"/>
                  </a:lnTo>
                  <a:lnTo>
                    <a:pt x="4119" y="2098"/>
                  </a:lnTo>
                  <a:lnTo>
                    <a:pt x="2004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16"/>
            <p:cNvSpPr/>
            <p:nvPr/>
          </p:nvSpPr>
          <p:spPr>
            <a:xfrm>
              <a:off x="2509575" y="1544750"/>
              <a:ext cx="229150" cy="477175"/>
            </a:xfrm>
            <a:custGeom>
              <a:avLst/>
              <a:gdLst/>
              <a:ahLst/>
              <a:cxnLst/>
              <a:rect l="l" t="t" r="r" b="b"/>
              <a:pathLst>
                <a:path w="9166" h="19087" extrusionOk="0">
                  <a:moveTo>
                    <a:pt x="341" y="18526"/>
                  </a:moveTo>
                  <a:cubicBezTo>
                    <a:pt x="462" y="18526"/>
                    <a:pt x="561" y="18626"/>
                    <a:pt x="561" y="18747"/>
                  </a:cubicBezTo>
                  <a:cubicBezTo>
                    <a:pt x="561" y="18869"/>
                    <a:pt x="462" y="18968"/>
                    <a:pt x="341" y="18968"/>
                  </a:cubicBezTo>
                  <a:cubicBezTo>
                    <a:pt x="219" y="18968"/>
                    <a:pt x="120" y="18869"/>
                    <a:pt x="120" y="18747"/>
                  </a:cubicBezTo>
                  <a:cubicBezTo>
                    <a:pt x="120" y="18626"/>
                    <a:pt x="219" y="18526"/>
                    <a:pt x="341" y="18526"/>
                  </a:cubicBezTo>
                  <a:close/>
                  <a:moveTo>
                    <a:pt x="9083" y="1"/>
                  </a:moveTo>
                  <a:lnTo>
                    <a:pt x="4172" y="4945"/>
                  </a:lnTo>
                  <a:lnTo>
                    <a:pt x="4172" y="14803"/>
                  </a:lnTo>
                  <a:lnTo>
                    <a:pt x="534" y="18468"/>
                  </a:lnTo>
                  <a:cubicBezTo>
                    <a:pt x="479" y="18433"/>
                    <a:pt x="412" y="18408"/>
                    <a:pt x="341" y="18408"/>
                  </a:cubicBezTo>
                  <a:cubicBezTo>
                    <a:pt x="153" y="18408"/>
                    <a:pt x="1" y="18560"/>
                    <a:pt x="1" y="18747"/>
                  </a:cubicBezTo>
                  <a:cubicBezTo>
                    <a:pt x="1" y="18935"/>
                    <a:pt x="153" y="19087"/>
                    <a:pt x="341" y="19087"/>
                  </a:cubicBezTo>
                  <a:cubicBezTo>
                    <a:pt x="528" y="19087"/>
                    <a:pt x="680" y="18935"/>
                    <a:pt x="680" y="18747"/>
                  </a:cubicBezTo>
                  <a:cubicBezTo>
                    <a:pt x="680" y="18675"/>
                    <a:pt x="655" y="18609"/>
                    <a:pt x="617" y="18551"/>
                  </a:cubicBezTo>
                  <a:lnTo>
                    <a:pt x="4291" y="14849"/>
                  </a:lnTo>
                  <a:lnTo>
                    <a:pt x="4291" y="4994"/>
                  </a:lnTo>
                  <a:lnTo>
                    <a:pt x="9166" y="84"/>
                  </a:lnTo>
                  <a:lnTo>
                    <a:pt x="9083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16"/>
            <p:cNvSpPr/>
            <p:nvPr/>
          </p:nvSpPr>
          <p:spPr>
            <a:xfrm>
              <a:off x="2495850" y="1043600"/>
              <a:ext cx="244675" cy="458250"/>
            </a:xfrm>
            <a:custGeom>
              <a:avLst/>
              <a:gdLst/>
              <a:ahLst/>
              <a:cxnLst/>
              <a:rect l="l" t="t" r="r" b="b"/>
              <a:pathLst>
                <a:path w="9787" h="18330" extrusionOk="0">
                  <a:moveTo>
                    <a:pt x="9447" y="119"/>
                  </a:moveTo>
                  <a:cubicBezTo>
                    <a:pt x="9569" y="119"/>
                    <a:pt x="9668" y="218"/>
                    <a:pt x="9668" y="340"/>
                  </a:cubicBezTo>
                  <a:cubicBezTo>
                    <a:pt x="9668" y="461"/>
                    <a:pt x="9569" y="560"/>
                    <a:pt x="9447" y="560"/>
                  </a:cubicBezTo>
                  <a:cubicBezTo>
                    <a:pt x="9326" y="560"/>
                    <a:pt x="9229" y="461"/>
                    <a:pt x="9229" y="340"/>
                  </a:cubicBezTo>
                  <a:cubicBezTo>
                    <a:pt x="9229" y="218"/>
                    <a:pt x="9326" y="119"/>
                    <a:pt x="9447" y="119"/>
                  </a:cubicBezTo>
                  <a:close/>
                  <a:moveTo>
                    <a:pt x="337" y="17772"/>
                  </a:moveTo>
                  <a:cubicBezTo>
                    <a:pt x="459" y="17772"/>
                    <a:pt x="558" y="17871"/>
                    <a:pt x="558" y="17993"/>
                  </a:cubicBezTo>
                  <a:cubicBezTo>
                    <a:pt x="558" y="18114"/>
                    <a:pt x="459" y="18214"/>
                    <a:pt x="337" y="18214"/>
                  </a:cubicBezTo>
                  <a:cubicBezTo>
                    <a:pt x="216" y="18214"/>
                    <a:pt x="117" y="18114"/>
                    <a:pt x="117" y="17993"/>
                  </a:cubicBezTo>
                  <a:cubicBezTo>
                    <a:pt x="117" y="17871"/>
                    <a:pt x="216" y="17772"/>
                    <a:pt x="337" y="17772"/>
                  </a:cubicBezTo>
                  <a:close/>
                  <a:moveTo>
                    <a:pt x="9447" y="0"/>
                  </a:moveTo>
                  <a:cubicBezTo>
                    <a:pt x="9262" y="0"/>
                    <a:pt x="9110" y="152"/>
                    <a:pt x="9110" y="340"/>
                  </a:cubicBezTo>
                  <a:cubicBezTo>
                    <a:pt x="9110" y="505"/>
                    <a:pt x="9232" y="643"/>
                    <a:pt x="9389" y="671"/>
                  </a:cubicBezTo>
                  <a:lnTo>
                    <a:pt x="9389" y="5855"/>
                  </a:lnTo>
                  <a:lnTo>
                    <a:pt x="5386" y="9872"/>
                  </a:lnTo>
                  <a:lnTo>
                    <a:pt x="5386" y="10929"/>
                  </a:lnTo>
                  <a:lnTo>
                    <a:pt x="1444" y="14887"/>
                  </a:lnTo>
                  <a:lnTo>
                    <a:pt x="1428" y="14904"/>
                  </a:lnTo>
                  <a:lnTo>
                    <a:pt x="1428" y="16817"/>
                  </a:lnTo>
                  <a:lnTo>
                    <a:pt x="531" y="17717"/>
                  </a:lnTo>
                  <a:cubicBezTo>
                    <a:pt x="475" y="17678"/>
                    <a:pt x="409" y="17653"/>
                    <a:pt x="337" y="17653"/>
                  </a:cubicBezTo>
                  <a:cubicBezTo>
                    <a:pt x="152" y="17653"/>
                    <a:pt x="1" y="17805"/>
                    <a:pt x="1" y="17993"/>
                  </a:cubicBezTo>
                  <a:cubicBezTo>
                    <a:pt x="1" y="18181"/>
                    <a:pt x="152" y="18330"/>
                    <a:pt x="337" y="18330"/>
                  </a:cubicBezTo>
                  <a:cubicBezTo>
                    <a:pt x="525" y="18330"/>
                    <a:pt x="677" y="18178"/>
                    <a:pt x="677" y="17993"/>
                  </a:cubicBezTo>
                  <a:cubicBezTo>
                    <a:pt x="677" y="17921"/>
                    <a:pt x="655" y="17855"/>
                    <a:pt x="613" y="17800"/>
                  </a:cubicBezTo>
                  <a:lnTo>
                    <a:pt x="1544" y="16864"/>
                  </a:lnTo>
                  <a:lnTo>
                    <a:pt x="1544" y="14954"/>
                  </a:lnTo>
                  <a:lnTo>
                    <a:pt x="5489" y="10995"/>
                  </a:lnTo>
                  <a:lnTo>
                    <a:pt x="5505" y="10976"/>
                  </a:lnTo>
                  <a:lnTo>
                    <a:pt x="5505" y="9921"/>
                  </a:lnTo>
                  <a:lnTo>
                    <a:pt x="9508" y="5902"/>
                  </a:lnTo>
                  <a:lnTo>
                    <a:pt x="9508" y="671"/>
                  </a:lnTo>
                  <a:cubicBezTo>
                    <a:pt x="9665" y="643"/>
                    <a:pt x="9787" y="505"/>
                    <a:pt x="9787" y="340"/>
                  </a:cubicBezTo>
                  <a:cubicBezTo>
                    <a:pt x="9787" y="152"/>
                    <a:pt x="9635" y="0"/>
                    <a:pt x="9447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16"/>
            <p:cNvSpPr/>
            <p:nvPr/>
          </p:nvSpPr>
          <p:spPr>
            <a:xfrm>
              <a:off x="2877425" y="920275"/>
              <a:ext cx="16925" cy="305050"/>
            </a:xfrm>
            <a:custGeom>
              <a:avLst/>
              <a:gdLst/>
              <a:ahLst/>
              <a:cxnLst/>
              <a:rect l="l" t="t" r="r" b="b"/>
              <a:pathLst>
                <a:path w="677" h="12202" extrusionOk="0">
                  <a:moveTo>
                    <a:pt x="337" y="11644"/>
                  </a:moveTo>
                  <a:cubicBezTo>
                    <a:pt x="459" y="11644"/>
                    <a:pt x="558" y="11743"/>
                    <a:pt x="558" y="11865"/>
                  </a:cubicBezTo>
                  <a:cubicBezTo>
                    <a:pt x="558" y="11983"/>
                    <a:pt x="459" y="12083"/>
                    <a:pt x="337" y="12083"/>
                  </a:cubicBezTo>
                  <a:cubicBezTo>
                    <a:pt x="216" y="12083"/>
                    <a:pt x="116" y="11983"/>
                    <a:pt x="116" y="11865"/>
                  </a:cubicBezTo>
                  <a:cubicBezTo>
                    <a:pt x="116" y="11740"/>
                    <a:pt x="216" y="11644"/>
                    <a:pt x="337" y="11644"/>
                  </a:cubicBezTo>
                  <a:close/>
                  <a:moveTo>
                    <a:pt x="279" y="0"/>
                  </a:moveTo>
                  <a:lnTo>
                    <a:pt x="279" y="11531"/>
                  </a:lnTo>
                  <a:cubicBezTo>
                    <a:pt x="122" y="11558"/>
                    <a:pt x="0" y="11696"/>
                    <a:pt x="0" y="11862"/>
                  </a:cubicBezTo>
                  <a:cubicBezTo>
                    <a:pt x="0" y="12050"/>
                    <a:pt x="152" y="12201"/>
                    <a:pt x="337" y="12201"/>
                  </a:cubicBezTo>
                  <a:cubicBezTo>
                    <a:pt x="525" y="12201"/>
                    <a:pt x="677" y="12050"/>
                    <a:pt x="677" y="11865"/>
                  </a:cubicBezTo>
                  <a:cubicBezTo>
                    <a:pt x="677" y="11696"/>
                    <a:pt x="555" y="11558"/>
                    <a:pt x="398" y="11531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16"/>
            <p:cNvSpPr/>
            <p:nvPr/>
          </p:nvSpPr>
          <p:spPr>
            <a:xfrm>
              <a:off x="2641875" y="1322475"/>
              <a:ext cx="344050" cy="566200"/>
            </a:xfrm>
            <a:custGeom>
              <a:avLst/>
              <a:gdLst/>
              <a:ahLst/>
              <a:cxnLst/>
              <a:rect l="l" t="t" r="r" b="b"/>
              <a:pathLst>
                <a:path w="13762" h="22648" extrusionOk="0">
                  <a:moveTo>
                    <a:pt x="340" y="22087"/>
                  </a:moveTo>
                  <a:cubicBezTo>
                    <a:pt x="462" y="22087"/>
                    <a:pt x="561" y="22186"/>
                    <a:pt x="561" y="22308"/>
                  </a:cubicBezTo>
                  <a:cubicBezTo>
                    <a:pt x="561" y="22429"/>
                    <a:pt x="462" y="22529"/>
                    <a:pt x="340" y="22529"/>
                  </a:cubicBezTo>
                  <a:cubicBezTo>
                    <a:pt x="219" y="22529"/>
                    <a:pt x="120" y="22429"/>
                    <a:pt x="120" y="22308"/>
                  </a:cubicBezTo>
                  <a:cubicBezTo>
                    <a:pt x="120" y="22186"/>
                    <a:pt x="219" y="22087"/>
                    <a:pt x="340" y="22087"/>
                  </a:cubicBezTo>
                  <a:close/>
                  <a:moveTo>
                    <a:pt x="8327" y="0"/>
                  </a:moveTo>
                  <a:lnTo>
                    <a:pt x="5202" y="3144"/>
                  </a:lnTo>
                  <a:lnTo>
                    <a:pt x="5202" y="9477"/>
                  </a:lnTo>
                  <a:lnTo>
                    <a:pt x="280" y="14435"/>
                  </a:lnTo>
                  <a:lnTo>
                    <a:pt x="280" y="21976"/>
                  </a:lnTo>
                  <a:cubicBezTo>
                    <a:pt x="122" y="22004"/>
                    <a:pt x="1" y="22142"/>
                    <a:pt x="1" y="22308"/>
                  </a:cubicBezTo>
                  <a:cubicBezTo>
                    <a:pt x="1" y="22495"/>
                    <a:pt x="153" y="22647"/>
                    <a:pt x="340" y="22647"/>
                  </a:cubicBezTo>
                  <a:cubicBezTo>
                    <a:pt x="525" y="22647"/>
                    <a:pt x="677" y="22495"/>
                    <a:pt x="677" y="22308"/>
                  </a:cubicBezTo>
                  <a:cubicBezTo>
                    <a:pt x="677" y="22142"/>
                    <a:pt x="556" y="22004"/>
                    <a:pt x="398" y="21976"/>
                  </a:cubicBezTo>
                  <a:lnTo>
                    <a:pt x="398" y="14482"/>
                  </a:lnTo>
                  <a:lnTo>
                    <a:pt x="5320" y="9524"/>
                  </a:lnTo>
                  <a:lnTo>
                    <a:pt x="5320" y="3194"/>
                  </a:lnTo>
                  <a:lnTo>
                    <a:pt x="8373" y="116"/>
                  </a:lnTo>
                  <a:lnTo>
                    <a:pt x="13762" y="116"/>
                  </a:lnTo>
                  <a:lnTo>
                    <a:pt x="13762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16"/>
            <p:cNvSpPr/>
            <p:nvPr/>
          </p:nvSpPr>
          <p:spPr>
            <a:xfrm>
              <a:off x="2875975" y="1256975"/>
              <a:ext cx="19825" cy="19825"/>
            </a:xfrm>
            <a:custGeom>
              <a:avLst/>
              <a:gdLst/>
              <a:ahLst/>
              <a:cxnLst/>
              <a:rect l="l" t="t" r="r" b="b"/>
              <a:pathLst>
                <a:path w="793" h="793" extrusionOk="0">
                  <a:moveTo>
                    <a:pt x="395" y="0"/>
                  </a:moveTo>
                  <a:cubicBezTo>
                    <a:pt x="177" y="0"/>
                    <a:pt x="0" y="177"/>
                    <a:pt x="0" y="398"/>
                  </a:cubicBezTo>
                  <a:cubicBezTo>
                    <a:pt x="0" y="616"/>
                    <a:pt x="177" y="793"/>
                    <a:pt x="395" y="793"/>
                  </a:cubicBezTo>
                  <a:cubicBezTo>
                    <a:pt x="613" y="793"/>
                    <a:pt x="793" y="616"/>
                    <a:pt x="793" y="398"/>
                  </a:cubicBezTo>
                  <a:cubicBezTo>
                    <a:pt x="793" y="177"/>
                    <a:pt x="613" y="0"/>
                    <a:pt x="395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16"/>
            <p:cNvSpPr/>
            <p:nvPr/>
          </p:nvSpPr>
          <p:spPr>
            <a:xfrm>
              <a:off x="2900750" y="920275"/>
              <a:ext cx="16925" cy="305050"/>
            </a:xfrm>
            <a:custGeom>
              <a:avLst/>
              <a:gdLst/>
              <a:ahLst/>
              <a:cxnLst/>
              <a:rect l="l" t="t" r="r" b="b"/>
              <a:pathLst>
                <a:path w="677" h="12202" extrusionOk="0">
                  <a:moveTo>
                    <a:pt x="340" y="11644"/>
                  </a:moveTo>
                  <a:cubicBezTo>
                    <a:pt x="461" y="11644"/>
                    <a:pt x="561" y="11743"/>
                    <a:pt x="561" y="11865"/>
                  </a:cubicBezTo>
                  <a:cubicBezTo>
                    <a:pt x="561" y="11983"/>
                    <a:pt x="461" y="12083"/>
                    <a:pt x="340" y="12083"/>
                  </a:cubicBezTo>
                  <a:cubicBezTo>
                    <a:pt x="219" y="12083"/>
                    <a:pt x="119" y="11983"/>
                    <a:pt x="119" y="11865"/>
                  </a:cubicBezTo>
                  <a:cubicBezTo>
                    <a:pt x="119" y="11740"/>
                    <a:pt x="219" y="11644"/>
                    <a:pt x="340" y="11644"/>
                  </a:cubicBezTo>
                  <a:close/>
                  <a:moveTo>
                    <a:pt x="282" y="0"/>
                  </a:moveTo>
                  <a:lnTo>
                    <a:pt x="282" y="11531"/>
                  </a:lnTo>
                  <a:cubicBezTo>
                    <a:pt x="122" y="11558"/>
                    <a:pt x="0" y="11696"/>
                    <a:pt x="0" y="11862"/>
                  </a:cubicBezTo>
                  <a:cubicBezTo>
                    <a:pt x="0" y="12050"/>
                    <a:pt x="152" y="12201"/>
                    <a:pt x="340" y="12201"/>
                  </a:cubicBezTo>
                  <a:cubicBezTo>
                    <a:pt x="525" y="12201"/>
                    <a:pt x="677" y="12050"/>
                    <a:pt x="677" y="11865"/>
                  </a:cubicBezTo>
                  <a:cubicBezTo>
                    <a:pt x="677" y="11696"/>
                    <a:pt x="558" y="11558"/>
                    <a:pt x="398" y="11531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16"/>
            <p:cNvSpPr/>
            <p:nvPr/>
          </p:nvSpPr>
          <p:spPr>
            <a:xfrm>
              <a:off x="2502475" y="997425"/>
              <a:ext cx="191200" cy="444050"/>
            </a:xfrm>
            <a:custGeom>
              <a:avLst/>
              <a:gdLst/>
              <a:ahLst/>
              <a:cxnLst/>
              <a:rect l="l" t="t" r="r" b="b"/>
              <a:pathLst>
                <a:path w="7648" h="17762" extrusionOk="0">
                  <a:moveTo>
                    <a:pt x="340" y="17201"/>
                  </a:moveTo>
                  <a:cubicBezTo>
                    <a:pt x="462" y="17201"/>
                    <a:pt x="561" y="17300"/>
                    <a:pt x="561" y="17422"/>
                  </a:cubicBezTo>
                  <a:cubicBezTo>
                    <a:pt x="561" y="17543"/>
                    <a:pt x="462" y="17643"/>
                    <a:pt x="340" y="17643"/>
                  </a:cubicBezTo>
                  <a:cubicBezTo>
                    <a:pt x="219" y="17643"/>
                    <a:pt x="119" y="17543"/>
                    <a:pt x="119" y="17422"/>
                  </a:cubicBezTo>
                  <a:cubicBezTo>
                    <a:pt x="119" y="17300"/>
                    <a:pt x="219" y="17201"/>
                    <a:pt x="340" y="17201"/>
                  </a:cubicBezTo>
                  <a:close/>
                  <a:moveTo>
                    <a:pt x="7531" y="0"/>
                  </a:moveTo>
                  <a:lnTo>
                    <a:pt x="7531" y="6860"/>
                  </a:lnTo>
                  <a:lnTo>
                    <a:pt x="4257" y="10145"/>
                  </a:lnTo>
                  <a:lnTo>
                    <a:pt x="4241" y="10162"/>
                  </a:lnTo>
                  <a:lnTo>
                    <a:pt x="4241" y="11757"/>
                  </a:lnTo>
                  <a:lnTo>
                    <a:pt x="299" y="15716"/>
                  </a:lnTo>
                  <a:lnTo>
                    <a:pt x="282" y="15732"/>
                  </a:lnTo>
                  <a:lnTo>
                    <a:pt x="282" y="17090"/>
                  </a:lnTo>
                  <a:cubicBezTo>
                    <a:pt x="122" y="17118"/>
                    <a:pt x="1" y="17256"/>
                    <a:pt x="1" y="17422"/>
                  </a:cubicBezTo>
                  <a:cubicBezTo>
                    <a:pt x="1" y="17609"/>
                    <a:pt x="152" y="17761"/>
                    <a:pt x="340" y="17761"/>
                  </a:cubicBezTo>
                  <a:cubicBezTo>
                    <a:pt x="528" y="17761"/>
                    <a:pt x="680" y="17609"/>
                    <a:pt x="680" y="17422"/>
                  </a:cubicBezTo>
                  <a:cubicBezTo>
                    <a:pt x="680" y="17256"/>
                    <a:pt x="558" y="17118"/>
                    <a:pt x="398" y="17090"/>
                  </a:cubicBezTo>
                  <a:lnTo>
                    <a:pt x="398" y="15782"/>
                  </a:lnTo>
                  <a:lnTo>
                    <a:pt x="4343" y="11823"/>
                  </a:lnTo>
                  <a:lnTo>
                    <a:pt x="4359" y="11807"/>
                  </a:lnTo>
                  <a:lnTo>
                    <a:pt x="4359" y="10211"/>
                  </a:lnTo>
                  <a:lnTo>
                    <a:pt x="7631" y="6926"/>
                  </a:lnTo>
                  <a:lnTo>
                    <a:pt x="7647" y="6907"/>
                  </a:lnTo>
                  <a:lnTo>
                    <a:pt x="7647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16"/>
            <p:cNvSpPr/>
            <p:nvPr/>
          </p:nvSpPr>
          <p:spPr>
            <a:xfrm>
              <a:off x="2502475" y="990025"/>
              <a:ext cx="167875" cy="378700"/>
            </a:xfrm>
            <a:custGeom>
              <a:avLst/>
              <a:gdLst/>
              <a:ahLst/>
              <a:cxnLst/>
              <a:rect l="l" t="t" r="r" b="b"/>
              <a:pathLst>
                <a:path w="6715" h="15148" extrusionOk="0">
                  <a:moveTo>
                    <a:pt x="340" y="14587"/>
                  </a:moveTo>
                  <a:cubicBezTo>
                    <a:pt x="462" y="14587"/>
                    <a:pt x="561" y="14687"/>
                    <a:pt x="561" y="14808"/>
                  </a:cubicBezTo>
                  <a:cubicBezTo>
                    <a:pt x="561" y="14930"/>
                    <a:pt x="462" y="15029"/>
                    <a:pt x="340" y="15029"/>
                  </a:cubicBezTo>
                  <a:cubicBezTo>
                    <a:pt x="219" y="15029"/>
                    <a:pt x="119" y="14930"/>
                    <a:pt x="119" y="14808"/>
                  </a:cubicBezTo>
                  <a:cubicBezTo>
                    <a:pt x="119" y="14687"/>
                    <a:pt x="219" y="14587"/>
                    <a:pt x="340" y="14587"/>
                  </a:cubicBezTo>
                  <a:close/>
                  <a:moveTo>
                    <a:pt x="6595" y="1"/>
                  </a:moveTo>
                  <a:lnTo>
                    <a:pt x="6595" y="6861"/>
                  </a:lnTo>
                  <a:lnTo>
                    <a:pt x="3324" y="10146"/>
                  </a:lnTo>
                  <a:lnTo>
                    <a:pt x="3308" y="10162"/>
                  </a:lnTo>
                  <a:lnTo>
                    <a:pt x="3308" y="11766"/>
                  </a:lnTo>
                  <a:cubicBezTo>
                    <a:pt x="3250" y="11819"/>
                    <a:pt x="3148" y="11918"/>
                    <a:pt x="2963" y="12106"/>
                  </a:cubicBezTo>
                  <a:lnTo>
                    <a:pt x="539" y="14538"/>
                  </a:lnTo>
                  <a:cubicBezTo>
                    <a:pt x="484" y="14496"/>
                    <a:pt x="415" y="14469"/>
                    <a:pt x="340" y="14469"/>
                  </a:cubicBezTo>
                  <a:cubicBezTo>
                    <a:pt x="152" y="14469"/>
                    <a:pt x="1" y="14620"/>
                    <a:pt x="1" y="14808"/>
                  </a:cubicBezTo>
                  <a:cubicBezTo>
                    <a:pt x="1" y="14996"/>
                    <a:pt x="152" y="15148"/>
                    <a:pt x="340" y="15148"/>
                  </a:cubicBezTo>
                  <a:cubicBezTo>
                    <a:pt x="528" y="15148"/>
                    <a:pt x="680" y="14996"/>
                    <a:pt x="680" y="14808"/>
                  </a:cubicBezTo>
                  <a:cubicBezTo>
                    <a:pt x="680" y="14739"/>
                    <a:pt x="658" y="14676"/>
                    <a:pt x="622" y="14620"/>
                  </a:cubicBezTo>
                  <a:cubicBezTo>
                    <a:pt x="3352" y="11879"/>
                    <a:pt x="3407" y="11827"/>
                    <a:pt x="3407" y="11824"/>
                  </a:cubicBezTo>
                  <a:lnTo>
                    <a:pt x="3424" y="11808"/>
                  </a:lnTo>
                  <a:lnTo>
                    <a:pt x="3424" y="10212"/>
                  </a:lnTo>
                  <a:lnTo>
                    <a:pt x="6695" y="6927"/>
                  </a:lnTo>
                  <a:lnTo>
                    <a:pt x="6714" y="6910"/>
                  </a:lnTo>
                  <a:lnTo>
                    <a:pt x="6714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16"/>
            <p:cNvSpPr/>
            <p:nvPr/>
          </p:nvSpPr>
          <p:spPr>
            <a:xfrm>
              <a:off x="2858575" y="1410325"/>
              <a:ext cx="119900" cy="220575"/>
            </a:xfrm>
            <a:custGeom>
              <a:avLst/>
              <a:gdLst/>
              <a:ahLst/>
              <a:cxnLst/>
              <a:rect l="l" t="t" r="r" b="b"/>
              <a:pathLst>
                <a:path w="4796" h="8823" extrusionOk="0">
                  <a:moveTo>
                    <a:pt x="338" y="8262"/>
                  </a:moveTo>
                  <a:cubicBezTo>
                    <a:pt x="459" y="8262"/>
                    <a:pt x="558" y="8362"/>
                    <a:pt x="558" y="8483"/>
                  </a:cubicBezTo>
                  <a:cubicBezTo>
                    <a:pt x="558" y="8605"/>
                    <a:pt x="459" y="8704"/>
                    <a:pt x="338" y="8704"/>
                  </a:cubicBezTo>
                  <a:cubicBezTo>
                    <a:pt x="216" y="8704"/>
                    <a:pt x="117" y="8605"/>
                    <a:pt x="117" y="8483"/>
                  </a:cubicBezTo>
                  <a:cubicBezTo>
                    <a:pt x="117" y="8362"/>
                    <a:pt x="216" y="8262"/>
                    <a:pt x="338" y="8262"/>
                  </a:cubicBezTo>
                  <a:close/>
                  <a:moveTo>
                    <a:pt x="1781" y="0"/>
                  </a:moveTo>
                  <a:lnTo>
                    <a:pt x="282" y="1513"/>
                  </a:lnTo>
                  <a:lnTo>
                    <a:pt x="313" y="8149"/>
                  </a:lnTo>
                  <a:cubicBezTo>
                    <a:pt x="139" y="8160"/>
                    <a:pt x="1" y="8307"/>
                    <a:pt x="1" y="8483"/>
                  </a:cubicBezTo>
                  <a:cubicBezTo>
                    <a:pt x="1" y="8671"/>
                    <a:pt x="153" y="8823"/>
                    <a:pt x="338" y="8823"/>
                  </a:cubicBezTo>
                  <a:cubicBezTo>
                    <a:pt x="525" y="8823"/>
                    <a:pt x="677" y="8671"/>
                    <a:pt x="677" y="8483"/>
                  </a:cubicBezTo>
                  <a:cubicBezTo>
                    <a:pt x="677" y="8329"/>
                    <a:pt x="572" y="8202"/>
                    <a:pt x="431" y="8160"/>
                  </a:cubicBezTo>
                  <a:lnTo>
                    <a:pt x="401" y="1560"/>
                  </a:lnTo>
                  <a:lnTo>
                    <a:pt x="1831" y="116"/>
                  </a:lnTo>
                  <a:lnTo>
                    <a:pt x="4796" y="116"/>
                  </a:lnTo>
                  <a:lnTo>
                    <a:pt x="4796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16"/>
            <p:cNvSpPr/>
            <p:nvPr/>
          </p:nvSpPr>
          <p:spPr>
            <a:xfrm>
              <a:off x="2881900" y="1433650"/>
              <a:ext cx="97750" cy="173725"/>
            </a:xfrm>
            <a:custGeom>
              <a:avLst/>
              <a:gdLst/>
              <a:ahLst/>
              <a:cxnLst/>
              <a:rect l="l" t="t" r="r" b="b"/>
              <a:pathLst>
                <a:path w="3910" h="6949" extrusionOk="0">
                  <a:moveTo>
                    <a:pt x="340" y="6388"/>
                  </a:moveTo>
                  <a:cubicBezTo>
                    <a:pt x="462" y="6388"/>
                    <a:pt x="561" y="6488"/>
                    <a:pt x="561" y="6609"/>
                  </a:cubicBezTo>
                  <a:cubicBezTo>
                    <a:pt x="561" y="6730"/>
                    <a:pt x="462" y="6830"/>
                    <a:pt x="340" y="6830"/>
                  </a:cubicBezTo>
                  <a:cubicBezTo>
                    <a:pt x="219" y="6830"/>
                    <a:pt x="120" y="6730"/>
                    <a:pt x="120" y="6609"/>
                  </a:cubicBezTo>
                  <a:cubicBezTo>
                    <a:pt x="120" y="6488"/>
                    <a:pt x="219" y="6388"/>
                    <a:pt x="340" y="6388"/>
                  </a:cubicBezTo>
                  <a:close/>
                  <a:moveTo>
                    <a:pt x="1146" y="0"/>
                  </a:moveTo>
                  <a:lnTo>
                    <a:pt x="280" y="873"/>
                  </a:lnTo>
                  <a:lnTo>
                    <a:pt x="280" y="6278"/>
                  </a:lnTo>
                  <a:cubicBezTo>
                    <a:pt x="122" y="6305"/>
                    <a:pt x="1" y="6443"/>
                    <a:pt x="1" y="6609"/>
                  </a:cubicBezTo>
                  <a:cubicBezTo>
                    <a:pt x="1" y="6797"/>
                    <a:pt x="153" y="6949"/>
                    <a:pt x="340" y="6949"/>
                  </a:cubicBezTo>
                  <a:cubicBezTo>
                    <a:pt x="525" y="6949"/>
                    <a:pt x="677" y="6797"/>
                    <a:pt x="677" y="6609"/>
                  </a:cubicBezTo>
                  <a:cubicBezTo>
                    <a:pt x="677" y="6443"/>
                    <a:pt x="556" y="6305"/>
                    <a:pt x="398" y="6278"/>
                  </a:cubicBezTo>
                  <a:lnTo>
                    <a:pt x="398" y="922"/>
                  </a:lnTo>
                  <a:lnTo>
                    <a:pt x="1193" y="119"/>
                  </a:lnTo>
                  <a:lnTo>
                    <a:pt x="3910" y="119"/>
                  </a:lnTo>
                  <a:lnTo>
                    <a:pt x="3910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16"/>
            <p:cNvSpPr/>
            <p:nvPr/>
          </p:nvSpPr>
          <p:spPr>
            <a:xfrm>
              <a:off x="2729175" y="1554825"/>
              <a:ext cx="275250" cy="188775"/>
            </a:xfrm>
            <a:custGeom>
              <a:avLst/>
              <a:gdLst/>
              <a:ahLst/>
              <a:cxnLst/>
              <a:rect l="l" t="t" r="r" b="b"/>
              <a:pathLst>
                <a:path w="11010" h="7551" extrusionOk="0">
                  <a:moveTo>
                    <a:pt x="340" y="6993"/>
                  </a:moveTo>
                  <a:cubicBezTo>
                    <a:pt x="462" y="6993"/>
                    <a:pt x="561" y="7092"/>
                    <a:pt x="561" y="7214"/>
                  </a:cubicBezTo>
                  <a:cubicBezTo>
                    <a:pt x="561" y="7335"/>
                    <a:pt x="462" y="7435"/>
                    <a:pt x="340" y="7435"/>
                  </a:cubicBezTo>
                  <a:cubicBezTo>
                    <a:pt x="219" y="7435"/>
                    <a:pt x="120" y="7335"/>
                    <a:pt x="120" y="7214"/>
                  </a:cubicBezTo>
                  <a:cubicBezTo>
                    <a:pt x="120" y="7092"/>
                    <a:pt x="219" y="6993"/>
                    <a:pt x="340" y="6993"/>
                  </a:cubicBezTo>
                  <a:close/>
                  <a:moveTo>
                    <a:pt x="10924" y="1"/>
                  </a:moveTo>
                  <a:lnTo>
                    <a:pt x="3824" y="7153"/>
                  </a:lnTo>
                  <a:lnTo>
                    <a:pt x="672" y="7153"/>
                  </a:lnTo>
                  <a:cubicBezTo>
                    <a:pt x="644" y="6996"/>
                    <a:pt x="506" y="6874"/>
                    <a:pt x="340" y="6874"/>
                  </a:cubicBezTo>
                  <a:cubicBezTo>
                    <a:pt x="153" y="6874"/>
                    <a:pt x="1" y="7026"/>
                    <a:pt x="1" y="7214"/>
                  </a:cubicBezTo>
                  <a:cubicBezTo>
                    <a:pt x="1" y="7399"/>
                    <a:pt x="153" y="7551"/>
                    <a:pt x="340" y="7551"/>
                  </a:cubicBezTo>
                  <a:cubicBezTo>
                    <a:pt x="506" y="7551"/>
                    <a:pt x="644" y="7432"/>
                    <a:pt x="672" y="7272"/>
                  </a:cubicBezTo>
                  <a:lnTo>
                    <a:pt x="3874" y="7272"/>
                  </a:lnTo>
                  <a:lnTo>
                    <a:pt x="11010" y="84"/>
                  </a:lnTo>
                  <a:lnTo>
                    <a:pt x="10924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16"/>
            <p:cNvSpPr/>
            <p:nvPr/>
          </p:nvSpPr>
          <p:spPr>
            <a:xfrm>
              <a:off x="2502475" y="975275"/>
              <a:ext cx="121150" cy="332100"/>
            </a:xfrm>
            <a:custGeom>
              <a:avLst/>
              <a:gdLst/>
              <a:ahLst/>
              <a:cxnLst/>
              <a:rect l="l" t="t" r="r" b="b"/>
              <a:pathLst>
                <a:path w="4846" h="13284" extrusionOk="0">
                  <a:moveTo>
                    <a:pt x="340" y="12723"/>
                  </a:moveTo>
                  <a:cubicBezTo>
                    <a:pt x="462" y="12723"/>
                    <a:pt x="561" y="12823"/>
                    <a:pt x="561" y="12944"/>
                  </a:cubicBezTo>
                  <a:cubicBezTo>
                    <a:pt x="561" y="13066"/>
                    <a:pt x="462" y="13165"/>
                    <a:pt x="340" y="13165"/>
                  </a:cubicBezTo>
                  <a:cubicBezTo>
                    <a:pt x="219" y="13165"/>
                    <a:pt x="119" y="13066"/>
                    <a:pt x="119" y="12944"/>
                  </a:cubicBezTo>
                  <a:cubicBezTo>
                    <a:pt x="119" y="12823"/>
                    <a:pt x="219" y="12723"/>
                    <a:pt x="340" y="12723"/>
                  </a:cubicBezTo>
                  <a:close/>
                  <a:moveTo>
                    <a:pt x="4727" y="0"/>
                  </a:moveTo>
                  <a:lnTo>
                    <a:pt x="4727" y="6863"/>
                  </a:lnTo>
                  <a:lnTo>
                    <a:pt x="1455" y="10148"/>
                  </a:lnTo>
                  <a:lnTo>
                    <a:pt x="1439" y="10164"/>
                  </a:lnTo>
                  <a:lnTo>
                    <a:pt x="1439" y="11760"/>
                  </a:lnTo>
                  <a:lnTo>
                    <a:pt x="533" y="12668"/>
                  </a:lnTo>
                  <a:cubicBezTo>
                    <a:pt x="478" y="12629"/>
                    <a:pt x="412" y="12607"/>
                    <a:pt x="340" y="12607"/>
                  </a:cubicBezTo>
                  <a:cubicBezTo>
                    <a:pt x="152" y="12607"/>
                    <a:pt x="1" y="12759"/>
                    <a:pt x="1" y="12944"/>
                  </a:cubicBezTo>
                  <a:cubicBezTo>
                    <a:pt x="1" y="13132"/>
                    <a:pt x="152" y="13284"/>
                    <a:pt x="340" y="13284"/>
                  </a:cubicBezTo>
                  <a:cubicBezTo>
                    <a:pt x="528" y="13284"/>
                    <a:pt x="680" y="13132"/>
                    <a:pt x="680" y="12944"/>
                  </a:cubicBezTo>
                  <a:cubicBezTo>
                    <a:pt x="680" y="12872"/>
                    <a:pt x="655" y="12806"/>
                    <a:pt x="616" y="12751"/>
                  </a:cubicBezTo>
                  <a:lnTo>
                    <a:pt x="1555" y="11810"/>
                  </a:lnTo>
                  <a:lnTo>
                    <a:pt x="1555" y="10211"/>
                  </a:lnTo>
                  <a:lnTo>
                    <a:pt x="4826" y="6926"/>
                  </a:lnTo>
                  <a:lnTo>
                    <a:pt x="4845" y="6910"/>
                  </a:lnTo>
                  <a:lnTo>
                    <a:pt x="4845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16"/>
            <p:cNvSpPr/>
            <p:nvPr/>
          </p:nvSpPr>
          <p:spPr>
            <a:xfrm>
              <a:off x="2502475" y="982650"/>
              <a:ext cx="144475" cy="355225"/>
            </a:xfrm>
            <a:custGeom>
              <a:avLst/>
              <a:gdLst/>
              <a:ahLst/>
              <a:cxnLst/>
              <a:rect l="l" t="t" r="r" b="b"/>
              <a:pathLst>
                <a:path w="5779" h="14209" extrusionOk="0">
                  <a:moveTo>
                    <a:pt x="340" y="13648"/>
                  </a:moveTo>
                  <a:cubicBezTo>
                    <a:pt x="462" y="13648"/>
                    <a:pt x="561" y="13748"/>
                    <a:pt x="561" y="13869"/>
                  </a:cubicBezTo>
                  <a:cubicBezTo>
                    <a:pt x="561" y="13991"/>
                    <a:pt x="462" y="14090"/>
                    <a:pt x="340" y="14090"/>
                  </a:cubicBezTo>
                  <a:cubicBezTo>
                    <a:pt x="219" y="14090"/>
                    <a:pt x="119" y="13991"/>
                    <a:pt x="119" y="13869"/>
                  </a:cubicBezTo>
                  <a:cubicBezTo>
                    <a:pt x="119" y="13748"/>
                    <a:pt x="219" y="13648"/>
                    <a:pt x="340" y="13648"/>
                  </a:cubicBezTo>
                  <a:close/>
                  <a:moveTo>
                    <a:pt x="5660" y="1"/>
                  </a:moveTo>
                  <a:lnTo>
                    <a:pt x="5660" y="6860"/>
                  </a:lnTo>
                  <a:lnTo>
                    <a:pt x="2388" y="10145"/>
                  </a:lnTo>
                  <a:lnTo>
                    <a:pt x="2372" y="10165"/>
                  </a:lnTo>
                  <a:lnTo>
                    <a:pt x="2372" y="11760"/>
                  </a:lnTo>
                  <a:lnTo>
                    <a:pt x="539" y="13599"/>
                  </a:lnTo>
                  <a:cubicBezTo>
                    <a:pt x="484" y="13557"/>
                    <a:pt x="415" y="13532"/>
                    <a:pt x="340" y="13532"/>
                  </a:cubicBezTo>
                  <a:cubicBezTo>
                    <a:pt x="152" y="13532"/>
                    <a:pt x="1" y="13684"/>
                    <a:pt x="1" y="13869"/>
                  </a:cubicBezTo>
                  <a:cubicBezTo>
                    <a:pt x="1" y="14057"/>
                    <a:pt x="152" y="14209"/>
                    <a:pt x="340" y="14209"/>
                  </a:cubicBezTo>
                  <a:cubicBezTo>
                    <a:pt x="528" y="14209"/>
                    <a:pt x="680" y="14057"/>
                    <a:pt x="680" y="13869"/>
                  </a:cubicBezTo>
                  <a:cubicBezTo>
                    <a:pt x="680" y="13800"/>
                    <a:pt x="658" y="13737"/>
                    <a:pt x="622" y="13684"/>
                  </a:cubicBezTo>
                  <a:lnTo>
                    <a:pt x="2491" y="11807"/>
                  </a:lnTo>
                  <a:lnTo>
                    <a:pt x="2491" y="10212"/>
                  </a:lnTo>
                  <a:lnTo>
                    <a:pt x="5762" y="6927"/>
                  </a:lnTo>
                  <a:lnTo>
                    <a:pt x="5778" y="6910"/>
                  </a:lnTo>
                  <a:lnTo>
                    <a:pt x="5778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16"/>
            <p:cNvSpPr/>
            <p:nvPr/>
          </p:nvSpPr>
          <p:spPr>
            <a:xfrm>
              <a:off x="2502475" y="1067125"/>
              <a:ext cx="57925" cy="157100"/>
            </a:xfrm>
            <a:custGeom>
              <a:avLst/>
              <a:gdLst/>
              <a:ahLst/>
              <a:cxnLst/>
              <a:rect l="l" t="t" r="r" b="b"/>
              <a:pathLst>
                <a:path w="2317" h="6284" extrusionOk="0">
                  <a:moveTo>
                    <a:pt x="340" y="5726"/>
                  </a:moveTo>
                  <a:cubicBezTo>
                    <a:pt x="462" y="5726"/>
                    <a:pt x="561" y="5825"/>
                    <a:pt x="561" y="5946"/>
                  </a:cubicBezTo>
                  <a:cubicBezTo>
                    <a:pt x="561" y="6068"/>
                    <a:pt x="462" y="6167"/>
                    <a:pt x="340" y="6167"/>
                  </a:cubicBezTo>
                  <a:cubicBezTo>
                    <a:pt x="219" y="6167"/>
                    <a:pt x="119" y="6068"/>
                    <a:pt x="119" y="5946"/>
                  </a:cubicBezTo>
                  <a:cubicBezTo>
                    <a:pt x="119" y="5825"/>
                    <a:pt x="219" y="5726"/>
                    <a:pt x="340" y="5726"/>
                  </a:cubicBezTo>
                  <a:close/>
                  <a:moveTo>
                    <a:pt x="2231" y="0"/>
                  </a:moveTo>
                  <a:lnTo>
                    <a:pt x="282" y="1960"/>
                  </a:lnTo>
                  <a:lnTo>
                    <a:pt x="282" y="5612"/>
                  </a:lnTo>
                  <a:cubicBezTo>
                    <a:pt x="122" y="5640"/>
                    <a:pt x="1" y="5778"/>
                    <a:pt x="1" y="5946"/>
                  </a:cubicBezTo>
                  <a:cubicBezTo>
                    <a:pt x="1" y="6131"/>
                    <a:pt x="152" y="6283"/>
                    <a:pt x="340" y="6283"/>
                  </a:cubicBezTo>
                  <a:cubicBezTo>
                    <a:pt x="528" y="6283"/>
                    <a:pt x="680" y="6131"/>
                    <a:pt x="680" y="5946"/>
                  </a:cubicBezTo>
                  <a:cubicBezTo>
                    <a:pt x="680" y="5778"/>
                    <a:pt x="558" y="5640"/>
                    <a:pt x="398" y="5612"/>
                  </a:cubicBezTo>
                  <a:lnTo>
                    <a:pt x="398" y="2010"/>
                  </a:lnTo>
                  <a:lnTo>
                    <a:pt x="2317" y="86"/>
                  </a:lnTo>
                  <a:lnTo>
                    <a:pt x="2231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16"/>
            <p:cNvSpPr/>
            <p:nvPr/>
          </p:nvSpPr>
          <p:spPr>
            <a:xfrm>
              <a:off x="2899375" y="1256975"/>
              <a:ext cx="19750" cy="19825"/>
            </a:xfrm>
            <a:custGeom>
              <a:avLst/>
              <a:gdLst/>
              <a:ahLst/>
              <a:cxnLst/>
              <a:rect l="l" t="t" r="r" b="b"/>
              <a:pathLst>
                <a:path w="790" h="793" extrusionOk="0">
                  <a:moveTo>
                    <a:pt x="395" y="0"/>
                  </a:moveTo>
                  <a:cubicBezTo>
                    <a:pt x="177" y="0"/>
                    <a:pt x="0" y="177"/>
                    <a:pt x="0" y="398"/>
                  </a:cubicBezTo>
                  <a:cubicBezTo>
                    <a:pt x="0" y="616"/>
                    <a:pt x="177" y="793"/>
                    <a:pt x="395" y="793"/>
                  </a:cubicBezTo>
                  <a:cubicBezTo>
                    <a:pt x="613" y="793"/>
                    <a:pt x="790" y="616"/>
                    <a:pt x="790" y="398"/>
                  </a:cubicBezTo>
                  <a:cubicBezTo>
                    <a:pt x="790" y="177"/>
                    <a:pt x="613" y="0"/>
                    <a:pt x="395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16"/>
            <p:cNvSpPr/>
            <p:nvPr/>
          </p:nvSpPr>
          <p:spPr>
            <a:xfrm>
              <a:off x="1476750" y="1456500"/>
              <a:ext cx="651075" cy="725125"/>
            </a:xfrm>
            <a:custGeom>
              <a:avLst/>
              <a:gdLst/>
              <a:ahLst/>
              <a:cxnLst/>
              <a:rect l="l" t="t" r="r" b="b"/>
              <a:pathLst>
                <a:path w="26043" h="29005" extrusionOk="0">
                  <a:moveTo>
                    <a:pt x="25706" y="28444"/>
                  </a:moveTo>
                  <a:cubicBezTo>
                    <a:pt x="25828" y="28444"/>
                    <a:pt x="25927" y="28544"/>
                    <a:pt x="25927" y="28665"/>
                  </a:cubicBezTo>
                  <a:cubicBezTo>
                    <a:pt x="25927" y="28787"/>
                    <a:pt x="25828" y="28886"/>
                    <a:pt x="25706" y="28886"/>
                  </a:cubicBezTo>
                  <a:cubicBezTo>
                    <a:pt x="25582" y="28886"/>
                    <a:pt x="25485" y="28787"/>
                    <a:pt x="25485" y="28665"/>
                  </a:cubicBezTo>
                  <a:cubicBezTo>
                    <a:pt x="25485" y="28544"/>
                    <a:pt x="25585" y="28444"/>
                    <a:pt x="25706" y="28444"/>
                  </a:cubicBezTo>
                  <a:close/>
                  <a:moveTo>
                    <a:pt x="0" y="0"/>
                  </a:moveTo>
                  <a:lnTo>
                    <a:pt x="0" y="119"/>
                  </a:lnTo>
                  <a:lnTo>
                    <a:pt x="3067" y="119"/>
                  </a:lnTo>
                  <a:lnTo>
                    <a:pt x="4403" y="1452"/>
                  </a:lnTo>
                  <a:lnTo>
                    <a:pt x="4403" y="10680"/>
                  </a:lnTo>
                  <a:lnTo>
                    <a:pt x="15614" y="21871"/>
                  </a:lnTo>
                  <a:lnTo>
                    <a:pt x="15630" y="21888"/>
                  </a:lnTo>
                  <a:lnTo>
                    <a:pt x="18832" y="21888"/>
                  </a:lnTo>
                  <a:lnTo>
                    <a:pt x="25427" y="28472"/>
                  </a:lnTo>
                  <a:cubicBezTo>
                    <a:pt x="25391" y="28527"/>
                    <a:pt x="25367" y="28593"/>
                    <a:pt x="25367" y="28665"/>
                  </a:cubicBezTo>
                  <a:cubicBezTo>
                    <a:pt x="25367" y="28853"/>
                    <a:pt x="25518" y="29005"/>
                    <a:pt x="25706" y="29005"/>
                  </a:cubicBezTo>
                  <a:cubicBezTo>
                    <a:pt x="25891" y="29005"/>
                    <a:pt x="26043" y="28853"/>
                    <a:pt x="26043" y="28665"/>
                  </a:cubicBezTo>
                  <a:cubicBezTo>
                    <a:pt x="26043" y="28480"/>
                    <a:pt x="25891" y="28328"/>
                    <a:pt x="25706" y="28328"/>
                  </a:cubicBezTo>
                  <a:cubicBezTo>
                    <a:pt x="25632" y="28328"/>
                    <a:pt x="25565" y="28350"/>
                    <a:pt x="25510" y="28389"/>
                  </a:cubicBezTo>
                  <a:lnTo>
                    <a:pt x="18899" y="21789"/>
                  </a:lnTo>
                  <a:lnTo>
                    <a:pt x="18882" y="21769"/>
                  </a:lnTo>
                  <a:lnTo>
                    <a:pt x="15680" y="21769"/>
                  </a:lnTo>
                  <a:lnTo>
                    <a:pt x="4522" y="10631"/>
                  </a:lnTo>
                  <a:lnTo>
                    <a:pt x="4522" y="1402"/>
                  </a:lnTo>
                  <a:lnTo>
                    <a:pt x="3117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16"/>
            <p:cNvSpPr/>
            <p:nvPr/>
          </p:nvSpPr>
          <p:spPr>
            <a:xfrm>
              <a:off x="1470875" y="1142000"/>
              <a:ext cx="756050" cy="1015325"/>
            </a:xfrm>
            <a:custGeom>
              <a:avLst/>
              <a:gdLst/>
              <a:ahLst/>
              <a:cxnLst/>
              <a:rect l="l" t="t" r="r" b="b"/>
              <a:pathLst>
                <a:path w="30242" h="40613" extrusionOk="0">
                  <a:moveTo>
                    <a:pt x="29905" y="39531"/>
                  </a:moveTo>
                  <a:cubicBezTo>
                    <a:pt x="30027" y="39531"/>
                    <a:pt x="30126" y="39630"/>
                    <a:pt x="30126" y="39752"/>
                  </a:cubicBezTo>
                  <a:cubicBezTo>
                    <a:pt x="30126" y="39873"/>
                    <a:pt x="30027" y="39972"/>
                    <a:pt x="29905" y="39972"/>
                  </a:cubicBezTo>
                  <a:cubicBezTo>
                    <a:pt x="29784" y="39972"/>
                    <a:pt x="29684" y="39873"/>
                    <a:pt x="29684" y="39752"/>
                  </a:cubicBezTo>
                  <a:cubicBezTo>
                    <a:pt x="29684" y="39630"/>
                    <a:pt x="29784" y="39531"/>
                    <a:pt x="29905" y="39531"/>
                  </a:cubicBezTo>
                  <a:close/>
                  <a:moveTo>
                    <a:pt x="84" y="0"/>
                  </a:moveTo>
                  <a:lnTo>
                    <a:pt x="1" y="83"/>
                  </a:lnTo>
                  <a:lnTo>
                    <a:pt x="6507" y="6579"/>
                  </a:lnTo>
                  <a:lnTo>
                    <a:pt x="6507" y="22670"/>
                  </a:lnTo>
                  <a:lnTo>
                    <a:pt x="16442" y="32588"/>
                  </a:lnTo>
                  <a:lnTo>
                    <a:pt x="16459" y="32605"/>
                  </a:lnTo>
                  <a:lnTo>
                    <a:pt x="19661" y="32605"/>
                  </a:lnTo>
                  <a:lnTo>
                    <a:pt x="25944" y="38877"/>
                  </a:lnTo>
                  <a:lnTo>
                    <a:pt x="27666" y="40596"/>
                  </a:lnTo>
                  <a:lnTo>
                    <a:pt x="27683" y="40613"/>
                  </a:lnTo>
                  <a:lnTo>
                    <a:pt x="29130" y="40613"/>
                  </a:lnTo>
                  <a:lnTo>
                    <a:pt x="29712" y="40028"/>
                  </a:lnTo>
                  <a:cubicBezTo>
                    <a:pt x="29767" y="40066"/>
                    <a:pt x="29833" y="40091"/>
                    <a:pt x="29905" y="40091"/>
                  </a:cubicBezTo>
                  <a:cubicBezTo>
                    <a:pt x="30090" y="40091"/>
                    <a:pt x="30242" y="39939"/>
                    <a:pt x="30242" y="39752"/>
                  </a:cubicBezTo>
                  <a:cubicBezTo>
                    <a:pt x="30242" y="39567"/>
                    <a:pt x="30090" y="39415"/>
                    <a:pt x="29905" y="39415"/>
                  </a:cubicBezTo>
                  <a:cubicBezTo>
                    <a:pt x="29717" y="39415"/>
                    <a:pt x="29566" y="39567"/>
                    <a:pt x="29566" y="39752"/>
                  </a:cubicBezTo>
                  <a:cubicBezTo>
                    <a:pt x="29566" y="39823"/>
                    <a:pt x="29588" y="39892"/>
                    <a:pt x="29629" y="39948"/>
                  </a:cubicBezTo>
                  <a:lnTo>
                    <a:pt x="29083" y="40494"/>
                  </a:lnTo>
                  <a:lnTo>
                    <a:pt x="27730" y="40494"/>
                  </a:lnTo>
                  <a:lnTo>
                    <a:pt x="19727" y="32505"/>
                  </a:lnTo>
                  <a:lnTo>
                    <a:pt x="19711" y="32489"/>
                  </a:lnTo>
                  <a:lnTo>
                    <a:pt x="16509" y="32489"/>
                  </a:lnTo>
                  <a:lnTo>
                    <a:pt x="6626" y="22623"/>
                  </a:lnTo>
                  <a:lnTo>
                    <a:pt x="6626" y="6532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16"/>
            <p:cNvSpPr/>
            <p:nvPr/>
          </p:nvSpPr>
          <p:spPr>
            <a:xfrm>
              <a:off x="1447475" y="1149325"/>
              <a:ext cx="695750" cy="1016900"/>
            </a:xfrm>
            <a:custGeom>
              <a:avLst/>
              <a:gdLst/>
              <a:ahLst/>
              <a:cxnLst/>
              <a:rect l="l" t="t" r="r" b="b"/>
              <a:pathLst>
                <a:path w="27830" h="40676" extrusionOk="0">
                  <a:moveTo>
                    <a:pt x="27490" y="40116"/>
                  </a:moveTo>
                  <a:cubicBezTo>
                    <a:pt x="27611" y="40116"/>
                    <a:pt x="27711" y="40215"/>
                    <a:pt x="27711" y="40336"/>
                  </a:cubicBezTo>
                  <a:cubicBezTo>
                    <a:pt x="27711" y="40458"/>
                    <a:pt x="27611" y="40557"/>
                    <a:pt x="27490" y="40557"/>
                  </a:cubicBezTo>
                  <a:cubicBezTo>
                    <a:pt x="27368" y="40557"/>
                    <a:pt x="27269" y="40458"/>
                    <a:pt x="27269" y="40336"/>
                  </a:cubicBezTo>
                  <a:cubicBezTo>
                    <a:pt x="27269" y="40215"/>
                    <a:pt x="27368" y="40116"/>
                    <a:pt x="27490" y="40116"/>
                  </a:cubicBezTo>
                  <a:close/>
                  <a:moveTo>
                    <a:pt x="84" y="0"/>
                  </a:moveTo>
                  <a:lnTo>
                    <a:pt x="1" y="86"/>
                  </a:lnTo>
                  <a:lnTo>
                    <a:pt x="6510" y="6581"/>
                  </a:lnTo>
                  <a:lnTo>
                    <a:pt x="6510" y="22672"/>
                  </a:lnTo>
                  <a:lnTo>
                    <a:pt x="17080" y="33225"/>
                  </a:lnTo>
                  <a:lnTo>
                    <a:pt x="17099" y="33242"/>
                  </a:lnTo>
                  <a:lnTo>
                    <a:pt x="20302" y="33242"/>
                  </a:lnTo>
                  <a:lnTo>
                    <a:pt x="27214" y="40143"/>
                  </a:lnTo>
                  <a:cubicBezTo>
                    <a:pt x="27175" y="40198"/>
                    <a:pt x="27150" y="40265"/>
                    <a:pt x="27150" y="40336"/>
                  </a:cubicBezTo>
                  <a:cubicBezTo>
                    <a:pt x="27150" y="40524"/>
                    <a:pt x="27305" y="40676"/>
                    <a:pt x="27490" y="40676"/>
                  </a:cubicBezTo>
                  <a:cubicBezTo>
                    <a:pt x="27678" y="40676"/>
                    <a:pt x="27830" y="40524"/>
                    <a:pt x="27830" y="40336"/>
                  </a:cubicBezTo>
                  <a:cubicBezTo>
                    <a:pt x="27830" y="40152"/>
                    <a:pt x="27678" y="40000"/>
                    <a:pt x="27490" y="40000"/>
                  </a:cubicBezTo>
                  <a:cubicBezTo>
                    <a:pt x="27418" y="40000"/>
                    <a:pt x="27352" y="40022"/>
                    <a:pt x="27297" y="40060"/>
                  </a:cubicBezTo>
                  <a:lnTo>
                    <a:pt x="20368" y="33143"/>
                  </a:lnTo>
                  <a:lnTo>
                    <a:pt x="20349" y="33126"/>
                  </a:lnTo>
                  <a:lnTo>
                    <a:pt x="17146" y="33126"/>
                  </a:lnTo>
                  <a:lnTo>
                    <a:pt x="6626" y="22625"/>
                  </a:lnTo>
                  <a:lnTo>
                    <a:pt x="6626" y="6531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16"/>
            <p:cNvSpPr/>
            <p:nvPr/>
          </p:nvSpPr>
          <p:spPr>
            <a:xfrm>
              <a:off x="2232575" y="2325850"/>
              <a:ext cx="16925" cy="16925"/>
            </a:xfrm>
            <a:custGeom>
              <a:avLst/>
              <a:gdLst/>
              <a:ahLst/>
              <a:cxnLst/>
              <a:rect l="l" t="t" r="r" b="b"/>
              <a:pathLst>
                <a:path w="677" h="677" extrusionOk="0">
                  <a:moveTo>
                    <a:pt x="340" y="119"/>
                  </a:moveTo>
                  <a:cubicBezTo>
                    <a:pt x="461" y="119"/>
                    <a:pt x="561" y="218"/>
                    <a:pt x="561" y="340"/>
                  </a:cubicBezTo>
                  <a:cubicBezTo>
                    <a:pt x="561" y="461"/>
                    <a:pt x="461" y="560"/>
                    <a:pt x="340" y="560"/>
                  </a:cubicBezTo>
                  <a:cubicBezTo>
                    <a:pt x="218" y="560"/>
                    <a:pt x="119" y="461"/>
                    <a:pt x="119" y="340"/>
                  </a:cubicBezTo>
                  <a:cubicBezTo>
                    <a:pt x="119" y="218"/>
                    <a:pt x="218" y="119"/>
                    <a:pt x="340" y="119"/>
                  </a:cubicBezTo>
                  <a:close/>
                  <a:moveTo>
                    <a:pt x="340" y="0"/>
                  </a:moveTo>
                  <a:cubicBezTo>
                    <a:pt x="152" y="0"/>
                    <a:pt x="0" y="152"/>
                    <a:pt x="0" y="340"/>
                  </a:cubicBezTo>
                  <a:cubicBezTo>
                    <a:pt x="0" y="525"/>
                    <a:pt x="152" y="676"/>
                    <a:pt x="340" y="676"/>
                  </a:cubicBezTo>
                  <a:cubicBezTo>
                    <a:pt x="525" y="676"/>
                    <a:pt x="677" y="525"/>
                    <a:pt x="677" y="340"/>
                  </a:cubicBezTo>
                  <a:cubicBezTo>
                    <a:pt x="677" y="152"/>
                    <a:pt x="525" y="0"/>
                    <a:pt x="340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16"/>
            <p:cNvSpPr/>
            <p:nvPr/>
          </p:nvSpPr>
          <p:spPr>
            <a:xfrm>
              <a:off x="2232575" y="2295325"/>
              <a:ext cx="16925" cy="16950"/>
            </a:xfrm>
            <a:custGeom>
              <a:avLst/>
              <a:gdLst/>
              <a:ahLst/>
              <a:cxnLst/>
              <a:rect l="l" t="t" r="r" b="b"/>
              <a:pathLst>
                <a:path w="677" h="678" extrusionOk="0">
                  <a:moveTo>
                    <a:pt x="340" y="120"/>
                  </a:moveTo>
                  <a:cubicBezTo>
                    <a:pt x="461" y="120"/>
                    <a:pt x="561" y="219"/>
                    <a:pt x="561" y="340"/>
                  </a:cubicBezTo>
                  <a:cubicBezTo>
                    <a:pt x="561" y="462"/>
                    <a:pt x="461" y="561"/>
                    <a:pt x="340" y="561"/>
                  </a:cubicBezTo>
                  <a:cubicBezTo>
                    <a:pt x="218" y="561"/>
                    <a:pt x="119" y="462"/>
                    <a:pt x="119" y="340"/>
                  </a:cubicBezTo>
                  <a:cubicBezTo>
                    <a:pt x="119" y="219"/>
                    <a:pt x="218" y="120"/>
                    <a:pt x="340" y="120"/>
                  </a:cubicBezTo>
                  <a:close/>
                  <a:moveTo>
                    <a:pt x="340" y="1"/>
                  </a:moveTo>
                  <a:cubicBezTo>
                    <a:pt x="152" y="1"/>
                    <a:pt x="0" y="153"/>
                    <a:pt x="0" y="340"/>
                  </a:cubicBezTo>
                  <a:cubicBezTo>
                    <a:pt x="0" y="525"/>
                    <a:pt x="152" y="677"/>
                    <a:pt x="340" y="677"/>
                  </a:cubicBezTo>
                  <a:cubicBezTo>
                    <a:pt x="525" y="677"/>
                    <a:pt x="677" y="525"/>
                    <a:pt x="677" y="340"/>
                  </a:cubicBezTo>
                  <a:cubicBezTo>
                    <a:pt x="677" y="153"/>
                    <a:pt x="525" y="1"/>
                    <a:pt x="340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16"/>
            <p:cNvSpPr/>
            <p:nvPr/>
          </p:nvSpPr>
          <p:spPr>
            <a:xfrm>
              <a:off x="1483025" y="1723150"/>
              <a:ext cx="275175" cy="230725"/>
            </a:xfrm>
            <a:custGeom>
              <a:avLst/>
              <a:gdLst/>
              <a:ahLst/>
              <a:cxnLst/>
              <a:rect l="l" t="t" r="r" b="b"/>
              <a:pathLst>
                <a:path w="11007" h="9229" extrusionOk="0">
                  <a:moveTo>
                    <a:pt x="83" y="1"/>
                  </a:moveTo>
                  <a:lnTo>
                    <a:pt x="1" y="83"/>
                  </a:lnTo>
                  <a:lnTo>
                    <a:pt x="2223" y="2303"/>
                  </a:lnTo>
                  <a:lnTo>
                    <a:pt x="2239" y="2319"/>
                  </a:lnTo>
                  <a:lnTo>
                    <a:pt x="4003" y="2319"/>
                  </a:lnTo>
                  <a:lnTo>
                    <a:pt x="10924" y="9229"/>
                  </a:lnTo>
                  <a:lnTo>
                    <a:pt x="11007" y="9146"/>
                  </a:lnTo>
                  <a:lnTo>
                    <a:pt x="4070" y="2220"/>
                  </a:lnTo>
                  <a:lnTo>
                    <a:pt x="4050" y="2201"/>
                  </a:lnTo>
                  <a:lnTo>
                    <a:pt x="2289" y="2201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16"/>
            <p:cNvSpPr/>
            <p:nvPr/>
          </p:nvSpPr>
          <p:spPr>
            <a:xfrm>
              <a:off x="2147125" y="961250"/>
              <a:ext cx="142825" cy="1564550"/>
            </a:xfrm>
            <a:custGeom>
              <a:avLst/>
              <a:gdLst/>
              <a:ahLst/>
              <a:cxnLst/>
              <a:rect l="l" t="t" r="r" b="b"/>
              <a:pathLst>
                <a:path w="5713" h="62582" extrusionOk="0">
                  <a:moveTo>
                    <a:pt x="1618" y="1"/>
                  </a:moveTo>
                  <a:lnTo>
                    <a:pt x="1618" y="12892"/>
                  </a:lnTo>
                  <a:lnTo>
                    <a:pt x="1" y="14521"/>
                  </a:lnTo>
                  <a:lnTo>
                    <a:pt x="1" y="20105"/>
                  </a:lnTo>
                  <a:lnTo>
                    <a:pt x="2974" y="23056"/>
                  </a:lnTo>
                  <a:lnTo>
                    <a:pt x="2974" y="28299"/>
                  </a:lnTo>
                  <a:lnTo>
                    <a:pt x="5083" y="30388"/>
                  </a:lnTo>
                  <a:lnTo>
                    <a:pt x="5083" y="61869"/>
                  </a:lnTo>
                  <a:cubicBezTo>
                    <a:pt x="4986" y="61941"/>
                    <a:pt x="4923" y="62054"/>
                    <a:pt x="4923" y="62184"/>
                  </a:cubicBezTo>
                  <a:cubicBezTo>
                    <a:pt x="4923" y="62402"/>
                    <a:pt x="5099" y="62581"/>
                    <a:pt x="5318" y="62581"/>
                  </a:cubicBezTo>
                  <a:cubicBezTo>
                    <a:pt x="5536" y="62581"/>
                    <a:pt x="5712" y="62402"/>
                    <a:pt x="5712" y="62184"/>
                  </a:cubicBezTo>
                  <a:cubicBezTo>
                    <a:pt x="5712" y="62054"/>
                    <a:pt x="5649" y="61941"/>
                    <a:pt x="5552" y="61869"/>
                  </a:cubicBezTo>
                  <a:lnTo>
                    <a:pt x="5552" y="30192"/>
                  </a:lnTo>
                  <a:lnTo>
                    <a:pt x="3446" y="28100"/>
                  </a:lnTo>
                  <a:lnTo>
                    <a:pt x="3446" y="22860"/>
                  </a:lnTo>
                  <a:lnTo>
                    <a:pt x="473" y="19909"/>
                  </a:lnTo>
                  <a:lnTo>
                    <a:pt x="473" y="14714"/>
                  </a:lnTo>
                  <a:lnTo>
                    <a:pt x="2088" y="13086"/>
                  </a:lnTo>
                  <a:lnTo>
                    <a:pt x="2088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16"/>
            <p:cNvSpPr/>
            <p:nvPr/>
          </p:nvSpPr>
          <p:spPr>
            <a:xfrm>
              <a:off x="2231200" y="2262975"/>
              <a:ext cx="19750" cy="19750"/>
            </a:xfrm>
            <a:custGeom>
              <a:avLst/>
              <a:gdLst/>
              <a:ahLst/>
              <a:cxnLst/>
              <a:rect l="l" t="t" r="r" b="b"/>
              <a:pathLst>
                <a:path w="790" h="790" extrusionOk="0">
                  <a:moveTo>
                    <a:pt x="395" y="0"/>
                  </a:moveTo>
                  <a:cubicBezTo>
                    <a:pt x="177" y="0"/>
                    <a:pt x="0" y="177"/>
                    <a:pt x="0" y="395"/>
                  </a:cubicBezTo>
                  <a:cubicBezTo>
                    <a:pt x="0" y="613"/>
                    <a:pt x="177" y="790"/>
                    <a:pt x="395" y="790"/>
                  </a:cubicBezTo>
                  <a:cubicBezTo>
                    <a:pt x="613" y="790"/>
                    <a:pt x="790" y="613"/>
                    <a:pt x="790" y="395"/>
                  </a:cubicBezTo>
                  <a:cubicBezTo>
                    <a:pt x="790" y="177"/>
                    <a:pt x="613" y="0"/>
                    <a:pt x="395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16"/>
            <p:cNvSpPr/>
            <p:nvPr/>
          </p:nvSpPr>
          <p:spPr>
            <a:xfrm>
              <a:off x="1477850" y="1868700"/>
              <a:ext cx="368000" cy="307950"/>
            </a:xfrm>
            <a:custGeom>
              <a:avLst/>
              <a:gdLst/>
              <a:ahLst/>
              <a:cxnLst/>
              <a:rect l="l" t="t" r="r" b="b"/>
              <a:pathLst>
                <a:path w="14720" h="12318" extrusionOk="0">
                  <a:moveTo>
                    <a:pt x="14383" y="11760"/>
                  </a:moveTo>
                  <a:cubicBezTo>
                    <a:pt x="14504" y="11760"/>
                    <a:pt x="14601" y="11857"/>
                    <a:pt x="14601" y="11981"/>
                  </a:cubicBezTo>
                  <a:cubicBezTo>
                    <a:pt x="14601" y="12103"/>
                    <a:pt x="14504" y="12199"/>
                    <a:pt x="14383" y="12199"/>
                  </a:cubicBezTo>
                  <a:cubicBezTo>
                    <a:pt x="14259" y="12199"/>
                    <a:pt x="14162" y="12103"/>
                    <a:pt x="14162" y="11981"/>
                  </a:cubicBezTo>
                  <a:cubicBezTo>
                    <a:pt x="14162" y="11860"/>
                    <a:pt x="14261" y="11760"/>
                    <a:pt x="14383" y="11760"/>
                  </a:cubicBezTo>
                  <a:close/>
                  <a:moveTo>
                    <a:pt x="83" y="1"/>
                  </a:moveTo>
                  <a:lnTo>
                    <a:pt x="1" y="83"/>
                  </a:lnTo>
                  <a:lnTo>
                    <a:pt x="5607" y="5682"/>
                  </a:lnTo>
                  <a:lnTo>
                    <a:pt x="5607" y="6725"/>
                  </a:lnTo>
                  <a:lnTo>
                    <a:pt x="6397" y="7512"/>
                  </a:lnTo>
                  <a:lnTo>
                    <a:pt x="9820" y="7512"/>
                  </a:lnTo>
                  <a:lnTo>
                    <a:pt x="14104" y="11788"/>
                  </a:lnTo>
                  <a:cubicBezTo>
                    <a:pt x="14065" y="11840"/>
                    <a:pt x="14043" y="11909"/>
                    <a:pt x="14043" y="11981"/>
                  </a:cubicBezTo>
                  <a:cubicBezTo>
                    <a:pt x="14043" y="12166"/>
                    <a:pt x="14195" y="12318"/>
                    <a:pt x="14383" y="12318"/>
                  </a:cubicBezTo>
                  <a:cubicBezTo>
                    <a:pt x="14568" y="12318"/>
                    <a:pt x="14720" y="12166"/>
                    <a:pt x="14720" y="11981"/>
                  </a:cubicBezTo>
                  <a:cubicBezTo>
                    <a:pt x="14720" y="11793"/>
                    <a:pt x="14568" y="11642"/>
                    <a:pt x="14383" y="11642"/>
                  </a:cubicBezTo>
                  <a:cubicBezTo>
                    <a:pt x="14308" y="11642"/>
                    <a:pt x="14242" y="11664"/>
                    <a:pt x="14187" y="11702"/>
                  </a:cubicBezTo>
                  <a:lnTo>
                    <a:pt x="9886" y="7410"/>
                  </a:lnTo>
                  <a:lnTo>
                    <a:pt x="9869" y="7393"/>
                  </a:lnTo>
                  <a:lnTo>
                    <a:pt x="6444" y="7393"/>
                  </a:lnTo>
                  <a:lnTo>
                    <a:pt x="5726" y="6675"/>
                  </a:lnTo>
                  <a:lnTo>
                    <a:pt x="5726" y="5632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16"/>
            <p:cNvSpPr/>
            <p:nvPr/>
          </p:nvSpPr>
          <p:spPr>
            <a:xfrm>
              <a:off x="1729550" y="2124325"/>
              <a:ext cx="19750" cy="19825"/>
            </a:xfrm>
            <a:custGeom>
              <a:avLst/>
              <a:gdLst/>
              <a:ahLst/>
              <a:cxnLst/>
              <a:rect l="l" t="t" r="r" b="b"/>
              <a:pathLst>
                <a:path w="790" h="793" extrusionOk="0">
                  <a:moveTo>
                    <a:pt x="395" y="0"/>
                  </a:moveTo>
                  <a:cubicBezTo>
                    <a:pt x="177" y="0"/>
                    <a:pt x="0" y="180"/>
                    <a:pt x="0" y="398"/>
                  </a:cubicBezTo>
                  <a:cubicBezTo>
                    <a:pt x="0" y="616"/>
                    <a:pt x="177" y="793"/>
                    <a:pt x="395" y="793"/>
                  </a:cubicBezTo>
                  <a:cubicBezTo>
                    <a:pt x="613" y="793"/>
                    <a:pt x="790" y="616"/>
                    <a:pt x="790" y="398"/>
                  </a:cubicBezTo>
                  <a:cubicBezTo>
                    <a:pt x="790" y="180"/>
                    <a:pt x="613" y="0"/>
                    <a:pt x="395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16"/>
            <p:cNvSpPr/>
            <p:nvPr/>
          </p:nvSpPr>
          <p:spPr>
            <a:xfrm>
              <a:off x="1754325" y="2149225"/>
              <a:ext cx="16925" cy="16950"/>
            </a:xfrm>
            <a:custGeom>
              <a:avLst/>
              <a:gdLst/>
              <a:ahLst/>
              <a:cxnLst/>
              <a:rect l="l" t="t" r="r" b="b"/>
              <a:pathLst>
                <a:path w="677" h="678" extrusionOk="0">
                  <a:moveTo>
                    <a:pt x="340" y="120"/>
                  </a:moveTo>
                  <a:cubicBezTo>
                    <a:pt x="461" y="120"/>
                    <a:pt x="558" y="216"/>
                    <a:pt x="558" y="340"/>
                  </a:cubicBezTo>
                  <a:cubicBezTo>
                    <a:pt x="560" y="462"/>
                    <a:pt x="461" y="559"/>
                    <a:pt x="340" y="559"/>
                  </a:cubicBezTo>
                  <a:cubicBezTo>
                    <a:pt x="218" y="559"/>
                    <a:pt x="119" y="462"/>
                    <a:pt x="119" y="340"/>
                  </a:cubicBezTo>
                  <a:cubicBezTo>
                    <a:pt x="119" y="219"/>
                    <a:pt x="218" y="120"/>
                    <a:pt x="340" y="120"/>
                  </a:cubicBezTo>
                  <a:close/>
                  <a:moveTo>
                    <a:pt x="340" y="1"/>
                  </a:moveTo>
                  <a:cubicBezTo>
                    <a:pt x="152" y="1"/>
                    <a:pt x="0" y="153"/>
                    <a:pt x="0" y="338"/>
                  </a:cubicBezTo>
                  <a:cubicBezTo>
                    <a:pt x="0" y="525"/>
                    <a:pt x="152" y="677"/>
                    <a:pt x="340" y="677"/>
                  </a:cubicBezTo>
                  <a:cubicBezTo>
                    <a:pt x="525" y="677"/>
                    <a:pt x="676" y="525"/>
                    <a:pt x="676" y="338"/>
                  </a:cubicBezTo>
                  <a:cubicBezTo>
                    <a:pt x="676" y="153"/>
                    <a:pt x="525" y="1"/>
                    <a:pt x="340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16"/>
            <p:cNvSpPr/>
            <p:nvPr/>
          </p:nvSpPr>
          <p:spPr>
            <a:xfrm>
              <a:off x="1467700" y="1889200"/>
              <a:ext cx="136950" cy="182975"/>
            </a:xfrm>
            <a:custGeom>
              <a:avLst/>
              <a:gdLst/>
              <a:ahLst/>
              <a:cxnLst/>
              <a:rect l="l" t="t" r="r" b="b"/>
              <a:pathLst>
                <a:path w="5478" h="7319" extrusionOk="0">
                  <a:moveTo>
                    <a:pt x="5138" y="6761"/>
                  </a:moveTo>
                  <a:cubicBezTo>
                    <a:pt x="5260" y="6761"/>
                    <a:pt x="5359" y="6860"/>
                    <a:pt x="5359" y="6982"/>
                  </a:cubicBezTo>
                  <a:cubicBezTo>
                    <a:pt x="5359" y="7103"/>
                    <a:pt x="5260" y="7203"/>
                    <a:pt x="5138" y="7203"/>
                  </a:cubicBezTo>
                  <a:cubicBezTo>
                    <a:pt x="5017" y="7203"/>
                    <a:pt x="4917" y="7103"/>
                    <a:pt x="4917" y="6982"/>
                  </a:cubicBezTo>
                  <a:cubicBezTo>
                    <a:pt x="4917" y="6860"/>
                    <a:pt x="5017" y="6761"/>
                    <a:pt x="5138" y="6761"/>
                  </a:cubicBezTo>
                  <a:close/>
                  <a:moveTo>
                    <a:pt x="84" y="0"/>
                  </a:moveTo>
                  <a:lnTo>
                    <a:pt x="1" y="83"/>
                  </a:lnTo>
                  <a:lnTo>
                    <a:pt x="5080" y="5157"/>
                  </a:lnTo>
                  <a:lnTo>
                    <a:pt x="5080" y="6648"/>
                  </a:lnTo>
                  <a:cubicBezTo>
                    <a:pt x="4923" y="6675"/>
                    <a:pt x="4801" y="6813"/>
                    <a:pt x="4801" y="6982"/>
                  </a:cubicBezTo>
                  <a:cubicBezTo>
                    <a:pt x="4801" y="7167"/>
                    <a:pt x="4953" y="7318"/>
                    <a:pt x="5138" y="7318"/>
                  </a:cubicBezTo>
                  <a:cubicBezTo>
                    <a:pt x="5326" y="7318"/>
                    <a:pt x="5478" y="7167"/>
                    <a:pt x="5478" y="6982"/>
                  </a:cubicBezTo>
                  <a:cubicBezTo>
                    <a:pt x="5478" y="6813"/>
                    <a:pt x="5356" y="6675"/>
                    <a:pt x="5199" y="6648"/>
                  </a:cubicBezTo>
                  <a:lnTo>
                    <a:pt x="5199" y="5107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16"/>
            <p:cNvSpPr/>
            <p:nvPr/>
          </p:nvSpPr>
          <p:spPr>
            <a:xfrm>
              <a:off x="2292900" y="1611075"/>
              <a:ext cx="17000" cy="16925"/>
            </a:xfrm>
            <a:custGeom>
              <a:avLst/>
              <a:gdLst/>
              <a:ahLst/>
              <a:cxnLst/>
              <a:rect l="l" t="t" r="r" b="b"/>
              <a:pathLst>
                <a:path w="680" h="677" extrusionOk="0">
                  <a:moveTo>
                    <a:pt x="340" y="119"/>
                  </a:moveTo>
                  <a:cubicBezTo>
                    <a:pt x="461" y="119"/>
                    <a:pt x="560" y="219"/>
                    <a:pt x="560" y="340"/>
                  </a:cubicBezTo>
                  <a:cubicBezTo>
                    <a:pt x="560" y="462"/>
                    <a:pt x="461" y="561"/>
                    <a:pt x="340" y="561"/>
                  </a:cubicBezTo>
                  <a:cubicBezTo>
                    <a:pt x="218" y="561"/>
                    <a:pt x="119" y="462"/>
                    <a:pt x="119" y="340"/>
                  </a:cubicBezTo>
                  <a:cubicBezTo>
                    <a:pt x="119" y="219"/>
                    <a:pt x="218" y="119"/>
                    <a:pt x="340" y="119"/>
                  </a:cubicBezTo>
                  <a:close/>
                  <a:moveTo>
                    <a:pt x="340" y="1"/>
                  </a:moveTo>
                  <a:cubicBezTo>
                    <a:pt x="152" y="1"/>
                    <a:pt x="0" y="152"/>
                    <a:pt x="0" y="340"/>
                  </a:cubicBezTo>
                  <a:cubicBezTo>
                    <a:pt x="0" y="525"/>
                    <a:pt x="152" y="677"/>
                    <a:pt x="340" y="677"/>
                  </a:cubicBezTo>
                  <a:cubicBezTo>
                    <a:pt x="527" y="677"/>
                    <a:pt x="679" y="525"/>
                    <a:pt x="679" y="340"/>
                  </a:cubicBezTo>
                  <a:cubicBezTo>
                    <a:pt x="679" y="152"/>
                    <a:pt x="527" y="1"/>
                    <a:pt x="340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16"/>
            <p:cNvSpPr/>
            <p:nvPr/>
          </p:nvSpPr>
          <p:spPr>
            <a:xfrm>
              <a:off x="1478875" y="1479550"/>
              <a:ext cx="477800" cy="641750"/>
            </a:xfrm>
            <a:custGeom>
              <a:avLst/>
              <a:gdLst/>
              <a:ahLst/>
              <a:cxnLst/>
              <a:rect l="l" t="t" r="r" b="b"/>
              <a:pathLst>
                <a:path w="19112" h="25670" extrusionOk="0">
                  <a:moveTo>
                    <a:pt x="18775" y="25112"/>
                  </a:moveTo>
                  <a:cubicBezTo>
                    <a:pt x="18897" y="25112"/>
                    <a:pt x="18996" y="25212"/>
                    <a:pt x="18996" y="25333"/>
                  </a:cubicBezTo>
                  <a:cubicBezTo>
                    <a:pt x="18996" y="25455"/>
                    <a:pt x="18897" y="25554"/>
                    <a:pt x="18775" y="25554"/>
                  </a:cubicBezTo>
                  <a:cubicBezTo>
                    <a:pt x="18654" y="25554"/>
                    <a:pt x="18554" y="25455"/>
                    <a:pt x="18554" y="25333"/>
                  </a:cubicBezTo>
                  <a:cubicBezTo>
                    <a:pt x="18554" y="25212"/>
                    <a:pt x="18654" y="25112"/>
                    <a:pt x="18775" y="25112"/>
                  </a:cubicBezTo>
                  <a:close/>
                  <a:moveTo>
                    <a:pt x="1" y="0"/>
                  </a:moveTo>
                  <a:lnTo>
                    <a:pt x="1" y="119"/>
                  </a:lnTo>
                  <a:lnTo>
                    <a:pt x="2690" y="119"/>
                  </a:lnTo>
                  <a:lnTo>
                    <a:pt x="3385" y="823"/>
                  </a:lnTo>
                  <a:lnTo>
                    <a:pt x="3385" y="10051"/>
                  </a:lnTo>
                  <a:lnTo>
                    <a:pt x="18496" y="25140"/>
                  </a:lnTo>
                  <a:cubicBezTo>
                    <a:pt x="18460" y="25195"/>
                    <a:pt x="18436" y="25261"/>
                    <a:pt x="18436" y="25333"/>
                  </a:cubicBezTo>
                  <a:cubicBezTo>
                    <a:pt x="18436" y="25518"/>
                    <a:pt x="18587" y="25670"/>
                    <a:pt x="18775" y="25670"/>
                  </a:cubicBezTo>
                  <a:cubicBezTo>
                    <a:pt x="18960" y="25670"/>
                    <a:pt x="19112" y="25518"/>
                    <a:pt x="19112" y="25333"/>
                  </a:cubicBezTo>
                  <a:cubicBezTo>
                    <a:pt x="19112" y="25145"/>
                    <a:pt x="18960" y="24994"/>
                    <a:pt x="18775" y="24994"/>
                  </a:cubicBezTo>
                  <a:cubicBezTo>
                    <a:pt x="18703" y="24994"/>
                    <a:pt x="18637" y="25018"/>
                    <a:pt x="18582" y="25057"/>
                  </a:cubicBezTo>
                  <a:lnTo>
                    <a:pt x="3501" y="10004"/>
                  </a:lnTo>
                  <a:lnTo>
                    <a:pt x="3501" y="773"/>
                  </a:lnTo>
                  <a:lnTo>
                    <a:pt x="2739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16"/>
            <p:cNvSpPr/>
            <p:nvPr/>
          </p:nvSpPr>
          <p:spPr>
            <a:xfrm>
              <a:off x="1467775" y="1794925"/>
              <a:ext cx="496025" cy="426050"/>
            </a:xfrm>
            <a:custGeom>
              <a:avLst/>
              <a:gdLst/>
              <a:ahLst/>
              <a:cxnLst/>
              <a:rect l="l" t="t" r="r" b="b"/>
              <a:pathLst>
                <a:path w="19841" h="17042" extrusionOk="0">
                  <a:moveTo>
                    <a:pt x="332" y="1"/>
                  </a:moveTo>
                  <a:lnTo>
                    <a:pt x="1" y="335"/>
                  </a:lnTo>
                  <a:lnTo>
                    <a:pt x="8691" y="8961"/>
                  </a:lnTo>
                  <a:lnTo>
                    <a:pt x="11368" y="8961"/>
                  </a:lnTo>
                  <a:lnTo>
                    <a:pt x="19053" y="16591"/>
                  </a:lnTo>
                  <a:cubicBezTo>
                    <a:pt x="19051" y="16608"/>
                    <a:pt x="19048" y="16627"/>
                    <a:pt x="19048" y="16644"/>
                  </a:cubicBezTo>
                  <a:cubicBezTo>
                    <a:pt x="19048" y="16864"/>
                    <a:pt x="19225" y="17041"/>
                    <a:pt x="19443" y="17041"/>
                  </a:cubicBezTo>
                  <a:cubicBezTo>
                    <a:pt x="19661" y="17041"/>
                    <a:pt x="19840" y="16864"/>
                    <a:pt x="19840" y="16644"/>
                  </a:cubicBezTo>
                  <a:cubicBezTo>
                    <a:pt x="19837" y="16425"/>
                    <a:pt x="19661" y="16249"/>
                    <a:pt x="19443" y="16249"/>
                  </a:cubicBezTo>
                  <a:cubicBezTo>
                    <a:pt x="19423" y="16249"/>
                    <a:pt x="19404" y="16252"/>
                    <a:pt x="19385" y="16254"/>
                  </a:cubicBezTo>
                  <a:lnTo>
                    <a:pt x="11561" y="8489"/>
                  </a:lnTo>
                  <a:lnTo>
                    <a:pt x="8884" y="8489"/>
                  </a:lnTo>
                  <a:lnTo>
                    <a:pt x="332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16"/>
            <p:cNvSpPr/>
            <p:nvPr/>
          </p:nvSpPr>
          <p:spPr>
            <a:xfrm>
              <a:off x="1707600" y="2102300"/>
              <a:ext cx="16925" cy="16950"/>
            </a:xfrm>
            <a:custGeom>
              <a:avLst/>
              <a:gdLst/>
              <a:ahLst/>
              <a:cxnLst/>
              <a:rect l="l" t="t" r="r" b="b"/>
              <a:pathLst>
                <a:path w="677" h="678" extrusionOk="0">
                  <a:moveTo>
                    <a:pt x="337" y="117"/>
                  </a:moveTo>
                  <a:cubicBezTo>
                    <a:pt x="461" y="117"/>
                    <a:pt x="558" y="216"/>
                    <a:pt x="558" y="338"/>
                  </a:cubicBezTo>
                  <a:cubicBezTo>
                    <a:pt x="558" y="459"/>
                    <a:pt x="461" y="558"/>
                    <a:pt x="337" y="558"/>
                  </a:cubicBezTo>
                  <a:cubicBezTo>
                    <a:pt x="216" y="558"/>
                    <a:pt x="119" y="459"/>
                    <a:pt x="119" y="338"/>
                  </a:cubicBezTo>
                  <a:cubicBezTo>
                    <a:pt x="119" y="216"/>
                    <a:pt x="216" y="117"/>
                    <a:pt x="337" y="117"/>
                  </a:cubicBezTo>
                  <a:close/>
                  <a:moveTo>
                    <a:pt x="337" y="1"/>
                  </a:moveTo>
                  <a:cubicBezTo>
                    <a:pt x="152" y="1"/>
                    <a:pt x="0" y="153"/>
                    <a:pt x="0" y="338"/>
                  </a:cubicBezTo>
                  <a:cubicBezTo>
                    <a:pt x="0" y="525"/>
                    <a:pt x="152" y="677"/>
                    <a:pt x="337" y="677"/>
                  </a:cubicBezTo>
                  <a:cubicBezTo>
                    <a:pt x="525" y="677"/>
                    <a:pt x="677" y="525"/>
                    <a:pt x="677" y="338"/>
                  </a:cubicBezTo>
                  <a:cubicBezTo>
                    <a:pt x="677" y="153"/>
                    <a:pt x="525" y="1"/>
                    <a:pt x="337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16"/>
            <p:cNvSpPr/>
            <p:nvPr/>
          </p:nvSpPr>
          <p:spPr>
            <a:xfrm>
              <a:off x="2694325" y="1972500"/>
              <a:ext cx="284150" cy="305875"/>
            </a:xfrm>
            <a:custGeom>
              <a:avLst/>
              <a:gdLst/>
              <a:ahLst/>
              <a:cxnLst/>
              <a:rect l="l" t="t" r="r" b="b"/>
              <a:pathLst>
                <a:path w="11366" h="12235" extrusionOk="0">
                  <a:moveTo>
                    <a:pt x="338" y="11677"/>
                  </a:moveTo>
                  <a:cubicBezTo>
                    <a:pt x="459" y="11677"/>
                    <a:pt x="558" y="11777"/>
                    <a:pt x="558" y="11898"/>
                  </a:cubicBezTo>
                  <a:cubicBezTo>
                    <a:pt x="558" y="12019"/>
                    <a:pt x="459" y="12119"/>
                    <a:pt x="338" y="12119"/>
                  </a:cubicBezTo>
                  <a:cubicBezTo>
                    <a:pt x="216" y="12119"/>
                    <a:pt x="117" y="12019"/>
                    <a:pt x="117" y="11898"/>
                  </a:cubicBezTo>
                  <a:cubicBezTo>
                    <a:pt x="117" y="11777"/>
                    <a:pt x="216" y="11677"/>
                    <a:pt x="338" y="11677"/>
                  </a:cubicBezTo>
                  <a:close/>
                  <a:moveTo>
                    <a:pt x="4296" y="0"/>
                  </a:moveTo>
                  <a:lnTo>
                    <a:pt x="3603" y="699"/>
                  </a:lnTo>
                  <a:lnTo>
                    <a:pt x="3603" y="5124"/>
                  </a:lnTo>
                  <a:lnTo>
                    <a:pt x="296" y="8453"/>
                  </a:lnTo>
                  <a:lnTo>
                    <a:pt x="280" y="8469"/>
                  </a:lnTo>
                  <a:lnTo>
                    <a:pt x="280" y="11564"/>
                  </a:lnTo>
                  <a:cubicBezTo>
                    <a:pt x="122" y="11594"/>
                    <a:pt x="1" y="11732"/>
                    <a:pt x="1" y="11898"/>
                  </a:cubicBezTo>
                  <a:cubicBezTo>
                    <a:pt x="1" y="12083"/>
                    <a:pt x="153" y="12235"/>
                    <a:pt x="338" y="12235"/>
                  </a:cubicBezTo>
                  <a:cubicBezTo>
                    <a:pt x="525" y="12235"/>
                    <a:pt x="677" y="12083"/>
                    <a:pt x="677" y="11898"/>
                  </a:cubicBezTo>
                  <a:cubicBezTo>
                    <a:pt x="677" y="11732"/>
                    <a:pt x="556" y="11594"/>
                    <a:pt x="398" y="11564"/>
                  </a:cubicBezTo>
                  <a:lnTo>
                    <a:pt x="398" y="8519"/>
                  </a:lnTo>
                  <a:lnTo>
                    <a:pt x="3719" y="5171"/>
                  </a:lnTo>
                  <a:lnTo>
                    <a:pt x="3719" y="748"/>
                  </a:lnTo>
                  <a:lnTo>
                    <a:pt x="4346" y="119"/>
                  </a:lnTo>
                  <a:lnTo>
                    <a:pt x="11366" y="119"/>
                  </a:lnTo>
                  <a:lnTo>
                    <a:pt x="11366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16"/>
            <p:cNvSpPr/>
            <p:nvPr/>
          </p:nvSpPr>
          <p:spPr>
            <a:xfrm>
              <a:off x="2883975" y="2012650"/>
              <a:ext cx="19775" cy="19850"/>
            </a:xfrm>
            <a:custGeom>
              <a:avLst/>
              <a:gdLst/>
              <a:ahLst/>
              <a:cxnLst/>
              <a:rect l="l" t="t" r="r" b="b"/>
              <a:pathLst>
                <a:path w="791" h="794" extrusionOk="0">
                  <a:moveTo>
                    <a:pt x="395" y="1"/>
                  </a:moveTo>
                  <a:cubicBezTo>
                    <a:pt x="177" y="1"/>
                    <a:pt x="1" y="178"/>
                    <a:pt x="1" y="398"/>
                  </a:cubicBezTo>
                  <a:cubicBezTo>
                    <a:pt x="1" y="616"/>
                    <a:pt x="177" y="793"/>
                    <a:pt x="395" y="793"/>
                  </a:cubicBezTo>
                  <a:cubicBezTo>
                    <a:pt x="613" y="793"/>
                    <a:pt x="790" y="616"/>
                    <a:pt x="790" y="398"/>
                  </a:cubicBezTo>
                  <a:cubicBezTo>
                    <a:pt x="790" y="178"/>
                    <a:pt x="613" y="1"/>
                    <a:pt x="395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16"/>
            <p:cNvSpPr/>
            <p:nvPr/>
          </p:nvSpPr>
          <p:spPr>
            <a:xfrm>
              <a:off x="2855125" y="2014100"/>
              <a:ext cx="16950" cy="16950"/>
            </a:xfrm>
            <a:custGeom>
              <a:avLst/>
              <a:gdLst/>
              <a:ahLst/>
              <a:cxnLst/>
              <a:rect l="l" t="t" r="r" b="b"/>
              <a:pathLst>
                <a:path w="678" h="678" extrusionOk="0">
                  <a:moveTo>
                    <a:pt x="340" y="117"/>
                  </a:moveTo>
                  <a:cubicBezTo>
                    <a:pt x="462" y="117"/>
                    <a:pt x="561" y="216"/>
                    <a:pt x="561" y="338"/>
                  </a:cubicBezTo>
                  <a:cubicBezTo>
                    <a:pt x="561" y="462"/>
                    <a:pt x="462" y="558"/>
                    <a:pt x="340" y="558"/>
                  </a:cubicBezTo>
                  <a:cubicBezTo>
                    <a:pt x="219" y="558"/>
                    <a:pt x="119" y="459"/>
                    <a:pt x="119" y="338"/>
                  </a:cubicBezTo>
                  <a:cubicBezTo>
                    <a:pt x="119" y="216"/>
                    <a:pt x="219" y="117"/>
                    <a:pt x="340" y="117"/>
                  </a:cubicBezTo>
                  <a:close/>
                  <a:moveTo>
                    <a:pt x="340" y="1"/>
                  </a:moveTo>
                  <a:cubicBezTo>
                    <a:pt x="153" y="1"/>
                    <a:pt x="1" y="153"/>
                    <a:pt x="1" y="338"/>
                  </a:cubicBezTo>
                  <a:cubicBezTo>
                    <a:pt x="1" y="525"/>
                    <a:pt x="153" y="677"/>
                    <a:pt x="340" y="677"/>
                  </a:cubicBezTo>
                  <a:cubicBezTo>
                    <a:pt x="525" y="677"/>
                    <a:pt x="677" y="525"/>
                    <a:pt x="677" y="338"/>
                  </a:cubicBezTo>
                  <a:cubicBezTo>
                    <a:pt x="677" y="153"/>
                    <a:pt x="525" y="1"/>
                    <a:pt x="340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16"/>
            <p:cNvSpPr/>
            <p:nvPr/>
          </p:nvSpPr>
          <p:spPr>
            <a:xfrm>
              <a:off x="2504275" y="1775475"/>
              <a:ext cx="497125" cy="627900"/>
            </a:xfrm>
            <a:custGeom>
              <a:avLst/>
              <a:gdLst/>
              <a:ahLst/>
              <a:cxnLst/>
              <a:rect l="l" t="t" r="r" b="b"/>
              <a:pathLst>
                <a:path w="19885" h="25116" extrusionOk="0">
                  <a:moveTo>
                    <a:pt x="19550" y="0"/>
                  </a:moveTo>
                  <a:lnTo>
                    <a:pt x="15318" y="4262"/>
                  </a:lnTo>
                  <a:lnTo>
                    <a:pt x="8448" y="4262"/>
                  </a:lnTo>
                  <a:lnTo>
                    <a:pt x="161" y="12613"/>
                  </a:lnTo>
                  <a:lnTo>
                    <a:pt x="161" y="24403"/>
                  </a:lnTo>
                  <a:cubicBezTo>
                    <a:pt x="64" y="24477"/>
                    <a:pt x="0" y="24591"/>
                    <a:pt x="0" y="24720"/>
                  </a:cubicBezTo>
                  <a:cubicBezTo>
                    <a:pt x="0" y="24938"/>
                    <a:pt x="177" y="25115"/>
                    <a:pt x="395" y="25115"/>
                  </a:cubicBezTo>
                  <a:cubicBezTo>
                    <a:pt x="616" y="25115"/>
                    <a:pt x="793" y="24938"/>
                    <a:pt x="793" y="24720"/>
                  </a:cubicBezTo>
                  <a:cubicBezTo>
                    <a:pt x="793" y="24591"/>
                    <a:pt x="729" y="24477"/>
                    <a:pt x="633" y="24403"/>
                  </a:cubicBezTo>
                  <a:lnTo>
                    <a:pt x="633" y="12806"/>
                  </a:lnTo>
                  <a:lnTo>
                    <a:pt x="8644" y="4734"/>
                  </a:lnTo>
                  <a:lnTo>
                    <a:pt x="15514" y="4734"/>
                  </a:lnTo>
                  <a:lnTo>
                    <a:pt x="19884" y="331"/>
                  </a:lnTo>
                  <a:lnTo>
                    <a:pt x="19550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16"/>
            <p:cNvSpPr/>
            <p:nvPr/>
          </p:nvSpPr>
          <p:spPr>
            <a:xfrm>
              <a:off x="2824900" y="2014100"/>
              <a:ext cx="16925" cy="16950"/>
            </a:xfrm>
            <a:custGeom>
              <a:avLst/>
              <a:gdLst/>
              <a:ahLst/>
              <a:cxnLst/>
              <a:rect l="l" t="t" r="r" b="b"/>
              <a:pathLst>
                <a:path w="677" h="678" extrusionOk="0">
                  <a:moveTo>
                    <a:pt x="340" y="117"/>
                  </a:moveTo>
                  <a:cubicBezTo>
                    <a:pt x="462" y="117"/>
                    <a:pt x="561" y="216"/>
                    <a:pt x="561" y="338"/>
                  </a:cubicBezTo>
                  <a:cubicBezTo>
                    <a:pt x="558" y="462"/>
                    <a:pt x="462" y="558"/>
                    <a:pt x="340" y="558"/>
                  </a:cubicBezTo>
                  <a:cubicBezTo>
                    <a:pt x="219" y="558"/>
                    <a:pt x="119" y="459"/>
                    <a:pt x="119" y="338"/>
                  </a:cubicBezTo>
                  <a:cubicBezTo>
                    <a:pt x="119" y="216"/>
                    <a:pt x="219" y="117"/>
                    <a:pt x="340" y="117"/>
                  </a:cubicBezTo>
                  <a:close/>
                  <a:moveTo>
                    <a:pt x="340" y="1"/>
                  </a:moveTo>
                  <a:cubicBezTo>
                    <a:pt x="153" y="1"/>
                    <a:pt x="1" y="153"/>
                    <a:pt x="1" y="338"/>
                  </a:cubicBezTo>
                  <a:cubicBezTo>
                    <a:pt x="1" y="525"/>
                    <a:pt x="153" y="677"/>
                    <a:pt x="340" y="677"/>
                  </a:cubicBezTo>
                  <a:cubicBezTo>
                    <a:pt x="525" y="677"/>
                    <a:pt x="677" y="525"/>
                    <a:pt x="677" y="338"/>
                  </a:cubicBezTo>
                  <a:cubicBezTo>
                    <a:pt x="677" y="153"/>
                    <a:pt x="525" y="1"/>
                    <a:pt x="340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16"/>
            <p:cNvSpPr/>
            <p:nvPr/>
          </p:nvSpPr>
          <p:spPr>
            <a:xfrm>
              <a:off x="2670875" y="1949175"/>
              <a:ext cx="307600" cy="329200"/>
            </a:xfrm>
            <a:custGeom>
              <a:avLst/>
              <a:gdLst/>
              <a:ahLst/>
              <a:cxnLst/>
              <a:rect l="l" t="t" r="r" b="b"/>
              <a:pathLst>
                <a:path w="12304" h="13168" extrusionOk="0">
                  <a:moveTo>
                    <a:pt x="337" y="12610"/>
                  </a:moveTo>
                  <a:cubicBezTo>
                    <a:pt x="458" y="12610"/>
                    <a:pt x="558" y="12710"/>
                    <a:pt x="558" y="12831"/>
                  </a:cubicBezTo>
                  <a:cubicBezTo>
                    <a:pt x="558" y="12952"/>
                    <a:pt x="458" y="13052"/>
                    <a:pt x="337" y="13052"/>
                  </a:cubicBezTo>
                  <a:cubicBezTo>
                    <a:pt x="216" y="13052"/>
                    <a:pt x="116" y="12952"/>
                    <a:pt x="116" y="12831"/>
                  </a:cubicBezTo>
                  <a:cubicBezTo>
                    <a:pt x="116" y="12710"/>
                    <a:pt x="216" y="12610"/>
                    <a:pt x="337" y="12610"/>
                  </a:cubicBezTo>
                  <a:close/>
                  <a:moveTo>
                    <a:pt x="4928" y="0"/>
                  </a:moveTo>
                  <a:lnTo>
                    <a:pt x="3603" y="1336"/>
                  </a:lnTo>
                  <a:lnTo>
                    <a:pt x="3603" y="5761"/>
                  </a:lnTo>
                  <a:lnTo>
                    <a:pt x="296" y="9091"/>
                  </a:lnTo>
                  <a:lnTo>
                    <a:pt x="279" y="9107"/>
                  </a:lnTo>
                  <a:lnTo>
                    <a:pt x="279" y="12497"/>
                  </a:lnTo>
                  <a:cubicBezTo>
                    <a:pt x="119" y="12527"/>
                    <a:pt x="0" y="12665"/>
                    <a:pt x="0" y="12831"/>
                  </a:cubicBezTo>
                  <a:cubicBezTo>
                    <a:pt x="0" y="13016"/>
                    <a:pt x="152" y="13168"/>
                    <a:pt x="337" y="13168"/>
                  </a:cubicBezTo>
                  <a:cubicBezTo>
                    <a:pt x="525" y="13168"/>
                    <a:pt x="677" y="13016"/>
                    <a:pt x="677" y="12831"/>
                  </a:cubicBezTo>
                  <a:cubicBezTo>
                    <a:pt x="677" y="12665"/>
                    <a:pt x="555" y="12527"/>
                    <a:pt x="398" y="12497"/>
                  </a:cubicBezTo>
                  <a:lnTo>
                    <a:pt x="398" y="9157"/>
                  </a:lnTo>
                  <a:lnTo>
                    <a:pt x="3719" y="5808"/>
                  </a:lnTo>
                  <a:lnTo>
                    <a:pt x="3719" y="1383"/>
                  </a:lnTo>
                  <a:lnTo>
                    <a:pt x="4977" y="116"/>
                  </a:lnTo>
                  <a:lnTo>
                    <a:pt x="12304" y="116"/>
                  </a:lnTo>
                  <a:lnTo>
                    <a:pt x="12304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16"/>
            <p:cNvSpPr/>
            <p:nvPr/>
          </p:nvSpPr>
          <p:spPr>
            <a:xfrm>
              <a:off x="2647325" y="1851175"/>
              <a:ext cx="330400" cy="427275"/>
            </a:xfrm>
            <a:custGeom>
              <a:avLst/>
              <a:gdLst/>
              <a:ahLst/>
              <a:cxnLst/>
              <a:rect l="l" t="t" r="r" b="b"/>
              <a:pathLst>
                <a:path w="13216" h="17091" extrusionOk="0">
                  <a:moveTo>
                    <a:pt x="340" y="16530"/>
                  </a:moveTo>
                  <a:cubicBezTo>
                    <a:pt x="462" y="16530"/>
                    <a:pt x="561" y="16630"/>
                    <a:pt x="561" y="16751"/>
                  </a:cubicBezTo>
                  <a:cubicBezTo>
                    <a:pt x="561" y="16872"/>
                    <a:pt x="462" y="16972"/>
                    <a:pt x="340" y="16972"/>
                  </a:cubicBezTo>
                  <a:cubicBezTo>
                    <a:pt x="219" y="16972"/>
                    <a:pt x="120" y="16872"/>
                    <a:pt x="120" y="16751"/>
                  </a:cubicBezTo>
                  <a:cubicBezTo>
                    <a:pt x="120" y="16630"/>
                    <a:pt x="219" y="16530"/>
                    <a:pt x="340" y="16530"/>
                  </a:cubicBezTo>
                  <a:close/>
                  <a:moveTo>
                    <a:pt x="13133" y="0"/>
                  </a:moveTo>
                  <a:lnTo>
                    <a:pt x="10173" y="2984"/>
                  </a:lnTo>
                  <a:lnTo>
                    <a:pt x="5577" y="2984"/>
                  </a:lnTo>
                  <a:lnTo>
                    <a:pt x="3614" y="4964"/>
                  </a:lnTo>
                  <a:lnTo>
                    <a:pt x="3614" y="9389"/>
                  </a:lnTo>
                  <a:lnTo>
                    <a:pt x="291" y="12735"/>
                  </a:lnTo>
                  <a:lnTo>
                    <a:pt x="282" y="16420"/>
                  </a:lnTo>
                  <a:cubicBezTo>
                    <a:pt x="122" y="16447"/>
                    <a:pt x="1" y="16585"/>
                    <a:pt x="1" y="16751"/>
                  </a:cubicBezTo>
                  <a:cubicBezTo>
                    <a:pt x="1" y="16939"/>
                    <a:pt x="153" y="17091"/>
                    <a:pt x="340" y="17091"/>
                  </a:cubicBezTo>
                  <a:cubicBezTo>
                    <a:pt x="528" y="17091"/>
                    <a:pt x="680" y="16939"/>
                    <a:pt x="680" y="16751"/>
                  </a:cubicBezTo>
                  <a:cubicBezTo>
                    <a:pt x="680" y="16585"/>
                    <a:pt x="559" y="16447"/>
                    <a:pt x="401" y="16417"/>
                  </a:cubicBezTo>
                  <a:lnTo>
                    <a:pt x="409" y="12784"/>
                  </a:lnTo>
                  <a:lnTo>
                    <a:pt x="3730" y="9436"/>
                  </a:lnTo>
                  <a:lnTo>
                    <a:pt x="3730" y="5011"/>
                  </a:lnTo>
                  <a:lnTo>
                    <a:pt x="5627" y="3103"/>
                  </a:lnTo>
                  <a:lnTo>
                    <a:pt x="10220" y="3103"/>
                  </a:lnTo>
                  <a:lnTo>
                    <a:pt x="13215" y="86"/>
                  </a:lnTo>
                  <a:lnTo>
                    <a:pt x="13133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16"/>
            <p:cNvSpPr/>
            <p:nvPr/>
          </p:nvSpPr>
          <p:spPr>
            <a:xfrm>
              <a:off x="2414275" y="1478925"/>
              <a:ext cx="324450" cy="777500"/>
            </a:xfrm>
            <a:custGeom>
              <a:avLst/>
              <a:gdLst/>
              <a:ahLst/>
              <a:cxnLst/>
              <a:rect l="l" t="t" r="r" b="b"/>
              <a:pathLst>
                <a:path w="12978" h="31100" extrusionOk="0">
                  <a:moveTo>
                    <a:pt x="340" y="30540"/>
                  </a:moveTo>
                  <a:cubicBezTo>
                    <a:pt x="462" y="30540"/>
                    <a:pt x="561" y="30639"/>
                    <a:pt x="561" y="30760"/>
                  </a:cubicBezTo>
                  <a:cubicBezTo>
                    <a:pt x="561" y="30882"/>
                    <a:pt x="462" y="30981"/>
                    <a:pt x="340" y="30981"/>
                  </a:cubicBezTo>
                  <a:cubicBezTo>
                    <a:pt x="219" y="30981"/>
                    <a:pt x="119" y="30882"/>
                    <a:pt x="119" y="30760"/>
                  </a:cubicBezTo>
                  <a:cubicBezTo>
                    <a:pt x="119" y="30639"/>
                    <a:pt x="219" y="30540"/>
                    <a:pt x="340" y="30540"/>
                  </a:cubicBezTo>
                  <a:close/>
                  <a:moveTo>
                    <a:pt x="12895" y="0"/>
                  </a:moveTo>
                  <a:lnTo>
                    <a:pt x="4834" y="8097"/>
                  </a:lnTo>
                  <a:lnTo>
                    <a:pt x="4818" y="8116"/>
                  </a:lnTo>
                  <a:lnTo>
                    <a:pt x="4818" y="15097"/>
                  </a:lnTo>
                  <a:lnTo>
                    <a:pt x="953" y="18979"/>
                  </a:lnTo>
                  <a:lnTo>
                    <a:pt x="953" y="24364"/>
                  </a:lnTo>
                  <a:lnTo>
                    <a:pt x="282" y="25041"/>
                  </a:lnTo>
                  <a:lnTo>
                    <a:pt x="282" y="30429"/>
                  </a:lnTo>
                  <a:cubicBezTo>
                    <a:pt x="122" y="30457"/>
                    <a:pt x="1" y="30595"/>
                    <a:pt x="1" y="30760"/>
                  </a:cubicBezTo>
                  <a:cubicBezTo>
                    <a:pt x="1" y="30948"/>
                    <a:pt x="153" y="31100"/>
                    <a:pt x="340" y="31100"/>
                  </a:cubicBezTo>
                  <a:cubicBezTo>
                    <a:pt x="528" y="31100"/>
                    <a:pt x="680" y="30948"/>
                    <a:pt x="680" y="30760"/>
                  </a:cubicBezTo>
                  <a:cubicBezTo>
                    <a:pt x="680" y="30595"/>
                    <a:pt x="558" y="30457"/>
                    <a:pt x="398" y="30429"/>
                  </a:cubicBezTo>
                  <a:lnTo>
                    <a:pt x="398" y="25090"/>
                  </a:lnTo>
                  <a:lnTo>
                    <a:pt x="1072" y="24414"/>
                  </a:lnTo>
                  <a:lnTo>
                    <a:pt x="1072" y="19028"/>
                  </a:lnTo>
                  <a:lnTo>
                    <a:pt x="4936" y="15147"/>
                  </a:lnTo>
                  <a:lnTo>
                    <a:pt x="4936" y="8163"/>
                  </a:lnTo>
                  <a:lnTo>
                    <a:pt x="12978" y="83"/>
                  </a:lnTo>
                  <a:lnTo>
                    <a:pt x="12895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16"/>
            <p:cNvSpPr/>
            <p:nvPr/>
          </p:nvSpPr>
          <p:spPr>
            <a:xfrm>
              <a:off x="2294950" y="1643925"/>
              <a:ext cx="112925" cy="685675"/>
            </a:xfrm>
            <a:custGeom>
              <a:avLst/>
              <a:gdLst/>
              <a:ahLst/>
              <a:cxnLst/>
              <a:rect l="l" t="t" r="r" b="b"/>
              <a:pathLst>
                <a:path w="4517" h="27427" extrusionOk="0">
                  <a:moveTo>
                    <a:pt x="338" y="26866"/>
                  </a:moveTo>
                  <a:cubicBezTo>
                    <a:pt x="462" y="26866"/>
                    <a:pt x="558" y="26965"/>
                    <a:pt x="558" y="27087"/>
                  </a:cubicBezTo>
                  <a:cubicBezTo>
                    <a:pt x="558" y="27208"/>
                    <a:pt x="462" y="27307"/>
                    <a:pt x="338" y="27307"/>
                  </a:cubicBezTo>
                  <a:cubicBezTo>
                    <a:pt x="216" y="27307"/>
                    <a:pt x="120" y="27208"/>
                    <a:pt x="120" y="27087"/>
                  </a:cubicBezTo>
                  <a:cubicBezTo>
                    <a:pt x="120" y="26965"/>
                    <a:pt x="216" y="26866"/>
                    <a:pt x="338" y="26866"/>
                  </a:cubicBezTo>
                  <a:close/>
                  <a:moveTo>
                    <a:pt x="4398" y="1"/>
                  </a:moveTo>
                  <a:lnTo>
                    <a:pt x="4398" y="6093"/>
                  </a:lnTo>
                  <a:lnTo>
                    <a:pt x="1097" y="9408"/>
                  </a:lnTo>
                  <a:lnTo>
                    <a:pt x="1077" y="9425"/>
                  </a:lnTo>
                  <a:lnTo>
                    <a:pt x="1077" y="19592"/>
                  </a:lnTo>
                  <a:lnTo>
                    <a:pt x="280" y="20392"/>
                  </a:lnTo>
                  <a:lnTo>
                    <a:pt x="280" y="26755"/>
                  </a:lnTo>
                  <a:cubicBezTo>
                    <a:pt x="122" y="26783"/>
                    <a:pt x="1" y="26921"/>
                    <a:pt x="1" y="27087"/>
                  </a:cubicBezTo>
                  <a:cubicBezTo>
                    <a:pt x="1" y="27274"/>
                    <a:pt x="153" y="27426"/>
                    <a:pt x="340" y="27426"/>
                  </a:cubicBezTo>
                  <a:cubicBezTo>
                    <a:pt x="525" y="27426"/>
                    <a:pt x="677" y="27274"/>
                    <a:pt x="677" y="27087"/>
                  </a:cubicBezTo>
                  <a:cubicBezTo>
                    <a:pt x="677" y="26921"/>
                    <a:pt x="556" y="26783"/>
                    <a:pt x="398" y="26755"/>
                  </a:cubicBezTo>
                  <a:lnTo>
                    <a:pt x="398" y="20442"/>
                  </a:lnTo>
                  <a:lnTo>
                    <a:pt x="1196" y="19639"/>
                  </a:lnTo>
                  <a:lnTo>
                    <a:pt x="1196" y="9475"/>
                  </a:lnTo>
                  <a:lnTo>
                    <a:pt x="4500" y="6159"/>
                  </a:lnTo>
                  <a:lnTo>
                    <a:pt x="4517" y="6143"/>
                  </a:lnTo>
                  <a:lnTo>
                    <a:pt x="4517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16"/>
            <p:cNvSpPr/>
            <p:nvPr/>
          </p:nvSpPr>
          <p:spPr>
            <a:xfrm>
              <a:off x="2319325" y="978025"/>
              <a:ext cx="44250" cy="465925"/>
            </a:xfrm>
            <a:custGeom>
              <a:avLst/>
              <a:gdLst/>
              <a:ahLst/>
              <a:cxnLst/>
              <a:rect l="l" t="t" r="r" b="b"/>
              <a:pathLst>
                <a:path w="1770" h="18637" extrusionOk="0">
                  <a:moveTo>
                    <a:pt x="1430" y="18076"/>
                  </a:moveTo>
                  <a:cubicBezTo>
                    <a:pt x="1552" y="18076"/>
                    <a:pt x="1651" y="18176"/>
                    <a:pt x="1651" y="18297"/>
                  </a:cubicBezTo>
                  <a:cubicBezTo>
                    <a:pt x="1651" y="18419"/>
                    <a:pt x="1552" y="18518"/>
                    <a:pt x="1430" y="18518"/>
                  </a:cubicBezTo>
                  <a:cubicBezTo>
                    <a:pt x="1309" y="18518"/>
                    <a:pt x="1209" y="18419"/>
                    <a:pt x="1209" y="18297"/>
                  </a:cubicBezTo>
                  <a:cubicBezTo>
                    <a:pt x="1209" y="18176"/>
                    <a:pt x="1309" y="18076"/>
                    <a:pt x="1430" y="18076"/>
                  </a:cubicBezTo>
                  <a:close/>
                  <a:moveTo>
                    <a:pt x="0" y="1"/>
                  </a:moveTo>
                  <a:lnTo>
                    <a:pt x="0" y="9461"/>
                  </a:lnTo>
                  <a:lnTo>
                    <a:pt x="1372" y="10822"/>
                  </a:lnTo>
                  <a:lnTo>
                    <a:pt x="1372" y="17966"/>
                  </a:lnTo>
                  <a:cubicBezTo>
                    <a:pt x="1212" y="17993"/>
                    <a:pt x="1093" y="18131"/>
                    <a:pt x="1093" y="18297"/>
                  </a:cubicBezTo>
                  <a:cubicBezTo>
                    <a:pt x="1093" y="18485"/>
                    <a:pt x="1245" y="18637"/>
                    <a:pt x="1430" y="18637"/>
                  </a:cubicBezTo>
                  <a:cubicBezTo>
                    <a:pt x="1618" y="18637"/>
                    <a:pt x="1770" y="18485"/>
                    <a:pt x="1770" y="18297"/>
                  </a:cubicBezTo>
                  <a:cubicBezTo>
                    <a:pt x="1770" y="18131"/>
                    <a:pt x="1648" y="17993"/>
                    <a:pt x="1491" y="17966"/>
                  </a:cubicBezTo>
                  <a:lnTo>
                    <a:pt x="1491" y="10772"/>
                  </a:lnTo>
                  <a:lnTo>
                    <a:pt x="119" y="9411"/>
                  </a:lnTo>
                  <a:lnTo>
                    <a:pt x="119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16"/>
            <p:cNvSpPr/>
            <p:nvPr/>
          </p:nvSpPr>
          <p:spPr>
            <a:xfrm>
              <a:off x="2383650" y="1447800"/>
              <a:ext cx="355075" cy="632575"/>
            </a:xfrm>
            <a:custGeom>
              <a:avLst/>
              <a:gdLst/>
              <a:ahLst/>
              <a:cxnLst/>
              <a:rect l="l" t="t" r="r" b="b"/>
              <a:pathLst>
                <a:path w="14203" h="25303" extrusionOk="0">
                  <a:moveTo>
                    <a:pt x="340" y="24743"/>
                  </a:moveTo>
                  <a:cubicBezTo>
                    <a:pt x="461" y="24743"/>
                    <a:pt x="558" y="24842"/>
                    <a:pt x="558" y="24963"/>
                  </a:cubicBezTo>
                  <a:cubicBezTo>
                    <a:pt x="558" y="25085"/>
                    <a:pt x="461" y="25184"/>
                    <a:pt x="340" y="25184"/>
                  </a:cubicBezTo>
                  <a:cubicBezTo>
                    <a:pt x="218" y="25184"/>
                    <a:pt x="119" y="25085"/>
                    <a:pt x="119" y="24963"/>
                  </a:cubicBezTo>
                  <a:cubicBezTo>
                    <a:pt x="119" y="24842"/>
                    <a:pt x="218" y="24743"/>
                    <a:pt x="340" y="24743"/>
                  </a:cubicBezTo>
                  <a:close/>
                  <a:moveTo>
                    <a:pt x="14120" y="0"/>
                  </a:moveTo>
                  <a:lnTo>
                    <a:pt x="5115" y="9046"/>
                  </a:lnTo>
                  <a:lnTo>
                    <a:pt x="5099" y="9063"/>
                  </a:lnTo>
                  <a:lnTo>
                    <a:pt x="5099" y="16044"/>
                  </a:lnTo>
                  <a:lnTo>
                    <a:pt x="1234" y="19926"/>
                  </a:lnTo>
                  <a:lnTo>
                    <a:pt x="1234" y="21275"/>
                  </a:lnTo>
                  <a:lnTo>
                    <a:pt x="279" y="22236"/>
                  </a:lnTo>
                  <a:lnTo>
                    <a:pt x="279" y="24632"/>
                  </a:lnTo>
                  <a:cubicBezTo>
                    <a:pt x="122" y="24660"/>
                    <a:pt x="0" y="24798"/>
                    <a:pt x="0" y="24963"/>
                  </a:cubicBezTo>
                  <a:cubicBezTo>
                    <a:pt x="0" y="25151"/>
                    <a:pt x="152" y="25303"/>
                    <a:pt x="337" y="25303"/>
                  </a:cubicBezTo>
                  <a:cubicBezTo>
                    <a:pt x="525" y="25303"/>
                    <a:pt x="676" y="25151"/>
                    <a:pt x="676" y="24963"/>
                  </a:cubicBezTo>
                  <a:cubicBezTo>
                    <a:pt x="676" y="24798"/>
                    <a:pt x="555" y="24660"/>
                    <a:pt x="398" y="24632"/>
                  </a:cubicBezTo>
                  <a:lnTo>
                    <a:pt x="398" y="22286"/>
                  </a:lnTo>
                  <a:lnTo>
                    <a:pt x="1353" y="21325"/>
                  </a:lnTo>
                  <a:lnTo>
                    <a:pt x="1353" y="19975"/>
                  </a:lnTo>
                  <a:lnTo>
                    <a:pt x="5215" y="16094"/>
                  </a:lnTo>
                  <a:lnTo>
                    <a:pt x="5215" y="9110"/>
                  </a:lnTo>
                  <a:lnTo>
                    <a:pt x="14203" y="83"/>
                  </a:lnTo>
                  <a:lnTo>
                    <a:pt x="14120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16"/>
            <p:cNvSpPr/>
            <p:nvPr/>
          </p:nvSpPr>
          <p:spPr>
            <a:xfrm>
              <a:off x="2570600" y="2009975"/>
              <a:ext cx="134375" cy="180625"/>
            </a:xfrm>
            <a:custGeom>
              <a:avLst/>
              <a:gdLst/>
              <a:ahLst/>
              <a:cxnLst/>
              <a:rect l="l" t="t" r="r" b="b"/>
              <a:pathLst>
                <a:path w="5375" h="7225" extrusionOk="0">
                  <a:moveTo>
                    <a:pt x="340" y="6667"/>
                  </a:moveTo>
                  <a:cubicBezTo>
                    <a:pt x="461" y="6667"/>
                    <a:pt x="561" y="6766"/>
                    <a:pt x="561" y="6888"/>
                  </a:cubicBezTo>
                  <a:cubicBezTo>
                    <a:pt x="561" y="7009"/>
                    <a:pt x="461" y="7109"/>
                    <a:pt x="340" y="7109"/>
                  </a:cubicBezTo>
                  <a:cubicBezTo>
                    <a:pt x="218" y="7109"/>
                    <a:pt x="119" y="7009"/>
                    <a:pt x="119" y="6888"/>
                  </a:cubicBezTo>
                  <a:cubicBezTo>
                    <a:pt x="119" y="6766"/>
                    <a:pt x="218" y="6667"/>
                    <a:pt x="340" y="6667"/>
                  </a:cubicBezTo>
                  <a:close/>
                  <a:moveTo>
                    <a:pt x="5292" y="0"/>
                  </a:moveTo>
                  <a:lnTo>
                    <a:pt x="298" y="5033"/>
                  </a:lnTo>
                  <a:lnTo>
                    <a:pt x="282" y="5049"/>
                  </a:lnTo>
                  <a:lnTo>
                    <a:pt x="282" y="6554"/>
                  </a:lnTo>
                  <a:cubicBezTo>
                    <a:pt x="122" y="6581"/>
                    <a:pt x="0" y="6719"/>
                    <a:pt x="0" y="6888"/>
                  </a:cubicBezTo>
                  <a:cubicBezTo>
                    <a:pt x="0" y="7073"/>
                    <a:pt x="152" y="7224"/>
                    <a:pt x="340" y="7224"/>
                  </a:cubicBezTo>
                  <a:cubicBezTo>
                    <a:pt x="528" y="7224"/>
                    <a:pt x="679" y="7073"/>
                    <a:pt x="679" y="6888"/>
                  </a:cubicBezTo>
                  <a:cubicBezTo>
                    <a:pt x="679" y="6719"/>
                    <a:pt x="558" y="6581"/>
                    <a:pt x="398" y="6554"/>
                  </a:cubicBezTo>
                  <a:lnTo>
                    <a:pt x="398" y="5099"/>
                  </a:lnTo>
                  <a:lnTo>
                    <a:pt x="5375" y="83"/>
                  </a:lnTo>
                  <a:lnTo>
                    <a:pt x="5292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16"/>
            <p:cNvSpPr/>
            <p:nvPr/>
          </p:nvSpPr>
          <p:spPr>
            <a:xfrm>
              <a:off x="2598200" y="2046475"/>
              <a:ext cx="106775" cy="190075"/>
            </a:xfrm>
            <a:custGeom>
              <a:avLst/>
              <a:gdLst/>
              <a:ahLst/>
              <a:cxnLst/>
              <a:rect l="l" t="t" r="r" b="b"/>
              <a:pathLst>
                <a:path w="4271" h="7603" extrusionOk="0">
                  <a:moveTo>
                    <a:pt x="340" y="7045"/>
                  </a:moveTo>
                  <a:cubicBezTo>
                    <a:pt x="461" y="7045"/>
                    <a:pt x="561" y="7145"/>
                    <a:pt x="561" y="7266"/>
                  </a:cubicBezTo>
                  <a:cubicBezTo>
                    <a:pt x="561" y="7388"/>
                    <a:pt x="461" y="7487"/>
                    <a:pt x="340" y="7487"/>
                  </a:cubicBezTo>
                  <a:cubicBezTo>
                    <a:pt x="219" y="7487"/>
                    <a:pt x="119" y="7388"/>
                    <a:pt x="119" y="7266"/>
                  </a:cubicBezTo>
                  <a:cubicBezTo>
                    <a:pt x="119" y="7145"/>
                    <a:pt x="219" y="7045"/>
                    <a:pt x="340" y="7045"/>
                  </a:cubicBezTo>
                  <a:close/>
                  <a:moveTo>
                    <a:pt x="4188" y="1"/>
                  </a:moveTo>
                  <a:lnTo>
                    <a:pt x="299" y="3920"/>
                  </a:lnTo>
                  <a:lnTo>
                    <a:pt x="279" y="3937"/>
                  </a:lnTo>
                  <a:lnTo>
                    <a:pt x="279" y="6932"/>
                  </a:lnTo>
                  <a:cubicBezTo>
                    <a:pt x="122" y="6960"/>
                    <a:pt x="0" y="7098"/>
                    <a:pt x="0" y="7266"/>
                  </a:cubicBezTo>
                  <a:cubicBezTo>
                    <a:pt x="0" y="7451"/>
                    <a:pt x="152" y="7603"/>
                    <a:pt x="340" y="7603"/>
                  </a:cubicBezTo>
                  <a:cubicBezTo>
                    <a:pt x="525" y="7603"/>
                    <a:pt x="677" y="7451"/>
                    <a:pt x="677" y="7266"/>
                  </a:cubicBezTo>
                  <a:cubicBezTo>
                    <a:pt x="677" y="7101"/>
                    <a:pt x="558" y="6963"/>
                    <a:pt x="398" y="6935"/>
                  </a:cubicBezTo>
                  <a:lnTo>
                    <a:pt x="398" y="3987"/>
                  </a:lnTo>
                  <a:lnTo>
                    <a:pt x="4271" y="83"/>
                  </a:lnTo>
                  <a:lnTo>
                    <a:pt x="4188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16"/>
            <p:cNvSpPr/>
            <p:nvPr/>
          </p:nvSpPr>
          <p:spPr>
            <a:xfrm>
              <a:off x="2318275" y="2070425"/>
              <a:ext cx="36950" cy="307200"/>
            </a:xfrm>
            <a:custGeom>
              <a:avLst/>
              <a:gdLst/>
              <a:ahLst/>
              <a:cxnLst/>
              <a:rect l="l" t="t" r="r" b="b"/>
              <a:pathLst>
                <a:path w="1478" h="12288" extrusionOk="0">
                  <a:moveTo>
                    <a:pt x="1138" y="119"/>
                  </a:moveTo>
                  <a:cubicBezTo>
                    <a:pt x="1260" y="119"/>
                    <a:pt x="1359" y="219"/>
                    <a:pt x="1359" y="340"/>
                  </a:cubicBezTo>
                  <a:cubicBezTo>
                    <a:pt x="1359" y="461"/>
                    <a:pt x="1260" y="561"/>
                    <a:pt x="1138" y="561"/>
                  </a:cubicBezTo>
                  <a:cubicBezTo>
                    <a:pt x="1017" y="561"/>
                    <a:pt x="917" y="461"/>
                    <a:pt x="917" y="340"/>
                  </a:cubicBezTo>
                  <a:cubicBezTo>
                    <a:pt x="917" y="219"/>
                    <a:pt x="1017" y="119"/>
                    <a:pt x="1138" y="119"/>
                  </a:cubicBezTo>
                  <a:close/>
                  <a:moveTo>
                    <a:pt x="340" y="11727"/>
                  </a:moveTo>
                  <a:cubicBezTo>
                    <a:pt x="462" y="11727"/>
                    <a:pt x="561" y="11826"/>
                    <a:pt x="561" y="11948"/>
                  </a:cubicBezTo>
                  <a:cubicBezTo>
                    <a:pt x="561" y="12069"/>
                    <a:pt x="462" y="12169"/>
                    <a:pt x="340" y="12169"/>
                  </a:cubicBezTo>
                  <a:cubicBezTo>
                    <a:pt x="219" y="12169"/>
                    <a:pt x="120" y="12069"/>
                    <a:pt x="120" y="11948"/>
                  </a:cubicBezTo>
                  <a:cubicBezTo>
                    <a:pt x="120" y="11826"/>
                    <a:pt x="219" y="11727"/>
                    <a:pt x="340" y="11727"/>
                  </a:cubicBezTo>
                  <a:close/>
                  <a:moveTo>
                    <a:pt x="1138" y="0"/>
                  </a:moveTo>
                  <a:cubicBezTo>
                    <a:pt x="953" y="0"/>
                    <a:pt x="801" y="152"/>
                    <a:pt x="801" y="340"/>
                  </a:cubicBezTo>
                  <a:cubicBezTo>
                    <a:pt x="801" y="506"/>
                    <a:pt x="920" y="644"/>
                    <a:pt x="1080" y="671"/>
                  </a:cubicBezTo>
                  <a:lnTo>
                    <a:pt x="1080" y="2824"/>
                  </a:lnTo>
                  <a:lnTo>
                    <a:pt x="282" y="3628"/>
                  </a:lnTo>
                  <a:lnTo>
                    <a:pt x="282" y="11617"/>
                  </a:lnTo>
                  <a:cubicBezTo>
                    <a:pt x="122" y="11644"/>
                    <a:pt x="1" y="11782"/>
                    <a:pt x="1" y="11948"/>
                  </a:cubicBezTo>
                  <a:cubicBezTo>
                    <a:pt x="1" y="12136"/>
                    <a:pt x="153" y="12287"/>
                    <a:pt x="340" y="12287"/>
                  </a:cubicBezTo>
                  <a:cubicBezTo>
                    <a:pt x="528" y="12287"/>
                    <a:pt x="680" y="12136"/>
                    <a:pt x="680" y="11948"/>
                  </a:cubicBezTo>
                  <a:cubicBezTo>
                    <a:pt x="680" y="11782"/>
                    <a:pt x="558" y="11644"/>
                    <a:pt x="398" y="11617"/>
                  </a:cubicBezTo>
                  <a:lnTo>
                    <a:pt x="398" y="3675"/>
                  </a:lnTo>
                  <a:lnTo>
                    <a:pt x="1199" y="2874"/>
                  </a:lnTo>
                  <a:lnTo>
                    <a:pt x="1199" y="671"/>
                  </a:lnTo>
                  <a:cubicBezTo>
                    <a:pt x="1356" y="644"/>
                    <a:pt x="1478" y="506"/>
                    <a:pt x="1478" y="340"/>
                  </a:cubicBezTo>
                  <a:cubicBezTo>
                    <a:pt x="1478" y="152"/>
                    <a:pt x="1326" y="0"/>
                    <a:pt x="1138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16"/>
            <p:cNvSpPr/>
            <p:nvPr/>
          </p:nvSpPr>
          <p:spPr>
            <a:xfrm>
              <a:off x="2056800" y="1031225"/>
              <a:ext cx="185725" cy="1020175"/>
            </a:xfrm>
            <a:custGeom>
              <a:avLst/>
              <a:gdLst/>
              <a:ahLst/>
              <a:cxnLst/>
              <a:rect l="l" t="t" r="r" b="b"/>
              <a:pathLst>
                <a:path w="7429" h="40807" extrusionOk="0">
                  <a:moveTo>
                    <a:pt x="3641" y="120"/>
                  </a:moveTo>
                  <a:cubicBezTo>
                    <a:pt x="3763" y="120"/>
                    <a:pt x="3862" y="219"/>
                    <a:pt x="3862" y="340"/>
                  </a:cubicBezTo>
                  <a:cubicBezTo>
                    <a:pt x="3862" y="459"/>
                    <a:pt x="3763" y="559"/>
                    <a:pt x="3641" y="559"/>
                  </a:cubicBezTo>
                  <a:cubicBezTo>
                    <a:pt x="3520" y="559"/>
                    <a:pt x="3421" y="459"/>
                    <a:pt x="3421" y="340"/>
                  </a:cubicBezTo>
                  <a:cubicBezTo>
                    <a:pt x="3421" y="219"/>
                    <a:pt x="3520" y="120"/>
                    <a:pt x="3641" y="120"/>
                  </a:cubicBezTo>
                  <a:close/>
                  <a:moveTo>
                    <a:pt x="3641" y="1"/>
                  </a:moveTo>
                  <a:cubicBezTo>
                    <a:pt x="3457" y="1"/>
                    <a:pt x="3305" y="153"/>
                    <a:pt x="3305" y="340"/>
                  </a:cubicBezTo>
                  <a:cubicBezTo>
                    <a:pt x="3305" y="412"/>
                    <a:pt x="3327" y="478"/>
                    <a:pt x="3365" y="534"/>
                  </a:cubicBezTo>
                  <a:lnTo>
                    <a:pt x="0" y="3904"/>
                  </a:lnTo>
                  <a:lnTo>
                    <a:pt x="0" y="22284"/>
                  </a:lnTo>
                  <a:lnTo>
                    <a:pt x="1372" y="23645"/>
                  </a:lnTo>
                  <a:lnTo>
                    <a:pt x="1372" y="25930"/>
                  </a:lnTo>
                  <a:lnTo>
                    <a:pt x="7310" y="31860"/>
                  </a:lnTo>
                  <a:lnTo>
                    <a:pt x="7310" y="40807"/>
                  </a:lnTo>
                  <a:lnTo>
                    <a:pt x="7429" y="40807"/>
                  </a:lnTo>
                  <a:lnTo>
                    <a:pt x="7429" y="31810"/>
                  </a:lnTo>
                  <a:lnTo>
                    <a:pt x="1491" y="25883"/>
                  </a:lnTo>
                  <a:lnTo>
                    <a:pt x="1491" y="23595"/>
                  </a:lnTo>
                  <a:lnTo>
                    <a:pt x="119" y="22234"/>
                  </a:lnTo>
                  <a:lnTo>
                    <a:pt x="119" y="3954"/>
                  </a:lnTo>
                  <a:lnTo>
                    <a:pt x="3448" y="616"/>
                  </a:lnTo>
                  <a:cubicBezTo>
                    <a:pt x="3503" y="655"/>
                    <a:pt x="3570" y="677"/>
                    <a:pt x="3641" y="677"/>
                  </a:cubicBezTo>
                  <a:cubicBezTo>
                    <a:pt x="3829" y="677"/>
                    <a:pt x="3981" y="525"/>
                    <a:pt x="3981" y="340"/>
                  </a:cubicBezTo>
                  <a:cubicBezTo>
                    <a:pt x="3981" y="153"/>
                    <a:pt x="3829" y="1"/>
                    <a:pt x="3641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16"/>
            <p:cNvSpPr/>
            <p:nvPr/>
          </p:nvSpPr>
          <p:spPr>
            <a:xfrm>
              <a:off x="2103525" y="1076775"/>
              <a:ext cx="86150" cy="631775"/>
            </a:xfrm>
            <a:custGeom>
              <a:avLst/>
              <a:gdLst/>
              <a:ahLst/>
              <a:cxnLst/>
              <a:rect l="l" t="t" r="r" b="b"/>
              <a:pathLst>
                <a:path w="3446" h="25271" extrusionOk="0">
                  <a:moveTo>
                    <a:pt x="3106" y="24713"/>
                  </a:moveTo>
                  <a:cubicBezTo>
                    <a:pt x="3230" y="24713"/>
                    <a:pt x="3327" y="24809"/>
                    <a:pt x="3327" y="24934"/>
                  </a:cubicBezTo>
                  <a:cubicBezTo>
                    <a:pt x="3327" y="25055"/>
                    <a:pt x="3227" y="25154"/>
                    <a:pt x="3106" y="25154"/>
                  </a:cubicBezTo>
                  <a:cubicBezTo>
                    <a:pt x="2984" y="25154"/>
                    <a:pt x="2888" y="25055"/>
                    <a:pt x="2888" y="24934"/>
                  </a:cubicBezTo>
                  <a:cubicBezTo>
                    <a:pt x="2888" y="24812"/>
                    <a:pt x="2984" y="24713"/>
                    <a:pt x="3106" y="24713"/>
                  </a:cubicBezTo>
                  <a:close/>
                  <a:moveTo>
                    <a:pt x="2667" y="1"/>
                  </a:moveTo>
                  <a:lnTo>
                    <a:pt x="0" y="2673"/>
                  </a:lnTo>
                  <a:lnTo>
                    <a:pt x="0" y="19871"/>
                  </a:lnTo>
                  <a:lnTo>
                    <a:pt x="1408" y="21268"/>
                  </a:lnTo>
                  <a:lnTo>
                    <a:pt x="2289" y="21268"/>
                  </a:lnTo>
                  <a:lnTo>
                    <a:pt x="3048" y="22021"/>
                  </a:lnTo>
                  <a:lnTo>
                    <a:pt x="3048" y="24600"/>
                  </a:lnTo>
                  <a:cubicBezTo>
                    <a:pt x="2890" y="24627"/>
                    <a:pt x="2769" y="24765"/>
                    <a:pt x="2769" y="24934"/>
                  </a:cubicBezTo>
                  <a:cubicBezTo>
                    <a:pt x="2769" y="25119"/>
                    <a:pt x="2921" y="25270"/>
                    <a:pt x="3106" y="25270"/>
                  </a:cubicBezTo>
                  <a:cubicBezTo>
                    <a:pt x="3293" y="25270"/>
                    <a:pt x="3445" y="25119"/>
                    <a:pt x="3445" y="24934"/>
                  </a:cubicBezTo>
                  <a:cubicBezTo>
                    <a:pt x="3445" y="24765"/>
                    <a:pt x="3324" y="24627"/>
                    <a:pt x="3167" y="24600"/>
                  </a:cubicBezTo>
                  <a:lnTo>
                    <a:pt x="3167" y="21972"/>
                  </a:lnTo>
                  <a:lnTo>
                    <a:pt x="2338" y="21149"/>
                  </a:lnTo>
                  <a:lnTo>
                    <a:pt x="1455" y="21149"/>
                  </a:lnTo>
                  <a:lnTo>
                    <a:pt x="119" y="19821"/>
                  </a:lnTo>
                  <a:lnTo>
                    <a:pt x="119" y="2720"/>
                  </a:lnTo>
                  <a:lnTo>
                    <a:pt x="2750" y="84"/>
                  </a:lnTo>
                  <a:lnTo>
                    <a:pt x="2667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16"/>
            <p:cNvSpPr/>
            <p:nvPr/>
          </p:nvSpPr>
          <p:spPr>
            <a:xfrm>
              <a:off x="2292900" y="1580575"/>
              <a:ext cx="17000" cy="16925"/>
            </a:xfrm>
            <a:custGeom>
              <a:avLst/>
              <a:gdLst/>
              <a:ahLst/>
              <a:cxnLst/>
              <a:rect l="l" t="t" r="r" b="b"/>
              <a:pathLst>
                <a:path w="680" h="677" extrusionOk="0">
                  <a:moveTo>
                    <a:pt x="340" y="119"/>
                  </a:moveTo>
                  <a:cubicBezTo>
                    <a:pt x="461" y="119"/>
                    <a:pt x="560" y="219"/>
                    <a:pt x="560" y="340"/>
                  </a:cubicBezTo>
                  <a:cubicBezTo>
                    <a:pt x="560" y="461"/>
                    <a:pt x="461" y="561"/>
                    <a:pt x="340" y="561"/>
                  </a:cubicBezTo>
                  <a:cubicBezTo>
                    <a:pt x="218" y="561"/>
                    <a:pt x="119" y="461"/>
                    <a:pt x="119" y="340"/>
                  </a:cubicBezTo>
                  <a:cubicBezTo>
                    <a:pt x="119" y="219"/>
                    <a:pt x="218" y="119"/>
                    <a:pt x="340" y="119"/>
                  </a:cubicBezTo>
                  <a:close/>
                  <a:moveTo>
                    <a:pt x="340" y="0"/>
                  </a:moveTo>
                  <a:cubicBezTo>
                    <a:pt x="152" y="0"/>
                    <a:pt x="0" y="152"/>
                    <a:pt x="0" y="340"/>
                  </a:cubicBezTo>
                  <a:cubicBezTo>
                    <a:pt x="0" y="525"/>
                    <a:pt x="152" y="677"/>
                    <a:pt x="340" y="677"/>
                  </a:cubicBezTo>
                  <a:cubicBezTo>
                    <a:pt x="527" y="677"/>
                    <a:pt x="679" y="525"/>
                    <a:pt x="679" y="340"/>
                  </a:cubicBezTo>
                  <a:cubicBezTo>
                    <a:pt x="679" y="152"/>
                    <a:pt x="527" y="0"/>
                    <a:pt x="340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16"/>
            <p:cNvSpPr/>
            <p:nvPr/>
          </p:nvSpPr>
          <p:spPr>
            <a:xfrm>
              <a:off x="2080200" y="971125"/>
              <a:ext cx="169300" cy="833775"/>
            </a:xfrm>
            <a:custGeom>
              <a:avLst/>
              <a:gdLst/>
              <a:ahLst/>
              <a:cxnLst/>
              <a:rect l="l" t="t" r="r" b="b"/>
              <a:pathLst>
                <a:path w="6772" h="33351" extrusionOk="0">
                  <a:moveTo>
                    <a:pt x="6435" y="32792"/>
                  </a:moveTo>
                  <a:cubicBezTo>
                    <a:pt x="6556" y="32792"/>
                    <a:pt x="6656" y="32889"/>
                    <a:pt x="6656" y="33013"/>
                  </a:cubicBezTo>
                  <a:cubicBezTo>
                    <a:pt x="6656" y="33135"/>
                    <a:pt x="6556" y="33231"/>
                    <a:pt x="6435" y="33231"/>
                  </a:cubicBezTo>
                  <a:cubicBezTo>
                    <a:pt x="6313" y="33231"/>
                    <a:pt x="6214" y="33135"/>
                    <a:pt x="6214" y="33013"/>
                  </a:cubicBezTo>
                  <a:cubicBezTo>
                    <a:pt x="6214" y="32889"/>
                    <a:pt x="6313" y="32792"/>
                    <a:pt x="6435" y="32792"/>
                  </a:cubicBezTo>
                  <a:close/>
                  <a:moveTo>
                    <a:pt x="3583" y="1"/>
                  </a:moveTo>
                  <a:lnTo>
                    <a:pt x="3583" y="3012"/>
                  </a:lnTo>
                  <a:lnTo>
                    <a:pt x="0" y="6604"/>
                  </a:lnTo>
                  <a:lnTo>
                    <a:pt x="0" y="24392"/>
                  </a:lnTo>
                  <a:lnTo>
                    <a:pt x="1372" y="25753"/>
                  </a:lnTo>
                  <a:lnTo>
                    <a:pt x="1372" y="28042"/>
                  </a:lnTo>
                  <a:lnTo>
                    <a:pt x="6156" y="32817"/>
                  </a:lnTo>
                  <a:cubicBezTo>
                    <a:pt x="6117" y="32872"/>
                    <a:pt x="6095" y="32939"/>
                    <a:pt x="6095" y="33011"/>
                  </a:cubicBezTo>
                  <a:cubicBezTo>
                    <a:pt x="6095" y="33198"/>
                    <a:pt x="6247" y="33350"/>
                    <a:pt x="6435" y="33350"/>
                  </a:cubicBezTo>
                  <a:cubicBezTo>
                    <a:pt x="6620" y="33350"/>
                    <a:pt x="6772" y="33198"/>
                    <a:pt x="6772" y="33011"/>
                  </a:cubicBezTo>
                  <a:cubicBezTo>
                    <a:pt x="6772" y="32826"/>
                    <a:pt x="6620" y="32674"/>
                    <a:pt x="6435" y="32674"/>
                  </a:cubicBezTo>
                  <a:cubicBezTo>
                    <a:pt x="6363" y="32674"/>
                    <a:pt x="6294" y="32696"/>
                    <a:pt x="6239" y="32734"/>
                  </a:cubicBezTo>
                  <a:lnTo>
                    <a:pt x="1488" y="27992"/>
                  </a:lnTo>
                  <a:lnTo>
                    <a:pt x="1488" y="25703"/>
                  </a:lnTo>
                  <a:lnTo>
                    <a:pt x="116" y="24343"/>
                  </a:lnTo>
                  <a:lnTo>
                    <a:pt x="116" y="6653"/>
                  </a:lnTo>
                  <a:lnTo>
                    <a:pt x="3699" y="3062"/>
                  </a:lnTo>
                  <a:lnTo>
                    <a:pt x="3699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16"/>
            <p:cNvSpPr/>
            <p:nvPr/>
          </p:nvSpPr>
          <p:spPr>
            <a:xfrm>
              <a:off x="1955975" y="993200"/>
              <a:ext cx="192700" cy="1086025"/>
            </a:xfrm>
            <a:custGeom>
              <a:avLst/>
              <a:gdLst/>
              <a:ahLst/>
              <a:cxnLst/>
              <a:rect l="l" t="t" r="r" b="b"/>
              <a:pathLst>
                <a:path w="7708" h="43441" extrusionOk="0">
                  <a:moveTo>
                    <a:pt x="7368" y="42880"/>
                  </a:moveTo>
                  <a:cubicBezTo>
                    <a:pt x="7490" y="42880"/>
                    <a:pt x="7589" y="42979"/>
                    <a:pt x="7589" y="43100"/>
                  </a:cubicBezTo>
                  <a:cubicBezTo>
                    <a:pt x="7589" y="43222"/>
                    <a:pt x="7490" y="43321"/>
                    <a:pt x="7368" y="43321"/>
                  </a:cubicBezTo>
                  <a:cubicBezTo>
                    <a:pt x="7247" y="43321"/>
                    <a:pt x="7147" y="43222"/>
                    <a:pt x="7147" y="43100"/>
                  </a:cubicBezTo>
                  <a:cubicBezTo>
                    <a:pt x="7147" y="42979"/>
                    <a:pt x="7247" y="42880"/>
                    <a:pt x="7368" y="42880"/>
                  </a:cubicBezTo>
                  <a:close/>
                  <a:moveTo>
                    <a:pt x="1149" y="1"/>
                  </a:moveTo>
                  <a:lnTo>
                    <a:pt x="1149" y="4365"/>
                  </a:lnTo>
                  <a:lnTo>
                    <a:pt x="0" y="5519"/>
                  </a:lnTo>
                  <a:lnTo>
                    <a:pt x="0" y="25074"/>
                  </a:lnTo>
                  <a:lnTo>
                    <a:pt x="1372" y="26438"/>
                  </a:lnTo>
                  <a:lnTo>
                    <a:pt x="1372" y="28724"/>
                  </a:lnTo>
                  <a:lnTo>
                    <a:pt x="7310" y="34653"/>
                  </a:lnTo>
                  <a:lnTo>
                    <a:pt x="7310" y="42769"/>
                  </a:lnTo>
                  <a:cubicBezTo>
                    <a:pt x="7150" y="42797"/>
                    <a:pt x="7031" y="42935"/>
                    <a:pt x="7031" y="43100"/>
                  </a:cubicBezTo>
                  <a:cubicBezTo>
                    <a:pt x="7031" y="43288"/>
                    <a:pt x="7183" y="43440"/>
                    <a:pt x="7368" y="43440"/>
                  </a:cubicBezTo>
                  <a:cubicBezTo>
                    <a:pt x="7556" y="43440"/>
                    <a:pt x="7708" y="43288"/>
                    <a:pt x="7708" y="43100"/>
                  </a:cubicBezTo>
                  <a:cubicBezTo>
                    <a:pt x="7708" y="42935"/>
                    <a:pt x="7586" y="42797"/>
                    <a:pt x="7429" y="42769"/>
                  </a:cubicBezTo>
                  <a:lnTo>
                    <a:pt x="7429" y="34604"/>
                  </a:lnTo>
                  <a:lnTo>
                    <a:pt x="1488" y="28674"/>
                  </a:lnTo>
                  <a:lnTo>
                    <a:pt x="1488" y="26388"/>
                  </a:lnTo>
                  <a:lnTo>
                    <a:pt x="116" y="25025"/>
                  </a:lnTo>
                  <a:lnTo>
                    <a:pt x="116" y="5569"/>
                  </a:lnTo>
                  <a:lnTo>
                    <a:pt x="1265" y="4412"/>
                  </a:lnTo>
                  <a:lnTo>
                    <a:pt x="1265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16"/>
            <p:cNvSpPr/>
            <p:nvPr/>
          </p:nvSpPr>
          <p:spPr>
            <a:xfrm>
              <a:off x="1979300" y="985825"/>
              <a:ext cx="192700" cy="1116500"/>
            </a:xfrm>
            <a:custGeom>
              <a:avLst/>
              <a:gdLst/>
              <a:ahLst/>
              <a:cxnLst/>
              <a:rect l="l" t="t" r="r" b="b"/>
              <a:pathLst>
                <a:path w="7708" h="44660" extrusionOk="0">
                  <a:moveTo>
                    <a:pt x="7371" y="44102"/>
                  </a:moveTo>
                  <a:cubicBezTo>
                    <a:pt x="7492" y="44102"/>
                    <a:pt x="7592" y="44202"/>
                    <a:pt x="7592" y="44323"/>
                  </a:cubicBezTo>
                  <a:cubicBezTo>
                    <a:pt x="7592" y="44444"/>
                    <a:pt x="7492" y="44544"/>
                    <a:pt x="7371" y="44544"/>
                  </a:cubicBezTo>
                  <a:cubicBezTo>
                    <a:pt x="7249" y="44544"/>
                    <a:pt x="7150" y="44444"/>
                    <a:pt x="7150" y="44323"/>
                  </a:cubicBezTo>
                  <a:cubicBezTo>
                    <a:pt x="7150" y="44202"/>
                    <a:pt x="7249" y="44102"/>
                    <a:pt x="7371" y="44102"/>
                  </a:cubicBezTo>
                  <a:close/>
                  <a:moveTo>
                    <a:pt x="1149" y="0"/>
                  </a:moveTo>
                  <a:lnTo>
                    <a:pt x="1149" y="4953"/>
                  </a:lnTo>
                  <a:lnTo>
                    <a:pt x="0" y="6109"/>
                  </a:lnTo>
                  <a:lnTo>
                    <a:pt x="0" y="25077"/>
                  </a:lnTo>
                  <a:lnTo>
                    <a:pt x="1372" y="26438"/>
                  </a:lnTo>
                  <a:lnTo>
                    <a:pt x="1372" y="28723"/>
                  </a:lnTo>
                  <a:lnTo>
                    <a:pt x="7310" y="34653"/>
                  </a:lnTo>
                  <a:lnTo>
                    <a:pt x="7310" y="43989"/>
                  </a:lnTo>
                  <a:cubicBezTo>
                    <a:pt x="7153" y="44019"/>
                    <a:pt x="7031" y="44157"/>
                    <a:pt x="7031" y="44323"/>
                  </a:cubicBezTo>
                  <a:cubicBezTo>
                    <a:pt x="7031" y="44511"/>
                    <a:pt x="7183" y="44660"/>
                    <a:pt x="7371" y="44660"/>
                  </a:cubicBezTo>
                  <a:cubicBezTo>
                    <a:pt x="7556" y="44660"/>
                    <a:pt x="7708" y="44508"/>
                    <a:pt x="7708" y="44323"/>
                  </a:cubicBezTo>
                  <a:cubicBezTo>
                    <a:pt x="7708" y="44157"/>
                    <a:pt x="7586" y="44019"/>
                    <a:pt x="7429" y="43989"/>
                  </a:cubicBezTo>
                  <a:lnTo>
                    <a:pt x="7429" y="34603"/>
                  </a:lnTo>
                  <a:lnTo>
                    <a:pt x="1491" y="28677"/>
                  </a:lnTo>
                  <a:lnTo>
                    <a:pt x="1491" y="26388"/>
                  </a:lnTo>
                  <a:lnTo>
                    <a:pt x="119" y="25027"/>
                  </a:lnTo>
                  <a:lnTo>
                    <a:pt x="119" y="6159"/>
                  </a:lnTo>
                  <a:lnTo>
                    <a:pt x="1267" y="5003"/>
                  </a:lnTo>
                  <a:lnTo>
                    <a:pt x="1267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16"/>
            <p:cNvSpPr/>
            <p:nvPr/>
          </p:nvSpPr>
          <p:spPr>
            <a:xfrm>
              <a:off x="2002700" y="978500"/>
              <a:ext cx="185725" cy="1052000"/>
            </a:xfrm>
            <a:custGeom>
              <a:avLst/>
              <a:gdLst/>
              <a:ahLst/>
              <a:cxnLst/>
              <a:rect l="l" t="t" r="r" b="b"/>
              <a:pathLst>
                <a:path w="7429" h="42080" extrusionOk="0">
                  <a:moveTo>
                    <a:pt x="1146" y="1"/>
                  </a:moveTo>
                  <a:lnTo>
                    <a:pt x="1146" y="5541"/>
                  </a:lnTo>
                  <a:lnTo>
                    <a:pt x="0" y="6698"/>
                  </a:lnTo>
                  <a:lnTo>
                    <a:pt x="0" y="25074"/>
                  </a:lnTo>
                  <a:lnTo>
                    <a:pt x="1372" y="26435"/>
                  </a:lnTo>
                  <a:lnTo>
                    <a:pt x="1372" y="28724"/>
                  </a:lnTo>
                  <a:lnTo>
                    <a:pt x="7310" y="34651"/>
                  </a:lnTo>
                  <a:lnTo>
                    <a:pt x="7310" y="42079"/>
                  </a:lnTo>
                  <a:lnTo>
                    <a:pt x="7429" y="42079"/>
                  </a:lnTo>
                  <a:lnTo>
                    <a:pt x="7429" y="34604"/>
                  </a:lnTo>
                  <a:lnTo>
                    <a:pt x="1488" y="28674"/>
                  </a:lnTo>
                  <a:lnTo>
                    <a:pt x="1488" y="26386"/>
                  </a:lnTo>
                  <a:lnTo>
                    <a:pt x="116" y="25025"/>
                  </a:lnTo>
                  <a:lnTo>
                    <a:pt x="116" y="6745"/>
                  </a:lnTo>
                  <a:lnTo>
                    <a:pt x="1264" y="5591"/>
                  </a:lnTo>
                  <a:lnTo>
                    <a:pt x="1264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16"/>
            <p:cNvSpPr/>
            <p:nvPr/>
          </p:nvSpPr>
          <p:spPr>
            <a:xfrm>
              <a:off x="2314900" y="1643925"/>
              <a:ext cx="69600" cy="213900"/>
            </a:xfrm>
            <a:custGeom>
              <a:avLst/>
              <a:gdLst/>
              <a:ahLst/>
              <a:cxnLst/>
              <a:rect l="l" t="t" r="r" b="b"/>
              <a:pathLst>
                <a:path w="2784" h="8556" extrusionOk="0">
                  <a:moveTo>
                    <a:pt x="340" y="7998"/>
                  </a:moveTo>
                  <a:cubicBezTo>
                    <a:pt x="462" y="7998"/>
                    <a:pt x="561" y="8097"/>
                    <a:pt x="561" y="8219"/>
                  </a:cubicBezTo>
                  <a:cubicBezTo>
                    <a:pt x="561" y="8340"/>
                    <a:pt x="462" y="8439"/>
                    <a:pt x="340" y="8439"/>
                  </a:cubicBezTo>
                  <a:cubicBezTo>
                    <a:pt x="219" y="8439"/>
                    <a:pt x="119" y="8340"/>
                    <a:pt x="119" y="8219"/>
                  </a:cubicBezTo>
                  <a:cubicBezTo>
                    <a:pt x="119" y="8097"/>
                    <a:pt x="219" y="7998"/>
                    <a:pt x="340" y="7998"/>
                  </a:cubicBezTo>
                  <a:close/>
                  <a:moveTo>
                    <a:pt x="2667" y="1"/>
                  </a:moveTo>
                  <a:lnTo>
                    <a:pt x="2667" y="5798"/>
                  </a:lnTo>
                  <a:lnTo>
                    <a:pt x="533" y="7940"/>
                  </a:lnTo>
                  <a:cubicBezTo>
                    <a:pt x="478" y="7901"/>
                    <a:pt x="412" y="7879"/>
                    <a:pt x="340" y="7879"/>
                  </a:cubicBezTo>
                  <a:cubicBezTo>
                    <a:pt x="152" y="7879"/>
                    <a:pt x="1" y="8031"/>
                    <a:pt x="1" y="8219"/>
                  </a:cubicBezTo>
                  <a:cubicBezTo>
                    <a:pt x="1" y="8404"/>
                    <a:pt x="152" y="8555"/>
                    <a:pt x="340" y="8555"/>
                  </a:cubicBezTo>
                  <a:cubicBezTo>
                    <a:pt x="525" y="8555"/>
                    <a:pt x="677" y="8404"/>
                    <a:pt x="677" y="8219"/>
                  </a:cubicBezTo>
                  <a:cubicBezTo>
                    <a:pt x="677" y="8147"/>
                    <a:pt x="655" y="8078"/>
                    <a:pt x="616" y="8023"/>
                  </a:cubicBezTo>
                  <a:lnTo>
                    <a:pt x="2783" y="5847"/>
                  </a:lnTo>
                  <a:lnTo>
                    <a:pt x="2783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16"/>
            <p:cNvSpPr/>
            <p:nvPr/>
          </p:nvSpPr>
          <p:spPr>
            <a:xfrm>
              <a:off x="2219175" y="942900"/>
              <a:ext cx="620600" cy="657500"/>
            </a:xfrm>
            <a:custGeom>
              <a:avLst/>
              <a:gdLst/>
              <a:ahLst/>
              <a:cxnLst/>
              <a:rect l="l" t="t" r="r" b="b"/>
              <a:pathLst>
                <a:path w="24824" h="26300" extrusionOk="0">
                  <a:moveTo>
                    <a:pt x="20017" y="0"/>
                  </a:moveTo>
                  <a:lnTo>
                    <a:pt x="19686" y="337"/>
                  </a:lnTo>
                  <a:lnTo>
                    <a:pt x="24354" y="4969"/>
                  </a:lnTo>
                  <a:lnTo>
                    <a:pt x="24354" y="13033"/>
                  </a:lnTo>
                  <a:lnTo>
                    <a:pt x="19965" y="17452"/>
                  </a:lnTo>
                  <a:lnTo>
                    <a:pt x="18068" y="17452"/>
                  </a:lnTo>
                  <a:lnTo>
                    <a:pt x="9756" y="25828"/>
                  </a:lnTo>
                  <a:lnTo>
                    <a:pt x="7976" y="25828"/>
                  </a:lnTo>
                  <a:lnTo>
                    <a:pt x="6910" y="24770"/>
                  </a:lnTo>
                  <a:lnTo>
                    <a:pt x="6910" y="24053"/>
                  </a:lnTo>
                  <a:lnTo>
                    <a:pt x="785" y="17974"/>
                  </a:lnTo>
                  <a:cubicBezTo>
                    <a:pt x="788" y="17955"/>
                    <a:pt x="790" y="17938"/>
                    <a:pt x="790" y="17919"/>
                  </a:cubicBezTo>
                  <a:cubicBezTo>
                    <a:pt x="790" y="17701"/>
                    <a:pt x="614" y="17521"/>
                    <a:pt x="396" y="17521"/>
                  </a:cubicBezTo>
                  <a:cubicBezTo>
                    <a:pt x="177" y="17521"/>
                    <a:pt x="1" y="17701"/>
                    <a:pt x="1" y="17919"/>
                  </a:cubicBezTo>
                  <a:cubicBezTo>
                    <a:pt x="1" y="18137"/>
                    <a:pt x="177" y="18314"/>
                    <a:pt x="396" y="18314"/>
                  </a:cubicBezTo>
                  <a:cubicBezTo>
                    <a:pt x="415" y="18314"/>
                    <a:pt x="434" y="18311"/>
                    <a:pt x="454" y="18308"/>
                  </a:cubicBezTo>
                  <a:lnTo>
                    <a:pt x="6438" y="24249"/>
                  </a:lnTo>
                  <a:lnTo>
                    <a:pt x="6438" y="24966"/>
                  </a:lnTo>
                  <a:lnTo>
                    <a:pt x="7780" y="26300"/>
                  </a:lnTo>
                  <a:lnTo>
                    <a:pt x="9952" y="26300"/>
                  </a:lnTo>
                  <a:lnTo>
                    <a:pt x="18264" y="17924"/>
                  </a:lnTo>
                  <a:lnTo>
                    <a:pt x="20161" y="17924"/>
                  </a:lnTo>
                  <a:lnTo>
                    <a:pt x="24823" y="13226"/>
                  </a:lnTo>
                  <a:lnTo>
                    <a:pt x="24823" y="4773"/>
                  </a:lnTo>
                  <a:lnTo>
                    <a:pt x="20017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16"/>
            <p:cNvSpPr/>
            <p:nvPr/>
          </p:nvSpPr>
          <p:spPr>
            <a:xfrm>
              <a:off x="2314900" y="1643925"/>
              <a:ext cx="46275" cy="185800"/>
            </a:xfrm>
            <a:custGeom>
              <a:avLst/>
              <a:gdLst/>
              <a:ahLst/>
              <a:cxnLst/>
              <a:rect l="l" t="t" r="r" b="b"/>
              <a:pathLst>
                <a:path w="1851" h="7432" extrusionOk="0">
                  <a:moveTo>
                    <a:pt x="340" y="6874"/>
                  </a:moveTo>
                  <a:cubicBezTo>
                    <a:pt x="462" y="6874"/>
                    <a:pt x="561" y="6974"/>
                    <a:pt x="561" y="7095"/>
                  </a:cubicBezTo>
                  <a:cubicBezTo>
                    <a:pt x="561" y="7217"/>
                    <a:pt x="462" y="7316"/>
                    <a:pt x="340" y="7316"/>
                  </a:cubicBezTo>
                  <a:cubicBezTo>
                    <a:pt x="219" y="7316"/>
                    <a:pt x="119" y="7217"/>
                    <a:pt x="119" y="7095"/>
                  </a:cubicBezTo>
                  <a:cubicBezTo>
                    <a:pt x="119" y="6974"/>
                    <a:pt x="219" y="6874"/>
                    <a:pt x="340" y="6874"/>
                  </a:cubicBezTo>
                  <a:close/>
                  <a:moveTo>
                    <a:pt x="1731" y="1"/>
                  </a:moveTo>
                  <a:lnTo>
                    <a:pt x="1731" y="5505"/>
                  </a:lnTo>
                  <a:lnTo>
                    <a:pt x="522" y="6811"/>
                  </a:lnTo>
                  <a:cubicBezTo>
                    <a:pt x="470" y="6775"/>
                    <a:pt x="406" y="6756"/>
                    <a:pt x="340" y="6756"/>
                  </a:cubicBezTo>
                  <a:cubicBezTo>
                    <a:pt x="152" y="6756"/>
                    <a:pt x="1" y="6907"/>
                    <a:pt x="1" y="7095"/>
                  </a:cubicBezTo>
                  <a:cubicBezTo>
                    <a:pt x="1" y="7280"/>
                    <a:pt x="152" y="7432"/>
                    <a:pt x="340" y="7432"/>
                  </a:cubicBezTo>
                  <a:cubicBezTo>
                    <a:pt x="525" y="7432"/>
                    <a:pt x="677" y="7280"/>
                    <a:pt x="677" y="7095"/>
                  </a:cubicBezTo>
                  <a:cubicBezTo>
                    <a:pt x="677" y="7018"/>
                    <a:pt x="652" y="6949"/>
                    <a:pt x="608" y="6891"/>
                  </a:cubicBezTo>
                  <a:lnTo>
                    <a:pt x="1850" y="5552"/>
                  </a:lnTo>
                  <a:lnTo>
                    <a:pt x="1850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16"/>
            <p:cNvSpPr/>
            <p:nvPr/>
          </p:nvSpPr>
          <p:spPr>
            <a:xfrm>
              <a:off x="1462050" y="1917500"/>
              <a:ext cx="120650" cy="192425"/>
            </a:xfrm>
            <a:custGeom>
              <a:avLst/>
              <a:gdLst/>
              <a:ahLst/>
              <a:cxnLst/>
              <a:rect l="l" t="t" r="r" b="b"/>
              <a:pathLst>
                <a:path w="4826" h="7697" extrusionOk="0">
                  <a:moveTo>
                    <a:pt x="329" y="0"/>
                  </a:moveTo>
                  <a:lnTo>
                    <a:pt x="0" y="340"/>
                  </a:lnTo>
                  <a:lnTo>
                    <a:pt x="4196" y="4395"/>
                  </a:lnTo>
                  <a:lnTo>
                    <a:pt x="4196" y="6984"/>
                  </a:lnTo>
                  <a:cubicBezTo>
                    <a:pt x="4100" y="7059"/>
                    <a:pt x="4036" y="7172"/>
                    <a:pt x="4036" y="7302"/>
                  </a:cubicBezTo>
                  <a:cubicBezTo>
                    <a:pt x="4036" y="7520"/>
                    <a:pt x="4213" y="7696"/>
                    <a:pt x="4431" y="7696"/>
                  </a:cubicBezTo>
                  <a:cubicBezTo>
                    <a:pt x="4649" y="7696"/>
                    <a:pt x="4826" y="7520"/>
                    <a:pt x="4826" y="7302"/>
                  </a:cubicBezTo>
                  <a:cubicBezTo>
                    <a:pt x="4826" y="7172"/>
                    <a:pt x="4762" y="7059"/>
                    <a:pt x="4666" y="6987"/>
                  </a:cubicBezTo>
                  <a:lnTo>
                    <a:pt x="4666" y="4193"/>
                  </a:lnTo>
                  <a:lnTo>
                    <a:pt x="329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16"/>
            <p:cNvSpPr/>
            <p:nvPr/>
          </p:nvSpPr>
          <p:spPr>
            <a:xfrm>
              <a:off x="2272600" y="978500"/>
              <a:ext cx="44250" cy="418450"/>
            </a:xfrm>
            <a:custGeom>
              <a:avLst/>
              <a:gdLst/>
              <a:ahLst/>
              <a:cxnLst/>
              <a:rect l="l" t="t" r="r" b="b"/>
              <a:pathLst>
                <a:path w="1770" h="16738" extrusionOk="0">
                  <a:moveTo>
                    <a:pt x="1430" y="16180"/>
                  </a:moveTo>
                  <a:cubicBezTo>
                    <a:pt x="1552" y="16180"/>
                    <a:pt x="1651" y="16280"/>
                    <a:pt x="1651" y="16401"/>
                  </a:cubicBezTo>
                  <a:cubicBezTo>
                    <a:pt x="1651" y="16522"/>
                    <a:pt x="1552" y="16622"/>
                    <a:pt x="1430" y="16622"/>
                  </a:cubicBezTo>
                  <a:cubicBezTo>
                    <a:pt x="1309" y="16622"/>
                    <a:pt x="1210" y="16522"/>
                    <a:pt x="1210" y="16401"/>
                  </a:cubicBezTo>
                  <a:cubicBezTo>
                    <a:pt x="1210" y="16280"/>
                    <a:pt x="1309" y="16180"/>
                    <a:pt x="1430" y="16180"/>
                  </a:cubicBezTo>
                  <a:close/>
                  <a:moveTo>
                    <a:pt x="0" y="1"/>
                  </a:moveTo>
                  <a:lnTo>
                    <a:pt x="0" y="12282"/>
                  </a:lnTo>
                  <a:lnTo>
                    <a:pt x="1372" y="13643"/>
                  </a:lnTo>
                  <a:lnTo>
                    <a:pt x="1372" y="16067"/>
                  </a:lnTo>
                  <a:cubicBezTo>
                    <a:pt x="1212" y="16095"/>
                    <a:pt x="1094" y="16233"/>
                    <a:pt x="1094" y="16401"/>
                  </a:cubicBezTo>
                  <a:cubicBezTo>
                    <a:pt x="1094" y="16586"/>
                    <a:pt x="1245" y="16738"/>
                    <a:pt x="1430" y="16738"/>
                  </a:cubicBezTo>
                  <a:cubicBezTo>
                    <a:pt x="1618" y="16738"/>
                    <a:pt x="1770" y="16586"/>
                    <a:pt x="1770" y="16401"/>
                  </a:cubicBezTo>
                  <a:cubicBezTo>
                    <a:pt x="1770" y="16233"/>
                    <a:pt x="1648" y="16095"/>
                    <a:pt x="1491" y="16067"/>
                  </a:cubicBezTo>
                  <a:lnTo>
                    <a:pt x="1491" y="13596"/>
                  </a:lnTo>
                  <a:lnTo>
                    <a:pt x="119" y="12235"/>
                  </a:lnTo>
                  <a:lnTo>
                    <a:pt x="119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16"/>
            <p:cNvSpPr/>
            <p:nvPr/>
          </p:nvSpPr>
          <p:spPr>
            <a:xfrm>
              <a:off x="1932575" y="993200"/>
              <a:ext cx="192700" cy="1062825"/>
            </a:xfrm>
            <a:custGeom>
              <a:avLst/>
              <a:gdLst/>
              <a:ahLst/>
              <a:cxnLst/>
              <a:rect l="l" t="t" r="r" b="b"/>
              <a:pathLst>
                <a:path w="7708" h="42513" extrusionOk="0">
                  <a:moveTo>
                    <a:pt x="7371" y="41952"/>
                  </a:moveTo>
                  <a:cubicBezTo>
                    <a:pt x="7492" y="41952"/>
                    <a:pt x="7589" y="42051"/>
                    <a:pt x="7589" y="42173"/>
                  </a:cubicBezTo>
                  <a:cubicBezTo>
                    <a:pt x="7589" y="42294"/>
                    <a:pt x="7492" y="42394"/>
                    <a:pt x="7371" y="42394"/>
                  </a:cubicBezTo>
                  <a:cubicBezTo>
                    <a:pt x="7250" y="42394"/>
                    <a:pt x="7150" y="42294"/>
                    <a:pt x="7150" y="42173"/>
                  </a:cubicBezTo>
                  <a:cubicBezTo>
                    <a:pt x="7150" y="42051"/>
                    <a:pt x="7250" y="41952"/>
                    <a:pt x="7371" y="41952"/>
                  </a:cubicBezTo>
                  <a:close/>
                  <a:moveTo>
                    <a:pt x="1149" y="1"/>
                  </a:moveTo>
                  <a:lnTo>
                    <a:pt x="1149" y="4070"/>
                  </a:lnTo>
                  <a:lnTo>
                    <a:pt x="0" y="5226"/>
                  </a:lnTo>
                  <a:lnTo>
                    <a:pt x="0" y="25370"/>
                  </a:lnTo>
                  <a:lnTo>
                    <a:pt x="1372" y="26731"/>
                  </a:lnTo>
                  <a:lnTo>
                    <a:pt x="1372" y="29019"/>
                  </a:lnTo>
                  <a:lnTo>
                    <a:pt x="7310" y="34946"/>
                  </a:lnTo>
                  <a:lnTo>
                    <a:pt x="7310" y="41839"/>
                  </a:lnTo>
                  <a:cubicBezTo>
                    <a:pt x="7153" y="41869"/>
                    <a:pt x="7031" y="42007"/>
                    <a:pt x="7031" y="42173"/>
                  </a:cubicBezTo>
                  <a:cubicBezTo>
                    <a:pt x="7031" y="42361"/>
                    <a:pt x="7183" y="42512"/>
                    <a:pt x="7371" y="42512"/>
                  </a:cubicBezTo>
                  <a:cubicBezTo>
                    <a:pt x="7556" y="42512"/>
                    <a:pt x="7708" y="42361"/>
                    <a:pt x="7708" y="42173"/>
                  </a:cubicBezTo>
                  <a:cubicBezTo>
                    <a:pt x="7708" y="42007"/>
                    <a:pt x="7586" y="41869"/>
                    <a:pt x="7429" y="41839"/>
                  </a:cubicBezTo>
                  <a:lnTo>
                    <a:pt x="7429" y="34899"/>
                  </a:lnTo>
                  <a:lnTo>
                    <a:pt x="1491" y="28970"/>
                  </a:lnTo>
                  <a:lnTo>
                    <a:pt x="1491" y="26681"/>
                  </a:lnTo>
                  <a:lnTo>
                    <a:pt x="119" y="25320"/>
                  </a:lnTo>
                  <a:lnTo>
                    <a:pt x="119" y="5273"/>
                  </a:lnTo>
                  <a:lnTo>
                    <a:pt x="1265" y="4120"/>
                  </a:lnTo>
                  <a:lnTo>
                    <a:pt x="1265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16"/>
            <p:cNvSpPr/>
            <p:nvPr/>
          </p:nvSpPr>
          <p:spPr>
            <a:xfrm>
              <a:off x="2345275" y="1417575"/>
              <a:ext cx="393450" cy="629950"/>
            </a:xfrm>
            <a:custGeom>
              <a:avLst/>
              <a:gdLst/>
              <a:ahLst/>
              <a:cxnLst/>
              <a:rect l="l" t="t" r="r" b="b"/>
              <a:pathLst>
                <a:path w="15738" h="25198" extrusionOk="0">
                  <a:moveTo>
                    <a:pt x="15655" y="0"/>
                  </a:moveTo>
                  <a:lnTo>
                    <a:pt x="5731" y="9966"/>
                  </a:lnTo>
                  <a:lnTo>
                    <a:pt x="5714" y="9982"/>
                  </a:lnTo>
                  <a:lnTo>
                    <a:pt x="5714" y="16963"/>
                  </a:lnTo>
                  <a:lnTo>
                    <a:pt x="17" y="22689"/>
                  </a:lnTo>
                  <a:lnTo>
                    <a:pt x="0" y="22705"/>
                  </a:lnTo>
                  <a:lnTo>
                    <a:pt x="0" y="25198"/>
                  </a:lnTo>
                  <a:lnTo>
                    <a:pt x="119" y="25198"/>
                  </a:lnTo>
                  <a:lnTo>
                    <a:pt x="119" y="22752"/>
                  </a:lnTo>
                  <a:lnTo>
                    <a:pt x="5814" y="17030"/>
                  </a:lnTo>
                  <a:lnTo>
                    <a:pt x="5830" y="17013"/>
                  </a:lnTo>
                  <a:lnTo>
                    <a:pt x="5830" y="10029"/>
                  </a:lnTo>
                  <a:lnTo>
                    <a:pt x="15738" y="83"/>
                  </a:lnTo>
                  <a:lnTo>
                    <a:pt x="15655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16"/>
            <p:cNvSpPr/>
            <p:nvPr/>
          </p:nvSpPr>
          <p:spPr>
            <a:xfrm>
              <a:off x="2296000" y="978025"/>
              <a:ext cx="44175" cy="442475"/>
            </a:xfrm>
            <a:custGeom>
              <a:avLst/>
              <a:gdLst/>
              <a:ahLst/>
              <a:cxnLst/>
              <a:rect l="l" t="t" r="r" b="b"/>
              <a:pathLst>
                <a:path w="1767" h="17699" extrusionOk="0">
                  <a:moveTo>
                    <a:pt x="1430" y="17138"/>
                  </a:moveTo>
                  <a:cubicBezTo>
                    <a:pt x="1552" y="17138"/>
                    <a:pt x="1651" y="17237"/>
                    <a:pt x="1651" y="17359"/>
                  </a:cubicBezTo>
                  <a:cubicBezTo>
                    <a:pt x="1651" y="17480"/>
                    <a:pt x="1552" y="17579"/>
                    <a:pt x="1430" y="17579"/>
                  </a:cubicBezTo>
                  <a:cubicBezTo>
                    <a:pt x="1309" y="17579"/>
                    <a:pt x="1209" y="17480"/>
                    <a:pt x="1209" y="17359"/>
                  </a:cubicBezTo>
                  <a:cubicBezTo>
                    <a:pt x="1209" y="17237"/>
                    <a:pt x="1309" y="17138"/>
                    <a:pt x="1430" y="17138"/>
                  </a:cubicBezTo>
                  <a:close/>
                  <a:moveTo>
                    <a:pt x="0" y="1"/>
                  </a:moveTo>
                  <a:lnTo>
                    <a:pt x="0" y="9753"/>
                  </a:lnTo>
                  <a:lnTo>
                    <a:pt x="1372" y="11117"/>
                  </a:lnTo>
                  <a:lnTo>
                    <a:pt x="1372" y="17027"/>
                  </a:lnTo>
                  <a:lnTo>
                    <a:pt x="1369" y="17027"/>
                  </a:lnTo>
                  <a:cubicBezTo>
                    <a:pt x="1212" y="17055"/>
                    <a:pt x="1091" y="17193"/>
                    <a:pt x="1091" y="17359"/>
                  </a:cubicBezTo>
                  <a:cubicBezTo>
                    <a:pt x="1091" y="17546"/>
                    <a:pt x="1242" y="17698"/>
                    <a:pt x="1430" y="17698"/>
                  </a:cubicBezTo>
                  <a:cubicBezTo>
                    <a:pt x="1615" y="17698"/>
                    <a:pt x="1767" y="17546"/>
                    <a:pt x="1767" y="17359"/>
                  </a:cubicBezTo>
                  <a:cubicBezTo>
                    <a:pt x="1767" y="17193"/>
                    <a:pt x="1645" y="17055"/>
                    <a:pt x="1488" y="17027"/>
                  </a:cubicBezTo>
                  <a:lnTo>
                    <a:pt x="1488" y="11067"/>
                  </a:lnTo>
                  <a:lnTo>
                    <a:pt x="116" y="9704"/>
                  </a:lnTo>
                  <a:lnTo>
                    <a:pt x="116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16"/>
            <p:cNvSpPr/>
            <p:nvPr/>
          </p:nvSpPr>
          <p:spPr>
            <a:xfrm>
              <a:off x="1459000" y="1041375"/>
              <a:ext cx="299475" cy="684350"/>
            </a:xfrm>
            <a:custGeom>
              <a:avLst/>
              <a:gdLst/>
              <a:ahLst/>
              <a:cxnLst/>
              <a:rect l="l" t="t" r="r" b="b"/>
              <a:pathLst>
                <a:path w="11979" h="27374" extrusionOk="0">
                  <a:moveTo>
                    <a:pt x="11642" y="26816"/>
                  </a:moveTo>
                  <a:cubicBezTo>
                    <a:pt x="11763" y="26816"/>
                    <a:pt x="11863" y="26916"/>
                    <a:pt x="11863" y="27037"/>
                  </a:cubicBezTo>
                  <a:cubicBezTo>
                    <a:pt x="11863" y="27158"/>
                    <a:pt x="11763" y="27258"/>
                    <a:pt x="11642" y="27258"/>
                  </a:cubicBezTo>
                  <a:cubicBezTo>
                    <a:pt x="11520" y="27258"/>
                    <a:pt x="11421" y="27158"/>
                    <a:pt x="11421" y="27037"/>
                  </a:cubicBezTo>
                  <a:cubicBezTo>
                    <a:pt x="11421" y="26916"/>
                    <a:pt x="11520" y="26816"/>
                    <a:pt x="11642" y="26816"/>
                  </a:cubicBezTo>
                  <a:close/>
                  <a:moveTo>
                    <a:pt x="84" y="1"/>
                  </a:moveTo>
                  <a:lnTo>
                    <a:pt x="1" y="84"/>
                  </a:lnTo>
                  <a:lnTo>
                    <a:pt x="9373" y="9442"/>
                  </a:lnTo>
                  <a:lnTo>
                    <a:pt x="9373" y="24856"/>
                  </a:lnTo>
                  <a:lnTo>
                    <a:pt x="11363" y="26844"/>
                  </a:lnTo>
                  <a:cubicBezTo>
                    <a:pt x="11324" y="26896"/>
                    <a:pt x="11302" y="26965"/>
                    <a:pt x="11302" y="27037"/>
                  </a:cubicBezTo>
                  <a:cubicBezTo>
                    <a:pt x="11302" y="27222"/>
                    <a:pt x="11454" y="27374"/>
                    <a:pt x="11642" y="27374"/>
                  </a:cubicBezTo>
                  <a:cubicBezTo>
                    <a:pt x="11827" y="27374"/>
                    <a:pt x="11979" y="27222"/>
                    <a:pt x="11979" y="27037"/>
                  </a:cubicBezTo>
                  <a:cubicBezTo>
                    <a:pt x="11979" y="26849"/>
                    <a:pt x="11827" y="26697"/>
                    <a:pt x="11642" y="26697"/>
                  </a:cubicBezTo>
                  <a:cubicBezTo>
                    <a:pt x="11567" y="26697"/>
                    <a:pt x="11501" y="26720"/>
                    <a:pt x="11446" y="26758"/>
                  </a:cubicBezTo>
                  <a:lnTo>
                    <a:pt x="9492" y="24807"/>
                  </a:lnTo>
                  <a:lnTo>
                    <a:pt x="9492" y="9392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16"/>
            <p:cNvSpPr/>
            <p:nvPr/>
          </p:nvSpPr>
          <p:spPr>
            <a:xfrm>
              <a:off x="1479300" y="966925"/>
              <a:ext cx="291325" cy="642025"/>
            </a:xfrm>
            <a:custGeom>
              <a:avLst/>
              <a:gdLst/>
              <a:ahLst/>
              <a:cxnLst/>
              <a:rect l="l" t="t" r="r" b="b"/>
              <a:pathLst>
                <a:path w="11653" h="25681" extrusionOk="0">
                  <a:moveTo>
                    <a:pt x="326" y="0"/>
                  </a:moveTo>
                  <a:lnTo>
                    <a:pt x="1" y="337"/>
                  </a:lnTo>
                  <a:lnTo>
                    <a:pt x="11020" y="10992"/>
                  </a:lnTo>
                  <a:lnTo>
                    <a:pt x="11020" y="24972"/>
                  </a:lnTo>
                  <a:cubicBezTo>
                    <a:pt x="10924" y="25043"/>
                    <a:pt x="10860" y="25157"/>
                    <a:pt x="10860" y="25286"/>
                  </a:cubicBezTo>
                  <a:cubicBezTo>
                    <a:pt x="10860" y="25504"/>
                    <a:pt x="11037" y="25681"/>
                    <a:pt x="11258" y="25681"/>
                  </a:cubicBezTo>
                  <a:cubicBezTo>
                    <a:pt x="11476" y="25681"/>
                    <a:pt x="11653" y="25504"/>
                    <a:pt x="11653" y="25286"/>
                  </a:cubicBezTo>
                  <a:cubicBezTo>
                    <a:pt x="11653" y="25157"/>
                    <a:pt x="11589" y="25043"/>
                    <a:pt x="11492" y="24972"/>
                  </a:cubicBezTo>
                  <a:lnTo>
                    <a:pt x="11492" y="10794"/>
                  </a:lnTo>
                  <a:lnTo>
                    <a:pt x="326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16"/>
            <p:cNvSpPr/>
            <p:nvPr/>
          </p:nvSpPr>
          <p:spPr>
            <a:xfrm>
              <a:off x="1788750" y="1787275"/>
              <a:ext cx="19775" cy="19825"/>
            </a:xfrm>
            <a:custGeom>
              <a:avLst/>
              <a:gdLst/>
              <a:ahLst/>
              <a:cxnLst/>
              <a:rect l="l" t="t" r="r" b="b"/>
              <a:pathLst>
                <a:path w="791" h="793" extrusionOk="0">
                  <a:moveTo>
                    <a:pt x="395" y="0"/>
                  </a:moveTo>
                  <a:cubicBezTo>
                    <a:pt x="177" y="0"/>
                    <a:pt x="1" y="177"/>
                    <a:pt x="1" y="395"/>
                  </a:cubicBezTo>
                  <a:cubicBezTo>
                    <a:pt x="1" y="616"/>
                    <a:pt x="177" y="792"/>
                    <a:pt x="395" y="792"/>
                  </a:cubicBezTo>
                  <a:cubicBezTo>
                    <a:pt x="613" y="792"/>
                    <a:pt x="790" y="616"/>
                    <a:pt x="790" y="395"/>
                  </a:cubicBezTo>
                  <a:cubicBezTo>
                    <a:pt x="790" y="177"/>
                    <a:pt x="613" y="0"/>
                    <a:pt x="395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16"/>
            <p:cNvSpPr/>
            <p:nvPr/>
          </p:nvSpPr>
          <p:spPr>
            <a:xfrm>
              <a:off x="1400775" y="1164075"/>
              <a:ext cx="165650" cy="266975"/>
            </a:xfrm>
            <a:custGeom>
              <a:avLst/>
              <a:gdLst/>
              <a:ahLst/>
              <a:cxnLst/>
              <a:rect l="l" t="t" r="r" b="b"/>
              <a:pathLst>
                <a:path w="6626" h="10679" extrusionOk="0">
                  <a:moveTo>
                    <a:pt x="83" y="1"/>
                  </a:moveTo>
                  <a:lnTo>
                    <a:pt x="0" y="84"/>
                  </a:lnTo>
                  <a:lnTo>
                    <a:pt x="6509" y="6582"/>
                  </a:lnTo>
                  <a:lnTo>
                    <a:pt x="6509" y="10678"/>
                  </a:lnTo>
                  <a:lnTo>
                    <a:pt x="6625" y="10678"/>
                  </a:lnTo>
                  <a:lnTo>
                    <a:pt x="6625" y="6532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16"/>
            <p:cNvSpPr/>
            <p:nvPr/>
          </p:nvSpPr>
          <p:spPr>
            <a:xfrm>
              <a:off x="1424150" y="1156700"/>
              <a:ext cx="165675" cy="297675"/>
            </a:xfrm>
            <a:custGeom>
              <a:avLst/>
              <a:gdLst/>
              <a:ahLst/>
              <a:cxnLst/>
              <a:rect l="l" t="t" r="r" b="b"/>
              <a:pathLst>
                <a:path w="6627" h="11907" extrusionOk="0">
                  <a:moveTo>
                    <a:pt x="84" y="0"/>
                  </a:moveTo>
                  <a:lnTo>
                    <a:pt x="1" y="83"/>
                  </a:lnTo>
                  <a:lnTo>
                    <a:pt x="6507" y="6581"/>
                  </a:lnTo>
                  <a:lnTo>
                    <a:pt x="6507" y="11906"/>
                  </a:lnTo>
                  <a:lnTo>
                    <a:pt x="6626" y="11906"/>
                  </a:lnTo>
                  <a:lnTo>
                    <a:pt x="6626" y="6532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16"/>
            <p:cNvSpPr/>
            <p:nvPr/>
          </p:nvSpPr>
          <p:spPr>
            <a:xfrm>
              <a:off x="1813050" y="1812225"/>
              <a:ext cx="17400" cy="16925"/>
            </a:xfrm>
            <a:custGeom>
              <a:avLst/>
              <a:gdLst/>
              <a:ahLst/>
              <a:cxnLst/>
              <a:rect l="l" t="t" r="r" b="b"/>
              <a:pathLst>
                <a:path w="696" h="677" extrusionOk="0">
                  <a:moveTo>
                    <a:pt x="355" y="117"/>
                  </a:moveTo>
                  <a:cubicBezTo>
                    <a:pt x="414" y="117"/>
                    <a:pt x="471" y="138"/>
                    <a:pt x="514" y="181"/>
                  </a:cubicBezTo>
                  <a:cubicBezTo>
                    <a:pt x="569" y="236"/>
                    <a:pt x="591" y="316"/>
                    <a:pt x="572" y="393"/>
                  </a:cubicBezTo>
                  <a:cubicBezTo>
                    <a:pt x="552" y="471"/>
                    <a:pt x="489" y="534"/>
                    <a:pt x="414" y="551"/>
                  </a:cubicBezTo>
                  <a:cubicBezTo>
                    <a:pt x="395" y="555"/>
                    <a:pt x="376" y="558"/>
                    <a:pt x="358" y="558"/>
                  </a:cubicBezTo>
                  <a:cubicBezTo>
                    <a:pt x="299" y="558"/>
                    <a:pt x="244" y="535"/>
                    <a:pt x="202" y="493"/>
                  </a:cubicBezTo>
                  <a:cubicBezTo>
                    <a:pt x="160" y="451"/>
                    <a:pt x="136" y="396"/>
                    <a:pt x="136" y="338"/>
                  </a:cubicBezTo>
                  <a:cubicBezTo>
                    <a:pt x="136" y="319"/>
                    <a:pt x="138" y="300"/>
                    <a:pt x="144" y="283"/>
                  </a:cubicBezTo>
                  <a:cubicBezTo>
                    <a:pt x="160" y="206"/>
                    <a:pt x="227" y="142"/>
                    <a:pt x="301" y="123"/>
                  </a:cubicBezTo>
                  <a:cubicBezTo>
                    <a:pt x="319" y="119"/>
                    <a:pt x="337" y="117"/>
                    <a:pt x="355" y="117"/>
                  </a:cubicBezTo>
                  <a:close/>
                  <a:moveTo>
                    <a:pt x="356" y="0"/>
                  </a:moveTo>
                  <a:cubicBezTo>
                    <a:pt x="329" y="0"/>
                    <a:pt x="301" y="3"/>
                    <a:pt x="274" y="10"/>
                  </a:cubicBezTo>
                  <a:cubicBezTo>
                    <a:pt x="155" y="37"/>
                    <a:pt x="58" y="134"/>
                    <a:pt x="28" y="255"/>
                  </a:cubicBezTo>
                  <a:cubicBezTo>
                    <a:pt x="0" y="371"/>
                    <a:pt x="33" y="493"/>
                    <a:pt x="119" y="578"/>
                  </a:cubicBezTo>
                  <a:cubicBezTo>
                    <a:pt x="183" y="642"/>
                    <a:pt x="269" y="676"/>
                    <a:pt x="358" y="676"/>
                  </a:cubicBezTo>
                  <a:cubicBezTo>
                    <a:pt x="385" y="676"/>
                    <a:pt x="412" y="673"/>
                    <a:pt x="439" y="667"/>
                  </a:cubicBezTo>
                  <a:cubicBezTo>
                    <a:pt x="561" y="636"/>
                    <a:pt x="657" y="540"/>
                    <a:pt x="685" y="421"/>
                  </a:cubicBezTo>
                  <a:cubicBezTo>
                    <a:pt x="690" y="393"/>
                    <a:pt x="696" y="366"/>
                    <a:pt x="696" y="338"/>
                  </a:cubicBezTo>
                  <a:cubicBezTo>
                    <a:pt x="696" y="250"/>
                    <a:pt x="660" y="164"/>
                    <a:pt x="597" y="98"/>
                  </a:cubicBezTo>
                  <a:cubicBezTo>
                    <a:pt x="531" y="34"/>
                    <a:pt x="446" y="0"/>
                    <a:pt x="356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16"/>
            <p:cNvSpPr/>
            <p:nvPr/>
          </p:nvSpPr>
          <p:spPr>
            <a:xfrm>
              <a:off x="1889100" y="1038400"/>
              <a:ext cx="16925" cy="16950"/>
            </a:xfrm>
            <a:custGeom>
              <a:avLst/>
              <a:gdLst/>
              <a:ahLst/>
              <a:cxnLst/>
              <a:rect l="l" t="t" r="r" b="b"/>
              <a:pathLst>
                <a:path w="677" h="678" extrusionOk="0">
                  <a:moveTo>
                    <a:pt x="340" y="117"/>
                  </a:moveTo>
                  <a:cubicBezTo>
                    <a:pt x="461" y="117"/>
                    <a:pt x="561" y="216"/>
                    <a:pt x="561" y="338"/>
                  </a:cubicBezTo>
                  <a:cubicBezTo>
                    <a:pt x="561" y="459"/>
                    <a:pt x="461" y="559"/>
                    <a:pt x="340" y="559"/>
                  </a:cubicBezTo>
                  <a:cubicBezTo>
                    <a:pt x="218" y="559"/>
                    <a:pt x="119" y="459"/>
                    <a:pt x="119" y="338"/>
                  </a:cubicBezTo>
                  <a:cubicBezTo>
                    <a:pt x="119" y="216"/>
                    <a:pt x="218" y="117"/>
                    <a:pt x="340" y="117"/>
                  </a:cubicBezTo>
                  <a:close/>
                  <a:moveTo>
                    <a:pt x="340" y="1"/>
                  </a:moveTo>
                  <a:cubicBezTo>
                    <a:pt x="152" y="1"/>
                    <a:pt x="0" y="153"/>
                    <a:pt x="0" y="338"/>
                  </a:cubicBezTo>
                  <a:cubicBezTo>
                    <a:pt x="0" y="525"/>
                    <a:pt x="152" y="677"/>
                    <a:pt x="340" y="677"/>
                  </a:cubicBezTo>
                  <a:cubicBezTo>
                    <a:pt x="525" y="677"/>
                    <a:pt x="677" y="525"/>
                    <a:pt x="677" y="338"/>
                  </a:cubicBezTo>
                  <a:cubicBezTo>
                    <a:pt x="677" y="153"/>
                    <a:pt x="525" y="1"/>
                    <a:pt x="340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16"/>
            <p:cNvSpPr/>
            <p:nvPr/>
          </p:nvSpPr>
          <p:spPr>
            <a:xfrm>
              <a:off x="1836850" y="1835650"/>
              <a:ext cx="16925" cy="16925"/>
            </a:xfrm>
            <a:custGeom>
              <a:avLst/>
              <a:gdLst/>
              <a:ahLst/>
              <a:cxnLst/>
              <a:rect l="l" t="t" r="r" b="b"/>
              <a:pathLst>
                <a:path w="677" h="677" extrusionOk="0">
                  <a:moveTo>
                    <a:pt x="340" y="119"/>
                  </a:moveTo>
                  <a:cubicBezTo>
                    <a:pt x="462" y="119"/>
                    <a:pt x="561" y="218"/>
                    <a:pt x="561" y="340"/>
                  </a:cubicBezTo>
                  <a:cubicBezTo>
                    <a:pt x="561" y="461"/>
                    <a:pt x="462" y="561"/>
                    <a:pt x="340" y="561"/>
                  </a:cubicBezTo>
                  <a:cubicBezTo>
                    <a:pt x="219" y="561"/>
                    <a:pt x="119" y="461"/>
                    <a:pt x="119" y="340"/>
                  </a:cubicBezTo>
                  <a:cubicBezTo>
                    <a:pt x="119" y="218"/>
                    <a:pt x="219" y="119"/>
                    <a:pt x="340" y="119"/>
                  </a:cubicBezTo>
                  <a:close/>
                  <a:moveTo>
                    <a:pt x="340" y="0"/>
                  </a:moveTo>
                  <a:cubicBezTo>
                    <a:pt x="152" y="0"/>
                    <a:pt x="1" y="152"/>
                    <a:pt x="1" y="340"/>
                  </a:cubicBezTo>
                  <a:cubicBezTo>
                    <a:pt x="1" y="525"/>
                    <a:pt x="152" y="677"/>
                    <a:pt x="340" y="677"/>
                  </a:cubicBezTo>
                  <a:cubicBezTo>
                    <a:pt x="525" y="677"/>
                    <a:pt x="677" y="525"/>
                    <a:pt x="677" y="340"/>
                  </a:cubicBezTo>
                  <a:cubicBezTo>
                    <a:pt x="677" y="152"/>
                    <a:pt x="525" y="0"/>
                    <a:pt x="340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16"/>
            <p:cNvSpPr/>
            <p:nvPr/>
          </p:nvSpPr>
          <p:spPr>
            <a:xfrm>
              <a:off x="1889100" y="1068850"/>
              <a:ext cx="16925" cy="17000"/>
            </a:xfrm>
            <a:custGeom>
              <a:avLst/>
              <a:gdLst/>
              <a:ahLst/>
              <a:cxnLst/>
              <a:rect l="l" t="t" r="r" b="b"/>
              <a:pathLst>
                <a:path w="677" h="680" extrusionOk="0">
                  <a:moveTo>
                    <a:pt x="340" y="119"/>
                  </a:moveTo>
                  <a:cubicBezTo>
                    <a:pt x="461" y="119"/>
                    <a:pt x="561" y="218"/>
                    <a:pt x="561" y="340"/>
                  </a:cubicBezTo>
                  <a:cubicBezTo>
                    <a:pt x="561" y="461"/>
                    <a:pt x="461" y="561"/>
                    <a:pt x="340" y="561"/>
                  </a:cubicBezTo>
                  <a:cubicBezTo>
                    <a:pt x="218" y="561"/>
                    <a:pt x="119" y="461"/>
                    <a:pt x="119" y="340"/>
                  </a:cubicBezTo>
                  <a:cubicBezTo>
                    <a:pt x="119" y="218"/>
                    <a:pt x="218" y="119"/>
                    <a:pt x="340" y="119"/>
                  </a:cubicBezTo>
                  <a:close/>
                  <a:moveTo>
                    <a:pt x="340" y="0"/>
                  </a:moveTo>
                  <a:cubicBezTo>
                    <a:pt x="152" y="0"/>
                    <a:pt x="0" y="152"/>
                    <a:pt x="0" y="340"/>
                  </a:cubicBezTo>
                  <a:cubicBezTo>
                    <a:pt x="0" y="528"/>
                    <a:pt x="152" y="679"/>
                    <a:pt x="340" y="679"/>
                  </a:cubicBezTo>
                  <a:cubicBezTo>
                    <a:pt x="525" y="679"/>
                    <a:pt x="677" y="528"/>
                    <a:pt x="677" y="340"/>
                  </a:cubicBezTo>
                  <a:cubicBezTo>
                    <a:pt x="677" y="152"/>
                    <a:pt x="525" y="0"/>
                    <a:pt x="340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16"/>
            <p:cNvSpPr/>
            <p:nvPr/>
          </p:nvSpPr>
          <p:spPr>
            <a:xfrm>
              <a:off x="1611125" y="977275"/>
              <a:ext cx="373450" cy="868550"/>
            </a:xfrm>
            <a:custGeom>
              <a:avLst/>
              <a:gdLst/>
              <a:ahLst/>
              <a:cxnLst/>
              <a:rect l="l" t="t" r="r" b="b"/>
              <a:pathLst>
                <a:path w="14938" h="34742" extrusionOk="0">
                  <a:moveTo>
                    <a:pt x="14598" y="34181"/>
                  </a:moveTo>
                  <a:cubicBezTo>
                    <a:pt x="14719" y="34181"/>
                    <a:pt x="14818" y="34280"/>
                    <a:pt x="14818" y="34401"/>
                  </a:cubicBezTo>
                  <a:cubicBezTo>
                    <a:pt x="14818" y="34523"/>
                    <a:pt x="14719" y="34622"/>
                    <a:pt x="14598" y="34622"/>
                  </a:cubicBezTo>
                  <a:cubicBezTo>
                    <a:pt x="14476" y="34622"/>
                    <a:pt x="14377" y="34523"/>
                    <a:pt x="14377" y="34401"/>
                  </a:cubicBezTo>
                  <a:cubicBezTo>
                    <a:pt x="14377" y="34280"/>
                    <a:pt x="14476" y="34181"/>
                    <a:pt x="14598" y="34181"/>
                  </a:cubicBezTo>
                  <a:close/>
                  <a:moveTo>
                    <a:pt x="83" y="0"/>
                  </a:moveTo>
                  <a:lnTo>
                    <a:pt x="0" y="83"/>
                  </a:lnTo>
                  <a:lnTo>
                    <a:pt x="9355" y="9422"/>
                  </a:lnTo>
                  <a:lnTo>
                    <a:pt x="9355" y="29250"/>
                  </a:lnTo>
                  <a:lnTo>
                    <a:pt x="14322" y="34208"/>
                  </a:lnTo>
                  <a:cubicBezTo>
                    <a:pt x="14283" y="34263"/>
                    <a:pt x="14258" y="34330"/>
                    <a:pt x="14258" y="34401"/>
                  </a:cubicBezTo>
                  <a:cubicBezTo>
                    <a:pt x="14258" y="34589"/>
                    <a:pt x="14410" y="34741"/>
                    <a:pt x="14598" y="34741"/>
                  </a:cubicBezTo>
                  <a:cubicBezTo>
                    <a:pt x="14785" y="34741"/>
                    <a:pt x="14937" y="34589"/>
                    <a:pt x="14937" y="34401"/>
                  </a:cubicBezTo>
                  <a:cubicBezTo>
                    <a:pt x="14937" y="34214"/>
                    <a:pt x="14785" y="34062"/>
                    <a:pt x="14598" y="34062"/>
                  </a:cubicBezTo>
                  <a:cubicBezTo>
                    <a:pt x="14526" y="34062"/>
                    <a:pt x="14460" y="34087"/>
                    <a:pt x="14404" y="34125"/>
                  </a:cubicBezTo>
                  <a:lnTo>
                    <a:pt x="9471" y="29201"/>
                  </a:lnTo>
                  <a:lnTo>
                    <a:pt x="9471" y="9375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16"/>
            <p:cNvSpPr/>
            <p:nvPr/>
          </p:nvSpPr>
          <p:spPr>
            <a:xfrm>
              <a:off x="1695175" y="963875"/>
              <a:ext cx="377650" cy="901950"/>
            </a:xfrm>
            <a:custGeom>
              <a:avLst/>
              <a:gdLst/>
              <a:ahLst/>
              <a:cxnLst/>
              <a:rect l="l" t="t" r="r" b="b"/>
              <a:pathLst>
                <a:path w="15106" h="36078" extrusionOk="0">
                  <a:moveTo>
                    <a:pt x="332" y="1"/>
                  </a:moveTo>
                  <a:lnTo>
                    <a:pt x="0" y="335"/>
                  </a:lnTo>
                  <a:lnTo>
                    <a:pt x="3178" y="3490"/>
                  </a:lnTo>
                  <a:lnTo>
                    <a:pt x="7859" y="8136"/>
                  </a:lnTo>
                  <a:lnTo>
                    <a:pt x="7859" y="29215"/>
                  </a:lnTo>
                  <a:lnTo>
                    <a:pt x="14322" y="35628"/>
                  </a:lnTo>
                  <a:cubicBezTo>
                    <a:pt x="14319" y="35647"/>
                    <a:pt x="14316" y="35663"/>
                    <a:pt x="14316" y="35683"/>
                  </a:cubicBezTo>
                  <a:cubicBezTo>
                    <a:pt x="14316" y="35901"/>
                    <a:pt x="14493" y="36078"/>
                    <a:pt x="14711" y="36078"/>
                  </a:cubicBezTo>
                  <a:cubicBezTo>
                    <a:pt x="14929" y="36078"/>
                    <a:pt x="15106" y="35901"/>
                    <a:pt x="15106" y="35683"/>
                  </a:cubicBezTo>
                  <a:cubicBezTo>
                    <a:pt x="15106" y="35465"/>
                    <a:pt x="14929" y="35288"/>
                    <a:pt x="14711" y="35288"/>
                  </a:cubicBezTo>
                  <a:cubicBezTo>
                    <a:pt x="14692" y="35288"/>
                    <a:pt x="14672" y="35291"/>
                    <a:pt x="14653" y="35294"/>
                  </a:cubicBezTo>
                  <a:lnTo>
                    <a:pt x="8332" y="29019"/>
                  </a:lnTo>
                  <a:lnTo>
                    <a:pt x="8332" y="7940"/>
                  </a:lnTo>
                  <a:lnTo>
                    <a:pt x="8263" y="7871"/>
                  </a:lnTo>
                  <a:lnTo>
                    <a:pt x="3294" y="2938"/>
                  </a:lnTo>
                  <a:lnTo>
                    <a:pt x="332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16"/>
            <p:cNvSpPr/>
            <p:nvPr/>
          </p:nvSpPr>
          <p:spPr>
            <a:xfrm>
              <a:off x="1563900" y="991550"/>
              <a:ext cx="348000" cy="843075"/>
            </a:xfrm>
            <a:custGeom>
              <a:avLst/>
              <a:gdLst/>
              <a:ahLst/>
              <a:cxnLst/>
              <a:rect l="l" t="t" r="r" b="b"/>
              <a:pathLst>
                <a:path w="13920" h="33723" extrusionOk="0">
                  <a:moveTo>
                    <a:pt x="84" y="1"/>
                  </a:moveTo>
                  <a:lnTo>
                    <a:pt x="1" y="83"/>
                  </a:lnTo>
                  <a:lnTo>
                    <a:pt x="9376" y="9442"/>
                  </a:lnTo>
                  <a:lnTo>
                    <a:pt x="9376" y="29270"/>
                  </a:lnTo>
                  <a:lnTo>
                    <a:pt x="13837" y="33723"/>
                  </a:lnTo>
                  <a:lnTo>
                    <a:pt x="13919" y="33640"/>
                  </a:lnTo>
                  <a:lnTo>
                    <a:pt x="9491" y="29220"/>
                  </a:lnTo>
                  <a:lnTo>
                    <a:pt x="9491" y="9392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16"/>
            <p:cNvSpPr/>
            <p:nvPr/>
          </p:nvSpPr>
          <p:spPr>
            <a:xfrm>
              <a:off x="1587225" y="984175"/>
              <a:ext cx="367050" cy="861650"/>
            </a:xfrm>
            <a:custGeom>
              <a:avLst/>
              <a:gdLst/>
              <a:ahLst/>
              <a:cxnLst/>
              <a:rect l="l" t="t" r="r" b="b"/>
              <a:pathLst>
                <a:path w="14682" h="34466" extrusionOk="0">
                  <a:moveTo>
                    <a:pt x="14344" y="33905"/>
                  </a:moveTo>
                  <a:cubicBezTo>
                    <a:pt x="14466" y="33905"/>
                    <a:pt x="14565" y="34004"/>
                    <a:pt x="14565" y="34125"/>
                  </a:cubicBezTo>
                  <a:cubicBezTo>
                    <a:pt x="14565" y="34247"/>
                    <a:pt x="14466" y="34346"/>
                    <a:pt x="14344" y="34346"/>
                  </a:cubicBezTo>
                  <a:cubicBezTo>
                    <a:pt x="14223" y="34346"/>
                    <a:pt x="14124" y="34247"/>
                    <a:pt x="14124" y="34125"/>
                  </a:cubicBezTo>
                  <a:cubicBezTo>
                    <a:pt x="14124" y="34004"/>
                    <a:pt x="14223" y="33905"/>
                    <a:pt x="14344" y="33905"/>
                  </a:cubicBezTo>
                  <a:close/>
                  <a:moveTo>
                    <a:pt x="87" y="0"/>
                  </a:moveTo>
                  <a:lnTo>
                    <a:pt x="1" y="83"/>
                  </a:lnTo>
                  <a:lnTo>
                    <a:pt x="9376" y="9441"/>
                  </a:lnTo>
                  <a:lnTo>
                    <a:pt x="9376" y="29256"/>
                  </a:lnTo>
                  <a:lnTo>
                    <a:pt x="14066" y="33932"/>
                  </a:lnTo>
                  <a:cubicBezTo>
                    <a:pt x="14027" y="33987"/>
                    <a:pt x="14005" y="34054"/>
                    <a:pt x="14005" y="34125"/>
                  </a:cubicBezTo>
                  <a:cubicBezTo>
                    <a:pt x="14005" y="34313"/>
                    <a:pt x="14157" y="34465"/>
                    <a:pt x="14344" y="34465"/>
                  </a:cubicBezTo>
                  <a:cubicBezTo>
                    <a:pt x="14529" y="34465"/>
                    <a:pt x="14681" y="34313"/>
                    <a:pt x="14681" y="34125"/>
                  </a:cubicBezTo>
                  <a:cubicBezTo>
                    <a:pt x="14681" y="33941"/>
                    <a:pt x="14529" y="33789"/>
                    <a:pt x="14344" y="33789"/>
                  </a:cubicBezTo>
                  <a:cubicBezTo>
                    <a:pt x="14273" y="33789"/>
                    <a:pt x="14204" y="33811"/>
                    <a:pt x="14148" y="33849"/>
                  </a:cubicBezTo>
                  <a:lnTo>
                    <a:pt x="9494" y="29206"/>
                  </a:lnTo>
                  <a:lnTo>
                    <a:pt x="9494" y="9391"/>
                  </a:lnTo>
                  <a:lnTo>
                    <a:pt x="87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CUSTOM_6_1_1">
    <p:spTree>
      <p:nvGrpSpPr>
        <p:cNvPr id="1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0" name="Google Shape;3060;p34"/>
          <p:cNvSpPr txBox="1">
            <a:spLocks noGrp="1"/>
          </p:cNvSpPr>
          <p:nvPr>
            <p:ph type="title"/>
          </p:nvPr>
        </p:nvSpPr>
        <p:spPr>
          <a:xfrm>
            <a:off x="720000" y="365760"/>
            <a:ext cx="77040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061" name="Google Shape;3061;p34"/>
          <p:cNvSpPr txBox="1">
            <a:spLocks noGrp="1"/>
          </p:cNvSpPr>
          <p:nvPr>
            <p:ph type="subTitle" idx="1"/>
          </p:nvPr>
        </p:nvSpPr>
        <p:spPr>
          <a:xfrm>
            <a:off x="1294385" y="1642475"/>
            <a:ext cx="71322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62" name="Google Shape;3062;p34"/>
          <p:cNvSpPr txBox="1">
            <a:spLocks noGrp="1"/>
          </p:cNvSpPr>
          <p:nvPr>
            <p:ph type="subTitle" idx="2"/>
          </p:nvPr>
        </p:nvSpPr>
        <p:spPr>
          <a:xfrm>
            <a:off x="1294385" y="2807975"/>
            <a:ext cx="71322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63" name="Google Shape;3063;p34"/>
          <p:cNvSpPr txBox="1">
            <a:spLocks noGrp="1"/>
          </p:cNvSpPr>
          <p:nvPr>
            <p:ph type="subTitle" idx="3"/>
          </p:nvPr>
        </p:nvSpPr>
        <p:spPr>
          <a:xfrm>
            <a:off x="1294385" y="3928475"/>
            <a:ext cx="71322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64" name="Google Shape;3064;p34"/>
          <p:cNvSpPr txBox="1">
            <a:spLocks noGrp="1"/>
          </p:cNvSpPr>
          <p:nvPr>
            <p:ph type="subTitle" idx="4"/>
          </p:nvPr>
        </p:nvSpPr>
        <p:spPr>
          <a:xfrm>
            <a:off x="1294375" y="1406675"/>
            <a:ext cx="71322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000" b="1">
                <a:latin typeface="DM Sans"/>
                <a:ea typeface="DM Sans"/>
                <a:cs typeface="DM Sans"/>
                <a:sym typeface="DM Sans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2pPr>
            <a:lvl3pPr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3pPr>
            <a:lvl4pPr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4pPr>
            <a:lvl5pPr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5pPr>
            <a:lvl6pPr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6pPr>
            <a:lvl7pPr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7pPr>
            <a:lvl8pPr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8pPr>
            <a:lvl9pPr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065" name="Google Shape;3065;p34"/>
          <p:cNvSpPr txBox="1">
            <a:spLocks noGrp="1"/>
          </p:cNvSpPr>
          <p:nvPr>
            <p:ph type="subTitle" idx="5"/>
          </p:nvPr>
        </p:nvSpPr>
        <p:spPr>
          <a:xfrm>
            <a:off x="1294375" y="2527175"/>
            <a:ext cx="71322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000" b="1">
                <a:latin typeface="DM Sans"/>
                <a:ea typeface="DM Sans"/>
                <a:cs typeface="DM Sans"/>
                <a:sym typeface="DM Sans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2pPr>
            <a:lvl3pPr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3pPr>
            <a:lvl4pPr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4pPr>
            <a:lvl5pPr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5pPr>
            <a:lvl6pPr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6pPr>
            <a:lvl7pPr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7pPr>
            <a:lvl8pPr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8pPr>
            <a:lvl9pPr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066" name="Google Shape;3066;p34"/>
          <p:cNvSpPr txBox="1">
            <a:spLocks noGrp="1"/>
          </p:cNvSpPr>
          <p:nvPr>
            <p:ph type="subTitle" idx="6"/>
          </p:nvPr>
        </p:nvSpPr>
        <p:spPr>
          <a:xfrm>
            <a:off x="1294375" y="3647775"/>
            <a:ext cx="71322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000" b="1">
                <a:latin typeface="DM Sans"/>
                <a:ea typeface="DM Sans"/>
                <a:cs typeface="DM Sans"/>
                <a:sym typeface="DM Sans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2pPr>
            <a:lvl3pPr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3pPr>
            <a:lvl4pPr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4pPr>
            <a:lvl5pPr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5pPr>
            <a:lvl6pPr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6pPr>
            <a:lvl7pPr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7pPr>
            <a:lvl8pPr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8pPr>
            <a:lvl9pPr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3067" name="Google Shape;3067;p34"/>
          <p:cNvGrpSpPr/>
          <p:nvPr/>
        </p:nvGrpSpPr>
        <p:grpSpPr>
          <a:xfrm flipH="1">
            <a:off x="7012893" y="-850730"/>
            <a:ext cx="2835779" cy="2780448"/>
            <a:chOff x="1400775" y="920275"/>
            <a:chExt cx="1637475" cy="1605525"/>
          </a:xfrm>
        </p:grpSpPr>
        <p:sp>
          <p:nvSpPr>
            <p:cNvPr id="3068" name="Google Shape;3068;p34"/>
            <p:cNvSpPr/>
            <p:nvPr/>
          </p:nvSpPr>
          <p:spPr>
            <a:xfrm>
              <a:off x="2472400" y="990525"/>
              <a:ext cx="16925" cy="247025"/>
            </a:xfrm>
            <a:custGeom>
              <a:avLst/>
              <a:gdLst/>
              <a:ahLst/>
              <a:cxnLst/>
              <a:rect l="l" t="t" r="r" b="b"/>
              <a:pathLst>
                <a:path w="677" h="9881" extrusionOk="0">
                  <a:moveTo>
                    <a:pt x="337" y="9320"/>
                  </a:moveTo>
                  <a:cubicBezTo>
                    <a:pt x="458" y="9320"/>
                    <a:pt x="558" y="9419"/>
                    <a:pt x="558" y="9540"/>
                  </a:cubicBezTo>
                  <a:cubicBezTo>
                    <a:pt x="558" y="9662"/>
                    <a:pt x="458" y="9761"/>
                    <a:pt x="337" y="9761"/>
                  </a:cubicBezTo>
                  <a:cubicBezTo>
                    <a:pt x="215" y="9761"/>
                    <a:pt x="116" y="9662"/>
                    <a:pt x="116" y="9540"/>
                  </a:cubicBezTo>
                  <a:cubicBezTo>
                    <a:pt x="116" y="9419"/>
                    <a:pt x="215" y="9320"/>
                    <a:pt x="337" y="9320"/>
                  </a:cubicBezTo>
                  <a:close/>
                  <a:moveTo>
                    <a:pt x="279" y="0"/>
                  </a:moveTo>
                  <a:lnTo>
                    <a:pt x="279" y="9206"/>
                  </a:lnTo>
                  <a:cubicBezTo>
                    <a:pt x="122" y="9237"/>
                    <a:pt x="0" y="9375"/>
                    <a:pt x="0" y="9540"/>
                  </a:cubicBezTo>
                  <a:cubicBezTo>
                    <a:pt x="0" y="9728"/>
                    <a:pt x="152" y="9880"/>
                    <a:pt x="337" y="9880"/>
                  </a:cubicBezTo>
                  <a:cubicBezTo>
                    <a:pt x="525" y="9880"/>
                    <a:pt x="676" y="9728"/>
                    <a:pt x="676" y="9540"/>
                  </a:cubicBezTo>
                  <a:cubicBezTo>
                    <a:pt x="676" y="9375"/>
                    <a:pt x="555" y="9237"/>
                    <a:pt x="398" y="9206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9" name="Google Shape;3069;p34"/>
            <p:cNvSpPr/>
            <p:nvPr/>
          </p:nvSpPr>
          <p:spPr>
            <a:xfrm>
              <a:off x="2905300" y="1457050"/>
              <a:ext cx="73250" cy="126800"/>
            </a:xfrm>
            <a:custGeom>
              <a:avLst/>
              <a:gdLst/>
              <a:ahLst/>
              <a:cxnLst/>
              <a:rect l="l" t="t" r="r" b="b"/>
              <a:pathLst>
                <a:path w="2930" h="5072" extrusionOk="0">
                  <a:moveTo>
                    <a:pt x="337" y="4511"/>
                  </a:moveTo>
                  <a:cubicBezTo>
                    <a:pt x="459" y="4511"/>
                    <a:pt x="558" y="4610"/>
                    <a:pt x="558" y="4732"/>
                  </a:cubicBezTo>
                  <a:cubicBezTo>
                    <a:pt x="558" y="4853"/>
                    <a:pt x="459" y="4952"/>
                    <a:pt x="337" y="4952"/>
                  </a:cubicBezTo>
                  <a:cubicBezTo>
                    <a:pt x="216" y="4952"/>
                    <a:pt x="117" y="4853"/>
                    <a:pt x="117" y="4732"/>
                  </a:cubicBezTo>
                  <a:cubicBezTo>
                    <a:pt x="117" y="4610"/>
                    <a:pt x="216" y="4511"/>
                    <a:pt x="337" y="4511"/>
                  </a:cubicBezTo>
                  <a:close/>
                  <a:moveTo>
                    <a:pt x="509" y="0"/>
                  </a:moveTo>
                  <a:lnTo>
                    <a:pt x="279" y="232"/>
                  </a:lnTo>
                  <a:lnTo>
                    <a:pt x="279" y="4400"/>
                  </a:lnTo>
                  <a:cubicBezTo>
                    <a:pt x="119" y="4428"/>
                    <a:pt x="1" y="4566"/>
                    <a:pt x="1" y="4732"/>
                  </a:cubicBezTo>
                  <a:cubicBezTo>
                    <a:pt x="1" y="4919"/>
                    <a:pt x="152" y="5071"/>
                    <a:pt x="337" y="5071"/>
                  </a:cubicBezTo>
                  <a:cubicBezTo>
                    <a:pt x="525" y="5071"/>
                    <a:pt x="677" y="4919"/>
                    <a:pt x="677" y="4732"/>
                  </a:cubicBezTo>
                  <a:cubicBezTo>
                    <a:pt x="677" y="4566"/>
                    <a:pt x="556" y="4428"/>
                    <a:pt x="398" y="4400"/>
                  </a:cubicBezTo>
                  <a:lnTo>
                    <a:pt x="398" y="279"/>
                  </a:lnTo>
                  <a:lnTo>
                    <a:pt x="558" y="119"/>
                  </a:lnTo>
                  <a:lnTo>
                    <a:pt x="2930" y="119"/>
                  </a:lnTo>
                  <a:lnTo>
                    <a:pt x="2930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0" name="Google Shape;3070;p34"/>
            <p:cNvSpPr/>
            <p:nvPr/>
          </p:nvSpPr>
          <p:spPr>
            <a:xfrm>
              <a:off x="2400400" y="1336750"/>
              <a:ext cx="16950" cy="16925"/>
            </a:xfrm>
            <a:custGeom>
              <a:avLst/>
              <a:gdLst/>
              <a:ahLst/>
              <a:cxnLst/>
              <a:rect l="l" t="t" r="r" b="b"/>
              <a:pathLst>
                <a:path w="678" h="677" extrusionOk="0">
                  <a:moveTo>
                    <a:pt x="340" y="119"/>
                  </a:moveTo>
                  <a:cubicBezTo>
                    <a:pt x="462" y="119"/>
                    <a:pt x="561" y="219"/>
                    <a:pt x="561" y="340"/>
                  </a:cubicBezTo>
                  <a:cubicBezTo>
                    <a:pt x="561" y="462"/>
                    <a:pt x="462" y="561"/>
                    <a:pt x="340" y="561"/>
                  </a:cubicBezTo>
                  <a:cubicBezTo>
                    <a:pt x="219" y="561"/>
                    <a:pt x="120" y="462"/>
                    <a:pt x="120" y="340"/>
                  </a:cubicBezTo>
                  <a:cubicBezTo>
                    <a:pt x="120" y="219"/>
                    <a:pt x="219" y="119"/>
                    <a:pt x="340" y="119"/>
                  </a:cubicBezTo>
                  <a:close/>
                  <a:moveTo>
                    <a:pt x="340" y="1"/>
                  </a:moveTo>
                  <a:cubicBezTo>
                    <a:pt x="153" y="1"/>
                    <a:pt x="1" y="152"/>
                    <a:pt x="1" y="340"/>
                  </a:cubicBezTo>
                  <a:cubicBezTo>
                    <a:pt x="1" y="525"/>
                    <a:pt x="153" y="677"/>
                    <a:pt x="340" y="677"/>
                  </a:cubicBezTo>
                  <a:cubicBezTo>
                    <a:pt x="525" y="677"/>
                    <a:pt x="677" y="525"/>
                    <a:pt x="677" y="340"/>
                  </a:cubicBezTo>
                  <a:cubicBezTo>
                    <a:pt x="677" y="152"/>
                    <a:pt x="525" y="1"/>
                    <a:pt x="340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1" name="Google Shape;3071;p34"/>
            <p:cNvSpPr/>
            <p:nvPr/>
          </p:nvSpPr>
          <p:spPr>
            <a:xfrm>
              <a:off x="2727800" y="1624750"/>
              <a:ext cx="310450" cy="193250"/>
            </a:xfrm>
            <a:custGeom>
              <a:avLst/>
              <a:gdLst/>
              <a:ahLst/>
              <a:cxnLst/>
              <a:rect l="l" t="t" r="r" b="b"/>
              <a:pathLst>
                <a:path w="12418" h="7730" extrusionOk="0">
                  <a:moveTo>
                    <a:pt x="12083" y="0"/>
                  </a:moveTo>
                  <a:lnTo>
                    <a:pt x="5036" y="7100"/>
                  </a:lnTo>
                  <a:lnTo>
                    <a:pt x="710" y="7100"/>
                  </a:lnTo>
                  <a:cubicBezTo>
                    <a:pt x="638" y="7004"/>
                    <a:pt x="525" y="6940"/>
                    <a:pt x="395" y="6940"/>
                  </a:cubicBezTo>
                  <a:cubicBezTo>
                    <a:pt x="177" y="6940"/>
                    <a:pt x="1" y="7117"/>
                    <a:pt x="1" y="7335"/>
                  </a:cubicBezTo>
                  <a:cubicBezTo>
                    <a:pt x="1" y="7553"/>
                    <a:pt x="177" y="7730"/>
                    <a:pt x="395" y="7730"/>
                  </a:cubicBezTo>
                  <a:cubicBezTo>
                    <a:pt x="525" y="7730"/>
                    <a:pt x="638" y="7669"/>
                    <a:pt x="710" y="7572"/>
                  </a:cubicBezTo>
                  <a:lnTo>
                    <a:pt x="5232" y="7572"/>
                  </a:lnTo>
                  <a:lnTo>
                    <a:pt x="12417" y="331"/>
                  </a:lnTo>
                  <a:lnTo>
                    <a:pt x="12083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2" name="Google Shape;3072;p34"/>
            <p:cNvSpPr/>
            <p:nvPr/>
          </p:nvSpPr>
          <p:spPr>
            <a:xfrm>
              <a:off x="2400400" y="1367250"/>
              <a:ext cx="16950" cy="16950"/>
            </a:xfrm>
            <a:custGeom>
              <a:avLst/>
              <a:gdLst/>
              <a:ahLst/>
              <a:cxnLst/>
              <a:rect l="l" t="t" r="r" b="b"/>
              <a:pathLst>
                <a:path w="678" h="678" extrusionOk="0">
                  <a:moveTo>
                    <a:pt x="340" y="119"/>
                  </a:moveTo>
                  <a:cubicBezTo>
                    <a:pt x="462" y="119"/>
                    <a:pt x="561" y="219"/>
                    <a:pt x="561" y="340"/>
                  </a:cubicBezTo>
                  <a:cubicBezTo>
                    <a:pt x="561" y="462"/>
                    <a:pt x="462" y="558"/>
                    <a:pt x="340" y="558"/>
                  </a:cubicBezTo>
                  <a:cubicBezTo>
                    <a:pt x="219" y="558"/>
                    <a:pt x="120" y="462"/>
                    <a:pt x="120" y="340"/>
                  </a:cubicBezTo>
                  <a:cubicBezTo>
                    <a:pt x="120" y="219"/>
                    <a:pt x="219" y="119"/>
                    <a:pt x="340" y="119"/>
                  </a:cubicBezTo>
                  <a:close/>
                  <a:moveTo>
                    <a:pt x="340" y="1"/>
                  </a:moveTo>
                  <a:cubicBezTo>
                    <a:pt x="153" y="1"/>
                    <a:pt x="1" y="153"/>
                    <a:pt x="1" y="340"/>
                  </a:cubicBezTo>
                  <a:cubicBezTo>
                    <a:pt x="1" y="525"/>
                    <a:pt x="153" y="677"/>
                    <a:pt x="340" y="677"/>
                  </a:cubicBezTo>
                  <a:cubicBezTo>
                    <a:pt x="525" y="677"/>
                    <a:pt x="677" y="525"/>
                    <a:pt x="677" y="340"/>
                  </a:cubicBezTo>
                  <a:cubicBezTo>
                    <a:pt x="677" y="153"/>
                    <a:pt x="525" y="1"/>
                    <a:pt x="340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3" name="Google Shape;3073;p34"/>
            <p:cNvSpPr/>
            <p:nvPr/>
          </p:nvSpPr>
          <p:spPr>
            <a:xfrm>
              <a:off x="2399025" y="1396800"/>
              <a:ext cx="19775" cy="19825"/>
            </a:xfrm>
            <a:custGeom>
              <a:avLst/>
              <a:gdLst/>
              <a:ahLst/>
              <a:cxnLst/>
              <a:rect l="l" t="t" r="r" b="b"/>
              <a:pathLst>
                <a:path w="791" h="793" extrusionOk="0">
                  <a:moveTo>
                    <a:pt x="395" y="0"/>
                  </a:moveTo>
                  <a:cubicBezTo>
                    <a:pt x="177" y="0"/>
                    <a:pt x="1" y="177"/>
                    <a:pt x="1" y="398"/>
                  </a:cubicBezTo>
                  <a:cubicBezTo>
                    <a:pt x="1" y="616"/>
                    <a:pt x="177" y="793"/>
                    <a:pt x="395" y="793"/>
                  </a:cubicBezTo>
                  <a:cubicBezTo>
                    <a:pt x="613" y="793"/>
                    <a:pt x="790" y="616"/>
                    <a:pt x="790" y="398"/>
                  </a:cubicBezTo>
                  <a:cubicBezTo>
                    <a:pt x="790" y="177"/>
                    <a:pt x="613" y="0"/>
                    <a:pt x="395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4" name="Google Shape;3074;p34"/>
            <p:cNvSpPr/>
            <p:nvPr/>
          </p:nvSpPr>
          <p:spPr>
            <a:xfrm>
              <a:off x="2391725" y="990525"/>
              <a:ext cx="83725" cy="512775"/>
            </a:xfrm>
            <a:custGeom>
              <a:avLst/>
              <a:gdLst/>
              <a:ahLst/>
              <a:cxnLst/>
              <a:rect l="l" t="t" r="r" b="b"/>
              <a:pathLst>
                <a:path w="3349" h="20511" extrusionOk="0">
                  <a:moveTo>
                    <a:pt x="0" y="0"/>
                  </a:moveTo>
                  <a:lnTo>
                    <a:pt x="0" y="8988"/>
                  </a:lnTo>
                  <a:lnTo>
                    <a:pt x="2716" y="11685"/>
                  </a:lnTo>
                  <a:lnTo>
                    <a:pt x="2716" y="19801"/>
                  </a:lnTo>
                  <a:cubicBezTo>
                    <a:pt x="2620" y="19873"/>
                    <a:pt x="2556" y="19986"/>
                    <a:pt x="2556" y="20116"/>
                  </a:cubicBezTo>
                  <a:cubicBezTo>
                    <a:pt x="2556" y="20334"/>
                    <a:pt x="2733" y="20511"/>
                    <a:pt x="2951" y="20511"/>
                  </a:cubicBezTo>
                  <a:cubicBezTo>
                    <a:pt x="3169" y="20511"/>
                    <a:pt x="3349" y="20334"/>
                    <a:pt x="3349" y="20116"/>
                  </a:cubicBezTo>
                  <a:cubicBezTo>
                    <a:pt x="3349" y="19986"/>
                    <a:pt x="3285" y="19873"/>
                    <a:pt x="3188" y="19801"/>
                  </a:cubicBezTo>
                  <a:lnTo>
                    <a:pt x="3188" y="11489"/>
                  </a:lnTo>
                  <a:lnTo>
                    <a:pt x="472" y="8792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5" name="Google Shape;3075;p34"/>
            <p:cNvSpPr/>
            <p:nvPr/>
          </p:nvSpPr>
          <p:spPr>
            <a:xfrm>
              <a:off x="2688525" y="1369200"/>
              <a:ext cx="297400" cy="472550"/>
            </a:xfrm>
            <a:custGeom>
              <a:avLst/>
              <a:gdLst/>
              <a:ahLst/>
              <a:cxnLst/>
              <a:rect l="l" t="t" r="r" b="b"/>
              <a:pathLst>
                <a:path w="11896" h="18902" extrusionOk="0">
                  <a:moveTo>
                    <a:pt x="338" y="18341"/>
                  </a:moveTo>
                  <a:cubicBezTo>
                    <a:pt x="459" y="18341"/>
                    <a:pt x="559" y="18440"/>
                    <a:pt x="559" y="18562"/>
                  </a:cubicBezTo>
                  <a:cubicBezTo>
                    <a:pt x="559" y="18683"/>
                    <a:pt x="459" y="18782"/>
                    <a:pt x="338" y="18782"/>
                  </a:cubicBezTo>
                  <a:cubicBezTo>
                    <a:pt x="216" y="18782"/>
                    <a:pt x="117" y="18683"/>
                    <a:pt x="117" y="18562"/>
                  </a:cubicBezTo>
                  <a:cubicBezTo>
                    <a:pt x="117" y="18440"/>
                    <a:pt x="216" y="18341"/>
                    <a:pt x="338" y="18341"/>
                  </a:cubicBezTo>
                  <a:close/>
                  <a:moveTo>
                    <a:pt x="7051" y="0"/>
                  </a:moveTo>
                  <a:lnTo>
                    <a:pt x="5202" y="1863"/>
                  </a:lnTo>
                  <a:lnTo>
                    <a:pt x="5202" y="8196"/>
                  </a:lnTo>
                  <a:lnTo>
                    <a:pt x="280" y="13154"/>
                  </a:lnTo>
                  <a:lnTo>
                    <a:pt x="280" y="18228"/>
                  </a:lnTo>
                  <a:cubicBezTo>
                    <a:pt x="120" y="18258"/>
                    <a:pt x="1" y="18396"/>
                    <a:pt x="1" y="18562"/>
                  </a:cubicBezTo>
                  <a:cubicBezTo>
                    <a:pt x="1" y="18749"/>
                    <a:pt x="153" y="18901"/>
                    <a:pt x="338" y="18901"/>
                  </a:cubicBezTo>
                  <a:cubicBezTo>
                    <a:pt x="525" y="18901"/>
                    <a:pt x="677" y="18749"/>
                    <a:pt x="677" y="18562"/>
                  </a:cubicBezTo>
                  <a:cubicBezTo>
                    <a:pt x="677" y="18396"/>
                    <a:pt x="556" y="18258"/>
                    <a:pt x="398" y="18228"/>
                  </a:cubicBezTo>
                  <a:lnTo>
                    <a:pt x="398" y="13201"/>
                  </a:lnTo>
                  <a:lnTo>
                    <a:pt x="5318" y="8243"/>
                  </a:lnTo>
                  <a:lnTo>
                    <a:pt x="5318" y="1913"/>
                  </a:lnTo>
                  <a:lnTo>
                    <a:pt x="7101" y="116"/>
                  </a:lnTo>
                  <a:lnTo>
                    <a:pt x="11896" y="116"/>
                  </a:lnTo>
                  <a:lnTo>
                    <a:pt x="11896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6" name="Google Shape;3076;p34"/>
            <p:cNvSpPr/>
            <p:nvPr/>
          </p:nvSpPr>
          <p:spPr>
            <a:xfrm>
              <a:off x="2425675" y="990525"/>
              <a:ext cx="16925" cy="200575"/>
            </a:xfrm>
            <a:custGeom>
              <a:avLst/>
              <a:gdLst/>
              <a:ahLst/>
              <a:cxnLst/>
              <a:rect l="l" t="t" r="r" b="b"/>
              <a:pathLst>
                <a:path w="677" h="8023" extrusionOk="0">
                  <a:moveTo>
                    <a:pt x="337" y="7465"/>
                  </a:moveTo>
                  <a:cubicBezTo>
                    <a:pt x="458" y="7465"/>
                    <a:pt x="558" y="7564"/>
                    <a:pt x="558" y="7685"/>
                  </a:cubicBezTo>
                  <a:cubicBezTo>
                    <a:pt x="558" y="7807"/>
                    <a:pt x="458" y="7906"/>
                    <a:pt x="337" y="7906"/>
                  </a:cubicBezTo>
                  <a:cubicBezTo>
                    <a:pt x="216" y="7906"/>
                    <a:pt x="116" y="7807"/>
                    <a:pt x="116" y="7685"/>
                  </a:cubicBezTo>
                  <a:cubicBezTo>
                    <a:pt x="116" y="7564"/>
                    <a:pt x="216" y="7465"/>
                    <a:pt x="337" y="7465"/>
                  </a:cubicBezTo>
                  <a:close/>
                  <a:moveTo>
                    <a:pt x="279" y="0"/>
                  </a:moveTo>
                  <a:lnTo>
                    <a:pt x="279" y="7351"/>
                  </a:lnTo>
                  <a:cubicBezTo>
                    <a:pt x="122" y="7379"/>
                    <a:pt x="0" y="7517"/>
                    <a:pt x="0" y="7685"/>
                  </a:cubicBezTo>
                  <a:cubicBezTo>
                    <a:pt x="0" y="7870"/>
                    <a:pt x="149" y="8022"/>
                    <a:pt x="337" y="8022"/>
                  </a:cubicBezTo>
                  <a:cubicBezTo>
                    <a:pt x="525" y="8022"/>
                    <a:pt x="677" y="7870"/>
                    <a:pt x="677" y="7685"/>
                  </a:cubicBezTo>
                  <a:cubicBezTo>
                    <a:pt x="677" y="7520"/>
                    <a:pt x="555" y="7382"/>
                    <a:pt x="398" y="7351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7" name="Google Shape;3077;p34"/>
            <p:cNvSpPr/>
            <p:nvPr/>
          </p:nvSpPr>
          <p:spPr>
            <a:xfrm>
              <a:off x="2664875" y="1345800"/>
              <a:ext cx="321000" cy="519675"/>
            </a:xfrm>
            <a:custGeom>
              <a:avLst/>
              <a:gdLst/>
              <a:ahLst/>
              <a:cxnLst/>
              <a:rect l="l" t="t" r="r" b="b"/>
              <a:pathLst>
                <a:path w="12840" h="20787" extrusionOk="0">
                  <a:moveTo>
                    <a:pt x="340" y="20229"/>
                  </a:moveTo>
                  <a:cubicBezTo>
                    <a:pt x="461" y="20229"/>
                    <a:pt x="560" y="20329"/>
                    <a:pt x="560" y="20450"/>
                  </a:cubicBezTo>
                  <a:cubicBezTo>
                    <a:pt x="560" y="20571"/>
                    <a:pt x="461" y="20668"/>
                    <a:pt x="340" y="20668"/>
                  </a:cubicBezTo>
                  <a:cubicBezTo>
                    <a:pt x="218" y="20668"/>
                    <a:pt x="119" y="20571"/>
                    <a:pt x="119" y="20450"/>
                  </a:cubicBezTo>
                  <a:cubicBezTo>
                    <a:pt x="119" y="20329"/>
                    <a:pt x="218" y="20229"/>
                    <a:pt x="340" y="20229"/>
                  </a:cubicBezTo>
                  <a:close/>
                  <a:moveTo>
                    <a:pt x="7685" y="0"/>
                  </a:moveTo>
                  <a:lnTo>
                    <a:pt x="5201" y="2501"/>
                  </a:lnTo>
                  <a:lnTo>
                    <a:pt x="5201" y="8834"/>
                  </a:lnTo>
                  <a:lnTo>
                    <a:pt x="279" y="13792"/>
                  </a:lnTo>
                  <a:lnTo>
                    <a:pt x="279" y="20116"/>
                  </a:lnTo>
                  <a:cubicBezTo>
                    <a:pt x="122" y="20144"/>
                    <a:pt x="0" y="20282"/>
                    <a:pt x="0" y="20450"/>
                  </a:cubicBezTo>
                  <a:cubicBezTo>
                    <a:pt x="0" y="20635"/>
                    <a:pt x="152" y="20787"/>
                    <a:pt x="340" y="20787"/>
                  </a:cubicBezTo>
                  <a:cubicBezTo>
                    <a:pt x="525" y="20787"/>
                    <a:pt x="676" y="20635"/>
                    <a:pt x="676" y="20450"/>
                  </a:cubicBezTo>
                  <a:cubicBezTo>
                    <a:pt x="676" y="20282"/>
                    <a:pt x="555" y="20144"/>
                    <a:pt x="398" y="20116"/>
                  </a:cubicBezTo>
                  <a:lnTo>
                    <a:pt x="398" y="13839"/>
                  </a:lnTo>
                  <a:lnTo>
                    <a:pt x="5320" y="8881"/>
                  </a:lnTo>
                  <a:lnTo>
                    <a:pt x="5320" y="2551"/>
                  </a:lnTo>
                  <a:lnTo>
                    <a:pt x="7732" y="119"/>
                  </a:lnTo>
                  <a:lnTo>
                    <a:pt x="12839" y="119"/>
                  </a:lnTo>
                  <a:lnTo>
                    <a:pt x="12839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8" name="Google Shape;3078;p34"/>
            <p:cNvSpPr/>
            <p:nvPr/>
          </p:nvSpPr>
          <p:spPr>
            <a:xfrm>
              <a:off x="2449000" y="990525"/>
              <a:ext cx="16925" cy="223825"/>
            </a:xfrm>
            <a:custGeom>
              <a:avLst/>
              <a:gdLst/>
              <a:ahLst/>
              <a:cxnLst/>
              <a:rect l="l" t="t" r="r" b="b"/>
              <a:pathLst>
                <a:path w="677" h="8953" extrusionOk="0">
                  <a:moveTo>
                    <a:pt x="340" y="8392"/>
                  </a:moveTo>
                  <a:cubicBezTo>
                    <a:pt x="461" y="8392"/>
                    <a:pt x="561" y="8491"/>
                    <a:pt x="561" y="8613"/>
                  </a:cubicBezTo>
                  <a:cubicBezTo>
                    <a:pt x="561" y="8734"/>
                    <a:pt x="461" y="8834"/>
                    <a:pt x="340" y="8834"/>
                  </a:cubicBezTo>
                  <a:cubicBezTo>
                    <a:pt x="218" y="8834"/>
                    <a:pt x="119" y="8734"/>
                    <a:pt x="119" y="8613"/>
                  </a:cubicBezTo>
                  <a:cubicBezTo>
                    <a:pt x="119" y="8491"/>
                    <a:pt x="218" y="8392"/>
                    <a:pt x="340" y="8392"/>
                  </a:cubicBezTo>
                  <a:close/>
                  <a:moveTo>
                    <a:pt x="279" y="0"/>
                  </a:moveTo>
                  <a:lnTo>
                    <a:pt x="279" y="8279"/>
                  </a:lnTo>
                  <a:cubicBezTo>
                    <a:pt x="122" y="8307"/>
                    <a:pt x="0" y="8445"/>
                    <a:pt x="0" y="8613"/>
                  </a:cubicBezTo>
                  <a:cubicBezTo>
                    <a:pt x="0" y="8801"/>
                    <a:pt x="152" y="8952"/>
                    <a:pt x="340" y="8952"/>
                  </a:cubicBezTo>
                  <a:cubicBezTo>
                    <a:pt x="525" y="8952"/>
                    <a:pt x="677" y="8801"/>
                    <a:pt x="677" y="8613"/>
                  </a:cubicBezTo>
                  <a:cubicBezTo>
                    <a:pt x="677" y="8447"/>
                    <a:pt x="555" y="8309"/>
                    <a:pt x="398" y="8282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9" name="Google Shape;3079;p34"/>
            <p:cNvSpPr/>
            <p:nvPr/>
          </p:nvSpPr>
          <p:spPr>
            <a:xfrm>
              <a:off x="2729175" y="1591350"/>
              <a:ext cx="290575" cy="188775"/>
            </a:xfrm>
            <a:custGeom>
              <a:avLst/>
              <a:gdLst/>
              <a:ahLst/>
              <a:cxnLst/>
              <a:rect l="l" t="t" r="r" b="b"/>
              <a:pathLst>
                <a:path w="11623" h="7551" extrusionOk="0">
                  <a:moveTo>
                    <a:pt x="340" y="6990"/>
                  </a:moveTo>
                  <a:cubicBezTo>
                    <a:pt x="462" y="6990"/>
                    <a:pt x="561" y="7089"/>
                    <a:pt x="561" y="7210"/>
                  </a:cubicBezTo>
                  <a:cubicBezTo>
                    <a:pt x="561" y="7332"/>
                    <a:pt x="462" y="7431"/>
                    <a:pt x="340" y="7431"/>
                  </a:cubicBezTo>
                  <a:cubicBezTo>
                    <a:pt x="219" y="7431"/>
                    <a:pt x="120" y="7332"/>
                    <a:pt x="120" y="7210"/>
                  </a:cubicBezTo>
                  <a:cubicBezTo>
                    <a:pt x="120" y="7089"/>
                    <a:pt x="219" y="6990"/>
                    <a:pt x="340" y="6990"/>
                  </a:cubicBezTo>
                  <a:close/>
                  <a:moveTo>
                    <a:pt x="11540" y="0"/>
                  </a:moveTo>
                  <a:lnTo>
                    <a:pt x="4440" y="7153"/>
                  </a:lnTo>
                  <a:lnTo>
                    <a:pt x="672" y="7153"/>
                  </a:lnTo>
                  <a:cubicBezTo>
                    <a:pt x="644" y="6995"/>
                    <a:pt x="506" y="6874"/>
                    <a:pt x="340" y="6874"/>
                  </a:cubicBezTo>
                  <a:cubicBezTo>
                    <a:pt x="153" y="6874"/>
                    <a:pt x="1" y="7026"/>
                    <a:pt x="1" y="7210"/>
                  </a:cubicBezTo>
                  <a:cubicBezTo>
                    <a:pt x="1" y="7398"/>
                    <a:pt x="153" y="7550"/>
                    <a:pt x="340" y="7550"/>
                  </a:cubicBezTo>
                  <a:cubicBezTo>
                    <a:pt x="506" y="7550"/>
                    <a:pt x="644" y="7429"/>
                    <a:pt x="672" y="7271"/>
                  </a:cubicBezTo>
                  <a:lnTo>
                    <a:pt x="4489" y="7271"/>
                  </a:lnTo>
                  <a:lnTo>
                    <a:pt x="11623" y="83"/>
                  </a:lnTo>
                  <a:lnTo>
                    <a:pt x="11540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0" name="Google Shape;3080;p34"/>
            <p:cNvSpPr/>
            <p:nvPr/>
          </p:nvSpPr>
          <p:spPr>
            <a:xfrm>
              <a:off x="2509525" y="995475"/>
              <a:ext cx="2925" cy="79675"/>
            </a:xfrm>
            <a:custGeom>
              <a:avLst/>
              <a:gdLst/>
              <a:ahLst/>
              <a:cxnLst/>
              <a:rect l="l" t="t" r="r" b="b"/>
              <a:pathLst>
                <a:path w="117" h="3187" extrusionOk="0">
                  <a:moveTo>
                    <a:pt x="0" y="1"/>
                  </a:moveTo>
                  <a:lnTo>
                    <a:pt x="0" y="3187"/>
                  </a:lnTo>
                  <a:lnTo>
                    <a:pt x="116" y="3187"/>
                  </a:lnTo>
                  <a:lnTo>
                    <a:pt x="116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1" name="Google Shape;3081;p34"/>
            <p:cNvSpPr/>
            <p:nvPr/>
          </p:nvSpPr>
          <p:spPr>
            <a:xfrm>
              <a:off x="2924150" y="920275"/>
              <a:ext cx="16925" cy="305050"/>
            </a:xfrm>
            <a:custGeom>
              <a:avLst/>
              <a:gdLst/>
              <a:ahLst/>
              <a:cxnLst/>
              <a:rect l="l" t="t" r="r" b="b"/>
              <a:pathLst>
                <a:path w="677" h="12202" extrusionOk="0">
                  <a:moveTo>
                    <a:pt x="337" y="11644"/>
                  </a:moveTo>
                  <a:cubicBezTo>
                    <a:pt x="459" y="11644"/>
                    <a:pt x="558" y="11743"/>
                    <a:pt x="558" y="11865"/>
                  </a:cubicBezTo>
                  <a:cubicBezTo>
                    <a:pt x="558" y="11983"/>
                    <a:pt x="459" y="12083"/>
                    <a:pt x="337" y="12083"/>
                  </a:cubicBezTo>
                  <a:cubicBezTo>
                    <a:pt x="216" y="12083"/>
                    <a:pt x="116" y="11983"/>
                    <a:pt x="116" y="11865"/>
                  </a:cubicBezTo>
                  <a:cubicBezTo>
                    <a:pt x="116" y="11740"/>
                    <a:pt x="216" y="11644"/>
                    <a:pt x="337" y="11644"/>
                  </a:cubicBezTo>
                  <a:close/>
                  <a:moveTo>
                    <a:pt x="279" y="0"/>
                  </a:moveTo>
                  <a:lnTo>
                    <a:pt x="279" y="11531"/>
                  </a:lnTo>
                  <a:cubicBezTo>
                    <a:pt x="122" y="11558"/>
                    <a:pt x="0" y="11696"/>
                    <a:pt x="0" y="11862"/>
                  </a:cubicBezTo>
                  <a:cubicBezTo>
                    <a:pt x="0" y="12050"/>
                    <a:pt x="152" y="12201"/>
                    <a:pt x="337" y="12201"/>
                  </a:cubicBezTo>
                  <a:cubicBezTo>
                    <a:pt x="525" y="12201"/>
                    <a:pt x="677" y="12050"/>
                    <a:pt x="677" y="11865"/>
                  </a:cubicBezTo>
                  <a:cubicBezTo>
                    <a:pt x="677" y="11696"/>
                    <a:pt x="555" y="11558"/>
                    <a:pt x="398" y="11531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2" name="Google Shape;3082;p34"/>
            <p:cNvSpPr/>
            <p:nvPr/>
          </p:nvSpPr>
          <p:spPr>
            <a:xfrm>
              <a:off x="2922700" y="1256975"/>
              <a:ext cx="19825" cy="19825"/>
            </a:xfrm>
            <a:custGeom>
              <a:avLst/>
              <a:gdLst/>
              <a:ahLst/>
              <a:cxnLst/>
              <a:rect l="l" t="t" r="r" b="b"/>
              <a:pathLst>
                <a:path w="793" h="793" extrusionOk="0">
                  <a:moveTo>
                    <a:pt x="395" y="0"/>
                  </a:moveTo>
                  <a:cubicBezTo>
                    <a:pt x="177" y="0"/>
                    <a:pt x="0" y="177"/>
                    <a:pt x="0" y="398"/>
                  </a:cubicBezTo>
                  <a:cubicBezTo>
                    <a:pt x="0" y="616"/>
                    <a:pt x="177" y="793"/>
                    <a:pt x="395" y="793"/>
                  </a:cubicBezTo>
                  <a:cubicBezTo>
                    <a:pt x="613" y="793"/>
                    <a:pt x="793" y="616"/>
                    <a:pt x="793" y="398"/>
                  </a:cubicBezTo>
                  <a:cubicBezTo>
                    <a:pt x="793" y="177"/>
                    <a:pt x="613" y="0"/>
                    <a:pt x="395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3" name="Google Shape;3083;p34"/>
            <p:cNvSpPr/>
            <p:nvPr/>
          </p:nvSpPr>
          <p:spPr>
            <a:xfrm>
              <a:off x="2540425" y="988450"/>
              <a:ext cx="61950" cy="148050"/>
            </a:xfrm>
            <a:custGeom>
              <a:avLst/>
              <a:gdLst/>
              <a:ahLst/>
              <a:cxnLst/>
              <a:rect l="l" t="t" r="r" b="b"/>
              <a:pathLst>
                <a:path w="2478" h="5922" extrusionOk="0">
                  <a:moveTo>
                    <a:pt x="332" y="0"/>
                  </a:moveTo>
                  <a:lnTo>
                    <a:pt x="1" y="337"/>
                  </a:lnTo>
                  <a:lnTo>
                    <a:pt x="1845" y="2167"/>
                  </a:lnTo>
                  <a:lnTo>
                    <a:pt x="1845" y="5212"/>
                  </a:lnTo>
                  <a:cubicBezTo>
                    <a:pt x="1748" y="5284"/>
                    <a:pt x="1685" y="5397"/>
                    <a:pt x="1685" y="5527"/>
                  </a:cubicBezTo>
                  <a:cubicBezTo>
                    <a:pt x="1685" y="5745"/>
                    <a:pt x="1861" y="5922"/>
                    <a:pt x="2080" y="5922"/>
                  </a:cubicBezTo>
                  <a:cubicBezTo>
                    <a:pt x="2300" y="5922"/>
                    <a:pt x="2477" y="5745"/>
                    <a:pt x="2477" y="5527"/>
                  </a:cubicBezTo>
                  <a:cubicBezTo>
                    <a:pt x="2477" y="5397"/>
                    <a:pt x="2414" y="5284"/>
                    <a:pt x="2317" y="5212"/>
                  </a:cubicBezTo>
                  <a:lnTo>
                    <a:pt x="2317" y="1971"/>
                  </a:lnTo>
                  <a:lnTo>
                    <a:pt x="332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4" name="Google Shape;3084;p34"/>
            <p:cNvSpPr/>
            <p:nvPr/>
          </p:nvSpPr>
          <p:spPr>
            <a:xfrm>
              <a:off x="2653900" y="991625"/>
              <a:ext cx="102975" cy="318925"/>
            </a:xfrm>
            <a:custGeom>
              <a:avLst/>
              <a:gdLst/>
              <a:ahLst/>
              <a:cxnLst/>
              <a:rect l="l" t="t" r="r" b="b"/>
              <a:pathLst>
                <a:path w="4119" h="12757" extrusionOk="0">
                  <a:moveTo>
                    <a:pt x="2004" y="0"/>
                  </a:moveTo>
                  <a:lnTo>
                    <a:pt x="1921" y="83"/>
                  </a:lnTo>
                  <a:lnTo>
                    <a:pt x="4003" y="2148"/>
                  </a:lnTo>
                  <a:lnTo>
                    <a:pt x="4003" y="8227"/>
                  </a:lnTo>
                  <a:lnTo>
                    <a:pt x="17" y="12229"/>
                  </a:lnTo>
                  <a:lnTo>
                    <a:pt x="0" y="12246"/>
                  </a:lnTo>
                  <a:lnTo>
                    <a:pt x="0" y="12757"/>
                  </a:lnTo>
                  <a:lnTo>
                    <a:pt x="119" y="12757"/>
                  </a:lnTo>
                  <a:lnTo>
                    <a:pt x="119" y="12296"/>
                  </a:lnTo>
                  <a:lnTo>
                    <a:pt x="4102" y="8293"/>
                  </a:lnTo>
                  <a:lnTo>
                    <a:pt x="4119" y="8276"/>
                  </a:lnTo>
                  <a:lnTo>
                    <a:pt x="4119" y="2098"/>
                  </a:lnTo>
                  <a:lnTo>
                    <a:pt x="2004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5" name="Google Shape;3085;p34"/>
            <p:cNvSpPr/>
            <p:nvPr/>
          </p:nvSpPr>
          <p:spPr>
            <a:xfrm>
              <a:off x="2509575" y="1544750"/>
              <a:ext cx="229150" cy="477175"/>
            </a:xfrm>
            <a:custGeom>
              <a:avLst/>
              <a:gdLst/>
              <a:ahLst/>
              <a:cxnLst/>
              <a:rect l="l" t="t" r="r" b="b"/>
              <a:pathLst>
                <a:path w="9166" h="19087" extrusionOk="0">
                  <a:moveTo>
                    <a:pt x="341" y="18526"/>
                  </a:moveTo>
                  <a:cubicBezTo>
                    <a:pt x="462" y="18526"/>
                    <a:pt x="561" y="18626"/>
                    <a:pt x="561" y="18747"/>
                  </a:cubicBezTo>
                  <a:cubicBezTo>
                    <a:pt x="561" y="18869"/>
                    <a:pt x="462" y="18968"/>
                    <a:pt x="341" y="18968"/>
                  </a:cubicBezTo>
                  <a:cubicBezTo>
                    <a:pt x="219" y="18968"/>
                    <a:pt x="120" y="18869"/>
                    <a:pt x="120" y="18747"/>
                  </a:cubicBezTo>
                  <a:cubicBezTo>
                    <a:pt x="120" y="18626"/>
                    <a:pt x="219" y="18526"/>
                    <a:pt x="341" y="18526"/>
                  </a:cubicBezTo>
                  <a:close/>
                  <a:moveTo>
                    <a:pt x="9083" y="1"/>
                  </a:moveTo>
                  <a:lnTo>
                    <a:pt x="4172" y="4945"/>
                  </a:lnTo>
                  <a:lnTo>
                    <a:pt x="4172" y="14803"/>
                  </a:lnTo>
                  <a:lnTo>
                    <a:pt x="534" y="18468"/>
                  </a:lnTo>
                  <a:cubicBezTo>
                    <a:pt x="479" y="18433"/>
                    <a:pt x="412" y="18408"/>
                    <a:pt x="341" y="18408"/>
                  </a:cubicBezTo>
                  <a:cubicBezTo>
                    <a:pt x="153" y="18408"/>
                    <a:pt x="1" y="18560"/>
                    <a:pt x="1" y="18747"/>
                  </a:cubicBezTo>
                  <a:cubicBezTo>
                    <a:pt x="1" y="18935"/>
                    <a:pt x="153" y="19087"/>
                    <a:pt x="341" y="19087"/>
                  </a:cubicBezTo>
                  <a:cubicBezTo>
                    <a:pt x="528" y="19087"/>
                    <a:pt x="680" y="18935"/>
                    <a:pt x="680" y="18747"/>
                  </a:cubicBezTo>
                  <a:cubicBezTo>
                    <a:pt x="680" y="18675"/>
                    <a:pt x="655" y="18609"/>
                    <a:pt x="617" y="18551"/>
                  </a:cubicBezTo>
                  <a:lnTo>
                    <a:pt x="4291" y="14849"/>
                  </a:lnTo>
                  <a:lnTo>
                    <a:pt x="4291" y="4994"/>
                  </a:lnTo>
                  <a:lnTo>
                    <a:pt x="9166" y="84"/>
                  </a:lnTo>
                  <a:lnTo>
                    <a:pt x="9083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6" name="Google Shape;3086;p34"/>
            <p:cNvSpPr/>
            <p:nvPr/>
          </p:nvSpPr>
          <p:spPr>
            <a:xfrm>
              <a:off x="2495850" y="1043600"/>
              <a:ext cx="244675" cy="458250"/>
            </a:xfrm>
            <a:custGeom>
              <a:avLst/>
              <a:gdLst/>
              <a:ahLst/>
              <a:cxnLst/>
              <a:rect l="l" t="t" r="r" b="b"/>
              <a:pathLst>
                <a:path w="9787" h="18330" extrusionOk="0">
                  <a:moveTo>
                    <a:pt x="9447" y="119"/>
                  </a:moveTo>
                  <a:cubicBezTo>
                    <a:pt x="9569" y="119"/>
                    <a:pt x="9668" y="218"/>
                    <a:pt x="9668" y="340"/>
                  </a:cubicBezTo>
                  <a:cubicBezTo>
                    <a:pt x="9668" y="461"/>
                    <a:pt x="9569" y="560"/>
                    <a:pt x="9447" y="560"/>
                  </a:cubicBezTo>
                  <a:cubicBezTo>
                    <a:pt x="9326" y="560"/>
                    <a:pt x="9229" y="461"/>
                    <a:pt x="9229" y="340"/>
                  </a:cubicBezTo>
                  <a:cubicBezTo>
                    <a:pt x="9229" y="218"/>
                    <a:pt x="9326" y="119"/>
                    <a:pt x="9447" y="119"/>
                  </a:cubicBezTo>
                  <a:close/>
                  <a:moveTo>
                    <a:pt x="337" y="17772"/>
                  </a:moveTo>
                  <a:cubicBezTo>
                    <a:pt x="459" y="17772"/>
                    <a:pt x="558" y="17871"/>
                    <a:pt x="558" y="17993"/>
                  </a:cubicBezTo>
                  <a:cubicBezTo>
                    <a:pt x="558" y="18114"/>
                    <a:pt x="459" y="18214"/>
                    <a:pt x="337" y="18214"/>
                  </a:cubicBezTo>
                  <a:cubicBezTo>
                    <a:pt x="216" y="18214"/>
                    <a:pt x="117" y="18114"/>
                    <a:pt x="117" y="17993"/>
                  </a:cubicBezTo>
                  <a:cubicBezTo>
                    <a:pt x="117" y="17871"/>
                    <a:pt x="216" y="17772"/>
                    <a:pt x="337" y="17772"/>
                  </a:cubicBezTo>
                  <a:close/>
                  <a:moveTo>
                    <a:pt x="9447" y="0"/>
                  </a:moveTo>
                  <a:cubicBezTo>
                    <a:pt x="9262" y="0"/>
                    <a:pt x="9110" y="152"/>
                    <a:pt x="9110" y="340"/>
                  </a:cubicBezTo>
                  <a:cubicBezTo>
                    <a:pt x="9110" y="505"/>
                    <a:pt x="9232" y="643"/>
                    <a:pt x="9389" y="671"/>
                  </a:cubicBezTo>
                  <a:lnTo>
                    <a:pt x="9389" y="5855"/>
                  </a:lnTo>
                  <a:lnTo>
                    <a:pt x="5386" y="9872"/>
                  </a:lnTo>
                  <a:lnTo>
                    <a:pt x="5386" y="10929"/>
                  </a:lnTo>
                  <a:lnTo>
                    <a:pt x="1444" y="14887"/>
                  </a:lnTo>
                  <a:lnTo>
                    <a:pt x="1428" y="14904"/>
                  </a:lnTo>
                  <a:lnTo>
                    <a:pt x="1428" y="16817"/>
                  </a:lnTo>
                  <a:lnTo>
                    <a:pt x="531" y="17717"/>
                  </a:lnTo>
                  <a:cubicBezTo>
                    <a:pt x="475" y="17678"/>
                    <a:pt x="409" y="17653"/>
                    <a:pt x="337" y="17653"/>
                  </a:cubicBezTo>
                  <a:cubicBezTo>
                    <a:pt x="152" y="17653"/>
                    <a:pt x="1" y="17805"/>
                    <a:pt x="1" y="17993"/>
                  </a:cubicBezTo>
                  <a:cubicBezTo>
                    <a:pt x="1" y="18181"/>
                    <a:pt x="152" y="18330"/>
                    <a:pt x="337" y="18330"/>
                  </a:cubicBezTo>
                  <a:cubicBezTo>
                    <a:pt x="525" y="18330"/>
                    <a:pt x="677" y="18178"/>
                    <a:pt x="677" y="17993"/>
                  </a:cubicBezTo>
                  <a:cubicBezTo>
                    <a:pt x="677" y="17921"/>
                    <a:pt x="655" y="17855"/>
                    <a:pt x="613" y="17800"/>
                  </a:cubicBezTo>
                  <a:lnTo>
                    <a:pt x="1544" y="16864"/>
                  </a:lnTo>
                  <a:lnTo>
                    <a:pt x="1544" y="14954"/>
                  </a:lnTo>
                  <a:lnTo>
                    <a:pt x="5489" y="10995"/>
                  </a:lnTo>
                  <a:lnTo>
                    <a:pt x="5505" y="10976"/>
                  </a:lnTo>
                  <a:lnTo>
                    <a:pt x="5505" y="9921"/>
                  </a:lnTo>
                  <a:lnTo>
                    <a:pt x="9508" y="5902"/>
                  </a:lnTo>
                  <a:lnTo>
                    <a:pt x="9508" y="671"/>
                  </a:lnTo>
                  <a:cubicBezTo>
                    <a:pt x="9665" y="643"/>
                    <a:pt x="9787" y="505"/>
                    <a:pt x="9787" y="340"/>
                  </a:cubicBezTo>
                  <a:cubicBezTo>
                    <a:pt x="9787" y="152"/>
                    <a:pt x="9635" y="0"/>
                    <a:pt x="9447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7" name="Google Shape;3087;p34"/>
            <p:cNvSpPr/>
            <p:nvPr/>
          </p:nvSpPr>
          <p:spPr>
            <a:xfrm>
              <a:off x="2877425" y="920275"/>
              <a:ext cx="16925" cy="305050"/>
            </a:xfrm>
            <a:custGeom>
              <a:avLst/>
              <a:gdLst/>
              <a:ahLst/>
              <a:cxnLst/>
              <a:rect l="l" t="t" r="r" b="b"/>
              <a:pathLst>
                <a:path w="677" h="12202" extrusionOk="0">
                  <a:moveTo>
                    <a:pt x="337" y="11644"/>
                  </a:moveTo>
                  <a:cubicBezTo>
                    <a:pt x="459" y="11644"/>
                    <a:pt x="558" y="11743"/>
                    <a:pt x="558" y="11865"/>
                  </a:cubicBezTo>
                  <a:cubicBezTo>
                    <a:pt x="558" y="11983"/>
                    <a:pt x="459" y="12083"/>
                    <a:pt x="337" y="12083"/>
                  </a:cubicBezTo>
                  <a:cubicBezTo>
                    <a:pt x="216" y="12083"/>
                    <a:pt x="116" y="11983"/>
                    <a:pt x="116" y="11865"/>
                  </a:cubicBezTo>
                  <a:cubicBezTo>
                    <a:pt x="116" y="11740"/>
                    <a:pt x="216" y="11644"/>
                    <a:pt x="337" y="11644"/>
                  </a:cubicBezTo>
                  <a:close/>
                  <a:moveTo>
                    <a:pt x="279" y="0"/>
                  </a:moveTo>
                  <a:lnTo>
                    <a:pt x="279" y="11531"/>
                  </a:lnTo>
                  <a:cubicBezTo>
                    <a:pt x="122" y="11558"/>
                    <a:pt x="0" y="11696"/>
                    <a:pt x="0" y="11862"/>
                  </a:cubicBezTo>
                  <a:cubicBezTo>
                    <a:pt x="0" y="12050"/>
                    <a:pt x="152" y="12201"/>
                    <a:pt x="337" y="12201"/>
                  </a:cubicBezTo>
                  <a:cubicBezTo>
                    <a:pt x="525" y="12201"/>
                    <a:pt x="677" y="12050"/>
                    <a:pt x="677" y="11865"/>
                  </a:cubicBezTo>
                  <a:cubicBezTo>
                    <a:pt x="677" y="11696"/>
                    <a:pt x="555" y="11558"/>
                    <a:pt x="398" y="11531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8" name="Google Shape;3088;p34"/>
            <p:cNvSpPr/>
            <p:nvPr/>
          </p:nvSpPr>
          <p:spPr>
            <a:xfrm>
              <a:off x="2641875" y="1322475"/>
              <a:ext cx="344050" cy="566200"/>
            </a:xfrm>
            <a:custGeom>
              <a:avLst/>
              <a:gdLst/>
              <a:ahLst/>
              <a:cxnLst/>
              <a:rect l="l" t="t" r="r" b="b"/>
              <a:pathLst>
                <a:path w="13762" h="22648" extrusionOk="0">
                  <a:moveTo>
                    <a:pt x="340" y="22087"/>
                  </a:moveTo>
                  <a:cubicBezTo>
                    <a:pt x="462" y="22087"/>
                    <a:pt x="561" y="22186"/>
                    <a:pt x="561" y="22308"/>
                  </a:cubicBezTo>
                  <a:cubicBezTo>
                    <a:pt x="561" y="22429"/>
                    <a:pt x="462" y="22529"/>
                    <a:pt x="340" y="22529"/>
                  </a:cubicBezTo>
                  <a:cubicBezTo>
                    <a:pt x="219" y="22529"/>
                    <a:pt x="120" y="22429"/>
                    <a:pt x="120" y="22308"/>
                  </a:cubicBezTo>
                  <a:cubicBezTo>
                    <a:pt x="120" y="22186"/>
                    <a:pt x="219" y="22087"/>
                    <a:pt x="340" y="22087"/>
                  </a:cubicBezTo>
                  <a:close/>
                  <a:moveTo>
                    <a:pt x="8327" y="0"/>
                  </a:moveTo>
                  <a:lnTo>
                    <a:pt x="5202" y="3144"/>
                  </a:lnTo>
                  <a:lnTo>
                    <a:pt x="5202" y="9477"/>
                  </a:lnTo>
                  <a:lnTo>
                    <a:pt x="280" y="14435"/>
                  </a:lnTo>
                  <a:lnTo>
                    <a:pt x="280" y="21976"/>
                  </a:lnTo>
                  <a:cubicBezTo>
                    <a:pt x="122" y="22004"/>
                    <a:pt x="1" y="22142"/>
                    <a:pt x="1" y="22308"/>
                  </a:cubicBezTo>
                  <a:cubicBezTo>
                    <a:pt x="1" y="22495"/>
                    <a:pt x="153" y="22647"/>
                    <a:pt x="340" y="22647"/>
                  </a:cubicBezTo>
                  <a:cubicBezTo>
                    <a:pt x="525" y="22647"/>
                    <a:pt x="677" y="22495"/>
                    <a:pt x="677" y="22308"/>
                  </a:cubicBezTo>
                  <a:cubicBezTo>
                    <a:pt x="677" y="22142"/>
                    <a:pt x="556" y="22004"/>
                    <a:pt x="398" y="21976"/>
                  </a:cubicBezTo>
                  <a:lnTo>
                    <a:pt x="398" y="14482"/>
                  </a:lnTo>
                  <a:lnTo>
                    <a:pt x="5320" y="9524"/>
                  </a:lnTo>
                  <a:lnTo>
                    <a:pt x="5320" y="3194"/>
                  </a:lnTo>
                  <a:lnTo>
                    <a:pt x="8373" y="116"/>
                  </a:lnTo>
                  <a:lnTo>
                    <a:pt x="13762" y="116"/>
                  </a:lnTo>
                  <a:lnTo>
                    <a:pt x="13762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9" name="Google Shape;3089;p34"/>
            <p:cNvSpPr/>
            <p:nvPr/>
          </p:nvSpPr>
          <p:spPr>
            <a:xfrm>
              <a:off x="2875975" y="1256975"/>
              <a:ext cx="19825" cy="19825"/>
            </a:xfrm>
            <a:custGeom>
              <a:avLst/>
              <a:gdLst/>
              <a:ahLst/>
              <a:cxnLst/>
              <a:rect l="l" t="t" r="r" b="b"/>
              <a:pathLst>
                <a:path w="793" h="793" extrusionOk="0">
                  <a:moveTo>
                    <a:pt x="395" y="0"/>
                  </a:moveTo>
                  <a:cubicBezTo>
                    <a:pt x="177" y="0"/>
                    <a:pt x="0" y="177"/>
                    <a:pt x="0" y="398"/>
                  </a:cubicBezTo>
                  <a:cubicBezTo>
                    <a:pt x="0" y="616"/>
                    <a:pt x="177" y="793"/>
                    <a:pt x="395" y="793"/>
                  </a:cubicBezTo>
                  <a:cubicBezTo>
                    <a:pt x="613" y="793"/>
                    <a:pt x="793" y="616"/>
                    <a:pt x="793" y="398"/>
                  </a:cubicBezTo>
                  <a:cubicBezTo>
                    <a:pt x="793" y="177"/>
                    <a:pt x="613" y="0"/>
                    <a:pt x="395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0" name="Google Shape;3090;p34"/>
            <p:cNvSpPr/>
            <p:nvPr/>
          </p:nvSpPr>
          <p:spPr>
            <a:xfrm>
              <a:off x="2900750" y="920275"/>
              <a:ext cx="16925" cy="305050"/>
            </a:xfrm>
            <a:custGeom>
              <a:avLst/>
              <a:gdLst/>
              <a:ahLst/>
              <a:cxnLst/>
              <a:rect l="l" t="t" r="r" b="b"/>
              <a:pathLst>
                <a:path w="677" h="12202" extrusionOk="0">
                  <a:moveTo>
                    <a:pt x="340" y="11644"/>
                  </a:moveTo>
                  <a:cubicBezTo>
                    <a:pt x="461" y="11644"/>
                    <a:pt x="561" y="11743"/>
                    <a:pt x="561" y="11865"/>
                  </a:cubicBezTo>
                  <a:cubicBezTo>
                    <a:pt x="561" y="11983"/>
                    <a:pt x="461" y="12083"/>
                    <a:pt x="340" y="12083"/>
                  </a:cubicBezTo>
                  <a:cubicBezTo>
                    <a:pt x="219" y="12083"/>
                    <a:pt x="119" y="11983"/>
                    <a:pt x="119" y="11865"/>
                  </a:cubicBezTo>
                  <a:cubicBezTo>
                    <a:pt x="119" y="11740"/>
                    <a:pt x="219" y="11644"/>
                    <a:pt x="340" y="11644"/>
                  </a:cubicBezTo>
                  <a:close/>
                  <a:moveTo>
                    <a:pt x="282" y="0"/>
                  </a:moveTo>
                  <a:lnTo>
                    <a:pt x="282" y="11531"/>
                  </a:lnTo>
                  <a:cubicBezTo>
                    <a:pt x="122" y="11558"/>
                    <a:pt x="0" y="11696"/>
                    <a:pt x="0" y="11862"/>
                  </a:cubicBezTo>
                  <a:cubicBezTo>
                    <a:pt x="0" y="12050"/>
                    <a:pt x="152" y="12201"/>
                    <a:pt x="340" y="12201"/>
                  </a:cubicBezTo>
                  <a:cubicBezTo>
                    <a:pt x="525" y="12201"/>
                    <a:pt x="677" y="12050"/>
                    <a:pt x="677" y="11865"/>
                  </a:cubicBezTo>
                  <a:cubicBezTo>
                    <a:pt x="677" y="11696"/>
                    <a:pt x="558" y="11558"/>
                    <a:pt x="398" y="11531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1" name="Google Shape;3091;p34"/>
            <p:cNvSpPr/>
            <p:nvPr/>
          </p:nvSpPr>
          <p:spPr>
            <a:xfrm>
              <a:off x="2502475" y="997425"/>
              <a:ext cx="191200" cy="444050"/>
            </a:xfrm>
            <a:custGeom>
              <a:avLst/>
              <a:gdLst/>
              <a:ahLst/>
              <a:cxnLst/>
              <a:rect l="l" t="t" r="r" b="b"/>
              <a:pathLst>
                <a:path w="7648" h="17762" extrusionOk="0">
                  <a:moveTo>
                    <a:pt x="340" y="17201"/>
                  </a:moveTo>
                  <a:cubicBezTo>
                    <a:pt x="462" y="17201"/>
                    <a:pt x="561" y="17300"/>
                    <a:pt x="561" y="17422"/>
                  </a:cubicBezTo>
                  <a:cubicBezTo>
                    <a:pt x="561" y="17543"/>
                    <a:pt x="462" y="17643"/>
                    <a:pt x="340" y="17643"/>
                  </a:cubicBezTo>
                  <a:cubicBezTo>
                    <a:pt x="219" y="17643"/>
                    <a:pt x="119" y="17543"/>
                    <a:pt x="119" y="17422"/>
                  </a:cubicBezTo>
                  <a:cubicBezTo>
                    <a:pt x="119" y="17300"/>
                    <a:pt x="219" y="17201"/>
                    <a:pt x="340" y="17201"/>
                  </a:cubicBezTo>
                  <a:close/>
                  <a:moveTo>
                    <a:pt x="7531" y="0"/>
                  </a:moveTo>
                  <a:lnTo>
                    <a:pt x="7531" y="6860"/>
                  </a:lnTo>
                  <a:lnTo>
                    <a:pt x="4257" y="10145"/>
                  </a:lnTo>
                  <a:lnTo>
                    <a:pt x="4241" y="10162"/>
                  </a:lnTo>
                  <a:lnTo>
                    <a:pt x="4241" y="11757"/>
                  </a:lnTo>
                  <a:lnTo>
                    <a:pt x="299" y="15716"/>
                  </a:lnTo>
                  <a:lnTo>
                    <a:pt x="282" y="15732"/>
                  </a:lnTo>
                  <a:lnTo>
                    <a:pt x="282" y="17090"/>
                  </a:lnTo>
                  <a:cubicBezTo>
                    <a:pt x="122" y="17118"/>
                    <a:pt x="1" y="17256"/>
                    <a:pt x="1" y="17422"/>
                  </a:cubicBezTo>
                  <a:cubicBezTo>
                    <a:pt x="1" y="17609"/>
                    <a:pt x="152" y="17761"/>
                    <a:pt x="340" y="17761"/>
                  </a:cubicBezTo>
                  <a:cubicBezTo>
                    <a:pt x="528" y="17761"/>
                    <a:pt x="680" y="17609"/>
                    <a:pt x="680" y="17422"/>
                  </a:cubicBezTo>
                  <a:cubicBezTo>
                    <a:pt x="680" y="17256"/>
                    <a:pt x="558" y="17118"/>
                    <a:pt x="398" y="17090"/>
                  </a:cubicBezTo>
                  <a:lnTo>
                    <a:pt x="398" y="15782"/>
                  </a:lnTo>
                  <a:lnTo>
                    <a:pt x="4343" y="11823"/>
                  </a:lnTo>
                  <a:lnTo>
                    <a:pt x="4359" y="11807"/>
                  </a:lnTo>
                  <a:lnTo>
                    <a:pt x="4359" y="10211"/>
                  </a:lnTo>
                  <a:lnTo>
                    <a:pt x="7631" y="6926"/>
                  </a:lnTo>
                  <a:lnTo>
                    <a:pt x="7647" y="6907"/>
                  </a:lnTo>
                  <a:lnTo>
                    <a:pt x="7647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2" name="Google Shape;3092;p34"/>
            <p:cNvSpPr/>
            <p:nvPr/>
          </p:nvSpPr>
          <p:spPr>
            <a:xfrm>
              <a:off x="2502475" y="990025"/>
              <a:ext cx="167875" cy="378700"/>
            </a:xfrm>
            <a:custGeom>
              <a:avLst/>
              <a:gdLst/>
              <a:ahLst/>
              <a:cxnLst/>
              <a:rect l="l" t="t" r="r" b="b"/>
              <a:pathLst>
                <a:path w="6715" h="15148" extrusionOk="0">
                  <a:moveTo>
                    <a:pt x="340" y="14587"/>
                  </a:moveTo>
                  <a:cubicBezTo>
                    <a:pt x="462" y="14587"/>
                    <a:pt x="561" y="14687"/>
                    <a:pt x="561" y="14808"/>
                  </a:cubicBezTo>
                  <a:cubicBezTo>
                    <a:pt x="561" y="14930"/>
                    <a:pt x="462" y="15029"/>
                    <a:pt x="340" y="15029"/>
                  </a:cubicBezTo>
                  <a:cubicBezTo>
                    <a:pt x="219" y="15029"/>
                    <a:pt x="119" y="14930"/>
                    <a:pt x="119" y="14808"/>
                  </a:cubicBezTo>
                  <a:cubicBezTo>
                    <a:pt x="119" y="14687"/>
                    <a:pt x="219" y="14587"/>
                    <a:pt x="340" y="14587"/>
                  </a:cubicBezTo>
                  <a:close/>
                  <a:moveTo>
                    <a:pt x="6595" y="1"/>
                  </a:moveTo>
                  <a:lnTo>
                    <a:pt x="6595" y="6861"/>
                  </a:lnTo>
                  <a:lnTo>
                    <a:pt x="3324" y="10146"/>
                  </a:lnTo>
                  <a:lnTo>
                    <a:pt x="3308" y="10162"/>
                  </a:lnTo>
                  <a:lnTo>
                    <a:pt x="3308" y="11766"/>
                  </a:lnTo>
                  <a:cubicBezTo>
                    <a:pt x="3250" y="11819"/>
                    <a:pt x="3148" y="11918"/>
                    <a:pt x="2963" y="12106"/>
                  </a:cubicBezTo>
                  <a:lnTo>
                    <a:pt x="539" y="14538"/>
                  </a:lnTo>
                  <a:cubicBezTo>
                    <a:pt x="484" y="14496"/>
                    <a:pt x="415" y="14469"/>
                    <a:pt x="340" y="14469"/>
                  </a:cubicBezTo>
                  <a:cubicBezTo>
                    <a:pt x="152" y="14469"/>
                    <a:pt x="1" y="14620"/>
                    <a:pt x="1" y="14808"/>
                  </a:cubicBezTo>
                  <a:cubicBezTo>
                    <a:pt x="1" y="14996"/>
                    <a:pt x="152" y="15148"/>
                    <a:pt x="340" y="15148"/>
                  </a:cubicBezTo>
                  <a:cubicBezTo>
                    <a:pt x="528" y="15148"/>
                    <a:pt x="680" y="14996"/>
                    <a:pt x="680" y="14808"/>
                  </a:cubicBezTo>
                  <a:cubicBezTo>
                    <a:pt x="680" y="14739"/>
                    <a:pt x="658" y="14676"/>
                    <a:pt x="622" y="14620"/>
                  </a:cubicBezTo>
                  <a:cubicBezTo>
                    <a:pt x="3352" y="11879"/>
                    <a:pt x="3407" y="11827"/>
                    <a:pt x="3407" y="11824"/>
                  </a:cubicBezTo>
                  <a:lnTo>
                    <a:pt x="3424" y="11808"/>
                  </a:lnTo>
                  <a:lnTo>
                    <a:pt x="3424" y="10212"/>
                  </a:lnTo>
                  <a:lnTo>
                    <a:pt x="6695" y="6927"/>
                  </a:lnTo>
                  <a:lnTo>
                    <a:pt x="6714" y="6910"/>
                  </a:lnTo>
                  <a:lnTo>
                    <a:pt x="6714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3" name="Google Shape;3093;p34"/>
            <p:cNvSpPr/>
            <p:nvPr/>
          </p:nvSpPr>
          <p:spPr>
            <a:xfrm>
              <a:off x="2858575" y="1410325"/>
              <a:ext cx="119900" cy="220575"/>
            </a:xfrm>
            <a:custGeom>
              <a:avLst/>
              <a:gdLst/>
              <a:ahLst/>
              <a:cxnLst/>
              <a:rect l="l" t="t" r="r" b="b"/>
              <a:pathLst>
                <a:path w="4796" h="8823" extrusionOk="0">
                  <a:moveTo>
                    <a:pt x="338" y="8262"/>
                  </a:moveTo>
                  <a:cubicBezTo>
                    <a:pt x="459" y="8262"/>
                    <a:pt x="558" y="8362"/>
                    <a:pt x="558" y="8483"/>
                  </a:cubicBezTo>
                  <a:cubicBezTo>
                    <a:pt x="558" y="8605"/>
                    <a:pt x="459" y="8704"/>
                    <a:pt x="338" y="8704"/>
                  </a:cubicBezTo>
                  <a:cubicBezTo>
                    <a:pt x="216" y="8704"/>
                    <a:pt x="117" y="8605"/>
                    <a:pt x="117" y="8483"/>
                  </a:cubicBezTo>
                  <a:cubicBezTo>
                    <a:pt x="117" y="8362"/>
                    <a:pt x="216" y="8262"/>
                    <a:pt x="338" y="8262"/>
                  </a:cubicBezTo>
                  <a:close/>
                  <a:moveTo>
                    <a:pt x="1781" y="0"/>
                  </a:moveTo>
                  <a:lnTo>
                    <a:pt x="282" y="1513"/>
                  </a:lnTo>
                  <a:lnTo>
                    <a:pt x="313" y="8149"/>
                  </a:lnTo>
                  <a:cubicBezTo>
                    <a:pt x="139" y="8160"/>
                    <a:pt x="1" y="8307"/>
                    <a:pt x="1" y="8483"/>
                  </a:cubicBezTo>
                  <a:cubicBezTo>
                    <a:pt x="1" y="8671"/>
                    <a:pt x="153" y="8823"/>
                    <a:pt x="338" y="8823"/>
                  </a:cubicBezTo>
                  <a:cubicBezTo>
                    <a:pt x="525" y="8823"/>
                    <a:pt x="677" y="8671"/>
                    <a:pt x="677" y="8483"/>
                  </a:cubicBezTo>
                  <a:cubicBezTo>
                    <a:pt x="677" y="8329"/>
                    <a:pt x="572" y="8202"/>
                    <a:pt x="431" y="8160"/>
                  </a:cubicBezTo>
                  <a:lnTo>
                    <a:pt x="401" y="1560"/>
                  </a:lnTo>
                  <a:lnTo>
                    <a:pt x="1831" y="116"/>
                  </a:lnTo>
                  <a:lnTo>
                    <a:pt x="4796" y="116"/>
                  </a:lnTo>
                  <a:lnTo>
                    <a:pt x="4796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4" name="Google Shape;3094;p34"/>
            <p:cNvSpPr/>
            <p:nvPr/>
          </p:nvSpPr>
          <p:spPr>
            <a:xfrm>
              <a:off x="2881900" y="1433650"/>
              <a:ext cx="97750" cy="173725"/>
            </a:xfrm>
            <a:custGeom>
              <a:avLst/>
              <a:gdLst/>
              <a:ahLst/>
              <a:cxnLst/>
              <a:rect l="l" t="t" r="r" b="b"/>
              <a:pathLst>
                <a:path w="3910" h="6949" extrusionOk="0">
                  <a:moveTo>
                    <a:pt x="340" y="6388"/>
                  </a:moveTo>
                  <a:cubicBezTo>
                    <a:pt x="462" y="6388"/>
                    <a:pt x="561" y="6488"/>
                    <a:pt x="561" y="6609"/>
                  </a:cubicBezTo>
                  <a:cubicBezTo>
                    <a:pt x="561" y="6730"/>
                    <a:pt x="462" y="6830"/>
                    <a:pt x="340" y="6830"/>
                  </a:cubicBezTo>
                  <a:cubicBezTo>
                    <a:pt x="219" y="6830"/>
                    <a:pt x="120" y="6730"/>
                    <a:pt x="120" y="6609"/>
                  </a:cubicBezTo>
                  <a:cubicBezTo>
                    <a:pt x="120" y="6488"/>
                    <a:pt x="219" y="6388"/>
                    <a:pt x="340" y="6388"/>
                  </a:cubicBezTo>
                  <a:close/>
                  <a:moveTo>
                    <a:pt x="1146" y="0"/>
                  </a:moveTo>
                  <a:lnTo>
                    <a:pt x="280" y="873"/>
                  </a:lnTo>
                  <a:lnTo>
                    <a:pt x="280" y="6278"/>
                  </a:lnTo>
                  <a:cubicBezTo>
                    <a:pt x="122" y="6305"/>
                    <a:pt x="1" y="6443"/>
                    <a:pt x="1" y="6609"/>
                  </a:cubicBezTo>
                  <a:cubicBezTo>
                    <a:pt x="1" y="6797"/>
                    <a:pt x="153" y="6949"/>
                    <a:pt x="340" y="6949"/>
                  </a:cubicBezTo>
                  <a:cubicBezTo>
                    <a:pt x="525" y="6949"/>
                    <a:pt x="677" y="6797"/>
                    <a:pt x="677" y="6609"/>
                  </a:cubicBezTo>
                  <a:cubicBezTo>
                    <a:pt x="677" y="6443"/>
                    <a:pt x="556" y="6305"/>
                    <a:pt x="398" y="6278"/>
                  </a:cubicBezTo>
                  <a:lnTo>
                    <a:pt x="398" y="922"/>
                  </a:lnTo>
                  <a:lnTo>
                    <a:pt x="1193" y="119"/>
                  </a:lnTo>
                  <a:lnTo>
                    <a:pt x="3910" y="119"/>
                  </a:lnTo>
                  <a:lnTo>
                    <a:pt x="3910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5" name="Google Shape;3095;p34"/>
            <p:cNvSpPr/>
            <p:nvPr/>
          </p:nvSpPr>
          <p:spPr>
            <a:xfrm>
              <a:off x="2729175" y="1554825"/>
              <a:ext cx="275250" cy="188775"/>
            </a:xfrm>
            <a:custGeom>
              <a:avLst/>
              <a:gdLst/>
              <a:ahLst/>
              <a:cxnLst/>
              <a:rect l="l" t="t" r="r" b="b"/>
              <a:pathLst>
                <a:path w="11010" h="7551" extrusionOk="0">
                  <a:moveTo>
                    <a:pt x="340" y="6993"/>
                  </a:moveTo>
                  <a:cubicBezTo>
                    <a:pt x="462" y="6993"/>
                    <a:pt x="561" y="7092"/>
                    <a:pt x="561" y="7214"/>
                  </a:cubicBezTo>
                  <a:cubicBezTo>
                    <a:pt x="561" y="7335"/>
                    <a:pt x="462" y="7435"/>
                    <a:pt x="340" y="7435"/>
                  </a:cubicBezTo>
                  <a:cubicBezTo>
                    <a:pt x="219" y="7435"/>
                    <a:pt x="120" y="7335"/>
                    <a:pt x="120" y="7214"/>
                  </a:cubicBezTo>
                  <a:cubicBezTo>
                    <a:pt x="120" y="7092"/>
                    <a:pt x="219" y="6993"/>
                    <a:pt x="340" y="6993"/>
                  </a:cubicBezTo>
                  <a:close/>
                  <a:moveTo>
                    <a:pt x="10924" y="1"/>
                  </a:moveTo>
                  <a:lnTo>
                    <a:pt x="3824" y="7153"/>
                  </a:lnTo>
                  <a:lnTo>
                    <a:pt x="672" y="7153"/>
                  </a:lnTo>
                  <a:cubicBezTo>
                    <a:pt x="644" y="6996"/>
                    <a:pt x="506" y="6874"/>
                    <a:pt x="340" y="6874"/>
                  </a:cubicBezTo>
                  <a:cubicBezTo>
                    <a:pt x="153" y="6874"/>
                    <a:pt x="1" y="7026"/>
                    <a:pt x="1" y="7214"/>
                  </a:cubicBezTo>
                  <a:cubicBezTo>
                    <a:pt x="1" y="7399"/>
                    <a:pt x="153" y="7551"/>
                    <a:pt x="340" y="7551"/>
                  </a:cubicBezTo>
                  <a:cubicBezTo>
                    <a:pt x="506" y="7551"/>
                    <a:pt x="644" y="7432"/>
                    <a:pt x="672" y="7272"/>
                  </a:cubicBezTo>
                  <a:lnTo>
                    <a:pt x="3874" y="7272"/>
                  </a:lnTo>
                  <a:lnTo>
                    <a:pt x="11010" y="84"/>
                  </a:lnTo>
                  <a:lnTo>
                    <a:pt x="10924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6" name="Google Shape;3096;p34"/>
            <p:cNvSpPr/>
            <p:nvPr/>
          </p:nvSpPr>
          <p:spPr>
            <a:xfrm>
              <a:off x="2502475" y="975275"/>
              <a:ext cx="121150" cy="332100"/>
            </a:xfrm>
            <a:custGeom>
              <a:avLst/>
              <a:gdLst/>
              <a:ahLst/>
              <a:cxnLst/>
              <a:rect l="l" t="t" r="r" b="b"/>
              <a:pathLst>
                <a:path w="4846" h="13284" extrusionOk="0">
                  <a:moveTo>
                    <a:pt x="340" y="12723"/>
                  </a:moveTo>
                  <a:cubicBezTo>
                    <a:pt x="462" y="12723"/>
                    <a:pt x="561" y="12823"/>
                    <a:pt x="561" y="12944"/>
                  </a:cubicBezTo>
                  <a:cubicBezTo>
                    <a:pt x="561" y="13066"/>
                    <a:pt x="462" y="13165"/>
                    <a:pt x="340" y="13165"/>
                  </a:cubicBezTo>
                  <a:cubicBezTo>
                    <a:pt x="219" y="13165"/>
                    <a:pt x="119" y="13066"/>
                    <a:pt x="119" y="12944"/>
                  </a:cubicBezTo>
                  <a:cubicBezTo>
                    <a:pt x="119" y="12823"/>
                    <a:pt x="219" y="12723"/>
                    <a:pt x="340" y="12723"/>
                  </a:cubicBezTo>
                  <a:close/>
                  <a:moveTo>
                    <a:pt x="4727" y="0"/>
                  </a:moveTo>
                  <a:lnTo>
                    <a:pt x="4727" y="6863"/>
                  </a:lnTo>
                  <a:lnTo>
                    <a:pt x="1455" y="10148"/>
                  </a:lnTo>
                  <a:lnTo>
                    <a:pt x="1439" y="10164"/>
                  </a:lnTo>
                  <a:lnTo>
                    <a:pt x="1439" y="11760"/>
                  </a:lnTo>
                  <a:lnTo>
                    <a:pt x="533" y="12668"/>
                  </a:lnTo>
                  <a:cubicBezTo>
                    <a:pt x="478" y="12629"/>
                    <a:pt x="412" y="12607"/>
                    <a:pt x="340" y="12607"/>
                  </a:cubicBezTo>
                  <a:cubicBezTo>
                    <a:pt x="152" y="12607"/>
                    <a:pt x="1" y="12759"/>
                    <a:pt x="1" y="12944"/>
                  </a:cubicBezTo>
                  <a:cubicBezTo>
                    <a:pt x="1" y="13132"/>
                    <a:pt x="152" y="13284"/>
                    <a:pt x="340" y="13284"/>
                  </a:cubicBezTo>
                  <a:cubicBezTo>
                    <a:pt x="528" y="13284"/>
                    <a:pt x="680" y="13132"/>
                    <a:pt x="680" y="12944"/>
                  </a:cubicBezTo>
                  <a:cubicBezTo>
                    <a:pt x="680" y="12872"/>
                    <a:pt x="655" y="12806"/>
                    <a:pt x="616" y="12751"/>
                  </a:cubicBezTo>
                  <a:lnTo>
                    <a:pt x="1555" y="11810"/>
                  </a:lnTo>
                  <a:lnTo>
                    <a:pt x="1555" y="10211"/>
                  </a:lnTo>
                  <a:lnTo>
                    <a:pt x="4826" y="6926"/>
                  </a:lnTo>
                  <a:lnTo>
                    <a:pt x="4845" y="6910"/>
                  </a:lnTo>
                  <a:lnTo>
                    <a:pt x="4845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7" name="Google Shape;3097;p34"/>
            <p:cNvSpPr/>
            <p:nvPr/>
          </p:nvSpPr>
          <p:spPr>
            <a:xfrm>
              <a:off x="2502475" y="982650"/>
              <a:ext cx="144475" cy="355225"/>
            </a:xfrm>
            <a:custGeom>
              <a:avLst/>
              <a:gdLst/>
              <a:ahLst/>
              <a:cxnLst/>
              <a:rect l="l" t="t" r="r" b="b"/>
              <a:pathLst>
                <a:path w="5779" h="14209" extrusionOk="0">
                  <a:moveTo>
                    <a:pt x="340" y="13648"/>
                  </a:moveTo>
                  <a:cubicBezTo>
                    <a:pt x="462" y="13648"/>
                    <a:pt x="561" y="13748"/>
                    <a:pt x="561" y="13869"/>
                  </a:cubicBezTo>
                  <a:cubicBezTo>
                    <a:pt x="561" y="13991"/>
                    <a:pt x="462" y="14090"/>
                    <a:pt x="340" y="14090"/>
                  </a:cubicBezTo>
                  <a:cubicBezTo>
                    <a:pt x="219" y="14090"/>
                    <a:pt x="119" y="13991"/>
                    <a:pt x="119" y="13869"/>
                  </a:cubicBezTo>
                  <a:cubicBezTo>
                    <a:pt x="119" y="13748"/>
                    <a:pt x="219" y="13648"/>
                    <a:pt x="340" y="13648"/>
                  </a:cubicBezTo>
                  <a:close/>
                  <a:moveTo>
                    <a:pt x="5660" y="1"/>
                  </a:moveTo>
                  <a:lnTo>
                    <a:pt x="5660" y="6860"/>
                  </a:lnTo>
                  <a:lnTo>
                    <a:pt x="2388" y="10145"/>
                  </a:lnTo>
                  <a:lnTo>
                    <a:pt x="2372" y="10165"/>
                  </a:lnTo>
                  <a:lnTo>
                    <a:pt x="2372" y="11760"/>
                  </a:lnTo>
                  <a:lnTo>
                    <a:pt x="539" y="13599"/>
                  </a:lnTo>
                  <a:cubicBezTo>
                    <a:pt x="484" y="13557"/>
                    <a:pt x="415" y="13532"/>
                    <a:pt x="340" y="13532"/>
                  </a:cubicBezTo>
                  <a:cubicBezTo>
                    <a:pt x="152" y="13532"/>
                    <a:pt x="1" y="13684"/>
                    <a:pt x="1" y="13869"/>
                  </a:cubicBezTo>
                  <a:cubicBezTo>
                    <a:pt x="1" y="14057"/>
                    <a:pt x="152" y="14209"/>
                    <a:pt x="340" y="14209"/>
                  </a:cubicBezTo>
                  <a:cubicBezTo>
                    <a:pt x="528" y="14209"/>
                    <a:pt x="680" y="14057"/>
                    <a:pt x="680" y="13869"/>
                  </a:cubicBezTo>
                  <a:cubicBezTo>
                    <a:pt x="680" y="13800"/>
                    <a:pt x="658" y="13737"/>
                    <a:pt x="622" y="13684"/>
                  </a:cubicBezTo>
                  <a:lnTo>
                    <a:pt x="2491" y="11807"/>
                  </a:lnTo>
                  <a:lnTo>
                    <a:pt x="2491" y="10212"/>
                  </a:lnTo>
                  <a:lnTo>
                    <a:pt x="5762" y="6927"/>
                  </a:lnTo>
                  <a:lnTo>
                    <a:pt x="5778" y="6910"/>
                  </a:lnTo>
                  <a:lnTo>
                    <a:pt x="5778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8" name="Google Shape;3098;p34"/>
            <p:cNvSpPr/>
            <p:nvPr/>
          </p:nvSpPr>
          <p:spPr>
            <a:xfrm>
              <a:off x="2502475" y="1067125"/>
              <a:ext cx="57925" cy="157100"/>
            </a:xfrm>
            <a:custGeom>
              <a:avLst/>
              <a:gdLst/>
              <a:ahLst/>
              <a:cxnLst/>
              <a:rect l="l" t="t" r="r" b="b"/>
              <a:pathLst>
                <a:path w="2317" h="6284" extrusionOk="0">
                  <a:moveTo>
                    <a:pt x="340" y="5726"/>
                  </a:moveTo>
                  <a:cubicBezTo>
                    <a:pt x="462" y="5726"/>
                    <a:pt x="561" y="5825"/>
                    <a:pt x="561" y="5946"/>
                  </a:cubicBezTo>
                  <a:cubicBezTo>
                    <a:pt x="561" y="6068"/>
                    <a:pt x="462" y="6167"/>
                    <a:pt x="340" y="6167"/>
                  </a:cubicBezTo>
                  <a:cubicBezTo>
                    <a:pt x="219" y="6167"/>
                    <a:pt x="119" y="6068"/>
                    <a:pt x="119" y="5946"/>
                  </a:cubicBezTo>
                  <a:cubicBezTo>
                    <a:pt x="119" y="5825"/>
                    <a:pt x="219" y="5726"/>
                    <a:pt x="340" y="5726"/>
                  </a:cubicBezTo>
                  <a:close/>
                  <a:moveTo>
                    <a:pt x="2231" y="0"/>
                  </a:moveTo>
                  <a:lnTo>
                    <a:pt x="282" y="1960"/>
                  </a:lnTo>
                  <a:lnTo>
                    <a:pt x="282" y="5612"/>
                  </a:lnTo>
                  <a:cubicBezTo>
                    <a:pt x="122" y="5640"/>
                    <a:pt x="1" y="5778"/>
                    <a:pt x="1" y="5946"/>
                  </a:cubicBezTo>
                  <a:cubicBezTo>
                    <a:pt x="1" y="6131"/>
                    <a:pt x="152" y="6283"/>
                    <a:pt x="340" y="6283"/>
                  </a:cubicBezTo>
                  <a:cubicBezTo>
                    <a:pt x="528" y="6283"/>
                    <a:pt x="680" y="6131"/>
                    <a:pt x="680" y="5946"/>
                  </a:cubicBezTo>
                  <a:cubicBezTo>
                    <a:pt x="680" y="5778"/>
                    <a:pt x="558" y="5640"/>
                    <a:pt x="398" y="5612"/>
                  </a:cubicBezTo>
                  <a:lnTo>
                    <a:pt x="398" y="2010"/>
                  </a:lnTo>
                  <a:lnTo>
                    <a:pt x="2317" y="86"/>
                  </a:lnTo>
                  <a:lnTo>
                    <a:pt x="2231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9" name="Google Shape;3099;p34"/>
            <p:cNvSpPr/>
            <p:nvPr/>
          </p:nvSpPr>
          <p:spPr>
            <a:xfrm>
              <a:off x="2899375" y="1256975"/>
              <a:ext cx="19750" cy="19825"/>
            </a:xfrm>
            <a:custGeom>
              <a:avLst/>
              <a:gdLst/>
              <a:ahLst/>
              <a:cxnLst/>
              <a:rect l="l" t="t" r="r" b="b"/>
              <a:pathLst>
                <a:path w="790" h="793" extrusionOk="0">
                  <a:moveTo>
                    <a:pt x="395" y="0"/>
                  </a:moveTo>
                  <a:cubicBezTo>
                    <a:pt x="177" y="0"/>
                    <a:pt x="0" y="177"/>
                    <a:pt x="0" y="398"/>
                  </a:cubicBezTo>
                  <a:cubicBezTo>
                    <a:pt x="0" y="616"/>
                    <a:pt x="177" y="793"/>
                    <a:pt x="395" y="793"/>
                  </a:cubicBezTo>
                  <a:cubicBezTo>
                    <a:pt x="613" y="793"/>
                    <a:pt x="790" y="616"/>
                    <a:pt x="790" y="398"/>
                  </a:cubicBezTo>
                  <a:cubicBezTo>
                    <a:pt x="790" y="177"/>
                    <a:pt x="613" y="0"/>
                    <a:pt x="395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0" name="Google Shape;3100;p34"/>
            <p:cNvSpPr/>
            <p:nvPr/>
          </p:nvSpPr>
          <p:spPr>
            <a:xfrm>
              <a:off x="1476750" y="1456500"/>
              <a:ext cx="651075" cy="725125"/>
            </a:xfrm>
            <a:custGeom>
              <a:avLst/>
              <a:gdLst/>
              <a:ahLst/>
              <a:cxnLst/>
              <a:rect l="l" t="t" r="r" b="b"/>
              <a:pathLst>
                <a:path w="26043" h="29005" extrusionOk="0">
                  <a:moveTo>
                    <a:pt x="25706" y="28444"/>
                  </a:moveTo>
                  <a:cubicBezTo>
                    <a:pt x="25828" y="28444"/>
                    <a:pt x="25927" y="28544"/>
                    <a:pt x="25927" y="28665"/>
                  </a:cubicBezTo>
                  <a:cubicBezTo>
                    <a:pt x="25927" y="28787"/>
                    <a:pt x="25828" y="28886"/>
                    <a:pt x="25706" y="28886"/>
                  </a:cubicBezTo>
                  <a:cubicBezTo>
                    <a:pt x="25582" y="28886"/>
                    <a:pt x="25485" y="28787"/>
                    <a:pt x="25485" y="28665"/>
                  </a:cubicBezTo>
                  <a:cubicBezTo>
                    <a:pt x="25485" y="28544"/>
                    <a:pt x="25585" y="28444"/>
                    <a:pt x="25706" y="28444"/>
                  </a:cubicBezTo>
                  <a:close/>
                  <a:moveTo>
                    <a:pt x="0" y="0"/>
                  </a:moveTo>
                  <a:lnTo>
                    <a:pt x="0" y="119"/>
                  </a:lnTo>
                  <a:lnTo>
                    <a:pt x="3067" y="119"/>
                  </a:lnTo>
                  <a:lnTo>
                    <a:pt x="4403" y="1452"/>
                  </a:lnTo>
                  <a:lnTo>
                    <a:pt x="4403" y="10680"/>
                  </a:lnTo>
                  <a:lnTo>
                    <a:pt x="15614" y="21871"/>
                  </a:lnTo>
                  <a:lnTo>
                    <a:pt x="15630" y="21888"/>
                  </a:lnTo>
                  <a:lnTo>
                    <a:pt x="18832" y="21888"/>
                  </a:lnTo>
                  <a:lnTo>
                    <a:pt x="25427" y="28472"/>
                  </a:lnTo>
                  <a:cubicBezTo>
                    <a:pt x="25391" y="28527"/>
                    <a:pt x="25367" y="28593"/>
                    <a:pt x="25367" y="28665"/>
                  </a:cubicBezTo>
                  <a:cubicBezTo>
                    <a:pt x="25367" y="28853"/>
                    <a:pt x="25518" y="29005"/>
                    <a:pt x="25706" y="29005"/>
                  </a:cubicBezTo>
                  <a:cubicBezTo>
                    <a:pt x="25891" y="29005"/>
                    <a:pt x="26043" y="28853"/>
                    <a:pt x="26043" y="28665"/>
                  </a:cubicBezTo>
                  <a:cubicBezTo>
                    <a:pt x="26043" y="28480"/>
                    <a:pt x="25891" y="28328"/>
                    <a:pt x="25706" y="28328"/>
                  </a:cubicBezTo>
                  <a:cubicBezTo>
                    <a:pt x="25632" y="28328"/>
                    <a:pt x="25565" y="28350"/>
                    <a:pt x="25510" y="28389"/>
                  </a:cubicBezTo>
                  <a:lnTo>
                    <a:pt x="18899" y="21789"/>
                  </a:lnTo>
                  <a:lnTo>
                    <a:pt x="18882" y="21769"/>
                  </a:lnTo>
                  <a:lnTo>
                    <a:pt x="15680" y="21769"/>
                  </a:lnTo>
                  <a:lnTo>
                    <a:pt x="4522" y="10631"/>
                  </a:lnTo>
                  <a:lnTo>
                    <a:pt x="4522" y="1402"/>
                  </a:lnTo>
                  <a:lnTo>
                    <a:pt x="3117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1" name="Google Shape;3101;p34"/>
            <p:cNvSpPr/>
            <p:nvPr/>
          </p:nvSpPr>
          <p:spPr>
            <a:xfrm>
              <a:off x="1470875" y="1142000"/>
              <a:ext cx="756050" cy="1015325"/>
            </a:xfrm>
            <a:custGeom>
              <a:avLst/>
              <a:gdLst/>
              <a:ahLst/>
              <a:cxnLst/>
              <a:rect l="l" t="t" r="r" b="b"/>
              <a:pathLst>
                <a:path w="30242" h="40613" extrusionOk="0">
                  <a:moveTo>
                    <a:pt x="29905" y="39531"/>
                  </a:moveTo>
                  <a:cubicBezTo>
                    <a:pt x="30027" y="39531"/>
                    <a:pt x="30126" y="39630"/>
                    <a:pt x="30126" y="39752"/>
                  </a:cubicBezTo>
                  <a:cubicBezTo>
                    <a:pt x="30126" y="39873"/>
                    <a:pt x="30027" y="39972"/>
                    <a:pt x="29905" y="39972"/>
                  </a:cubicBezTo>
                  <a:cubicBezTo>
                    <a:pt x="29784" y="39972"/>
                    <a:pt x="29684" y="39873"/>
                    <a:pt x="29684" y="39752"/>
                  </a:cubicBezTo>
                  <a:cubicBezTo>
                    <a:pt x="29684" y="39630"/>
                    <a:pt x="29784" y="39531"/>
                    <a:pt x="29905" y="39531"/>
                  </a:cubicBezTo>
                  <a:close/>
                  <a:moveTo>
                    <a:pt x="84" y="0"/>
                  </a:moveTo>
                  <a:lnTo>
                    <a:pt x="1" y="83"/>
                  </a:lnTo>
                  <a:lnTo>
                    <a:pt x="6507" y="6579"/>
                  </a:lnTo>
                  <a:lnTo>
                    <a:pt x="6507" y="22670"/>
                  </a:lnTo>
                  <a:lnTo>
                    <a:pt x="16442" y="32588"/>
                  </a:lnTo>
                  <a:lnTo>
                    <a:pt x="16459" y="32605"/>
                  </a:lnTo>
                  <a:lnTo>
                    <a:pt x="19661" y="32605"/>
                  </a:lnTo>
                  <a:lnTo>
                    <a:pt x="25944" y="38877"/>
                  </a:lnTo>
                  <a:lnTo>
                    <a:pt x="27666" y="40596"/>
                  </a:lnTo>
                  <a:lnTo>
                    <a:pt x="27683" y="40613"/>
                  </a:lnTo>
                  <a:lnTo>
                    <a:pt x="29130" y="40613"/>
                  </a:lnTo>
                  <a:lnTo>
                    <a:pt x="29712" y="40028"/>
                  </a:lnTo>
                  <a:cubicBezTo>
                    <a:pt x="29767" y="40066"/>
                    <a:pt x="29833" y="40091"/>
                    <a:pt x="29905" y="40091"/>
                  </a:cubicBezTo>
                  <a:cubicBezTo>
                    <a:pt x="30090" y="40091"/>
                    <a:pt x="30242" y="39939"/>
                    <a:pt x="30242" y="39752"/>
                  </a:cubicBezTo>
                  <a:cubicBezTo>
                    <a:pt x="30242" y="39567"/>
                    <a:pt x="30090" y="39415"/>
                    <a:pt x="29905" y="39415"/>
                  </a:cubicBezTo>
                  <a:cubicBezTo>
                    <a:pt x="29717" y="39415"/>
                    <a:pt x="29566" y="39567"/>
                    <a:pt x="29566" y="39752"/>
                  </a:cubicBezTo>
                  <a:cubicBezTo>
                    <a:pt x="29566" y="39823"/>
                    <a:pt x="29588" y="39892"/>
                    <a:pt x="29629" y="39948"/>
                  </a:cubicBezTo>
                  <a:lnTo>
                    <a:pt x="29083" y="40494"/>
                  </a:lnTo>
                  <a:lnTo>
                    <a:pt x="27730" y="40494"/>
                  </a:lnTo>
                  <a:lnTo>
                    <a:pt x="19727" y="32505"/>
                  </a:lnTo>
                  <a:lnTo>
                    <a:pt x="19711" y="32489"/>
                  </a:lnTo>
                  <a:lnTo>
                    <a:pt x="16509" y="32489"/>
                  </a:lnTo>
                  <a:lnTo>
                    <a:pt x="6626" y="22623"/>
                  </a:lnTo>
                  <a:lnTo>
                    <a:pt x="6626" y="6532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2" name="Google Shape;3102;p34"/>
            <p:cNvSpPr/>
            <p:nvPr/>
          </p:nvSpPr>
          <p:spPr>
            <a:xfrm>
              <a:off x="1447475" y="1149325"/>
              <a:ext cx="695750" cy="1016900"/>
            </a:xfrm>
            <a:custGeom>
              <a:avLst/>
              <a:gdLst/>
              <a:ahLst/>
              <a:cxnLst/>
              <a:rect l="l" t="t" r="r" b="b"/>
              <a:pathLst>
                <a:path w="27830" h="40676" extrusionOk="0">
                  <a:moveTo>
                    <a:pt x="27490" y="40116"/>
                  </a:moveTo>
                  <a:cubicBezTo>
                    <a:pt x="27611" y="40116"/>
                    <a:pt x="27711" y="40215"/>
                    <a:pt x="27711" y="40336"/>
                  </a:cubicBezTo>
                  <a:cubicBezTo>
                    <a:pt x="27711" y="40458"/>
                    <a:pt x="27611" y="40557"/>
                    <a:pt x="27490" y="40557"/>
                  </a:cubicBezTo>
                  <a:cubicBezTo>
                    <a:pt x="27368" y="40557"/>
                    <a:pt x="27269" y="40458"/>
                    <a:pt x="27269" y="40336"/>
                  </a:cubicBezTo>
                  <a:cubicBezTo>
                    <a:pt x="27269" y="40215"/>
                    <a:pt x="27368" y="40116"/>
                    <a:pt x="27490" y="40116"/>
                  </a:cubicBezTo>
                  <a:close/>
                  <a:moveTo>
                    <a:pt x="84" y="0"/>
                  </a:moveTo>
                  <a:lnTo>
                    <a:pt x="1" y="86"/>
                  </a:lnTo>
                  <a:lnTo>
                    <a:pt x="6510" y="6581"/>
                  </a:lnTo>
                  <a:lnTo>
                    <a:pt x="6510" y="22672"/>
                  </a:lnTo>
                  <a:lnTo>
                    <a:pt x="17080" y="33225"/>
                  </a:lnTo>
                  <a:lnTo>
                    <a:pt x="17099" y="33242"/>
                  </a:lnTo>
                  <a:lnTo>
                    <a:pt x="20302" y="33242"/>
                  </a:lnTo>
                  <a:lnTo>
                    <a:pt x="27214" y="40143"/>
                  </a:lnTo>
                  <a:cubicBezTo>
                    <a:pt x="27175" y="40198"/>
                    <a:pt x="27150" y="40265"/>
                    <a:pt x="27150" y="40336"/>
                  </a:cubicBezTo>
                  <a:cubicBezTo>
                    <a:pt x="27150" y="40524"/>
                    <a:pt x="27305" y="40676"/>
                    <a:pt x="27490" y="40676"/>
                  </a:cubicBezTo>
                  <a:cubicBezTo>
                    <a:pt x="27678" y="40676"/>
                    <a:pt x="27830" y="40524"/>
                    <a:pt x="27830" y="40336"/>
                  </a:cubicBezTo>
                  <a:cubicBezTo>
                    <a:pt x="27830" y="40152"/>
                    <a:pt x="27678" y="40000"/>
                    <a:pt x="27490" y="40000"/>
                  </a:cubicBezTo>
                  <a:cubicBezTo>
                    <a:pt x="27418" y="40000"/>
                    <a:pt x="27352" y="40022"/>
                    <a:pt x="27297" y="40060"/>
                  </a:cubicBezTo>
                  <a:lnTo>
                    <a:pt x="20368" y="33143"/>
                  </a:lnTo>
                  <a:lnTo>
                    <a:pt x="20349" y="33126"/>
                  </a:lnTo>
                  <a:lnTo>
                    <a:pt x="17146" y="33126"/>
                  </a:lnTo>
                  <a:lnTo>
                    <a:pt x="6626" y="22625"/>
                  </a:lnTo>
                  <a:lnTo>
                    <a:pt x="6626" y="6531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3" name="Google Shape;3103;p34"/>
            <p:cNvSpPr/>
            <p:nvPr/>
          </p:nvSpPr>
          <p:spPr>
            <a:xfrm>
              <a:off x="2232575" y="2325850"/>
              <a:ext cx="16925" cy="16925"/>
            </a:xfrm>
            <a:custGeom>
              <a:avLst/>
              <a:gdLst/>
              <a:ahLst/>
              <a:cxnLst/>
              <a:rect l="l" t="t" r="r" b="b"/>
              <a:pathLst>
                <a:path w="677" h="677" extrusionOk="0">
                  <a:moveTo>
                    <a:pt x="340" y="119"/>
                  </a:moveTo>
                  <a:cubicBezTo>
                    <a:pt x="461" y="119"/>
                    <a:pt x="561" y="218"/>
                    <a:pt x="561" y="340"/>
                  </a:cubicBezTo>
                  <a:cubicBezTo>
                    <a:pt x="561" y="461"/>
                    <a:pt x="461" y="560"/>
                    <a:pt x="340" y="560"/>
                  </a:cubicBezTo>
                  <a:cubicBezTo>
                    <a:pt x="218" y="560"/>
                    <a:pt x="119" y="461"/>
                    <a:pt x="119" y="340"/>
                  </a:cubicBezTo>
                  <a:cubicBezTo>
                    <a:pt x="119" y="218"/>
                    <a:pt x="218" y="119"/>
                    <a:pt x="340" y="119"/>
                  </a:cubicBezTo>
                  <a:close/>
                  <a:moveTo>
                    <a:pt x="340" y="0"/>
                  </a:moveTo>
                  <a:cubicBezTo>
                    <a:pt x="152" y="0"/>
                    <a:pt x="0" y="152"/>
                    <a:pt x="0" y="340"/>
                  </a:cubicBezTo>
                  <a:cubicBezTo>
                    <a:pt x="0" y="525"/>
                    <a:pt x="152" y="676"/>
                    <a:pt x="340" y="676"/>
                  </a:cubicBezTo>
                  <a:cubicBezTo>
                    <a:pt x="525" y="676"/>
                    <a:pt x="677" y="525"/>
                    <a:pt x="677" y="340"/>
                  </a:cubicBezTo>
                  <a:cubicBezTo>
                    <a:pt x="677" y="152"/>
                    <a:pt x="525" y="0"/>
                    <a:pt x="340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4" name="Google Shape;3104;p34"/>
            <p:cNvSpPr/>
            <p:nvPr/>
          </p:nvSpPr>
          <p:spPr>
            <a:xfrm>
              <a:off x="2232575" y="2295325"/>
              <a:ext cx="16925" cy="16950"/>
            </a:xfrm>
            <a:custGeom>
              <a:avLst/>
              <a:gdLst/>
              <a:ahLst/>
              <a:cxnLst/>
              <a:rect l="l" t="t" r="r" b="b"/>
              <a:pathLst>
                <a:path w="677" h="678" extrusionOk="0">
                  <a:moveTo>
                    <a:pt x="340" y="120"/>
                  </a:moveTo>
                  <a:cubicBezTo>
                    <a:pt x="461" y="120"/>
                    <a:pt x="561" y="219"/>
                    <a:pt x="561" y="340"/>
                  </a:cubicBezTo>
                  <a:cubicBezTo>
                    <a:pt x="561" y="462"/>
                    <a:pt x="461" y="561"/>
                    <a:pt x="340" y="561"/>
                  </a:cubicBezTo>
                  <a:cubicBezTo>
                    <a:pt x="218" y="561"/>
                    <a:pt x="119" y="462"/>
                    <a:pt x="119" y="340"/>
                  </a:cubicBezTo>
                  <a:cubicBezTo>
                    <a:pt x="119" y="219"/>
                    <a:pt x="218" y="120"/>
                    <a:pt x="340" y="120"/>
                  </a:cubicBezTo>
                  <a:close/>
                  <a:moveTo>
                    <a:pt x="340" y="1"/>
                  </a:moveTo>
                  <a:cubicBezTo>
                    <a:pt x="152" y="1"/>
                    <a:pt x="0" y="153"/>
                    <a:pt x="0" y="340"/>
                  </a:cubicBezTo>
                  <a:cubicBezTo>
                    <a:pt x="0" y="525"/>
                    <a:pt x="152" y="677"/>
                    <a:pt x="340" y="677"/>
                  </a:cubicBezTo>
                  <a:cubicBezTo>
                    <a:pt x="525" y="677"/>
                    <a:pt x="677" y="525"/>
                    <a:pt x="677" y="340"/>
                  </a:cubicBezTo>
                  <a:cubicBezTo>
                    <a:pt x="677" y="153"/>
                    <a:pt x="525" y="1"/>
                    <a:pt x="340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5" name="Google Shape;3105;p34"/>
            <p:cNvSpPr/>
            <p:nvPr/>
          </p:nvSpPr>
          <p:spPr>
            <a:xfrm>
              <a:off x="1483025" y="1723150"/>
              <a:ext cx="275175" cy="230725"/>
            </a:xfrm>
            <a:custGeom>
              <a:avLst/>
              <a:gdLst/>
              <a:ahLst/>
              <a:cxnLst/>
              <a:rect l="l" t="t" r="r" b="b"/>
              <a:pathLst>
                <a:path w="11007" h="9229" extrusionOk="0">
                  <a:moveTo>
                    <a:pt x="83" y="1"/>
                  </a:moveTo>
                  <a:lnTo>
                    <a:pt x="1" y="83"/>
                  </a:lnTo>
                  <a:lnTo>
                    <a:pt x="2223" y="2303"/>
                  </a:lnTo>
                  <a:lnTo>
                    <a:pt x="2239" y="2319"/>
                  </a:lnTo>
                  <a:lnTo>
                    <a:pt x="4003" y="2319"/>
                  </a:lnTo>
                  <a:lnTo>
                    <a:pt x="10924" y="9229"/>
                  </a:lnTo>
                  <a:lnTo>
                    <a:pt x="11007" y="9146"/>
                  </a:lnTo>
                  <a:lnTo>
                    <a:pt x="4070" y="2220"/>
                  </a:lnTo>
                  <a:lnTo>
                    <a:pt x="4050" y="2201"/>
                  </a:lnTo>
                  <a:lnTo>
                    <a:pt x="2289" y="2201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6" name="Google Shape;3106;p34"/>
            <p:cNvSpPr/>
            <p:nvPr/>
          </p:nvSpPr>
          <p:spPr>
            <a:xfrm>
              <a:off x="2147125" y="961250"/>
              <a:ext cx="142825" cy="1564550"/>
            </a:xfrm>
            <a:custGeom>
              <a:avLst/>
              <a:gdLst/>
              <a:ahLst/>
              <a:cxnLst/>
              <a:rect l="l" t="t" r="r" b="b"/>
              <a:pathLst>
                <a:path w="5713" h="62582" extrusionOk="0">
                  <a:moveTo>
                    <a:pt x="1618" y="1"/>
                  </a:moveTo>
                  <a:lnTo>
                    <a:pt x="1618" y="12892"/>
                  </a:lnTo>
                  <a:lnTo>
                    <a:pt x="1" y="14521"/>
                  </a:lnTo>
                  <a:lnTo>
                    <a:pt x="1" y="20105"/>
                  </a:lnTo>
                  <a:lnTo>
                    <a:pt x="2974" y="23056"/>
                  </a:lnTo>
                  <a:lnTo>
                    <a:pt x="2974" y="28299"/>
                  </a:lnTo>
                  <a:lnTo>
                    <a:pt x="5083" y="30388"/>
                  </a:lnTo>
                  <a:lnTo>
                    <a:pt x="5083" y="61869"/>
                  </a:lnTo>
                  <a:cubicBezTo>
                    <a:pt x="4986" y="61941"/>
                    <a:pt x="4923" y="62054"/>
                    <a:pt x="4923" y="62184"/>
                  </a:cubicBezTo>
                  <a:cubicBezTo>
                    <a:pt x="4923" y="62402"/>
                    <a:pt x="5099" y="62581"/>
                    <a:pt x="5318" y="62581"/>
                  </a:cubicBezTo>
                  <a:cubicBezTo>
                    <a:pt x="5536" y="62581"/>
                    <a:pt x="5712" y="62402"/>
                    <a:pt x="5712" y="62184"/>
                  </a:cubicBezTo>
                  <a:cubicBezTo>
                    <a:pt x="5712" y="62054"/>
                    <a:pt x="5649" y="61941"/>
                    <a:pt x="5552" y="61869"/>
                  </a:cubicBezTo>
                  <a:lnTo>
                    <a:pt x="5552" y="30192"/>
                  </a:lnTo>
                  <a:lnTo>
                    <a:pt x="3446" y="28100"/>
                  </a:lnTo>
                  <a:lnTo>
                    <a:pt x="3446" y="22860"/>
                  </a:lnTo>
                  <a:lnTo>
                    <a:pt x="473" y="19909"/>
                  </a:lnTo>
                  <a:lnTo>
                    <a:pt x="473" y="14714"/>
                  </a:lnTo>
                  <a:lnTo>
                    <a:pt x="2088" y="13086"/>
                  </a:lnTo>
                  <a:lnTo>
                    <a:pt x="2088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7" name="Google Shape;3107;p34"/>
            <p:cNvSpPr/>
            <p:nvPr/>
          </p:nvSpPr>
          <p:spPr>
            <a:xfrm>
              <a:off x="2231200" y="2262975"/>
              <a:ext cx="19750" cy="19750"/>
            </a:xfrm>
            <a:custGeom>
              <a:avLst/>
              <a:gdLst/>
              <a:ahLst/>
              <a:cxnLst/>
              <a:rect l="l" t="t" r="r" b="b"/>
              <a:pathLst>
                <a:path w="790" h="790" extrusionOk="0">
                  <a:moveTo>
                    <a:pt x="395" y="0"/>
                  </a:moveTo>
                  <a:cubicBezTo>
                    <a:pt x="177" y="0"/>
                    <a:pt x="0" y="177"/>
                    <a:pt x="0" y="395"/>
                  </a:cubicBezTo>
                  <a:cubicBezTo>
                    <a:pt x="0" y="613"/>
                    <a:pt x="177" y="790"/>
                    <a:pt x="395" y="790"/>
                  </a:cubicBezTo>
                  <a:cubicBezTo>
                    <a:pt x="613" y="790"/>
                    <a:pt x="790" y="613"/>
                    <a:pt x="790" y="395"/>
                  </a:cubicBezTo>
                  <a:cubicBezTo>
                    <a:pt x="790" y="177"/>
                    <a:pt x="613" y="0"/>
                    <a:pt x="395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8" name="Google Shape;3108;p34"/>
            <p:cNvSpPr/>
            <p:nvPr/>
          </p:nvSpPr>
          <p:spPr>
            <a:xfrm>
              <a:off x="1477850" y="1868700"/>
              <a:ext cx="368000" cy="307950"/>
            </a:xfrm>
            <a:custGeom>
              <a:avLst/>
              <a:gdLst/>
              <a:ahLst/>
              <a:cxnLst/>
              <a:rect l="l" t="t" r="r" b="b"/>
              <a:pathLst>
                <a:path w="14720" h="12318" extrusionOk="0">
                  <a:moveTo>
                    <a:pt x="14383" y="11760"/>
                  </a:moveTo>
                  <a:cubicBezTo>
                    <a:pt x="14504" y="11760"/>
                    <a:pt x="14601" y="11857"/>
                    <a:pt x="14601" y="11981"/>
                  </a:cubicBezTo>
                  <a:cubicBezTo>
                    <a:pt x="14601" y="12103"/>
                    <a:pt x="14504" y="12199"/>
                    <a:pt x="14383" y="12199"/>
                  </a:cubicBezTo>
                  <a:cubicBezTo>
                    <a:pt x="14259" y="12199"/>
                    <a:pt x="14162" y="12103"/>
                    <a:pt x="14162" y="11981"/>
                  </a:cubicBezTo>
                  <a:cubicBezTo>
                    <a:pt x="14162" y="11860"/>
                    <a:pt x="14261" y="11760"/>
                    <a:pt x="14383" y="11760"/>
                  </a:cubicBezTo>
                  <a:close/>
                  <a:moveTo>
                    <a:pt x="83" y="1"/>
                  </a:moveTo>
                  <a:lnTo>
                    <a:pt x="1" y="83"/>
                  </a:lnTo>
                  <a:lnTo>
                    <a:pt x="5607" y="5682"/>
                  </a:lnTo>
                  <a:lnTo>
                    <a:pt x="5607" y="6725"/>
                  </a:lnTo>
                  <a:lnTo>
                    <a:pt x="6397" y="7512"/>
                  </a:lnTo>
                  <a:lnTo>
                    <a:pt x="9820" y="7512"/>
                  </a:lnTo>
                  <a:lnTo>
                    <a:pt x="14104" y="11788"/>
                  </a:lnTo>
                  <a:cubicBezTo>
                    <a:pt x="14065" y="11840"/>
                    <a:pt x="14043" y="11909"/>
                    <a:pt x="14043" y="11981"/>
                  </a:cubicBezTo>
                  <a:cubicBezTo>
                    <a:pt x="14043" y="12166"/>
                    <a:pt x="14195" y="12318"/>
                    <a:pt x="14383" y="12318"/>
                  </a:cubicBezTo>
                  <a:cubicBezTo>
                    <a:pt x="14568" y="12318"/>
                    <a:pt x="14720" y="12166"/>
                    <a:pt x="14720" y="11981"/>
                  </a:cubicBezTo>
                  <a:cubicBezTo>
                    <a:pt x="14720" y="11793"/>
                    <a:pt x="14568" y="11642"/>
                    <a:pt x="14383" y="11642"/>
                  </a:cubicBezTo>
                  <a:cubicBezTo>
                    <a:pt x="14308" y="11642"/>
                    <a:pt x="14242" y="11664"/>
                    <a:pt x="14187" y="11702"/>
                  </a:cubicBezTo>
                  <a:lnTo>
                    <a:pt x="9886" y="7410"/>
                  </a:lnTo>
                  <a:lnTo>
                    <a:pt x="9869" y="7393"/>
                  </a:lnTo>
                  <a:lnTo>
                    <a:pt x="6444" y="7393"/>
                  </a:lnTo>
                  <a:lnTo>
                    <a:pt x="5726" y="6675"/>
                  </a:lnTo>
                  <a:lnTo>
                    <a:pt x="5726" y="5632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9" name="Google Shape;3109;p34"/>
            <p:cNvSpPr/>
            <p:nvPr/>
          </p:nvSpPr>
          <p:spPr>
            <a:xfrm>
              <a:off x="1729550" y="2124325"/>
              <a:ext cx="19750" cy="19825"/>
            </a:xfrm>
            <a:custGeom>
              <a:avLst/>
              <a:gdLst/>
              <a:ahLst/>
              <a:cxnLst/>
              <a:rect l="l" t="t" r="r" b="b"/>
              <a:pathLst>
                <a:path w="790" h="793" extrusionOk="0">
                  <a:moveTo>
                    <a:pt x="395" y="0"/>
                  </a:moveTo>
                  <a:cubicBezTo>
                    <a:pt x="177" y="0"/>
                    <a:pt x="0" y="180"/>
                    <a:pt x="0" y="398"/>
                  </a:cubicBezTo>
                  <a:cubicBezTo>
                    <a:pt x="0" y="616"/>
                    <a:pt x="177" y="793"/>
                    <a:pt x="395" y="793"/>
                  </a:cubicBezTo>
                  <a:cubicBezTo>
                    <a:pt x="613" y="793"/>
                    <a:pt x="790" y="616"/>
                    <a:pt x="790" y="398"/>
                  </a:cubicBezTo>
                  <a:cubicBezTo>
                    <a:pt x="790" y="180"/>
                    <a:pt x="613" y="0"/>
                    <a:pt x="395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0" name="Google Shape;3110;p34"/>
            <p:cNvSpPr/>
            <p:nvPr/>
          </p:nvSpPr>
          <p:spPr>
            <a:xfrm>
              <a:off x="1754325" y="2149225"/>
              <a:ext cx="16925" cy="16950"/>
            </a:xfrm>
            <a:custGeom>
              <a:avLst/>
              <a:gdLst/>
              <a:ahLst/>
              <a:cxnLst/>
              <a:rect l="l" t="t" r="r" b="b"/>
              <a:pathLst>
                <a:path w="677" h="678" extrusionOk="0">
                  <a:moveTo>
                    <a:pt x="340" y="120"/>
                  </a:moveTo>
                  <a:cubicBezTo>
                    <a:pt x="461" y="120"/>
                    <a:pt x="558" y="216"/>
                    <a:pt x="558" y="340"/>
                  </a:cubicBezTo>
                  <a:cubicBezTo>
                    <a:pt x="560" y="462"/>
                    <a:pt x="461" y="559"/>
                    <a:pt x="340" y="559"/>
                  </a:cubicBezTo>
                  <a:cubicBezTo>
                    <a:pt x="218" y="559"/>
                    <a:pt x="119" y="462"/>
                    <a:pt x="119" y="340"/>
                  </a:cubicBezTo>
                  <a:cubicBezTo>
                    <a:pt x="119" y="219"/>
                    <a:pt x="218" y="120"/>
                    <a:pt x="340" y="120"/>
                  </a:cubicBezTo>
                  <a:close/>
                  <a:moveTo>
                    <a:pt x="340" y="1"/>
                  </a:moveTo>
                  <a:cubicBezTo>
                    <a:pt x="152" y="1"/>
                    <a:pt x="0" y="153"/>
                    <a:pt x="0" y="338"/>
                  </a:cubicBezTo>
                  <a:cubicBezTo>
                    <a:pt x="0" y="525"/>
                    <a:pt x="152" y="677"/>
                    <a:pt x="340" y="677"/>
                  </a:cubicBezTo>
                  <a:cubicBezTo>
                    <a:pt x="525" y="677"/>
                    <a:pt x="676" y="525"/>
                    <a:pt x="676" y="338"/>
                  </a:cubicBezTo>
                  <a:cubicBezTo>
                    <a:pt x="676" y="153"/>
                    <a:pt x="525" y="1"/>
                    <a:pt x="340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1" name="Google Shape;3111;p34"/>
            <p:cNvSpPr/>
            <p:nvPr/>
          </p:nvSpPr>
          <p:spPr>
            <a:xfrm>
              <a:off x="1467700" y="1889200"/>
              <a:ext cx="136950" cy="182975"/>
            </a:xfrm>
            <a:custGeom>
              <a:avLst/>
              <a:gdLst/>
              <a:ahLst/>
              <a:cxnLst/>
              <a:rect l="l" t="t" r="r" b="b"/>
              <a:pathLst>
                <a:path w="5478" h="7319" extrusionOk="0">
                  <a:moveTo>
                    <a:pt x="5138" y="6761"/>
                  </a:moveTo>
                  <a:cubicBezTo>
                    <a:pt x="5260" y="6761"/>
                    <a:pt x="5359" y="6860"/>
                    <a:pt x="5359" y="6982"/>
                  </a:cubicBezTo>
                  <a:cubicBezTo>
                    <a:pt x="5359" y="7103"/>
                    <a:pt x="5260" y="7203"/>
                    <a:pt x="5138" y="7203"/>
                  </a:cubicBezTo>
                  <a:cubicBezTo>
                    <a:pt x="5017" y="7203"/>
                    <a:pt x="4917" y="7103"/>
                    <a:pt x="4917" y="6982"/>
                  </a:cubicBezTo>
                  <a:cubicBezTo>
                    <a:pt x="4917" y="6860"/>
                    <a:pt x="5017" y="6761"/>
                    <a:pt x="5138" y="6761"/>
                  </a:cubicBezTo>
                  <a:close/>
                  <a:moveTo>
                    <a:pt x="84" y="0"/>
                  </a:moveTo>
                  <a:lnTo>
                    <a:pt x="1" y="83"/>
                  </a:lnTo>
                  <a:lnTo>
                    <a:pt x="5080" y="5157"/>
                  </a:lnTo>
                  <a:lnTo>
                    <a:pt x="5080" y="6648"/>
                  </a:lnTo>
                  <a:cubicBezTo>
                    <a:pt x="4923" y="6675"/>
                    <a:pt x="4801" y="6813"/>
                    <a:pt x="4801" y="6982"/>
                  </a:cubicBezTo>
                  <a:cubicBezTo>
                    <a:pt x="4801" y="7167"/>
                    <a:pt x="4953" y="7318"/>
                    <a:pt x="5138" y="7318"/>
                  </a:cubicBezTo>
                  <a:cubicBezTo>
                    <a:pt x="5326" y="7318"/>
                    <a:pt x="5478" y="7167"/>
                    <a:pt x="5478" y="6982"/>
                  </a:cubicBezTo>
                  <a:cubicBezTo>
                    <a:pt x="5478" y="6813"/>
                    <a:pt x="5356" y="6675"/>
                    <a:pt x="5199" y="6648"/>
                  </a:cubicBezTo>
                  <a:lnTo>
                    <a:pt x="5199" y="5107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2" name="Google Shape;3112;p34"/>
            <p:cNvSpPr/>
            <p:nvPr/>
          </p:nvSpPr>
          <p:spPr>
            <a:xfrm>
              <a:off x="2292900" y="1611075"/>
              <a:ext cx="17000" cy="16925"/>
            </a:xfrm>
            <a:custGeom>
              <a:avLst/>
              <a:gdLst/>
              <a:ahLst/>
              <a:cxnLst/>
              <a:rect l="l" t="t" r="r" b="b"/>
              <a:pathLst>
                <a:path w="680" h="677" extrusionOk="0">
                  <a:moveTo>
                    <a:pt x="340" y="119"/>
                  </a:moveTo>
                  <a:cubicBezTo>
                    <a:pt x="461" y="119"/>
                    <a:pt x="560" y="219"/>
                    <a:pt x="560" y="340"/>
                  </a:cubicBezTo>
                  <a:cubicBezTo>
                    <a:pt x="560" y="462"/>
                    <a:pt x="461" y="561"/>
                    <a:pt x="340" y="561"/>
                  </a:cubicBezTo>
                  <a:cubicBezTo>
                    <a:pt x="218" y="561"/>
                    <a:pt x="119" y="462"/>
                    <a:pt x="119" y="340"/>
                  </a:cubicBezTo>
                  <a:cubicBezTo>
                    <a:pt x="119" y="219"/>
                    <a:pt x="218" y="119"/>
                    <a:pt x="340" y="119"/>
                  </a:cubicBezTo>
                  <a:close/>
                  <a:moveTo>
                    <a:pt x="340" y="1"/>
                  </a:moveTo>
                  <a:cubicBezTo>
                    <a:pt x="152" y="1"/>
                    <a:pt x="0" y="152"/>
                    <a:pt x="0" y="340"/>
                  </a:cubicBezTo>
                  <a:cubicBezTo>
                    <a:pt x="0" y="525"/>
                    <a:pt x="152" y="677"/>
                    <a:pt x="340" y="677"/>
                  </a:cubicBezTo>
                  <a:cubicBezTo>
                    <a:pt x="527" y="677"/>
                    <a:pt x="679" y="525"/>
                    <a:pt x="679" y="340"/>
                  </a:cubicBezTo>
                  <a:cubicBezTo>
                    <a:pt x="679" y="152"/>
                    <a:pt x="527" y="1"/>
                    <a:pt x="340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3" name="Google Shape;3113;p34"/>
            <p:cNvSpPr/>
            <p:nvPr/>
          </p:nvSpPr>
          <p:spPr>
            <a:xfrm>
              <a:off x="1478875" y="1479550"/>
              <a:ext cx="477800" cy="641750"/>
            </a:xfrm>
            <a:custGeom>
              <a:avLst/>
              <a:gdLst/>
              <a:ahLst/>
              <a:cxnLst/>
              <a:rect l="l" t="t" r="r" b="b"/>
              <a:pathLst>
                <a:path w="19112" h="25670" extrusionOk="0">
                  <a:moveTo>
                    <a:pt x="18775" y="25112"/>
                  </a:moveTo>
                  <a:cubicBezTo>
                    <a:pt x="18897" y="25112"/>
                    <a:pt x="18996" y="25212"/>
                    <a:pt x="18996" y="25333"/>
                  </a:cubicBezTo>
                  <a:cubicBezTo>
                    <a:pt x="18996" y="25455"/>
                    <a:pt x="18897" y="25554"/>
                    <a:pt x="18775" y="25554"/>
                  </a:cubicBezTo>
                  <a:cubicBezTo>
                    <a:pt x="18654" y="25554"/>
                    <a:pt x="18554" y="25455"/>
                    <a:pt x="18554" y="25333"/>
                  </a:cubicBezTo>
                  <a:cubicBezTo>
                    <a:pt x="18554" y="25212"/>
                    <a:pt x="18654" y="25112"/>
                    <a:pt x="18775" y="25112"/>
                  </a:cubicBezTo>
                  <a:close/>
                  <a:moveTo>
                    <a:pt x="1" y="0"/>
                  </a:moveTo>
                  <a:lnTo>
                    <a:pt x="1" y="119"/>
                  </a:lnTo>
                  <a:lnTo>
                    <a:pt x="2690" y="119"/>
                  </a:lnTo>
                  <a:lnTo>
                    <a:pt x="3385" y="823"/>
                  </a:lnTo>
                  <a:lnTo>
                    <a:pt x="3385" y="10051"/>
                  </a:lnTo>
                  <a:lnTo>
                    <a:pt x="18496" y="25140"/>
                  </a:lnTo>
                  <a:cubicBezTo>
                    <a:pt x="18460" y="25195"/>
                    <a:pt x="18436" y="25261"/>
                    <a:pt x="18436" y="25333"/>
                  </a:cubicBezTo>
                  <a:cubicBezTo>
                    <a:pt x="18436" y="25518"/>
                    <a:pt x="18587" y="25670"/>
                    <a:pt x="18775" y="25670"/>
                  </a:cubicBezTo>
                  <a:cubicBezTo>
                    <a:pt x="18960" y="25670"/>
                    <a:pt x="19112" y="25518"/>
                    <a:pt x="19112" y="25333"/>
                  </a:cubicBezTo>
                  <a:cubicBezTo>
                    <a:pt x="19112" y="25145"/>
                    <a:pt x="18960" y="24994"/>
                    <a:pt x="18775" y="24994"/>
                  </a:cubicBezTo>
                  <a:cubicBezTo>
                    <a:pt x="18703" y="24994"/>
                    <a:pt x="18637" y="25018"/>
                    <a:pt x="18582" y="25057"/>
                  </a:cubicBezTo>
                  <a:lnTo>
                    <a:pt x="3501" y="10004"/>
                  </a:lnTo>
                  <a:lnTo>
                    <a:pt x="3501" y="773"/>
                  </a:lnTo>
                  <a:lnTo>
                    <a:pt x="2739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4" name="Google Shape;3114;p34"/>
            <p:cNvSpPr/>
            <p:nvPr/>
          </p:nvSpPr>
          <p:spPr>
            <a:xfrm>
              <a:off x="1467775" y="1794925"/>
              <a:ext cx="496025" cy="426050"/>
            </a:xfrm>
            <a:custGeom>
              <a:avLst/>
              <a:gdLst/>
              <a:ahLst/>
              <a:cxnLst/>
              <a:rect l="l" t="t" r="r" b="b"/>
              <a:pathLst>
                <a:path w="19841" h="17042" extrusionOk="0">
                  <a:moveTo>
                    <a:pt x="332" y="1"/>
                  </a:moveTo>
                  <a:lnTo>
                    <a:pt x="1" y="335"/>
                  </a:lnTo>
                  <a:lnTo>
                    <a:pt x="8691" y="8961"/>
                  </a:lnTo>
                  <a:lnTo>
                    <a:pt x="11368" y="8961"/>
                  </a:lnTo>
                  <a:lnTo>
                    <a:pt x="19053" y="16591"/>
                  </a:lnTo>
                  <a:cubicBezTo>
                    <a:pt x="19051" y="16608"/>
                    <a:pt x="19048" y="16627"/>
                    <a:pt x="19048" y="16644"/>
                  </a:cubicBezTo>
                  <a:cubicBezTo>
                    <a:pt x="19048" y="16864"/>
                    <a:pt x="19225" y="17041"/>
                    <a:pt x="19443" y="17041"/>
                  </a:cubicBezTo>
                  <a:cubicBezTo>
                    <a:pt x="19661" y="17041"/>
                    <a:pt x="19840" y="16864"/>
                    <a:pt x="19840" y="16644"/>
                  </a:cubicBezTo>
                  <a:cubicBezTo>
                    <a:pt x="19837" y="16425"/>
                    <a:pt x="19661" y="16249"/>
                    <a:pt x="19443" y="16249"/>
                  </a:cubicBezTo>
                  <a:cubicBezTo>
                    <a:pt x="19423" y="16249"/>
                    <a:pt x="19404" y="16252"/>
                    <a:pt x="19385" y="16254"/>
                  </a:cubicBezTo>
                  <a:lnTo>
                    <a:pt x="11561" y="8489"/>
                  </a:lnTo>
                  <a:lnTo>
                    <a:pt x="8884" y="8489"/>
                  </a:lnTo>
                  <a:lnTo>
                    <a:pt x="332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5" name="Google Shape;3115;p34"/>
            <p:cNvSpPr/>
            <p:nvPr/>
          </p:nvSpPr>
          <p:spPr>
            <a:xfrm>
              <a:off x="1707600" y="2102300"/>
              <a:ext cx="16925" cy="16950"/>
            </a:xfrm>
            <a:custGeom>
              <a:avLst/>
              <a:gdLst/>
              <a:ahLst/>
              <a:cxnLst/>
              <a:rect l="l" t="t" r="r" b="b"/>
              <a:pathLst>
                <a:path w="677" h="678" extrusionOk="0">
                  <a:moveTo>
                    <a:pt x="337" y="117"/>
                  </a:moveTo>
                  <a:cubicBezTo>
                    <a:pt x="461" y="117"/>
                    <a:pt x="558" y="216"/>
                    <a:pt x="558" y="338"/>
                  </a:cubicBezTo>
                  <a:cubicBezTo>
                    <a:pt x="558" y="459"/>
                    <a:pt x="461" y="558"/>
                    <a:pt x="337" y="558"/>
                  </a:cubicBezTo>
                  <a:cubicBezTo>
                    <a:pt x="216" y="558"/>
                    <a:pt x="119" y="459"/>
                    <a:pt x="119" y="338"/>
                  </a:cubicBezTo>
                  <a:cubicBezTo>
                    <a:pt x="119" y="216"/>
                    <a:pt x="216" y="117"/>
                    <a:pt x="337" y="117"/>
                  </a:cubicBezTo>
                  <a:close/>
                  <a:moveTo>
                    <a:pt x="337" y="1"/>
                  </a:moveTo>
                  <a:cubicBezTo>
                    <a:pt x="152" y="1"/>
                    <a:pt x="0" y="153"/>
                    <a:pt x="0" y="338"/>
                  </a:cubicBezTo>
                  <a:cubicBezTo>
                    <a:pt x="0" y="525"/>
                    <a:pt x="152" y="677"/>
                    <a:pt x="337" y="677"/>
                  </a:cubicBezTo>
                  <a:cubicBezTo>
                    <a:pt x="525" y="677"/>
                    <a:pt x="677" y="525"/>
                    <a:pt x="677" y="338"/>
                  </a:cubicBezTo>
                  <a:cubicBezTo>
                    <a:pt x="677" y="153"/>
                    <a:pt x="525" y="1"/>
                    <a:pt x="337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6" name="Google Shape;3116;p34"/>
            <p:cNvSpPr/>
            <p:nvPr/>
          </p:nvSpPr>
          <p:spPr>
            <a:xfrm>
              <a:off x="2694325" y="1972500"/>
              <a:ext cx="284150" cy="305875"/>
            </a:xfrm>
            <a:custGeom>
              <a:avLst/>
              <a:gdLst/>
              <a:ahLst/>
              <a:cxnLst/>
              <a:rect l="l" t="t" r="r" b="b"/>
              <a:pathLst>
                <a:path w="11366" h="12235" extrusionOk="0">
                  <a:moveTo>
                    <a:pt x="338" y="11677"/>
                  </a:moveTo>
                  <a:cubicBezTo>
                    <a:pt x="459" y="11677"/>
                    <a:pt x="558" y="11777"/>
                    <a:pt x="558" y="11898"/>
                  </a:cubicBezTo>
                  <a:cubicBezTo>
                    <a:pt x="558" y="12019"/>
                    <a:pt x="459" y="12119"/>
                    <a:pt x="338" y="12119"/>
                  </a:cubicBezTo>
                  <a:cubicBezTo>
                    <a:pt x="216" y="12119"/>
                    <a:pt x="117" y="12019"/>
                    <a:pt x="117" y="11898"/>
                  </a:cubicBezTo>
                  <a:cubicBezTo>
                    <a:pt x="117" y="11777"/>
                    <a:pt x="216" y="11677"/>
                    <a:pt x="338" y="11677"/>
                  </a:cubicBezTo>
                  <a:close/>
                  <a:moveTo>
                    <a:pt x="4296" y="0"/>
                  </a:moveTo>
                  <a:lnTo>
                    <a:pt x="3603" y="699"/>
                  </a:lnTo>
                  <a:lnTo>
                    <a:pt x="3603" y="5124"/>
                  </a:lnTo>
                  <a:lnTo>
                    <a:pt x="296" y="8453"/>
                  </a:lnTo>
                  <a:lnTo>
                    <a:pt x="280" y="8469"/>
                  </a:lnTo>
                  <a:lnTo>
                    <a:pt x="280" y="11564"/>
                  </a:lnTo>
                  <a:cubicBezTo>
                    <a:pt x="122" y="11594"/>
                    <a:pt x="1" y="11732"/>
                    <a:pt x="1" y="11898"/>
                  </a:cubicBezTo>
                  <a:cubicBezTo>
                    <a:pt x="1" y="12083"/>
                    <a:pt x="153" y="12235"/>
                    <a:pt x="338" y="12235"/>
                  </a:cubicBezTo>
                  <a:cubicBezTo>
                    <a:pt x="525" y="12235"/>
                    <a:pt x="677" y="12083"/>
                    <a:pt x="677" y="11898"/>
                  </a:cubicBezTo>
                  <a:cubicBezTo>
                    <a:pt x="677" y="11732"/>
                    <a:pt x="556" y="11594"/>
                    <a:pt x="398" y="11564"/>
                  </a:cubicBezTo>
                  <a:lnTo>
                    <a:pt x="398" y="8519"/>
                  </a:lnTo>
                  <a:lnTo>
                    <a:pt x="3719" y="5171"/>
                  </a:lnTo>
                  <a:lnTo>
                    <a:pt x="3719" y="748"/>
                  </a:lnTo>
                  <a:lnTo>
                    <a:pt x="4346" y="119"/>
                  </a:lnTo>
                  <a:lnTo>
                    <a:pt x="11366" y="119"/>
                  </a:lnTo>
                  <a:lnTo>
                    <a:pt x="11366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7" name="Google Shape;3117;p34"/>
            <p:cNvSpPr/>
            <p:nvPr/>
          </p:nvSpPr>
          <p:spPr>
            <a:xfrm>
              <a:off x="2883975" y="2012650"/>
              <a:ext cx="19775" cy="19850"/>
            </a:xfrm>
            <a:custGeom>
              <a:avLst/>
              <a:gdLst/>
              <a:ahLst/>
              <a:cxnLst/>
              <a:rect l="l" t="t" r="r" b="b"/>
              <a:pathLst>
                <a:path w="791" h="794" extrusionOk="0">
                  <a:moveTo>
                    <a:pt x="395" y="1"/>
                  </a:moveTo>
                  <a:cubicBezTo>
                    <a:pt x="177" y="1"/>
                    <a:pt x="1" y="178"/>
                    <a:pt x="1" y="398"/>
                  </a:cubicBezTo>
                  <a:cubicBezTo>
                    <a:pt x="1" y="616"/>
                    <a:pt x="177" y="793"/>
                    <a:pt x="395" y="793"/>
                  </a:cubicBezTo>
                  <a:cubicBezTo>
                    <a:pt x="613" y="793"/>
                    <a:pt x="790" y="616"/>
                    <a:pt x="790" y="398"/>
                  </a:cubicBezTo>
                  <a:cubicBezTo>
                    <a:pt x="790" y="178"/>
                    <a:pt x="613" y="1"/>
                    <a:pt x="395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8" name="Google Shape;3118;p34"/>
            <p:cNvSpPr/>
            <p:nvPr/>
          </p:nvSpPr>
          <p:spPr>
            <a:xfrm>
              <a:off x="2855125" y="2014100"/>
              <a:ext cx="16950" cy="16950"/>
            </a:xfrm>
            <a:custGeom>
              <a:avLst/>
              <a:gdLst/>
              <a:ahLst/>
              <a:cxnLst/>
              <a:rect l="l" t="t" r="r" b="b"/>
              <a:pathLst>
                <a:path w="678" h="678" extrusionOk="0">
                  <a:moveTo>
                    <a:pt x="340" y="117"/>
                  </a:moveTo>
                  <a:cubicBezTo>
                    <a:pt x="462" y="117"/>
                    <a:pt x="561" y="216"/>
                    <a:pt x="561" y="338"/>
                  </a:cubicBezTo>
                  <a:cubicBezTo>
                    <a:pt x="561" y="462"/>
                    <a:pt x="462" y="558"/>
                    <a:pt x="340" y="558"/>
                  </a:cubicBezTo>
                  <a:cubicBezTo>
                    <a:pt x="219" y="558"/>
                    <a:pt x="119" y="459"/>
                    <a:pt x="119" y="338"/>
                  </a:cubicBezTo>
                  <a:cubicBezTo>
                    <a:pt x="119" y="216"/>
                    <a:pt x="219" y="117"/>
                    <a:pt x="340" y="117"/>
                  </a:cubicBezTo>
                  <a:close/>
                  <a:moveTo>
                    <a:pt x="340" y="1"/>
                  </a:moveTo>
                  <a:cubicBezTo>
                    <a:pt x="153" y="1"/>
                    <a:pt x="1" y="153"/>
                    <a:pt x="1" y="338"/>
                  </a:cubicBezTo>
                  <a:cubicBezTo>
                    <a:pt x="1" y="525"/>
                    <a:pt x="153" y="677"/>
                    <a:pt x="340" y="677"/>
                  </a:cubicBezTo>
                  <a:cubicBezTo>
                    <a:pt x="525" y="677"/>
                    <a:pt x="677" y="525"/>
                    <a:pt x="677" y="338"/>
                  </a:cubicBezTo>
                  <a:cubicBezTo>
                    <a:pt x="677" y="153"/>
                    <a:pt x="525" y="1"/>
                    <a:pt x="340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9" name="Google Shape;3119;p34"/>
            <p:cNvSpPr/>
            <p:nvPr/>
          </p:nvSpPr>
          <p:spPr>
            <a:xfrm>
              <a:off x="2504275" y="1775475"/>
              <a:ext cx="497125" cy="627900"/>
            </a:xfrm>
            <a:custGeom>
              <a:avLst/>
              <a:gdLst/>
              <a:ahLst/>
              <a:cxnLst/>
              <a:rect l="l" t="t" r="r" b="b"/>
              <a:pathLst>
                <a:path w="19885" h="25116" extrusionOk="0">
                  <a:moveTo>
                    <a:pt x="19550" y="0"/>
                  </a:moveTo>
                  <a:lnTo>
                    <a:pt x="15318" y="4262"/>
                  </a:lnTo>
                  <a:lnTo>
                    <a:pt x="8448" y="4262"/>
                  </a:lnTo>
                  <a:lnTo>
                    <a:pt x="161" y="12613"/>
                  </a:lnTo>
                  <a:lnTo>
                    <a:pt x="161" y="24403"/>
                  </a:lnTo>
                  <a:cubicBezTo>
                    <a:pt x="64" y="24477"/>
                    <a:pt x="0" y="24591"/>
                    <a:pt x="0" y="24720"/>
                  </a:cubicBezTo>
                  <a:cubicBezTo>
                    <a:pt x="0" y="24938"/>
                    <a:pt x="177" y="25115"/>
                    <a:pt x="395" y="25115"/>
                  </a:cubicBezTo>
                  <a:cubicBezTo>
                    <a:pt x="616" y="25115"/>
                    <a:pt x="793" y="24938"/>
                    <a:pt x="793" y="24720"/>
                  </a:cubicBezTo>
                  <a:cubicBezTo>
                    <a:pt x="793" y="24591"/>
                    <a:pt x="729" y="24477"/>
                    <a:pt x="633" y="24403"/>
                  </a:cubicBezTo>
                  <a:lnTo>
                    <a:pt x="633" y="12806"/>
                  </a:lnTo>
                  <a:lnTo>
                    <a:pt x="8644" y="4734"/>
                  </a:lnTo>
                  <a:lnTo>
                    <a:pt x="15514" y="4734"/>
                  </a:lnTo>
                  <a:lnTo>
                    <a:pt x="19884" y="331"/>
                  </a:lnTo>
                  <a:lnTo>
                    <a:pt x="19550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0" name="Google Shape;3120;p34"/>
            <p:cNvSpPr/>
            <p:nvPr/>
          </p:nvSpPr>
          <p:spPr>
            <a:xfrm>
              <a:off x="2824900" y="2014100"/>
              <a:ext cx="16925" cy="16950"/>
            </a:xfrm>
            <a:custGeom>
              <a:avLst/>
              <a:gdLst/>
              <a:ahLst/>
              <a:cxnLst/>
              <a:rect l="l" t="t" r="r" b="b"/>
              <a:pathLst>
                <a:path w="677" h="678" extrusionOk="0">
                  <a:moveTo>
                    <a:pt x="340" y="117"/>
                  </a:moveTo>
                  <a:cubicBezTo>
                    <a:pt x="462" y="117"/>
                    <a:pt x="561" y="216"/>
                    <a:pt x="561" y="338"/>
                  </a:cubicBezTo>
                  <a:cubicBezTo>
                    <a:pt x="558" y="462"/>
                    <a:pt x="462" y="558"/>
                    <a:pt x="340" y="558"/>
                  </a:cubicBezTo>
                  <a:cubicBezTo>
                    <a:pt x="219" y="558"/>
                    <a:pt x="119" y="459"/>
                    <a:pt x="119" y="338"/>
                  </a:cubicBezTo>
                  <a:cubicBezTo>
                    <a:pt x="119" y="216"/>
                    <a:pt x="219" y="117"/>
                    <a:pt x="340" y="117"/>
                  </a:cubicBezTo>
                  <a:close/>
                  <a:moveTo>
                    <a:pt x="340" y="1"/>
                  </a:moveTo>
                  <a:cubicBezTo>
                    <a:pt x="153" y="1"/>
                    <a:pt x="1" y="153"/>
                    <a:pt x="1" y="338"/>
                  </a:cubicBezTo>
                  <a:cubicBezTo>
                    <a:pt x="1" y="525"/>
                    <a:pt x="153" y="677"/>
                    <a:pt x="340" y="677"/>
                  </a:cubicBezTo>
                  <a:cubicBezTo>
                    <a:pt x="525" y="677"/>
                    <a:pt x="677" y="525"/>
                    <a:pt x="677" y="338"/>
                  </a:cubicBezTo>
                  <a:cubicBezTo>
                    <a:pt x="677" y="153"/>
                    <a:pt x="525" y="1"/>
                    <a:pt x="340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1" name="Google Shape;3121;p34"/>
            <p:cNvSpPr/>
            <p:nvPr/>
          </p:nvSpPr>
          <p:spPr>
            <a:xfrm>
              <a:off x="2670875" y="1949175"/>
              <a:ext cx="307600" cy="329200"/>
            </a:xfrm>
            <a:custGeom>
              <a:avLst/>
              <a:gdLst/>
              <a:ahLst/>
              <a:cxnLst/>
              <a:rect l="l" t="t" r="r" b="b"/>
              <a:pathLst>
                <a:path w="12304" h="13168" extrusionOk="0">
                  <a:moveTo>
                    <a:pt x="337" y="12610"/>
                  </a:moveTo>
                  <a:cubicBezTo>
                    <a:pt x="458" y="12610"/>
                    <a:pt x="558" y="12710"/>
                    <a:pt x="558" y="12831"/>
                  </a:cubicBezTo>
                  <a:cubicBezTo>
                    <a:pt x="558" y="12952"/>
                    <a:pt x="458" y="13052"/>
                    <a:pt x="337" y="13052"/>
                  </a:cubicBezTo>
                  <a:cubicBezTo>
                    <a:pt x="216" y="13052"/>
                    <a:pt x="116" y="12952"/>
                    <a:pt x="116" y="12831"/>
                  </a:cubicBezTo>
                  <a:cubicBezTo>
                    <a:pt x="116" y="12710"/>
                    <a:pt x="216" y="12610"/>
                    <a:pt x="337" y="12610"/>
                  </a:cubicBezTo>
                  <a:close/>
                  <a:moveTo>
                    <a:pt x="4928" y="0"/>
                  </a:moveTo>
                  <a:lnTo>
                    <a:pt x="3603" y="1336"/>
                  </a:lnTo>
                  <a:lnTo>
                    <a:pt x="3603" y="5761"/>
                  </a:lnTo>
                  <a:lnTo>
                    <a:pt x="296" y="9091"/>
                  </a:lnTo>
                  <a:lnTo>
                    <a:pt x="279" y="9107"/>
                  </a:lnTo>
                  <a:lnTo>
                    <a:pt x="279" y="12497"/>
                  </a:lnTo>
                  <a:cubicBezTo>
                    <a:pt x="119" y="12527"/>
                    <a:pt x="0" y="12665"/>
                    <a:pt x="0" y="12831"/>
                  </a:cubicBezTo>
                  <a:cubicBezTo>
                    <a:pt x="0" y="13016"/>
                    <a:pt x="152" y="13168"/>
                    <a:pt x="337" y="13168"/>
                  </a:cubicBezTo>
                  <a:cubicBezTo>
                    <a:pt x="525" y="13168"/>
                    <a:pt x="677" y="13016"/>
                    <a:pt x="677" y="12831"/>
                  </a:cubicBezTo>
                  <a:cubicBezTo>
                    <a:pt x="677" y="12665"/>
                    <a:pt x="555" y="12527"/>
                    <a:pt x="398" y="12497"/>
                  </a:cubicBezTo>
                  <a:lnTo>
                    <a:pt x="398" y="9157"/>
                  </a:lnTo>
                  <a:lnTo>
                    <a:pt x="3719" y="5808"/>
                  </a:lnTo>
                  <a:lnTo>
                    <a:pt x="3719" y="1383"/>
                  </a:lnTo>
                  <a:lnTo>
                    <a:pt x="4977" y="116"/>
                  </a:lnTo>
                  <a:lnTo>
                    <a:pt x="12304" y="116"/>
                  </a:lnTo>
                  <a:lnTo>
                    <a:pt x="12304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2" name="Google Shape;3122;p34"/>
            <p:cNvSpPr/>
            <p:nvPr/>
          </p:nvSpPr>
          <p:spPr>
            <a:xfrm>
              <a:off x="2647325" y="1851175"/>
              <a:ext cx="330400" cy="427275"/>
            </a:xfrm>
            <a:custGeom>
              <a:avLst/>
              <a:gdLst/>
              <a:ahLst/>
              <a:cxnLst/>
              <a:rect l="l" t="t" r="r" b="b"/>
              <a:pathLst>
                <a:path w="13216" h="17091" extrusionOk="0">
                  <a:moveTo>
                    <a:pt x="340" y="16530"/>
                  </a:moveTo>
                  <a:cubicBezTo>
                    <a:pt x="462" y="16530"/>
                    <a:pt x="561" y="16630"/>
                    <a:pt x="561" y="16751"/>
                  </a:cubicBezTo>
                  <a:cubicBezTo>
                    <a:pt x="561" y="16872"/>
                    <a:pt x="462" y="16972"/>
                    <a:pt x="340" y="16972"/>
                  </a:cubicBezTo>
                  <a:cubicBezTo>
                    <a:pt x="219" y="16972"/>
                    <a:pt x="120" y="16872"/>
                    <a:pt x="120" y="16751"/>
                  </a:cubicBezTo>
                  <a:cubicBezTo>
                    <a:pt x="120" y="16630"/>
                    <a:pt x="219" y="16530"/>
                    <a:pt x="340" y="16530"/>
                  </a:cubicBezTo>
                  <a:close/>
                  <a:moveTo>
                    <a:pt x="13133" y="0"/>
                  </a:moveTo>
                  <a:lnTo>
                    <a:pt x="10173" y="2984"/>
                  </a:lnTo>
                  <a:lnTo>
                    <a:pt x="5577" y="2984"/>
                  </a:lnTo>
                  <a:lnTo>
                    <a:pt x="3614" y="4964"/>
                  </a:lnTo>
                  <a:lnTo>
                    <a:pt x="3614" y="9389"/>
                  </a:lnTo>
                  <a:lnTo>
                    <a:pt x="291" y="12735"/>
                  </a:lnTo>
                  <a:lnTo>
                    <a:pt x="282" y="16420"/>
                  </a:lnTo>
                  <a:cubicBezTo>
                    <a:pt x="122" y="16447"/>
                    <a:pt x="1" y="16585"/>
                    <a:pt x="1" y="16751"/>
                  </a:cubicBezTo>
                  <a:cubicBezTo>
                    <a:pt x="1" y="16939"/>
                    <a:pt x="153" y="17091"/>
                    <a:pt x="340" y="17091"/>
                  </a:cubicBezTo>
                  <a:cubicBezTo>
                    <a:pt x="528" y="17091"/>
                    <a:pt x="680" y="16939"/>
                    <a:pt x="680" y="16751"/>
                  </a:cubicBezTo>
                  <a:cubicBezTo>
                    <a:pt x="680" y="16585"/>
                    <a:pt x="559" y="16447"/>
                    <a:pt x="401" y="16417"/>
                  </a:cubicBezTo>
                  <a:lnTo>
                    <a:pt x="409" y="12784"/>
                  </a:lnTo>
                  <a:lnTo>
                    <a:pt x="3730" y="9436"/>
                  </a:lnTo>
                  <a:lnTo>
                    <a:pt x="3730" y="5011"/>
                  </a:lnTo>
                  <a:lnTo>
                    <a:pt x="5627" y="3103"/>
                  </a:lnTo>
                  <a:lnTo>
                    <a:pt x="10220" y="3103"/>
                  </a:lnTo>
                  <a:lnTo>
                    <a:pt x="13215" y="86"/>
                  </a:lnTo>
                  <a:lnTo>
                    <a:pt x="13133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3" name="Google Shape;3123;p34"/>
            <p:cNvSpPr/>
            <p:nvPr/>
          </p:nvSpPr>
          <p:spPr>
            <a:xfrm>
              <a:off x="2414275" y="1478925"/>
              <a:ext cx="324450" cy="777500"/>
            </a:xfrm>
            <a:custGeom>
              <a:avLst/>
              <a:gdLst/>
              <a:ahLst/>
              <a:cxnLst/>
              <a:rect l="l" t="t" r="r" b="b"/>
              <a:pathLst>
                <a:path w="12978" h="31100" extrusionOk="0">
                  <a:moveTo>
                    <a:pt x="340" y="30540"/>
                  </a:moveTo>
                  <a:cubicBezTo>
                    <a:pt x="462" y="30540"/>
                    <a:pt x="561" y="30639"/>
                    <a:pt x="561" y="30760"/>
                  </a:cubicBezTo>
                  <a:cubicBezTo>
                    <a:pt x="561" y="30882"/>
                    <a:pt x="462" y="30981"/>
                    <a:pt x="340" y="30981"/>
                  </a:cubicBezTo>
                  <a:cubicBezTo>
                    <a:pt x="219" y="30981"/>
                    <a:pt x="119" y="30882"/>
                    <a:pt x="119" y="30760"/>
                  </a:cubicBezTo>
                  <a:cubicBezTo>
                    <a:pt x="119" y="30639"/>
                    <a:pt x="219" y="30540"/>
                    <a:pt x="340" y="30540"/>
                  </a:cubicBezTo>
                  <a:close/>
                  <a:moveTo>
                    <a:pt x="12895" y="0"/>
                  </a:moveTo>
                  <a:lnTo>
                    <a:pt x="4834" y="8097"/>
                  </a:lnTo>
                  <a:lnTo>
                    <a:pt x="4818" y="8116"/>
                  </a:lnTo>
                  <a:lnTo>
                    <a:pt x="4818" y="15097"/>
                  </a:lnTo>
                  <a:lnTo>
                    <a:pt x="953" y="18979"/>
                  </a:lnTo>
                  <a:lnTo>
                    <a:pt x="953" y="24364"/>
                  </a:lnTo>
                  <a:lnTo>
                    <a:pt x="282" y="25041"/>
                  </a:lnTo>
                  <a:lnTo>
                    <a:pt x="282" y="30429"/>
                  </a:lnTo>
                  <a:cubicBezTo>
                    <a:pt x="122" y="30457"/>
                    <a:pt x="1" y="30595"/>
                    <a:pt x="1" y="30760"/>
                  </a:cubicBezTo>
                  <a:cubicBezTo>
                    <a:pt x="1" y="30948"/>
                    <a:pt x="153" y="31100"/>
                    <a:pt x="340" y="31100"/>
                  </a:cubicBezTo>
                  <a:cubicBezTo>
                    <a:pt x="528" y="31100"/>
                    <a:pt x="680" y="30948"/>
                    <a:pt x="680" y="30760"/>
                  </a:cubicBezTo>
                  <a:cubicBezTo>
                    <a:pt x="680" y="30595"/>
                    <a:pt x="558" y="30457"/>
                    <a:pt x="398" y="30429"/>
                  </a:cubicBezTo>
                  <a:lnTo>
                    <a:pt x="398" y="25090"/>
                  </a:lnTo>
                  <a:lnTo>
                    <a:pt x="1072" y="24414"/>
                  </a:lnTo>
                  <a:lnTo>
                    <a:pt x="1072" y="19028"/>
                  </a:lnTo>
                  <a:lnTo>
                    <a:pt x="4936" y="15147"/>
                  </a:lnTo>
                  <a:lnTo>
                    <a:pt x="4936" y="8163"/>
                  </a:lnTo>
                  <a:lnTo>
                    <a:pt x="12978" y="83"/>
                  </a:lnTo>
                  <a:lnTo>
                    <a:pt x="12895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4" name="Google Shape;3124;p34"/>
            <p:cNvSpPr/>
            <p:nvPr/>
          </p:nvSpPr>
          <p:spPr>
            <a:xfrm>
              <a:off x="2294950" y="1643925"/>
              <a:ext cx="112925" cy="685675"/>
            </a:xfrm>
            <a:custGeom>
              <a:avLst/>
              <a:gdLst/>
              <a:ahLst/>
              <a:cxnLst/>
              <a:rect l="l" t="t" r="r" b="b"/>
              <a:pathLst>
                <a:path w="4517" h="27427" extrusionOk="0">
                  <a:moveTo>
                    <a:pt x="338" y="26866"/>
                  </a:moveTo>
                  <a:cubicBezTo>
                    <a:pt x="462" y="26866"/>
                    <a:pt x="558" y="26965"/>
                    <a:pt x="558" y="27087"/>
                  </a:cubicBezTo>
                  <a:cubicBezTo>
                    <a:pt x="558" y="27208"/>
                    <a:pt x="462" y="27307"/>
                    <a:pt x="338" y="27307"/>
                  </a:cubicBezTo>
                  <a:cubicBezTo>
                    <a:pt x="216" y="27307"/>
                    <a:pt x="120" y="27208"/>
                    <a:pt x="120" y="27087"/>
                  </a:cubicBezTo>
                  <a:cubicBezTo>
                    <a:pt x="120" y="26965"/>
                    <a:pt x="216" y="26866"/>
                    <a:pt x="338" y="26866"/>
                  </a:cubicBezTo>
                  <a:close/>
                  <a:moveTo>
                    <a:pt x="4398" y="1"/>
                  </a:moveTo>
                  <a:lnTo>
                    <a:pt x="4398" y="6093"/>
                  </a:lnTo>
                  <a:lnTo>
                    <a:pt x="1097" y="9408"/>
                  </a:lnTo>
                  <a:lnTo>
                    <a:pt x="1077" y="9425"/>
                  </a:lnTo>
                  <a:lnTo>
                    <a:pt x="1077" y="19592"/>
                  </a:lnTo>
                  <a:lnTo>
                    <a:pt x="280" y="20392"/>
                  </a:lnTo>
                  <a:lnTo>
                    <a:pt x="280" y="26755"/>
                  </a:lnTo>
                  <a:cubicBezTo>
                    <a:pt x="122" y="26783"/>
                    <a:pt x="1" y="26921"/>
                    <a:pt x="1" y="27087"/>
                  </a:cubicBezTo>
                  <a:cubicBezTo>
                    <a:pt x="1" y="27274"/>
                    <a:pt x="153" y="27426"/>
                    <a:pt x="340" y="27426"/>
                  </a:cubicBezTo>
                  <a:cubicBezTo>
                    <a:pt x="525" y="27426"/>
                    <a:pt x="677" y="27274"/>
                    <a:pt x="677" y="27087"/>
                  </a:cubicBezTo>
                  <a:cubicBezTo>
                    <a:pt x="677" y="26921"/>
                    <a:pt x="556" y="26783"/>
                    <a:pt x="398" y="26755"/>
                  </a:cubicBezTo>
                  <a:lnTo>
                    <a:pt x="398" y="20442"/>
                  </a:lnTo>
                  <a:lnTo>
                    <a:pt x="1196" y="19639"/>
                  </a:lnTo>
                  <a:lnTo>
                    <a:pt x="1196" y="9475"/>
                  </a:lnTo>
                  <a:lnTo>
                    <a:pt x="4500" y="6159"/>
                  </a:lnTo>
                  <a:lnTo>
                    <a:pt x="4517" y="6143"/>
                  </a:lnTo>
                  <a:lnTo>
                    <a:pt x="4517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5" name="Google Shape;3125;p34"/>
            <p:cNvSpPr/>
            <p:nvPr/>
          </p:nvSpPr>
          <p:spPr>
            <a:xfrm>
              <a:off x="2319325" y="978025"/>
              <a:ext cx="44250" cy="465925"/>
            </a:xfrm>
            <a:custGeom>
              <a:avLst/>
              <a:gdLst/>
              <a:ahLst/>
              <a:cxnLst/>
              <a:rect l="l" t="t" r="r" b="b"/>
              <a:pathLst>
                <a:path w="1770" h="18637" extrusionOk="0">
                  <a:moveTo>
                    <a:pt x="1430" y="18076"/>
                  </a:moveTo>
                  <a:cubicBezTo>
                    <a:pt x="1552" y="18076"/>
                    <a:pt x="1651" y="18176"/>
                    <a:pt x="1651" y="18297"/>
                  </a:cubicBezTo>
                  <a:cubicBezTo>
                    <a:pt x="1651" y="18419"/>
                    <a:pt x="1552" y="18518"/>
                    <a:pt x="1430" y="18518"/>
                  </a:cubicBezTo>
                  <a:cubicBezTo>
                    <a:pt x="1309" y="18518"/>
                    <a:pt x="1209" y="18419"/>
                    <a:pt x="1209" y="18297"/>
                  </a:cubicBezTo>
                  <a:cubicBezTo>
                    <a:pt x="1209" y="18176"/>
                    <a:pt x="1309" y="18076"/>
                    <a:pt x="1430" y="18076"/>
                  </a:cubicBezTo>
                  <a:close/>
                  <a:moveTo>
                    <a:pt x="0" y="1"/>
                  </a:moveTo>
                  <a:lnTo>
                    <a:pt x="0" y="9461"/>
                  </a:lnTo>
                  <a:lnTo>
                    <a:pt x="1372" y="10822"/>
                  </a:lnTo>
                  <a:lnTo>
                    <a:pt x="1372" y="17966"/>
                  </a:lnTo>
                  <a:cubicBezTo>
                    <a:pt x="1212" y="17993"/>
                    <a:pt x="1093" y="18131"/>
                    <a:pt x="1093" y="18297"/>
                  </a:cubicBezTo>
                  <a:cubicBezTo>
                    <a:pt x="1093" y="18485"/>
                    <a:pt x="1245" y="18637"/>
                    <a:pt x="1430" y="18637"/>
                  </a:cubicBezTo>
                  <a:cubicBezTo>
                    <a:pt x="1618" y="18637"/>
                    <a:pt x="1770" y="18485"/>
                    <a:pt x="1770" y="18297"/>
                  </a:cubicBezTo>
                  <a:cubicBezTo>
                    <a:pt x="1770" y="18131"/>
                    <a:pt x="1648" y="17993"/>
                    <a:pt x="1491" y="17966"/>
                  </a:cubicBezTo>
                  <a:lnTo>
                    <a:pt x="1491" y="10772"/>
                  </a:lnTo>
                  <a:lnTo>
                    <a:pt x="119" y="9411"/>
                  </a:lnTo>
                  <a:lnTo>
                    <a:pt x="119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6" name="Google Shape;3126;p34"/>
            <p:cNvSpPr/>
            <p:nvPr/>
          </p:nvSpPr>
          <p:spPr>
            <a:xfrm>
              <a:off x="2383650" y="1447800"/>
              <a:ext cx="355075" cy="632575"/>
            </a:xfrm>
            <a:custGeom>
              <a:avLst/>
              <a:gdLst/>
              <a:ahLst/>
              <a:cxnLst/>
              <a:rect l="l" t="t" r="r" b="b"/>
              <a:pathLst>
                <a:path w="14203" h="25303" extrusionOk="0">
                  <a:moveTo>
                    <a:pt x="340" y="24743"/>
                  </a:moveTo>
                  <a:cubicBezTo>
                    <a:pt x="461" y="24743"/>
                    <a:pt x="558" y="24842"/>
                    <a:pt x="558" y="24963"/>
                  </a:cubicBezTo>
                  <a:cubicBezTo>
                    <a:pt x="558" y="25085"/>
                    <a:pt x="461" y="25184"/>
                    <a:pt x="340" y="25184"/>
                  </a:cubicBezTo>
                  <a:cubicBezTo>
                    <a:pt x="218" y="25184"/>
                    <a:pt x="119" y="25085"/>
                    <a:pt x="119" y="24963"/>
                  </a:cubicBezTo>
                  <a:cubicBezTo>
                    <a:pt x="119" y="24842"/>
                    <a:pt x="218" y="24743"/>
                    <a:pt x="340" y="24743"/>
                  </a:cubicBezTo>
                  <a:close/>
                  <a:moveTo>
                    <a:pt x="14120" y="0"/>
                  </a:moveTo>
                  <a:lnTo>
                    <a:pt x="5115" y="9046"/>
                  </a:lnTo>
                  <a:lnTo>
                    <a:pt x="5099" y="9063"/>
                  </a:lnTo>
                  <a:lnTo>
                    <a:pt x="5099" y="16044"/>
                  </a:lnTo>
                  <a:lnTo>
                    <a:pt x="1234" y="19926"/>
                  </a:lnTo>
                  <a:lnTo>
                    <a:pt x="1234" y="21275"/>
                  </a:lnTo>
                  <a:lnTo>
                    <a:pt x="279" y="22236"/>
                  </a:lnTo>
                  <a:lnTo>
                    <a:pt x="279" y="24632"/>
                  </a:lnTo>
                  <a:cubicBezTo>
                    <a:pt x="122" y="24660"/>
                    <a:pt x="0" y="24798"/>
                    <a:pt x="0" y="24963"/>
                  </a:cubicBezTo>
                  <a:cubicBezTo>
                    <a:pt x="0" y="25151"/>
                    <a:pt x="152" y="25303"/>
                    <a:pt x="337" y="25303"/>
                  </a:cubicBezTo>
                  <a:cubicBezTo>
                    <a:pt x="525" y="25303"/>
                    <a:pt x="676" y="25151"/>
                    <a:pt x="676" y="24963"/>
                  </a:cubicBezTo>
                  <a:cubicBezTo>
                    <a:pt x="676" y="24798"/>
                    <a:pt x="555" y="24660"/>
                    <a:pt x="398" y="24632"/>
                  </a:cubicBezTo>
                  <a:lnTo>
                    <a:pt x="398" y="22286"/>
                  </a:lnTo>
                  <a:lnTo>
                    <a:pt x="1353" y="21325"/>
                  </a:lnTo>
                  <a:lnTo>
                    <a:pt x="1353" y="19975"/>
                  </a:lnTo>
                  <a:lnTo>
                    <a:pt x="5215" y="16094"/>
                  </a:lnTo>
                  <a:lnTo>
                    <a:pt x="5215" y="9110"/>
                  </a:lnTo>
                  <a:lnTo>
                    <a:pt x="14203" y="83"/>
                  </a:lnTo>
                  <a:lnTo>
                    <a:pt x="14120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7" name="Google Shape;3127;p34"/>
            <p:cNvSpPr/>
            <p:nvPr/>
          </p:nvSpPr>
          <p:spPr>
            <a:xfrm>
              <a:off x="2570600" y="2009975"/>
              <a:ext cx="134375" cy="180625"/>
            </a:xfrm>
            <a:custGeom>
              <a:avLst/>
              <a:gdLst/>
              <a:ahLst/>
              <a:cxnLst/>
              <a:rect l="l" t="t" r="r" b="b"/>
              <a:pathLst>
                <a:path w="5375" h="7225" extrusionOk="0">
                  <a:moveTo>
                    <a:pt x="340" y="6667"/>
                  </a:moveTo>
                  <a:cubicBezTo>
                    <a:pt x="461" y="6667"/>
                    <a:pt x="561" y="6766"/>
                    <a:pt x="561" y="6888"/>
                  </a:cubicBezTo>
                  <a:cubicBezTo>
                    <a:pt x="561" y="7009"/>
                    <a:pt x="461" y="7109"/>
                    <a:pt x="340" y="7109"/>
                  </a:cubicBezTo>
                  <a:cubicBezTo>
                    <a:pt x="218" y="7109"/>
                    <a:pt x="119" y="7009"/>
                    <a:pt x="119" y="6888"/>
                  </a:cubicBezTo>
                  <a:cubicBezTo>
                    <a:pt x="119" y="6766"/>
                    <a:pt x="218" y="6667"/>
                    <a:pt x="340" y="6667"/>
                  </a:cubicBezTo>
                  <a:close/>
                  <a:moveTo>
                    <a:pt x="5292" y="0"/>
                  </a:moveTo>
                  <a:lnTo>
                    <a:pt x="298" y="5033"/>
                  </a:lnTo>
                  <a:lnTo>
                    <a:pt x="282" y="5049"/>
                  </a:lnTo>
                  <a:lnTo>
                    <a:pt x="282" y="6554"/>
                  </a:lnTo>
                  <a:cubicBezTo>
                    <a:pt x="122" y="6581"/>
                    <a:pt x="0" y="6719"/>
                    <a:pt x="0" y="6888"/>
                  </a:cubicBezTo>
                  <a:cubicBezTo>
                    <a:pt x="0" y="7073"/>
                    <a:pt x="152" y="7224"/>
                    <a:pt x="340" y="7224"/>
                  </a:cubicBezTo>
                  <a:cubicBezTo>
                    <a:pt x="528" y="7224"/>
                    <a:pt x="679" y="7073"/>
                    <a:pt x="679" y="6888"/>
                  </a:cubicBezTo>
                  <a:cubicBezTo>
                    <a:pt x="679" y="6719"/>
                    <a:pt x="558" y="6581"/>
                    <a:pt x="398" y="6554"/>
                  </a:cubicBezTo>
                  <a:lnTo>
                    <a:pt x="398" y="5099"/>
                  </a:lnTo>
                  <a:lnTo>
                    <a:pt x="5375" y="83"/>
                  </a:lnTo>
                  <a:lnTo>
                    <a:pt x="5292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8" name="Google Shape;3128;p34"/>
            <p:cNvSpPr/>
            <p:nvPr/>
          </p:nvSpPr>
          <p:spPr>
            <a:xfrm>
              <a:off x="2598200" y="2046475"/>
              <a:ext cx="106775" cy="190075"/>
            </a:xfrm>
            <a:custGeom>
              <a:avLst/>
              <a:gdLst/>
              <a:ahLst/>
              <a:cxnLst/>
              <a:rect l="l" t="t" r="r" b="b"/>
              <a:pathLst>
                <a:path w="4271" h="7603" extrusionOk="0">
                  <a:moveTo>
                    <a:pt x="340" y="7045"/>
                  </a:moveTo>
                  <a:cubicBezTo>
                    <a:pt x="461" y="7045"/>
                    <a:pt x="561" y="7145"/>
                    <a:pt x="561" y="7266"/>
                  </a:cubicBezTo>
                  <a:cubicBezTo>
                    <a:pt x="561" y="7388"/>
                    <a:pt x="461" y="7487"/>
                    <a:pt x="340" y="7487"/>
                  </a:cubicBezTo>
                  <a:cubicBezTo>
                    <a:pt x="219" y="7487"/>
                    <a:pt x="119" y="7388"/>
                    <a:pt x="119" y="7266"/>
                  </a:cubicBezTo>
                  <a:cubicBezTo>
                    <a:pt x="119" y="7145"/>
                    <a:pt x="219" y="7045"/>
                    <a:pt x="340" y="7045"/>
                  </a:cubicBezTo>
                  <a:close/>
                  <a:moveTo>
                    <a:pt x="4188" y="1"/>
                  </a:moveTo>
                  <a:lnTo>
                    <a:pt x="299" y="3920"/>
                  </a:lnTo>
                  <a:lnTo>
                    <a:pt x="279" y="3937"/>
                  </a:lnTo>
                  <a:lnTo>
                    <a:pt x="279" y="6932"/>
                  </a:lnTo>
                  <a:cubicBezTo>
                    <a:pt x="122" y="6960"/>
                    <a:pt x="0" y="7098"/>
                    <a:pt x="0" y="7266"/>
                  </a:cubicBezTo>
                  <a:cubicBezTo>
                    <a:pt x="0" y="7451"/>
                    <a:pt x="152" y="7603"/>
                    <a:pt x="340" y="7603"/>
                  </a:cubicBezTo>
                  <a:cubicBezTo>
                    <a:pt x="525" y="7603"/>
                    <a:pt x="677" y="7451"/>
                    <a:pt x="677" y="7266"/>
                  </a:cubicBezTo>
                  <a:cubicBezTo>
                    <a:pt x="677" y="7101"/>
                    <a:pt x="558" y="6963"/>
                    <a:pt x="398" y="6935"/>
                  </a:cubicBezTo>
                  <a:lnTo>
                    <a:pt x="398" y="3987"/>
                  </a:lnTo>
                  <a:lnTo>
                    <a:pt x="4271" y="83"/>
                  </a:lnTo>
                  <a:lnTo>
                    <a:pt x="4188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9" name="Google Shape;3129;p34"/>
            <p:cNvSpPr/>
            <p:nvPr/>
          </p:nvSpPr>
          <p:spPr>
            <a:xfrm>
              <a:off x="2318275" y="2070425"/>
              <a:ext cx="36950" cy="307200"/>
            </a:xfrm>
            <a:custGeom>
              <a:avLst/>
              <a:gdLst/>
              <a:ahLst/>
              <a:cxnLst/>
              <a:rect l="l" t="t" r="r" b="b"/>
              <a:pathLst>
                <a:path w="1478" h="12288" extrusionOk="0">
                  <a:moveTo>
                    <a:pt x="1138" y="119"/>
                  </a:moveTo>
                  <a:cubicBezTo>
                    <a:pt x="1260" y="119"/>
                    <a:pt x="1359" y="219"/>
                    <a:pt x="1359" y="340"/>
                  </a:cubicBezTo>
                  <a:cubicBezTo>
                    <a:pt x="1359" y="461"/>
                    <a:pt x="1260" y="561"/>
                    <a:pt x="1138" y="561"/>
                  </a:cubicBezTo>
                  <a:cubicBezTo>
                    <a:pt x="1017" y="561"/>
                    <a:pt x="917" y="461"/>
                    <a:pt x="917" y="340"/>
                  </a:cubicBezTo>
                  <a:cubicBezTo>
                    <a:pt x="917" y="219"/>
                    <a:pt x="1017" y="119"/>
                    <a:pt x="1138" y="119"/>
                  </a:cubicBezTo>
                  <a:close/>
                  <a:moveTo>
                    <a:pt x="340" y="11727"/>
                  </a:moveTo>
                  <a:cubicBezTo>
                    <a:pt x="462" y="11727"/>
                    <a:pt x="561" y="11826"/>
                    <a:pt x="561" y="11948"/>
                  </a:cubicBezTo>
                  <a:cubicBezTo>
                    <a:pt x="561" y="12069"/>
                    <a:pt x="462" y="12169"/>
                    <a:pt x="340" y="12169"/>
                  </a:cubicBezTo>
                  <a:cubicBezTo>
                    <a:pt x="219" y="12169"/>
                    <a:pt x="120" y="12069"/>
                    <a:pt x="120" y="11948"/>
                  </a:cubicBezTo>
                  <a:cubicBezTo>
                    <a:pt x="120" y="11826"/>
                    <a:pt x="219" y="11727"/>
                    <a:pt x="340" y="11727"/>
                  </a:cubicBezTo>
                  <a:close/>
                  <a:moveTo>
                    <a:pt x="1138" y="0"/>
                  </a:moveTo>
                  <a:cubicBezTo>
                    <a:pt x="953" y="0"/>
                    <a:pt x="801" y="152"/>
                    <a:pt x="801" y="340"/>
                  </a:cubicBezTo>
                  <a:cubicBezTo>
                    <a:pt x="801" y="506"/>
                    <a:pt x="920" y="644"/>
                    <a:pt x="1080" y="671"/>
                  </a:cubicBezTo>
                  <a:lnTo>
                    <a:pt x="1080" y="2824"/>
                  </a:lnTo>
                  <a:lnTo>
                    <a:pt x="282" y="3628"/>
                  </a:lnTo>
                  <a:lnTo>
                    <a:pt x="282" y="11617"/>
                  </a:lnTo>
                  <a:cubicBezTo>
                    <a:pt x="122" y="11644"/>
                    <a:pt x="1" y="11782"/>
                    <a:pt x="1" y="11948"/>
                  </a:cubicBezTo>
                  <a:cubicBezTo>
                    <a:pt x="1" y="12136"/>
                    <a:pt x="153" y="12287"/>
                    <a:pt x="340" y="12287"/>
                  </a:cubicBezTo>
                  <a:cubicBezTo>
                    <a:pt x="528" y="12287"/>
                    <a:pt x="680" y="12136"/>
                    <a:pt x="680" y="11948"/>
                  </a:cubicBezTo>
                  <a:cubicBezTo>
                    <a:pt x="680" y="11782"/>
                    <a:pt x="558" y="11644"/>
                    <a:pt x="398" y="11617"/>
                  </a:cubicBezTo>
                  <a:lnTo>
                    <a:pt x="398" y="3675"/>
                  </a:lnTo>
                  <a:lnTo>
                    <a:pt x="1199" y="2874"/>
                  </a:lnTo>
                  <a:lnTo>
                    <a:pt x="1199" y="671"/>
                  </a:lnTo>
                  <a:cubicBezTo>
                    <a:pt x="1356" y="644"/>
                    <a:pt x="1478" y="506"/>
                    <a:pt x="1478" y="340"/>
                  </a:cubicBezTo>
                  <a:cubicBezTo>
                    <a:pt x="1478" y="152"/>
                    <a:pt x="1326" y="0"/>
                    <a:pt x="1138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0" name="Google Shape;3130;p34"/>
            <p:cNvSpPr/>
            <p:nvPr/>
          </p:nvSpPr>
          <p:spPr>
            <a:xfrm>
              <a:off x="2056800" y="1031225"/>
              <a:ext cx="185725" cy="1020175"/>
            </a:xfrm>
            <a:custGeom>
              <a:avLst/>
              <a:gdLst/>
              <a:ahLst/>
              <a:cxnLst/>
              <a:rect l="l" t="t" r="r" b="b"/>
              <a:pathLst>
                <a:path w="7429" h="40807" extrusionOk="0">
                  <a:moveTo>
                    <a:pt x="3641" y="120"/>
                  </a:moveTo>
                  <a:cubicBezTo>
                    <a:pt x="3763" y="120"/>
                    <a:pt x="3862" y="219"/>
                    <a:pt x="3862" y="340"/>
                  </a:cubicBezTo>
                  <a:cubicBezTo>
                    <a:pt x="3862" y="459"/>
                    <a:pt x="3763" y="559"/>
                    <a:pt x="3641" y="559"/>
                  </a:cubicBezTo>
                  <a:cubicBezTo>
                    <a:pt x="3520" y="559"/>
                    <a:pt x="3421" y="459"/>
                    <a:pt x="3421" y="340"/>
                  </a:cubicBezTo>
                  <a:cubicBezTo>
                    <a:pt x="3421" y="219"/>
                    <a:pt x="3520" y="120"/>
                    <a:pt x="3641" y="120"/>
                  </a:cubicBezTo>
                  <a:close/>
                  <a:moveTo>
                    <a:pt x="3641" y="1"/>
                  </a:moveTo>
                  <a:cubicBezTo>
                    <a:pt x="3457" y="1"/>
                    <a:pt x="3305" y="153"/>
                    <a:pt x="3305" y="340"/>
                  </a:cubicBezTo>
                  <a:cubicBezTo>
                    <a:pt x="3305" y="412"/>
                    <a:pt x="3327" y="478"/>
                    <a:pt x="3365" y="534"/>
                  </a:cubicBezTo>
                  <a:lnTo>
                    <a:pt x="0" y="3904"/>
                  </a:lnTo>
                  <a:lnTo>
                    <a:pt x="0" y="22284"/>
                  </a:lnTo>
                  <a:lnTo>
                    <a:pt x="1372" y="23645"/>
                  </a:lnTo>
                  <a:lnTo>
                    <a:pt x="1372" y="25930"/>
                  </a:lnTo>
                  <a:lnTo>
                    <a:pt x="7310" y="31860"/>
                  </a:lnTo>
                  <a:lnTo>
                    <a:pt x="7310" y="40807"/>
                  </a:lnTo>
                  <a:lnTo>
                    <a:pt x="7429" y="40807"/>
                  </a:lnTo>
                  <a:lnTo>
                    <a:pt x="7429" y="31810"/>
                  </a:lnTo>
                  <a:lnTo>
                    <a:pt x="1491" y="25883"/>
                  </a:lnTo>
                  <a:lnTo>
                    <a:pt x="1491" y="23595"/>
                  </a:lnTo>
                  <a:lnTo>
                    <a:pt x="119" y="22234"/>
                  </a:lnTo>
                  <a:lnTo>
                    <a:pt x="119" y="3954"/>
                  </a:lnTo>
                  <a:lnTo>
                    <a:pt x="3448" y="616"/>
                  </a:lnTo>
                  <a:cubicBezTo>
                    <a:pt x="3503" y="655"/>
                    <a:pt x="3570" y="677"/>
                    <a:pt x="3641" y="677"/>
                  </a:cubicBezTo>
                  <a:cubicBezTo>
                    <a:pt x="3829" y="677"/>
                    <a:pt x="3981" y="525"/>
                    <a:pt x="3981" y="340"/>
                  </a:cubicBezTo>
                  <a:cubicBezTo>
                    <a:pt x="3981" y="153"/>
                    <a:pt x="3829" y="1"/>
                    <a:pt x="3641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1" name="Google Shape;3131;p34"/>
            <p:cNvSpPr/>
            <p:nvPr/>
          </p:nvSpPr>
          <p:spPr>
            <a:xfrm>
              <a:off x="2103525" y="1076775"/>
              <a:ext cx="86150" cy="631775"/>
            </a:xfrm>
            <a:custGeom>
              <a:avLst/>
              <a:gdLst/>
              <a:ahLst/>
              <a:cxnLst/>
              <a:rect l="l" t="t" r="r" b="b"/>
              <a:pathLst>
                <a:path w="3446" h="25271" extrusionOk="0">
                  <a:moveTo>
                    <a:pt x="3106" y="24713"/>
                  </a:moveTo>
                  <a:cubicBezTo>
                    <a:pt x="3230" y="24713"/>
                    <a:pt x="3327" y="24809"/>
                    <a:pt x="3327" y="24934"/>
                  </a:cubicBezTo>
                  <a:cubicBezTo>
                    <a:pt x="3327" y="25055"/>
                    <a:pt x="3227" y="25154"/>
                    <a:pt x="3106" y="25154"/>
                  </a:cubicBezTo>
                  <a:cubicBezTo>
                    <a:pt x="2984" y="25154"/>
                    <a:pt x="2888" y="25055"/>
                    <a:pt x="2888" y="24934"/>
                  </a:cubicBezTo>
                  <a:cubicBezTo>
                    <a:pt x="2888" y="24812"/>
                    <a:pt x="2984" y="24713"/>
                    <a:pt x="3106" y="24713"/>
                  </a:cubicBezTo>
                  <a:close/>
                  <a:moveTo>
                    <a:pt x="2667" y="1"/>
                  </a:moveTo>
                  <a:lnTo>
                    <a:pt x="0" y="2673"/>
                  </a:lnTo>
                  <a:lnTo>
                    <a:pt x="0" y="19871"/>
                  </a:lnTo>
                  <a:lnTo>
                    <a:pt x="1408" y="21268"/>
                  </a:lnTo>
                  <a:lnTo>
                    <a:pt x="2289" y="21268"/>
                  </a:lnTo>
                  <a:lnTo>
                    <a:pt x="3048" y="22021"/>
                  </a:lnTo>
                  <a:lnTo>
                    <a:pt x="3048" y="24600"/>
                  </a:lnTo>
                  <a:cubicBezTo>
                    <a:pt x="2890" y="24627"/>
                    <a:pt x="2769" y="24765"/>
                    <a:pt x="2769" y="24934"/>
                  </a:cubicBezTo>
                  <a:cubicBezTo>
                    <a:pt x="2769" y="25119"/>
                    <a:pt x="2921" y="25270"/>
                    <a:pt x="3106" y="25270"/>
                  </a:cubicBezTo>
                  <a:cubicBezTo>
                    <a:pt x="3293" y="25270"/>
                    <a:pt x="3445" y="25119"/>
                    <a:pt x="3445" y="24934"/>
                  </a:cubicBezTo>
                  <a:cubicBezTo>
                    <a:pt x="3445" y="24765"/>
                    <a:pt x="3324" y="24627"/>
                    <a:pt x="3167" y="24600"/>
                  </a:cubicBezTo>
                  <a:lnTo>
                    <a:pt x="3167" y="21972"/>
                  </a:lnTo>
                  <a:lnTo>
                    <a:pt x="2338" y="21149"/>
                  </a:lnTo>
                  <a:lnTo>
                    <a:pt x="1455" y="21149"/>
                  </a:lnTo>
                  <a:lnTo>
                    <a:pt x="119" y="19821"/>
                  </a:lnTo>
                  <a:lnTo>
                    <a:pt x="119" y="2720"/>
                  </a:lnTo>
                  <a:lnTo>
                    <a:pt x="2750" y="84"/>
                  </a:lnTo>
                  <a:lnTo>
                    <a:pt x="2667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2" name="Google Shape;3132;p34"/>
            <p:cNvSpPr/>
            <p:nvPr/>
          </p:nvSpPr>
          <p:spPr>
            <a:xfrm>
              <a:off x="2292900" y="1580575"/>
              <a:ext cx="17000" cy="16925"/>
            </a:xfrm>
            <a:custGeom>
              <a:avLst/>
              <a:gdLst/>
              <a:ahLst/>
              <a:cxnLst/>
              <a:rect l="l" t="t" r="r" b="b"/>
              <a:pathLst>
                <a:path w="680" h="677" extrusionOk="0">
                  <a:moveTo>
                    <a:pt x="340" y="119"/>
                  </a:moveTo>
                  <a:cubicBezTo>
                    <a:pt x="461" y="119"/>
                    <a:pt x="560" y="219"/>
                    <a:pt x="560" y="340"/>
                  </a:cubicBezTo>
                  <a:cubicBezTo>
                    <a:pt x="560" y="461"/>
                    <a:pt x="461" y="561"/>
                    <a:pt x="340" y="561"/>
                  </a:cubicBezTo>
                  <a:cubicBezTo>
                    <a:pt x="218" y="561"/>
                    <a:pt x="119" y="461"/>
                    <a:pt x="119" y="340"/>
                  </a:cubicBezTo>
                  <a:cubicBezTo>
                    <a:pt x="119" y="219"/>
                    <a:pt x="218" y="119"/>
                    <a:pt x="340" y="119"/>
                  </a:cubicBezTo>
                  <a:close/>
                  <a:moveTo>
                    <a:pt x="340" y="0"/>
                  </a:moveTo>
                  <a:cubicBezTo>
                    <a:pt x="152" y="0"/>
                    <a:pt x="0" y="152"/>
                    <a:pt x="0" y="340"/>
                  </a:cubicBezTo>
                  <a:cubicBezTo>
                    <a:pt x="0" y="525"/>
                    <a:pt x="152" y="677"/>
                    <a:pt x="340" y="677"/>
                  </a:cubicBezTo>
                  <a:cubicBezTo>
                    <a:pt x="527" y="677"/>
                    <a:pt x="679" y="525"/>
                    <a:pt x="679" y="340"/>
                  </a:cubicBezTo>
                  <a:cubicBezTo>
                    <a:pt x="679" y="152"/>
                    <a:pt x="527" y="0"/>
                    <a:pt x="340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3" name="Google Shape;3133;p34"/>
            <p:cNvSpPr/>
            <p:nvPr/>
          </p:nvSpPr>
          <p:spPr>
            <a:xfrm>
              <a:off x="2080200" y="971125"/>
              <a:ext cx="169300" cy="833775"/>
            </a:xfrm>
            <a:custGeom>
              <a:avLst/>
              <a:gdLst/>
              <a:ahLst/>
              <a:cxnLst/>
              <a:rect l="l" t="t" r="r" b="b"/>
              <a:pathLst>
                <a:path w="6772" h="33351" extrusionOk="0">
                  <a:moveTo>
                    <a:pt x="6435" y="32792"/>
                  </a:moveTo>
                  <a:cubicBezTo>
                    <a:pt x="6556" y="32792"/>
                    <a:pt x="6656" y="32889"/>
                    <a:pt x="6656" y="33013"/>
                  </a:cubicBezTo>
                  <a:cubicBezTo>
                    <a:pt x="6656" y="33135"/>
                    <a:pt x="6556" y="33231"/>
                    <a:pt x="6435" y="33231"/>
                  </a:cubicBezTo>
                  <a:cubicBezTo>
                    <a:pt x="6313" y="33231"/>
                    <a:pt x="6214" y="33135"/>
                    <a:pt x="6214" y="33013"/>
                  </a:cubicBezTo>
                  <a:cubicBezTo>
                    <a:pt x="6214" y="32889"/>
                    <a:pt x="6313" y="32792"/>
                    <a:pt x="6435" y="32792"/>
                  </a:cubicBezTo>
                  <a:close/>
                  <a:moveTo>
                    <a:pt x="3583" y="1"/>
                  </a:moveTo>
                  <a:lnTo>
                    <a:pt x="3583" y="3012"/>
                  </a:lnTo>
                  <a:lnTo>
                    <a:pt x="0" y="6604"/>
                  </a:lnTo>
                  <a:lnTo>
                    <a:pt x="0" y="24392"/>
                  </a:lnTo>
                  <a:lnTo>
                    <a:pt x="1372" y="25753"/>
                  </a:lnTo>
                  <a:lnTo>
                    <a:pt x="1372" y="28042"/>
                  </a:lnTo>
                  <a:lnTo>
                    <a:pt x="6156" y="32817"/>
                  </a:lnTo>
                  <a:cubicBezTo>
                    <a:pt x="6117" y="32872"/>
                    <a:pt x="6095" y="32939"/>
                    <a:pt x="6095" y="33011"/>
                  </a:cubicBezTo>
                  <a:cubicBezTo>
                    <a:pt x="6095" y="33198"/>
                    <a:pt x="6247" y="33350"/>
                    <a:pt x="6435" y="33350"/>
                  </a:cubicBezTo>
                  <a:cubicBezTo>
                    <a:pt x="6620" y="33350"/>
                    <a:pt x="6772" y="33198"/>
                    <a:pt x="6772" y="33011"/>
                  </a:cubicBezTo>
                  <a:cubicBezTo>
                    <a:pt x="6772" y="32826"/>
                    <a:pt x="6620" y="32674"/>
                    <a:pt x="6435" y="32674"/>
                  </a:cubicBezTo>
                  <a:cubicBezTo>
                    <a:pt x="6363" y="32674"/>
                    <a:pt x="6294" y="32696"/>
                    <a:pt x="6239" y="32734"/>
                  </a:cubicBezTo>
                  <a:lnTo>
                    <a:pt x="1488" y="27992"/>
                  </a:lnTo>
                  <a:lnTo>
                    <a:pt x="1488" y="25703"/>
                  </a:lnTo>
                  <a:lnTo>
                    <a:pt x="116" y="24343"/>
                  </a:lnTo>
                  <a:lnTo>
                    <a:pt x="116" y="6653"/>
                  </a:lnTo>
                  <a:lnTo>
                    <a:pt x="3699" y="3062"/>
                  </a:lnTo>
                  <a:lnTo>
                    <a:pt x="3699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4" name="Google Shape;3134;p34"/>
            <p:cNvSpPr/>
            <p:nvPr/>
          </p:nvSpPr>
          <p:spPr>
            <a:xfrm>
              <a:off x="1955975" y="993200"/>
              <a:ext cx="192700" cy="1086025"/>
            </a:xfrm>
            <a:custGeom>
              <a:avLst/>
              <a:gdLst/>
              <a:ahLst/>
              <a:cxnLst/>
              <a:rect l="l" t="t" r="r" b="b"/>
              <a:pathLst>
                <a:path w="7708" h="43441" extrusionOk="0">
                  <a:moveTo>
                    <a:pt x="7368" y="42880"/>
                  </a:moveTo>
                  <a:cubicBezTo>
                    <a:pt x="7490" y="42880"/>
                    <a:pt x="7589" y="42979"/>
                    <a:pt x="7589" y="43100"/>
                  </a:cubicBezTo>
                  <a:cubicBezTo>
                    <a:pt x="7589" y="43222"/>
                    <a:pt x="7490" y="43321"/>
                    <a:pt x="7368" y="43321"/>
                  </a:cubicBezTo>
                  <a:cubicBezTo>
                    <a:pt x="7247" y="43321"/>
                    <a:pt x="7147" y="43222"/>
                    <a:pt x="7147" y="43100"/>
                  </a:cubicBezTo>
                  <a:cubicBezTo>
                    <a:pt x="7147" y="42979"/>
                    <a:pt x="7247" y="42880"/>
                    <a:pt x="7368" y="42880"/>
                  </a:cubicBezTo>
                  <a:close/>
                  <a:moveTo>
                    <a:pt x="1149" y="1"/>
                  </a:moveTo>
                  <a:lnTo>
                    <a:pt x="1149" y="4365"/>
                  </a:lnTo>
                  <a:lnTo>
                    <a:pt x="0" y="5519"/>
                  </a:lnTo>
                  <a:lnTo>
                    <a:pt x="0" y="25074"/>
                  </a:lnTo>
                  <a:lnTo>
                    <a:pt x="1372" y="26438"/>
                  </a:lnTo>
                  <a:lnTo>
                    <a:pt x="1372" y="28724"/>
                  </a:lnTo>
                  <a:lnTo>
                    <a:pt x="7310" y="34653"/>
                  </a:lnTo>
                  <a:lnTo>
                    <a:pt x="7310" y="42769"/>
                  </a:lnTo>
                  <a:cubicBezTo>
                    <a:pt x="7150" y="42797"/>
                    <a:pt x="7031" y="42935"/>
                    <a:pt x="7031" y="43100"/>
                  </a:cubicBezTo>
                  <a:cubicBezTo>
                    <a:pt x="7031" y="43288"/>
                    <a:pt x="7183" y="43440"/>
                    <a:pt x="7368" y="43440"/>
                  </a:cubicBezTo>
                  <a:cubicBezTo>
                    <a:pt x="7556" y="43440"/>
                    <a:pt x="7708" y="43288"/>
                    <a:pt x="7708" y="43100"/>
                  </a:cubicBezTo>
                  <a:cubicBezTo>
                    <a:pt x="7708" y="42935"/>
                    <a:pt x="7586" y="42797"/>
                    <a:pt x="7429" y="42769"/>
                  </a:cubicBezTo>
                  <a:lnTo>
                    <a:pt x="7429" y="34604"/>
                  </a:lnTo>
                  <a:lnTo>
                    <a:pt x="1488" y="28674"/>
                  </a:lnTo>
                  <a:lnTo>
                    <a:pt x="1488" y="26388"/>
                  </a:lnTo>
                  <a:lnTo>
                    <a:pt x="116" y="25025"/>
                  </a:lnTo>
                  <a:lnTo>
                    <a:pt x="116" y="5569"/>
                  </a:lnTo>
                  <a:lnTo>
                    <a:pt x="1265" y="4412"/>
                  </a:lnTo>
                  <a:lnTo>
                    <a:pt x="1265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5" name="Google Shape;3135;p34"/>
            <p:cNvSpPr/>
            <p:nvPr/>
          </p:nvSpPr>
          <p:spPr>
            <a:xfrm>
              <a:off x="1979300" y="985825"/>
              <a:ext cx="192700" cy="1116500"/>
            </a:xfrm>
            <a:custGeom>
              <a:avLst/>
              <a:gdLst/>
              <a:ahLst/>
              <a:cxnLst/>
              <a:rect l="l" t="t" r="r" b="b"/>
              <a:pathLst>
                <a:path w="7708" h="44660" extrusionOk="0">
                  <a:moveTo>
                    <a:pt x="7371" y="44102"/>
                  </a:moveTo>
                  <a:cubicBezTo>
                    <a:pt x="7492" y="44102"/>
                    <a:pt x="7592" y="44202"/>
                    <a:pt x="7592" y="44323"/>
                  </a:cubicBezTo>
                  <a:cubicBezTo>
                    <a:pt x="7592" y="44444"/>
                    <a:pt x="7492" y="44544"/>
                    <a:pt x="7371" y="44544"/>
                  </a:cubicBezTo>
                  <a:cubicBezTo>
                    <a:pt x="7249" y="44544"/>
                    <a:pt x="7150" y="44444"/>
                    <a:pt x="7150" y="44323"/>
                  </a:cubicBezTo>
                  <a:cubicBezTo>
                    <a:pt x="7150" y="44202"/>
                    <a:pt x="7249" y="44102"/>
                    <a:pt x="7371" y="44102"/>
                  </a:cubicBezTo>
                  <a:close/>
                  <a:moveTo>
                    <a:pt x="1149" y="0"/>
                  </a:moveTo>
                  <a:lnTo>
                    <a:pt x="1149" y="4953"/>
                  </a:lnTo>
                  <a:lnTo>
                    <a:pt x="0" y="6109"/>
                  </a:lnTo>
                  <a:lnTo>
                    <a:pt x="0" y="25077"/>
                  </a:lnTo>
                  <a:lnTo>
                    <a:pt x="1372" y="26438"/>
                  </a:lnTo>
                  <a:lnTo>
                    <a:pt x="1372" y="28723"/>
                  </a:lnTo>
                  <a:lnTo>
                    <a:pt x="7310" y="34653"/>
                  </a:lnTo>
                  <a:lnTo>
                    <a:pt x="7310" y="43989"/>
                  </a:lnTo>
                  <a:cubicBezTo>
                    <a:pt x="7153" y="44019"/>
                    <a:pt x="7031" y="44157"/>
                    <a:pt x="7031" y="44323"/>
                  </a:cubicBezTo>
                  <a:cubicBezTo>
                    <a:pt x="7031" y="44511"/>
                    <a:pt x="7183" y="44660"/>
                    <a:pt x="7371" y="44660"/>
                  </a:cubicBezTo>
                  <a:cubicBezTo>
                    <a:pt x="7556" y="44660"/>
                    <a:pt x="7708" y="44508"/>
                    <a:pt x="7708" y="44323"/>
                  </a:cubicBezTo>
                  <a:cubicBezTo>
                    <a:pt x="7708" y="44157"/>
                    <a:pt x="7586" y="44019"/>
                    <a:pt x="7429" y="43989"/>
                  </a:cubicBezTo>
                  <a:lnTo>
                    <a:pt x="7429" y="34603"/>
                  </a:lnTo>
                  <a:lnTo>
                    <a:pt x="1491" y="28677"/>
                  </a:lnTo>
                  <a:lnTo>
                    <a:pt x="1491" y="26388"/>
                  </a:lnTo>
                  <a:lnTo>
                    <a:pt x="119" y="25027"/>
                  </a:lnTo>
                  <a:lnTo>
                    <a:pt x="119" y="6159"/>
                  </a:lnTo>
                  <a:lnTo>
                    <a:pt x="1267" y="5003"/>
                  </a:lnTo>
                  <a:lnTo>
                    <a:pt x="1267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6" name="Google Shape;3136;p34"/>
            <p:cNvSpPr/>
            <p:nvPr/>
          </p:nvSpPr>
          <p:spPr>
            <a:xfrm>
              <a:off x="2002700" y="978500"/>
              <a:ext cx="185725" cy="1052000"/>
            </a:xfrm>
            <a:custGeom>
              <a:avLst/>
              <a:gdLst/>
              <a:ahLst/>
              <a:cxnLst/>
              <a:rect l="l" t="t" r="r" b="b"/>
              <a:pathLst>
                <a:path w="7429" h="42080" extrusionOk="0">
                  <a:moveTo>
                    <a:pt x="1146" y="1"/>
                  </a:moveTo>
                  <a:lnTo>
                    <a:pt x="1146" y="5541"/>
                  </a:lnTo>
                  <a:lnTo>
                    <a:pt x="0" y="6698"/>
                  </a:lnTo>
                  <a:lnTo>
                    <a:pt x="0" y="25074"/>
                  </a:lnTo>
                  <a:lnTo>
                    <a:pt x="1372" y="26435"/>
                  </a:lnTo>
                  <a:lnTo>
                    <a:pt x="1372" y="28724"/>
                  </a:lnTo>
                  <a:lnTo>
                    <a:pt x="7310" y="34651"/>
                  </a:lnTo>
                  <a:lnTo>
                    <a:pt x="7310" y="42079"/>
                  </a:lnTo>
                  <a:lnTo>
                    <a:pt x="7429" y="42079"/>
                  </a:lnTo>
                  <a:lnTo>
                    <a:pt x="7429" y="34604"/>
                  </a:lnTo>
                  <a:lnTo>
                    <a:pt x="1488" y="28674"/>
                  </a:lnTo>
                  <a:lnTo>
                    <a:pt x="1488" y="26386"/>
                  </a:lnTo>
                  <a:lnTo>
                    <a:pt x="116" y="25025"/>
                  </a:lnTo>
                  <a:lnTo>
                    <a:pt x="116" y="6745"/>
                  </a:lnTo>
                  <a:lnTo>
                    <a:pt x="1264" y="5591"/>
                  </a:lnTo>
                  <a:lnTo>
                    <a:pt x="1264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7" name="Google Shape;3137;p34"/>
            <p:cNvSpPr/>
            <p:nvPr/>
          </p:nvSpPr>
          <p:spPr>
            <a:xfrm>
              <a:off x="2314900" y="1643925"/>
              <a:ext cx="69600" cy="213900"/>
            </a:xfrm>
            <a:custGeom>
              <a:avLst/>
              <a:gdLst/>
              <a:ahLst/>
              <a:cxnLst/>
              <a:rect l="l" t="t" r="r" b="b"/>
              <a:pathLst>
                <a:path w="2784" h="8556" extrusionOk="0">
                  <a:moveTo>
                    <a:pt x="340" y="7998"/>
                  </a:moveTo>
                  <a:cubicBezTo>
                    <a:pt x="462" y="7998"/>
                    <a:pt x="561" y="8097"/>
                    <a:pt x="561" y="8219"/>
                  </a:cubicBezTo>
                  <a:cubicBezTo>
                    <a:pt x="561" y="8340"/>
                    <a:pt x="462" y="8439"/>
                    <a:pt x="340" y="8439"/>
                  </a:cubicBezTo>
                  <a:cubicBezTo>
                    <a:pt x="219" y="8439"/>
                    <a:pt x="119" y="8340"/>
                    <a:pt x="119" y="8219"/>
                  </a:cubicBezTo>
                  <a:cubicBezTo>
                    <a:pt x="119" y="8097"/>
                    <a:pt x="219" y="7998"/>
                    <a:pt x="340" y="7998"/>
                  </a:cubicBezTo>
                  <a:close/>
                  <a:moveTo>
                    <a:pt x="2667" y="1"/>
                  </a:moveTo>
                  <a:lnTo>
                    <a:pt x="2667" y="5798"/>
                  </a:lnTo>
                  <a:lnTo>
                    <a:pt x="533" y="7940"/>
                  </a:lnTo>
                  <a:cubicBezTo>
                    <a:pt x="478" y="7901"/>
                    <a:pt x="412" y="7879"/>
                    <a:pt x="340" y="7879"/>
                  </a:cubicBezTo>
                  <a:cubicBezTo>
                    <a:pt x="152" y="7879"/>
                    <a:pt x="1" y="8031"/>
                    <a:pt x="1" y="8219"/>
                  </a:cubicBezTo>
                  <a:cubicBezTo>
                    <a:pt x="1" y="8404"/>
                    <a:pt x="152" y="8555"/>
                    <a:pt x="340" y="8555"/>
                  </a:cubicBezTo>
                  <a:cubicBezTo>
                    <a:pt x="525" y="8555"/>
                    <a:pt x="677" y="8404"/>
                    <a:pt x="677" y="8219"/>
                  </a:cubicBezTo>
                  <a:cubicBezTo>
                    <a:pt x="677" y="8147"/>
                    <a:pt x="655" y="8078"/>
                    <a:pt x="616" y="8023"/>
                  </a:cubicBezTo>
                  <a:lnTo>
                    <a:pt x="2783" y="5847"/>
                  </a:lnTo>
                  <a:lnTo>
                    <a:pt x="2783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8" name="Google Shape;3138;p34"/>
            <p:cNvSpPr/>
            <p:nvPr/>
          </p:nvSpPr>
          <p:spPr>
            <a:xfrm>
              <a:off x="2219175" y="942900"/>
              <a:ext cx="620600" cy="657500"/>
            </a:xfrm>
            <a:custGeom>
              <a:avLst/>
              <a:gdLst/>
              <a:ahLst/>
              <a:cxnLst/>
              <a:rect l="l" t="t" r="r" b="b"/>
              <a:pathLst>
                <a:path w="24824" h="26300" extrusionOk="0">
                  <a:moveTo>
                    <a:pt x="20017" y="0"/>
                  </a:moveTo>
                  <a:lnTo>
                    <a:pt x="19686" y="337"/>
                  </a:lnTo>
                  <a:lnTo>
                    <a:pt x="24354" y="4969"/>
                  </a:lnTo>
                  <a:lnTo>
                    <a:pt x="24354" y="13033"/>
                  </a:lnTo>
                  <a:lnTo>
                    <a:pt x="19965" y="17452"/>
                  </a:lnTo>
                  <a:lnTo>
                    <a:pt x="18068" y="17452"/>
                  </a:lnTo>
                  <a:lnTo>
                    <a:pt x="9756" y="25828"/>
                  </a:lnTo>
                  <a:lnTo>
                    <a:pt x="7976" y="25828"/>
                  </a:lnTo>
                  <a:lnTo>
                    <a:pt x="6910" y="24770"/>
                  </a:lnTo>
                  <a:lnTo>
                    <a:pt x="6910" y="24053"/>
                  </a:lnTo>
                  <a:lnTo>
                    <a:pt x="785" y="17974"/>
                  </a:lnTo>
                  <a:cubicBezTo>
                    <a:pt x="788" y="17955"/>
                    <a:pt x="790" y="17938"/>
                    <a:pt x="790" y="17919"/>
                  </a:cubicBezTo>
                  <a:cubicBezTo>
                    <a:pt x="790" y="17701"/>
                    <a:pt x="614" y="17521"/>
                    <a:pt x="396" y="17521"/>
                  </a:cubicBezTo>
                  <a:cubicBezTo>
                    <a:pt x="177" y="17521"/>
                    <a:pt x="1" y="17701"/>
                    <a:pt x="1" y="17919"/>
                  </a:cubicBezTo>
                  <a:cubicBezTo>
                    <a:pt x="1" y="18137"/>
                    <a:pt x="177" y="18314"/>
                    <a:pt x="396" y="18314"/>
                  </a:cubicBezTo>
                  <a:cubicBezTo>
                    <a:pt x="415" y="18314"/>
                    <a:pt x="434" y="18311"/>
                    <a:pt x="454" y="18308"/>
                  </a:cubicBezTo>
                  <a:lnTo>
                    <a:pt x="6438" y="24249"/>
                  </a:lnTo>
                  <a:lnTo>
                    <a:pt x="6438" y="24966"/>
                  </a:lnTo>
                  <a:lnTo>
                    <a:pt x="7780" y="26300"/>
                  </a:lnTo>
                  <a:lnTo>
                    <a:pt x="9952" y="26300"/>
                  </a:lnTo>
                  <a:lnTo>
                    <a:pt x="18264" y="17924"/>
                  </a:lnTo>
                  <a:lnTo>
                    <a:pt x="20161" y="17924"/>
                  </a:lnTo>
                  <a:lnTo>
                    <a:pt x="24823" y="13226"/>
                  </a:lnTo>
                  <a:lnTo>
                    <a:pt x="24823" y="4773"/>
                  </a:lnTo>
                  <a:lnTo>
                    <a:pt x="20017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9" name="Google Shape;3139;p34"/>
            <p:cNvSpPr/>
            <p:nvPr/>
          </p:nvSpPr>
          <p:spPr>
            <a:xfrm>
              <a:off x="2314900" y="1643925"/>
              <a:ext cx="46275" cy="185800"/>
            </a:xfrm>
            <a:custGeom>
              <a:avLst/>
              <a:gdLst/>
              <a:ahLst/>
              <a:cxnLst/>
              <a:rect l="l" t="t" r="r" b="b"/>
              <a:pathLst>
                <a:path w="1851" h="7432" extrusionOk="0">
                  <a:moveTo>
                    <a:pt x="340" y="6874"/>
                  </a:moveTo>
                  <a:cubicBezTo>
                    <a:pt x="462" y="6874"/>
                    <a:pt x="561" y="6974"/>
                    <a:pt x="561" y="7095"/>
                  </a:cubicBezTo>
                  <a:cubicBezTo>
                    <a:pt x="561" y="7217"/>
                    <a:pt x="462" y="7316"/>
                    <a:pt x="340" y="7316"/>
                  </a:cubicBezTo>
                  <a:cubicBezTo>
                    <a:pt x="219" y="7316"/>
                    <a:pt x="119" y="7217"/>
                    <a:pt x="119" y="7095"/>
                  </a:cubicBezTo>
                  <a:cubicBezTo>
                    <a:pt x="119" y="6974"/>
                    <a:pt x="219" y="6874"/>
                    <a:pt x="340" y="6874"/>
                  </a:cubicBezTo>
                  <a:close/>
                  <a:moveTo>
                    <a:pt x="1731" y="1"/>
                  </a:moveTo>
                  <a:lnTo>
                    <a:pt x="1731" y="5505"/>
                  </a:lnTo>
                  <a:lnTo>
                    <a:pt x="522" y="6811"/>
                  </a:lnTo>
                  <a:cubicBezTo>
                    <a:pt x="470" y="6775"/>
                    <a:pt x="406" y="6756"/>
                    <a:pt x="340" y="6756"/>
                  </a:cubicBezTo>
                  <a:cubicBezTo>
                    <a:pt x="152" y="6756"/>
                    <a:pt x="1" y="6907"/>
                    <a:pt x="1" y="7095"/>
                  </a:cubicBezTo>
                  <a:cubicBezTo>
                    <a:pt x="1" y="7280"/>
                    <a:pt x="152" y="7432"/>
                    <a:pt x="340" y="7432"/>
                  </a:cubicBezTo>
                  <a:cubicBezTo>
                    <a:pt x="525" y="7432"/>
                    <a:pt x="677" y="7280"/>
                    <a:pt x="677" y="7095"/>
                  </a:cubicBezTo>
                  <a:cubicBezTo>
                    <a:pt x="677" y="7018"/>
                    <a:pt x="652" y="6949"/>
                    <a:pt x="608" y="6891"/>
                  </a:cubicBezTo>
                  <a:lnTo>
                    <a:pt x="1850" y="5552"/>
                  </a:lnTo>
                  <a:lnTo>
                    <a:pt x="1850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0" name="Google Shape;3140;p34"/>
            <p:cNvSpPr/>
            <p:nvPr/>
          </p:nvSpPr>
          <p:spPr>
            <a:xfrm>
              <a:off x="1462050" y="1917500"/>
              <a:ext cx="120650" cy="192425"/>
            </a:xfrm>
            <a:custGeom>
              <a:avLst/>
              <a:gdLst/>
              <a:ahLst/>
              <a:cxnLst/>
              <a:rect l="l" t="t" r="r" b="b"/>
              <a:pathLst>
                <a:path w="4826" h="7697" extrusionOk="0">
                  <a:moveTo>
                    <a:pt x="329" y="0"/>
                  </a:moveTo>
                  <a:lnTo>
                    <a:pt x="0" y="340"/>
                  </a:lnTo>
                  <a:lnTo>
                    <a:pt x="4196" y="4395"/>
                  </a:lnTo>
                  <a:lnTo>
                    <a:pt x="4196" y="6984"/>
                  </a:lnTo>
                  <a:cubicBezTo>
                    <a:pt x="4100" y="7059"/>
                    <a:pt x="4036" y="7172"/>
                    <a:pt x="4036" y="7302"/>
                  </a:cubicBezTo>
                  <a:cubicBezTo>
                    <a:pt x="4036" y="7520"/>
                    <a:pt x="4213" y="7696"/>
                    <a:pt x="4431" y="7696"/>
                  </a:cubicBezTo>
                  <a:cubicBezTo>
                    <a:pt x="4649" y="7696"/>
                    <a:pt x="4826" y="7520"/>
                    <a:pt x="4826" y="7302"/>
                  </a:cubicBezTo>
                  <a:cubicBezTo>
                    <a:pt x="4826" y="7172"/>
                    <a:pt x="4762" y="7059"/>
                    <a:pt x="4666" y="6987"/>
                  </a:cubicBezTo>
                  <a:lnTo>
                    <a:pt x="4666" y="4193"/>
                  </a:lnTo>
                  <a:lnTo>
                    <a:pt x="329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1" name="Google Shape;3141;p34"/>
            <p:cNvSpPr/>
            <p:nvPr/>
          </p:nvSpPr>
          <p:spPr>
            <a:xfrm>
              <a:off x="2272600" y="978500"/>
              <a:ext cx="44250" cy="418450"/>
            </a:xfrm>
            <a:custGeom>
              <a:avLst/>
              <a:gdLst/>
              <a:ahLst/>
              <a:cxnLst/>
              <a:rect l="l" t="t" r="r" b="b"/>
              <a:pathLst>
                <a:path w="1770" h="16738" extrusionOk="0">
                  <a:moveTo>
                    <a:pt x="1430" y="16180"/>
                  </a:moveTo>
                  <a:cubicBezTo>
                    <a:pt x="1552" y="16180"/>
                    <a:pt x="1651" y="16280"/>
                    <a:pt x="1651" y="16401"/>
                  </a:cubicBezTo>
                  <a:cubicBezTo>
                    <a:pt x="1651" y="16522"/>
                    <a:pt x="1552" y="16622"/>
                    <a:pt x="1430" y="16622"/>
                  </a:cubicBezTo>
                  <a:cubicBezTo>
                    <a:pt x="1309" y="16622"/>
                    <a:pt x="1210" y="16522"/>
                    <a:pt x="1210" y="16401"/>
                  </a:cubicBezTo>
                  <a:cubicBezTo>
                    <a:pt x="1210" y="16280"/>
                    <a:pt x="1309" y="16180"/>
                    <a:pt x="1430" y="16180"/>
                  </a:cubicBezTo>
                  <a:close/>
                  <a:moveTo>
                    <a:pt x="0" y="1"/>
                  </a:moveTo>
                  <a:lnTo>
                    <a:pt x="0" y="12282"/>
                  </a:lnTo>
                  <a:lnTo>
                    <a:pt x="1372" y="13643"/>
                  </a:lnTo>
                  <a:lnTo>
                    <a:pt x="1372" y="16067"/>
                  </a:lnTo>
                  <a:cubicBezTo>
                    <a:pt x="1212" y="16095"/>
                    <a:pt x="1094" y="16233"/>
                    <a:pt x="1094" y="16401"/>
                  </a:cubicBezTo>
                  <a:cubicBezTo>
                    <a:pt x="1094" y="16586"/>
                    <a:pt x="1245" y="16738"/>
                    <a:pt x="1430" y="16738"/>
                  </a:cubicBezTo>
                  <a:cubicBezTo>
                    <a:pt x="1618" y="16738"/>
                    <a:pt x="1770" y="16586"/>
                    <a:pt x="1770" y="16401"/>
                  </a:cubicBezTo>
                  <a:cubicBezTo>
                    <a:pt x="1770" y="16233"/>
                    <a:pt x="1648" y="16095"/>
                    <a:pt x="1491" y="16067"/>
                  </a:cubicBezTo>
                  <a:lnTo>
                    <a:pt x="1491" y="13596"/>
                  </a:lnTo>
                  <a:lnTo>
                    <a:pt x="119" y="12235"/>
                  </a:lnTo>
                  <a:lnTo>
                    <a:pt x="119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2" name="Google Shape;3142;p34"/>
            <p:cNvSpPr/>
            <p:nvPr/>
          </p:nvSpPr>
          <p:spPr>
            <a:xfrm>
              <a:off x="1932575" y="993200"/>
              <a:ext cx="192700" cy="1062825"/>
            </a:xfrm>
            <a:custGeom>
              <a:avLst/>
              <a:gdLst/>
              <a:ahLst/>
              <a:cxnLst/>
              <a:rect l="l" t="t" r="r" b="b"/>
              <a:pathLst>
                <a:path w="7708" h="42513" extrusionOk="0">
                  <a:moveTo>
                    <a:pt x="7371" y="41952"/>
                  </a:moveTo>
                  <a:cubicBezTo>
                    <a:pt x="7492" y="41952"/>
                    <a:pt x="7589" y="42051"/>
                    <a:pt x="7589" y="42173"/>
                  </a:cubicBezTo>
                  <a:cubicBezTo>
                    <a:pt x="7589" y="42294"/>
                    <a:pt x="7492" y="42394"/>
                    <a:pt x="7371" y="42394"/>
                  </a:cubicBezTo>
                  <a:cubicBezTo>
                    <a:pt x="7250" y="42394"/>
                    <a:pt x="7150" y="42294"/>
                    <a:pt x="7150" y="42173"/>
                  </a:cubicBezTo>
                  <a:cubicBezTo>
                    <a:pt x="7150" y="42051"/>
                    <a:pt x="7250" y="41952"/>
                    <a:pt x="7371" y="41952"/>
                  </a:cubicBezTo>
                  <a:close/>
                  <a:moveTo>
                    <a:pt x="1149" y="1"/>
                  </a:moveTo>
                  <a:lnTo>
                    <a:pt x="1149" y="4070"/>
                  </a:lnTo>
                  <a:lnTo>
                    <a:pt x="0" y="5226"/>
                  </a:lnTo>
                  <a:lnTo>
                    <a:pt x="0" y="25370"/>
                  </a:lnTo>
                  <a:lnTo>
                    <a:pt x="1372" y="26731"/>
                  </a:lnTo>
                  <a:lnTo>
                    <a:pt x="1372" y="29019"/>
                  </a:lnTo>
                  <a:lnTo>
                    <a:pt x="7310" y="34946"/>
                  </a:lnTo>
                  <a:lnTo>
                    <a:pt x="7310" y="41839"/>
                  </a:lnTo>
                  <a:cubicBezTo>
                    <a:pt x="7153" y="41869"/>
                    <a:pt x="7031" y="42007"/>
                    <a:pt x="7031" y="42173"/>
                  </a:cubicBezTo>
                  <a:cubicBezTo>
                    <a:pt x="7031" y="42361"/>
                    <a:pt x="7183" y="42512"/>
                    <a:pt x="7371" y="42512"/>
                  </a:cubicBezTo>
                  <a:cubicBezTo>
                    <a:pt x="7556" y="42512"/>
                    <a:pt x="7708" y="42361"/>
                    <a:pt x="7708" y="42173"/>
                  </a:cubicBezTo>
                  <a:cubicBezTo>
                    <a:pt x="7708" y="42007"/>
                    <a:pt x="7586" y="41869"/>
                    <a:pt x="7429" y="41839"/>
                  </a:cubicBezTo>
                  <a:lnTo>
                    <a:pt x="7429" y="34899"/>
                  </a:lnTo>
                  <a:lnTo>
                    <a:pt x="1491" y="28970"/>
                  </a:lnTo>
                  <a:lnTo>
                    <a:pt x="1491" y="26681"/>
                  </a:lnTo>
                  <a:lnTo>
                    <a:pt x="119" y="25320"/>
                  </a:lnTo>
                  <a:lnTo>
                    <a:pt x="119" y="5273"/>
                  </a:lnTo>
                  <a:lnTo>
                    <a:pt x="1265" y="4120"/>
                  </a:lnTo>
                  <a:lnTo>
                    <a:pt x="1265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3" name="Google Shape;3143;p34"/>
            <p:cNvSpPr/>
            <p:nvPr/>
          </p:nvSpPr>
          <p:spPr>
            <a:xfrm>
              <a:off x="2345275" y="1417575"/>
              <a:ext cx="393450" cy="629950"/>
            </a:xfrm>
            <a:custGeom>
              <a:avLst/>
              <a:gdLst/>
              <a:ahLst/>
              <a:cxnLst/>
              <a:rect l="l" t="t" r="r" b="b"/>
              <a:pathLst>
                <a:path w="15738" h="25198" extrusionOk="0">
                  <a:moveTo>
                    <a:pt x="15655" y="0"/>
                  </a:moveTo>
                  <a:lnTo>
                    <a:pt x="5731" y="9966"/>
                  </a:lnTo>
                  <a:lnTo>
                    <a:pt x="5714" y="9982"/>
                  </a:lnTo>
                  <a:lnTo>
                    <a:pt x="5714" y="16963"/>
                  </a:lnTo>
                  <a:lnTo>
                    <a:pt x="17" y="22689"/>
                  </a:lnTo>
                  <a:lnTo>
                    <a:pt x="0" y="22705"/>
                  </a:lnTo>
                  <a:lnTo>
                    <a:pt x="0" y="25198"/>
                  </a:lnTo>
                  <a:lnTo>
                    <a:pt x="119" y="25198"/>
                  </a:lnTo>
                  <a:lnTo>
                    <a:pt x="119" y="22752"/>
                  </a:lnTo>
                  <a:lnTo>
                    <a:pt x="5814" y="17030"/>
                  </a:lnTo>
                  <a:lnTo>
                    <a:pt x="5830" y="17013"/>
                  </a:lnTo>
                  <a:lnTo>
                    <a:pt x="5830" y="10029"/>
                  </a:lnTo>
                  <a:lnTo>
                    <a:pt x="15738" y="83"/>
                  </a:lnTo>
                  <a:lnTo>
                    <a:pt x="15655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4" name="Google Shape;3144;p34"/>
            <p:cNvSpPr/>
            <p:nvPr/>
          </p:nvSpPr>
          <p:spPr>
            <a:xfrm>
              <a:off x="2296000" y="978025"/>
              <a:ext cx="44175" cy="442475"/>
            </a:xfrm>
            <a:custGeom>
              <a:avLst/>
              <a:gdLst/>
              <a:ahLst/>
              <a:cxnLst/>
              <a:rect l="l" t="t" r="r" b="b"/>
              <a:pathLst>
                <a:path w="1767" h="17699" extrusionOk="0">
                  <a:moveTo>
                    <a:pt x="1430" y="17138"/>
                  </a:moveTo>
                  <a:cubicBezTo>
                    <a:pt x="1552" y="17138"/>
                    <a:pt x="1651" y="17237"/>
                    <a:pt x="1651" y="17359"/>
                  </a:cubicBezTo>
                  <a:cubicBezTo>
                    <a:pt x="1651" y="17480"/>
                    <a:pt x="1552" y="17579"/>
                    <a:pt x="1430" y="17579"/>
                  </a:cubicBezTo>
                  <a:cubicBezTo>
                    <a:pt x="1309" y="17579"/>
                    <a:pt x="1209" y="17480"/>
                    <a:pt x="1209" y="17359"/>
                  </a:cubicBezTo>
                  <a:cubicBezTo>
                    <a:pt x="1209" y="17237"/>
                    <a:pt x="1309" y="17138"/>
                    <a:pt x="1430" y="17138"/>
                  </a:cubicBezTo>
                  <a:close/>
                  <a:moveTo>
                    <a:pt x="0" y="1"/>
                  </a:moveTo>
                  <a:lnTo>
                    <a:pt x="0" y="9753"/>
                  </a:lnTo>
                  <a:lnTo>
                    <a:pt x="1372" y="11117"/>
                  </a:lnTo>
                  <a:lnTo>
                    <a:pt x="1372" y="17027"/>
                  </a:lnTo>
                  <a:lnTo>
                    <a:pt x="1369" y="17027"/>
                  </a:lnTo>
                  <a:cubicBezTo>
                    <a:pt x="1212" y="17055"/>
                    <a:pt x="1091" y="17193"/>
                    <a:pt x="1091" y="17359"/>
                  </a:cubicBezTo>
                  <a:cubicBezTo>
                    <a:pt x="1091" y="17546"/>
                    <a:pt x="1242" y="17698"/>
                    <a:pt x="1430" y="17698"/>
                  </a:cubicBezTo>
                  <a:cubicBezTo>
                    <a:pt x="1615" y="17698"/>
                    <a:pt x="1767" y="17546"/>
                    <a:pt x="1767" y="17359"/>
                  </a:cubicBezTo>
                  <a:cubicBezTo>
                    <a:pt x="1767" y="17193"/>
                    <a:pt x="1645" y="17055"/>
                    <a:pt x="1488" y="17027"/>
                  </a:cubicBezTo>
                  <a:lnTo>
                    <a:pt x="1488" y="11067"/>
                  </a:lnTo>
                  <a:lnTo>
                    <a:pt x="116" y="9704"/>
                  </a:lnTo>
                  <a:lnTo>
                    <a:pt x="116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5" name="Google Shape;3145;p34"/>
            <p:cNvSpPr/>
            <p:nvPr/>
          </p:nvSpPr>
          <p:spPr>
            <a:xfrm>
              <a:off x="1459000" y="1041375"/>
              <a:ext cx="299475" cy="684350"/>
            </a:xfrm>
            <a:custGeom>
              <a:avLst/>
              <a:gdLst/>
              <a:ahLst/>
              <a:cxnLst/>
              <a:rect l="l" t="t" r="r" b="b"/>
              <a:pathLst>
                <a:path w="11979" h="27374" extrusionOk="0">
                  <a:moveTo>
                    <a:pt x="11642" y="26816"/>
                  </a:moveTo>
                  <a:cubicBezTo>
                    <a:pt x="11763" y="26816"/>
                    <a:pt x="11863" y="26916"/>
                    <a:pt x="11863" y="27037"/>
                  </a:cubicBezTo>
                  <a:cubicBezTo>
                    <a:pt x="11863" y="27158"/>
                    <a:pt x="11763" y="27258"/>
                    <a:pt x="11642" y="27258"/>
                  </a:cubicBezTo>
                  <a:cubicBezTo>
                    <a:pt x="11520" y="27258"/>
                    <a:pt x="11421" y="27158"/>
                    <a:pt x="11421" y="27037"/>
                  </a:cubicBezTo>
                  <a:cubicBezTo>
                    <a:pt x="11421" y="26916"/>
                    <a:pt x="11520" y="26816"/>
                    <a:pt x="11642" y="26816"/>
                  </a:cubicBezTo>
                  <a:close/>
                  <a:moveTo>
                    <a:pt x="84" y="1"/>
                  </a:moveTo>
                  <a:lnTo>
                    <a:pt x="1" y="84"/>
                  </a:lnTo>
                  <a:lnTo>
                    <a:pt x="9373" y="9442"/>
                  </a:lnTo>
                  <a:lnTo>
                    <a:pt x="9373" y="24856"/>
                  </a:lnTo>
                  <a:lnTo>
                    <a:pt x="11363" y="26844"/>
                  </a:lnTo>
                  <a:cubicBezTo>
                    <a:pt x="11324" y="26896"/>
                    <a:pt x="11302" y="26965"/>
                    <a:pt x="11302" y="27037"/>
                  </a:cubicBezTo>
                  <a:cubicBezTo>
                    <a:pt x="11302" y="27222"/>
                    <a:pt x="11454" y="27374"/>
                    <a:pt x="11642" y="27374"/>
                  </a:cubicBezTo>
                  <a:cubicBezTo>
                    <a:pt x="11827" y="27374"/>
                    <a:pt x="11979" y="27222"/>
                    <a:pt x="11979" y="27037"/>
                  </a:cubicBezTo>
                  <a:cubicBezTo>
                    <a:pt x="11979" y="26849"/>
                    <a:pt x="11827" y="26697"/>
                    <a:pt x="11642" y="26697"/>
                  </a:cubicBezTo>
                  <a:cubicBezTo>
                    <a:pt x="11567" y="26697"/>
                    <a:pt x="11501" y="26720"/>
                    <a:pt x="11446" y="26758"/>
                  </a:cubicBezTo>
                  <a:lnTo>
                    <a:pt x="9492" y="24807"/>
                  </a:lnTo>
                  <a:lnTo>
                    <a:pt x="9492" y="9392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6" name="Google Shape;3146;p34"/>
            <p:cNvSpPr/>
            <p:nvPr/>
          </p:nvSpPr>
          <p:spPr>
            <a:xfrm>
              <a:off x="1479300" y="966925"/>
              <a:ext cx="291325" cy="642025"/>
            </a:xfrm>
            <a:custGeom>
              <a:avLst/>
              <a:gdLst/>
              <a:ahLst/>
              <a:cxnLst/>
              <a:rect l="l" t="t" r="r" b="b"/>
              <a:pathLst>
                <a:path w="11653" h="25681" extrusionOk="0">
                  <a:moveTo>
                    <a:pt x="326" y="0"/>
                  </a:moveTo>
                  <a:lnTo>
                    <a:pt x="1" y="337"/>
                  </a:lnTo>
                  <a:lnTo>
                    <a:pt x="11020" y="10992"/>
                  </a:lnTo>
                  <a:lnTo>
                    <a:pt x="11020" y="24972"/>
                  </a:lnTo>
                  <a:cubicBezTo>
                    <a:pt x="10924" y="25043"/>
                    <a:pt x="10860" y="25157"/>
                    <a:pt x="10860" y="25286"/>
                  </a:cubicBezTo>
                  <a:cubicBezTo>
                    <a:pt x="10860" y="25504"/>
                    <a:pt x="11037" y="25681"/>
                    <a:pt x="11258" y="25681"/>
                  </a:cubicBezTo>
                  <a:cubicBezTo>
                    <a:pt x="11476" y="25681"/>
                    <a:pt x="11653" y="25504"/>
                    <a:pt x="11653" y="25286"/>
                  </a:cubicBezTo>
                  <a:cubicBezTo>
                    <a:pt x="11653" y="25157"/>
                    <a:pt x="11589" y="25043"/>
                    <a:pt x="11492" y="24972"/>
                  </a:cubicBezTo>
                  <a:lnTo>
                    <a:pt x="11492" y="10794"/>
                  </a:lnTo>
                  <a:lnTo>
                    <a:pt x="326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7" name="Google Shape;3147;p34"/>
            <p:cNvSpPr/>
            <p:nvPr/>
          </p:nvSpPr>
          <p:spPr>
            <a:xfrm>
              <a:off x="1788750" y="1787275"/>
              <a:ext cx="19775" cy="19825"/>
            </a:xfrm>
            <a:custGeom>
              <a:avLst/>
              <a:gdLst/>
              <a:ahLst/>
              <a:cxnLst/>
              <a:rect l="l" t="t" r="r" b="b"/>
              <a:pathLst>
                <a:path w="791" h="793" extrusionOk="0">
                  <a:moveTo>
                    <a:pt x="395" y="0"/>
                  </a:moveTo>
                  <a:cubicBezTo>
                    <a:pt x="177" y="0"/>
                    <a:pt x="1" y="177"/>
                    <a:pt x="1" y="395"/>
                  </a:cubicBezTo>
                  <a:cubicBezTo>
                    <a:pt x="1" y="616"/>
                    <a:pt x="177" y="792"/>
                    <a:pt x="395" y="792"/>
                  </a:cubicBezTo>
                  <a:cubicBezTo>
                    <a:pt x="613" y="792"/>
                    <a:pt x="790" y="616"/>
                    <a:pt x="790" y="395"/>
                  </a:cubicBezTo>
                  <a:cubicBezTo>
                    <a:pt x="790" y="177"/>
                    <a:pt x="613" y="0"/>
                    <a:pt x="395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8" name="Google Shape;3148;p34"/>
            <p:cNvSpPr/>
            <p:nvPr/>
          </p:nvSpPr>
          <p:spPr>
            <a:xfrm>
              <a:off x="1400775" y="1164075"/>
              <a:ext cx="165650" cy="266975"/>
            </a:xfrm>
            <a:custGeom>
              <a:avLst/>
              <a:gdLst/>
              <a:ahLst/>
              <a:cxnLst/>
              <a:rect l="l" t="t" r="r" b="b"/>
              <a:pathLst>
                <a:path w="6626" h="10679" extrusionOk="0">
                  <a:moveTo>
                    <a:pt x="83" y="1"/>
                  </a:moveTo>
                  <a:lnTo>
                    <a:pt x="0" y="84"/>
                  </a:lnTo>
                  <a:lnTo>
                    <a:pt x="6509" y="6582"/>
                  </a:lnTo>
                  <a:lnTo>
                    <a:pt x="6509" y="10678"/>
                  </a:lnTo>
                  <a:lnTo>
                    <a:pt x="6625" y="10678"/>
                  </a:lnTo>
                  <a:lnTo>
                    <a:pt x="6625" y="6532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9" name="Google Shape;3149;p34"/>
            <p:cNvSpPr/>
            <p:nvPr/>
          </p:nvSpPr>
          <p:spPr>
            <a:xfrm>
              <a:off x="1424150" y="1156700"/>
              <a:ext cx="165675" cy="297675"/>
            </a:xfrm>
            <a:custGeom>
              <a:avLst/>
              <a:gdLst/>
              <a:ahLst/>
              <a:cxnLst/>
              <a:rect l="l" t="t" r="r" b="b"/>
              <a:pathLst>
                <a:path w="6627" h="11907" extrusionOk="0">
                  <a:moveTo>
                    <a:pt x="84" y="0"/>
                  </a:moveTo>
                  <a:lnTo>
                    <a:pt x="1" y="83"/>
                  </a:lnTo>
                  <a:lnTo>
                    <a:pt x="6507" y="6581"/>
                  </a:lnTo>
                  <a:lnTo>
                    <a:pt x="6507" y="11906"/>
                  </a:lnTo>
                  <a:lnTo>
                    <a:pt x="6626" y="11906"/>
                  </a:lnTo>
                  <a:lnTo>
                    <a:pt x="6626" y="6532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0" name="Google Shape;3150;p34"/>
            <p:cNvSpPr/>
            <p:nvPr/>
          </p:nvSpPr>
          <p:spPr>
            <a:xfrm>
              <a:off x="1813050" y="1812225"/>
              <a:ext cx="17400" cy="16925"/>
            </a:xfrm>
            <a:custGeom>
              <a:avLst/>
              <a:gdLst/>
              <a:ahLst/>
              <a:cxnLst/>
              <a:rect l="l" t="t" r="r" b="b"/>
              <a:pathLst>
                <a:path w="696" h="677" extrusionOk="0">
                  <a:moveTo>
                    <a:pt x="355" y="117"/>
                  </a:moveTo>
                  <a:cubicBezTo>
                    <a:pt x="414" y="117"/>
                    <a:pt x="471" y="138"/>
                    <a:pt x="514" y="181"/>
                  </a:cubicBezTo>
                  <a:cubicBezTo>
                    <a:pt x="569" y="236"/>
                    <a:pt x="591" y="316"/>
                    <a:pt x="572" y="393"/>
                  </a:cubicBezTo>
                  <a:cubicBezTo>
                    <a:pt x="552" y="471"/>
                    <a:pt x="489" y="534"/>
                    <a:pt x="414" y="551"/>
                  </a:cubicBezTo>
                  <a:cubicBezTo>
                    <a:pt x="395" y="555"/>
                    <a:pt x="376" y="558"/>
                    <a:pt x="358" y="558"/>
                  </a:cubicBezTo>
                  <a:cubicBezTo>
                    <a:pt x="299" y="558"/>
                    <a:pt x="244" y="535"/>
                    <a:pt x="202" y="493"/>
                  </a:cubicBezTo>
                  <a:cubicBezTo>
                    <a:pt x="160" y="451"/>
                    <a:pt x="136" y="396"/>
                    <a:pt x="136" y="338"/>
                  </a:cubicBezTo>
                  <a:cubicBezTo>
                    <a:pt x="136" y="319"/>
                    <a:pt x="138" y="300"/>
                    <a:pt x="144" y="283"/>
                  </a:cubicBezTo>
                  <a:cubicBezTo>
                    <a:pt x="160" y="206"/>
                    <a:pt x="227" y="142"/>
                    <a:pt x="301" y="123"/>
                  </a:cubicBezTo>
                  <a:cubicBezTo>
                    <a:pt x="319" y="119"/>
                    <a:pt x="337" y="117"/>
                    <a:pt x="355" y="117"/>
                  </a:cubicBezTo>
                  <a:close/>
                  <a:moveTo>
                    <a:pt x="356" y="0"/>
                  </a:moveTo>
                  <a:cubicBezTo>
                    <a:pt x="329" y="0"/>
                    <a:pt x="301" y="3"/>
                    <a:pt x="274" y="10"/>
                  </a:cubicBezTo>
                  <a:cubicBezTo>
                    <a:pt x="155" y="37"/>
                    <a:pt x="58" y="134"/>
                    <a:pt x="28" y="255"/>
                  </a:cubicBezTo>
                  <a:cubicBezTo>
                    <a:pt x="0" y="371"/>
                    <a:pt x="33" y="493"/>
                    <a:pt x="119" y="578"/>
                  </a:cubicBezTo>
                  <a:cubicBezTo>
                    <a:pt x="183" y="642"/>
                    <a:pt x="269" y="676"/>
                    <a:pt x="358" y="676"/>
                  </a:cubicBezTo>
                  <a:cubicBezTo>
                    <a:pt x="385" y="676"/>
                    <a:pt x="412" y="673"/>
                    <a:pt x="439" y="667"/>
                  </a:cubicBezTo>
                  <a:cubicBezTo>
                    <a:pt x="561" y="636"/>
                    <a:pt x="657" y="540"/>
                    <a:pt x="685" y="421"/>
                  </a:cubicBezTo>
                  <a:cubicBezTo>
                    <a:pt x="690" y="393"/>
                    <a:pt x="696" y="366"/>
                    <a:pt x="696" y="338"/>
                  </a:cubicBezTo>
                  <a:cubicBezTo>
                    <a:pt x="696" y="250"/>
                    <a:pt x="660" y="164"/>
                    <a:pt x="597" y="98"/>
                  </a:cubicBezTo>
                  <a:cubicBezTo>
                    <a:pt x="531" y="34"/>
                    <a:pt x="446" y="0"/>
                    <a:pt x="356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1" name="Google Shape;3151;p34"/>
            <p:cNvSpPr/>
            <p:nvPr/>
          </p:nvSpPr>
          <p:spPr>
            <a:xfrm>
              <a:off x="1889100" y="1038400"/>
              <a:ext cx="16925" cy="16950"/>
            </a:xfrm>
            <a:custGeom>
              <a:avLst/>
              <a:gdLst/>
              <a:ahLst/>
              <a:cxnLst/>
              <a:rect l="l" t="t" r="r" b="b"/>
              <a:pathLst>
                <a:path w="677" h="678" extrusionOk="0">
                  <a:moveTo>
                    <a:pt x="340" y="117"/>
                  </a:moveTo>
                  <a:cubicBezTo>
                    <a:pt x="461" y="117"/>
                    <a:pt x="561" y="216"/>
                    <a:pt x="561" y="338"/>
                  </a:cubicBezTo>
                  <a:cubicBezTo>
                    <a:pt x="561" y="459"/>
                    <a:pt x="461" y="559"/>
                    <a:pt x="340" y="559"/>
                  </a:cubicBezTo>
                  <a:cubicBezTo>
                    <a:pt x="218" y="559"/>
                    <a:pt x="119" y="459"/>
                    <a:pt x="119" y="338"/>
                  </a:cubicBezTo>
                  <a:cubicBezTo>
                    <a:pt x="119" y="216"/>
                    <a:pt x="218" y="117"/>
                    <a:pt x="340" y="117"/>
                  </a:cubicBezTo>
                  <a:close/>
                  <a:moveTo>
                    <a:pt x="340" y="1"/>
                  </a:moveTo>
                  <a:cubicBezTo>
                    <a:pt x="152" y="1"/>
                    <a:pt x="0" y="153"/>
                    <a:pt x="0" y="338"/>
                  </a:cubicBezTo>
                  <a:cubicBezTo>
                    <a:pt x="0" y="525"/>
                    <a:pt x="152" y="677"/>
                    <a:pt x="340" y="677"/>
                  </a:cubicBezTo>
                  <a:cubicBezTo>
                    <a:pt x="525" y="677"/>
                    <a:pt x="677" y="525"/>
                    <a:pt x="677" y="338"/>
                  </a:cubicBezTo>
                  <a:cubicBezTo>
                    <a:pt x="677" y="153"/>
                    <a:pt x="525" y="1"/>
                    <a:pt x="340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2" name="Google Shape;3152;p34"/>
            <p:cNvSpPr/>
            <p:nvPr/>
          </p:nvSpPr>
          <p:spPr>
            <a:xfrm>
              <a:off x="1836850" y="1835650"/>
              <a:ext cx="16925" cy="16925"/>
            </a:xfrm>
            <a:custGeom>
              <a:avLst/>
              <a:gdLst/>
              <a:ahLst/>
              <a:cxnLst/>
              <a:rect l="l" t="t" r="r" b="b"/>
              <a:pathLst>
                <a:path w="677" h="677" extrusionOk="0">
                  <a:moveTo>
                    <a:pt x="340" y="119"/>
                  </a:moveTo>
                  <a:cubicBezTo>
                    <a:pt x="462" y="119"/>
                    <a:pt x="561" y="218"/>
                    <a:pt x="561" y="340"/>
                  </a:cubicBezTo>
                  <a:cubicBezTo>
                    <a:pt x="561" y="461"/>
                    <a:pt x="462" y="561"/>
                    <a:pt x="340" y="561"/>
                  </a:cubicBezTo>
                  <a:cubicBezTo>
                    <a:pt x="219" y="561"/>
                    <a:pt x="119" y="461"/>
                    <a:pt x="119" y="340"/>
                  </a:cubicBezTo>
                  <a:cubicBezTo>
                    <a:pt x="119" y="218"/>
                    <a:pt x="219" y="119"/>
                    <a:pt x="340" y="119"/>
                  </a:cubicBezTo>
                  <a:close/>
                  <a:moveTo>
                    <a:pt x="340" y="0"/>
                  </a:moveTo>
                  <a:cubicBezTo>
                    <a:pt x="152" y="0"/>
                    <a:pt x="1" y="152"/>
                    <a:pt x="1" y="340"/>
                  </a:cubicBezTo>
                  <a:cubicBezTo>
                    <a:pt x="1" y="525"/>
                    <a:pt x="152" y="677"/>
                    <a:pt x="340" y="677"/>
                  </a:cubicBezTo>
                  <a:cubicBezTo>
                    <a:pt x="525" y="677"/>
                    <a:pt x="677" y="525"/>
                    <a:pt x="677" y="340"/>
                  </a:cubicBezTo>
                  <a:cubicBezTo>
                    <a:pt x="677" y="152"/>
                    <a:pt x="525" y="0"/>
                    <a:pt x="340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3" name="Google Shape;3153;p34"/>
            <p:cNvSpPr/>
            <p:nvPr/>
          </p:nvSpPr>
          <p:spPr>
            <a:xfrm>
              <a:off x="1889100" y="1068850"/>
              <a:ext cx="16925" cy="17000"/>
            </a:xfrm>
            <a:custGeom>
              <a:avLst/>
              <a:gdLst/>
              <a:ahLst/>
              <a:cxnLst/>
              <a:rect l="l" t="t" r="r" b="b"/>
              <a:pathLst>
                <a:path w="677" h="680" extrusionOk="0">
                  <a:moveTo>
                    <a:pt x="340" y="119"/>
                  </a:moveTo>
                  <a:cubicBezTo>
                    <a:pt x="461" y="119"/>
                    <a:pt x="561" y="218"/>
                    <a:pt x="561" y="340"/>
                  </a:cubicBezTo>
                  <a:cubicBezTo>
                    <a:pt x="561" y="461"/>
                    <a:pt x="461" y="561"/>
                    <a:pt x="340" y="561"/>
                  </a:cubicBezTo>
                  <a:cubicBezTo>
                    <a:pt x="218" y="561"/>
                    <a:pt x="119" y="461"/>
                    <a:pt x="119" y="340"/>
                  </a:cubicBezTo>
                  <a:cubicBezTo>
                    <a:pt x="119" y="218"/>
                    <a:pt x="218" y="119"/>
                    <a:pt x="340" y="119"/>
                  </a:cubicBezTo>
                  <a:close/>
                  <a:moveTo>
                    <a:pt x="340" y="0"/>
                  </a:moveTo>
                  <a:cubicBezTo>
                    <a:pt x="152" y="0"/>
                    <a:pt x="0" y="152"/>
                    <a:pt x="0" y="340"/>
                  </a:cubicBezTo>
                  <a:cubicBezTo>
                    <a:pt x="0" y="528"/>
                    <a:pt x="152" y="679"/>
                    <a:pt x="340" y="679"/>
                  </a:cubicBezTo>
                  <a:cubicBezTo>
                    <a:pt x="525" y="679"/>
                    <a:pt x="677" y="528"/>
                    <a:pt x="677" y="340"/>
                  </a:cubicBezTo>
                  <a:cubicBezTo>
                    <a:pt x="677" y="152"/>
                    <a:pt x="525" y="0"/>
                    <a:pt x="340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4" name="Google Shape;3154;p34"/>
            <p:cNvSpPr/>
            <p:nvPr/>
          </p:nvSpPr>
          <p:spPr>
            <a:xfrm>
              <a:off x="1611125" y="977275"/>
              <a:ext cx="373450" cy="868550"/>
            </a:xfrm>
            <a:custGeom>
              <a:avLst/>
              <a:gdLst/>
              <a:ahLst/>
              <a:cxnLst/>
              <a:rect l="l" t="t" r="r" b="b"/>
              <a:pathLst>
                <a:path w="14938" h="34742" extrusionOk="0">
                  <a:moveTo>
                    <a:pt x="14598" y="34181"/>
                  </a:moveTo>
                  <a:cubicBezTo>
                    <a:pt x="14719" y="34181"/>
                    <a:pt x="14818" y="34280"/>
                    <a:pt x="14818" y="34401"/>
                  </a:cubicBezTo>
                  <a:cubicBezTo>
                    <a:pt x="14818" y="34523"/>
                    <a:pt x="14719" y="34622"/>
                    <a:pt x="14598" y="34622"/>
                  </a:cubicBezTo>
                  <a:cubicBezTo>
                    <a:pt x="14476" y="34622"/>
                    <a:pt x="14377" y="34523"/>
                    <a:pt x="14377" y="34401"/>
                  </a:cubicBezTo>
                  <a:cubicBezTo>
                    <a:pt x="14377" y="34280"/>
                    <a:pt x="14476" y="34181"/>
                    <a:pt x="14598" y="34181"/>
                  </a:cubicBezTo>
                  <a:close/>
                  <a:moveTo>
                    <a:pt x="83" y="0"/>
                  </a:moveTo>
                  <a:lnTo>
                    <a:pt x="0" y="83"/>
                  </a:lnTo>
                  <a:lnTo>
                    <a:pt x="9355" y="9422"/>
                  </a:lnTo>
                  <a:lnTo>
                    <a:pt x="9355" y="29250"/>
                  </a:lnTo>
                  <a:lnTo>
                    <a:pt x="14322" y="34208"/>
                  </a:lnTo>
                  <a:cubicBezTo>
                    <a:pt x="14283" y="34263"/>
                    <a:pt x="14258" y="34330"/>
                    <a:pt x="14258" y="34401"/>
                  </a:cubicBezTo>
                  <a:cubicBezTo>
                    <a:pt x="14258" y="34589"/>
                    <a:pt x="14410" y="34741"/>
                    <a:pt x="14598" y="34741"/>
                  </a:cubicBezTo>
                  <a:cubicBezTo>
                    <a:pt x="14785" y="34741"/>
                    <a:pt x="14937" y="34589"/>
                    <a:pt x="14937" y="34401"/>
                  </a:cubicBezTo>
                  <a:cubicBezTo>
                    <a:pt x="14937" y="34214"/>
                    <a:pt x="14785" y="34062"/>
                    <a:pt x="14598" y="34062"/>
                  </a:cubicBezTo>
                  <a:cubicBezTo>
                    <a:pt x="14526" y="34062"/>
                    <a:pt x="14460" y="34087"/>
                    <a:pt x="14404" y="34125"/>
                  </a:cubicBezTo>
                  <a:lnTo>
                    <a:pt x="9471" y="29201"/>
                  </a:lnTo>
                  <a:lnTo>
                    <a:pt x="9471" y="9375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5" name="Google Shape;3155;p34"/>
            <p:cNvSpPr/>
            <p:nvPr/>
          </p:nvSpPr>
          <p:spPr>
            <a:xfrm>
              <a:off x="1695175" y="963875"/>
              <a:ext cx="377650" cy="901950"/>
            </a:xfrm>
            <a:custGeom>
              <a:avLst/>
              <a:gdLst/>
              <a:ahLst/>
              <a:cxnLst/>
              <a:rect l="l" t="t" r="r" b="b"/>
              <a:pathLst>
                <a:path w="15106" h="36078" extrusionOk="0">
                  <a:moveTo>
                    <a:pt x="332" y="1"/>
                  </a:moveTo>
                  <a:lnTo>
                    <a:pt x="0" y="335"/>
                  </a:lnTo>
                  <a:lnTo>
                    <a:pt x="3178" y="3490"/>
                  </a:lnTo>
                  <a:lnTo>
                    <a:pt x="7859" y="8136"/>
                  </a:lnTo>
                  <a:lnTo>
                    <a:pt x="7859" y="29215"/>
                  </a:lnTo>
                  <a:lnTo>
                    <a:pt x="14322" y="35628"/>
                  </a:lnTo>
                  <a:cubicBezTo>
                    <a:pt x="14319" y="35647"/>
                    <a:pt x="14316" y="35663"/>
                    <a:pt x="14316" y="35683"/>
                  </a:cubicBezTo>
                  <a:cubicBezTo>
                    <a:pt x="14316" y="35901"/>
                    <a:pt x="14493" y="36078"/>
                    <a:pt x="14711" y="36078"/>
                  </a:cubicBezTo>
                  <a:cubicBezTo>
                    <a:pt x="14929" y="36078"/>
                    <a:pt x="15106" y="35901"/>
                    <a:pt x="15106" y="35683"/>
                  </a:cubicBezTo>
                  <a:cubicBezTo>
                    <a:pt x="15106" y="35465"/>
                    <a:pt x="14929" y="35288"/>
                    <a:pt x="14711" y="35288"/>
                  </a:cubicBezTo>
                  <a:cubicBezTo>
                    <a:pt x="14692" y="35288"/>
                    <a:pt x="14672" y="35291"/>
                    <a:pt x="14653" y="35294"/>
                  </a:cubicBezTo>
                  <a:lnTo>
                    <a:pt x="8332" y="29019"/>
                  </a:lnTo>
                  <a:lnTo>
                    <a:pt x="8332" y="7940"/>
                  </a:lnTo>
                  <a:lnTo>
                    <a:pt x="8263" y="7871"/>
                  </a:lnTo>
                  <a:lnTo>
                    <a:pt x="3294" y="2938"/>
                  </a:lnTo>
                  <a:lnTo>
                    <a:pt x="332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6" name="Google Shape;3156;p34"/>
            <p:cNvSpPr/>
            <p:nvPr/>
          </p:nvSpPr>
          <p:spPr>
            <a:xfrm>
              <a:off x="1563900" y="991550"/>
              <a:ext cx="348000" cy="843075"/>
            </a:xfrm>
            <a:custGeom>
              <a:avLst/>
              <a:gdLst/>
              <a:ahLst/>
              <a:cxnLst/>
              <a:rect l="l" t="t" r="r" b="b"/>
              <a:pathLst>
                <a:path w="13920" h="33723" extrusionOk="0">
                  <a:moveTo>
                    <a:pt x="84" y="1"/>
                  </a:moveTo>
                  <a:lnTo>
                    <a:pt x="1" y="83"/>
                  </a:lnTo>
                  <a:lnTo>
                    <a:pt x="9376" y="9442"/>
                  </a:lnTo>
                  <a:lnTo>
                    <a:pt x="9376" y="29270"/>
                  </a:lnTo>
                  <a:lnTo>
                    <a:pt x="13837" y="33723"/>
                  </a:lnTo>
                  <a:lnTo>
                    <a:pt x="13919" y="33640"/>
                  </a:lnTo>
                  <a:lnTo>
                    <a:pt x="9491" y="29220"/>
                  </a:lnTo>
                  <a:lnTo>
                    <a:pt x="9491" y="9392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7" name="Google Shape;3157;p34"/>
            <p:cNvSpPr/>
            <p:nvPr/>
          </p:nvSpPr>
          <p:spPr>
            <a:xfrm>
              <a:off x="1587225" y="984175"/>
              <a:ext cx="367050" cy="861650"/>
            </a:xfrm>
            <a:custGeom>
              <a:avLst/>
              <a:gdLst/>
              <a:ahLst/>
              <a:cxnLst/>
              <a:rect l="l" t="t" r="r" b="b"/>
              <a:pathLst>
                <a:path w="14682" h="34466" extrusionOk="0">
                  <a:moveTo>
                    <a:pt x="14344" y="33905"/>
                  </a:moveTo>
                  <a:cubicBezTo>
                    <a:pt x="14466" y="33905"/>
                    <a:pt x="14565" y="34004"/>
                    <a:pt x="14565" y="34125"/>
                  </a:cubicBezTo>
                  <a:cubicBezTo>
                    <a:pt x="14565" y="34247"/>
                    <a:pt x="14466" y="34346"/>
                    <a:pt x="14344" y="34346"/>
                  </a:cubicBezTo>
                  <a:cubicBezTo>
                    <a:pt x="14223" y="34346"/>
                    <a:pt x="14124" y="34247"/>
                    <a:pt x="14124" y="34125"/>
                  </a:cubicBezTo>
                  <a:cubicBezTo>
                    <a:pt x="14124" y="34004"/>
                    <a:pt x="14223" y="33905"/>
                    <a:pt x="14344" y="33905"/>
                  </a:cubicBezTo>
                  <a:close/>
                  <a:moveTo>
                    <a:pt x="87" y="0"/>
                  </a:moveTo>
                  <a:lnTo>
                    <a:pt x="1" y="83"/>
                  </a:lnTo>
                  <a:lnTo>
                    <a:pt x="9376" y="9441"/>
                  </a:lnTo>
                  <a:lnTo>
                    <a:pt x="9376" y="29256"/>
                  </a:lnTo>
                  <a:lnTo>
                    <a:pt x="14066" y="33932"/>
                  </a:lnTo>
                  <a:cubicBezTo>
                    <a:pt x="14027" y="33987"/>
                    <a:pt x="14005" y="34054"/>
                    <a:pt x="14005" y="34125"/>
                  </a:cubicBezTo>
                  <a:cubicBezTo>
                    <a:pt x="14005" y="34313"/>
                    <a:pt x="14157" y="34465"/>
                    <a:pt x="14344" y="34465"/>
                  </a:cubicBezTo>
                  <a:cubicBezTo>
                    <a:pt x="14529" y="34465"/>
                    <a:pt x="14681" y="34313"/>
                    <a:pt x="14681" y="34125"/>
                  </a:cubicBezTo>
                  <a:cubicBezTo>
                    <a:pt x="14681" y="33941"/>
                    <a:pt x="14529" y="33789"/>
                    <a:pt x="14344" y="33789"/>
                  </a:cubicBezTo>
                  <a:cubicBezTo>
                    <a:pt x="14273" y="33789"/>
                    <a:pt x="14204" y="33811"/>
                    <a:pt x="14148" y="33849"/>
                  </a:cubicBezTo>
                  <a:lnTo>
                    <a:pt x="9494" y="29206"/>
                  </a:lnTo>
                  <a:lnTo>
                    <a:pt x="9494" y="9391"/>
                  </a:lnTo>
                  <a:lnTo>
                    <a:pt x="87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3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59" name="Google Shape;3159;p35"/>
          <p:cNvGrpSpPr/>
          <p:nvPr/>
        </p:nvGrpSpPr>
        <p:grpSpPr>
          <a:xfrm flipH="1">
            <a:off x="7012893" y="-850730"/>
            <a:ext cx="2835779" cy="2780448"/>
            <a:chOff x="1400775" y="920275"/>
            <a:chExt cx="1637475" cy="1605525"/>
          </a:xfrm>
        </p:grpSpPr>
        <p:sp>
          <p:nvSpPr>
            <p:cNvPr id="3160" name="Google Shape;3160;p35"/>
            <p:cNvSpPr/>
            <p:nvPr/>
          </p:nvSpPr>
          <p:spPr>
            <a:xfrm>
              <a:off x="2472400" y="990525"/>
              <a:ext cx="16925" cy="247025"/>
            </a:xfrm>
            <a:custGeom>
              <a:avLst/>
              <a:gdLst/>
              <a:ahLst/>
              <a:cxnLst/>
              <a:rect l="l" t="t" r="r" b="b"/>
              <a:pathLst>
                <a:path w="677" h="9881" extrusionOk="0">
                  <a:moveTo>
                    <a:pt x="337" y="9320"/>
                  </a:moveTo>
                  <a:cubicBezTo>
                    <a:pt x="458" y="9320"/>
                    <a:pt x="558" y="9419"/>
                    <a:pt x="558" y="9540"/>
                  </a:cubicBezTo>
                  <a:cubicBezTo>
                    <a:pt x="558" y="9662"/>
                    <a:pt x="458" y="9761"/>
                    <a:pt x="337" y="9761"/>
                  </a:cubicBezTo>
                  <a:cubicBezTo>
                    <a:pt x="215" y="9761"/>
                    <a:pt x="116" y="9662"/>
                    <a:pt x="116" y="9540"/>
                  </a:cubicBezTo>
                  <a:cubicBezTo>
                    <a:pt x="116" y="9419"/>
                    <a:pt x="215" y="9320"/>
                    <a:pt x="337" y="9320"/>
                  </a:cubicBezTo>
                  <a:close/>
                  <a:moveTo>
                    <a:pt x="279" y="0"/>
                  </a:moveTo>
                  <a:lnTo>
                    <a:pt x="279" y="9206"/>
                  </a:lnTo>
                  <a:cubicBezTo>
                    <a:pt x="122" y="9237"/>
                    <a:pt x="0" y="9375"/>
                    <a:pt x="0" y="9540"/>
                  </a:cubicBezTo>
                  <a:cubicBezTo>
                    <a:pt x="0" y="9728"/>
                    <a:pt x="152" y="9880"/>
                    <a:pt x="337" y="9880"/>
                  </a:cubicBezTo>
                  <a:cubicBezTo>
                    <a:pt x="525" y="9880"/>
                    <a:pt x="676" y="9728"/>
                    <a:pt x="676" y="9540"/>
                  </a:cubicBezTo>
                  <a:cubicBezTo>
                    <a:pt x="676" y="9375"/>
                    <a:pt x="555" y="9237"/>
                    <a:pt x="398" y="9206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1" name="Google Shape;3161;p35"/>
            <p:cNvSpPr/>
            <p:nvPr/>
          </p:nvSpPr>
          <p:spPr>
            <a:xfrm>
              <a:off x="2905300" y="1457050"/>
              <a:ext cx="73250" cy="126800"/>
            </a:xfrm>
            <a:custGeom>
              <a:avLst/>
              <a:gdLst/>
              <a:ahLst/>
              <a:cxnLst/>
              <a:rect l="l" t="t" r="r" b="b"/>
              <a:pathLst>
                <a:path w="2930" h="5072" extrusionOk="0">
                  <a:moveTo>
                    <a:pt x="337" y="4511"/>
                  </a:moveTo>
                  <a:cubicBezTo>
                    <a:pt x="459" y="4511"/>
                    <a:pt x="558" y="4610"/>
                    <a:pt x="558" y="4732"/>
                  </a:cubicBezTo>
                  <a:cubicBezTo>
                    <a:pt x="558" y="4853"/>
                    <a:pt x="459" y="4952"/>
                    <a:pt x="337" y="4952"/>
                  </a:cubicBezTo>
                  <a:cubicBezTo>
                    <a:pt x="216" y="4952"/>
                    <a:pt x="117" y="4853"/>
                    <a:pt x="117" y="4732"/>
                  </a:cubicBezTo>
                  <a:cubicBezTo>
                    <a:pt x="117" y="4610"/>
                    <a:pt x="216" y="4511"/>
                    <a:pt x="337" y="4511"/>
                  </a:cubicBezTo>
                  <a:close/>
                  <a:moveTo>
                    <a:pt x="509" y="0"/>
                  </a:moveTo>
                  <a:lnTo>
                    <a:pt x="279" y="232"/>
                  </a:lnTo>
                  <a:lnTo>
                    <a:pt x="279" y="4400"/>
                  </a:lnTo>
                  <a:cubicBezTo>
                    <a:pt x="119" y="4428"/>
                    <a:pt x="1" y="4566"/>
                    <a:pt x="1" y="4732"/>
                  </a:cubicBezTo>
                  <a:cubicBezTo>
                    <a:pt x="1" y="4919"/>
                    <a:pt x="152" y="5071"/>
                    <a:pt x="337" y="5071"/>
                  </a:cubicBezTo>
                  <a:cubicBezTo>
                    <a:pt x="525" y="5071"/>
                    <a:pt x="677" y="4919"/>
                    <a:pt x="677" y="4732"/>
                  </a:cubicBezTo>
                  <a:cubicBezTo>
                    <a:pt x="677" y="4566"/>
                    <a:pt x="556" y="4428"/>
                    <a:pt x="398" y="4400"/>
                  </a:cubicBezTo>
                  <a:lnTo>
                    <a:pt x="398" y="279"/>
                  </a:lnTo>
                  <a:lnTo>
                    <a:pt x="558" y="119"/>
                  </a:lnTo>
                  <a:lnTo>
                    <a:pt x="2930" y="119"/>
                  </a:lnTo>
                  <a:lnTo>
                    <a:pt x="2930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2" name="Google Shape;3162;p35"/>
            <p:cNvSpPr/>
            <p:nvPr/>
          </p:nvSpPr>
          <p:spPr>
            <a:xfrm>
              <a:off x="2400400" y="1336750"/>
              <a:ext cx="16950" cy="16925"/>
            </a:xfrm>
            <a:custGeom>
              <a:avLst/>
              <a:gdLst/>
              <a:ahLst/>
              <a:cxnLst/>
              <a:rect l="l" t="t" r="r" b="b"/>
              <a:pathLst>
                <a:path w="678" h="677" extrusionOk="0">
                  <a:moveTo>
                    <a:pt x="340" y="119"/>
                  </a:moveTo>
                  <a:cubicBezTo>
                    <a:pt x="462" y="119"/>
                    <a:pt x="561" y="219"/>
                    <a:pt x="561" y="340"/>
                  </a:cubicBezTo>
                  <a:cubicBezTo>
                    <a:pt x="561" y="462"/>
                    <a:pt x="462" y="561"/>
                    <a:pt x="340" y="561"/>
                  </a:cubicBezTo>
                  <a:cubicBezTo>
                    <a:pt x="219" y="561"/>
                    <a:pt x="120" y="462"/>
                    <a:pt x="120" y="340"/>
                  </a:cubicBezTo>
                  <a:cubicBezTo>
                    <a:pt x="120" y="219"/>
                    <a:pt x="219" y="119"/>
                    <a:pt x="340" y="119"/>
                  </a:cubicBezTo>
                  <a:close/>
                  <a:moveTo>
                    <a:pt x="340" y="1"/>
                  </a:moveTo>
                  <a:cubicBezTo>
                    <a:pt x="153" y="1"/>
                    <a:pt x="1" y="152"/>
                    <a:pt x="1" y="340"/>
                  </a:cubicBezTo>
                  <a:cubicBezTo>
                    <a:pt x="1" y="525"/>
                    <a:pt x="153" y="677"/>
                    <a:pt x="340" y="677"/>
                  </a:cubicBezTo>
                  <a:cubicBezTo>
                    <a:pt x="525" y="677"/>
                    <a:pt x="677" y="525"/>
                    <a:pt x="677" y="340"/>
                  </a:cubicBezTo>
                  <a:cubicBezTo>
                    <a:pt x="677" y="152"/>
                    <a:pt x="525" y="1"/>
                    <a:pt x="340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3" name="Google Shape;3163;p35"/>
            <p:cNvSpPr/>
            <p:nvPr/>
          </p:nvSpPr>
          <p:spPr>
            <a:xfrm>
              <a:off x="2727800" y="1624750"/>
              <a:ext cx="310450" cy="193250"/>
            </a:xfrm>
            <a:custGeom>
              <a:avLst/>
              <a:gdLst/>
              <a:ahLst/>
              <a:cxnLst/>
              <a:rect l="l" t="t" r="r" b="b"/>
              <a:pathLst>
                <a:path w="12418" h="7730" extrusionOk="0">
                  <a:moveTo>
                    <a:pt x="12083" y="0"/>
                  </a:moveTo>
                  <a:lnTo>
                    <a:pt x="5036" y="7100"/>
                  </a:lnTo>
                  <a:lnTo>
                    <a:pt x="710" y="7100"/>
                  </a:lnTo>
                  <a:cubicBezTo>
                    <a:pt x="638" y="7004"/>
                    <a:pt x="525" y="6940"/>
                    <a:pt x="395" y="6940"/>
                  </a:cubicBezTo>
                  <a:cubicBezTo>
                    <a:pt x="177" y="6940"/>
                    <a:pt x="1" y="7117"/>
                    <a:pt x="1" y="7335"/>
                  </a:cubicBezTo>
                  <a:cubicBezTo>
                    <a:pt x="1" y="7553"/>
                    <a:pt x="177" y="7730"/>
                    <a:pt x="395" y="7730"/>
                  </a:cubicBezTo>
                  <a:cubicBezTo>
                    <a:pt x="525" y="7730"/>
                    <a:pt x="638" y="7669"/>
                    <a:pt x="710" y="7572"/>
                  </a:cubicBezTo>
                  <a:lnTo>
                    <a:pt x="5232" y="7572"/>
                  </a:lnTo>
                  <a:lnTo>
                    <a:pt x="12417" y="331"/>
                  </a:lnTo>
                  <a:lnTo>
                    <a:pt x="12083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4" name="Google Shape;3164;p35"/>
            <p:cNvSpPr/>
            <p:nvPr/>
          </p:nvSpPr>
          <p:spPr>
            <a:xfrm>
              <a:off x="2400400" y="1367250"/>
              <a:ext cx="16950" cy="16950"/>
            </a:xfrm>
            <a:custGeom>
              <a:avLst/>
              <a:gdLst/>
              <a:ahLst/>
              <a:cxnLst/>
              <a:rect l="l" t="t" r="r" b="b"/>
              <a:pathLst>
                <a:path w="678" h="678" extrusionOk="0">
                  <a:moveTo>
                    <a:pt x="340" y="119"/>
                  </a:moveTo>
                  <a:cubicBezTo>
                    <a:pt x="462" y="119"/>
                    <a:pt x="561" y="219"/>
                    <a:pt x="561" y="340"/>
                  </a:cubicBezTo>
                  <a:cubicBezTo>
                    <a:pt x="561" y="462"/>
                    <a:pt x="462" y="558"/>
                    <a:pt x="340" y="558"/>
                  </a:cubicBezTo>
                  <a:cubicBezTo>
                    <a:pt x="219" y="558"/>
                    <a:pt x="120" y="462"/>
                    <a:pt x="120" y="340"/>
                  </a:cubicBezTo>
                  <a:cubicBezTo>
                    <a:pt x="120" y="219"/>
                    <a:pt x="219" y="119"/>
                    <a:pt x="340" y="119"/>
                  </a:cubicBezTo>
                  <a:close/>
                  <a:moveTo>
                    <a:pt x="340" y="1"/>
                  </a:moveTo>
                  <a:cubicBezTo>
                    <a:pt x="153" y="1"/>
                    <a:pt x="1" y="153"/>
                    <a:pt x="1" y="340"/>
                  </a:cubicBezTo>
                  <a:cubicBezTo>
                    <a:pt x="1" y="525"/>
                    <a:pt x="153" y="677"/>
                    <a:pt x="340" y="677"/>
                  </a:cubicBezTo>
                  <a:cubicBezTo>
                    <a:pt x="525" y="677"/>
                    <a:pt x="677" y="525"/>
                    <a:pt x="677" y="340"/>
                  </a:cubicBezTo>
                  <a:cubicBezTo>
                    <a:pt x="677" y="153"/>
                    <a:pt x="525" y="1"/>
                    <a:pt x="340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5" name="Google Shape;3165;p35"/>
            <p:cNvSpPr/>
            <p:nvPr/>
          </p:nvSpPr>
          <p:spPr>
            <a:xfrm>
              <a:off x="2399025" y="1396800"/>
              <a:ext cx="19775" cy="19825"/>
            </a:xfrm>
            <a:custGeom>
              <a:avLst/>
              <a:gdLst/>
              <a:ahLst/>
              <a:cxnLst/>
              <a:rect l="l" t="t" r="r" b="b"/>
              <a:pathLst>
                <a:path w="791" h="793" extrusionOk="0">
                  <a:moveTo>
                    <a:pt x="395" y="0"/>
                  </a:moveTo>
                  <a:cubicBezTo>
                    <a:pt x="177" y="0"/>
                    <a:pt x="1" y="177"/>
                    <a:pt x="1" y="398"/>
                  </a:cubicBezTo>
                  <a:cubicBezTo>
                    <a:pt x="1" y="616"/>
                    <a:pt x="177" y="793"/>
                    <a:pt x="395" y="793"/>
                  </a:cubicBezTo>
                  <a:cubicBezTo>
                    <a:pt x="613" y="793"/>
                    <a:pt x="790" y="616"/>
                    <a:pt x="790" y="398"/>
                  </a:cubicBezTo>
                  <a:cubicBezTo>
                    <a:pt x="790" y="177"/>
                    <a:pt x="613" y="0"/>
                    <a:pt x="395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6" name="Google Shape;3166;p35"/>
            <p:cNvSpPr/>
            <p:nvPr/>
          </p:nvSpPr>
          <p:spPr>
            <a:xfrm>
              <a:off x="2391725" y="990525"/>
              <a:ext cx="83725" cy="512775"/>
            </a:xfrm>
            <a:custGeom>
              <a:avLst/>
              <a:gdLst/>
              <a:ahLst/>
              <a:cxnLst/>
              <a:rect l="l" t="t" r="r" b="b"/>
              <a:pathLst>
                <a:path w="3349" h="20511" extrusionOk="0">
                  <a:moveTo>
                    <a:pt x="0" y="0"/>
                  </a:moveTo>
                  <a:lnTo>
                    <a:pt x="0" y="8988"/>
                  </a:lnTo>
                  <a:lnTo>
                    <a:pt x="2716" y="11685"/>
                  </a:lnTo>
                  <a:lnTo>
                    <a:pt x="2716" y="19801"/>
                  </a:lnTo>
                  <a:cubicBezTo>
                    <a:pt x="2620" y="19873"/>
                    <a:pt x="2556" y="19986"/>
                    <a:pt x="2556" y="20116"/>
                  </a:cubicBezTo>
                  <a:cubicBezTo>
                    <a:pt x="2556" y="20334"/>
                    <a:pt x="2733" y="20511"/>
                    <a:pt x="2951" y="20511"/>
                  </a:cubicBezTo>
                  <a:cubicBezTo>
                    <a:pt x="3169" y="20511"/>
                    <a:pt x="3349" y="20334"/>
                    <a:pt x="3349" y="20116"/>
                  </a:cubicBezTo>
                  <a:cubicBezTo>
                    <a:pt x="3349" y="19986"/>
                    <a:pt x="3285" y="19873"/>
                    <a:pt x="3188" y="19801"/>
                  </a:cubicBezTo>
                  <a:lnTo>
                    <a:pt x="3188" y="11489"/>
                  </a:lnTo>
                  <a:lnTo>
                    <a:pt x="472" y="8792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7" name="Google Shape;3167;p35"/>
            <p:cNvSpPr/>
            <p:nvPr/>
          </p:nvSpPr>
          <p:spPr>
            <a:xfrm>
              <a:off x="2688525" y="1369200"/>
              <a:ext cx="297400" cy="472550"/>
            </a:xfrm>
            <a:custGeom>
              <a:avLst/>
              <a:gdLst/>
              <a:ahLst/>
              <a:cxnLst/>
              <a:rect l="l" t="t" r="r" b="b"/>
              <a:pathLst>
                <a:path w="11896" h="18902" extrusionOk="0">
                  <a:moveTo>
                    <a:pt x="338" y="18341"/>
                  </a:moveTo>
                  <a:cubicBezTo>
                    <a:pt x="459" y="18341"/>
                    <a:pt x="559" y="18440"/>
                    <a:pt x="559" y="18562"/>
                  </a:cubicBezTo>
                  <a:cubicBezTo>
                    <a:pt x="559" y="18683"/>
                    <a:pt x="459" y="18782"/>
                    <a:pt x="338" y="18782"/>
                  </a:cubicBezTo>
                  <a:cubicBezTo>
                    <a:pt x="216" y="18782"/>
                    <a:pt x="117" y="18683"/>
                    <a:pt x="117" y="18562"/>
                  </a:cubicBezTo>
                  <a:cubicBezTo>
                    <a:pt x="117" y="18440"/>
                    <a:pt x="216" y="18341"/>
                    <a:pt x="338" y="18341"/>
                  </a:cubicBezTo>
                  <a:close/>
                  <a:moveTo>
                    <a:pt x="7051" y="0"/>
                  </a:moveTo>
                  <a:lnTo>
                    <a:pt x="5202" y="1863"/>
                  </a:lnTo>
                  <a:lnTo>
                    <a:pt x="5202" y="8196"/>
                  </a:lnTo>
                  <a:lnTo>
                    <a:pt x="280" y="13154"/>
                  </a:lnTo>
                  <a:lnTo>
                    <a:pt x="280" y="18228"/>
                  </a:lnTo>
                  <a:cubicBezTo>
                    <a:pt x="120" y="18258"/>
                    <a:pt x="1" y="18396"/>
                    <a:pt x="1" y="18562"/>
                  </a:cubicBezTo>
                  <a:cubicBezTo>
                    <a:pt x="1" y="18749"/>
                    <a:pt x="153" y="18901"/>
                    <a:pt x="338" y="18901"/>
                  </a:cubicBezTo>
                  <a:cubicBezTo>
                    <a:pt x="525" y="18901"/>
                    <a:pt x="677" y="18749"/>
                    <a:pt x="677" y="18562"/>
                  </a:cubicBezTo>
                  <a:cubicBezTo>
                    <a:pt x="677" y="18396"/>
                    <a:pt x="556" y="18258"/>
                    <a:pt x="398" y="18228"/>
                  </a:cubicBezTo>
                  <a:lnTo>
                    <a:pt x="398" y="13201"/>
                  </a:lnTo>
                  <a:lnTo>
                    <a:pt x="5318" y="8243"/>
                  </a:lnTo>
                  <a:lnTo>
                    <a:pt x="5318" y="1913"/>
                  </a:lnTo>
                  <a:lnTo>
                    <a:pt x="7101" y="116"/>
                  </a:lnTo>
                  <a:lnTo>
                    <a:pt x="11896" y="116"/>
                  </a:lnTo>
                  <a:lnTo>
                    <a:pt x="11896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8" name="Google Shape;3168;p35"/>
            <p:cNvSpPr/>
            <p:nvPr/>
          </p:nvSpPr>
          <p:spPr>
            <a:xfrm>
              <a:off x="2425675" y="990525"/>
              <a:ext cx="16925" cy="200575"/>
            </a:xfrm>
            <a:custGeom>
              <a:avLst/>
              <a:gdLst/>
              <a:ahLst/>
              <a:cxnLst/>
              <a:rect l="l" t="t" r="r" b="b"/>
              <a:pathLst>
                <a:path w="677" h="8023" extrusionOk="0">
                  <a:moveTo>
                    <a:pt x="337" y="7465"/>
                  </a:moveTo>
                  <a:cubicBezTo>
                    <a:pt x="458" y="7465"/>
                    <a:pt x="558" y="7564"/>
                    <a:pt x="558" y="7685"/>
                  </a:cubicBezTo>
                  <a:cubicBezTo>
                    <a:pt x="558" y="7807"/>
                    <a:pt x="458" y="7906"/>
                    <a:pt x="337" y="7906"/>
                  </a:cubicBezTo>
                  <a:cubicBezTo>
                    <a:pt x="216" y="7906"/>
                    <a:pt x="116" y="7807"/>
                    <a:pt x="116" y="7685"/>
                  </a:cubicBezTo>
                  <a:cubicBezTo>
                    <a:pt x="116" y="7564"/>
                    <a:pt x="216" y="7465"/>
                    <a:pt x="337" y="7465"/>
                  </a:cubicBezTo>
                  <a:close/>
                  <a:moveTo>
                    <a:pt x="279" y="0"/>
                  </a:moveTo>
                  <a:lnTo>
                    <a:pt x="279" y="7351"/>
                  </a:lnTo>
                  <a:cubicBezTo>
                    <a:pt x="122" y="7379"/>
                    <a:pt x="0" y="7517"/>
                    <a:pt x="0" y="7685"/>
                  </a:cubicBezTo>
                  <a:cubicBezTo>
                    <a:pt x="0" y="7870"/>
                    <a:pt x="149" y="8022"/>
                    <a:pt x="337" y="8022"/>
                  </a:cubicBezTo>
                  <a:cubicBezTo>
                    <a:pt x="525" y="8022"/>
                    <a:pt x="677" y="7870"/>
                    <a:pt x="677" y="7685"/>
                  </a:cubicBezTo>
                  <a:cubicBezTo>
                    <a:pt x="677" y="7520"/>
                    <a:pt x="555" y="7382"/>
                    <a:pt x="398" y="7351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9" name="Google Shape;3169;p35"/>
            <p:cNvSpPr/>
            <p:nvPr/>
          </p:nvSpPr>
          <p:spPr>
            <a:xfrm>
              <a:off x="2664875" y="1345800"/>
              <a:ext cx="321000" cy="519675"/>
            </a:xfrm>
            <a:custGeom>
              <a:avLst/>
              <a:gdLst/>
              <a:ahLst/>
              <a:cxnLst/>
              <a:rect l="l" t="t" r="r" b="b"/>
              <a:pathLst>
                <a:path w="12840" h="20787" extrusionOk="0">
                  <a:moveTo>
                    <a:pt x="340" y="20229"/>
                  </a:moveTo>
                  <a:cubicBezTo>
                    <a:pt x="461" y="20229"/>
                    <a:pt x="560" y="20329"/>
                    <a:pt x="560" y="20450"/>
                  </a:cubicBezTo>
                  <a:cubicBezTo>
                    <a:pt x="560" y="20571"/>
                    <a:pt x="461" y="20668"/>
                    <a:pt x="340" y="20668"/>
                  </a:cubicBezTo>
                  <a:cubicBezTo>
                    <a:pt x="218" y="20668"/>
                    <a:pt x="119" y="20571"/>
                    <a:pt x="119" y="20450"/>
                  </a:cubicBezTo>
                  <a:cubicBezTo>
                    <a:pt x="119" y="20329"/>
                    <a:pt x="218" y="20229"/>
                    <a:pt x="340" y="20229"/>
                  </a:cubicBezTo>
                  <a:close/>
                  <a:moveTo>
                    <a:pt x="7685" y="0"/>
                  </a:moveTo>
                  <a:lnTo>
                    <a:pt x="5201" y="2501"/>
                  </a:lnTo>
                  <a:lnTo>
                    <a:pt x="5201" y="8834"/>
                  </a:lnTo>
                  <a:lnTo>
                    <a:pt x="279" y="13792"/>
                  </a:lnTo>
                  <a:lnTo>
                    <a:pt x="279" y="20116"/>
                  </a:lnTo>
                  <a:cubicBezTo>
                    <a:pt x="122" y="20144"/>
                    <a:pt x="0" y="20282"/>
                    <a:pt x="0" y="20450"/>
                  </a:cubicBezTo>
                  <a:cubicBezTo>
                    <a:pt x="0" y="20635"/>
                    <a:pt x="152" y="20787"/>
                    <a:pt x="340" y="20787"/>
                  </a:cubicBezTo>
                  <a:cubicBezTo>
                    <a:pt x="525" y="20787"/>
                    <a:pt x="676" y="20635"/>
                    <a:pt x="676" y="20450"/>
                  </a:cubicBezTo>
                  <a:cubicBezTo>
                    <a:pt x="676" y="20282"/>
                    <a:pt x="555" y="20144"/>
                    <a:pt x="398" y="20116"/>
                  </a:cubicBezTo>
                  <a:lnTo>
                    <a:pt x="398" y="13839"/>
                  </a:lnTo>
                  <a:lnTo>
                    <a:pt x="5320" y="8881"/>
                  </a:lnTo>
                  <a:lnTo>
                    <a:pt x="5320" y="2551"/>
                  </a:lnTo>
                  <a:lnTo>
                    <a:pt x="7732" y="119"/>
                  </a:lnTo>
                  <a:lnTo>
                    <a:pt x="12839" y="119"/>
                  </a:lnTo>
                  <a:lnTo>
                    <a:pt x="12839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0" name="Google Shape;3170;p35"/>
            <p:cNvSpPr/>
            <p:nvPr/>
          </p:nvSpPr>
          <p:spPr>
            <a:xfrm>
              <a:off x="2449000" y="990525"/>
              <a:ext cx="16925" cy="223825"/>
            </a:xfrm>
            <a:custGeom>
              <a:avLst/>
              <a:gdLst/>
              <a:ahLst/>
              <a:cxnLst/>
              <a:rect l="l" t="t" r="r" b="b"/>
              <a:pathLst>
                <a:path w="677" h="8953" extrusionOk="0">
                  <a:moveTo>
                    <a:pt x="340" y="8392"/>
                  </a:moveTo>
                  <a:cubicBezTo>
                    <a:pt x="461" y="8392"/>
                    <a:pt x="561" y="8491"/>
                    <a:pt x="561" y="8613"/>
                  </a:cubicBezTo>
                  <a:cubicBezTo>
                    <a:pt x="561" y="8734"/>
                    <a:pt x="461" y="8834"/>
                    <a:pt x="340" y="8834"/>
                  </a:cubicBezTo>
                  <a:cubicBezTo>
                    <a:pt x="218" y="8834"/>
                    <a:pt x="119" y="8734"/>
                    <a:pt x="119" y="8613"/>
                  </a:cubicBezTo>
                  <a:cubicBezTo>
                    <a:pt x="119" y="8491"/>
                    <a:pt x="218" y="8392"/>
                    <a:pt x="340" y="8392"/>
                  </a:cubicBezTo>
                  <a:close/>
                  <a:moveTo>
                    <a:pt x="279" y="0"/>
                  </a:moveTo>
                  <a:lnTo>
                    <a:pt x="279" y="8279"/>
                  </a:lnTo>
                  <a:cubicBezTo>
                    <a:pt x="122" y="8307"/>
                    <a:pt x="0" y="8445"/>
                    <a:pt x="0" y="8613"/>
                  </a:cubicBezTo>
                  <a:cubicBezTo>
                    <a:pt x="0" y="8801"/>
                    <a:pt x="152" y="8952"/>
                    <a:pt x="340" y="8952"/>
                  </a:cubicBezTo>
                  <a:cubicBezTo>
                    <a:pt x="525" y="8952"/>
                    <a:pt x="677" y="8801"/>
                    <a:pt x="677" y="8613"/>
                  </a:cubicBezTo>
                  <a:cubicBezTo>
                    <a:pt x="677" y="8447"/>
                    <a:pt x="555" y="8309"/>
                    <a:pt x="398" y="8282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1" name="Google Shape;3171;p35"/>
            <p:cNvSpPr/>
            <p:nvPr/>
          </p:nvSpPr>
          <p:spPr>
            <a:xfrm>
              <a:off x="2729175" y="1591350"/>
              <a:ext cx="290575" cy="188775"/>
            </a:xfrm>
            <a:custGeom>
              <a:avLst/>
              <a:gdLst/>
              <a:ahLst/>
              <a:cxnLst/>
              <a:rect l="l" t="t" r="r" b="b"/>
              <a:pathLst>
                <a:path w="11623" h="7551" extrusionOk="0">
                  <a:moveTo>
                    <a:pt x="340" y="6990"/>
                  </a:moveTo>
                  <a:cubicBezTo>
                    <a:pt x="462" y="6990"/>
                    <a:pt x="561" y="7089"/>
                    <a:pt x="561" y="7210"/>
                  </a:cubicBezTo>
                  <a:cubicBezTo>
                    <a:pt x="561" y="7332"/>
                    <a:pt x="462" y="7431"/>
                    <a:pt x="340" y="7431"/>
                  </a:cubicBezTo>
                  <a:cubicBezTo>
                    <a:pt x="219" y="7431"/>
                    <a:pt x="120" y="7332"/>
                    <a:pt x="120" y="7210"/>
                  </a:cubicBezTo>
                  <a:cubicBezTo>
                    <a:pt x="120" y="7089"/>
                    <a:pt x="219" y="6990"/>
                    <a:pt x="340" y="6990"/>
                  </a:cubicBezTo>
                  <a:close/>
                  <a:moveTo>
                    <a:pt x="11540" y="0"/>
                  </a:moveTo>
                  <a:lnTo>
                    <a:pt x="4440" y="7153"/>
                  </a:lnTo>
                  <a:lnTo>
                    <a:pt x="672" y="7153"/>
                  </a:lnTo>
                  <a:cubicBezTo>
                    <a:pt x="644" y="6995"/>
                    <a:pt x="506" y="6874"/>
                    <a:pt x="340" y="6874"/>
                  </a:cubicBezTo>
                  <a:cubicBezTo>
                    <a:pt x="153" y="6874"/>
                    <a:pt x="1" y="7026"/>
                    <a:pt x="1" y="7210"/>
                  </a:cubicBezTo>
                  <a:cubicBezTo>
                    <a:pt x="1" y="7398"/>
                    <a:pt x="153" y="7550"/>
                    <a:pt x="340" y="7550"/>
                  </a:cubicBezTo>
                  <a:cubicBezTo>
                    <a:pt x="506" y="7550"/>
                    <a:pt x="644" y="7429"/>
                    <a:pt x="672" y="7271"/>
                  </a:cubicBezTo>
                  <a:lnTo>
                    <a:pt x="4489" y="7271"/>
                  </a:lnTo>
                  <a:lnTo>
                    <a:pt x="11623" y="83"/>
                  </a:lnTo>
                  <a:lnTo>
                    <a:pt x="11540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2" name="Google Shape;3172;p35"/>
            <p:cNvSpPr/>
            <p:nvPr/>
          </p:nvSpPr>
          <p:spPr>
            <a:xfrm>
              <a:off x="2509525" y="995475"/>
              <a:ext cx="2925" cy="79675"/>
            </a:xfrm>
            <a:custGeom>
              <a:avLst/>
              <a:gdLst/>
              <a:ahLst/>
              <a:cxnLst/>
              <a:rect l="l" t="t" r="r" b="b"/>
              <a:pathLst>
                <a:path w="117" h="3187" extrusionOk="0">
                  <a:moveTo>
                    <a:pt x="0" y="1"/>
                  </a:moveTo>
                  <a:lnTo>
                    <a:pt x="0" y="3187"/>
                  </a:lnTo>
                  <a:lnTo>
                    <a:pt x="116" y="3187"/>
                  </a:lnTo>
                  <a:lnTo>
                    <a:pt x="116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3" name="Google Shape;3173;p35"/>
            <p:cNvSpPr/>
            <p:nvPr/>
          </p:nvSpPr>
          <p:spPr>
            <a:xfrm>
              <a:off x="2924150" y="920275"/>
              <a:ext cx="16925" cy="305050"/>
            </a:xfrm>
            <a:custGeom>
              <a:avLst/>
              <a:gdLst/>
              <a:ahLst/>
              <a:cxnLst/>
              <a:rect l="l" t="t" r="r" b="b"/>
              <a:pathLst>
                <a:path w="677" h="12202" extrusionOk="0">
                  <a:moveTo>
                    <a:pt x="337" y="11644"/>
                  </a:moveTo>
                  <a:cubicBezTo>
                    <a:pt x="459" y="11644"/>
                    <a:pt x="558" y="11743"/>
                    <a:pt x="558" y="11865"/>
                  </a:cubicBezTo>
                  <a:cubicBezTo>
                    <a:pt x="558" y="11983"/>
                    <a:pt x="459" y="12083"/>
                    <a:pt x="337" y="12083"/>
                  </a:cubicBezTo>
                  <a:cubicBezTo>
                    <a:pt x="216" y="12083"/>
                    <a:pt x="116" y="11983"/>
                    <a:pt x="116" y="11865"/>
                  </a:cubicBezTo>
                  <a:cubicBezTo>
                    <a:pt x="116" y="11740"/>
                    <a:pt x="216" y="11644"/>
                    <a:pt x="337" y="11644"/>
                  </a:cubicBezTo>
                  <a:close/>
                  <a:moveTo>
                    <a:pt x="279" y="0"/>
                  </a:moveTo>
                  <a:lnTo>
                    <a:pt x="279" y="11531"/>
                  </a:lnTo>
                  <a:cubicBezTo>
                    <a:pt x="122" y="11558"/>
                    <a:pt x="0" y="11696"/>
                    <a:pt x="0" y="11862"/>
                  </a:cubicBezTo>
                  <a:cubicBezTo>
                    <a:pt x="0" y="12050"/>
                    <a:pt x="152" y="12201"/>
                    <a:pt x="337" y="12201"/>
                  </a:cubicBezTo>
                  <a:cubicBezTo>
                    <a:pt x="525" y="12201"/>
                    <a:pt x="677" y="12050"/>
                    <a:pt x="677" y="11865"/>
                  </a:cubicBezTo>
                  <a:cubicBezTo>
                    <a:pt x="677" y="11696"/>
                    <a:pt x="555" y="11558"/>
                    <a:pt x="398" y="11531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4" name="Google Shape;3174;p35"/>
            <p:cNvSpPr/>
            <p:nvPr/>
          </p:nvSpPr>
          <p:spPr>
            <a:xfrm>
              <a:off x="2922700" y="1256975"/>
              <a:ext cx="19825" cy="19825"/>
            </a:xfrm>
            <a:custGeom>
              <a:avLst/>
              <a:gdLst/>
              <a:ahLst/>
              <a:cxnLst/>
              <a:rect l="l" t="t" r="r" b="b"/>
              <a:pathLst>
                <a:path w="793" h="793" extrusionOk="0">
                  <a:moveTo>
                    <a:pt x="395" y="0"/>
                  </a:moveTo>
                  <a:cubicBezTo>
                    <a:pt x="177" y="0"/>
                    <a:pt x="0" y="177"/>
                    <a:pt x="0" y="398"/>
                  </a:cubicBezTo>
                  <a:cubicBezTo>
                    <a:pt x="0" y="616"/>
                    <a:pt x="177" y="793"/>
                    <a:pt x="395" y="793"/>
                  </a:cubicBezTo>
                  <a:cubicBezTo>
                    <a:pt x="613" y="793"/>
                    <a:pt x="793" y="616"/>
                    <a:pt x="793" y="398"/>
                  </a:cubicBezTo>
                  <a:cubicBezTo>
                    <a:pt x="793" y="177"/>
                    <a:pt x="613" y="0"/>
                    <a:pt x="395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5" name="Google Shape;3175;p35"/>
            <p:cNvSpPr/>
            <p:nvPr/>
          </p:nvSpPr>
          <p:spPr>
            <a:xfrm>
              <a:off x="2540425" y="988450"/>
              <a:ext cx="61950" cy="148050"/>
            </a:xfrm>
            <a:custGeom>
              <a:avLst/>
              <a:gdLst/>
              <a:ahLst/>
              <a:cxnLst/>
              <a:rect l="l" t="t" r="r" b="b"/>
              <a:pathLst>
                <a:path w="2478" h="5922" extrusionOk="0">
                  <a:moveTo>
                    <a:pt x="332" y="0"/>
                  </a:moveTo>
                  <a:lnTo>
                    <a:pt x="1" y="337"/>
                  </a:lnTo>
                  <a:lnTo>
                    <a:pt x="1845" y="2167"/>
                  </a:lnTo>
                  <a:lnTo>
                    <a:pt x="1845" y="5212"/>
                  </a:lnTo>
                  <a:cubicBezTo>
                    <a:pt x="1748" y="5284"/>
                    <a:pt x="1685" y="5397"/>
                    <a:pt x="1685" y="5527"/>
                  </a:cubicBezTo>
                  <a:cubicBezTo>
                    <a:pt x="1685" y="5745"/>
                    <a:pt x="1861" y="5922"/>
                    <a:pt x="2080" y="5922"/>
                  </a:cubicBezTo>
                  <a:cubicBezTo>
                    <a:pt x="2300" y="5922"/>
                    <a:pt x="2477" y="5745"/>
                    <a:pt x="2477" y="5527"/>
                  </a:cubicBezTo>
                  <a:cubicBezTo>
                    <a:pt x="2477" y="5397"/>
                    <a:pt x="2414" y="5284"/>
                    <a:pt x="2317" y="5212"/>
                  </a:cubicBezTo>
                  <a:lnTo>
                    <a:pt x="2317" y="1971"/>
                  </a:lnTo>
                  <a:lnTo>
                    <a:pt x="332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6" name="Google Shape;3176;p35"/>
            <p:cNvSpPr/>
            <p:nvPr/>
          </p:nvSpPr>
          <p:spPr>
            <a:xfrm>
              <a:off x="2653900" y="991625"/>
              <a:ext cx="102975" cy="318925"/>
            </a:xfrm>
            <a:custGeom>
              <a:avLst/>
              <a:gdLst/>
              <a:ahLst/>
              <a:cxnLst/>
              <a:rect l="l" t="t" r="r" b="b"/>
              <a:pathLst>
                <a:path w="4119" h="12757" extrusionOk="0">
                  <a:moveTo>
                    <a:pt x="2004" y="0"/>
                  </a:moveTo>
                  <a:lnTo>
                    <a:pt x="1921" y="83"/>
                  </a:lnTo>
                  <a:lnTo>
                    <a:pt x="4003" y="2148"/>
                  </a:lnTo>
                  <a:lnTo>
                    <a:pt x="4003" y="8227"/>
                  </a:lnTo>
                  <a:lnTo>
                    <a:pt x="17" y="12229"/>
                  </a:lnTo>
                  <a:lnTo>
                    <a:pt x="0" y="12246"/>
                  </a:lnTo>
                  <a:lnTo>
                    <a:pt x="0" y="12757"/>
                  </a:lnTo>
                  <a:lnTo>
                    <a:pt x="119" y="12757"/>
                  </a:lnTo>
                  <a:lnTo>
                    <a:pt x="119" y="12296"/>
                  </a:lnTo>
                  <a:lnTo>
                    <a:pt x="4102" y="8293"/>
                  </a:lnTo>
                  <a:lnTo>
                    <a:pt x="4119" y="8276"/>
                  </a:lnTo>
                  <a:lnTo>
                    <a:pt x="4119" y="2098"/>
                  </a:lnTo>
                  <a:lnTo>
                    <a:pt x="2004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7" name="Google Shape;3177;p35"/>
            <p:cNvSpPr/>
            <p:nvPr/>
          </p:nvSpPr>
          <p:spPr>
            <a:xfrm>
              <a:off x="2509575" y="1544750"/>
              <a:ext cx="229150" cy="477175"/>
            </a:xfrm>
            <a:custGeom>
              <a:avLst/>
              <a:gdLst/>
              <a:ahLst/>
              <a:cxnLst/>
              <a:rect l="l" t="t" r="r" b="b"/>
              <a:pathLst>
                <a:path w="9166" h="19087" extrusionOk="0">
                  <a:moveTo>
                    <a:pt x="341" y="18526"/>
                  </a:moveTo>
                  <a:cubicBezTo>
                    <a:pt x="462" y="18526"/>
                    <a:pt x="561" y="18626"/>
                    <a:pt x="561" y="18747"/>
                  </a:cubicBezTo>
                  <a:cubicBezTo>
                    <a:pt x="561" y="18869"/>
                    <a:pt x="462" y="18968"/>
                    <a:pt x="341" y="18968"/>
                  </a:cubicBezTo>
                  <a:cubicBezTo>
                    <a:pt x="219" y="18968"/>
                    <a:pt x="120" y="18869"/>
                    <a:pt x="120" y="18747"/>
                  </a:cubicBezTo>
                  <a:cubicBezTo>
                    <a:pt x="120" y="18626"/>
                    <a:pt x="219" y="18526"/>
                    <a:pt x="341" y="18526"/>
                  </a:cubicBezTo>
                  <a:close/>
                  <a:moveTo>
                    <a:pt x="9083" y="1"/>
                  </a:moveTo>
                  <a:lnTo>
                    <a:pt x="4172" y="4945"/>
                  </a:lnTo>
                  <a:lnTo>
                    <a:pt x="4172" y="14803"/>
                  </a:lnTo>
                  <a:lnTo>
                    <a:pt x="534" y="18468"/>
                  </a:lnTo>
                  <a:cubicBezTo>
                    <a:pt x="479" y="18433"/>
                    <a:pt x="412" y="18408"/>
                    <a:pt x="341" y="18408"/>
                  </a:cubicBezTo>
                  <a:cubicBezTo>
                    <a:pt x="153" y="18408"/>
                    <a:pt x="1" y="18560"/>
                    <a:pt x="1" y="18747"/>
                  </a:cubicBezTo>
                  <a:cubicBezTo>
                    <a:pt x="1" y="18935"/>
                    <a:pt x="153" y="19087"/>
                    <a:pt x="341" y="19087"/>
                  </a:cubicBezTo>
                  <a:cubicBezTo>
                    <a:pt x="528" y="19087"/>
                    <a:pt x="680" y="18935"/>
                    <a:pt x="680" y="18747"/>
                  </a:cubicBezTo>
                  <a:cubicBezTo>
                    <a:pt x="680" y="18675"/>
                    <a:pt x="655" y="18609"/>
                    <a:pt x="617" y="18551"/>
                  </a:cubicBezTo>
                  <a:lnTo>
                    <a:pt x="4291" y="14849"/>
                  </a:lnTo>
                  <a:lnTo>
                    <a:pt x="4291" y="4994"/>
                  </a:lnTo>
                  <a:lnTo>
                    <a:pt x="9166" y="84"/>
                  </a:lnTo>
                  <a:lnTo>
                    <a:pt x="9083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8" name="Google Shape;3178;p35"/>
            <p:cNvSpPr/>
            <p:nvPr/>
          </p:nvSpPr>
          <p:spPr>
            <a:xfrm>
              <a:off x="2495850" y="1043600"/>
              <a:ext cx="244675" cy="458250"/>
            </a:xfrm>
            <a:custGeom>
              <a:avLst/>
              <a:gdLst/>
              <a:ahLst/>
              <a:cxnLst/>
              <a:rect l="l" t="t" r="r" b="b"/>
              <a:pathLst>
                <a:path w="9787" h="18330" extrusionOk="0">
                  <a:moveTo>
                    <a:pt x="9447" y="119"/>
                  </a:moveTo>
                  <a:cubicBezTo>
                    <a:pt x="9569" y="119"/>
                    <a:pt x="9668" y="218"/>
                    <a:pt x="9668" y="340"/>
                  </a:cubicBezTo>
                  <a:cubicBezTo>
                    <a:pt x="9668" y="461"/>
                    <a:pt x="9569" y="560"/>
                    <a:pt x="9447" y="560"/>
                  </a:cubicBezTo>
                  <a:cubicBezTo>
                    <a:pt x="9326" y="560"/>
                    <a:pt x="9229" y="461"/>
                    <a:pt x="9229" y="340"/>
                  </a:cubicBezTo>
                  <a:cubicBezTo>
                    <a:pt x="9229" y="218"/>
                    <a:pt x="9326" y="119"/>
                    <a:pt x="9447" y="119"/>
                  </a:cubicBezTo>
                  <a:close/>
                  <a:moveTo>
                    <a:pt x="337" y="17772"/>
                  </a:moveTo>
                  <a:cubicBezTo>
                    <a:pt x="459" y="17772"/>
                    <a:pt x="558" y="17871"/>
                    <a:pt x="558" y="17993"/>
                  </a:cubicBezTo>
                  <a:cubicBezTo>
                    <a:pt x="558" y="18114"/>
                    <a:pt x="459" y="18214"/>
                    <a:pt x="337" y="18214"/>
                  </a:cubicBezTo>
                  <a:cubicBezTo>
                    <a:pt x="216" y="18214"/>
                    <a:pt x="117" y="18114"/>
                    <a:pt x="117" y="17993"/>
                  </a:cubicBezTo>
                  <a:cubicBezTo>
                    <a:pt x="117" y="17871"/>
                    <a:pt x="216" y="17772"/>
                    <a:pt x="337" y="17772"/>
                  </a:cubicBezTo>
                  <a:close/>
                  <a:moveTo>
                    <a:pt x="9447" y="0"/>
                  </a:moveTo>
                  <a:cubicBezTo>
                    <a:pt x="9262" y="0"/>
                    <a:pt x="9110" y="152"/>
                    <a:pt x="9110" y="340"/>
                  </a:cubicBezTo>
                  <a:cubicBezTo>
                    <a:pt x="9110" y="505"/>
                    <a:pt x="9232" y="643"/>
                    <a:pt x="9389" y="671"/>
                  </a:cubicBezTo>
                  <a:lnTo>
                    <a:pt x="9389" y="5855"/>
                  </a:lnTo>
                  <a:lnTo>
                    <a:pt x="5386" y="9872"/>
                  </a:lnTo>
                  <a:lnTo>
                    <a:pt x="5386" y="10929"/>
                  </a:lnTo>
                  <a:lnTo>
                    <a:pt x="1444" y="14887"/>
                  </a:lnTo>
                  <a:lnTo>
                    <a:pt x="1428" y="14904"/>
                  </a:lnTo>
                  <a:lnTo>
                    <a:pt x="1428" y="16817"/>
                  </a:lnTo>
                  <a:lnTo>
                    <a:pt x="531" y="17717"/>
                  </a:lnTo>
                  <a:cubicBezTo>
                    <a:pt x="475" y="17678"/>
                    <a:pt x="409" y="17653"/>
                    <a:pt x="337" y="17653"/>
                  </a:cubicBezTo>
                  <a:cubicBezTo>
                    <a:pt x="152" y="17653"/>
                    <a:pt x="1" y="17805"/>
                    <a:pt x="1" y="17993"/>
                  </a:cubicBezTo>
                  <a:cubicBezTo>
                    <a:pt x="1" y="18181"/>
                    <a:pt x="152" y="18330"/>
                    <a:pt x="337" y="18330"/>
                  </a:cubicBezTo>
                  <a:cubicBezTo>
                    <a:pt x="525" y="18330"/>
                    <a:pt x="677" y="18178"/>
                    <a:pt x="677" y="17993"/>
                  </a:cubicBezTo>
                  <a:cubicBezTo>
                    <a:pt x="677" y="17921"/>
                    <a:pt x="655" y="17855"/>
                    <a:pt x="613" y="17800"/>
                  </a:cubicBezTo>
                  <a:lnTo>
                    <a:pt x="1544" y="16864"/>
                  </a:lnTo>
                  <a:lnTo>
                    <a:pt x="1544" y="14954"/>
                  </a:lnTo>
                  <a:lnTo>
                    <a:pt x="5489" y="10995"/>
                  </a:lnTo>
                  <a:lnTo>
                    <a:pt x="5505" y="10976"/>
                  </a:lnTo>
                  <a:lnTo>
                    <a:pt x="5505" y="9921"/>
                  </a:lnTo>
                  <a:lnTo>
                    <a:pt x="9508" y="5902"/>
                  </a:lnTo>
                  <a:lnTo>
                    <a:pt x="9508" y="671"/>
                  </a:lnTo>
                  <a:cubicBezTo>
                    <a:pt x="9665" y="643"/>
                    <a:pt x="9787" y="505"/>
                    <a:pt x="9787" y="340"/>
                  </a:cubicBezTo>
                  <a:cubicBezTo>
                    <a:pt x="9787" y="152"/>
                    <a:pt x="9635" y="0"/>
                    <a:pt x="9447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9" name="Google Shape;3179;p35"/>
            <p:cNvSpPr/>
            <p:nvPr/>
          </p:nvSpPr>
          <p:spPr>
            <a:xfrm>
              <a:off x="2877425" y="920275"/>
              <a:ext cx="16925" cy="305050"/>
            </a:xfrm>
            <a:custGeom>
              <a:avLst/>
              <a:gdLst/>
              <a:ahLst/>
              <a:cxnLst/>
              <a:rect l="l" t="t" r="r" b="b"/>
              <a:pathLst>
                <a:path w="677" h="12202" extrusionOk="0">
                  <a:moveTo>
                    <a:pt x="337" y="11644"/>
                  </a:moveTo>
                  <a:cubicBezTo>
                    <a:pt x="459" y="11644"/>
                    <a:pt x="558" y="11743"/>
                    <a:pt x="558" y="11865"/>
                  </a:cubicBezTo>
                  <a:cubicBezTo>
                    <a:pt x="558" y="11983"/>
                    <a:pt x="459" y="12083"/>
                    <a:pt x="337" y="12083"/>
                  </a:cubicBezTo>
                  <a:cubicBezTo>
                    <a:pt x="216" y="12083"/>
                    <a:pt x="116" y="11983"/>
                    <a:pt x="116" y="11865"/>
                  </a:cubicBezTo>
                  <a:cubicBezTo>
                    <a:pt x="116" y="11740"/>
                    <a:pt x="216" y="11644"/>
                    <a:pt x="337" y="11644"/>
                  </a:cubicBezTo>
                  <a:close/>
                  <a:moveTo>
                    <a:pt x="279" y="0"/>
                  </a:moveTo>
                  <a:lnTo>
                    <a:pt x="279" y="11531"/>
                  </a:lnTo>
                  <a:cubicBezTo>
                    <a:pt x="122" y="11558"/>
                    <a:pt x="0" y="11696"/>
                    <a:pt x="0" y="11862"/>
                  </a:cubicBezTo>
                  <a:cubicBezTo>
                    <a:pt x="0" y="12050"/>
                    <a:pt x="152" y="12201"/>
                    <a:pt x="337" y="12201"/>
                  </a:cubicBezTo>
                  <a:cubicBezTo>
                    <a:pt x="525" y="12201"/>
                    <a:pt x="677" y="12050"/>
                    <a:pt x="677" y="11865"/>
                  </a:cubicBezTo>
                  <a:cubicBezTo>
                    <a:pt x="677" y="11696"/>
                    <a:pt x="555" y="11558"/>
                    <a:pt x="398" y="11531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0" name="Google Shape;3180;p35"/>
            <p:cNvSpPr/>
            <p:nvPr/>
          </p:nvSpPr>
          <p:spPr>
            <a:xfrm>
              <a:off x="2641875" y="1322475"/>
              <a:ext cx="344050" cy="566200"/>
            </a:xfrm>
            <a:custGeom>
              <a:avLst/>
              <a:gdLst/>
              <a:ahLst/>
              <a:cxnLst/>
              <a:rect l="l" t="t" r="r" b="b"/>
              <a:pathLst>
                <a:path w="13762" h="22648" extrusionOk="0">
                  <a:moveTo>
                    <a:pt x="340" y="22087"/>
                  </a:moveTo>
                  <a:cubicBezTo>
                    <a:pt x="462" y="22087"/>
                    <a:pt x="561" y="22186"/>
                    <a:pt x="561" y="22308"/>
                  </a:cubicBezTo>
                  <a:cubicBezTo>
                    <a:pt x="561" y="22429"/>
                    <a:pt x="462" y="22529"/>
                    <a:pt x="340" y="22529"/>
                  </a:cubicBezTo>
                  <a:cubicBezTo>
                    <a:pt x="219" y="22529"/>
                    <a:pt x="120" y="22429"/>
                    <a:pt x="120" y="22308"/>
                  </a:cubicBezTo>
                  <a:cubicBezTo>
                    <a:pt x="120" y="22186"/>
                    <a:pt x="219" y="22087"/>
                    <a:pt x="340" y="22087"/>
                  </a:cubicBezTo>
                  <a:close/>
                  <a:moveTo>
                    <a:pt x="8327" y="0"/>
                  </a:moveTo>
                  <a:lnTo>
                    <a:pt x="5202" y="3144"/>
                  </a:lnTo>
                  <a:lnTo>
                    <a:pt x="5202" y="9477"/>
                  </a:lnTo>
                  <a:lnTo>
                    <a:pt x="280" y="14435"/>
                  </a:lnTo>
                  <a:lnTo>
                    <a:pt x="280" y="21976"/>
                  </a:lnTo>
                  <a:cubicBezTo>
                    <a:pt x="122" y="22004"/>
                    <a:pt x="1" y="22142"/>
                    <a:pt x="1" y="22308"/>
                  </a:cubicBezTo>
                  <a:cubicBezTo>
                    <a:pt x="1" y="22495"/>
                    <a:pt x="153" y="22647"/>
                    <a:pt x="340" y="22647"/>
                  </a:cubicBezTo>
                  <a:cubicBezTo>
                    <a:pt x="525" y="22647"/>
                    <a:pt x="677" y="22495"/>
                    <a:pt x="677" y="22308"/>
                  </a:cubicBezTo>
                  <a:cubicBezTo>
                    <a:pt x="677" y="22142"/>
                    <a:pt x="556" y="22004"/>
                    <a:pt x="398" y="21976"/>
                  </a:cubicBezTo>
                  <a:lnTo>
                    <a:pt x="398" y="14482"/>
                  </a:lnTo>
                  <a:lnTo>
                    <a:pt x="5320" y="9524"/>
                  </a:lnTo>
                  <a:lnTo>
                    <a:pt x="5320" y="3194"/>
                  </a:lnTo>
                  <a:lnTo>
                    <a:pt x="8373" y="116"/>
                  </a:lnTo>
                  <a:lnTo>
                    <a:pt x="13762" y="116"/>
                  </a:lnTo>
                  <a:lnTo>
                    <a:pt x="13762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1" name="Google Shape;3181;p35"/>
            <p:cNvSpPr/>
            <p:nvPr/>
          </p:nvSpPr>
          <p:spPr>
            <a:xfrm>
              <a:off x="2875975" y="1256975"/>
              <a:ext cx="19825" cy="19825"/>
            </a:xfrm>
            <a:custGeom>
              <a:avLst/>
              <a:gdLst/>
              <a:ahLst/>
              <a:cxnLst/>
              <a:rect l="l" t="t" r="r" b="b"/>
              <a:pathLst>
                <a:path w="793" h="793" extrusionOk="0">
                  <a:moveTo>
                    <a:pt x="395" y="0"/>
                  </a:moveTo>
                  <a:cubicBezTo>
                    <a:pt x="177" y="0"/>
                    <a:pt x="0" y="177"/>
                    <a:pt x="0" y="398"/>
                  </a:cubicBezTo>
                  <a:cubicBezTo>
                    <a:pt x="0" y="616"/>
                    <a:pt x="177" y="793"/>
                    <a:pt x="395" y="793"/>
                  </a:cubicBezTo>
                  <a:cubicBezTo>
                    <a:pt x="613" y="793"/>
                    <a:pt x="793" y="616"/>
                    <a:pt x="793" y="398"/>
                  </a:cubicBezTo>
                  <a:cubicBezTo>
                    <a:pt x="793" y="177"/>
                    <a:pt x="613" y="0"/>
                    <a:pt x="395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2" name="Google Shape;3182;p35"/>
            <p:cNvSpPr/>
            <p:nvPr/>
          </p:nvSpPr>
          <p:spPr>
            <a:xfrm>
              <a:off x="2900750" y="920275"/>
              <a:ext cx="16925" cy="305050"/>
            </a:xfrm>
            <a:custGeom>
              <a:avLst/>
              <a:gdLst/>
              <a:ahLst/>
              <a:cxnLst/>
              <a:rect l="l" t="t" r="r" b="b"/>
              <a:pathLst>
                <a:path w="677" h="12202" extrusionOk="0">
                  <a:moveTo>
                    <a:pt x="340" y="11644"/>
                  </a:moveTo>
                  <a:cubicBezTo>
                    <a:pt x="461" y="11644"/>
                    <a:pt x="561" y="11743"/>
                    <a:pt x="561" y="11865"/>
                  </a:cubicBezTo>
                  <a:cubicBezTo>
                    <a:pt x="561" y="11983"/>
                    <a:pt x="461" y="12083"/>
                    <a:pt x="340" y="12083"/>
                  </a:cubicBezTo>
                  <a:cubicBezTo>
                    <a:pt x="219" y="12083"/>
                    <a:pt x="119" y="11983"/>
                    <a:pt x="119" y="11865"/>
                  </a:cubicBezTo>
                  <a:cubicBezTo>
                    <a:pt x="119" y="11740"/>
                    <a:pt x="219" y="11644"/>
                    <a:pt x="340" y="11644"/>
                  </a:cubicBezTo>
                  <a:close/>
                  <a:moveTo>
                    <a:pt x="282" y="0"/>
                  </a:moveTo>
                  <a:lnTo>
                    <a:pt x="282" y="11531"/>
                  </a:lnTo>
                  <a:cubicBezTo>
                    <a:pt x="122" y="11558"/>
                    <a:pt x="0" y="11696"/>
                    <a:pt x="0" y="11862"/>
                  </a:cubicBezTo>
                  <a:cubicBezTo>
                    <a:pt x="0" y="12050"/>
                    <a:pt x="152" y="12201"/>
                    <a:pt x="340" y="12201"/>
                  </a:cubicBezTo>
                  <a:cubicBezTo>
                    <a:pt x="525" y="12201"/>
                    <a:pt x="677" y="12050"/>
                    <a:pt x="677" y="11865"/>
                  </a:cubicBezTo>
                  <a:cubicBezTo>
                    <a:pt x="677" y="11696"/>
                    <a:pt x="558" y="11558"/>
                    <a:pt x="398" y="11531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3" name="Google Shape;3183;p35"/>
            <p:cNvSpPr/>
            <p:nvPr/>
          </p:nvSpPr>
          <p:spPr>
            <a:xfrm>
              <a:off x="2502475" y="997425"/>
              <a:ext cx="191200" cy="444050"/>
            </a:xfrm>
            <a:custGeom>
              <a:avLst/>
              <a:gdLst/>
              <a:ahLst/>
              <a:cxnLst/>
              <a:rect l="l" t="t" r="r" b="b"/>
              <a:pathLst>
                <a:path w="7648" h="17762" extrusionOk="0">
                  <a:moveTo>
                    <a:pt x="340" y="17201"/>
                  </a:moveTo>
                  <a:cubicBezTo>
                    <a:pt x="462" y="17201"/>
                    <a:pt x="561" y="17300"/>
                    <a:pt x="561" y="17422"/>
                  </a:cubicBezTo>
                  <a:cubicBezTo>
                    <a:pt x="561" y="17543"/>
                    <a:pt x="462" y="17643"/>
                    <a:pt x="340" y="17643"/>
                  </a:cubicBezTo>
                  <a:cubicBezTo>
                    <a:pt x="219" y="17643"/>
                    <a:pt x="119" y="17543"/>
                    <a:pt x="119" y="17422"/>
                  </a:cubicBezTo>
                  <a:cubicBezTo>
                    <a:pt x="119" y="17300"/>
                    <a:pt x="219" y="17201"/>
                    <a:pt x="340" y="17201"/>
                  </a:cubicBezTo>
                  <a:close/>
                  <a:moveTo>
                    <a:pt x="7531" y="0"/>
                  </a:moveTo>
                  <a:lnTo>
                    <a:pt x="7531" y="6860"/>
                  </a:lnTo>
                  <a:lnTo>
                    <a:pt x="4257" y="10145"/>
                  </a:lnTo>
                  <a:lnTo>
                    <a:pt x="4241" y="10162"/>
                  </a:lnTo>
                  <a:lnTo>
                    <a:pt x="4241" y="11757"/>
                  </a:lnTo>
                  <a:lnTo>
                    <a:pt x="299" y="15716"/>
                  </a:lnTo>
                  <a:lnTo>
                    <a:pt x="282" y="15732"/>
                  </a:lnTo>
                  <a:lnTo>
                    <a:pt x="282" y="17090"/>
                  </a:lnTo>
                  <a:cubicBezTo>
                    <a:pt x="122" y="17118"/>
                    <a:pt x="1" y="17256"/>
                    <a:pt x="1" y="17422"/>
                  </a:cubicBezTo>
                  <a:cubicBezTo>
                    <a:pt x="1" y="17609"/>
                    <a:pt x="152" y="17761"/>
                    <a:pt x="340" y="17761"/>
                  </a:cubicBezTo>
                  <a:cubicBezTo>
                    <a:pt x="528" y="17761"/>
                    <a:pt x="680" y="17609"/>
                    <a:pt x="680" y="17422"/>
                  </a:cubicBezTo>
                  <a:cubicBezTo>
                    <a:pt x="680" y="17256"/>
                    <a:pt x="558" y="17118"/>
                    <a:pt x="398" y="17090"/>
                  </a:cubicBezTo>
                  <a:lnTo>
                    <a:pt x="398" y="15782"/>
                  </a:lnTo>
                  <a:lnTo>
                    <a:pt x="4343" y="11823"/>
                  </a:lnTo>
                  <a:lnTo>
                    <a:pt x="4359" y="11807"/>
                  </a:lnTo>
                  <a:lnTo>
                    <a:pt x="4359" y="10211"/>
                  </a:lnTo>
                  <a:lnTo>
                    <a:pt x="7631" y="6926"/>
                  </a:lnTo>
                  <a:lnTo>
                    <a:pt x="7647" y="6907"/>
                  </a:lnTo>
                  <a:lnTo>
                    <a:pt x="7647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4" name="Google Shape;3184;p35"/>
            <p:cNvSpPr/>
            <p:nvPr/>
          </p:nvSpPr>
          <p:spPr>
            <a:xfrm>
              <a:off x="2502475" y="990025"/>
              <a:ext cx="167875" cy="378700"/>
            </a:xfrm>
            <a:custGeom>
              <a:avLst/>
              <a:gdLst/>
              <a:ahLst/>
              <a:cxnLst/>
              <a:rect l="l" t="t" r="r" b="b"/>
              <a:pathLst>
                <a:path w="6715" h="15148" extrusionOk="0">
                  <a:moveTo>
                    <a:pt x="340" y="14587"/>
                  </a:moveTo>
                  <a:cubicBezTo>
                    <a:pt x="462" y="14587"/>
                    <a:pt x="561" y="14687"/>
                    <a:pt x="561" y="14808"/>
                  </a:cubicBezTo>
                  <a:cubicBezTo>
                    <a:pt x="561" y="14930"/>
                    <a:pt x="462" y="15029"/>
                    <a:pt x="340" y="15029"/>
                  </a:cubicBezTo>
                  <a:cubicBezTo>
                    <a:pt x="219" y="15029"/>
                    <a:pt x="119" y="14930"/>
                    <a:pt x="119" y="14808"/>
                  </a:cubicBezTo>
                  <a:cubicBezTo>
                    <a:pt x="119" y="14687"/>
                    <a:pt x="219" y="14587"/>
                    <a:pt x="340" y="14587"/>
                  </a:cubicBezTo>
                  <a:close/>
                  <a:moveTo>
                    <a:pt x="6595" y="1"/>
                  </a:moveTo>
                  <a:lnTo>
                    <a:pt x="6595" y="6861"/>
                  </a:lnTo>
                  <a:lnTo>
                    <a:pt x="3324" y="10146"/>
                  </a:lnTo>
                  <a:lnTo>
                    <a:pt x="3308" y="10162"/>
                  </a:lnTo>
                  <a:lnTo>
                    <a:pt x="3308" y="11766"/>
                  </a:lnTo>
                  <a:cubicBezTo>
                    <a:pt x="3250" y="11819"/>
                    <a:pt x="3148" y="11918"/>
                    <a:pt x="2963" y="12106"/>
                  </a:cubicBezTo>
                  <a:lnTo>
                    <a:pt x="539" y="14538"/>
                  </a:lnTo>
                  <a:cubicBezTo>
                    <a:pt x="484" y="14496"/>
                    <a:pt x="415" y="14469"/>
                    <a:pt x="340" y="14469"/>
                  </a:cubicBezTo>
                  <a:cubicBezTo>
                    <a:pt x="152" y="14469"/>
                    <a:pt x="1" y="14620"/>
                    <a:pt x="1" y="14808"/>
                  </a:cubicBezTo>
                  <a:cubicBezTo>
                    <a:pt x="1" y="14996"/>
                    <a:pt x="152" y="15148"/>
                    <a:pt x="340" y="15148"/>
                  </a:cubicBezTo>
                  <a:cubicBezTo>
                    <a:pt x="528" y="15148"/>
                    <a:pt x="680" y="14996"/>
                    <a:pt x="680" y="14808"/>
                  </a:cubicBezTo>
                  <a:cubicBezTo>
                    <a:pt x="680" y="14739"/>
                    <a:pt x="658" y="14676"/>
                    <a:pt x="622" y="14620"/>
                  </a:cubicBezTo>
                  <a:cubicBezTo>
                    <a:pt x="3352" y="11879"/>
                    <a:pt x="3407" y="11827"/>
                    <a:pt x="3407" y="11824"/>
                  </a:cubicBezTo>
                  <a:lnTo>
                    <a:pt x="3424" y="11808"/>
                  </a:lnTo>
                  <a:lnTo>
                    <a:pt x="3424" y="10212"/>
                  </a:lnTo>
                  <a:lnTo>
                    <a:pt x="6695" y="6927"/>
                  </a:lnTo>
                  <a:lnTo>
                    <a:pt x="6714" y="6910"/>
                  </a:lnTo>
                  <a:lnTo>
                    <a:pt x="6714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5" name="Google Shape;3185;p35"/>
            <p:cNvSpPr/>
            <p:nvPr/>
          </p:nvSpPr>
          <p:spPr>
            <a:xfrm>
              <a:off x="2858575" y="1410325"/>
              <a:ext cx="119900" cy="220575"/>
            </a:xfrm>
            <a:custGeom>
              <a:avLst/>
              <a:gdLst/>
              <a:ahLst/>
              <a:cxnLst/>
              <a:rect l="l" t="t" r="r" b="b"/>
              <a:pathLst>
                <a:path w="4796" h="8823" extrusionOk="0">
                  <a:moveTo>
                    <a:pt x="338" y="8262"/>
                  </a:moveTo>
                  <a:cubicBezTo>
                    <a:pt x="459" y="8262"/>
                    <a:pt x="558" y="8362"/>
                    <a:pt x="558" y="8483"/>
                  </a:cubicBezTo>
                  <a:cubicBezTo>
                    <a:pt x="558" y="8605"/>
                    <a:pt x="459" y="8704"/>
                    <a:pt x="338" y="8704"/>
                  </a:cubicBezTo>
                  <a:cubicBezTo>
                    <a:pt x="216" y="8704"/>
                    <a:pt x="117" y="8605"/>
                    <a:pt x="117" y="8483"/>
                  </a:cubicBezTo>
                  <a:cubicBezTo>
                    <a:pt x="117" y="8362"/>
                    <a:pt x="216" y="8262"/>
                    <a:pt x="338" y="8262"/>
                  </a:cubicBezTo>
                  <a:close/>
                  <a:moveTo>
                    <a:pt x="1781" y="0"/>
                  </a:moveTo>
                  <a:lnTo>
                    <a:pt x="282" y="1513"/>
                  </a:lnTo>
                  <a:lnTo>
                    <a:pt x="313" y="8149"/>
                  </a:lnTo>
                  <a:cubicBezTo>
                    <a:pt x="139" y="8160"/>
                    <a:pt x="1" y="8307"/>
                    <a:pt x="1" y="8483"/>
                  </a:cubicBezTo>
                  <a:cubicBezTo>
                    <a:pt x="1" y="8671"/>
                    <a:pt x="153" y="8823"/>
                    <a:pt x="338" y="8823"/>
                  </a:cubicBezTo>
                  <a:cubicBezTo>
                    <a:pt x="525" y="8823"/>
                    <a:pt x="677" y="8671"/>
                    <a:pt x="677" y="8483"/>
                  </a:cubicBezTo>
                  <a:cubicBezTo>
                    <a:pt x="677" y="8329"/>
                    <a:pt x="572" y="8202"/>
                    <a:pt x="431" y="8160"/>
                  </a:cubicBezTo>
                  <a:lnTo>
                    <a:pt x="401" y="1560"/>
                  </a:lnTo>
                  <a:lnTo>
                    <a:pt x="1831" y="116"/>
                  </a:lnTo>
                  <a:lnTo>
                    <a:pt x="4796" y="116"/>
                  </a:lnTo>
                  <a:lnTo>
                    <a:pt x="4796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6" name="Google Shape;3186;p35"/>
            <p:cNvSpPr/>
            <p:nvPr/>
          </p:nvSpPr>
          <p:spPr>
            <a:xfrm>
              <a:off x="2881900" y="1433650"/>
              <a:ext cx="97750" cy="173725"/>
            </a:xfrm>
            <a:custGeom>
              <a:avLst/>
              <a:gdLst/>
              <a:ahLst/>
              <a:cxnLst/>
              <a:rect l="l" t="t" r="r" b="b"/>
              <a:pathLst>
                <a:path w="3910" h="6949" extrusionOk="0">
                  <a:moveTo>
                    <a:pt x="340" y="6388"/>
                  </a:moveTo>
                  <a:cubicBezTo>
                    <a:pt x="462" y="6388"/>
                    <a:pt x="561" y="6488"/>
                    <a:pt x="561" y="6609"/>
                  </a:cubicBezTo>
                  <a:cubicBezTo>
                    <a:pt x="561" y="6730"/>
                    <a:pt x="462" y="6830"/>
                    <a:pt x="340" y="6830"/>
                  </a:cubicBezTo>
                  <a:cubicBezTo>
                    <a:pt x="219" y="6830"/>
                    <a:pt x="120" y="6730"/>
                    <a:pt x="120" y="6609"/>
                  </a:cubicBezTo>
                  <a:cubicBezTo>
                    <a:pt x="120" y="6488"/>
                    <a:pt x="219" y="6388"/>
                    <a:pt x="340" y="6388"/>
                  </a:cubicBezTo>
                  <a:close/>
                  <a:moveTo>
                    <a:pt x="1146" y="0"/>
                  </a:moveTo>
                  <a:lnTo>
                    <a:pt x="280" y="873"/>
                  </a:lnTo>
                  <a:lnTo>
                    <a:pt x="280" y="6278"/>
                  </a:lnTo>
                  <a:cubicBezTo>
                    <a:pt x="122" y="6305"/>
                    <a:pt x="1" y="6443"/>
                    <a:pt x="1" y="6609"/>
                  </a:cubicBezTo>
                  <a:cubicBezTo>
                    <a:pt x="1" y="6797"/>
                    <a:pt x="153" y="6949"/>
                    <a:pt x="340" y="6949"/>
                  </a:cubicBezTo>
                  <a:cubicBezTo>
                    <a:pt x="525" y="6949"/>
                    <a:pt x="677" y="6797"/>
                    <a:pt x="677" y="6609"/>
                  </a:cubicBezTo>
                  <a:cubicBezTo>
                    <a:pt x="677" y="6443"/>
                    <a:pt x="556" y="6305"/>
                    <a:pt x="398" y="6278"/>
                  </a:cubicBezTo>
                  <a:lnTo>
                    <a:pt x="398" y="922"/>
                  </a:lnTo>
                  <a:lnTo>
                    <a:pt x="1193" y="119"/>
                  </a:lnTo>
                  <a:lnTo>
                    <a:pt x="3910" y="119"/>
                  </a:lnTo>
                  <a:lnTo>
                    <a:pt x="3910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7" name="Google Shape;3187;p35"/>
            <p:cNvSpPr/>
            <p:nvPr/>
          </p:nvSpPr>
          <p:spPr>
            <a:xfrm>
              <a:off x="2729175" y="1554825"/>
              <a:ext cx="275250" cy="188775"/>
            </a:xfrm>
            <a:custGeom>
              <a:avLst/>
              <a:gdLst/>
              <a:ahLst/>
              <a:cxnLst/>
              <a:rect l="l" t="t" r="r" b="b"/>
              <a:pathLst>
                <a:path w="11010" h="7551" extrusionOk="0">
                  <a:moveTo>
                    <a:pt x="340" y="6993"/>
                  </a:moveTo>
                  <a:cubicBezTo>
                    <a:pt x="462" y="6993"/>
                    <a:pt x="561" y="7092"/>
                    <a:pt x="561" y="7214"/>
                  </a:cubicBezTo>
                  <a:cubicBezTo>
                    <a:pt x="561" y="7335"/>
                    <a:pt x="462" y="7435"/>
                    <a:pt x="340" y="7435"/>
                  </a:cubicBezTo>
                  <a:cubicBezTo>
                    <a:pt x="219" y="7435"/>
                    <a:pt x="120" y="7335"/>
                    <a:pt x="120" y="7214"/>
                  </a:cubicBezTo>
                  <a:cubicBezTo>
                    <a:pt x="120" y="7092"/>
                    <a:pt x="219" y="6993"/>
                    <a:pt x="340" y="6993"/>
                  </a:cubicBezTo>
                  <a:close/>
                  <a:moveTo>
                    <a:pt x="10924" y="1"/>
                  </a:moveTo>
                  <a:lnTo>
                    <a:pt x="3824" y="7153"/>
                  </a:lnTo>
                  <a:lnTo>
                    <a:pt x="672" y="7153"/>
                  </a:lnTo>
                  <a:cubicBezTo>
                    <a:pt x="644" y="6996"/>
                    <a:pt x="506" y="6874"/>
                    <a:pt x="340" y="6874"/>
                  </a:cubicBezTo>
                  <a:cubicBezTo>
                    <a:pt x="153" y="6874"/>
                    <a:pt x="1" y="7026"/>
                    <a:pt x="1" y="7214"/>
                  </a:cubicBezTo>
                  <a:cubicBezTo>
                    <a:pt x="1" y="7399"/>
                    <a:pt x="153" y="7551"/>
                    <a:pt x="340" y="7551"/>
                  </a:cubicBezTo>
                  <a:cubicBezTo>
                    <a:pt x="506" y="7551"/>
                    <a:pt x="644" y="7432"/>
                    <a:pt x="672" y="7272"/>
                  </a:cubicBezTo>
                  <a:lnTo>
                    <a:pt x="3874" y="7272"/>
                  </a:lnTo>
                  <a:lnTo>
                    <a:pt x="11010" y="84"/>
                  </a:lnTo>
                  <a:lnTo>
                    <a:pt x="10924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8" name="Google Shape;3188;p35"/>
            <p:cNvSpPr/>
            <p:nvPr/>
          </p:nvSpPr>
          <p:spPr>
            <a:xfrm>
              <a:off x="2502475" y="975275"/>
              <a:ext cx="121150" cy="332100"/>
            </a:xfrm>
            <a:custGeom>
              <a:avLst/>
              <a:gdLst/>
              <a:ahLst/>
              <a:cxnLst/>
              <a:rect l="l" t="t" r="r" b="b"/>
              <a:pathLst>
                <a:path w="4846" h="13284" extrusionOk="0">
                  <a:moveTo>
                    <a:pt x="340" y="12723"/>
                  </a:moveTo>
                  <a:cubicBezTo>
                    <a:pt x="462" y="12723"/>
                    <a:pt x="561" y="12823"/>
                    <a:pt x="561" y="12944"/>
                  </a:cubicBezTo>
                  <a:cubicBezTo>
                    <a:pt x="561" y="13066"/>
                    <a:pt x="462" y="13165"/>
                    <a:pt x="340" y="13165"/>
                  </a:cubicBezTo>
                  <a:cubicBezTo>
                    <a:pt x="219" y="13165"/>
                    <a:pt x="119" y="13066"/>
                    <a:pt x="119" y="12944"/>
                  </a:cubicBezTo>
                  <a:cubicBezTo>
                    <a:pt x="119" y="12823"/>
                    <a:pt x="219" y="12723"/>
                    <a:pt x="340" y="12723"/>
                  </a:cubicBezTo>
                  <a:close/>
                  <a:moveTo>
                    <a:pt x="4727" y="0"/>
                  </a:moveTo>
                  <a:lnTo>
                    <a:pt x="4727" y="6863"/>
                  </a:lnTo>
                  <a:lnTo>
                    <a:pt x="1455" y="10148"/>
                  </a:lnTo>
                  <a:lnTo>
                    <a:pt x="1439" y="10164"/>
                  </a:lnTo>
                  <a:lnTo>
                    <a:pt x="1439" y="11760"/>
                  </a:lnTo>
                  <a:lnTo>
                    <a:pt x="533" y="12668"/>
                  </a:lnTo>
                  <a:cubicBezTo>
                    <a:pt x="478" y="12629"/>
                    <a:pt x="412" y="12607"/>
                    <a:pt x="340" y="12607"/>
                  </a:cubicBezTo>
                  <a:cubicBezTo>
                    <a:pt x="152" y="12607"/>
                    <a:pt x="1" y="12759"/>
                    <a:pt x="1" y="12944"/>
                  </a:cubicBezTo>
                  <a:cubicBezTo>
                    <a:pt x="1" y="13132"/>
                    <a:pt x="152" y="13284"/>
                    <a:pt x="340" y="13284"/>
                  </a:cubicBezTo>
                  <a:cubicBezTo>
                    <a:pt x="528" y="13284"/>
                    <a:pt x="680" y="13132"/>
                    <a:pt x="680" y="12944"/>
                  </a:cubicBezTo>
                  <a:cubicBezTo>
                    <a:pt x="680" y="12872"/>
                    <a:pt x="655" y="12806"/>
                    <a:pt x="616" y="12751"/>
                  </a:cubicBezTo>
                  <a:lnTo>
                    <a:pt x="1555" y="11810"/>
                  </a:lnTo>
                  <a:lnTo>
                    <a:pt x="1555" y="10211"/>
                  </a:lnTo>
                  <a:lnTo>
                    <a:pt x="4826" y="6926"/>
                  </a:lnTo>
                  <a:lnTo>
                    <a:pt x="4845" y="6910"/>
                  </a:lnTo>
                  <a:lnTo>
                    <a:pt x="4845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9" name="Google Shape;3189;p35"/>
            <p:cNvSpPr/>
            <p:nvPr/>
          </p:nvSpPr>
          <p:spPr>
            <a:xfrm>
              <a:off x="2502475" y="982650"/>
              <a:ext cx="144475" cy="355225"/>
            </a:xfrm>
            <a:custGeom>
              <a:avLst/>
              <a:gdLst/>
              <a:ahLst/>
              <a:cxnLst/>
              <a:rect l="l" t="t" r="r" b="b"/>
              <a:pathLst>
                <a:path w="5779" h="14209" extrusionOk="0">
                  <a:moveTo>
                    <a:pt x="340" y="13648"/>
                  </a:moveTo>
                  <a:cubicBezTo>
                    <a:pt x="462" y="13648"/>
                    <a:pt x="561" y="13748"/>
                    <a:pt x="561" y="13869"/>
                  </a:cubicBezTo>
                  <a:cubicBezTo>
                    <a:pt x="561" y="13991"/>
                    <a:pt x="462" y="14090"/>
                    <a:pt x="340" y="14090"/>
                  </a:cubicBezTo>
                  <a:cubicBezTo>
                    <a:pt x="219" y="14090"/>
                    <a:pt x="119" y="13991"/>
                    <a:pt x="119" y="13869"/>
                  </a:cubicBezTo>
                  <a:cubicBezTo>
                    <a:pt x="119" y="13748"/>
                    <a:pt x="219" y="13648"/>
                    <a:pt x="340" y="13648"/>
                  </a:cubicBezTo>
                  <a:close/>
                  <a:moveTo>
                    <a:pt x="5660" y="1"/>
                  </a:moveTo>
                  <a:lnTo>
                    <a:pt x="5660" y="6860"/>
                  </a:lnTo>
                  <a:lnTo>
                    <a:pt x="2388" y="10145"/>
                  </a:lnTo>
                  <a:lnTo>
                    <a:pt x="2372" y="10165"/>
                  </a:lnTo>
                  <a:lnTo>
                    <a:pt x="2372" y="11760"/>
                  </a:lnTo>
                  <a:lnTo>
                    <a:pt x="539" y="13599"/>
                  </a:lnTo>
                  <a:cubicBezTo>
                    <a:pt x="484" y="13557"/>
                    <a:pt x="415" y="13532"/>
                    <a:pt x="340" y="13532"/>
                  </a:cubicBezTo>
                  <a:cubicBezTo>
                    <a:pt x="152" y="13532"/>
                    <a:pt x="1" y="13684"/>
                    <a:pt x="1" y="13869"/>
                  </a:cubicBezTo>
                  <a:cubicBezTo>
                    <a:pt x="1" y="14057"/>
                    <a:pt x="152" y="14209"/>
                    <a:pt x="340" y="14209"/>
                  </a:cubicBezTo>
                  <a:cubicBezTo>
                    <a:pt x="528" y="14209"/>
                    <a:pt x="680" y="14057"/>
                    <a:pt x="680" y="13869"/>
                  </a:cubicBezTo>
                  <a:cubicBezTo>
                    <a:pt x="680" y="13800"/>
                    <a:pt x="658" y="13737"/>
                    <a:pt x="622" y="13684"/>
                  </a:cubicBezTo>
                  <a:lnTo>
                    <a:pt x="2491" y="11807"/>
                  </a:lnTo>
                  <a:lnTo>
                    <a:pt x="2491" y="10212"/>
                  </a:lnTo>
                  <a:lnTo>
                    <a:pt x="5762" y="6927"/>
                  </a:lnTo>
                  <a:lnTo>
                    <a:pt x="5778" y="6910"/>
                  </a:lnTo>
                  <a:lnTo>
                    <a:pt x="5778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0" name="Google Shape;3190;p35"/>
            <p:cNvSpPr/>
            <p:nvPr/>
          </p:nvSpPr>
          <p:spPr>
            <a:xfrm>
              <a:off x="2502475" y="1067125"/>
              <a:ext cx="57925" cy="157100"/>
            </a:xfrm>
            <a:custGeom>
              <a:avLst/>
              <a:gdLst/>
              <a:ahLst/>
              <a:cxnLst/>
              <a:rect l="l" t="t" r="r" b="b"/>
              <a:pathLst>
                <a:path w="2317" h="6284" extrusionOk="0">
                  <a:moveTo>
                    <a:pt x="340" y="5726"/>
                  </a:moveTo>
                  <a:cubicBezTo>
                    <a:pt x="462" y="5726"/>
                    <a:pt x="561" y="5825"/>
                    <a:pt x="561" y="5946"/>
                  </a:cubicBezTo>
                  <a:cubicBezTo>
                    <a:pt x="561" y="6068"/>
                    <a:pt x="462" y="6167"/>
                    <a:pt x="340" y="6167"/>
                  </a:cubicBezTo>
                  <a:cubicBezTo>
                    <a:pt x="219" y="6167"/>
                    <a:pt x="119" y="6068"/>
                    <a:pt x="119" y="5946"/>
                  </a:cubicBezTo>
                  <a:cubicBezTo>
                    <a:pt x="119" y="5825"/>
                    <a:pt x="219" y="5726"/>
                    <a:pt x="340" y="5726"/>
                  </a:cubicBezTo>
                  <a:close/>
                  <a:moveTo>
                    <a:pt x="2231" y="0"/>
                  </a:moveTo>
                  <a:lnTo>
                    <a:pt x="282" y="1960"/>
                  </a:lnTo>
                  <a:lnTo>
                    <a:pt x="282" y="5612"/>
                  </a:lnTo>
                  <a:cubicBezTo>
                    <a:pt x="122" y="5640"/>
                    <a:pt x="1" y="5778"/>
                    <a:pt x="1" y="5946"/>
                  </a:cubicBezTo>
                  <a:cubicBezTo>
                    <a:pt x="1" y="6131"/>
                    <a:pt x="152" y="6283"/>
                    <a:pt x="340" y="6283"/>
                  </a:cubicBezTo>
                  <a:cubicBezTo>
                    <a:pt x="528" y="6283"/>
                    <a:pt x="680" y="6131"/>
                    <a:pt x="680" y="5946"/>
                  </a:cubicBezTo>
                  <a:cubicBezTo>
                    <a:pt x="680" y="5778"/>
                    <a:pt x="558" y="5640"/>
                    <a:pt x="398" y="5612"/>
                  </a:cubicBezTo>
                  <a:lnTo>
                    <a:pt x="398" y="2010"/>
                  </a:lnTo>
                  <a:lnTo>
                    <a:pt x="2317" y="86"/>
                  </a:lnTo>
                  <a:lnTo>
                    <a:pt x="2231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1" name="Google Shape;3191;p35"/>
            <p:cNvSpPr/>
            <p:nvPr/>
          </p:nvSpPr>
          <p:spPr>
            <a:xfrm>
              <a:off x="2899375" y="1256975"/>
              <a:ext cx="19750" cy="19825"/>
            </a:xfrm>
            <a:custGeom>
              <a:avLst/>
              <a:gdLst/>
              <a:ahLst/>
              <a:cxnLst/>
              <a:rect l="l" t="t" r="r" b="b"/>
              <a:pathLst>
                <a:path w="790" h="793" extrusionOk="0">
                  <a:moveTo>
                    <a:pt x="395" y="0"/>
                  </a:moveTo>
                  <a:cubicBezTo>
                    <a:pt x="177" y="0"/>
                    <a:pt x="0" y="177"/>
                    <a:pt x="0" y="398"/>
                  </a:cubicBezTo>
                  <a:cubicBezTo>
                    <a:pt x="0" y="616"/>
                    <a:pt x="177" y="793"/>
                    <a:pt x="395" y="793"/>
                  </a:cubicBezTo>
                  <a:cubicBezTo>
                    <a:pt x="613" y="793"/>
                    <a:pt x="790" y="616"/>
                    <a:pt x="790" y="398"/>
                  </a:cubicBezTo>
                  <a:cubicBezTo>
                    <a:pt x="790" y="177"/>
                    <a:pt x="613" y="0"/>
                    <a:pt x="395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2" name="Google Shape;3192;p35"/>
            <p:cNvSpPr/>
            <p:nvPr/>
          </p:nvSpPr>
          <p:spPr>
            <a:xfrm>
              <a:off x="1476750" y="1456500"/>
              <a:ext cx="651075" cy="725125"/>
            </a:xfrm>
            <a:custGeom>
              <a:avLst/>
              <a:gdLst/>
              <a:ahLst/>
              <a:cxnLst/>
              <a:rect l="l" t="t" r="r" b="b"/>
              <a:pathLst>
                <a:path w="26043" h="29005" extrusionOk="0">
                  <a:moveTo>
                    <a:pt x="25706" y="28444"/>
                  </a:moveTo>
                  <a:cubicBezTo>
                    <a:pt x="25828" y="28444"/>
                    <a:pt x="25927" y="28544"/>
                    <a:pt x="25927" y="28665"/>
                  </a:cubicBezTo>
                  <a:cubicBezTo>
                    <a:pt x="25927" y="28787"/>
                    <a:pt x="25828" y="28886"/>
                    <a:pt x="25706" y="28886"/>
                  </a:cubicBezTo>
                  <a:cubicBezTo>
                    <a:pt x="25582" y="28886"/>
                    <a:pt x="25485" y="28787"/>
                    <a:pt x="25485" y="28665"/>
                  </a:cubicBezTo>
                  <a:cubicBezTo>
                    <a:pt x="25485" y="28544"/>
                    <a:pt x="25585" y="28444"/>
                    <a:pt x="25706" y="28444"/>
                  </a:cubicBezTo>
                  <a:close/>
                  <a:moveTo>
                    <a:pt x="0" y="0"/>
                  </a:moveTo>
                  <a:lnTo>
                    <a:pt x="0" y="119"/>
                  </a:lnTo>
                  <a:lnTo>
                    <a:pt x="3067" y="119"/>
                  </a:lnTo>
                  <a:lnTo>
                    <a:pt x="4403" y="1452"/>
                  </a:lnTo>
                  <a:lnTo>
                    <a:pt x="4403" y="10680"/>
                  </a:lnTo>
                  <a:lnTo>
                    <a:pt x="15614" y="21871"/>
                  </a:lnTo>
                  <a:lnTo>
                    <a:pt x="15630" y="21888"/>
                  </a:lnTo>
                  <a:lnTo>
                    <a:pt x="18832" y="21888"/>
                  </a:lnTo>
                  <a:lnTo>
                    <a:pt x="25427" y="28472"/>
                  </a:lnTo>
                  <a:cubicBezTo>
                    <a:pt x="25391" y="28527"/>
                    <a:pt x="25367" y="28593"/>
                    <a:pt x="25367" y="28665"/>
                  </a:cubicBezTo>
                  <a:cubicBezTo>
                    <a:pt x="25367" y="28853"/>
                    <a:pt x="25518" y="29005"/>
                    <a:pt x="25706" y="29005"/>
                  </a:cubicBezTo>
                  <a:cubicBezTo>
                    <a:pt x="25891" y="29005"/>
                    <a:pt x="26043" y="28853"/>
                    <a:pt x="26043" y="28665"/>
                  </a:cubicBezTo>
                  <a:cubicBezTo>
                    <a:pt x="26043" y="28480"/>
                    <a:pt x="25891" y="28328"/>
                    <a:pt x="25706" y="28328"/>
                  </a:cubicBezTo>
                  <a:cubicBezTo>
                    <a:pt x="25632" y="28328"/>
                    <a:pt x="25565" y="28350"/>
                    <a:pt x="25510" y="28389"/>
                  </a:cubicBezTo>
                  <a:lnTo>
                    <a:pt x="18899" y="21789"/>
                  </a:lnTo>
                  <a:lnTo>
                    <a:pt x="18882" y="21769"/>
                  </a:lnTo>
                  <a:lnTo>
                    <a:pt x="15680" y="21769"/>
                  </a:lnTo>
                  <a:lnTo>
                    <a:pt x="4522" y="10631"/>
                  </a:lnTo>
                  <a:lnTo>
                    <a:pt x="4522" y="1402"/>
                  </a:lnTo>
                  <a:lnTo>
                    <a:pt x="3117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3" name="Google Shape;3193;p35"/>
            <p:cNvSpPr/>
            <p:nvPr/>
          </p:nvSpPr>
          <p:spPr>
            <a:xfrm>
              <a:off x="1470875" y="1142000"/>
              <a:ext cx="756050" cy="1015325"/>
            </a:xfrm>
            <a:custGeom>
              <a:avLst/>
              <a:gdLst/>
              <a:ahLst/>
              <a:cxnLst/>
              <a:rect l="l" t="t" r="r" b="b"/>
              <a:pathLst>
                <a:path w="30242" h="40613" extrusionOk="0">
                  <a:moveTo>
                    <a:pt x="29905" y="39531"/>
                  </a:moveTo>
                  <a:cubicBezTo>
                    <a:pt x="30027" y="39531"/>
                    <a:pt x="30126" y="39630"/>
                    <a:pt x="30126" y="39752"/>
                  </a:cubicBezTo>
                  <a:cubicBezTo>
                    <a:pt x="30126" y="39873"/>
                    <a:pt x="30027" y="39972"/>
                    <a:pt x="29905" y="39972"/>
                  </a:cubicBezTo>
                  <a:cubicBezTo>
                    <a:pt x="29784" y="39972"/>
                    <a:pt x="29684" y="39873"/>
                    <a:pt x="29684" y="39752"/>
                  </a:cubicBezTo>
                  <a:cubicBezTo>
                    <a:pt x="29684" y="39630"/>
                    <a:pt x="29784" y="39531"/>
                    <a:pt x="29905" y="39531"/>
                  </a:cubicBezTo>
                  <a:close/>
                  <a:moveTo>
                    <a:pt x="84" y="0"/>
                  </a:moveTo>
                  <a:lnTo>
                    <a:pt x="1" y="83"/>
                  </a:lnTo>
                  <a:lnTo>
                    <a:pt x="6507" y="6579"/>
                  </a:lnTo>
                  <a:lnTo>
                    <a:pt x="6507" y="22670"/>
                  </a:lnTo>
                  <a:lnTo>
                    <a:pt x="16442" y="32588"/>
                  </a:lnTo>
                  <a:lnTo>
                    <a:pt x="16459" y="32605"/>
                  </a:lnTo>
                  <a:lnTo>
                    <a:pt x="19661" y="32605"/>
                  </a:lnTo>
                  <a:lnTo>
                    <a:pt x="25944" y="38877"/>
                  </a:lnTo>
                  <a:lnTo>
                    <a:pt x="27666" y="40596"/>
                  </a:lnTo>
                  <a:lnTo>
                    <a:pt x="27683" y="40613"/>
                  </a:lnTo>
                  <a:lnTo>
                    <a:pt x="29130" y="40613"/>
                  </a:lnTo>
                  <a:lnTo>
                    <a:pt x="29712" y="40028"/>
                  </a:lnTo>
                  <a:cubicBezTo>
                    <a:pt x="29767" y="40066"/>
                    <a:pt x="29833" y="40091"/>
                    <a:pt x="29905" y="40091"/>
                  </a:cubicBezTo>
                  <a:cubicBezTo>
                    <a:pt x="30090" y="40091"/>
                    <a:pt x="30242" y="39939"/>
                    <a:pt x="30242" y="39752"/>
                  </a:cubicBezTo>
                  <a:cubicBezTo>
                    <a:pt x="30242" y="39567"/>
                    <a:pt x="30090" y="39415"/>
                    <a:pt x="29905" y="39415"/>
                  </a:cubicBezTo>
                  <a:cubicBezTo>
                    <a:pt x="29717" y="39415"/>
                    <a:pt x="29566" y="39567"/>
                    <a:pt x="29566" y="39752"/>
                  </a:cubicBezTo>
                  <a:cubicBezTo>
                    <a:pt x="29566" y="39823"/>
                    <a:pt x="29588" y="39892"/>
                    <a:pt x="29629" y="39948"/>
                  </a:cubicBezTo>
                  <a:lnTo>
                    <a:pt x="29083" y="40494"/>
                  </a:lnTo>
                  <a:lnTo>
                    <a:pt x="27730" y="40494"/>
                  </a:lnTo>
                  <a:lnTo>
                    <a:pt x="19727" y="32505"/>
                  </a:lnTo>
                  <a:lnTo>
                    <a:pt x="19711" y="32489"/>
                  </a:lnTo>
                  <a:lnTo>
                    <a:pt x="16509" y="32489"/>
                  </a:lnTo>
                  <a:lnTo>
                    <a:pt x="6626" y="22623"/>
                  </a:lnTo>
                  <a:lnTo>
                    <a:pt x="6626" y="6532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4" name="Google Shape;3194;p35"/>
            <p:cNvSpPr/>
            <p:nvPr/>
          </p:nvSpPr>
          <p:spPr>
            <a:xfrm>
              <a:off x="1447475" y="1149325"/>
              <a:ext cx="695750" cy="1016900"/>
            </a:xfrm>
            <a:custGeom>
              <a:avLst/>
              <a:gdLst/>
              <a:ahLst/>
              <a:cxnLst/>
              <a:rect l="l" t="t" r="r" b="b"/>
              <a:pathLst>
                <a:path w="27830" h="40676" extrusionOk="0">
                  <a:moveTo>
                    <a:pt x="27490" y="40116"/>
                  </a:moveTo>
                  <a:cubicBezTo>
                    <a:pt x="27611" y="40116"/>
                    <a:pt x="27711" y="40215"/>
                    <a:pt x="27711" y="40336"/>
                  </a:cubicBezTo>
                  <a:cubicBezTo>
                    <a:pt x="27711" y="40458"/>
                    <a:pt x="27611" y="40557"/>
                    <a:pt x="27490" y="40557"/>
                  </a:cubicBezTo>
                  <a:cubicBezTo>
                    <a:pt x="27368" y="40557"/>
                    <a:pt x="27269" y="40458"/>
                    <a:pt x="27269" y="40336"/>
                  </a:cubicBezTo>
                  <a:cubicBezTo>
                    <a:pt x="27269" y="40215"/>
                    <a:pt x="27368" y="40116"/>
                    <a:pt x="27490" y="40116"/>
                  </a:cubicBezTo>
                  <a:close/>
                  <a:moveTo>
                    <a:pt x="84" y="0"/>
                  </a:moveTo>
                  <a:lnTo>
                    <a:pt x="1" y="86"/>
                  </a:lnTo>
                  <a:lnTo>
                    <a:pt x="6510" y="6581"/>
                  </a:lnTo>
                  <a:lnTo>
                    <a:pt x="6510" y="22672"/>
                  </a:lnTo>
                  <a:lnTo>
                    <a:pt x="17080" y="33225"/>
                  </a:lnTo>
                  <a:lnTo>
                    <a:pt x="17099" y="33242"/>
                  </a:lnTo>
                  <a:lnTo>
                    <a:pt x="20302" y="33242"/>
                  </a:lnTo>
                  <a:lnTo>
                    <a:pt x="27214" y="40143"/>
                  </a:lnTo>
                  <a:cubicBezTo>
                    <a:pt x="27175" y="40198"/>
                    <a:pt x="27150" y="40265"/>
                    <a:pt x="27150" y="40336"/>
                  </a:cubicBezTo>
                  <a:cubicBezTo>
                    <a:pt x="27150" y="40524"/>
                    <a:pt x="27305" y="40676"/>
                    <a:pt x="27490" y="40676"/>
                  </a:cubicBezTo>
                  <a:cubicBezTo>
                    <a:pt x="27678" y="40676"/>
                    <a:pt x="27830" y="40524"/>
                    <a:pt x="27830" y="40336"/>
                  </a:cubicBezTo>
                  <a:cubicBezTo>
                    <a:pt x="27830" y="40152"/>
                    <a:pt x="27678" y="40000"/>
                    <a:pt x="27490" y="40000"/>
                  </a:cubicBezTo>
                  <a:cubicBezTo>
                    <a:pt x="27418" y="40000"/>
                    <a:pt x="27352" y="40022"/>
                    <a:pt x="27297" y="40060"/>
                  </a:cubicBezTo>
                  <a:lnTo>
                    <a:pt x="20368" y="33143"/>
                  </a:lnTo>
                  <a:lnTo>
                    <a:pt x="20349" y="33126"/>
                  </a:lnTo>
                  <a:lnTo>
                    <a:pt x="17146" y="33126"/>
                  </a:lnTo>
                  <a:lnTo>
                    <a:pt x="6626" y="22625"/>
                  </a:lnTo>
                  <a:lnTo>
                    <a:pt x="6626" y="6531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5" name="Google Shape;3195;p35"/>
            <p:cNvSpPr/>
            <p:nvPr/>
          </p:nvSpPr>
          <p:spPr>
            <a:xfrm>
              <a:off x="2232575" y="2325850"/>
              <a:ext cx="16925" cy="16925"/>
            </a:xfrm>
            <a:custGeom>
              <a:avLst/>
              <a:gdLst/>
              <a:ahLst/>
              <a:cxnLst/>
              <a:rect l="l" t="t" r="r" b="b"/>
              <a:pathLst>
                <a:path w="677" h="677" extrusionOk="0">
                  <a:moveTo>
                    <a:pt x="340" y="119"/>
                  </a:moveTo>
                  <a:cubicBezTo>
                    <a:pt x="461" y="119"/>
                    <a:pt x="561" y="218"/>
                    <a:pt x="561" y="340"/>
                  </a:cubicBezTo>
                  <a:cubicBezTo>
                    <a:pt x="561" y="461"/>
                    <a:pt x="461" y="560"/>
                    <a:pt x="340" y="560"/>
                  </a:cubicBezTo>
                  <a:cubicBezTo>
                    <a:pt x="218" y="560"/>
                    <a:pt x="119" y="461"/>
                    <a:pt x="119" y="340"/>
                  </a:cubicBezTo>
                  <a:cubicBezTo>
                    <a:pt x="119" y="218"/>
                    <a:pt x="218" y="119"/>
                    <a:pt x="340" y="119"/>
                  </a:cubicBezTo>
                  <a:close/>
                  <a:moveTo>
                    <a:pt x="340" y="0"/>
                  </a:moveTo>
                  <a:cubicBezTo>
                    <a:pt x="152" y="0"/>
                    <a:pt x="0" y="152"/>
                    <a:pt x="0" y="340"/>
                  </a:cubicBezTo>
                  <a:cubicBezTo>
                    <a:pt x="0" y="525"/>
                    <a:pt x="152" y="676"/>
                    <a:pt x="340" y="676"/>
                  </a:cubicBezTo>
                  <a:cubicBezTo>
                    <a:pt x="525" y="676"/>
                    <a:pt x="677" y="525"/>
                    <a:pt x="677" y="340"/>
                  </a:cubicBezTo>
                  <a:cubicBezTo>
                    <a:pt x="677" y="152"/>
                    <a:pt x="525" y="0"/>
                    <a:pt x="340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6" name="Google Shape;3196;p35"/>
            <p:cNvSpPr/>
            <p:nvPr/>
          </p:nvSpPr>
          <p:spPr>
            <a:xfrm>
              <a:off x="2232575" y="2295325"/>
              <a:ext cx="16925" cy="16950"/>
            </a:xfrm>
            <a:custGeom>
              <a:avLst/>
              <a:gdLst/>
              <a:ahLst/>
              <a:cxnLst/>
              <a:rect l="l" t="t" r="r" b="b"/>
              <a:pathLst>
                <a:path w="677" h="678" extrusionOk="0">
                  <a:moveTo>
                    <a:pt x="340" y="120"/>
                  </a:moveTo>
                  <a:cubicBezTo>
                    <a:pt x="461" y="120"/>
                    <a:pt x="561" y="219"/>
                    <a:pt x="561" y="340"/>
                  </a:cubicBezTo>
                  <a:cubicBezTo>
                    <a:pt x="561" y="462"/>
                    <a:pt x="461" y="561"/>
                    <a:pt x="340" y="561"/>
                  </a:cubicBezTo>
                  <a:cubicBezTo>
                    <a:pt x="218" y="561"/>
                    <a:pt x="119" y="462"/>
                    <a:pt x="119" y="340"/>
                  </a:cubicBezTo>
                  <a:cubicBezTo>
                    <a:pt x="119" y="219"/>
                    <a:pt x="218" y="120"/>
                    <a:pt x="340" y="120"/>
                  </a:cubicBezTo>
                  <a:close/>
                  <a:moveTo>
                    <a:pt x="340" y="1"/>
                  </a:moveTo>
                  <a:cubicBezTo>
                    <a:pt x="152" y="1"/>
                    <a:pt x="0" y="153"/>
                    <a:pt x="0" y="340"/>
                  </a:cubicBezTo>
                  <a:cubicBezTo>
                    <a:pt x="0" y="525"/>
                    <a:pt x="152" y="677"/>
                    <a:pt x="340" y="677"/>
                  </a:cubicBezTo>
                  <a:cubicBezTo>
                    <a:pt x="525" y="677"/>
                    <a:pt x="677" y="525"/>
                    <a:pt x="677" y="340"/>
                  </a:cubicBezTo>
                  <a:cubicBezTo>
                    <a:pt x="677" y="153"/>
                    <a:pt x="525" y="1"/>
                    <a:pt x="340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7" name="Google Shape;3197;p35"/>
            <p:cNvSpPr/>
            <p:nvPr/>
          </p:nvSpPr>
          <p:spPr>
            <a:xfrm>
              <a:off x="1483025" y="1723150"/>
              <a:ext cx="275175" cy="230725"/>
            </a:xfrm>
            <a:custGeom>
              <a:avLst/>
              <a:gdLst/>
              <a:ahLst/>
              <a:cxnLst/>
              <a:rect l="l" t="t" r="r" b="b"/>
              <a:pathLst>
                <a:path w="11007" h="9229" extrusionOk="0">
                  <a:moveTo>
                    <a:pt x="83" y="1"/>
                  </a:moveTo>
                  <a:lnTo>
                    <a:pt x="1" y="83"/>
                  </a:lnTo>
                  <a:lnTo>
                    <a:pt x="2223" y="2303"/>
                  </a:lnTo>
                  <a:lnTo>
                    <a:pt x="2239" y="2319"/>
                  </a:lnTo>
                  <a:lnTo>
                    <a:pt x="4003" y="2319"/>
                  </a:lnTo>
                  <a:lnTo>
                    <a:pt x="10924" y="9229"/>
                  </a:lnTo>
                  <a:lnTo>
                    <a:pt x="11007" y="9146"/>
                  </a:lnTo>
                  <a:lnTo>
                    <a:pt x="4070" y="2220"/>
                  </a:lnTo>
                  <a:lnTo>
                    <a:pt x="4050" y="2201"/>
                  </a:lnTo>
                  <a:lnTo>
                    <a:pt x="2289" y="2201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8" name="Google Shape;3198;p35"/>
            <p:cNvSpPr/>
            <p:nvPr/>
          </p:nvSpPr>
          <p:spPr>
            <a:xfrm>
              <a:off x="2147125" y="961250"/>
              <a:ext cx="142825" cy="1564550"/>
            </a:xfrm>
            <a:custGeom>
              <a:avLst/>
              <a:gdLst/>
              <a:ahLst/>
              <a:cxnLst/>
              <a:rect l="l" t="t" r="r" b="b"/>
              <a:pathLst>
                <a:path w="5713" h="62582" extrusionOk="0">
                  <a:moveTo>
                    <a:pt x="1618" y="1"/>
                  </a:moveTo>
                  <a:lnTo>
                    <a:pt x="1618" y="12892"/>
                  </a:lnTo>
                  <a:lnTo>
                    <a:pt x="1" y="14521"/>
                  </a:lnTo>
                  <a:lnTo>
                    <a:pt x="1" y="20105"/>
                  </a:lnTo>
                  <a:lnTo>
                    <a:pt x="2974" y="23056"/>
                  </a:lnTo>
                  <a:lnTo>
                    <a:pt x="2974" y="28299"/>
                  </a:lnTo>
                  <a:lnTo>
                    <a:pt x="5083" y="30388"/>
                  </a:lnTo>
                  <a:lnTo>
                    <a:pt x="5083" y="61869"/>
                  </a:lnTo>
                  <a:cubicBezTo>
                    <a:pt x="4986" y="61941"/>
                    <a:pt x="4923" y="62054"/>
                    <a:pt x="4923" y="62184"/>
                  </a:cubicBezTo>
                  <a:cubicBezTo>
                    <a:pt x="4923" y="62402"/>
                    <a:pt x="5099" y="62581"/>
                    <a:pt x="5318" y="62581"/>
                  </a:cubicBezTo>
                  <a:cubicBezTo>
                    <a:pt x="5536" y="62581"/>
                    <a:pt x="5712" y="62402"/>
                    <a:pt x="5712" y="62184"/>
                  </a:cubicBezTo>
                  <a:cubicBezTo>
                    <a:pt x="5712" y="62054"/>
                    <a:pt x="5649" y="61941"/>
                    <a:pt x="5552" y="61869"/>
                  </a:cubicBezTo>
                  <a:lnTo>
                    <a:pt x="5552" y="30192"/>
                  </a:lnTo>
                  <a:lnTo>
                    <a:pt x="3446" y="28100"/>
                  </a:lnTo>
                  <a:lnTo>
                    <a:pt x="3446" y="22860"/>
                  </a:lnTo>
                  <a:lnTo>
                    <a:pt x="473" y="19909"/>
                  </a:lnTo>
                  <a:lnTo>
                    <a:pt x="473" y="14714"/>
                  </a:lnTo>
                  <a:lnTo>
                    <a:pt x="2088" y="13086"/>
                  </a:lnTo>
                  <a:lnTo>
                    <a:pt x="2088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9" name="Google Shape;3199;p35"/>
            <p:cNvSpPr/>
            <p:nvPr/>
          </p:nvSpPr>
          <p:spPr>
            <a:xfrm>
              <a:off x="2231200" y="2262975"/>
              <a:ext cx="19750" cy="19750"/>
            </a:xfrm>
            <a:custGeom>
              <a:avLst/>
              <a:gdLst/>
              <a:ahLst/>
              <a:cxnLst/>
              <a:rect l="l" t="t" r="r" b="b"/>
              <a:pathLst>
                <a:path w="790" h="790" extrusionOk="0">
                  <a:moveTo>
                    <a:pt x="395" y="0"/>
                  </a:moveTo>
                  <a:cubicBezTo>
                    <a:pt x="177" y="0"/>
                    <a:pt x="0" y="177"/>
                    <a:pt x="0" y="395"/>
                  </a:cubicBezTo>
                  <a:cubicBezTo>
                    <a:pt x="0" y="613"/>
                    <a:pt x="177" y="790"/>
                    <a:pt x="395" y="790"/>
                  </a:cubicBezTo>
                  <a:cubicBezTo>
                    <a:pt x="613" y="790"/>
                    <a:pt x="790" y="613"/>
                    <a:pt x="790" y="395"/>
                  </a:cubicBezTo>
                  <a:cubicBezTo>
                    <a:pt x="790" y="177"/>
                    <a:pt x="613" y="0"/>
                    <a:pt x="395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0" name="Google Shape;3200;p35"/>
            <p:cNvSpPr/>
            <p:nvPr/>
          </p:nvSpPr>
          <p:spPr>
            <a:xfrm>
              <a:off x="1477850" y="1868700"/>
              <a:ext cx="368000" cy="307950"/>
            </a:xfrm>
            <a:custGeom>
              <a:avLst/>
              <a:gdLst/>
              <a:ahLst/>
              <a:cxnLst/>
              <a:rect l="l" t="t" r="r" b="b"/>
              <a:pathLst>
                <a:path w="14720" h="12318" extrusionOk="0">
                  <a:moveTo>
                    <a:pt x="14383" y="11760"/>
                  </a:moveTo>
                  <a:cubicBezTo>
                    <a:pt x="14504" y="11760"/>
                    <a:pt x="14601" y="11857"/>
                    <a:pt x="14601" y="11981"/>
                  </a:cubicBezTo>
                  <a:cubicBezTo>
                    <a:pt x="14601" y="12103"/>
                    <a:pt x="14504" y="12199"/>
                    <a:pt x="14383" y="12199"/>
                  </a:cubicBezTo>
                  <a:cubicBezTo>
                    <a:pt x="14259" y="12199"/>
                    <a:pt x="14162" y="12103"/>
                    <a:pt x="14162" y="11981"/>
                  </a:cubicBezTo>
                  <a:cubicBezTo>
                    <a:pt x="14162" y="11860"/>
                    <a:pt x="14261" y="11760"/>
                    <a:pt x="14383" y="11760"/>
                  </a:cubicBezTo>
                  <a:close/>
                  <a:moveTo>
                    <a:pt x="83" y="1"/>
                  </a:moveTo>
                  <a:lnTo>
                    <a:pt x="1" y="83"/>
                  </a:lnTo>
                  <a:lnTo>
                    <a:pt x="5607" y="5682"/>
                  </a:lnTo>
                  <a:lnTo>
                    <a:pt x="5607" y="6725"/>
                  </a:lnTo>
                  <a:lnTo>
                    <a:pt x="6397" y="7512"/>
                  </a:lnTo>
                  <a:lnTo>
                    <a:pt x="9820" y="7512"/>
                  </a:lnTo>
                  <a:lnTo>
                    <a:pt x="14104" y="11788"/>
                  </a:lnTo>
                  <a:cubicBezTo>
                    <a:pt x="14065" y="11840"/>
                    <a:pt x="14043" y="11909"/>
                    <a:pt x="14043" y="11981"/>
                  </a:cubicBezTo>
                  <a:cubicBezTo>
                    <a:pt x="14043" y="12166"/>
                    <a:pt x="14195" y="12318"/>
                    <a:pt x="14383" y="12318"/>
                  </a:cubicBezTo>
                  <a:cubicBezTo>
                    <a:pt x="14568" y="12318"/>
                    <a:pt x="14720" y="12166"/>
                    <a:pt x="14720" y="11981"/>
                  </a:cubicBezTo>
                  <a:cubicBezTo>
                    <a:pt x="14720" y="11793"/>
                    <a:pt x="14568" y="11642"/>
                    <a:pt x="14383" y="11642"/>
                  </a:cubicBezTo>
                  <a:cubicBezTo>
                    <a:pt x="14308" y="11642"/>
                    <a:pt x="14242" y="11664"/>
                    <a:pt x="14187" y="11702"/>
                  </a:cubicBezTo>
                  <a:lnTo>
                    <a:pt x="9886" y="7410"/>
                  </a:lnTo>
                  <a:lnTo>
                    <a:pt x="9869" y="7393"/>
                  </a:lnTo>
                  <a:lnTo>
                    <a:pt x="6444" y="7393"/>
                  </a:lnTo>
                  <a:lnTo>
                    <a:pt x="5726" y="6675"/>
                  </a:lnTo>
                  <a:lnTo>
                    <a:pt x="5726" y="5632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1" name="Google Shape;3201;p35"/>
            <p:cNvSpPr/>
            <p:nvPr/>
          </p:nvSpPr>
          <p:spPr>
            <a:xfrm>
              <a:off x="1729550" y="2124325"/>
              <a:ext cx="19750" cy="19825"/>
            </a:xfrm>
            <a:custGeom>
              <a:avLst/>
              <a:gdLst/>
              <a:ahLst/>
              <a:cxnLst/>
              <a:rect l="l" t="t" r="r" b="b"/>
              <a:pathLst>
                <a:path w="790" h="793" extrusionOk="0">
                  <a:moveTo>
                    <a:pt x="395" y="0"/>
                  </a:moveTo>
                  <a:cubicBezTo>
                    <a:pt x="177" y="0"/>
                    <a:pt x="0" y="180"/>
                    <a:pt x="0" y="398"/>
                  </a:cubicBezTo>
                  <a:cubicBezTo>
                    <a:pt x="0" y="616"/>
                    <a:pt x="177" y="793"/>
                    <a:pt x="395" y="793"/>
                  </a:cubicBezTo>
                  <a:cubicBezTo>
                    <a:pt x="613" y="793"/>
                    <a:pt x="790" y="616"/>
                    <a:pt x="790" y="398"/>
                  </a:cubicBezTo>
                  <a:cubicBezTo>
                    <a:pt x="790" y="180"/>
                    <a:pt x="613" y="0"/>
                    <a:pt x="395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2" name="Google Shape;3202;p35"/>
            <p:cNvSpPr/>
            <p:nvPr/>
          </p:nvSpPr>
          <p:spPr>
            <a:xfrm>
              <a:off x="1754325" y="2149225"/>
              <a:ext cx="16925" cy="16950"/>
            </a:xfrm>
            <a:custGeom>
              <a:avLst/>
              <a:gdLst/>
              <a:ahLst/>
              <a:cxnLst/>
              <a:rect l="l" t="t" r="r" b="b"/>
              <a:pathLst>
                <a:path w="677" h="678" extrusionOk="0">
                  <a:moveTo>
                    <a:pt x="340" y="120"/>
                  </a:moveTo>
                  <a:cubicBezTo>
                    <a:pt x="461" y="120"/>
                    <a:pt x="558" y="216"/>
                    <a:pt x="558" y="340"/>
                  </a:cubicBezTo>
                  <a:cubicBezTo>
                    <a:pt x="560" y="462"/>
                    <a:pt x="461" y="559"/>
                    <a:pt x="340" y="559"/>
                  </a:cubicBezTo>
                  <a:cubicBezTo>
                    <a:pt x="218" y="559"/>
                    <a:pt x="119" y="462"/>
                    <a:pt x="119" y="340"/>
                  </a:cubicBezTo>
                  <a:cubicBezTo>
                    <a:pt x="119" y="219"/>
                    <a:pt x="218" y="120"/>
                    <a:pt x="340" y="120"/>
                  </a:cubicBezTo>
                  <a:close/>
                  <a:moveTo>
                    <a:pt x="340" y="1"/>
                  </a:moveTo>
                  <a:cubicBezTo>
                    <a:pt x="152" y="1"/>
                    <a:pt x="0" y="153"/>
                    <a:pt x="0" y="338"/>
                  </a:cubicBezTo>
                  <a:cubicBezTo>
                    <a:pt x="0" y="525"/>
                    <a:pt x="152" y="677"/>
                    <a:pt x="340" y="677"/>
                  </a:cubicBezTo>
                  <a:cubicBezTo>
                    <a:pt x="525" y="677"/>
                    <a:pt x="676" y="525"/>
                    <a:pt x="676" y="338"/>
                  </a:cubicBezTo>
                  <a:cubicBezTo>
                    <a:pt x="676" y="153"/>
                    <a:pt x="525" y="1"/>
                    <a:pt x="340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3" name="Google Shape;3203;p35"/>
            <p:cNvSpPr/>
            <p:nvPr/>
          </p:nvSpPr>
          <p:spPr>
            <a:xfrm>
              <a:off x="1467700" y="1889200"/>
              <a:ext cx="136950" cy="182975"/>
            </a:xfrm>
            <a:custGeom>
              <a:avLst/>
              <a:gdLst/>
              <a:ahLst/>
              <a:cxnLst/>
              <a:rect l="l" t="t" r="r" b="b"/>
              <a:pathLst>
                <a:path w="5478" h="7319" extrusionOk="0">
                  <a:moveTo>
                    <a:pt x="5138" y="6761"/>
                  </a:moveTo>
                  <a:cubicBezTo>
                    <a:pt x="5260" y="6761"/>
                    <a:pt x="5359" y="6860"/>
                    <a:pt x="5359" y="6982"/>
                  </a:cubicBezTo>
                  <a:cubicBezTo>
                    <a:pt x="5359" y="7103"/>
                    <a:pt x="5260" y="7203"/>
                    <a:pt x="5138" y="7203"/>
                  </a:cubicBezTo>
                  <a:cubicBezTo>
                    <a:pt x="5017" y="7203"/>
                    <a:pt x="4917" y="7103"/>
                    <a:pt x="4917" y="6982"/>
                  </a:cubicBezTo>
                  <a:cubicBezTo>
                    <a:pt x="4917" y="6860"/>
                    <a:pt x="5017" y="6761"/>
                    <a:pt x="5138" y="6761"/>
                  </a:cubicBezTo>
                  <a:close/>
                  <a:moveTo>
                    <a:pt x="84" y="0"/>
                  </a:moveTo>
                  <a:lnTo>
                    <a:pt x="1" y="83"/>
                  </a:lnTo>
                  <a:lnTo>
                    <a:pt x="5080" y="5157"/>
                  </a:lnTo>
                  <a:lnTo>
                    <a:pt x="5080" y="6648"/>
                  </a:lnTo>
                  <a:cubicBezTo>
                    <a:pt x="4923" y="6675"/>
                    <a:pt x="4801" y="6813"/>
                    <a:pt x="4801" y="6982"/>
                  </a:cubicBezTo>
                  <a:cubicBezTo>
                    <a:pt x="4801" y="7167"/>
                    <a:pt x="4953" y="7318"/>
                    <a:pt x="5138" y="7318"/>
                  </a:cubicBezTo>
                  <a:cubicBezTo>
                    <a:pt x="5326" y="7318"/>
                    <a:pt x="5478" y="7167"/>
                    <a:pt x="5478" y="6982"/>
                  </a:cubicBezTo>
                  <a:cubicBezTo>
                    <a:pt x="5478" y="6813"/>
                    <a:pt x="5356" y="6675"/>
                    <a:pt x="5199" y="6648"/>
                  </a:cubicBezTo>
                  <a:lnTo>
                    <a:pt x="5199" y="5107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4" name="Google Shape;3204;p35"/>
            <p:cNvSpPr/>
            <p:nvPr/>
          </p:nvSpPr>
          <p:spPr>
            <a:xfrm>
              <a:off x="2292900" y="1611075"/>
              <a:ext cx="17000" cy="16925"/>
            </a:xfrm>
            <a:custGeom>
              <a:avLst/>
              <a:gdLst/>
              <a:ahLst/>
              <a:cxnLst/>
              <a:rect l="l" t="t" r="r" b="b"/>
              <a:pathLst>
                <a:path w="680" h="677" extrusionOk="0">
                  <a:moveTo>
                    <a:pt x="340" y="119"/>
                  </a:moveTo>
                  <a:cubicBezTo>
                    <a:pt x="461" y="119"/>
                    <a:pt x="560" y="219"/>
                    <a:pt x="560" y="340"/>
                  </a:cubicBezTo>
                  <a:cubicBezTo>
                    <a:pt x="560" y="462"/>
                    <a:pt x="461" y="561"/>
                    <a:pt x="340" y="561"/>
                  </a:cubicBezTo>
                  <a:cubicBezTo>
                    <a:pt x="218" y="561"/>
                    <a:pt x="119" y="462"/>
                    <a:pt x="119" y="340"/>
                  </a:cubicBezTo>
                  <a:cubicBezTo>
                    <a:pt x="119" y="219"/>
                    <a:pt x="218" y="119"/>
                    <a:pt x="340" y="119"/>
                  </a:cubicBezTo>
                  <a:close/>
                  <a:moveTo>
                    <a:pt x="340" y="1"/>
                  </a:moveTo>
                  <a:cubicBezTo>
                    <a:pt x="152" y="1"/>
                    <a:pt x="0" y="152"/>
                    <a:pt x="0" y="340"/>
                  </a:cubicBezTo>
                  <a:cubicBezTo>
                    <a:pt x="0" y="525"/>
                    <a:pt x="152" y="677"/>
                    <a:pt x="340" y="677"/>
                  </a:cubicBezTo>
                  <a:cubicBezTo>
                    <a:pt x="527" y="677"/>
                    <a:pt x="679" y="525"/>
                    <a:pt x="679" y="340"/>
                  </a:cubicBezTo>
                  <a:cubicBezTo>
                    <a:pt x="679" y="152"/>
                    <a:pt x="527" y="1"/>
                    <a:pt x="340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5" name="Google Shape;3205;p35"/>
            <p:cNvSpPr/>
            <p:nvPr/>
          </p:nvSpPr>
          <p:spPr>
            <a:xfrm>
              <a:off x="1478875" y="1479550"/>
              <a:ext cx="477800" cy="641750"/>
            </a:xfrm>
            <a:custGeom>
              <a:avLst/>
              <a:gdLst/>
              <a:ahLst/>
              <a:cxnLst/>
              <a:rect l="l" t="t" r="r" b="b"/>
              <a:pathLst>
                <a:path w="19112" h="25670" extrusionOk="0">
                  <a:moveTo>
                    <a:pt x="18775" y="25112"/>
                  </a:moveTo>
                  <a:cubicBezTo>
                    <a:pt x="18897" y="25112"/>
                    <a:pt x="18996" y="25212"/>
                    <a:pt x="18996" y="25333"/>
                  </a:cubicBezTo>
                  <a:cubicBezTo>
                    <a:pt x="18996" y="25455"/>
                    <a:pt x="18897" y="25554"/>
                    <a:pt x="18775" y="25554"/>
                  </a:cubicBezTo>
                  <a:cubicBezTo>
                    <a:pt x="18654" y="25554"/>
                    <a:pt x="18554" y="25455"/>
                    <a:pt x="18554" y="25333"/>
                  </a:cubicBezTo>
                  <a:cubicBezTo>
                    <a:pt x="18554" y="25212"/>
                    <a:pt x="18654" y="25112"/>
                    <a:pt x="18775" y="25112"/>
                  </a:cubicBezTo>
                  <a:close/>
                  <a:moveTo>
                    <a:pt x="1" y="0"/>
                  </a:moveTo>
                  <a:lnTo>
                    <a:pt x="1" y="119"/>
                  </a:lnTo>
                  <a:lnTo>
                    <a:pt x="2690" y="119"/>
                  </a:lnTo>
                  <a:lnTo>
                    <a:pt x="3385" y="823"/>
                  </a:lnTo>
                  <a:lnTo>
                    <a:pt x="3385" y="10051"/>
                  </a:lnTo>
                  <a:lnTo>
                    <a:pt x="18496" y="25140"/>
                  </a:lnTo>
                  <a:cubicBezTo>
                    <a:pt x="18460" y="25195"/>
                    <a:pt x="18436" y="25261"/>
                    <a:pt x="18436" y="25333"/>
                  </a:cubicBezTo>
                  <a:cubicBezTo>
                    <a:pt x="18436" y="25518"/>
                    <a:pt x="18587" y="25670"/>
                    <a:pt x="18775" y="25670"/>
                  </a:cubicBezTo>
                  <a:cubicBezTo>
                    <a:pt x="18960" y="25670"/>
                    <a:pt x="19112" y="25518"/>
                    <a:pt x="19112" y="25333"/>
                  </a:cubicBezTo>
                  <a:cubicBezTo>
                    <a:pt x="19112" y="25145"/>
                    <a:pt x="18960" y="24994"/>
                    <a:pt x="18775" y="24994"/>
                  </a:cubicBezTo>
                  <a:cubicBezTo>
                    <a:pt x="18703" y="24994"/>
                    <a:pt x="18637" y="25018"/>
                    <a:pt x="18582" y="25057"/>
                  </a:cubicBezTo>
                  <a:lnTo>
                    <a:pt x="3501" y="10004"/>
                  </a:lnTo>
                  <a:lnTo>
                    <a:pt x="3501" y="773"/>
                  </a:lnTo>
                  <a:lnTo>
                    <a:pt x="2739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6" name="Google Shape;3206;p35"/>
            <p:cNvSpPr/>
            <p:nvPr/>
          </p:nvSpPr>
          <p:spPr>
            <a:xfrm>
              <a:off x="1467775" y="1794925"/>
              <a:ext cx="496025" cy="426050"/>
            </a:xfrm>
            <a:custGeom>
              <a:avLst/>
              <a:gdLst/>
              <a:ahLst/>
              <a:cxnLst/>
              <a:rect l="l" t="t" r="r" b="b"/>
              <a:pathLst>
                <a:path w="19841" h="17042" extrusionOk="0">
                  <a:moveTo>
                    <a:pt x="332" y="1"/>
                  </a:moveTo>
                  <a:lnTo>
                    <a:pt x="1" y="335"/>
                  </a:lnTo>
                  <a:lnTo>
                    <a:pt x="8691" y="8961"/>
                  </a:lnTo>
                  <a:lnTo>
                    <a:pt x="11368" y="8961"/>
                  </a:lnTo>
                  <a:lnTo>
                    <a:pt x="19053" y="16591"/>
                  </a:lnTo>
                  <a:cubicBezTo>
                    <a:pt x="19051" y="16608"/>
                    <a:pt x="19048" y="16627"/>
                    <a:pt x="19048" y="16644"/>
                  </a:cubicBezTo>
                  <a:cubicBezTo>
                    <a:pt x="19048" y="16864"/>
                    <a:pt x="19225" y="17041"/>
                    <a:pt x="19443" y="17041"/>
                  </a:cubicBezTo>
                  <a:cubicBezTo>
                    <a:pt x="19661" y="17041"/>
                    <a:pt x="19840" y="16864"/>
                    <a:pt x="19840" y="16644"/>
                  </a:cubicBezTo>
                  <a:cubicBezTo>
                    <a:pt x="19837" y="16425"/>
                    <a:pt x="19661" y="16249"/>
                    <a:pt x="19443" y="16249"/>
                  </a:cubicBezTo>
                  <a:cubicBezTo>
                    <a:pt x="19423" y="16249"/>
                    <a:pt x="19404" y="16252"/>
                    <a:pt x="19385" y="16254"/>
                  </a:cubicBezTo>
                  <a:lnTo>
                    <a:pt x="11561" y="8489"/>
                  </a:lnTo>
                  <a:lnTo>
                    <a:pt x="8884" y="8489"/>
                  </a:lnTo>
                  <a:lnTo>
                    <a:pt x="332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7" name="Google Shape;3207;p35"/>
            <p:cNvSpPr/>
            <p:nvPr/>
          </p:nvSpPr>
          <p:spPr>
            <a:xfrm>
              <a:off x="1707600" y="2102300"/>
              <a:ext cx="16925" cy="16950"/>
            </a:xfrm>
            <a:custGeom>
              <a:avLst/>
              <a:gdLst/>
              <a:ahLst/>
              <a:cxnLst/>
              <a:rect l="l" t="t" r="r" b="b"/>
              <a:pathLst>
                <a:path w="677" h="678" extrusionOk="0">
                  <a:moveTo>
                    <a:pt x="337" y="117"/>
                  </a:moveTo>
                  <a:cubicBezTo>
                    <a:pt x="461" y="117"/>
                    <a:pt x="558" y="216"/>
                    <a:pt x="558" y="338"/>
                  </a:cubicBezTo>
                  <a:cubicBezTo>
                    <a:pt x="558" y="459"/>
                    <a:pt x="461" y="558"/>
                    <a:pt x="337" y="558"/>
                  </a:cubicBezTo>
                  <a:cubicBezTo>
                    <a:pt x="216" y="558"/>
                    <a:pt x="119" y="459"/>
                    <a:pt x="119" y="338"/>
                  </a:cubicBezTo>
                  <a:cubicBezTo>
                    <a:pt x="119" y="216"/>
                    <a:pt x="216" y="117"/>
                    <a:pt x="337" y="117"/>
                  </a:cubicBezTo>
                  <a:close/>
                  <a:moveTo>
                    <a:pt x="337" y="1"/>
                  </a:moveTo>
                  <a:cubicBezTo>
                    <a:pt x="152" y="1"/>
                    <a:pt x="0" y="153"/>
                    <a:pt x="0" y="338"/>
                  </a:cubicBezTo>
                  <a:cubicBezTo>
                    <a:pt x="0" y="525"/>
                    <a:pt x="152" y="677"/>
                    <a:pt x="337" y="677"/>
                  </a:cubicBezTo>
                  <a:cubicBezTo>
                    <a:pt x="525" y="677"/>
                    <a:pt x="677" y="525"/>
                    <a:pt x="677" y="338"/>
                  </a:cubicBezTo>
                  <a:cubicBezTo>
                    <a:pt x="677" y="153"/>
                    <a:pt x="525" y="1"/>
                    <a:pt x="337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8" name="Google Shape;3208;p35"/>
            <p:cNvSpPr/>
            <p:nvPr/>
          </p:nvSpPr>
          <p:spPr>
            <a:xfrm>
              <a:off x="2694325" y="1972500"/>
              <a:ext cx="284150" cy="305875"/>
            </a:xfrm>
            <a:custGeom>
              <a:avLst/>
              <a:gdLst/>
              <a:ahLst/>
              <a:cxnLst/>
              <a:rect l="l" t="t" r="r" b="b"/>
              <a:pathLst>
                <a:path w="11366" h="12235" extrusionOk="0">
                  <a:moveTo>
                    <a:pt x="338" y="11677"/>
                  </a:moveTo>
                  <a:cubicBezTo>
                    <a:pt x="459" y="11677"/>
                    <a:pt x="558" y="11777"/>
                    <a:pt x="558" y="11898"/>
                  </a:cubicBezTo>
                  <a:cubicBezTo>
                    <a:pt x="558" y="12019"/>
                    <a:pt x="459" y="12119"/>
                    <a:pt x="338" y="12119"/>
                  </a:cubicBezTo>
                  <a:cubicBezTo>
                    <a:pt x="216" y="12119"/>
                    <a:pt x="117" y="12019"/>
                    <a:pt x="117" y="11898"/>
                  </a:cubicBezTo>
                  <a:cubicBezTo>
                    <a:pt x="117" y="11777"/>
                    <a:pt x="216" y="11677"/>
                    <a:pt x="338" y="11677"/>
                  </a:cubicBezTo>
                  <a:close/>
                  <a:moveTo>
                    <a:pt x="4296" y="0"/>
                  </a:moveTo>
                  <a:lnTo>
                    <a:pt x="3603" y="699"/>
                  </a:lnTo>
                  <a:lnTo>
                    <a:pt x="3603" y="5124"/>
                  </a:lnTo>
                  <a:lnTo>
                    <a:pt x="296" y="8453"/>
                  </a:lnTo>
                  <a:lnTo>
                    <a:pt x="280" y="8469"/>
                  </a:lnTo>
                  <a:lnTo>
                    <a:pt x="280" y="11564"/>
                  </a:lnTo>
                  <a:cubicBezTo>
                    <a:pt x="122" y="11594"/>
                    <a:pt x="1" y="11732"/>
                    <a:pt x="1" y="11898"/>
                  </a:cubicBezTo>
                  <a:cubicBezTo>
                    <a:pt x="1" y="12083"/>
                    <a:pt x="153" y="12235"/>
                    <a:pt x="338" y="12235"/>
                  </a:cubicBezTo>
                  <a:cubicBezTo>
                    <a:pt x="525" y="12235"/>
                    <a:pt x="677" y="12083"/>
                    <a:pt x="677" y="11898"/>
                  </a:cubicBezTo>
                  <a:cubicBezTo>
                    <a:pt x="677" y="11732"/>
                    <a:pt x="556" y="11594"/>
                    <a:pt x="398" y="11564"/>
                  </a:cubicBezTo>
                  <a:lnTo>
                    <a:pt x="398" y="8519"/>
                  </a:lnTo>
                  <a:lnTo>
                    <a:pt x="3719" y="5171"/>
                  </a:lnTo>
                  <a:lnTo>
                    <a:pt x="3719" y="748"/>
                  </a:lnTo>
                  <a:lnTo>
                    <a:pt x="4346" y="119"/>
                  </a:lnTo>
                  <a:lnTo>
                    <a:pt x="11366" y="119"/>
                  </a:lnTo>
                  <a:lnTo>
                    <a:pt x="11366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9" name="Google Shape;3209;p35"/>
            <p:cNvSpPr/>
            <p:nvPr/>
          </p:nvSpPr>
          <p:spPr>
            <a:xfrm>
              <a:off x="2883975" y="2012650"/>
              <a:ext cx="19775" cy="19850"/>
            </a:xfrm>
            <a:custGeom>
              <a:avLst/>
              <a:gdLst/>
              <a:ahLst/>
              <a:cxnLst/>
              <a:rect l="l" t="t" r="r" b="b"/>
              <a:pathLst>
                <a:path w="791" h="794" extrusionOk="0">
                  <a:moveTo>
                    <a:pt x="395" y="1"/>
                  </a:moveTo>
                  <a:cubicBezTo>
                    <a:pt x="177" y="1"/>
                    <a:pt x="1" y="178"/>
                    <a:pt x="1" y="398"/>
                  </a:cubicBezTo>
                  <a:cubicBezTo>
                    <a:pt x="1" y="616"/>
                    <a:pt x="177" y="793"/>
                    <a:pt x="395" y="793"/>
                  </a:cubicBezTo>
                  <a:cubicBezTo>
                    <a:pt x="613" y="793"/>
                    <a:pt x="790" y="616"/>
                    <a:pt x="790" y="398"/>
                  </a:cubicBezTo>
                  <a:cubicBezTo>
                    <a:pt x="790" y="178"/>
                    <a:pt x="613" y="1"/>
                    <a:pt x="395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0" name="Google Shape;3210;p35"/>
            <p:cNvSpPr/>
            <p:nvPr/>
          </p:nvSpPr>
          <p:spPr>
            <a:xfrm>
              <a:off x="2855125" y="2014100"/>
              <a:ext cx="16950" cy="16950"/>
            </a:xfrm>
            <a:custGeom>
              <a:avLst/>
              <a:gdLst/>
              <a:ahLst/>
              <a:cxnLst/>
              <a:rect l="l" t="t" r="r" b="b"/>
              <a:pathLst>
                <a:path w="678" h="678" extrusionOk="0">
                  <a:moveTo>
                    <a:pt x="340" y="117"/>
                  </a:moveTo>
                  <a:cubicBezTo>
                    <a:pt x="462" y="117"/>
                    <a:pt x="561" y="216"/>
                    <a:pt x="561" y="338"/>
                  </a:cubicBezTo>
                  <a:cubicBezTo>
                    <a:pt x="561" y="462"/>
                    <a:pt x="462" y="558"/>
                    <a:pt x="340" y="558"/>
                  </a:cubicBezTo>
                  <a:cubicBezTo>
                    <a:pt x="219" y="558"/>
                    <a:pt x="119" y="459"/>
                    <a:pt x="119" y="338"/>
                  </a:cubicBezTo>
                  <a:cubicBezTo>
                    <a:pt x="119" y="216"/>
                    <a:pt x="219" y="117"/>
                    <a:pt x="340" y="117"/>
                  </a:cubicBezTo>
                  <a:close/>
                  <a:moveTo>
                    <a:pt x="340" y="1"/>
                  </a:moveTo>
                  <a:cubicBezTo>
                    <a:pt x="153" y="1"/>
                    <a:pt x="1" y="153"/>
                    <a:pt x="1" y="338"/>
                  </a:cubicBezTo>
                  <a:cubicBezTo>
                    <a:pt x="1" y="525"/>
                    <a:pt x="153" y="677"/>
                    <a:pt x="340" y="677"/>
                  </a:cubicBezTo>
                  <a:cubicBezTo>
                    <a:pt x="525" y="677"/>
                    <a:pt x="677" y="525"/>
                    <a:pt x="677" y="338"/>
                  </a:cubicBezTo>
                  <a:cubicBezTo>
                    <a:pt x="677" y="153"/>
                    <a:pt x="525" y="1"/>
                    <a:pt x="340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1" name="Google Shape;3211;p35"/>
            <p:cNvSpPr/>
            <p:nvPr/>
          </p:nvSpPr>
          <p:spPr>
            <a:xfrm>
              <a:off x="2504275" y="1775475"/>
              <a:ext cx="497125" cy="627900"/>
            </a:xfrm>
            <a:custGeom>
              <a:avLst/>
              <a:gdLst/>
              <a:ahLst/>
              <a:cxnLst/>
              <a:rect l="l" t="t" r="r" b="b"/>
              <a:pathLst>
                <a:path w="19885" h="25116" extrusionOk="0">
                  <a:moveTo>
                    <a:pt x="19550" y="0"/>
                  </a:moveTo>
                  <a:lnTo>
                    <a:pt x="15318" y="4262"/>
                  </a:lnTo>
                  <a:lnTo>
                    <a:pt x="8448" y="4262"/>
                  </a:lnTo>
                  <a:lnTo>
                    <a:pt x="161" y="12613"/>
                  </a:lnTo>
                  <a:lnTo>
                    <a:pt x="161" y="24403"/>
                  </a:lnTo>
                  <a:cubicBezTo>
                    <a:pt x="64" y="24477"/>
                    <a:pt x="0" y="24591"/>
                    <a:pt x="0" y="24720"/>
                  </a:cubicBezTo>
                  <a:cubicBezTo>
                    <a:pt x="0" y="24938"/>
                    <a:pt x="177" y="25115"/>
                    <a:pt x="395" y="25115"/>
                  </a:cubicBezTo>
                  <a:cubicBezTo>
                    <a:pt x="616" y="25115"/>
                    <a:pt x="793" y="24938"/>
                    <a:pt x="793" y="24720"/>
                  </a:cubicBezTo>
                  <a:cubicBezTo>
                    <a:pt x="793" y="24591"/>
                    <a:pt x="729" y="24477"/>
                    <a:pt x="633" y="24403"/>
                  </a:cubicBezTo>
                  <a:lnTo>
                    <a:pt x="633" y="12806"/>
                  </a:lnTo>
                  <a:lnTo>
                    <a:pt x="8644" y="4734"/>
                  </a:lnTo>
                  <a:lnTo>
                    <a:pt x="15514" y="4734"/>
                  </a:lnTo>
                  <a:lnTo>
                    <a:pt x="19884" y="331"/>
                  </a:lnTo>
                  <a:lnTo>
                    <a:pt x="19550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2" name="Google Shape;3212;p35"/>
            <p:cNvSpPr/>
            <p:nvPr/>
          </p:nvSpPr>
          <p:spPr>
            <a:xfrm>
              <a:off x="2824900" y="2014100"/>
              <a:ext cx="16925" cy="16950"/>
            </a:xfrm>
            <a:custGeom>
              <a:avLst/>
              <a:gdLst/>
              <a:ahLst/>
              <a:cxnLst/>
              <a:rect l="l" t="t" r="r" b="b"/>
              <a:pathLst>
                <a:path w="677" h="678" extrusionOk="0">
                  <a:moveTo>
                    <a:pt x="340" y="117"/>
                  </a:moveTo>
                  <a:cubicBezTo>
                    <a:pt x="462" y="117"/>
                    <a:pt x="561" y="216"/>
                    <a:pt x="561" y="338"/>
                  </a:cubicBezTo>
                  <a:cubicBezTo>
                    <a:pt x="558" y="462"/>
                    <a:pt x="462" y="558"/>
                    <a:pt x="340" y="558"/>
                  </a:cubicBezTo>
                  <a:cubicBezTo>
                    <a:pt x="219" y="558"/>
                    <a:pt x="119" y="459"/>
                    <a:pt x="119" y="338"/>
                  </a:cubicBezTo>
                  <a:cubicBezTo>
                    <a:pt x="119" y="216"/>
                    <a:pt x="219" y="117"/>
                    <a:pt x="340" y="117"/>
                  </a:cubicBezTo>
                  <a:close/>
                  <a:moveTo>
                    <a:pt x="340" y="1"/>
                  </a:moveTo>
                  <a:cubicBezTo>
                    <a:pt x="153" y="1"/>
                    <a:pt x="1" y="153"/>
                    <a:pt x="1" y="338"/>
                  </a:cubicBezTo>
                  <a:cubicBezTo>
                    <a:pt x="1" y="525"/>
                    <a:pt x="153" y="677"/>
                    <a:pt x="340" y="677"/>
                  </a:cubicBezTo>
                  <a:cubicBezTo>
                    <a:pt x="525" y="677"/>
                    <a:pt x="677" y="525"/>
                    <a:pt x="677" y="338"/>
                  </a:cubicBezTo>
                  <a:cubicBezTo>
                    <a:pt x="677" y="153"/>
                    <a:pt x="525" y="1"/>
                    <a:pt x="340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3" name="Google Shape;3213;p35"/>
            <p:cNvSpPr/>
            <p:nvPr/>
          </p:nvSpPr>
          <p:spPr>
            <a:xfrm>
              <a:off x="2670875" y="1949175"/>
              <a:ext cx="307600" cy="329200"/>
            </a:xfrm>
            <a:custGeom>
              <a:avLst/>
              <a:gdLst/>
              <a:ahLst/>
              <a:cxnLst/>
              <a:rect l="l" t="t" r="r" b="b"/>
              <a:pathLst>
                <a:path w="12304" h="13168" extrusionOk="0">
                  <a:moveTo>
                    <a:pt x="337" y="12610"/>
                  </a:moveTo>
                  <a:cubicBezTo>
                    <a:pt x="458" y="12610"/>
                    <a:pt x="558" y="12710"/>
                    <a:pt x="558" y="12831"/>
                  </a:cubicBezTo>
                  <a:cubicBezTo>
                    <a:pt x="558" y="12952"/>
                    <a:pt x="458" y="13052"/>
                    <a:pt x="337" y="13052"/>
                  </a:cubicBezTo>
                  <a:cubicBezTo>
                    <a:pt x="216" y="13052"/>
                    <a:pt x="116" y="12952"/>
                    <a:pt x="116" y="12831"/>
                  </a:cubicBezTo>
                  <a:cubicBezTo>
                    <a:pt x="116" y="12710"/>
                    <a:pt x="216" y="12610"/>
                    <a:pt x="337" y="12610"/>
                  </a:cubicBezTo>
                  <a:close/>
                  <a:moveTo>
                    <a:pt x="4928" y="0"/>
                  </a:moveTo>
                  <a:lnTo>
                    <a:pt x="3603" y="1336"/>
                  </a:lnTo>
                  <a:lnTo>
                    <a:pt x="3603" y="5761"/>
                  </a:lnTo>
                  <a:lnTo>
                    <a:pt x="296" y="9091"/>
                  </a:lnTo>
                  <a:lnTo>
                    <a:pt x="279" y="9107"/>
                  </a:lnTo>
                  <a:lnTo>
                    <a:pt x="279" y="12497"/>
                  </a:lnTo>
                  <a:cubicBezTo>
                    <a:pt x="119" y="12527"/>
                    <a:pt x="0" y="12665"/>
                    <a:pt x="0" y="12831"/>
                  </a:cubicBezTo>
                  <a:cubicBezTo>
                    <a:pt x="0" y="13016"/>
                    <a:pt x="152" y="13168"/>
                    <a:pt x="337" y="13168"/>
                  </a:cubicBezTo>
                  <a:cubicBezTo>
                    <a:pt x="525" y="13168"/>
                    <a:pt x="677" y="13016"/>
                    <a:pt x="677" y="12831"/>
                  </a:cubicBezTo>
                  <a:cubicBezTo>
                    <a:pt x="677" y="12665"/>
                    <a:pt x="555" y="12527"/>
                    <a:pt x="398" y="12497"/>
                  </a:cubicBezTo>
                  <a:lnTo>
                    <a:pt x="398" y="9157"/>
                  </a:lnTo>
                  <a:lnTo>
                    <a:pt x="3719" y="5808"/>
                  </a:lnTo>
                  <a:lnTo>
                    <a:pt x="3719" y="1383"/>
                  </a:lnTo>
                  <a:lnTo>
                    <a:pt x="4977" y="116"/>
                  </a:lnTo>
                  <a:lnTo>
                    <a:pt x="12304" y="116"/>
                  </a:lnTo>
                  <a:lnTo>
                    <a:pt x="12304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4" name="Google Shape;3214;p35"/>
            <p:cNvSpPr/>
            <p:nvPr/>
          </p:nvSpPr>
          <p:spPr>
            <a:xfrm>
              <a:off x="2647325" y="1851175"/>
              <a:ext cx="330400" cy="427275"/>
            </a:xfrm>
            <a:custGeom>
              <a:avLst/>
              <a:gdLst/>
              <a:ahLst/>
              <a:cxnLst/>
              <a:rect l="l" t="t" r="r" b="b"/>
              <a:pathLst>
                <a:path w="13216" h="17091" extrusionOk="0">
                  <a:moveTo>
                    <a:pt x="340" y="16530"/>
                  </a:moveTo>
                  <a:cubicBezTo>
                    <a:pt x="462" y="16530"/>
                    <a:pt x="561" y="16630"/>
                    <a:pt x="561" y="16751"/>
                  </a:cubicBezTo>
                  <a:cubicBezTo>
                    <a:pt x="561" y="16872"/>
                    <a:pt x="462" y="16972"/>
                    <a:pt x="340" y="16972"/>
                  </a:cubicBezTo>
                  <a:cubicBezTo>
                    <a:pt x="219" y="16972"/>
                    <a:pt x="120" y="16872"/>
                    <a:pt x="120" y="16751"/>
                  </a:cubicBezTo>
                  <a:cubicBezTo>
                    <a:pt x="120" y="16630"/>
                    <a:pt x="219" y="16530"/>
                    <a:pt x="340" y="16530"/>
                  </a:cubicBezTo>
                  <a:close/>
                  <a:moveTo>
                    <a:pt x="13133" y="0"/>
                  </a:moveTo>
                  <a:lnTo>
                    <a:pt x="10173" y="2984"/>
                  </a:lnTo>
                  <a:lnTo>
                    <a:pt x="5577" y="2984"/>
                  </a:lnTo>
                  <a:lnTo>
                    <a:pt x="3614" y="4964"/>
                  </a:lnTo>
                  <a:lnTo>
                    <a:pt x="3614" y="9389"/>
                  </a:lnTo>
                  <a:lnTo>
                    <a:pt x="291" y="12735"/>
                  </a:lnTo>
                  <a:lnTo>
                    <a:pt x="282" y="16420"/>
                  </a:lnTo>
                  <a:cubicBezTo>
                    <a:pt x="122" y="16447"/>
                    <a:pt x="1" y="16585"/>
                    <a:pt x="1" y="16751"/>
                  </a:cubicBezTo>
                  <a:cubicBezTo>
                    <a:pt x="1" y="16939"/>
                    <a:pt x="153" y="17091"/>
                    <a:pt x="340" y="17091"/>
                  </a:cubicBezTo>
                  <a:cubicBezTo>
                    <a:pt x="528" y="17091"/>
                    <a:pt x="680" y="16939"/>
                    <a:pt x="680" y="16751"/>
                  </a:cubicBezTo>
                  <a:cubicBezTo>
                    <a:pt x="680" y="16585"/>
                    <a:pt x="559" y="16447"/>
                    <a:pt x="401" y="16417"/>
                  </a:cubicBezTo>
                  <a:lnTo>
                    <a:pt x="409" y="12784"/>
                  </a:lnTo>
                  <a:lnTo>
                    <a:pt x="3730" y="9436"/>
                  </a:lnTo>
                  <a:lnTo>
                    <a:pt x="3730" y="5011"/>
                  </a:lnTo>
                  <a:lnTo>
                    <a:pt x="5627" y="3103"/>
                  </a:lnTo>
                  <a:lnTo>
                    <a:pt x="10220" y="3103"/>
                  </a:lnTo>
                  <a:lnTo>
                    <a:pt x="13215" y="86"/>
                  </a:lnTo>
                  <a:lnTo>
                    <a:pt x="13133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5" name="Google Shape;3215;p35"/>
            <p:cNvSpPr/>
            <p:nvPr/>
          </p:nvSpPr>
          <p:spPr>
            <a:xfrm>
              <a:off x="2414275" y="1478925"/>
              <a:ext cx="324450" cy="777500"/>
            </a:xfrm>
            <a:custGeom>
              <a:avLst/>
              <a:gdLst/>
              <a:ahLst/>
              <a:cxnLst/>
              <a:rect l="l" t="t" r="r" b="b"/>
              <a:pathLst>
                <a:path w="12978" h="31100" extrusionOk="0">
                  <a:moveTo>
                    <a:pt x="340" y="30540"/>
                  </a:moveTo>
                  <a:cubicBezTo>
                    <a:pt x="462" y="30540"/>
                    <a:pt x="561" y="30639"/>
                    <a:pt x="561" y="30760"/>
                  </a:cubicBezTo>
                  <a:cubicBezTo>
                    <a:pt x="561" y="30882"/>
                    <a:pt x="462" y="30981"/>
                    <a:pt x="340" y="30981"/>
                  </a:cubicBezTo>
                  <a:cubicBezTo>
                    <a:pt x="219" y="30981"/>
                    <a:pt x="119" y="30882"/>
                    <a:pt x="119" y="30760"/>
                  </a:cubicBezTo>
                  <a:cubicBezTo>
                    <a:pt x="119" y="30639"/>
                    <a:pt x="219" y="30540"/>
                    <a:pt x="340" y="30540"/>
                  </a:cubicBezTo>
                  <a:close/>
                  <a:moveTo>
                    <a:pt x="12895" y="0"/>
                  </a:moveTo>
                  <a:lnTo>
                    <a:pt x="4834" y="8097"/>
                  </a:lnTo>
                  <a:lnTo>
                    <a:pt x="4818" y="8116"/>
                  </a:lnTo>
                  <a:lnTo>
                    <a:pt x="4818" y="15097"/>
                  </a:lnTo>
                  <a:lnTo>
                    <a:pt x="953" y="18979"/>
                  </a:lnTo>
                  <a:lnTo>
                    <a:pt x="953" y="24364"/>
                  </a:lnTo>
                  <a:lnTo>
                    <a:pt x="282" y="25041"/>
                  </a:lnTo>
                  <a:lnTo>
                    <a:pt x="282" y="30429"/>
                  </a:lnTo>
                  <a:cubicBezTo>
                    <a:pt x="122" y="30457"/>
                    <a:pt x="1" y="30595"/>
                    <a:pt x="1" y="30760"/>
                  </a:cubicBezTo>
                  <a:cubicBezTo>
                    <a:pt x="1" y="30948"/>
                    <a:pt x="153" y="31100"/>
                    <a:pt x="340" y="31100"/>
                  </a:cubicBezTo>
                  <a:cubicBezTo>
                    <a:pt x="528" y="31100"/>
                    <a:pt x="680" y="30948"/>
                    <a:pt x="680" y="30760"/>
                  </a:cubicBezTo>
                  <a:cubicBezTo>
                    <a:pt x="680" y="30595"/>
                    <a:pt x="558" y="30457"/>
                    <a:pt x="398" y="30429"/>
                  </a:cubicBezTo>
                  <a:lnTo>
                    <a:pt x="398" y="25090"/>
                  </a:lnTo>
                  <a:lnTo>
                    <a:pt x="1072" y="24414"/>
                  </a:lnTo>
                  <a:lnTo>
                    <a:pt x="1072" y="19028"/>
                  </a:lnTo>
                  <a:lnTo>
                    <a:pt x="4936" y="15147"/>
                  </a:lnTo>
                  <a:lnTo>
                    <a:pt x="4936" y="8163"/>
                  </a:lnTo>
                  <a:lnTo>
                    <a:pt x="12978" y="83"/>
                  </a:lnTo>
                  <a:lnTo>
                    <a:pt x="12895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6" name="Google Shape;3216;p35"/>
            <p:cNvSpPr/>
            <p:nvPr/>
          </p:nvSpPr>
          <p:spPr>
            <a:xfrm>
              <a:off x="2294950" y="1643925"/>
              <a:ext cx="112925" cy="685675"/>
            </a:xfrm>
            <a:custGeom>
              <a:avLst/>
              <a:gdLst/>
              <a:ahLst/>
              <a:cxnLst/>
              <a:rect l="l" t="t" r="r" b="b"/>
              <a:pathLst>
                <a:path w="4517" h="27427" extrusionOk="0">
                  <a:moveTo>
                    <a:pt x="338" y="26866"/>
                  </a:moveTo>
                  <a:cubicBezTo>
                    <a:pt x="462" y="26866"/>
                    <a:pt x="558" y="26965"/>
                    <a:pt x="558" y="27087"/>
                  </a:cubicBezTo>
                  <a:cubicBezTo>
                    <a:pt x="558" y="27208"/>
                    <a:pt x="462" y="27307"/>
                    <a:pt x="338" y="27307"/>
                  </a:cubicBezTo>
                  <a:cubicBezTo>
                    <a:pt x="216" y="27307"/>
                    <a:pt x="120" y="27208"/>
                    <a:pt x="120" y="27087"/>
                  </a:cubicBezTo>
                  <a:cubicBezTo>
                    <a:pt x="120" y="26965"/>
                    <a:pt x="216" y="26866"/>
                    <a:pt x="338" y="26866"/>
                  </a:cubicBezTo>
                  <a:close/>
                  <a:moveTo>
                    <a:pt x="4398" y="1"/>
                  </a:moveTo>
                  <a:lnTo>
                    <a:pt x="4398" y="6093"/>
                  </a:lnTo>
                  <a:lnTo>
                    <a:pt x="1097" y="9408"/>
                  </a:lnTo>
                  <a:lnTo>
                    <a:pt x="1077" y="9425"/>
                  </a:lnTo>
                  <a:lnTo>
                    <a:pt x="1077" y="19592"/>
                  </a:lnTo>
                  <a:lnTo>
                    <a:pt x="280" y="20392"/>
                  </a:lnTo>
                  <a:lnTo>
                    <a:pt x="280" y="26755"/>
                  </a:lnTo>
                  <a:cubicBezTo>
                    <a:pt x="122" y="26783"/>
                    <a:pt x="1" y="26921"/>
                    <a:pt x="1" y="27087"/>
                  </a:cubicBezTo>
                  <a:cubicBezTo>
                    <a:pt x="1" y="27274"/>
                    <a:pt x="153" y="27426"/>
                    <a:pt x="340" y="27426"/>
                  </a:cubicBezTo>
                  <a:cubicBezTo>
                    <a:pt x="525" y="27426"/>
                    <a:pt x="677" y="27274"/>
                    <a:pt x="677" y="27087"/>
                  </a:cubicBezTo>
                  <a:cubicBezTo>
                    <a:pt x="677" y="26921"/>
                    <a:pt x="556" y="26783"/>
                    <a:pt x="398" y="26755"/>
                  </a:cubicBezTo>
                  <a:lnTo>
                    <a:pt x="398" y="20442"/>
                  </a:lnTo>
                  <a:lnTo>
                    <a:pt x="1196" y="19639"/>
                  </a:lnTo>
                  <a:lnTo>
                    <a:pt x="1196" y="9475"/>
                  </a:lnTo>
                  <a:lnTo>
                    <a:pt x="4500" y="6159"/>
                  </a:lnTo>
                  <a:lnTo>
                    <a:pt x="4517" y="6143"/>
                  </a:lnTo>
                  <a:lnTo>
                    <a:pt x="4517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7" name="Google Shape;3217;p35"/>
            <p:cNvSpPr/>
            <p:nvPr/>
          </p:nvSpPr>
          <p:spPr>
            <a:xfrm>
              <a:off x="2319325" y="978025"/>
              <a:ext cx="44250" cy="465925"/>
            </a:xfrm>
            <a:custGeom>
              <a:avLst/>
              <a:gdLst/>
              <a:ahLst/>
              <a:cxnLst/>
              <a:rect l="l" t="t" r="r" b="b"/>
              <a:pathLst>
                <a:path w="1770" h="18637" extrusionOk="0">
                  <a:moveTo>
                    <a:pt x="1430" y="18076"/>
                  </a:moveTo>
                  <a:cubicBezTo>
                    <a:pt x="1552" y="18076"/>
                    <a:pt x="1651" y="18176"/>
                    <a:pt x="1651" y="18297"/>
                  </a:cubicBezTo>
                  <a:cubicBezTo>
                    <a:pt x="1651" y="18419"/>
                    <a:pt x="1552" y="18518"/>
                    <a:pt x="1430" y="18518"/>
                  </a:cubicBezTo>
                  <a:cubicBezTo>
                    <a:pt x="1309" y="18518"/>
                    <a:pt x="1209" y="18419"/>
                    <a:pt x="1209" y="18297"/>
                  </a:cubicBezTo>
                  <a:cubicBezTo>
                    <a:pt x="1209" y="18176"/>
                    <a:pt x="1309" y="18076"/>
                    <a:pt x="1430" y="18076"/>
                  </a:cubicBezTo>
                  <a:close/>
                  <a:moveTo>
                    <a:pt x="0" y="1"/>
                  </a:moveTo>
                  <a:lnTo>
                    <a:pt x="0" y="9461"/>
                  </a:lnTo>
                  <a:lnTo>
                    <a:pt x="1372" y="10822"/>
                  </a:lnTo>
                  <a:lnTo>
                    <a:pt x="1372" y="17966"/>
                  </a:lnTo>
                  <a:cubicBezTo>
                    <a:pt x="1212" y="17993"/>
                    <a:pt x="1093" y="18131"/>
                    <a:pt x="1093" y="18297"/>
                  </a:cubicBezTo>
                  <a:cubicBezTo>
                    <a:pt x="1093" y="18485"/>
                    <a:pt x="1245" y="18637"/>
                    <a:pt x="1430" y="18637"/>
                  </a:cubicBezTo>
                  <a:cubicBezTo>
                    <a:pt x="1618" y="18637"/>
                    <a:pt x="1770" y="18485"/>
                    <a:pt x="1770" y="18297"/>
                  </a:cubicBezTo>
                  <a:cubicBezTo>
                    <a:pt x="1770" y="18131"/>
                    <a:pt x="1648" y="17993"/>
                    <a:pt x="1491" y="17966"/>
                  </a:cubicBezTo>
                  <a:lnTo>
                    <a:pt x="1491" y="10772"/>
                  </a:lnTo>
                  <a:lnTo>
                    <a:pt x="119" y="9411"/>
                  </a:lnTo>
                  <a:lnTo>
                    <a:pt x="119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8" name="Google Shape;3218;p35"/>
            <p:cNvSpPr/>
            <p:nvPr/>
          </p:nvSpPr>
          <p:spPr>
            <a:xfrm>
              <a:off x="2383650" y="1447800"/>
              <a:ext cx="355075" cy="632575"/>
            </a:xfrm>
            <a:custGeom>
              <a:avLst/>
              <a:gdLst/>
              <a:ahLst/>
              <a:cxnLst/>
              <a:rect l="l" t="t" r="r" b="b"/>
              <a:pathLst>
                <a:path w="14203" h="25303" extrusionOk="0">
                  <a:moveTo>
                    <a:pt x="340" y="24743"/>
                  </a:moveTo>
                  <a:cubicBezTo>
                    <a:pt x="461" y="24743"/>
                    <a:pt x="558" y="24842"/>
                    <a:pt x="558" y="24963"/>
                  </a:cubicBezTo>
                  <a:cubicBezTo>
                    <a:pt x="558" y="25085"/>
                    <a:pt x="461" y="25184"/>
                    <a:pt x="340" y="25184"/>
                  </a:cubicBezTo>
                  <a:cubicBezTo>
                    <a:pt x="218" y="25184"/>
                    <a:pt x="119" y="25085"/>
                    <a:pt x="119" y="24963"/>
                  </a:cubicBezTo>
                  <a:cubicBezTo>
                    <a:pt x="119" y="24842"/>
                    <a:pt x="218" y="24743"/>
                    <a:pt x="340" y="24743"/>
                  </a:cubicBezTo>
                  <a:close/>
                  <a:moveTo>
                    <a:pt x="14120" y="0"/>
                  </a:moveTo>
                  <a:lnTo>
                    <a:pt x="5115" y="9046"/>
                  </a:lnTo>
                  <a:lnTo>
                    <a:pt x="5099" y="9063"/>
                  </a:lnTo>
                  <a:lnTo>
                    <a:pt x="5099" y="16044"/>
                  </a:lnTo>
                  <a:lnTo>
                    <a:pt x="1234" y="19926"/>
                  </a:lnTo>
                  <a:lnTo>
                    <a:pt x="1234" y="21275"/>
                  </a:lnTo>
                  <a:lnTo>
                    <a:pt x="279" y="22236"/>
                  </a:lnTo>
                  <a:lnTo>
                    <a:pt x="279" y="24632"/>
                  </a:lnTo>
                  <a:cubicBezTo>
                    <a:pt x="122" y="24660"/>
                    <a:pt x="0" y="24798"/>
                    <a:pt x="0" y="24963"/>
                  </a:cubicBezTo>
                  <a:cubicBezTo>
                    <a:pt x="0" y="25151"/>
                    <a:pt x="152" y="25303"/>
                    <a:pt x="337" y="25303"/>
                  </a:cubicBezTo>
                  <a:cubicBezTo>
                    <a:pt x="525" y="25303"/>
                    <a:pt x="676" y="25151"/>
                    <a:pt x="676" y="24963"/>
                  </a:cubicBezTo>
                  <a:cubicBezTo>
                    <a:pt x="676" y="24798"/>
                    <a:pt x="555" y="24660"/>
                    <a:pt x="398" y="24632"/>
                  </a:cubicBezTo>
                  <a:lnTo>
                    <a:pt x="398" y="22286"/>
                  </a:lnTo>
                  <a:lnTo>
                    <a:pt x="1353" y="21325"/>
                  </a:lnTo>
                  <a:lnTo>
                    <a:pt x="1353" y="19975"/>
                  </a:lnTo>
                  <a:lnTo>
                    <a:pt x="5215" y="16094"/>
                  </a:lnTo>
                  <a:lnTo>
                    <a:pt x="5215" y="9110"/>
                  </a:lnTo>
                  <a:lnTo>
                    <a:pt x="14203" y="83"/>
                  </a:lnTo>
                  <a:lnTo>
                    <a:pt x="14120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9" name="Google Shape;3219;p35"/>
            <p:cNvSpPr/>
            <p:nvPr/>
          </p:nvSpPr>
          <p:spPr>
            <a:xfrm>
              <a:off x="2570600" y="2009975"/>
              <a:ext cx="134375" cy="180625"/>
            </a:xfrm>
            <a:custGeom>
              <a:avLst/>
              <a:gdLst/>
              <a:ahLst/>
              <a:cxnLst/>
              <a:rect l="l" t="t" r="r" b="b"/>
              <a:pathLst>
                <a:path w="5375" h="7225" extrusionOk="0">
                  <a:moveTo>
                    <a:pt x="340" y="6667"/>
                  </a:moveTo>
                  <a:cubicBezTo>
                    <a:pt x="461" y="6667"/>
                    <a:pt x="561" y="6766"/>
                    <a:pt x="561" y="6888"/>
                  </a:cubicBezTo>
                  <a:cubicBezTo>
                    <a:pt x="561" y="7009"/>
                    <a:pt x="461" y="7109"/>
                    <a:pt x="340" y="7109"/>
                  </a:cubicBezTo>
                  <a:cubicBezTo>
                    <a:pt x="218" y="7109"/>
                    <a:pt x="119" y="7009"/>
                    <a:pt x="119" y="6888"/>
                  </a:cubicBezTo>
                  <a:cubicBezTo>
                    <a:pt x="119" y="6766"/>
                    <a:pt x="218" y="6667"/>
                    <a:pt x="340" y="6667"/>
                  </a:cubicBezTo>
                  <a:close/>
                  <a:moveTo>
                    <a:pt x="5292" y="0"/>
                  </a:moveTo>
                  <a:lnTo>
                    <a:pt x="298" y="5033"/>
                  </a:lnTo>
                  <a:lnTo>
                    <a:pt x="282" y="5049"/>
                  </a:lnTo>
                  <a:lnTo>
                    <a:pt x="282" y="6554"/>
                  </a:lnTo>
                  <a:cubicBezTo>
                    <a:pt x="122" y="6581"/>
                    <a:pt x="0" y="6719"/>
                    <a:pt x="0" y="6888"/>
                  </a:cubicBezTo>
                  <a:cubicBezTo>
                    <a:pt x="0" y="7073"/>
                    <a:pt x="152" y="7224"/>
                    <a:pt x="340" y="7224"/>
                  </a:cubicBezTo>
                  <a:cubicBezTo>
                    <a:pt x="528" y="7224"/>
                    <a:pt x="679" y="7073"/>
                    <a:pt x="679" y="6888"/>
                  </a:cubicBezTo>
                  <a:cubicBezTo>
                    <a:pt x="679" y="6719"/>
                    <a:pt x="558" y="6581"/>
                    <a:pt x="398" y="6554"/>
                  </a:cubicBezTo>
                  <a:lnTo>
                    <a:pt x="398" y="5099"/>
                  </a:lnTo>
                  <a:lnTo>
                    <a:pt x="5375" y="83"/>
                  </a:lnTo>
                  <a:lnTo>
                    <a:pt x="5292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0" name="Google Shape;3220;p35"/>
            <p:cNvSpPr/>
            <p:nvPr/>
          </p:nvSpPr>
          <p:spPr>
            <a:xfrm>
              <a:off x="2598200" y="2046475"/>
              <a:ext cx="106775" cy="190075"/>
            </a:xfrm>
            <a:custGeom>
              <a:avLst/>
              <a:gdLst/>
              <a:ahLst/>
              <a:cxnLst/>
              <a:rect l="l" t="t" r="r" b="b"/>
              <a:pathLst>
                <a:path w="4271" h="7603" extrusionOk="0">
                  <a:moveTo>
                    <a:pt x="340" y="7045"/>
                  </a:moveTo>
                  <a:cubicBezTo>
                    <a:pt x="461" y="7045"/>
                    <a:pt x="561" y="7145"/>
                    <a:pt x="561" y="7266"/>
                  </a:cubicBezTo>
                  <a:cubicBezTo>
                    <a:pt x="561" y="7388"/>
                    <a:pt x="461" y="7487"/>
                    <a:pt x="340" y="7487"/>
                  </a:cubicBezTo>
                  <a:cubicBezTo>
                    <a:pt x="219" y="7487"/>
                    <a:pt x="119" y="7388"/>
                    <a:pt x="119" y="7266"/>
                  </a:cubicBezTo>
                  <a:cubicBezTo>
                    <a:pt x="119" y="7145"/>
                    <a:pt x="219" y="7045"/>
                    <a:pt x="340" y="7045"/>
                  </a:cubicBezTo>
                  <a:close/>
                  <a:moveTo>
                    <a:pt x="4188" y="1"/>
                  </a:moveTo>
                  <a:lnTo>
                    <a:pt x="299" y="3920"/>
                  </a:lnTo>
                  <a:lnTo>
                    <a:pt x="279" y="3937"/>
                  </a:lnTo>
                  <a:lnTo>
                    <a:pt x="279" y="6932"/>
                  </a:lnTo>
                  <a:cubicBezTo>
                    <a:pt x="122" y="6960"/>
                    <a:pt x="0" y="7098"/>
                    <a:pt x="0" y="7266"/>
                  </a:cubicBezTo>
                  <a:cubicBezTo>
                    <a:pt x="0" y="7451"/>
                    <a:pt x="152" y="7603"/>
                    <a:pt x="340" y="7603"/>
                  </a:cubicBezTo>
                  <a:cubicBezTo>
                    <a:pt x="525" y="7603"/>
                    <a:pt x="677" y="7451"/>
                    <a:pt x="677" y="7266"/>
                  </a:cubicBezTo>
                  <a:cubicBezTo>
                    <a:pt x="677" y="7101"/>
                    <a:pt x="558" y="6963"/>
                    <a:pt x="398" y="6935"/>
                  </a:cubicBezTo>
                  <a:lnTo>
                    <a:pt x="398" y="3987"/>
                  </a:lnTo>
                  <a:lnTo>
                    <a:pt x="4271" y="83"/>
                  </a:lnTo>
                  <a:lnTo>
                    <a:pt x="4188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1" name="Google Shape;3221;p35"/>
            <p:cNvSpPr/>
            <p:nvPr/>
          </p:nvSpPr>
          <p:spPr>
            <a:xfrm>
              <a:off x="2318275" y="2070425"/>
              <a:ext cx="36950" cy="307200"/>
            </a:xfrm>
            <a:custGeom>
              <a:avLst/>
              <a:gdLst/>
              <a:ahLst/>
              <a:cxnLst/>
              <a:rect l="l" t="t" r="r" b="b"/>
              <a:pathLst>
                <a:path w="1478" h="12288" extrusionOk="0">
                  <a:moveTo>
                    <a:pt x="1138" y="119"/>
                  </a:moveTo>
                  <a:cubicBezTo>
                    <a:pt x="1260" y="119"/>
                    <a:pt x="1359" y="219"/>
                    <a:pt x="1359" y="340"/>
                  </a:cubicBezTo>
                  <a:cubicBezTo>
                    <a:pt x="1359" y="461"/>
                    <a:pt x="1260" y="561"/>
                    <a:pt x="1138" y="561"/>
                  </a:cubicBezTo>
                  <a:cubicBezTo>
                    <a:pt x="1017" y="561"/>
                    <a:pt x="917" y="461"/>
                    <a:pt x="917" y="340"/>
                  </a:cubicBezTo>
                  <a:cubicBezTo>
                    <a:pt x="917" y="219"/>
                    <a:pt x="1017" y="119"/>
                    <a:pt x="1138" y="119"/>
                  </a:cubicBezTo>
                  <a:close/>
                  <a:moveTo>
                    <a:pt x="340" y="11727"/>
                  </a:moveTo>
                  <a:cubicBezTo>
                    <a:pt x="462" y="11727"/>
                    <a:pt x="561" y="11826"/>
                    <a:pt x="561" y="11948"/>
                  </a:cubicBezTo>
                  <a:cubicBezTo>
                    <a:pt x="561" y="12069"/>
                    <a:pt x="462" y="12169"/>
                    <a:pt x="340" y="12169"/>
                  </a:cubicBezTo>
                  <a:cubicBezTo>
                    <a:pt x="219" y="12169"/>
                    <a:pt x="120" y="12069"/>
                    <a:pt x="120" y="11948"/>
                  </a:cubicBezTo>
                  <a:cubicBezTo>
                    <a:pt x="120" y="11826"/>
                    <a:pt x="219" y="11727"/>
                    <a:pt x="340" y="11727"/>
                  </a:cubicBezTo>
                  <a:close/>
                  <a:moveTo>
                    <a:pt x="1138" y="0"/>
                  </a:moveTo>
                  <a:cubicBezTo>
                    <a:pt x="953" y="0"/>
                    <a:pt x="801" y="152"/>
                    <a:pt x="801" y="340"/>
                  </a:cubicBezTo>
                  <a:cubicBezTo>
                    <a:pt x="801" y="506"/>
                    <a:pt x="920" y="644"/>
                    <a:pt x="1080" y="671"/>
                  </a:cubicBezTo>
                  <a:lnTo>
                    <a:pt x="1080" y="2824"/>
                  </a:lnTo>
                  <a:lnTo>
                    <a:pt x="282" y="3628"/>
                  </a:lnTo>
                  <a:lnTo>
                    <a:pt x="282" y="11617"/>
                  </a:lnTo>
                  <a:cubicBezTo>
                    <a:pt x="122" y="11644"/>
                    <a:pt x="1" y="11782"/>
                    <a:pt x="1" y="11948"/>
                  </a:cubicBezTo>
                  <a:cubicBezTo>
                    <a:pt x="1" y="12136"/>
                    <a:pt x="153" y="12287"/>
                    <a:pt x="340" y="12287"/>
                  </a:cubicBezTo>
                  <a:cubicBezTo>
                    <a:pt x="528" y="12287"/>
                    <a:pt x="680" y="12136"/>
                    <a:pt x="680" y="11948"/>
                  </a:cubicBezTo>
                  <a:cubicBezTo>
                    <a:pt x="680" y="11782"/>
                    <a:pt x="558" y="11644"/>
                    <a:pt x="398" y="11617"/>
                  </a:cubicBezTo>
                  <a:lnTo>
                    <a:pt x="398" y="3675"/>
                  </a:lnTo>
                  <a:lnTo>
                    <a:pt x="1199" y="2874"/>
                  </a:lnTo>
                  <a:lnTo>
                    <a:pt x="1199" y="671"/>
                  </a:lnTo>
                  <a:cubicBezTo>
                    <a:pt x="1356" y="644"/>
                    <a:pt x="1478" y="506"/>
                    <a:pt x="1478" y="340"/>
                  </a:cubicBezTo>
                  <a:cubicBezTo>
                    <a:pt x="1478" y="152"/>
                    <a:pt x="1326" y="0"/>
                    <a:pt x="1138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2" name="Google Shape;3222;p35"/>
            <p:cNvSpPr/>
            <p:nvPr/>
          </p:nvSpPr>
          <p:spPr>
            <a:xfrm>
              <a:off x="2056800" y="1031225"/>
              <a:ext cx="185725" cy="1020175"/>
            </a:xfrm>
            <a:custGeom>
              <a:avLst/>
              <a:gdLst/>
              <a:ahLst/>
              <a:cxnLst/>
              <a:rect l="l" t="t" r="r" b="b"/>
              <a:pathLst>
                <a:path w="7429" h="40807" extrusionOk="0">
                  <a:moveTo>
                    <a:pt x="3641" y="120"/>
                  </a:moveTo>
                  <a:cubicBezTo>
                    <a:pt x="3763" y="120"/>
                    <a:pt x="3862" y="219"/>
                    <a:pt x="3862" y="340"/>
                  </a:cubicBezTo>
                  <a:cubicBezTo>
                    <a:pt x="3862" y="459"/>
                    <a:pt x="3763" y="559"/>
                    <a:pt x="3641" y="559"/>
                  </a:cubicBezTo>
                  <a:cubicBezTo>
                    <a:pt x="3520" y="559"/>
                    <a:pt x="3421" y="459"/>
                    <a:pt x="3421" y="340"/>
                  </a:cubicBezTo>
                  <a:cubicBezTo>
                    <a:pt x="3421" y="219"/>
                    <a:pt x="3520" y="120"/>
                    <a:pt x="3641" y="120"/>
                  </a:cubicBezTo>
                  <a:close/>
                  <a:moveTo>
                    <a:pt x="3641" y="1"/>
                  </a:moveTo>
                  <a:cubicBezTo>
                    <a:pt x="3457" y="1"/>
                    <a:pt x="3305" y="153"/>
                    <a:pt x="3305" y="340"/>
                  </a:cubicBezTo>
                  <a:cubicBezTo>
                    <a:pt x="3305" y="412"/>
                    <a:pt x="3327" y="478"/>
                    <a:pt x="3365" y="534"/>
                  </a:cubicBezTo>
                  <a:lnTo>
                    <a:pt x="0" y="3904"/>
                  </a:lnTo>
                  <a:lnTo>
                    <a:pt x="0" y="22284"/>
                  </a:lnTo>
                  <a:lnTo>
                    <a:pt x="1372" y="23645"/>
                  </a:lnTo>
                  <a:lnTo>
                    <a:pt x="1372" y="25930"/>
                  </a:lnTo>
                  <a:lnTo>
                    <a:pt x="7310" y="31860"/>
                  </a:lnTo>
                  <a:lnTo>
                    <a:pt x="7310" y="40807"/>
                  </a:lnTo>
                  <a:lnTo>
                    <a:pt x="7429" y="40807"/>
                  </a:lnTo>
                  <a:lnTo>
                    <a:pt x="7429" y="31810"/>
                  </a:lnTo>
                  <a:lnTo>
                    <a:pt x="1491" y="25883"/>
                  </a:lnTo>
                  <a:lnTo>
                    <a:pt x="1491" y="23595"/>
                  </a:lnTo>
                  <a:lnTo>
                    <a:pt x="119" y="22234"/>
                  </a:lnTo>
                  <a:lnTo>
                    <a:pt x="119" y="3954"/>
                  </a:lnTo>
                  <a:lnTo>
                    <a:pt x="3448" y="616"/>
                  </a:lnTo>
                  <a:cubicBezTo>
                    <a:pt x="3503" y="655"/>
                    <a:pt x="3570" y="677"/>
                    <a:pt x="3641" y="677"/>
                  </a:cubicBezTo>
                  <a:cubicBezTo>
                    <a:pt x="3829" y="677"/>
                    <a:pt x="3981" y="525"/>
                    <a:pt x="3981" y="340"/>
                  </a:cubicBezTo>
                  <a:cubicBezTo>
                    <a:pt x="3981" y="153"/>
                    <a:pt x="3829" y="1"/>
                    <a:pt x="3641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3" name="Google Shape;3223;p35"/>
            <p:cNvSpPr/>
            <p:nvPr/>
          </p:nvSpPr>
          <p:spPr>
            <a:xfrm>
              <a:off x="2103525" y="1076775"/>
              <a:ext cx="86150" cy="631775"/>
            </a:xfrm>
            <a:custGeom>
              <a:avLst/>
              <a:gdLst/>
              <a:ahLst/>
              <a:cxnLst/>
              <a:rect l="l" t="t" r="r" b="b"/>
              <a:pathLst>
                <a:path w="3446" h="25271" extrusionOk="0">
                  <a:moveTo>
                    <a:pt x="3106" y="24713"/>
                  </a:moveTo>
                  <a:cubicBezTo>
                    <a:pt x="3230" y="24713"/>
                    <a:pt x="3327" y="24809"/>
                    <a:pt x="3327" y="24934"/>
                  </a:cubicBezTo>
                  <a:cubicBezTo>
                    <a:pt x="3327" y="25055"/>
                    <a:pt x="3227" y="25154"/>
                    <a:pt x="3106" y="25154"/>
                  </a:cubicBezTo>
                  <a:cubicBezTo>
                    <a:pt x="2984" y="25154"/>
                    <a:pt x="2888" y="25055"/>
                    <a:pt x="2888" y="24934"/>
                  </a:cubicBezTo>
                  <a:cubicBezTo>
                    <a:pt x="2888" y="24812"/>
                    <a:pt x="2984" y="24713"/>
                    <a:pt x="3106" y="24713"/>
                  </a:cubicBezTo>
                  <a:close/>
                  <a:moveTo>
                    <a:pt x="2667" y="1"/>
                  </a:moveTo>
                  <a:lnTo>
                    <a:pt x="0" y="2673"/>
                  </a:lnTo>
                  <a:lnTo>
                    <a:pt x="0" y="19871"/>
                  </a:lnTo>
                  <a:lnTo>
                    <a:pt x="1408" y="21268"/>
                  </a:lnTo>
                  <a:lnTo>
                    <a:pt x="2289" y="21268"/>
                  </a:lnTo>
                  <a:lnTo>
                    <a:pt x="3048" y="22021"/>
                  </a:lnTo>
                  <a:lnTo>
                    <a:pt x="3048" y="24600"/>
                  </a:lnTo>
                  <a:cubicBezTo>
                    <a:pt x="2890" y="24627"/>
                    <a:pt x="2769" y="24765"/>
                    <a:pt x="2769" y="24934"/>
                  </a:cubicBezTo>
                  <a:cubicBezTo>
                    <a:pt x="2769" y="25119"/>
                    <a:pt x="2921" y="25270"/>
                    <a:pt x="3106" y="25270"/>
                  </a:cubicBezTo>
                  <a:cubicBezTo>
                    <a:pt x="3293" y="25270"/>
                    <a:pt x="3445" y="25119"/>
                    <a:pt x="3445" y="24934"/>
                  </a:cubicBezTo>
                  <a:cubicBezTo>
                    <a:pt x="3445" y="24765"/>
                    <a:pt x="3324" y="24627"/>
                    <a:pt x="3167" y="24600"/>
                  </a:cubicBezTo>
                  <a:lnTo>
                    <a:pt x="3167" y="21972"/>
                  </a:lnTo>
                  <a:lnTo>
                    <a:pt x="2338" y="21149"/>
                  </a:lnTo>
                  <a:lnTo>
                    <a:pt x="1455" y="21149"/>
                  </a:lnTo>
                  <a:lnTo>
                    <a:pt x="119" y="19821"/>
                  </a:lnTo>
                  <a:lnTo>
                    <a:pt x="119" y="2720"/>
                  </a:lnTo>
                  <a:lnTo>
                    <a:pt x="2750" y="84"/>
                  </a:lnTo>
                  <a:lnTo>
                    <a:pt x="2667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4" name="Google Shape;3224;p35"/>
            <p:cNvSpPr/>
            <p:nvPr/>
          </p:nvSpPr>
          <p:spPr>
            <a:xfrm>
              <a:off x="2292900" y="1580575"/>
              <a:ext cx="17000" cy="16925"/>
            </a:xfrm>
            <a:custGeom>
              <a:avLst/>
              <a:gdLst/>
              <a:ahLst/>
              <a:cxnLst/>
              <a:rect l="l" t="t" r="r" b="b"/>
              <a:pathLst>
                <a:path w="680" h="677" extrusionOk="0">
                  <a:moveTo>
                    <a:pt x="340" y="119"/>
                  </a:moveTo>
                  <a:cubicBezTo>
                    <a:pt x="461" y="119"/>
                    <a:pt x="560" y="219"/>
                    <a:pt x="560" y="340"/>
                  </a:cubicBezTo>
                  <a:cubicBezTo>
                    <a:pt x="560" y="461"/>
                    <a:pt x="461" y="561"/>
                    <a:pt x="340" y="561"/>
                  </a:cubicBezTo>
                  <a:cubicBezTo>
                    <a:pt x="218" y="561"/>
                    <a:pt x="119" y="461"/>
                    <a:pt x="119" y="340"/>
                  </a:cubicBezTo>
                  <a:cubicBezTo>
                    <a:pt x="119" y="219"/>
                    <a:pt x="218" y="119"/>
                    <a:pt x="340" y="119"/>
                  </a:cubicBezTo>
                  <a:close/>
                  <a:moveTo>
                    <a:pt x="340" y="0"/>
                  </a:moveTo>
                  <a:cubicBezTo>
                    <a:pt x="152" y="0"/>
                    <a:pt x="0" y="152"/>
                    <a:pt x="0" y="340"/>
                  </a:cubicBezTo>
                  <a:cubicBezTo>
                    <a:pt x="0" y="525"/>
                    <a:pt x="152" y="677"/>
                    <a:pt x="340" y="677"/>
                  </a:cubicBezTo>
                  <a:cubicBezTo>
                    <a:pt x="527" y="677"/>
                    <a:pt x="679" y="525"/>
                    <a:pt x="679" y="340"/>
                  </a:cubicBezTo>
                  <a:cubicBezTo>
                    <a:pt x="679" y="152"/>
                    <a:pt x="527" y="0"/>
                    <a:pt x="340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5" name="Google Shape;3225;p35"/>
            <p:cNvSpPr/>
            <p:nvPr/>
          </p:nvSpPr>
          <p:spPr>
            <a:xfrm>
              <a:off x="2080200" y="971125"/>
              <a:ext cx="169300" cy="833775"/>
            </a:xfrm>
            <a:custGeom>
              <a:avLst/>
              <a:gdLst/>
              <a:ahLst/>
              <a:cxnLst/>
              <a:rect l="l" t="t" r="r" b="b"/>
              <a:pathLst>
                <a:path w="6772" h="33351" extrusionOk="0">
                  <a:moveTo>
                    <a:pt x="6435" y="32792"/>
                  </a:moveTo>
                  <a:cubicBezTo>
                    <a:pt x="6556" y="32792"/>
                    <a:pt x="6656" y="32889"/>
                    <a:pt x="6656" y="33013"/>
                  </a:cubicBezTo>
                  <a:cubicBezTo>
                    <a:pt x="6656" y="33135"/>
                    <a:pt x="6556" y="33231"/>
                    <a:pt x="6435" y="33231"/>
                  </a:cubicBezTo>
                  <a:cubicBezTo>
                    <a:pt x="6313" y="33231"/>
                    <a:pt x="6214" y="33135"/>
                    <a:pt x="6214" y="33013"/>
                  </a:cubicBezTo>
                  <a:cubicBezTo>
                    <a:pt x="6214" y="32889"/>
                    <a:pt x="6313" y="32792"/>
                    <a:pt x="6435" y="32792"/>
                  </a:cubicBezTo>
                  <a:close/>
                  <a:moveTo>
                    <a:pt x="3583" y="1"/>
                  </a:moveTo>
                  <a:lnTo>
                    <a:pt x="3583" y="3012"/>
                  </a:lnTo>
                  <a:lnTo>
                    <a:pt x="0" y="6604"/>
                  </a:lnTo>
                  <a:lnTo>
                    <a:pt x="0" y="24392"/>
                  </a:lnTo>
                  <a:lnTo>
                    <a:pt x="1372" y="25753"/>
                  </a:lnTo>
                  <a:lnTo>
                    <a:pt x="1372" y="28042"/>
                  </a:lnTo>
                  <a:lnTo>
                    <a:pt x="6156" y="32817"/>
                  </a:lnTo>
                  <a:cubicBezTo>
                    <a:pt x="6117" y="32872"/>
                    <a:pt x="6095" y="32939"/>
                    <a:pt x="6095" y="33011"/>
                  </a:cubicBezTo>
                  <a:cubicBezTo>
                    <a:pt x="6095" y="33198"/>
                    <a:pt x="6247" y="33350"/>
                    <a:pt x="6435" y="33350"/>
                  </a:cubicBezTo>
                  <a:cubicBezTo>
                    <a:pt x="6620" y="33350"/>
                    <a:pt x="6772" y="33198"/>
                    <a:pt x="6772" y="33011"/>
                  </a:cubicBezTo>
                  <a:cubicBezTo>
                    <a:pt x="6772" y="32826"/>
                    <a:pt x="6620" y="32674"/>
                    <a:pt x="6435" y="32674"/>
                  </a:cubicBezTo>
                  <a:cubicBezTo>
                    <a:pt x="6363" y="32674"/>
                    <a:pt x="6294" y="32696"/>
                    <a:pt x="6239" y="32734"/>
                  </a:cubicBezTo>
                  <a:lnTo>
                    <a:pt x="1488" y="27992"/>
                  </a:lnTo>
                  <a:lnTo>
                    <a:pt x="1488" y="25703"/>
                  </a:lnTo>
                  <a:lnTo>
                    <a:pt x="116" y="24343"/>
                  </a:lnTo>
                  <a:lnTo>
                    <a:pt x="116" y="6653"/>
                  </a:lnTo>
                  <a:lnTo>
                    <a:pt x="3699" y="3062"/>
                  </a:lnTo>
                  <a:lnTo>
                    <a:pt x="3699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6" name="Google Shape;3226;p35"/>
            <p:cNvSpPr/>
            <p:nvPr/>
          </p:nvSpPr>
          <p:spPr>
            <a:xfrm>
              <a:off x="1955975" y="993200"/>
              <a:ext cx="192700" cy="1086025"/>
            </a:xfrm>
            <a:custGeom>
              <a:avLst/>
              <a:gdLst/>
              <a:ahLst/>
              <a:cxnLst/>
              <a:rect l="l" t="t" r="r" b="b"/>
              <a:pathLst>
                <a:path w="7708" h="43441" extrusionOk="0">
                  <a:moveTo>
                    <a:pt x="7368" y="42880"/>
                  </a:moveTo>
                  <a:cubicBezTo>
                    <a:pt x="7490" y="42880"/>
                    <a:pt x="7589" y="42979"/>
                    <a:pt x="7589" y="43100"/>
                  </a:cubicBezTo>
                  <a:cubicBezTo>
                    <a:pt x="7589" y="43222"/>
                    <a:pt x="7490" y="43321"/>
                    <a:pt x="7368" y="43321"/>
                  </a:cubicBezTo>
                  <a:cubicBezTo>
                    <a:pt x="7247" y="43321"/>
                    <a:pt x="7147" y="43222"/>
                    <a:pt x="7147" y="43100"/>
                  </a:cubicBezTo>
                  <a:cubicBezTo>
                    <a:pt x="7147" y="42979"/>
                    <a:pt x="7247" y="42880"/>
                    <a:pt x="7368" y="42880"/>
                  </a:cubicBezTo>
                  <a:close/>
                  <a:moveTo>
                    <a:pt x="1149" y="1"/>
                  </a:moveTo>
                  <a:lnTo>
                    <a:pt x="1149" y="4365"/>
                  </a:lnTo>
                  <a:lnTo>
                    <a:pt x="0" y="5519"/>
                  </a:lnTo>
                  <a:lnTo>
                    <a:pt x="0" y="25074"/>
                  </a:lnTo>
                  <a:lnTo>
                    <a:pt x="1372" y="26438"/>
                  </a:lnTo>
                  <a:lnTo>
                    <a:pt x="1372" y="28724"/>
                  </a:lnTo>
                  <a:lnTo>
                    <a:pt x="7310" y="34653"/>
                  </a:lnTo>
                  <a:lnTo>
                    <a:pt x="7310" y="42769"/>
                  </a:lnTo>
                  <a:cubicBezTo>
                    <a:pt x="7150" y="42797"/>
                    <a:pt x="7031" y="42935"/>
                    <a:pt x="7031" y="43100"/>
                  </a:cubicBezTo>
                  <a:cubicBezTo>
                    <a:pt x="7031" y="43288"/>
                    <a:pt x="7183" y="43440"/>
                    <a:pt x="7368" y="43440"/>
                  </a:cubicBezTo>
                  <a:cubicBezTo>
                    <a:pt x="7556" y="43440"/>
                    <a:pt x="7708" y="43288"/>
                    <a:pt x="7708" y="43100"/>
                  </a:cubicBezTo>
                  <a:cubicBezTo>
                    <a:pt x="7708" y="42935"/>
                    <a:pt x="7586" y="42797"/>
                    <a:pt x="7429" y="42769"/>
                  </a:cubicBezTo>
                  <a:lnTo>
                    <a:pt x="7429" y="34604"/>
                  </a:lnTo>
                  <a:lnTo>
                    <a:pt x="1488" y="28674"/>
                  </a:lnTo>
                  <a:lnTo>
                    <a:pt x="1488" y="26388"/>
                  </a:lnTo>
                  <a:lnTo>
                    <a:pt x="116" y="25025"/>
                  </a:lnTo>
                  <a:lnTo>
                    <a:pt x="116" y="5569"/>
                  </a:lnTo>
                  <a:lnTo>
                    <a:pt x="1265" y="4412"/>
                  </a:lnTo>
                  <a:lnTo>
                    <a:pt x="1265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7" name="Google Shape;3227;p35"/>
            <p:cNvSpPr/>
            <p:nvPr/>
          </p:nvSpPr>
          <p:spPr>
            <a:xfrm>
              <a:off x="1979300" y="985825"/>
              <a:ext cx="192700" cy="1116500"/>
            </a:xfrm>
            <a:custGeom>
              <a:avLst/>
              <a:gdLst/>
              <a:ahLst/>
              <a:cxnLst/>
              <a:rect l="l" t="t" r="r" b="b"/>
              <a:pathLst>
                <a:path w="7708" h="44660" extrusionOk="0">
                  <a:moveTo>
                    <a:pt x="7371" y="44102"/>
                  </a:moveTo>
                  <a:cubicBezTo>
                    <a:pt x="7492" y="44102"/>
                    <a:pt x="7592" y="44202"/>
                    <a:pt x="7592" y="44323"/>
                  </a:cubicBezTo>
                  <a:cubicBezTo>
                    <a:pt x="7592" y="44444"/>
                    <a:pt x="7492" y="44544"/>
                    <a:pt x="7371" y="44544"/>
                  </a:cubicBezTo>
                  <a:cubicBezTo>
                    <a:pt x="7249" y="44544"/>
                    <a:pt x="7150" y="44444"/>
                    <a:pt x="7150" y="44323"/>
                  </a:cubicBezTo>
                  <a:cubicBezTo>
                    <a:pt x="7150" y="44202"/>
                    <a:pt x="7249" y="44102"/>
                    <a:pt x="7371" y="44102"/>
                  </a:cubicBezTo>
                  <a:close/>
                  <a:moveTo>
                    <a:pt x="1149" y="0"/>
                  </a:moveTo>
                  <a:lnTo>
                    <a:pt x="1149" y="4953"/>
                  </a:lnTo>
                  <a:lnTo>
                    <a:pt x="0" y="6109"/>
                  </a:lnTo>
                  <a:lnTo>
                    <a:pt x="0" y="25077"/>
                  </a:lnTo>
                  <a:lnTo>
                    <a:pt x="1372" y="26438"/>
                  </a:lnTo>
                  <a:lnTo>
                    <a:pt x="1372" y="28723"/>
                  </a:lnTo>
                  <a:lnTo>
                    <a:pt x="7310" y="34653"/>
                  </a:lnTo>
                  <a:lnTo>
                    <a:pt x="7310" y="43989"/>
                  </a:lnTo>
                  <a:cubicBezTo>
                    <a:pt x="7153" y="44019"/>
                    <a:pt x="7031" y="44157"/>
                    <a:pt x="7031" y="44323"/>
                  </a:cubicBezTo>
                  <a:cubicBezTo>
                    <a:pt x="7031" y="44511"/>
                    <a:pt x="7183" y="44660"/>
                    <a:pt x="7371" y="44660"/>
                  </a:cubicBezTo>
                  <a:cubicBezTo>
                    <a:pt x="7556" y="44660"/>
                    <a:pt x="7708" y="44508"/>
                    <a:pt x="7708" y="44323"/>
                  </a:cubicBezTo>
                  <a:cubicBezTo>
                    <a:pt x="7708" y="44157"/>
                    <a:pt x="7586" y="44019"/>
                    <a:pt x="7429" y="43989"/>
                  </a:cubicBezTo>
                  <a:lnTo>
                    <a:pt x="7429" y="34603"/>
                  </a:lnTo>
                  <a:lnTo>
                    <a:pt x="1491" y="28677"/>
                  </a:lnTo>
                  <a:lnTo>
                    <a:pt x="1491" y="26388"/>
                  </a:lnTo>
                  <a:lnTo>
                    <a:pt x="119" y="25027"/>
                  </a:lnTo>
                  <a:lnTo>
                    <a:pt x="119" y="6159"/>
                  </a:lnTo>
                  <a:lnTo>
                    <a:pt x="1267" y="5003"/>
                  </a:lnTo>
                  <a:lnTo>
                    <a:pt x="1267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8" name="Google Shape;3228;p35"/>
            <p:cNvSpPr/>
            <p:nvPr/>
          </p:nvSpPr>
          <p:spPr>
            <a:xfrm>
              <a:off x="2002700" y="978500"/>
              <a:ext cx="185725" cy="1052000"/>
            </a:xfrm>
            <a:custGeom>
              <a:avLst/>
              <a:gdLst/>
              <a:ahLst/>
              <a:cxnLst/>
              <a:rect l="l" t="t" r="r" b="b"/>
              <a:pathLst>
                <a:path w="7429" h="42080" extrusionOk="0">
                  <a:moveTo>
                    <a:pt x="1146" y="1"/>
                  </a:moveTo>
                  <a:lnTo>
                    <a:pt x="1146" y="5541"/>
                  </a:lnTo>
                  <a:lnTo>
                    <a:pt x="0" y="6698"/>
                  </a:lnTo>
                  <a:lnTo>
                    <a:pt x="0" y="25074"/>
                  </a:lnTo>
                  <a:lnTo>
                    <a:pt x="1372" y="26435"/>
                  </a:lnTo>
                  <a:lnTo>
                    <a:pt x="1372" y="28724"/>
                  </a:lnTo>
                  <a:lnTo>
                    <a:pt x="7310" y="34651"/>
                  </a:lnTo>
                  <a:lnTo>
                    <a:pt x="7310" y="42079"/>
                  </a:lnTo>
                  <a:lnTo>
                    <a:pt x="7429" y="42079"/>
                  </a:lnTo>
                  <a:lnTo>
                    <a:pt x="7429" y="34604"/>
                  </a:lnTo>
                  <a:lnTo>
                    <a:pt x="1488" y="28674"/>
                  </a:lnTo>
                  <a:lnTo>
                    <a:pt x="1488" y="26386"/>
                  </a:lnTo>
                  <a:lnTo>
                    <a:pt x="116" y="25025"/>
                  </a:lnTo>
                  <a:lnTo>
                    <a:pt x="116" y="6745"/>
                  </a:lnTo>
                  <a:lnTo>
                    <a:pt x="1264" y="5591"/>
                  </a:lnTo>
                  <a:lnTo>
                    <a:pt x="1264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9" name="Google Shape;3229;p35"/>
            <p:cNvSpPr/>
            <p:nvPr/>
          </p:nvSpPr>
          <p:spPr>
            <a:xfrm>
              <a:off x="2314900" y="1643925"/>
              <a:ext cx="69600" cy="213900"/>
            </a:xfrm>
            <a:custGeom>
              <a:avLst/>
              <a:gdLst/>
              <a:ahLst/>
              <a:cxnLst/>
              <a:rect l="l" t="t" r="r" b="b"/>
              <a:pathLst>
                <a:path w="2784" h="8556" extrusionOk="0">
                  <a:moveTo>
                    <a:pt x="340" y="7998"/>
                  </a:moveTo>
                  <a:cubicBezTo>
                    <a:pt x="462" y="7998"/>
                    <a:pt x="561" y="8097"/>
                    <a:pt x="561" y="8219"/>
                  </a:cubicBezTo>
                  <a:cubicBezTo>
                    <a:pt x="561" y="8340"/>
                    <a:pt x="462" y="8439"/>
                    <a:pt x="340" y="8439"/>
                  </a:cubicBezTo>
                  <a:cubicBezTo>
                    <a:pt x="219" y="8439"/>
                    <a:pt x="119" y="8340"/>
                    <a:pt x="119" y="8219"/>
                  </a:cubicBezTo>
                  <a:cubicBezTo>
                    <a:pt x="119" y="8097"/>
                    <a:pt x="219" y="7998"/>
                    <a:pt x="340" y="7998"/>
                  </a:cubicBezTo>
                  <a:close/>
                  <a:moveTo>
                    <a:pt x="2667" y="1"/>
                  </a:moveTo>
                  <a:lnTo>
                    <a:pt x="2667" y="5798"/>
                  </a:lnTo>
                  <a:lnTo>
                    <a:pt x="533" y="7940"/>
                  </a:lnTo>
                  <a:cubicBezTo>
                    <a:pt x="478" y="7901"/>
                    <a:pt x="412" y="7879"/>
                    <a:pt x="340" y="7879"/>
                  </a:cubicBezTo>
                  <a:cubicBezTo>
                    <a:pt x="152" y="7879"/>
                    <a:pt x="1" y="8031"/>
                    <a:pt x="1" y="8219"/>
                  </a:cubicBezTo>
                  <a:cubicBezTo>
                    <a:pt x="1" y="8404"/>
                    <a:pt x="152" y="8555"/>
                    <a:pt x="340" y="8555"/>
                  </a:cubicBezTo>
                  <a:cubicBezTo>
                    <a:pt x="525" y="8555"/>
                    <a:pt x="677" y="8404"/>
                    <a:pt x="677" y="8219"/>
                  </a:cubicBezTo>
                  <a:cubicBezTo>
                    <a:pt x="677" y="8147"/>
                    <a:pt x="655" y="8078"/>
                    <a:pt x="616" y="8023"/>
                  </a:cubicBezTo>
                  <a:lnTo>
                    <a:pt x="2783" y="5847"/>
                  </a:lnTo>
                  <a:lnTo>
                    <a:pt x="2783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0" name="Google Shape;3230;p35"/>
            <p:cNvSpPr/>
            <p:nvPr/>
          </p:nvSpPr>
          <p:spPr>
            <a:xfrm>
              <a:off x="2219175" y="942900"/>
              <a:ext cx="620600" cy="657500"/>
            </a:xfrm>
            <a:custGeom>
              <a:avLst/>
              <a:gdLst/>
              <a:ahLst/>
              <a:cxnLst/>
              <a:rect l="l" t="t" r="r" b="b"/>
              <a:pathLst>
                <a:path w="24824" h="26300" extrusionOk="0">
                  <a:moveTo>
                    <a:pt x="20017" y="0"/>
                  </a:moveTo>
                  <a:lnTo>
                    <a:pt x="19686" y="337"/>
                  </a:lnTo>
                  <a:lnTo>
                    <a:pt x="24354" y="4969"/>
                  </a:lnTo>
                  <a:lnTo>
                    <a:pt x="24354" y="13033"/>
                  </a:lnTo>
                  <a:lnTo>
                    <a:pt x="19965" y="17452"/>
                  </a:lnTo>
                  <a:lnTo>
                    <a:pt x="18068" y="17452"/>
                  </a:lnTo>
                  <a:lnTo>
                    <a:pt x="9756" y="25828"/>
                  </a:lnTo>
                  <a:lnTo>
                    <a:pt x="7976" y="25828"/>
                  </a:lnTo>
                  <a:lnTo>
                    <a:pt x="6910" y="24770"/>
                  </a:lnTo>
                  <a:lnTo>
                    <a:pt x="6910" y="24053"/>
                  </a:lnTo>
                  <a:lnTo>
                    <a:pt x="785" y="17974"/>
                  </a:lnTo>
                  <a:cubicBezTo>
                    <a:pt x="788" y="17955"/>
                    <a:pt x="790" y="17938"/>
                    <a:pt x="790" y="17919"/>
                  </a:cubicBezTo>
                  <a:cubicBezTo>
                    <a:pt x="790" y="17701"/>
                    <a:pt x="614" y="17521"/>
                    <a:pt x="396" y="17521"/>
                  </a:cubicBezTo>
                  <a:cubicBezTo>
                    <a:pt x="177" y="17521"/>
                    <a:pt x="1" y="17701"/>
                    <a:pt x="1" y="17919"/>
                  </a:cubicBezTo>
                  <a:cubicBezTo>
                    <a:pt x="1" y="18137"/>
                    <a:pt x="177" y="18314"/>
                    <a:pt x="396" y="18314"/>
                  </a:cubicBezTo>
                  <a:cubicBezTo>
                    <a:pt x="415" y="18314"/>
                    <a:pt x="434" y="18311"/>
                    <a:pt x="454" y="18308"/>
                  </a:cubicBezTo>
                  <a:lnTo>
                    <a:pt x="6438" y="24249"/>
                  </a:lnTo>
                  <a:lnTo>
                    <a:pt x="6438" y="24966"/>
                  </a:lnTo>
                  <a:lnTo>
                    <a:pt x="7780" y="26300"/>
                  </a:lnTo>
                  <a:lnTo>
                    <a:pt x="9952" y="26300"/>
                  </a:lnTo>
                  <a:lnTo>
                    <a:pt x="18264" y="17924"/>
                  </a:lnTo>
                  <a:lnTo>
                    <a:pt x="20161" y="17924"/>
                  </a:lnTo>
                  <a:lnTo>
                    <a:pt x="24823" y="13226"/>
                  </a:lnTo>
                  <a:lnTo>
                    <a:pt x="24823" y="4773"/>
                  </a:lnTo>
                  <a:lnTo>
                    <a:pt x="20017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1" name="Google Shape;3231;p35"/>
            <p:cNvSpPr/>
            <p:nvPr/>
          </p:nvSpPr>
          <p:spPr>
            <a:xfrm>
              <a:off x="2314900" y="1643925"/>
              <a:ext cx="46275" cy="185800"/>
            </a:xfrm>
            <a:custGeom>
              <a:avLst/>
              <a:gdLst/>
              <a:ahLst/>
              <a:cxnLst/>
              <a:rect l="l" t="t" r="r" b="b"/>
              <a:pathLst>
                <a:path w="1851" h="7432" extrusionOk="0">
                  <a:moveTo>
                    <a:pt x="340" y="6874"/>
                  </a:moveTo>
                  <a:cubicBezTo>
                    <a:pt x="462" y="6874"/>
                    <a:pt x="561" y="6974"/>
                    <a:pt x="561" y="7095"/>
                  </a:cubicBezTo>
                  <a:cubicBezTo>
                    <a:pt x="561" y="7217"/>
                    <a:pt x="462" y="7316"/>
                    <a:pt x="340" y="7316"/>
                  </a:cubicBezTo>
                  <a:cubicBezTo>
                    <a:pt x="219" y="7316"/>
                    <a:pt x="119" y="7217"/>
                    <a:pt x="119" y="7095"/>
                  </a:cubicBezTo>
                  <a:cubicBezTo>
                    <a:pt x="119" y="6974"/>
                    <a:pt x="219" y="6874"/>
                    <a:pt x="340" y="6874"/>
                  </a:cubicBezTo>
                  <a:close/>
                  <a:moveTo>
                    <a:pt x="1731" y="1"/>
                  </a:moveTo>
                  <a:lnTo>
                    <a:pt x="1731" y="5505"/>
                  </a:lnTo>
                  <a:lnTo>
                    <a:pt x="522" y="6811"/>
                  </a:lnTo>
                  <a:cubicBezTo>
                    <a:pt x="470" y="6775"/>
                    <a:pt x="406" y="6756"/>
                    <a:pt x="340" y="6756"/>
                  </a:cubicBezTo>
                  <a:cubicBezTo>
                    <a:pt x="152" y="6756"/>
                    <a:pt x="1" y="6907"/>
                    <a:pt x="1" y="7095"/>
                  </a:cubicBezTo>
                  <a:cubicBezTo>
                    <a:pt x="1" y="7280"/>
                    <a:pt x="152" y="7432"/>
                    <a:pt x="340" y="7432"/>
                  </a:cubicBezTo>
                  <a:cubicBezTo>
                    <a:pt x="525" y="7432"/>
                    <a:pt x="677" y="7280"/>
                    <a:pt x="677" y="7095"/>
                  </a:cubicBezTo>
                  <a:cubicBezTo>
                    <a:pt x="677" y="7018"/>
                    <a:pt x="652" y="6949"/>
                    <a:pt x="608" y="6891"/>
                  </a:cubicBezTo>
                  <a:lnTo>
                    <a:pt x="1850" y="5552"/>
                  </a:lnTo>
                  <a:lnTo>
                    <a:pt x="1850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2" name="Google Shape;3232;p35"/>
            <p:cNvSpPr/>
            <p:nvPr/>
          </p:nvSpPr>
          <p:spPr>
            <a:xfrm>
              <a:off x="1462050" y="1917500"/>
              <a:ext cx="120650" cy="192425"/>
            </a:xfrm>
            <a:custGeom>
              <a:avLst/>
              <a:gdLst/>
              <a:ahLst/>
              <a:cxnLst/>
              <a:rect l="l" t="t" r="r" b="b"/>
              <a:pathLst>
                <a:path w="4826" h="7697" extrusionOk="0">
                  <a:moveTo>
                    <a:pt x="329" y="0"/>
                  </a:moveTo>
                  <a:lnTo>
                    <a:pt x="0" y="340"/>
                  </a:lnTo>
                  <a:lnTo>
                    <a:pt x="4196" y="4395"/>
                  </a:lnTo>
                  <a:lnTo>
                    <a:pt x="4196" y="6984"/>
                  </a:lnTo>
                  <a:cubicBezTo>
                    <a:pt x="4100" y="7059"/>
                    <a:pt x="4036" y="7172"/>
                    <a:pt x="4036" y="7302"/>
                  </a:cubicBezTo>
                  <a:cubicBezTo>
                    <a:pt x="4036" y="7520"/>
                    <a:pt x="4213" y="7696"/>
                    <a:pt x="4431" y="7696"/>
                  </a:cubicBezTo>
                  <a:cubicBezTo>
                    <a:pt x="4649" y="7696"/>
                    <a:pt x="4826" y="7520"/>
                    <a:pt x="4826" y="7302"/>
                  </a:cubicBezTo>
                  <a:cubicBezTo>
                    <a:pt x="4826" y="7172"/>
                    <a:pt x="4762" y="7059"/>
                    <a:pt x="4666" y="6987"/>
                  </a:cubicBezTo>
                  <a:lnTo>
                    <a:pt x="4666" y="4193"/>
                  </a:lnTo>
                  <a:lnTo>
                    <a:pt x="329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3" name="Google Shape;3233;p35"/>
            <p:cNvSpPr/>
            <p:nvPr/>
          </p:nvSpPr>
          <p:spPr>
            <a:xfrm>
              <a:off x="2272600" y="978500"/>
              <a:ext cx="44250" cy="418450"/>
            </a:xfrm>
            <a:custGeom>
              <a:avLst/>
              <a:gdLst/>
              <a:ahLst/>
              <a:cxnLst/>
              <a:rect l="l" t="t" r="r" b="b"/>
              <a:pathLst>
                <a:path w="1770" h="16738" extrusionOk="0">
                  <a:moveTo>
                    <a:pt x="1430" y="16180"/>
                  </a:moveTo>
                  <a:cubicBezTo>
                    <a:pt x="1552" y="16180"/>
                    <a:pt x="1651" y="16280"/>
                    <a:pt x="1651" y="16401"/>
                  </a:cubicBezTo>
                  <a:cubicBezTo>
                    <a:pt x="1651" y="16522"/>
                    <a:pt x="1552" y="16622"/>
                    <a:pt x="1430" y="16622"/>
                  </a:cubicBezTo>
                  <a:cubicBezTo>
                    <a:pt x="1309" y="16622"/>
                    <a:pt x="1210" y="16522"/>
                    <a:pt x="1210" y="16401"/>
                  </a:cubicBezTo>
                  <a:cubicBezTo>
                    <a:pt x="1210" y="16280"/>
                    <a:pt x="1309" y="16180"/>
                    <a:pt x="1430" y="16180"/>
                  </a:cubicBezTo>
                  <a:close/>
                  <a:moveTo>
                    <a:pt x="0" y="1"/>
                  </a:moveTo>
                  <a:lnTo>
                    <a:pt x="0" y="12282"/>
                  </a:lnTo>
                  <a:lnTo>
                    <a:pt x="1372" y="13643"/>
                  </a:lnTo>
                  <a:lnTo>
                    <a:pt x="1372" y="16067"/>
                  </a:lnTo>
                  <a:cubicBezTo>
                    <a:pt x="1212" y="16095"/>
                    <a:pt x="1094" y="16233"/>
                    <a:pt x="1094" y="16401"/>
                  </a:cubicBezTo>
                  <a:cubicBezTo>
                    <a:pt x="1094" y="16586"/>
                    <a:pt x="1245" y="16738"/>
                    <a:pt x="1430" y="16738"/>
                  </a:cubicBezTo>
                  <a:cubicBezTo>
                    <a:pt x="1618" y="16738"/>
                    <a:pt x="1770" y="16586"/>
                    <a:pt x="1770" y="16401"/>
                  </a:cubicBezTo>
                  <a:cubicBezTo>
                    <a:pt x="1770" y="16233"/>
                    <a:pt x="1648" y="16095"/>
                    <a:pt x="1491" y="16067"/>
                  </a:cubicBezTo>
                  <a:lnTo>
                    <a:pt x="1491" y="13596"/>
                  </a:lnTo>
                  <a:lnTo>
                    <a:pt x="119" y="12235"/>
                  </a:lnTo>
                  <a:lnTo>
                    <a:pt x="119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4" name="Google Shape;3234;p35"/>
            <p:cNvSpPr/>
            <p:nvPr/>
          </p:nvSpPr>
          <p:spPr>
            <a:xfrm>
              <a:off x="1932575" y="993200"/>
              <a:ext cx="192700" cy="1062825"/>
            </a:xfrm>
            <a:custGeom>
              <a:avLst/>
              <a:gdLst/>
              <a:ahLst/>
              <a:cxnLst/>
              <a:rect l="l" t="t" r="r" b="b"/>
              <a:pathLst>
                <a:path w="7708" h="42513" extrusionOk="0">
                  <a:moveTo>
                    <a:pt x="7371" y="41952"/>
                  </a:moveTo>
                  <a:cubicBezTo>
                    <a:pt x="7492" y="41952"/>
                    <a:pt x="7589" y="42051"/>
                    <a:pt x="7589" y="42173"/>
                  </a:cubicBezTo>
                  <a:cubicBezTo>
                    <a:pt x="7589" y="42294"/>
                    <a:pt x="7492" y="42394"/>
                    <a:pt x="7371" y="42394"/>
                  </a:cubicBezTo>
                  <a:cubicBezTo>
                    <a:pt x="7250" y="42394"/>
                    <a:pt x="7150" y="42294"/>
                    <a:pt x="7150" y="42173"/>
                  </a:cubicBezTo>
                  <a:cubicBezTo>
                    <a:pt x="7150" y="42051"/>
                    <a:pt x="7250" y="41952"/>
                    <a:pt x="7371" y="41952"/>
                  </a:cubicBezTo>
                  <a:close/>
                  <a:moveTo>
                    <a:pt x="1149" y="1"/>
                  </a:moveTo>
                  <a:lnTo>
                    <a:pt x="1149" y="4070"/>
                  </a:lnTo>
                  <a:lnTo>
                    <a:pt x="0" y="5226"/>
                  </a:lnTo>
                  <a:lnTo>
                    <a:pt x="0" y="25370"/>
                  </a:lnTo>
                  <a:lnTo>
                    <a:pt x="1372" y="26731"/>
                  </a:lnTo>
                  <a:lnTo>
                    <a:pt x="1372" y="29019"/>
                  </a:lnTo>
                  <a:lnTo>
                    <a:pt x="7310" y="34946"/>
                  </a:lnTo>
                  <a:lnTo>
                    <a:pt x="7310" y="41839"/>
                  </a:lnTo>
                  <a:cubicBezTo>
                    <a:pt x="7153" y="41869"/>
                    <a:pt x="7031" y="42007"/>
                    <a:pt x="7031" y="42173"/>
                  </a:cubicBezTo>
                  <a:cubicBezTo>
                    <a:pt x="7031" y="42361"/>
                    <a:pt x="7183" y="42512"/>
                    <a:pt x="7371" y="42512"/>
                  </a:cubicBezTo>
                  <a:cubicBezTo>
                    <a:pt x="7556" y="42512"/>
                    <a:pt x="7708" y="42361"/>
                    <a:pt x="7708" y="42173"/>
                  </a:cubicBezTo>
                  <a:cubicBezTo>
                    <a:pt x="7708" y="42007"/>
                    <a:pt x="7586" y="41869"/>
                    <a:pt x="7429" y="41839"/>
                  </a:cubicBezTo>
                  <a:lnTo>
                    <a:pt x="7429" y="34899"/>
                  </a:lnTo>
                  <a:lnTo>
                    <a:pt x="1491" y="28970"/>
                  </a:lnTo>
                  <a:lnTo>
                    <a:pt x="1491" y="26681"/>
                  </a:lnTo>
                  <a:lnTo>
                    <a:pt x="119" y="25320"/>
                  </a:lnTo>
                  <a:lnTo>
                    <a:pt x="119" y="5273"/>
                  </a:lnTo>
                  <a:lnTo>
                    <a:pt x="1265" y="4120"/>
                  </a:lnTo>
                  <a:lnTo>
                    <a:pt x="1265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5" name="Google Shape;3235;p35"/>
            <p:cNvSpPr/>
            <p:nvPr/>
          </p:nvSpPr>
          <p:spPr>
            <a:xfrm>
              <a:off x="2345275" y="1417575"/>
              <a:ext cx="393450" cy="629950"/>
            </a:xfrm>
            <a:custGeom>
              <a:avLst/>
              <a:gdLst/>
              <a:ahLst/>
              <a:cxnLst/>
              <a:rect l="l" t="t" r="r" b="b"/>
              <a:pathLst>
                <a:path w="15738" h="25198" extrusionOk="0">
                  <a:moveTo>
                    <a:pt x="15655" y="0"/>
                  </a:moveTo>
                  <a:lnTo>
                    <a:pt x="5731" y="9966"/>
                  </a:lnTo>
                  <a:lnTo>
                    <a:pt x="5714" y="9982"/>
                  </a:lnTo>
                  <a:lnTo>
                    <a:pt x="5714" y="16963"/>
                  </a:lnTo>
                  <a:lnTo>
                    <a:pt x="17" y="22689"/>
                  </a:lnTo>
                  <a:lnTo>
                    <a:pt x="0" y="22705"/>
                  </a:lnTo>
                  <a:lnTo>
                    <a:pt x="0" y="25198"/>
                  </a:lnTo>
                  <a:lnTo>
                    <a:pt x="119" y="25198"/>
                  </a:lnTo>
                  <a:lnTo>
                    <a:pt x="119" y="22752"/>
                  </a:lnTo>
                  <a:lnTo>
                    <a:pt x="5814" y="17030"/>
                  </a:lnTo>
                  <a:lnTo>
                    <a:pt x="5830" y="17013"/>
                  </a:lnTo>
                  <a:lnTo>
                    <a:pt x="5830" y="10029"/>
                  </a:lnTo>
                  <a:lnTo>
                    <a:pt x="15738" y="83"/>
                  </a:lnTo>
                  <a:lnTo>
                    <a:pt x="15655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6" name="Google Shape;3236;p35"/>
            <p:cNvSpPr/>
            <p:nvPr/>
          </p:nvSpPr>
          <p:spPr>
            <a:xfrm>
              <a:off x="2296000" y="978025"/>
              <a:ext cx="44175" cy="442475"/>
            </a:xfrm>
            <a:custGeom>
              <a:avLst/>
              <a:gdLst/>
              <a:ahLst/>
              <a:cxnLst/>
              <a:rect l="l" t="t" r="r" b="b"/>
              <a:pathLst>
                <a:path w="1767" h="17699" extrusionOk="0">
                  <a:moveTo>
                    <a:pt x="1430" y="17138"/>
                  </a:moveTo>
                  <a:cubicBezTo>
                    <a:pt x="1552" y="17138"/>
                    <a:pt x="1651" y="17237"/>
                    <a:pt x="1651" y="17359"/>
                  </a:cubicBezTo>
                  <a:cubicBezTo>
                    <a:pt x="1651" y="17480"/>
                    <a:pt x="1552" y="17579"/>
                    <a:pt x="1430" y="17579"/>
                  </a:cubicBezTo>
                  <a:cubicBezTo>
                    <a:pt x="1309" y="17579"/>
                    <a:pt x="1209" y="17480"/>
                    <a:pt x="1209" y="17359"/>
                  </a:cubicBezTo>
                  <a:cubicBezTo>
                    <a:pt x="1209" y="17237"/>
                    <a:pt x="1309" y="17138"/>
                    <a:pt x="1430" y="17138"/>
                  </a:cubicBezTo>
                  <a:close/>
                  <a:moveTo>
                    <a:pt x="0" y="1"/>
                  </a:moveTo>
                  <a:lnTo>
                    <a:pt x="0" y="9753"/>
                  </a:lnTo>
                  <a:lnTo>
                    <a:pt x="1372" y="11117"/>
                  </a:lnTo>
                  <a:lnTo>
                    <a:pt x="1372" y="17027"/>
                  </a:lnTo>
                  <a:lnTo>
                    <a:pt x="1369" y="17027"/>
                  </a:lnTo>
                  <a:cubicBezTo>
                    <a:pt x="1212" y="17055"/>
                    <a:pt x="1091" y="17193"/>
                    <a:pt x="1091" y="17359"/>
                  </a:cubicBezTo>
                  <a:cubicBezTo>
                    <a:pt x="1091" y="17546"/>
                    <a:pt x="1242" y="17698"/>
                    <a:pt x="1430" y="17698"/>
                  </a:cubicBezTo>
                  <a:cubicBezTo>
                    <a:pt x="1615" y="17698"/>
                    <a:pt x="1767" y="17546"/>
                    <a:pt x="1767" y="17359"/>
                  </a:cubicBezTo>
                  <a:cubicBezTo>
                    <a:pt x="1767" y="17193"/>
                    <a:pt x="1645" y="17055"/>
                    <a:pt x="1488" y="17027"/>
                  </a:cubicBezTo>
                  <a:lnTo>
                    <a:pt x="1488" y="11067"/>
                  </a:lnTo>
                  <a:lnTo>
                    <a:pt x="116" y="9704"/>
                  </a:lnTo>
                  <a:lnTo>
                    <a:pt x="116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7" name="Google Shape;3237;p35"/>
            <p:cNvSpPr/>
            <p:nvPr/>
          </p:nvSpPr>
          <p:spPr>
            <a:xfrm>
              <a:off x="1459000" y="1041375"/>
              <a:ext cx="299475" cy="684350"/>
            </a:xfrm>
            <a:custGeom>
              <a:avLst/>
              <a:gdLst/>
              <a:ahLst/>
              <a:cxnLst/>
              <a:rect l="l" t="t" r="r" b="b"/>
              <a:pathLst>
                <a:path w="11979" h="27374" extrusionOk="0">
                  <a:moveTo>
                    <a:pt x="11642" y="26816"/>
                  </a:moveTo>
                  <a:cubicBezTo>
                    <a:pt x="11763" y="26816"/>
                    <a:pt x="11863" y="26916"/>
                    <a:pt x="11863" y="27037"/>
                  </a:cubicBezTo>
                  <a:cubicBezTo>
                    <a:pt x="11863" y="27158"/>
                    <a:pt x="11763" y="27258"/>
                    <a:pt x="11642" y="27258"/>
                  </a:cubicBezTo>
                  <a:cubicBezTo>
                    <a:pt x="11520" y="27258"/>
                    <a:pt x="11421" y="27158"/>
                    <a:pt x="11421" y="27037"/>
                  </a:cubicBezTo>
                  <a:cubicBezTo>
                    <a:pt x="11421" y="26916"/>
                    <a:pt x="11520" y="26816"/>
                    <a:pt x="11642" y="26816"/>
                  </a:cubicBezTo>
                  <a:close/>
                  <a:moveTo>
                    <a:pt x="84" y="1"/>
                  </a:moveTo>
                  <a:lnTo>
                    <a:pt x="1" y="84"/>
                  </a:lnTo>
                  <a:lnTo>
                    <a:pt x="9373" y="9442"/>
                  </a:lnTo>
                  <a:lnTo>
                    <a:pt x="9373" y="24856"/>
                  </a:lnTo>
                  <a:lnTo>
                    <a:pt x="11363" y="26844"/>
                  </a:lnTo>
                  <a:cubicBezTo>
                    <a:pt x="11324" y="26896"/>
                    <a:pt x="11302" y="26965"/>
                    <a:pt x="11302" y="27037"/>
                  </a:cubicBezTo>
                  <a:cubicBezTo>
                    <a:pt x="11302" y="27222"/>
                    <a:pt x="11454" y="27374"/>
                    <a:pt x="11642" y="27374"/>
                  </a:cubicBezTo>
                  <a:cubicBezTo>
                    <a:pt x="11827" y="27374"/>
                    <a:pt x="11979" y="27222"/>
                    <a:pt x="11979" y="27037"/>
                  </a:cubicBezTo>
                  <a:cubicBezTo>
                    <a:pt x="11979" y="26849"/>
                    <a:pt x="11827" y="26697"/>
                    <a:pt x="11642" y="26697"/>
                  </a:cubicBezTo>
                  <a:cubicBezTo>
                    <a:pt x="11567" y="26697"/>
                    <a:pt x="11501" y="26720"/>
                    <a:pt x="11446" y="26758"/>
                  </a:cubicBezTo>
                  <a:lnTo>
                    <a:pt x="9492" y="24807"/>
                  </a:lnTo>
                  <a:lnTo>
                    <a:pt x="9492" y="9392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8" name="Google Shape;3238;p35"/>
            <p:cNvSpPr/>
            <p:nvPr/>
          </p:nvSpPr>
          <p:spPr>
            <a:xfrm>
              <a:off x="1479300" y="966925"/>
              <a:ext cx="291325" cy="642025"/>
            </a:xfrm>
            <a:custGeom>
              <a:avLst/>
              <a:gdLst/>
              <a:ahLst/>
              <a:cxnLst/>
              <a:rect l="l" t="t" r="r" b="b"/>
              <a:pathLst>
                <a:path w="11653" h="25681" extrusionOk="0">
                  <a:moveTo>
                    <a:pt x="326" y="0"/>
                  </a:moveTo>
                  <a:lnTo>
                    <a:pt x="1" y="337"/>
                  </a:lnTo>
                  <a:lnTo>
                    <a:pt x="11020" y="10992"/>
                  </a:lnTo>
                  <a:lnTo>
                    <a:pt x="11020" y="24972"/>
                  </a:lnTo>
                  <a:cubicBezTo>
                    <a:pt x="10924" y="25043"/>
                    <a:pt x="10860" y="25157"/>
                    <a:pt x="10860" y="25286"/>
                  </a:cubicBezTo>
                  <a:cubicBezTo>
                    <a:pt x="10860" y="25504"/>
                    <a:pt x="11037" y="25681"/>
                    <a:pt x="11258" y="25681"/>
                  </a:cubicBezTo>
                  <a:cubicBezTo>
                    <a:pt x="11476" y="25681"/>
                    <a:pt x="11653" y="25504"/>
                    <a:pt x="11653" y="25286"/>
                  </a:cubicBezTo>
                  <a:cubicBezTo>
                    <a:pt x="11653" y="25157"/>
                    <a:pt x="11589" y="25043"/>
                    <a:pt x="11492" y="24972"/>
                  </a:cubicBezTo>
                  <a:lnTo>
                    <a:pt x="11492" y="10794"/>
                  </a:lnTo>
                  <a:lnTo>
                    <a:pt x="326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9" name="Google Shape;3239;p35"/>
            <p:cNvSpPr/>
            <p:nvPr/>
          </p:nvSpPr>
          <p:spPr>
            <a:xfrm>
              <a:off x="1788750" y="1787275"/>
              <a:ext cx="19775" cy="19825"/>
            </a:xfrm>
            <a:custGeom>
              <a:avLst/>
              <a:gdLst/>
              <a:ahLst/>
              <a:cxnLst/>
              <a:rect l="l" t="t" r="r" b="b"/>
              <a:pathLst>
                <a:path w="791" h="793" extrusionOk="0">
                  <a:moveTo>
                    <a:pt x="395" y="0"/>
                  </a:moveTo>
                  <a:cubicBezTo>
                    <a:pt x="177" y="0"/>
                    <a:pt x="1" y="177"/>
                    <a:pt x="1" y="395"/>
                  </a:cubicBezTo>
                  <a:cubicBezTo>
                    <a:pt x="1" y="616"/>
                    <a:pt x="177" y="792"/>
                    <a:pt x="395" y="792"/>
                  </a:cubicBezTo>
                  <a:cubicBezTo>
                    <a:pt x="613" y="792"/>
                    <a:pt x="790" y="616"/>
                    <a:pt x="790" y="395"/>
                  </a:cubicBezTo>
                  <a:cubicBezTo>
                    <a:pt x="790" y="177"/>
                    <a:pt x="613" y="0"/>
                    <a:pt x="395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0" name="Google Shape;3240;p35"/>
            <p:cNvSpPr/>
            <p:nvPr/>
          </p:nvSpPr>
          <p:spPr>
            <a:xfrm>
              <a:off x="1400775" y="1164075"/>
              <a:ext cx="165650" cy="266975"/>
            </a:xfrm>
            <a:custGeom>
              <a:avLst/>
              <a:gdLst/>
              <a:ahLst/>
              <a:cxnLst/>
              <a:rect l="l" t="t" r="r" b="b"/>
              <a:pathLst>
                <a:path w="6626" h="10679" extrusionOk="0">
                  <a:moveTo>
                    <a:pt x="83" y="1"/>
                  </a:moveTo>
                  <a:lnTo>
                    <a:pt x="0" y="84"/>
                  </a:lnTo>
                  <a:lnTo>
                    <a:pt x="6509" y="6582"/>
                  </a:lnTo>
                  <a:lnTo>
                    <a:pt x="6509" y="10678"/>
                  </a:lnTo>
                  <a:lnTo>
                    <a:pt x="6625" y="10678"/>
                  </a:lnTo>
                  <a:lnTo>
                    <a:pt x="6625" y="6532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1" name="Google Shape;3241;p35"/>
            <p:cNvSpPr/>
            <p:nvPr/>
          </p:nvSpPr>
          <p:spPr>
            <a:xfrm>
              <a:off x="1424150" y="1156700"/>
              <a:ext cx="165675" cy="297675"/>
            </a:xfrm>
            <a:custGeom>
              <a:avLst/>
              <a:gdLst/>
              <a:ahLst/>
              <a:cxnLst/>
              <a:rect l="l" t="t" r="r" b="b"/>
              <a:pathLst>
                <a:path w="6627" h="11907" extrusionOk="0">
                  <a:moveTo>
                    <a:pt x="84" y="0"/>
                  </a:moveTo>
                  <a:lnTo>
                    <a:pt x="1" y="83"/>
                  </a:lnTo>
                  <a:lnTo>
                    <a:pt x="6507" y="6581"/>
                  </a:lnTo>
                  <a:lnTo>
                    <a:pt x="6507" y="11906"/>
                  </a:lnTo>
                  <a:lnTo>
                    <a:pt x="6626" y="11906"/>
                  </a:lnTo>
                  <a:lnTo>
                    <a:pt x="6626" y="6532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2" name="Google Shape;3242;p35"/>
            <p:cNvSpPr/>
            <p:nvPr/>
          </p:nvSpPr>
          <p:spPr>
            <a:xfrm>
              <a:off x="1813050" y="1812225"/>
              <a:ext cx="17400" cy="16925"/>
            </a:xfrm>
            <a:custGeom>
              <a:avLst/>
              <a:gdLst/>
              <a:ahLst/>
              <a:cxnLst/>
              <a:rect l="l" t="t" r="r" b="b"/>
              <a:pathLst>
                <a:path w="696" h="677" extrusionOk="0">
                  <a:moveTo>
                    <a:pt x="355" y="117"/>
                  </a:moveTo>
                  <a:cubicBezTo>
                    <a:pt x="414" y="117"/>
                    <a:pt x="471" y="138"/>
                    <a:pt x="514" y="181"/>
                  </a:cubicBezTo>
                  <a:cubicBezTo>
                    <a:pt x="569" y="236"/>
                    <a:pt x="591" y="316"/>
                    <a:pt x="572" y="393"/>
                  </a:cubicBezTo>
                  <a:cubicBezTo>
                    <a:pt x="552" y="471"/>
                    <a:pt x="489" y="534"/>
                    <a:pt x="414" y="551"/>
                  </a:cubicBezTo>
                  <a:cubicBezTo>
                    <a:pt x="395" y="555"/>
                    <a:pt x="376" y="558"/>
                    <a:pt x="358" y="558"/>
                  </a:cubicBezTo>
                  <a:cubicBezTo>
                    <a:pt x="299" y="558"/>
                    <a:pt x="244" y="535"/>
                    <a:pt x="202" y="493"/>
                  </a:cubicBezTo>
                  <a:cubicBezTo>
                    <a:pt x="160" y="451"/>
                    <a:pt x="136" y="396"/>
                    <a:pt x="136" y="338"/>
                  </a:cubicBezTo>
                  <a:cubicBezTo>
                    <a:pt x="136" y="319"/>
                    <a:pt x="138" y="300"/>
                    <a:pt x="144" y="283"/>
                  </a:cubicBezTo>
                  <a:cubicBezTo>
                    <a:pt x="160" y="206"/>
                    <a:pt x="227" y="142"/>
                    <a:pt x="301" y="123"/>
                  </a:cubicBezTo>
                  <a:cubicBezTo>
                    <a:pt x="319" y="119"/>
                    <a:pt x="337" y="117"/>
                    <a:pt x="355" y="117"/>
                  </a:cubicBezTo>
                  <a:close/>
                  <a:moveTo>
                    <a:pt x="356" y="0"/>
                  </a:moveTo>
                  <a:cubicBezTo>
                    <a:pt x="329" y="0"/>
                    <a:pt x="301" y="3"/>
                    <a:pt x="274" y="10"/>
                  </a:cubicBezTo>
                  <a:cubicBezTo>
                    <a:pt x="155" y="37"/>
                    <a:pt x="58" y="134"/>
                    <a:pt x="28" y="255"/>
                  </a:cubicBezTo>
                  <a:cubicBezTo>
                    <a:pt x="0" y="371"/>
                    <a:pt x="33" y="493"/>
                    <a:pt x="119" y="578"/>
                  </a:cubicBezTo>
                  <a:cubicBezTo>
                    <a:pt x="183" y="642"/>
                    <a:pt x="269" y="676"/>
                    <a:pt x="358" y="676"/>
                  </a:cubicBezTo>
                  <a:cubicBezTo>
                    <a:pt x="385" y="676"/>
                    <a:pt x="412" y="673"/>
                    <a:pt x="439" y="667"/>
                  </a:cubicBezTo>
                  <a:cubicBezTo>
                    <a:pt x="561" y="636"/>
                    <a:pt x="657" y="540"/>
                    <a:pt x="685" y="421"/>
                  </a:cubicBezTo>
                  <a:cubicBezTo>
                    <a:pt x="690" y="393"/>
                    <a:pt x="696" y="366"/>
                    <a:pt x="696" y="338"/>
                  </a:cubicBezTo>
                  <a:cubicBezTo>
                    <a:pt x="696" y="250"/>
                    <a:pt x="660" y="164"/>
                    <a:pt x="597" y="98"/>
                  </a:cubicBezTo>
                  <a:cubicBezTo>
                    <a:pt x="531" y="34"/>
                    <a:pt x="446" y="0"/>
                    <a:pt x="356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3" name="Google Shape;3243;p35"/>
            <p:cNvSpPr/>
            <p:nvPr/>
          </p:nvSpPr>
          <p:spPr>
            <a:xfrm>
              <a:off x="1889100" y="1038400"/>
              <a:ext cx="16925" cy="16950"/>
            </a:xfrm>
            <a:custGeom>
              <a:avLst/>
              <a:gdLst/>
              <a:ahLst/>
              <a:cxnLst/>
              <a:rect l="l" t="t" r="r" b="b"/>
              <a:pathLst>
                <a:path w="677" h="678" extrusionOk="0">
                  <a:moveTo>
                    <a:pt x="340" y="117"/>
                  </a:moveTo>
                  <a:cubicBezTo>
                    <a:pt x="461" y="117"/>
                    <a:pt x="561" y="216"/>
                    <a:pt x="561" y="338"/>
                  </a:cubicBezTo>
                  <a:cubicBezTo>
                    <a:pt x="561" y="459"/>
                    <a:pt x="461" y="559"/>
                    <a:pt x="340" y="559"/>
                  </a:cubicBezTo>
                  <a:cubicBezTo>
                    <a:pt x="218" y="559"/>
                    <a:pt x="119" y="459"/>
                    <a:pt x="119" y="338"/>
                  </a:cubicBezTo>
                  <a:cubicBezTo>
                    <a:pt x="119" y="216"/>
                    <a:pt x="218" y="117"/>
                    <a:pt x="340" y="117"/>
                  </a:cubicBezTo>
                  <a:close/>
                  <a:moveTo>
                    <a:pt x="340" y="1"/>
                  </a:moveTo>
                  <a:cubicBezTo>
                    <a:pt x="152" y="1"/>
                    <a:pt x="0" y="153"/>
                    <a:pt x="0" y="338"/>
                  </a:cubicBezTo>
                  <a:cubicBezTo>
                    <a:pt x="0" y="525"/>
                    <a:pt x="152" y="677"/>
                    <a:pt x="340" y="677"/>
                  </a:cubicBezTo>
                  <a:cubicBezTo>
                    <a:pt x="525" y="677"/>
                    <a:pt x="677" y="525"/>
                    <a:pt x="677" y="338"/>
                  </a:cubicBezTo>
                  <a:cubicBezTo>
                    <a:pt x="677" y="153"/>
                    <a:pt x="525" y="1"/>
                    <a:pt x="340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4" name="Google Shape;3244;p35"/>
            <p:cNvSpPr/>
            <p:nvPr/>
          </p:nvSpPr>
          <p:spPr>
            <a:xfrm>
              <a:off x="1836850" y="1835650"/>
              <a:ext cx="16925" cy="16925"/>
            </a:xfrm>
            <a:custGeom>
              <a:avLst/>
              <a:gdLst/>
              <a:ahLst/>
              <a:cxnLst/>
              <a:rect l="l" t="t" r="r" b="b"/>
              <a:pathLst>
                <a:path w="677" h="677" extrusionOk="0">
                  <a:moveTo>
                    <a:pt x="340" y="119"/>
                  </a:moveTo>
                  <a:cubicBezTo>
                    <a:pt x="462" y="119"/>
                    <a:pt x="561" y="218"/>
                    <a:pt x="561" y="340"/>
                  </a:cubicBezTo>
                  <a:cubicBezTo>
                    <a:pt x="561" y="461"/>
                    <a:pt x="462" y="561"/>
                    <a:pt x="340" y="561"/>
                  </a:cubicBezTo>
                  <a:cubicBezTo>
                    <a:pt x="219" y="561"/>
                    <a:pt x="119" y="461"/>
                    <a:pt x="119" y="340"/>
                  </a:cubicBezTo>
                  <a:cubicBezTo>
                    <a:pt x="119" y="218"/>
                    <a:pt x="219" y="119"/>
                    <a:pt x="340" y="119"/>
                  </a:cubicBezTo>
                  <a:close/>
                  <a:moveTo>
                    <a:pt x="340" y="0"/>
                  </a:moveTo>
                  <a:cubicBezTo>
                    <a:pt x="152" y="0"/>
                    <a:pt x="1" y="152"/>
                    <a:pt x="1" y="340"/>
                  </a:cubicBezTo>
                  <a:cubicBezTo>
                    <a:pt x="1" y="525"/>
                    <a:pt x="152" y="677"/>
                    <a:pt x="340" y="677"/>
                  </a:cubicBezTo>
                  <a:cubicBezTo>
                    <a:pt x="525" y="677"/>
                    <a:pt x="677" y="525"/>
                    <a:pt x="677" y="340"/>
                  </a:cubicBezTo>
                  <a:cubicBezTo>
                    <a:pt x="677" y="152"/>
                    <a:pt x="525" y="0"/>
                    <a:pt x="340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5" name="Google Shape;3245;p35"/>
            <p:cNvSpPr/>
            <p:nvPr/>
          </p:nvSpPr>
          <p:spPr>
            <a:xfrm>
              <a:off x="1889100" y="1068850"/>
              <a:ext cx="16925" cy="17000"/>
            </a:xfrm>
            <a:custGeom>
              <a:avLst/>
              <a:gdLst/>
              <a:ahLst/>
              <a:cxnLst/>
              <a:rect l="l" t="t" r="r" b="b"/>
              <a:pathLst>
                <a:path w="677" h="680" extrusionOk="0">
                  <a:moveTo>
                    <a:pt x="340" y="119"/>
                  </a:moveTo>
                  <a:cubicBezTo>
                    <a:pt x="461" y="119"/>
                    <a:pt x="561" y="218"/>
                    <a:pt x="561" y="340"/>
                  </a:cubicBezTo>
                  <a:cubicBezTo>
                    <a:pt x="561" y="461"/>
                    <a:pt x="461" y="561"/>
                    <a:pt x="340" y="561"/>
                  </a:cubicBezTo>
                  <a:cubicBezTo>
                    <a:pt x="218" y="561"/>
                    <a:pt x="119" y="461"/>
                    <a:pt x="119" y="340"/>
                  </a:cubicBezTo>
                  <a:cubicBezTo>
                    <a:pt x="119" y="218"/>
                    <a:pt x="218" y="119"/>
                    <a:pt x="340" y="119"/>
                  </a:cubicBezTo>
                  <a:close/>
                  <a:moveTo>
                    <a:pt x="340" y="0"/>
                  </a:moveTo>
                  <a:cubicBezTo>
                    <a:pt x="152" y="0"/>
                    <a:pt x="0" y="152"/>
                    <a:pt x="0" y="340"/>
                  </a:cubicBezTo>
                  <a:cubicBezTo>
                    <a:pt x="0" y="528"/>
                    <a:pt x="152" y="679"/>
                    <a:pt x="340" y="679"/>
                  </a:cubicBezTo>
                  <a:cubicBezTo>
                    <a:pt x="525" y="679"/>
                    <a:pt x="677" y="528"/>
                    <a:pt x="677" y="340"/>
                  </a:cubicBezTo>
                  <a:cubicBezTo>
                    <a:pt x="677" y="152"/>
                    <a:pt x="525" y="0"/>
                    <a:pt x="340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6" name="Google Shape;3246;p35"/>
            <p:cNvSpPr/>
            <p:nvPr/>
          </p:nvSpPr>
          <p:spPr>
            <a:xfrm>
              <a:off x="1611125" y="977275"/>
              <a:ext cx="373450" cy="868550"/>
            </a:xfrm>
            <a:custGeom>
              <a:avLst/>
              <a:gdLst/>
              <a:ahLst/>
              <a:cxnLst/>
              <a:rect l="l" t="t" r="r" b="b"/>
              <a:pathLst>
                <a:path w="14938" h="34742" extrusionOk="0">
                  <a:moveTo>
                    <a:pt x="14598" y="34181"/>
                  </a:moveTo>
                  <a:cubicBezTo>
                    <a:pt x="14719" y="34181"/>
                    <a:pt x="14818" y="34280"/>
                    <a:pt x="14818" y="34401"/>
                  </a:cubicBezTo>
                  <a:cubicBezTo>
                    <a:pt x="14818" y="34523"/>
                    <a:pt x="14719" y="34622"/>
                    <a:pt x="14598" y="34622"/>
                  </a:cubicBezTo>
                  <a:cubicBezTo>
                    <a:pt x="14476" y="34622"/>
                    <a:pt x="14377" y="34523"/>
                    <a:pt x="14377" y="34401"/>
                  </a:cubicBezTo>
                  <a:cubicBezTo>
                    <a:pt x="14377" y="34280"/>
                    <a:pt x="14476" y="34181"/>
                    <a:pt x="14598" y="34181"/>
                  </a:cubicBezTo>
                  <a:close/>
                  <a:moveTo>
                    <a:pt x="83" y="0"/>
                  </a:moveTo>
                  <a:lnTo>
                    <a:pt x="0" y="83"/>
                  </a:lnTo>
                  <a:lnTo>
                    <a:pt x="9355" y="9422"/>
                  </a:lnTo>
                  <a:lnTo>
                    <a:pt x="9355" y="29250"/>
                  </a:lnTo>
                  <a:lnTo>
                    <a:pt x="14322" y="34208"/>
                  </a:lnTo>
                  <a:cubicBezTo>
                    <a:pt x="14283" y="34263"/>
                    <a:pt x="14258" y="34330"/>
                    <a:pt x="14258" y="34401"/>
                  </a:cubicBezTo>
                  <a:cubicBezTo>
                    <a:pt x="14258" y="34589"/>
                    <a:pt x="14410" y="34741"/>
                    <a:pt x="14598" y="34741"/>
                  </a:cubicBezTo>
                  <a:cubicBezTo>
                    <a:pt x="14785" y="34741"/>
                    <a:pt x="14937" y="34589"/>
                    <a:pt x="14937" y="34401"/>
                  </a:cubicBezTo>
                  <a:cubicBezTo>
                    <a:pt x="14937" y="34214"/>
                    <a:pt x="14785" y="34062"/>
                    <a:pt x="14598" y="34062"/>
                  </a:cubicBezTo>
                  <a:cubicBezTo>
                    <a:pt x="14526" y="34062"/>
                    <a:pt x="14460" y="34087"/>
                    <a:pt x="14404" y="34125"/>
                  </a:cubicBezTo>
                  <a:lnTo>
                    <a:pt x="9471" y="29201"/>
                  </a:lnTo>
                  <a:lnTo>
                    <a:pt x="9471" y="9375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7" name="Google Shape;3247;p35"/>
            <p:cNvSpPr/>
            <p:nvPr/>
          </p:nvSpPr>
          <p:spPr>
            <a:xfrm>
              <a:off x="1695175" y="963875"/>
              <a:ext cx="377650" cy="901950"/>
            </a:xfrm>
            <a:custGeom>
              <a:avLst/>
              <a:gdLst/>
              <a:ahLst/>
              <a:cxnLst/>
              <a:rect l="l" t="t" r="r" b="b"/>
              <a:pathLst>
                <a:path w="15106" h="36078" extrusionOk="0">
                  <a:moveTo>
                    <a:pt x="332" y="1"/>
                  </a:moveTo>
                  <a:lnTo>
                    <a:pt x="0" y="335"/>
                  </a:lnTo>
                  <a:lnTo>
                    <a:pt x="3178" y="3490"/>
                  </a:lnTo>
                  <a:lnTo>
                    <a:pt x="7859" y="8136"/>
                  </a:lnTo>
                  <a:lnTo>
                    <a:pt x="7859" y="29215"/>
                  </a:lnTo>
                  <a:lnTo>
                    <a:pt x="14322" y="35628"/>
                  </a:lnTo>
                  <a:cubicBezTo>
                    <a:pt x="14319" y="35647"/>
                    <a:pt x="14316" y="35663"/>
                    <a:pt x="14316" y="35683"/>
                  </a:cubicBezTo>
                  <a:cubicBezTo>
                    <a:pt x="14316" y="35901"/>
                    <a:pt x="14493" y="36078"/>
                    <a:pt x="14711" y="36078"/>
                  </a:cubicBezTo>
                  <a:cubicBezTo>
                    <a:pt x="14929" y="36078"/>
                    <a:pt x="15106" y="35901"/>
                    <a:pt x="15106" y="35683"/>
                  </a:cubicBezTo>
                  <a:cubicBezTo>
                    <a:pt x="15106" y="35465"/>
                    <a:pt x="14929" y="35288"/>
                    <a:pt x="14711" y="35288"/>
                  </a:cubicBezTo>
                  <a:cubicBezTo>
                    <a:pt x="14692" y="35288"/>
                    <a:pt x="14672" y="35291"/>
                    <a:pt x="14653" y="35294"/>
                  </a:cubicBezTo>
                  <a:lnTo>
                    <a:pt x="8332" y="29019"/>
                  </a:lnTo>
                  <a:lnTo>
                    <a:pt x="8332" y="7940"/>
                  </a:lnTo>
                  <a:lnTo>
                    <a:pt x="8263" y="7871"/>
                  </a:lnTo>
                  <a:lnTo>
                    <a:pt x="3294" y="2938"/>
                  </a:lnTo>
                  <a:lnTo>
                    <a:pt x="332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8" name="Google Shape;3248;p35"/>
            <p:cNvSpPr/>
            <p:nvPr/>
          </p:nvSpPr>
          <p:spPr>
            <a:xfrm>
              <a:off x="1563900" y="991550"/>
              <a:ext cx="348000" cy="843075"/>
            </a:xfrm>
            <a:custGeom>
              <a:avLst/>
              <a:gdLst/>
              <a:ahLst/>
              <a:cxnLst/>
              <a:rect l="l" t="t" r="r" b="b"/>
              <a:pathLst>
                <a:path w="13920" h="33723" extrusionOk="0">
                  <a:moveTo>
                    <a:pt x="84" y="1"/>
                  </a:moveTo>
                  <a:lnTo>
                    <a:pt x="1" y="83"/>
                  </a:lnTo>
                  <a:lnTo>
                    <a:pt x="9376" y="9442"/>
                  </a:lnTo>
                  <a:lnTo>
                    <a:pt x="9376" y="29270"/>
                  </a:lnTo>
                  <a:lnTo>
                    <a:pt x="13837" y="33723"/>
                  </a:lnTo>
                  <a:lnTo>
                    <a:pt x="13919" y="33640"/>
                  </a:lnTo>
                  <a:lnTo>
                    <a:pt x="9491" y="29220"/>
                  </a:lnTo>
                  <a:lnTo>
                    <a:pt x="9491" y="9392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9" name="Google Shape;3249;p35"/>
            <p:cNvSpPr/>
            <p:nvPr/>
          </p:nvSpPr>
          <p:spPr>
            <a:xfrm>
              <a:off x="1587225" y="984175"/>
              <a:ext cx="367050" cy="861650"/>
            </a:xfrm>
            <a:custGeom>
              <a:avLst/>
              <a:gdLst/>
              <a:ahLst/>
              <a:cxnLst/>
              <a:rect l="l" t="t" r="r" b="b"/>
              <a:pathLst>
                <a:path w="14682" h="34466" extrusionOk="0">
                  <a:moveTo>
                    <a:pt x="14344" y="33905"/>
                  </a:moveTo>
                  <a:cubicBezTo>
                    <a:pt x="14466" y="33905"/>
                    <a:pt x="14565" y="34004"/>
                    <a:pt x="14565" y="34125"/>
                  </a:cubicBezTo>
                  <a:cubicBezTo>
                    <a:pt x="14565" y="34247"/>
                    <a:pt x="14466" y="34346"/>
                    <a:pt x="14344" y="34346"/>
                  </a:cubicBezTo>
                  <a:cubicBezTo>
                    <a:pt x="14223" y="34346"/>
                    <a:pt x="14124" y="34247"/>
                    <a:pt x="14124" y="34125"/>
                  </a:cubicBezTo>
                  <a:cubicBezTo>
                    <a:pt x="14124" y="34004"/>
                    <a:pt x="14223" y="33905"/>
                    <a:pt x="14344" y="33905"/>
                  </a:cubicBezTo>
                  <a:close/>
                  <a:moveTo>
                    <a:pt x="87" y="0"/>
                  </a:moveTo>
                  <a:lnTo>
                    <a:pt x="1" y="83"/>
                  </a:lnTo>
                  <a:lnTo>
                    <a:pt x="9376" y="9441"/>
                  </a:lnTo>
                  <a:lnTo>
                    <a:pt x="9376" y="29256"/>
                  </a:lnTo>
                  <a:lnTo>
                    <a:pt x="14066" y="33932"/>
                  </a:lnTo>
                  <a:cubicBezTo>
                    <a:pt x="14027" y="33987"/>
                    <a:pt x="14005" y="34054"/>
                    <a:pt x="14005" y="34125"/>
                  </a:cubicBezTo>
                  <a:cubicBezTo>
                    <a:pt x="14005" y="34313"/>
                    <a:pt x="14157" y="34465"/>
                    <a:pt x="14344" y="34465"/>
                  </a:cubicBezTo>
                  <a:cubicBezTo>
                    <a:pt x="14529" y="34465"/>
                    <a:pt x="14681" y="34313"/>
                    <a:pt x="14681" y="34125"/>
                  </a:cubicBezTo>
                  <a:cubicBezTo>
                    <a:pt x="14681" y="33941"/>
                    <a:pt x="14529" y="33789"/>
                    <a:pt x="14344" y="33789"/>
                  </a:cubicBezTo>
                  <a:cubicBezTo>
                    <a:pt x="14273" y="33789"/>
                    <a:pt x="14204" y="33811"/>
                    <a:pt x="14148" y="33849"/>
                  </a:cubicBezTo>
                  <a:lnTo>
                    <a:pt x="9494" y="29206"/>
                  </a:lnTo>
                  <a:lnTo>
                    <a:pt x="9494" y="9391"/>
                  </a:lnTo>
                  <a:lnTo>
                    <a:pt x="87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50" name="Google Shape;3250;p35"/>
          <p:cNvGrpSpPr/>
          <p:nvPr/>
        </p:nvGrpSpPr>
        <p:grpSpPr>
          <a:xfrm rot="10800000" flipH="1">
            <a:off x="-704660" y="3218346"/>
            <a:ext cx="2835779" cy="2780448"/>
            <a:chOff x="1400775" y="920275"/>
            <a:chExt cx="1637475" cy="1605525"/>
          </a:xfrm>
        </p:grpSpPr>
        <p:sp>
          <p:nvSpPr>
            <p:cNvPr id="3251" name="Google Shape;3251;p35"/>
            <p:cNvSpPr/>
            <p:nvPr/>
          </p:nvSpPr>
          <p:spPr>
            <a:xfrm>
              <a:off x="2472400" y="990525"/>
              <a:ext cx="16925" cy="247025"/>
            </a:xfrm>
            <a:custGeom>
              <a:avLst/>
              <a:gdLst/>
              <a:ahLst/>
              <a:cxnLst/>
              <a:rect l="l" t="t" r="r" b="b"/>
              <a:pathLst>
                <a:path w="677" h="9881" extrusionOk="0">
                  <a:moveTo>
                    <a:pt x="337" y="9320"/>
                  </a:moveTo>
                  <a:cubicBezTo>
                    <a:pt x="458" y="9320"/>
                    <a:pt x="558" y="9419"/>
                    <a:pt x="558" y="9540"/>
                  </a:cubicBezTo>
                  <a:cubicBezTo>
                    <a:pt x="558" y="9662"/>
                    <a:pt x="458" y="9761"/>
                    <a:pt x="337" y="9761"/>
                  </a:cubicBezTo>
                  <a:cubicBezTo>
                    <a:pt x="215" y="9761"/>
                    <a:pt x="116" y="9662"/>
                    <a:pt x="116" y="9540"/>
                  </a:cubicBezTo>
                  <a:cubicBezTo>
                    <a:pt x="116" y="9419"/>
                    <a:pt x="215" y="9320"/>
                    <a:pt x="337" y="9320"/>
                  </a:cubicBezTo>
                  <a:close/>
                  <a:moveTo>
                    <a:pt x="279" y="0"/>
                  </a:moveTo>
                  <a:lnTo>
                    <a:pt x="279" y="9206"/>
                  </a:lnTo>
                  <a:cubicBezTo>
                    <a:pt x="122" y="9237"/>
                    <a:pt x="0" y="9375"/>
                    <a:pt x="0" y="9540"/>
                  </a:cubicBezTo>
                  <a:cubicBezTo>
                    <a:pt x="0" y="9728"/>
                    <a:pt x="152" y="9880"/>
                    <a:pt x="337" y="9880"/>
                  </a:cubicBezTo>
                  <a:cubicBezTo>
                    <a:pt x="525" y="9880"/>
                    <a:pt x="676" y="9728"/>
                    <a:pt x="676" y="9540"/>
                  </a:cubicBezTo>
                  <a:cubicBezTo>
                    <a:pt x="676" y="9375"/>
                    <a:pt x="555" y="9237"/>
                    <a:pt x="398" y="9206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2" name="Google Shape;3252;p35"/>
            <p:cNvSpPr/>
            <p:nvPr/>
          </p:nvSpPr>
          <p:spPr>
            <a:xfrm>
              <a:off x="2905300" y="1457050"/>
              <a:ext cx="73250" cy="126800"/>
            </a:xfrm>
            <a:custGeom>
              <a:avLst/>
              <a:gdLst/>
              <a:ahLst/>
              <a:cxnLst/>
              <a:rect l="l" t="t" r="r" b="b"/>
              <a:pathLst>
                <a:path w="2930" h="5072" extrusionOk="0">
                  <a:moveTo>
                    <a:pt x="337" y="4511"/>
                  </a:moveTo>
                  <a:cubicBezTo>
                    <a:pt x="459" y="4511"/>
                    <a:pt x="558" y="4610"/>
                    <a:pt x="558" y="4732"/>
                  </a:cubicBezTo>
                  <a:cubicBezTo>
                    <a:pt x="558" y="4853"/>
                    <a:pt x="459" y="4952"/>
                    <a:pt x="337" y="4952"/>
                  </a:cubicBezTo>
                  <a:cubicBezTo>
                    <a:pt x="216" y="4952"/>
                    <a:pt x="117" y="4853"/>
                    <a:pt x="117" y="4732"/>
                  </a:cubicBezTo>
                  <a:cubicBezTo>
                    <a:pt x="117" y="4610"/>
                    <a:pt x="216" y="4511"/>
                    <a:pt x="337" y="4511"/>
                  </a:cubicBezTo>
                  <a:close/>
                  <a:moveTo>
                    <a:pt x="509" y="0"/>
                  </a:moveTo>
                  <a:lnTo>
                    <a:pt x="279" y="232"/>
                  </a:lnTo>
                  <a:lnTo>
                    <a:pt x="279" y="4400"/>
                  </a:lnTo>
                  <a:cubicBezTo>
                    <a:pt x="119" y="4428"/>
                    <a:pt x="1" y="4566"/>
                    <a:pt x="1" y="4732"/>
                  </a:cubicBezTo>
                  <a:cubicBezTo>
                    <a:pt x="1" y="4919"/>
                    <a:pt x="152" y="5071"/>
                    <a:pt x="337" y="5071"/>
                  </a:cubicBezTo>
                  <a:cubicBezTo>
                    <a:pt x="525" y="5071"/>
                    <a:pt x="677" y="4919"/>
                    <a:pt x="677" y="4732"/>
                  </a:cubicBezTo>
                  <a:cubicBezTo>
                    <a:pt x="677" y="4566"/>
                    <a:pt x="556" y="4428"/>
                    <a:pt x="398" y="4400"/>
                  </a:cubicBezTo>
                  <a:lnTo>
                    <a:pt x="398" y="279"/>
                  </a:lnTo>
                  <a:lnTo>
                    <a:pt x="558" y="119"/>
                  </a:lnTo>
                  <a:lnTo>
                    <a:pt x="2930" y="119"/>
                  </a:lnTo>
                  <a:lnTo>
                    <a:pt x="2930" y="0"/>
                  </a:ln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3" name="Google Shape;3253;p35"/>
            <p:cNvSpPr/>
            <p:nvPr/>
          </p:nvSpPr>
          <p:spPr>
            <a:xfrm>
              <a:off x="2400400" y="1336750"/>
              <a:ext cx="16950" cy="16925"/>
            </a:xfrm>
            <a:custGeom>
              <a:avLst/>
              <a:gdLst/>
              <a:ahLst/>
              <a:cxnLst/>
              <a:rect l="l" t="t" r="r" b="b"/>
              <a:pathLst>
                <a:path w="678" h="677" extrusionOk="0">
                  <a:moveTo>
                    <a:pt x="340" y="119"/>
                  </a:moveTo>
                  <a:cubicBezTo>
                    <a:pt x="462" y="119"/>
                    <a:pt x="561" y="219"/>
                    <a:pt x="561" y="340"/>
                  </a:cubicBezTo>
                  <a:cubicBezTo>
                    <a:pt x="561" y="462"/>
                    <a:pt x="462" y="561"/>
                    <a:pt x="340" y="561"/>
                  </a:cubicBezTo>
                  <a:cubicBezTo>
                    <a:pt x="219" y="561"/>
                    <a:pt x="120" y="462"/>
                    <a:pt x="120" y="340"/>
                  </a:cubicBezTo>
                  <a:cubicBezTo>
                    <a:pt x="120" y="219"/>
                    <a:pt x="219" y="119"/>
                    <a:pt x="340" y="119"/>
                  </a:cubicBezTo>
                  <a:close/>
                  <a:moveTo>
                    <a:pt x="340" y="1"/>
                  </a:moveTo>
                  <a:cubicBezTo>
                    <a:pt x="153" y="1"/>
                    <a:pt x="1" y="152"/>
                    <a:pt x="1" y="340"/>
                  </a:cubicBezTo>
                  <a:cubicBezTo>
                    <a:pt x="1" y="525"/>
                    <a:pt x="153" y="677"/>
                    <a:pt x="340" y="677"/>
                  </a:cubicBezTo>
                  <a:cubicBezTo>
                    <a:pt x="525" y="677"/>
                    <a:pt x="677" y="525"/>
                    <a:pt x="677" y="340"/>
                  </a:cubicBezTo>
                  <a:cubicBezTo>
                    <a:pt x="677" y="152"/>
                    <a:pt x="525" y="1"/>
                    <a:pt x="340" y="1"/>
                  </a:cubicBez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4" name="Google Shape;3254;p35"/>
            <p:cNvSpPr/>
            <p:nvPr/>
          </p:nvSpPr>
          <p:spPr>
            <a:xfrm>
              <a:off x="2727800" y="1624750"/>
              <a:ext cx="310450" cy="193250"/>
            </a:xfrm>
            <a:custGeom>
              <a:avLst/>
              <a:gdLst/>
              <a:ahLst/>
              <a:cxnLst/>
              <a:rect l="l" t="t" r="r" b="b"/>
              <a:pathLst>
                <a:path w="12418" h="7730" extrusionOk="0">
                  <a:moveTo>
                    <a:pt x="12083" y="0"/>
                  </a:moveTo>
                  <a:lnTo>
                    <a:pt x="5036" y="7100"/>
                  </a:lnTo>
                  <a:lnTo>
                    <a:pt x="710" y="7100"/>
                  </a:lnTo>
                  <a:cubicBezTo>
                    <a:pt x="638" y="7004"/>
                    <a:pt x="525" y="6940"/>
                    <a:pt x="395" y="6940"/>
                  </a:cubicBezTo>
                  <a:cubicBezTo>
                    <a:pt x="177" y="6940"/>
                    <a:pt x="1" y="7117"/>
                    <a:pt x="1" y="7335"/>
                  </a:cubicBezTo>
                  <a:cubicBezTo>
                    <a:pt x="1" y="7553"/>
                    <a:pt x="177" y="7730"/>
                    <a:pt x="395" y="7730"/>
                  </a:cubicBezTo>
                  <a:cubicBezTo>
                    <a:pt x="525" y="7730"/>
                    <a:pt x="638" y="7669"/>
                    <a:pt x="710" y="7572"/>
                  </a:cubicBezTo>
                  <a:lnTo>
                    <a:pt x="5232" y="7572"/>
                  </a:lnTo>
                  <a:lnTo>
                    <a:pt x="12417" y="331"/>
                  </a:lnTo>
                  <a:lnTo>
                    <a:pt x="12083" y="0"/>
                  </a:ln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5" name="Google Shape;3255;p35"/>
            <p:cNvSpPr/>
            <p:nvPr/>
          </p:nvSpPr>
          <p:spPr>
            <a:xfrm>
              <a:off x="2400400" y="1367250"/>
              <a:ext cx="16950" cy="16950"/>
            </a:xfrm>
            <a:custGeom>
              <a:avLst/>
              <a:gdLst/>
              <a:ahLst/>
              <a:cxnLst/>
              <a:rect l="l" t="t" r="r" b="b"/>
              <a:pathLst>
                <a:path w="678" h="678" extrusionOk="0">
                  <a:moveTo>
                    <a:pt x="340" y="119"/>
                  </a:moveTo>
                  <a:cubicBezTo>
                    <a:pt x="462" y="119"/>
                    <a:pt x="561" y="219"/>
                    <a:pt x="561" y="340"/>
                  </a:cubicBezTo>
                  <a:cubicBezTo>
                    <a:pt x="561" y="462"/>
                    <a:pt x="462" y="558"/>
                    <a:pt x="340" y="558"/>
                  </a:cubicBezTo>
                  <a:cubicBezTo>
                    <a:pt x="219" y="558"/>
                    <a:pt x="120" y="462"/>
                    <a:pt x="120" y="340"/>
                  </a:cubicBezTo>
                  <a:cubicBezTo>
                    <a:pt x="120" y="219"/>
                    <a:pt x="219" y="119"/>
                    <a:pt x="340" y="119"/>
                  </a:cubicBezTo>
                  <a:close/>
                  <a:moveTo>
                    <a:pt x="340" y="1"/>
                  </a:moveTo>
                  <a:cubicBezTo>
                    <a:pt x="153" y="1"/>
                    <a:pt x="1" y="153"/>
                    <a:pt x="1" y="340"/>
                  </a:cubicBezTo>
                  <a:cubicBezTo>
                    <a:pt x="1" y="525"/>
                    <a:pt x="153" y="677"/>
                    <a:pt x="340" y="677"/>
                  </a:cubicBezTo>
                  <a:cubicBezTo>
                    <a:pt x="525" y="677"/>
                    <a:pt x="677" y="525"/>
                    <a:pt x="677" y="340"/>
                  </a:cubicBezTo>
                  <a:cubicBezTo>
                    <a:pt x="677" y="153"/>
                    <a:pt x="525" y="1"/>
                    <a:pt x="340" y="1"/>
                  </a:cubicBez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6" name="Google Shape;3256;p35"/>
            <p:cNvSpPr/>
            <p:nvPr/>
          </p:nvSpPr>
          <p:spPr>
            <a:xfrm>
              <a:off x="2399025" y="1396800"/>
              <a:ext cx="19775" cy="19825"/>
            </a:xfrm>
            <a:custGeom>
              <a:avLst/>
              <a:gdLst/>
              <a:ahLst/>
              <a:cxnLst/>
              <a:rect l="l" t="t" r="r" b="b"/>
              <a:pathLst>
                <a:path w="791" h="793" extrusionOk="0">
                  <a:moveTo>
                    <a:pt x="395" y="0"/>
                  </a:moveTo>
                  <a:cubicBezTo>
                    <a:pt x="177" y="0"/>
                    <a:pt x="1" y="177"/>
                    <a:pt x="1" y="398"/>
                  </a:cubicBezTo>
                  <a:cubicBezTo>
                    <a:pt x="1" y="616"/>
                    <a:pt x="177" y="793"/>
                    <a:pt x="395" y="793"/>
                  </a:cubicBezTo>
                  <a:cubicBezTo>
                    <a:pt x="613" y="793"/>
                    <a:pt x="790" y="616"/>
                    <a:pt x="790" y="398"/>
                  </a:cubicBezTo>
                  <a:cubicBezTo>
                    <a:pt x="790" y="177"/>
                    <a:pt x="613" y="0"/>
                    <a:pt x="395" y="0"/>
                  </a:cubicBez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7" name="Google Shape;3257;p35"/>
            <p:cNvSpPr/>
            <p:nvPr/>
          </p:nvSpPr>
          <p:spPr>
            <a:xfrm>
              <a:off x="2391725" y="990525"/>
              <a:ext cx="83725" cy="512775"/>
            </a:xfrm>
            <a:custGeom>
              <a:avLst/>
              <a:gdLst/>
              <a:ahLst/>
              <a:cxnLst/>
              <a:rect l="l" t="t" r="r" b="b"/>
              <a:pathLst>
                <a:path w="3349" h="20511" extrusionOk="0">
                  <a:moveTo>
                    <a:pt x="0" y="0"/>
                  </a:moveTo>
                  <a:lnTo>
                    <a:pt x="0" y="8988"/>
                  </a:lnTo>
                  <a:lnTo>
                    <a:pt x="2716" y="11685"/>
                  </a:lnTo>
                  <a:lnTo>
                    <a:pt x="2716" y="19801"/>
                  </a:lnTo>
                  <a:cubicBezTo>
                    <a:pt x="2620" y="19873"/>
                    <a:pt x="2556" y="19986"/>
                    <a:pt x="2556" y="20116"/>
                  </a:cubicBezTo>
                  <a:cubicBezTo>
                    <a:pt x="2556" y="20334"/>
                    <a:pt x="2733" y="20511"/>
                    <a:pt x="2951" y="20511"/>
                  </a:cubicBezTo>
                  <a:cubicBezTo>
                    <a:pt x="3169" y="20511"/>
                    <a:pt x="3349" y="20334"/>
                    <a:pt x="3349" y="20116"/>
                  </a:cubicBezTo>
                  <a:cubicBezTo>
                    <a:pt x="3349" y="19986"/>
                    <a:pt x="3285" y="19873"/>
                    <a:pt x="3188" y="19801"/>
                  </a:cubicBezTo>
                  <a:lnTo>
                    <a:pt x="3188" y="11489"/>
                  </a:lnTo>
                  <a:lnTo>
                    <a:pt x="472" y="8792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8" name="Google Shape;3258;p35"/>
            <p:cNvSpPr/>
            <p:nvPr/>
          </p:nvSpPr>
          <p:spPr>
            <a:xfrm>
              <a:off x="2688525" y="1369200"/>
              <a:ext cx="297400" cy="472550"/>
            </a:xfrm>
            <a:custGeom>
              <a:avLst/>
              <a:gdLst/>
              <a:ahLst/>
              <a:cxnLst/>
              <a:rect l="l" t="t" r="r" b="b"/>
              <a:pathLst>
                <a:path w="11896" h="18902" extrusionOk="0">
                  <a:moveTo>
                    <a:pt x="338" y="18341"/>
                  </a:moveTo>
                  <a:cubicBezTo>
                    <a:pt x="459" y="18341"/>
                    <a:pt x="559" y="18440"/>
                    <a:pt x="559" y="18562"/>
                  </a:cubicBezTo>
                  <a:cubicBezTo>
                    <a:pt x="559" y="18683"/>
                    <a:pt x="459" y="18782"/>
                    <a:pt x="338" y="18782"/>
                  </a:cubicBezTo>
                  <a:cubicBezTo>
                    <a:pt x="216" y="18782"/>
                    <a:pt x="117" y="18683"/>
                    <a:pt x="117" y="18562"/>
                  </a:cubicBezTo>
                  <a:cubicBezTo>
                    <a:pt x="117" y="18440"/>
                    <a:pt x="216" y="18341"/>
                    <a:pt x="338" y="18341"/>
                  </a:cubicBezTo>
                  <a:close/>
                  <a:moveTo>
                    <a:pt x="7051" y="0"/>
                  </a:moveTo>
                  <a:lnTo>
                    <a:pt x="5202" y="1863"/>
                  </a:lnTo>
                  <a:lnTo>
                    <a:pt x="5202" y="8196"/>
                  </a:lnTo>
                  <a:lnTo>
                    <a:pt x="280" y="13154"/>
                  </a:lnTo>
                  <a:lnTo>
                    <a:pt x="280" y="18228"/>
                  </a:lnTo>
                  <a:cubicBezTo>
                    <a:pt x="120" y="18258"/>
                    <a:pt x="1" y="18396"/>
                    <a:pt x="1" y="18562"/>
                  </a:cubicBezTo>
                  <a:cubicBezTo>
                    <a:pt x="1" y="18749"/>
                    <a:pt x="153" y="18901"/>
                    <a:pt x="338" y="18901"/>
                  </a:cubicBezTo>
                  <a:cubicBezTo>
                    <a:pt x="525" y="18901"/>
                    <a:pt x="677" y="18749"/>
                    <a:pt x="677" y="18562"/>
                  </a:cubicBezTo>
                  <a:cubicBezTo>
                    <a:pt x="677" y="18396"/>
                    <a:pt x="556" y="18258"/>
                    <a:pt x="398" y="18228"/>
                  </a:cubicBezTo>
                  <a:lnTo>
                    <a:pt x="398" y="13201"/>
                  </a:lnTo>
                  <a:lnTo>
                    <a:pt x="5318" y="8243"/>
                  </a:lnTo>
                  <a:lnTo>
                    <a:pt x="5318" y="1913"/>
                  </a:lnTo>
                  <a:lnTo>
                    <a:pt x="7101" y="116"/>
                  </a:lnTo>
                  <a:lnTo>
                    <a:pt x="11896" y="116"/>
                  </a:lnTo>
                  <a:lnTo>
                    <a:pt x="11896" y="0"/>
                  </a:ln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9" name="Google Shape;3259;p35"/>
            <p:cNvSpPr/>
            <p:nvPr/>
          </p:nvSpPr>
          <p:spPr>
            <a:xfrm>
              <a:off x="2425675" y="990525"/>
              <a:ext cx="16925" cy="200575"/>
            </a:xfrm>
            <a:custGeom>
              <a:avLst/>
              <a:gdLst/>
              <a:ahLst/>
              <a:cxnLst/>
              <a:rect l="l" t="t" r="r" b="b"/>
              <a:pathLst>
                <a:path w="677" h="8023" extrusionOk="0">
                  <a:moveTo>
                    <a:pt x="337" y="7465"/>
                  </a:moveTo>
                  <a:cubicBezTo>
                    <a:pt x="458" y="7465"/>
                    <a:pt x="558" y="7564"/>
                    <a:pt x="558" y="7685"/>
                  </a:cubicBezTo>
                  <a:cubicBezTo>
                    <a:pt x="558" y="7807"/>
                    <a:pt x="458" y="7906"/>
                    <a:pt x="337" y="7906"/>
                  </a:cubicBezTo>
                  <a:cubicBezTo>
                    <a:pt x="216" y="7906"/>
                    <a:pt x="116" y="7807"/>
                    <a:pt x="116" y="7685"/>
                  </a:cubicBezTo>
                  <a:cubicBezTo>
                    <a:pt x="116" y="7564"/>
                    <a:pt x="216" y="7465"/>
                    <a:pt x="337" y="7465"/>
                  </a:cubicBezTo>
                  <a:close/>
                  <a:moveTo>
                    <a:pt x="279" y="0"/>
                  </a:moveTo>
                  <a:lnTo>
                    <a:pt x="279" y="7351"/>
                  </a:lnTo>
                  <a:cubicBezTo>
                    <a:pt x="122" y="7379"/>
                    <a:pt x="0" y="7517"/>
                    <a:pt x="0" y="7685"/>
                  </a:cubicBezTo>
                  <a:cubicBezTo>
                    <a:pt x="0" y="7870"/>
                    <a:pt x="149" y="8022"/>
                    <a:pt x="337" y="8022"/>
                  </a:cubicBezTo>
                  <a:cubicBezTo>
                    <a:pt x="525" y="8022"/>
                    <a:pt x="677" y="7870"/>
                    <a:pt x="677" y="7685"/>
                  </a:cubicBezTo>
                  <a:cubicBezTo>
                    <a:pt x="677" y="7520"/>
                    <a:pt x="555" y="7382"/>
                    <a:pt x="398" y="7351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0" name="Google Shape;3260;p35"/>
            <p:cNvSpPr/>
            <p:nvPr/>
          </p:nvSpPr>
          <p:spPr>
            <a:xfrm>
              <a:off x="2664875" y="1345800"/>
              <a:ext cx="321000" cy="519675"/>
            </a:xfrm>
            <a:custGeom>
              <a:avLst/>
              <a:gdLst/>
              <a:ahLst/>
              <a:cxnLst/>
              <a:rect l="l" t="t" r="r" b="b"/>
              <a:pathLst>
                <a:path w="12840" h="20787" extrusionOk="0">
                  <a:moveTo>
                    <a:pt x="340" y="20229"/>
                  </a:moveTo>
                  <a:cubicBezTo>
                    <a:pt x="461" y="20229"/>
                    <a:pt x="560" y="20329"/>
                    <a:pt x="560" y="20450"/>
                  </a:cubicBezTo>
                  <a:cubicBezTo>
                    <a:pt x="560" y="20571"/>
                    <a:pt x="461" y="20668"/>
                    <a:pt x="340" y="20668"/>
                  </a:cubicBezTo>
                  <a:cubicBezTo>
                    <a:pt x="218" y="20668"/>
                    <a:pt x="119" y="20571"/>
                    <a:pt x="119" y="20450"/>
                  </a:cubicBezTo>
                  <a:cubicBezTo>
                    <a:pt x="119" y="20329"/>
                    <a:pt x="218" y="20229"/>
                    <a:pt x="340" y="20229"/>
                  </a:cubicBezTo>
                  <a:close/>
                  <a:moveTo>
                    <a:pt x="7685" y="0"/>
                  </a:moveTo>
                  <a:lnTo>
                    <a:pt x="5201" y="2501"/>
                  </a:lnTo>
                  <a:lnTo>
                    <a:pt x="5201" y="8834"/>
                  </a:lnTo>
                  <a:lnTo>
                    <a:pt x="279" y="13792"/>
                  </a:lnTo>
                  <a:lnTo>
                    <a:pt x="279" y="20116"/>
                  </a:lnTo>
                  <a:cubicBezTo>
                    <a:pt x="122" y="20144"/>
                    <a:pt x="0" y="20282"/>
                    <a:pt x="0" y="20450"/>
                  </a:cubicBezTo>
                  <a:cubicBezTo>
                    <a:pt x="0" y="20635"/>
                    <a:pt x="152" y="20787"/>
                    <a:pt x="340" y="20787"/>
                  </a:cubicBezTo>
                  <a:cubicBezTo>
                    <a:pt x="525" y="20787"/>
                    <a:pt x="676" y="20635"/>
                    <a:pt x="676" y="20450"/>
                  </a:cubicBezTo>
                  <a:cubicBezTo>
                    <a:pt x="676" y="20282"/>
                    <a:pt x="555" y="20144"/>
                    <a:pt x="398" y="20116"/>
                  </a:cubicBezTo>
                  <a:lnTo>
                    <a:pt x="398" y="13839"/>
                  </a:lnTo>
                  <a:lnTo>
                    <a:pt x="5320" y="8881"/>
                  </a:lnTo>
                  <a:lnTo>
                    <a:pt x="5320" y="2551"/>
                  </a:lnTo>
                  <a:lnTo>
                    <a:pt x="7732" y="119"/>
                  </a:lnTo>
                  <a:lnTo>
                    <a:pt x="12839" y="119"/>
                  </a:lnTo>
                  <a:lnTo>
                    <a:pt x="12839" y="0"/>
                  </a:ln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1" name="Google Shape;3261;p35"/>
            <p:cNvSpPr/>
            <p:nvPr/>
          </p:nvSpPr>
          <p:spPr>
            <a:xfrm>
              <a:off x="2449000" y="990525"/>
              <a:ext cx="16925" cy="223825"/>
            </a:xfrm>
            <a:custGeom>
              <a:avLst/>
              <a:gdLst/>
              <a:ahLst/>
              <a:cxnLst/>
              <a:rect l="l" t="t" r="r" b="b"/>
              <a:pathLst>
                <a:path w="677" h="8953" extrusionOk="0">
                  <a:moveTo>
                    <a:pt x="340" y="8392"/>
                  </a:moveTo>
                  <a:cubicBezTo>
                    <a:pt x="461" y="8392"/>
                    <a:pt x="561" y="8491"/>
                    <a:pt x="561" y="8613"/>
                  </a:cubicBezTo>
                  <a:cubicBezTo>
                    <a:pt x="561" y="8734"/>
                    <a:pt x="461" y="8834"/>
                    <a:pt x="340" y="8834"/>
                  </a:cubicBezTo>
                  <a:cubicBezTo>
                    <a:pt x="218" y="8834"/>
                    <a:pt x="119" y="8734"/>
                    <a:pt x="119" y="8613"/>
                  </a:cubicBezTo>
                  <a:cubicBezTo>
                    <a:pt x="119" y="8491"/>
                    <a:pt x="218" y="8392"/>
                    <a:pt x="340" y="8392"/>
                  </a:cubicBezTo>
                  <a:close/>
                  <a:moveTo>
                    <a:pt x="279" y="0"/>
                  </a:moveTo>
                  <a:lnTo>
                    <a:pt x="279" y="8279"/>
                  </a:lnTo>
                  <a:cubicBezTo>
                    <a:pt x="122" y="8307"/>
                    <a:pt x="0" y="8445"/>
                    <a:pt x="0" y="8613"/>
                  </a:cubicBezTo>
                  <a:cubicBezTo>
                    <a:pt x="0" y="8801"/>
                    <a:pt x="152" y="8952"/>
                    <a:pt x="340" y="8952"/>
                  </a:cubicBezTo>
                  <a:cubicBezTo>
                    <a:pt x="525" y="8952"/>
                    <a:pt x="677" y="8801"/>
                    <a:pt x="677" y="8613"/>
                  </a:cubicBezTo>
                  <a:cubicBezTo>
                    <a:pt x="677" y="8447"/>
                    <a:pt x="555" y="8309"/>
                    <a:pt x="398" y="8282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2" name="Google Shape;3262;p35"/>
            <p:cNvSpPr/>
            <p:nvPr/>
          </p:nvSpPr>
          <p:spPr>
            <a:xfrm>
              <a:off x="2729175" y="1591350"/>
              <a:ext cx="290575" cy="188775"/>
            </a:xfrm>
            <a:custGeom>
              <a:avLst/>
              <a:gdLst/>
              <a:ahLst/>
              <a:cxnLst/>
              <a:rect l="l" t="t" r="r" b="b"/>
              <a:pathLst>
                <a:path w="11623" h="7551" extrusionOk="0">
                  <a:moveTo>
                    <a:pt x="340" y="6990"/>
                  </a:moveTo>
                  <a:cubicBezTo>
                    <a:pt x="462" y="6990"/>
                    <a:pt x="561" y="7089"/>
                    <a:pt x="561" y="7210"/>
                  </a:cubicBezTo>
                  <a:cubicBezTo>
                    <a:pt x="561" y="7332"/>
                    <a:pt x="462" y="7431"/>
                    <a:pt x="340" y="7431"/>
                  </a:cubicBezTo>
                  <a:cubicBezTo>
                    <a:pt x="219" y="7431"/>
                    <a:pt x="120" y="7332"/>
                    <a:pt x="120" y="7210"/>
                  </a:cubicBezTo>
                  <a:cubicBezTo>
                    <a:pt x="120" y="7089"/>
                    <a:pt x="219" y="6990"/>
                    <a:pt x="340" y="6990"/>
                  </a:cubicBezTo>
                  <a:close/>
                  <a:moveTo>
                    <a:pt x="11540" y="0"/>
                  </a:moveTo>
                  <a:lnTo>
                    <a:pt x="4440" y="7153"/>
                  </a:lnTo>
                  <a:lnTo>
                    <a:pt x="672" y="7153"/>
                  </a:lnTo>
                  <a:cubicBezTo>
                    <a:pt x="644" y="6995"/>
                    <a:pt x="506" y="6874"/>
                    <a:pt x="340" y="6874"/>
                  </a:cubicBezTo>
                  <a:cubicBezTo>
                    <a:pt x="153" y="6874"/>
                    <a:pt x="1" y="7026"/>
                    <a:pt x="1" y="7210"/>
                  </a:cubicBezTo>
                  <a:cubicBezTo>
                    <a:pt x="1" y="7398"/>
                    <a:pt x="153" y="7550"/>
                    <a:pt x="340" y="7550"/>
                  </a:cubicBezTo>
                  <a:cubicBezTo>
                    <a:pt x="506" y="7550"/>
                    <a:pt x="644" y="7429"/>
                    <a:pt x="672" y="7271"/>
                  </a:cubicBezTo>
                  <a:lnTo>
                    <a:pt x="4489" y="7271"/>
                  </a:lnTo>
                  <a:lnTo>
                    <a:pt x="11623" y="83"/>
                  </a:lnTo>
                  <a:lnTo>
                    <a:pt x="11540" y="0"/>
                  </a:ln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3" name="Google Shape;3263;p35"/>
            <p:cNvSpPr/>
            <p:nvPr/>
          </p:nvSpPr>
          <p:spPr>
            <a:xfrm>
              <a:off x="2509525" y="995475"/>
              <a:ext cx="2925" cy="79675"/>
            </a:xfrm>
            <a:custGeom>
              <a:avLst/>
              <a:gdLst/>
              <a:ahLst/>
              <a:cxnLst/>
              <a:rect l="l" t="t" r="r" b="b"/>
              <a:pathLst>
                <a:path w="117" h="3187" extrusionOk="0">
                  <a:moveTo>
                    <a:pt x="0" y="1"/>
                  </a:moveTo>
                  <a:lnTo>
                    <a:pt x="0" y="3187"/>
                  </a:lnTo>
                  <a:lnTo>
                    <a:pt x="116" y="3187"/>
                  </a:lnTo>
                  <a:lnTo>
                    <a:pt x="116" y="1"/>
                  </a:ln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4" name="Google Shape;3264;p35"/>
            <p:cNvSpPr/>
            <p:nvPr/>
          </p:nvSpPr>
          <p:spPr>
            <a:xfrm>
              <a:off x="2924150" y="920275"/>
              <a:ext cx="16925" cy="305050"/>
            </a:xfrm>
            <a:custGeom>
              <a:avLst/>
              <a:gdLst/>
              <a:ahLst/>
              <a:cxnLst/>
              <a:rect l="l" t="t" r="r" b="b"/>
              <a:pathLst>
                <a:path w="677" h="12202" extrusionOk="0">
                  <a:moveTo>
                    <a:pt x="337" y="11644"/>
                  </a:moveTo>
                  <a:cubicBezTo>
                    <a:pt x="459" y="11644"/>
                    <a:pt x="558" y="11743"/>
                    <a:pt x="558" y="11865"/>
                  </a:cubicBezTo>
                  <a:cubicBezTo>
                    <a:pt x="558" y="11983"/>
                    <a:pt x="459" y="12083"/>
                    <a:pt x="337" y="12083"/>
                  </a:cubicBezTo>
                  <a:cubicBezTo>
                    <a:pt x="216" y="12083"/>
                    <a:pt x="116" y="11983"/>
                    <a:pt x="116" y="11865"/>
                  </a:cubicBezTo>
                  <a:cubicBezTo>
                    <a:pt x="116" y="11740"/>
                    <a:pt x="216" y="11644"/>
                    <a:pt x="337" y="11644"/>
                  </a:cubicBezTo>
                  <a:close/>
                  <a:moveTo>
                    <a:pt x="279" y="0"/>
                  </a:moveTo>
                  <a:lnTo>
                    <a:pt x="279" y="11531"/>
                  </a:lnTo>
                  <a:cubicBezTo>
                    <a:pt x="122" y="11558"/>
                    <a:pt x="0" y="11696"/>
                    <a:pt x="0" y="11862"/>
                  </a:cubicBezTo>
                  <a:cubicBezTo>
                    <a:pt x="0" y="12050"/>
                    <a:pt x="152" y="12201"/>
                    <a:pt x="337" y="12201"/>
                  </a:cubicBezTo>
                  <a:cubicBezTo>
                    <a:pt x="525" y="12201"/>
                    <a:pt x="677" y="12050"/>
                    <a:pt x="677" y="11865"/>
                  </a:cubicBezTo>
                  <a:cubicBezTo>
                    <a:pt x="677" y="11696"/>
                    <a:pt x="555" y="11558"/>
                    <a:pt x="398" y="11531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5" name="Google Shape;3265;p35"/>
            <p:cNvSpPr/>
            <p:nvPr/>
          </p:nvSpPr>
          <p:spPr>
            <a:xfrm>
              <a:off x="2922700" y="1256975"/>
              <a:ext cx="19825" cy="19825"/>
            </a:xfrm>
            <a:custGeom>
              <a:avLst/>
              <a:gdLst/>
              <a:ahLst/>
              <a:cxnLst/>
              <a:rect l="l" t="t" r="r" b="b"/>
              <a:pathLst>
                <a:path w="793" h="793" extrusionOk="0">
                  <a:moveTo>
                    <a:pt x="395" y="0"/>
                  </a:moveTo>
                  <a:cubicBezTo>
                    <a:pt x="177" y="0"/>
                    <a:pt x="0" y="177"/>
                    <a:pt x="0" y="398"/>
                  </a:cubicBezTo>
                  <a:cubicBezTo>
                    <a:pt x="0" y="616"/>
                    <a:pt x="177" y="793"/>
                    <a:pt x="395" y="793"/>
                  </a:cubicBezTo>
                  <a:cubicBezTo>
                    <a:pt x="613" y="793"/>
                    <a:pt x="793" y="616"/>
                    <a:pt x="793" y="398"/>
                  </a:cubicBezTo>
                  <a:cubicBezTo>
                    <a:pt x="793" y="177"/>
                    <a:pt x="613" y="0"/>
                    <a:pt x="395" y="0"/>
                  </a:cubicBez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6" name="Google Shape;3266;p35"/>
            <p:cNvSpPr/>
            <p:nvPr/>
          </p:nvSpPr>
          <p:spPr>
            <a:xfrm>
              <a:off x="2540425" y="988450"/>
              <a:ext cx="61950" cy="148050"/>
            </a:xfrm>
            <a:custGeom>
              <a:avLst/>
              <a:gdLst/>
              <a:ahLst/>
              <a:cxnLst/>
              <a:rect l="l" t="t" r="r" b="b"/>
              <a:pathLst>
                <a:path w="2478" h="5922" extrusionOk="0">
                  <a:moveTo>
                    <a:pt x="332" y="0"/>
                  </a:moveTo>
                  <a:lnTo>
                    <a:pt x="1" y="337"/>
                  </a:lnTo>
                  <a:lnTo>
                    <a:pt x="1845" y="2167"/>
                  </a:lnTo>
                  <a:lnTo>
                    <a:pt x="1845" y="5212"/>
                  </a:lnTo>
                  <a:cubicBezTo>
                    <a:pt x="1748" y="5284"/>
                    <a:pt x="1685" y="5397"/>
                    <a:pt x="1685" y="5527"/>
                  </a:cubicBezTo>
                  <a:cubicBezTo>
                    <a:pt x="1685" y="5745"/>
                    <a:pt x="1861" y="5922"/>
                    <a:pt x="2080" y="5922"/>
                  </a:cubicBezTo>
                  <a:cubicBezTo>
                    <a:pt x="2300" y="5922"/>
                    <a:pt x="2477" y="5745"/>
                    <a:pt x="2477" y="5527"/>
                  </a:cubicBezTo>
                  <a:cubicBezTo>
                    <a:pt x="2477" y="5397"/>
                    <a:pt x="2414" y="5284"/>
                    <a:pt x="2317" y="5212"/>
                  </a:cubicBezTo>
                  <a:lnTo>
                    <a:pt x="2317" y="1971"/>
                  </a:lnTo>
                  <a:lnTo>
                    <a:pt x="332" y="0"/>
                  </a:ln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7" name="Google Shape;3267;p35"/>
            <p:cNvSpPr/>
            <p:nvPr/>
          </p:nvSpPr>
          <p:spPr>
            <a:xfrm>
              <a:off x="2653900" y="991625"/>
              <a:ext cx="102975" cy="318925"/>
            </a:xfrm>
            <a:custGeom>
              <a:avLst/>
              <a:gdLst/>
              <a:ahLst/>
              <a:cxnLst/>
              <a:rect l="l" t="t" r="r" b="b"/>
              <a:pathLst>
                <a:path w="4119" h="12757" extrusionOk="0">
                  <a:moveTo>
                    <a:pt x="2004" y="0"/>
                  </a:moveTo>
                  <a:lnTo>
                    <a:pt x="1921" y="83"/>
                  </a:lnTo>
                  <a:lnTo>
                    <a:pt x="4003" y="2148"/>
                  </a:lnTo>
                  <a:lnTo>
                    <a:pt x="4003" y="8227"/>
                  </a:lnTo>
                  <a:lnTo>
                    <a:pt x="17" y="12229"/>
                  </a:lnTo>
                  <a:lnTo>
                    <a:pt x="0" y="12246"/>
                  </a:lnTo>
                  <a:lnTo>
                    <a:pt x="0" y="12757"/>
                  </a:lnTo>
                  <a:lnTo>
                    <a:pt x="119" y="12757"/>
                  </a:lnTo>
                  <a:lnTo>
                    <a:pt x="119" y="12296"/>
                  </a:lnTo>
                  <a:lnTo>
                    <a:pt x="4102" y="8293"/>
                  </a:lnTo>
                  <a:lnTo>
                    <a:pt x="4119" y="8276"/>
                  </a:lnTo>
                  <a:lnTo>
                    <a:pt x="4119" y="2098"/>
                  </a:lnTo>
                  <a:lnTo>
                    <a:pt x="2004" y="0"/>
                  </a:ln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8" name="Google Shape;3268;p35"/>
            <p:cNvSpPr/>
            <p:nvPr/>
          </p:nvSpPr>
          <p:spPr>
            <a:xfrm>
              <a:off x="2509575" y="1544750"/>
              <a:ext cx="229150" cy="477175"/>
            </a:xfrm>
            <a:custGeom>
              <a:avLst/>
              <a:gdLst/>
              <a:ahLst/>
              <a:cxnLst/>
              <a:rect l="l" t="t" r="r" b="b"/>
              <a:pathLst>
                <a:path w="9166" h="19087" extrusionOk="0">
                  <a:moveTo>
                    <a:pt x="341" y="18526"/>
                  </a:moveTo>
                  <a:cubicBezTo>
                    <a:pt x="462" y="18526"/>
                    <a:pt x="561" y="18626"/>
                    <a:pt x="561" y="18747"/>
                  </a:cubicBezTo>
                  <a:cubicBezTo>
                    <a:pt x="561" y="18869"/>
                    <a:pt x="462" y="18968"/>
                    <a:pt x="341" y="18968"/>
                  </a:cubicBezTo>
                  <a:cubicBezTo>
                    <a:pt x="219" y="18968"/>
                    <a:pt x="120" y="18869"/>
                    <a:pt x="120" y="18747"/>
                  </a:cubicBezTo>
                  <a:cubicBezTo>
                    <a:pt x="120" y="18626"/>
                    <a:pt x="219" y="18526"/>
                    <a:pt x="341" y="18526"/>
                  </a:cubicBezTo>
                  <a:close/>
                  <a:moveTo>
                    <a:pt x="9083" y="1"/>
                  </a:moveTo>
                  <a:lnTo>
                    <a:pt x="4172" y="4945"/>
                  </a:lnTo>
                  <a:lnTo>
                    <a:pt x="4172" y="14803"/>
                  </a:lnTo>
                  <a:lnTo>
                    <a:pt x="534" y="18468"/>
                  </a:lnTo>
                  <a:cubicBezTo>
                    <a:pt x="479" y="18433"/>
                    <a:pt x="412" y="18408"/>
                    <a:pt x="341" y="18408"/>
                  </a:cubicBezTo>
                  <a:cubicBezTo>
                    <a:pt x="153" y="18408"/>
                    <a:pt x="1" y="18560"/>
                    <a:pt x="1" y="18747"/>
                  </a:cubicBezTo>
                  <a:cubicBezTo>
                    <a:pt x="1" y="18935"/>
                    <a:pt x="153" y="19087"/>
                    <a:pt x="341" y="19087"/>
                  </a:cubicBezTo>
                  <a:cubicBezTo>
                    <a:pt x="528" y="19087"/>
                    <a:pt x="680" y="18935"/>
                    <a:pt x="680" y="18747"/>
                  </a:cubicBezTo>
                  <a:cubicBezTo>
                    <a:pt x="680" y="18675"/>
                    <a:pt x="655" y="18609"/>
                    <a:pt x="617" y="18551"/>
                  </a:cubicBezTo>
                  <a:lnTo>
                    <a:pt x="4291" y="14849"/>
                  </a:lnTo>
                  <a:lnTo>
                    <a:pt x="4291" y="4994"/>
                  </a:lnTo>
                  <a:lnTo>
                    <a:pt x="9166" y="84"/>
                  </a:lnTo>
                  <a:lnTo>
                    <a:pt x="9083" y="1"/>
                  </a:ln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9" name="Google Shape;3269;p35"/>
            <p:cNvSpPr/>
            <p:nvPr/>
          </p:nvSpPr>
          <p:spPr>
            <a:xfrm>
              <a:off x="2495850" y="1043600"/>
              <a:ext cx="244675" cy="458250"/>
            </a:xfrm>
            <a:custGeom>
              <a:avLst/>
              <a:gdLst/>
              <a:ahLst/>
              <a:cxnLst/>
              <a:rect l="l" t="t" r="r" b="b"/>
              <a:pathLst>
                <a:path w="9787" h="18330" extrusionOk="0">
                  <a:moveTo>
                    <a:pt x="9447" y="119"/>
                  </a:moveTo>
                  <a:cubicBezTo>
                    <a:pt x="9569" y="119"/>
                    <a:pt x="9668" y="218"/>
                    <a:pt x="9668" y="340"/>
                  </a:cubicBezTo>
                  <a:cubicBezTo>
                    <a:pt x="9668" y="461"/>
                    <a:pt x="9569" y="560"/>
                    <a:pt x="9447" y="560"/>
                  </a:cubicBezTo>
                  <a:cubicBezTo>
                    <a:pt x="9326" y="560"/>
                    <a:pt x="9229" y="461"/>
                    <a:pt x="9229" y="340"/>
                  </a:cubicBezTo>
                  <a:cubicBezTo>
                    <a:pt x="9229" y="218"/>
                    <a:pt x="9326" y="119"/>
                    <a:pt x="9447" y="119"/>
                  </a:cubicBezTo>
                  <a:close/>
                  <a:moveTo>
                    <a:pt x="337" y="17772"/>
                  </a:moveTo>
                  <a:cubicBezTo>
                    <a:pt x="459" y="17772"/>
                    <a:pt x="558" y="17871"/>
                    <a:pt x="558" y="17993"/>
                  </a:cubicBezTo>
                  <a:cubicBezTo>
                    <a:pt x="558" y="18114"/>
                    <a:pt x="459" y="18214"/>
                    <a:pt x="337" y="18214"/>
                  </a:cubicBezTo>
                  <a:cubicBezTo>
                    <a:pt x="216" y="18214"/>
                    <a:pt x="117" y="18114"/>
                    <a:pt x="117" y="17993"/>
                  </a:cubicBezTo>
                  <a:cubicBezTo>
                    <a:pt x="117" y="17871"/>
                    <a:pt x="216" y="17772"/>
                    <a:pt x="337" y="17772"/>
                  </a:cubicBezTo>
                  <a:close/>
                  <a:moveTo>
                    <a:pt x="9447" y="0"/>
                  </a:moveTo>
                  <a:cubicBezTo>
                    <a:pt x="9262" y="0"/>
                    <a:pt x="9110" y="152"/>
                    <a:pt x="9110" y="340"/>
                  </a:cubicBezTo>
                  <a:cubicBezTo>
                    <a:pt x="9110" y="505"/>
                    <a:pt x="9232" y="643"/>
                    <a:pt x="9389" y="671"/>
                  </a:cubicBezTo>
                  <a:lnTo>
                    <a:pt x="9389" y="5855"/>
                  </a:lnTo>
                  <a:lnTo>
                    <a:pt x="5386" y="9872"/>
                  </a:lnTo>
                  <a:lnTo>
                    <a:pt x="5386" y="10929"/>
                  </a:lnTo>
                  <a:lnTo>
                    <a:pt x="1444" y="14887"/>
                  </a:lnTo>
                  <a:lnTo>
                    <a:pt x="1428" y="14904"/>
                  </a:lnTo>
                  <a:lnTo>
                    <a:pt x="1428" y="16817"/>
                  </a:lnTo>
                  <a:lnTo>
                    <a:pt x="531" y="17717"/>
                  </a:lnTo>
                  <a:cubicBezTo>
                    <a:pt x="475" y="17678"/>
                    <a:pt x="409" y="17653"/>
                    <a:pt x="337" y="17653"/>
                  </a:cubicBezTo>
                  <a:cubicBezTo>
                    <a:pt x="152" y="17653"/>
                    <a:pt x="1" y="17805"/>
                    <a:pt x="1" y="17993"/>
                  </a:cubicBezTo>
                  <a:cubicBezTo>
                    <a:pt x="1" y="18181"/>
                    <a:pt x="152" y="18330"/>
                    <a:pt x="337" y="18330"/>
                  </a:cubicBezTo>
                  <a:cubicBezTo>
                    <a:pt x="525" y="18330"/>
                    <a:pt x="677" y="18178"/>
                    <a:pt x="677" y="17993"/>
                  </a:cubicBezTo>
                  <a:cubicBezTo>
                    <a:pt x="677" y="17921"/>
                    <a:pt x="655" y="17855"/>
                    <a:pt x="613" y="17800"/>
                  </a:cubicBezTo>
                  <a:lnTo>
                    <a:pt x="1544" y="16864"/>
                  </a:lnTo>
                  <a:lnTo>
                    <a:pt x="1544" y="14954"/>
                  </a:lnTo>
                  <a:lnTo>
                    <a:pt x="5489" y="10995"/>
                  </a:lnTo>
                  <a:lnTo>
                    <a:pt x="5505" y="10976"/>
                  </a:lnTo>
                  <a:lnTo>
                    <a:pt x="5505" y="9921"/>
                  </a:lnTo>
                  <a:lnTo>
                    <a:pt x="9508" y="5902"/>
                  </a:lnTo>
                  <a:lnTo>
                    <a:pt x="9508" y="671"/>
                  </a:lnTo>
                  <a:cubicBezTo>
                    <a:pt x="9665" y="643"/>
                    <a:pt x="9787" y="505"/>
                    <a:pt x="9787" y="340"/>
                  </a:cubicBezTo>
                  <a:cubicBezTo>
                    <a:pt x="9787" y="152"/>
                    <a:pt x="9635" y="0"/>
                    <a:pt x="9447" y="0"/>
                  </a:cubicBez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0" name="Google Shape;3270;p35"/>
            <p:cNvSpPr/>
            <p:nvPr/>
          </p:nvSpPr>
          <p:spPr>
            <a:xfrm>
              <a:off x="2877425" y="920275"/>
              <a:ext cx="16925" cy="305050"/>
            </a:xfrm>
            <a:custGeom>
              <a:avLst/>
              <a:gdLst/>
              <a:ahLst/>
              <a:cxnLst/>
              <a:rect l="l" t="t" r="r" b="b"/>
              <a:pathLst>
                <a:path w="677" h="12202" extrusionOk="0">
                  <a:moveTo>
                    <a:pt x="337" y="11644"/>
                  </a:moveTo>
                  <a:cubicBezTo>
                    <a:pt x="459" y="11644"/>
                    <a:pt x="558" y="11743"/>
                    <a:pt x="558" y="11865"/>
                  </a:cubicBezTo>
                  <a:cubicBezTo>
                    <a:pt x="558" y="11983"/>
                    <a:pt x="459" y="12083"/>
                    <a:pt x="337" y="12083"/>
                  </a:cubicBezTo>
                  <a:cubicBezTo>
                    <a:pt x="216" y="12083"/>
                    <a:pt x="116" y="11983"/>
                    <a:pt x="116" y="11865"/>
                  </a:cubicBezTo>
                  <a:cubicBezTo>
                    <a:pt x="116" y="11740"/>
                    <a:pt x="216" y="11644"/>
                    <a:pt x="337" y="11644"/>
                  </a:cubicBezTo>
                  <a:close/>
                  <a:moveTo>
                    <a:pt x="279" y="0"/>
                  </a:moveTo>
                  <a:lnTo>
                    <a:pt x="279" y="11531"/>
                  </a:lnTo>
                  <a:cubicBezTo>
                    <a:pt x="122" y="11558"/>
                    <a:pt x="0" y="11696"/>
                    <a:pt x="0" y="11862"/>
                  </a:cubicBezTo>
                  <a:cubicBezTo>
                    <a:pt x="0" y="12050"/>
                    <a:pt x="152" y="12201"/>
                    <a:pt x="337" y="12201"/>
                  </a:cubicBezTo>
                  <a:cubicBezTo>
                    <a:pt x="525" y="12201"/>
                    <a:pt x="677" y="12050"/>
                    <a:pt x="677" y="11865"/>
                  </a:cubicBezTo>
                  <a:cubicBezTo>
                    <a:pt x="677" y="11696"/>
                    <a:pt x="555" y="11558"/>
                    <a:pt x="398" y="11531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1" name="Google Shape;3271;p35"/>
            <p:cNvSpPr/>
            <p:nvPr/>
          </p:nvSpPr>
          <p:spPr>
            <a:xfrm>
              <a:off x="2641875" y="1322475"/>
              <a:ext cx="344050" cy="566200"/>
            </a:xfrm>
            <a:custGeom>
              <a:avLst/>
              <a:gdLst/>
              <a:ahLst/>
              <a:cxnLst/>
              <a:rect l="l" t="t" r="r" b="b"/>
              <a:pathLst>
                <a:path w="13762" h="22648" extrusionOk="0">
                  <a:moveTo>
                    <a:pt x="340" y="22087"/>
                  </a:moveTo>
                  <a:cubicBezTo>
                    <a:pt x="462" y="22087"/>
                    <a:pt x="561" y="22186"/>
                    <a:pt x="561" y="22308"/>
                  </a:cubicBezTo>
                  <a:cubicBezTo>
                    <a:pt x="561" y="22429"/>
                    <a:pt x="462" y="22529"/>
                    <a:pt x="340" y="22529"/>
                  </a:cubicBezTo>
                  <a:cubicBezTo>
                    <a:pt x="219" y="22529"/>
                    <a:pt x="120" y="22429"/>
                    <a:pt x="120" y="22308"/>
                  </a:cubicBezTo>
                  <a:cubicBezTo>
                    <a:pt x="120" y="22186"/>
                    <a:pt x="219" y="22087"/>
                    <a:pt x="340" y="22087"/>
                  </a:cubicBezTo>
                  <a:close/>
                  <a:moveTo>
                    <a:pt x="8327" y="0"/>
                  </a:moveTo>
                  <a:lnTo>
                    <a:pt x="5202" y="3144"/>
                  </a:lnTo>
                  <a:lnTo>
                    <a:pt x="5202" y="9477"/>
                  </a:lnTo>
                  <a:lnTo>
                    <a:pt x="280" y="14435"/>
                  </a:lnTo>
                  <a:lnTo>
                    <a:pt x="280" y="21976"/>
                  </a:lnTo>
                  <a:cubicBezTo>
                    <a:pt x="122" y="22004"/>
                    <a:pt x="1" y="22142"/>
                    <a:pt x="1" y="22308"/>
                  </a:cubicBezTo>
                  <a:cubicBezTo>
                    <a:pt x="1" y="22495"/>
                    <a:pt x="153" y="22647"/>
                    <a:pt x="340" y="22647"/>
                  </a:cubicBezTo>
                  <a:cubicBezTo>
                    <a:pt x="525" y="22647"/>
                    <a:pt x="677" y="22495"/>
                    <a:pt x="677" y="22308"/>
                  </a:cubicBezTo>
                  <a:cubicBezTo>
                    <a:pt x="677" y="22142"/>
                    <a:pt x="556" y="22004"/>
                    <a:pt x="398" y="21976"/>
                  </a:cubicBezTo>
                  <a:lnTo>
                    <a:pt x="398" y="14482"/>
                  </a:lnTo>
                  <a:lnTo>
                    <a:pt x="5320" y="9524"/>
                  </a:lnTo>
                  <a:lnTo>
                    <a:pt x="5320" y="3194"/>
                  </a:lnTo>
                  <a:lnTo>
                    <a:pt x="8373" y="116"/>
                  </a:lnTo>
                  <a:lnTo>
                    <a:pt x="13762" y="116"/>
                  </a:lnTo>
                  <a:lnTo>
                    <a:pt x="13762" y="0"/>
                  </a:ln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2" name="Google Shape;3272;p35"/>
            <p:cNvSpPr/>
            <p:nvPr/>
          </p:nvSpPr>
          <p:spPr>
            <a:xfrm>
              <a:off x="2875975" y="1256975"/>
              <a:ext cx="19825" cy="19825"/>
            </a:xfrm>
            <a:custGeom>
              <a:avLst/>
              <a:gdLst/>
              <a:ahLst/>
              <a:cxnLst/>
              <a:rect l="l" t="t" r="r" b="b"/>
              <a:pathLst>
                <a:path w="793" h="793" extrusionOk="0">
                  <a:moveTo>
                    <a:pt x="395" y="0"/>
                  </a:moveTo>
                  <a:cubicBezTo>
                    <a:pt x="177" y="0"/>
                    <a:pt x="0" y="177"/>
                    <a:pt x="0" y="398"/>
                  </a:cubicBezTo>
                  <a:cubicBezTo>
                    <a:pt x="0" y="616"/>
                    <a:pt x="177" y="793"/>
                    <a:pt x="395" y="793"/>
                  </a:cubicBezTo>
                  <a:cubicBezTo>
                    <a:pt x="613" y="793"/>
                    <a:pt x="793" y="616"/>
                    <a:pt x="793" y="398"/>
                  </a:cubicBezTo>
                  <a:cubicBezTo>
                    <a:pt x="793" y="177"/>
                    <a:pt x="613" y="0"/>
                    <a:pt x="395" y="0"/>
                  </a:cubicBez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3" name="Google Shape;3273;p35"/>
            <p:cNvSpPr/>
            <p:nvPr/>
          </p:nvSpPr>
          <p:spPr>
            <a:xfrm>
              <a:off x="2900750" y="920275"/>
              <a:ext cx="16925" cy="305050"/>
            </a:xfrm>
            <a:custGeom>
              <a:avLst/>
              <a:gdLst/>
              <a:ahLst/>
              <a:cxnLst/>
              <a:rect l="l" t="t" r="r" b="b"/>
              <a:pathLst>
                <a:path w="677" h="12202" extrusionOk="0">
                  <a:moveTo>
                    <a:pt x="340" y="11644"/>
                  </a:moveTo>
                  <a:cubicBezTo>
                    <a:pt x="461" y="11644"/>
                    <a:pt x="561" y="11743"/>
                    <a:pt x="561" y="11865"/>
                  </a:cubicBezTo>
                  <a:cubicBezTo>
                    <a:pt x="561" y="11983"/>
                    <a:pt x="461" y="12083"/>
                    <a:pt x="340" y="12083"/>
                  </a:cubicBezTo>
                  <a:cubicBezTo>
                    <a:pt x="219" y="12083"/>
                    <a:pt x="119" y="11983"/>
                    <a:pt x="119" y="11865"/>
                  </a:cubicBezTo>
                  <a:cubicBezTo>
                    <a:pt x="119" y="11740"/>
                    <a:pt x="219" y="11644"/>
                    <a:pt x="340" y="11644"/>
                  </a:cubicBezTo>
                  <a:close/>
                  <a:moveTo>
                    <a:pt x="282" y="0"/>
                  </a:moveTo>
                  <a:lnTo>
                    <a:pt x="282" y="11531"/>
                  </a:lnTo>
                  <a:cubicBezTo>
                    <a:pt x="122" y="11558"/>
                    <a:pt x="0" y="11696"/>
                    <a:pt x="0" y="11862"/>
                  </a:cubicBezTo>
                  <a:cubicBezTo>
                    <a:pt x="0" y="12050"/>
                    <a:pt x="152" y="12201"/>
                    <a:pt x="340" y="12201"/>
                  </a:cubicBezTo>
                  <a:cubicBezTo>
                    <a:pt x="525" y="12201"/>
                    <a:pt x="677" y="12050"/>
                    <a:pt x="677" y="11865"/>
                  </a:cubicBezTo>
                  <a:cubicBezTo>
                    <a:pt x="677" y="11696"/>
                    <a:pt x="558" y="11558"/>
                    <a:pt x="398" y="11531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4" name="Google Shape;3274;p35"/>
            <p:cNvSpPr/>
            <p:nvPr/>
          </p:nvSpPr>
          <p:spPr>
            <a:xfrm>
              <a:off x="2502475" y="997425"/>
              <a:ext cx="191200" cy="444050"/>
            </a:xfrm>
            <a:custGeom>
              <a:avLst/>
              <a:gdLst/>
              <a:ahLst/>
              <a:cxnLst/>
              <a:rect l="l" t="t" r="r" b="b"/>
              <a:pathLst>
                <a:path w="7648" h="17762" extrusionOk="0">
                  <a:moveTo>
                    <a:pt x="340" y="17201"/>
                  </a:moveTo>
                  <a:cubicBezTo>
                    <a:pt x="462" y="17201"/>
                    <a:pt x="561" y="17300"/>
                    <a:pt x="561" y="17422"/>
                  </a:cubicBezTo>
                  <a:cubicBezTo>
                    <a:pt x="561" y="17543"/>
                    <a:pt x="462" y="17643"/>
                    <a:pt x="340" y="17643"/>
                  </a:cubicBezTo>
                  <a:cubicBezTo>
                    <a:pt x="219" y="17643"/>
                    <a:pt x="119" y="17543"/>
                    <a:pt x="119" y="17422"/>
                  </a:cubicBezTo>
                  <a:cubicBezTo>
                    <a:pt x="119" y="17300"/>
                    <a:pt x="219" y="17201"/>
                    <a:pt x="340" y="17201"/>
                  </a:cubicBezTo>
                  <a:close/>
                  <a:moveTo>
                    <a:pt x="7531" y="0"/>
                  </a:moveTo>
                  <a:lnTo>
                    <a:pt x="7531" y="6860"/>
                  </a:lnTo>
                  <a:lnTo>
                    <a:pt x="4257" y="10145"/>
                  </a:lnTo>
                  <a:lnTo>
                    <a:pt x="4241" y="10162"/>
                  </a:lnTo>
                  <a:lnTo>
                    <a:pt x="4241" y="11757"/>
                  </a:lnTo>
                  <a:lnTo>
                    <a:pt x="299" y="15716"/>
                  </a:lnTo>
                  <a:lnTo>
                    <a:pt x="282" y="15732"/>
                  </a:lnTo>
                  <a:lnTo>
                    <a:pt x="282" y="17090"/>
                  </a:lnTo>
                  <a:cubicBezTo>
                    <a:pt x="122" y="17118"/>
                    <a:pt x="1" y="17256"/>
                    <a:pt x="1" y="17422"/>
                  </a:cubicBezTo>
                  <a:cubicBezTo>
                    <a:pt x="1" y="17609"/>
                    <a:pt x="152" y="17761"/>
                    <a:pt x="340" y="17761"/>
                  </a:cubicBezTo>
                  <a:cubicBezTo>
                    <a:pt x="528" y="17761"/>
                    <a:pt x="680" y="17609"/>
                    <a:pt x="680" y="17422"/>
                  </a:cubicBezTo>
                  <a:cubicBezTo>
                    <a:pt x="680" y="17256"/>
                    <a:pt x="558" y="17118"/>
                    <a:pt x="398" y="17090"/>
                  </a:cubicBezTo>
                  <a:lnTo>
                    <a:pt x="398" y="15782"/>
                  </a:lnTo>
                  <a:lnTo>
                    <a:pt x="4343" y="11823"/>
                  </a:lnTo>
                  <a:lnTo>
                    <a:pt x="4359" y="11807"/>
                  </a:lnTo>
                  <a:lnTo>
                    <a:pt x="4359" y="10211"/>
                  </a:lnTo>
                  <a:lnTo>
                    <a:pt x="7631" y="6926"/>
                  </a:lnTo>
                  <a:lnTo>
                    <a:pt x="7647" y="6907"/>
                  </a:lnTo>
                  <a:lnTo>
                    <a:pt x="7647" y="0"/>
                  </a:ln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5" name="Google Shape;3275;p35"/>
            <p:cNvSpPr/>
            <p:nvPr/>
          </p:nvSpPr>
          <p:spPr>
            <a:xfrm>
              <a:off x="2502475" y="990025"/>
              <a:ext cx="167875" cy="378700"/>
            </a:xfrm>
            <a:custGeom>
              <a:avLst/>
              <a:gdLst/>
              <a:ahLst/>
              <a:cxnLst/>
              <a:rect l="l" t="t" r="r" b="b"/>
              <a:pathLst>
                <a:path w="6715" h="15148" extrusionOk="0">
                  <a:moveTo>
                    <a:pt x="340" y="14587"/>
                  </a:moveTo>
                  <a:cubicBezTo>
                    <a:pt x="462" y="14587"/>
                    <a:pt x="561" y="14687"/>
                    <a:pt x="561" y="14808"/>
                  </a:cubicBezTo>
                  <a:cubicBezTo>
                    <a:pt x="561" y="14930"/>
                    <a:pt x="462" y="15029"/>
                    <a:pt x="340" y="15029"/>
                  </a:cubicBezTo>
                  <a:cubicBezTo>
                    <a:pt x="219" y="15029"/>
                    <a:pt x="119" y="14930"/>
                    <a:pt x="119" y="14808"/>
                  </a:cubicBezTo>
                  <a:cubicBezTo>
                    <a:pt x="119" y="14687"/>
                    <a:pt x="219" y="14587"/>
                    <a:pt x="340" y="14587"/>
                  </a:cubicBezTo>
                  <a:close/>
                  <a:moveTo>
                    <a:pt x="6595" y="1"/>
                  </a:moveTo>
                  <a:lnTo>
                    <a:pt x="6595" y="6861"/>
                  </a:lnTo>
                  <a:lnTo>
                    <a:pt x="3324" y="10146"/>
                  </a:lnTo>
                  <a:lnTo>
                    <a:pt x="3308" y="10162"/>
                  </a:lnTo>
                  <a:lnTo>
                    <a:pt x="3308" y="11766"/>
                  </a:lnTo>
                  <a:cubicBezTo>
                    <a:pt x="3250" y="11819"/>
                    <a:pt x="3148" y="11918"/>
                    <a:pt x="2963" y="12106"/>
                  </a:cubicBezTo>
                  <a:lnTo>
                    <a:pt x="539" y="14538"/>
                  </a:lnTo>
                  <a:cubicBezTo>
                    <a:pt x="484" y="14496"/>
                    <a:pt x="415" y="14469"/>
                    <a:pt x="340" y="14469"/>
                  </a:cubicBezTo>
                  <a:cubicBezTo>
                    <a:pt x="152" y="14469"/>
                    <a:pt x="1" y="14620"/>
                    <a:pt x="1" y="14808"/>
                  </a:cubicBezTo>
                  <a:cubicBezTo>
                    <a:pt x="1" y="14996"/>
                    <a:pt x="152" y="15148"/>
                    <a:pt x="340" y="15148"/>
                  </a:cubicBezTo>
                  <a:cubicBezTo>
                    <a:pt x="528" y="15148"/>
                    <a:pt x="680" y="14996"/>
                    <a:pt x="680" y="14808"/>
                  </a:cubicBezTo>
                  <a:cubicBezTo>
                    <a:pt x="680" y="14739"/>
                    <a:pt x="658" y="14676"/>
                    <a:pt x="622" y="14620"/>
                  </a:cubicBezTo>
                  <a:cubicBezTo>
                    <a:pt x="3352" y="11879"/>
                    <a:pt x="3407" y="11827"/>
                    <a:pt x="3407" y="11824"/>
                  </a:cubicBezTo>
                  <a:lnTo>
                    <a:pt x="3424" y="11808"/>
                  </a:lnTo>
                  <a:lnTo>
                    <a:pt x="3424" y="10212"/>
                  </a:lnTo>
                  <a:lnTo>
                    <a:pt x="6695" y="6927"/>
                  </a:lnTo>
                  <a:lnTo>
                    <a:pt x="6714" y="6910"/>
                  </a:lnTo>
                  <a:lnTo>
                    <a:pt x="6714" y="1"/>
                  </a:ln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6" name="Google Shape;3276;p35"/>
            <p:cNvSpPr/>
            <p:nvPr/>
          </p:nvSpPr>
          <p:spPr>
            <a:xfrm>
              <a:off x="2858575" y="1410325"/>
              <a:ext cx="119900" cy="220575"/>
            </a:xfrm>
            <a:custGeom>
              <a:avLst/>
              <a:gdLst/>
              <a:ahLst/>
              <a:cxnLst/>
              <a:rect l="l" t="t" r="r" b="b"/>
              <a:pathLst>
                <a:path w="4796" h="8823" extrusionOk="0">
                  <a:moveTo>
                    <a:pt x="338" y="8262"/>
                  </a:moveTo>
                  <a:cubicBezTo>
                    <a:pt x="459" y="8262"/>
                    <a:pt x="558" y="8362"/>
                    <a:pt x="558" y="8483"/>
                  </a:cubicBezTo>
                  <a:cubicBezTo>
                    <a:pt x="558" y="8605"/>
                    <a:pt x="459" y="8704"/>
                    <a:pt x="338" y="8704"/>
                  </a:cubicBezTo>
                  <a:cubicBezTo>
                    <a:pt x="216" y="8704"/>
                    <a:pt x="117" y="8605"/>
                    <a:pt x="117" y="8483"/>
                  </a:cubicBezTo>
                  <a:cubicBezTo>
                    <a:pt x="117" y="8362"/>
                    <a:pt x="216" y="8262"/>
                    <a:pt x="338" y="8262"/>
                  </a:cubicBezTo>
                  <a:close/>
                  <a:moveTo>
                    <a:pt x="1781" y="0"/>
                  </a:moveTo>
                  <a:lnTo>
                    <a:pt x="282" y="1513"/>
                  </a:lnTo>
                  <a:lnTo>
                    <a:pt x="313" y="8149"/>
                  </a:lnTo>
                  <a:cubicBezTo>
                    <a:pt x="139" y="8160"/>
                    <a:pt x="1" y="8307"/>
                    <a:pt x="1" y="8483"/>
                  </a:cubicBezTo>
                  <a:cubicBezTo>
                    <a:pt x="1" y="8671"/>
                    <a:pt x="153" y="8823"/>
                    <a:pt x="338" y="8823"/>
                  </a:cubicBezTo>
                  <a:cubicBezTo>
                    <a:pt x="525" y="8823"/>
                    <a:pt x="677" y="8671"/>
                    <a:pt x="677" y="8483"/>
                  </a:cubicBezTo>
                  <a:cubicBezTo>
                    <a:pt x="677" y="8329"/>
                    <a:pt x="572" y="8202"/>
                    <a:pt x="431" y="8160"/>
                  </a:cubicBezTo>
                  <a:lnTo>
                    <a:pt x="401" y="1560"/>
                  </a:lnTo>
                  <a:lnTo>
                    <a:pt x="1831" y="116"/>
                  </a:lnTo>
                  <a:lnTo>
                    <a:pt x="4796" y="116"/>
                  </a:lnTo>
                  <a:lnTo>
                    <a:pt x="4796" y="0"/>
                  </a:ln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7" name="Google Shape;3277;p35"/>
            <p:cNvSpPr/>
            <p:nvPr/>
          </p:nvSpPr>
          <p:spPr>
            <a:xfrm>
              <a:off x="2881900" y="1433650"/>
              <a:ext cx="97750" cy="173725"/>
            </a:xfrm>
            <a:custGeom>
              <a:avLst/>
              <a:gdLst/>
              <a:ahLst/>
              <a:cxnLst/>
              <a:rect l="l" t="t" r="r" b="b"/>
              <a:pathLst>
                <a:path w="3910" h="6949" extrusionOk="0">
                  <a:moveTo>
                    <a:pt x="340" y="6388"/>
                  </a:moveTo>
                  <a:cubicBezTo>
                    <a:pt x="462" y="6388"/>
                    <a:pt x="561" y="6488"/>
                    <a:pt x="561" y="6609"/>
                  </a:cubicBezTo>
                  <a:cubicBezTo>
                    <a:pt x="561" y="6730"/>
                    <a:pt x="462" y="6830"/>
                    <a:pt x="340" y="6830"/>
                  </a:cubicBezTo>
                  <a:cubicBezTo>
                    <a:pt x="219" y="6830"/>
                    <a:pt x="120" y="6730"/>
                    <a:pt x="120" y="6609"/>
                  </a:cubicBezTo>
                  <a:cubicBezTo>
                    <a:pt x="120" y="6488"/>
                    <a:pt x="219" y="6388"/>
                    <a:pt x="340" y="6388"/>
                  </a:cubicBezTo>
                  <a:close/>
                  <a:moveTo>
                    <a:pt x="1146" y="0"/>
                  </a:moveTo>
                  <a:lnTo>
                    <a:pt x="280" y="873"/>
                  </a:lnTo>
                  <a:lnTo>
                    <a:pt x="280" y="6278"/>
                  </a:lnTo>
                  <a:cubicBezTo>
                    <a:pt x="122" y="6305"/>
                    <a:pt x="1" y="6443"/>
                    <a:pt x="1" y="6609"/>
                  </a:cubicBezTo>
                  <a:cubicBezTo>
                    <a:pt x="1" y="6797"/>
                    <a:pt x="153" y="6949"/>
                    <a:pt x="340" y="6949"/>
                  </a:cubicBezTo>
                  <a:cubicBezTo>
                    <a:pt x="525" y="6949"/>
                    <a:pt x="677" y="6797"/>
                    <a:pt x="677" y="6609"/>
                  </a:cubicBezTo>
                  <a:cubicBezTo>
                    <a:pt x="677" y="6443"/>
                    <a:pt x="556" y="6305"/>
                    <a:pt x="398" y="6278"/>
                  </a:cubicBezTo>
                  <a:lnTo>
                    <a:pt x="398" y="922"/>
                  </a:lnTo>
                  <a:lnTo>
                    <a:pt x="1193" y="119"/>
                  </a:lnTo>
                  <a:lnTo>
                    <a:pt x="3910" y="119"/>
                  </a:lnTo>
                  <a:lnTo>
                    <a:pt x="3910" y="0"/>
                  </a:ln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8" name="Google Shape;3278;p35"/>
            <p:cNvSpPr/>
            <p:nvPr/>
          </p:nvSpPr>
          <p:spPr>
            <a:xfrm>
              <a:off x="2729175" y="1554825"/>
              <a:ext cx="275250" cy="188775"/>
            </a:xfrm>
            <a:custGeom>
              <a:avLst/>
              <a:gdLst/>
              <a:ahLst/>
              <a:cxnLst/>
              <a:rect l="l" t="t" r="r" b="b"/>
              <a:pathLst>
                <a:path w="11010" h="7551" extrusionOk="0">
                  <a:moveTo>
                    <a:pt x="340" y="6993"/>
                  </a:moveTo>
                  <a:cubicBezTo>
                    <a:pt x="462" y="6993"/>
                    <a:pt x="561" y="7092"/>
                    <a:pt x="561" y="7214"/>
                  </a:cubicBezTo>
                  <a:cubicBezTo>
                    <a:pt x="561" y="7335"/>
                    <a:pt x="462" y="7435"/>
                    <a:pt x="340" y="7435"/>
                  </a:cubicBezTo>
                  <a:cubicBezTo>
                    <a:pt x="219" y="7435"/>
                    <a:pt x="120" y="7335"/>
                    <a:pt x="120" y="7214"/>
                  </a:cubicBezTo>
                  <a:cubicBezTo>
                    <a:pt x="120" y="7092"/>
                    <a:pt x="219" y="6993"/>
                    <a:pt x="340" y="6993"/>
                  </a:cubicBezTo>
                  <a:close/>
                  <a:moveTo>
                    <a:pt x="10924" y="1"/>
                  </a:moveTo>
                  <a:lnTo>
                    <a:pt x="3824" y="7153"/>
                  </a:lnTo>
                  <a:lnTo>
                    <a:pt x="672" y="7153"/>
                  </a:lnTo>
                  <a:cubicBezTo>
                    <a:pt x="644" y="6996"/>
                    <a:pt x="506" y="6874"/>
                    <a:pt x="340" y="6874"/>
                  </a:cubicBezTo>
                  <a:cubicBezTo>
                    <a:pt x="153" y="6874"/>
                    <a:pt x="1" y="7026"/>
                    <a:pt x="1" y="7214"/>
                  </a:cubicBezTo>
                  <a:cubicBezTo>
                    <a:pt x="1" y="7399"/>
                    <a:pt x="153" y="7551"/>
                    <a:pt x="340" y="7551"/>
                  </a:cubicBezTo>
                  <a:cubicBezTo>
                    <a:pt x="506" y="7551"/>
                    <a:pt x="644" y="7432"/>
                    <a:pt x="672" y="7272"/>
                  </a:cubicBezTo>
                  <a:lnTo>
                    <a:pt x="3874" y="7272"/>
                  </a:lnTo>
                  <a:lnTo>
                    <a:pt x="11010" y="84"/>
                  </a:lnTo>
                  <a:lnTo>
                    <a:pt x="10924" y="1"/>
                  </a:ln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9" name="Google Shape;3279;p35"/>
            <p:cNvSpPr/>
            <p:nvPr/>
          </p:nvSpPr>
          <p:spPr>
            <a:xfrm>
              <a:off x="2502475" y="975275"/>
              <a:ext cx="121150" cy="332100"/>
            </a:xfrm>
            <a:custGeom>
              <a:avLst/>
              <a:gdLst/>
              <a:ahLst/>
              <a:cxnLst/>
              <a:rect l="l" t="t" r="r" b="b"/>
              <a:pathLst>
                <a:path w="4846" h="13284" extrusionOk="0">
                  <a:moveTo>
                    <a:pt x="340" y="12723"/>
                  </a:moveTo>
                  <a:cubicBezTo>
                    <a:pt x="462" y="12723"/>
                    <a:pt x="561" y="12823"/>
                    <a:pt x="561" y="12944"/>
                  </a:cubicBezTo>
                  <a:cubicBezTo>
                    <a:pt x="561" y="13066"/>
                    <a:pt x="462" y="13165"/>
                    <a:pt x="340" y="13165"/>
                  </a:cubicBezTo>
                  <a:cubicBezTo>
                    <a:pt x="219" y="13165"/>
                    <a:pt x="119" y="13066"/>
                    <a:pt x="119" y="12944"/>
                  </a:cubicBezTo>
                  <a:cubicBezTo>
                    <a:pt x="119" y="12823"/>
                    <a:pt x="219" y="12723"/>
                    <a:pt x="340" y="12723"/>
                  </a:cubicBezTo>
                  <a:close/>
                  <a:moveTo>
                    <a:pt x="4727" y="0"/>
                  </a:moveTo>
                  <a:lnTo>
                    <a:pt x="4727" y="6863"/>
                  </a:lnTo>
                  <a:lnTo>
                    <a:pt x="1455" y="10148"/>
                  </a:lnTo>
                  <a:lnTo>
                    <a:pt x="1439" y="10164"/>
                  </a:lnTo>
                  <a:lnTo>
                    <a:pt x="1439" y="11760"/>
                  </a:lnTo>
                  <a:lnTo>
                    <a:pt x="533" y="12668"/>
                  </a:lnTo>
                  <a:cubicBezTo>
                    <a:pt x="478" y="12629"/>
                    <a:pt x="412" y="12607"/>
                    <a:pt x="340" y="12607"/>
                  </a:cubicBezTo>
                  <a:cubicBezTo>
                    <a:pt x="152" y="12607"/>
                    <a:pt x="1" y="12759"/>
                    <a:pt x="1" y="12944"/>
                  </a:cubicBezTo>
                  <a:cubicBezTo>
                    <a:pt x="1" y="13132"/>
                    <a:pt x="152" y="13284"/>
                    <a:pt x="340" y="13284"/>
                  </a:cubicBezTo>
                  <a:cubicBezTo>
                    <a:pt x="528" y="13284"/>
                    <a:pt x="680" y="13132"/>
                    <a:pt x="680" y="12944"/>
                  </a:cubicBezTo>
                  <a:cubicBezTo>
                    <a:pt x="680" y="12872"/>
                    <a:pt x="655" y="12806"/>
                    <a:pt x="616" y="12751"/>
                  </a:cubicBezTo>
                  <a:lnTo>
                    <a:pt x="1555" y="11810"/>
                  </a:lnTo>
                  <a:lnTo>
                    <a:pt x="1555" y="10211"/>
                  </a:lnTo>
                  <a:lnTo>
                    <a:pt x="4826" y="6926"/>
                  </a:lnTo>
                  <a:lnTo>
                    <a:pt x="4845" y="6910"/>
                  </a:lnTo>
                  <a:lnTo>
                    <a:pt x="4845" y="0"/>
                  </a:ln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0" name="Google Shape;3280;p35"/>
            <p:cNvSpPr/>
            <p:nvPr/>
          </p:nvSpPr>
          <p:spPr>
            <a:xfrm>
              <a:off x="2502475" y="982650"/>
              <a:ext cx="144475" cy="355225"/>
            </a:xfrm>
            <a:custGeom>
              <a:avLst/>
              <a:gdLst/>
              <a:ahLst/>
              <a:cxnLst/>
              <a:rect l="l" t="t" r="r" b="b"/>
              <a:pathLst>
                <a:path w="5779" h="14209" extrusionOk="0">
                  <a:moveTo>
                    <a:pt x="340" y="13648"/>
                  </a:moveTo>
                  <a:cubicBezTo>
                    <a:pt x="462" y="13648"/>
                    <a:pt x="561" y="13748"/>
                    <a:pt x="561" y="13869"/>
                  </a:cubicBezTo>
                  <a:cubicBezTo>
                    <a:pt x="561" y="13991"/>
                    <a:pt x="462" y="14090"/>
                    <a:pt x="340" y="14090"/>
                  </a:cubicBezTo>
                  <a:cubicBezTo>
                    <a:pt x="219" y="14090"/>
                    <a:pt x="119" y="13991"/>
                    <a:pt x="119" y="13869"/>
                  </a:cubicBezTo>
                  <a:cubicBezTo>
                    <a:pt x="119" y="13748"/>
                    <a:pt x="219" y="13648"/>
                    <a:pt x="340" y="13648"/>
                  </a:cubicBezTo>
                  <a:close/>
                  <a:moveTo>
                    <a:pt x="5660" y="1"/>
                  </a:moveTo>
                  <a:lnTo>
                    <a:pt x="5660" y="6860"/>
                  </a:lnTo>
                  <a:lnTo>
                    <a:pt x="2388" y="10145"/>
                  </a:lnTo>
                  <a:lnTo>
                    <a:pt x="2372" y="10165"/>
                  </a:lnTo>
                  <a:lnTo>
                    <a:pt x="2372" y="11760"/>
                  </a:lnTo>
                  <a:lnTo>
                    <a:pt x="539" y="13599"/>
                  </a:lnTo>
                  <a:cubicBezTo>
                    <a:pt x="484" y="13557"/>
                    <a:pt x="415" y="13532"/>
                    <a:pt x="340" y="13532"/>
                  </a:cubicBezTo>
                  <a:cubicBezTo>
                    <a:pt x="152" y="13532"/>
                    <a:pt x="1" y="13684"/>
                    <a:pt x="1" y="13869"/>
                  </a:cubicBezTo>
                  <a:cubicBezTo>
                    <a:pt x="1" y="14057"/>
                    <a:pt x="152" y="14209"/>
                    <a:pt x="340" y="14209"/>
                  </a:cubicBezTo>
                  <a:cubicBezTo>
                    <a:pt x="528" y="14209"/>
                    <a:pt x="680" y="14057"/>
                    <a:pt x="680" y="13869"/>
                  </a:cubicBezTo>
                  <a:cubicBezTo>
                    <a:pt x="680" y="13800"/>
                    <a:pt x="658" y="13737"/>
                    <a:pt x="622" y="13684"/>
                  </a:cubicBezTo>
                  <a:lnTo>
                    <a:pt x="2491" y="11807"/>
                  </a:lnTo>
                  <a:lnTo>
                    <a:pt x="2491" y="10212"/>
                  </a:lnTo>
                  <a:lnTo>
                    <a:pt x="5762" y="6927"/>
                  </a:lnTo>
                  <a:lnTo>
                    <a:pt x="5778" y="6910"/>
                  </a:lnTo>
                  <a:lnTo>
                    <a:pt x="5778" y="1"/>
                  </a:ln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1" name="Google Shape;3281;p35"/>
            <p:cNvSpPr/>
            <p:nvPr/>
          </p:nvSpPr>
          <p:spPr>
            <a:xfrm>
              <a:off x="2502475" y="1067125"/>
              <a:ext cx="57925" cy="157100"/>
            </a:xfrm>
            <a:custGeom>
              <a:avLst/>
              <a:gdLst/>
              <a:ahLst/>
              <a:cxnLst/>
              <a:rect l="l" t="t" r="r" b="b"/>
              <a:pathLst>
                <a:path w="2317" h="6284" extrusionOk="0">
                  <a:moveTo>
                    <a:pt x="340" y="5726"/>
                  </a:moveTo>
                  <a:cubicBezTo>
                    <a:pt x="462" y="5726"/>
                    <a:pt x="561" y="5825"/>
                    <a:pt x="561" y="5946"/>
                  </a:cubicBezTo>
                  <a:cubicBezTo>
                    <a:pt x="561" y="6068"/>
                    <a:pt x="462" y="6167"/>
                    <a:pt x="340" y="6167"/>
                  </a:cubicBezTo>
                  <a:cubicBezTo>
                    <a:pt x="219" y="6167"/>
                    <a:pt x="119" y="6068"/>
                    <a:pt x="119" y="5946"/>
                  </a:cubicBezTo>
                  <a:cubicBezTo>
                    <a:pt x="119" y="5825"/>
                    <a:pt x="219" y="5726"/>
                    <a:pt x="340" y="5726"/>
                  </a:cubicBezTo>
                  <a:close/>
                  <a:moveTo>
                    <a:pt x="2231" y="0"/>
                  </a:moveTo>
                  <a:lnTo>
                    <a:pt x="282" y="1960"/>
                  </a:lnTo>
                  <a:lnTo>
                    <a:pt x="282" y="5612"/>
                  </a:lnTo>
                  <a:cubicBezTo>
                    <a:pt x="122" y="5640"/>
                    <a:pt x="1" y="5778"/>
                    <a:pt x="1" y="5946"/>
                  </a:cubicBezTo>
                  <a:cubicBezTo>
                    <a:pt x="1" y="6131"/>
                    <a:pt x="152" y="6283"/>
                    <a:pt x="340" y="6283"/>
                  </a:cubicBezTo>
                  <a:cubicBezTo>
                    <a:pt x="528" y="6283"/>
                    <a:pt x="680" y="6131"/>
                    <a:pt x="680" y="5946"/>
                  </a:cubicBezTo>
                  <a:cubicBezTo>
                    <a:pt x="680" y="5778"/>
                    <a:pt x="558" y="5640"/>
                    <a:pt x="398" y="5612"/>
                  </a:cubicBezTo>
                  <a:lnTo>
                    <a:pt x="398" y="2010"/>
                  </a:lnTo>
                  <a:lnTo>
                    <a:pt x="2317" y="86"/>
                  </a:lnTo>
                  <a:lnTo>
                    <a:pt x="2231" y="0"/>
                  </a:ln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2" name="Google Shape;3282;p35"/>
            <p:cNvSpPr/>
            <p:nvPr/>
          </p:nvSpPr>
          <p:spPr>
            <a:xfrm>
              <a:off x="2899375" y="1256975"/>
              <a:ext cx="19750" cy="19825"/>
            </a:xfrm>
            <a:custGeom>
              <a:avLst/>
              <a:gdLst/>
              <a:ahLst/>
              <a:cxnLst/>
              <a:rect l="l" t="t" r="r" b="b"/>
              <a:pathLst>
                <a:path w="790" h="793" extrusionOk="0">
                  <a:moveTo>
                    <a:pt x="395" y="0"/>
                  </a:moveTo>
                  <a:cubicBezTo>
                    <a:pt x="177" y="0"/>
                    <a:pt x="0" y="177"/>
                    <a:pt x="0" y="398"/>
                  </a:cubicBezTo>
                  <a:cubicBezTo>
                    <a:pt x="0" y="616"/>
                    <a:pt x="177" y="793"/>
                    <a:pt x="395" y="793"/>
                  </a:cubicBezTo>
                  <a:cubicBezTo>
                    <a:pt x="613" y="793"/>
                    <a:pt x="790" y="616"/>
                    <a:pt x="790" y="398"/>
                  </a:cubicBezTo>
                  <a:cubicBezTo>
                    <a:pt x="790" y="177"/>
                    <a:pt x="613" y="0"/>
                    <a:pt x="395" y="0"/>
                  </a:cubicBez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3" name="Google Shape;3283;p35"/>
            <p:cNvSpPr/>
            <p:nvPr/>
          </p:nvSpPr>
          <p:spPr>
            <a:xfrm>
              <a:off x="1476750" y="1456500"/>
              <a:ext cx="651075" cy="725125"/>
            </a:xfrm>
            <a:custGeom>
              <a:avLst/>
              <a:gdLst/>
              <a:ahLst/>
              <a:cxnLst/>
              <a:rect l="l" t="t" r="r" b="b"/>
              <a:pathLst>
                <a:path w="26043" h="29005" extrusionOk="0">
                  <a:moveTo>
                    <a:pt x="25706" y="28444"/>
                  </a:moveTo>
                  <a:cubicBezTo>
                    <a:pt x="25828" y="28444"/>
                    <a:pt x="25927" y="28544"/>
                    <a:pt x="25927" y="28665"/>
                  </a:cubicBezTo>
                  <a:cubicBezTo>
                    <a:pt x="25927" y="28787"/>
                    <a:pt x="25828" y="28886"/>
                    <a:pt x="25706" y="28886"/>
                  </a:cubicBezTo>
                  <a:cubicBezTo>
                    <a:pt x="25582" y="28886"/>
                    <a:pt x="25485" y="28787"/>
                    <a:pt x="25485" y="28665"/>
                  </a:cubicBezTo>
                  <a:cubicBezTo>
                    <a:pt x="25485" y="28544"/>
                    <a:pt x="25585" y="28444"/>
                    <a:pt x="25706" y="28444"/>
                  </a:cubicBezTo>
                  <a:close/>
                  <a:moveTo>
                    <a:pt x="0" y="0"/>
                  </a:moveTo>
                  <a:lnTo>
                    <a:pt x="0" y="119"/>
                  </a:lnTo>
                  <a:lnTo>
                    <a:pt x="3067" y="119"/>
                  </a:lnTo>
                  <a:lnTo>
                    <a:pt x="4403" y="1452"/>
                  </a:lnTo>
                  <a:lnTo>
                    <a:pt x="4403" y="10680"/>
                  </a:lnTo>
                  <a:lnTo>
                    <a:pt x="15614" y="21871"/>
                  </a:lnTo>
                  <a:lnTo>
                    <a:pt x="15630" y="21888"/>
                  </a:lnTo>
                  <a:lnTo>
                    <a:pt x="18832" y="21888"/>
                  </a:lnTo>
                  <a:lnTo>
                    <a:pt x="25427" y="28472"/>
                  </a:lnTo>
                  <a:cubicBezTo>
                    <a:pt x="25391" y="28527"/>
                    <a:pt x="25367" y="28593"/>
                    <a:pt x="25367" y="28665"/>
                  </a:cubicBezTo>
                  <a:cubicBezTo>
                    <a:pt x="25367" y="28853"/>
                    <a:pt x="25518" y="29005"/>
                    <a:pt x="25706" y="29005"/>
                  </a:cubicBezTo>
                  <a:cubicBezTo>
                    <a:pt x="25891" y="29005"/>
                    <a:pt x="26043" y="28853"/>
                    <a:pt x="26043" y="28665"/>
                  </a:cubicBezTo>
                  <a:cubicBezTo>
                    <a:pt x="26043" y="28480"/>
                    <a:pt x="25891" y="28328"/>
                    <a:pt x="25706" y="28328"/>
                  </a:cubicBezTo>
                  <a:cubicBezTo>
                    <a:pt x="25632" y="28328"/>
                    <a:pt x="25565" y="28350"/>
                    <a:pt x="25510" y="28389"/>
                  </a:cubicBezTo>
                  <a:lnTo>
                    <a:pt x="18899" y="21789"/>
                  </a:lnTo>
                  <a:lnTo>
                    <a:pt x="18882" y="21769"/>
                  </a:lnTo>
                  <a:lnTo>
                    <a:pt x="15680" y="21769"/>
                  </a:lnTo>
                  <a:lnTo>
                    <a:pt x="4522" y="10631"/>
                  </a:lnTo>
                  <a:lnTo>
                    <a:pt x="4522" y="1402"/>
                  </a:lnTo>
                  <a:lnTo>
                    <a:pt x="3117" y="0"/>
                  </a:ln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4" name="Google Shape;3284;p35"/>
            <p:cNvSpPr/>
            <p:nvPr/>
          </p:nvSpPr>
          <p:spPr>
            <a:xfrm>
              <a:off x="1470875" y="1142000"/>
              <a:ext cx="756050" cy="1015325"/>
            </a:xfrm>
            <a:custGeom>
              <a:avLst/>
              <a:gdLst/>
              <a:ahLst/>
              <a:cxnLst/>
              <a:rect l="l" t="t" r="r" b="b"/>
              <a:pathLst>
                <a:path w="30242" h="40613" extrusionOk="0">
                  <a:moveTo>
                    <a:pt x="29905" y="39531"/>
                  </a:moveTo>
                  <a:cubicBezTo>
                    <a:pt x="30027" y="39531"/>
                    <a:pt x="30126" y="39630"/>
                    <a:pt x="30126" y="39752"/>
                  </a:cubicBezTo>
                  <a:cubicBezTo>
                    <a:pt x="30126" y="39873"/>
                    <a:pt x="30027" y="39972"/>
                    <a:pt x="29905" y="39972"/>
                  </a:cubicBezTo>
                  <a:cubicBezTo>
                    <a:pt x="29784" y="39972"/>
                    <a:pt x="29684" y="39873"/>
                    <a:pt x="29684" y="39752"/>
                  </a:cubicBezTo>
                  <a:cubicBezTo>
                    <a:pt x="29684" y="39630"/>
                    <a:pt x="29784" y="39531"/>
                    <a:pt x="29905" y="39531"/>
                  </a:cubicBezTo>
                  <a:close/>
                  <a:moveTo>
                    <a:pt x="84" y="0"/>
                  </a:moveTo>
                  <a:lnTo>
                    <a:pt x="1" y="83"/>
                  </a:lnTo>
                  <a:lnTo>
                    <a:pt x="6507" y="6579"/>
                  </a:lnTo>
                  <a:lnTo>
                    <a:pt x="6507" y="22670"/>
                  </a:lnTo>
                  <a:lnTo>
                    <a:pt x="16442" y="32588"/>
                  </a:lnTo>
                  <a:lnTo>
                    <a:pt x="16459" y="32605"/>
                  </a:lnTo>
                  <a:lnTo>
                    <a:pt x="19661" y="32605"/>
                  </a:lnTo>
                  <a:lnTo>
                    <a:pt x="25944" y="38877"/>
                  </a:lnTo>
                  <a:lnTo>
                    <a:pt x="27666" y="40596"/>
                  </a:lnTo>
                  <a:lnTo>
                    <a:pt x="27683" y="40613"/>
                  </a:lnTo>
                  <a:lnTo>
                    <a:pt x="29130" y="40613"/>
                  </a:lnTo>
                  <a:lnTo>
                    <a:pt x="29712" y="40028"/>
                  </a:lnTo>
                  <a:cubicBezTo>
                    <a:pt x="29767" y="40066"/>
                    <a:pt x="29833" y="40091"/>
                    <a:pt x="29905" y="40091"/>
                  </a:cubicBezTo>
                  <a:cubicBezTo>
                    <a:pt x="30090" y="40091"/>
                    <a:pt x="30242" y="39939"/>
                    <a:pt x="30242" y="39752"/>
                  </a:cubicBezTo>
                  <a:cubicBezTo>
                    <a:pt x="30242" y="39567"/>
                    <a:pt x="30090" y="39415"/>
                    <a:pt x="29905" y="39415"/>
                  </a:cubicBezTo>
                  <a:cubicBezTo>
                    <a:pt x="29717" y="39415"/>
                    <a:pt x="29566" y="39567"/>
                    <a:pt x="29566" y="39752"/>
                  </a:cubicBezTo>
                  <a:cubicBezTo>
                    <a:pt x="29566" y="39823"/>
                    <a:pt x="29588" y="39892"/>
                    <a:pt x="29629" y="39948"/>
                  </a:cubicBezTo>
                  <a:lnTo>
                    <a:pt x="29083" y="40494"/>
                  </a:lnTo>
                  <a:lnTo>
                    <a:pt x="27730" y="40494"/>
                  </a:lnTo>
                  <a:lnTo>
                    <a:pt x="19727" y="32505"/>
                  </a:lnTo>
                  <a:lnTo>
                    <a:pt x="19711" y="32489"/>
                  </a:lnTo>
                  <a:lnTo>
                    <a:pt x="16509" y="32489"/>
                  </a:lnTo>
                  <a:lnTo>
                    <a:pt x="6626" y="22623"/>
                  </a:lnTo>
                  <a:lnTo>
                    <a:pt x="6626" y="6532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5" name="Google Shape;3285;p35"/>
            <p:cNvSpPr/>
            <p:nvPr/>
          </p:nvSpPr>
          <p:spPr>
            <a:xfrm>
              <a:off x="1447475" y="1149325"/>
              <a:ext cx="695750" cy="1016900"/>
            </a:xfrm>
            <a:custGeom>
              <a:avLst/>
              <a:gdLst/>
              <a:ahLst/>
              <a:cxnLst/>
              <a:rect l="l" t="t" r="r" b="b"/>
              <a:pathLst>
                <a:path w="27830" h="40676" extrusionOk="0">
                  <a:moveTo>
                    <a:pt x="27490" y="40116"/>
                  </a:moveTo>
                  <a:cubicBezTo>
                    <a:pt x="27611" y="40116"/>
                    <a:pt x="27711" y="40215"/>
                    <a:pt x="27711" y="40336"/>
                  </a:cubicBezTo>
                  <a:cubicBezTo>
                    <a:pt x="27711" y="40458"/>
                    <a:pt x="27611" y="40557"/>
                    <a:pt x="27490" y="40557"/>
                  </a:cubicBezTo>
                  <a:cubicBezTo>
                    <a:pt x="27368" y="40557"/>
                    <a:pt x="27269" y="40458"/>
                    <a:pt x="27269" y="40336"/>
                  </a:cubicBezTo>
                  <a:cubicBezTo>
                    <a:pt x="27269" y="40215"/>
                    <a:pt x="27368" y="40116"/>
                    <a:pt x="27490" y="40116"/>
                  </a:cubicBezTo>
                  <a:close/>
                  <a:moveTo>
                    <a:pt x="84" y="0"/>
                  </a:moveTo>
                  <a:lnTo>
                    <a:pt x="1" y="86"/>
                  </a:lnTo>
                  <a:lnTo>
                    <a:pt x="6510" y="6581"/>
                  </a:lnTo>
                  <a:lnTo>
                    <a:pt x="6510" y="22672"/>
                  </a:lnTo>
                  <a:lnTo>
                    <a:pt x="17080" y="33225"/>
                  </a:lnTo>
                  <a:lnTo>
                    <a:pt x="17099" y="33242"/>
                  </a:lnTo>
                  <a:lnTo>
                    <a:pt x="20302" y="33242"/>
                  </a:lnTo>
                  <a:lnTo>
                    <a:pt x="27214" y="40143"/>
                  </a:lnTo>
                  <a:cubicBezTo>
                    <a:pt x="27175" y="40198"/>
                    <a:pt x="27150" y="40265"/>
                    <a:pt x="27150" y="40336"/>
                  </a:cubicBezTo>
                  <a:cubicBezTo>
                    <a:pt x="27150" y="40524"/>
                    <a:pt x="27305" y="40676"/>
                    <a:pt x="27490" y="40676"/>
                  </a:cubicBezTo>
                  <a:cubicBezTo>
                    <a:pt x="27678" y="40676"/>
                    <a:pt x="27830" y="40524"/>
                    <a:pt x="27830" y="40336"/>
                  </a:cubicBezTo>
                  <a:cubicBezTo>
                    <a:pt x="27830" y="40152"/>
                    <a:pt x="27678" y="40000"/>
                    <a:pt x="27490" y="40000"/>
                  </a:cubicBezTo>
                  <a:cubicBezTo>
                    <a:pt x="27418" y="40000"/>
                    <a:pt x="27352" y="40022"/>
                    <a:pt x="27297" y="40060"/>
                  </a:cubicBezTo>
                  <a:lnTo>
                    <a:pt x="20368" y="33143"/>
                  </a:lnTo>
                  <a:lnTo>
                    <a:pt x="20349" y="33126"/>
                  </a:lnTo>
                  <a:lnTo>
                    <a:pt x="17146" y="33126"/>
                  </a:lnTo>
                  <a:lnTo>
                    <a:pt x="6626" y="22625"/>
                  </a:lnTo>
                  <a:lnTo>
                    <a:pt x="6626" y="6531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6" name="Google Shape;3286;p35"/>
            <p:cNvSpPr/>
            <p:nvPr/>
          </p:nvSpPr>
          <p:spPr>
            <a:xfrm>
              <a:off x="2232575" y="2325850"/>
              <a:ext cx="16925" cy="16925"/>
            </a:xfrm>
            <a:custGeom>
              <a:avLst/>
              <a:gdLst/>
              <a:ahLst/>
              <a:cxnLst/>
              <a:rect l="l" t="t" r="r" b="b"/>
              <a:pathLst>
                <a:path w="677" h="677" extrusionOk="0">
                  <a:moveTo>
                    <a:pt x="340" y="119"/>
                  </a:moveTo>
                  <a:cubicBezTo>
                    <a:pt x="461" y="119"/>
                    <a:pt x="561" y="218"/>
                    <a:pt x="561" y="340"/>
                  </a:cubicBezTo>
                  <a:cubicBezTo>
                    <a:pt x="561" y="461"/>
                    <a:pt x="461" y="560"/>
                    <a:pt x="340" y="560"/>
                  </a:cubicBezTo>
                  <a:cubicBezTo>
                    <a:pt x="218" y="560"/>
                    <a:pt x="119" y="461"/>
                    <a:pt x="119" y="340"/>
                  </a:cubicBezTo>
                  <a:cubicBezTo>
                    <a:pt x="119" y="218"/>
                    <a:pt x="218" y="119"/>
                    <a:pt x="340" y="119"/>
                  </a:cubicBezTo>
                  <a:close/>
                  <a:moveTo>
                    <a:pt x="340" y="0"/>
                  </a:moveTo>
                  <a:cubicBezTo>
                    <a:pt x="152" y="0"/>
                    <a:pt x="0" y="152"/>
                    <a:pt x="0" y="340"/>
                  </a:cubicBezTo>
                  <a:cubicBezTo>
                    <a:pt x="0" y="525"/>
                    <a:pt x="152" y="676"/>
                    <a:pt x="340" y="676"/>
                  </a:cubicBezTo>
                  <a:cubicBezTo>
                    <a:pt x="525" y="676"/>
                    <a:pt x="677" y="525"/>
                    <a:pt x="677" y="340"/>
                  </a:cubicBezTo>
                  <a:cubicBezTo>
                    <a:pt x="677" y="152"/>
                    <a:pt x="525" y="0"/>
                    <a:pt x="340" y="0"/>
                  </a:cubicBez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7" name="Google Shape;3287;p35"/>
            <p:cNvSpPr/>
            <p:nvPr/>
          </p:nvSpPr>
          <p:spPr>
            <a:xfrm>
              <a:off x="2232575" y="2295325"/>
              <a:ext cx="16925" cy="16950"/>
            </a:xfrm>
            <a:custGeom>
              <a:avLst/>
              <a:gdLst/>
              <a:ahLst/>
              <a:cxnLst/>
              <a:rect l="l" t="t" r="r" b="b"/>
              <a:pathLst>
                <a:path w="677" h="678" extrusionOk="0">
                  <a:moveTo>
                    <a:pt x="340" y="120"/>
                  </a:moveTo>
                  <a:cubicBezTo>
                    <a:pt x="461" y="120"/>
                    <a:pt x="561" y="219"/>
                    <a:pt x="561" y="340"/>
                  </a:cubicBezTo>
                  <a:cubicBezTo>
                    <a:pt x="561" y="462"/>
                    <a:pt x="461" y="561"/>
                    <a:pt x="340" y="561"/>
                  </a:cubicBezTo>
                  <a:cubicBezTo>
                    <a:pt x="218" y="561"/>
                    <a:pt x="119" y="462"/>
                    <a:pt x="119" y="340"/>
                  </a:cubicBezTo>
                  <a:cubicBezTo>
                    <a:pt x="119" y="219"/>
                    <a:pt x="218" y="120"/>
                    <a:pt x="340" y="120"/>
                  </a:cubicBezTo>
                  <a:close/>
                  <a:moveTo>
                    <a:pt x="340" y="1"/>
                  </a:moveTo>
                  <a:cubicBezTo>
                    <a:pt x="152" y="1"/>
                    <a:pt x="0" y="153"/>
                    <a:pt x="0" y="340"/>
                  </a:cubicBezTo>
                  <a:cubicBezTo>
                    <a:pt x="0" y="525"/>
                    <a:pt x="152" y="677"/>
                    <a:pt x="340" y="677"/>
                  </a:cubicBezTo>
                  <a:cubicBezTo>
                    <a:pt x="525" y="677"/>
                    <a:pt x="677" y="525"/>
                    <a:pt x="677" y="340"/>
                  </a:cubicBezTo>
                  <a:cubicBezTo>
                    <a:pt x="677" y="153"/>
                    <a:pt x="525" y="1"/>
                    <a:pt x="340" y="1"/>
                  </a:cubicBez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8" name="Google Shape;3288;p35"/>
            <p:cNvSpPr/>
            <p:nvPr/>
          </p:nvSpPr>
          <p:spPr>
            <a:xfrm>
              <a:off x="1483025" y="1723150"/>
              <a:ext cx="275175" cy="230725"/>
            </a:xfrm>
            <a:custGeom>
              <a:avLst/>
              <a:gdLst/>
              <a:ahLst/>
              <a:cxnLst/>
              <a:rect l="l" t="t" r="r" b="b"/>
              <a:pathLst>
                <a:path w="11007" h="9229" extrusionOk="0">
                  <a:moveTo>
                    <a:pt x="83" y="1"/>
                  </a:moveTo>
                  <a:lnTo>
                    <a:pt x="1" y="83"/>
                  </a:lnTo>
                  <a:lnTo>
                    <a:pt x="2223" y="2303"/>
                  </a:lnTo>
                  <a:lnTo>
                    <a:pt x="2239" y="2319"/>
                  </a:lnTo>
                  <a:lnTo>
                    <a:pt x="4003" y="2319"/>
                  </a:lnTo>
                  <a:lnTo>
                    <a:pt x="10924" y="9229"/>
                  </a:lnTo>
                  <a:lnTo>
                    <a:pt x="11007" y="9146"/>
                  </a:lnTo>
                  <a:lnTo>
                    <a:pt x="4070" y="2220"/>
                  </a:lnTo>
                  <a:lnTo>
                    <a:pt x="4050" y="2201"/>
                  </a:lnTo>
                  <a:lnTo>
                    <a:pt x="2289" y="2201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9" name="Google Shape;3289;p35"/>
            <p:cNvSpPr/>
            <p:nvPr/>
          </p:nvSpPr>
          <p:spPr>
            <a:xfrm>
              <a:off x="2147125" y="961250"/>
              <a:ext cx="142825" cy="1564550"/>
            </a:xfrm>
            <a:custGeom>
              <a:avLst/>
              <a:gdLst/>
              <a:ahLst/>
              <a:cxnLst/>
              <a:rect l="l" t="t" r="r" b="b"/>
              <a:pathLst>
                <a:path w="5713" h="62582" extrusionOk="0">
                  <a:moveTo>
                    <a:pt x="1618" y="1"/>
                  </a:moveTo>
                  <a:lnTo>
                    <a:pt x="1618" y="12892"/>
                  </a:lnTo>
                  <a:lnTo>
                    <a:pt x="1" y="14521"/>
                  </a:lnTo>
                  <a:lnTo>
                    <a:pt x="1" y="20105"/>
                  </a:lnTo>
                  <a:lnTo>
                    <a:pt x="2974" y="23056"/>
                  </a:lnTo>
                  <a:lnTo>
                    <a:pt x="2974" y="28299"/>
                  </a:lnTo>
                  <a:lnTo>
                    <a:pt x="5083" y="30388"/>
                  </a:lnTo>
                  <a:lnTo>
                    <a:pt x="5083" y="61869"/>
                  </a:lnTo>
                  <a:cubicBezTo>
                    <a:pt x="4986" y="61941"/>
                    <a:pt x="4923" y="62054"/>
                    <a:pt x="4923" y="62184"/>
                  </a:cubicBezTo>
                  <a:cubicBezTo>
                    <a:pt x="4923" y="62402"/>
                    <a:pt x="5099" y="62581"/>
                    <a:pt x="5318" y="62581"/>
                  </a:cubicBezTo>
                  <a:cubicBezTo>
                    <a:pt x="5536" y="62581"/>
                    <a:pt x="5712" y="62402"/>
                    <a:pt x="5712" y="62184"/>
                  </a:cubicBezTo>
                  <a:cubicBezTo>
                    <a:pt x="5712" y="62054"/>
                    <a:pt x="5649" y="61941"/>
                    <a:pt x="5552" y="61869"/>
                  </a:cubicBezTo>
                  <a:lnTo>
                    <a:pt x="5552" y="30192"/>
                  </a:lnTo>
                  <a:lnTo>
                    <a:pt x="3446" y="28100"/>
                  </a:lnTo>
                  <a:lnTo>
                    <a:pt x="3446" y="22860"/>
                  </a:lnTo>
                  <a:lnTo>
                    <a:pt x="473" y="19909"/>
                  </a:lnTo>
                  <a:lnTo>
                    <a:pt x="473" y="14714"/>
                  </a:lnTo>
                  <a:lnTo>
                    <a:pt x="2088" y="13086"/>
                  </a:lnTo>
                  <a:lnTo>
                    <a:pt x="2088" y="1"/>
                  </a:ln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0" name="Google Shape;3290;p35"/>
            <p:cNvSpPr/>
            <p:nvPr/>
          </p:nvSpPr>
          <p:spPr>
            <a:xfrm>
              <a:off x="2231200" y="2262975"/>
              <a:ext cx="19750" cy="19750"/>
            </a:xfrm>
            <a:custGeom>
              <a:avLst/>
              <a:gdLst/>
              <a:ahLst/>
              <a:cxnLst/>
              <a:rect l="l" t="t" r="r" b="b"/>
              <a:pathLst>
                <a:path w="790" h="790" extrusionOk="0">
                  <a:moveTo>
                    <a:pt x="395" y="0"/>
                  </a:moveTo>
                  <a:cubicBezTo>
                    <a:pt x="177" y="0"/>
                    <a:pt x="0" y="177"/>
                    <a:pt x="0" y="395"/>
                  </a:cubicBezTo>
                  <a:cubicBezTo>
                    <a:pt x="0" y="613"/>
                    <a:pt x="177" y="790"/>
                    <a:pt x="395" y="790"/>
                  </a:cubicBezTo>
                  <a:cubicBezTo>
                    <a:pt x="613" y="790"/>
                    <a:pt x="790" y="613"/>
                    <a:pt x="790" y="395"/>
                  </a:cubicBezTo>
                  <a:cubicBezTo>
                    <a:pt x="790" y="177"/>
                    <a:pt x="613" y="0"/>
                    <a:pt x="395" y="0"/>
                  </a:cubicBez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1" name="Google Shape;3291;p35"/>
            <p:cNvSpPr/>
            <p:nvPr/>
          </p:nvSpPr>
          <p:spPr>
            <a:xfrm>
              <a:off x="1477850" y="1868700"/>
              <a:ext cx="368000" cy="307950"/>
            </a:xfrm>
            <a:custGeom>
              <a:avLst/>
              <a:gdLst/>
              <a:ahLst/>
              <a:cxnLst/>
              <a:rect l="l" t="t" r="r" b="b"/>
              <a:pathLst>
                <a:path w="14720" h="12318" extrusionOk="0">
                  <a:moveTo>
                    <a:pt x="14383" y="11760"/>
                  </a:moveTo>
                  <a:cubicBezTo>
                    <a:pt x="14504" y="11760"/>
                    <a:pt x="14601" y="11857"/>
                    <a:pt x="14601" y="11981"/>
                  </a:cubicBezTo>
                  <a:cubicBezTo>
                    <a:pt x="14601" y="12103"/>
                    <a:pt x="14504" y="12199"/>
                    <a:pt x="14383" y="12199"/>
                  </a:cubicBezTo>
                  <a:cubicBezTo>
                    <a:pt x="14259" y="12199"/>
                    <a:pt x="14162" y="12103"/>
                    <a:pt x="14162" y="11981"/>
                  </a:cubicBezTo>
                  <a:cubicBezTo>
                    <a:pt x="14162" y="11860"/>
                    <a:pt x="14261" y="11760"/>
                    <a:pt x="14383" y="11760"/>
                  </a:cubicBezTo>
                  <a:close/>
                  <a:moveTo>
                    <a:pt x="83" y="1"/>
                  </a:moveTo>
                  <a:lnTo>
                    <a:pt x="1" y="83"/>
                  </a:lnTo>
                  <a:lnTo>
                    <a:pt x="5607" y="5682"/>
                  </a:lnTo>
                  <a:lnTo>
                    <a:pt x="5607" y="6725"/>
                  </a:lnTo>
                  <a:lnTo>
                    <a:pt x="6397" y="7512"/>
                  </a:lnTo>
                  <a:lnTo>
                    <a:pt x="9820" y="7512"/>
                  </a:lnTo>
                  <a:lnTo>
                    <a:pt x="14104" y="11788"/>
                  </a:lnTo>
                  <a:cubicBezTo>
                    <a:pt x="14065" y="11840"/>
                    <a:pt x="14043" y="11909"/>
                    <a:pt x="14043" y="11981"/>
                  </a:cubicBezTo>
                  <a:cubicBezTo>
                    <a:pt x="14043" y="12166"/>
                    <a:pt x="14195" y="12318"/>
                    <a:pt x="14383" y="12318"/>
                  </a:cubicBezTo>
                  <a:cubicBezTo>
                    <a:pt x="14568" y="12318"/>
                    <a:pt x="14720" y="12166"/>
                    <a:pt x="14720" y="11981"/>
                  </a:cubicBezTo>
                  <a:cubicBezTo>
                    <a:pt x="14720" y="11793"/>
                    <a:pt x="14568" y="11642"/>
                    <a:pt x="14383" y="11642"/>
                  </a:cubicBezTo>
                  <a:cubicBezTo>
                    <a:pt x="14308" y="11642"/>
                    <a:pt x="14242" y="11664"/>
                    <a:pt x="14187" y="11702"/>
                  </a:cubicBezTo>
                  <a:lnTo>
                    <a:pt x="9886" y="7410"/>
                  </a:lnTo>
                  <a:lnTo>
                    <a:pt x="9869" y="7393"/>
                  </a:lnTo>
                  <a:lnTo>
                    <a:pt x="6444" y="7393"/>
                  </a:lnTo>
                  <a:lnTo>
                    <a:pt x="5726" y="6675"/>
                  </a:lnTo>
                  <a:lnTo>
                    <a:pt x="5726" y="5632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2" name="Google Shape;3292;p35"/>
            <p:cNvSpPr/>
            <p:nvPr/>
          </p:nvSpPr>
          <p:spPr>
            <a:xfrm>
              <a:off x="1729550" y="2124325"/>
              <a:ext cx="19750" cy="19825"/>
            </a:xfrm>
            <a:custGeom>
              <a:avLst/>
              <a:gdLst/>
              <a:ahLst/>
              <a:cxnLst/>
              <a:rect l="l" t="t" r="r" b="b"/>
              <a:pathLst>
                <a:path w="790" h="793" extrusionOk="0">
                  <a:moveTo>
                    <a:pt x="395" y="0"/>
                  </a:moveTo>
                  <a:cubicBezTo>
                    <a:pt x="177" y="0"/>
                    <a:pt x="0" y="180"/>
                    <a:pt x="0" y="398"/>
                  </a:cubicBezTo>
                  <a:cubicBezTo>
                    <a:pt x="0" y="616"/>
                    <a:pt x="177" y="793"/>
                    <a:pt x="395" y="793"/>
                  </a:cubicBezTo>
                  <a:cubicBezTo>
                    <a:pt x="613" y="793"/>
                    <a:pt x="790" y="616"/>
                    <a:pt x="790" y="398"/>
                  </a:cubicBezTo>
                  <a:cubicBezTo>
                    <a:pt x="790" y="180"/>
                    <a:pt x="613" y="0"/>
                    <a:pt x="395" y="0"/>
                  </a:cubicBez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3" name="Google Shape;3293;p35"/>
            <p:cNvSpPr/>
            <p:nvPr/>
          </p:nvSpPr>
          <p:spPr>
            <a:xfrm>
              <a:off x="1754325" y="2149225"/>
              <a:ext cx="16925" cy="16950"/>
            </a:xfrm>
            <a:custGeom>
              <a:avLst/>
              <a:gdLst/>
              <a:ahLst/>
              <a:cxnLst/>
              <a:rect l="l" t="t" r="r" b="b"/>
              <a:pathLst>
                <a:path w="677" h="678" extrusionOk="0">
                  <a:moveTo>
                    <a:pt x="340" y="120"/>
                  </a:moveTo>
                  <a:cubicBezTo>
                    <a:pt x="461" y="120"/>
                    <a:pt x="558" y="216"/>
                    <a:pt x="558" y="340"/>
                  </a:cubicBezTo>
                  <a:cubicBezTo>
                    <a:pt x="560" y="462"/>
                    <a:pt x="461" y="559"/>
                    <a:pt x="340" y="559"/>
                  </a:cubicBezTo>
                  <a:cubicBezTo>
                    <a:pt x="218" y="559"/>
                    <a:pt x="119" y="462"/>
                    <a:pt x="119" y="340"/>
                  </a:cubicBezTo>
                  <a:cubicBezTo>
                    <a:pt x="119" y="219"/>
                    <a:pt x="218" y="120"/>
                    <a:pt x="340" y="120"/>
                  </a:cubicBezTo>
                  <a:close/>
                  <a:moveTo>
                    <a:pt x="340" y="1"/>
                  </a:moveTo>
                  <a:cubicBezTo>
                    <a:pt x="152" y="1"/>
                    <a:pt x="0" y="153"/>
                    <a:pt x="0" y="338"/>
                  </a:cubicBezTo>
                  <a:cubicBezTo>
                    <a:pt x="0" y="525"/>
                    <a:pt x="152" y="677"/>
                    <a:pt x="340" y="677"/>
                  </a:cubicBezTo>
                  <a:cubicBezTo>
                    <a:pt x="525" y="677"/>
                    <a:pt x="676" y="525"/>
                    <a:pt x="676" y="338"/>
                  </a:cubicBezTo>
                  <a:cubicBezTo>
                    <a:pt x="676" y="153"/>
                    <a:pt x="525" y="1"/>
                    <a:pt x="340" y="1"/>
                  </a:cubicBez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4" name="Google Shape;3294;p35"/>
            <p:cNvSpPr/>
            <p:nvPr/>
          </p:nvSpPr>
          <p:spPr>
            <a:xfrm>
              <a:off x="1467700" y="1889200"/>
              <a:ext cx="136950" cy="182975"/>
            </a:xfrm>
            <a:custGeom>
              <a:avLst/>
              <a:gdLst/>
              <a:ahLst/>
              <a:cxnLst/>
              <a:rect l="l" t="t" r="r" b="b"/>
              <a:pathLst>
                <a:path w="5478" h="7319" extrusionOk="0">
                  <a:moveTo>
                    <a:pt x="5138" y="6761"/>
                  </a:moveTo>
                  <a:cubicBezTo>
                    <a:pt x="5260" y="6761"/>
                    <a:pt x="5359" y="6860"/>
                    <a:pt x="5359" y="6982"/>
                  </a:cubicBezTo>
                  <a:cubicBezTo>
                    <a:pt x="5359" y="7103"/>
                    <a:pt x="5260" y="7203"/>
                    <a:pt x="5138" y="7203"/>
                  </a:cubicBezTo>
                  <a:cubicBezTo>
                    <a:pt x="5017" y="7203"/>
                    <a:pt x="4917" y="7103"/>
                    <a:pt x="4917" y="6982"/>
                  </a:cubicBezTo>
                  <a:cubicBezTo>
                    <a:pt x="4917" y="6860"/>
                    <a:pt x="5017" y="6761"/>
                    <a:pt x="5138" y="6761"/>
                  </a:cubicBezTo>
                  <a:close/>
                  <a:moveTo>
                    <a:pt x="84" y="0"/>
                  </a:moveTo>
                  <a:lnTo>
                    <a:pt x="1" y="83"/>
                  </a:lnTo>
                  <a:lnTo>
                    <a:pt x="5080" y="5157"/>
                  </a:lnTo>
                  <a:lnTo>
                    <a:pt x="5080" y="6648"/>
                  </a:lnTo>
                  <a:cubicBezTo>
                    <a:pt x="4923" y="6675"/>
                    <a:pt x="4801" y="6813"/>
                    <a:pt x="4801" y="6982"/>
                  </a:cubicBezTo>
                  <a:cubicBezTo>
                    <a:pt x="4801" y="7167"/>
                    <a:pt x="4953" y="7318"/>
                    <a:pt x="5138" y="7318"/>
                  </a:cubicBezTo>
                  <a:cubicBezTo>
                    <a:pt x="5326" y="7318"/>
                    <a:pt x="5478" y="7167"/>
                    <a:pt x="5478" y="6982"/>
                  </a:cubicBezTo>
                  <a:cubicBezTo>
                    <a:pt x="5478" y="6813"/>
                    <a:pt x="5356" y="6675"/>
                    <a:pt x="5199" y="6648"/>
                  </a:cubicBezTo>
                  <a:lnTo>
                    <a:pt x="5199" y="5107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5" name="Google Shape;3295;p35"/>
            <p:cNvSpPr/>
            <p:nvPr/>
          </p:nvSpPr>
          <p:spPr>
            <a:xfrm>
              <a:off x="2292900" y="1611075"/>
              <a:ext cx="17000" cy="16925"/>
            </a:xfrm>
            <a:custGeom>
              <a:avLst/>
              <a:gdLst/>
              <a:ahLst/>
              <a:cxnLst/>
              <a:rect l="l" t="t" r="r" b="b"/>
              <a:pathLst>
                <a:path w="680" h="677" extrusionOk="0">
                  <a:moveTo>
                    <a:pt x="340" y="119"/>
                  </a:moveTo>
                  <a:cubicBezTo>
                    <a:pt x="461" y="119"/>
                    <a:pt x="560" y="219"/>
                    <a:pt x="560" y="340"/>
                  </a:cubicBezTo>
                  <a:cubicBezTo>
                    <a:pt x="560" y="462"/>
                    <a:pt x="461" y="561"/>
                    <a:pt x="340" y="561"/>
                  </a:cubicBezTo>
                  <a:cubicBezTo>
                    <a:pt x="218" y="561"/>
                    <a:pt x="119" y="462"/>
                    <a:pt x="119" y="340"/>
                  </a:cubicBezTo>
                  <a:cubicBezTo>
                    <a:pt x="119" y="219"/>
                    <a:pt x="218" y="119"/>
                    <a:pt x="340" y="119"/>
                  </a:cubicBezTo>
                  <a:close/>
                  <a:moveTo>
                    <a:pt x="340" y="1"/>
                  </a:moveTo>
                  <a:cubicBezTo>
                    <a:pt x="152" y="1"/>
                    <a:pt x="0" y="152"/>
                    <a:pt x="0" y="340"/>
                  </a:cubicBezTo>
                  <a:cubicBezTo>
                    <a:pt x="0" y="525"/>
                    <a:pt x="152" y="677"/>
                    <a:pt x="340" y="677"/>
                  </a:cubicBezTo>
                  <a:cubicBezTo>
                    <a:pt x="527" y="677"/>
                    <a:pt x="679" y="525"/>
                    <a:pt x="679" y="340"/>
                  </a:cubicBezTo>
                  <a:cubicBezTo>
                    <a:pt x="679" y="152"/>
                    <a:pt x="527" y="1"/>
                    <a:pt x="340" y="1"/>
                  </a:cubicBez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6" name="Google Shape;3296;p35"/>
            <p:cNvSpPr/>
            <p:nvPr/>
          </p:nvSpPr>
          <p:spPr>
            <a:xfrm>
              <a:off x="1478875" y="1479550"/>
              <a:ext cx="477800" cy="641750"/>
            </a:xfrm>
            <a:custGeom>
              <a:avLst/>
              <a:gdLst/>
              <a:ahLst/>
              <a:cxnLst/>
              <a:rect l="l" t="t" r="r" b="b"/>
              <a:pathLst>
                <a:path w="19112" h="25670" extrusionOk="0">
                  <a:moveTo>
                    <a:pt x="18775" y="25112"/>
                  </a:moveTo>
                  <a:cubicBezTo>
                    <a:pt x="18897" y="25112"/>
                    <a:pt x="18996" y="25212"/>
                    <a:pt x="18996" y="25333"/>
                  </a:cubicBezTo>
                  <a:cubicBezTo>
                    <a:pt x="18996" y="25455"/>
                    <a:pt x="18897" y="25554"/>
                    <a:pt x="18775" y="25554"/>
                  </a:cubicBezTo>
                  <a:cubicBezTo>
                    <a:pt x="18654" y="25554"/>
                    <a:pt x="18554" y="25455"/>
                    <a:pt x="18554" y="25333"/>
                  </a:cubicBezTo>
                  <a:cubicBezTo>
                    <a:pt x="18554" y="25212"/>
                    <a:pt x="18654" y="25112"/>
                    <a:pt x="18775" y="25112"/>
                  </a:cubicBezTo>
                  <a:close/>
                  <a:moveTo>
                    <a:pt x="1" y="0"/>
                  </a:moveTo>
                  <a:lnTo>
                    <a:pt x="1" y="119"/>
                  </a:lnTo>
                  <a:lnTo>
                    <a:pt x="2690" y="119"/>
                  </a:lnTo>
                  <a:lnTo>
                    <a:pt x="3385" y="823"/>
                  </a:lnTo>
                  <a:lnTo>
                    <a:pt x="3385" y="10051"/>
                  </a:lnTo>
                  <a:lnTo>
                    <a:pt x="18496" y="25140"/>
                  </a:lnTo>
                  <a:cubicBezTo>
                    <a:pt x="18460" y="25195"/>
                    <a:pt x="18436" y="25261"/>
                    <a:pt x="18436" y="25333"/>
                  </a:cubicBezTo>
                  <a:cubicBezTo>
                    <a:pt x="18436" y="25518"/>
                    <a:pt x="18587" y="25670"/>
                    <a:pt x="18775" y="25670"/>
                  </a:cubicBezTo>
                  <a:cubicBezTo>
                    <a:pt x="18960" y="25670"/>
                    <a:pt x="19112" y="25518"/>
                    <a:pt x="19112" y="25333"/>
                  </a:cubicBezTo>
                  <a:cubicBezTo>
                    <a:pt x="19112" y="25145"/>
                    <a:pt x="18960" y="24994"/>
                    <a:pt x="18775" y="24994"/>
                  </a:cubicBezTo>
                  <a:cubicBezTo>
                    <a:pt x="18703" y="24994"/>
                    <a:pt x="18637" y="25018"/>
                    <a:pt x="18582" y="25057"/>
                  </a:cubicBezTo>
                  <a:lnTo>
                    <a:pt x="3501" y="10004"/>
                  </a:lnTo>
                  <a:lnTo>
                    <a:pt x="3501" y="773"/>
                  </a:lnTo>
                  <a:lnTo>
                    <a:pt x="2739" y="0"/>
                  </a:ln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7" name="Google Shape;3297;p35"/>
            <p:cNvSpPr/>
            <p:nvPr/>
          </p:nvSpPr>
          <p:spPr>
            <a:xfrm>
              <a:off x="1467775" y="1794925"/>
              <a:ext cx="496025" cy="426050"/>
            </a:xfrm>
            <a:custGeom>
              <a:avLst/>
              <a:gdLst/>
              <a:ahLst/>
              <a:cxnLst/>
              <a:rect l="l" t="t" r="r" b="b"/>
              <a:pathLst>
                <a:path w="19841" h="17042" extrusionOk="0">
                  <a:moveTo>
                    <a:pt x="332" y="1"/>
                  </a:moveTo>
                  <a:lnTo>
                    <a:pt x="1" y="335"/>
                  </a:lnTo>
                  <a:lnTo>
                    <a:pt x="8691" y="8961"/>
                  </a:lnTo>
                  <a:lnTo>
                    <a:pt x="11368" y="8961"/>
                  </a:lnTo>
                  <a:lnTo>
                    <a:pt x="19053" y="16591"/>
                  </a:lnTo>
                  <a:cubicBezTo>
                    <a:pt x="19051" y="16608"/>
                    <a:pt x="19048" y="16627"/>
                    <a:pt x="19048" y="16644"/>
                  </a:cubicBezTo>
                  <a:cubicBezTo>
                    <a:pt x="19048" y="16864"/>
                    <a:pt x="19225" y="17041"/>
                    <a:pt x="19443" y="17041"/>
                  </a:cubicBezTo>
                  <a:cubicBezTo>
                    <a:pt x="19661" y="17041"/>
                    <a:pt x="19840" y="16864"/>
                    <a:pt x="19840" y="16644"/>
                  </a:cubicBezTo>
                  <a:cubicBezTo>
                    <a:pt x="19837" y="16425"/>
                    <a:pt x="19661" y="16249"/>
                    <a:pt x="19443" y="16249"/>
                  </a:cubicBezTo>
                  <a:cubicBezTo>
                    <a:pt x="19423" y="16249"/>
                    <a:pt x="19404" y="16252"/>
                    <a:pt x="19385" y="16254"/>
                  </a:cubicBezTo>
                  <a:lnTo>
                    <a:pt x="11561" y="8489"/>
                  </a:lnTo>
                  <a:lnTo>
                    <a:pt x="8884" y="8489"/>
                  </a:lnTo>
                  <a:lnTo>
                    <a:pt x="332" y="1"/>
                  </a:ln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8" name="Google Shape;3298;p35"/>
            <p:cNvSpPr/>
            <p:nvPr/>
          </p:nvSpPr>
          <p:spPr>
            <a:xfrm>
              <a:off x="1707600" y="2102300"/>
              <a:ext cx="16925" cy="16950"/>
            </a:xfrm>
            <a:custGeom>
              <a:avLst/>
              <a:gdLst/>
              <a:ahLst/>
              <a:cxnLst/>
              <a:rect l="l" t="t" r="r" b="b"/>
              <a:pathLst>
                <a:path w="677" h="678" extrusionOk="0">
                  <a:moveTo>
                    <a:pt x="337" y="117"/>
                  </a:moveTo>
                  <a:cubicBezTo>
                    <a:pt x="461" y="117"/>
                    <a:pt x="558" y="216"/>
                    <a:pt x="558" y="338"/>
                  </a:cubicBezTo>
                  <a:cubicBezTo>
                    <a:pt x="558" y="459"/>
                    <a:pt x="461" y="558"/>
                    <a:pt x="337" y="558"/>
                  </a:cubicBezTo>
                  <a:cubicBezTo>
                    <a:pt x="216" y="558"/>
                    <a:pt x="119" y="459"/>
                    <a:pt x="119" y="338"/>
                  </a:cubicBezTo>
                  <a:cubicBezTo>
                    <a:pt x="119" y="216"/>
                    <a:pt x="216" y="117"/>
                    <a:pt x="337" y="117"/>
                  </a:cubicBezTo>
                  <a:close/>
                  <a:moveTo>
                    <a:pt x="337" y="1"/>
                  </a:moveTo>
                  <a:cubicBezTo>
                    <a:pt x="152" y="1"/>
                    <a:pt x="0" y="153"/>
                    <a:pt x="0" y="338"/>
                  </a:cubicBezTo>
                  <a:cubicBezTo>
                    <a:pt x="0" y="525"/>
                    <a:pt x="152" y="677"/>
                    <a:pt x="337" y="677"/>
                  </a:cubicBezTo>
                  <a:cubicBezTo>
                    <a:pt x="525" y="677"/>
                    <a:pt x="677" y="525"/>
                    <a:pt x="677" y="338"/>
                  </a:cubicBezTo>
                  <a:cubicBezTo>
                    <a:pt x="677" y="153"/>
                    <a:pt x="525" y="1"/>
                    <a:pt x="337" y="1"/>
                  </a:cubicBez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9" name="Google Shape;3299;p35"/>
            <p:cNvSpPr/>
            <p:nvPr/>
          </p:nvSpPr>
          <p:spPr>
            <a:xfrm>
              <a:off x="2694325" y="1972500"/>
              <a:ext cx="284150" cy="305875"/>
            </a:xfrm>
            <a:custGeom>
              <a:avLst/>
              <a:gdLst/>
              <a:ahLst/>
              <a:cxnLst/>
              <a:rect l="l" t="t" r="r" b="b"/>
              <a:pathLst>
                <a:path w="11366" h="12235" extrusionOk="0">
                  <a:moveTo>
                    <a:pt x="338" y="11677"/>
                  </a:moveTo>
                  <a:cubicBezTo>
                    <a:pt x="459" y="11677"/>
                    <a:pt x="558" y="11777"/>
                    <a:pt x="558" y="11898"/>
                  </a:cubicBezTo>
                  <a:cubicBezTo>
                    <a:pt x="558" y="12019"/>
                    <a:pt x="459" y="12119"/>
                    <a:pt x="338" y="12119"/>
                  </a:cubicBezTo>
                  <a:cubicBezTo>
                    <a:pt x="216" y="12119"/>
                    <a:pt x="117" y="12019"/>
                    <a:pt x="117" y="11898"/>
                  </a:cubicBezTo>
                  <a:cubicBezTo>
                    <a:pt x="117" y="11777"/>
                    <a:pt x="216" y="11677"/>
                    <a:pt x="338" y="11677"/>
                  </a:cubicBezTo>
                  <a:close/>
                  <a:moveTo>
                    <a:pt x="4296" y="0"/>
                  </a:moveTo>
                  <a:lnTo>
                    <a:pt x="3603" y="699"/>
                  </a:lnTo>
                  <a:lnTo>
                    <a:pt x="3603" y="5124"/>
                  </a:lnTo>
                  <a:lnTo>
                    <a:pt x="296" y="8453"/>
                  </a:lnTo>
                  <a:lnTo>
                    <a:pt x="280" y="8469"/>
                  </a:lnTo>
                  <a:lnTo>
                    <a:pt x="280" y="11564"/>
                  </a:lnTo>
                  <a:cubicBezTo>
                    <a:pt x="122" y="11594"/>
                    <a:pt x="1" y="11732"/>
                    <a:pt x="1" y="11898"/>
                  </a:cubicBezTo>
                  <a:cubicBezTo>
                    <a:pt x="1" y="12083"/>
                    <a:pt x="153" y="12235"/>
                    <a:pt x="338" y="12235"/>
                  </a:cubicBezTo>
                  <a:cubicBezTo>
                    <a:pt x="525" y="12235"/>
                    <a:pt x="677" y="12083"/>
                    <a:pt x="677" y="11898"/>
                  </a:cubicBezTo>
                  <a:cubicBezTo>
                    <a:pt x="677" y="11732"/>
                    <a:pt x="556" y="11594"/>
                    <a:pt x="398" y="11564"/>
                  </a:cubicBezTo>
                  <a:lnTo>
                    <a:pt x="398" y="8519"/>
                  </a:lnTo>
                  <a:lnTo>
                    <a:pt x="3719" y="5171"/>
                  </a:lnTo>
                  <a:lnTo>
                    <a:pt x="3719" y="748"/>
                  </a:lnTo>
                  <a:lnTo>
                    <a:pt x="4346" y="119"/>
                  </a:lnTo>
                  <a:lnTo>
                    <a:pt x="11366" y="119"/>
                  </a:lnTo>
                  <a:lnTo>
                    <a:pt x="11366" y="0"/>
                  </a:ln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0" name="Google Shape;3300;p35"/>
            <p:cNvSpPr/>
            <p:nvPr/>
          </p:nvSpPr>
          <p:spPr>
            <a:xfrm>
              <a:off x="2883975" y="2012650"/>
              <a:ext cx="19775" cy="19850"/>
            </a:xfrm>
            <a:custGeom>
              <a:avLst/>
              <a:gdLst/>
              <a:ahLst/>
              <a:cxnLst/>
              <a:rect l="l" t="t" r="r" b="b"/>
              <a:pathLst>
                <a:path w="791" h="794" extrusionOk="0">
                  <a:moveTo>
                    <a:pt x="395" y="1"/>
                  </a:moveTo>
                  <a:cubicBezTo>
                    <a:pt x="177" y="1"/>
                    <a:pt x="1" y="178"/>
                    <a:pt x="1" y="398"/>
                  </a:cubicBezTo>
                  <a:cubicBezTo>
                    <a:pt x="1" y="616"/>
                    <a:pt x="177" y="793"/>
                    <a:pt x="395" y="793"/>
                  </a:cubicBezTo>
                  <a:cubicBezTo>
                    <a:pt x="613" y="793"/>
                    <a:pt x="790" y="616"/>
                    <a:pt x="790" y="398"/>
                  </a:cubicBezTo>
                  <a:cubicBezTo>
                    <a:pt x="790" y="178"/>
                    <a:pt x="613" y="1"/>
                    <a:pt x="395" y="1"/>
                  </a:cubicBez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1" name="Google Shape;3301;p35"/>
            <p:cNvSpPr/>
            <p:nvPr/>
          </p:nvSpPr>
          <p:spPr>
            <a:xfrm>
              <a:off x="2855125" y="2014100"/>
              <a:ext cx="16950" cy="16950"/>
            </a:xfrm>
            <a:custGeom>
              <a:avLst/>
              <a:gdLst/>
              <a:ahLst/>
              <a:cxnLst/>
              <a:rect l="l" t="t" r="r" b="b"/>
              <a:pathLst>
                <a:path w="678" h="678" extrusionOk="0">
                  <a:moveTo>
                    <a:pt x="340" y="117"/>
                  </a:moveTo>
                  <a:cubicBezTo>
                    <a:pt x="462" y="117"/>
                    <a:pt x="561" y="216"/>
                    <a:pt x="561" y="338"/>
                  </a:cubicBezTo>
                  <a:cubicBezTo>
                    <a:pt x="561" y="462"/>
                    <a:pt x="462" y="558"/>
                    <a:pt x="340" y="558"/>
                  </a:cubicBezTo>
                  <a:cubicBezTo>
                    <a:pt x="219" y="558"/>
                    <a:pt x="119" y="459"/>
                    <a:pt x="119" y="338"/>
                  </a:cubicBezTo>
                  <a:cubicBezTo>
                    <a:pt x="119" y="216"/>
                    <a:pt x="219" y="117"/>
                    <a:pt x="340" y="117"/>
                  </a:cubicBezTo>
                  <a:close/>
                  <a:moveTo>
                    <a:pt x="340" y="1"/>
                  </a:moveTo>
                  <a:cubicBezTo>
                    <a:pt x="153" y="1"/>
                    <a:pt x="1" y="153"/>
                    <a:pt x="1" y="338"/>
                  </a:cubicBezTo>
                  <a:cubicBezTo>
                    <a:pt x="1" y="525"/>
                    <a:pt x="153" y="677"/>
                    <a:pt x="340" y="677"/>
                  </a:cubicBezTo>
                  <a:cubicBezTo>
                    <a:pt x="525" y="677"/>
                    <a:pt x="677" y="525"/>
                    <a:pt x="677" y="338"/>
                  </a:cubicBezTo>
                  <a:cubicBezTo>
                    <a:pt x="677" y="153"/>
                    <a:pt x="525" y="1"/>
                    <a:pt x="340" y="1"/>
                  </a:cubicBez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2" name="Google Shape;3302;p35"/>
            <p:cNvSpPr/>
            <p:nvPr/>
          </p:nvSpPr>
          <p:spPr>
            <a:xfrm>
              <a:off x="2504275" y="1775475"/>
              <a:ext cx="497125" cy="627900"/>
            </a:xfrm>
            <a:custGeom>
              <a:avLst/>
              <a:gdLst/>
              <a:ahLst/>
              <a:cxnLst/>
              <a:rect l="l" t="t" r="r" b="b"/>
              <a:pathLst>
                <a:path w="19885" h="25116" extrusionOk="0">
                  <a:moveTo>
                    <a:pt x="19550" y="0"/>
                  </a:moveTo>
                  <a:lnTo>
                    <a:pt x="15318" y="4262"/>
                  </a:lnTo>
                  <a:lnTo>
                    <a:pt x="8448" y="4262"/>
                  </a:lnTo>
                  <a:lnTo>
                    <a:pt x="161" y="12613"/>
                  </a:lnTo>
                  <a:lnTo>
                    <a:pt x="161" y="24403"/>
                  </a:lnTo>
                  <a:cubicBezTo>
                    <a:pt x="64" y="24477"/>
                    <a:pt x="0" y="24591"/>
                    <a:pt x="0" y="24720"/>
                  </a:cubicBezTo>
                  <a:cubicBezTo>
                    <a:pt x="0" y="24938"/>
                    <a:pt x="177" y="25115"/>
                    <a:pt x="395" y="25115"/>
                  </a:cubicBezTo>
                  <a:cubicBezTo>
                    <a:pt x="616" y="25115"/>
                    <a:pt x="793" y="24938"/>
                    <a:pt x="793" y="24720"/>
                  </a:cubicBezTo>
                  <a:cubicBezTo>
                    <a:pt x="793" y="24591"/>
                    <a:pt x="729" y="24477"/>
                    <a:pt x="633" y="24403"/>
                  </a:cubicBezTo>
                  <a:lnTo>
                    <a:pt x="633" y="12806"/>
                  </a:lnTo>
                  <a:lnTo>
                    <a:pt x="8644" y="4734"/>
                  </a:lnTo>
                  <a:lnTo>
                    <a:pt x="15514" y="4734"/>
                  </a:lnTo>
                  <a:lnTo>
                    <a:pt x="19884" y="331"/>
                  </a:lnTo>
                  <a:lnTo>
                    <a:pt x="19550" y="0"/>
                  </a:ln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3" name="Google Shape;3303;p35"/>
            <p:cNvSpPr/>
            <p:nvPr/>
          </p:nvSpPr>
          <p:spPr>
            <a:xfrm>
              <a:off x="2824900" y="2014100"/>
              <a:ext cx="16925" cy="16950"/>
            </a:xfrm>
            <a:custGeom>
              <a:avLst/>
              <a:gdLst/>
              <a:ahLst/>
              <a:cxnLst/>
              <a:rect l="l" t="t" r="r" b="b"/>
              <a:pathLst>
                <a:path w="677" h="678" extrusionOk="0">
                  <a:moveTo>
                    <a:pt x="340" y="117"/>
                  </a:moveTo>
                  <a:cubicBezTo>
                    <a:pt x="462" y="117"/>
                    <a:pt x="561" y="216"/>
                    <a:pt x="561" y="338"/>
                  </a:cubicBezTo>
                  <a:cubicBezTo>
                    <a:pt x="558" y="462"/>
                    <a:pt x="462" y="558"/>
                    <a:pt x="340" y="558"/>
                  </a:cubicBezTo>
                  <a:cubicBezTo>
                    <a:pt x="219" y="558"/>
                    <a:pt x="119" y="459"/>
                    <a:pt x="119" y="338"/>
                  </a:cubicBezTo>
                  <a:cubicBezTo>
                    <a:pt x="119" y="216"/>
                    <a:pt x="219" y="117"/>
                    <a:pt x="340" y="117"/>
                  </a:cubicBezTo>
                  <a:close/>
                  <a:moveTo>
                    <a:pt x="340" y="1"/>
                  </a:moveTo>
                  <a:cubicBezTo>
                    <a:pt x="153" y="1"/>
                    <a:pt x="1" y="153"/>
                    <a:pt x="1" y="338"/>
                  </a:cubicBezTo>
                  <a:cubicBezTo>
                    <a:pt x="1" y="525"/>
                    <a:pt x="153" y="677"/>
                    <a:pt x="340" y="677"/>
                  </a:cubicBezTo>
                  <a:cubicBezTo>
                    <a:pt x="525" y="677"/>
                    <a:pt x="677" y="525"/>
                    <a:pt x="677" y="338"/>
                  </a:cubicBezTo>
                  <a:cubicBezTo>
                    <a:pt x="677" y="153"/>
                    <a:pt x="525" y="1"/>
                    <a:pt x="340" y="1"/>
                  </a:cubicBez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4" name="Google Shape;3304;p35"/>
            <p:cNvSpPr/>
            <p:nvPr/>
          </p:nvSpPr>
          <p:spPr>
            <a:xfrm>
              <a:off x="2670875" y="1949175"/>
              <a:ext cx="307600" cy="329200"/>
            </a:xfrm>
            <a:custGeom>
              <a:avLst/>
              <a:gdLst/>
              <a:ahLst/>
              <a:cxnLst/>
              <a:rect l="l" t="t" r="r" b="b"/>
              <a:pathLst>
                <a:path w="12304" h="13168" extrusionOk="0">
                  <a:moveTo>
                    <a:pt x="337" y="12610"/>
                  </a:moveTo>
                  <a:cubicBezTo>
                    <a:pt x="458" y="12610"/>
                    <a:pt x="558" y="12710"/>
                    <a:pt x="558" y="12831"/>
                  </a:cubicBezTo>
                  <a:cubicBezTo>
                    <a:pt x="558" y="12952"/>
                    <a:pt x="458" y="13052"/>
                    <a:pt x="337" y="13052"/>
                  </a:cubicBezTo>
                  <a:cubicBezTo>
                    <a:pt x="216" y="13052"/>
                    <a:pt x="116" y="12952"/>
                    <a:pt x="116" y="12831"/>
                  </a:cubicBezTo>
                  <a:cubicBezTo>
                    <a:pt x="116" y="12710"/>
                    <a:pt x="216" y="12610"/>
                    <a:pt x="337" y="12610"/>
                  </a:cubicBezTo>
                  <a:close/>
                  <a:moveTo>
                    <a:pt x="4928" y="0"/>
                  </a:moveTo>
                  <a:lnTo>
                    <a:pt x="3603" y="1336"/>
                  </a:lnTo>
                  <a:lnTo>
                    <a:pt x="3603" y="5761"/>
                  </a:lnTo>
                  <a:lnTo>
                    <a:pt x="296" y="9091"/>
                  </a:lnTo>
                  <a:lnTo>
                    <a:pt x="279" y="9107"/>
                  </a:lnTo>
                  <a:lnTo>
                    <a:pt x="279" y="12497"/>
                  </a:lnTo>
                  <a:cubicBezTo>
                    <a:pt x="119" y="12527"/>
                    <a:pt x="0" y="12665"/>
                    <a:pt x="0" y="12831"/>
                  </a:cubicBezTo>
                  <a:cubicBezTo>
                    <a:pt x="0" y="13016"/>
                    <a:pt x="152" y="13168"/>
                    <a:pt x="337" y="13168"/>
                  </a:cubicBezTo>
                  <a:cubicBezTo>
                    <a:pt x="525" y="13168"/>
                    <a:pt x="677" y="13016"/>
                    <a:pt x="677" y="12831"/>
                  </a:cubicBezTo>
                  <a:cubicBezTo>
                    <a:pt x="677" y="12665"/>
                    <a:pt x="555" y="12527"/>
                    <a:pt x="398" y="12497"/>
                  </a:cubicBezTo>
                  <a:lnTo>
                    <a:pt x="398" y="9157"/>
                  </a:lnTo>
                  <a:lnTo>
                    <a:pt x="3719" y="5808"/>
                  </a:lnTo>
                  <a:lnTo>
                    <a:pt x="3719" y="1383"/>
                  </a:lnTo>
                  <a:lnTo>
                    <a:pt x="4977" y="116"/>
                  </a:lnTo>
                  <a:lnTo>
                    <a:pt x="12304" y="116"/>
                  </a:lnTo>
                  <a:lnTo>
                    <a:pt x="12304" y="0"/>
                  </a:ln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5" name="Google Shape;3305;p35"/>
            <p:cNvSpPr/>
            <p:nvPr/>
          </p:nvSpPr>
          <p:spPr>
            <a:xfrm>
              <a:off x="2647325" y="1851175"/>
              <a:ext cx="330400" cy="427275"/>
            </a:xfrm>
            <a:custGeom>
              <a:avLst/>
              <a:gdLst/>
              <a:ahLst/>
              <a:cxnLst/>
              <a:rect l="l" t="t" r="r" b="b"/>
              <a:pathLst>
                <a:path w="13216" h="17091" extrusionOk="0">
                  <a:moveTo>
                    <a:pt x="340" y="16530"/>
                  </a:moveTo>
                  <a:cubicBezTo>
                    <a:pt x="462" y="16530"/>
                    <a:pt x="561" y="16630"/>
                    <a:pt x="561" y="16751"/>
                  </a:cubicBezTo>
                  <a:cubicBezTo>
                    <a:pt x="561" y="16872"/>
                    <a:pt x="462" y="16972"/>
                    <a:pt x="340" y="16972"/>
                  </a:cubicBezTo>
                  <a:cubicBezTo>
                    <a:pt x="219" y="16972"/>
                    <a:pt x="120" y="16872"/>
                    <a:pt x="120" y="16751"/>
                  </a:cubicBezTo>
                  <a:cubicBezTo>
                    <a:pt x="120" y="16630"/>
                    <a:pt x="219" y="16530"/>
                    <a:pt x="340" y="16530"/>
                  </a:cubicBezTo>
                  <a:close/>
                  <a:moveTo>
                    <a:pt x="13133" y="0"/>
                  </a:moveTo>
                  <a:lnTo>
                    <a:pt x="10173" y="2984"/>
                  </a:lnTo>
                  <a:lnTo>
                    <a:pt x="5577" y="2984"/>
                  </a:lnTo>
                  <a:lnTo>
                    <a:pt x="3614" y="4964"/>
                  </a:lnTo>
                  <a:lnTo>
                    <a:pt x="3614" y="9389"/>
                  </a:lnTo>
                  <a:lnTo>
                    <a:pt x="291" y="12735"/>
                  </a:lnTo>
                  <a:lnTo>
                    <a:pt x="282" y="16420"/>
                  </a:lnTo>
                  <a:cubicBezTo>
                    <a:pt x="122" y="16447"/>
                    <a:pt x="1" y="16585"/>
                    <a:pt x="1" y="16751"/>
                  </a:cubicBezTo>
                  <a:cubicBezTo>
                    <a:pt x="1" y="16939"/>
                    <a:pt x="153" y="17091"/>
                    <a:pt x="340" y="17091"/>
                  </a:cubicBezTo>
                  <a:cubicBezTo>
                    <a:pt x="528" y="17091"/>
                    <a:pt x="680" y="16939"/>
                    <a:pt x="680" y="16751"/>
                  </a:cubicBezTo>
                  <a:cubicBezTo>
                    <a:pt x="680" y="16585"/>
                    <a:pt x="559" y="16447"/>
                    <a:pt x="401" y="16417"/>
                  </a:cubicBezTo>
                  <a:lnTo>
                    <a:pt x="409" y="12784"/>
                  </a:lnTo>
                  <a:lnTo>
                    <a:pt x="3730" y="9436"/>
                  </a:lnTo>
                  <a:lnTo>
                    <a:pt x="3730" y="5011"/>
                  </a:lnTo>
                  <a:lnTo>
                    <a:pt x="5627" y="3103"/>
                  </a:lnTo>
                  <a:lnTo>
                    <a:pt x="10220" y="3103"/>
                  </a:lnTo>
                  <a:lnTo>
                    <a:pt x="13215" y="86"/>
                  </a:lnTo>
                  <a:lnTo>
                    <a:pt x="13133" y="0"/>
                  </a:ln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6" name="Google Shape;3306;p35"/>
            <p:cNvSpPr/>
            <p:nvPr/>
          </p:nvSpPr>
          <p:spPr>
            <a:xfrm>
              <a:off x="2414275" y="1478925"/>
              <a:ext cx="324450" cy="777500"/>
            </a:xfrm>
            <a:custGeom>
              <a:avLst/>
              <a:gdLst/>
              <a:ahLst/>
              <a:cxnLst/>
              <a:rect l="l" t="t" r="r" b="b"/>
              <a:pathLst>
                <a:path w="12978" h="31100" extrusionOk="0">
                  <a:moveTo>
                    <a:pt x="340" y="30540"/>
                  </a:moveTo>
                  <a:cubicBezTo>
                    <a:pt x="462" y="30540"/>
                    <a:pt x="561" y="30639"/>
                    <a:pt x="561" y="30760"/>
                  </a:cubicBezTo>
                  <a:cubicBezTo>
                    <a:pt x="561" y="30882"/>
                    <a:pt x="462" y="30981"/>
                    <a:pt x="340" y="30981"/>
                  </a:cubicBezTo>
                  <a:cubicBezTo>
                    <a:pt x="219" y="30981"/>
                    <a:pt x="119" y="30882"/>
                    <a:pt x="119" y="30760"/>
                  </a:cubicBezTo>
                  <a:cubicBezTo>
                    <a:pt x="119" y="30639"/>
                    <a:pt x="219" y="30540"/>
                    <a:pt x="340" y="30540"/>
                  </a:cubicBezTo>
                  <a:close/>
                  <a:moveTo>
                    <a:pt x="12895" y="0"/>
                  </a:moveTo>
                  <a:lnTo>
                    <a:pt x="4834" y="8097"/>
                  </a:lnTo>
                  <a:lnTo>
                    <a:pt x="4818" y="8116"/>
                  </a:lnTo>
                  <a:lnTo>
                    <a:pt x="4818" y="15097"/>
                  </a:lnTo>
                  <a:lnTo>
                    <a:pt x="953" y="18979"/>
                  </a:lnTo>
                  <a:lnTo>
                    <a:pt x="953" y="24364"/>
                  </a:lnTo>
                  <a:lnTo>
                    <a:pt x="282" y="25041"/>
                  </a:lnTo>
                  <a:lnTo>
                    <a:pt x="282" y="30429"/>
                  </a:lnTo>
                  <a:cubicBezTo>
                    <a:pt x="122" y="30457"/>
                    <a:pt x="1" y="30595"/>
                    <a:pt x="1" y="30760"/>
                  </a:cubicBezTo>
                  <a:cubicBezTo>
                    <a:pt x="1" y="30948"/>
                    <a:pt x="153" y="31100"/>
                    <a:pt x="340" y="31100"/>
                  </a:cubicBezTo>
                  <a:cubicBezTo>
                    <a:pt x="528" y="31100"/>
                    <a:pt x="680" y="30948"/>
                    <a:pt x="680" y="30760"/>
                  </a:cubicBezTo>
                  <a:cubicBezTo>
                    <a:pt x="680" y="30595"/>
                    <a:pt x="558" y="30457"/>
                    <a:pt x="398" y="30429"/>
                  </a:cubicBezTo>
                  <a:lnTo>
                    <a:pt x="398" y="25090"/>
                  </a:lnTo>
                  <a:lnTo>
                    <a:pt x="1072" y="24414"/>
                  </a:lnTo>
                  <a:lnTo>
                    <a:pt x="1072" y="19028"/>
                  </a:lnTo>
                  <a:lnTo>
                    <a:pt x="4936" y="15147"/>
                  </a:lnTo>
                  <a:lnTo>
                    <a:pt x="4936" y="8163"/>
                  </a:lnTo>
                  <a:lnTo>
                    <a:pt x="12978" y="83"/>
                  </a:lnTo>
                  <a:lnTo>
                    <a:pt x="12895" y="0"/>
                  </a:ln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7" name="Google Shape;3307;p35"/>
            <p:cNvSpPr/>
            <p:nvPr/>
          </p:nvSpPr>
          <p:spPr>
            <a:xfrm>
              <a:off x="2294950" y="1643925"/>
              <a:ext cx="112925" cy="685675"/>
            </a:xfrm>
            <a:custGeom>
              <a:avLst/>
              <a:gdLst/>
              <a:ahLst/>
              <a:cxnLst/>
              <a:rect l="l" t="t" r="r" b="b"/>
              <a:pathLst>
                <a:path w="4517" h="27427" extrusionOk="0">
                  <a:moveTo>
                    <a:pt x="338" y="26866"/>
                  </a:moveTo>
                  <a:cubicBezTo>
                    <a:pt x="462" y="26866"/>
                    <a:pt x="558" y="26965"/>
                    <a:pt x="558" y="27087"/>
                  </a:cubicBezTo>
                  <a:cubicBezTo>
                    <a:pt x="558" y="27208"/>
                    <a:pt x="462" y="27307"/>
                    <a:pt x="338" y="27307"/>
                  </a:cubicBezTo>
                  <a:cubicBezTo>
                    <a:pt x="216" y="27307"/>
                    <a:pt x="120" y="27208"/>
                    <a:pt x="120" y="27087"/>
                  </a:cubicBezTo>
                  <a:cubicBezTo>
                    <a:pt x="120" y="26965"/>
                    <a:pt x="216" y="26866"/>
                    <a:pt x="338" y="26866"/>
                  </a:cubicBezTo>
                  <a:close/>
                  <a:moveTo>
                    <a:pt x="4398" y="1"/>
                  </a:moveTo>
                  <a:lnTo>
                    <a:pt x="4398" y="6093"/>
                  </a:lnTo>
                  <a:lnTo>
                    <a:pt x="1097" y="9408"/>
                  </a:lnTo>
                  <a:lnTo>
                    <a:pt x="1077" y="9425"/>
                  </a:lnTo>
                  <a:lnTo>
                    <a:pt x="1077" y="19592"/>
                  </a:lnTo>
                  <a:lnTo>
                    <a:pt x="280" y="20392"/>
                  </a:lnTo>
                  <a:lnTo>
                    <a:pt x="280" y="26755"/>
                  </a:lnTo>
                  <a:cubicBezTo>
                    <a:pt x="122" y="26783"/>
                    <a:pt x="1" y="26921"/>
                    <a:pt x="1" y="27087"/>
                  </a:cubicBezTo>
                  <a:cubicBezTo>
                    <a:pt x="1" y="27274"/>
                    <a:pt x="153" y="27426"/>
                    <a:pt x="340" y="27426"/>
                  </a:cubicBezTo>
                  <a:cubicBezTo>
                    <a:pt x="525" y="27426"/>
                    <a:pt x="677" y="27274"/>
                    <a:pt x="677" y="27087"/>
                  </a:cubicBezTo>
                  <a:cubicBezTo>
                    <a:pt x="677" y="26921"/>
                    <a:pt x="556" y="26783"/>
                    <a:pt x="398" y="26755"/>
                  </a:cubicBezTo>
                  <a:lnTo>
                    <a:pt x="398" y="20442"/>
                  </a:lnTo>
                  <a:lnTo>
                    <a:pt x="1196" y="19639"/>
                  </a:lnTo>
                  <a:lnTo>
                    <a:pt x="1196" y="9475"/>
                  </a:lnTo>
                  <a:lnTo>
                    <a:pt x="4500" y="6159"/>
                  </a:lnTo>
                  <a:lnTo>
                    <a:pt x="4517" y="6143"/>
                  </a:lnTo>
                  <a:lnTo>
                    <a:pt x="4517" y="1"/>
                  </a:ln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8" name="Google Shape;3308;p35"/>
            <p:cNvSpPr/>
            <p:nvPr/>
          </p:nvSpPr>
          <p:spPr>
            <a:xfrm>
              <a:off x="2319325" y="978025"/>
              <a:ext cx="44250" cy="465925"/>
            </a:xfrm>
            <a:custGeom>
              <a:avLst/>
              <a:gdLst/>
              <a:ahLst/>
              <a:cxnLst/>
              <a:rect l="l" t="t" r="r" b="b"/>
              <a:pathLst>
                <a:path w="1770" h="18637" extrusionOk="0">
                  <a:moveTo>
                    <a:pt x="1430" y="18076"/>
                  </a:moveTo>
                  <a:cubicBezTo>
                    <a:pt x="1552" y="18076"/>
                    <a:pt x="1651" y="18176"/>
                    <a:pt x="1651" y="18297"/>
                  </a:cubicBezTo>
                  <a:cubicBezTo>
                    <a:pt x="1651" y="18419"/>
                    <a:pt x="1552" y="18518"/>
                    <a:pt x="1430" y="18518"/>
                  </a:cubicBezTo>
                  <a:cubicBezTo>
                    <a:pt x="1309" y="18518"/>
                    <a:pt x="1209" y="18419"/>
                    <a:pt x="1209" y="18297"/>
                  </a:cubicBezTo>
                  <a:cubicBezTo>
                    <a:pt x="1209" y="18176"/>
                    <a:pt x="1309" y="18076"/>
                    <a:pt x="1430" y="18076"/>
                  </a:cubicBezTo>
                  <a:close/>
                  <a:moveTo>
                    <a:pt x="0" y="1"/>
                  </a:moveTo>
                  <a:lnTo>
                    <a:pt x="0" y="9461"/>
                  </a:lnTo>
                  <a:lnTo>
                    <a:pt x="1372" y="10822"/>
                  </a:lnTo>
                  <a:lnTo>
                    <a:pt x="1372" y="17966"/>
                  </a:lnTo>
                  <a:cubicBezTo>
                    <a:pt x="1212" y="17993"/>
                    <a:pt x="1093" y="18131"/>
                    <a:pt x="1093" y="18297"/>
                  </a:cubicBezTo>
                  <a:cubicBezTo>
                    <a:pt x="1093" y="18485"/>
                    <a:pt x="1245" y="18637"/>
                    <a:pt x="1430" y="18637"/>
                  </a:cubicBezTo>
                  <a:cubicBezTo>
                    <a:pt x="1618" y="18637"/>
                    <a:pt x="1770" y="18485"/>
                    <a:pt x="1770" y="18297"/>
                  </a:cubicBezTo>
                  <a:cubicBezTo>
                    <a:pt x="1770" y="18131"/>
                    <a:pt x="1648" y="17993"/>
                    <a:pt x="1491" y="17966"/>
                  </a:cubicBezTo>
                  <a:lnTo>
                    <a:pt x="1491" y="10772"/>
                  </a:lnTo>
                  <a:lnTo>
                    <a:pt x="119" y="9411"/>
                  </a:lnTo>
                  <a:lnTo>
                    <a:pt x="119" y="1"/>
                  </a:ln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9" name="Google Shape;3309;p35"/>
            <p:cNvSpPr/>
            <p:nvPr/>
          </p:nvSpPr>
          <p:spPr>
            <a:xfrm>
              <a:off x="2383650" y="1447800"/>
              <a:ext cx="355075" cy="632575"/>
            </a:xfrm>
            <a:custGeom>
              <a:avLst/>
              <a:gdLst/>
              <a:ahLst/>
              <a:cxnLst/>
              <a:rect l="l" t="t" r="r" b="b"/>
              <a:pathLst>
                <a:path w="14203" h="25303" extrusionOk="0">
                  <a:moveTo>
                    <a:pt x="340" y="24743"/>
                  </a:moveTo>
                  <a:cubicBezTo>
                    <a:pt x="461" y="24743"/>
                    <a:pt x="558" y="24842"/>
                    <a:pt x="558" y="24963"/>
                  </a:cubicBezTo>
                  <a:cubicBezTo>
                    <a:pt x="558" y="25085"/>
                    <a:pt x="461" y="25184"/>
                    <a:pt x="340" y="25184"/>
                  </a:cubicBezTo>
                  <a:cubicBezTo>
                    <a:pt x="218" y="25184"/>
                    <a:pt x="119" y="25085"/>
                    <a:pt x="119" y="24963"/>
                  </a:cubicBezTo>
                  <a:cubicBezTo>
                    <a:pt x="119" y="24842"/>
                    <a:pt x="218" y="24743"/>
                    <a:pt x="340" y="24743"/>
                  </a:cubicBezTo>
                  <a:close/>
                  <a:moveTo>
                    <a:pt x="14120" y="0"/>
                  </a:moveTo>
                  <a:lnTo>
                    <a:pt x="5115" y="9046"/>
                  </a:lnTo>
                  <a:lnTo>
                    <a:pt x="5099" y="9063"/>
                  </a:lnTo>
                  <a:lnTo>
                    <a:pt x="5099" y="16044"/>
                  </a:lnTo>
                  <a:lnTo>
                    <a:pt x="1234" y="19926"/>
                  </a:lnTo>
                  <a:lnTo>
                    <a:pt x="1234" y="21275"/>
                  </a:lnTo>
                  <a:lnTo>
                    <a:pt x="279" y="22236"/>
                  </a:lnTo>
                  <a:lnTo>
                    <a:pt x="279" y="24632"/>
                  </a:lnTo>
                  <a:cubicBezTo>
                    <a:pt x="122" y="24660"/>
                    <a:pt x="0" y="24798"/>
                    <a:pt x="0" y="24963"/>
                  </a:cubicBezTo>
                  <a:cubicBezTo>
                    <a:pt x="0" y="25151"/>
                    <a:pt x="152" y="25303"/>
                    <a:pt x="337" y="25303"/>
                  </a:cubicBezTo>
                  <a:cubicBezTo>
                    <a:pt x="525" y="25303"/>
                    <a:pt x="676" y="25151"/>
                    <a:pt x="676" y="24963"/>
                  </a:cubicBezTo>
                  <a:cubicBezTo>
                    <a:pt x="676" y="24798"/>
                    <a:pt x="555" y="24660"/>
                    <a:pt x="398" y="24632"/>
                  </a:cubicBezTo>
                  <a:lnTo>
                    <a:pt x="398" y="22286"/>
                  </a:lnTo>
                  <a:lnTo>
                    <a:pt x="1353" y="21325"/>
                  </a:lnTo>
                  <a:lnTo>
                    <a:pt x="1353" y="19975"/>
                  </a:lnTo>
                  <a:lnTo>
                    <a:pt x="5215" y="16094"/>
                  </a:lnTo>
                  <a:lnTo>
                    <a:pt x="5215" y="9110"/>
                  </a:lnTo>
                  <a:lnTo>
                    <a:pt x="14203" y="83"/>
                  </a:lnTo>
                  <a:lnTo>
                    <a:pt x="14120" y="0"/>
                  </a:ln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0" name="Google Shape;3310;p35"/>
            <p:cNvSpPr/>
            <p:nvPr/>
          </p:nvSpPr>
          <p:spPr>
            <a:xfrm>
              <a:off x="2570600" y="2009975"/>
              <a:ext cx="134375" cy="180625"/>
            </a:xfrm>
            <a:custGeom>
              <a:avLst/>
              <a:gdLst/>
              <a:ahLst/>
              <a:cxnLst/>
              <a:rect l="l" t="t" r="r" b="b"/>
              <a:pathLst>
                <a:path w="5375" h="7225" extrusionOk="0">
                  <a:moveTo>
                    <a:pt x="340" y="6667"/>
                  </a:moveTo>
                  <a:cubicBezTo>
                    <a:pt x="461" y="6667"/>
                    <a:pt x="561" y="6766"/>
                    <a:pt x="561" y="6888"/>
                  </a:cubicBezTo>
                  <a:cubicBezTo>
                    <a:pt x="561" y="7009"/>
                    <a:pt x="461" y="7109"/>
                    <a:pt x="340" y="7109"/>
                  </a:cubicBezTo>
                  <a:cubicBezTo>
                    <a:pt x="218" y="7109"/>
                    <a:pt x="119" y="7009"/>
                    <a:pt x="119" y="6888"/>
                  </a:cubicBezTo>
                  <a:cubicBezTo>
                    <a:pt x="119" y="6766"/>
                    <a:pt x="218" y="6667"/>
                    <a:pt x="340" y="6667"/>
                  </a:cubicBezTo>
                  <a:close/>
                  <a:moveTo>
                    <a:pt x="5292" y="0"/>
                  </a:moveTo>
                  <a:lnTo>
                    <a:pt x="298" y="5033"/>
                  </a:lnTo>
                  <a:lnTo>
                    <a:pt x="282" y="5049"/>
                  </a:lnTo>
                  <a:lnTo>
                    <a:pt x="282" y="6554"/>
                  </a:lnTo>
                  <a:cubicBezTo>
                    <a:pt x="122" y="6581"/>
                    <a:pt x="0" y="6719"/>
                    <a:pt x="0" y="6888"/>
                  </a:cubicBezTo>
                  <a:cubicBezTo>
                    <a:pt x="0" y="7073"/>
                    <a:pt x="152" y="7224"/>
                    <a:pt x="340" y="7224"/>
                  </a:cubicBezTo>
                  <a:cubicBezTo>
                    <a:pt x="528" y="7224"/>
                    <a:pt x="679" y="7073"/>
                    <a:pt x="679" y="6888"/>
                  </a:cubicBezTo>
                  <a:cubicBezTo>
                    <a:pt x="679" y="6719"/>
                    <a:pt x="558" y="6581"/>
                    <a:pt x="398" y="6554"/>
                  </a:cubicBezTo>
                  <a:lnTo>
                    <a:pt x="398" y="5099"/>
                  </a:lnTo>
                  <a:lnTo>
                    <a:pt x="5375" y="83"/>
                  </a:lnTo>
                  <a:lnTo>
                    <a:pt x="5292" y="0"/>
                  </a:ln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1" name="Google Shape;3311;p35"/>
            <p:cNvSpPr/>
            <p:nvPr/>
          </p:nvSpPr>
          <p:spPr>
            <a:xfrm>
              <a:off x="2598200" y="2046475"/>
              <a:ext cx="106775" cy="190075"/>
            </a:xfrm>
            <a:custGeom>
              <a:avLst/>
              <a:gdLst/>
              <a:ahLst/>
              <a:cxnLst/>
              <a:rect l="l" t="t" r="r" b="b"/>
              <a:pathLst>
                <a:path w="4271" h="7603" extrusionOk="0">
                  <a:moveTo>
                    <a:pt x="340" y="7045"/>
                  </a:moveTo>
                  <a:cubicBezTo>
                    <a:pt x="461" y="7045"/>
                    <a:pt x="561" y="7145"/>
                    <a:pt x="561" y="7266"/>
                  </a:cubicBezTo>
                  <a:cubicBezTo>
                    <a:pt x="561" y="7388"/>
                    <a:pt x="461" y="7487"/>
                    <a:pt x="340" y="7487"/>
                  </a:cubicBezTo>
                  <a:cubicBezTo>
                    <a:pt x="219" y="7487"/>
                    <a:pt x="119" y="7388"/>
                    <a:pt x="119" y="7266"/>
                  </a:cubicBezTo>
                  <a:cubicBezTo>
                    <a:pt x="119" y="7145"/>
                    <a:pt x="219" y="7045"/>
                    <a:pt x="340" y="7045"/>
                  </a:cubicBezTo>
                  <a:close/>
                  <a:moveTo>
                    <a:pt x="4188" y="1"/>
                  </a:moveTo>
                  <a:lnTo>
                    <a:pt x="299" y="3920"/>
                  </a:lnTo>
                  <a:lnTo>
                    <a:pt x="279" y="3937"/>
                  </a:lnTo>
                  <a:lnTo>
                    <a:pt x="279" y="6932"/>
                  </a:lnTo>
                  <a:cubicBezTo>
                    <a:pt x="122" y="6960"/>
                    <a:pt x="0" y="7098"/>
                    <a:pt x="0" y="7266"/>
                  </a:cubicBezTo>
                  <a:cubicBezTo>
                    <a:pt x="0" y="7451"/>
                    <a:pt x="152" y="7603"/>
                    <a:pt x="340" y="7603"/>
                  </a:cubicBezTo>
                  <a:cubicBezTo>
                    <a:pt x="525" y="7603"/>
                    <a:pt x="677" y="7451"/>
                    <a:pt x="677" y="7266"/>
                  </a:cubicBezTo>
                  <a:cubicBezTo>
                    <a:pt x="677" y="7101"/>
                    <a:pt x="558" y="6963"/>
                    <a:pt x="398" y="6935"/>
                  </a:cubicBezTo>
                  <a:lnTo>
                    <a:pt x="398" y="3987"/>
                  </a:lnTo>
                  <a:lnTo>
                    <a:pt x="4271" y="83"/>
                  </a:lnTo>
                  <a:lnTo>
                    <a:pt x="4188" y="1"/>
                  </a:ln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2" name="Google Shape;3312;p35"/>
            <p:cNvSpPr/>
            <p:nvPr/>
          </p:nvSpPr>
          <p:spPr>
            <a:xfrm>
              <a:off x="2318275" y="2070425"/>
              <a:ext cx="36950" cy="307200"/>
            </a:xfrm>
            <a:custGeom>
              <a:avLst/>
              <a:gdLst/>
              <a:ahLst/>
              <a:cxnLst/>
              <a:rect l="l" t="t" r="r" b="b"/>
              <a:pathLst>
                <a:path w="1478" h="12288" extrusionOk="0">
                  <a:moveTo>
                    <a:pt x="1138" y="119"/>
                  </a:moveTo>
                  <a:cubicBezTo>
                    <a:pt x="1260" y="119"/>
                    <a:pt x="1359" y="219"/>
                    <a:pt x="1359" y="340"/>
                  </a:cubicBezTo>
                  <a:cubicBezTo>
                    <a:pt x="1359" y="461"/>
                    <a:pt x="1260" y="561"/>
                    <a:pt x="1138" y="561"/>
                  </a:cubicBezTo>
                  <a:cubicBezTo>
                    <a:pt x="1017" y="561"/>
                    <a:pt x="917" y="461"/>
                    <a:pt x="917" y="340"/>
                  </a:cubicBezTo>
                  <a:cubicBezTo>
                    <a:pt x="917" y="219"/>
                    <a:pt x="1017" y="119"/>
                    <a:pt x="1138" y="119"/>
                  </a:cubicBezTo>
                  <a:close/>
                  <a:moveTo>
                    <a:pt x="340" y="11727"/>
                  </a:moveTo>
                  <a:cubicBezTo>
                    <a:pt x="462" y="11727"/>
                    <a:pt x="561" y="11826"/>
                    <a:pt x="561" y="11948"/>
                  </a:cubicBezTo>
                  <a:cubicBezTo>
                    <a:pt x="561" y="12069"/>
                    <a:pt x="462" y="12169"/>
                    <a:pt x="340" y="12169"/>
                  </a:cubicBezTo>
                  <a:cubicBezTo>
                    <a:pt x="219" y="12169"/>
                    <a:pt x="120" y="12069"/>
                    <a:pt x="120" y="11948"/>
                  </a:cubicBezTo>
                  <a:cubicBezTo>
                    <a:pt x="120" y="11826"/>
                    <a:pt x="219" y="11727"/>
                    <a:pt x="340" y="11727"/>
                  </a:cubicBezTo>
                  <a:close/>
                  <a:moveTo>
                    <a:pt x="1138" y="0"/>
                  </a:moveTo>
                  <a:cubicBezTo>
                    <a:pt x="953" y="0"/>
                    <a:pt x="801" y="152"/>
                    <a:pt x="801" y="340"/>
                  </a:cubicBezTo>
                  <a:cubicBezTo>
                    <a:pt x="801" y="506"/>
                    <a:pt x="920" y="644"/>
                    <a:pt x="1080" y="671"/>
                  </a:cubicBezTo>
                  <a:lnTo>
                    <a:pt x="1080" y="2824"/>
                  </a:lnTo>
                  <a:lnTo>
                    <a:pt x="282" y="3628"/>
                  </a:lnTo>
                  <a:lnTo>
                    <a:pt x="282" y="11617"/>
                  </a:lnTo>
                  <a:cubicBezTo>
                    <a:pt x="122" y="11644"/>
                    <a:pt x="1" y="11782"/>
                    <a:pt x="1" y="11948"/>
                  </a:cubicBezTo>
                  <a:cubicBezTo>
                    <a:pt x="1" y="12136"/>
                    <a:pt x="153" y="12287"/>
                    <a:pt x="340" y="12287"/>
                  </a:cubicBezTo>
                  <a:cubicBezTo>
                    <a:pt x="528" y="12287"/>
                    <a:pt x="680" y="12136"/>
                    <a:pt x="680" y="11948"/>
                  </a:cubicBezTo>
                  <a:cubicBezTo>
                    <a:pt x="680" y="11782"/>
                    <a:pt x="558" y="11644"/>
                    <a:pt x="398" y="11617"/>
                  </a:cubicBezTo>
                  <a:lnTo>
                    <a:pt x="398" y="3675"/>
                  </a:lnTo>
                  <a:lnTo>
                    <a:pt x="1199" y="2874"/>
                  </a:lnTo>
                  <a:lnTo>
                    <a:pt x="1199" y="671"/>
                  </a:lnTo>
                  <a:cubicBezTo>
                    <a:pt x="1356" y="644"/>
                    <a:pt x="1478" y="506"/>
                    <a:pt x="1478" y="340"/>
                  </a:cubicBezTo>
                  <a:cubicBezTo>
                    <a:pt x="1478" y="152"/>
                    <a:pt x="1326" y="0"/>
                    <a:pt x="1138" y="0"/>
                  </a:cubicBez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3" name="Google Shape;3313;p35"/>
            <p:cNvSpPr/>
            <p:nvPr/>
          </p:nvSpPr>
          <p:spPr>
            <a:xfrm>
              <a:off x="2056800" y="1031225"/>
              <a:ext cx="185725" cy="1020175"/>
            </a:xfrm>
            <a:custGeom>
              <a:avLst/>
              <a:gdLst/>
              <a:ahLst/>
              <a:cxnLst/>
              <a:rect l="l" t="t" r="r" b="b"/>
              <a:pathLst>
                <a:path w="7429" h="40807" extrusionOk="0">
                  <a:moveTo>
                    <a:pt x="3641" y="120"/>
                  </a:moveTo>
                  <a:cubicBezTo>
                    <a:pt x="3763" y="120"/>
                    <a:pt x="3862" y="219"/>
                    <a:pt x="3862" y="340"/>
                  </a:cubicBezTo>
                  <a:cubicBezTo>
                    <a:pt x="3862" y="459"/>
                    <a:pt x="3763" y="559"/>
                    <a:pt x="3641" y="559"/>
                  </a:cubicBezTo>
                  <a:cubicBezTo>
                    <a:pt x="3520" y="559"/>
                    <a:pt x="3421" y="459"/>
                    <a:pt x="3421" y="340"/>
                  </a:cubicBezTo>
                  <a:cubicBezTo>
                    <a:pt x="3421" y="219"/>
                    <a:pt x="3520" y="120"/>
                    <a:pt x="3641" y="120"/>
                  </a:cubicBezTo>
                  <a:close/>
                  <a:moveTo>
                    <a:pt x="3641" y="1"/>
                  </a:moveTo>
                  <a:cubicBezTo>
                    <a:pt x="3457" y="1"/>
                    <a:pt x="3305" y="153"/>
                    <a:pt x="3305" y="340"/>
                  </a:cubicBezTo>
                  <a:cubicBezTo>
                    <a:pt x="3305" y="412"/>
                    <a:pt x="3327" y="478"/>
                    <a:pt x="3365" y="534"/>
                  </a:cubicBezTo>
                  <a:lnTo>
                    <a:pt x="0" y="3904"/>
                  </a:lnTo>
                  <a:lnTo>
                    <a:pt x="0" y="22284"/>
                  </a:lnTo>
                  <a:lnTo>
                    <a:pt x="1372" y="23645"/>
                  </a:lnTo>
                  <a:lnTo>
                    <a:pt x="1372" y="25930"/>
                  </a:lnTo>
                  <a:lnTo>
                    <a:pt x="7310" y="31860"/>
                  </a:lnTo>
                  <a:lnTo>
                    <a:pt x="7310" y="40807"/>
                  </a:lnTo>
                  <a:lnTo>
                    <a:pt x="7429" y="40807"/>
                  </a:lnTo>
                  <a:lnTo>
                    <a:pt x="7429" y="31810"/>
                  </a:lnTo>
                  <a:lnTo>
                    <a:pt x="1491" y="25883"/>
                  </a:lnTo>
                  <a:lnTo>
                    <a:pt x="1491" y="23595"/>
                  </a:lnTo>
                  <a:lnTo>
                    <a:pt x="119" y="22234"/>
                  </a:lnTo>
                  <a:lnTo>
                    <a:pt x="119" y="3954"/>
                  </a:lnTo>
                  <a:lnTo>
                    <a:pt x="3448" y="616"/>
                  </a:lnTo>
                  <a:cubicBezTo>
                    <a:pt x="3503" y="655"/>
                    <a:pt x="3570" y="677"/>
                    <a:pt x="3641" y="677"/>
                  </a:cubicBezTo>
                  <a:cubicBezTo>
                    <a:pt x="3829" y="677"/>
                    <a:pt x="3981" y="525"/>
                    <a:pt x="3981" y="340"/>
                  </a:cubicBezTo>
                  <a:cubicBezTo>
                    <a:pt x="3981" y="153"/>
                    <a:pt x="3829" y="1"/>
                    <a:pt x="3641" y="1"/>
                  </a:cubicBez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4" name="Google Shape;3314;p35"/>
            <p:cNvSpPr/>
            <p:nvPr/>
          </p:nvSpPr>
          <p:spPr>
            <a:xfrm>
              <a:off x="2103525" y="1076775"/>
              <a:ext cx="86150" cy="631775"/>
            </a:xfrm>
            <a:custGeom>
              <a:avLst/>
              <a:gdLst/>
              <a:ahLst/>
              <a:cxnLst/>
              <a:rect l="l" t="t" r="r" b="b"/>
              <a:pathLst>
                <a:path w="3446" h="25271" extrusionOk="0">
                  <a:moveTo>
                    <a:pt x="3106" y="24713"/>
                  </a:moveTo>
                  <a:cubicBezTo>
                    <a:pt x="3230" y="24713"/>
                    <a:pt x="3327" y="24809"/>
                    <a:pt x="3327" y="24934"/>
                  </a:cubicBezTo>
                  <a:cubicBezTo>
                    <a:pt x="3327" y="25055"/>
                    <a:pt x="3227" y="25154"/>
                    <a:pt x="3106" y="25154"/>
                  </a:cubicBezTo>
                  <a:cubicBezTo>
                    <a:pt x="2984" y="25154"/>
                    <a:pt x="2888" y="25055"/>
                    <a:pt x="2888" y="24934"/>
                  </a:cubicBezTo>
                  <a:cubicBezTo>
                    <a:pt x="2888" y="24812"/>
                    <a:pt x="2984" y="24713"/>
                    <a:pt x="3106" y="24713"/>
                  </a:cubicBezTo>
                  <a:close/>
                  <a:moveTo>
                    <a:pt x="2667" y="1"/>
                  </a:moveTo>
                  <a:lnTo>
                    <a:pt x="0" y="2673"/>
                  </a:lnTo>
                  <a:lnTo>
                    <a:pt x="0" y="19871"/>
                  </a:lnTo>
                  <a:lnTo>
                    <a:pt x="1408" y="21268"/>
                  </a:lnTo>
                  <a:lnTo>
                    <a:pt x="2289" y="21268"/>
                  </a:lnTo>
                  <a:lnTo>
                    <a:pt x="3048" y="22021"/>
                  </a:lnTo>
                  <a:lnTo>
                    <a:pt x="3048" y="24600"/>
                  </a:lnTo>
                  <a:cubicBezTo>
                    <a:pt x="2890" y="24627"/>
                    <a:pt x="2769" y="24765"/>
                    <a:pt x="2769" y="24934"/>
                  </a:cubicBezTo>
                  <a:cubicBezTo>
                    <a:pt x="2769" y="25119"/>
                    <a:pt x="2921" y="25270"/>
                    <a:pt x="3106" y="25270"/>
                  </a:cubicBezTo>
                  <a:cubicBezTo>
                    <a:pt x="3293" y="25270"/>
                    <a:pt x="3445" y="25119"/>
                    <a:pt x="3445" y="24934"/>
                  </a:cubicBezTo>
                  <a:cubicBezTo>
                    <a:pt x="3445" y="24765"/>
                    <a:pt x="3324" y="24627"/>
                    <a:pt x="3167" y="24600"/>
                  </a:cubicBezTo>
                  <a:lnTo>
                    <a:pt x="3167" y="21972"/>
                  </a:lnTo>
                  <a:lnTo>
                    <a:pt x="2338" y="21149"/>
                  </a:lnTo>
                  <a:lnTo>
                    <a:pt x="1455" y="21149"/>
                  </a:lnTo>
                  <a:lnTo>
                    <a:pt x="119" y="19821"/>
                  </a:lnTo>
                  <a:lnTo>
                    <a:pt x="119" y="2720"/>
                  </a:lnTo>
                  <a:lnTo>
                    <a:pt x="2750" y="84"/>
                  </a:lnTo>
                  <a:lnTo>
                    <a:pt x="2667" y="1"/>
                  </a:ln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5" name="Google Shape;3315;p35"/>
            <p:cNvSpPr/>
            <p:nvPr/>
          </p:nvSpPr>
          <p:spPr>
            <a:xfrm>
              <a:off x="2292900" y="1580575"/>
              <a:ext cx="17000" cy="16925"/>
            </a:xfrm>
            <a:custGeom>
              <a:avLst/>
              <a:gdLst/>
              <a:ahLst/>
              <a:cxnLst/>
              <a:rect l="l" t="t" r="r" b="b"/>
              <a:pathLst>
                <a:path w="680" h="677" extrusionOk="0">
                  <a:moveTo>
                    <a:pt x="340" y="119"/>
                  </a:moveTo>
                  <a:cubicBezTo>
                    <a:pt x="461" y="119"/>
                    <a:pt x="560" y="219"/>
                    <a:pt x="560" y="340"/>
                  </a:cubicBezTo>
                  <a:cubicBezTo>
                    <a:pt x="560" y="461"/>
                    <a:pt x="461" y="561"/>
                    <a:pt x="340" y="561"/>
                  </a:cubicBezTo>
                  <a:cubicBezTo>
                    <a:pt x="218" y="561"/>
                    <a:pt x="119" y="461"/>
                    <a:pt x="119" y="340"/>
                  </a:cubicBezTo>
                  <a:cubicBezTo>
                    <a:pt x="119" y="219"/>
                    <a:pt x="218" y="119"/>
                    <a:pt x="340" y="119"/>
                  </a:cubicBezTo>
                  <a:close/>
                  <a:moveTo>
                    <a:pt x="340" y="0"/>
                  </a:moveTo>
                  <a:cubicBezTo>
                    <a:pt x="152" y="0"/>
                    <a:pt x="0" y="152"/>
                    <a:pt x="0" y="340"/>
                  </a:cubicBezTo>
                  <a:cubicBezTo>
                    <a:pt x="0" y="525"/>
                    <a:pt x="152" y="677"/>
                    <a:pt x="340" y="677"/>
                  </a:cubicBezTo>
                  <a:cubicBezTo>
                    <a:pt x="527" y="677"/>
                    <a:pt x="679" y="525"/>
                    <a:pt x="679" y="340"/>
                  </a:cubicBezTo>
                  <a:cubicBezTo>
                    <a:pt x="679" y="152"/>
                    <a:pt x="527" y="0"/>
                    <a:pt x="340" y="0"/>
                  </a:cubicBez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6" name="Google Shape;3316;p35"/>
            <p:cNvSpPr/>
            <p:nvPr/>
          </p:nvSpPr>
          <p:spPr>
            <a:xfrm>
              <a:off x="2080200" y="971125"/>
              <a:ext cx="169300" cy="833775"/>
            </a:xfrm>
            <a:custGeom>
              <a:avLst/>
              <a:gdLst/>
              <a:ahLst/>
              <a:cxnLst/>
              <a:rect l="l" t="t" r="r" b="b"/>
              <a:pathLst>
                <a:path w="6772" h="33351" extrusionOk="0">
                  <a:moveTo>
                    <a:pt x="6435" y="32792"/>
                  </a:moveTo>
                  <a:cubicBezTo>
                    <a:pt x="6556" y="32792"/>
                    <a:pt x="6656" y="32889"/>
                    <a:pt x="6656" y="33013"/>
                  </a:cubicBezTo>
                  <a:cubicBezTo>
                    <a:pt x="6656" y="33135"/>
                    <a:pt x="6556" y="33231"/>
                    <a:pt x="6435" y="33231"/>
                  </a:cubicBezTo>
                  <a:cubicBezTo>
                    <a:pt x="6313" y="33231"/>
                    <a:pt x="6214" y="33135"/>
                    <a:pt x="6214" y="33013"/>
                  </a:cubicBezTo>
                  <a:cubicBezTo>
                    <a:pt x="6214" y="32889"/>
                    <a:pt x="6313" y="32792"/>
                    <a:pt x="6435" y="32792"/>
                  </a:cubicBezTo>
                  <a:close/>
                  <a:moveTo>
                    <a:pt x="3583" y="1"/>
                  </a:moveTo>
                  <a:lnTo>
                    <a:pt x="3583" y="3012"/>
                  </a:lnTo>
                  <a:lnTo>
                    <a:pt x="0" y="6604"/>
                  </a:lnTo>
                  <a:lnTo>
                    <a:pt x="0" y="24392"/>
                  </a:lnTo>
                  <a:lnTo>
                    <a:pt x="1372" y="25753"/>
                  </a:lnTo>
                  <a:lnTo>
                    <a:pt x="1372" y="28042"/>
                  </a:lnTo>
                  <a:lnTo>
                    <a:pt x="6156" y="32817"/>
                  </a:lnTo>
                  <a:cubicBezTo>
                    <a:pt x="6117" y="32872"/>
                    <a:pt x="6095" y="32939"/>
                    <a:pt x="6095" y="33011"/>
                  </a:cubicBezTo>
                  <a:cubicBezTo>
                    <a:pt x="6095" y="33198"/>
                    <a:pt x="6247" y="33350"/>
                    <a:pt x="6435" y="33350"/>
                  </a:cubicBezTo>
                  <a:cubicBezTo>
                    <a:pt x="6620" y="33350"/>
                    <a:pt x="6772" y="33198"/>
                    <a:pt x="6772" y="33011"/>
                  </a:cubicBezTo>
                  <a:cubicBezTo>
                    <a:pt x="6772" y="32826"/>
                    <a:pt x="6620" y="32674"/>
                    <a:pt x="6435" y="32674"/>
                  </a:cubicBezTo>
                  <a:cubicBezTo>
                    <a:pt x="6363" y="32674"/>
                    <a:pt x="6294" y="32696"/>
                    <a:pt x="6239" y="32734"/>
                  </a:cubicBezTo>
                  <a:lnTo>
                    <a:pt x="1488" y="27992"/>
                  </a:lnTo>
                  <a:lnTo>
                    <a:pt x="1488" y="25703"/>
                  </a:lnTo>
                  <a:lnTo>
                    <a:pt x="116" y="24343"/>
                  </a:lnTo>
                  <a:lnTo>
                    <a:pt x="116" y="6653"/>
                  </a:lnTo>
                  <a:lnTo>
                    <a:pt x="3699" y="3062"/>
                  </a:lnTo>
                  <a:lnTo>
                    <a:pt x="3699" y="1"/>
                  </a:ln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7" name="Google Shape;3317;p35"/>
            <p:cNvSpPr/>
            <p:nvPr/>
          </p:nvSpPr>
          <p:spPr>
            <a:xfrm>
              <a:off x="1955975" y="993200"/>
              <a:ext cx="192700" cy="1086025"/>
            </a:xfrm>
            <a:custGeom>
              <a:avLst/>
              <a:gdLst/>
              <a:ahLst/>
              <a:cxnLst/>
              <a:rect l="l" t="t" r="r" b="b"/>
              <a:pathLst>
                <a:path w="7708" h="43441" extrusionOk="0">
                  <a:moveTo>
                    <a:pt x="7368" y="42880"/>
                  </a:moveTo>
                  <a:cubicBezTo>
                    <a:pt x="7490" y="42880"/>
                    <a:pt x="7589" y="42979"/>
                    <a:pt x="7589" y="43100"/>
                  </a:cubicBezTo>
                  <a:cubicBezTo>
                    <a:pt x="7589" y="43222"/>
                    <a:pt x="7490" y="43321"/>
                    <a:pt x="7368" y="43321"/>
                  </a:cubicBezTo>
                  <a:cubicBezTo>
                    <a:pt x="7247" y="43321"/>
                    <a:pt x="7147" y="43222"/>
                    <a:pt x="7147" y="43100"/>
                  </a:cubicBezTo>
                  <a:cubicBezTo>
                    <a:pt x="7147" y="42979"/>
                    <a:pt x="7247" y="42880"/>
                    <a:pt x="7368" y="42880"/>
                  </a:cubicBezTo>
                  <a:close/>
                  <a:moveTo>
                    <a:pt x="1149" y="1"/>
                  </a:moveTo>
                  <a:lnTo>
                    <a:pt x="1149" y="4365"/>
                  </a:lnTo>
                  <a:lnTo>
                    <a:pt x="0" y="5519"/>
                  </a:lnTo>
                  <a:lnTo>
                    <a:pt x="0" y="25074"/>
                  </a:lnTo>
                  <a:lnTo>
                    <a:pt x="1372" y="26438"/>
                  </a:lnTo>
                  <a:lnTo>
                    <a:pt x="1372" y="28724"/>
                  </a:lnTo>
                  <a:lnTo>
                    <a:pt x="7310" y="34653"/>
                  </a:lnTo>
                  <a:lnTo>
                    <a:pt x="7310" y="42769"/>
                  </a:lnTo>
                  <a:cubicBezTo>
                    <a:pt x="7150" y="42797"/>
                    <a:pt x="7031" y="42935"/>
                    <a:pt x="7031" y="43100"/>
                  </a:cubicBezTo>
                  <a:cubicBezTo>
                    <a:pt x="7031" y="43288"/>
                    <a:pt x="7183" y="43440"/>
                    <a:pt x="7368" y="43440"/>
                  </a:cubicBezTo>
                  <a:cubicBezTo>
                    <a:pt x="7556" y="43440"/>
                    <a:pt x="7708" y="43288"/>
                    <a:pt x="7708" y="43100"/>
                  </a:cubicBezTo>
                  <a:cubicBezTo>
                    <a:pt x="7708" y="42935"/>
                    <a:pt x="7586" y="42797"/>
                    <a:pt x="7429" y="42769"/>
                  </a:cubicBezTo>
                  <a:lnTo>
                    <a:pt x="7429" y="34604"/>
                  </a:lnTo>
                  <a:lnTo>
                    <a:pt x="1488" y="28674"/>
                  </a:lnTo>
                  <a:lnTo>
                    <a:pt x="1488" y="26388"/>
                  </a:lnTo>
                  <a:lnTo>
                    <a:pt x="116" y="25025"/>
                  </a:lnTo>
                  <a:lnTo>
                    <a:pt x="116" y="5569"/>
                  </a:lnTo>
                  <a:lnTo>
                    <a:pt x="1265" y="4412"/>
                  </a:lnTo>
                  <a:lnTo>
                    <a:pt x="1265" y="1"/>
                  </a:ln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8" name="Google Shape;3318;p35"/>
            <p:cNvSpPr/>
            <p:nvPr/>
          </p:nvSpPr>
          <p:spPr>
            <a:xfrm>
              <a:off x="1979300" y="985825"/>
              <a:ext cx="192700" cy="1116500"/>
            </a:xfrm>
            <a:custGeom>
              <a:avLst/>
              <a:gdLst/>
              <a:ahLst/>
              <a:cxnLst/>
              <a:rect l="l" t="t" r="r" b="b"/>
              <a:pathLst>
                <a:path w="7708" h="44660" extrusionOk="0">
                  <a:moveTo>
                    <a:pt x="7371" y="44102"/>
                  </a:moveTo>
                  <a:cubicBezTo>
                    <a:pt x="7492" y="44102"/>
                    <a:pt x="7592" y="44202"/>
                    <a:pt x="7592" y="44323"/>
                  </a:cubicBezTo>
                  <a:cubicBezTo>
                    <a:pt x="7592" y="44444"/>
                    <a:pt x="7492" y="44544"/>
                    <a:pt x="7371" y="44544"/>
                  </a:cubicBezTo>
                  <a:cubicBezTo>
                    <a:pt x="7249" y="44544"/>
                    <a:pt x="7150" y="44444"/>
                    <a:pt x="7150" y="44323"/>
                  </a:cubicBezTo>
                  <a:cubicBezTo>
                    <a:pt x="7150" y="44202"/>
                    <a:pt x="7249" y="44102"/>
                    <a:pt x="7371" y="44102"/>
                  </a:cubicBezTo>
                  <a:close/>
                  <a:moveTo>
                    <a:pt x="1149" y="0"/>
                  </a:moveTo>
                  <a:lnTo>
                    <a:pt x="1149" y="4953"/>
                  </a:lnTo>
                  <a:lnTo>
                    <a:pt x="0" y="6109"/>
                  </a:lnTo>
                  <a:lnTo>
                    <a:pt x="0" y="25077"/>
                  </a:lnTo>
                  <a:lnTo>
                    <a:pt x="1372" y="26438"/>
                  </a:lnTo>
                  <a:lnTo>
                    <a:pt x="1372" y="28723"/>
                  </a:lnTo>
                  <a:lnTo>
                    <a:pt x="7310" y="34653"/>
                  </a:lnTo>
                  <a:lnTo>
                    <a:pt x="7310" y="43989"/>
                  </a:lnTo>
                  <a:cubicBezTo>
                    <a:pt x="7153" y="44019"/>
                    <a:pt x="7031" y="44157"/>
                    <a:pt x="7031" y="44323"/>
                  </a:cubicBezTo>
                  <a:cubicBezTo>
                    <a:pt x="7031" y="44511"/>
                    <a:pt x="7183" y="44660"/>
                    <a:pt x="7371" y="44660"/>
                  </a:cubicBezTo>
                  <a:cubicBezTo>
                    <a:pt x="7556" y="44660"/>
                    <a:pt x="7708" y="44508"/>
                    <a:pt x="7708" y="44323"/>
                  </a:cubicBezTo>
                  <a:cubicBezTo>
                    <a:pt x="7708" y="44157"/>
                    <a:pt x="7586" y="44019"/>
                    <a:pt x="7429" y="43989"/>
                  </a:cubicBezTo>
                  <a:lnTo>
                    <a:pt x="7429" y="34603"/>
                  </a:lnTo>
                  <a:lnTo>
                    <a:pt x="1491" y="28677"/>
                  </a:lnTo>
                  <a:lnTo>
                    <a:pt x="1491" y="26388"/>
                  </a:lnTo>
                  <a:lnTo>
                    <a:pt x="119" y="25027"/>
                  </a:lnTo>
                  <a:lnTo>
                    <a:pt x="119" y="6159"/>
                  </a:lnTo>
                  <a:lnTo>
                    <a:pt x="1267" y="5003"/>
                  </a:lnTo>
                  <a:lnTo>
                    <a:pt x="1267" y="0"/>
                  </a:ln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9" name="Google Shape;3319;p35"/>
            <p:cNvSpPr/>
            <p:nvPr/>
          </p:nvSpPr>
          <p:spPr>
            <a:xfrm>
              <a:off x="2002700" y="978500"/>
              <a:ext cx="185725" cy="1052000"/>
            </a:xfrm>
            <a:custGeom>
              <a:avLst/>
              <a:gdLst/>
              <a:ahLst/>
              <a:cxnLst/>
              <a:rect l="l" t="t" r="r" b="b"/>
              <a:pathLst>
                <a:path w="7429" h="42080" extrusionOk="0">
                  <a:moveTo>
                    <a:pt x="1146" y="1"/>
                  </a:moveTo>
                  <a:lnTo>
                    <a:pt x="1146" y="5541"/>
                  </a:lnTo>
                  <a:lnTo>
                    <a:pt x="0" y="6698"/>
                  </a:lnTo>
                  <a:lnTo>
                    <a:pt x="0" y="25074"/>
                  </a:lnTo>
                  <a:lnTo>
                    <a:pt x="1372" y="26435"/>
                  </a:lnTo>
                  <a:lnTo>
                    <a:pt x="1372" y="28724"/>
                  </a:lnTo>
                  <a:lnTo>
                    <a:pt x="7310" y="34651"/>
                  </a:lnTo>
                  <a:lnTo>
                    <a:pt x="7310" y="42079"/>
                  </a:lnTo>
                  <a:lnTo>
                    <a:pt x="7429" y="42079"/>
                  </a:lnTo>
                  <a:lnTo>
                    <a:pt x="7429" y="34604"/>
                  </a:lnTo>
                  <a:lnTo>
                    <a:pt x="1488" y="28674"/>
                  </a:lnTo>
                  <a:lnTo>
                    <a:pt x="1488" y="26386"/>
                  </a:lnTo>
                  <a:lnTo>
                    <a:pt x="116" y="25025"/>
                  </a:lnTo>
                  <a:lnTo>
                    <a:pt x="116" y="6745"/>
                  </a:lnTo>
                  <a:lnTo>
                    <a:pt x="1264" y="5591"/>
                  </a:lnTo>
                  <a:lnTo>
                    <a:pt x="1264" y="1"/>
                  </a:ln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0" name="Google Shape;3320;p35"/>
            <p:cNvSpPr/>
            <p:nvPr/>
          </p:nvSpPr>
          <p:spPr>
            <a:xfrm>
              <a:off x="2314900" y="1643925"/>
              <a:ext cx="69600" cy="213900"/>
            </a:xfrm>
            <a:custGeom>
              <a:avLst/>
              <a:gdLst/>
              <a:ahLst/>
              <a:cxnLst/>
              <a:rect l="l" t="t" r="r" b="b"/>
              <a:pathLst>
                <a:path w="2784" h="8556" extrusionOk="0">
                  <a:moveTo>
                    <a:pt x="340" y="7998"/>
                  </a:moveTo>
                  <a:cubicBezTo>
                    <a:pt x="462" y="7998"/>
                    <a:pt x="561" y="8097"/>
                    <a:pt x="561" y="8219"/>
                  </a:cubicBezTo>
                  <a:cubicBezTo>
                    <a:pt x="561" y="8340"/>
                    <a:pt x="462" y="8439"/>
                    <a:pt x="340" y="8439"/>
                  </a:cubicBezTo>
                  <a:cubicBezTo>
                    <a:pt x="219" y="8439"/>
                    <a:pt x="119" y="8340"/>
                    <a:pt x="119" y="8219"/>
                  </a:cubicBezTo>
                  <a:cubicBezTo>
                    <a:pt x="119" y="8097"/>
                    <a:pt x="219" y="7998"/>
                    <a:pt x="340" y="7998"/>
                  </a:cubicBezTo>
                  <a:close/>
                  <a:moveTo>
                    <a:pt x="2667" y="1"/>
                  </a:moveTo>
                  <a:lnTo>
                    <a:pt x="2667" y="5798"/>
                  </a:lnTo>
                  <a:lnTo>
                    <a:pt x="533" y="7940"/>
                  </a:lnTo>
                  <a:cubicBezTo>
                    <a:pt x="478" y="7901"/>
                    <a:pt x="412" y="7879"/>
                    <a:pt x="340" y="7879"/>
                  </a:cubicBezTo>
                  <a:cubicBezTo>
                    <a:pt x="152" y="7879"/>
                    <a:pt x="1" y="8031"/>
                    <a:pt x="1" y="8219"/>
                  </a:cubicBezTo>
                  <a:cubicBezTo>
                    <a:pt x="1" y="8404"/>
                    <a:pt x="152" y="8555"/>
                    <a:pt x="340" y="8555"/>
                  </a:cubicBezTo>
                  <a:cubicBezTo>
                    <a:pt x="525" y="8555"/>
                    <a:pt x="677" y="8404"/>
                    <a:pt x="677" y="8219"/>
                  </a:cubicBezTo>
                  <a:cubicBezTo>
                    <a:pt x="677" y="8147"/>
                    <a:pt x="655" y="8078"/>
                    <a:pt x="616" y="8023"/>
                  </a:cubicBezTo>
                  <a:lnTo>
                    <a:pt x="2783" y="5847"/>
                  </a:lnTo>
                  <a:lnTo>
                    <a:pt x="2783" y="1"/>
                  </a:ln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1" name="Google Shape;3321;p35"/>
            <p:cNvSpPr/>
            <p:nvPr/>
          </p:nvSpPr>
          <p:spPr>
            <a:xfrm>
              <a:off x="2219175" y="942900"/>
              <a:ext cx="620600" cy="657500"/>
            </a:xfrm>
            <a:custGeom>
              <a:avLst/>
              <a:gdLst/>
              <a:ahLst/>
              <a:cxnLst/>
              <a:rect l="l" t="t" r="r" b="b"/>
              <a:pathLst>
                <a:path w="24824" h="26300" extrusionOk="0">
                  <a:moveTo>
                    <a:pt x="20017" y="0"/>
                  </a:moveTo>
                  <a:lnTo>
                    <a:pt x="19686" y="337"/>
                  </a:lnTo>
                  <a:lnTo>
                    <a:pt x="24354" y="4969"/>
                  </a:lnTo>
                  <a:lnTo>
                    <a:pt x="24354" y="13033"/>
                  </a:lnTo>
                  <a:lnTo>
                    <a:pt x="19965" y="17452"/>
                  </a:lnTo>
                  <a:lnTo>
                    <a:pt x="18068" y="17452"/>
                  </a:lnTo>
                  <a:lnTo>
                    <a:pt x="9756" y="25828"/>
                  </a:lnTo>
                  <a:lnTo>
                    <a:pt x="7976" y="25828"/>
                  </a:lnTo>
                  <a:lnTo>
                    <a:pt x="6910" y="24770"/>
                  </a:lnTo>
                  <a:lnTo>
                    <a:pt x="6910" y="24053"/>
                  </a:lnTo>
                  <a:lnTo>
                    <a:pt x="785" y="17974"/>
                  </a:lnTo>
                  <a:cubicBezTo>
                    <a:pt x="788" y="17955"/>
                    <a:pt x="790" y="17938"/>
                    <a:pt x="790" y="17919"/>
                  </a:cubicBezTo>
                  <a:cubicBezTo>
                    <a:pt x="790" y="17701"/>
                    <a:pt x="614" y="17521"/>
                    <a:pt x="396" y="17521"/>
                  </a:cubicBezTo>
                  <a:cubicBezTo>
                    <a:pt x="177" y="17521"/>
                    <a:pt x="1" y="17701"/>
                    <a:pt x="1" y="17919"/>
                  </a:cubicBezTo>
                  <a:cubicBezTo>
                    <a:pt x="1" y="18137"/>
                    <a:pt x="177" y="18314"/>
                    <a:pt x="396" y="18314"/>
                  </a:cubicBezTo>
                  <a:cubicBezTo>
                    <a:pt x="415" y="18314"/>
                    <a:pt x="434" y="18311"/>
                    <a:pt x="454" y="18308"/>
                  </a:cubicBezTo>
                  <a:lnTo>
                    <a:pt x="6438" y="24249"/>
                  </a:lnTo>
                  <a:lnTo>
                    <a:pt x="6438" y="24966"/>
                  </a:lnTo>
                  <a:lnTo>
                    <a:pt x="7780" y="26300"/>
                  </a:lnTo>
                  <a:lnTo>
                    <a:pt x="9952" y="26300"/>
                  </a:lnTo>
                  <a:lnTo>
                    <a:pt x="18264" y="17924"/>
                  </a:lnTo>
                  <a:lnTo>
                    <a:pt x="20161" y="17924"/>
                  </a:lnTo>
                  <a:lnTo>
                    <a:pt x="24823" y="13226"/>
                  </a:lnTo>
                  <a:lnTo>
                    <a:pt x="24823" y="4773"/>
                  </a:lnTo>
                  <a:lnTo>
                    <a:pt x="20017" y="0"/>
                  </a:ln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2" name="Google Shape;3322;p35"/>
            <p:cNvSpPr/>
            <p:nvPr/>
          </p:nvSpPr>
          <p:spPr>
            <a:xfrm>
              <a:off x="2314900" y="1643925"/>
              <a:ext cx="46275" cy="185800"/>
            </a:xfrm>
            <a:custGeom>
              <a:avLst/>
              <a:gdLst/>
              <a:ahLst/>
              <a:cxnLst/>
              <a:rect l="l" t="t" r="r" b="b"/>
              <a:pathLst>
                <a:path w="1851" h="7432" extrusionOk="0">
                  <a:moveTo>
                    <a:pt x="340" y="6874"/>
                  </a:moveTo>
                  <a:cubicBezTo>
                    <a:pt x="462" y="6874"/>
                    <a:pt x="561" y="6974"/>
                    <a:pt x="561" y="7095"/>
                  </a:cubicBezTo>
                  <a:cubicBezTo>
                    <a:pt x="561" y="7217"/>
                    <a:pt x="462" y="7316"/>
                    <a:pt x="340" y="7316"/>
                  </a:cubicBezTo>
                  <a:cubicBezTo>
                    <a:pt x="219" y="7316"/>
                    <a:pt x="119" y="7217"/>
                    <a:pt x="119" y="7095"/>
                  </a:cubicBezTo>
                  <a:cubicBezTo>
                    <a:pt x="119" y="6974"/>
                    <a:pt x="219" y="6874"/>
                    <a:pt x="340" y="6874"/>
                  </a:cubicBezTo>
                  <a:close/>
                  <a:moveTo>
                    <a:pt x="1731" y="1"/>
                  </a:moveTo>
                  <a:lnTo>
                    <a:pt x="1731" y="5505"/>
                  </a:lnTo>
                  <a:lnTo>
                    <a:pt x="522" y="6811"/>
                  </a:lnTo>
                  <a:cubicBezTo>
                    <a:pt x="470" y="6775"/>
                    <a:pt x="406" y="6756"/>
                    <a:pt x="340" y="6756"/>
                  </a:cubicBezTo>
                  <a:cubicBezTo>
                    <a:pt x="152" y="6756"/>
                    <a:pt x="1" y="6907"/>
                    <a:pt x="1" y="7095"/>
                  </a:cubicBezTo>
                  <a:cubicBezTo>
                    <a:pt x="1" y="7280"/>
                    <a:pt x="152" y="7432"/>
                    <a:pt x="340" y="7432"/>
                  </a:cubicBezTo>
                  <a:cubicBezTo>
                    <a:pt x="525" y="7432"/>
                    <a:pt x="677" y="7280"/>
                    <a:pt x="677" y="7095"/>
                  </a:cubicBezTo>
                  <a:cubicBezTo>
                    <a:pt x="677" y="7018"/>
                    <a:pt x="652" y="6949"/>
                    <a:pt x="608" y="6891"/>
                  </a:cubicBezTo>
                  <a:lnTo>
                    <a:pt x="1850" y="5552"/>
                  </a:lnTo>
                  <a:lnTo>
                    <a:pt x="1850" y="1"/>
                  </a:ln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3" name="Google Shape;3323;p35"/>
            <p:cNvSpPr/>
            <p:nvPr/>
          </p:nvSpPr>
          <p:spPr>
            <a:xfrm>
              <a:off x="1462050" y="1917500"/>
              <a:ext cx="120650" cy="192425"/>
            </a:xfrm>
            <a:custGeom>
              <a:avLst/>
              <a:gdLst/>
              <a:ahLst/>
              <a:cxnLst/>
              <a:rect l="l" t="t" r="r" b="b"/>
              <a:pathLst>
                <a:path w="4826" h="7697" extrusionOk="0">
                  <a:moveTo>
                    <a:pt x="329" y="0"/>
                  </a:moveTo>
                  <a:lnTo>
                    <a:pt x="0" y="340"/>
                  </a:lnTo>
                  <a:lnTo>
                    <a:pt x="4196" y="4395"/>
                  </a:lnTo>
                  <a:lnTo>
                    <a:pt x="4196" y="6984"/>
                  </a:lnTo>
                  <a:cubicBezTo>
                    <a:pt x="4100" y="7059"/>
                    <a:pt x="4036" y="7172"/>
                    <a:pt x="4036" y="7302"/>
                  </a:cubicBezTo>
                  <a:cubicBezTo>
                    <a:pt x="4036" y="7520"/>
                    <a:pt x="4213" y="7696"/>
                    <a:pt x="4431" y="7696"/>
                  </a:cubicBezTo>
                  <a:cubicBezTo>
                    <a:pt x="4649" y="7696"/>
                    <a:pt x="4826" y="7520"/>
                    <a:pt x="4826" y="7302"/>
                  </a:cubicBezTo>
                  <a:cubicBezTo>
                    <a:pt x="4826" y="7172"/>
                    <a:pt x="4762" y="7059"/>
                    <a:pt x="4666" y="6987"/>
                  </a:cubicBezTo>
                  <a:lnTo>
                    <a:pt x="4666" y="4193"/>
                  </a:lnTo>
                  <a:lnTo>
                    <a:pt x="329" y="0"/>
                  </a:ln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4" name="Google Shape;3324;p35"/>
            <p:cNvSpPr/>
            <p:nvPr/>
          </p:nvSpPr>
          <p:spPr>
            <a:xfrm>
              <a:off x="2272600" y="978500"/>
              <a:ext cx="44250" cy="418450"/>
            </a:xfrm>
            <a:custGeom>
              <a:avLst/>
              <a:gdLst/>
              <a:ahLst/>
              <a:cxnLst/>
              <a:rect l="l" t="t" r="r" b="b"/>
              <a:pathLst>
                <a:path w="1770" h="16738" extrusionOk="0">
                  <a:moveTo>
                    <a:pt x="1430" y="16180"/>
                  </a:moveTo>
                  <a:cubicBezTo>
                    <a:pt x="1552" y="16180"/>
                    <a:pt x="1651" y="16280"/>
                    <a:pt x="1651" y="16401"/>
                  </a:cubicBezTo>
                  <a:cubicBezTo>
                    <a:pt x="1651" y="16522"/>
                    <a:pt x="1552" y="16622"/>
                    <a:pt x="1430" y="16622"/>
                  </a:cubicBezTo>
                  <a:cubicBezTo>
                    <a:pt x="1309" y="16622"/>
                    <a:pt x="1210" y="16522"/>
                    <a:pt x="1210" y="16401"/>
                  </a:cubicBezTo>
                  <a:cubicBezTo>
                    <a:pt x="1210" y="16280"/>
                    <a:pt x="1309" y="16180"/>
                    <a:pt x="1430" y="16180"/>
                  </a:cubicBezTo>
                  <a:close/>
                  <a:moveTo>
                    <a:pt x="0" y="1"/>
                  </a:moveTo>
                  <a:lnTo>
                    <a:pt x="0" y="12282"/>
                  </a:lnTo>
                  <a:lnTo>
                    <a:pt x="1372" y="13643"/>
                  </a:lnTo>
                  <a:lnTo>
                    <a:pt x="1372" y="16067"/>
                  </a:lnTo>
                  <a:cubicBezTo>
                    <a:pt x="1212" y="16095"/>
                    <a:pt x="1094" y="16233"/>
                    <a:pt x="1094" y="16401"/>
                  </a:cubicBezTo>
                  <a:cubicBezTo>
                    <a:pt x="1094" y="16586"/>
                    <a:pt x="1245" y="16738"/>
                    <a:pt x="1430" y="16738"/>
                  </a:cubicBezTo>
                  <a:cubicBezTo>
                    <a:pt x="1618" y="16738"/>
                    <a:pt x="1770" y="16586"/>
                    <a:pt x="1770" y="16401"/>
                  </a:cubicBezTo>
                  <a:cubicBezTo>
                    <a:pt x="1770" y="16233"/>
                    <a:pt x="1648" y="16095"/>
                    <a:pt x="1491" y="16067"/>
                  </a:cubicBezTo>
                  <a:lnTo>
                    <a:pt x="1491" y="13596"/>
                  </a:lnTo>
                  <a:lnTo>
                    <a:pt x="119" y="12235"/>
                  </a:lnTo>
                  <a:lnTo>
                    <a:pt x="119" y="1"/>
                  </a:ln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5" name="Google Shape;3325;p35"/>
            <p:cNvSpPr/>
            <p:nvPr/>
          </p:nvSpPr>
          <p:spPr>
            <a:xfrm>
              <a:off x="1932575" y="993200"/>
              <a:ext cx="192700" cy="1062825"/>
            </a:xfrm>
            <a:custGeom>
              <a:avLst/>
              <a:gdLst/>
              <a:ahLst/>
              <a:cxnLst/>
              <a:rect l="l" t="t" r="r" b="b"/>
              <a:pathLst>
                <a:path w="7708" h="42513" extrusionOk="0">
                  <a:moveTo>
                    <a:pt x="7371" y="41952"/>
                  </a:moveTo>
                  <a:cubicBezTo>
                    <a:pt x="7492" y="41952"/>
                    <a:pt x="7589" y="42051"/>
                    <a:pt x="7589" y="42173"/>
                  </a:cubicBezTo>
                  <a:cubicBezTo>
                    <a:pt x="7589" y="42294"/>
                    <a:pt x="7492" y="42394"/>
                    <a:pt x="7371" y="42394"/>
                  </a:cubicBezTo>
                  <a:cubicBezTo>
                    <a:pt x="7250" y="42394"/>
                    <a:pt x="7150" y="42294"/>
                    <a:pt x="7150" y="42173"/>
                  </a:cubicBezTo>
                  <a:cubicBezTo>
                    <a:pt x="7150" y="42051"/>
                    <a:pt x="7250" y="41952"/>
                    <a:pt x="7371" y="41952"/>
                  </a:cubicBezTo>
                  <a:close/>
                  <a:moveTo>
                    <a:pt x="1149" y="1"/>
                  </a:moveTo>
                  <a:lnTo>
                    <a:pt x="1149" y="4070"/>
                  </a:lnTo>
                  <a:lnTo>
                    <a:pt x="0" y="5226"/>
                  </a:lnTo>
                  <a:lnTo>
                    <a:pt x="0" y="25370"/>
                  </a:lnTo>
                  <a:lnTo>
                    <a:pt x="1372" y="26731"/>
                  </a:lnTo>
                  <a:lnTo>
                    <a:pt x="1372" y="29019"/>
                  </a:lnTo>
                  <a:lnTo>
                    <a:pt x="7310" y="34946"/>
                  </a:lnTo>
                  <a:lnTo>
                    <a:pt x="7310" y="41839"/>
                  </a:lnTo>
                  <a:cubicBezTo>
                    <a:pt x="7153" y="41869"/>
                    <a:pt x="7031" y="42007"/>
                    <a:pt x="7031" y="42173"/>
                  </a:cubicBezTo>
                  <a:cubicBezTo>
                    <a:pt x="7031" y="42361"/>
                    <a:pt x="7183" y="42512"/>
                    <a:pt x="7371" y="42512"/>
                  </a:cubicBezTo>
                  <a:cubicBezTo>
                    <a:pt x="7556" y="42512"/>
                    <a:pt x="7708" y="42361"/>
                    <a:pt x="7708" y="42173"/>
                  </a:cubicBezTo>
                  <a:cubicBezTo>
                    <a:pt x="7708" y="42007"/>
                    <a:pt x="7586" y="41869"/>
                    <a:pt x="7429" y="41839"/>
                  </a:cubicBezTo>
                  <a:lnTo>
                    <a:pt x="7429" y="34899"/>
                  </a:lnTo>
                  <a:lnTo>
                    <a:pt x="1491" y="28970"/>
                  </a:lnTo>
                  <a:lnTo>
                    <a:pt x="1491" y="26681"/>
                  </a:lnTo>
                  <a:lnTo>
                    <a:pt x="119" y="25320"/>
                  </a:lnTo>
                  <a:lnTo>
                    <a:pt x="119" y="5273"/>
                  </a:lnTo>
                  <a:lnTo>
                    <a:pt x="1265" y="4120"/>
                  </a:lnTo>
                  <a:lnTo>
                    <a:pt x="1265" y="1"/>
                  </a:ln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6" name="Google Shape;3326;p35"/>
            <p:cNvSpPr/>
            <p:nvPr/>
          </p:nvSpPr>
          <p:spPr>
            <a:xfrm>
              <a:off x="2345275" y="1417575"/>
              <a:ext cx="393450" cy="629950"/>
            </a:xfrm>
            <a:custGeom>
              <a:avLst/>
              <a:gdLst/>
              <a:ahLst/>
              <a:cxnLst/>
              <a:rect l="l" t="t" r="r" b="b"/>
              <a:pathLst>
                <a:path w="15738" h="25198" extrusionOk="0">
                  <a:moveTo>
                    <a:pt x="15655" y="0"/>
                  </a:moveTo>
                  <a:lnTo>
                    <a:pt x="5731" y="9966"/>
                  </a:lnTo>
                  <a:lnTo>
                    <a:pt x="5714" y="9982"/>
                  </a:lnTo>
                  <a:lnTo>
                    <a:pt x="5714" y="16963"/>
                  </a:lnTo>
                  <a:lnTo>
                    <a:pt x="17" y="22689"/>
                  </a:lnTo>
                  <a:lnTo>
                    <a:pt x="0" y="22705"/>
                  </a:lnTo>
                  <a:lnTo>
                    <a:pt x="0" y="25198"/>
                  </a:lnTo>
                  <a:lnTo>
                    <a:pt x="119" y="25198"/>
                  </a:lnTo>
                  <a:lnTo>
                    <a:pt x="119" y="22752"/>
                  </a:lnTo>
                  <a:lnTo>
                    <a:pt x="5814" y="17030"/>
                  </a:lnTo>
                  <a:lnTo>
                    <a:pt x="5830" y="17013"/>
                  </a:lnTo>
                  <a:lnTo>
                    <a:pt x="5830" y="10029"/>
                  </a:lnTo>
                  <a:lnTo>
                    <a:pt x="15738" y="83"/>
                  </a:lnTo>
                  <a:lnTo>
                    <a:pt x="15655" y="0"/>
                  </a:ln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7" name="Google Shape;3327;p35"/>
            <p:cNvSpPr/>
            <p:nvPr/>
          </p:nvSpPr>
          <p:spPr>
            <a:xfrm>
              <a:off x="2296000" y="978025"/>
              <a:ext cx="44175" cy="442475"/>
            </a:xfrm>
            <a:custGeom>
              <a:avLst/>
              <a:gdLst/>
              <a:ahLst/>
              <a:cxnLst/>
              <a:rect l="l" t="t" r="r" b="b"/>
              <a:pathLst>
                <a:path w="1767" h="17699" extrusionOk="0">
                  <a:moveTo>
                    <a:pt x="1430" y="17138"/>
                  </a:moveTo>
                  <a:cubicBezTo>
                    <a:pt x="1552" y="17138"/>
                    <a:pt x="1651" y="17237"/>
                    <a:pt x="1651" y="17359"/>
                  </a:cubicBezTo>
                  <a:cubicBezTo>
                    <a:pt x="1651" y="17480"/>
                    <a:pt x="1552" y="17579"/>
                    <a:pt x="1430" y="17579"/>
                  </a:cubicBezTo>
                  <a:cubicBezTo>
                    <a:pt x="1309" y="17579"/>
                    <a:pt x="1209" y="17480"/>
                    <a:pt x="1209" y="17359"/>
                  </a:cubicBezTo>
                  <a:cubicBezTo>
                    <a:pt x="1209" y="17237"/>
                    <a:pt x="1309" y="17138"/>
                    <a:pt x="1430" y="17138"/>
                  </a:cubicBezTo>
                  <a:close/>
                  <a:moveTo>
                    <a:pt x="0" y="1"/>
                  </a:moveTo>
                  <a:lnTo>
                    <a:pt x="0" y="9753"/>
                  </a:lnTo>
                  <a:lnTo>
                    <a:pt x="1372" y="11117"/>
                  </a:lnTo>
                  <a:lnTo>
                    <a:pt x="1372" y="17027"/>
                  </a:lnTo>
                  <a:lnTo>
                    <a:pt x="1369" y="17027"/>
                  </a:lnTo>
                  <a:cubicBezTo>
                    <a:pt x="1212" y="17055"/>
                    <a:pt x="1091" y="17193"/>
                    <a:pt x="1091" y="17359"/>
                  </a:cubicBezTo>
                  <a:cubicBezTo>
                    <a:pt x="1091" y="17546"/>
                    <a:pt x="1242" y="17698"/>
                    <a:pt x="1430" y="17698"/>
                  </a:cubicBezTo>
                  <a:cubicBezTo>
                    <a:pt x="1615" y="17698"/>
                    <a:pt x="1767" y="17546"/>
                    <a:pt x="1767" y="17359"/>
                  </a:cubicBezTo>
                  <a:cubicBezTo>
                    <a:pt x="1767" y="17193"/>
                    <a:pt x="1645" y="17055"/>
                    <a:pt x="1488" y="17027"/>
                  </a:cubicBezTo>
                  <a:lnTo>
                    <a:pt x="1488" y="11067"/>
                  </a:lnTo>
                  <a:lnTo>
                    <a:pt x="116" y="9704"/>
                  </a:lnTo>
                  <a:lnTo>
                    <a:pt x="116" y="1"/>
                  </a:ln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8" name="Google Shape;3328;p35"/>
            <p:cNvSpPr/>
            <p:nvPr/>
          </p:nvSpPr>
          <p:spPr>
            <a:xfrm>
              <a:off x="1459000" y="1041375"/>
              <a:ext cx="299475" cy="684350"/>
            </a:xfrm>
            <a:custGeom>
              <a:avLst/>
              <a:gdLst/>
              <a:ahLst/>
              <a:cxnLst/>
              <a:rect l="l" t="t" r="r" b="b"/>
              <a:pathLst>
                <a:path w="11979" h="27374" extrusionOk="0">
                  <a:moveTo>
                    <a:pt x="11642" y="26816"/>
                  </a:moveTo>
                  <a:cubicBezTo>
                    <a:pt x="11763" y="26816"/>
                    <a:pt x="11863" y="26916"/>
                    <a:pt x="11863" y="27037"/>
                  </a:cubicBezTo>
                  <a:cubicBezTo>
                    <a:pt x="11863" y="27158"/>
                    <a:pt x="11763" y="27258"/>
                    <a:pt x="11642" y="27258"/>
                  </a:cubicBezTo>
                  <a:cubicBezTo>
                    <a:pt x="11520" y="27258"/>
                    <a:pt x="11421" y="27158"/>
                    <a:pt x="11421" y="27037"/>
                  </a:cubicBezTo>
                  <a:cubicBezTo>
                    <a:pt x="11421" y="26916"/>
                    <a:pt x="11520" y="26816"/>
                    <a:pt x="11642" y="26816"/>
                  </a:cubicBezTo>
                  <a:close/>
                  <a:moveTo>
                    <a:pt x="84" y="1"/>
                  </a:moveTo>
                  <a:lnTo>
                    <a:pt x="1" y="84"/>
                  </a:lnTo>
                  <a:lnTo>
                    <a:pt x="9373" y="9442"/>
                  </a:lnTo>
                  <a:lnTo>
                    <a:pt x="9373" y="24856"/>
                  </a:lnTo>
                  <a:lnTo>
                    <a:pt x="11363" y="26844"/>
                  </a:lnTo>
                  <a:cubicBezTo>
                    <a:pt x="11324" y="26896"/>
                    <a:pt x="11302" y="26965"/>
                    <a:pt x="11302" y="27037"/>
                  </a:cubicBezTo>
                  <a:cubicBezTo>
                    <a:pt x="11302" y="27222"/>
                    <a:pt x="11454" y="27374"/>
                    <a:pt x="11642" y="27374"/>
                  </a:cubicBezTo>
                  <a:cubicBezTo>
                    <a:pt x="11827" y="27374"/>
                    <a:pt x="11979" y="27222"/>
                    <a:pt x="11979" y="27037"/>
                  </a:cubicBezTo>
                  <a:cubicBezTo>
                    <a:pt x="11979" y="26849"/>
                    <a:pt x="11827" y="26697"/>
                    <a:pt x="11642" y="26697"/>
                  </a:cubicBezTo>
                  <a:cubicBezTo>
                    <a:pt x="11567" y="26697"/>
                    <a:pt x="11501" y="26720"/>
                    <a:pt x="11446" y="26758"/>
                  </a:cubicBezTo>
                  <a:lnTo>
                    <a:pt x="9492" y="24807"/>
                  </a:lnTo>
                  <a:lnTo>
                    <a:pt x="9492" y="9392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9" name="Google Shape;3329;p35"/>
            <p:cNvSpPr/>
            <p:nvPr/>
          </p:nvSpPr>
          <p:spPr>
            <a:xfrm>
              <a:off x="1479300" y="966925"/>
              <a:ext cx="291325" cy="642025"/>
            </a:xfrm>
            <a:custGeom>
              <a:avLst/>
              <a:gdLst/>
              <a:ahLst/>
              <a:cxnLst/>
              <a:rect l="l" t="t" r="r" b="b"/>
              <a:pathLst>
                <a:path w="11653" h="25681" extrusionOk="0">
                  <a:moveTo>
                    <a:pt x="326" y="0"/>
                  </a:moveTo>
                  <a:lnTo>
                    <a:pt x="1" y="337"/>
                  </a:lnTo>
                  <a:lnTo>
                    <a:pt x="11020" y="10992"/>
                  </a:lnTo>
                  <a:lnTo>
                    <a:pt x="11020" y="24972"/>
                  </a:lnTo>
                  <a:cubicBezTo>
                    <a:pt x="10924" y="25043"/>
                    <a:pt x="10860" y="25157"/>
                    <a:pt x="10860" y="25286"/>
                  </a:cubicBezTo>
                  <a:cubicBezTo>
                    <a:pt x="10860" y="25504"/>
                    <a:pt x="11037" y="25681"/>
                    <a:pt x="11258" y="25681"/>
                  </a:cubicBezTo>
                  <a:cubicBezTo>
                    <a:pt x="11476" y="25681"/>
                    <a:pt x="11653" y="25504"/>
                    <a:pt x="11653" y="25286"/>
                  </a:cubicBezTo>
                  <a:cubicBezTo>
                    <a:pt x="11653" y="25157"/>
                    <a:pt x="11589" y="25043"/>
                    <a:pt x="11492" y="24972"/>
                  </a:cubicBezTo>
                  <a:lnTo>
                    <a:pt x="11492" y="10794"/>
                  </a:lnTo>
                  <a:lnTo>
                    <a:pt x="326" y="0"/>
                  </a:ln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0" name="Google Shape;3330;p35"/>
            <p:cNvSpPr/>
            <p:nvPr/>
          </p:nvSpPr>
          <p:spPr>
            <a:xfrm>
              <a:off x="1788750" y="1787275"/>
              <a:ext cx="19775" cy="19825"/>
            </a:xfrm>
            <a:custGeom>
              <a:avLst/>
              <a:gdLst/>
              <a:ahLst/>
              <a:cxnLst/>
              <a:rect l="l" t="t" r="r" b="b"/>
              <a:pathLst>
                <a:path w="791" h="793" extrusionOk="0">
                  <a:moveTo>
                    <a:pt x="395" y="0"/>
                  </a:moveTo>
                  <a:cubicBezTo>
                    <a:pt x="177" y="0"/>
                    <a:pt x="1" y="177"/>
                    <a:pt x="1" y="395"/>
                  </a:cubicBezTo>
                  <a:cubicBezTo>
                    <a:pt x="1" y="616"/>
                    <a:pt x="177" y="792"/>
                    <a:pt x="395" y="792"/>
                  </a:cubicBezTo>
                  <a:cubicBezTo>
                    <a:pt x="613" y="792"/>
                    <a:pt x="790" y="616"/>
                    <a:pt x="790" y="395"/>
                  </a:cubicBezTo>
                  <a:cubicBezTo>
                    <a:pt x="790" y="177"/>
                    <a:pt x="613" y="0"/>
                    <a:pt x="395" y="0"/>
                  </a:cubicBez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1" name="Google Shape;3331;p35"/>
            <p:cNvSpPr/>
            <p:nvPr/>
          </p:nvSpPr>
          <p:spPr>
            <a:xfrm>
              <a:off x="1400775" y="1164075"/>
              <a:ext cx="165650" cy="266975"/>
            </a:xfrm>
            <a:custGeom>
              <a:avLst/>
              <a:gdLst/>
              <a:ahLst/>
              <a:cxnLst/>
              <a:rect l="l" t="t" r="r" b="b"/>
              <a:pathLst>
                <a:path w="6626" h="10679" extrusionOk="0">
                  <a:moveTo>
                    <a:pt x="83" y="1"/>
                  </a:moveTo>
                  <a:lnTo>
                    <a:pt x="0" y="84"/>
                  </a:lnTo>
                  <a:lnTo>
                    <a:pt x="6509" y="6582"/>
                  </a:lnTo>
                  <a:lnTo>
                    <a:pt x="6509" y="10678"/>
                  </a:lnTo>
                  <a:lnTo>
                    <a:pt x="6625" y="10678"/>
                  </a:lnTo>
                  <a:lnTo>
                    <a:pt x="6625" y="6532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2" name="Google Shape;3332;p35"/>
            <p:cNvSpPr/>
            <p:nvPr/>
          </p:nvSpPr>
          <p:spPr>
            <a:xfrm>
              <a:off x="1424150" y="1156700"/>
              <a:ext cx="165675" cy="297675"/>
            </a:xfrm>
            <a:custGeom>
              <a:avLst/>
              <a:gdLst/>
              <a:ahLst/>
              <a:cxnLst/>
              <a:rect l="l" t="t" r="r" b="b"/>
              <a:pathLst>
                <a:path w="6627" h="11907" extrusionOk="0">
                  <a:moveTo>
                    <a:pt x="84" y="0"/>
                  </a:moveTo>
                  <a:lnTo>
                    <a:pt x="1" y="83"/>
                  </a:lnTo>
                  <a:lnTo>
                    <a:pt x="6507" y="6581"/>
                  </a:lnTo>
                  <a:lnTo>
                    <a:pt x="6507" y="11906"/>
                  </a:lnTo>
                  <a:lnTo>
                    <a:pt x="6626" y="11906"/>
                  </a:lnTo>
                  <a:lnTo>
                    <a:pt x="6626" y="6532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3" name="Google Shape;3333;p35"/>
            <p:cNvSpPr/>
            <p:nvPr/>
          </p:nvSpPr>
          <p:spPr>
            <a:xfrm>
              <a:off x="1813050" y="1812225"/>
              <a:ext cx="17400" cy="16925"/>
            </a:xfrm>
            <a:custGeom>
              <a:avLst/>
              <a:gdLst/>
              <a:ahLst/>
              <a:cxnLst/>
              <a:rect l="l" t="t" r="r" b="b"/>
              <a:pathLst>
                <a:path w="696" h="677" extrusionOk="0">
                  <a:moveTo>
                    <a:pt x="355" y="117"/>
                  </a:moveTo>
                  <a:cubicBezTo>
                    <a:pt x="414" y="117"/>
                    <a:pt x="471" y="138"/>
                    <a:pt x="514" y="181"/>
                  </a:cubicBezTo>
                  <a:cubicBezTo>
                    <a:pt x="569" y="236"/>
                    <a:pt x="591" y="316"/>
                    <a:pt x="572" y="393"/>
                  </a:cubicBezTo>
                  <a:cubicBezTo>
                    <a:pt x="552" y="471"/>
                    <a:pt x="489" y="534"/>
                    <a:pt x="414" y="551"/>
                  </a:cubicBezTo>
                  <a:cubicBezTo>
                    <a:pt x="395" y="555"/>
                    <a:pt x="376" y="558"/>
                    <a:pt x="358" y="558"/>
                  </a:cubicBezTo>
                  <a:cubicBezTo>
                    <a:pt x="299" y="558"/>
                    <a:pt x="244" y="535"/>
                    <a:pt x="202" y="493"/>
                  </a:cubicBezTo>
                  <a:cubicBezTo>
                    <a:pt x="160" y="451"/>
                    <a:pt x="136" y="396"/>
                    <a:pt x="136" y="338"/>
                  </a:cubicBezTo>
                  <a:cubicBezTo>
                    <a:pt x="136" y="319"/>
                    <a:pt x="138" y="300"/>
                    <a:pt x="144" y="283"/>
                  </a:cubicBezTo>
                  <a:cubicBezTo>
                    <a:pt x="160" y="206"/>
                    <a:pt x="227" y="142"/>
                    <a:pt x="301" y="123"/>
                  </a:cubicBezTo>
                  <a:cubicBezTo>
                    <a:pt x="319" y="119"/>
                    <a:pt x="337" y="117"/>
                    <a:pt x="355" y="117"/>
                  </a:cubicBezTo>
                  <a:close/>
                  <a:moveTo>
                    <a:pt x="356" y="0"/>
                  </a:moveTo>
                  <a:cubicBezTo>
                    <a:pt x="329" y="0"/>
                    <a:pt x="301" y="3"/>
                    <a:pt x="274" y="10"/>
                  </a:cubicBezTo>
                  <a:cubicBezTo>
                    <a:pt x="155" y="37"/>
                    <a:pt x="58" y="134"/>
                    <a:pt x="28" y="255"/>
                  </a:cubicBezTo>
                  <a:cubicBezTo>
                    <a:pt x="0" y="371"/>
                    <a:pt x="33" y="493"/>
                    <a:pt x="119" y="578"/>
                  </a:cubicBezTo>
                  <a:cubicBezTo>
                    <a:pt x="183" y="642"/>
                    <a:pt x="269" y="676"/>
                    <a:pt x="358" y="676"/>
                  </a:cubicBezTo>
                  <a:cubicBezTo>
                    <a:pt x="385" y="676"/>
                    <a:pt x="412" y="673"/>
                    <a:pt x="439" y="667"/>
                  </a:cubicBezTo>
                  <a:cubicBezTo>
                    <a:pt x="561" y="636"/>
                    <a:pt x="657" y="540"/>
                    <a:pt x="685" y="421"/>
                  </a:cubicBezTo>
                  <a:cubicBezTo>
                    <a:pt x="690" y="393"/>
                    <a:pt x="696" y="366"/>
                    <a:pt x="696" y="338"/>
                  </a:cubicBezTo>
                  <a:cubicBezTo>
                    <a:pt x="696" y="250"/>
                    <a:pt x="660" y="164"/>
                    <a:pt x="597" y="98"/>
                  </a:cubicBezTo>
                  <a:cubicBezTo>
                    <a:pt x="531" y="34"/>
                    <a:pt x="446" y="0"/>
                    <a:pt x="356" y="0"/>
                  </a:cubicBez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4" name="Google Shape;3334;p35"/>
            <p:cNvSpPr/>
            <p:nvPr/>
          </p:nvSpPr>
          <p:spPr>
            <a:xfrm>
              <a:off x="1889100" y="1038400"/>
              <a:ext cx="16925" cy="16950"/>
            </a:xfrm>
            <a:custGeom>
              <a:avLst/>
              <a:gdLst/>
              <a:ahLst/>
              <a:cxnLst/>
              <a:rect l="l" t="t" r="r" b="b"/>
              <a:pathLst>
                <a:path w="677" h="678" extrusionOk="0">
                  <a:moveTo>
                    <a:pt x="340" y="117"/>
                  </a:moveTo>
                  <a:cubicBezTo>
                    <a:pt x="461" y="117"/>
                    <a:pt x="561" y="216"/>
                    <a:pt x="561" y="338"/>
                  </a:cubicBezTo>
                  <a:cubicBezTo>
                    <a:pt x="561" y="459"/>
                    <a:pt x="461" y="559"/>
                    <a:pt x="340" y="559"/>
                  </a:cubicBezTo>
                  <a:cubicBezTo>
                    <a:pt x="218" y="559"/>
                    <a:pt x="119" y="459"/>
                    <a:pt x="119" y="338"/>
                  </a:cubicBezTo>
                  <a:cubicBezTo>
                    <a:pt x="119" y="216"/>
                    <a:pt x="218" y="117"/>
                    <a:pt x="340" y="117"/>
                  </a:cubicBezTo>
                  <a:close/>
                  <a:moveTo>
                    <a:pt x="340" y="1"/>
                  </a:moveTo>
                  <a:cubicBezTo>
                    <a:pt x="152" y="1"/>
                    <a:pt x="0" y="153"/>
                    <a:pt x="0" y="338"/>
                  </a:cubicBezTo>
                  <a:cubicBezTo>
                    <a:pt x="0" y="525"/>
                    <a:pt x="152" y="677"/>
                    <a:pt x="340" y="677"/>
                  </a:cubicBezTo>
                  <a:cubicBezTo>
                    <a:pt x="525" y="677"/>
                    <a:pt x="677" y="525"/>
                    <a:pt x="677" y="338"/>
                  </a:cubicBezTo>
                  <a:cubicBezTo>
                    <a:pt x="677" y="153"/>
                    <a:pt x="525" y="1"/>
                    <a:pt x="340" y="1"/>
                  </a:cubicBez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5" name="Google Shape;3335;p35"/>
            <p:cNvSpPr/>
            <p:nvPr/>
          </p:nvSpPr>
          <p:spPr>
            <a:xfrm>
              <a:off x="1836850" y="1835650"/>
              <a:ext cx="16925" cy="16925"/>
            </a:xfrm>
            <a:custGeom>
              <a:avLst/>
              <a:gdLst/>
              <a:ahLst/>
              <a:cxnLst/>
              <a:rect l="l" t="t" r="r" b="b"/>
              <a:pathLst>
                <a:path w="677" h="677" extrusionOk="0">
                  <a:moveTo>
                    <a:pt x="340" y="119"/>
                  </a:moveTo>
                  <a:cubicBezTo>
                    <a:pt x="462" y="119"/>
                    <a:pt x="561" y="218"/>
                    <a:pt x="561" y="340"/>
                  </a:cubicBezTo>
                  <a:cubicBezTo>
                    <a:pt x="561" y="461"/>
                    <a:pt x="462" y="561"/>
                    <a:pt x="340" y="561"/>
                  </a:cubicBezTo>
                  <a:cubicBezTo>
                    <a:pt x="219" y="561"/>
                    <a:pt x="119" y="461"/>
                    <a:pt x="119" y="340"/>
                  </a:cubicBezTo>
                  <a:cubicBezTo>
                    <a:pt x="119" y="218"/>
                    <a:pt x="219" y="119"/>
                    <a:pt x="340" y="119"/>
                  </a:cubicBezTo>
                  <a:close/>
                  <a:moveTo>
                    <a:pt x="340" y="0"/>
                  </a:moveTo>
                  <a:cubicBezTo>
                    <a:pt x="152" y="0"/>
                    <a:pt x="1" y="152"/>
                    <a:pt x="1" y="340"/>
                  </a:cubicBezTo>
                  <a:cubicBezTo>
                    <a:pt x="1" y="525"/>
                    <a:pt x="152" y="677"/>
                    <a:pt x="340" y="677"/>
                  </a:cubicBezTo>
                  <a:cubicBezTo>
                    <a:pt x="525" y="677"/>
                    <a:pt x="677" y="525"/>
                    <a:pt x="677" y="340"/>
                  </a:cubicBezTo>
                  <a:cubicBezTo>
                    <a:pt x="677" y="152"/>
                    <a:pt x="525" y="0"/>
                    <a:pt x="340" y="0"/>
                  </a:cubicBez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6" name="Google Shape;3336;p35"/>
            <p:cNvSpPr/>
            <p:nvPr/>
          </p:nvSpPr>
          <p:spPr>
            <a:xfrm>
              <a:off x="1889100" y="1068850"/>
              <a:ext cx="16925" cy="17000"/>
            </a:xfrm>
            <a:custGeom>
              <a:avLst/>
              <a:gdLst/>
              <a:ahLst/>
              <a:cxnLst/>
              <a:rect l="l" t="t" r="r" b="b"/>
              <a:pathLst>
                <a:path w="677" h="680" extrusionOk="0">
                  <a:moveTo>
                    <a:pt x="340" y="119"/>
                  </a:moveTo>
                  <a:cubicBezTo>
                    <a:pt x="461" y="119"/>
                    <a:pt x="561" y="218"/>
                    <a:pt x="561" y="340"/>
                  </a:cubicBezTo>
                  <a:cubicBezTo>
                    <a:pt x="561" y="461"/>
                    <a:pt x="461" y="561"/>
                    <a:pt x="340" y="561"/>
                  </a:cubicBezTo>
                  <a:cubicBezTo>
                    <a:pt x="218" y="561"/>
                    <a:pt x="119" y="461"/>
                    <a:pt x="119" y="340"/>
                  </a:cubicBezTo>
                  <a:cubicBezTo>
                    <a:pt x="119" y="218"/>
                    <a:pt x="218" y="119"/>
                    <a:pt x="340" y="119"/>
                  </a:cubicBezTo>
                  <a:close/>
                  <a:moveTo>
                    <a:pt x="340" y="0"/>
                  </a:moveTo>
                  <a:cubicBezTo>
                    <a:pt x="152" y="0"/>
                    <a:pt x="0" y="152"/>
                    <a:pt x="0" y="340"/>
                  </a:cubicBezTo>
                  <a:cubicBezTo>
                    <a:pt x="0" y="528"/>
                    <a:pt x="152" y="679"/>
                    <a:pt x="340" y="679"/>
                  </a:cubicBezTo>
                  <a:cubicBezTo>
                    <a:pt x="525" y="679"/>
                    <a:pt x="677" y="528"/>
                    <a:pt x="677" y="340"/>
                  </a:cubicBezTo>
                  <a:cubicBezTo>
                    <a:pt x="677" y="152"/>
                    <a:pt x="525" y="0"/>
                    <a:pt x="340" y="0"/>
                  </a:cubicBez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7" name="Google Shape;3337;p35"/>
            <p:cNvSpPr/>
            <p:nvPr/>
          </p:nvSpPr>
          <p:spPr>
            <a:xfrm>
              <a:off x="1611125" y="977275"/>
              <a:ext cx="373450" cy="868550"/>
            </a:xfrm>
            <a:custGeom>
              <a:avLst/>
              <a:gdLst/>
              <a:ahLst/>
              <a:cxnLst/>
              <a:rect l="l" t="t" r="r" b="b"/>
              <a:pathLst>
                <a:path w="14938" h="34742" extrusionOk="0">
                  <a:moveTo>
                    <a:pt x="14598" y="34181"/>
                  </a:moveTo>
                  <a:cubicBezTo>
                    <a:pt x="14719" y="34181"/>
                    <a:pt x="14818" y="34280"/>
                    <a:pt x="14818" y="34401"/>
                  </a:cubicBezTo>
                  <a:cubicBezTo>
                    <a:pt x="14818" y="34523"/>
                    <a:pt x="14719" y="34622"/>
                    <a:pt x="14598" y="34622"/>
                  </a:cubicBezTo>
                  <a:cubicBezTo>
                    <a:pt x="14476" y="34622"/>
                    <a:pt x="14377" y="34523"/>
                    <a:pt x="14377" y="34401"/>
                  </a:cubicBezTo>
                  <a:cubicBezTo>
                    <a:pt x="14377" y="34280"/>
                    <a:pt x="14476" y="34181"/>
                    <a:pt x="14598" y="34181"/>
                  </a:cubicBezTo>
                  <a:close/>
                  <a:moveTo>
                    <a:pt x="83" y="0"/>
                  </a:moveTo>
                  <a:lnTo>
                    <a:pt x="0" y="83"/>
                  </a:lnTo>
                  <a:lnTo>
                    <a:pt x="9355" y="9422"/>
                  </a:lnTo>
                  <a:lnTo>
                    <a:pt x="9355" y="29250"/>
                  </a:lnTo>
                  <a:lnTo>
                    <a:pt x="14322" y="34208"/>
                  </a:lnTo>
                  <a:cubicBezTo>
                    <a:pt x="14283" y="34263"/>
                    <a:pt x="14258" y="34330"/>
                    <a:pt x="14258" y="34401"/>
                  </a:cubicBezTo>
                  <a:cubicBezTo>
                    <a:pt x="14258" y="34589"/>
                    <a:pt x="14410" y="34741"/>
                    <a:pt x="14598" y="34741"/>
                  </a:cubicBezTo>
                  <a:cubicBezTo>
                    <a:pt x="14785" y="34741"/>
                    <a:pt x="14937" y="34589"/>
                    <a:pt x="14937" y="34401"/>
                  </a:cubicBezTo>
                  <a:cubicBezTo>
                    <a:pt x="14937" y="34214"/>
                    <a:pt x="14785" y="34062"/>
                    <a:pt x="14598" y="34062"/>
                  </a:cubicBezTo>
                  <a:cubicBezTo>
                    <a:pt x="14526" y="34062"/>
                    <a:pt x="14460" y="34087"/>
                    <a:pt x="14404" y="34125"/>
                  </a:cubicBezTo>
                  <a:lnTo>
                    <a:pt x="9471" y="29201"/>
                  </a:lnTo>
                  <a:lnTo>
                    <a:pt x="9471" y="9375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8" name="Google Shape;3338;p35"/>
            <p:cNvSpPr/>
            <p:nvPr/>
          </p:nvSpPr>
          <p:spPr>
            <a:xfrm>
              <a:off x="1695175" y="963875"/>
              <a:ext cx="377650" cy="901950"/>
            </a:xfrm>
            <a:custGeom>
              <a:avLst/>
              <a:gdLst/>
              <a:ahLst/>
              <a:cxnLst/>
              <a:rect l="l" t="t" r="r" b="b"/>
              <a:pathLst>
                <a:path w="15106" h="36078" extrusionOk="0">
                  <a:moveTo>
                    <a:pt x="332" y="1"/>
                  </a:moveTo>
                  <a:lnTo>
                    <a:pt x="0" y="335"/>
                  </a:lnTo>
                  <a:lnTo>
                    <a:pt x="3178" y="3490"/>
                  </a:lnTo>
                  <a:lnTo>
                    <a:pt x="7859" y="8136"/>
                  </a:lnTo>
                  <a:lnTo>
                    <a:pt x="7859" y="29215"/>
                  </a:lnTo>
                  <a:lnTo>
                    <a:pt x="14322" y="35628"/>
                  </a:lnTo>
                  <a:cubicBezTo>
                    <a:pt x="14319" y="35647"/>
                    <a:pt x="14316" y="35663"/>
                    <a:pt x="14316" y="35683"/>
                  </a:cubicBezTo>
                  <a:cubicBezTo>
                    <a:pt x="14316" y="35901"/>
                    <a:pt x="14493" y="36078"/>
                    <a:pt x="14711" y="36078"/>
                  </a:cubicBezTo>
                  <a:cubicBezTo>
                    <a:pt x="14929" y="36078"/>
                    <a:pt x="15106" y="35901"/>
                    <a:pt x="15106" y="35683"/>
                  </a:cubicBezTo>
                  <a:cubicBezTo>
                    <a:pt x="15106" y="35465"/>
                    <a:pt x="14929" y="35288"/>
                    <a:pt x="14711" y="35288"/>
                  </a:cubicBezTo>
                  <a:cubicBezTo>
                    <a:pt x="14692" y="35288"/>
                    <a:pt x="14672" y="35291"/>
                    <a:pt x="14653" y="35294"/>
                  </a:cubicBezTo>
                  <a:lnTo>
                    <a:pt x="8332" y="29019"/>
                  </a:lnTo>
                  <a:lnTo>
                    <a:pt x="8332" y="7940"/>
                  </a:lnTo>
                  <a:lnTo>
                    <a:pt x="8263" y="7871"/>
                  </a:lnTo>
                  <a:lnTo>
                    <a:pt x="3294" y="2938"/>
                  </a:lnTo>
                  <a:lnTo>
                    <a:pt x="332" y="1"/>
                  </a:ln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9" name="Google Shape;3339;p35"/>
            <p:cNvSpPr/>
            <p:nvPr/>
          </p:nvSpPr>
          <p:spPr>
            <a:xfrm>
              <a:off x="1563900" y="991550"/>
              <a:ext cx="348000" cy="843075"/>
            </a:xfrm>
            <a:custGeom>
              <a:avLst/>
              <a:gdLst/>
              <a:ahLst/>
              <a:cxnLst/>
              <a:rect l="l" t="t" r="r" b="b"/>
              <a:pathLst>
                <a:path w="13920" h="33723" extrusionOk="0">
                  <a:moveTo>
                    <a:pt x="84" y="1"/>
                  </a:moveTo>
                  <a:lnTo>
                    <a:pt x="1" y="83"/>
                  </a:lnTo>
                  <a:lnTo>
                    <a:pt x="9376" y="9442"/>
                  </a:lnTo>
                  <a:lnTo>
                    <a:pt x="9376" y="29270"/>
                  </a:lnTo>
                  <a:lnTo>
                    <a:pt x="13837" y="33723"/>
                  </a:lnTo>
                  <a:lnTo>
                    <a:pt x="13919" y="33640"/>
                  </a:lnTo>
                  <a:lnTo>
                    <a:pt x="9491" y="29220"/>
                  </a:lnTo>
                  <a:lnTo>
                    <a:pt x="9491" y="9392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0" name="Google Shape;3340;p35"/>
            <p:cNvSpPr/>
            <p:nvPr/>
          </p:nvSpPr>
          <p:spPr>
            <a:xfrm>
              <a:off x="1587225" y="984175"/>
              <a:ext cx="367050" cy="861650"/>
            </a:xfrm>
            <a:custGeom>
              <a:avLst/>
              <a:gdLst/>
              <a:ahLst/>
              <a:cxnLst/>
              <a:rect l="l" t="t" r="r" b="b"/>
              <a:pathLst>
                <a:path w="14682" h="34466" extrusionOk="0">
                  <a:moveTo>
                    <a:pt x="14344" y="33905"/>
                  </a:moveTo>
                  <a:cubicBezTo>
                    <a:pt x="14466" y="33905"/>
                    <a:pt x="14565" y="34004"/>
                    <a:pt x="14565" y="34125"/>
                  </a:cubicBezTo>
                  <a:cubicBezTo>
                    <a:pt x="14565" y="34247"/>
                    <a:pt x="14466" y="34346"/>
                    <a:pt x="14344" y="34346"/>
                  </a:cubicBezTo>
                  <a:cubicBezTo>
                    <a:pt x="14223" y="34346"/>
                    <a:pt x="14124" y="34247"/>
                    <a:pt x="14124" y="34125"/>
                  </a:cubicBezTo>
                  <a:cubicBezTo>
                    <a:pt x="14124" y="34004"/>
                    <a:pt x="14223" y="33905"/>
                    <a:pt x="14344" y="33905"/>
                  </a:cubicBezTo>
                  <a:close/>
                  <a:moveTo>
                    <a:pt x="87" y="0"/>
                  </a:moveTo>
                  <a:lnTo>
                    <a:pt x="1" y="83"/>
                  </a:lnTo>
                  <a:lnTo>
                    <a:pt x="9376" y="9441"/>
                  </a:lnTo>
                  <a:lnTo>
                    <a:pt x="9376" y="29256"/>
                  </a:lnTo>
                  <a:lnTo>
                    <a:pt x="14066" y="33932"/>
                  </a:lnTo>
                  <a:cubicBezTo>
                    <a:pt x="14027" y="33987"/>
                    <a:pt x="14005" y="34054"/>
                    <a:pt x="14005" y="34125"/>
                  </a:cubicBezTo>
                  <a:cubicBezTo>
                    <a:pt x="14005" y="34313"/>
                    <a:pt x="14157" y="34465"/>
                    <a:pt x="14344" y="34465"/>
                  </a:cubicBezTo>
                  <a:cubicBezTo>
                    <a:pt x="14529" y="34465"/>
                    <a:pt x="14681" y="34313"/>
                    <a:pt x="14681" y="34125"/>
                  </a:cubicBezTo>
                  <a:cubicBezTo>
                    <a:pt x="14681" y="33941"/>
                    <a:pt x="14529" y="33789"/>
                    <a:pt x="14344" y="33789"/>
                  </a:cubicBezTo>
                  <a:cubicBezTo>
                    <a:pt x="14273" y="33789"/>
                    <a:pt x="14204" y="33811"/>
                    <a:pt x="14148" y="33849"/>
                  </a:cubicBezTo>
                  <a:lnTo>
                    <a:pt x="9494" y="29206"/>
                  </a:lnTo>
                  <a:lnTo>
                    <a:pt x="9494" y="9391"/>
                  </a:lnTo>
                  <a:lnTo>
                    <a:pt x="87" y="0"/>
                  </a:ln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41" name="Google Shape;3341;p35"/>
          <p:cNvSpPr txBox="1">
            <a:spLocks noGrp="1"/>
          </p:cNvSpPr>
          <p:nvPr>
            <p:ph type="title"/>
          </p:nvPr>
        </p:nvSpPr>
        <p:spPr>
          <a:xfrm>
            <a:off x="720000" y="365760"/>
            <a:ext cx="77040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342" name="Google Shape;3342;p35"/>
          <p:cNvSpPr txBox="1">
            <a:spLocks noGrp="1"/>
          </p:cNvSpPr>
          <p:nvPr>
            <p:ph type="subTitle" idx="1"/>
          </p:nvPr>
        </p:nvSpPr>
        <p:spPr>
          <a:xfrm>
            <a:off x="1786244" y="1884875"/>
            <a:ext cx="2560200" cy="91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43" name="Google Shape;3343;p35"/>
          <p:cNvSpPr txBox="1">
            <a:spLocks noGrp="1"/>
          </p:cNvSpPr>
          <p:nvPr>
            <p:ph type="subTitle" idx="2"/>
          </p:nvPr>
        </p:nvSpPr>
        <p:spPr>
          <a:xfrm>
            <a:off x="5499466" y="1884875"/>
            <a:ext cx="2560200" cy="91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44" name="Google Shape;3344;p35"/>
          <p:cNvSpPr txBox="1">
            <a:spLocks noGrp="1"/>
          </p:cNvSpPr>
          <p:nvPr>
            <p:ph type="subTitle" idx="3"/>
          </p:nvPr>
        </p:nvSpPr>
        <p:spPr>
          <a:xfrm>
            <a:off x="1786244" y="3468875"/>
            <a:ext cx="2560200" cy="91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45" name="Google Shape;3345;p35"/>
          <p:cNvSpPr txBox="1">
            <a:spLocks noGrp="1"/>
          </p:cNvSpPr>
          <p:nvPr>
            <p:ph type="subTitle" idx="4"/>
          </p:nvPr>
        </p:nvSpPr>
        <p:spPr>
          <a:xfrm>
            <a:off x="5499466" y="3468875"/>
            <a:ext cx="2560200" cy="91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46" name="Google Shape;3346;p35"/>
          <p:cNvSpPr txBox="1">
            <a:spLocks noGrp="1"/>
          </p:cNvSpPr>
          <p:nvPr>
            <p:ph type="subTitle" idx="5"/>
          </p:nvPr>
        </p:nvSpPr>
        <p:spPr>
          <a:xfrm>
            <a:off x="1786244" y="1656275"/>
            <a:ext cx="2560200" cy="35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347" name="Google Shape;3347;p35"/>
          <p:cNvSpPr txBox="1">
            <a:spLocks noGrp="1"/>
          </p:cNvSpPr>
          <p:nvPr>
            <p:ph type="subTitle" idx="6"/>
          </p:nvPr>
        </p:nvSpPr>
        <p:spPr>
          <a:xfrm>
            <a:off x="5499466" y="1656275"/>
            <a:ext cx="2560200" cy="35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348" name="Google Shape;3348;p35"/>
          <p:cNvSpPr txBox="1">
            <a:spLocks noGrp="1"/>
          </p:cNvSpPr>
          <p:nvPr>
            <p:ph type="subTitle" idx="7"/>
          </p:nvPr>
        </p:nvSpPr>
        <p:spPr>
          <a:xfrm>
            <a:off x="1786244" y="3240275"/>
            <a:ext cx="2560200" cy="35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349" name="Google Shape;3349;p35"/>
          <p:cNvSpPr txBox="1">
            <a:spLocks noGrp="1"/>
          </p:cNvSpPr>
          <p:nvPr>
            <p:ph type="subTitle" idx="8"/>
          </p:nvPr>
        </p:nvSpPr>
        <p:spPr>
          <a:xfrm>
            <a:off x="5499466" y="3240275"/>
            <a:ext cx="2560200" cy="35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BLANK_1_1_1_1_1_1_1">
    <p:spTree>
      <p:nvGrpSpPr>
        <p:cNvPr id="1" name="Shape 3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51" name="Google Shape;3351;p36"/>
          <p:cNvGrpSpPr/>
          <p:nvPr/>
        </p:nvGrpSpPr>
        <p:grpSpPr>
          <a:xfrm rot="1799983" flipH="1">
            <a:off x="7282461" y="-783041"/>
            <a:ext cx="2835804" cy="2780472"/>
            <a:chOff x="1400775" y="920275"/>
            <a:chExt cx="1637475" cy="1605525"/>
          </a:xfrm>
        </p:grpSpPr>
        <p:sp>
          <p:nvSpPr>
            <p:cNvPr id="3352" name="Google Shape;3352;p36"/>
            <p:cNvSpPr/>
            <p:nvPr/>
          </p:nvSpPr>
          <p:spPr>
            <a:xfrm>
              <a:off x="2472400" y="990525"/>
              <a:ext cx="16925" cy="247025"/>
            </a:xfrm>
            <a:custGeom>
              <a:avLst/>
              <a:gdLst/>
              <a:ahLst/>
              <a:cxnLst/>
              <a:rect l="l" t="t" r="r" b="b"/>
              <a:pathLst>
                <a:path w="677" h="9881" extrusionOk="0">
                  <a:moveTo>
                    <a:pt x="337" y="9320"/>
                  </a:moveTo>
                  <a:cubicBezTo>
                    <a:pt x="458" y="9320"/>
                    <a:pt x="558" y="9419"/>
                    <a:pt x="558" y="9540"/>
                  </a:cubicBezTo>
                  <a:cubicBezTo>
                    <a:pt x="558" y="9662"/>
                    <a:pt x="458" y="9761"/>
                    <a:pt x="337" y="9761"/>
                  </a:cubicBezTo>
                  <a:cubicBezTo>
                    <a:pt x="215" y="9761"/>
                    <a:pt x="116" y="9662"/>
                    <a:pt x="116" y="9540"/>
                  </a:cubicBezTo>
                  <a:cubicBezTo>
                    <a:pt x="116" y="9419"/>
                    <a:pt x="215" y="9320"/>
                    <a:pt x="337" y="9320"/>
                  </a:cubicBezTo>
                  <a:close/>
                  <a:moveTo>
                    <a:pt x="279" y="0"/>
                  </a:moveTo>
                  <a:lnTo>
                    <a:pt x="279" y="9206"/>
                  </a:lnTo>
                  <a:cubicBezTo>
                    <a:pt x="122" y="9237"/>
                    <a:pt x="0" y="9375"/>
                    <a:pt x="0" y="9540"/>
                  </a:cubicBezTo>
                  <a:cubicBezTo>
                    <a:pt x="0" y="9728"/>
                    <a:pt x="152" y="9880"/>
                    <a:pt x="337" y="9880"/>
                  </a:cubicBezTo>
                  <a:cubicBezTo>
                    <a:pt x="525" y="9880"/>
                    <a:pt x="676" y="9728"/>
                    <a:pt x="676" y="9540"/>
                  </a:cubicBezTo>
                  <a:cubicBezTo>
                    <a:pt x="676" y="9375"/>
                    <a:pt x="555" y="9237"/>
                    <a:pt x="398" y="9206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3" name="Google Shape;3353;p36"/>
            <p:cNvSpPr/>
            <p:nvPr/>
          </p:nvSpPr>
          <p:spPr>
            <a:xfrm>
              <a:off x="2905300" y="1457050"/>
              <a:ext cx="73250" cy="126800"/>
            </a:xfrm>
            <a:custGeom>
              <a:avLst/>
              <a:gdLst/>
              <a:ahLst/>
              <a:cxnLst/>
              <a:rect l="l" t="t" r="r" b="b"/>
              <a:pathLst>
                <a:path w="2930" h="5072" extrusionOk="0">
                  <a:moveTo>
                    <a:pt x="337" y="4511"/>
                  </a:moveTo>
                  <a:cubicBezTo>
                    <a:pt x="459" y="4511"/>
                    <a:pt x="558" y="4610"/>
                    <a:pt x="558" y="4732"/>
                  </a:cubicBezTo>
                  <a:cubicBezTo>
                    <a:pt x="558" y="4853"/>
                    <a:pt x="459" y="4952"/>
                    <a:pt x="337" y="4952"/>
                  </a:cubicBezTo>
                  <a:cubicBezTo>
                    <a:pt x="216" y="4952"/>
                    <a:pt x="117" y="4853"/>
                    <a:pt x="117" y="4732"/>
                  </a:cubicBezTo>
                  <a:cubicBezTo>
                    <a:pt x="117" y="4610"/>
                    <a:pt x="216" y="4511"/>
                    <a:pt x="337" y="4511"/>
                  </a:cubicBezTo>
                  <a:close/>
                  <a:moveTo>
                    <a:pt x="509" y="0"/>
                  </a:moveTo>
                  <a:lnTo>
                    <a:pt x="279" y="232"/>
                  </a:lnTo>
                  <a:lnTo>
                    <a:pt x="279" y="4400"/>
                  </a:lnTo>
                  <a:cubicBezTo>
                    <a:pt x="119" y="4428"/>
                    <a:pt x="1" y="4566"/>
                    <a:pt x="1" y="4732"/>
                  </a:cubicBezTo>
                  <a:cubicBezTo>
                    <a:pt x="1" y="4919"/>
                    <a:pt x="152" y="5071"/>
                    <a:pt x="337" y="5071"/>
                  </a:cubicBezTo>
                  <a:cubicBezTo>
                    <a:pt x="525" y="5071"/>
                    <a:pt x="677" y="4919"/>
                    <a:pt x="677" y="4732"/>
                  </a:cubicBezTo>
                  <a:cubicBezTo>
                    <a:pt x="677" y="4566"/>
                    <a:pt x="556" y="4428"/>
                    <a:pt x="398" y="4400"/>
                  </a:cubicBezTo>
                  <a:lnTo>
                    <a:pt x="398" y="279"/>
                  </a:lnTo>
                  <a:lnTo>
                    <a:pt x="558" y="119"/>
                  </a:lnTo>
                  <a:lnTo>
                    <a:pt x="2930" y="119"/>
                  </a:lnTo>
                  <a:lnTo>
                    <a:pt x="2930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4" name="Google Shape;3354;p36"/>
            <p:cNvSpPr/>
            <p:nvPr/>
          </p:nvSpPr>
          <p:spPr>
            <a:xfrm>
              <a:off x="2400400" y="1336750"/>
              <a:ext cx="16950" cy="16925"/>
            </a:xfrm>
            <a:custGeom>
              <a:avLst/>
              <a:gdLst/>
              <a:ahLst/>
              <a:cxnLst/>
              <a:rect l="l" t="t" r="r" b="b"/>
              <a:pathLst>
                <a:path w="678" h="677" extrusionOk="0">
                  <a:moveTo>
                    <a:pt x="340" y="119"/>
                  </a:moveTo>
                  <a:cubicBezTo>
                    <a:pt x="462" y="119"/>
                    <a:pt x="561" y="219"/>
                    <a:pt x="561" y="340"/>
                  </a:cubicBezTo>
                  <a:cubicBezTo>
                    <a:pt x="561" y="462"/>
                    <a:pt x="462" y="561"/>
                    <a:pt x="340" y="561"/>
                  </a:cubicBezTo>
                  <a:cubicBezTo>
                    <a:pt x="219" y="561"/>
                    <a:pt x="120" y="462"/>
                    <a:pt x="120" y="340"/>
                  </a:cubicBezTo>
                  <a:cubicBezTo>
                    <a:pt x="120" y="219"/>
                    <a:pt x="219" y="119"/>
                    <a:pt x="340" y="119"/>
                  </a:cubicBezTo>
                  <a:close/>
                  <a:moveTo>
                    <a:pt x="340" y="1"/>
                  </a:moveTo>
                  <a:cubicBezTo>
                    <a:pt x="153" y="1"/>
                    <a:pt x="1" y="152"/>
                    <a:pt x="1" y="340"/>
                  </a:cubicBezTo>
                  <a:cubicBezTo>
                    <a:pt x="1" y="525"/>
                    <a:pt x="153" y="677"/>
                    <a:pt x="340" y="677"/>
                  </a:cubicBezTo>
                  <a:cubicBezTo>
                    <a:pt x="525" y="677"/>
                    <a:pt x="677" y="525"/>
                    <a:pt x="677" y="340"/>
                  </a:cubicBezTo>
                  <a:cubicBezTo>
                    <a:pt x="677" y="152"/>
                    <a:pt x="525" y="1"/>
                    <a:pt x="340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5" name="Google Shape;3355;p36"/>
            <p:cNvSpPr/>
            <p:nvPr/>
          </p:nvSpPr>
          <p:spPr>
            <a:xfrm>
              <a:off x="2727800" y="1624750"/>
              <a:ext cx="310450" cy="193250"/>
            </a:xfrm>
            <a:custGeom>
              <a:avLst/>
              <a:gdLst/>
              <a:ahLst/>
              <a:cxnLst/>
              <a:rect l="l" t="t" r="r" b="b"/>
              <a:pathLst>
                <a:path w="12418" h="7730" extrusionOk="0">
                  <a:moveTo>
                    <a:pt x="12083" y="0"/>
                  </a:moveTo>
                  <a:lnTo>
                    <a:pt x="5036" y="7100"/>
                  </a:lnTo>
                  <a:lnTo>
                    <a:pt x="710" y="7100"/>
                  </a:lnTo>
                  <a:cubicBezTo>
                    <a:pt x="638" y="7004"/>
                    <a:pt x="525" y="6940"/>
                    <a:pt x="395" y="6940"/>
                  </a:cubicBezTo>
                  <a:cubicBezTo>
                    <a:pt x="177" y="6940"/>
                    <a:pt x="1" y="7117"/>
                    <a:pt x="1" y="7335"/>
                  </a:cubicBezTo>
                  <a:cubicBezTo>
                    <a:pt x="1" y="7553"/>
                    <a:pt x="177" y="7730"/>
                    <a:pt x="395" y="7730"/>
                  </a:cubicBezTo>
                  <a:cubicBezTo>
                    <a:pt x="525" y="7730"/>
                    <a:pt x="638" y="7669"/>
                    <a:pt x="710" y="7572"/>
                  </a:cubicBezTo>
                  <a:lnTo>
                    <a:pt x="5232" y="7572"/>
                  </a:lnTo>
                  <a:lnTo>
                    <a:pt x="12417" y="331"/>
                  </a:lnTo>
                  <a:lnTo>
                    <a:pt x="12083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6" name="Google Shape;3356;p36"/>
            <p:cNvSpPr/>
            <p:nvPr/>
          </p:nvSpPr>
          <p:spPr>
            <a:xfrm>
              <a:off x="2400400" y="1367250"/>
              <a:ext cx="16950" cy="16950"/>
            </a:xfrm>
            <a:custGeom>
              <a:avLst/>
              <a:gdLst/>
              <a:ahLst/>
              <a:cxnLst/>
              <a:rect l="l" t="t" r="r" b="b"/>
              <a:pathLst>
                <a:path w="678" h="678" extrusionOk="0">
                  <a:moveTo>
                    <a:pt x="340" y="119"/>
                  </a:moveTo>
                  <a:cubicBezTo>
                    <a:pt x="462" y="119"/>
                    <a:pt x="561" y="219"/>
                    <a:pt x="561" y="340"/>
                  </a:cubicBezTo>
                  <a:cubicBezTo>
                    <a:pt x="561" y="462"/>
                    <a:pt x="462" y="558"/>
                    <a:pt x="340" y="558"/>
                  </a:cubicBezTo>
                  <a:cubicBezTo>
                    <a:pt x="219" y="558"/>
                    <a:pt x="120" y="462"/>
                    <a:pt x="120" y="340"/>
                  </a:cubicBezTo>
                  <a:cubicBezTo>
                    <a:pt x="120" y="219"/>
                    <a:pt x="219" y="119"/>
                    <a:pt x="340" y="119"/>
                  </a:cubicBezTo>
                  <a:close/>
                  <a:moveTo>
                    <a:pt x="340" y="1"/>
                  </a:moveTo>
                  <a:cubicBezTo>
                    <a:pt x="153" y="1"/>
                    <a:pt x="1" y="153"/>
                    <a:pt x="1" y="340"/>
                  </a:cubicBezTo>
                  <a:cubicBezTo>
                    <a:pt x="1" y="525"/>
                    <a:pt x="153" y="677"/>
                    <a:pt x="340" y="677"/>
                  </a:cubicBezTo>
                  <a:cubicBezTo>
                    <a:pt x="525" y="677"/>
                    <a:pt x="677" y="525"/>
                    <a:pt x="677" y="340"/>
                  </a:cubicBezTo>
                  <a:cubicBezTo>
                    <a:pt x="677" y="153"/>
                    <a:pt x="525" y="1"/>
                    <a:pt x="340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7" name="Google Shape;3357;p36"/>
            <p:cNvSpPr/>
            <p:nvPr/>
          </p:nvSpPr>
          <p:spPr>
            <a:xfrm>
              <a:off x="2399025" y="1396800"/>
              <a:ext cx="19775" cy="19825"/>
            </a:xfrm>
            <a:custGeom>
              <a:avLst/>
              <a:gdLst/>
              <a:ahLst/>
              <a:cxnLst/>
              <a:rect l="l" t="t" r="r" b="b"/>
              <a:pathLst>
                <a:path w="791" h="793" extrusionOk="0">
                  <a:moveTo>
                    <a:pt x="395" y="0"/>
                  </a:moveTo>
                  <a:cubicBezTo>
                    <a:pt x="177" y="0"/>
                    <a:pt x="1" y="177"/>
                    <a:pt x="1" y="398"/>
                  </a:cubicBezTo>
                  <a:cubicBezTo>
                    <a:pt x="1" y="616"/>
                    <a:pt x="177" y="793"/>
                    <a:pt x="395" y="793"/>
                  </a:cubicBezTo>
                  <a:cubicBezTo>
                    <a:pt x="613" y="793"/>
                    <a:pt x="790" y="616"/>
                    <a:pt x="790" y="398"/>
                  </a:cubicBezTo>
                  <a:cubicBezTo>
                    <a:pt x="790" y="177"/>
                    <a:pt x="613" y="0"/>
                    <a:pt x="395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8" name="Google Shape;3358;p36"/>
            <p:cNvSpPr/>
            <p:nvPr/>
          </p:nvSpPr>
          <p:spPr>
            <a:xfrm>
              <a:off x="2391725" y="990525"/>
              <a:ext cx="83725" cy="512775"/>
            </a:xfrm>
            <a:custGeom>
              <a:avLst/>
              <a:gdLst/>
              <a:ahLst/>
              <a:cxnLst/>
              <a:rect l="l" t="t" r="r" b="b"/>
              <a:pathLst>
                <a:path w="3349" h="20511" extrusionOk="0">
                  <a:moveTo>
                    <a:pt x="0" y="0"/>
                  </a:moveTo>
                  <a:lnTo>
                    <a:pt x="0" y="8988"/>
                  </a:lnTo>
                  <a:lnTo>
                    <a:pt x="2716" y="11685"/>
                  </a:lnTo>
                  <a:lnTo>
                    <a:pt x="2716" y="19801"/>
                  </a:lnTo>
                  <a:cubicBezTo>
                    <a:pt x="2620" y="19873"/>
                    <a:pt x="2556" y="19986"/>
                    <a:pt x="2556" y="20116"/>
                  </a:cubicBezTo>
                  <a:cubicBezTo>
                    <a:pt x="2556" y="20334"/>
                    <a:pt x="2733" y="20511"/>
                    <a:pt x="2951" y="20511"/>
                  </a:cubicBezTo>
                  <a:cubicBezTo>
                    <a:pt x="3169" y="20511"/>
                    <a:pt x="3349" y="20334"/>
                    <a:pt x="3349" y="20116"/>
                  </a:cubicBezTo>
                  <a:cubicBezTo>
                    <a:pt x="3349" y="19986"/>
                    <a:pt x="3285" y="19873"/>
                    <a:pt x="3188" y="19801"/>
                  </a:cubicBezTo>
                  <a:lnTo>
                    <a:pt x="3188" y="11489"/>
                  </a:lnTo>
                  <a:lnTo>
                    <a:pt x="472" y="8792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9" name="Google Shape;3359;p36"/>
            <p:cNvSpPr/>
            <p:nvPr/>
          </p:nvSpPr>
          <p:spPr>
            <a:xfrm>
              <a:off x="2688525" y="1369200"/>
              <a:ext cx="297400" cy="472550"/>
            </a:xfrm>
            <a:custGeom>
              <a:avLst/>
              <a:gdLst/>
              <a:ahLst/>
              <a:cxnLst/>
              <a:rect l="l" t="t" r="r" b="b"/>
              <a:pathLst>
                <a:path w="11896" h="18902" extrusionOk="0">
                  <a:moveTo>
                    <a:pt x="338" y="18341"/>
                  </a:moveTo>
                  <a:cubicBezTo>
                    <a:pt x="459" y="18341"/>
                    <a:pt x="559" y="18440"/>
                    <a:pt x="559" y="18562"/>
                  </a:cubicBezTo>
                  <a:cubicBezTo>
                    <a:pt x="559" y="18683"/>
                    <a:pt x="459" y="18782"/>
                    <a:pt x="338" y="18782"/>
                  </a:cubicBezTo>
                  <a:cubicBezTo>
                    <a:pt x="216" y="18782"/>
                    <a:pt x="117" y="18683"/>
                    <a:pt x="117" y="18562"/>
                  </a:cubicBezTo>
                  <a:cubicBezTo>
                    <a:pt x="117" y="18440"/>
                    <a:pt x="216" y="18341"/>
                    <a:pt x="338" y="18341"/>
                  </a:cubicBezTo>
                  <a:close/>
                  <a:moveTo>
                    <a:pt x="7051" y="0"/>
                  </a:moveTo>
                  <a:lnTo>
                    <a:pt x="5202" y="1863"/>
                  </a:lnTo>
                  <a:lnTo>
                    <a:pt x="5202" y="8196"/>
                  </a:lnTo>
                  <a:lnTo>
                    <a:pt x="280" y="13154"/>
                  </a:lnTo>
                  <a:lnTo>
                    <a:pt x="280" y="18228"/>
                  </a:lnTo>
                  <a:cubicBezTo>
                    <a:pt x="120" y="18258"/>
                    <a:pt x="1" y="18396"/>
                    <a:pt x="1" y="18562"/>
                  </a:cubicBezTo>
                  <a:cubicBezTo>
                    <a:pt x="1" y="18749"/>
                    <a:pt x="153" y="18901"/>
                    <a:pt x="338" y="18901"/>
                  </a:cubicBezTo>
                  <a:cubicBezTo>
                    <a:pt x="525" y="18901"/>
                    <a:pt x="677" y="18749"/>
                    <a:pt x="677" y="18562"/>
                  </a:cubicBezTo>
                  <a:cubicBezTo>
                    <a:pt x="677" y="18396"/>
                    <a:pt x="556" y="18258"/>
                    <a:pt x="398" y="18228"/>
                  </a:cubicBezTo>
                  <a:lnTo>
                    <a:pt x="398" y="13201"/>
                  </a:lnTo>
                  <a:lnTo>
                    <a:pt x="5318" y="8243"/>
                  </a:lnTo>
                  <a:lnTo>
                    <a:pt x="5318" y="1913"/>
                  </a:lnTo>
                  <a:lnTo>
                    <a:pt x="7101" y="116"/>
                  </a:lnTo>
                  <a:lnTo>
                    <a:pt x="11896" y="116"/>
                  </a:lnTo>
                  <a:lnTo>
                    <a:pt x="11896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0" name="Google Shape;3360;p36"/>
            <p:cNvSpPr/>
            <p:nvPr/>
          </p:nvSpPr>
          <p:spPr>
            <a:xfrm>
              <a:off x="2425675" y="990525"/>
              <a:ext cx="16925" cy="200575"/>
            </a:xfrm>
            <a:custGeom>
              <a:avLst/>
              <a:gdLst/>
              <a:ahLst/>
              <a:cxnLst/>
              <a:rect l="l" t="t" r="r" b="b"/>
              <a:pathLst>
                <a:path w="677" h="8023" extrusionOk="0">
                  <a:moveTo>
                    <a:pt x="337" y="7465"/>
                  </a:moveTo>
                  <a:cubicBezTo>
                    <a:pt x="458" y="7465"/>
                    <a:pt x="558" y="7564"/>
                    <a:pt x="558" y="7685"/>
                  </a:cubicBezTo>
                  <a:cubicBezTo>
                    <a:pt x="558" y="7807"/>
                    <a:pt x="458" y="7906"/>
                    <a:pt x="337" y="7906"/>
                  </a:cubicBezTo>
                  <a:cubicBezTo>
                    <a:pt x="216" y="7906"/>
                    <a:pt x="116" y="7807"/>
                    <a:pt x="116" y="7685"/>
                  </a:cubicBezTo>
                  <a:cubicBezTo>
                    <a:pt x="116" y="7564"/>
                    <a:pt x="216" y="7465"/>
                    <a:pt x="337" y="7465"/>
                  </a:cubicBezTo>
                  <a:close/>
                  <a:moveTo>
                    <a:pt x="279" y="0"/>
                  </a:moveTo>
                  <a:lnTo>
                    <a:pt x="279" y="7351"/>
                  </a:lnTo>
                  <a:cubicBezTo>
                    <a:pt x="122" y="7379"/>
                    <a:pt x="0" y="7517"/>
                    <a:pt x="0" y="7685"/>
                  </a:cubicBezTo>
                  <a:cubicBezTo>
                    <a:pt x="0" y="7870"/>
                    <a:pt x="149" y="8022"/>
                    <a:pt x="337" y="8022"/>
                  </a:cubicBezTo>
                  <a:cubicBezTo>
                    <a:pt x="525" y="8022"/>
                    <a:pt x="677" y="7870"/>
                    <a:pt x="677" y="7685"/>
                  </a:cubicBezTo>
                  <a:cubicBezTo>
                    <a:pt x="677" y="7520"/>
                    <a:pt x="555" y="7382"/>
                    <a:pt x="398" y="7351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1" name="Google Shape;3361;p36"/>
            <p:cNvSpPr/>
            <p:nvPr/>
          </p:nvSpPr>
          <p:spPr>
            <a:xfrm>
              <a:off x="2664875" y="1345800"/>
              <a:ext cx="321000" cy="519675"/>
            </a:xfrm>
            <a:custGeom>
              <a:avLst/>
              <a:gdLst/>
              <a:ahLst/>
              <a:cxnLst/>
              <a:rect l="l" t="t" r="r" b="b"/>
              <a:pathLst>
                <a:path w="12840" h="20787" extrusionOk="0">
                  <a:moveTo>
                    <a:pt x="340" y="20229"/>
                  </a:moveTo>
                  <a:cubicBezTo>
                    <a:pt x="461" y="20229"/>
                    <a:pt x="560" y="20329"/>
                    <a:pt x="560" y="20450"/>
                  </a:cubicBezTo>
                  <a:cubicBezTo>
                    <a:pt x="560" y="20571"/>
                    <a:pt x="461" y="20668"/>
                    <a:pt x="340" y="20668"/>
                  </a:cubicBezTo>
                  <a:cubicBezTo>
                    <a:pt x="218" y="20668"/>
                    <a:pt x="119" y="20571"/>
                    <a:pt x="119" y="20450"/>
                  </a:cubicBezTo>
                  <a:cubicBezTo>
                    <a:pt x="119" y="20329"/>
                    <a:pt x="218" y="20229"/>
                    <a:pt x="340" y="20229"/>
                  </a:cubicBezTo>
                  <a:close/>
                  <a:moveTo>
                    <a:pt x="7685" y="0"/>
                  </a:moveTo>
                  <a:lnTo>
                    <a:pt x="5201" y="2501"/>
                  </a:lnTo>
                  <a:lnTo>
                    <a:pt x="5201" y="8834"/>
                  </a:lnTo>
                  <a:lnTo>
                    <a:pt x="279" y="13792"/>
                  </a:lnTo>
                  <a:lnTo>
                    <a:pt x="279" y="20116"/>
                  </a:lnTo>
                  <a:cubicBezTo>
                    <a:pt x="122" y="20144"/>
                    <a:pt x="0" y="20282"/>
                    <a:pt x="0" y="20450"/>
                  </a:cubicBezTo>
                  <a:cubicBezTo>
                    <a:pt x="0" y="20635"/>
                    <a:pt x="152" y="20787"/>
                    <a:pt x="340" y="20787"/>
                  </a:cubicBezTo>
                  <a:cubicBezTo>
                    <a:pt x="525" y="20787"/>
                    <a:pt x="676" y="20635"/>
                    <a:pt x="676" y="20450"/>
                  </a:cubicBezTo>
                  <a:cubicBezTo>
                    <a:pt x="676" y="20282"/>
                    <a:pt x="555" y="20144"/>
                    <a:pt x="398" y="20116"/>
                  </a:cubicBezTo>
                  <a:lnTo>
                    <a:pt x="398" y="13839"/>
                  </a:lnTo>
                  <a:lnTo>
                    <a:pt x="5320" y="8881"/>
                  </a:lnTo>
                  <a:lnTo>
                    <a:pt x="5320" y="2551"/>
                  </a:lnTo>
                  <a:lnTo>
                    <a:pt x="7732" y="119"/>
                  </a:lnTo>
                  <a:lnTo>
                    <a:pt x="12839" y="119"/>
                  </a:lnTo>
                  <a:lnTo>
                    <a:pt x="12839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2" name="Google Shape;3362;p36"/>
            <p:cNvSpPr/>
            <p:nvPr/>
          </p:nvSpPr>
          <p:spPr>
            <a:xfrm>
              <a:off x="2449000" y="990525"/>
              <a:ext cx="16925" cy="223825"/>
            </a:xfrm>
            <a:custGeom>
              <a:avLst/>
              <a:gdLst/>
              <a:ahLst/>
              <a:cxnLst/>
              <a:rect l="l" t="t" r="r" b="b"/>
              <a:pathLst>
                <a:path w="677" h="8953" extrusionOk="0">
                  <a:moveTo>
                    <a:pt x="340" y="8392"/>
                  </a:moveTo>
                  <a:cubicBezTo>
                    <a:pt x="461" y="8392"/>
                    <a:pt x="561" y="8491"/>
                    <a:pt x="561" y="8613"/>
                  </a:cubicBezTo>
                  <a:cubicBezTo>
                    <a:pt x="561" y="8734"/>
                    <a:pt x="461" y="8834"/>
                    <a:pt x="340" y="8834"/>
                  </a:cubicBezTo>
                  <a:cubicBezTo>
                    <a:pt x="218" y="8834"/>
                    <a:pt x="119" y="8734"/>
                    <a:pt x="119" y="8613"/>
                  </a:cubicBezTo>
                  <a:cubicBezTo>
                    <a:pt x="119" y="8491"/>
                    <a:pt x="218" y="8392"/>
                    <a:pt x="340" y="8392"/>
                  </a:cubicBezTo>
                  <a:close/>
                  <a:moveTo>
                    <a:pt x="279" y="0"/>
                  </a:moveTo>
                  <a:lnTo>
                    <a:pt x="279" y="8279"/>
                  </a:lnTo>
                  <a:cubicBezTo>
                    <a:pt x="122" y="8307"/>
                    <a:pt x="0" y="8445"/>
                    <a:pt x="0" y="8613"/>
                  </a:cubicBezTo>
                  <a:cubicBezTo>
                    <a:pt x="0" y="8801"/>
                    <a:pt x="152" y="8952"/>
                    <a:pt x="340" y="8952"/>
                  </a:cubicBezTo>
                  <a:cubicBezTo>
                    <a:pt x="525" y="8952"/>
                    <a:pt x="677" y="8801"/>
                    <a:pt x="677" y="8613"/>
                  </a:cubicBezTo>
                  <a:cubicBezTo>
                    <a:pt x="677" y="8447"/>
                    <a:pt x="555" y="8309"/>
                    <a:pt x="398" y="8282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3" name="Google Shape;3363;p36"/>
            <p:cNvSpPr/>
            <p:nvPr/>
          </p:nvSpPr>
          <p:spPr>
            <a:xfrm>
              <a:off x="2729175" y="1591350"/>
              <a:ext cx="290575" cy="188775"/>
            </a:xfrm>
            <a:custGeom>
              <a:avLst/>
              <a:gdLst/>
              <a:ahLst/>
              <a:cxnLst/>
              <a:rect l="l" t="t" r="r" b="b"/>
              <a:pathLst>
                <a:path w="11623" h="7551" extrusionOk="0">
                  <a:moveTo>
                    <a:pt x="340" y="6990"/>
                  </a:moveTo>
                  <a:cubicBezTo>
                    <a:pt x="462" y="6990"/>
                    <a:pt x="561" y="7089"/>
                    <a:pt x="561" y="7210"/>
                  </a:cubicBezTo>
                  <a:cubicBezTo>
                    <a:pt x="561" y="7332"/>
                    <a:pt x="462" y="7431"/>
                    <a:pt x="340" y="7431"/>
                  </a:cubicBezTo>
                  <a:cubicBezTo>
                    <a:pt x="219" y="7431"/>
                    <a:pt x="120" y="7332"/>
                    <a:pt x="120" y="7210"/>
                  </a:cubicBezTo>
                  <a:cubicBezTo>
                    <a:pt x="120" y="7089"/>
                    <a:pt x="219" y="6990"/>
                    <a:pt x="340" y="6990"/>
                  </a:cubicBezTo>
                  <a:close/>
                  <a:moveTo>
                    <a:pt x="11540" y="0"/>
                  </a:moveTo>
                  <a:lnTo>
                    <a:pt x="4440" y="7153"/>
                  </a:lnTo>
                  <a:lnTo>
                    <a:pt x="672" y="7153"/>
                  </a:lnTo>
                  <a:cubicBezTo>
                    <a:pt x="644" y="6995"/>
                    <a:pt x="506" y="6874"/>
                    <a:pt x="340" y="6874"/>
                  </a:cubicBezTo>
                  <a:cubicBezTo>
                    <a:pt x="153" y="6874"/>
                    <a:pt x="1" y="7026"/>
                    <a:pt x="1" y="7210"/>
                  </a:cubicBezTo>
                  <a:cubicBezTo>
                    <a:pt x="1" y="7398"/>
                    <a:pt x="153" y="7550"/>
                    <a:pt x="340" y="7550"/>
                  </a:cubicBezTo>
                  <a:cubicBezTo>
                    <a:pt x="506" y="7550"/>
                    <a:pt x="644" y="7429"/>
                    <a:pt x="672" y="7271"/>
                  </a:cubicBezTo>
                  <a:lnTo>
                    <a:pt x="4489" y="7271"/>
                  </a:lnTo>
                  <a:lnTo>
                    <a:pt x="11623" y="83"/>
                  </a:lnTo>
                  <a:lnTo>
                    <a:pt x="11540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4" name="Google Shape;3364;p36"/>
            <p:cNvSpPr/>
            <p:nvPr/>
          </p:nvSpPr>
          <p:spPr>
            <a:xfrm>
              <a:off x="2509525" y="995475"/>
              <a:ext cx="2925" cy="79675"/>
            </a:xfrm>
            <a:custGeom>
              <a:avLst/>
              <a:gdLst/>
              <a:ahLst/>
              <a:cxnLst/>
              <a:rect l="l" t="t" r="r" b="b"/>
              <a:pathLst>
                <a:path w="117" h="3187" extrusionOk="0">
                  <a:moveTo>
                    <a:pt x="0" y="1"/>
                  </a:moveTo>
                  <a:lnTo>
                    <a:pt x="0" y="3187"/>
                  </a:lnTo>
                  <a:lnTo>
                    <a:pt x="116" y="3187"/>
                  </a:lnTo>
                  <a:lnTo>
                    <a:pt x="116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5" name="Google Shape;3365;p36"/>
            <p:cNvSpPr/>
            <p:nvPr/>
          </p:nvSpPr>
          <p:spPr>
            <a:xfrm>
              <a:off x="2924150" y="920275"/>
              <a:ext cx="16925" cy="305050"/>
            </a:xfrm>
            <a:custGeom>
              <a:avLst/>
              <a:gdLst/>
              <a:ahLst/>
              <a:cxnLst/>
              <a:rect l="l" t="t" r="r" b="b"/>
              <a:pathLst>
                <a:path w="677" h="12202" extrusionOk="0">
                  <a:moveTo>
                    <a:pt x="337" y="11644"/>
                  </a:moveTo>
                  <a:cubicBezTo>
                    <a:pt x="459" y="11644"/>
                    <a:pt x="558" y="11743"/>
                    <a:pt x="558" y="11865"/>
                  </a:cubicBezTo>
                  <a:cubicBezTo>
                    <a:pt x="558" y="11983"/>
                    <a:pt x="459" y="12083"/>
                    <a:pt x="337" y="12083"/>
                  </a:cubicBezTo>
                  <a:cubicBezTo>
                    <a:pt x="216" y="12083"/>
                    <a:pt x="116" y="11983"/>
                    <a:pt x="116" y="11865"/>
                  </a:cubicBezTo>
                  <a:cubicBezTo>
                    <a:pt x="116" y="11740"/>
                    <a:pt x="216" y="11644"/>
                    <a:pt x="337" y="11644"/>
                  </a:cubicBezTo>
                  <a:close/>
                  <a:moveTo>
                    <a:pt x="279" y="0"/>
                  </a:moveTo>
                  <a:lnTo>
                    <a:pt x="279" y="11531"/>
                  </a:lnTo>
                  <a:cubicBezTo>
                    <a:pt x="122" y="11558"/>
                    <a:pt x="0" y="11696"/>
                    <a:pt x="0" y="11862"/>
                  </a:cubicBezTo>
                  <a:cubicBezTo>
                    <a:pt x="0" y="12050"/>
                    <a:pt x="152" y="12201"/>
                    <a:pt x="337" y="12201"/>
                  </a:cubicBezTo>
                  <a:cubicBezTo>
                    <a:pt x="525" y="12201"/>
                    <a:pt x="677" y="12050"/>
                    <a:pt x="677" y="11865"/>
                  </a:cubicBezTo>
                  <a:cubicBezTo>
                    <a:pt x="677" y="11696"/>
                    <a:pt x="555" y="11558"/>
                    <a:pt x="398" y="11531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6" name="Google Shape;3366;p36"/>
            <p:cNvSpPr/>
            <p:nvPr/>
          </p:nvSpPr>
          <p:spPr>
            <a:xfrm>
              <a:off x="2922700" y="1256975"/>
              <a:ext cx="19825" cy="19825"/>
            </a:xfrm>
            <a:custGeom>
              <a:avLst/>
              <a:gdLst/>
              <a:ahLst/>
              <a:cxnLst/>
              <a:rect l="l" t="t" r="r" b="b"/>
              <a:pathLst>
                <a:path w="793" h="793" extrusionOk="0">
                  <a:moveTo>
                    <a:pt x="395" y="0"/>
                  </a:moveTo>
                  <a:cubicBezTo>
                    <a:pt x="177" y="0"/>
                    <a:pt x="0" y="177"/>
                    <a:pt x="0" y="398"/>
                  </a:cubicBezTo>
                  <a:cubicBezTo>
                    <a:pt x="0" y="616"/>
                    <a:pt x="177" y="793"/>
                    <a:pt x="395" y="793"/>
                  </a:cubicBezTo>
                  <a:cubicBezTo>
                    <a:pt x="613" y="793"/>
                    <a:pt x="793" y="616"/>
                    <a:pt x="793" y="398"/>
                  </a:cubicBezTo>
                  <a:cubicBezTo>
                    <a:pt x="793" y="177"/>
                    <a:pt x="613" y="0"/>
                    <a:pt x="395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7" name="Google Shape;3367;p36"/>
            <p:cNvSpPr/>
            <p:nvPr/>
          </p:nvSpPr>
          <p:spPr>
            <a:xfrm>
              <a:off x="2540425" y="988450"/>
              <a:ext cx="61950" cy="148050"/>
            </a:xfrm>
            <a:custGeom>
              <a:avLst/>
              <a:gdLst/>
              <a:ahLst/>
              <a:cxnLst/>
              <a:rect l="l" t="t" r="r" b="b"/>
              <a:pathLst>
                <a:path w="2478" h="5922" extrusionOk="0">
                  <a:moveTo>
                    <a:pt x="332" y="0"/>
                  </a:moveTo>
                  <a:lnTo>
                    <a:pt x="1" y="337"/>
                  </a:lnTo>
                  <a:lnTo>
                    <a:pt x="1845" y="2167"/>
                  </a:lnTo>
                  <a:lnTo>
                    <a:pt x="1845" y="5212"/>
                  </a:lnTo>
                  <a:cubicBezTo>
                    <a:pt x="1748" y="5284"/>
                    <a:pt x="1685" y="5397"/>
                    <a:pt x="1685" y="5527"/>
                  </a:cubicBezTo>
                  <a:cubicBezTo>
                    <a:pt x="1685" y="5745"/>
                    <a:pt x="1861" y="5922"/>
                    <a:pt x="2080" y="5922"/>
                  </a:cubicBezTo>
                  <a:cubicBezTo>
                    <a:pt x="2300" y="5922"/>
                    <a:pt x="2477" y="5745"/>
                    <a:pt x="2477" y="5527"/>
                  </a:cubicBezTo>
                  <a:cubicBezTo>
                    <a:pt x="2477" y="5397"/>
                    <a:pt x="2414" y="5284"/>
                    <a:pt x="2317" y="5212"/>
                  </a:cubicBezTo>
                  <a:lnTo>
                    <a:pt x="2317" y="1971"/>
                  </a:lnTo>
                  <a:lnTo>
                    <a:pt x="332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8" name="Google Shape;3368;p36"/>
            <p:cNvSpPr/>
            <p:nvPr/>
          </p:nvSpPr>
          <p:spPr>
            <a:xfrm>
              <a:off x="2653900" y="991625"/>
              <a:ext cx="102975" cy="318925"/>
            </a:xfrm>
            <a:custGeom>
              <a:avLst/>
              <a:gdLst/>
              <a:ahLst/>
              <a:cxnLst/>
              <a:rect l="l" t="t" r="r" b="b"/>
              <a:pathLst>
                <a:path w="4119" h="12757" extrusionOk="0">
                  <a:moveTo>
                    <a:pt x="2004" y="0"/>
                  </a:moveTo>
                  <a:lnTo>
                    <a:pt x="1921" y="83"/>
                  </a:lnTo>
                  <a:lnTo>
                    <a:pt x="4003" y="2148"/>
                  </a:lnTo>
                  <a:lnTo>
                    <a:pt x="4003" y="8227"/>
                  </a:lnTo>
                  <a:lnTo>
                    <a:pt x="17" y="12229"/>
                  </a:lnTo>
                  <a:lnTo>
                    <a:pt x="0" y="12246"/>
                  </a:lnTo>
                  <a:lnTo>
                    <a:pt x="0" y="12757"/>
                  </a:lnTo>
                  <a:lnTo>
                    <a:pt x="119" y="12757"/>
                  </a:lnTo>
                  <a:lnTo>
                    <a:pt x="119" y="12296"/>
                  </a:lnTo>
                  <a:lnTo>
                    <a:pt x="4102" y="8293"/>
                  </a:lnTo>
                  <a:lnTo>
                    <a:pt x="4119" y="8276"/>
                  </a:lnTo>
                  <a:lnTo>
                    <a:pt x="4119" y="2098"/>
                  </a:lnTo>
                  <a:lnTo>
                    <a:pt x="2004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9" name="Google Shape;3369;p36"/>
            <p:cNvSpPr/>
            <p:nvPr/>
          </p:nvSpPr>
          <p:spPr>
            <a:xfrm>
              <a:off x="2509575" y="1544750"/>
              <a:ext cx="229150" cy="477175"/>
            </a:xfrm>
            <a:custGeom>
              <a:avLst/>
              <a:gdLst/>
              <a:ahLst/>
              <a:cxnLst/>
              <a:rect l="l" t="t" r="r" b="b"/>
              <a:pathLst>
                <a:path w="9166" h="19087" extrusionOk="0">
                  <a:moveTo>
                    <a:pt x="341" y="18526"/>
                  </a:moveTo>
                  <a:cubicBezTo>
                    <a:pt x="462" y="18526"/>
                    <a:pt x="561" y="18626"/>
                    <a:pt x="561" y="18747"/>
                  </a:cubicBezTo>
                  <a:cubicBezTo>
                    <a:pt x="561" y="18869"/>
                    <a:pt x="462" y="18968"/>
                    <a:pt x="341" y="18968"/>
                  </a:cubicBezTo>
                  <a:cubicBezTo>
                    <a:pt x="219" y="18968"/>
                    <a:pt x="120" y="18869"/>
                    <a:pt x="120" y="18747"/>
                  </a:cubicBezTo>
                  <a:cubicBezTo>
                    <a:pt x="120" y="18626"/>
                    <a:pt x="219" y="18526"/>
                    <a:pt x="341" y="18526"/>
                  </a:cubicBezTo>
                  <a:close/>
                  <a:moveTo>
                    <a:pt x="9083" y="1"/>
                  </a:moveTo>
                  <a:lnTo>
                    <a:pt x="4172" y="4945"/>
                  </a:lnTo>
                  <a:lnTo>
                    <a:pt x="4172" y="14803"/>
                  </a:lnTo>
                  <a:lnTo>
                    <a:pt x="534" y="18468"/>
                  </a:lnTo>
                  <a:cubicBezTo>
                    <a:pt x="479" y="18433"/>
                    <a:pt x="412" y="18408"/>
                    <a:pt x="341" y="18408"/>
                  </a:cubicBezTo>
                  <a:cubicBezTo>
                    <a:pt x="153" y="18408"/>
                    <a:pt x="1" y="18560"/>
                    <a:pt x="1" y="18747"/>
                  </a:cubicBezTo>
                  <a:cubicBezTo>
                    <a:pt x="1" y="18935"/>
                    <a:pt x="153" y="19087"/>
                    <a:pt x="341" y="19087"/>
                  </a:cubicBezTo>
                  <a:cubicBezTo>
                    <a:pt x="528" y="19087"/>
                    <a:pt x="680" y="18935"/>
                    <a:pt x="680" y="18747"/>
                  </a:cubicBezTo>
                  <a:cubicBezTo>
                    <a:pt x="680" y="18675"/>
                    <a:pt x="655" y="18609"/>
                    <a:pt x="617" y="18551"/>
                  </a:cubicBezTo>
                  <a:lnTo>
                    <a:pt x="4291" y="14849"/>
                  </a:lnTo>
                  <a:lnTo>
                    <a:pt x="4291" y="4994"/>
                  </a:lnTo>
                  <a:lnTo>
                    <a:pt x="9166" y="84"/>
                  </a:lnTo>
                  <a:lnTo>
                    <a:pt x="9083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0" name="Google Shape;3370;p36"/>
            <p:cNvSpPr/>
            <p:nvPr/>
          </p:nvSpPr>
          <p:spPr>
            <a:xfrm>
              <a:off x="2495850" y="1043600"/>
              <a:ext cx="244675" cy="458250"/>
            </a:xfrm>
            <a:custGeom>
              <a:avLst/>
              <a:gdLst/>
              <a:ahLst/>
              <a:cxnLst/>
              <a:rect l="l" t="t" r="r" b="b"/>
              <a:pathLst>
                <a:path w="9787" h="18330" extrusionOk="0">
                  <a:moveTo>
                    <a:pt x="9447" y="119"/>
                  </a:moveTo>
                  <a:cubicBezTo>
                    <a:pt x="9569" y="119"/>
                    <a:pt x="9668" y="218"/>
                    <a:pt x="9668" y="340"/>
                  </a:cubicBezTo>
                  <a:cubicBezTo>
                    <a:pt x="9668" y="461"/>
                    <a:pt x="9569" y="560"/>
                    <a:pt x="9447" y="560"/>
                  </a:cubicBezTo>
                  <a:cubicBezTo>
                    <a:pt x="9326" y="560"/>
                    <a:pt x="9229" y="461"/>
                    <a:pt x="9229" y="340"/>
                  </a:cubicBezTo>
                  <a:cubicBezTo>
                    <a:pt x="9229" y="218"/>
                    <a:pt x="9326" y="119"/>
                    <a:pt x="9447" y="119"/>
                  </a:cubicBezTo>
                  <a:close/>
                  <a:moveTo>
                    <a:pt x="337" y="17772"/>
                  </a:moveTo>
                  <a:cubicBezTo>
                    <a:pt x="459" y="17772"/>
                    <a:pt x="558" y="17871"/>
                    <a:pt x="558" y="17993"/>
                  </a:cubicBezTo>
                  <a:cubicBezTo>
                    <a:pt x="558" y="18114"/>
                    <a:pt x="459" y="18214"/>
                    <a:pt x="337" y="18214"/>
                  </a:cubicBezTo>
                  <a:cubicBezTo>
                    <a:pt x="216" y="18214"/>
                    <a:pt x="117" y="18114"/>
                    <a:pt x="117" y="17993"/>
                  </a:cubicBezTo>
                  <a:cubicBezTo>
                    <a:pt x="117" y="17871"/>
                    <a:pt x="216" y="17772"/>
                    <a:pt x="337" y="17772"/>
                  </a:cubicBezTo>
                  <a:close/>
                  <a:moveTo>
                    <a:pt x="9447" y="0"/>
                  </a:moveTo>
                  <a:cubicBezTo>
                    <a:pt x="9262" y="0"/>
                    <a:pt x="9110" y="152"/>
                    <a:pt x="9110" y="340"/>
                  </a:cubicBezTo>
                  <a:cubicBezTo>
                    <a:pt x="9110" y="505"/>
                    <a:pt x="9232" y="643"/>
                    <a:pt x="9389" y="671"/>
                  </a:cubicBezTo>
                  <a:lnTo>
                    <a:pt x="9389" y="5855"/>
                  </a:lnTo>
                  <a:lnTo>
                    <a:pt x="5386" y="9872"/>
                  </a:lnTo>
                  <a:lnTo>
                    <a:pt x="5386" y="10929"/>
                  </a:lnTo>
                  <a:lnTo>
                    <a:pt x="1444" y="14887"/>
                  </a:lnTo>
                  <a:lnTo>
                    <a:pt x="1428" y="14904"/>
                  </a:lnTo>
                  <a:lnTo>
                    <a:pt x="1428" y="16817"/>
                  </a:lnTo>
                  <a:lnTo>
                    <a:pt x="531" y="17717"/>
                  </a:lnTo>
                  <a:cubicBezTo>
                    <a:pt x="475" y="17678"/>
                    <a:pt x="409" y="17653"/>
                    <a:pt x="337" y="17653"/>
                  </a:cubicBezTo>
                  <a:cubicBezTo>
                    <a:pt x="152" y="17653"/>
                    <a:pt x="1" y="17805"/>
                    <a:pt x="1" y="17993"/>
                  </a:cubicBezTo>
                  <a:cubicBezTo>
                    <a:pt x="1" y="18181"/>
                    <a:pt x="152" y="18330"/>
                    <a:pt x="337" y="18330"/>
                  </a:cubicBezTo>
                  <a:cubicBezTo>
                    <a:pt x="525" y="18330"/>
                    <a:pt x="677" y="18178"/>
                    <a:pt x="677" y="17993"/>
                  </a:cubicBezTo>
                  <a:cubicBezTo>
                    <a:pt x="677" y="17921"/>
                    <a:pt x="655" y="17855"/>
                    <a:pt x="613" y="17800"/>
                  </a:cubicBezTo>
                  <a:lnTo>
                    <a:pt x="1544" y="16864"/>
                  </a:lnTo>
                  <a:lnTo>
                    <a:pt x="1544" y="14954"/>
                  </a:lnTo>
                  <a:lnTo>
                    <a:pt x="5489" y="10995"/>
                  </a:lnTo>
                  <a:lnTo>
                    <a:pt x="5505" y="10976"/>
                  </a:lnTo>
                  <a:lnTo>
                    <a:pt x="5505" y="9921"/>
                  </a:lnTo>
                  <a:lnTo>
                    <a:pt x="9508" y="5902"/>
                  </a:lnTo>
                  <a:lnTo>
                    <a:pt x="9508" y="671"/>
                  </a:lnTo>
                  <a:cubicBezTo>
                    <a:pt x="9665" y="643"/>
                    <a:pt x="9787" y="505"/>
                    <a:pt x="9787" y="340"/>
                  </a:cubicBezTo>
                  <a:cubicBezTo>
                    <a:pt x="9787" y="152"/>
                    <a:pt x="9635" y="0"/>
                    <a:pt x="9447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1" name="Google Shape;3371;p36"/>
            <p:cNvSpPr/>
            <p:nvPr/>
          </p:nvSpPr>
          <p:spPr>
            <a:xfrm>
              <a:off x="2877425" y="920275"/>
              <a:ext cx="16925" cy="305050"/>
            </a:xfrm>
            <a:custGeom>
              <a:avLst/>
              <a:gdLst/>
              <a:ahLst/>
              <a:cxnLst/>
              <a:rect l="l" t="t" r="r" b="b"/>
              <a:pathLst>
                <a:path w="677" h="12202" extrusionOk="0">
                  <a:moveTo>
                    <a:pt x="337" y="11644"/>
                  </a:moveTo>
                  <a:cubicBezTo>
                    <a:pt x="459" y="11644"/>
                    <a:pt x="558" y="11743"/>
                    <a:pt x="558" y="11865"/>
                  </a:cubicBezTo>
                  <a:cubicBezTo>
                    <a:pt x="558" y="11983"/>
                    <a:pt x="459" y="12083"/>
                    <a:pt x="337" y="12083"/>
                  </a:cubicBezTo>
                  <a:cubicBezTo>
                    <a:pt x="216" y="12083"/>
                    <a:pt x="116" y="11983"/>
                    <a:pt x="116" y="11865"/>
                  </a:cubicBezTo>
                  <a:cubicBezTo>
                    <a:pt x="116" y="11740"/>
                    <a:pt x="216" y="11644"/>
                    <a:pt x="337" y="11644"/>
                  </a:cubicBezTo>
                  <a:close/>
                  <a:moveTo>
                    <a:pt x="279" y="0"/>
                  </a:moveTo>
                  <a:lnTo>
                    <a:pt x="279" y="11531"/>
                  </a:lnTo>
                  <a:cubicBezTo>
                    <a:pt x="122" y="11558"/>
                    <a:pt x="0" y="11696"/>
                    <a:pt x="0" y="11862"/>
                  </a:cubicBezTo>
                  <a:cubicBezTo>
                    <a:pt x="0" y="12050"/>
                    <a:pt x="152" y="12201"/>
                    <a:pt x="337" y="12201"/>
                  </a:cubicBezTo>
                  <a:cubicBezTo>
                    <a:pt x="525" y="12201"/>
                    <a:pt x="677" y="12050"/>
                    <a:pt x="677" y="11865"/>
                  </a:cubicBezTo>
                  <a:cubicBezTo>
                    <a:pt x="677" y="11696"/>
                    <a:pt x="555" y="11558"/>
                    <a:pt x="398" y="11531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2" name="Google Shape;3372;p36"/>
            <p:cNvSpPr/>
            <p:nvPr/>
          </p:nvSpPr>
          <p:spPr>
            <a:xfrm>
              <a:off x="2641875" y="1322475"/>
              <a:ext cx="344050" cy="566200"/>
            </a:xfrm>
            <a:custGeom>
              <a:avLst/>
              <a:gdLst/>
              <a:ahLst/>
              <a:cxnLst/>
              <a:rect l="l" t="t" r="r" b="b"/>
              <a:pathLst>
                <a:path w="13762" h="22648" extrusionOk="0">
                  <a:moveTo>
                    <a:pt x="340" y="22087"/>
                  </a:moveTo>
                  <a:cubicBezTo>
                    <a:pt x="462" y="22087"/>
                    <a:pt x="561" y="22186"/>
                    <a:pt x="561" y="22308"/>
                  </a:cubicBezTo>
                  <a:cubicBezTo>
                    <a:pt x="561" y="22429"/>
                    <a:pt x="462" y="22529"/>
                    <a:pt x="340" y="22529"/>
                  </a:cubicBezTo>
                  <a:cubicBezTo>
                    <a:pt x="219" y="22529"/>
                    <a:pt x="120" y="22429"/>
                    <a:pt x="120" y="22308"/>
                  </a:cubicBezTo>
                  <a:cubicBezTo>
                    <a:pt x="120" y="22186"/>
                    <a:pt x="219" y="22087"/>
                    <a:pt x="340" y="22087"/>
                  </a:cubicBezTo>
                  <a:close/>
                  <a:moveTo>
                    <a:pt x="8327" y="0"/>
                  </a:moveTo>
                  <a:lnTo>
                    <a:pt x="5202" y="3144"/>
                  </a:lnTo>
                  <a:lnTo>
                    <a:pt x="5202" y="9477"/>
                  </a:lnTo>
                  <a:lnTo>
                    <a:pt x="280" y="14435"/>
                  </a:lnTo>
                  <a:lnTo>
                    <a:pt x="280" y="21976"/>
                  </a:lnTo>
                  <a:cubicBezTo>
                    <a:pt x="122" y="22004"/>
                    <a:pt x="1" y="22142"/>
                    <a:pt x="1" y="22308"/>
                  </a:cubicBezTo>
                  <a:cubicBezTo>
                    <a:pt x="1" y="22495"/>
                    <a:pt x="153" y="22647"/>
                    <a:pt x="340" y="22647"/>
                  </a:cubicBezTo>
                  <a:cubicBezTo>
                    <a:pt x="525" y="22647"/>
                    <a:pt x="677" y="22495"/>
                    <a:pt x="677" y="22308"/>
                  </a:cubicBezTo>
                  <a:cubicBezTo>
                    <a:pt x="677" y="22142"/>
                    <a:pt x="556" y="22004"/>
                    <a:pt x="398" y="21976"/>
                  </a:cubicBezTo>
                  <a:lnTo>
                    <a:pt x="398" y="14482"/>
                  </a:lnTo>
                  <a:lnTo>
                    <a:pt x="5320" y="9524"/>
                  </a:lnTo>
                  <a:lnTo>
                    <a:pt x="5320" y="3194"/>
                  </a:lnTo>
                  <a:lnTo>
                    <a:pt x="8373" y="116"/>
                  </a:lnTo>
                  <a:lnTo>
                    <a:pt x="13762" y="116"/>
                  </a:lnTo>
                  <a:lnTo>
                    <a:pt x="13762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3" name="Google Shape;3373;p36"/>
            <p:cNvSpPr/>
            <p:nvPr/>
          </p:nvSpPr>
          <p:spPr>
            <a:xfrm>
              <a:off x="2875975" y="1256975"/>
              <a:ext cx="19825" cy="19825"/>
            </a:xfrm>
            <a:custGeom>
              <a:avLst/>
              <a:gdLst/>
              <a:ahLst/>
              <a:cxnLst/>
              <a:rect l="l" t="t" r="r" b="b"/>
              <a:pathLst>
                <a:path w="793" h="793" extrusionOk="0">
                  <a:moveTo>
                    <a:pt x="395" y="0"/>
                  </a:moveTo>
                  <a:cubicBezTo>
                    <a:pt x="177" y="0"/>
                    <a:pt x="0" y="177"/>
                    <a:pt x="0" y="398"/>
                  </a:cubicBezTo>
                  <a:cubicBezTo>
                    <a:pt x="0" y="616"/>
                    <a:pt x="177" y="793"/>
                    <a:pt x="395" y="793"/>
                  </a:cubicBezTo>
                  <a:cubicBezTo>
                    <a:pt x="613" y="793"/>
                    <a:pt x="793" y="616"/>
                    <a:pt x="793" y="398"/>
                  </a:cubicBezTo>
                  <a:cubicBezTo>
                    <a:pt x="793" y="177"/>
                    <a:pt x="613" y="0"/>
                    <a:pt x="395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4" name="Google Shape;3374;p36"/>
            <p:cNvSpPr/>
            <p:nvPr/>
          </p:nvSpPr>
          <p:spPr>
            <a:xfrm>
              <a:off x="2900750" y="920275"/>
              <a:ext cx="16925" cy="305050"/>
            </a:xfrm>
            <a:custGeom>
              <a:avLst/>
              <a:gdLst/>
              <a:ahLst/>
              <a:cxnLst/>
              <a:rect l="l" t="t" r="r" b="b"/>
              <a:pathLst>
                <a:path w="677" h="12202" extrusionOk="0">
                  <a:moveTo>
                    <a:pt x="340" y="11644"/>
                  </a:moveTo>
                  <a:cubicBezTo>
                    <a:pt x="461" y="11644"/>
                    <a:pt x="561" y="11743"/>
                    <a:pt x="561" y="11865"/>
                  </a:cubicBezTo>
                  <a:cubicBezTo>
                    <a:pt x="561" y="11983"/>
                    <a:pt x="461" y="12083"/>
                    <a:pt x="340" y="12083"/>
                  </a:cubicBezTo>
                  <a:cubicBezTo>
                    <a:pt x="219" y="12083"/>
                    <a:pt x="119" y="11983"/>
                    <a:pt x="119" y="11865"/>
                  </a:cubicBezTo>
                  <a:cubicBezTo>
                    <a:pt x="119" y="11740"/>
                    <a:pt x="219" y="11644"/>
                    <a:pt x="340" y="11644"/>
                  </a:cubicBezTo>
                  <a:close/>
                  <a:moveTo>
                    <a:pt x="282" y="0"/>
                  </a:moveTo>
                  <a:lnTo>
                    <a:pt x="282" y="11531"/>
                  </a:lnTo>
                  <a:cubicBezTo>
                    <a:pt x="122" y="11558"/>
                    <a:pt x="0" y="11696"/>
                    <a:pt x="0" y="11862"/>
                  </a:cubicBezTo>
                  <a:cubicBezTo>
                    <a:pt x="0" y="12050"/>
                    <a:pt x="152" y="12201"/>
                    <a:pt x="340" y="12201"/>
                  </a:cubicBezTo>
                  <a:cubicBezTo>
                    <a:pt x="525" y="12201"/>
                    <a:pt x="677" y="12050"/>
                    <a:pt x="677" y="11865"/>
                  </a:cubicBezTo>
                  <a:cubicBezTo>
                    <a:pt x="677" y="11696"/>
                    <a:pt x="558" y="11558"/>
                    <a:pt x="398" y="11531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5" name="Google Shape;3375;p36"/>
            <p:cNvSpPr/>
            <p:nvPr/>
          </p:nvSpPr>
          <p:spPr>
            <a:xfrm>
              <a:off x="2502475" y="997425"/>
              <a:ext cx="191200" cy="444050"/>
            </a:xfrm>
            <a:custGeom>
              <a:avLst/>
              <a:gdLst/>
              <a:ahLst/>
              <a:cxnLst/>
              <a:rect l="l" t="t" r="r" b="b"/>
              <a:pathLst>
                <a:path w="7648" h="17762" extrusionOk="0">
                  <a:moveTo>
                    <a:pt x="340" y="17201"/>
                  </a:moveTo>
                  <a:cubicBezTo>
                    <a:pt x="462" y="17201"/>
                    <a:pt x="561" y="17300"/>
                    <a:pt x="561" y="17422"/>
                  </a:cubicBezTo>
                  <a:cubicBezTo>
                    <a:pt x="561" y="17543"/>
                    <a:pt x="462" y="17643"/>
                    <a:pt x="340" y="17643"/>
                  </a:cubicBezTo>
                  <a:cubicBezTo>
                    <a:pt x="219" y="17643"/>
                    <a:pt x="119" y="17543"/>
                    <a:pt x="119" y="17422"/>
                  </a:cubicBezTo>
                  <a:cubicBezTo>
                    <a:pt x="119" y="17300"/>
                    <a:pt x="219" y="17201"/>
                    <a:pt x="340" y="17201"/>
                  </a:cubicBezTo>
                  <a:close/>
                  <a:moveTo>
                    <a:pt x="7531" y="0"/>
                  </a:moveTo>
                  <a:lnTo>
                    <a:pt x="7531" y="6860"/>
                  </a:lnTo>
                  <a:lnTo>
                    <a:pt x="4257" y="10145"/>
                  </a:lnTo>
                  <a:lnTo>
                    <a:pt x="4241" y="10162"/>
                  </a:lnTo>
                  <a:lnTo>
                    <a:pt x="4241" y="11757"/>
                  </a:lnTo>
                  <a:lnTo>
                    <a:pt x="299" y="15716"/>
                  </a:lnTo>
                  <a:lnTo>
                    <a:pt x="282" y="15732"/>
                  </a:lnTo>
                  <a:lnTo>
                    <a:pt x="282" y="17090"/>
                  </a:lnTo>
                  <a:cubicBezTo>
                    <a:pt x="122" y="17118"/>
                    <a:pt x="1" y="17256"/>
                    <a:pt x="1" y="17422"/>
                  </a:cubicBezTo>
                  <a:cubicBezTo>
                    <a:pt x="1" y="17609"/>
                    <a:pt x="152" y="17761"/>
                    <a:pt x="340" y="17761"/>
                  </a:cubicBezTo>
                  <a:cubicBezTo>
                    <a:pt x="528" y="17761"/>
                    <a:pt x="680" y="17609"/>
                    <a:pt x="680" y="17422"/>
                  </a:cubicBezTo>
                  <a:cubicBezTo>
                    <a:pt x="680" y="17256"/>
                    <a:pt x="558" y="17118"/>
                    <a:pt x="398" y="17090"/>
                  </a:cubicBezTo>
                  <a:lnTo>
                    <a:pt x="398" y="15782"/>
                  </a:lnTo>
                  <a:lnTo>
                    <a:pt x="4343" y="11823"/>
                  </a:lnTo>
                  <a:lnTo>
                    <a:pt x="4359" y="11807"/>
                  </a:lnTo>
                  <a:lnTo>
                    <a:pt x="4359" y="10211"/>
                  </a:lnTo>
                  <a:lnTo>
                    <a:pt x="7631" y="6926"/>
                  </a:lnTo>
                  <a:lnTo>
                    <a:pt x="7647" y="6907"/>
                  </a:lnTo>
                  <a:lnTo>
                    <a:pt x="7647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6" name="Google Shape;3376;p36"/>
            <p:cNvSpPr/>
            <p:nvPr/>
          </p:nvSpPr>
          <p:spPr>
            <a:xfrm>
              <a:off x="2502475" y="990025"/>
              <a:ext cx="167875" cy="378700"/>
            </a:xfrm>
            <a:custGeom>
              <a:avLst/>
              <a:gdLst/>
              <a:ahLst/>
              <a:cxnLst/>
              <a:rect l="l" t="t" r="r" b="b"/>
              <a:pathLst>
                <a:path w="6715" h="15148" extrusionOk="0">
                  <a:moveTo>
                    <a:pt x="340" y="14587"/>
                  </a:moveTo>
                  <a:cubicBezTo>
                    <a:pt x="462" y="14587"/>
                    <a:pt x="561" y="14687"/>
                    <a:pt x="561" y="14808"/>
                  </a:cubicBezTo>
                  <a:cubicBezTo>
                    <a:pt x="561" y="14930"/>
                    <a:pt x="462" y="15029"/>
                    <a:pt x="340" y="15029"/>
                  </a:cubicBezTo>
                  <a:cubicBezTo>
                    <a:pt x="219" y="15029"/>
                    <a:pt x="119" y="14930"/>
                    <a:pt x="119" y="14808"/>
                  </a:cubicBezTo>
                  <a:cubicBezTo>
                    <a:pt x="119" y="14687"/>
                    <a:pt x="219" y="14587"/>
                    <a:pt x="340" y="14587"/>
                  </a:cubicBezTo>
                  <a:close/>
                  <a:moveTo>
                    <a:pt x="6595" y="1"/>
                  </a:moveTo>
                  <a:lnTo>
                    <a:pt x="6595" y="6861"/>
                  </a:lnTo>
                  <a:lnTo>
                    <a:pt x="3324" y="10146"/>
                  </a:lnTo>
                  <a:lnTo>
                    <a:pt x="3308" y="10162"/>
                  </a:lnTo>
                  <a:lnTo>
                    <a:pt x="3308" y="11766"/>
                  </a:lnTo>
                  <a:cubicBezTo>
                    <a:pt x="3250" y="11819"/>
                    <a:pt x="3148" y="11918"/>
                    <a:pt x="2963" y="12106"/>
                  </a:cubicBezTo>
                  <a:lnTo>
                    <a:pt x="539" y="14538"/>
                  </a:lnTo>
                  <a:cubicBezTo>
                    <a:pt x="484" y="14496"/>
                    <a:pt x="415" y="14469"/>
                    <a:pt x="340" y="14469"/>
                  </a:cubicBezTo>
                  <a:cubicBezTo>
                    <a:pt x="152" y="14469"/>
                    <a:pt x="1" y="14620"/>
                    <a:pt x="1" y="14808"/>
                  </a:cubicBezTo>
                  <a:cubicBezTo>
                    <a:pt x="1" y="14996"/>
                    <a:pt x="152" y="15148"/>
                    <a:pt x="340" y="15148"/>
                  </a:cubicBezTo>
                  <a:cubicBezTo>
                    <a:pt x="528" y="15148"/>
                    <a:pt x="680" y="14996"/>
                    <a:pt x="680" y="14808"/>
                  </a:cubicBezTo>
                  <a:cubicBezTo>
                    <a:pt x="680" y="14739"/>
                    <a:pt x="658" y="14676"/>
                    <a:pt x="622" y="14620"/>
                  </a:cubicBezTo>
                  <a:cubicBezTo>
                    <a:pt x="3352" y="11879"/>
                    <a:pt x="3407" y="11827"/>
                    <a:pt x="3407" y="11824"/>
                  </a:cubicBezTo>
                  <a:lnTo>
                    <a:pt x="3424" y="11808"/>
                  </a:lnTo>
                  <a:lnTo>
                    <a:pt x="3424" y="10212"/>
                  </a:lnTo>
                  <a:lnTo>
                    <a:pt x="6695" y="6927"/>
                  </a:lnTo>
                  <a:lnTo>
                    <a:pt x="6714" y="6910"/>
                  </a:lnTo>
                  <a:lnTo>
                    <a:pt x="6714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7" name="Google Shape;3377;p36"/>
            <p:cNvSpPr/>
            <p:nvPr/>
          </p:nvSpPr>
          <p:spPr>
            <a:xfrm>
              <a:off x="2858575" y="1410325"/>
              <a:ext cx="119900" cy="220575"/>
            </a:xfrm>
            <a:custGeom>
              <a:avLst/>
              <a:gdLst/>
              <a:ahLst/>
              <a:cxnLst/>
              <a:rect l="l" t="t" r="r" b="b"/>
              <a:pathLst>
                <a:path w="4796" h="8823" extrusionOk="0">
                  <a:moveTo>
                    <a:pt x="338" y="8262"/>
                  </a:moveTo>
                  <a:cubicBezTo>
                    <a:pt x="459" y="8262"/>
                    <a:pt x="558" y="8362"/>
                    <a:pt x="558" y="8483"/>
                  </a:cubicBezTo>
                  <a:cubicBezTo>
                    <a:pt x="558" y="8605"/>
                    <a:pt x="459" y="8704"/>
                    <a:pt x="338" y="8704"/>
                  </a:cubicBezTo>
                  <a:cubicBezTo>
                    <a:pt x="216" y="8704"/>
                    <a:pt x="117" y="8605"/>
                    <a:pt x="117" y="8483"/>
                  </a:cubicBezTo>
                  <a:cubicBezTo>
                    <a:pt x="117" y="8362"/>
                    <a:pt x="216" y="8262"/>
                    <a:pt x="338" y="8262"/>
                  </a:cubicBezTo>
                  <a:close/>
                  <a:moveTo>
                    <a:pt x="1781" y="0"/>
                  </a:moveTo>
                  <a:lnTo>
                    <a:pt x="282" y="1513"/>
                  </a:lnTo>
                  <a:lnTo>
                    <a:pt x="313" y="8149"/>
                  </a:lnTo>
                  <a:cubicBezTo>
                    <a:pt x="139" y="8160"/>
                    <a:pt x="1" y="8307"/>
                    <a:pt x="1" y="8483"/>
                  </a:cubicBezTo>
                  <a:cubicBezTo>
                    <a:pt x="1" y="8671"/>
                    <a:pt x="153" y="8823"/>
                    <a:pt x="338" y="8823"/>
                  </a:cubicBezTo>
                  <a:cubicBezTo>
                    <a:pt x="525" y="8823"/>
                    <a:pt x="677" y="8671"/>
                    <a:pt x="677" y="8483"/>
                  </a:cubicBezTo>
                  <a:cubicBezTo>
                    <a:pt x="677" y="8329"/>
                    <a:pt x="572" y="8202"/>
                    <a:pt x="431" y="8160"/>
                  </a:cubicBezTo>
                  <a:lnTo>
                    <a:pt x="401" y="1560"/>
                  </a:lnTo>
                  <a:lnTo>
                    <a:pt x="1831" y="116"/>
                  </a:lnTo>
                  <a:lnTo>
                    <a:pt x="4796" y="116"/>
                  </a:lnTo>
                  <a:lnTo>
                    <a:pt x="4796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8" name="Google Shape;3378;p36"/>
            <p:cNvSpPr/>
            <p:nvPr/>
          </p:nvSpPr>
          <p:spPr>
            <a:xfrm>
              <a:off x="2881900" y="1433650"/>
              <a:ext cx="97750" cy="173725"/>
            </a:xfrm>
            <a:custGeom>
              <a:avLst/>
              <a:gdLst/>
              <a:ahLst/>
              <a:cxnLst/>
              <a:rect l="l" t="t" r="r" b="b"/>
              <a:pathLst>
                <a:path w="3910" h="6949" extrusionOk="0">
                  <a:moveTo>
                    <a:pt x="340" y="6388"/>
                  </a:moveTo>
                  <a:cubicBezTo>
                    <a:pt x="462" y="6388"/>
                    <a:pt x="561" y="6488"/>
                    <a:pt x="561" y="6609"/>
                  </a:cubicBezTo>
                  <a:cubicBezTo>
                    <a:pt x="561" y="6730"/>
                    <a:pt x="462" y="6830"/>
                    <a:pt x="340" y="6830"/>
                  </a:cubicBezTo>
                  <a:cubicBezTo>
                    <a:pt x="219" y="6830"/>
                    <a:pt x="120" y="6730"/>
                    <a:pt x="120" y="6609"/>
                  </a:cubicBezTo>
                  <a:cubicBezTo>
                    <a:pt x="120" y="6488"/>
                    <a:pt x="219" y="6388"/>
                    <a:pt x="340" y="6388"/>
                  </a:cubicBezTo>
                  <a:close/>
                  <a:moveTo>
                    <a:pt x="1146" y="0"/>
                  </a:moveTo>
                  <a:lnTo>
                    <a:pt x="280" y="873"/>
                  </a:lnTo>
                  <a:lnTo>
                    <a:pt x="280" y="6278"/>
                  </a:lnTo>
                  <a:cubicBezTo>
                    <a:pt x="122" y="6305"/>
                    <a:pt x="1" y="6443"/>
                    <a:pt x="1" y="6609"/>
                  </a:cubicBezTo>
                  <a:cubicBezTo>
                    <a:pt x="1" y="6797"/>
                    <a:pt x="153" y="6949"/>
                    <a:pt x="340" y="6949"/>
                  </a:cubicBezTo>
                  <a:cubicBezTo>
                    <a:pt x="525" y="6949"/>
                    <a:pt x="677" y="6797"/>
                    <a:pt x="677" y="6609"/>
                  </a:cubicBezTo>
                  <a:cubicBezTo>
                    <a:pt x="677" y="6443"/>
                    <a:pt x="556" y="6305"/>
                    <a:pt x="398" y="6278"/>
                  </a:cubicBezTo>
                  <a:lnTo>
                    <a:pt x="398" y="922"/>
                  </a:lnTo>
                  <a:lnTo>
                    <a:pt x="1193" y="119"/>
                  </a:lnTo>
                  <a:lnTo>
                    <a:pt x="3910" y="119"/>
                  </a:lnTo>
                  <a:lnTo>
                    <a:pt x="3910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9" name="Google Shape;3379;p36"/>
            <p:cNvSpPr/>
            <p:nvPr/>
          </p:nvSpPr>
          <p:spPr>
            <a:xfrm>
              <a:off x="2729175" y="1554825"/>
              <a:ext cx="275250" cy="188775"/>
            </a:xfrm>
            <a:custGeom>
              <a:avLst/>
              <a:gdLst/>
              <a:ahLst/>
              <a:cxnLst/>
              <a:rect l="l" t="t" r="r" b="b"/>
              <a:pathLst>
                <a:path w="11010" h="7551" extrusionOk="0">
                  <a:moveTo>
                    <a:pt x="340" y="6993"/>
                  </a:moveTo>
                  <a:cubicBezTo>
                    <a:pt x="462" y="6993"/>
                    <a:pt x="561" y="7092"/>
                    <a:pt x="561" y="7214"/>
                  </a:cubicBezTo>
                  <a:cubicBezTo>
                    <a:pt x="561" y="7335"/>
                    <a:pt x="462" y="7435"/>
                    <a:pt x="340" y="7435"/>
                  </a:cubicBezTo>
                  <a:cubicBezTo>
                    <a:pt x="219" y="7435"/>
                    <a:pt x="120" y="7335"/>
                    <a:pt x="120" y="7214"/>
                  </a:cubicBezTo>
                  <a:cubicBezTo>
                    <a:pt x="120" y="7092"/>
                    <a:pt x="219" y="6993"/>
                    <a:pt x="340" y="6993"/>
                  </a:cubicBezTo>
                  <a:close/>
                  <a:moveTo>
                    <a:pt x="10924" y="1"/>
                  </a:moveTo>
                  <a:lnTo>
                    <a:pt x="3824" y="7153"/>
                  </a:lnTo>
                  <a:lnTo>
                    <a:pt x="672" y="7153"/>
                  </a:lnTo>
                  <a:cubicBezTo>
                    <a:pt x="644" y="6996"/>
                    <a:pt x="506" y="6874"/>
                    <a:pt x="340" y="6874"/>
                  </a:cubicBezTo>
                  <a:cubicBezTo>
                    <a:pt x="153" y="6874"/>
                    <a:pt x="1" y="7026"/>
                    <a:pt x="1" y="7214"/>
                  </a:cubicBezTo>
                  <a:cubicBezTo>
                    <a:pt x="1" y="7399"/>
                    <a:pt x="153" y="7551"/>
                    <a:pt x="340" y="7551"/>
                  </a:cubicBezTo>
                  <a:cubicBezTo>
                    <a:pt x="506" y="7551"/>
                    <a:pt x="644" y="7432"/>
                    <a:pt x="672" y="7272"/>
                  </a:cubicBezTo>
                  <a:lnTo>
                    <a:pt x="3874" y="7272"/>
                  </a:lnTo>
                  <a:lnTo>
                    <a:pt x="11010" y="84"/>
                  </a:lnTo>
                  <a:lnTo>
                    <a:pt x="10924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0" name="Google Shape;3380;p36"/>
            <p:cNvSpPr/>
            <p:nvPr/>
          </p:nvSpPr>
          <p:spPr>
            <a:xfrm>
              <a:off x="2502475" y="975275"/>
              <a:ext cx="121150" cy="332100"/>
            </a:xfrm>
            <a:custGeom>
              <a:avLst/>
              <a:gdLst/>
              <a:ahLst/>
              <a:cxnLst/>
              <a:rect l="l" t="t" r="r" b="b"/>
              <a:pathLst>
                <a:path w="4846" h="13284" extrusionOk="0">
                  <a:moveTo>
                    <a:pt x="340" y="12723"/>
                  </a:moveTo>
                  <a:cubicBezTo>
                    <a:pt x="462" y="12723"/>
                    <a:pt x="561" y="12823"/>
                    <a:pt x="561" y="12944"/>
                  </a:cubicBezTo>
                  <a:cubicBezTo>
                    <a:pt x="561" y="13066"/>
                    <a:pt x="462" y="13165"/>
                    <a:pt x="340" y="13165"/>
                  </a:cubicBezTo>
                  <a:cubicBezTo>
                    <a:pt x="219" y="13165"/>
                    <a:pt x="119" y="13066"/>
                    <a:pt x="119" y="12944"/>
                  </a:cubicBezTo>
                  <a:cubicBezTo>
                    <a:pt x="119" y="12823"/>
                    <a:pt x="219" y="12723"/>
                    <a:pt x="340" y="12723"/>
                  </a:cubicBezTo>
                  <a:close/>
                  <a:moveTo>
                    <a:pt x="4727" y="0"/>
                  </a:moveTo>
                  <a:lnTo>
                    <a:pt x="4727" y="6863"/>
                  </a:lnTo>
                  <a:lnTo>
                    <a:pt x="1455" y="10148"/>
                  </a:lnTo>
                  <a:lnTo>
                    <a:pt x="1439" y="10164"/>
                  </a:lnTo>
                  <a:lnTo>
                    <a:pt x="1439" y="11760"/>
                  </a:lnTo>
                  <a:lnTo>
                    <a:pt x="533" y="12668"/>
                  </a:lnTo>
                  <a:cubicBezTo>
                    <a:pt x="478" y="12629"/>
                    <a:pt x="412" y="12607"/>
                    <a:pt x="340" y="12607"/>
                  </a:cubicBezTo>
                  <a:cubicBezTo>
                    <a:pt x="152" y="12607"/>
                    <a:pt x="1" y="12759"/>
                    <a:pt x="1" y="12944"/>
                  </a:cubicBezTo>
                  <a:cubicBezTo>
                    <a:pt x="1" y="13132"/>
                    <a:pt x="152" y="13284"/>
                    <a:pt x="340" y="13284"/>
                  </a:cubicBezTo>
                  <a:cubicBezTo>
                    <a:pt x="528" y="13284"/>
                    <a:pt x="680" y="13132"/>
                    <a:pt x="680" y="12944"/>
                  </a:cubicBezTo>
                  <a:cubicBezTo>
                    <a:pt x="680" y="12872"/>
                    <a:pt x="655" y="12806"/>
                    <a:pt x="616" y="12751"/>
                  </a:cubicBezTo>
                  <a:lnTo>
                    <a:pt x="1555" y="11810"/>
                  </a:lnTo>
                  <a:lnTo>
                    <a:pt x="1555" y="10211"/>
                  </a:lnTo>
                  <a:lnTo>
                    <a:pt x="4826" y="6926"/>
                  </a:lnTo>
                  <a:lnTo>
                    <a:pt x="4845" y="6910"/>
                  </a:lnTo>
                  <a:lnTo>
                    <a:pt x="4845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1" name="Google Shape;3381;p36"/>
            <p:cNvSpPr/>
            <p:nvPr/>
          </p:nvSpPr>
          <p:spPr>
            <a:xfrm>
              <a:off x="2502475" y="982650"/>
              <a:ext cx="144475" cy="355225"/>
            </a:xfrm>
            <a:custGeom>
              <a:avLst/>
              <a:gdLst/>
              <a:ahLst/>
              <a:cxnLst/>
              <a:rect l="l" t="t" r="r" b="b"/>
              <a:pathLst>
                <a:path w="5779" h="14209" extrusionOk="0">
                  <a:moveTo>
                    <a:pt x="340" y="13648"/>
                  </a:moveTo>
                  <a:cubicBezTo>
                    <a:pt x="462" y="13648"/>
                    <a:pt x="561" y="13748"/>
                    <a:pt x="561" y="13869"/>
                  </a:cubicBezTo>
                  <a:cubicBezTo>
                    <a:pt x="561" y="13991"/>
                    <a:pt x="462" y="14090"/>
                    <a:pt x="340" y="14090"/>
                  </a:cubicBezTo>
                  <a:cubicBezTo>
                    <a:pt x="219" y="14090"/>
                    <a:pt x="119" y="13991"/>
                    <a:pt x="119" y="13869"/>
                  </a:cubicBezTo>
                  <a:cubicBezTo>
                    <a:pt x="119" y="13748"/>
                    <a:pt x="219" y="13648"/>
                    <a:pt x="340" y="13648"/>
                  </a:cubicBezTo>
                  <a:close/>
                  <a:moveTo>
                    <a:pt x="5660" y="1"/>
                  </a:moveTo>
                  <a:lnTo>
                    <a:pt x="5660" y="6860"/>
                  </a:lnTo>
                  <a:lnTo>
                    <a:pt x="2388" y="10145"/>
                  </a:lnTo>
                  <a:lnTo>
                    <a:pt x="2372" y="10165"/>
                  </a:lnTo>
                  <a:lnTo>
                    <a:pt x="2372" y="11760"/>
                  </a:lnTo>
                  <a:lnTo>
                    <a:pt x="539" y="13599"/>
                  </a:lnTo>
                  <a:cubicBezTo>
                    <a:pt x="484" y="13557"/>
                    <a:pt x="415" y="13532"/>
                    <a:pt x="340" y="13532"/>
                  </a:cubicBezTo>
                  <a:cubicBezTo>
                    <a:pt x="152" y="13532"/>
                    <a:pt x="1" y="13684"/>
                    <a:pt x="1" y="13869"/>
                  </a:cubicBezTo>
                  <a:cubicBezTo>
                    <a:pt x="1" y="14057"/>
                    <a:pt x="152" y="14209"/>
                    <a:pt x="340" y="14209"/>
                  </a:cubicBezTo>
                  <a:cubicBezTo>
                    <a:pt x="528" y="14209"/>
                    <a:pt x="680" y="14057"/>
                    <a:pt x="680" y="13869"/>
                  </a:cubicBezTo>
                  <a:cubicBezTo>
                    <a:pt x="680" y="13800"/>
                    <a:pt x="658" y="13737"/>
                    <a:pt x="622" y="13684"/>
                  </a:cubicBezTo>
                  <a:lnTo>
                    <a:pt x="2491" y="11807"/>
                  </a:lnTo>
                  <a:lnTo>
                    <a:pt x="2491" y="10212"/>
                  </a:lnTo>
                  <a:lnTo>
                    <a:pt x="5762" y="6927"/>
                  </a:lnTo>
                  <a:lnTo>
                    <a:pt x="5778" y="6910"/>
                  </a:lnTo>
                  <a:lnTo>
                    <a:pt x="5778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2" name="Google Shape;3382;p36"/>
            <p:cNvSpPr/>
            <p:nvPr/>
          </p:nvSpPr>
          <p:spPr>
            <a:xfrm>
              <a:off x="2502475" y="1067125"/>
              <a:ext cx="57925" cy="157100"/>
            </a:xfrm>
            <a:custGeom>
              <a:avLst/>
              <a:gdLst/>
              <a:ahLst/>
              <a:cxnLst/>
              <a:rect l="l" t="t" r="r" b="b"/>
              <a:pathLst>
                <a:path w="2317" h="6284" extrusionOk="0">
                  <a:moveTo>
                    <a:pt x="340" y="5726"/>
                  </a:moveTo>
                  <a:cubicBezTo>
                    <a:pt x="462" y="5726"/>
                    <a:pt x="561" y="5825"/>
                    <a:pt x="561" y="5946"/>
                  </a:cubicBezTo>
                  <a:cubicBezTo>
                    <a:pt x="561" y="6068"/>
                    <a:pt x="462" y="6167"/>
                    <a:pt x="340" y="6167"/>
                  </a:cubicBezTo>
                  <a:cubicBezTo>
                    <a:pt x="219" y="6167"/>
                    <a:pt x="119" y="6068"/>
                    <a:pt x="119" y="5946"/>
                  </a:cubicBezTo>
                  <a:cubicBezTo>
                    <a:pt x="119" y="5825"/>
                    <a:pt x="219" y="5726"/>
                    <a:pt x="340" y="5726"/>
                  </a:cubicBezTo>
                  <a:close/>
                  <a:moveTo>
                    <a:pt x="2231" y="0"/>
                  </a:moveTo>
                  <a:lnTo>
                    <a:pt x="282" y="1960"/>
                  </a:lnTo>
                  <a:lnTo>
                    <a:pt x="282" y="5612"/>
                  </a:lnTo>
                  <a:cubicBezTo>
                    <a:pt x="122" y="5640"/>
                    <a:pt x="1" y="5778"/>
                    <a:pt x="1" y="5946"/>
                  </a:cubicBezTo>
                  <a:cubicBezTo>
                    <a:pt x="1" y="6131"/>
                    <a:pt x="152" y="6283"/>
                    <a:pt x="340" y="6283"/>
                  </a:cubicBezTo>
                  <a:cubicBezTo>
                    <a:pt x="528" y="6283"/>
                    <a:pt x="680" y="6131"/>
                    <a:pt x="680" y="5946"/>
                  </a:cubicBezTo>
                  <a:cubicBezTo>
                    <a:pt x="680" y="5778"/>
                    <a:pt x="558" y="5640"/>
                    <a:pt x="398" y="5612"/>
                  </a:cubicBezTo>
                  <a:lnTo>
                    <a:pt x="398" y="2010"/>
                  </a:lnTo>
                  <a:lnTo>
                    <a:pt x="2317" y="86"/>
                  </a:lnTo>
                  <a:lnTo>
                    <a:pt x="2231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3" name="Google Shape;3383;p36"/>
            <p:cNvSpPr/>
            <p:nvPr/>
          </p:nvSpPr>
          <p:spPr>
            <a:xfrm>
              <a:off x="2899375" y="1256975"/>
              <a:ext cx="19750" cy="19825"/>
            </a:xfrm>
            <a:custGeom>
              <a:avLst/>
              <a:gdLst/>
              <a:ahLst/>
              <a:cxnLst/>
              <a:rect l="l" t="t" r="r" b="b"/>
              <a:pathLst>
                <a:path w="790" h="793" extrusionOk="0">
                  <a:moveTo>
                    <a:pt x="395" y="0"/>
                  </a:moveTo>
                  <a:cubicBezTo>
                    <a:pt x="177" y="0"/>
                    <a:pt x="0" y="177"/>
                    <a:pt x="0" y="398"/>
                  </a:cubicBezTo>
                  <a:cubicBezTo>
                    <a:pt x="0" y="616"/>
                    <a:pt x="177" y="793"/>
                    <a:pt x="395" y="793"/>
                  </a:cubicBezTo>
                  <a:cubicBezTo>
                    <a:pt x="613" y="793"/>
                    <a:pt x="790" y="616"/>
                    <a:pt x="790" y="398"/>
                  </a:cubicBezTo>
                  <a:cubicBezTo>
                    <a:pt x="790" y="177"/>
                    <a:pt x="613" y="0"/>
                    <a:pt x="395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4" name="Google Shape;3384;p36"/>
            <p:cNvSpPr/>
            <p:nvPr/>
          </p:nvSpPr>
          <p:spPr>
            <a:xfrm>
              <a:off x="1476750" y="1456500"/>
              <a:ext cx="651075" cy="725125"/>
            </a:xfrm>
            <a:custGeom>
              <a:avLst/>
              <a:gdLst/>
              <a:ahLst/>
              <a:cxnLst/>
              <a:rect l="l" t="t" r="r" b="b"/>
              <a:pathLst>
                <a:path w="26043" h="29005" extrusionOk="0">
                  <a:moveTo>
                    <a:pt x="25706" y="28444"/>
                  </a:moveTo>
                  <a:cubicBezTo>
                    <a:pt x="25828" y="28444"/>
                    <a:pt x="25927" y="28544"/>
                    <a:pt x="25927" y="28665"/>
                  </a:cubicBezTo>
                  <a:cubicBezTo>
                    <a:pt x="25927" y="28787"/>
                    <a:pt x="25828" y="28886"/>
                    <a:pt x="25706" y="28886"/>
                  </a:cubicBezTo>
                  <a:cubicBezTo>
                    <a:pt x="25582" y="28886"/>
                    <a:pt x="25485" y="28787"/>
                    <a:pt x="25485" y="28665"/>
                  </a:cubicBezTo>
                  <a:cubicBezTo>
                    <a:pt x="25485" y="28544"/>
                    <a:pt x="25585" y="28444"/>
                    <a:pt x="25706" y="28444"/>
                  </a:cubicBezTo>
                  <a:close/>
                  <a:moveTo>
                    <a:pt x="0" y="0"/>
                  </a:moveTo>
                  <a:lnTo>
                    <a:pt x="0" y="119"/>
                  </a:lnTo>
                  <a:lnTo>
                    <a:pt x="3067" y="119"/>
                  </a:lnTo>
                  <a:lnTo>
                    <a:pt x="4403" y="1452"/>
                  </a:lnTo>
                  <a:lnTo>
                    <a:pt x="4403" y="10680"/>
                  </a:lnTo>
                  <a:lnTo>
                    <a:pt x="15614" y="21871"/>
                  </a:lnTo>
                  <a:lnTo>
                    <a:pt x="15630" y="21888"/>
                  </a:lnTo>
                  <a:lnTo>
                    <a:pt x="18832" y="21888"/>
                  </a:lnTo>
                  <a:lnTo>
                    <a:pt x="25427" y="28472"/>
                  </a:lnTo>
                  <a:cubicBezTo>
                    <a:pt x="25391" y="28527"/>
                    <a:pt x="25367" y="28593"/>
                    <a:pt x="25367" y="28665"/>
                  </a:cubicBezTo>
                  <a:cubicBezTo>
                    <a:pt x="25367" y="28853"/>
                    <a:pt x="25518" y="29005"/>
                    <a:pt x="25706" y="29005"/>
                  </a:cubicBezTo>
                  <a:cubicBezTo>
                    <a:pt x="25891" y="29005"/>
                    <a:pt x="26043" y="28853"/>
                    <a:pt x="26043" y="28665"/>
                  </a:cubicBezTo>
                  <a:cubicBezTo>
                    <a:pt x="26043" y="28480"/>
                    <a:pt x="25891" y="28328"/>
                    <a:pt x="25706" y="28328"/>
                  </a:cubicBezTo>
                  <a:cubicBezTo>
                    <a:pt x="25632" y="28328"/>
                    <a:pt x="25565" y="28350"/>
                    <a:pt x="25510" y="28389"/>
                  </a:cubicBezTo>
                  <a:lnTo>
                    <a:pt x="18899" y="21789"/>
                  </a:lnTo>
                  <a:lnTo>
                    <a:pt x="18882" y="21769"/>
                  </a:lnTo>
                  <a:lnTo>
                    <a:pt x="15680" y="21769"/>
                  </a:lnTo>
                  <a:lnTo>
                    <a:pt x="4522" y="10631"/>
                  </a:lnTo>
                  <a:lnTo>
                    <a:pt x="4522" y="1402"/>
                  </a:lnTo>
                  <a:lnTo>
                    <a:pt x="3117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5" name="Google Shape;3385;p36"/>
            <p:cNvSpPr/>
            <p:nvPr/>
          </p:nvSpPr>
          <p:spPr>
            <a:xfrm>
              <a:off x="1470875" y="1142000"/>
              <a:ext cx="756050" cy="1015325"/>
            </a:xfrm>
            <a:custGeom>
              <a:avLst/>
              <a:gdLst/>
              <a:ahLst/>
              <a:cxnLst/>
              <a:rect l="l" t="t" r="r" b="b"/>
              <a:pathLst>
                <a:path w="30242" h="40613" extrusionOk="0">
                  <a:moveTo>
                    <a:pt x="29905" y="39531"/>
                  </a:moveTo>
                  <a:cubicBezTo>
                    <a:pt x="30027" y="39531"/>
                    <a:pt x="30126" y="39630"/>
                    <a:pt x="30126" y="39752"/>
                  </a:cubicBezTo>
                  <a:cubicBezTo>
                    <a:pt x="30126" y="39873"/>
                    <a:pt x="30027" y="39972"/>
                    <a:pt x="29905" y="39972"/>
                  </a:cubicBezTo>
                  <a:cubicBezTo>
                    <a:pt x="29784" y="39972"/>
                    <a:pt x="29684" y="39873"/>
                    <a:pt x="29684" y="39752"/>
                  </a:cubicBezTo>
                  <a:cubicBezTo>
                    <a:pt x="29684" y="39630"/>
                    <a:pt x="29784" y="39531"/>
                    <a:pt x="29905" y="39531"/>
                  </a:cubicBezTo>
                  <a:close/>
                  <a:moveTo>
                    <a:pt x="84" y="0"/>
                  </a:moveTo>
                  <a:lnTo>
                    <a:pt x="1" y="83"/>
                  </a:lnTo>
                  <a:lnTo>
                    <a:pt x="6507" y="6579"/>
                  </a:lnTo>
                  <a:lnTo>
                    <a:pt x="6507" y="22670"/>
                  </a:lnTo>
                  <a:lnTo>
                    <a:pt x="16442" y="32588"/>
                  </a:lnTo>
                  <a:lnTo>
                    <a:pt x="16459" y="32605"/>
                  </a:lnTo>
                  <a:lnTo>
                    <a:pt x="19661" y="32605"/>
                  </a:lnTo>
                  <a:lnTo>
                    <a:pt x="25944" y="38877"/>
                  </a:lnTo>
                  <a:lnTo>
                    <a:pt x="27666" y="40596"/>
                  </a:lnTo>
                  <a:lnTo>
                    <a:pt x="27683" y="40613"/>
                  </a:lnTo>
                  <a:lnTo>
                    <a:pt x="29130" y="40613"/>
                  </a:lnTo>
                  <a:lnTo>
                    <a:pt x="29712" y="40028"/>
                  </a:lnTo>
                  <a:cubicBezTo>
                    <a:pt x="29767" y="40066"/>
                    <a:pt x="29833" y="40091"/>
                    <a:pt x="29905" y="40091"/>
                  </a:cubicBezTo>
                  <a:cubicBezTo>
                    <a:pt x="30090" y="40091"/>
                    <a:pt x="30242" y="39939"/>
                    <a:pt x="30242" y="39752"/>
                  </a:cubicBezTo>
                  <a:cubicBezTo>
                    <a:pt x="30242" y="39567"/>
                    <a:pt x="30090" y="39415"/>
                    <a:pt x="29905" y="39415"/>
                  </a:cubicBezTo>
                  <a:cubicBezTo>
                    <a:pt x="29717" y="39415"/>
                    <a:pt x="29566" y="39567"/>
                    <a:pt x="29566" y="39752"/>
                  </a:cubicBezTo>
                  <a:cubicBezTo>
                    <a:pt x="29566" y="39823"/>
                    <a:pt x="29588" y="39892"/>
                    <a:pt x="29629" y="39948"/>
                  </a:cubicBezTo>
                  <a:lnTo>
                    <a:pt x="29083" y="40494"/>
                  </a:lnTo>
                  <a:lnTo>
                    <a:pt x="27730" y="40494"/>
                  </a:lnTo>
                  <a:lnTo>
                    <a:pt x="19727" y="32505"/>
                  </a:lnTo>
                  <a:lnTo>
                    <a:pt x="19711" y="32489"/>
                  </a:lnTo>
                  <a:lnTo>
                    <a:pt x="16509" y="32489"/>
                  </a:lnTo>
                  <a:lnTo>
                    <a:pt x="6626" y="22623"/>
                  </a:lnTo>
                  <a:lnTo>
                    <a:pt x="6626" y="6532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6" name="Google Shape;3386;p36"/>
            <p:cNvSpPr/>
            <p:nvPr/>
          </p:nvSpPr>
          <p:spPr>
            <a:xfrm>
              <a:off x="1447475" y="1149325"/>
              <a:ext cx="695750" cy="1016900"/>
            </a:xfrm>
            <a:custGeom>
              <a:avLst/>
              <a:gdLst/>
              <a:ahLst/>
              <a:cxnLst/>
              <a:rect l="l" t="t" r="r" b="b"/>
              <a:pathLst>
                <a:path w="27830" h="40676" extrusionOk="0">
                  <a:moveTo>
                    <a:pt x="27490" y="40116"/>
                  </a:moveTo>
                  <a:cubicBezTo>
                    <a:pt x="27611" y="40116"/>
                    <a:pt x="27711" y="40215"/>
                    <a:pt x="27711" y="40336"/>
                  </a:cubicBezTo>
                  <a:cubicBezTo>
                    <a:pt x="27711" y="40458"/>
                    <a:pt x="27611" y="40557"/>
                    <a:pt x="27490" y="40557"/>
                  </a:cubicBezTo>
                  <a:cubicBezTo>
                    <a:pt x="27368" y="40557"/>
                    <a:pt x="27269" y="40458"/>
                    <a:pt x="27269" y="40336"/>
                  </a:cubicBezTo>
                  <a:cubicBezTo>
                    <a:pt x="27269" y="40215"/>
                    <a:pt x="27368" y="40116"/>
                    <a:pt x="27490" y="40116"/>
                  </a:cubicBezTo>
                  <a:close/>
                  <a:moveTo>
                    <a:pt x="84" y="0"/>
                  </a:moveTo>
                  <a:lnTo>
                    <a:pt x="1" y="86"/>
                  </a:lnTo>
                  <a:lnTo>
                    <a:pt x="6510" y="6581"/>
                  </a:lnTo>
                  <a:lnTo>
                    <a:pt x="6510" y="22672"/>
                  </a:lnTo>
                  <a:lnTo>
                    <a:pt x="17080" y="33225"/>
                  </a:lnTo>
                  <a:lnTo>
                    <a:pt x="17099" y="33242"/>
                  </a:lnTo>
                  <a:lnTo>
                    <a:pt x="20302" y="33242"/>
                  </a:lnTo>
                  <a:lnTo>
                    <a:pt x="27214" y="40143"/>
                  </a:lnTo>
                  <a:cubicBezTo>
                    <a:pt x="27175" y="40198"/>
                    <a:pt x="27150" y="40265"/>
                    <a:pt x="27150" y="40336"/>
                  </a:cubicBezTo>
                  <a:cubicBezTo>
                    <a:pt x="27150" y="40524"/>
                    <a:pt x="27305" y="40676"/>
                    <a:pt x="27490" y="40676"/>
                  </a:cubicBezTo>
                  <a:cubicBezTo>
                    <a:pt x="27678" y="40676"/>
                    <a:pt x="27830" y="40524"/>
                    <a:pt x="27830" y="40336"/>
                  </a:cubicBezTo>
                  <a:cubicBezTo>
                    <a:pt x="27830" y="40152"/>
                    <a:pt x="27678" y="40000"/>
                    <a:pt x="27490" y="40000"/>
                  </a:cubicBezTo>
                  <a:cubicBezTo>
                    <a:pt x="27418" y="40000"/>
                    <a:pt x="27352" y="40022"/>
                    <a:pt x="27297" y="40060"/>
                  </a:cubicBezTo>
                  <a:lnTo>
                    <a:pt x="20368" y="33143"/>
                  </a:lnTo>
                  <a:lnTo>
                    <a:pt x="20349" y="33126"/>
                  </a:lnTo>
                  <a:lnTo>
                    <a:pt x="17146" y="33126"/>
                  </a:lnTo>
                  <a:lnTo>
                    <a:pt x="6626" y="22625"/>
                  </a:lnTo>
                  <a:lnTo>
                    <a:pt x="6626" y="6531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7" name="Google Shape;3387;p36"/>
            <p:cNvSpPr/>
            <p:nvPr/>
          </p:nvSpPr>
          <p:spPr>
            <a:xfrm>
              <a:off x="2232575" y="2325850"/>
              <a:ext cx="16925" cy="16925"/>
            </a:xfrm>
            <a:custGeom>
              <a:avLst/>
              <a:gdLst/>
              <a:ahLst/>
              <a:cxnLst/>
              <a:rect l="l" t="t" r="r" b="b"/>
              <a:pathLst>
                <a:path w="677" h="677" extrusionOk="0">
                  <a:moveTo>
                    <a:pt x="340" y="119"/>
                  </a:moveTo>
                  <a:cubicBezTo>
                    <a:pt x="461" y="119"/>
                    <a:pt x="561" y="218"/>
                    <a:pt x="561" y="340"/>
                  </a:cubicBezTo>
                  <a:cubicBezTo>
                    <a:pt x="561" y="461"/>
                    <a:pt x="461" y="560"/>
                    <a:pt x="340" y="560"/>
                  </a:cubicBezTo>
                  <a:cubicBezTo>
                    <a:pt x="218" y="560"/>
                    <a:pt x="119" y="461"/>
                    <a:pt x="119" y="340"/>
                  </a:cubicBezTo>
                  <a:cubicBezTo>
                    <a:pt x="119" y="218"/>
                    <a:pt x="218" y="119"/>
                    <a:pt x="340" y="119"/>
                  </a:cubicBezTo>
                  <a:close/>
                  <a:moveTo>
                    <a:pt x="340" y="0"/>
                  </a:moveTo>
                  <a:cubicBezTo>
                    <a:pt x="152" y="0"/>
                    <a:pt x="0" y="152"/>
                    <a:pt x="0" y="340"/>
                  </a:cubicBezTo>
                  <a:cubicBezTo>
                    <a:pt x="0" y="525"/>
                    <a:pt x="152" y="676"/>
                    <a:pt x="340" y="676"/>
                  </a:cubicBezTo>
                  <a:cubicBezTo>
                    <a:pt x="525" y="676"/>
                    <a:pt x="677" y="525"/>
                    <a:pt x="677" y="340"/>
                  </a:cubicBezTo>
                  <a:cubicBezTo>
                    <a:pt x="677" y="152"/>
                    <a:pt x="525" y="0"/>
                    <a:pt x="340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8" name="Google Shape;3388;p36"/>
            <p:cNvSpPr/>
            <p:nvPr/>
          </p:nvSpPr>
          <p:spPr>
            <a:xfrm>
              <a:off x="2232575" y="2295325"/>
              <a:ext cx="16925" cy="16950"/>
            </a:xfrm>
            <a:custGeom>
              <a:avLst/>
              <a:gdLst/>
              <a:ahLst/>
              <a:cxnLst/>
              <a:rect l="l" t="t" r="r" b="b"/>
              <a:pathLst>
                <a:path w="677" h="678" extrusionOk="0">
                  <a:moveTo>
                    <a:pt x="340" y="120"/>
                  </a:moveTo>
                  <a:cubicBezTo>
                    <a:pt x="461" y="120"/>
                    <a:pt x="561" y="219"/>
                    <a:pt x="561" y="340"/>
                  </a:cubicBezTo>
                  <a:cubicBezTo>
                    <a:pt x="561" y="462"/>
                    <a:pt x="461" y="561"/>
                    <a:pt x="340" y="561"/>
                  </a:cubicBezTo>
                  <a:cubicBezTo>
                    <a:pt x="218" y="561"/>
                    <a:pt x="119" y="462"/>
                    <a:pt x="119" y="340"/>
                  </a:cubicBezTo>
                  <a:cubicBezTo>
                    <a:pt x="119" y="219"/>
                    <a:pt x="218" y="120"/>
                    <a:pt x="340" y="120"/>
                  </a:cubicBezTo>
                  <a:close/>
                  <a:moveTo>
                    <a:pt x="340" y="1"/>
                  </a:moveTo>
                  <a:cubicBezTo>
                    <a:pt x="152" y="1"/>
                    <a:pt x="0" y="153"/>
                    <a:pt x="0" y="340"/>
                  </a:cubicBezTo>
                  <a:cubicBezTo>
                    <a:pt x="0" y="525"/>
                    <a:pt x="152" y="677"/>
                    <a:pt x="340" y="677"/>
                  </a:cubicBezTo>
                  <a:cubicBezTo>
                    <a:pt x="525" y="677"/>
                    <a:pt x="677" y="525"/>
                    <a:pt x="677" y="340"/>
                  </a:cubicBezTo>
                  <a:cubicBezTo>
                    <a:pt x="677" y="153"/>
                    <a:pt x="525" y="1"/>
                    <a:pt x="340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9" name="Google Shape;3389;p36"/>
            <p:cNvSpPr/>
            <p:nvPr/>
          </p:nvSpPr>
          <p:spPr>
            <a:xfrm>
              <a:off x="1483025" y="1723150"/>
              <a:ext cx="275175" cy="230725"/>
            </a:xfrm>
            <a:custGeom>
              <a:avLst/>
              <a:gdLst/>
              <a:ahLst/>
              <a:cxnLst/>
              <a:rect l="l" t="t" r="r" b="b"/>
              <a:pathLst>
                <a:path w="11007" h="9229" extrusionOk="0">
                  <a:moveTo>
                    <a:pt x="83" y="1"/>
                  </a:moveTo>
                  <a:lnTo>
                    <a:pt x="1" y="83"/>
                  </a:lnTo>
                  <a:lnTo>
                    <a:pt x="2223" y="2303"/>
                  </a:lnTo>
                  <a:lnTo>
                    <a:pt x="2239" y="2319"/>
                  </a:lnTo>
                  <a:lnTo>
                    <a:pt x="4003" y="2319"/>
                  </a:lnTo>
                  <a:lnTo>
                    <a:pt x="10924" y="9229"/>
                  </a:lnTo>
                  <a:lnTo>
                    <a:pt x="11007" y="9146"/>
                  </a:lnTo>
                  <a:lnTo>
                    <a:pt x="4070" y="2220"/>
                  </a:lnTo>
                  <a:lnTo>
                    <a:pt x="4050" y="2201"/>
                  </a:lnTo>
                  <a:lnTo>
                    <a:pt x="2289" y="2201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0" name="Google Shape;3390;p36"/>
            <p:cNvSpPr/>
            <p:nvPr/>
          </p:nvSpPr>
          <p:spPr>
            <a:xfrm>
              <a:off x="2147125" y="961250"/>
              <a:ext cx="142825" cy="1564550"/>
            </a:xfrm>
            <a:custGeom>
              <a:avLst/>
              <a:gdLst/>
              <a:ahLst/>
              <a:cxnLst/>
              <a:rect l="l" t="t" r="r" b="b"/>
              <a:pathLst>
                <a:path w="5713" h="62582" extrusionOk="0">
                  <a:moveTo>
                    <a:pt x="1618" y="1"/>
                  </a:moveTo>
                  <a:lnTo>
                    <a:pt x="1618" y="12892"/>
                  </a:lnTo>
                  <a:lnTo>
                    <a:pt x="1" y="14521"/>
                  </a:lnTo>
                  <a:lnTo>
                    <a:pt x="1" y="20105"/>
                  </a:lnTo>
                  <a:lnTo>
                    <a:pt x="2974" y="23056"/>
                  </a:lnTo>
                  <a:lnTo>
                    <a:pt x="2974" y="28299"/>
                  </a:lnTo>
                  <a:lnTo>
                    <a:pt x="5083" y="30388"/>
                  </a:lnTo>
                  <a:lnTo>
                    <a:pt x="5083" y="61869"/>
                  </a:lnTo>
                  <a:cubicBezTo>
                    <a:pt x="4986" y="61941"/>
                    <a:pt x="4923" y="62054"/>
                    <a:pt x="4923" y="62184"/>
                  </a:cubicBezTo>
                  <a:cubicBezTo>
                    <a:pt x="4923" y="62402"/>
                    <a:pt x="5099" y="62581"/>
                    <a:pt x="5318" y="62581"/>
                  </a:cubicBezTo>
                  <a:cubicBezTo>
                    <a:pt x="5536" y="62581"/>
                    <a:pt x="5712" y="62402"/>
                    <a:pt x="5712" y="62184"/>
                  </a:cubicBezTo>
                  <a:cubicBezTo>
                    <a:pt x="5712" y="62054"/>
                    <a:pt x="5649" y="61941"/>
                    <a:pt x="5552" y="61869"/>
                  </a:cubicBezTo>
                  <a:lnTo>
                    <a:pt x="5552" y="30192"/>
                  </a:lnTo>
                  <a:lnTo>
                    <a:pt x="3446" y="28100"/>
                  </a:lnTo>
                  <a:lnTo>
                    <a:pt x="3446" y="22860"/>
                  </a:lnTo>
                  <a:lnTo>
                    <a:pt x="473" y="19909"/>
                  </a:lnTo>
                  <a:lnTo>
                    <a:pt x="473" y="14714"/>
                  </a:lnTo>
                  <a:lnTo>
                    <a:pt x="2088" y="13086"/>
                  </a:lnTo>
                  <a:lnTo>
                    <a:pt x="2088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1" name="Google Shape;3391;p36"/>
            <p:cNvSpPr/>
            <p:nvPr/>
          </p:nvSpPr>
          <p:spPr>
            <a:xfrm>
              <a:off x="2231200" y="2262975"/>
              <a:ext cx="19750" cy="19750"/>
            </a:xfrm>
            <a:custGeom>
              <a:avLst/>
              <a:gdLst/>
              <a:ahLst/>
              <a:cxnLst/>
              <a:rect l="l" t="t" r="r" b="b"/>
              <a:pathLst>
                <a:path w="790" h="790" extrusionOk="0">
                  <a:moveTo>
                    <a:pt x="395" y="0"/>
                  </a:moveTo>
                  <a:cubicBezTo>
                    <a:pt x="177" y="0"/>
                    <a:pt x="0" y="177"/>
                    <a:pt x="0" y="395"/>
                  </a:cubicBezTo>
                  <a:cubicBezTo>
                    <a:pt x="0" y="613"/>
                    <a:pt x="177" y="790"/>
                    <a:pt x="395" y="790"/>
                  </a:cubicBezTo>
                  <a:cubicBezTo>
                    <a:pt x="613" y="790"/>
                    <a:pt x="790" y="613"/>
                    <a:pt x="790" y="395"/>
                  </a:cubicBezTo>
                  <a:cubicBezTo>
                    <a:pt x="790" y="177"/>
                    <a:pt x="613" y="0"/>
                    <a:pt x="395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2" name="Google Shape;3392;p36"/>
            <p:cNvSpPr/>
            <p:nvPr/>
          </p:nvSpPr>
          <p:spPr>
            <a:xfrm>
              <a:off x="1477850" y="1868700"/>
              <a:ext cx="368000" cy="307950"/>
            </a:xfrm>
            <a:custGeom>
              <a:avLst/>
              <a:gdLst/>
              <a:ahLst/>
              <a:cxnLst/>
              <a:rect l="l" t="t" r="r" b="b"/>
              <a:pathLst>
                <a:path w="14720" h="12318" extrusionOk="0">
                  <a:moveTo>
                    <a:pt x="14383" y="11760"/>
                  </a:moveTo>
                  <a:cubicBezTo>
                    <a:pt x="14504" y="11760"/>
                    <a:pt x="14601" y="11857"/>
                    <a:pt x="14601" y="11981"/>
                  </a:cubicBezTo>
                  <a:cubicBezTo>
                    <a:pt x="14601" y="12103"/>
                    <a:pt x="14504" y="12199"/>
                    <a:pt x="14383" y="12199"/>
                  </a:cubicBezTo>
                  <a:cubicBezTo>
                    <a:pt x="14259" y="12199"/>
                    <a:pt x="14162" y="12103"/>
                    <a:pt x="14162" y="11981"/>
                  </a:cubicBezTo>
                  <a:cubicBezTo>
                    <a:pt x="14162" y="11860"/>
                    <a:pt x="14261" y="11760"/>
                    <a:pt x="14383" y="11760"/>
                  </a:cubicBezTo>
                  <a:close/>
                  <a:moveTo>
                    <a:pt x="83" y="1"/>
                  </a:moveTo>
                  <a:lnTo>
                    <a:pt x="1" y="83"/>
                  </a:lnTo>
                  <a:lnTo>
                    <a:pt x="5607" y="5682"/>
                  </a:lnTo>
                  <a:lnTo>
                    <a:pt x="5607" y="6725"/>
                  </a:lnTo>
                  <a:lnTo>
                    <a:pt x="6397" y="7512"/>
                  </a:lnTo>
                  <a:lnTo>
                    <a:pt x="9820" y="7512"/>
                  </a:lnTo>
                  <a:lnTo>
                    <a:pt x="14104" y="11788"/>
                  </a:lnTo>
                  <a:cubicBezTo>
                    <a:pt x="14065" y="11840"/>
                    <a:pt x="14043" y="11909"/>
                    <a:pt x="14043" y="11981"/>
                  </a:cubicBezTo>
                  <a:cubicBezTo>
                    <a:pt x="14043" y="12166"/>
                    <a:pt x="14195" y="12318"/>
                    <a:pt x="14383" y="12318"/>
                  </a:cubicBezTo>
                  <a:cubicBezTo>
                    <a:pt x="14568" y="12318"/>
                    <a:pt x="14720" y="12166"/>
                    <a:pt x="14720" y="11981"/>
                  </a:cubicBezTo>
                  <a:cubicBezTo>
                    <a:pt x="14720" y="11793"/>
                    <a:pt x="14568" y="11642"/>
                    <a:pt x="14383" y="11642"/>
                  </a:cubicBezTo>
                  <a:cubicBezTo>
                    <a:pt x="14308" y="11642"/>
                    <a:pt x="14242" y="11664"/>
                    <a:pt x="14187" y="11702"/>
                  </a:cubicBezTo>
                  <a:lnTo>
                    <a:pt x="9886" y="7410"/>
                  </a:lnTo>
                  <a:lnTo>
                    <a:pt x="9869" y="7393"/>
                  </a:lnTo>
                  <a:lnTo>
                    <a:pt x="6444" y="7393"/>
                  </a:lnTo>
                  <a:lnTo>
                    <a:pt x="5726" y="6675"/>
                  </a:lnTo>
                  <a:lnTo>
                    <a:pt x="5726" y="5632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3" name="Google Shape;3393;p36"/>
            <p:cNvSpPr/>
            <p:nvPr/>
          </p:nvSpPr>
          <p:spPr>
            <a:xfrm>
              <a:off x="1729550" y="2124325"/>
              <a:ext cx="19750" cy="19825"/>
            </a:xfrm>
            <a:custGeom>
              <a:avLst/>
              <a:gdLst/>
              <a:ahLst/>
              <a:cxnLst/>
              <a:rect l="l" t="t" r="r" b="b"/>
              <a:pathLst>
                <a:path w="790" h="793" extrusionOk="0">
                  <a:moveTo>
                    <a:pt x="395" y="0"/>
                  </a:moveTo>
                  <a:cubicBezTo>
                    <a:pt x="177" y="0"/>
                    <a:pt x="0" y="180"/>
                    <a:pt x="0" y="398"/>
                  </a:cubicBezTo>
                  <a:cubicBezTo>
                    <a:pt x="0" y="616"/>
                    <a:pt x="177" y="793"/>
                    <a:pt x="395" y="793"/>
                  </a:cubicBezTo>
                  <a:cubicBezTo>
                    <a:pt x="613" y="793"/>
                    <a:pt x="790" y="616"/>
                    <a:pt x="790" y="398"/>
                  </a:cubicBezTo>
                  <a:cubicBezTo>
                    <a:pt x="790" y="180"/>
                    <a:pt x="613" y="0"/>
                    <a:pt x="395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4" name="Google Shape;3394;p36"/>
            <p:cNvSpPr/>
            <p:nvPr/>
          </p:nvSpPr>
          <p:spPr>
            <a:xfrm>
              <a:off x="1754325" y="2149225"/>
              <a:ext cx="16925" cy="16950"/>
            </a:xfrm>
            <a:custGeom>
              <a:avLst/>
              <a:gdLst/>
              <a:ahLst/>
              <a:cxnLst/>
              <a:rect l="l" t="t" r="r" b="b"/>
              <a:pathLst>
                <a:path w="677" h="678" extrusionOk="0">
                  <a:moveTo>
                    <a:pt x="340" y="120"/>
                  </a:moveTo>
                  <a:cubicBezTo>
                    <a:pt x="461" y="120"/>
                    <a:pt x="558" y="216"/>
                    <a:pt x="558" y="340"/>
                  </a:cubicBezTo>
                  <a:cubicBezTo>
                    <a:pt x="560" y="462"/>
                    <a:pt x="461" y="559"/>
                    <a:pt x="340" y="559"/>
                  </a:cubicBezTo>
                  <a:cubicBezTo>
                    <a:pt x="218" y="559"/>
                    <a:pt x="119" y="462"/>
                    <a:pt x="119" y="340"/>
                  </a:cubicBezTo>
                  <a:cubicBezTo>
                    <a:pt x="119" y="219"/>
                    <a:pt x="218" y="120"/>
                    <a:pt x="340" y="120"/>
                  </a:cubicBezTo>
                  <a:close/>
                  <a:moveTo>
                    <a:pt x="340" y="1"/>
                  </a:moveTo>
                  <a:cubicBezTo>
                    <a:pt x="152" y="1"/>
                    <a:pt x="0" y="153"/>
                    <a:pt x="0" y="338"/>
                  </a:cubicBezTo>
                  <a:cubicBezTo>
                    <a:pt x="0" y="525"/>
                    <a:pt x="152" y="677"/>
                    <a:pt x="340" y="677"/>
                  </a:cubicBezTo>
                  <a:cubicBezTo>
                    <a:pt x="525" y="677"/>
                    <a:pt x="676" y="525"/>
                    <a:pt x="676" y="338"/>
                  </a:cubicBezTo>
                  <a:cubicBezTo>
                    <a:pt x="676" y="153"/>
                    <a:pt x="525" y="1"/>
                    <a:pt x="340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5" name="Google Shape;3395;p36"/>
            <p:cNvSpPr/>
            <p:nvPr/>
          </p:nvSpPr>
          <p:spPr>
            <a:xfrm>
              <a:off x="1467700" y="1889200"/>
              <a:ext cx="136950" cy="182975"/>
            </a:xfrm>
            <a:custGeom>
              <a:avLst/>
              <a:gdLst/>
              <a:ahLst/>
              <a:cxnLst/>
              <a:rect l="l" t="t" r="r" b="b"/>
              <a:pathLst>
                <a:path w="5478" h="7319" extrusionOk="0">
                  <a:moveTo>
                    <a:pt x="5138" y="6761"/>
                  </a:moveTo>
                  <a:cubicBezTo>
                    <a:pt x="5260" y="6761"/>
                    <a:pt x="5359" y="6860"/>
                    <a:pt x="5359" y="6982"/>
                  </a:cubicBezTo>
                  <a:cubicBezTo>
                    <a:pt x="5359" y="7103"/>
                    <a:pt x="5260" y="7203"/>
                    <a:pt x="5138" y="7203"/>
                  </a:cubicBezTo>
                  <a:cubicBezTo>
                    <a:pt x="5017" y="7203"/>
                    <a:pt x="4917" y="7103"/>
                    <a:pt x="4917" y="6982"/>
                  </a:cubicBezTo>
                  <a:cubicBezTo>
                    <a:pt x="4917" y="6860"/>
                    <a:pt x="5017" y="6761"/>
                    <a:pt x="5138" y="6761"/>
                  </a:cubicBezTo>
                  <a:close/>
                  <a:moveTo>
                    <a:pt x="84" y="0"/>
                  </a:moveTo>
                  <a:lnTo>
                    <a:pt x="1" y="83"/>
                  </a:lnTo>
                  <a:lnTo>
                    <a:pt x="5080" y="5157"/>
                  </a:lnTo>
                  <a:lnTo>
                    <a:pt x="5080" y="6648"/>
                  </a:lnTo>
                  <a:cubicBezTo>
                    <a:pt x="4923" y="6675"/>
                    <a:pt x="4801" y="6813"/>
                    <a:pt x="4801" y="6982"/>
                  </a:cubicBezTo>
                  <a:cubicBezTo>
                    <a:pt x="4801" y="7167"/>
                    <a:pt x="4953" y="7318"/>
                    <a:pt x="5138" y="7318"/>
                  </a:cubicBezTo>
                  <a:cubicBezTo>
                    <a:pt x="5326" y="7318"/>
                    <a:pt x="5478" y="7167"/>
                    <a:pt x="5478" y="6982"/>
                  </a:cubicBezTo>
                  <a:cubicBezTo>
                    <a:pt x="5478" y="6813"/>
                    <a:pt x="5356" y="6675"/>
                    <a:pt x="5199" y="6648"/>
                  </a:cubicBezTo>
                  <a:lnTo>
                    <a:pt x="5199" y="5107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6" name="Google Shape;3396;p36"/>
            <p:cNvSpPr/>
            <p:nvPr/>
          </p:nvSpPr>
          <p:spPr>
            <a:xfrm>
              <a:off x="2292900" y="1611075"/>
              <a:ext cx="17000" cy="16925"/>
            </a:xfrm>
            <a:custGeom>
              <a:avLst/>
              <a:gdLst/>
              <a:ahLst/>
              <a:cxnLst/>
              <a:rect l="l" t="t" r="r" b="b"/>
              <a:pathLst>
                <a:path w="680" h="677" extrusionOk="0">
                  <a:moveTo>
                    <a:pt x="340" y="119"/>
                  </a:moveTo>
                  <a:cubicBezTo>
                    <a:pt x="461" y="119"/>
                    <a:pt x="560" y="219"/>
                    <a:pt x="560" y="340"/>
                  </a:cubicBezTo>
                  <a:cubicBezTo>
                    <a:pt x="560" y="462"/>
                    <a:pt x="461" y="561"/>
                    <a:pt x="340" y="561"/>
                  </a:cubicBezTo>
                  <a:cubicBezTo>
                    <a:pt x="218" y="561"/>
                    <a:pt x="119" y="462"/>
                    <a:pt x="119" y="340"/>
                  </a:cubicBezTo>
                  <a:cubicBezTo>
                    <a:pt x="119" y="219"/>
                    <a:pt x="218" y="119"/>
                    <a:pt x="340" y="119"/>
                  </a:cubicBezTo>
                  <a:close/>
                  <a:moveTo>
                    <a:pt x="340" y="1"/>
                  </a:moveTo>
                  <a:cubicBezTo>
                    <a:pt x="152" y="1"/>
                    <a:pt x="0" y="152"/>
                    <a:pt x="0" y="340"/>
                  </a:cubicBezTo>
                  <a:cubicBezTo>
                    <a:pt x="0" y="525"/>
                    <a:pt x="152" y="677"/>
                    <a:pt x="340" y="677"/>
                  </a:cubicBezTo>
                  <a:cubicBezTo>
                    <a:pt x="527" y="677"/>
                    <a:pt x="679" y="525"/>
                    <a:pt x="679" y="340"/>
                  </a:cubicBezTo>
                  <a:cubicBezTo>
                    <a:pt x="679" y="152"/>
                    <a:pt x="527" y="1"/>
                    <a:pt x="340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7" name="Google Shape;3397;p36"/>
            <p:cNvSpPr/>
            <p:nvPr/>
          </p:nvSpPr>
          <p:spPr>
            <a:xfrm>
              <a:off x="1478875" y="1479550"/>
              <a:ext cx="477800" cy="641750"/>
            </a:xfrm>
            <a:custGeom>
              <a:avLst/>
              <a:gdLst/>
              <a:ahLst/>
              <a:cxnLst/>
              <a:rect l="l" t="t" r="r" b="b"/>
              <a:pathLst>
                <a:path w="19112" h="25670" extrusionOk="0">
                  <a:moveTo>
                    <a:pt x="18775" y="25112"/>
                  </a:moveTo>
                  <a:cubicBezTo>
                    <a:pt x="18897" y="25112"/>
                    <a:pt x="18996" y="25212"/>
                    <a:pt x="18996" y="25333"/>
                  </a:cubicBezTo>
                  <a:cubicBezTo>
                    <a:pt x="18996" y="25455"/>
                    <a:pt x="18897" y="25554"/>
                    <a:pt x="18775" y="25554"/>
                  </a:cubicBezTo>
                  <a:cubicBezTo>
                    <a:pt x="18654" y="25554"/>
                    <a:pt x="18554" y="25455"/>
                    <a:pt x="18554" y="25333"/>
                  </a:cubicBezTo>
                  <a:cubicBezTo>
                    <a:pt x="18554" y="25212"/>
                    <a:pt x="18654" y="25112"/>
                    <a:pt x="18775" y="25112"/>
                  </a:cubicBezTo>
                  <a:close/>
                  <a:moveTo>
                    <a:pt x="1" y="0"/>
                  </a:moveTo>
                  <a:lnTo>
                    <a:pt x="1" y="119"/>
                  </a:lnTo>
                  <a:lnTo>
                    <a:pt x="2690" y="119"/>
                  </a:lnTo>
                  <a:lnTo>
                    <a:pt x="3385" y="823"/>
                  </a:lnTo>
                  <a:lnTo>
                    <a:pt x="3385" y="10051"/>
                  </a:lnTo>
                  <a:lnTo>
                    <a:pt x="18496" y="25140"/>
                  </a:lnTo>
                  <a:cubicBezTo>
                    <a:pt x="18460" y="25195"/>
                    <a:pt x="18436" y="25261"/>
                    <a:pt x="18436" y="25333"/>
                  </a:cubicBezTo>
                  <a:cubicBezTo>
                    <a:pt x="18436" y="25518"/>
                    <a:pt x="18587" y="25670"/>
                    <a:pt x="18775" y="25670"/>
                  </a:cubicBezTo>
                  <a:cubicBezTo>
                    <a:pt x="18960" y="25670"/>
                    <a:pt x="19112" y="25518"/>
                    <a:pt x="19112" y="25333"/>
                  </a:cubicBezTo>
                  <a:cubicBezTo>
                    <a:pt x="19112" y="25145"/>
                    <a:pt x="18960" y="24994"/>
                    <a:pt x="18775" y="24994"/>
                  </a:cubicBezTo>
                  <a:cubicBezTo>
                    <a:pt x="18703" y="24994"/>
                    <a:pt x="18637" y="25018"/>
                    <a:pt x="18582" y="25057"/>
                  </a:cubicBezTo>
                  <a:lnTo>
                    <a:pt x="3501" y="10004"/>
                  </a:lnTo>
                  <a:lnTo>
                    <a:pt x="3501" y="773"/>
                  </a:lnTo>
                  <a:lnTo>
                    <a:pt x="2739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8" name="Google Shape;3398;p36"/>
            <p:cNvSpPr/>
            <p:nvPr/>
          </p:nvSpPr>
          <p:spPr>
            <a:xfrm>
              <a:off x="1467775" y="1794925"/>
              <a:ext cx="496025" cy="426050"/>
            </a:xfrm>
            <a:custGeom>
              <a:avLst/>
              <a:gdLst/>
              <a:ahLst/>
              <a:cxnLst/>
              <a:rect l="l" t="t" r="r" b="b"/>
              <a:pathLst>
                <a:path w="19841" h="17042" extrusionOk="0">
                  <a:moveTo>
                    <a:pt x="332" y="1"/>
                  </a:moveTo>
                  <a:lnTo>
                    <a:pt x="1" y="335"/>
                  </a:lnTo>
                  <a:lnTo>
                    <a:pt x="8691" y="8961"/>
                  </a:lnTo>
                  <a:lnTo>
                    <a:pt x="11368" y="8961"/>
                  </a:lnTo>
                  <a:lnTo>
                    <a:pt x="19053" y="16591"/>
                  </a:lnTo>
                  <a:cubicBezTo>
                    <a:pt x="19051" y="16608"/>
                    <a:pt x="19048" y="16627"/>
                    <a:pt x="19048" y="16644"/>
                  </a:cubicBezTo>
                  <a:cubicBezTo>
                    <a:pt x="19048" y="16864"/>
                    <a:pt x="19225" y="17041"/>
                    <a:pt x="19443" y="17041"/>
                  </a:cubicBezTo>
                  <a:cubicBezTo>
                    <a:pt x="19661" y="17041"/>
                    <a:pt x="19840" y="16864"/>
                    <a:pt x="19840" y="16644"/>
                  </a:cubicBezTo>
                  <a:cubicBezTo>
                    <a:pt x="19837" y="16425"/>
                    <a:pt x="19661" y="16249"/>
                    <a:pt x="19443" y="16249"/>
                  </a:cubicBezTo>
                  <a:cubicBezTo>
                    <a:pt x="19423" y="16249"/>
                    <a:pt x="19404" y="16252"/>
                    <a:pt x="19385" y="16254"/>
                  </a:cubicBezTo>
                  <a:lnTo>
                    <a:pt x="11561" y="8489"/>
                  </a:lnTo>
                  <a:lnTo>
                    <a:pt x="8884" y="8489"/>
                  </a:lnTo>
                  <a:lnTo>
                    <a:pt x="332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9" name="Google Shape;3399;p36"/>
            <p:cNvSpPr/>
            <p:nvPr/>
          </p:nvSpPr>
          <p:spPr>
            <a:xfrm>
              <a:off x="1707600" y="2102300"/>
              <a:ext cx="16925" cy="16950"/>
            </a:xfrm>
            <a:custGeom>
              <a:avLst/>
              <a:gdLst/>
              <a:ahLst/>
              <a:cxnLst/>
              <a:rect l="l" t="t" r="r" b="b"/>
              <a:pathLst>
                <a:path w="677" h="678" extrusionOk="0">
                  <a:moveTo>
                    <a:pt x="337" y="117"/>
                  </a:moveTo>
                  <a:cubicBezTo>
                    <a:pt x="461" y="117"/>
                    <a:pt x="558" y="216"/>
                    <a:pt x="558" y="338"/>
                  </a:cubicBezTo>
                  <a:cubicBezTo>
                    <a:pt x="558" y="459"/>
                    <a:pt x="461" y="558"/>
                    <a:pt x="337" y="558"/>
                  </a:cubicBezTo>
                  <a:cubicBezTo>
                    <a:pt x="216" y="558"/>
                    <a:pt x="119" y="459"/>
                    <a:pt x="119" y="338"/>
                  </a:cubicBezTo>
                  <a:cubicBezTo>
                    <a:pt x="119" y="216"/>
                    <a:pt x="216" y="117"/>
                    <a:pt x="337" y="117"/>
                  </a:cubicBezTo>
                  <a:close/>
                  <a:moveTo>
                    <a:pt x="337" y="1"/>
                  </a:moveTo>
                  <a:cubicBezTo>
                    <a:pt x="152" y="1"/>
                    <a:pt x="0" y="153"/>
                    <a:pt x="0" y="338"/>
                  </a:cubicBezTo>
                  <a:cubicBezTo>
                    <a:pt x="0" y="525"/>
                    <a:pt x="152" y="677"/>
                    <a:pt x="337" y="677"/>
                  </a:cubicBezTo>
                  <a:cubicBezTo>
                    <a:pt x="525" y="677"/>
                    <a:pt x="677" y="525"/>
                    <a:pt x="677" y="338"/>
                  </a:cubicBezTo>
                  <a:cubicBezTo>
                    <a:pt x="677" y="153"/>
                    <a:pt x="525" y="1"/>
                    <a:pt x="337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0" name="Google Shape;3400;p36"/>
            <p:cNvSpPr/>
            <p:nvPr/>
          </p:nvSpPr>
          <p:spPr>
            <a:xfrm>
              <a:off x="2694325" y="1972500"/>
              <a:ext cx="284150" cy="305875"/>
            </a:xfrm>
            <a:custGeom>
              <a:avLst/>
              <a:gdLst/>
              <a:ahLst/>
              <a:cxnLst/>
              <a:rect l="l" t="t" r="r" b="b"/>
              <a:pathLst>
                <a:path w="11366" h="12235" extrusionOk="0">
                  <a:moveTo>
                    <a:pt x="338" y="11677"/>
                  </a:moveTo>
                  <a:cubicBezTo>
                    <a:pt x="459" y="11677"/>
                    <a:pt x="558" y="11777"/>
                    <a:pt x="558" y="11898"/>
                  </a:cubicBezTo>
                  <a:cubicBezTo>
                    <a:pt x="558" y="12019"/>
                    <a:pt x="459" y="12119"/>
                    <a:pt x="338" y="12119"/>
                  </a:cubicBezTo>
                  <a:cubicBezTo>
                    <a:pt x="216" y="12119"/>
                    <a:pt x="117" y="12019"/>
                    <a:pt x="117" y="11898"/>
                  </a:cubicBezTo>
                  <a:cubicBezTo>
                    <a:pt x="117" y="11777"/>
                    <a:pt x="216" y="11677"/>
                    <a:pt x="338" y="11677"/>
                  </a:cubicBezTo>
                  <a:close/>
                  <a:moveTo>
                    <a:pt x="4296" y="0"/>
                  </a:moveTo>
                  <a:lnTo>
                    <a:pt x="3603" y="699"/>
                  </a:lnTo>
                  <a:lnTo>
                    <a:pt x="3603" y="5124"/>
                  </a:lnTo>
                  <a:lnTo>
                    <a:pt x="296" y="8453"/>
                  </a:lnTo>
                  <a:lnTo>
                    <a:pt x="280" y="8469"/>
                  </a:lnTo>
                  <a:lnTo>
                    <a:pt x="280" y="11564"/>
                  </a:lnTo>
                  <a:cubicBezTo>
                    <a:pt x="122" y="11594"/>
                    <a:pt x="1" y="11732"/>
                    <a:pt x="1" y="11898"/>
                  </a:cubicBezTo>
                  <a:cubicBezTo>
                    <a:pt x="1" y="12083"/>
                    <a:pt x="153" y="12235"/>
                    <a:pt x="338" y="12235"/>
                  </a:cubicBezTo>
                  <a:cubicBezTo>
                    <a:pt x="525" y="12235"/>
                    <a:pt x="677" y="12083"/>
                    <a:pt x="677" y="11898"/>
                  </a:cubicBezTo>
                  <a:cubicBezTo>
                    <a:pt x="677" y="11732"/>
                    <a:pt x="556" y="11594"/>
                    <a:pt x="398" y="11564"/>
                  </a:cubicBezTo>
                  <a:lnTo>
                    <a:pt x="398" y="8519"/>
                  </a:lnTo>
                  <a:lnTo>
                    <a:pt x="3719" y="5171"/>
                  </a:lnTo>
                  <a:lnTo>
                    <a:pt x="3719" y="748"/>
                  </a:lnTo>
                  <a:lnTo>
                    <a:pt x="4346" y="119"/>
                  </a:lnTo>
                  <a:lnTo>
                    <a:pt x="11366" y="119"/>
                  </a:lnTo>
                  <a:lnTo>
                    <a:pt x="11366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1" name="Google Shape;3401;p36"/>
            <p:cNvSpPr/>
            <p:nvPr/>
          </p:nvSpPr>
          <p:spPr>
            <a:xfrm>
              <a:off x="2883975" y="2012650"/>
              <a:ext cx="19775" cy="19850"/>
            </a:xfrm>
            <a:custGeom>
              <a:avLst/>
              <a:gdLst/>
              <a:ahLst/>
              <a:cxnLst/>
              <a:rect l="l" t="t" r="r" b="b"/>
              <a:pathLst>
                <a:path w="791" h="794" extrusionOk="0">
                  <a:moveTo>
                    <a:pt x="395" y="1"/>
                  </a:moveTo>
                  <a:cubicBezTo>
                    <a:pt x="177" y="1"/>
                    <a:pt x="1" y="178"/>
                    <a:pt x="1" y="398"/>
                  </a:cubicBezTo>
                  <a:cubicBezTo>
                    <a:pt x="1" y="616"/>
                    <a:pt x="177" y="793"/>
                    <a:pt x="395" y="793"/>
                  </a:cubicBezTo>
                  <a:cubicBezTo>
                    <a:pt x="613" y="793"/>
                    <a:pt x="790" y="616"/>
                    <a:pt x="790" y="398"/>
                  </a:cubicBezTo>
                  <a:cubicBezTo>
                    <a:pt x="790" y="178"/>
                    <a:pt x="613" y="1"/>
                    <a:pt x="395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2" name="Google Shape;3402;p36"/>
            <p:cNvSpPr/>
            <p:nvPr/>
          </p:nvSpPr>
          <p:spPr>
            <a:xfrm>
              <a:off x="2855125" y="2014100"/>
              <a:ext cx="16950" cy="16950"/>
            </a:xfrm>
            <a:custGeom>
              <a:avLst/>
              <a:gdLst/>
              <a:ahLst/>
              <a:cxnLst/>
              <a:rect l="l" t="t" r="r" b="b"/>
              <a:pathLst>
                <a:path w="678" h="678" extrusionOk="0">
                  <a:moveTo>
                    <a:pt x="340" y="117"/>
                  </a:moveTo>
                  <a:cubicBezTo>
                    <a:pt x="462" y="117"/>
                    <a:pt x="561" y="216"/>
                    <a:pt x="561" y="338"/>
                  </a:cubicBezTo>
                  <a:cubicBezTo>
                    <a:pt x="561" y="462"/>
                    <a:pt x="462" y="558"/>
                    <a:pt x="340" y="558"/>
                  </a:cubicBezTo>
                  <a:cubicBezTo>
                    <a:pt x="219" y="558"/>
                    <a:pt x="119" y="459"/>
                    <a:pt x="119" y="338"/>
                  </a:cubicBezTo>
                  <a:cubicBezTo>
                    <a:pt x="119" y="216"/>
                    <a:pt x="219" y="117"/>
                    <a:pt x="340" y="117"/>
                  </a:cubicBezTo>
                  <a:close/>
                  <a:moveTo>
                    <a:pt x="340" y="1"/>
                  </a:moveTo>
                  <a:cubicBezTo>
                    <a:pt x="153" y="1"/>
                    <a:pt x="1" y="153"/>
                    <a:pt x="1" y="338"/>
                  </a:cubicBezTo>
                  <a:cubicBezTo>
                    <a:pt x="1" y="525"/>
                    <a:pt x="153" y="677"/>
                    <a:pt x="340" y="677"/>
                  </a:cubicBezTo>
                  <a:cubicBezTo>
                    <a:pt x="525" y="677"/>
                    <a:pt x="677" y="525"/>
                    <a:pt x="677" y="338"/>
                  </a:cubicBezTo>
                  <a:cubicBezTo>
                    <a:pt x="677" y="153"/>
                    <a:pt x="525" y="1"/>
                    <a:pt x="340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3" name="Google Shape;3403;p36"/>
            <p:cNvSpPr/>
            <p:nvPr/>
          </p:nvSpPr>
          <p:spPr>
            <a:xfrm>
              <a:off x="2504275" y="1775475"/>
              <a:ext cx="497125" cy="627900"/>
            </a:xfrm>
            <a:custGeom>
              <a:avLst/>
              <a:gdLst/>
              <a:ahLst/>
              <a:cxnLst/>
              <a:rect l="l" t="t" r="r" b="b"/>
              <a:pathLst>
                <a:path w="19885" h="25116" extrusionOk="0">
                  <a:moveTo>
                    <a:pt x="19550" y="0"/>
                  </a:moveTo>
                  <a:lnTo>
                    <a:pt x="15318" y="4262"/>
                  </a:lnTo>
                  <a:lnTo>
                    <a:pt x="8448" y="4262"/>
                  </a:lnTo>
                  <a:lnTo>
                    <a:pt x="161" y="12613"/>
                  </a:lnTo>
                  <a:lnTo>
                    <a:pt x="161" y="24403"/>
                  </a:lnTo>
                  <a:cubicBezTo>
                    <a:pt x="64" y="24477"/>
                    <a:pt x="0" y="24591"/>
                    <a:pt x="0" y="24720"/>
                  </a:cubicBezTo>
                  <a:cubicBezTo>
                    <a:pt x="0" y="24938"/>
                    <a:pt x="177" y="25115"/>
                    <a:pt x="395" y="25115"/>
                  </a:cubicBezTo>
                  <a:cubicBezTo>
                    <a:pt x="616" y="25115"/>
                    <a:pt x="793" y="24938"/>
                    <a:pt x="793" y="24720"/>
                  </a:cubicBezTo>
                  <a:cubicBezTo>
                    <a:pt x="793" y="24591"/>
                    <a:pt x="729" y="24477"/>
                    <a:pt x="633" y="24403"/>
                  </a:cubicBezTo>
                  <a:lnTo>
                    <a:pt x="633" y="12806"/>
                  </a:lnTo>
                  <a:lnTo>
                    <a:pt x="8644" y="4734"/>
                  </a:lnTo>
                  <a:lnTo>
                    <a:pt x="15514" y="4734"/>
                  </a:lnTo>
                  <a:lnTo>
                    <a:pt x="19884" y="331"/>
                  </a:lnTo>
                  <a:lnTo>
                    <a:pt x="19550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4" name="Google Shape;3404;p36"/>
            <p:cNvSpPr/>
            <p:nvPr/>
          </p:nvSpPr>
          <p:spPr>
            <a:xfrm>
              <a:off x="2824900" y="2014100"/>
              <a:ext cx="16925" cy="16950"/>
            </a:xfrm>
            <a:custGeom>
              <a:avLst/>
              <a:gdLst/>
              <a:ahLst/>
              <a:cxnLst/>
              <a:rect l="l" t="t" r="r" b="b"/>
              <a:pathLst>
                <a:path w="677" h="678" extrusionOk="0">
                  <a:moveTo>
                    <a:pt x="340" y="117"/>
                  </a:moveTo>
                  <a:cubicBezTo>
                    <a:pt x="462" y="117"/>
                    <a:pt x="561" y="216"/>
                    <a:pt x="561" y="338"/>
                  </a:cubicBezTo>
                  <a:cubicBezTo>
                    <a:pt x="558" y="462"/>
                    <a:pt x="462" y="558"/>
                    <a:pt x="340" y="558"/>
                  </a:cubicBezTo>
                  <a:cubicBezTo>
                    <a:pt x="219" y="558"/>
                    <a:pt x="119" y="459"/>
                    <a:pt x="119" y="338"/>
                  </a:cubicBezTo>
                  <a:cubicBezTo>
                    <a:pt x="119" y="216"/>
                    <a:pt x="219" y="117"/>
                    <a:pt x="340" y="117"/>
                  </a:cubicBezTo>
                  <a:close/>
                  <a:moveTo>
                    <a:pt x="340" y="1"/>
                  </a:moveTo>
                  <a:cubicBezTo>
                    <a:pt x="153" y="1"/>
                    <a:pt x="1" y="153"/>
                    <a:pt x="1" y="338"/>
                  </a:cubicBezTo>
                  <a:cubicBezTo>
                    <a:pt x="1" y="525"/>
                    <a:pt x="153" y="677"/>
                    <a:pt x="340" y="677"/>
                  </a:cubicBezTo>
                  <a:cubicBezTo>
                    <a:pt x="525" y="677"/>
                    <a:pt x="677" y="525"/>
                    <a:pt x="677" y="338"/>
                  </a:cubicBezTo>
                  <a:cubicBezTo>
                    <a:pt x="677" y="153"/>
                    <a:pt x="525" y="1"/>
                    <a:pt x="340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5" name="Google Shape;3405;p36"/>
            <p:cNvSpPr/>
            <p:nvPr/>
          </p:nvSpPr>
          <p:spPr>
            <a:xfrm>
              <a:off x="2670875" y="1949175"/>
              <a:ext cx="307600" cy="329200"/>
            </a:xfrm>
            <a:custGeom>
              <a:avLst/>
              <a:gdLst/>
              <a:ahLst/>
              <a:cxnLst/>
              <a:rect l="l" t="t" r="r" b="b"/>
              <a:pathLst>
                <a:path w="12304" h="13168" extrusionOk="0">
                  <a:moveTo>
                    <a:pt x="337" y="12610"/>
                  </a:moveTo>
                  <a:cubicBezTo>
                    <a:pt x="458" y="12610"/>
                    <a:pt x="558" y="12710"/>
                    <a:pt x="558" y="12831"/>
                  </a:cubicBezTo>
                  <a:cubicBezTo>
                    <a:pt x="558" y="12952"/>
                    <a:pt x="458" y="13052"/>
                    <a:pt x="337" y="13052"/>
                  </a:cubicBezTo>
                  <a:cubicBezTo>
                    <a:pt x="216" y="13052"/>
                    <a:pt x="116" y="12952"/>
                    <a:pt x="116" y="12831"/>
                  </a:cubicBezTo>
                  <a:cubicBezTo>
                    <a:pt x="116" y="12710"/>
                    <a:pt x="216" y="12610"/>
                    <a:pt x="337" y="12610"/>
                  </a:cubicBezTo>
                  <a:close/>
                  <a:moveTo>
                    <a:pt x="4928" y="0"/>
                  </a:moveTo>
                  <a:lnTo>
                    <a:pt x="3603" y="1336"/>
                  </a:lnTo>
                  <a:lnTo>
                    <a:pt x="3603" y="5761"/>
                  </a:lnTo>
                  <a:lnTo>
                    <a:pt x="296" y="9091"/>
                  </a:lnTo>
                  <a:lnTo>
                    <a:pt x="279" y="9107"/>
                  </a:lnTo>
                  <a:lnTo>
                    <a:pt x="279" y="12497"/>
                  </a:lnTo>
                  <a:cubicBezTo>
                    <a:pt x="119" y="12527"/>
                    <a:pt x="0" y="12665"/>
                    <a:pt x="0" y="12831"/>
                  </a:cubicBezTo>
                  <a:cubicBezTo>
                    <a:pt x="0" y="13016"/>
                    <a:pt x="152" y="13168"/>
                    <a:pt x="337" y="13168"/>
                  </a:cubicBezTo>
                  <a:cubicBezTo>
                    <a:pt x="525" y="13168"/>
                    <a:pt x="677" y="13016"/>
                    <a:pt x="677" y="12831"/>
                  </a:cubicBezTo>
                  <a:cubicBezTo>
                    <a:pt x="677" y="12665"/>
                    <a:pt x="555" y="12527"/>
                    <a:pt x="398" y="12497"/>
                  </a:cubicBezTo>
                  <a:lnTo>
                    <a:pt x="398" y="9157"/>
                  </a:lnTo>
                  <a:lnTo>
                    <a:pt x="3719" y="5808"/>
                  </a:lnTo>
                  <a:lnTo>
                    <a:pt x="3719" y="1383"/>
                  </a:lnTo>
                  <a:lnTo>
                    <a:pt x="4977" y="116"/>
                  </a:lnTo>
                  <a:lnTo>
                    <a:pt x="12304" y="116"/>
                  </a:lnTo>
                  <a:lnTo>
                    <a:pt x="12304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6" name="Google Shape;3406;p36"/>
            <p:cNvSpPr/>
            <p:nvPr/>
          </p:nvSpPr>
          <p:spPr>
            <a:xfrm>
              <a:off x="2647325" y="1851175"/>
              <a:ext cx="330400" cy="427275"/>
            </a:xfrm>
            <a:custGeom>
              <a:avLst/>
              <a:gdLst/>
              <a:ahLst/>
              <a:cxnLst/>
              <a:rect l="l" t="t" r="r" b="b"/>
              <a:pathLst>
                <a:path w="13216" h="17091" extrusionOk="0">
                  <a:moveTo>
                    <a:pt x="340" y="16530"/>
                  </a:moveTo>
                  <a:cubicBezTo>
                    <a:pt x="462" y="16530"/>
                    <a:pt x="561" y="16630"/>
                    <a:pt x="561" y="16751"/>
                  </a:cubicBezTo>
                  <a:cubicBezTo>
                    <a:pt x="561" y="16872"/>
                    <a:pt x="462" y="16972"/>
                    <a:pt x="340" y="16972"/>
                  </a:cubicBezTo>
                  <a:cubicBezTo>
                    <a:pt x="219" y="16972"/>
                    <a:pt x="120" y="16872"/>
                    <a:pt x="120" y="16751"/>
                  </a:cubicBezTo>
                  <a:cubicBezTo>
                    <a:pt x="120" y="16630"/>
                    <a:pt x="219" y="16530"/>
                    <a:pt x="340" y="16530"/>
                  </a:cubicBezTo>
                  <a:close/>
                  <a:moveTo>
                    <a:pt x="13133" y="0"/>
                  </a:moveTo>
                  <a:lnTo>
                    <a:pt x="10173" y="2984"/>
                  </a:lnTo>
                  <a:lnTo>
                    <a:pt x="5577" y="2984"/>
                  </a:lnTo>
                  <a:lnTo>
                    <a:pt x="3614" y="4964"/>
                  </a:lnTo>
                  <a:lnTo>
                    <a:pt x="3614" y="9389"/>
                  </a:lnTo>
                  <a:lnTo>
                    <a:pt x="291" y="12735"/>
                  </a:lnTo>
                  <a:lnTo>
                    <a:pt x="282" y="16420"/>
                  </a:lnTo>
                  <a:cubicBezTo>
                    <a:pt x="122" y="16447"/>
                    <a:pt x="1" y="16585"/>
                    <a:pt x="1" y="16751"/>
                  </a:cubicBezTo>
                  <a:cubicBezTo>
                    <a:pt x="1" y="16939"/>
                    <a:pt x="153" y="17091"/>
                    <a:pt x="340" y="17091"/>
                  </a:cubicBezTo>
                  <a:cubicBezTo>
                    <a:pt x="528" y="17091"/>
                    <a:pt x="680" y="16939"/>
                    <a:pt x="680" y="16751"/>
                  </a:cubicBezTo>
                  <a:cubicBezTo>
                    <a:pt x="680" y="16585"/>
                    <a:pt x="559" y="16447"/>
                    <a:pt x="401" y="16417"/>
                  </a:cubicBezTo>
                  <a:lnTo>
                    <a:pt x="409" y="12784"/>
                  </a:lnTo>
                  <a:lnTo>
                    <a:pt x="3730" y="9436"/>
                  </a:lnTo>
                  <a:lnTo>
                    <a:pt x="3730" y="5011"/>
                  </a:lnTo>
                  <a:lnTo>
                    <a:pt x="5627" y="3103"/>
                  </a:lnTo>
                  <a:lnTo>
                    <a:pt x="10220" y="3103"/>
                  </a:lnTo>
                  <a:lnTo>
                    <a:pt x="13215" y="86"/>
                  </a:lnTo>
                  <a:lnTo>
                    <a:pt x="13133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7" name="Google Shape;3407;p36"/>
            <p:cNvSpPr/>
            <p:nvPr/>
          </p:nvSpPr>
          <p:spPr>
            <a:xfrm>
              <a:off x="2414275" y="1478925"/>
              <a:ext cx="324450" cy="777500"/>
            </a:xfrm>
            <a:custGeom>
              <a:avLst/>
              <a:gdLst/>
              <a:ahLst/>
              <a:cxnLst/>
              <a:rect l="l" t="t" r="r" b="b"/>
              <a:pathLst>
                <a:path w="12978" h="31100" extrusionOk="0">
                  <a:moveTo>
                    <a:pt x="340" y="30540"/>
                  </a:moveTo>
                  <a:cubicBezTo>
                    <a:pt x="462" y="30540"/>
                    <a:pt x="561" y="30639"/>
                    <a:pt x="561" y="30760"/>
                  </a:cubicBezTo>
                  <a:cubicBezTo>
                    <a:pt x="561" y="30882"/>
                    <a:pt x="462" y="30981"/>
                    <a:pt x="340" y="30981"/>
                  </a:cubicBezTo>
                  <a:cubicBezTo>
                    <a:pt x="219" y="30981"/>
                    <a:pt x="119" y="30882"/>
                    <a:pt x="119" y="30760"/>
                  </a:cubicBezTo>
                  <a:cubicBezTo>
                    <a:pt x="119" y="30639"/>
                    <a:pt x="219" y="30540"/>
                    <a:pt x="340" y="30540"/>
                  </a:cubicBezTo>
                  <a:close/>
                  <a:moveTo>
                    <a:pt x="12895" y="0"/>
                  </a:moveTo>
                  <a:lnTo>
                    <a:pt x="4834" y="8097"/>
                  </a:lnTo>
                  <a:lnTo>
                    <a:pt x="4818" y="8116"/>
                  </a:lnTo>
                  <a:lnTo>
                    <a:pt x="4818" y="15097"/>
                  </a:lnTo>
                  <a:lnTo>
                    <a:pt x="953" y="18979"/>
                  </a:lnTo>
                  <a:lnTo>
                    <a:pt x="953" y="24364"/>
                  </a:lnTo>
                  <a:lnTo>
                    <a:pt x="282" y="25041"/>
                  </a:lnTo>
                  <a:lnTo>
                    <a:pt x="282" y="30429"/>
                  </a:lnTo>
                  <a:cubicBezTo>
                    <a:pt x="122" y="30457"/>
                    <a:pt x="1" y="30595"/>
                    <a:pt x="1" y="30760"/>
                  </a:cubicBezTo>
                  <a:cubicBezTo>
                    <a:pt x="1" y="30948"/>
                    <a:pt x="153" y="31100"/>
                    <a:pt x="340" y="31100"/>
                  </a:cubicBezTo>
                  <a:cubicBezTo>
                    <a:pt x="528" y="31100"/>
                    <a:pt x="680" y="30948"/>
                    <a:pt x="680" y="30760"/>
                  </a:cubicBezTo>
                  <a:cubicBezTo>
                    <a:pt x="680" y="30595"/>
                    <a:pt x="558" y="30457"/>
                    <a:pt x="398" y="30429"/>
                  </a:cubicBezTo>
                  <a:lnTo>
                    <a:pt x="398" y="25090"/>
                  </a:lnTo>
                  <a:lnTo>
                    <a:pt x="1072" y="24414"/>
                  </a:lnTo>
                  <a:lnTo>
                    <a:pt x="1072" y="19028"/>
                  </a:lnTo>
                  <a:lnTo>
                    <a:pt x="4936" y="15147"/>
                  </a:lnTo>
                  <a:lnTo>
                    <a:pt x="4936" y="8163"/>
                  </a:lnTo>
                  <a:lnTo>
                    <a:pt x="12978" y="83"/>
                  </a:lnTo>
                  <a:lnTo>
                    <a:pt x="12895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8" name="Google Shape;3408;p36"/>
            <p:cNvSpPr/>
            <p:nvPr/>
          </p:nvSpPr>
          <p:spPr>
            <a:xfrm>
              <a:off x="2294950" y="1643925"/>
              <a:ext cx="112925" cy="685675"/>
            </a:xfrm>
            <a:custGeom>
              <a:avLst/>
              <a:gdLst/>
              <a:ahLst/>
              <a:cxnLst/>
              <a:rect l="l" t="t" r="r" b="b"/>
              <a:pathLst>
                <a:path w="4517" h="27427" extrusionOk="0">
                  <a:moveTo>
                    <a:pt x="338" y="26866"/>
                  </a:moveTo>
                  <a:cubicBezTo>
                    <a:pt x="462" y="26866"/>
                    <a:pt x="558" y="26965"/>
                    <a:pt x="558" y="27087"/>
                  </a:cubicBezTo>
                  <a:cubicBezTo>
                    <a:pt x="558" y="27208"/>
                    <a:pt x="462" y="27307"/>
                    <a:pt x="338" y="27307"/>
                  </a:cubicBezTo>
                  <a:cubicBezTo>
                    <a:pt x="216" y="27307"/>
                    <a:pt x="120" y="27208"/>
                    <a:pt x="120" y="27087"/>
                  </a:cubicBezTo>
                  <a:cubicBezTo>
                    <a:pt x="120" y="26965"/>
                    <a:pt x="216" y="26866"/>
                    <a:pt x="338" y="26866"/>
                  </a:cubicBezTo>
                  <a:close/>
                  <a:moveTo>
                    <a:pt x="4398" y="1"/>
                  </a:moveTo>
                  <a:lnTo>
                    <a:pt x="4398" y="6093"/>
                  </a:lnTo>
                  <a:lnTo>
                    <a:pt x="1097" y="9408"/>
                  </a:lnTo>
                  <a:lnTo>
                    <a:pt x="1077" y="9425"/>
                  </a:lnTo>
                  <a:lnTo>
                    <a:pt x="1077" y="19592"/>
                  </a:lnTo>
                  <a:lnTo>
                    <a:pt x="280" y="20392"/>
                  </a:lnTo>
                  <a:lnTo>
                    <a:pt x="280" y="26755"/>
                  </a:lnTo>
                  <a:cubicBezTo>
                    <a:pt x="122" y="26783"/>
                    <a:pt x="1" y="26921"/>
                    <a:pt x="1" y="27087"/>
                  </a:cubicBezTo>
                  <a:cubicBezTo>
                    <a:pt x="1" y="27274"/>
                    <a:pt x="153" y="27426"/>
                    <a:pt x="340" y="27426"/>
                  </a:cubicBezTo>
                  <a:cubicBezTo>
                    <a:pt x="525" y="27426"/>
                    <a:pt x="677" y="27274"/>
                    <a:pt x="677" y="27087"/>
                  </a:cubicBezTo>
                  <a:cubicBezTo>
                    <a:pt x="677" y="26921"/>
                    <a:pt x="556" y="26783"/>
                    <a:pt x="398" y="26755"/>
                  </a:cubicBezTo>
                  <a:lnTo>
                    <a:pt x="398" y="20442"/>
                  </a:lnTo>
                  <a:lnTo>
                    <a:pt x="1196" y="19639"/>
                  </a:lnTo>
                  <a:lnTo>
                    <a:pt x="1196" y="9475"/>
                  </a:lnTo>
                  <a:lnTo>
                    <a:pt x="4500" y="6159"/>
                  </a:lnTo>
                  <a:lnTo>
                    <a:pt x="4517" y="6143"/>
                  </a:lnTo>
                  <a:lnTo>
                    <a:pt x="4517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9" name="Google Shape;3409;p36"/>
            <p:cNvSpPr/>
            <p:nvPr/>
          </p:nvSpPr>
          <p:spPr>
            <a:xfrm>
              <a:off x="2319325" y="978025"/>
              <a:ext cx="44250" cy="465925"/>
            </a:xfrm>
            <a:custGeom>
              <a:avLst/>
              <a:gdLst/>
              <a:ahLst/>
              <a:cxnLst/>
              <a:rect l="l" t="t" r="r" b="b"/>
              <a:pathLst>
                <a:path w="1770" h="18637" extrusionOk="0">
                  <a:moveTo>
                    <a:pt x="1430" y="18076"/>
                  </a:moveTo>
                  <a:cubicBezTo>
                    <a:pt x="1552" y="18076"/>
                    <a:pt x="1651" y="18176"/>
                    <a:pt x="1651" y="18297"/>
                  </a:cubicBezTo>
                  <a:cubicBezTo>
                    <a:pt x="1651" y="18419"/>
                    <a:pt x="1552" y="18518"/>
                    <a:pt x="1430" y="18518"/>
                  </a:cubicBezTo>
                  <a:cubicBezTo>
                    <a:pt x="1309" y="18518"/>
                    <a:pt x="1209" y="18419"/>
                    <a:pt x="1209" y="18297"/>
                  </a:cubicBezTo>
                  <a:cubicBezTo>
                    <a:pt x="1209" y="18176"/>
                    <a:pt x="1309" y="18076"/>
                    <a:pt x="1430" y="18076"/>
                  </a:cubicBezTo>
                  <a:close/>
                  <a:moveTo>
                    <a:pt x="0" y="1"/>
                  </a:moveTo>
                  <a:lnTo>
                    <a:pt x="0" y="9461"/>
                  </a:lnTo>
                  <a:lnTo>
                    <a:pt x="1372" y="10822"/>
                  </a:lnTo>
                  <a:lnTo>
                    <a:pt x="1372" y="17966"/>
                  </a:lnTo>
                  <a:cubicBezTo>
                    <a:pt x="1212" y="17993"/>
                    <a:pt x="1093" y="18131"/>
                    <a:pt x="1093" y="18297"/>
                  </a:cubicBezTo>
                  <a:cubicBezTo>
                    <a:pt x="1093" y="18485"/>
                    <a:pt x="1245" y="18637"/>
                    <a:pt x="1430" y="18637"/>
                  </a:cubicBezTo>
                  <a:cubicBezTo>
                    <a:pt x="1618" y="18637"/>
                    <a:pt x="1770" y="18485"/>
                    <a:pt x="1770" y="18297"/>
                  </a:cubicBezTo>
                  <a:cubicBezTo>
                    <a:pt x="1770" y="18131"/>
                    <a:pt x="1648" y="17993"/>
                    <a:pt x="1491" y="17966"/>
                  </a:cubicBezTo>
                  <a:lnTo>
                    <a:pt x="1491" y="10772"/>
                  </a:lnTo>
                  <a:lnTo>
                    <a:pt x="119" y="9411"/>
                  </a:lnTo>
                  <a:lnTo>
                    <a:pt x="119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0" name="Google Shape;3410;p36"/>
            <p:cNvSpPr/>
            <p:nvPr/>
          </p:nvSpPr>
          <p:spPr>
            <a:xfrm>
              <a:off x="2383650" y="1447800"/>
              <a:ext cx="355075" cy="632575"/>
            </a:xfrm>
            <a:custGeom>
              <a:avLst/>
              <a:gdLst/>
              <a:ahLst/>
              <a:cxnLst/>
              <a:rect l="l" t="t" r="r" b="b"/>
              <a:pathLst>
                <a:path w="14203" h="25303" extrusionOk="0">
                  <a:moveTo>
                    <a:pt x="340" y="24743"/>
                  </a:moveTo>
                  <a:cubicBezTo>
                    <a:pt x="461" y="24743"/>
                    <a:pt x="558" y="24842"/>
                    <a:pt x="558" y="24963"/>
                  </a:cubicBezTo>
                  <a:cubicBezTo>
                    <a:pt x="558" y="25085"/>
                    <a:pt x="461" y="25184"/>
                    <a:pt x="340" y="25184"/>
                  </a:cubicBezTo>
                  <a:cubicBezTo>
                    <a:pt x="218" y="25184"/>
                    <a:pt x="119" y="25085"/>
                    <a:pt x="119" y="24963"/>
                  </a:cubicBezTo>
                  <a:cubicBezTo>
                    <a:pt x="119" y="24842"/>
                    <a:pt x="218" y="24743"/>
                    <a:pt x="340" y="24743"/>
                  </a:cubicBezTo>
                  <a:close/>
                  <a:moveTo>
                    <a:pt x="14120" y="0"/>
                  </a:moveTo>
                  <a:lnTo>
                    <a:pt x="5115" y="9046"/>
                  </a:lnTo>
                  <a:lnTo>
                    <a:pt x="5099" y="9063"/>
                  </a:lnTo>
                  <a:lnTo>
                    <a:pt x="5099" y="16044"/>
                  </a:lnTo>
                  <a:lnTo>
                    <a:pt x="1234" y="19926"/>
                  </a:lnTo>
                  <a:lnTo>
                    <a:pt x="1234" y="21275"/>
                  </a:lnTo>
                  <a:lnTo>
                    <a:pt x="279" y="22236"/>
                  </a:lnTo>
                  <a:lnTo>
                    <a:pt x="279" y="24632"/>
                  </a:lnTo>
                  <a:cubicBezTo>
                    <a:pt x="122" y="24660"/>
                    <a:pt x="0" y="24798"/>
                    <a:pt x="0" y="24963"/>
                  </a:cubicBezTo>
                  <a:cubicBezTo>
                    <a:pt x="0" y="25151"/>
                    <a:pt x="152" y="25303"/>
                    <a:pt x="337" y="25303"/>
                  </a:cubicBezTo>
                  <a:cubicBezTo>
                    <a:pt x="525" y="25303"/>
                    <a:pt x="676" y="25151"/>
                    <a:pt x="676" y="24963"/>
                  </a:cubicBezTo>
                  <a:cubicBezTo>
                    <a:pt x="676" y="24798"/>
                    <a:pt x="555" y="24660"/>
                    <a:pt x="398" y="24632"/>
                  </a:cubicBezTo>
                  <a:lnTo>
                    <a:pt x="398" y="22286"/>
                  </a:lnTo>
                  <a:lnTo>
                    <a:pt x="1353" y="21325"/>
                  </a:lnTo>
                  <a:lnTo>
                    <a:pt x="1353" y="19975"/>
                  </a:lnTo>
                  <a:lnTo>
                    <a:pt x="5215" y="16094"/>
                  </a:lnTo>
                  <a:lnTo>
                    <a:pt x="5215" y="9110"/>
                  </a:lnTo>
                  <a:lnTo>
                    <a:pt x="14203" y="83"/>
                  </a:lnTo>
                  <a:lnTo>
                    <a:pt x="14120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1" name="Google Shape;3411;p36"/>
            <p:cNvSpPr/>
            <p:nvPr/>
          </p:nvSpPr>
          <p:spPr>
            <a:xfrm>
              <a:off x="2570600" y="2009975"/>
              <a:ext cx="134375" cy="180625"/>
            </a:xfrm>
            <a:custGeom>
              <a:avLst/>
              <a:gdLst/>
              <a:ahLst/>
              <a:cxnLst/>
              <a:rect l="l" t="t" r="r" b="b"/>
              <a:pathLst>
                <a:path w="5375" h="7225" extrusionOk="0">
                  <a:moveTo>
                    <a:pt x="340" y="6667"/>
                  </a:moveTo>
                  <a:cubicBezTo>
                    <a:pt x="461" y="6667"/>
                    <a:pt x="561" y="6766"/>
                    <a:pt x="561" y="6888"/>
                  </a:cubicBezTo>
                  <a:cubicBezTo>
                    <a:pt x="561" y="7009"/>
                    <a:pt x="461" y="7109"/>
                    <a:pt x="340" y="7109"/>
                  </a:cubicBezTo>
                  <a:cubicBezTo>
                    <a:pt x="218" y="7109"/>
                    <a:pt x="119" y="7009"/>
                    <a:pt x="119" y="6888"/>
                  </a:cubicBezTo>
                  <a:cubicBezTo>
                    <a:pt x="119" y="6766"/>
                    <a:pt x="218" y="6667"/>
                    <a:pt x="340" y="6667"/>
                  </a:cubicBezTo>
                  <a:close/>
                  <a:moveTo>
                    <a:pt x="5292" y="0"/>
                  </a:moveTo>
                  <a:lnTo>
                    <a:pt x="298" y="5033"/>
                  </a:lnTo>
                  <a:lnTo>
                    <a:pt x="282" y="5049"/>
                  </a:lnTo>
                  <a:lnTo>
                    <a:pt x="282" y="6554"/>
                  </a:lnTo>
                  <a:cubicBezTo>
                    <a:pt x="122" y="6581"/>
                    <a:pt x="0" y="6719"/>
                    <a:pt x="0" y="6888"/>
                  </a:cubicBezTo>
                  <a:cubicBezTo>
                    <a:pt x="0" y="7073"/>
                    <a:pt x="152" y="7224"/>
                    <a:pt x="340" y="7224"/>
                  </a:cubicBezTo>
                  <a:cubicBezTo>
                    <a:pt x="528" y="7224"/>
                    <a:pt x="679" y="7073"/>
                    <a:pt x="679" y="6888"/>
                  </a:cubicBezTo>
                  <a:cubicBezTo>
                    <a:pt x="679" y="6719"/>
                    <a:pt x="558" y="6581"/>
                    <a:pt x="398" y="6554"/>
                  </a:cubicBezTo>
                  <a:lnTo>
                    <a:pt x="398" y="5099"/>
                  </a:lnTo>
                  <a:lnTo>
                    <a:pt x="5375" y="83"/>
                  </a:lnTo>
                  <a:lnTo>
                    <a:pt x="5292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2" name="Google Shape;3412;p36"/>
            <p:cNvSpPr/>
            <p:nvPr/>
          </p:nvSpPr>
          <p:spPr>
            <a:xfrm>
              <a:off x="2598200" y="2046475"/>
              <a:ext cx="106775" cy="190075"/>
            </a:xfrm>
            <a:custGeom>
              <a:avLst/>
              <a:gdLst/>
              <a:ahLst/>
              <a:cxnLst/>
              <a:rect l="l" t="t" r="r" b="b"/>
              <a:pathLst>
                <a:path w="4271" h="7603" extrusionOk="0">
                  <a:moveTo>
                    <a:pt x="340" y="7045"/>
                  </a:moveTo>
                  <a:cubicBezTo>
                    <a:pt x="461" y="7045"/>
                    <a:pt x="561" y="7145"/>
                    <a:pt x="561" y="7266"/>
                  </a:cubicBezTo>
                  <a:cubicBezTo>
                    <a:pt x="561" y="7388"/>
                    <a:pt x="461" y="7487"/>
                    <a:pt x="340" y="7487"/>
                  </a:cubicBezTo>
                  <a:cubicBezTo>
                    <a:pt x="219" y="7487"/>
                    <a:pt x="119" y="7388"/>
                    <a:pt x="119" y="7266"/>
                  </a:cubicBezTo>
                  <a:cubicBezTo>
                    <a:pt x="119" y="7145"/>
                    <a:pt x="219" y="7045"/>
                    <a:pt x="340" y="7045"/>
                  </a:cubicBezTo>
                  <a:close/>
                  <a:moveTo>
                    <a:pt x="4188" y="1"/>
                  </a:moveTo>
                  <a:lnTo>
                    <a:pt x="299" y="3920"/>
                  </a:lnTo>
                  <a:lnTo>
                    <a:pt x="279" y="3937"/>
                  </a:lnTo>
                  <a:lnTo>
                    <a:pt x="279" y="6932"/>
                  </a:lnTo>
                  <a:cubicBezTo>
                    <a:pt x="122" y="6960"/>
                    <a:pt x="0" y="7098"/>
                    <a:pt x="0" y="7266"/>
                  </a:cubicBezTo>
                  <a:cubicBezTo>
                    <a:pt x="0" y="7451"/>
                    <a:pt x="152" y="7603"/>
                    <a:pt x="340" y="7603"/>
                  </a:cubicBezTo>
                  <a:cubicBezTo>
                    <a:pt x="525" y="7603"/>
                    <a:pt x="677" y="7451"/>
                    <a:pt x="677" y="7266"/>
                  </a:cubicBezTo>
                  <a:cubicBezTo>
                    <a:pt x="677" y="7101"/>
                    <a:pt x="558" y="6963"/>
                    <a:pt x="398" y="6935"/>
                  </a:cubicBezTo>
                  <a:lnTo>
                    <a:pt x="398" y="3987"/>
                  </a:lnTo>
                  <a:lnTo>
                    <a:pt x="4271" y="83"/>
                  </a:lnTo>
                  <a:lnTo>
                    <a:pt x="4188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3" name="Google Shape;3413;p36"/>
            <p:cNvSpPr/>
            <p:nvPr/>
          </p:nvSpPr>
          <p:spPr>
            <a:xfrm>
              <a:off x="2318275" y="2070425"/>
              <a:ext cx="36950" cy="307200"/>
            </a:xfrm>
            <a:custGeom>
              <a:avLst/>
              <a:gdLst/>
              <a:ahLst/>
              <a:cxnLst/>
              <a:rect l="l" t="t" r="r" b="b"/>
              <a:pathLst>
                <a:path w="1478" h="12288" extrusionOk="0">
                  <a:moveTo>
                    <a:pt x="1138" y="119"/>
                  </a:moveTo>
                  <a:cubicBezTo>
                    <a:pt x="1260" y="119"/>
                    <a:pt x="1359" y="219"/>
                    <a:pt x="1359" y="340"/>
                  </a:cubicBezTo>
                  <a:cubicBezTo>
                    <a:pt x="1359" y="461"/>
                    <a:pt x="1260" y="561"/>
                    <a:pt x="1138" y="561"/>
                  </a:cubicBezTo>
                  <a:cubicBezTo>
                    <a:pt x="1017" y="561"/>
                    <a:pt x="917" y="461"/>
                    <a:pt x="917" y="340"/>
                  </a:cubicBezTo>
                  <a:cubicBezTo>
                    <a:pt x="917" y="219"/>
                    <a:pt x="1017" y="119"/>
                    <a:pt x="1138" y="119"/>
                  </a:cubicBezTo>
                  <a:close/>
                  <a:moveTo>
                    <a:pt x="340" y="11727"/>
                  </a:moveTo>
                  <a:cubicBezTo>
                    <a:pt x="462" y="11727"/>
                    <a:pt x="561" y="11826"/>
                    <a:pt x="561" y="11948"/>
                  </a:cubicBezTo>
                  <a:cubicBezTo>
                    <a:pt x="561" y="12069"/>
                    <a:pt x="462" y="12169"/>
                    <a:pt x="340" y="12169"/>
                  </a:cubicBezTo>
                  <a:cubicBezTo>
                    <a:pt x="219" y="12169"/>
                    <a:pt x="120" y="12069"/>
                    <a:pt x="120" y="11948"/>
                  </a:cubicBezTo>
                  <a:cubicBezTo>
                    <a:pt x="120" y="11826"/>
                    <a:pt x="219" y="11727"/>
                    <a:pt x="340" y="11727"/>
                  </a:cubicBezTo>
                  <a:close/>
                  <a:moveTo>
                    <a:pt x="1138" y="0"/>
                  </a:moveTo>
                  <a:cubicBezTo>
                    <a:pt x="953" y="0"/>
                    <a:pt x="801" y="152"/>
                    <a:pt x="801" y="340"/>
                  </a:cubicBezTo>
                  <a:cubicBezTo>
                    <a:pt x="801" y="506"/>
                    <a:pt x="920" y="644"/>
                    <a:pt x="1080" y="671"/>
                  </a:cubicBezTo>
                  <a:lnTo>
                    <a:pt x="1080" y="2824"/>
                  </a:lnTo>
                  <a:lnTo>
                    <a:pt x="282" y="3628"/>
                  </a:lnTo>
                  <a:lnTo>
                    <a:pt x="282" y="11617"/>
                  </a:lnTo>
                  <a:cubicBezTo>
                    <a:pt x="122" y="11644"/>
                    <a:pt x="1" y="11782"/>
                    <a:pt x="1" y="11948"/>
                  </a:cubicBezTo>
                  <a:cubicBezTo>
                    <a:pt x="1" y="12136"/>
                    <a:pt x="153" y="12287"/>
                    <a:pt x="340" y="12287"/>
                  </a:cubicBezTo>
                  <a:cubicBezTo>
                    <a:pt x="528" y="12287"/>
                    <a:pt x="680" y="12136"/>
                    <a:pt x="680" y="11948"/>
                  </a:cubicBezTo>
                  <a:cubicBezTo>
                    <a:pt x="680" y="11782"/>
                    <a:pt x="558" y="11644"/>
                    <a:pt x="398" y="11617"/>
                  </a:cubicBezTo>
                  <a:lnTo>
                    <a:pt x="398" y="3675"/>
                  </a:lnTo>
                  <a:lnTo>
                    <a:pt x="1199" y="2874"/>
                  </a:lnTo>
                  <a:lnTo>
                    <a:pt x="1199" y="671"/>
                  </a:lnTo>
                  <a:cubicBezTo>
                    <a:pt x="1356" y="644"/>
                    <a:pt x="1478" y="506"/>
                    <a:pt x="1478" y="340"/>
                  </a:cubicBezTo>
                  <a:cubicBezTo>
                    <a:pt x="1478" y="152"/>
                    <a:pt x="1326" y="0"/>
                    <a:pt x="1138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4" name="Google Shape;3414;p36"/>
            <p:cNvSpPr/>
            <p:nvPr/>
          </p:nvSpPr>
          <p:spPr>
            <a:xfrm>
              <a:off x="2056800" y="1031225"/>
              <a:ext cx="185725" cy="1020175"/>
            </a:xfrm>
            <a:custGeom>
              <a:avLst/>
              <a:gdLst/>
              <a:ahLst/>
              <a:cxnLst/>
              <a:rect l="l" t="t" r="r" b="b"/>
              <a:pathLst>
                <a:path w="7429" h="40807" extrusionOk="0">
                  <a:moveTo>
                    <a:pt x="3641" y="120"/>
                  </a:moveTo>
                  <a:cubicBezTo>
                    <a:pt x="3763" y="120"/>
                    <a:pt x="3862" y="219"/>
                    <a:pt x="3862" y="340"/>
                  </a:cubicBezTo>
                  <a:cubicBezTo>
                    <a:pt x="3862" y="459"/>
                    <a:pt x="3763" y="559"/>
                    <a:pt x="3641" y="559"/>
                  </a:cubicBezTo>
                  <a:cubicBezTo>
                    <a:pt x="3520" y="559"/>
                    <a:pt x="3421" y="459"/>
                    <a:pt x="3421" y="340"/>
                  </a:cubicBezTo>
                  <a:cubicBezTo>
                    <a:pt x="3421" y="219"/>
                    <a:pt x="3520" y="120"/>
                    <a:pt x="3641" y="120"/>
                  </a:cubicBezTo>
                  <a:close/>
                  <a:moveTo>
                    <a:pt x="3641" y="1"/>
                  </a:moveTo>
                  <a:cubicBezTo>
                    <a:pt x="3457" y="1"/>
                    <a:pt x="3305" y="153"/>
                    <a:pt x="3305" y="340"/>
                  </a:cubicBezTo>
                  <a:cubicBezTo>
                    <a:pt x="3305" y="412"/>
                    <a:pt x="3327" y="478"/>
                    <a:pt x="3365" y="534"/>
                  </a:cubicBezTo>
                  <a:lnTo>
                    <a:pt x="0" y="3904"/>
                  </a:lnTo>
                  <a:lnTo>
                    <a:pt x="0" y="22284"/>
                  </a:lnTo>
                  <a:lnTo>
                    <a:pt x="1372" y="23645"/>
                  </a:lnTo>
                  <a:lnTo>
                    <a:pt x="1372" y="25930"/>
                  </a:lnTo>
                  <a:lnTo>
                    <a:pt x="7310" y="31860"/>
                  </a:lnTo>
                  <a:lnTo>
                    <a:pt x="7310" y="40807"/>
                  </a:lnTo>
                  <a:lnTo>
                    <a:pt x="7429" y="40807"/>
                  </a:lnTo>
                  <a:lnTo>
                    <a:pt x="7429" y="31810"/>
                  </a:lnTo>
                  <a:lnTo>
                    <a:pt x="1491" y="25883"/>
                  </a:lnTo>
                  <a:lnTo>
                    <a:pt x="1491" y="23595"/>
                  </a:lnTo>
                  <a:lnTo>
                    <a:pt x="119" y="22234"/>
                  </a:lnTo>
                  <a:lnTo>
                    <a:pt x="119" y="3954"/>
                  </a:lnTo>
                  <a:lnTo>
                    <a:pt x="3448" y="616"/>
                  </a:lnTo>
                  <a:cubicBezTo>
                    <a:pt x="3503" y="655"/>
                    <a:pt x="3570" y="677"/>
                    <a:pt x="3641" y="677"/>
                  </a:cubicBezTo>
                  <a:cubicBezTo>
                    <a:pt x="3829" y="677"/>
                    <a:pt x="3981" y="525"/>
                    <a:pt x="3981" y="340"/>
                  </a:cubicBezTo>
                  <a:cubicBezTo>
                    <a:pt x="3981" y="153"/>
                    <a:pt x="3829" y="1"/>
                    <a:pt x="3641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5" name="Google Shape;3415;p36"/>
            <p:cNvSpPr/>
            <p:nvPr/>
          </p:nvSpPr>
          <p:spPr>
            <a:xfrm>
              <a:off x="2103525" y="1076775"/>
              <a:ext cx="86150" cy="631775"/>
            </a:xfrm>
            <a:custGeom>
              <a:avLst/>
              <a:gdLst/>
              <a:ahLst/>
              <a:cxnLst/>
              <a:rect l="l" t="t" r="r" b="b"/>
              <a:pathLst>
                <a:path w="3446" h="25271" extrusionOk="0">
                  <a:moveTo>
                    <a:pt x="3106" y="24713"/>
                  </a:moveTo>
                  <a:cubicBezTo>
                    <a:pt x="3230" y="24713"/>
                    <a:pt x="3327" y="24809"/>
                    <a:pt x="3327" y="24934"/>
                  </a:cubicBezTo>
                  <a:cubicBezTo>
                    <a:pt x="3327" y="25055"/>
                    <a:pt x="3227" y="25154"/>
                    <a:pt x="3106" y="25154"/>
                  </a:cubicBezTo>
                  <a:cubicBezTo>
                    <a:pt x="2984" y="25154"/>
                    <a:pt x="2888" y="25055"/>
                    <a:pt x="2888" y="24934"/>
                  </a:cubicBezTo>
                  <a:cubicBezTo>
                    <a:pt x="2888" y="24812"/>
                    <a:pt x="2984" y="24713"/>
                    <a:pt x="3106" y="24713"/>
                  </a:cubicBezTo>
                  <a:close/>
                  <a:moveTo>
                    <a:pt x="2667" y="1"/>
                  </a:moveTo>
                  <a:lnTo>
                    <a:pt x="0" y="2673"/>
                  </a:lnTo>
                  <a:lnTo>
                    <a:pt x="0" y="19871"/>
                  </a:lnTo>
                  <a:lnTo>
                    <a:pt x="1408" y="21268"/>
                  </a:lnTo>
                  <a:lnTo>
                    <a:pt x="2289" y="21268"/>
                  </a:lnTo>
                  <a:lnTo>
                    <a:pt x="3048" y="22021"/>
                  </a:lnTo>
                  <a:lnTo>
                    <a:pt x="3048" y="24600"/>
                  </a:lnTo>
                  <a:cubicBezTo>
                    <a:pt x="2890" y="24627"/>
                    <a:pt x="2769" y="24765"/>
                    <a:pt x="2769" y="24934"/>
                  </a:cubicBezTo>
                  <a:cubicBezTo>
                    <a:pt x="2769" y="25119"/>
                    <a:pt x="2921" y="25270"/>
                    <a:pt x="3106" y="25270"/>
                  </a:cubicBezTo>
                  <a:cubicBezTo>
                    <a:pt x="3293" y="25270"/>
                    <a:pt x="3445" y="25119"/>
                    <a:pt x="3445" y="24934"/>
                  </a:cubicBezTo>
                  <a:cubicBezTo>
                    <a:pt x="3445" y="24765"/>
                    <a:pt x="3324" y="24627"/>
                    <a:pt x="3167" y="24600"/>
                  </a:cubicBezTo>
                  <a:lnTo>
                    <a:pt x="3167" y="21972"/>
                  </a:lnTo>
                  <a:lnTo>
                    <a:pt x="2338" y="21149"/>
                  </a:lnTo>
                  <a:lnTo>
                    <a:pt x="1455" y="21149"/>
                  </a:lnTo>
                  <a:lnTo>
                    <a:pt x="119" y="19821"/>
                  </a:lnTo>
                  <a:lnTo>
                    <a:pt x="119" y="2720"/>
                  </a:lnTo>
                  <a:lnTo>
                    <a:pt x="2750" y="84"/>
                  </a:lnTo>
                  <a:lnTo>
                    <a:pt x="2667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6" name="Google Shape;3416;p36"/>
            <p:cNvSpPr/>
            <p:nvPr/>
          </p:nvSpPr>
          <p:spPr>
            <a:xfrm>
              <a:off x="2292900" y="1580575"/>
              <a:ext cx="17000" cy="16925"/>
            </a:xfrm>
            <a:custGeom>
              <a:avLst/>
              <a:gdLst/>
              <a:ahLst/>
              <a:cxnLst/>
              <a:rect l="l" t="t" r="r" b="b"/>
              <a:pathLst>
                <a:path w="680" h="677" extrusionOk="0">
                  <a:moveTo>
                    <a:pt x="340" y="119"/>
                  </a:moveTo>
                  <a:cubicBezTo>
                    <a:pt x="461" y="119"/>
                    <a:pt x="560" y="219"/>
                    <a:pt x="560" y="340"/>
                  </a:cubicBezTo>
                  <a:cubicBezTo>
                    <a:pt x="560" y="461"/>
                    <a:pt x="461" y="561"/>
                    <a:pt x="340" y="561"/>
                  </a:cubicBezTo>
                  <a:cubicBezTo>
                    <a:pt x="218" y="561"/>
                    <a:pt x="119" y="461"/>
                    <a:pt x="119" y="340"/>
                  </a:cubicBezTo>
                  <a:cubicBezTo>
                    <a:pt x="119" y="219"/>
                    <a:pt x="218" y="119"/>
                    <a:pt x="340" y="119"/>
                  </a:cubicBezTo>
                  <a:close/>
                  <a:moveTo>
                    <a:pt x="340" y="0"/>
                  </a:moveTo>
                  <a:cubicBezTo>
                    <a:pt x="152" y="0"/>
                    <a:pt x="0" y="152"/>
                    <a:pt x="0" y="340"/>
                  </a:cubicBezTo>
                  <a:cubicBezTo>
                    <a:pt x="0" y="525"/>
                    <a:pt x="152" y="677"/>
                    <a:pt x="340" y="677"/>
                  </a:cubicBezTo>
                  <a:cubicBezTo>
                    <a:pt x="527" y="677"/>
                    <a:pt x="679" y="525"/>
                    <a:pt x="679" y="340"/>
                  </a:cubicBezTo>
                  <a:cubicBezTo>
                    <a:pt x="679" y="152"/>
                    <a:pt x="527" y="0"/>
                    <a:pt x="340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7" name="Google Shape;3417;p36"/>
            <p:cNvSpPr/>
            <p:nvPr/>
          </p:nvSpPr>
          <p:spPr>
            <a:xfrm>
              <a:off x="2080200" y="971125"/>
              <a:ext cx="169300" cy="833775"/>
            </a:xfrm>
            <a:custGeom>
              <a:avLst/>
              <a:gdLst/>
              <a:ahLst/>
              <a:cxnLst/>
              <a:rect l="l" t="t" r="r" b="b"/>
              <a:pathLst>
                <a:path w="6772" h="33351" extrusionOk="0">
                  <a:moveTo>
                    <a:pt x="6435" y="32792"/>
                  </a:moveTo>
                  <a:cubicBezTo>
                    <a:pt x="6556" y="32792"/>
                    <a:pt x="6656" y="32889"/>
                    <a:pt x="6656" y="33013"/>
                  </a:cubicBezTo>
                  <a:cubicBezTo>
                    <a:pt x="6656" y="33135"/>
                    <a:pt x="6556" y="33231"/>
                    <a:pt x="6435" y="33231"/>
                  </a:cubicBezTo>
                  <a:cubicBezTo>
                    <a:pt x="6313" y="33231"/>
                    <a:pt x="6214" y="33135"/>
                    <a:pt x="6214" y="33013"/>
                  </a:cubicBezTo>
                  <a:cubicBezTo>
                    <a:pt x="6214" y="32889"/>
                    <a:pt x="6313" y="32792"/>
                    <a:pt x="6435" y="32792"/>
                  </a:cubicBezTo>
                  <a:close/>
                  <a:moveTo>
                    <a:pt x="3583" y="1"/>
                  </a:moveTo>
                  <a:lnTo>
                    <a:pt x="3583" y="3012"/>
                  </a:lnTo>
                  <a:lnTo>
                    <a:pt x="0" y="6604"/>
                  </a:lnTo>
                  <a:lnTo>
                    <a:pt x="0" y="24392"/>
                  </a:lnTo>
                  <a:lnTo>
                    <a:pt x="1372" y="25753"/>
                  </a:lnTo>
                  <a:lnTo>
                    <a:pt x="1372" y="28042"/>
                  </a:lnTo>
                  <a:lnTo>
                    <a:pt x="6156" y="32817"/>
                  </a:lnTo>
                  <a:cubicBezTo>
                    <a:pt x="6117" y="32872"/>
                    <a:pt x="6095" y="32939"/>
                    <a:pt x="6095" y="33011"/>
                  </a:cubicBezTo>
                  <a:cubicBezTo>
                    <a:pt x="6095" y="33198"/>
                    <a:pt x="6247" y="33350"/>
                    <a:pt x="6435" y="33350"/>
                  </a:cubicBezTo>
                  <a:cubicBezTo>
                    <a:pt x="6620" y="33350"/>
                    <a:pt x="6772" y="33198"/>
                    <a:pt x="6772" y="33011"/>
                  </a:cubicBezTo>
                  <a:cubicBezTo>
                    <a:pt x="6772" y="32826"/>
                    <a:pt x="6620" y="32674"/>
                    <a:pt x="6435" y="32674"/>
                  </a:cubicBezTo>
                  <a:cubicBezTo>
                    <a:pt x="6363" y="32674"/>
                    <a:pt x="6294" y="32696"/>
                    <a:pt x="6239" y="32734"/>
                  </a:cubicBezTo>
                  <a:lnTo>
                    <a:pt x="1488" y="27992"/>
                  </a:lnTo>
                  <a:lnTo>
                    <a:pt x="1488" y="25703"/>
                  </a:lnTo>
                  <a:lnTo>
                    <a:pt x="116" y="24343"/>
                  </a:lnTo>
                  <a:lnTo>
                    <a:pt x="116" y="6653"/>
                  </a:lnTo>
                  <a:lnTo>
                    <a:pt x="3699" y="3062"/>
                  </a:lnTo>
                  <a:lnTo>
                    <a:pt x="3699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8" name="Google Shape;3418;p36"/>
            <p:cNvSpPr/>
            <p:nvPr/>
          </p:nvSpPr>
          <p:spPr>
            <a:xfrm>
              <a:off x="1955975" y="993200"/>
              <a:ext cx="192700" cy="1086025"/>
            </a:xfrm>
            <a:custGeom>
              <a:avLst/>
              <a:gdLst/>
              <a:ahLst/>
              <a:cxnLst/>
              <a:rect l="l" t="t" r="r" b="b"/>
              <a:pathLst>
                <a:path w="7708" h="43441" extrusionOk="0">
                  <a:moveTo>
                    <a:pt x="7368" y="42880"/>
                  </a:moveTo>
                  <a:cubicBezTo>
                    <a:pt x="7490" y="42880"/>
                    <a:pt x="7589" y="42979"/>
                    <a:pt x="7589" y="43100"/>
                  </a:cubicBezTo>
                  <a:cubicBezTo>
                    <a:pt x="7589" y="43222"/>
                    <a:pt x="7490" y="43321"/>
                    <a:pt x="7368" y="43321"/>
                  </a:cubicBezTo>
                  <a:cubicBezTo>
                    <a:pt x="7247" y="43321"/>
                    <a:pt x="7147" y="43222"/>
                    <a:pt x="7147" y="43100"/>
                  </a:cubicBezTo>
                  <a:cubicBezTo>
                    <a:pt x="7147" y="42979"/>
                    <a:pt x="7247" y="42880"/>
                    <a:pt x="7368" y="42880"/>
                  </a:cubicBezTo>
                  <a:close/>
                  <a:moveTo>
                    <a:pt x="1149" y="1"/>
                  </a:moveTo>
                  <a:lnTo>
                    <a:pt x="1149" y="4365"/>
                  </a:lnTo>
                  <a:lnTo>
                    <a:pt x="0" y="5519"/>
                  </a:lnTo>
                  <a:lnTo>
                    <a:pt x="0" y="25074"/>
                  </a:lnTo>
                  <a:lnTo>
                    <a:pt x="1372" y="26438"/>
                  </a:lnTo>
                  <a:lnTo>
                    <a:pt x="1372" y="28724"/>
                  </a:lnTo>
                  <a:lnTo>
                    <a:pt x="7310" y="34653"/>
                  </a:lnTo>
                  <a:lnTo>
                    <a:pt x="7310" y="42769"/>
                  </a:lnTo>
                  <a:cubicBezTo>
                    <a:pt x="7150" y="42797"/>
                    <a:pt x="7031" y="42935"/>
                    <a:pt x="7031" y="43100"/>
                  </a:cubicBezTo>
                  <a:cubicBezTo>
                    <a:pt x="7031" y="43288"/>
                    <a:pt x="7183" y="43440"/>
                    <a:pt x="7368" y="43440"/>
                  </a:cubicBezTo>
                  <a:cubicBezTo>
                    <a:pt x="7556" y="43440"/>
                    <a:pt x="7708" y="43288"/>
                    <a:pt x="7708" y="43100"/>
                  </a:cubicBezTo>
                  <a:cubicBezTo>
                    <a:pt x="7708" y="42935"/>
                    <a:pt x="7586" y="42797"/>
                    <a:pt x="7429" y="42769"/>
                  </a:cubicBezTo>
                  <a:lnTo>
                    <a:pt x="7429" y="34604"/>
                  </a:lnTo>
                  <a:lnTo>
                    <a:pt x="1488" y="28674"/>
                  </a:lnTo>
                  <a:lnTo>
                    <a:pt x="1488" y="26388"/>
                  </a:lnTo>
                  <a:lnTo>
                    <a:pt x="116" y="25025"/>
                  </a:lnTo>
                  <a:lnTo>
                    <a:pt x="116" y="5569"/>
                  </a:lnTo>
                  <a:lnTo>
                    <a:pt x="1265" y="4412"/>
                  </a:lnTo>
                  <a:lnTo>
                    <a:pt x="1265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9" name="Google Shape;3419;p36"/>
            <p:cNvSpPr/>
            <p:nvPr/>
          </p:nvSpPr>
          <p:spPr>
            <a:xfrm>
              <a:off x="1979300" y="985825"/>
              <a:ext cx="192700" cy="1116500"/>
            </a:xfrm>
            <a:custGeom>
              <a:avLst/>
              <a:gdLst/>
              <a:ahLst/>
              <a:cxnLst/>
              <a:rect l="l" t="t" r="r" b="b"/>
              <a:pathLst>
                <a:path w="7708" h="44660" extrusionOk="0">
                  <a:moveTo>
                    <a:pt x="7371" y="44102"/>
                  </a:moveTo>
                  <a:cubicBezTo>
                    <a:pt x="7492" y="44102"/>
                    <a:pt x="7592" y="44202"/>
                    <a:pt x="7592" y="44323"/>
                  </a:cubicBezTo>
                  <a:cubicBezTo>
                    <a:pt x="7592" y="44444"/>
                    <a:pt x="7492" y="44544"/>
                    <a:pt x="7371" y="44544"/>
                  </a:cubicBezTo>
                  <a:cubicBezTo>
                    <a:pt x="7249" y="44544"/>
                    <a:pt x="7150" y="44444"/>
                    <a:pt x="7150" y="44323"/>
                  </a:cubicBezTo>
                  <a:cubicBezTo>
                    <a:pt x="7150" y="44202"/>
                    <a:pt x="7249" y="44102"/>
                    <a:pt x="7371" y="44102"/>
                  </a:cubicBezTo>
                  <a:close/>
                  <a:moveTo>
                    <a:pt x="1149" y="0"/>
                  </a:moveTo>
                  <a:lnTo>
                    <a:pt x="1149" y="4953"/>
                  </a:lnTo>
                  <a:lnTo>
                    <a:pt x="0" y="6109"/>
                  </a:lnTo>
                  <a:lnTo>
                    <a:pt x="0" y="25077"/>
                  </a:lnTo>
                  <a:lnTo>
                    <a:pt x="1372" y="26438"/>
                  </a:lnTo>
                  <a:lnTo>
                    <a:pt x="1372" y="28723"/>
                  </a:lnTo>
                  <a:lnTo>
                    <a:pt x="7310" y="34653"/>
                  </a:lnTo>
                  <a:lnTo>
                    <a:pt x="7310" y="43989"/>
                  </a:lnTo>
                  <a:cubicBezTo>
                    <a:pt x="7153" y="44019"/>
                    <a:pt x="7031" y="44157"/>
                    <a:pt x="7031" y="44323"/>
                  </a:cubicBezTo>
                  <a:cubicBezTo>
                    <a:pt x="7031" y="44511"/>
                    <a:pt x="7183" y="44660"/>
                    <a:pt x="7371" y="44660"/>
                  </a:cubicBezTo>
                  <a:cubicBezTo>
                    <a:pt x="7556" y="44660"/>
                    <a:pt x="7708" y="44508"/>
                    <a:pt x="7708" y="44323"/>
                  </a:cubicBezTo>
                  <a:cubicBezTo>
                    <a:pt x="7708" y="44157"/>
                    <a:pt x="7586" y="44019"/>
                    <a:pt x="7429" y="43989"/>
                  </a:cubicBezTo>
                  <a:lnTo>
                    <a:pt x="7429" y="34603"/>
                  </a:lnTo>
                  <a:lnTo>
                    <a:pt x="1491" y="28677"/>
                  </a:lnTo>
                  <a:lnTo>
                    <a:pt x="1491" y="26388"/>
                  </a:lnTo>
                  <a:lnTo>
                    <a:pt x="119" y="25027"/>
                  </a:lnTo>
                  <a:lnTo>
                    <a:pt x="119" y="6159"/>
                  </a:lnTo>
                  <a:lnTo>
                    <a:pt x="1267" y="5003"/>
                  </a:lnTo>
                  <a:lnTo>
                    <a:pt x="1267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0" name="Google Shape;3420;p36"/>
            <p:cNvSpPr/>
            <p:nvPr/>
          </p:nvSpPr>
          <p:spPr>
            <a:xfrm>
              <a:off x="2002700" y="978500"/>
              <a:ext cx="185725" cy="1052000"/>
            </a:xfrm>
            <a:custGeom>
              <a:avLst/>
              <a:gdLst/>
              <a:ahLst/>
              <a:cxnLst/>
              <a:rect l="l" t="t" r="r" b="b"/>
              <a:pathLst>
                <a:path w="7429" h="42080" extrusionOk="0">
                  <a:moveTo>
                    <a:pt x="1146" y="1"/>
                  </a:moveTo>
                  <a:lnTo>
                    <a:pt x="1146" y="5541"/>
                  </a:lnTo>
                  <a:lnTo>
                    <a:pt x="0" y="6698"/>
                  </a:lnTo>
                  <a:lnTo>
                    <a:pt x="0" y="25074"/>
                  </a:lnTo>
                  <a:lnTo>
                    <a:pt x="1372" y="26435"/>
                  </a:lnTo>
                  <a:lnTo>
                    <a:pt x="1372" y="28724"/>
                  </a:lnTo>
                  <a:lnTo>
                    <a:pt x="7310" y="34651"/>
                  </a:lnTo>
                  <a:lnTo>
                    <a:pt x="7310" y="42079"/>
                  </a:lnTo>
                  <a:lnTo>
                    <a:pt x="7429" y="42079"/>
                  </a:lnTo>
                  <a:lnTo>
                    <a:pt x="7429" y="34604"/>
                  </a:lnTo>
                  <a:lnTo>
                    <a:pt x="1488" y="28674"/>
                  </a:lnTo>
                  <a:lnTo>
                    <a:pt x="1488" y="26386"/>
                  </a:lnTo>
                  <a:lnTo>
                    <a:pt x="116" y="25025"/>
                  </a:lnTo>
                  <a:lnTo>
                    <a:pt x="116" y="6745"/>
                  </a:lnTo>
                  <a:lnTo>
                    <a:pt x="1264" y="5591"/>
                  </a:lnTo>
                  <a:lnTo>
                    <a:pt x="1264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1" name="Google Shape;3421;p36"/>
            <p:cNvSpPr/>
            <p:nvPr/>
          </p:nvSpPr>
          <p:spPr>
            <a:xfrm>
              <a:off x="2314900" y="1643925"/>
              <a:ext cx="69600" cy="213900"/>
            </a:xfrm>
            <a:custGeom>
              <a:avLst/>
              <a:gdLst/>
              <a:ahLst/>
              <a:cxnLst/>
              <a:rect l="l" t="t" r="r" b="b"/>
              <a:pathLst>
                <a:path w="2784" h="8556" extrusionOk="0">
                  <a:moveTo>
                    <a:pt x="340" y="7998"/>
                  </a:moveTo>
                  <a:cubicBezTo>
                    <a:pt x="462" y="7998"/>
                    <a:pt x="561" y="8097"/>
                    <a:pt x="561" y="8219"/>
                  </a:cubicBezTo>
                  <a:cubicBezTo>
                    <a:pt x="561" y="8340"/>
                    <a:pt x="462" y="8439"/>
                    <a:pt x="340" y="8439"/>
                  </a:cubicBezTo>
                  <a:cubicBezTo>
                    <a:pt x="219" y="8439"/>
                    <a:pt x="119" y="8340"/>
                    <a:pt x="119" y="8219"/>
                  </a:cubicBezTo>
                  <a:cubicBezTo>
                    <a:pt x="119" y="8097"/>
                    <a:pt x="219" y="7998"/>
                    <a:pt x="340" y="7998"/>
                  </a:cubicBezTo>
                  <a:close/>
                  <a:moveTo>
                    <a:pt x="2667" y="1"/>
                  </a:moveTo>
                  <a:lnTo>
                    <a:pt x="2667" y="5798"/>
                  </a:lnTo>
                  <a:lnTo>
                    <a:pt x="533" y="7940"/>
                  </a:lnTo>
                  <a:cubicBezTo>
                    <a:pt x="478" y="7901"/>
                    <a:pt x="412" y="7879"/>
                    <a:pt x="340" y="7879"/>
                  </a:cubicBezTo>
                  <a:cubicBezTo>
                    <a:pt x="152" y="7879"/>
                    <a:pt x="1" y="8031"/>
                    <a:pt x="1" y="8219"/>
                  </a:cubicBezTo>
                  <a:cubicBezTo>
                    <a:pt x="1" y="8404"/>
                    <a:pt x="152" y="8555"/>
                    <a:pt x="340" y="8555"/>
                  </a:cubicBezTo>
                  <a:cubicBezTo>
                    <a:pt x="525" y="8555"/>
                    <a:pt x="677" y="8404"/>
                    <a:pt x="677" y="8219"/>
                  </a:cubicBezTo>
                  <a:cubicBezTo>
                    <a:pt x="677" y="8147"/>
                    <a:pt x="655" y="8078"/>
                    <a:pt x="616" y="8023"/>
                  </a:cubicBezTo>
                  <a:lnTo>
                    <a:pt x="2783" y="5847"/>
                  </a:lnTo>
                  <a:lnTo>
                    <a:pt x="2783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2" name="Google Shape;3422;p36"/>
            <p:cNvSpPr/>
            <p:nvPr/>
          </p:nvSpPr>
          <p:spPr>
            <a:xfrm>
              <a:off x="2219175" y="942900"/>
              <a:ext cx="620600" cy="657500"/>
            </a:xfrm>
            <a:custGeom>
              <a:avLst/>
              <a:gdLst/>
              <a:ahLst/>
              <a:cxnLst/>
              <a:rect l="l" t="t" r="r" b="b"/>
              <a:pathLst>
                <a:path w="24824" h="26300" extrusionOk="0">
                  <a:moveTo>
                    <a:pt x="20017" y="0"/>
                  </a:moveTo>
                  <a:lnTo>
                    <a:pt x="19686" y="337"/>
                  </a:lnTo>
                  <a:lnTo>
                    <a:pt x="24354" y="4969"/>
                  </a:lnTo>
                  <a:lnTo>
                    <a:pt x="24354" y="13033"/>
                  </a:lnTo>
                  <a:lnTo>
                    <a:pt x="19965" y="17452"/>
                  </a:lnTo>
                  <a:lnTo>
                    <a:pt x="18068" y="17452"/>
                  </a:lnTo>
                  <a:lnTo>
                    <a:pt x="9756" y="25828"/>
                  </a:lnTo>
                  <a:lnTo>
                    <a:pt x="7976" y="25828"/>
                  </a:lnTo>
                  <a:lnTo>
                    <a:pt x="6910" y="24770"/>
                  </a:lnTo>
                  <a:lnTo>
                    <a:pt x="6910" y="24053"/>
                  </a:lnTo>
                  <a:lnTo>
                    <a:pt x="785" y="17974"/>
                  </a:lnTo>
                  <a:cubicBezTo>
                    <a:pt x="788" y="17955"/>
                    <a:pt x="790" y="17938"/>
                    <a:pt x="790" y="17919"/>
                  </a:cubicBezTo>
                  <a:cubicBezTo>
                    <a:pt x="790" y="17701"/>
                    <a:pt x="614" y="17521"/>
                    <a:pt x="396" y="17521"/>
                  </a:cubicBezTo>
                  <a:cubicBezTo>
                    <a:pt x="177" y="17521"/>
                    <a:pt x="1" y="17701"/>
                    <a:pt x="1" y="17919"/>
                  </a:cubicBezTo>
                  <a:cubicBezTo>
                    <a:pt x="1" y="18137"/>
                    <a:pt x="177" y="18314"/>
                    <a:pt x="396" y="18314"/>
                  </a:cubicBezTo>
                  <a:cubicBezTo>
                    <a:pt x="415" y="18314"/>
                    <a:pt x="434" y="18311"/>
                    <a:pt x="454" y="18308"/>
                  </a:cubicBezTo>
                  <a:lnTo>
                    <a:pt x="6438" y="24249"/>
                  </a:lnTo>
                  <a:lnTo>
                    <a:pt x="6438" y="24966"/>
                  </a:lnTo>
                  <a:lnTo>
                    <a:pt x="7780" y="26300"/>
                  </a:lnTo>
                  <a:lnTo>
                    <a:pt x="9952" y="26300"/>
                  </a:lnTo>
                  <a:lnTo>
                    <a:pt x="18264" y="17924"/>
                  </a:lnTo>
                  <a:lnTo>
                    <a:pt x="20161" y="17924"/>
                  </a:lnTo>
                  <a:lnTo>
                    <a:pt x="24823" y="13226"/>
                  </a:lnTo>
                  <a:lnTo>
                    <a:pt x="24823" y="4773"/>
                  </a:lnTo>
                  <a:lnTo>
                    <a:pt x="20017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3" name="Google Shape;3423;p36"/>
            <p:cNvSpPr/>
            <p:nvPr/>
          </p:nvSpPr>
          <p:spPr>
            <a:xfrm>
              <a:off x="2314900" y="1643925"/>
              <a:ext cx="46275" cy="185800"/>
            </a:xfrm>
            <a:custGeom>
              <a:avLst/>
              <a:gdLst/>
              <a:ahLst/>
              <a:cxnLst/>
              <a:rect l="l" t="t" r="r" b="b"/>
              <a:pathLst>
                <a:path w="1851" h="7432" extrusionOk="0">
                  <a:moveTo>
                    <a:pt x="340" y="6874"/>
                  </a:moveTo>
                  <a:cubicBezTo>
                    <a:pt x="462" y="6874"/>
                    <a:pt x="561" y="6974"/>
                    <a:pt x="561" y="7095"/>
                  </a:cubicBezTo>
                  <a:cubicBezTo>
                    <a:pt x="561" y="7217"/>
                    <a:pt x="462" y="7316"/>
                    <a:pt x="340" y="7316"/>
                  </a:cubicBezTo>
                  <a:cubicBezTo>
                    <a:pt x="219" y="7316"/>
                    <a:pt x="119" y="7217"/>
                    <a:pt x="119" y="7095"/>
                  </a:cubicBezTo>
                  <a:cubicBezTo>
                    <a:pt x="119" y="6974"/>
                    <a:pt x="219" y="6874"/>
                    <a:pt x="340" y="6874"/>
                  </a:cubicBezTo>
                  <a:close/>
                  <a:moveTo>
                    <a:pt x="1731" y="1"/>
                  </a:moveTo>
                  <a:lnTo>
                    <a:pt x="1731" y="5505"/>
                  </a:lnTo>
                  <a:lnTo>
                    <a:pt x="522" y="6811"/>
                  </a:lnTo>
                  <a:cubicBezTo>
                    <a:pt x="470" y="6775"/>
                    <a:pt x="406" y="6756"/>
                    <a:pt x="340" y="6756"/>
                  </a:cubicBezTo>
                  <a:cubicBezTo>
                    <a:pt x="152" y="6756"/>
                    <a:pt x="1" y="6907"/>
                    <a:pt x="1" y="7095"/>
                  </a:cubicBezTo>
                  <a:cubicBezTo>
                    <a:pt x="1" y="7280"/>
                    <a:pt x="152" y="7432"/>
                    <a:pt x="340" y="7432"/>
                  </a:cubicBezTo>
                  <a:cubicBezTo>
                    <a:pt x="525" y="7432"/>
                    <a:pt x="677" y="7280"/>
                    <a:pt x="677" y="7095"/>
                  </a:cubicBezTo>
                  <a:cubicBezTo>
                    <a:pt x="677" y="7018"/>
                    <a:pt x="652" y="6949"/>
                    <a:pt x="608" y="6891"/>
                  </a:cubicBezTo>
                  <a:lnTo>
                    <a:pt x="1850" y="5552"/>
                  </a:lnTo>
                  <a:lnTo>
                    <a:pt x="1850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4" name="Google Shape;3424;p36"/>
            <p:cNvSpPr/>
            <p:nvPr/>
          </p:nvSpPr>
          <p:spPr>
            <a:xfrm>
              <a:off x="1462050" y="1917500"/>
              <a:ext cx="120650" cy="192425"/>
            </a:xfrm>
            <a:custGeom>
              <a:avLst/>
              <a:gdLst/>
              <a:ahLst/>
              <a:cxnLst/>
              <a:rect l="l" t="t" r="r" b="b"/>
              <a:pathLst>
                <a:path w="4826" h="7697" extrusionOk="0">
                  <a:moveTo>
                    <a:pt x="329" y="0"/>
                  </a:moveTo>
                  <a:lnTo>
                    <a:pt x="0" y="340"/>
                  </a:lnTo>
                  <a:lnTo>
                    <a:pt x="4196" y="4395"/>
                  </a:lnTo>
                  <a:lnTo>
                    <a:pt x="4196" y="6984"/>
                  </a:lnTo>
                  <a:cubicBezTo>
                    <a:pt x="4100" y="7059"/>
                    <a:pt x="4036" y="7172"/>
                    <a:pt x="4036" y="7302"/>
                  </a:cubicBezTo>
                  <a:cubicBezTo>
                    <a:pt x="4036" y="7520"/>
                    <a:pt x="4213" y="7696"/>
                    <a:pt x="4431" y="7696"/>
                  </a:cubicBezTo>
                  <a:cubicBezTo>
                    <a:pt x="4649" y="7696"/>
                    <a:pt x="4826" y="7520"/>
                    <a:pt x="4826" y="7302"/>
                  </a:cubicBezTo>
                  <a:cubicBezTo>
                    <a:pt x="4826" y="7172"/>
                    <a:pt x="4762" y="7059"/>
                    <a:pt x="4666" y="6987"/>
                  </a:cubicBezTo>
                  <a:lnTo>
                    <a:pt x="4666" y="4193"/>
                  </a:lnTo>
                  <a:lnTo>
                    <a:pt x="329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5" name="Google Shape;3425;p36"/>
            <p:cNvSpPr/>
            <p:nvPr/>
          </p:nvSpPr>
          <p:spPr>
            <a:xfrm>
              <a:off x="2272600" y="978500"/>
              <a:ext cx="44250" cy="418450"/>
            </a:xfrm>
            <a:custGeom>
              <a:avLst/>
              <a:gdLst/>
              <a:ahLst/>
              <a:cxnLst/>
              <a:rect l="l" t="t" r="r" b="b"/>
              <a:pathLst>
                <a:path w="1770" h="16738" extrusionOk="0">
                  <a:moveTo>
                    <a:pt x="1430" y="16180"/>
                  </a:moveTo>
                  <a:cubicBezTo>
                    <a:pt x="1552" y="16180"/>
                    <a:pt x="1651" y="16280"/>
                    <a:pt x="1651" y="16401"/>
                  </a:cubicBezTo>
                  <a:cubicBezTo>
                    <a:pt x="1651" y="16522"/>
                    <a:pt x="1552" y="16622"/>
                    <a:pt x="1430" y="16622"/>
                  </a:cubicBezTo>
                  <a:cubicBezTo>
                    <a:pt x="1309" y="16622"/>
                    <a:pt x="1210" y="16522"/>
                    <a:pt x="1210" y="16401"/>
                  </a:cubicBezTo>
                  <a:cubicBezTo>
                    <a:pt x="1210" y="16280"/>
                    <a:pt x="1309" y="16180"/>
                    <a:pt x="1430" y="16180"/>
                  </a:cubicBezTo>
                  <a:close/>
                  <a:moveTo>
                    <a:pt x="0" y="1"/>
                  </a:moveTo>
                  <a:lnTo>
                    <a:pt x="0" y="12282"/>
                  </a:lnTo>
                  <a:lnTo>
                    <a:pt x="1372" y="13643"/>
                  </a:lnTo>
                  <a:lnTo>
                    <a:pt x="1372" y="16067"/>
                  </a:lnTo>
                  <a:cubicBezTo>
                    <a:pt x="1212" y="16095"/>
                    <a:pt x="1094" y="16233"/>
                    <a:pt x="1094" y="16401"/>
                  </a:cubicBezTo>
                  <a:cubicBezTo>
                    <a:pt x="1094" y="16586"/>
                    <a:pt x="1245" y="16738"/>
                    <a:pt x="1430" y="16738"/>
                  </a:cubicBezTo>
                  <a:cubicBezTo>
                    <a:pt x="1618" y="16738"/>
                    <a:pt x="1770" y="16586"/>
                    <a:pt x="1770" y="16401"/>
                  </a:cubicBezTo>
                  <a:cubicBezTo>
                    <a:pt x="1770" y="16233"/>
                    <a:pt x="1648" y="16095"/>
                    <a:pt x="1491" y="16067"/>
                  </a:cubicBezTo>
                  <a:lnTo>
                    <a:pt x="1491" y="13596"/>
                  </a:lnTo>
                  <a:lnTo>
                    <a:pt x="119" y="12235"/>
                  </a:lnTo>
                  <a:lnTo>
                    <a:pt x="119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6" name="Google Shape;3426;p36"/>
            <p:cNvSpPr/>
            <p:nvPr/>
          </p:nvSpPr>
          <p:spPr>
            <a:xfrm>
              <a:off x="1932575" y="993200"/>
              <a:ext cx="192700" cy="1062825"/>
            </a:xfrm>
            <a:custGeom>
              <a:avLst/>
              <a:gdLst/>
              <a:ahLst/>
              <a:cxnLst/>
              <a:rect l="l" t="t" r="r" b="b"/>
              <a:pathLst>
                <a:path w="7708" h="42513" extrusionOk="0">
                  <a:moveTo>
                    <a:pt x="7371" y="41952"/>
                  </a:moveTo>
                  <a:cubicBezTo>
                    <a:pt x="7492" y="41952"/>
                    <a:pt x="7589" y="42051"/>
                    <a:pt x="7589" y="42173"/>
                  </a:cubicBezTo>
                  <a:cubicBezTo>
                    <a:pt x="7589" y="42294"/>
                    <a:pt x="7492" y="42394"/>
                    <a:pt x="7371" y="42394"/>
                  </a:cubicBezTo>
                  <a:cubicBezTo>
                    <a:pt x="7250" y="42394"/>
                    <a:pt x="7150" y="42294"/>
                    <a:pt x="7150" y="42173"/>
                  </a:cubicBezTo>
                  <a:cubicBezTo>
                    <a:pt x="7150" y="42051"/>
                    <a:pt x="7250" y="41952"/>
                    <a:pt x="7371" y="41952"/>
                  </a:cubicBezTo>
                  <a:close/>
                  <a:moveTo>
                    <a:pt x="1149" y="1"/>
                  </a:moveTo>
                  <a:lnTo>
                    <a:pt x="1149" y="4070"/>
                  </a:lnTo>
                  <a:lnTo>
                    <a:pt x="0" y="5226"/>
                  </a:lnTo>
                  <a:lnTo>
                    <a:pt x="0" y="25370"/>
                  </a:lnTo>
                  <a:lnTo>
                    <a:pt x="1372" y="26731"/>
                  </a:lnTo>
                  <a:lnTo>
                    <a:pt x="1372" y="29019"/>
                  </a:lnTo>
                  <a:lnTo>
                    <a:pt x="7310" y="34946"/>
                  </a:lnTo>
                  <a:lnTo>
                    <a:pt x="7310" y="41839"/>
                  </a:lnTo>
                  <a:cubicBezTo>
                    <a:pt x="7153" y="41869"/>
                    <a:pt x="7031" y="42007"/>
                    <a:pt x="7031" y="42173"/>
                  </a:cubicBezTo>
                  <a:cubicBezTo>
                    <a:pt x="7031" y="42361"/>
                    <a:pt x="7183" y="42512"/>
                    <a:pt x="7371" y="42512"/>
                  </a:cubicBezTo>
                  <a:cubicBezTo>
                    <a:pt x="7556" y="42512"/>
                    <a:pt x="7708" y="42361"/>
                    <a:pt x="7708" y="42173"/>
                  </a:cubicBezTo>
                  <a:cubicBezTo>
                    <a:pt x="7708" y="42007"/>
                    <a:pt x="7586" y="41869"/>
                    <a:pt x="7429" y="41839"/>
                  </a:cubicBezTo>
                  <a:lnTo>
                    <a:pt x="7429" y="34899"/>
                  </a:lnTo>
                  <a:lnTo>
                    <a:pt x="1491" y="28970"/>
                  </a:lnTo>
                  <a:lnTo>
                    <a:pt x="1491" y="26681"/>
                  </a:lnTo>
                  <a:lnTo>
                    <a:pt x="119" y="25320"/>
                  </a:lnTo>
                  <a:lnTo>
                    <a:pt x="119" y="5273"/>
                  </a:lnTo>
                  <a:lnTo>
                    <a:pt x="1265" y="4120"/>
                  </a:lnTo>
                  <a:lnTo>
                    <a:pt x="1265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7" name="Google Shape;3427;p36"/>
            <p:cNvSpPr/>
            <p:nvPr/>
          </p:nvSpPr>
          <p:spPr>
            <a:xfrm>
              <a:off x="2345275" y="1417575"/>
              <a:ext cx="393450" cy="629950"/>
            </a:xfrm>
            <a:custGeom>
              <a:avLst/>
              <a:gdLst/>
              <a:ahLst/>
              <a:cxnLst/>
              <a:rect l="l" t="t" r="r" b="b"/>
              <a:pathLst>
                <a:path w="15738" h="25198" extrusionOk="0">
                  <a:moveTo>
                    <a:pt x="15655" y="0"/>
                  </a:moveTo>
                  <a:lnTo>
                    <a:pt x="5731" y="9966"/>
                  </a:lnTo>
                  <a:lnTo>
                    <a:pt x="5714" y="9982"/>
                  </a:lnTo>
                  <a:lnTo>
                    <a:pt x="5714" y="16963"/>
                  </a:lnTo>
                  <a:lnTo>
                    <a:pt x="17" y="22689"/>
                  </a:lnTo>
                  <a:lnTo>
                    <a:pt x="0" y="22705"/>
                  </a:lnTo>
                  <a:lnTo>
                    <a:pt x="0" y="25198"/>
                  </a:lnTo>
                  <a:lnTo>
                    <a:pt x="119" y="25198"/>
                  </a:lnTo>
                  <a:lnTo>
                    <a:pt x="119" y="22752"/>
                  </a:lnTo>
                  <a:lnTo>
                    <a:pt x="5814" y="17030"/>
                  </a:lnTo>
                  <a:lnTo>
                    <a:pt x="5830" y="17013"/>
                  </a:lnTo>
                  <a:lnTo>
                    <a:pt x="5830" y="10029"/>
                  </a:lnTo>
                  <a:lnTo>
                    <a:pt x="15738" y="83"/>
                  </a:lnTo>
                  <a:lnTo>
                    <a:pt x="15655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8" name="Google Shape;3428;p36"/>
            <p:cNvSpPr/>
            <p:nvPr/>
          </p:nvSpPr>
          <p:spPr>
            <a:xfrm>
              <a:off x="2296000" y="978025"/>
              <a:ext cx="44175" cy="442475"/>
            </a:xfrm>
            <a:custGeom>
              <a:avLst/>
              <a:gdLst/>
              <a:ahLst/>
              <a:cxnLst/>
              <a:rect l="l" t="t" r="r" b="b"/>
              <a:pathLst>
                <a:path w="1767" h="17699" extrusionOk="0">
                  <a:moveTo>
                    <a:pt x="1430" y="17138"/>
                  </a:moveTo>
                  <a:cubicBezTo>
                    <a:pt x="1552" y="17138"/>
                    <a:pt x="1651" y="17237"/>
                    <a:pt x="1651" y="17359"/>
                  </a:cubicBezTo>
                  <a:cubicBezTo>
                    <a:pt x="1651" y="17480"/>
                    <a:pt x="1552" y="17579"/>
                    <a:pt x="1430" y="17579"/>
                  </a:cubicBezTo>
                  <a:cubicBezTo>
                    <a:pt x="1309" y="17579"/>
                    <a:pt x="1209" y="17480"/>
                    <a:pt x="1209" y="17359"/>
                  </a:cubicBezTo>
                  <a:cubicBezTo>
                    <a:pt x="1209" y="17237"/>
                    <a:pt x="1309" y="17138"/>
                    <a:pt x="1430" y="17138"/>
                  </a:cubicBezTo>
                  <a:close/>
                  <a:moveTo>
                    <a:pt x="0" y="1"/>
                  </a:moveTo>
                  <a:lnTo>
                    <a:pt x="0" y="9753"/>
                  </a:lnTo>
                  <a:lnTo>
                    <a:pt x="1372" y="11117"/>
                  </a:lnTo>
                  <a:lnTo>
                    <a:pt x="1372" y="17027"/>
                  </a:lnTo>
                  <a:lnTo>
                    <a:pt x="1369" y="17027"/>
                  </a:lnTo>
                  <a:cubicBezTo>
                    <a:pt x="1212" y="17055"/>
                    <a:pt x="1091" y="17193"/>
                    <a:pt x="1091" y="17359"/>
                  </a:cubicBezTo>
                  <a:cubicBezTo>
                    <a:pt x="1091" y="17546"/>
                    <a:pt x="1242" y="17698"/>
                    <a:pt x="1430" y="17698"/>
                  </a:cubicBezTo>
                  <a:cubicBezTo>
                    <a:pt x="1615" y="17698"/>
                    <a:pt x="1767" y="17546"/>
                    <a:pt x="1767" y="17359"/>
                  </a:cubicBezTo>
                  <a:cubicBezTo>
                    <a:pt x="1767" y="17193"/>
                    <a:pt x="1645" y="17055"/>
                    <a:pt x="1488" y="17027"/>
                  </a:cubicBezTo>
                  <a:lnTo>
                    <a:pt x="1488" y="11067"/>
                  </a:lnTo>
                  <a:lnTo>
                    <a:pt x="116" y="9704"/>
                  </a:lnTo>
                  <a:lnTo>
                    <a:pt x="116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9" name="Google Shape;3429;p36"/>
            <p:cNvSpPr/>
            <p:nvPr/>
          </p:nvSpPr>
          <p:spPr>
            <a:xfrm>
              <a:off x="1459000" y="1041375"/>
              <a:ext cx="299475" cy="684350"/>
            </a:xfrm>
            <a:custGeom>
              <a:avLst/>
              <a:gdLst/>
              <a:ahLst/>
              <a:cxnLst/>
              <a:rect l="l" t="t" r="r" b="b"/>
              <a:pathLst>
                <a:path w="11979" h="27374" extrusionOk="0">
                  <a:moveTo>
                    <a:pt x="11642" y="26816"/>
                  </a:moveTo>
                  <a:cubicBezTo>
                    <a:pt x="11763" y="26816"/>
                    <a:pt x="11863" y="26916"/>
                    <a:pt x="11863" y="27037"/>
                  </a:cubicBezTo>
                  <a:cubicBezTo>
                    <a:pt x="11863" y="27158"/>
                    <a:pt x="11763" y="27258"/>
                    <a:pt x="11642" y="27258"/>
                  </a:cubicBezTo>
                  <a:cubicBezTo>
                    <a:pt x="11520" y="27258"/>
                    <a:pt x="11421" y="27158"/>
                    <a:pt x="11421" y="27037"/>
                  </a:cubicBezTo>
                  <a:cubicBezTo>
                    <a:pt x="11421" y="26916"/>
                    <a:pt x="11520" y="26816"/>
                    <a:pt x="11642" y="26816"/>
                  </a:cubicBezTo>
                  <a:close/>
                  <a:moveTo>
                    <a:pt x="84" y="1"/>
                  </a:moveTo>
                  <a:lnTo>
                    <a:pt x="1" y="84"/>
                  </a:lnTo>
                  <a:lnTo>
                    <a:pt x="9373" y="9442"/>
                  </a:lnTo>
                  <a:lnTo>
                    <a:pt x="9373" y="24856"/>
                  </a:lnTo>
                  <a:lnTo>
                    <a:pt x="11363" y="26844"/>
                  </a:lnTo>
                  <a:cubicBezTo>
                    <a:pt x="11324" y="26896"/>
                    <a:pt x="11302" y="26965"/>
                    <a:pt x="11302" y="27037"/>
                  </a:cubicBezTo>
                  <a:cubicBezTo>
                    <a:pt x="11302" y="27222"/>
                    <a:pt x="11454" y="27374"/>
                    <a:pt x="11642" y="27374"/>
                  </a:cubicBezTo>
                  <a:cubicBezTo>
                    <a:pt x="11827" y="27374"/>
                    <a:pt x="11979" y="27222"/>
                    <a:pt x="11979" y="27037"/>
                  </a:cubicBezTo>
                  <a:cubicBezTo>
                    <a:pt x="11979" y="26849"/>
                    <a:pt x="11827" y="26697"/>
                    <a:pt x="11642" y="26697"/>
                  </a:cubicBezTo>
                  <a:cubicBezTo>
                    <a:pt x="11567" y="26697"/>
                    <a:pt x="11501" y="26720"/>
                    <a:pt x="11446" y="26758"/>
                  </a:cubicBezTo>
                  <a:lnTo>
                    <a:pt x="9492" y="24807"/>
                  </a:lnTo>
                  <a:lnTo>
                    <a:pt x="9492" y="9392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0" name="Google Shape;3430;p36"/>
            <p:cNvSpPr/>
            <p:nvPr/>
          </p:nvSpPr>
          <p:spPr>
            <a:xfrm>
              <a:off x="1479300" y="966925"/>
              <a:ext cx="291325" cy="642025"/>
            </a:xfrm>
            <a:custGeom>
              <a:avLst/>
              <a:gdLst/>
              <a:ahLst/>
              <a:cxnLst/>
              <a:rect l="l" t="t" r="r" b="b"/>
              <a:pathLst>
                <a:path w="11653" h="25681" extrusionOk="0">
                  <a:moveTo>
                    <a:pt x="326" y="0"/>
                  </a:moveTo>
                  <a:lnTo>
                    <a:pt x="1" y="337"/>
                  </a:lnTo>
                  <a:lnTo>
                    <a:pt x="11020" y="10992"/>
                  </a:lnTo>
                  <a:lnTo>
                    <a:pt x="11020" y="24972"/>
                  </a:lnTo>
                  <a:cubicBezTo>
                    <a:pt x="10924" y="25043"/>
                    <a:pt x="10860" y="25157"/>
                    <a:pt x="10860" y="25286"/>
                  </a:cubicBezTo>
                  <a:cubicBezTo>
                    <a:pt x="10860" y="25504"/>
                    <a:pt x="11037" y="25681"/>
                    <a:pt x="11258" y="25681"/>
                  </a:cubicBezTo>
                  <a:cubicBezTo>
                    <a:pt x="11476" y="25681"/>
                    <a:pt x="11653" y="25504"/>
                    <a:pt x="11653" y="25286"/>
                  </a:cubicBezTo>
                  <a:cubicBezTo>
                    <a:pt x="11653" y="25157"/>
                    <a:pt x="11589" y="25043"/>
                    <a:pt x="11492" y="24972"/>
                  </a:cubicBezTo>
                  <a:lnTo>
                    <a:pt x="11492" y="10794"/>
                  </a:lnTo>
                  <a:lnTo>
                    <a:pt x="326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1" name="Google Shape;3431;p36"/>
            <p:cNvSpPr/>
            <p:nvPr/>
          </p:nvSpPr>
          <p:spPr>
            <a:xfrm>
              <a:off x="1788750" y="1787275"/>
              <a:ext cx="19775" cy="19825"/>
            </a:xfrm>
            <a:custGeom>
              <a:avLst/>
              <a:gdLst/>
              <a:ahLst/>
              <a:cxnLst/>
              <a:rect l="l" t="t" r="r" b="b"/>
              <a:pathLst>
                <a:path w="791" h="793" extrusionOk="0">
                  <a:moveTo>
                    <a:pt x="395" y="0"/>
                  </a:moveTo>
                  <a:cubicBezTo>
                    <a:pt x="177" y="0"/>
                    <a:pt x="1" y="177"/>
                    <a:pt x="1" y="395"/>
                  </a:cubicBezTo>
                  <a:cubicBezTo>
                    <a:pt x="1" y="616"/>
                    <a:pt x="177" y="792"/>
                    <a:pt x="395" y="792"/>
                  </a:cubicBezTo>
                  <a:cubicBezTo>
                    <a:pt x="613" y="792"/>
                    <a:pt x="790" y="616"/>
                    <a:pt x="790" y="395"/>
                  </a:cubicBezTo>
                  <a:cubicBezTo>
                    <a:pt x="790" y="177"/>
                    <a:pt x="613" y="0"/>
                    <a:pt x="395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2" name="Google Shape;3432;p36"/>
            <p:cNvSpPr/>
            <p:nvPr/>
          </p:nvSpPr>
          <p:spPr>
            <a:xfrm>
              <a:off x="1400775" y="1164075"/>
              <a:ext cx="165650" cy="266975"/>
            </a:xfrm>
            <a:custGeom>
              <a:avLst/>
              <a:gdLst/>
              <a:ahLst/>
              <a:cxnLst/>
              <a:rect l="l" t="t" r="r" b="b"/>
              <a:pathLst>
                <a:path w="6626" h="10679" extrusionOk="0">
                  <a:moveTo>
                    <a:pt x="83" y="1"/>
                  </a:moveTo>
                  <a:lnTo>
                    <a:pt x="0" y="84"/>
                  </a:lnTo>
                  <a:lnTo>
                    <a:pt x="6509" y="6582"/>
                  </a:lnTo>
                  <a:lnTo>
                    <a:pt x="6509" y="10678"/>
                  </a:lnTo>
                  <a:lnTo>
                    <a:pt x="6625" y="10678"/>
                  </a:lnTo>
                  <a:lnTo>
                    <a:pt x="6625" y="6532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3" name="Google Shape;3433;p36"/>
            <p:cNvSpPr/>
            <p:nvPr/>
          </p:nvSpPr>
          <p:spPr>
            <a:xfrm>
              <a:off x="1424150" y="1156700"/>
              <a:ext cx="165675" cy="297675"/>
            </a:xfrm>
            <a:custGeom>
              <a:avLst/>
              <a:gdLst/>
              <a:ahLst/>
              <a:cxnLst/>
              <a:rect l="l" t="t" r="r" b="b"/>
              <a:pathLst>
                <a:path w="6627" h="11907" extrusionOk="0">
                  <a:moveTo>
                    <a:pt x="84" y="0"/>
                  </a:moveTo>
                  <a:lnTo>
                    <a:pt x="1" y="83"/>
                  </a:lnTo>
                  <a:lnTo>
                    <a:pt x="6507" y="6581"/>
                  </a:lnTo>
                  <a:lnTo>
                    <a:pt x="6507" y="11906"/>
                  </a:lnTo>
                  <a:lnTo>
                    <a:pt x="6626" y="11906"/>
                  </a:lnTo>
                  <a:lnTo>
                    <a:pt x="6626" y="6532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4" name="Google Shape;3434;p36"/>
            <p:cNvSpPr/>
            <p:nvPr/>
          </p:nvSpPr>
          <p:spPr>
            <a:xfrm>
              <a:off x="1813050" y="1812225"/>
              <a:ext cx="17400" cy="16925"/>
            </a:xfrm>
            <a:custGeom>
              <a:avLst/>
              <a:gdLst/>
              <a:ahLst/>
              <a:cxnLst/>
              <a:rect l="l" t="t" r="r" b="b"/>
              <a:pathLst>
                <a:path w="696" h="677" extrusionOk="0">
                  <a:moveTo>
                    <a:pt x="355" y="117"/>
                  </a:moveTo>
                  <a:cubicBezTo>
                    <a:pt x="414" y="117"/>
                    <a:pt x="471" y="138"/>
                    <a:pt x="514" y="181"/>
                  </a:cubicBezTo>
                  <a:cubicBezTo>
                    <a:pt x="569" y="236"/>
                    <a:pt x="591" y="316"/>
                    <a:pt x="572" y="393"/>
                  </a:cubicBezTo>
                  <a:cubicBezTo>
                    <a:pt x="552" y="471"/>
                    <a:pt x="489" y="534"/>
                    <a:pt x="414" y="551"/>
                  </a:cubicBezTo>
                  <a:cubicBezTo>
                    <a:pt x="395" y="555"/>
                    <a:pt x="376" y="558"/>
                    <a:pt x="358" y="558"/>
                  </a:cubicBezTo>
                  <a:cubicBezTo>
                    <a:pt x="299" y="558"/>
                    <a:pt x="244" y="535"/>
                    <a:pt x="202" y="493"/>
                  </a:cubicBezTo>
                  <a:cubicBezTo>
                    <a:pt x="160" y="451"/>
                    <a:pt x="136" y="396"/>
                    <a:pt x="136" y="338"/>
                  </a:cubicBezTo>
                  <a:cubicBezTo>
                    <a:pt x="136" y="319"/>
                    <a:pt x="138" y="300"/>
                    <a:pt x="144" y="283"/>
                  </a:cubicBezTo>
                  <a:cubicBezTo>
                    <a:pt x="160" y="206"/>
                    <a:pt x="227" y="142"/>
                    <a:pt x="301" y="123"/>
                  </a:cubicBezTo>
                  <a:cubicBezTo>
                    <a:pt x="319" y="119"/>
                    <a:pt x="337" y="117"/>
                    <a:pt x="355" y="117"/>
                  </a:cubicBezTo>
                  <a:close/>
                  <a:moveTo>
                    <a:pt x="356" y="0"/>
                  </a:moveTo>
                  <a:cubicBezTo>
                    <a:pt x="329" y="0"/>
                    <a:pt x="301" y="3"/>
                    <a:pt x="274" y="10"/>
                  </a:cubicBezTo>
                  <a:cubicBezTo>
                    <a:pt x="155" y="37"/>
                    <a:pt x="58" y="134"/>
                    <a:pt x="28" y="255"/>
                  </a:cubicBezTo>
                  <a:cubicBezTo>
                    <a:pt x="0" y="371"/>
                    <a:pt x="33" y="493"/>
                    <a:pt x="119" y="578"/>
                  </a:cubicBezTo>
                  <a:cubicBezTo>
                    <a:pt x="183" y="642"/>
                    <a:pt x="269" y="676"/>
                    <a:pt x="358" y="676"/>
                  </a:cubicBezTo>
                  <a:cubicBezTo>
                    <a:pt x="385" y="676"/>
                    <a:pt x="412" y="673"/>
                    <a:pt x="439" y="667"/>
                  </a:cubicBezTo>
                  <a:cubicBezTo>
                    <a:pt x="561" y="636"/>
                    <a:pt x="657" y="540"/>
                    <a:pt x="685" y="421"/>
                  </a:cubicBezTo>
                  <a:cubicBezTo>
                    <a:pt x="690" y="393"/>
                    <a:pt x="696" y="366"/>
                    <a:pt x="696" y="338"/>
                  </a:cubicBezTo>
                  <a:cubicBezTo>
                    <a:pt x="696" y="250"/>
                    <a:pt x="660" y="164"/>
                    <a:pt x="597" y="98"/>
                  </a:cubicBezTo>
                  <a:cubicBezTo>
                    <a:pt x="531" y="34"/>
                    <a:pt x="446" y="0"/>
                    <a:pt x="356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5" name="Google Shape;3435;p36"/>
            <p:cNvSpPr/>
            <p:nvPr/>
          </p:nvSpPr>
          <p:spPr>
            <a:xfrm>
              <a:off x="1889100" y="1038400"/>
              <a:ext cx="16925" cy="16950"/>
            </a:xfrm>
            <a:custGeom>
              <a:avLst/>
              <a:gdLst/>
              <a:ahLst/>
              <a:cxnLst/>
              <a:rect l="l" t="t" r="r" b="b"/>
              <a:pathLst>
                <a:path w="677" h="678" extrusionOk="0">
                  <a:moveTo>
                    <a:pt x="340" y="117"/>
                  </a:moveTo>
                  <a:cubicBezTo>
                    <a:pt x="461" y="117"/>
                    <a:pt x="561" y="216"/>
                    <a:pt x="561" y="338"/>
                  </a:cubicBezTo>
                  <a:cubicBezTo>
                    <a:pt x="561" y="459"/>
                    <a:pt x="461" y="559"/>
                    <a:pt x="340" y="559"/>
                  </a:cubicBezTo>
                  <a:cubicBezTo>
                    <a:pt x="218" y="559"/>
                    <a:pt x="119" y="459"/>
                    <a:pt x="119" y="338"/>
                  </a:cubicBezTo>
                  <a:cubicBezTo>
                    <a:pt x="119" y="216"/>
                    <a:pt x="218" y="117"/>
                    <a:pt x="340" y="117"/>
                  </a:cubicBezTo>
                  <a:close/>
                  <a:moveTo>
                    <a:pt x="340" y="1"/>
                  </a:moveTo>
                  <a:cubicBezTo>
                    <a:pt x="152" y="1"/>
                    <a:pt x="0" y="153"/>
                    <a:pt x="0" y="338"/>
                  </a:cubicBezTo>
                  <a:cubicBezTo>
                    <a:pt x="0" y="525"/>
                    <a:pt x="152" y="677"/>
                    <a:pt x="340" y="677"/>
                  </a:cubicBezTo>
                  <a:cubicBezTo>
                    <a:pt x="525" y="677"/>
                    <a:pt x="677" y="525"/>
                    <a:pt x="677" y="338"/>
                  </a:cubicBezTo>
                  <a:cubicBezTo>
                    <a:pt x="677" y="153"/>
                    <a:pt x="525" y="1"/>
                    <a:pt x="340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6" name="Google Shape;3436;p36"/>
            <p:cNvSpPr/>
            <p:nvPr/>
          </p:nvSpPr>
          <p:spPr>
            <a:xfrm>
              <a:off x="1836850" y="1835650"/>
              <a:ext cx="16925" cy="16925"/>
            </a:xfrm>
            <a:custGeom>
              <a:avLst/>
              <a:gdLst/>
              <a:ahLst/>
              <a:cxnLst/>
              <a:rect l="l" t="t" r="r" b="b"/>
              <a:pathLst>
                <a:path w="677" h="677" extrusionOk="0">
                  <a:moveTo>
                    <a:pt x="340" y="119"/>
                  </a:moveTo>
                  <a:cubicBezTo>
                    <a:pt x="462" y="119"/>
                    <a:pt x="561" y="218"/>
                    <a:pt x="561" y="340"/>
                  </a:cubicBezTo>
                  <a:cubicBezTo>
                    <a:pt x="561" y="461"/>
                    <a:pt x="462" y="561"/>
                    <a:pt x="340" y="561"/>
                  </a:cubicBezTo>
                  <a:cubicBezTo>
                    <a:pt x="219" y="561"/>
                    <a:pt x="119" y="461"/>
                    <a:pt x="119" y="340"/>
                  </a:cubicBezTo>
                  <a:cubicBezTo>
                    <a:pt x="119" y="218"/>
                    <a:pt x="219" y="119"/>
                    <a:pt x="340" y="119"/>
                  </a:cubicBezTo>
                  <a:close/>
                  <a:moveTo>
                    <a:pt x="340" y="0"/>
                  </a:moveTo>
                  <a:cubicBezTo>
                    <a:pt x="152" y="0"/>
                    <a:pt x="1" y="152"/>
                    <a:pt x="1" y="340"/>
                  </a:cubicBezTo>
                  <a:cubicBezTo>
                    <a:pt x="1" y="525"/>
                    <a:pt x="152" y="677"/>
                    <a:pt x="340" y="677"/>
                  </a:cubicBezTo>
                  <a:cubicBezTo>
                    <a:pt x="525" y="677"/>
                    <a:pt x="677" y="525"/>
                    <a:pt x="677" y="340"/>
                  </a:cubicBezTo>
                  <a:cubicBezTo>
                    <a:pt x="677" y="152"/>
                    <a:pt x="525" y="0"/>
                    <a:pt x="340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7" name="Google Shape;3437;p36"/>
            <p:cNvSpPr/>
            <p:nvPr/>
          </p:nvSpPr>
          <p:spPr>
            <a:xfrm>
              <a:off x="1889100" y="1068850"/>
              <a:ext cx="16925" cy="17000"/>
            </a:xfrm>
            <a:custGeom>
              <a:avLst/>
              <a:gdLst/>
              <a:ahLst/>
              <a:cxnLst/>
              <a:rect l="l" t="t" r="r" b="b"/>
              <a:pathLst>
                <a:path w="677" h="680" extrusionOk="0">
                  <a:moveTo>
                    <a:pt x="340" y="119"/>
                  </a:moveTo>
                  <a:cubicBezTo>
                    <a:pt x="461" y="119"/>
                    <a:pt x="561" y="218"/>
                    <a:pt x="561" y="340"/>
                  </a:cubicBezTo>
                  <a:cubicBezTo>
                    <a:pt x="561" y="461"/>
                    <a:pt x="461" y="561"/>
                    <a:pt x="340" y="561"/>
                  </a:cubicBezTo>
                  <a:cubicBezTo>
                    <a:pt x="218" y="561"/>
                    <a:pt x="119" y="461"/>
                    <a:pt x="119" y="340"/>
                  </a:cubicBezTo>
                  <a:cubicBezTo>
                    <a:pt x="119" y="218"/>
                    <a:pt x="218" y="119"/>
                    <a:pt x="340" y="119"/>
                  </a:cubicBezTo>
                  <a:close/>
                  <a:moveTo>
                    <a:pt x="340" y="0"/>
                  </a:moveTo>
                  <a:cubicBezTo>
                    <a:pt x="152" y="0"/>
                    <a:pt x="0" y="152"/>
                    <a:pt x="0" y="340"/>
                  </a:cubicBezTo>
                  <a:cubicBezTo>
                    <a:pt x="0" y="528"/>
                    <a:pt x="152" y="679"/>
                    <a:pt x="340" y="679"/>
                  </a:cubicBezTo>
                  <a:cubicBezTo>
                    <a:pt x="525" y="679"/>
                    <a:pt x="677" y="528"/>
                    <a:pt x="677" y="340"/>
                  </a:cubicBezTo>
                  <a:cubicBezTo>
                    <a:pt x="677" y="152"/>
                    <a:pt x="525" y="0"/>
                    <a:pt x="340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8" name="Google Shape;3438;p36"/>
            <p:cNvSpPr/>
            <p:nvPr/>
          </p:nvSpPr>
          <p:spPr>
            <a:xfrm>
              <a:off x="1611125" y="977275"/>
              <a:ext cx="373450" cy="868550"/>
            </a:xfrm>
            <a:custGeom>
              <a:avLst/>
              <a:gdLst/>
              <a:ahLst/>
              <a:cxnLst/>
              <a:rect l="l" t="t" r="r" b="b"/>
              <a:pathLst>
                <a:path w="14938" h="34742" extrusionOk="0">
                  <a:moveTo>
                    <a:pt x="14598" y="34181"/>
                  </a:moveTo>
                  <a:cubicBezTo>
                    <a:pt x="14719" y="34181"/>
                    <a:pt x="14818" y="34280"/>
                    <a:pt x="14818" y="34401"/>
                  </a:cubicBezTo>
                  <a:cubicBezTo>
                    <a:pt x="14818" y="34523"/>
                    <a:pt x="14719" y="34622"/>
                    <a:pt x="14598" y="34622"/>
                  </a:cubicBezTo>
                  <a:cubicBezTo>
                    <a:pt x="14476" y="34622"/>
                    <a:pt x="14377" y="34523"/>
                    <a:pt x="14377" y="34401"/>
                  </a:cubicBezTo>
                  <a:cubicBezTo>
                    <a:pt x="14377" y="34280"/>
                    <a:pt x="14476" y="34181"/>
                    <a:pt x="14598" y="34181"/>
                  </a:cubicBezTo>
                  <a:close/>
                  <a:moveTo>
                    <a:pt x="83" y="0"/>
                  </a:moveTo>
                  <a:lnTo>
                    <a:pt x="0" y="83"/>
                  </a:lnTo>
                  <a:lnTo>
                    <a:pt x="9355" y="9422"/>
                  </a:lnTo>
                  <a:lnTo>
                    <a:pt x="9355" y="29250"/>
                  </a:lnTo>
                  <a:lnTo>
                    <a:pt x="14322" y="34208"/>
                  </a:lnTo>
                  <a:cubicBezTo>
                    <a:pt x="14283" y="34263"/>
                    <a:pt x="14258" y="34330"/>
                    <a:pt x="14258" y="34401"/>
                  </a:cubicBezTo>
                  <a:cubicBezTo>
                    <a:pt x="14258" y="34589"/>
                    <a:pt x="14410" y="34741"/>
                    <a:pt x="14598" y="34741"/>
                  </a:cubicBezTo>
                  <a:cubicBezTo>
                    <a:pt x="14785" y="34741"/>
                    <a:pt x="14937" y="34589"/>
                    <a:pt x="14937" y="34401"/>
                  </a:cubicBezTo>
                  <a:cubicBezTo>
                    <a:pt x="14937" y="34214"/>
                    <a:pt x="14785" y="34062"/>
                    <a:pt x="14598" y="34062"/>
                  </a:cubicBezTo>
                  <a:cubicBezTo>
                    <a:pt x="14526" y="34062"/>
                    <a:pt x="14460" y="34087"/>
                    <a:pt x="14404" y="34125"/>
                  </a:cubicBezTo>
                  <a:lnTo>
                    <a:pt x="9471" y="29201"/>
                  </a:lnTo>
                  <a:lnTo>
                    <a:pt x="9471" y="9375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9" name="Google Shape;3439;p36"/>
            <p:cNvSpPr/>
            <p:nvPr/>
          </p:nvSpPr>
          <p:spPr>
            <a:xfrm>
              <a:off x="1695175" y="963875"/>
              <a:ext cx="377650" cy="901950"/>
            </a:xfrm>
            <a:custGeom>
              <a:avLst/>
              <a:gdLst/>
              <a:ahLst/>
              <a:cxnLst/>
              <a:rect l="l" t="t" r="r" b="b"/>
              <a:pathLst>
                <a:path w="15106" h="36078" extrusionOk="0">
                  <a:moveTo>
                    <a:pt x="332" y="1"/>
                  </a:moveTo>
                  <a:lnTo>
                    <a:pt x="0" y="335"/>
                  </a:lnTo>
                  <a:lnTo>
                    <a:pt x="3178" y="3490"/>
                  </a:lnTo>
                  <a:lnTo>
                    <a:pt x="7859" y="8136"/>
                  </a:lnTo>
                  <a:lnTo>
                    <a:pt x="7859" y="29215"/>
                  </a:lnTo>
                  <a:lnTo>
                    <a:pt x="14322" y="35628"/>
                  </a:lnTo>
                  <a:cubicBezTo>
                    <a:pt x="14319" y="35647"/>
                    <a:pt x="14316" y="35663"/>
                    <a:pt x="14316" y="35683"/>
                  </a:cubicBezTo>
                  <a:cubicBezTo>
                    <a:pt x="14316" y="35901"/>
                    <a:pt x="14493" y="36078"/>
                    <a:pt x="14711" y="36078"/>
                  </a:cubicBezTo>
                  <a:cubicBezTo>
                    <a:pt x="14929" y="36078"/>
                    <a:pt x="15106" y="35901"/>
                    <a:pt x="15106" y="35683"/>
                  </a:cubicBezTo>
                  <a:cubicBezTo>
                    <a:pt x="15106" y="35465"/>
                    <a:pt x="14929" y="35288"/>
                    <a:pt x="14711" y="35288"/>
                  </a:cubicBezTo>
                  <a:cubicBezTo>
                    <a:pt x="14692" y="35288"/>
                    <a:pt x="14672" y="35291"/>
                    <a:pt x="14653" y="35294"/>
                  </a:cubicBezTo>
                  <a:lnTo>
                    <a:pt x="8332" y="29019"/>
                  </a:lnTo>
                  <a:lnTo>
                    <a:pt x="8332" y="7940"/>
                  </a:lnTo>
                  <a:lnTo>
                    <a:pt x="8263" y="7871"/>
                  </a:lnTo>
                  <a:lnTo>
                    <a:pt x="3294" y="2938"/>
                  </a:lnTo>
                  <a:lnTo>
                    <a:pt x="332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0" name="Google Shape;3440;p36"/>
            <p:cNvSpPr/>
            <p:nvPr/>
          </p:nvSpPr>
          <p:spPr>
            <a:xfrm>
              <a:off x="1563900" y="991550"/>
              <a:ext cx="348000" cy="843075"/>
            </a:xfrm>
            <a:custGeom>
              <a:avLst/>
              <a:gdLst/>
              <a:ahLst/>
              <a:cxnLst/>
              <a:rect l="l" t="t" r="r" b="b"/>
              <a:pathLst>
                <a:path w="13920" h="33723" extrusionOk="0">
                  <a:moveTo>
                    <a:pt x="84" y="1"/>
                  </a:moveTo>
                  <a:lnTo>
                    <a:pt x="1" y="83"/>
                  </a:lnTo>
                  <a:lnTo>
                    <a:pt x="9376" y="9442"/>
                  </a:lnTo>
                  <a:lnTo>
                    <a:pt x="9376" y="29270"/>
                  </a:lnTo>
                  <a:lnTo>
                    <a:pt x="13837" y="33723"/>
                  </a:lnTo>
                  <a:lnTo>
                    <a:pt x="13919" y="33640"/>
                  </a:lnTo>
                  <a:lnTo>
                    <a:pt x="9491" y="29220"/>
                  </a:lnTo>
                  <a:lnTo>
                    <a:pt x="9491" y="9392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1" name="Google Shape;3441;p36"/>
            <p:cNvSpPr/>
            <p:nvPr/>
          </p:nvSpPr>
          <p:spPr>
            <a:xfrm>
              <a:off x="1587225" y="984175"/>
              <a:ext cx="367050" cy="861650"/>
            </a:xfrm>
            <a:custGeom>
              <a:avLst/>
              <a:gdLst/>
              <a:ahLst/>
              <a:cxnLst/>
              <a:rect l="l" t="t" r="r" b="b"/>
              <a:pathLst>
                <a:path w="14682" h="34466" extrusionOk="0">
                  <a:moveTo>
                    <a:pt x="14344" y="33905"/>
                  </a:moveTo>
                  <a:cubicBezTo>
                    <a:pt x="14466" y="33905"/>
                    <a:pt x="14565" y="34004"/>
                    <a:pt x="14565" y="34125"/>
                  </a:cubicBezTo>
                  <a:cubicBezTo>
                    <a:pt x="14565" y="34247"/>
                    <a:pt x="14466" y="34346"/>
                    <a:pt x="14344" y="34346"/>
                  </a:cubicBezTo>
                  <a:cubicBezTo>
                    <a:pt x="14223" y="34346"/>
                    <a:pt x="14124" y="34247"/>
                    <a:pt x="14124" y="34125"/>
                  </a:cubicBezTo>
                  <a:cubicBezTo>
                    <a:pt x="14124" y="34004"/>
                    <a:pt x="14223" y="33905"/>
                    <a:pt x="14344" y="33905"/>
                  </a:cubicBezTo>
                  <a:close/>
                  <a:moveTo>
                    <a:pt x="87" y="0"/>
                  </a:moveTo>
                  <a:lnTo>
                    <a:pt x="1" y="83"/>
                  </a:lnTo>
                  <a:lnTo>
                    <a:pt x="9376" y="9441"/>
                  </a:lnTo>
                  <a:lnTo>
                    <a:pt x="9376" y="29256"/>
                  </a:lnTo>
                  <a:lnTo>
                    <a:pt x="14066" y="33932"/>
                  </a:lnTo>
                  <a:cubicBezTo>
                    <a:pt x="14027" y="33987"/>
                    <a:pt x="14005" y="34054"/>
                    <a:pt x="14005" y="34125"/>
                  </a:cubicBezTo>
                  <a:cubicBezTo>
                    <a:pt x="14005" y="34313"/>
                    <a:pt x="14157" y="34465"/>
                    <a:pt x="14344" y="34465"/>
                  </a:cubicBezTo>
                  <a:cubicBezTo>
                    <a:pt x="14529" y="34465"/>
                    <a:pt x="14681" y="34313"/>
                    <a:pt x="14681" y="34125"/>
                  </a:cubicBezTo>
                  <a:cubicBezTo>
                    <a:pt x="14681" y="33941"/>
                    <a:pt x="14529" y="33789"/>
                    <a:pt x="14344" y="33789"/>
                  </a:cubicBezTo>
                  <a:cubicBezTo>
                    <a:pt x="14273" y="33789"/>
                    <a:pt x="14204" y="33811"/>
                    <a:pt x="14148" y="33849"/>
                  </a:cubicBezTo>
                  <a:lnTo>
                    <a:pt x="9494" y="29206"/>
                  </a:lnTo>
                  <a:lnTo>
                    <a:pt x="9494" y="9391"/>
                  </a:lnTo>
                  <a:lnTo>
                    <a:pt x="87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42" name="Google Shape;3442;p36"/>
          <p:cNvSpPr txBox="1">
            <a:spLocks noGrp="1"/>
          </p:cNvSpPr>
          <p:nvPr>
            <p:ph type="title"/>
          </p:nvPr>
        </p:nvSpPr>
        <p:spPr>
          <a:xfrm>
            <a:off x="720000" y="365760"/>
            <a:ext cx="77040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443" name="Google Shape;3443;p36"/>
          <p:cNvSpPr txBox="1">
            <a:spLocks noGrp="1"/>
          </p:cNvSpPr>
          <p:nvPr>
            <p:ph type="subTitle" idx="1"/>
          </p:nvPr>
        </p:nvSpPr>
        <p:spPr>
          <a:xfrm>
            <a:off x="713225" y="2348950"/>
            <a:ext cx="20118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44" name="Google Shape;3444;p36"/>
          <p:cNvSpPr txBox="1">
            <a:spLocks noGrp="1"/>
          </p:cNvSpPr>
          <p:nvPr>
            <p:ph type="subTitle" idx="2"/>
          </p:nvPr>
        </p:nvSpPr>
        <p:spPr>
          <a:xfrm>
            <a:off x="713225" y="3971363"/>
            <a:ext cx="20118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45" name="Google Shape;3445;p36"/>
          <p:cNvSpPr txBox="1">
            <a:spLocks noGrp="1"/>
          </p:cNvSpPr>
          <p:nvPr>
            <p:ph type="subTitle" idx="3"/>
          </p:nvPr>
        </p:nvSpPr>
        <p:spPr>
          <a:xfrm>
            <a:off x="3566100" y="3971363"/>
            <a:ext cx="20118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46" name="Google Shape;3446;p36"/>
          <p:cNvSpPr txBox="1">
            <a:spLocks noGrp="1"/>
          </p:cNvSpPr>
          <p:nvPr>
            <p:ph type="subTitle" idx="4"/>
          </p:nvPr>
        </p:nvSpPr>
        <p:spPr>
          <a:xfrm>
            <a:off x="3566100" y="2348950"/>
            <a:ext cx="20118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47" name="Google Shape;3447;p36"/>
          <p:cNvSpPr txBox="1">
            <a:spLocks noGrp="1"/>
          </p:cNvSpPr>
          <p:nvPr>
            <p:ph type="subTitle" idx="5"/>
          </p:nvPr>
        </p:nvSpPr>
        <p:spPr>
          <a:xfrm>
            <a:off x="6418115" y="3971363"/>
            <a:ext cx="20118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48" name="Google Shape;3448;p36"/>
          <p:cNvSpPr txBox="1">
            <a:spLocks noGrp="1"/>
          </p:cNvSpPr>
          <p:nvPr>
            <p:ph type="subTitle" idx="6"/>
          </p:nvPr>
        </p:nvSpPr>
        <p:spPr>
          <a:xfrm>
            <a:off x="6418115" y="2348950"/>
            <a:ext cx="20118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49" name="Google Shape;3449;p36"/>
          <p:cNvSpPr txBox="1">
            <a:spLocks noGrp="1"/>
          </p:cNvSpPr>
          <p:nvPr>
            <p:ph type="subTitle" idx="7"/>
          </p:nvPr>
        </p:nvSpPr>
        <p:spPr>
          <a:xfrm>
            <a:off x="713225" y="2044150"/>
            <a:ext cx="20118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450" name="Google Shape;3450;p36"/>
          <p:cNvSpPr txBox="1">
            <a:spLocks noGrp="1"/>
          </p:cNvSpPr>
          <p:nvPr>
            <p:ph type="subTitle" idx="8"/>
          </p:nvPr>
        </p:nvSpPr>
        <p:spPr>
          <a:xfrm>
            <a:off x="713225" y="3666573"/>
            <a:ext cx="20118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451" name="Google Shape;3451;p36"/>
          <p:cNvSpPr txBox="1">
            <a:spLocks noGrp="1"/>
          </p:cNvSpPr>
          <p:nvPr>
            <p:ph type="subTitle" idx="9"/>
          </p:nvPr>
        </p:nvSpPr>
        <p:spPr>
          <a:xfrm>
            <a:off x="3566100" y="3666573"/>
            <a:ext cx="20118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452" name="Google Shape;3452;p36"/>
          <p:cNvSpPr txBox="1">
            <a:spLocks noGrp="1"/>
          </p:cNvSpPr>
          <p:nvPr>
            <p:ph type="subTitle" idx="13"/>
          </p:nvPr>
        </p:nvSpPr>
        <p:spPr>
          <a:xfrm>
            <a:off x="3566100" y="2044150"/>
            <a:ext cx="20118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453" name="Google Shape;3453;p36"/>
          <p:cNvSpPr txBox="1">
            <a:spLocks noGrp="1"/>
          </p:cNvSpPr>
          <p:nvPr>
            <p:ph type="subTitle" idx="14"/>
          </p:nvPr>
        </p:nvSpPr>
        <p:spPr>
          <a:xfrm>
            <a:off x="6418115" y="3666573"/>
            <a:ext cx="20118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454" name="Google Shape;3454;p36"/>
          <p:cNvSpPr txBox="1">
            <a:spLocks noGrp="1"/>
          </p:cNvSpPr>
          <p:nvPr>
            <p:ph type="subTitle" idx="15"/>
          </p:nvPr>
        </p:nvSpPr>
        <p:spPr>
          <a:xfrm>
            <a:off x="6418115" y="2044150"/>
            <a:ext cx="20118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3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6" name="Google Shape;3456;p37"/>
          <p:cNvSpPr txBox="1">
            <a:spLocks noGrp="1"/>
          </p:cNvSpPr>
          <p:nvPr>
            <p:ph type="title"/>
          </p:nvPr>
        </p:nvSpPr>
        <p:spPr>
          <a:xfrm>
            <a:off x="2347938" y="997200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75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457" name="Google Shape;3457;p37"/>
          <p:cNvSpPr txBox="1">
            <a:spLocks noGrp="1"/>
          </p:cNvSpPr>
          <p:nvPr>
            <p:ph type="subTitle" idx="1"/>
          </p:nvPr>
        </p:nvSpPr>
        <p:spPr>
          <a:xfrm>
            <a:off x="713125" y="1979700"/>
            <a:ext cx="77175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58" name="Google Shape;3458;p37"/>
          <p:cNvSpPr txBox="1"/>
          <p:nvPr/>
        </p:nvSpPr>
        <p:spPr>
          <a:xfrm>
            <a:off x="2194575" y="3778175"/>
            <a:ext cx="4754700" cy="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  <a:t>CREDITS: This presentation template was created by </a:t>
            </a:r>
            <a:r>
              <a:rPr lang="en-GB" sz="1200" b="1">
                <a:solidFill>
                  <a:schemeClr val="accent6"/>
                </a:solidFill>
                <a:uFill>
                  <a:noFill/>
                </a:uFill>
                <a:latin typeface="Asap"/>
                <a:ea typeface="Asap"/>
                <a:cs typeface="Asap"/>
                <a:sym typeface="Asap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-GB" sz="1200" b="1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  <a:t>,</a:t>
            </a:r>
            <a:r>
              <a:rPr lang="en-GB" sz="1200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  <a:t> and includes icons by</a:t>
            </a:r>
            <a:r>
              <a:rPr lang="en-GB" sz="1200" b="1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GB" sz="1200" b="1">
                <a:solidFill>
                  <a:schemeClr val="accent6"/>
                </a:solidFill>
                <a:uFill>
                  <a:noFill/>
                </a:uFill>
                <a:latin typeface="Asap"/>
                <a:ea typeface="Asap"/>
                <a:cs typeface="Asap"/>
                <a:sym typeface="Asap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-GB" sz="1200" b="1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  <a:t>,</a:t>
            </a:r>
            <a:r>
              <a:rPr lang="en-GB" sz="1200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  <a:t> and infographics &amp; images by </a:t>
            </a:r>
            <a:r>
              <a:rPr lang="en-GB" sz="1200" b="1">
                <a:solidFill>
                  <a:schemeClr val="accent6"/>
                </a:solidFill>
                <a:uFill>
                  <a:noFill/>
                </a:uFill>
                <a:latin typeface="Asap"/>
                <a:ea typeface="Asap"/>
                <a:cs typeface="Asap"/>
                <a:sym typeface="Asap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-GB" sz="1200" b="1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endParaRPr sz="1200" b="1">
              <a:solidFill>
                <a:schemeClr val="accent6"/>
              </a:solidFill>
              <a:latin typeface="Asap"/>
              <a:ea typeface="Asap"/>
              <a:cs typeface="Asap"/>
              <a:sym typeface="Asap"/>
            </a:endParaRPr>
          </a:p>
        </p:txBody>
      </p:sp>
      <p:grpSp>
        <p:nvGrpSpPr>
          <p:cNvPr id="3459" name="Google Shape;3459;p37"/>
          <p:cNvGrpSpPr/>
          <p:nvPr/>
        </p:nvGrpSpPr>
        <p:grpSpPr>
          <a:xfrm>
            <a:off x="-1022217" y="-1305733"/>
            <a:ext cx="11188434" cy="3825856"/>
            <a:chOff x="-1022217" y="-848533"/>
            <a:chExt cx="11188434" cy="3825856"/>
          </a:xfrm>
        </p:grpSpPr>
        <p:grpSp>
          <p:nvGrpSpPr>
            <p:cNvPr id="3460" name="Google Shape;3460;p37"/>
            <p:cNvGrpSpPr/>
            <p:nvPr/>
          </p:nvGrpSpPr>
          <p:grpSpPr>
            <a:xfrm rot="-1799983">
              <a:off x="-517064" y="-325841"/>
              <a:ext cx="2835804" cy="2780472"/>
              <a:chOff x="1400775" y="920275"/>
              <a:chExt cx="1637475" cy="1605525"/>
            </a:xfrm>
          </p:grpSpPr>
          <p:sp>
            <p:nvSpPr>
              <p:cNvPr id="3461" name="Google Shape;3461;p37"/>
              <p:cNvSpPr/>
              <p:nvPr/>
            </p:nvSpPr>
            <p:spPr>
              <a:xfrm>
                <a:off x="2472400" y="990525"/>
                <a:ext cx="16925" cy="247025"/>
              </a:xfrm>
              <a:custGeom>
                <a:avLst/>
                <a:gdLst/>
                <a:ahLst/>
                <a:cxnLst/>
                <a:rect l="l" t="t" r="r" b="b"/>
                <a:pathLst>
                  <a:path w="677" h="9881" extrusionOk="0">
                    <a:moveTo>
                      <a:pt x="337" y="9320"/>
                    </a:moveTo>
                    <a:cubicBezTo>
                      <a:pt x="458" y="9320"/>
                      <a:pt x="558" y="9419"/>
                      <a:pt x="558" y="9540"/>
                    </a:cubicBezTo>
                    <a:cubicBezTo>
                      <a:pt x="558" y="9662"/>
                      <a:pt x="458" y="9761"/>
                      <a:pt x="337" y="9761"/>
                    </a:cubicBezTo>
                    <a:cubicBezTo>
                      <a:pt x="215" y="9761"/>
                      <a:pt x="116" y="9662"/>
                      <a:pt x="116" y="9540"/>
                    </a:cubicBezTo>
                    <a:cubicBezTo>
                      <a:pt x="116" y="9419"/>
                      <a:pt x="215" y="9320"/>
                      <a:pt x="337" y="9320"/>
                    </a:cubicBezTo>
                    <a:close/>
                    <a:moveTo>
                      <a:pt x="279" y="0"/>
                    </a:moveTo>
                    <a:lnTo>
                      <a:pt x="279" y="9206"/>
                    </a:lnTo>
                    <a:cubicBezTo>
                      <a:pt x="122" y="9237"/>
                      <a:pt x="0" y="9375"/>
                      <a:pt x="0" y="9540"/>
                    </a:cubicBezTo>
                    <a:cubicBezTo>
                      <a:pt x="0" y="9728"/>
                      <a:pt x="152" y="9880"/>
                      <a:pt x="337" y="9880"/>
                    </a:cubicBezTo>
                    <a:cubicBezTo>
                      <a:pt x="525" y="9880"/>
                      <a:pt x="676" y="9728"/>
                      <a:pt x="676" y="9540"/>
                    </a:cubicBezTo>
                    <a:cubicBezTo>
                      <a:pt x="676" y="9375"/>
                      <a:pt x="555" y="9237"/>
                      <a:pt x="398" y="9206"/>
                    </a:cubicBezTo>
                    <a:lnTo>
                      <a:pt x="398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2" name="Google Shape;3462;p37"/>
              <p:cNvSpPr/>
              <p:nvPr/>
            </p:nvSpPr>
            <p:spPr>
              <a:xfrm>
                <a:off x="2905300" y="1457050"/>
                <a:ext cx="73250" cy="126800"/>
              </a:xfrm>
              <a:custGeom>
                <a:avLst/>
                <a:gdLst/>
                <a:ahLst/>
                <a:cxnLst/>
                <a:rect l="l" t="t" r="r" b="b"/>
                <a:pathLst>
                  <a:path w="2930" h="5072" extrusionOk="0">
                    <a:moveTo>
                      <a:pt x="337" y="4511"/>
                    </a:moveTo>
                    <a:cubicBezTo>
                      <a:pt x="459" y="4511"/>
                      <a:pt x="558" y="4610"/>
                      <a:pt x="558" y="4732"/>
                    </a:cubicBezTo>
                    <a:cubicBezTo>
                      <a:pt x="558" y="4853"/>
                      <a:pt x="459" y="4952"/>
                      <a:pt x="337" y="4952"/>
                    </a:cubicBezTo>
                    <a:cubicBezTo>
                      <a:pt x="216" y="4952"/>
                      <a:pt x="117" y="4853"/>
                      <a:pt x="117" y="4732"/>
                    </a:cubicBezTo>
                    <a:cubicBezTo>
                      <a:pt x="117" y="4610"/>
                      <a:pt x="216" y="4511"/>
                      <a:pt x="337" y="4511"/>
                    </a:cubicBezTo>
                    <a:close/>
                    <a:moveTo>
                      <a:pt x="509" y="0"/>
                    </a:moveTo>
                    <a:lnTo>
                      <a:pt x="279" y="232"/>
                    </a:lnTo>
                    <a:lnTo>
                      <a:pt x="279" y="4400"/>
                    </a:lnTo>
                    <a:cubicBezTo>
                      <a:pt x="119" y="4428"/>
                      <a:pt x="1" y="4566"/>
                      <a:pt x="1" y="4732"/>
                    </a:cubicBezTo>
                    <a:cubicBezTo>
                      <a:pt x="1" y="4919"/>
                      <a:pt x="152" y="5071"/>
                      <a:pt x="337" y="5071"/>
                    </a:cubicBezTo>
                    <a:cubicBezTo>
                      <a:pt x="525" y="5071"/>
                      <a:pt x="677" y="4919"/>
                      <a:pt x="677" y="4732"/>
                    </a:cubicBezTo>
                    <a:cubicBezTo>
                      <a:pt x="677" y="4566"/>
                      <a:pt x="556" y="4428"/>
                      <a:pt x="398" y="4400"/>
                    </a:cubicBezTo>
                    <a:lnTo>
                      <a:pt x="398" y="279"/>
                    </a:lnTo>
                    <a:lnTo>
                      <a:pt x="558" y="119"/>
                    </a:lnTo>
                    <a:lnTo>
                      <a:pt x="2930" y="119"/>
                    </a:lnTo>
                    <a:lnTo>
                      <a:pt x="2930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3" name="Google Shape;3463;p37"/>
              <p:cNvSpPr/>
              <p:nvPr/>
            </p:nvSpPr>
            <p:spPr>
              <a:xfrm>
                <a:off x="2400400" y="1336750"/>
                <a:ext cx="16950" cy="16925"/>
              </a:xfrm>
              <a:custGeom>
                <a:avLst/>
                <a:gdLst/>
                <a:ahLst/>
                <a:cxnLst/>
                <a:rect l="l" t="t" r="r" b="b"/>
                <a:pathLst>
                  <a:path w="678" h="677" extrusionOk="0">
                    <a:moveTo>
                      <a:pt x="340" y="119"/>
                    </a:moveTo>
                    <a:cubicBezTo>
                      <a:pt x="462" y="119"/>
                      <a:pt x="561" y="219"/>
                      <a:pt x="561" y="340"/>
                    </a:cubicBezTo>
                    <a:cubicBezTo>
                      <a:pt x="561" y="462"/>
                      <a:pt x="462" y="561"/>
                      <a:pt x="340" y="561"/>
                    </a:cubicBezTo>
                    <a:cubicBezTo>
                      <a:pt x="219" y="561"/>
                      <a:pt x="120" y="462"/>
                      <a:pt x="120" y="340"/>
                    </a:cubicBezTo>
                    <a:cubicBezTo>
                      <a:pt x="120" y="219"/>
                      <a:pt x="219" y="119"/>
                      <a:pt x="340" y="119"/>
                    </a:cubicBezTo>
                    <a:close/>
                    <a:moveTo>
                      <a:pt x="340" y="1"/>
                    </a:moveTo>
                    <a:cubicBezTo>
                      <a:pt x="153" y="1"/>
                      <a:pt x="1" y="152"/>
                      <a:pt x="1" y="340"/>
                    </a:cubicBezTo>
                    <a:cubicBezTo>
                      <a:pt x="1" y="525"/>
                      <a:pt x="153" y="677"/>
                      <a:pt x="340" y="677"/>
                    </a:cubicBezTo>
                    <a:cubicBezTo>
                      <a:pt x="525" y="677"/>
                      <a:pt x="677" y="525"/>
                      <a:pt x="677" y="340"/>
                    </a:cubicBezTo>
                    <a:cubicBezTo>
                      <a:pt x="677" y="152"/>
                      <a:pt x="525" y="1"/>
                      <a:pt x="340" y="1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4" name="Google Shape;3464;p37"/>
              <p:cNvSpPr/>
              <p:nvPr/>
            </p:nvSpPr>
            <p:spPr>
              <a:xfrm>
                <a:off x="2727800" y="1624750"/>
                <a:ext cx="310450" cy="193250"/>
              </a:xfrm>
              <a:custGeom>
                <a:avLst/>
                <a:gdLst/>
                <a:ahLst/>
                <a:cxnLst/>
                <a:rect l="l" t="t" r="r" b="b"/>
                <a:pathLst>
                  <a:path w="12418" h="7730" extrusionOk="0">
                    <a:moveTo>
                      <a:pt x="12083" y="0"/>
                    </a:moveTo>
                    <a:lnTo>
                      <a:pt x="5036" y="7100"/>
                    </a:lnTo>
                    <a:lnTo>
                      <a:pt x="710" y="7100"/>
                    </a:lnTo>
                    <a:cubicBezTo>
                      <a:pt x="638" y="7004"/>
                      <a:pt x="525" y="6940"/>
                      <a:pt x="395" y="6940"/>
                    </a:cubicBezTo>
                    <a:cubicBezTo>
                      <a:pt x="177" y="6940"/>
                      <a:pt x="1" y="7117"/>
                      <a:pt x="1" y="7335"/>
                    </a:cubicBezTo>
                    <a:cubicBezTo>
                      <a:pt x="1" y="7553"/>
                      <a:pt x="177" y="7730"/>
                      <a:pt x="395" y="7730"/>
                    </a:cubicBezTo>
                    <a:cubicBezTo>
                      <a:pt x="525" y="7730"/>
                      <a:pt x="638" y="7669"/>
                      <a:pt x="710" y="7572"/>
                    </a:cubicBezTo>
                    <a:lnTo>
                      <a:pt x="5232" y="7572"/>
                    </a:lnTo>
                    <a:lnTo>
                      <a:pt x="12417" y="331"/>
                    </a:lnTo>
                    <a:lnTo>
                      <a:pt x="12083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5" name="Google Shape;3465;p37"/>
              <p:cNvSpPr/>
              <p:nvPr/>
            </p:nvSpPr>
            <p:spPr>
              <a:xfrm>
                <a:off x="2400400" y="1367250"/>
                <a:ext cx="16950" cy="16950"/>
              </a:xfrm>
              <a:custGeom>
                <a:avLst/>
                <a:gdLst/>
                <a:ahLst/>
                <a:cxnLst/>
                <a:rect l="l" t="t" r="r" b="b"/>
                <a:pathLst>
                  <a:path w="678" h="678" extrusionOk="0">
                    <a:moveTo>
                      <a:pt x="340" y="119"/>
                    </a:moveTo>
                    <a:cubicBezTo>
                      <a:pt x="462" y="119"/>
                      <a:pt x="561" y="219"/>
                      <a:pt x="561" y="340"/>
                    </a:cubicBezTo>
                    <a:cubicBezTo>
                      <a:pt x="561" y="462"/>
                      <a:pt x="462" y="558"/>
                      <a:pt x="340" y="558"/>
                    </a:cubicBezTo>
                    <a:cubicBezTo>
                      <a:pt x="219" y="558"/>
                      <a:pt x="120" y="462"/>
                      <a:pt x="120" y="340"/>
                    </a:cubicBezTo>
                    <a:cubicBezTo>
                      <a:pt x="120" y="219"/>
                      <a:pt x="219" y="119"/>
                      <a:pt x="340" y="119"/>
                    </a:cubicBezTo>
                    <a:close/>
                    <a:moveTo>
                      <a:pt x="340" y="1"/>
                    </a:moveTo>
                    <a:cubicBezTo>
                      <a:pt x="153" y="1"/>
                      <a:pt x="1" y="153"/>
                      <a:pt x="1" y="340"/>
                    </a:cubicBezTo>
                    <a:cubicBezTo>
                      <a:pt x="1" y="525"/>
                      <a:pt x="153" y="677"/>
                      <a:pt x="340" y="677"/>
                    </a:cubicBezTo>
                    <a:cubicBezTo>
                      <a:pt x="525" y="677"/>
                      <a:pt x="677" y="525"/>
                      <a:pt x="677" y="340"/>
                    </a:cubicBezTo>
                    <a:cubicBezTo>
                      <a:pt x="677" y="153"/>
                      <a:pt x="525" y="1"/>
                      <a:pt x="340" y="1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6" name="Google Shape;3466;p37"/>
              <p:cNvSpPr/>
              <p:nvPr/>
            </p:nvSpPr>
            <p:spPr>
              <a:xfrm>
                <a:off x="2399025" y="1396800"/>
                <a:ext cx="19775" cy="19825"/>
              </a:xfrm>
              <a:custGeom>
                <a:avLst/>
                <a:gdLst/>
                <a:ahLst/>
                <a:cxnLst/>
                <a:rect l="l" t="t" r="r" b="b"/>
                <a:pathLst>
                  <a:path w="791" h="793" extrusionOk="0">
                    <a:moveTo>
                      <a:pt x="395" y="0"/>
                    </a:moveTo>
                    <a:cubicBezTo>
                      <a:pt x="177" y="0"/>
                      <a:pt x="1" y="177"/>
                      <a:pt x="1" y="398"/>
                    </a:cubicBezTo>
                    <a:cubicBezTo>
                      <a:pt x="1" y="616"/>
                      <a:pt x="177" y="793"/>
                      <a:pt x="395" y="793"/>
                    </a:cubicBezTo>
                    <a:cubicBezTo>
                      <a:pt x="613" y="793"/>
                      <a:pt x="790" y="616"/>
                      <a:pt x="790" y="398"/>
                    </a:cubicBezTo>
                    <a:cubicBezTo>
                      <a:pt x="790" y="177"/>
                      <a:pt x="613" y="0"/>
                      <a:pt x="395" y="0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7" name="Google Shape;3467;p37"/>
              <p:cNvSpPr/>
              <p:nvPr/>
            </p:nvSpPr>
            <p:spPr>
              <a:xfrm>
                <a:off x="2391725" y="990525"/>
                <a:ext cx="83725" cy="512775"/>
              </a:xfrm>
              <a:custGeom>
                <a:avLst/>
                <a:gdLst/>
                <a:ahLst/>
                <a:cxnLst/>
                <a:rect l="l" t="t" r="r" b="b"/>
                <a:pathLst>
                  <a:path w="3349" h="20511" extrusionOk="0">
                    <a:moveTo>
                      <a:pt x="0" y="0"/>
                    </a:moveTo>
                    <a:lnTo>
                      <a:pt x="0" y="8988"/>
                    </a:lnTo>
                    <a:lnTo>
                      <a:pt x="2716" y="11685"/>
                    </a:lnTo>
                    <a:lnTo>
                      <a:pt x="2716" y="19801"/>
                    </a:lnTo>
                    <a:cubicBezTo>
                      <a:pt x="2620" y="19873"/>
                      <a:pt x="2556" y="19986"/>
                      <a:pt x="2556" y="20116"/>
                    </a:cubicBezTo>
                    <a:cubicBezTo>
                      <a:pt x="2556" y="20334"/>
                      <a:pt x="2733" y="20511"/>
                      <a:pt x="2951" y="20511"/>
                    </a:cubicBezTo>
                    <a:cubicBezTo>
                      <a:pt x="3169" y="20511"/>
                      <a:pt x="3349" y="20334"/>
                      <a:pt x="3349" y="20116"/>
                    </a:cubicBezTo>
                    <a:cubicBezTo>
                      <a:pt x="3349" y="19986"/>
                      <a:pt x="3285" y="19873"/>
                      <a:pt x="3188" y="19801"/>
                    </a:cubicBezTo>
                    <a:lnTo>
                      <a:pt x="3188" y="11489"/>
                    </a:lnTo>
                    <a:lnTo>
                      <a:pt x="472" y="8792"/>
                    </a:lnTo>
                    <a:lnTo>
                      <a:pt x="472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8" name="Google Shape;3468;p37"/>
              <p:cNvSpPr/>
              <p:nvPr/>
            </p:nvSpPr>
            <p:spPr>
              <a:xfrm>
                <a:off x="2688525" y="1369200"/>
                <a:ext cx="297400" cy="472550"/>
              </a:xfrm>
              <a:custGeom>
                <a:avLst/>
                <a:gdLst/>
                <a:ahLst/>
                <a:cxnLst/>
                <a:rect l="l" t="t" r="r" b="b"/>
                <a:pathLst>
                  <a:path w="11896" h="18902" extrusionOk="0">
                    <a:moveTo>
                      <a:pt x="338" y="18341"/>
                    </a:moveTo>
                    <a:cubicBezTo>
                      <a:pt x="459" y="18341"/>
                      <a:pt x="559" y="18440"/>
                      <a:pt x="559" y="18562"/>
                    </a:cubicBezTo>
                    <a:cubicBezTo>
                      <a:pt x="559" y="18683"/>
                      <a:pt x="459" y="18782"/>
                      <a:pt x="338" y="18782"/>
                    </a:cubicBezTo>
                    <a:cubicBezTo>
                      <a:pt x="216" y="18782"/>
                      <a:pt x="117" y="18683"/>
                      <a:pt x="117" y="18562"/>
                    </a:cubicBezTo>
                    <a:cubicBezTo>
                      <a:pt x="117" y="18440"/>
                      <a:pt x="216" y="18341"/>
                      <a:pt x="338" y="18341"/>
                    </a:cubicBezTo>
                    <a:close/>
                    <a:moveTo>
                      <a:pt x="7051" y="0"/>
                    </a:moveTo>
                    <a:lnTo>
                      <a:pt x="5202" y="1863"/>
                    </a:lnTo>
                    <a:lnTo>
                      <a:pt x="5202" y="8196"/>
                    </a:lnTo>
                    <a:lnTo>
                      <a:pt x="280" y="13154"/>
                    </a:lnTo>
                    <a:lnTo>
                      <a:pt x="280" y="18228"/>
                    </a:lnTo>
                    <a:cubicBezTo>
                      <a:pt x="120" y="18258"/>
                      <a:pt x="1" y="18396"/>
                      <a:pt x="1" y="18562"/>
                    </a:cubicBezTo>
                    <a:cubicBezTo>
                      <a:pt x="1" y="18749"/>
                      <a:pt x="153" y="18901"/>
                      <a:pt x="338" y="18901"/>
                    </a:cubicBezTo>
                    <a:cubicBezTo>
                      <a:pt x="525" y="18901"/>
                      <a:pt x="677" y="18749"/>
                      <a:pt x="677" y="18562"/>
                    </a:cubicBezTo>
                    <a:cubicBezTo>
                      <a:pt x="677" y="18396"/>
                      <a:pt x="556" y="18258"/>
                      <a:pt x="398" y="18228"/>
                    </a:cubicBezTo>
                    <a:lnTo>
                      <a:pt x="398" y="13201"/>
                    </a:lnTo>
                    <a:lnTo>
                      <a:pt x="5318" y="8243"/>
                    </a:lnTo>
                    <a:lnTo>
                      <a:pt x="5318" y="1913"/>
                    </a:lnTo>
                    <a:lnTo>
                      <a:pt x="7101" y="116"/>
                    </a:lnTo>
                    <a:lnTo>
                      <a:pt x="11896" y="116"/>
                    </a:lnTo>
                    <a:lnTo>
                      <a:pt x="11896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9" name="Google Shape;3469;p37"/>
              <p:cNvSpPr/>
              <p:nvPr/>
            </p:nvSpPr>
            <p:spPr>
              <a:xfrm>
                <a:off x="2425675" y="990525"/>
                <a:ext cx="16925" cy="200575"/>
              </a:xfrm>
              <a:custGeom>
                <a:avLst/>
                <a:gdLst/>
                <a:ahLst/>
                <a:cxnLst/>
                <a:rect l="l" t="t" r="r" b="b"/>
                <a:pathLst>
                  <a:path w="677" h="8023" extrusionOk="0">
                    <a:moveTo>
                      <a:pt x="337" y="7465"/>
                    </a:moveTo>
                    <a:cubicBezTo>
                      <a:pt x="458" y="7465"/>
                      <a:pt x="558" y="7564"/>
                      <a:pt x="558" y="7685"/>
                    </a:cubicBezTo>
                    <a:cubicBezTo>
                      <a:pt x="558" y="7807"/>
                      <a:pt x="458" y="7906"/>
                      <a:pt x="337" y="7906"/>
                    </a:cubicBezTo>
                    <a:cubicBezTo>
                      <a:pt x="216" y="7906"/>
                      <a:pt x="116" y="7807"/>
                      <a:pt x="116" y="7685"/>
                    </a:cubicBezTo>
                    <a:cubicBezTo>
                      <a:pt x="116" y="7564"/>
                      <a:pt x="216" y="7465"/>
                      <a:pt x="337" y="7465"/>
                    </a:cubicBezTo>
                    <a:close/>
                    <a:moveTo>
                      <a:pt x="279" y="0"/>
                    </a:moveTo>
                    <a:lnTo>
                      <a:pt x="279" y="7351"/>
                    </a:lnTo>
                    <a:cubicBezTo>
                      <a:pt x="122" y="7379"/>
                      <a:pt x="0" y="7517"/>
                      <a:pt x="0" y="7685"/>
                    </a:cubicBezTo>
                    <a:cubicBezTo>
                      <a:pt x="0" y="7870"/>
                      <a:pt x="149" y="8022"/>
                      <a:pt x="337" y="8022"/>
                    </a:cubicBezTo>
                    <a:cubicBezTo>
                      <a:pt x="525" y="8022"/>
                      <a:pt x="677" y="7870"/>
                      <a:pt x="677" y="7685"/>
                    </a:cubicBezTo>
                    <a:cubicBezTo>
                      <a:pt x="677" y="7520"/>
                      <a:pt x="555" y="7382"/>
                      <a:pt x="398" y="7351"/>
                    </a:cubicBezTo>
                    <a:lnTo>
                      <a:pt x="398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0" name="Google Shape;3470;p37"/>
              <p:cNvSpPr/>
              <p:nvPr/>
            </p:nvSpPr>
            <p:spPr>
              <a:xfrm>
                <a:off x="2664875" y="1345800"/>
                <a:ext cx="321000" cy="519675"/>
              </a:xfrm>
              <a:custGeom>
                <a:avLst/>
                <a:gdLst/>
                <a:ahLst/>
                <a:cxnLst/>
                <a:rect l="l" t="t" r="r" b="b"/>
                <a:pathLst>
                  <a:path w="12840" h="20787" extrusionOk="0">
                    <a:moveTo>
                      <a:pt x="340" y="20229"/>
                    </a:moveTo>
                    <a:cubicBezTo>
                      <a:pt x="461" y="20229"/>
                      <a:pt x="560" y="20329"/>
                      <a:pt x="560" y="20450"/>
                    </a:cubicBezTo>
                    <a:cubicBezTo>
                      <a:pt x="560" y="20571"/>
                      <a:pt x="461" y="20668"/>
                      <a:pt x="340" y="20668"/>
                    </a:cubicBezTo>
                    <a:cubicBezTo>
                      <a:pt x="218" y="20668"/>
                      <a:pt x="119" y="20571"/>
                      <a:pt x="119" y="20450"/>
                    </a:cubicBezTo>
                    <a:cubicBezTo>
                      <a:pt x="119" y="20329"/>
                      <a:pt x="218" y="20229"/>
                      <a:pt x="340" y="20229"/>
                    </a:cubicBezTo>
                    <a:close/>
                    <a:moveTo>
                      <a:pt x="7685" y="0"/>
                    </a:moveTo>
                    <a:lnTo>
                      <a:pt x="5201" y="2501"/>
                    </a:lnTo>
                    <a:lnTo>
                      <a:pt x="5201" y="8834"/>
                    </a:lnTo>
                    <a:lnTo>
                      <a:pt x="279" y="13792"/>
                    </a:lnTo>
                    <a:lnTo>
                      <a:pt x="279" y="20116"/>
                    </a:lnTo>
                    <a:cubicBezTo>
                      <a:pt x="122" y="20144"/>
                      <a:pt x="0" y="20282"/>
                      <a:pt x="0" y="20450"/>
                    </a:cubicBezTo>
                    <a:cubicBezTo>
                      <a:pt x="0" y="20635"/>
                      <a:pt x="152" y="20787"/>
                      <a:pt x="340" y="20787"/>
                    </a:cubicBezTo>
                    <a:cubicBezTo>
                      <a:pt x="525" y="20787"/>
                      <a:pt x="676" y="20635"/>
                      <a:pt x="676" y="20450"/>
                    </a:cubicBezTo>
                    <a:cubicBezTo>
                      <a:pt x="676" y="20282"/>
                      <a:pt x="555" y="20144"/>
                      <a:pt x="398" y="20116"/>
                    </a:cubicBezTo>
                    <a:lnTo>
                      <a:pt x="398" y="13839"/>
                    </a:lnTo>
                    <a:lnTo>
                      <a:pt x="5320" y="8881"/>
                    </a:lnTo>
                    <a:lnTo>
                      <a:pt x="5320" y="2551"/>
                    </a:lnTo>
                    <a:lnTo>
                      <a:pt x="7732" y="119"/>
                    </a:lnTo>
                    <a:lnTo>
                      <a:pt x="12839" y="119"/>
                    </a:lnTo>
                    <a:lnTo>
                      <a:pt x="12839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1" name="Google Shape;3471;p37"/>
              <p:cNvSpPr/>
              <p:nvPr/>
            </p:nvSpPr>
            <p:spPr>
              <a:xfrm>
                <a:off x="2449000" y="990525"/>
                <a:ext cx="16925" cy="223825"/>
              </a:xfrm>
              <a:custGeom>
                <a:avLst/>
                <a:gdLst/>
                <a:ahLst/>
                <a:cxnLst/>
                <a:rect l="l" t="t" r="r" b="b"/>
                <a:pathLst>
                  <a:path w="677" h="8953" extrusionOk="0">
                    <a:moveTo>
                      <a:pt x="340" y="8392"/>
                    </a:moveTo>
                    <a:cubicBezTo>
                      <a:pt x="461" y="8392"/>
                      <a:pt x="561" y="8491"/>
                      <a:pt x="561" y="8613"/>
                    </a:cubicBezTo>
                    <a:cubicBezTo>
                      <a:pt x="561" y="8734"/>
                      <a:pt x="461" y="8834"/>
                      <a:pt x="340" y="8834"/>
                    </a:cubicBezTo>
                    <a:cubicBezTo>
                      <a:pt x="218" y="8834"/>
                      <a:pt x="119" y="8734"/>
                      <a:pt x="119" y="8613"/>
                    </a:cubicBezTo>
                    <a:cubicBezTo>
                      <a:pt x="119" y="8491"/>
                      <a:pt x="218" y="8392"/>
                      <a:pt x="340" y="8392"/>
                    </a:cubicBezTo>
                    <a:close/>
                    <a:moveTo>
                      <a:pt x="279" y="0"/>
                    </a:moveTo>
                    <a:lnTo>
                      <a:pt x="279" y="8279"/>
                    </a:lnTo>
                    <a:cubicBezTo>
                      <a:pt x="122" y="8307"/>
                      <a:pt x="0" y="8445"/>
                      <a:pt x="0" y="8613"/>
                    </a:cubicBezTo>
                    <a:cubicBezTo>
                      <a:pt x="0" y="8801"/>
                      <a:pt x="152" y="8952"/>
                      <a:pt x="340" y="8952"/>
                    </a:cubicBezTo>
                    <a:cubicBezTo>
                      <a:pt x="525" y="8952"/>
                      <a:pt x="677" y="8801"/>
                      <a:pt x="677" y="8613"/>
                    </a:cubicBezTo>
                    <a:cubicBezTo>
                      <a:pt x="677" y="8447"/>
                      <a:pt x="555" y="8309"/>
                      <a:pt x="398" y="8282"/>
                    </a:cubicBezTo>
                    <a:lnTo>
                      <a:pt x="398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2" name="Google Shape;3472;p37"/>
              <p:cNvSpPr/>
              <p:nvPr/>
            </p:nvSpPr>
            <p:spPr>
              <a:xfrm>
                <a:off x="2729175" y="1591350"/>
                <a:ext cx="290575" cy="188775"/>
              </a:xfrm>
              <a:custGeom>
                <a:avLst/>
                <a:gdLst/>
                <a:ahLst/>
                <a:cxnLst/>
                <a:rect l="l" t="t" r="r" b="b"/>
                <a:pathLst>
                  <a:path w="11623" h="7551" extrusionOk="0">
                    <a:moveTo>
                      <a:pt x="340" y="6990"/>
                    </a:moveTo>
                    <a:cubicBezTo>
                      <a:pt x="462" y="6990"/>
                      <a:pt x="561" y="7089"/>
                      <a:pt x="561" y="7210"/>
                    </a:cubicBezTo>
                    <a:cubicBezTo>
                      <a:pt x="561" y="7332"/>
                      <a:pt x="462" y="7431"/>
                      <a:pt x="340" y="7431"/>
                    </a:cubicBezTo>
                    <a:cubicBezTo>
                      <a:pt x="219" y="7431"/>
                      <a:pt x="120" y="7332"/>
                      <a:pt x="120" y="7210"/>
                    </a:cubicBezTo>
                    <a:cubicBezTo>
                      <a:pt x="120" y="7089"/>
                      <a:pt x="219" y="6990"/>
                      <a:pt x="340" y="6990"/>
                    </a:cubicBezTo>
                    <a:close/>
                    <a:moveTo>
                      <a:pt x="11540" y="0"/>
                    </a:moveTo>
                    <a:lnTo>
                      <a:pt x="4440" y="7153"/>
                    </a:lnTo>
                    <a:lnTo>
                      <a:pt x="672" y="7153"/>
                    </a:lnTo>
                    <a:cubicBezTo>
                      <a:pt x="644" y="6995"/>
                      <a:pt x="506" y="6874"/>
                      <a:pt x="340" y="6874"/>
                    </a:cubicBezTo>
                    <a:cubicBezTo>
                      <a:pt x="153" y="6874"/>
                      <a:pt x="1" y="7026"/>
                      <a:pt x="1" y="7210"/>
                    </a:cubicBezTo>
                    <a:cubicBezTo>
                      <a:pt x="1" y="7398"/>
                      <a:pt x="153" y="7550"/>
                      <a:pt x="340" y="7550"/>
                    </a:cubicBezTo>
                    <a:cubicBezTo>
                      <a:pt x="506" y="7550"/>
                      <a:pt x="644" y="7429"/>
                      <a:pt x="672" y="7271"/>
                    </a:cubicBezTo>
                    <a:lnTo>
                      <a:pt x="4489" y="7271"/>
                    </a:lnTo>
                    <a:lnTo>
                      <a:pt x="11623" y="83"/>
                    </a:lnTo>
                    <a:lnTo>
                      <a:pt x="11540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3" name="Google Shape;3473;p37"/>
              <p:cNvSpPr/>
              <p:nvPr/>
            </p:nvSpPr>
            <p:spPr>
              <a:xfrm>
                <a:off x="2509525" y="995475"/>
                <a:ext cx="2925" cy="79675"/>
              </a:xfrm>
              <a:custGeom>
                <a:avLst/>
                <a:gdLst/>
                <a:ahLst/>
                <a:cxnLst/>
                <a:rect l="l" t="t" r="r" b="b"/>
                <a:pathLst>
                  <a:path w="117" h="3187" extrusionOk="0">
                    <a:moveTo>
                      <a:pt x="0" y="1"/>
                    </a:moveTo>
                    <a:lnTo>
                      <a:pt x="0" y="3187"/>
                    </a:lnTo>
                    <a:lnTo>
                      <a:pt x="116" y="3187"/>
                    </a:lnTo>
                    <a:lnTo>
                      <a:pt x="116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4" name="Google Shape;3474;p37"/>
              <p:cNvSpPr/>
              <p:nvPr/>
            </p:nvSpPr>
            <p:spPr>
              <a:xfrm>
                <a:off x="2924150" y="920275"/>
                <a:ext cx="16925" cy="305050"/>
              </a:xfrm>
              <a:custGeom>
                <a:avLst/>
                <a:gdLst/>
                <a:ahLst/>
                <a:cxnLst/>
                <a:rect l="l" t="t" r="r" b="b"/>
                <a:pathLst>
                  <a:path w="677" h="12202" extrusionOk="0">
                    <a:moveTo>
                      <a:pt x="337" y="11644"/>
                    </a:moveTo>
                    <a:cubicBezTo>
                      <a:pt x="459" y="11644"/>
                      <a:pt x="558" y="11743"/>
                      <a:pt x="558" y="11865"/>
                    </a:cubicBezTo>
                    <a:cubicBezTo>
                      <a:pt x="558" y="11983"/>
                      <a:pt x="459" y="12083"/>
                      <a:pt x="337" y="12083"/>
                    </a:cubicBezTo>
                    <a:cubicBezTo>
                      <a:pt x="216" y="12083"/>
                      <a:pt x="116" y="11983"/>
                      <a:pt x="116" y="11865"/>
                    </a:cubicBezTo>
                    <a:cubicBezTo>
                      <a:pt x="116" y="11740"/>
                      <a:pt x="216" y="11644"/>
                      <a:pt x="337" y="11644"/>
                    </a:cubicBezTo>
                    <a:close/>
                    <a:moveTo>
                      <a:pt x="279" y="0"/>
                    </a:moveTo>
                    <a:lnTo>
                      <a:pt x="279" y="11531"/>
                    </a:lnTo>
                    <a:cubicBezTo>
                      <a:pt x="122" y="11558"/>
                      <a:pt x="0" y="11696"/>
                      <a:pt x="0" y="11862"/>
                    </a:cubicBezTo>
                    <a:cubicBezTo>
                      <a:pt x="0" y="12050"/>
                      <a:pt x="152" y="12201"/>
                      <a:pt x="337" y="12201"/>
                    </a:cubicBezTo>
                    <a:cubicBezTo>
                      <a:pt x="525" y="12201"/>
                      <a:pt x="677" y="12050"/>
                      <a:pt x="677" y="11865"/>
                    </a:cubicBezTo>
                    <a:cubicBezTo>
                      <a:pt x="677" y="11696"/>
                      <a:pt x="555" y="11558"/>
                      <a:pt x="398" y="11531"/>
                    </a:cubicBezTo>
                    <a:lnTo>
                      <a:pt x="398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5" name="Google Shape;3475;p37"/>
              <p:cNvSpPr/>
              <p:nvPr/>
            </p:nvSpPr>
            <p:spPr>
              <a:xfrm>
                <a:off x="2922700" y="1256975"/>
                <a:ext cx="19825" cy="19825"/>
              </a:xfrm>
              <a:custGeom>
                <a:avLst/>
                <a:gdLst/>
                <a:ahLst/>
                <a:cxnLst/>
                <a:rect l="l" t="t" r="r" b="b"/>
                <a:pathLst>
                  <a:path w="793" h="793" extrusionOk="0">
                    <a:moveTo>
                      <a:pt x="395" y="0"/>
                    </a:moveTo>
                    <a:cubicBezTo>
                      <a:pt x="177" y="0"/>
                      <a:pt x="0" y="177"/>
                      <a:pt x="0" y="398"/>
                    </a:cubicBezTo>
                    <a:cubicBezTo>
                      <a:pt x="0" y="616"/>
                      <a:pt x="177" y="793"/>
                      <a:pt x="395" y="793"/>
                    </a:cubicBezTo>
                    <a:cubicBezTo>
                      <a:pt x="613" y="793"/>
                      <a:pt x="793" y="616"/>
                      <a:pt x="793" y="398"/>
                    </a:cubicBezTo>
                    <a:cubicBezTo>
                      <a:pt x="793" y="177"/>
                      <a:pt x="613" y="0"/>
                      <a:pt x="395" y="0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6" name="Google Shape;3476;p37"/>
              <p:cNvSpPr/>
              <p:nvPr/>
            </p:nvSpPr>
            <p:spPr>
              <a:xfrm>
                <a:off x="2540425" y="988450"/>
                <a:ext cx="61950" cy="148050"/>
              </a:xfrm>
              <a:custGeom>
                <a:avLst/>
                <a:gdLst/>
                <a:ahLst/>
                <a:cxnLst/>
                <a:rect l="l" t="t" r="r" b="b"/>
                <a:pathLst>
                  <a:path w="2478" h="5922" extrusionOk="0">
                    <a:moveTo>
                      <a:pt x="332" y="0"/>
                    </a:moveTo>
                    <a:lnTo>
                      <a:pt x="1" y="337"/>
                    </a:lnTo>
                    <a:lnTo>
                      <a:pt x="1845" y="2167"/>
                    </a:lnTo>
                    <a:lnTo>
                      <a:pt x="1845" y="5212"/>
                    </a:lnTo>
                    <a:cubicBezTo>
                      <a:pt x="1748" y="5284"/>
                      <a:pt x="1685" y="5397"/>
                      <a:pt x="1685" y="5527"/>
                    </a:cubicBezTo>
                    <a:cubicBezTo>
                      <a:pt x="1685" y="5745"/>
                      <a:pt x="1861" y="5922"/>
                      <a:pt x="2080" y="5922"/>
                    </a:cubicBezTo>
                    <a:cubicBezTo>
                      <a:pt x="2300" y="5922"/>
                      <a:pt x="2477" y="5745"/>
                      <a:pt x="2477" y="5527"/>
                    </a:cubicBezTo>
                    <a:cubicBezTo>
                      <a:pt x="2477" y="5397"/>
                      <a:pt x="2414" y="5284"/>
                      <a:pt x="2317" y="5212"/>
                    </a:cubicBezTo>
                    <a:lnTo>
                      <a:pt x="2317" y="1971"/>
                    </a:lnTo>
                    <a:lnTo>
                      <a:pt x="332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7" name="Google Shape;3477;p37"/>
              <p:cNvSpPr/>
              <p:nvPr/>
            </p:nvSpPr>
            <p:spPr>
              <a:xfrm>
                <a:off x="2653900" y="991625"/>
                <a:ext cx="102975" cy="318925"/>
              </a:xfrm>
              <a:custGeom>
                <a:avLst/>
                <a:gdLst/>
                <a:ahLst/>
                <a:cxnLst/>
                <a:rect l="l" t="t" r="r" b="b"/>
                <a:pathLst>
                  <a:path w="4119" h="12757" extrusionOk="0">
                    <a:moveTo>
                      <a:pt x="2004" y="0"/>
                    </a:moveTo>
                    <a:lnTo>
                      <a:pt x="1921" y="83"/>
                    </a:lnTo>
                    <a:lnTo>
                      <a:pt x="4003" y="2148"/>
                    </a:lnTo>
                    <a:lnTo>
                      <a:pt x="4003" y="8227"/>
                    </a:lnTo>
                    <a:lnTo>
                      <a:pt x="17" y="12229"/>
                    </a:lnTo>
                    <a:lnTo>
                      <a:pt x="0" y="12246"/>
                    </a:lnTo>
                    <a:lnTo>
                      <a:pt x="0" y="12757"/>
                    </a:lnTo>
                    <a:lnTo>
                      <a:pt x="119" y="12757"/>
                    </a:lnTo>
                    <a:lnTo>
                      <a:pt x="119" y="12296"/>
                    </a:lnTo>
                    <a:lnTo>
                      <a:pt x="4102" y="8293"/>
                    </a:lnTo>
                    <a:lnTo>
                      <a:pt x="4119" y="8276"/>
                    </a:lnTo>
                    <a:lnTo>
                      <a:pt x="4119" y="2098"/>
                    </a:lnTo>
                    <a:lnTo>
                      <a:pt x="2004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8" name="Google Shape;3478;p37"/>
              <p:cNvSpPr/>
              <p:nvPr/>
            </p:nvSpPr>
            <p:spPr>
              <a:xfrm>
                <a:off x="2509575" y="1544750"/>
                <a:ext cx="229150" cy="477175"/>
              </a:xfrm>
              <a:custGeom>
                <a:avLst/>
                <a:gdLst/>
                <a:ahLst/>
                <a:cxnLst/>
                <a:rect l="l" t="t" r="r" b="b"/>
                <a:pathLst>
                  <a:path w="9166" h="19087" extrusionOk="0">
                    <a:moveTo>
                      <a:pt x="341" y="18526"/>
                    </a:moveTo>
                    <a:cubicBezTo>
                      <a:pt x="462" y="18526"/>
                      <a:pt x="561" y="18626"/>
                      <a:pt x="561" y="18747"/>
                    </a:cubicBezTo>
                    <a:cubicBezTo>
                      <a:pt x="561" y="18869"/>
                      <a:pt x="462" y="18968"/>
                      <a:pt x="341" y="18968"/>
                    </a:cubicBezTo>
                    <a:cubicBezTo>
                      <a:pt x="219" y="18968"/>
                      <a:pt x="120" y="18869"/>
                      <a:pt x="120" y="18747"/>
                    </a:cubicBezTo>
                    <a:cubicBezTo>
                      <a:pt x="120" y="18626"/>
                      <a:pt x="219" y="18526"/>
                      <a:pt x="341" y="18526"/>
                    </a:cubicBezTo>
                    <a:close/>
                    <a:moveTo>
                      <a:pt x="9083" y="1"/>
                    </a:moveTo>
                    <a:lnTo>
                      <a:pt x="4172" y="4945"/>
                    </a:lnTo>
                    <a:lnTo>
                      <a:pt x="4172" y="14803"/>
                    </a:lnTo>
                    <a:lnTo>
                      <a:pt x="534" y="18468"/>
                    </a:lnTo>
                    <a:cubicBezTo>
                      <a:pt x="479" y="18433"/>
                      <a:pt x="412" y="18408"/>
                      <a:pt x="341" y="18408"/>
                    </a:cubicBezTo>
                    <a:cubicBezTo>
                      <a:pt x="153" y="18408"/>
                      <a:pt x="1" y="18560"/>
                      <a:pt x="1" y="18747"/>
                    </a:cubicBezTo>
                    <a:cubicBezTo>
                      <a:pt x="1" y="18935"/>
                      <a:pt x="153" y="19087"/>
                      <a:pt x="341" y="19087"/>
                    </a:cubicBezTo>
                    <a:cubicBezTo>
                      <a:pt x="528" y="19087"/>
                      <a:pt x="680" y="18935"/>
                      <a:pt x="680" y="18747"/>
                    </a:cubicBezTo>
                    <a:cubicBezTo>
                      <a:pt x="680" y="18675"/>
                      <a:pt x="655" y="18609"/>
                      <a:pt x="617" y="18551"/>
                    </a:cubicBezTo>
                    <a:lnTo>
                      <a:pt x="4291" y="14849"/>
                    </a:lnTo>
                    <a:lnTo>
                      <a:pt x="4291" y="4994"/>
                    </a:lnTo>
                    <a:lnTo>
                      <a:pt x="9166" y="84"/>
                    </a:lnTo>
                    <a:lnTo>
                      <a:pt x="9083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9" name="Google Shape;3479;p37"/>
              <p:cNvSpPr/>
              <p:nvPr/>
            </p:nvSpPr>
            <p:spPr>
              <a:xfrm>
                <a:off x="2495850" y="1043600"/>
                <a:ext cx="244675" cy="458250"/>
              </a:xfrm>
              <a:custGeom>
                <a:avLst/>
                <a:gdLst/>
                <a:ahLst/>
                <a:cxnLst/>
                <a:rect l="l" t="t" r="r" b="b"/>
                <a:pathLst>
                  <a:path w="9787" h="18330" extrusionOk="0">
                    <a:moveTo>
                      <a:pt x="9447" y="119"/>
                    </a:moveTo>
                    <a:cubicBezTo>
                      <a:pt x="9569" y="119"/>
                      <a:pt x="9668" y="218"/>
                      <a:pt x="9668" y="340"/>
                    </a:cubicBezTo>
                    <a:cubicBezTo>
                      <a:pt x="9668" y="461"/>
                      <a:pt x="9569" y="560"/>
                      <a:pt x="9447" y="560"/>
                    </a:cubicBezTo>
                    <a:cubicBezTo>
                      <a:pt x="9326" y="560"/>
                      <a:pt x="9229" y="461"/>
                      <a:pt x="9229" y="340"/>
                    </a:cubicBezTo>
                    <a:cubicBezTo>
                      <a:pt x="9229" y="218"/>
                      <a:pt x="9326" y="119"/>
                      <a:pt x="9447" y="119"/>
                    </a:cubicBezTo>
                    <a:close/>
                    <a:moveTo>
                      <a:pt x="337" y="17772"/>
                    </a:moveTo>
                    <a:cubicBezTo>
                      <a:pt x="459" y="17772"/>
                      <a:pt x="558" y="17871"/>
                      <a:pt x="558" y="17993"/>
                    </a:cubicBezTo>
                    <a:cubicBezTo>
                      <a:pt x="558" y="18114"/>
                      <a:pt x="459" y="18214"/>
                      <a:pt x="337" y="18214"/>
                    </a:cubicBezTo>
                    <a:cubicBezTo>
                      <a:pt x="216" y="18214"/>
                      <a:pt x="117" y="18114"/>
                      <a:pt x="117" y="17993"/>
                    </a:cubicBezTo>
                    <a:cubicBezTo>
                      <a:pt x="117" y="17871"/>
                      <a:pt x="216" y="17772"/>
                      <a:pt x="337" y="17772"/>
                    </a:cubicBezTo>
                    <a:close/>
                    <a:moveTo>
                      <a:pt x="9447" y="0"/>
                    </a:moveTo>
                    <a:cubicBezTo>
                      <a:pt x="9262" y="0"/>
                      <a:pt x="9110" y="152"/>
                      <a:pt x="9110" y="340"/>
                    </a:cubicBezTo>
                    <a:cubicBezTo>
                      <a:pt x="9110" y="505"/>
                      <a:pt x="9232" y="643"/>
                      <a:pt x="9389" y="671"/>
                    </a:cubicBezTo>
                    <a:lnTo>
                      <a:pt x="9389" y="5855"/>
                    </a:lnTo>
                    <a:lnTo>
                      <a:pt x="5386" y="9872"/>
                    </a:lnTo>
                    <a:lnTo>
                      <a:pt x="5386" y="10929"/>
                    </a:lnTo>
                    <a:lnTo>
                      <a:pt x="1444" y="14887"/>
                    </a:lnTo>
                    <a:lnTo>
                      <a:pt x="1428" y="14904"/>
                    </a:lnTo>
                    <a:lnTo>
                      <a:pt x="1428" y="16817"/>
                    </a:lnTo>
                    <a:lnTo>
                      <a:pt x="531" y="17717"/>
                    </a:lnTo>
                    <a:cubicBezTo>
                      <a:pt x="475" y="17678"/>
                      <a:pt x="409" y="17653"/>
                      <a:pt x="337" y="17653"/>
                    </a:cubicBezTo>
                    <a:cubicBezTo>
                      <a:pt x="152" y="17653"/>
                      <a:pt x="1" y="17805"/>
                      <a:pt x="1" y="17993"/>
                    </a:cubicBezTo>
                    <a:cubicBezTo>
                      <a:pt x="1" y="18181"/>
                      <a:pt x="152" y="18330"/>
                      <a:pt x="337" y="18330"/>
                    </a:cubicBezTo>
                    <a:cubicBezTo>
                      <a:pt x="525" y="18330"/>
                      <a:pt x="677" y="18178"/>
                      <a:pt x="677" y="17993"/>
                    </a:cubicBezTo>
                    <a:cubicBezTo>
                      <a:pt x="677" y="17921"/>
                      <a:pt x="655" y="17855"/>
                      <a:pt x="613" y="17800"/>
                    </a:cubicBezTo>
                    <a:lnTo>
                      <a:pt x="1544" y="16864"/>
                    </a:lnTo>
                    <a:lnTo>
                      <a:pt x="1544" y="14954"/>
                    </a:lnTo>
                    <a:lnTo>
                      <a:pt x="5489" y="10995"/>
                    </a:lnTo>
                    <a:lnTo>
                      <a:pt x="5505" y="10976"/>
                    </a:lnTo>
                    <a:lnTo>
                      <a:pt x="5505" y="9921"/>
                    </a:lnTo>
                    <a:lnTo>
                      <a:pt x="9508" y="5902"/>
                    </a:lnTo>
                    <a:lnTo>
                      <a:pt x="9508" y="671"/>
                    </a:lnTo>
                    <a:cubicBezTo>
                      <a:pt x="9665" y="643"/>
                      <a:pt x="9787" y="505"/>
                      <a:pt x="9787" y="340"/>
                    </a:cubicBezTo>
                    <a:cubicBezTo>
                      <a:pt x="9787" y="152"/>
                      <a:pt x="9635" y="0"/>
                      <a:pt x="9447" y="0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0" name="Google Shape;3480;p37"/>
              <p:cNvSpPr/>
              <p:nvPr/>
            </p:nvSpPr>
            <p:spPr>
              <a:xfrm>
                <a:off x="2877425" y="920275"/>
                <a:ext cx="16925" cy="305050"/>
              </a:xfrm>
              <a:custGeom>
                <a:avLst/>
                <a:gdLst/>
                <a:ahLst/>
                <a:cxnLst/>
                <a:rect l="l" t="t" r="r" b="b"/>
                <a:pathLst>
                  <a:path w="677" h="12202" extrusionOk="0">
                    <a:moveTo>
                      <a:pt x="337" y="11644"/>
                    </a:moveTo>
                    <a:cubicBezTo>
                      <a:pt x="459" y="11644"/>
                      <a:pt x="558" y="11743"/>
                      <a:pt x="558" y="11865"/>
                    </a:cubicBezTo>
                    <a:cubicBezTo>
                      <a:pt x="558" y="11983"/>
                      <a:pt x="459" y="12083"/>
                      <a:pt x="337" y="12083"/>
                    </a:cubicBezTo>
                    <a:cubicBezTo>
                      <a:pt x="216" y="12083"/>
                      <a:pt x="116" y="11983"/>
                      <a:pt x="116" y="11865"/>
                    </a:cubicBezTo>
                    <a:cubicBezTo>
                      <a:pt x="116" y="11740"/>
                      <a:pt x="216" y="11644"/>
                      <a:pt x="337" y="11644"/>
                    </a:cubicBezTo>
                    <a:close/>
                    <a:moveTo>
                      <a:pt x="279" y="0"/>
                    </a:moveTo>
                    <a:lnTo>
                      <a:pt x="279" y="11531"/>
                    </a:lnTo>
                    <a:cubicBezTo>
                      <a:pt x="122" y="11558"/>
                      <a:pt x="0" y="11696"/>
                      <a:pt x="0" y="11862"/>
                    </a:cubicBezTo>
                    <a:cubicBezTo>
                      <a:pt x="0" y="12050"/>
                      <a:pt x="152" y="12201"/>
                      <a:pt x="337" y="12201"/>
                    </a:cubicBezTo>
                    <a:cubicBezTo>
                      <a:pt x="525" y="12201"/>
                      <a:pt x="677" y="12050"/>
                      <a:pt x="677" y="11865"/>
                    </a:cubicBezTo>
                    <a:cubicBezTo>
                      <a:pt x="677" y="11696"/>
                      <a:pt x="555" y="11558"/>
                      <a:pt x="398" y="11531"/>
                    </a:cubicBezTo>
                    <a:lnTo>
                      <a:pt x="398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1" name="Google Shape;3481;p37"/>
              <p:cNvSpPr/>
              <p:nvPr/>
            </p:nvSpPr>
            <p:spPr>
              <a:xfrm>
                <a:off x="2641875" y="1322475"/>
                <a:ext cx="344050" cy="566200"/>
              </a:xfrm>
              <a:custGeom>
                <a:avLst/>
                <a:gdLst/>
                <a:ahLst/>
                <a:cxnLst/>
                <a:rect l="l" t="t" r="r" b="b"/>
                <a:pathLst>
                  <a:path w="13762" h="22648" extrusionOk="0">
                    <a:moveTo>
                      <a:pt x="340" y="22087"/>
                    </a:moveTo>
                    <a:cubicBezTo>
                      <a:pt x="462" y="22087"/>
                      <a:pt x="561" y="22186"/>
                      <a:pt x="561" y="22308"/>
                    </a:cubicBezTo>
                    <a:cubicBezTo>
                      <a:pt x="561" y="22429"/>
                      <a:pt x="462" y="22529"/>
                      <a:pt x="340" y="22529"/>
                    </a:cubicBezTo>
                    <a:cubicBezTo>
                      <a:pt x="219" y="22529"/>
                      <a:pt x="120" y="22429"/>
                      <a:pt x="120" y="22308"/>
                    </a:cubicBezTo>
                    <a:cubicBezTo>
                      <a:pt x="120" y="22186"/>
                      <a:pt x="219" y="22087"/>
                      <a:pt x="340" y="22087"/>
                    </a:cubicBezTo>
                    <a:close/>
                    <a:moveTo>
                      <a:pt x="8327" y="0"/>
                    </a:moveTo>
                    <a:lnTo>
                      <a:pt x="5202" y="3144"/>
                    </a:lnTo>
                    <a:lnTo>
                      <a:pt x="5202" y="9477"/>
                    </a:lnTo>
                    <a:lnTo>
                      <a:pt x="280" y="14435"/>
                    </a:lnTo>
                    <a:lnTo>
                      <a:pt x="280" y="21976"/>
                    </a:lnTo>
                    <a:cubicBezTo>
                      <a:pt x="122" y="22004"/>
                      <a:pt x="1" y="22142"/>
                      <a:pt x="1" y="22308"/>
                    </a:cubicBezTo>
                    <a:cubicBezTo>
                      <a:pt x="1" y="22495"/>
                      <a:pt x="153" y="22647"/>
                      <a:pt x="340" y="22647"/>
                    </a:cubicBezTo>
                    <a:cubicBezTo>
                      <a:pt x="525" y="22647"/>
                      <a:pt x="677" y="22495"/>
                      <a:pt x="677" y="22308"/>
                    </a:cubicBezTo>
                    <a:cubicBezTo>
                      <a:pt x="677" y="22142"/>
                      <a:pt x="556" y="22004"/>
                      <a:pt x="398" y="21976"/>
                    </a:cubicBezTo>
                    <a:lnTo>
                      <a:pt x="398" y="14482"/>
                    </a:lnTo>
                    <a:lnTo>
                      <a:pt x="5320" y="9524"/>
                    </a:lnTo>
                    <a:lnTo>
                      <a:pt x="5320" y="3194"/>
                    </a:lnTo>
                    <a:lnTo>
                      <a:pt x="8373" y="116"/>
                    </a:lnTo>
                    <a:lnTo>
                      <a:pt x="13762" y="116"/>
                    </a:lnTo>
                    <a:lnTo>
                      <a:pt x="13762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2" name="Google Shape;3482;p37"/>
              <p:cNvSpPr/>
              <p:nvPr/>
            </p:nvSpPr>
            <p:spPr>
              <a:xfrm>
                <a:off x="2875975" y="1256975"/>
                <a:ext cx="19825" cy="19825"/>
              </a:xfrm>
              <a:custGeom>
                <a:avLst/>
                <a:gdLst/>
                <a:ahLst/>
                <a:cxnLst/>
                <a:rect l="l" t="t" r="r" b="b"/>
                <a:pathLst>
                  <a:path w="793" h="793" extrusionOk="0">
                    <a:moveTo>
                      <a:pt x="395" y="0"/>
                    </a:moveTo>
                    <a:cubicBezTo>
                      <a:pt x="177" y="0"/>
                      <a:pt x="0" y="177"/>
                      <a:pt x="0" y="398"/>
                    </a:cubicBezTo>
                    <a:cubicBezTo>
                      <a:pt x="0" y="616"/>
                      <a:pt x="177" y="793"/>
                      <a:pt x="395" y="793"/>
                    </a:cubicBezTo>
                    <a:cubicBezTo>
                      <a:pt x="613" y="793"/>
                      <a:pt x="793" y="616"/>
                      <a:pt x="793" y="398"/>
                    </a:cubicBezTo>
                    <a:cubicBezTo>
                      <a:pt x="793" y="177"/>
                      <a:pt x="613" y="0"/>
                      <a:pt x="395" y="0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3" name="Google Shape;3483;p37"/>
              <p:cNvSpPr/>
              <p:nvPr/>
            </p:nvSpPr>
            <p:spPr>
              <a:xfrm>
                <a:off x="2900750" y="920275"/>
                <a:ext cx="16925" cy="305050"/>
              </a:xfrm>
              <a:custGeom>
                <a:avLst/>
                <a:gdLst/>
                <a:ahLst/>
                <a:cxnLst/>
                <a:rect l="l" t="t" r="r" b="b"/>
                <a:pathLst>
                  <a:path w="677" h="12202" extrusionOk="0">
                    <a:moveTo>
                      <a:pt x="340" y="11644"/>
                    </a:moveTo>
                    <a:cubicBezTo>
                      <a:pt x="461" y="11644"/>
                      <a:pt x="561" y="11743"/>
                      <a:pt x="561" y="11865"/>
                    </a:cubicBezTo>
                    <a:cubicBezTo>
                      <a:pt x="561" y="11983"/>
                      <a:pt x="461" y="12083"/>
                      <a:pt x="340" y="12083"/>
                    </a:cubicBezTo>
                    <a:cubicBezTo>
                      <a:pt x="219" y="12083"/>
                      <a:pt x="119" y="11983"/>
                      <a:pt x="119" y="11865"/>
                    </a:cubicBezTo>
                    <a:cubicBezTo>
                      <a:pt x="119" y="11740"/>
                      <a:pt x="219" y="11644"/>
                      <a:pt x="340" y="11644"/>
                    </a:cubicBezTo>
                    <a:close/>
                    <a:moveTo>
                      <a:pt x="282" y="0"/>
                    </a:moveTo>
                    <a:lnTo>
                      <a:pt x="282" y="11531"/>
                    </a:lnTo>
                    <a:cubicBezTo>
                      <a:pt x="122" y="11558"/>
                      <a:pt x="0" y="11696"/>
                      <a:pt x="0" y="11862"/>
                    </a:cubicBezTo>
                    <a:cubicBezTo>
                      <a:pt x="0" y="12050"/>
                      <a:pt x="152" y="12201"/>
                      <a:pt x="340" y="12201"/>
                    </a:cubicBezTo>
                    <a:cubicBezTo>
                      <a:pt x="525" y="12201"/>
                      <a:pt x="677" y="12050"/>
                      <a:pt x="677" y="11865"/>
                    </a:cubicBezTo>
                    <a:cubicBezTo>
                      <a:pt x="677" y="11696"/>
                      <a:pt x="558" y="11558"/>
                      <a:pt x="398" y="11531"/>
                    </a:cubicBezTo>
                    <a:lnTo>
                      <a:pt x="398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4" name="Google Shape;3484;p37"/>
              <p:cNvSpPr/>
              <p:nvPr/>
            </p:nvSpPr>
            <p:spPr>
              <a:xfrm>
                <a:off x="2502475" y="997425"/>
                <a:ext cx="191200" cy="444050"/>
              </a:xfrm>
              <a:custGeom>
                <a:avLst/>
                <a:gdLst/>
                <a:ahLst/>
                <a:cxnLst/>
                <a:rect l="l" t="t" r="r" b="b"/>
                <a:pathLst>
                  <a:path w="7648" h="17762" extrusionOk="0">
                    <a:moveTo>
                      <a:pt x="340" y="17201"/>
                    </a:moveTo>
                    <a:cubicBezTo>
                      <a:pt x="462" y="17201"/>
                      <a:pt x="561" y="17300"/>
                      <a:pt x="561" y="17422"/>
                    </a:cubicBezTo>
                    <a:cubicBezTo>
                      <a:pt x="561" y="17543"/>
                      <a:pt x="462" y="17643"/>
                      <a:pt x="340" y="17643"/>
                    </a:cubicBezTo>
                    <a:cubicBezTo>
                      <a:pt x="219" y="17643"/>
                      <a:pt x="119" y="17543"/>
                      <a:pt x="119" y="17422"/>
                    </a:cubicBezTo>
                    <a:cubicBezTo>
                      <a:pt x="119" y="17300"/>
                      <a:pt x="219" y="17201"/>
                      <a:pt x="340" y="17201"/>
                    </a:cubicBezTo>
                    <a:close/>
                    <a:moveTo>
                      <a:pt x="7531" y="0"/>
                    </a:moveTo>
                    <a:lnTo>
                      <a:pt x="7531" y="6860"/>
                    </a:lnTo>
                    <a:lnTo>
                      <a:pt x="4257" y="10145"/>
                    </a:lnTo>
                    <a:lnTo>
                      <a:pt x="4241" y="10162"/>
                    </a:lnTo>
                    <a:lnTo>
                      <a:pt x="4241" y="11757"/>
                    </a:lnTo>
                    <a:lnTo>
                      <a:pt x="299" y="15716"/>
                    </a:lnTo>
                    <a:lnTo>
                      <a:pt x="282" y="15732"/>
                    </a:lnTo>
                    <a:lnTo>
                      <a:pt x="282" y="17090"/>
                    </a:lnTo>
                    <a:cubicBezTo>
                      <a:pt x="122" y="17118"/>
                      <a:pt x="1" y="17256"/>
                      <a:pt x="1" y="17422"/>
                    </a:cubicBezTo>
                    <a:cubicBezTo>
                      <a:pt x="1" y="17609"/>
                      <a:pt x="152" y="17761"/>
                      <a:pt x="340" y="17761"/>
                    </a:cubicBezTo>
                    <a:cubicBezTo>
                      <a:pt x="528" y="17761"/>
                      <a:pt x="680" y="17609"/>
                      <a:pt x="680" y="17422"/>
                    </a:cubicBezTo>
                    <a:cubicBezTo>
                      <a:pt x="680" y="17256"/>
                      <a:pt x="558" y="17118"/>
                      <a:pt x="398" y="17090"/>
                    </a:cubicBezTo>
                    <a:lnTo>
                      <a:pt x="398" y="15782"/>
                    </a:lnTo>
                    <a:lnTo>
                      <a:pt x="4343" y="11823"/>
                    </a:lnTo>
                    <a:lnTo>
                      <a:pt x="4359" y="11807"/>
                    </a:lnTo>
                    <a:lnTo>
                      <a:pt x="4359" y="10211"/>
                    </a:lnTo>
                    <a:lnTo>
                      <a:pt x="7631" y="6926"/>
                    </a:lnTo>
                    <a:lnTo>
                      <a:pt x="7647" y="6907"/>
                    </a:lnTo>
                    <a:lnTo>
                      <a:pt x="7647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5" name="Google Shape;3485;p37"/>
              <p:cNvSpPr/>
              <p:nvPr/>
            </p:nvSpPr>
            <p:spPr>
              <a:xfrm>
                <a:off x="2502475" y="990025"/>
                <a:ext cx="167875" cy="378700"/>
              </a:xfrm>
              <a:custGeom>
                <a:avLst/>
                <a:gdLst/>
                <a:ahLst/>
                <a:cxnLst/>
                <a:rect l="l" t="t" r="r" b="b"/>
                <a:pathLst>
                  <a:path w="6715" h="15148" extrusionOk="0">
                    <a:moveTo>
                      <a:pt x="340" y="14587"/>
                    </a:moveTo>
                    <a:cubicBezTo>
                      <a:pt x="462" y="14587"/>
                      <a:pt x="561" y="14687"/>
                      <a:pt x="561" y="14808"/>
                    </a:cubicBezTo>
                    <a:cubicBezTo>
                      <a:pt x="561" y="14930"/>
                      <a:pt x="462" y="15029"/>
                      <a:pt x="340" y="15029"/>
                    </a:cubicBezTo>
                    <a:cubicBezTo>
                      <a:pt x="219" y="15029"/>
                      <a:pt x="119" y="14930"/>
                      <a:pt x="119" y="14808"/>
                    </a:cubicBezTo>
                    <a:cubicBezTo>
                      <a:pt x="119" y="14687"/>
                      <a:pt x="219" y="14587"/>
                      <a:pt x="340" y="14587"/>
                    </a:cubicBezTo>
                    <a:close/>
                    <a:moveTo>
                      <a:pt x="6595" y="1"/>
                    </a:moveTo>
                    <a:lnTo>
                      <a:pt x="6595" y="6861"/>
                    </a:lnTo>
                    <a:lnTo>
                      <a:pt x="3324" y="10146"/>
                    </a:lnTo>
                    <a:lnTo>
                      <a:pt x="3308" y="10162"/>
                    </a:lnTo>
                    <a:lnTo>
                      <a:pt x="3308" y="11766"/>
                    </a:lnTo>
                    <a:cubicBezTo>
                      <a:pt x="3250" y="11819"/>
                      <a:pt x="3148" y="11918"/>
                      <a:pt x="2963" y="12106"/>
                    </a:cubicBezTo>
                    <a:lnTo>
                      <a:pt x="539" y="14538"/>
                    </a:lnTo>
                    <a:cubicBezTo>
                      <a:pt x="484" y="14496"/>
                      <a:pt x="415" y="14469"/>
                      <a:pt x="340" y="14469"/>
                    </a:cubicBezTo>
                    <a:cubicBezTo>
                      <a:pt x="152" y="14469"/>
                      <a:pt x="1" y="14620"/>
                      <a:pt x="1" y="14808"/>
                    </a:cubicBezTo>
                    <a:cubicBezTo>
                      <a:pt x="1" y="14996"/>
                      <a:pt x="152" y="15148"/>
                      <a:pt x="340" y="15148"/>
                    </a:cubicBezTo>
                    <a:cubicBezTo>
                      <a:pt x="528" y="15148"/>
                      <a:pt x="680" y="14996"/>
                      <a:pt x="680" y="14808"/>
                    </a:cubicBezTo>
                    <a:cubicBezTo>
                      <a:pt x="680" y="14739"/>
                      <a:pt x="658" y="14676"/>
                      <a:pt x="622" y="14620"/>
                    </a:cubicBezTo>
                    <a:cubicBezTo>
                      <a:pt x="3352" y="11879"/>
                      <a:pt x="3407" y="11827"/>
                      <a:pt x="3407" y="11824"/>
                    </a:cubicBezTo>
                    <a:lnTo>
                      <a:pt x="3424" y="11808"/>
                    </a:lnTo>
                    <a:lnTo>
                      <a:pt x="3424" y="10212"/>
                    </a:lnTo>
                    <a:lnTo>
                      <a:pt x="6695" y="6927"/>
                    </a:lnTo>
                    <a:lnTo>
                      <a:pt x="6714" y="6910"/>
                    </a:lnTo>
                    <a:lnTo>
                      <a:pt x="6714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6" name="Google Shape;3486;p37"/>
              <p:cNvSpPr/>
              <p:nvPr/>
            </p:nvSpPr>
            <p:spPr>
              <a:xfrm>
                <a:off x="2858575" y="1410325"/>
                <a:ext cx="119900" cy="220575"/>
              </a:xfrm>
              <a:custGeom>
                <a:avLst/>
                <a:gdLst/>
                <a:ahLst/>
                <a:cxnLst/>
                <a:rect l="l" t="t" r="r" b="b"/>
                <a:pathLst>
                  <a:path w="4796" h="8823" extrusionOk="0">
                    <a:moveTo>
                      <a:pt x="338" y="8262"/>
                    </a:moveTo>
                    <a:cubicBezTo>
                      <a:pt x="459" y="8262"/>
                      <a:pt x="558" y="8362"/>
                      <a:pt x="558" y="8483"/>
                    </a:cubicBezTo>
                    <a:cubicBezTo>
                      <a:pt x="558" y="8605"/>
                      <a:pt x="459" y="8704"/>
                      <a:pt x="338" y="8704"/>
                    </a:cubicBezTo>
                    <a:cubicBezTo>
                      <a:pt x="216" y="8704"/>
                      <a:pt x="117" y="8605"/>
                      <a:pt x="117" y="8483"/>
                    </a:cubicBezTo>
                    <a:cubicBezTo>
                      <a:pt x="117" y="8362"/>
                      <a:pt x="216" y="8262"/>
                      <a:pt x="338" y="8262"/>
                    </a:cubicBezTo>
                    <a:close/>
                    <a:moveTo>
                      <a:pt x="1781" y="0"/>
                    </a:moveTo>
                    <a:lnTo>
                      <a:pt x="282" y="1513"/>
                    </a:lnTo>
                    <a:lnTo>
                      <a:pt x="313" y="8149"/>
                    </a:lnTo>
                    <a:cubicBezTo>
                      <a:pt x="139" y="8160"/>
                      <a:pt x="1" y="8307"/>
                      <a:pt x="1" y="8483"/>
                    </a:cubicBezTo>
                    <a:cubicBezTo>
                      <a:pt x="1" y="8671"/>
                      <a:pt x="153" y="8823"/>
                      <a:pt x="338" y="8823"/>
                    </a:cubicBezTo>
                    <a:cubicBezTo>
                      <a:pt x="525" y="8823"/>
                      <a:pt x="677" y="8671"/>
                      <a:pt x="677" y="8483"/>
                    </a:cubicBezTo>
                    <a:cubicBezTo>
                      <a:pt x="677" y="8329"/>
                      <a:pt x="572" y="8202"/>
                      <a:pt x="431" y="8160"/>
                    </a:cubicBezTo>
                    <a:lnTo>
                      <a:pt x="401" y="1560"/>
                    </a:lnTo>
                    <a:lnTo>
                      <a:pt x="1831" y="116"/>
                    </a:lnTo>
                    <a:lnTo>
                      <a:pt x="4796" y="116"/>
                    </a:lnTo>
                    <a:lnTo>
                      <a:pt x="4796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7" name="Google Shape;3487;p37"/>
              <p:cNvSpPr/>
              <p:nvPr/>
            </p:nvSpPr>
            <p:spPr>
              <a:xfrm>
                <a:off x="2881900" y="1433650"/>
                <a:ext cx="97750" cy="173725"/>
              </a:xfrm>
              <a:custGeom>
                <a:avLst/>
                <a:gdLst/>
                <a:ahLst/>
                <a:cxnLst/>
                <a:rect l="l" t="t" r="r" b="b"/>
                <a:pathLst>
                  <a:path w="3910" h="6949" extrusionOk="0">
                    <a:moveTo>
                      <a:pt x="340" y="6388"/>
                    </a:moveTo>
                    <a:cubicBezTo>
                      <a:pt x="462" y="6388"/>
                      <a:pt x="561" y="6488"/>
                      <a:pt x="561" y="6609"/>
                    </a:cubicBezTo>
                    <a:cubicBezTo>
                      <a:pt x="561" y="6730"/>
                      <a:pt x="462" y="6830"/>
                      <a:pt x="340" y="6830"/>
                    </a:cubicBezTo>
                    <a:cubicBezTo>
                      <a:pt x="219" y="6830"/>
                      <a:pt x="120" y="6730"/>
                      <a:pt x="120" y="6609"/>
                    </a:cubicBezTo>
                    <a:cubicBezTo>
                      <a:pt x="120" y="6488"/>
                      <a:pt x="219" y="6388"/>
                      <a:pt x="340" y="6388"/>
                    </a:cubicBezTo>
                    <a:close/>
                    <a:moveTo>
                      <a:pt x="1146" y="0"/>
                    </a:moveTo>
                    <a:lnTo>
                      <a:pt x="280" y="873"/>
                    </a:lnTo>
                    <a:lnTo>
                      <a:pt x="280" y="6278"/>
                    </a:lnTo>
                    <a:cubicBezTo>
                      <a:pt x="122" y="6305"/>
                      <a:pt x="1" y="6443"/>
                      <a:pt x="1" y="6609"/>
                    </a:cubicBezTo>
                    <a:cubicBezTo>
                      <a:pt x="1" y="6797"/>
                      <a:pt x="153" y="6949"/>
                      <a:pt x="340" y="6949"/>
                    </a:cubicBezTo>
                    <a:cubicBezTo>
                      <a:pt x="525" y="6949"/>
                      <a:pt x="677" y="6797"/>
                      <a:pt x="677" y="6609"/>
                    </a:cubicBezTo>
                    <a:cubicBezTo>
                      <a:pt x="677" y="6443"/>
                      <a:pt x="556" y="6305"/>
                      <a:pt x="398" y="6278"/>
                    </a:cubicBezTo>
                    <a:lnTo>
                      <a:pt x="398" y="922"/>
                    </a:lnTo>
                    <a:lnTo>
                      <a:pt x="1193" y="119"/>
                    </a:lnTo>
                    <a:lnTo>
                      <a:pt x="3910" y="119"/>
                    </a:lnTo>
                    <a:lnTo>
                      <a:pt x="3910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8" name="Google Shape;3488;p37"/>
              <p:cNvSpPr/>
              <p:nvPr/>
            </p:nvSpPr>
            <p:spPr>
              <a:xfrm>
                <a:off x="2729175" y="1554825"/>
                <a:ext cx="275250" cy="188775"/>
              </a:xfrm>
              <a:custGeom>
                <a:avLst/>
                <a:gdLst/>
                <a:ahLst/>
                <a:cxnLst/>
                <a:rect l="l" t="t" r="r" b="b"/>
                <a:pathLst>
                  <a:path w="11010" h="7551" extrusionOk="0">
                    <a:moveTo>
                      <a:pt x="340" y="6993"/>
                    </a:moveTo>
                    <a:cubicBezTo>
                      <a:pt x="462" y="6993"/>
                      <a:pt x="561" y="7092"/>
                      <a:pt x="561" y="7214"/>
                    </a:cubicBezTo>
                    <a:cubicBezTo>
                      <a:pt x="561" y="7335"/>
                      <a:pt x="462" y="7435"/>
                      <a:pt x="340" y="7435"/>
                    </a:cubicBezTo>
                    <a:cubicBezTo>
                      <a:pt x="219" y="7435"/>
                      <a:pt x="120" y="7335"/>
                      <a:pt x="120" y="7214"/>
                    </a:cubicBezTo>
                    <a:cubicBezTo>
                      <a:pt x="120" y="7092"/>
                      <a:pt x="219" y="6993"/>
                      <a:pt x="340" y="6993"/>
                    </a:cubicBezTo>
                    <a:close/>
                    <a:moveTo>
                      <a:pt x="10924" y="1"/>
                    </a:moveTo>
                    <a:lnTo>
                      <a:pt x="3824" y="7153"/>
                    </a:lnTo>
                    <a:lnTo>
                      <a:pt x="672" y="7153"/>
                    </a:lnTo>
                    <a:cubicBezTo>
                      <a:pt x="644" y="6996"/>
                      <a:pt x="506" y="6874"/>
                      <a:pt x="340" y="6874"/>
                    </a:cubicBezTo>
                    <a:cubicBezTo>
                      <a:pt x="153" y="6874"/>
                      <a:pt x="1" y="7026"/>
                      <a:pt x="1" y="7214"/>
                    </a:cubicBezTo>
                    <a:cubicBezTo>
                      <a:pt x="1" y="7399"/>
                      <a:pt x="153" y="7551"/>
                      <a:pt x="340" y="7551"/>
                    </a:cubicBezTo>
                    <a:cubicBezTo>
                      <a:pt x="506" y="7551"/>
                      <a:pt x="644" y="7432"/>
                      <a:pt x="672" y="7272"/>
                    </a:cubicBezTo>
                    <a:lnTo>
                      <a:pt x="3874" y="7272"/>
                    </a:lnTo>
                    <a:lnTo>
                      <a:pt x="11010" y="84"/>
                    </a:lnTo>
                    <a:lnTo>
                      <a:pt x="10924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9" name="Google Shape;3489;p37"/>
              <p:cNvSpPr/>
              <p:nvPr/>
            </p:nvSpPr>
            <p:spPr>
              <a:xfrm>
                <a:off x="2502475" y="975275"/>
                <a:ext cx="121150" cy="332100"/>
              </a:xfrm>
              <a:custGeom>
                <a:avLst/>
                <a:gdLst/>
                <a:ahLst/>
                <a:cxnLst/>
                <a:rect l="l" t="t" r="r" b="b"/>
                <a:pathLst>
                  <a:path w="4846" h="13284" extrusionOk="0">
                    <a:moveTo>
                      <a:pt x="340" y="12723"/>
                    </a:moveTo>
                    <a:cubicBezTo>
                      <a:pt x="462" y="12723"/>
                      <a:pt x="561" y="12823"/>
                      <a:pt x="561" y="12944"/>
                    </a:cubicBezTo>
                    <a:cubicBezTo>
                      <a:pt x="561" y="13066"/>
                      <a:pt x="462" y="13165"/>
                      <a:pt x="340" y="13165"/>
                    </a:cubicBezTo>
                    <a:cubicBezTo>
                      <a:pt x="219" y="13165"/>
                      <a:pt x="119" y="13066"/>
                      <a:pt x="119" y="12944"/>
                    </a:cubicBezTo>
                    <a:cubicBezTo>
                      <a:pt x="119" y="12823"/>
                      <a:pt x="219" y="12723"/>
                      <a:pt x="340" y="12723"/>
                    </a:cubicBezTo>
                    <a:close/>
                    <a:moveTo>
                      <a:pt x="4727" y="0"/>
                    </a:moveTo>
                    <a:lnTo>
                      <a:pt x="4727" y="6863"/>
                    </a:lnTo>
                    <a:lnTo>
                      <a:pt x="1455" y="10148"/>
                    </a:lnTo>
                    <a:lnTo>
                      <a:pt x="1439" y="10164"/>
                    </a:lnTo>
                    <a:lnTo>
                      <a:pt x="1439" y="11760"/>
                    </a:lnTo>
                    <a:lnTo>
                      <a:pt x="533" y="12668"/>
                    </a:lnTo>
                    <a:cubicBezTo>
                      <a:pt x="478" y="12629"/>
                      <a:pt x="412" y="12607"/>
                      <a:pt x="340" y="12607"/>
                    </a:cubicBezTo>
                    <a:cubicBezTo>
                      <a:pt x="152" y="12607"/>
                      <a:pt x="1" y="12759"/>
                      <a:pt x="1" y="12944"/>
                    </a:cubicBezTo>
                    <a:cubicBezTo>
                      <a:pt x="1" y="13132"/>
                      <a:pt x="152" y="13284"/>
                      <a:pt x="340" y="13284"/>
                    </a:cubicBezTo>
                    <a:cubicBezTo>
                      <a:pt x="528" y="13284"/>
                      <a:pt x="680" y="13132"/>
                      <a:pt x="680" y="12944"/>
                    </a:cubicBezTo>
                    <a:cubicBezTo>
                      <a:pt x="680" y="12872"/>
                      <a:pt x="655" y="12806"/>
                      <a:pt x="616" y="12751"/>
                    </a:cubicBezTo>
                    <a:lnTo>
                      <a:pt x="1555" y="11810"/>
                    </a:lnTo>
                    <a:lnTo>
                      <a:pt x="1555" y="10211"/>
                    </a:lnTo>
                    <a:lnTo>
                      <a:pt x="4826" y="6926"/>
                    </a:lnTo>
                    <a:lnTo>
                      <a:pt x="4845" y="6910"/>
                    </a:lnTo>
                    <a:lnTo>
                      <a:pt x="4845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0" name="Google Shape;3490;p37"/>
              <p:cNvSpPr/>
              <p:nvPr/>
            </p:nvSpPr>
            <p:spPr>
              <a:xfrm>
                <a:off x="2502475" y="982650"/>
                <a:ext cx="144475" cy="355225"/>
              </a:xfrm>
              <a:custGeom>
                <a:avLst/>
                <a:gdLst/>
                <a:ahLst/>
                <a:cxnLst/>
                <a:rect l="l" t="t" r="r" b="b"/>
                <a:pathLst>
                  <a:path w="5779" h="14209" extrusionOk="0">
                    <a:moveTo>
                      <a:pt x="340" y="13648"/>
                    </a:moveTo>
                    <a:cubicBezTo>
                      <a:pt x="462" y="13648"/>
                      <a:pt x="561" y="13748"/>
                      <a:pt x="561" y="13869"/>
                    </a:cubicBezTo>
                    <a:cubicBezTo>
                      <a:pt x="561" y="13991"/>
                      <a:pt x="462" y="14090"/>
                      <a:pt x="340" y="14090"/>
                    </a:cubicBezTo>
                    <a:cubicBezTo>
                      <a:pt x="219" y="14090"/>
                      <a:pt x="119" y="13991"/>
                      <a:pt x="119" y="13869"/>
                    </a:cubicBezTo>
                    <a:cubicBezTo>
                      <a:pt x="119" y="13748"/>
                      <a:pt x="219" y="13648"/>
                      <a:pt x="340" y="13648"/>
                    </a:cubicBezTo>
                    <a:close/>
                    <a:moveTo>
                      <a:pt x="5660" y="1"/>
                    </a:moveTo>
                    <a:lnTo>
                      <a:pt x="5660" y="6860"/>
                    </a:lnTo>
                    <a:lnTo>
                      <a:pt x="2388" y="10145"/>
                    </a:lnTo>
                    <a:lnTo>
                      <a:pt x="2372" y="10165"/>
                    </a:lnTo>
                    <a:lnTo>
                      <a:pt x="2372" y="11760"/>
                    </a:lnTo>
                    <a:lnTo>
                      <a:pt x="539" y="13599"/>
                    </a:lnTo>
                    <a:cubicBezTo>
                      <a:pt x="484" y="13557"/>
                      <a:pt x="415" y="13532"/>
                      <a:pt x="340" y="13532"/>
                    </a:cubicBezTo>
                    <a:cubicBezTo>
                      <a:pt x="152" y="13532"/>
                      <a:pt x="1" y="13684"/>
                      <a:pt x="1" y="13869"/>
                    </a:cubicBezTo>
                    <a:cubicBezTo>
                      <a:pt x="1" y="14057"/>
                      <a:pt x="152" y="14209"/>
                      <a:pt x="340" y="14209"/>
                    </a:cubicBezTo>
                    <a:cubicBezTo>
                      <a:pt x="528" y="14209"/>
                      <a:pt x="680" y="14057"/>
                      <a:pt x="680" y="13869"/>
                    </a:cubicBezTo>
                    <a:cubicBezTo>
                      <a:pt x="680" y="13800"/>
                      <a:pt x="658" y="13737"/>
                      <a:pt x="622" y="13684"/>
                    </a:cubicBezTo>
                    <a:lnTo>
                      <a:pt x="2491" y="11807"/>
                    </a:lnTo>
                    <a:lnTo>
                      <a:pt x="2491" y="10212"/>
                    </a:lnTo>
                    <a:lnTo>
                      <a:pt x="5762" y="6927"/>
                    </a:lnTo>
                    <a:lnTo>
                      <a:pt x="5778" y="6910"/>
                    </a:lnTo>
                    <a:lnTo>
                      <a:pt x="5778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1" name="Google Shape;3491;p37"/>
              <p:cNvSpPr/>
              <p:nvPr/>
            </p:nvSpPr>
            <p:spPr>
              <a:xfrm>
                <a:off x="2502475" y="1067125"/>
                <a:ext cx="57925" cy="157100"/>
              </a:xfrm>
              <a:custGeom>
                <a:avLst/>
                <a:gdLst/>
                <a:ahLst/>
                <a:cxnLst/>
                <a:rect l="l" t="t" r="r" b="b"/>
                <a:pathLst>
                  <a:path w="2317" h="6284" extrusionOk="0">
                    <a:moveTo>
                      <a:pt x="340" y="5726"/>
                    </a:moveTo>
                    <a:cubicBezTo>
                      <a:pt x="462" y="5726"/>
                      <a:pt x="561" y="5825"/>
                      <a:pt x="561" y="5946"/>
                    </a:cubicBezTo>
                    <a:cubicBezTo>
                      <a:pt x="561" y="6068"/>
                      <a:pt x="462" y="6167"/>
                      <a:pt x="340" y="6167"/>
                    </a:cubicBezTo>
                    <a:cubicBezTo>
                      <a:pt x="219" y="6167"/>
                      <a:pt x="119" y="6068"/>
                      <a:pt x="119" y="5946"/>
                    </a:cubicBezTo>
                    <a:cubicBezTo>
                      <a:pt x="119" y="5825"/>
                      <a:pt x="219" y="5726"/>
                      <a:pt x="340" y="5726"/>
                    </a:cubicBezTo>
                    <a:close/>
                    <a:moveTo>
                      <a:pt x="2231" y="0"/>
                    </a:moveTo>
                    <a:lnTo>
                      <a:pt x="282" y="1960"/>
                    </a:lnTo>
                    <a:lnTo>
                      <a:pt x="282" y="5612"/>
                    </a:lnTo>
                    <a:cubicBezTo>
                      <a:pt x="122" y="5640"/>
                      <a:pt x="1" y="5778"/>
                      <a:pt x="1" y="5946"/>
                    </a:cubicBezTo>
                    <a:cubicBezTo>
                      <a:pt x="1" y="6131"/>
                      <a:pt x="152" y="6283"/>
                      <a:pt x="340" y="6283"/>
                    </a:cubicBezTo>
                    <a:cubicBezTo>
                      <a:pt x="528" y="6283"/>
                      <a:pt x="680" y="6131"/>
                      <a:pt x="680" y="5946"/>
                    </a:cubicBezTo>
                    <a:cubicBezTo>
                      <a:pt x="680" y="5778"/>
                      <a:pt x="558" y="5640"/>
                      <a:pt x="398" y="5612"/>
                    </a:cubicBezTo>
                    <a:lnTo>
                      <a:pt x="398" y="2010"/>
                    </a:lnTo>
                    <a:lnTo>
                      <a:pt x="2317" y="86"/>
                    </a:lnTo>
                    <a:lnTo>
                      <a:pt x="2231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2" name="Google Shape;3492;p37"/>
              <p:cNvSpPr/>
              <p:nvPr/>
            </p:nvSpPr>
            <p:spPr>
              <a:xfrm>
                <a:off x="2899375" y="1256975"/>
                <a:ext cx="19750" cy="19825"/>
              </a:xfrm>
              <a:custGeom>
                <a:avLst/>
                <a:gdLst/>
                <a:ahLst/>
                <a:cxnLst/>
                <a:rect l="l" t="t" r="r" b="b"/>
                <a:pathLst>
                  <a:path w="790" h="793" extrusionOk="0">
                    <a:moveTo>
                      <a:pt x="395" y="0"/>
                    </a:moveTo>
                    <a:cubicBezTo>
                      <a:pt x="177" y="0"/>
                      <a:pt x="0" y="177"/>
                      <a:pt x="0" y="398"/>
                    </a:cubicBezTo>
                    <a:cubicBezTo>
                      <a:pt x="0" y="616"/>
                      <a:pt x="177" y="793"/>
                      <a:pt x="395" y="793"/>
                    </a:cubicBezTo>
                    <a:cubicBezTo>
                      <a:pt x="613" y="793"/>
                      <a:pt x="790" y="616"/>
                      <a:pt x="790" y="398"/>
                    </a:cubicBezTo>
                    <a:cubicBezTo>
                      <a:pt x="790" y="177"/>
                      <a:pt x="613" y="0"/>
                      <a:pt x="395" y="0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3" name="Google Shape;3493;p37"/>
              <p:cNvSpPr/>
              <p:nvPr/>
            </p:nvSpPr>
            <p:spPr>
              <a:xfrm>
                <a:off x="1476750" y="1456500"/>
                <a:ext cx="651075" cy="725125"/>
              </a:xfrm>
              <a:custGeom>
                <a:avLst/>
                <a:gdLst/>
                <a:ahLst/>
                <a:cxnLst/>
                <a:rect l="l" t="t" r="r" b="b"/>
                <a:pathLst>
                  <a:path w="26043" h="29005" extrusionOk="0">
                    <a:moveTo>
                      <a:pt x="25706" y="28444"/>
                    </a:moveTo>
                    <a:cubicBezTo>
                      <a:pt x="25828" y="28444"/>
                      <a:pt x="25927" y="28544"/>
                      <a:pt x="25927" y="28665"/>
                    </a:cubicBezTo>
                    <a:cubicBezTo>
                      <a:pt x="25927" y="28787"/>
                      <a:pt x="25828" y="28886"/>
                      <a:pt x="25706" y="28886"/>
                    </a:cubicBezTo>
                    <a:cubicBezTo>
                      <a:pt x="25582" y="28886"/>
                      <a:pt x="25485" y="28787"/>
                      <a:pt x="25485" y="28665"/>
                    </a:cubicBezTo>
                    <a:cubicBezTo>
                      <a:pt x="25485" y="28544"/>
                      <a:pt x="25585" y="28444"/>
                      <a:pt x="25706" y="28444"/>
                    </a:cubicBezTo>
                    <a:close/>
                    <a:moveTo>
                      <a:pt x="0" y="0"/>
                    </a:moveTo>
                    <a:lnTo>
                      <a:pt x="0" y="119"/>
                    </a:lnTo>
                    <a:lnTo>
                      <a:pt x="3067" y="119"/>
                    </a:lnTo>
                    <a:lnTo>
                      <a:pt x="4403" y="1452"/>
                    </a:lnTo>
                    <a:lnTo>
                      <a:pt x="4403" y="10680"/>
                    </a:lnTo>
                    <a:lnTo>
                      <a:pt x="15614" y="21871"/>
                    </a:lnTo>
                    <a:lnTo>
                      <a:pt x="15630" y="21888"/>
                    </a:lnTo>
                    <a:lnTo>
                      <a:pt x="18832" y="21888"/>
                    </a:lnTo>
                    <a:lnTo>
                      <a:pt x="25427" y="28472"/>
                    </a:lnTo>
                    <a:cubicBezTo>
                      <a:pt x="25391" y="28527"/>
                      <a:pt x="25367" y="28593"/>
                      <a:pt x="25367" y="28665"/>
                    </a:cubicBezTo>
                    <a:cubicBezTo>
                      <a:pt x="25367" y="28853"/>
                      <a:pt x="25518" y="29005"/>
                      <a:pt x="25706" y="29005"/>
                    </a:cubicBezTo>
                    <a:cubicBezTo>
                      <a:pt x="25891" y="29005"/>
                      <a:pt x="26043" y="28853"/>
                      <a:pt x="26043" y="28665"/>
                    </a:cubicBezTo>
                    <a:cubicBezTo>
                      <a:pt x="26043" y="28480"/>
                      <a:pt x="25891" y="28328"/>
                      <a:pt x="25706" y="28328"/>
                    </a:cubicBezTo>
                    <a:cubicBezTo>
                      <a:pt x="25632" y="28328"/>
                      <a:pt x="25565" y="28350"/>
                      <a:pt x="25510" y="28389"/>
                    </a:cubicBezTo>
                    <a:lnTo>
                      <a:pt x="18899" y="21789"/>
                    </a:lnTo>
                    <a:lnTo>
                      <a:pt x="18882" y="21769"/>
                    </a:lnTo>
                    <a:lnTo>
                      <a:pt x="15680" y="21769"/>
                    </a:lnTo>
                    <a:lnTo>
                      <a:pt x="4522" y="10631"/>
                    </a:lnTo>
                    <a:lnTo>
                      <a:pt x="4522" y="1402"/>
                    </a:lnTo>
                    <a:lnTo>
                      <a:pt x="3117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4" name="Google Shape;3494;p37"/>
              <p:cNvSpPr/>
              <p:nvPr/>
            </p:nvSpPr>
            <p:spPr>
              <a:xfrm>
                <a:off x="1470875" y="1142000"/>
                <a:ext cx="756050" cy="1015325"/>
              </a:xfrm>
              <a:custGeom>
                <a:avLst/>
                <a:gdLst/>
                <a:ahLst/>
                <a:cxnLst/>
                <a:rect l="l" t="t" r="r" b="b"/>
                <a:pathLst>
                  <a:path w="30242" h="40613" extrusionOk="0">
                    <a:moveTo>
                      <a:pt x="29905" y="39531"/>
                    </a:moveTo>
                    <a:cubicBezTo>
                      <a:pt x="30027" y="39531"/>
                      <a:pt x="30126" y="39630"/>
                      <a:pt x="30126" y="39752"/>
                    </a:cubicBezTo>
                    <a:cubicBezTo>
                      <a:pt x="30126" y="39873"/>
                      <a:pt x="30027" y="39972"/>
                      <a:pt x="29905" y="39972"/>
                    </a:cubicBezTo>
                    <a:cubicBezTo>
                      <a:pt x="29784" y="39972"/>
                      <a:pt x="29684" y="39873"/>
                      <a:pt x="29684" y="39752"/>
                    </a:cubicBezTo>
                    <a:cubicBezTo>
                      <a:pt x="29684" y="39630"/>
                      <a:pt x="29784" y="39531"/>
                      <a:pt x="29905" y="39531"/>
                    </a:cubicBezTo>
                    <a:close/>
                    <a:moveTo>
                      <a:pt x="84" y="0"/>
                    </a:moveTo>
                    <a:lnTo>
                      <a:pt x="1" y="83"/>
                    </a:lnTo>
                    <a:lnTo>
                      <a:pt x="6507" y="6579"/>
                    </a:lnTo>
                    <a:lnTo>
                      <a:pt x="6507" y="22670"/>
                    </a:lnTo>
                    <a:lnTo>
                      <a:pt x="16442" y="32588"/>
                    </a:lnTo>
                    <a:lnTo>
                      <a:pt x="16459" y="32605"/>
                    </a:lnTo>
                    <a:lnTo>
                      <a:pt x="19661" y="32605"/>
                    </a:lnTo>
                    <a:lnTo>
                      <a:pt x="25944" y="38877"/>
                    </a:lnTo>
                    <a:lnTo>
                      <a:pt x="27666" y="40596"/>
                    </a:lnTo>
                    <a:lnTo>
                      <a:pt x="27683" y="40613"/>
                    </a:lnTo>
                    <a:lnTo>
                      <a:pt x="29130" y="40613"/>
                    </a:lnTo>
                    <a:lnTo>
                      <a:pt x="29712" y="40028"/>
                    </a:lnTo>
                    <a:cubicBezTo>
                      <a:pt x="29767" y="40066"/>
                      <a:pt x="29833" y="40091"/>
                      <a:pt x="29905" y="40091"/>
                    </a:cubicBezTo>
                    <a:cubicBezTo>
                      <a:pt x="30090" y="40091"/>
                      <a:pt x="30242" y="39939"/>
                      <a:pt x="30242" y="39752"/>
                    </a:cubicBezTo>
                    <a:cubicBezTo>
                      <a:pt x="30242" y="39567"/>
                      <a:pt x="30090" y="39415"/>
                      <a:pt x="29905" y="39415"/>
                    </a:cubicBezTo>
                    <a:cubicBezTo>
                      <a:pt x="29717" y="39415"/>
                      <a:pt x="29566" y="39567"/>
                      <a:pt x="29566" y="39752"/>
                    </a:cubicBezTo>
                    <a:cubicBezTo>
                      <a:pt x="29566" y="39823"/>
                      <a:pt x="29588" y="39892"/>
                      <a:pt x="29629" y="39948"/>
                    </a:cubicBezTo>
                    <a:lnTo>
                      <a:pt x="29083" y="40494"/>
                    </a:lnTo>
                    <a:lnTo>
                      <a:pt x="27730" y="40494"/>
                    </a:lnTo>
                    <a:lnTo>
                      <a:pt x="19727" y="32505"/>
                    </a:lnTo>
                    <a:lnTo>
                      <a:pt x="19711" y="32489"/>
                    </a:lnTo>
                    <a:lnTo>
                      <a:pt x="16509" y="32489"/>
                    </a:lnTo>
                    <a:lnTo>
                      <a:pt x="6626" y="22623"/>
                    </a:lnTo>
                    <a:lnTo>
                      <a:pt x="6626" y="6532"/>
                    </a:lnTo>
                    <a:lnTo>
                      <a:pt x="84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5" name="Google Shape;3495;p37"/>
              <p:cNvSpPr/>
              <p:nvPr/>
            </p:nvSpPr>
            <p:spPr>
              <a:xfrm>
                <a:off x="1447475" y="1149325"/>
                <a:ext cx="695750" cy="1016900"/>
              </a:xfrm>
              <a:custGeom>
                <a:avLst/>
                <a:gdLst/>
                <a:ahLst/>
                <a:cxnLst/>
                <a:rect l="l" t="t" r="r" b="b"/>
                <a:pathLst>
                  <a:path w="27830" h="40676" extrusionOk="0">
                    <a:moveTo>
                      <a:pt x="27490" y="40116"/>
                    </a:moveTo>
                    <a:cubicBezTo>
                      <a:pt x="27611" y="40116"/>
                      <a:pt x="27711" y="40215"/>
                      <a:pt x="27711" y="40336"/>
                    </a:cubicBezTo>
                    <a:cubicBezTo>
                      <a:pt x="27711" y="40458"/>
                      <a:pt x="27611" y="40557"/>
                      <a:pt x="27490" y="40557"/>
                    </a:cubicBezTo>
                    <a:cubicBezTo>
                      <a:pt x="27368" y="40557"/>
                      <a:pt x="27269" y="40458"/>
                      <a:pt x="27269" y="40336"/>
                    </a:cubicBezTo>
                    <a:cubicBezTo>
                      <a:pt x="27269" y="40215"/>
                      <a:pt x="27368" y="40116"/>
                      <a:pt x="27490" y="40116"/>
                    </a:cubicBezTo>
                    <a:close/>
                    <a:moveTo>
                      <a:pt x="84" y="0"/>
                    </a:moveTo>
                    <a:lnTo>
                      <a:pt x="1" y="86"/>
                    </a:lnTo>
                    <a:lnTo>
                      <a:pt x="6510" y="6581"/>
                    </a:lnTo>
                    <a:lnTo>
                      <a:pt x="6510" y="22672"/>
                    </a:lnTo>
                    <a:lnTo>
                      <a:pt x="17080" y="33225"/>
                    </a:lnTo>
                    <a:lnTo>
                      <a:pt x="17099" y="33242"/>
                    </a:lnTo>
                    <a:lnTo>
                      <a:pt x="20302" y="33242"/>
                    </a:lnTo>
                    <a:lnTo>
                      <a:pt x="27214" y="40143"/>
                    </a:lnTo>
                    <a:cubicBezTo>
                      <a:pt x="27175" y="40198"/>
                      <a:pt x="27150" y="40265"/>
                      <a:pt x="27150" y="40336"/>
                    </a:cubicBezTo>
                    <a:cubicBezTo>
                      <a:pt x="27150" y="40524"/>
                      <a:pt x="27305" y="40676"/>
                      <a:pt x="27490" y="40676"/>
                    </a:cubicBezTo>
                    <a:cubicBezTo>
                      <a:pt x="27678" y="40676"/>
                      <a:pt x="27830" y="40524"/>
                      <a:pt x="27830" y="40336"/>
                    </a:cubicBezTo>
                    <a:cubicBezTo>
                      <a:pt x="27830" y="40152"/>
                      <a:pt x="27678" y="40000"/>
                      <a:pt x="27490" y="40000"/>
                    </a:cubicBezTo>
                    <a:cubicBezTo>
                      <a:pt x="27418" y="40000"/>
                      <a:pt x="27352" y="40022"/>
                      <a:pt x="27297" y="40060"/>
                    </a:cubicBezTo>
                    <a:lnTo>
                      <a:pt x="20368" y="33143"/>
                    </a:lnTo>
                    <a:lnTo>
                      <a:pt x="20349" y="33126"/>
                    </a:lnTo>
                    <a:lnTo>
                      <a:pt x="17146" y="33126"/>
                    </a:lnTo>
                    <a:lnTo>
                      <a:pt x="6626" y="22625"/>
                    </a:lnTo>
                    <a:lnTo>
                      <a:pt x="6626" y="6531"/>
                    </a:lnTo>
                    <a:lnTo>
                      <a:pt x="84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6" name="Google Shape;3496;p37"/>
              <p:cNvSpPr/>
              <p:nvPr/>
            </p:nvSpPr>
            <p:spPr>
              <a:xfrm>
                <a:off x="2232575" y="2325850"/>
                <a:ext cx="16925" cy="16925"/>
              </a:xfrm>
              <a:custGeom>
                <a:avLst/>
                <a:gdLst/>
                <a:ahLst/>
                <a:cxnLst/>
                <a:rect l="l" t="t" r="r" b="b"/>
                <a:pathLst>
                  <a:path w="677" h="677" extrusionOk="0">
                    <a:moveTo>
                      <a:pt x="340" y="119"/>
                    </a:moveTo>
                    <a:cubicBezTo>
                      <a:pt x="461" y="119"/>
                      <a:pt x="561" y="218"/>
                      <a:pt x="561" y="340"/>
                    </a:cubicBezTo>
                    <a:cubicBezTo>
                      <a:pt x="561" y="461"/>
                      <a:pt x="461" y="560"/>
                      <a:pt x="340" y="560"/>
                    </a:cubicBezTo>
                    <a:cubicBezTo>
                      <a:pt x="218" y="560"/>
                      <a:pt x="119" y="461"/>
                      <a:pt x="119" y="340"/>
                    </a:cubicBezTo>
                    <a:cubicBezTo>
                      <a:pt x="119" y="218"/>
                      <a:pt x="218" y="119"/>
                      <a:pt x="340" y="119"/>
                    </a:cubicBezTo>
                    <a:close/>
                    <a:moveTo>
                      <a:pt x="340" y="0"/>
                    </a:moveTo>
                    <a:cubicBezTo>
                      <a:pt x="152" y="0"/>
                      <a:pt x="0" y="152"/>
                      <a:pt x="0" y="340"/>
                    </a:cubicBezTo>
                    <a:cubicBezTo>
                      <a:pt x="0" y="525"/>
                      <a:pt x="152" y="676"/>
                      <a:pt x="340" y="676"/>
                    </a:cubicBezTo>
                    <a:cubicBezTo>
                      <a:pt x="525" y="676"/>
                      <a:pt x="677" y="525"/>
                      <a:pt x="677" y="340"/>
                    </a:cubicBezTo>
                    <a:cubicBezTo>
                      <a:pt x="677" y="152"/>
                      <a:pt x="525" y="0"/>
                      <a:pt x="340" y="0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7" name="Google Shape;3497;p37"/>
              <p:cNvSpPr/>
              <p:nvPr/>
            </p:nvSpPr>
            <p:spPr>
              <a:xfrm>
                <a:off x="2232575" y="2295325"/>
                <a:ext cx="16925" cy="16950"/>
              </a:xfrm>
              <a:custGeom>
                <a:avLst/>
                <a:gdLst/>
                <a:ahLst/>
                <a:cxnLst/>
                <a:rect l="l" t="t" r="r" b="b"/>
                <a:pathLst>
                  <a:path w="677" h="678" extrusionOk="0">
                    <a:moveTo>
                      <a:pt x="340" y="120"/>
                    </a:moveTo>
                    <a:cubicBezTo>
                      <a:pt x="461" y="120"/>
                      <a:pt x="561" y="219"/>
                      <a:pt x="561" y="340"/>
                    </a:cubicBezTo>
                    <a:cubicBezTo>
                      <a:pt x="561" y="462"/>
                      <a:pt x="461" y="561"/>
                      <a:pt x="340" y="561"/>
                    </a:cubicBezTo>
                    <a:cubicBezTo>
                      <a:pt x="218" y="561"/>
                      <a:pt x="119" y="462"/>
                      <a:pt x="119" y="340"/>
                    </a:cubicBezTo>
                    <a:cubicBezTo>
                      <a:pt x="119" y="219"/>
                      <a:pt x="218" y="120"/>
                      <a:pt x="340" y="120"/>
                    </a:cubicBezTo>
                    <a:close/>
                    <a:moveTo>
                      <a:pt x="340" y="1"/>
                    </a:moveTo>
                    <a:cubicBezTo>
                      <a:pt x="152" y="1"/>
                      <a:pt x="0" y="153"/>
                      <a:pt x="0" y="340"/>
                    </a:cubicBezTo>
                    <a:cubicBezTo>
                      <a:pt x="0" y="525"/>
                      <a:pt x="152" y="677"/>
                      <a:pt x="340" y="677"/>
                    </a:cubicBezTo>
                    <a:cubicBezTo>
                      <a:pt x="525" y="677"/>
                      <a:pt x="677" y="525"/>
                      <a:pt x="677" y="340"/>
                    </a:cubicBezTo>
                    <a:cubicBezTo>
                      <a:pt x="677" y="153"/>
                      <a:pt x="525" y="1"/>
                      <a:pt x="340" y="1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8" name="Google Shape;3498;p37"/>
              <p:cNvSpPr/>
              <p:nvPr/>
            </p:nvSpPr>
            <p:spPr>
              <a:xfrm>
                <a:off x="1483025" y="1723150"/>
                <a:ext cx="275175" cy="230725"/>
              </a:xfrm>
              <a:custGeom>
                <a:avLst/>
                <a:gdLst/>
                <a:ahLst/>
                <a:cxnLst/>
                <a:rect l="l" t="t" r="r" b="b"/>
                <a:pathLst>
                  <a:path w="11007" h="9229" extrusionOk="0">
                    <a:moveTo>
                      <a:pt x="83" y="1"/>
                    </a:moveTo>
                    <a:lnTo>
                      <a:pt x="1" y="83"/>
                    </a:lnTo>
                    <a:lnTo>
                      <a:pt x="2223" y="2303"/>
                    </a:lnTo>
                    <a:lnTo>
                      <a:pt x="2239" y="2319"/>
                    </a:lnTo>
                    <a:lnTo>
                      <a:pt x="4003" y="2319"/>
                    </a:lnTo>
                    <a:lnTo>
                      <a:pt x="10924" y="9229"/>
                    </a:lnTo>
                    <a:lnTo>
                      <a:pt x="11007" y="9146"/>
                    </a:lnTo>
                    <a:lnTo>
                      <a:pt x="4070" y="2220"/>
                    </a:lnTo>
                    <a:lnTo>
                      <a:pt x="4050" y="2201"/>
                    </a:lnTo>
                    <a:lnTo>
                      <a:pt x="2289" y="2201"/>
                    </a:lnTo>
                    <a:lnTo>
                      <a:pt x="83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9" name="Google Shape;3499;p37"/>
              <p:cNvSpPr/>
              <p:nvPr/>
            </p:nvSpPr>
            <p:spPr>
              <a:xfrm>
                <a:off x="2147125" y="961250"/>
                <a:ext cx="142825" cy="1564550"/>
              </a:xfrm>
              <a:custGeom>
                <a:avLst/>
                <a:gdLst/>
                <a:ahLst/>
                <a:cxnLst/>
                <a:rect l="l" t="t" r="r" b="b"/>
                <a:pathLst>
                  <a:path w="5713" h="62582" extrusionOk="0">
                    <a:moveTo>
                      <a:pt x="1618" y="1"/>
                    </a:moveTo>
                    <a:lnTo>
                      <a:pt x="1618" y="12892"/>
                    </a:lnTo>
                    <a:lnTo>
                      <a:pt x="1" y="14521"/>
                    </a:lnTo>
                    <a:lnTo>
                      <a:pt x="1" y="20105"/>
                    </a:lnTo>
                    <a:lnTo>
                      <a:pt x="2974" y="23056"/>
                    </a:lnTo>
                    <a:lnTo>
                      <a:pt x="2974" y="28299"/>
                    </a:lnTo>
                    <a:lnTo>
                      <a:pt x="5083" y="30388"/>
                    </a:lnTo>
                    <a:lnTo>
                      <a:pt x="5083" y="61869"/>
                    </a:lnTo>
                    <a:cubicBezTo>
                      <a:pt x="4986" y="61941"/>
                      <a:pt x="4923" y="62054"/>
                      <a:pt x="4923" y="62184"/>
                    </a:cubicBezTo>
                    <a:cubicBezTo>
                      <a:pt x="4923" y="62402"/>
                      <a:pt x="5099" y="62581"/>
                      <a:pt x="5318" y="62581"/>
                    </a:cubicBezTo>
                    <a:cubicBezTo>
                      <a:pt x="5536" y="62581"/>
                      <a:pt x="5712" y="62402"/>
                      <a:pt x="5712" y="62184"/>
                    </a:cubicBezTo>
                    <a:cubicBezTo>
                      <a:pt x="5712" y="62054"/>
                      <a:pt x="5649" y="61941"/>
                      <a:pt x="5552" y="61869"/>
                    </a:cubicBezTo>
                    <a:lnTo>
                      <a:pt x="5552" y="30192"/>
                    </a:lnTo>
                    <a:lnTo>
                      <a:pt x="3446" y="28100"/>
                    </a:lnTo>
                    <a:lnTo>
                      <a:pt x="3446" y="22860"/>
                    </a:lnTo>
                    <a:lnTo>
                      <a:pt x="473" y="19909"/>
                    </a:lnTo>
                    <a:lnTo>
                      <a:pt x="473" y="14714"/>
                    </a:lnTo>
                    <a:lnTo>
                      <a:pt x="2088" y="13086"/>
                    </a:lnTo>
                    <a:lnTo>
                      <a:pt x="2088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0" name="Google Shape;3500;p37"/>
              <p:cNvSpPr/>
              <p:nvPr/>
            </p:nvSpPr>
            <p:spPr>
              <a:xfrm>
                <a:off x="2231200" y="2262975"/>
                <a:ext cx="19750" cy="19750"/>
              </a:xfrm>
              <a:custGeom>
                <a:avLst/>
                <a:gdLst/>
                <a:ahLst/>
                <a:cxnLst/>
                <a:rect l="l" t="t" r="r" b="b"/>
                <a:pathLst>
                  <a:path w="790" h="790" extrusionOk="0">
                    <a:moveTo>
                      <a:pt x="395" y="0"/>
                    </a:moveTo>
                    <a:cubicBezTo>
                      <a:pt x="177" y="0"/>
                      <a:pt x="0" y="177"/>
                      <a:pt x="0" y="395"/>
                    </a:cubicBezTo>
                    <a:cubicBezTo>
                      <a:pt x="0" y="613"/>
                      <a:pt x="177" y="790"/>
                      <a:pt x="395" y="790"/>
                    </a:cubicBezTo>
                    <a:cubicBezTo>
                      <a:pt x="613" y="790"/>
                      <a:pt x="790" y="613"/>
                      <a:pt x="790" y="395"/>
                    </a:cubicBezTo>
                    <a:cubicBezTo>
                      <a:pt x="790" y="177"/>
                      <a:pt x="613" y="0"/>
                      <a:pt x="395" y="0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1" name="Google Shape;3501;p37"/>
              <p:cNvSpPr/>
              <p:nvPr/>
            </p:nvSpPr>
            <p:spPr>
              <a:xfrm>
                <a:off x="1477850" y="1868700"/>
                <a:ext cx="368000" cy="307950"/>
              </a:xfrm>
              <a:custGeom>
                <a:avLst/>
                <a:gdLst/>
                <a:ahLst/>
                <a:cxnLst/>
                <a:rect l="l" t="t" r="r" b="b"/>
                <a:pathLst>
                  <a:path w="14720" h="12318" extrusionOk="0">
                    <a:moveTo>
                      <a:pt x="14383" y="11760"/>
                    </a:moveTo>
                    <a:cubicBezTo>
                      <a:pt x="14504" y="11760"/>
                      <a:pt x="14601" y="11857"/>
                      <a:pt x="14601" y="11981"/>
                    </a:cubicBezTo>
                    <a:cubicBezTo>
                      <a:pt x="14601" y="12103"/>
                      <a:pt x="14504" y="12199"/>
                      <a:pt x="14383" y="12199"/>
                    </a:cubicBezTo>
                    <a:cubicBezTo>
                      <a:pt x="14259" y="12199"/>
                      <a:pt x="14162" y="12103"/>
                      <a:pt x="14162" y="11981"/>
                    </a:cubicBezTo>
                    <a:cubicBezTo>
                      <a:pt x="14162" y="11860"/>
                      <a:pt x="14261" y="11760"/>
                      <a:pt x="14383" y="11760"/>
                    </a:cubicBezTo>
                    <a:close/>
                    <a:moveTo>
                      <a:pt x="83" y="1"/>
                    </a:moveTo>
                    <a:lnTo>
                      <a:pt x="1" y="83"/>
                    </a:lnTo>
                    <a:lnTo>
                      <a:pt x="5607" y="5682"/>
                    </a:lnTo>
                    <a:lnTo>
                      <a:pt x="5607" y="6725"/>
                    </a:lnTo>
                    <a:lnTo>
                      <a:pt x="6397" y="7512"/>
                    </a:lnTo>
                    <a:lnTo>
                      <a:pt x="9820" y="7512"/>
                    </a:lnTo>
                    <a:lnTo>
                      <a:pt x="14104" y="11788"/>
                    </a:lnTo>
                    <a:cubicBezTo>
                      <a:pt x="14065" y="11840"/>
                      <a:pt x="14043" y="11909"/>
                      <a:pt x="14043" y="11981"/>
                    </a:cubicBezTo>
                    <a:cubicBezTo>
                      <a:pt x="14043" y="12166"/>
                      <a:pt x="14195" y="12318"/>
                      <a:pt x="14383" y="12318"/>
                    </a:cubicBezTo>
                    <a:cubicBezTo>
                      <a:pt x="14568" y="12318"/>
                      <a:pt x="14720" y="12166"/>
                      <a:pt x="14720" y="11981"/>
                    </a:cubicBezTo>
                    <a:cubicBezTo>
                      <a:pt x="14720" y="11793"/>
                      <a:pt x="14568" y="11642"/>
                      <a:pt x="14383" y="11642"/>
                    </a:cubicBezTo>
                    <a:cubicBezTo>
                      <a:pt x="14308" y="11642"/>
                      <a:pt x="14242" y="11664"/>
                      <a:pt x="14187" y="11702"/>
                    </a:cubicBezTo>
                    <a:lnTo>
                      <a:pt x="9886" y="7410"/>
                    </a:lnTo>
                    <a:lnTo>
                      <a:pt x="9869" y="7393"/>
                    </a:lnTo>
                    <a:lnTo>
                      <a:pt x="6444" y="7393"/>
                    </a:lnTo>
                    <a:lnTo>
                      <a:pt x="5726" y="6675"/>
                    </a:lnTo>
                    <a:lnTo>
                      <a:pt x="5726" y="5632"/>
                    </a:lnTo>
                    <a:lnTo>
                      <a:pt x="83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2" name="Google Shape;3502;p37"/>
              <p:cNvSpPr/>
              <p:nvPr/>
            </p:nvSpPr>
            <p:spPr>
              <a:xfrm>
                <a:off x="1729550" y="2124325"/>
                <a:ext cx="19750" cy="19825"/>
              </a:xfrm>
              <a:custGeom>
                <a:avLst/>
                <a:gdLst/>
                <a:ahLst/>
                <a:cxnLst/>
                <a:rect l="l" t="t" r="r" b="b"/>
                <a:pathLst>
                  <a:path w="790" h="793" extrusionOk="0">
                    <a:moveTo>
                      <a:pt x="395" y="0"/>
                    </a:moveTo>
                    <a:cubicBezTo>
                      <a:pt x="177" y="0"/>
                      <a:pt x="0" y="180"/>
                      <a:pt x="0" y="398"/>
                    </a:cubicBezTo>
                    <a:cubicBezTo>
                      <a:pt x="0" y="616"/>
                      <a:pt x="177" y="793"/>
                      <a:pt x="395" y="793"/>
                    </a:cubicBezTo>
                    <a:cubicBezTo>
                      <a:pt x="613" y="793"/>
                      <a:pt x="790" y="616"/>
                      <a:pt x="790" y="398"/>
                    </a:cubicBezTo>
                    <a:cubicBezTo>
                      <a:pt x="790" y="180"/>
                      <a:pt x="613" y="0"/>
                      <a:pt x="395" y="0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3" name="Google Shape;3503;p37"/>
              <p:cNvSpPr/>
              <p:nvPr/>
            </p:nvSpPr>
            <p:spPr>
              <a:xfrm>
                <a:off x="1754325" y="2149225"/>
                <a:ext cx="16925" cy="16950"/>
              </a:xfrm>
              <a:custGeom>
                <a:avLst/>
                <a:gdLst/>
                <a:ahLst/>
                <a:cxnLst/>
                <a:rect l="l" t="t" r="r" b="b"/>
                <a:pathLst>
                  <a:path w="677" h="678" extrusionOk="0">
                    <a:moveTo>
                      <a:pt x="340" y="120"/>
                    </a:moveTo>
                    <a:cubicBezTo>
                      <a:pt x="461" y="120"/>
                      <a:pt x="558" y="216"/>
                      <a:pt x="558" y="340"/>
                    </a:cubicBezTo>
                    <a:cubicBezTo>
                      <a:pt x="560" y="462"/>
                      <a:pt x="461" y="559"/>
                      <a:pt x="340" y="559"/>
                    </a:cubicBezTo>
                    <a:cubicBezTo>
                      <a:pt x="218" y="559"/>
                      <a:pt x="119" y="462"/>
                      <a:pt x="119" y="340"/>
                    </a:cubicBezTo>
                    <a:cubicBezTo>
                      <a:pt x="119" y="219"/>
                      <a:pt x="218" y="120"/>
                      <a:pt x="340" y="120"/>
                    </a:cubicBezTo>
                    <a:close/>
                    <a:moveTo>
                      <a:pt x="340" y="1"/>
                    </a:moveTo>
                    <a:cubicBezTo>
                      <a:pt x="152" y="1"/>
                      <a:pt x="0" y="153"/>
                      <a:pt x="0" y="338"/>
                    </a:cubicBezTo>
                    <a:cubicBezTo>
                      <a:pt x="0" y="525"/>
                      <a:pt x="152" y="677"/>
                      <a:pt x="340" y="677"/>
                    </a:cubicBezTo>
                    <a:cubicBezTo>
                      <a:pt x="525" y="677"/>
                      <a:pt x="676" y="525"/>
                      <a:pt x="676" y="338"/>
                    </a:cubicBezTo>
                    <a:cubicBezTo>
                      <a:pt x="676" y="153"/>
                      <a:pt x="525" y="1"/>
                      <a:pt x="340" y="1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4" name="Google Shape;3504;p37"/>
              <p:cNvSpPr/>
              <p:nvPr/>
            </p:nvSpPr>
            <p:spPr>
              <a:xfrm>
                <a:off x="1467700" y="1889200"/>
                <a:ext cx="136950" cy="182975"/>
              </a:xfrm>
              <a:custGeom>
                <a:avLst/>
                <a:gdLst/>
                <a:ahLst/>
                <a:cxnLst/>
                <a:rect l="l" t="t" r="r" b="b"/>
                <a:pathLst>
                  <a:path w="5478" h="7319" extrusionOk="0">
                    <a:moveTo>
                      <a:pt x="5138" y="6761"/>
                    </a:moveTo>
                    <a:cubicBezTo>
                      <a:pt x="5260" y="6761"/>
                      <a:pt x="5359" y="6860"/>
                      <a:pt x="5359" y="6982"/>
                    </a:cubicBezTo>
                    <a:cubicBezTo>
                      <a:pt x="5359" y="7103"/>
                      <a:pt x="5260" y="7203"/>
                      <a:pt x="5138" y="7203"/>
                    </a:cubicBezTo>
                    <a:cubicBezTo>
                      <a:pt x="5017" y="7203"/>
                      <a:pt x="4917" y="7103"/>
                      <a:pt x="4917" y="6982"/>
                    </a:cubicBezTo>
                    <a:cubicBezTo>
                      <a:pt x="4917" y="6860"/>
                      <a:pt x="5017" y="6761"/>
                      <a:pt x="5138" y="6761"/>
                    </a:cubicBezTo>
                    <a:close/>
                    <a:moveTo>
                      <a:pt x="84" y="0"/>
                    </a:moveTo>
                    <a:lnTo>
                      <a:pt x="1" y="83"/>
                    </a:lnTo>
                    <a:lnTo>
                      <a:pt x="5080" y="5157"/>
                    </a:lnTo>
                    <a:lnTo>
                      <a:pt x="5080" y="6648"/>
                    </a:lnTo>
                    <a:cubicBezTo>
                      <a:pt x="4923" y="6675"/>
                      <a:pt x="4801" y="6813"/>
                      <a:pt x="4801" y="6982"/>
                    </a:cubicBezTo>
                    <a:cubicBezTo>
                      <a:pt x="4801" y="7167"/>
                      <a:pt x="4953" y="7318"/>
                      <a:pt x="5138" y="7318"/>
                    </a:cubicBezTo>
                    <a:cubicBezTo>
                      <a:pt x="5326" y="7318"/>
                      <a:pt x="5478" y="7167"/>
                      <a:pt x="5478" y="6982"/>
                    </a:cubicBezTo>
                    <a:cubicBezTo>
                      <a:pt x="5478" y="6813"/>
                      <a:pt x="5356" y="6675"/>
                      <a:pt x="5199" y="6648"/>
                    </a:cubicBezTo>
                    <a:lnTo>
                      <a:pt x="5199" y="5107"/>
                    </a:lnTo>
                    <a:lnTo>
                      <a:pt x="84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5" name="Google Shape;3505;p37"/>
              <p:cNvSpPr/>
              <p:nvPr/>
            </p:nvSpPr>
            <p:spPr>
              <a:xfrm>
                <a:off x="2292900" y="1611075"/>
                <a:ext cx="17000" cy="16925"/>
              </a:xfrm>
              <a:custGeom>
                <a:avLst/>
                <a:gdLst/>
                <a:ahLst/>
                <a:cxnLst/>
                <a:rect l="l" t="t" r="r" b="b"/>
                <a:pathLst>
                  <a:path w="680" h="677" extrusionOk="0">
                    <a:moveTo>
                      <a:pt x="340" y="119"/>
                    </a:moveTo>
                    <a:cubicBezTo>
                      <a:pt x="461" y="119"/>
                      <a:pt x="560" y="219"/>
                      <a:pt x="560" y="340"/>
                    </a:cubicBezTo>
                    <a:cubicBezTo>
                      <a:pt x="560" y="462"/>
                      <a:pt x="461" y="561"/>
                      <a:pt x="340" y="561"/>
                    </a:cubicBezTo>
                    <a:cubicBezTo>
                      <a:pt x="218" y="561"/>
                      <a:pt x="119" y="462"/>
                      <a:pt x="119" y="340"/>
                    </a:cubicBezTo>
                    <a:cubicBezTo>
                      <a:pt x="119" y="219"/>
                      <a:pt x="218" y="119"/>
                      <a:pt x="340" y="119"/>
                    </a:cubicBezTo>
                    <a:close/>
                    <a:moveTo>
                      <a:pt x="340" y="1"/>
                    </a:moveTo>
                    <a:cubicBezTo>
                      <a:pt x="152" y="1"/>
                      <a:pt x="0" y="152"/>
                      <a:pt x="0" y="340"/>
                    </a:cubicBezTo>
                    <a:cubicBezTo>
                      <a:pt x="0" y="525"/>
                      <a:pt x="152" y="677"/>
                      <a:pt x="340" y="677"/>
                    </a:cubicBezTo>
                    <a:cubicBezTo>
                      <a:pt x="527" y="677"/>
                      <a:pt x="679" y="525"/>
                      <a:pt x="679" y="340"/>
                    </a:cubicBezTo>
                    <a:cubicBezTo>
                      <a:pt x="679" y="152"/>
                      <a:pt x="527" y="1"/>
                      <a:pt x="340" y="1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6" name="Google Shape;3506;p37"/>
              <p:cNvSpPr/>
              <p:nvPr/>
            </p:nvSpPr>
            <p:spPr>
              <a:xfrm>
                <a:off x="1478875" y="1479550"/>
                <a:ext cx="477800" cy="641750"/>
              </a:xfrm>
              <a:custGeom>
                <a:avLst/>
                <a:gdLst/>
                <a:ahLst/>
                <a:cxnLst/>
                <a:rect l="l" t="t" r="r" b="b"/>
                <a:pathLst>
                  <a:path w="19112" h="25670" extrusionOk="0">
                    <a:moveTo>
                      <a:pt x="18775" y="25112"/>
                    </a:moveTo>
                    <a:cubicBezTo>
                      <a:pt x="18897" y="25112"/>
                      <a:pt x="18996" y="25212"/>
                      <a:pt x="18996" y="25333"/>
                    </a:cubicBezTo>
                    <a:cubicBezTo>
                      <a:pt x="18996" y="25455"/>
                      <a:pt x="18897" y="25554"/>
                      <a:pt x="18775" y="25554"/>
                    </a:cubicBezTo>
                    <a:cubicBezTo>
                      <a:pt x="18654" y="25554"/>
                      <a:pt x="18554" y="25455"/>
                      <a:pt x="18554" y="25333"/>
                    </a:cubicBezTo>
                    <a:cubicBezTo>
                      <a:pt x="18554" y="25212"/>
                      <a:pt x="18654" y="25112"/>
                      <a:pt x="18775" y="25112"/>
                    </a:cubicBezTo>
                    <a:close/>
                    <a:moveTo>
                      <a:pt x="1" y="0"/>
                    </a:moveTo>
                    <a:lnTo>
                      <a:pt x="1" y="119"/>
                    </a:lnTo>
                    <a:lnTo>
                      <a:pt x="2690" y="119"/>
                    </a:lnTo>
                    <a:lnTo>
                      <a:pt x="3385" y="823"/>
                    </a:lnTo>
                    <a:lnTo>
                      <a:pt x="3385" y="10051"/>
                    </a:lnTo>
                    <a:lnTo>
                      <a:pt x="18496" y="25140"/>
                    </a:lnTo>
                    <a:cubicBezTo>
                      <a:pt x="18460" y="25195"/>
                      <a:pt x="18436" y="25261"/>
                      <a:pt x="18436" y="25333"/>
                    </a:cubicBezTo>
                    <a:cubicBezTo>
                      <a:pt x="18436" y="25518"/>
                      <a:pt x="18587" y="25670"/>
                      <a:pt x="18775" y="25670"/>
                    </a:cubicBezTo>
                    <a:cubicBezTo>
                      <a:pt x="18960" y="25670"/>
                      <a:pt x="19112" y="25518"/>
                      <a:pt x="19112" y="25333"/>
                    </a:cubicBezTo>
                    <a:cubicBezTo>
                      <a:pt x="19112" y="25145"/>
                      <a:pt x="18960" y="24994"/>
                      <a:pt x="18775" y="24994"/>
                    </a:cubicBezTo>
                    <a:cubicBezTo>
                      <a:pt x="18703" y="24994"/>
                      <a:pt x="18637" y="25018"/>
                      <a:pt x="18582" y="25057"/>
                    </a:cubicBezTo>
                    <a:lnTo>
                      <a:pt x="3501" y="10004"/>
                    </a:lnTo>
                    <a:lnTo>
                      <a:pt x="3501" y="773"/>
                    </a:lnTo>
                    <a:lnTo>
                      <a:pt x="2739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7" name="Google Shape;3507;p37"/>
              <p:cNvSpPr/>
              <p:nvPr/>
            </p:nvSpPr>
            <p:spPr>
              <a:xfrm>
                <a:off x="1467775" y="1794925"/>
                <a:ext cx="496025" cy="426050"/>
              </a:xfrm>
              <a:custGeom>
                <a:avLst/>
                <a:gdLst/>
                <a:ahLst/>
                <a:cxnLst/>
                <a:rect l="l" t="t" r="r" b="b"/>
                <a:pathLst>
                  <a:path w="19841" h="17042" extrusionOk="0">
                    <a:moveTo>
                      <a:pt x="332" y="1"/>
                    </a:moveTo>
                    <a:lnTo>
                      <a:pt x="1" y="335"/>
                    </a:lnTo>
                    <a:lnTo>
                      <a:pt x="8691" y="8961"/>
                    </a:lnTo>
                    <a:lnTo>
                      <a:pt x="11368" y="8961"/>
                    </a:lnTo>
                    <a:lnTo>
                      <a:pt x="19053" y="16591"/>
                    </a:lnTo>
                    <a:cubicBezTo>
                      <a:pt x="19051" y="16608"/>
                      <a:pt x="19048" y="16627"/>
                      <a:pt x="19048" y="16644"/>
                    </a:cubicBezTo>
                    <a:cubicBezTo>
                      <a:pt x="19048" y="16864"/>
                      <a:pt x="19225" y="17041"/>
                      <a:pt x="19443" y="17041"/>
                    </a:cubicBezTo>
                    <a:cubicBezTo>
                      <a:pt x="19661" y="17041"/>
                      <a:pt x="19840" y="16864"/>
                      <a:pt x="19840" y="16644"/>
                    </a:cubicBezTo>
                    <a:cubicBezTo>
                      <a:pt x="19837" y="16425"/>
                      <a:pt x="19661" y="16249"/>
                      <a:pt x="19443" y="16249"/>
                    </a:cubicBezTo>
                    <a:cubicBezTo>
                      <a:pt x="19423" y="16249"/>
                      <a:pt x="19404" y="16252"/>
                      <a:pt x="19385" y="16254"/>
                    </a:cubicBezTo>
                    <a:lnTo>
                      <a:pt x="11561" y="8489"/>
                    </a:lnTo>
                    <a:lnTo>
                      <a:pt x="8884" y="8489"/>
                    </a:lnTo>
                    <a:lnTo>
                      <a:pt x="332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8" name="Google Shape;3508;p37"/>
              <p:cNvSpPr/>
              <p:nvPr/>
            </p:nvSpPr>
            <p:spPr>
              <a:xfrm>
                <a:off x="1707600" y="2102300"/>
                <a:ext cx="16925" cy="16950"/>
              </a:xfrm>
              <a:custGeom>
                <a:avLst/>
                <a:gdLst/>
                <a:ahLst/>
                <a:cxnLst/>
                <a:rect l="l" t="t" r="r" b="b"/>
                <a:pathLst>
                  <a:path w="677" h="678" extrusionOk="0">
                    <a:moveTo>
                      <a:pt x="337" y="117"/>
                    </a:moveTo>
                    <a:cubicBezTo>
                      <a:pt x="461" y="117"/>
                      <a:pt x="558" y="216"/>
                      <a:pt x="558" y="338"/>
                    </a:cubicBezTo>
                    <a:cubicBezTo>
                      <a:pt x="558" y="459"/>
                      <a:pt x="461" y="558"/>
                      <a:pt x="337" y="558"/>
                    </a:cubicBezTo>
                    <a:cubicBezTo>
                      <a:pt x="216" y="558"/>
                      <a:pt x="119" y="459"/>
                      <a:pt x="119" y="338"/>
                    </a:cubicBezTo>
                    <a:cubicBezTo>
                      <a:pt x="119" y="216"/>
                      <a:pt x="216" y="117"/>
                      <a:pt x="337" y="117"/>
                    </a:cubicBezTo>
                    <a:close/>
                    <a:moveTo>
                      <a:pt x="337" y="1"/>
                    </a:moveTo>
                    <a:cubicBezTo>
                      <a:pt x="152" y="1"/>
                      <a:pt x="0" y="153"/>
                      <a:pt x="0" y="338"/>
                    </a:cubicBezTo>
                    <a:cubicBezTo>
                      <a:pt x="0" y="525"/>
                      <a:pt x="152" y="677"/>
                      <a:pt x="337" y="677"/>
                    </a:cubicBezTo>
                    <a:cubicBezTo>
                      <a:pt x="525" y="677"/>
                      <a:pt x="677" y="525"/>
                      <a:pt x="677" y="338"/>
                    </a:cubicBezTo>
                    <a:cubicBezTo>
                      <a:pt x="677" y="153"/>
                      <a:pt x="525" y="1"/>
                      <a:pt x="337" y="1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9" name="Google Shape;3509;p37"/>
              <p:cNvSpPr/>
              <p:nvPr/>
            </p:nvSpPr>
            <p:spPr>
              <a:xfrm>
                <a:off x="2694325" y="1972500"/>
                <a:ext cx="284150" cy="305875"/>
              </a:xfrm>
              <a:custGeom>
                <a:avLst/>
                <a:gdLst/>
                <a:ahLst/>
                <a:cxnLst/>
                <a:rect l="l" t="t" r="r" b="b"/>
                <a:pathLst>
                  <a:path w="11366" h="12235" extrusionOk="0">
                    <a:moveTo>
                      <a:pt x="338" y="11677"/>
                    </a:moveTo>
                    <a:cubicBezTo>
                      <a:pt x="459" y="11677"/>
                      <a:pt x="558" y="11777"/>
                      <a:pt x="558" y="11898"/>
                    </a:cubicBezTo>
                    <a:cubicBezTo>
                      <a:pt x="558" y="12019"/>
                      <a:pt x="459" y="12119"/>
                      <a:pt x="338" y="12119"/>
                    </a:cubicBezTo>
                    <a:cubicBezTo>
                      <a:pt x="216" y="12119"/>
                      <a:pt x="117" y="12019"/>
                      <a:pt x="117" y="11898"/>
                    </a:cubicBezTo>
                    <a:cubicBezTo>
                      <a:pt x="117" y="11777"/>
                      <a:pt x="216" y="11677"/>
                      <a:pt x="338" y="11677"/>
                    </a:cubicBezTo>
                    <a:close/>
                    <a:moveTo>
                      <a:pt x="4296" y="0"/>
                    </a:moveTo>
                    <a:lnTo>
                      <a:pt x="3603" y="699"/>
                    </a:lnTo>
                    <a:lnTo>
                      <a:pt x="3603" y="5124"/>
                    </a:lnTo>
                    <a:lnTo>
                      <a:pt x="296" y="8453"/>
                    </a:lnTo>
                    <a:lnTo>
                      <a:pt x="280" y="8469"/>
                    </a:lnTo>
                    <a:lnTo>
                      <a:pt x="280" y="11564"/>
                    </a:lnTo>
                    <a:cubicBezTo>
                      <a:pt x="122" y="11594"/>
                      <a:pt x="1" y="11732"/>
                      <a:pt x="1" y="11898"/>
                    </a:cubicBezTo>
                    <a:cubicBezTo>
                      <a:pt x="1" y="12083"/>
                      <a:pt x="153" y="12235"/>
                      <a:pt x="338" y="12235"/>
                    </a:cubicBezTo>
                    <a:cubicBezTo>
                      <a:pt x="525" y="12235"/>
                      <a:pt x="677" y="12083"/>
                      <a:pt x="677" y="11898"/>
                    </a:cubicBezTo>
                    <a:cubicBezTo>
                      <a:pt x="677" y="11732"/>
                      <a:pt x="556" y="11594"/>
                      <a:pt x="398" y="11564"/>
                    </a:cubicBezTo>
                    <a:lnTo>
                      <a:pt x="398" y="8519"/>
                    </a:lnTo>
                    <a:lnTo>
                      <a:pt x="3719" y="5171"/>
                    </a:lnTo>
                    <a:lnTo>
                      <a:pt x="3719" y="748"/>
                    </a:lnTo>
                    <a:lnTo>
                      <a:pt x="4346" y="119"/>
                    </a:lnTo>
                    <a:lnTo>
                      <a:pt x="11366" y="119"/>
                    </a:lnTo>
                    <a:lnTo>
                      <a:pt x="11366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0" name="Google Shape;3510;p37"/>
              <p:cNvSpPr/>
              <p:nvPr/>
            </p:nvSpPr>
            <p:spPr>
              <a:xfrm>
                <a:off x="2883975" y="2012650"/>
                <a:ext cx="19775" cy="19850"/>
              </a:xfrm>
              <a:custGeom>
                <a:avLst/>
                <a:gdLst/>
                <a:ahLst/>
                <a:cxnLst/>
                <a:rect l="l" t="t" r="r" b="b"/>
                <a:pathLst>
                  <a:path w="791" h="794" extrusionOk="0">
                    <a:moveTo>
                      <a:pt x="395" y="1"/>
                    </a:moveTo>
                    <a:cubicBezTo>
                      <a:pt x="177" y="1"/>
                      <a:pt x="1" y="178"/>
                      <a:pt x="1" y="398"/>
                    </a:cubicBezTo>
                    <a:cubicBezTo>
                      <a:pt x="1" y="616"/>
                      <a:pt x="177" y="793"/>
                      <a:pt x="395" y="793"/>
                    </a:cubicBezTo>
                    <a:cubicBezTo>
                      <a:pt x="613" y="793"/>
                      <a:pt x="790" y="616"/>
                      <a:pt x="790" y="398"/>
                    </a:cubicBezTo>
                    <a:cubicBezTo>
                      <a:pt x="790" y="178"/>
                      <a:pt x="613" y="1"/>
                      <a:pt x="395" y="1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1" name="Google Shape;3511;p37"/>
              <p:cNvSpPr/>
              <p:nvPr/>
            </p:nvSpPr>
            <p:spPr>
              <a:xfrm>
                <a:off x="2855125" y="2014100"/>
                <a:ext cx="16950" cy="16950"/>
              </a:xfrm>
              <a:custGeom>
                <a:avLst/>
                <a:gdLst/>
                <a:ahLst/>
                <a:cxnLst/>
                <a:rect l="l" t="t" r="r" b="b"/>
                <a:pathLst>
                  <a:path w="678" h="678" extrusionOk="0">
                    <a:moveTo>
                      <a:pt x="340" y="117"/>
                    </a:moveTo>
                    <a:cubicBezTo>
                      <a:pt x="462" y="117"/>
                      <a:pt x="561" y="216"/>
                      <a:pt x="561" y="338"/>
                    </a:cubicBezTo>
                    <a:cubicBezTo>
                      <a:pt x="561" y="462"/>
                      <a:pt x="462" y="558"/>
                      <a:pt x="340" y="558"/>
                    </a:cubicBezTo>
                    <a:cubicBezTo>
                      <a:pt x="219" y="558"/>
                      <a:pt x="119" y="459"/>
                      <a:pt x="119" y="338"/>
                    </a:cubicBezTo>
                    <a:cubicBezTo>
                      <a:pt x="119" y="216"/>
                      <a:pt x="219" y="117"/>
                      <a:pt x="340" y="117"/>
                    </a:cubicBezTo>
                    <a:close/>
                    <a:moveTo>
                      <a:pt x="340" y="1"/>
                    </a:moveTo>
                    <a:cubicBezTo>
                      <a:pt x="153" y="1"/>
                      <a:pt x="1" y="153"/>
                      <a:pt x="1" y="338"/>
                    </a:cubicBezTo>
                    <a:cubicBezTo>
                      <a:pt x="1" y="525"/>
                      <a:pt x="153" y="677"/>
                      <a:pt x="340" y="677"/>
                    </a:cubicBezTo>
                    <a:cubicBezTo>
                      <a:pt x="525" y="677"/>
                      <a:pt x="677" y="525"/>
                      <a:pt x="677" y="338"/>
                    </a:cubicBezTo>
                    <a:cubicBezTo>
                      <a:pt x="677" y="153"/>
                      <a:pt x="525" y="1"/>
                      <a:pt x="340" y="1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2" name="Google Shape;3512;p37"/>
              <p:cNvSpPr/>
              <p:nvPr/>
            </p:nvSpPr>
            <p:spPr>
              <a:xfrm>
                <a:off x="2504275" y="1775475"/>
                <a:ext cx="497125" cy="627900"/>
              </a:xfrm>
              <a:custGeom>
                <a:avLst/>
                <a:gdLst/>
                <a:ahLst/>
                <a:cxnLst/>
                <a:rect l="l" t="t" r="r" b="b"/>
                <a:pathLst>
                  <a:path w="19885" h="25116" extrusionOk="0">
                    <a:moveTo>
                      <a:pt x="19550" y="0"/>
                    </a:moveTo>
                    <a:lnTo>
                      <a:pt x="15318" y="4262"/>
                    </a:lnTo>
                    <a:lnTo>
                      <a:pt x="8448" y="4262"/>
                    </a:lnTo>
                    <a:lnTo>
                      <a:pt x="161" y="12613"/>
                    </a:lnTo>
                    <a:lnTo>
                      <a:pt x="161" y="24403"/>
                    </a:lnTo>
                    <a:cubicBezTo>
                      <a:pt x="64" y="24477"/>
                      <a:pt x="0" y="24591"/>
                      <a:pt x="0" y="24720"/>
                    </a:cubicBezTo>
                    <a:cubicBezTo>
                      <a:pt x="0" y="24938"/>
                      <a:pt x="177" y="25115"/>
                      <a:pt x="395" y="25115"/>
                    </a:cubicBezTo>
                    <a:cubicBezTo>
                      <a:pt x="616" y="25115"/>
                      <a:pt x="793" y="24938"/>
                      <a:pt x="793" y="24720"/>
                    </a:cubicBezTo>
                    <a:cubicBezTo>
                      <a:pt x="793" y="24591"/>
                      <a:pt x="729" y="24477"/>
                      <a:pt x="633" y="24403"/>
                    </a:cubicBezTo>
                    <a:lnTo>
                      <a:pt x="633" y="12806"/>
                    </a:lnTo>
                    <a:lnTo>
                      <a:pt x="8644" y="4734"/>
                    </a:lnTo>
                    <a:lnTo>
                      <a:pt x="15514" y="4734"/>
                    </a:lnTo>
                    <a:lnTo>
                      <a:pt x="19884" y="331"/>
                    </a:lnTo>
                    <a:lnTo>
                      <a:pt x="19550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3" name="Google Shape;3513;p37"/>
              <p:cNvSpPr/>
              <p:nvPr/>
            </p:nvSpPr>
            <p:spPr>
              <a:xfrm>
                <a:off x="2824900" y="2014100"/>
                <a:ext cx="16925" cy="16950"/>
              </a:xfrm>
              <a:custGeom>
                <a:avLst/>
                <a:gdLst/>
                <a:ahLst/>
                <a:cxnLst/>
                <a:rect l="l" t="t" r="r" b="b"/>
                <a:pathLst>
                  <a:path w="677" h="678" extrusionOk="0">
                    <a:moveTo>
                      <a:pt x="340" y="117"/>
                    </a:moveTo>
                    <a:cubicBezTo>
                      <a:pt x="462" y="117"/>
                      <a:pt x="561" y="216"/>
                      <a:pt x="561" y="338"/>
                    </a:cubicBezTo>
                    <a:cubicBezTo>
                      <a:pt x="558" y="462"/>
                      <a:pt x="462" y="558"/>
                      <a:pt x="340" y="558"/>
                    </a:cubicBezTo>
                    <a:cubicBezTo>
                      <a:pt x="219" y="558"/>
                      <a:pt x="119" y="459"/>
                      <a:pt x="119" y="338"/>
                    </a:cubicBezTo>
                    <a:cubicBezTo>
                      <a:pt x="119" y="216"/>
                      <a:pt x="219" y="117"/>
                      <a:pt x="340" y="117"/>
                    </a:cubicBezTo>
                    <a:close/>
                    <a:moveTo>
                      <a:pt x="340" y="1"/>
                    </a:moveTo>
                    <a:cubicBezTo>
                      <a:pt x="153" y="1"/>
                      <a:pt x="1" y="153"/>
                      <a:pt x="1" y="338"/>
                    </a:cubicBezTo>
                    <a:cubicBezTo>
                      <a:pt x="1" y="525"/>
                      <a:pt x="153" y="677"/>
                      <a:pt x="340" y="677"/>
                    </a:cubicBezTo>
                    <a:cubicBezTo>
                      <a:pt x="525" y="677"/>
                      <a:pt x="677" y="525"/>
                      <a:pt x="677" y="338"/>
                    </a:cubicBezTo>
                    <a:cubicBezTo>
                      <a:pt x="677" y="153"/>
                      <a:pt x="525" y="1"/>
                      <a:pt x="340" y="1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4" name="Google Shape;3514;p37"/>
              <p:cNvSpPr/>
              <p:nvPr/>
            </p:nvSpPr>
            <p:spPr>
              <a:xfrm>
                <a:off x="2670875" y="1949175"/>
                <a:ext cx="307600" cy="329200"/>
              </a:xfrm>
              <a:custGeom>
                <a:avLst/>
                <a:gdLst/>
                <a:ahLst/>
                <a:cxnLst/>
                <a:rect l="l" t="t" r="r" b="b"/>
                <a:pathLst>
                  <a:path w="12304" h="13168" extrusionOk="0">
                    <a:moveTo>
                      <a:pt x="337" y="12610"/>
                    </a:moveTo>
                    <a:cubicBezTo>
                      <a:pt x="458" y="12610"/>
                      <a:pt x="558" y="12710"/>
                      <a:pt x="558" y="12831"/>
                    </a:cubicBezTo>
                    <a:cubicBezTo>
                      <a:pt x="558" y="12952"/>
                      <a:pt x="458" y="13052"/>
                      <a:pt x="337" y="13052"/>
                    </a:cubicBezTo>
                    <a:cubicBezTo>
                      <a:pt x="216" y="13052"/>
                      <a:pt x="116" y="12952"/>
                      <a:pt x="116" y="12831"/>
                    </a:cubicBezTo>
                    <a:cubicBezTo>
                      <a:pt x="116" y="12710"/>
                      <a:pt x="216" y="12610"/>
                      <a:pt x="337" y="12610"/>
                    </a:cubicBezTo>
                    <a:close/>
                    <a:moveTo>
                      <a:pt x="4928" y="0"/>
                    </a:moveTo>
                    <a:lnTo>
                      <a:pt x="3603" y="1336"/>
                    </a:lnTo>
                    <a:lnTo>
                      <a:pt x="3603" y="5761"/>
                    </a:lnTo>
                    <a:lnTo>
                      <a:pt x="296" y="9091"/>
                    </a:lnTo>
                    <a:lnTo>
                      <a:pt x="279" y="9107"/>
                    </a:lnTo>
                    <a:lnTo>
                      <a:pt x="279" y="12497"/>
                    </a:lnTo>
                    <a:cubicBezTo>
                      <a:pt x="119" y="12527"/>
                      <a:pt x="0" y="12665"/>
                      <a:pt x="0" y="12831"/>
                    </a:cubicBezTo>
                    <a:cubicBezTo>
                      <a:pt x="0" y="13016"/>
                      <a:pt x="152" y="13168"/>
                      <a:pt x="337" y="13168"/>
                    </a:cubicBezTo>
                    <a:cubicBezTo>
                      <a:pt x="525" y="13168"/>
                      <a:pt x="677" y="13016"/>
                      <a:pt x="677" y="12831"/>
                    </a:cubicBezTo>
                    <a:cubicBezTo>
                      <a:pt x="677" y="12665"/>
                      <a:pt x="555" y="12527"/>
                      <a:pt x="398" y="12497"/>
                    </a:cubicBezTo>
                    <a:lnTo>
                      <a:pt x="398" y="9157"/>
                    </a:lnTo>
                    <a:lnTo>
                      <a:pt x="3719" y="5808"/>
                    </a:lnTo>
                    <a:lnTo>
                      <a:pt x="3719" y="1383"/>
                    </a:lnTo>
                    <a:lnTo>
                      <a:pt x="4977" y="116"/>
                    </a:lnTo>
                    <a:lnTo>
                      <a:pt x="12304" y="116"/>
                    </a:lnTo>
                    <a:lnTo>
                      <a:pt x="12304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5" name="Google Shape;3515;p37"/>
              <p:cNvSpPr/>
              <p:nvPr/>
            </p:nvSpPr>
            <p:spPr>
              <a:xfrm>
                <a:off x="2647325" y="1851175"/>
                <a:ext cx="330400" cy="427275"/>
              </a:xfrm>
              <a:custGeom>
                <a:avLst/>
                <a:gdLst/>
                <a:ahLst/>
                <a:cxnLst/>
                <a:rect l="l" t="t" r="r" b="b"/>
                <a:pathLst>
                  <a:path w="13216" h="17091" extrusionOk="0">
                    <a:moveTo>
                      <a:pt x="340" y="16530"/>
                    </a:moveTo>
                    <a:cubicBezTo>
                      <a:pt x="462" y="16530"/>
                      <a:pt x="561" y="16630"/>
                      <a:pt x="561" y="16751"/>
                    </a:cubicBezTo>
                    <a:cubicBezTo>
                      <a:pt x="561" y="16872"/>
                      <a:pt x="462" y="16972"/>
                      <a:pt x="340" y="16972"/>
                    </a:cubicBezTo>
                    <a:cubicBezTo>
                      <a:pt x="219" y="16972"/>
                      <a:pt x="120" y="16872"/>
                      <a:pt x="120" y="16751"/>
                    </a:cubicBezTo>
                    <a:cubicBezTo>
                      <a:pt x="120" y="16630"/>
                      <a:pt x="219" y="16530"/>
                      <a:pt x="340" y="16530"/>
                    </a:cubicBezTo>
                    <a:close/>
                    <a:moveTo>
                      <a:pt x="13133" y="0"/>
                    </a:moveTo>
                    <a:lnTo>
                      <a:pt x="10173" y="2984"/>
                    </a:lnTo>
                    <a:lnTo>
                      <a:pt x="5577" y="2984"/>
                    </a:lnTo>
                    <a:lnTo>
                      <a:pt x="3614" y="4964"/>
                    </a:lnTo>
                    <a:lnTo>
                      <a:pt x="3614" y="9389"/>
                    </a:lnTo>
                    <a:lnTo>
                      <a:pt x="291" y="12735"/>
                    </a:lnTo>
                    <a:lnTo>
                      <a:pt x="282" y="16420"/>
                    </a:lnTo>
                    <a:cubicBezTo>
                      <a:pt x="122" y="16447"/>
                      <a:pt x="1" y="16585"/>
                      <a:pt x="1" y="16751"/>
                    </a:cubicBezTo>
                    <a:cubicBezTo>
                      <a:pt x="1" y="16939"/>
                      <a:pt x="153" y="17091"/>
                      <a:pt x="340" y="17091"/>
                    </a:cubicBezTo>
                    <a:cubicBezTo>
                      <a:pt x="528" y="17091"/>
                      <a:pt x="680" y="16939"/>
                      <a:pt x="680" y="16751"/>
                    </a:cubicBezTo>
                    <a:cubicBezTo>
                      <a:pt x="680" y="16585"/>
                      <a:pt x="559" y="16447"/>
                      <a:pt x="401" y="16417"/>
                    </a:cubicBezTo>
                    <a:lnTo>
                      <a:pt x="409" y="12784"/>
                    </a:lnTo>
                    <a:lnTo>
                      <a:pt x="3730" y="9436"/>
                    </a:lnTo>
                    <a:lnTo>
                      <a:pt x="3730" y="5011"/>
                    </a:lnTo>
                    <a:lnTo>
                      <a:pt x="5627" y="3103"/>
                    </a:lnTo>
                    <a:lnTo>
                      <a:pt x="10220" y="3103"/>
                    </a:lnTo>
                    <a:lnTo>
                      <a:pt x="13215" y="86"/>
                    </a:lnTo>
                    <a:lnTo>
                      <a:pt x="13133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6" name="Google Shape;3516;p37"/>
              <p:cNvSpPr/>
              <p:nvPr/>
            </p:nvSpPr>
            <p:spPr>
              <a:xfrm>
                <a:off x="2414275" y="1478925"/>
                <a:ext cx="324450" cy="777500"/>
              </a:xfrm>
              <a:custGeom>
                <a:avLst/>
                <a:gdLst/>
                <a:ahLst/>
                <a:cxnLst/>
                <a:rect l="l" t="t" r="r" b="b"/>
                <a:pathLst>
                  <a:path w="12978" h="31100" extrusionOk="0">
                    <a:moveTo>
                      <a:pt x="340" y="30540"/>
                    </a:moveTo>
                    <a:cubicBezTo>
                      <a:pt x="462" y="30540"/>
                      <a:pt x="561" y="30639"/>
                      <a:pt x="561" y="30760"/>
                    </a:cubicBezTo>
                    <a:cubicBezTo>
                      <a:pt x="561" y="30882"/>
                      <a:pt x="462" y="30981"/>
                      <a:pt x="340" y="30981"/>
                    </a:cubicBezTo>
                    <a:cubicBezTo>
                      <a:pt x="219" y="30981"/>
                      <a:pt x="119" y="30882"/>
                      <a:pt x="119" y="30760"/>
                    </a:cubicBezTo>
                    <a:cubicBezTo>
                      <a:pt x="119" y="30639"/>
                      <a:pt x="219" y="30540"/>
                      <a:pt x="340" y="30540"/>
                    </a:cubicBezTo>
                    <a:close/>
                    <a:moveTo>
                      <a:pt x="12895" y="0"/>
                    </a:moveTo>
                    <a:lnTo>
                      <a:pt x="4834" y="8097"/>
                    </a:lnTo>
                    <a:lnTo>
                      <a:pt x="4818" y="8116"/>
                    </a:lnTo>
                    <a:lnTo>
                      <a:pt x="4818" y="15097"/>
                    </a:lnTo>
                    <a:lnTo>
                      <a:pt x="953" y="18979"/>
                    </a:lnTo>
                    <a:lnTo>
                      <a:pt x="953" y="24364"/>
                    </a:lnTo>
                    <a:lnTo>
                      <a:pt x="282" y="25041"/>
                    </a:lnTo>
                    <a:lnTo>
                      <a:pt x="282" y="30429"/>
                    </a:lnTo>
                    <a:cubicBezTo>
                      <a:pt x="122" y="30457"/>
                      <a:pt x="1" y="30595"/>
                      <a:pt x="1" y="30760"/>
                    </a:cubicBezTo>
                    <a:cubicBezTo>
                      <a:pt x="1" y="30948"/>
                      <a:pt x="153" y="31100"/>
                      <a:pt x="340" y="31100"/>
                    </a:cubicBezTo>
                    <a:cubicBezTo>
                      <a:pt x="528" y="31100"/>
                      <a:pt x="680" y="30948"/>
                      <a:pt x="680" y="30760"/>
                    </a:cubicBezTo>
                    <a:cubicBezTo>
                      <a:pt x="680" y="30595"/>
                      <a:pt x="558" y="30457"/>
                      <a:pt x="398" y="30429"/>
                    </a:cubicBezTo>
                    <a:lnTo>
                      <a:pt x="398" y="25090"/>
                    </a:lnTo>
                    <a:lnTo>
                      <a:pt x="1072" y="24414"/>
                    </a:lnTo>
                    <a:lnTo>
                      <a:pt x="1072" y="19028"/>
                    </a:lnTo>
                    <a:lnTo>
                      <a:pt x="4936" y="15147"/>
                    </a:lnTo>
                    <a:lnTo>
                      <a:pt x="4936" y="8163"/>
                    </a:lnTo>
                    <a:lnTo>
                      <a:pt x="12978" y="83"/>
                    </a:lnTo>
                    <a:lnTo>
                      <a:pt x="12895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7" name="Google Shape;3517;p37"/>
              <p:cNvSpPr/>
              <p:nvPr/>
            </p:nvSpPr>
            <p:spPr>
              <a:xfrm>
                <a:off x="2294950" y="1643925"/>
                <a:ext cx="112925" cy="685675"/>
              </a:xfrm>
              <a:custGeom>
                <a:avLst/>
                <a:gdLst/>
                <a:ahLst/>
                <a:cxnLst/>
                <a:rect l="l" t="t" r="r" b="b"/>
                <a:pathLst>
                  <a:path w="4517" h="27427" extrusionOk="0">
                    <a:moveTo>
                      <a:pt x="338" y="26866"/>
                    </a:moveTo>
                    <a:cubicBezTo>
                      <a:pt x="462" y="26866"/>
                      <a:pt x="558" y="26965"/>
                      <a:pt x="558" y="27087"/>
                    </a:cubicBezTo>
                    <a:cubicBezTo>
                      <a:pt x="558" y="27208"/>
                      <a:pt x="462" y="27307"/>
                      <a:pt x="338" y="27307"/>
                    </a:cubicBezTo>
                    <a:cubicBezTo>
                      <a:pt x="216" y="27307"/>
                      <a:pt x="120" y="27208"/>
                      <a:pt x="120" y="27087"/>
                    </a:cubicBezTo>
                    <a:cubicBezTo>
                      <a:pt x="120" y="26965"/>
                      <a:pt x="216" y="26866"/>
                      <a:pt x="338" y="26866"/>
                    </a:cubicBezTo>
                    <a:close/>
                    <a:moveTo>
                      <a:pt x="4398" y="1"/>
                    </a:moveTo>
                    <a:lnTo>
                      <a:pt x="4398" y="6093"/>
                    </a:lnTo>
                    <a:lnTo>
                      <a:pt x="1097" y="9408"/>
                    </a:lnTo>
                    <a:lnTo>
                      <a:pt x="1077" y="9425"/>
                    </a:lnTo>
                    <a:lnTo>
                      <a:pt x="1077" y="19592"/>
                    </a:lnTo>
                    <a:lnTo>
                      <a:pt x="280" y="20392"/>
                    </a:lnTo>
                    <a:lnTo>
                      <a:pt x="280" y="26755"/>
                    </a:lnTo>
                    <a:cubicBezTo>
                      <a:pt x="122" y="26783"/>
                      <a:pt x="1" y="26921"/>
                      <a:pt x="1" y="27087"/>
                    </a:cubicBezTo>
                    <a:cubicBezTo>
                      <a:pt x="1" y="27274"/>
                      <a:pt x="153" y="27426"/>
                      <a:pt x="340" y="27426"/>
                    </a:cubicBezTo>
                    <a:cubicBezTo>
                      <a:pt x="525" y="27426"/>
                      <a:pt x="677" y="27274"/>
                      <a:pt x="677" y="27087"/>
                    </a:cubicBezTo>
                    <a:cubicBezTo>
                      <a:pt x="677" y="26921"/>
                      <a:pt x="556" y="26783"/>
                      <a:pt x="398" y="26755"/>
                    </a:cubicBezTo>
                    <a:lnTo>
                      <a:pt x="398" y="20442"/>
                    </a:lnTo>
                    <a:lnTo>
                      <a:pt x="1196" y="19639"/>
                    </a:lnTo>
                    <a:lnTo>
                      <a:pt x="1196" y="9475"/>
                    </a:lnTo>
                    <a:lnTo>
                      <a:pt x="4500" y="6159"/>
                    </a:lnTo>
                    <a:lnTo>
                      <a:pt x="4517" y="6143"/>
                    </a:lnTo>
                    <a:lnTo>
                      <a:pt x="4517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8" name="Google Shape;3518;p37"/>
              <p:cNvSpPr/>
              <p:nvPr/>
            </p:nvSpPr>
            <p:spPr>
              <a:xfrm>
                <a:off x="2319325" y="978025"/>
                <a:ext cx="44250" cy="465925"/>
              </a:xfrm>
              <a:custGeom>
                <a:avLst/>
                <a:gdLst/>
                <a:ahLst/>
                <a:cxnLst/>
                <a:rect l="l" t="t" r="r" b="b"/>
                <a:pathLst>
                  <a:path w="1770" h="18637" extrusionOk="0">
                    <a:moveTo>
                      <a:pt x="1430" y="18076"/>
                    </a:moveTo>
                    <a:cubicBezTo>
                      <a:pt x="1552" y="18076"/>
                      <a:pt x="1651" y="18176"/>
                      <a:pt x="1651" y="18297"/>
                    </a:cubicBezTo>
                    <a:cubicBezTo>
                      <a:pt x="1651" y="18419"/>
                      <a:pt x="1552" y="18518"/>
                      <a:pt x="1430" y="18518"/>
                    </a:cubicBezTo>
                    <a:cubicBezTo>
                      <a:pt x="1309" y="18518"/>
                      <a:pt x="1209" y="18419"/>
                      <a:pt x="1209" y="18297"/>
                    </a:cubicBezTo>
                    <a:cubicBezTo>
                      <a:pt x="1209" y="18176"/>
                      <a:pt x="1309" y="18076"/>
                      <a:pt x="1430" y="18076"/>
                    </a:cubicBezTo>
                    <a:close/>
                    <a:moveTo>
                      <a:pt x="0" y="1"/>
                    </a:moveTo>
                    <a:lnTo>
                      <a:pt x="0" y="9461"/>
                    </a:lnTo>
                    <a:lnTo>
                      <a:pt x="1372" y="10822"/>
                    </a:lnTo>
                    <a:lnTo>
                      <a:pt x="1372" y="17966"/>
                    </a:lnTo>
                    <a:cubicBezTo>
                      <a:pt x="1212" y="17993"/>
                      <a:pt x="1093" y="18131"/>
                      <a:pt x="1093" y="18297"/>
                    </a:cubicBezTo>
                    <a:cubicBezTo>
                      <a:pt x="1093" y="18485"/>
                      <a:pt x="1245" y="18637"/>
                      <a:pt x="1430" y="18637"/>
                    </a:cubicBezTo>
                    <a:cubicBezTo>
                      <a:pt x="1618" y="18637"/>
                      <a:pt x="1770" y="18485"/>
                      <a:pt x="1770" y="18297"/>
                    </a:cubicBezTo>
                    <a:cubicBezTo>
                      <a:pt x="1770" y="18131"/>
                      <a:pt x="1648" y="17993"/>
                      <a:pt x="1491" y="17966"/>
                    </a:cubicBezTo>
                    <a:lnTo>
                      <a:pt x="1491" y="10772"/>
                    </a:lnTo>
                    <a:lnTo>
                      <a:pt x="119" y="9411"/>
                    </a:lnTo>
                    <a:lnTo>
                      <a:pt x="119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9" name="Google Shape;3519;p37"/>
              <p:cNvSpPr/>
              <p:nvPr/>
            </p:nvSpPr>
            <p:spPr>
              <a:xfrm>
                <a:off x="2383650" y="1447800"/>
                <a:ext cx="355075" cy="632575"/>
              </a:xfrm>
              <a:custGeom>
                <a:avLst/>
                <a:gdLst/>
                <a:ahLst/>
                <a:cxnLst/>
                <a:rect l="l" t="t" r="r" b="b"/>
                <a:pathLst>
                  <a:path w="14203" h="25303" extrusionOk="0">
                    <a:moveTo>
                      <a:pt x="340" y="24743"/>
                    </a:moveTo>
                    <a:cubicBezTo>
                      <a:pt x="461" y="24743"/>
                      <a:pt x="558" y="24842"/>
                      <a:pt x="558" y="24963"/>
                    </a:cubicBezTo>
                    <a:cubicBezTo>
                      <a:pt x="558" y="25085"/>
                      <a:pt x="461" y="25184"/>
                      <a:pt x="340" y="25184"/>
                    </a:cubicBezTo>
                    <a:cubicBezTo>
                      <a:pt x="218" y="25184"/>
                      <a:pt x="119" y="25085"/>
                      <a:pt x="119" y="24963"/>
                    </a:cubicBezTo>
                    <a:cubicBezTo>
                      <a:pt x="119" y="24842"/>
                      <a:pt x="218" y="24743"/>
                      <a:pt x="340" y="24743"/>
                    </a:cubicBezTo>
                    <a:close/>
                    <a:moveTo>
                      <a:pt x="14120" y="0"/>
                    </a:moveTo>
                    <a:lnTo>
                      <a:pt x="5115" y="9046"/>
                    </a:lnTo>
                    <a:lnTo>
                      <a:pt x="5099" y="9063"/>
                    </a:lnTo>
                    <a:lnTo>
                      <a:pt x="5099" y="16044"/>
                    </a:lnTo>
                    <a:lnTo>
                      <a:pt x="1234" y="19926"/>
                    </a:lnTo>
                    <a:lnTo>
                      <a:pt x="1234" y="21275"/>
                    </a:lnTo>
                    <a:lnTo>
                      <a:pt x="279" y="22236"/>
                    </a:lnTo>
                    <a:lnTo>
                      <a:pt x="279" y="24632"/>
                    </a:lnTo>
                    <a:cubicBezTo>
                      <a:pt x="122" y="24660"/>
                      <a:pt x="0" y="24798"/>
                      <a:pt x="0" y="24963"/>
                    </a:cubicBezTo>
                    <a:cubicBezTo>
                      <a:pt x="0" y="25151"/>
                      <a:pt x="152" y="25303"/>
                      <a:pt x="337" y="25303"/>
                    </a:cubicBezTo>
                    <a:cubicBezTo>
                      <a:pt x="525" y="25303"/>
                      <a:pt x="676" y="25151"/>
                      <a:pt x="676" y="24963"/>
                    </a:cubicBezTo>
                    <a:cubicBezTo>
                      <a:pt x="676" y="24798"/>
                      <a:pt x="555" y="24660"/>
                      <a:pt x="398" y="24632"/>
                    </a:cubicBezTo>
                    <a:lnTo>
                      <a:pt x="398" y="22286"/>
                    </a:lnTo>
                    <a:lnTo>
                      <a:pt x="1353" y="21325"/>
                    </a:lnTo>
                    <a:lnTo>
                      <a:pt x="1353" y="19975"/>
                    </a:lnTo>
                    <a:lnTo>
                      <a:pt x="5215" y="16094"/>
                    </a:lnTo>
                    <a:lnTo>
                      <a:pt x="5215" y="9110"/>
                    </a:lnTo>
                    <a:lnTo>
                      <a:pt x="14203" y="83"/>
                    </a:lnTo>
                    <a:lnTo>
                      <a:pt x="14120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0" name="Google Shape;3520;p37"/>
              <p:cNvSpPr/>
              <p:nvPr/>
            </p:nvSpPr>
            <p:spPr>
              <a:xfrm>
                <a:off x="2570600" y="2009975"/>
                <a:ext cx="134375" cy="180625"/>
              </a:xfrm>
              <a:custGeom>
                <a:avLst/>
                <a:gdLst/>
                <a:ahLst/>
                <a:cxnLst/>
                <a:rect l="l" t="t" r="r" b="b"/>
                <a:pathLst>
                  <a:path w="5375" h="7225" extrusionOk="0">
                    <a:moveTo>
                      <a:pt x="340" y="6667"/>
                    </a:moveTo>
                    <a:cubicBezTo>
                      <a:pt x="461" y="6667"/>
                      <a:pt x="561" y="6766"/>
                      <a:pt x="561" y="6888"/>
                    </a:cubicBezTo>
                    <a:cubicBezTo>
                      <a:pt x="561" y="7009"/>
                      <a:pt x="461" y="7109"/>
                      <a:pt x="340" y="7109"/>
                    </a:cubicBezTo>
                    <a:cubicBezTo>
                      <a:pt x="218" y="7109"/>
                      <a:pt x="119" y="7009"/>
                      <a:pt x="119" y="6888"/>
                    </a:cubicBezTo>
                    <a:cubicBezTo>
                      <a:pt x="119" y="6766"/>
                      <a:pt x="218" y="6667"/>
                      <a:pt x="340" y="6667"/>
                    </a:cubicBezTo>
                    <a:close/>
                    <a:moveTo>
                      <a:pt x="5292" y="0"/>
                    </a:moveTo>
                    <a:lnTo>
                      <a:pt x="298" y="5033"/>
                    </a:lnTo>
                    <a:lnTo>
                      <a:pt x="282" y="5049"/>
                    </a:lnTo>
                    <a:lnTo>
                      <a:pt x="282" y="6554"/>
                    </a:lnTo>
                    <a:cubicBezTo>
                      <a:pt x="122" y="6581"/>
                      <a:pt x="0" y="6719"/>
                      <a:pt x="0" y="6888"/>
                    </a:cubicBezTo>
                    <a:cubicBezTo>
                      <a:pt x="0" y="7073"/>
                      <a:pt x="152" y="7224"/>
                      <a:pt x="340" y="7224"/>
                    </a:cubicBezTo>
                    <a:cubicBezTo>
                      <a:pt x="528" y="7224"/>
                      <a:pt x="679" y="7073"/>
                      <a:pt x="679" y="6888"/>
                    </a:cubicBezTo>
                    <a:cubicBezTo>
                      <a:pt x="679" y="6719"/>
                      <a:pt x="558" y="6581"/>
                      <a:pt x="398" y="6554"/>
                    </a:cubicBezTo>
                    <a:lnTo>
                      <a:pt x="398" y="5099"/>
                    </a:lnTo>
                    <a:lnTo>
                      <a:pt x="5375" y="83"/>
                    </a:lnTo>
                    <a:lnTo>
                      <a:pt x="5292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1" name="Google Shape;3521;p37"/>
              <p:cNvSpPr/>
              <p:nvPr/>
            </p:nvSpPr>
            <p:spPr>
              <a:xfrm>
                <a:off x="2598200" y="2046475"/>
                <a:ext cx="106775" cy="190075"/>
              </a:xfrm>
              <a:custGeom>
                <a:avLst/>
                <a:gdLst/>
                <a:ahLst/>
                <a:cxnLst/>
                <a:rect l="l" t="t" r="r" b="b"/>
                <a:pathLst>
                  <a:path w="4271" h="7603" extrusionOk="0">
                    <a:moveTo>
                      <a:pt x="340" y="7045"/>
                    </a:moveTo>
                    <a:cubicBezTo>
                      <a:pt x="461" y="7045"/>
                      <a:pt x="561" y="7145"/>
                      <a:pt x="561" y="7266"/>
                    </a:cubicBezTo>
                    <a:cubicBezTo>
                      <a:pt x="561" y="7388"/>
                      <a:pt x="461" y="7487"/>
                      <a:pt x="340" y="7487"/>
                    </a:cubicBezTo>
                    <a:cubicBezTo>
                      <a:pt x="219" y="7487"/>
                      <a:pt x="119" y="7388"/>
                      <a:pt x="119" y="7266"/>
                    </a:cubicBezTo>
                    <a:cubicBezTo>
                      <a:pt x="119" y="7145"/>
                      <a:pt x="219" y="7045"/>
                      <a:pt x="340" y="7045"/>
                    </a:cubicBezTo>
                    <a:close/>
                    <a:moveTo>
                      <a:pt x="4188" y="1"/>
                    </a:moveTo>
                    <a:lnTo>
                      <a:pt x="299" y="3920"/>
                    </a:lnTo>
                    <a:lnTo>
                      <a:pt x="279" y="3937"/>
                    </a:lnTo>
                    <a:lnTo>
                      <a:pt x="279" y="6932"/>
                    </a:lnTo>
                    <a:cubicBezTo>
                      <a:pt x="122" y="6960"/>
                      <a:pt x="0" y="7098"/>
                      <a:pt x="0" y="7266"/>
                    </a:cubicBezTo>
                    <a:cubicBezTo>
                      <a:pt x="0" y="7451"/>
                      <a:pt x="152" y="7603"/>
                      <a:pt x="340" y="7603"/>
                    </a:cubicBezTo>
                    <a:cubicBezTo>
                      <a:pt x="525" y="7603"/>
                      <a:pt x="677" y="7451"/>
                      <a:pt x="677" y="7266"/>
                    </a:cubicBezTo>
                    <a:cubicBezTo>
                      <a:pt x="677" y="7101"/>
                      <a:pt x="558" y="6963"/>
                      <a:pt x="398" y="6935"/>
                    </a:cubicBezTo>
                    <a:lnTo>
                      <a:pt x="398" y="3987"/>
                    </a:lnTo>
                    <a:lnTo>
                      <a:pt x="4271" y="83"/>
                    </a:lnTo>
                    <a:lnTo>
                      <a:pt x="4188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2" name="Google Shape;3522;p37"/>
              <p:cNvSpPr/>
              <p:nvPr/>
            </p:nvSpPr>
            <p:spPr>
              <a:xfrm>
                <a:off x="2318275" y="2070425"/>
                <a:ext cx="36950" cy="307200"/>
              </a:xfrm>
              <a:custGeom>
                <a:avLst/>
                <a:gdLst/>
                <a:ahLst/>
                <a:cxnLst/>
                <a:rect l="l" t="t" r="r" b="b"/>
                <a:pathLst>
                  <a:path w="1478" h="12288" extrusionOk="0">
                    <a:moveTo>
                      <a:pt x="1138" y="119"/>
                    </a:moveTo>
                    <a:cubicBezTo>
                      <a:pt x="1260" y="119"/>
                      <a:pt x="1359" y="219"/>
                      <a:pt x="1359" y="340"/>
                    </a:cubicBezTo>
                    <a:cubicBezTo>
                      <a:pt x="1359" y="461"/>
                      <a:pt x="1260" y="561"/>
                      <a:pt x="1138" y="561"/>
                    </a:cubicBezTo>
                    <a:cubicBezTo>
                      <a:pt x="1017" y="561"/>
                      <a:pt x="917" y="461"/>
                      <a:pt x="917" y="340"/>
                    </a:cubicBezTo>
                    <a:cubicBezTo>
                      <a:pt x="917" y="219"/>
                      <a:pt x="1017" y="119"/>
                      <a:pt x="1138" y="119"/>
                    </a:cubicBezTo>
                    <a:close/>
                    <a:moveTo>
                      <a:pt x="340" y="11727"/>
                    </a:moveTo>
                    <a:cubicBezTo>
                      <a:pt x="462" y="11727"/>
                      <a:pt x="561" y="11826"/>
                      <a:pt x="561" y="11948"/>
                    </a:cubicBezTo>
                    <a:cubicBezTo>
                      <a:pt x="561" y="12069"/>
                      <a:pt x="462" y="12169"/>
                      <a:pt x="340" y="12169"/>
                    </a:cubicBezTo>
                    <a:cubicBezTo>
                      <a:pt x="219" y="12169"/>
                      <a:pt x="120" y="12069"/>
                      <a:pt x="120" y="11948"/>
                    </a:cubicBezTo>
                    <a:cubicBezTo>
                      <a:pt x="120" y="11826"/>
                      <a:pt x="219" y="11727"/>
                      <a:pt x="340" y="11727"/>
                    </a:cubicBezTo>
                    <a:close/>
                    <a:moveTo>
                      <a:pt x="1138" y="0"/>
                    </a:moveTo>
                    <a:cubicBezTo>
                      <a:pt x="953" y="0"/>
                      <a:pt x="801" y="152"/>
                      <a:pt x="801" y="340"/>
                    </a:cubicBezTo>
                    <a:cubicBezTo>
                      <a:pt x="801" y="506"/>
                      <a:pt x="920" y="644"/>
                      <a:pt x="1080" y="671"/>
                    </a:cubicBezTo>
                    <a:lnTo>
                      <a:pt x="1080" y="2824"/>
                    </a:lnTo>
                    <a:lnTo>
                      <a:pt x="282" y="3628"/>
                    </a:lnTo>
                    <a:lnTo>
                      <a:pt x="282" y="11617"/>
                    </a:lnTo>
                    <a:cubicBezTo>
                      <a:pt x="122" y="11644"/>
                      <a:pt x="1" y="11782"/>
                      <a:pt x="1" y="11948"/>
                    </a:cubicBezTo>
                    <a:cubicBezTo>
                      <a:pt x="1" y="12136"/>
                      <a:pt x="153" y="12287"/>
                      <a:pt x="340" y="12287"/>
                    </a:cubicBezTo>
                    <a:cubicBezTo>
                      <a:pt x="528" y="12287"/>
                      <a:pt x="680" y="12136"/>
                      <a:pt x="680" y="11948"/>
                    </a:cubicBezTo>
                    <a:cubicBezTo>
                      <a:pt x="680" y="11782"/>
                      <a:pt x="558" y="11644"/>
                      <a:pt x="398" y="11617"/>
                    </a:cubicBezTo>
                    <a:lnTo>
                      <a:pt x="398" y="3675"/>
                    </a:lnTo>
                    <a:lnTo>
                      <a:pt x="1199" y="2874"/>
                    </a:lnTo>
                    <a:lnTo>
                      <a:pt x="1199" y="671"/>
                    </a:lnTo>
                    <a:cubicBezTo>
                      <a:pt x="1356" y="644"/>
                      <a:pt x="1478" y="506"/>
                      <a:pt x="1478" y="340"/>
                    </a:cubicBezTo>
                    <a:cubicBezTo>
                      <a:pt x="1478" y="152"/>
                      <a:pt x="1326" y="0"/>
                      <a:pt x="1138" y="0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3" name="Google Shape;3523;p37"/>
              <p:cNvSpPr/>
              <p:nvPr/>
            </p:nvSpPr>
            <p:spPr>
              <a:xfrm>
                <a:off x="2056800" y="1031225"/>
                <a:ext cx="185725" cy="1020175"/>
              </a:xfrm>
              <a:custGeom>
                <a:avLst/>
                <a:gdLst/>
                <a:ahLst/>
                <a:cxnLst/>
                <a:rect l="l" t="t" r="r" b="b"/>
                <a:pathLst>
                  <a:path w="7429" h="40807" extrusionOk="0">
                    <a:moveTo>
                      <a:pt x="3641" y="120"/>
                    </a:moveTo>
                    <a:cubicBezTo>
                      <a:pt x="3763" y="120"/>
                      <a:pt x="3862" y="219"/>
                      <a:pt x="3862" y="340"/>
                    </a:cubicBezTo>
                    <a:cubicBezTo>
                      <a:pt x="3862" y="459"/>
                      <a:pt x="3763" y="559"/>
                      <a:pt x="3641" y="559"/>
                    </a:cubicBezTo>
                    <a:cubicBezTo>
                      <a:pt x="3520" y="559"/>
                      <a:pt x="3421" y="459"/>
                      <a:pt x="3421" y="340"/>
                    </a:cubicBezTo>
                    <a:cubicBezTo>
                      <a:pt x="3421" y="219"/>
                      <a:pt x="3520" y="120"/>
                      <a:pt x="3641" y="120"/>
                    </a:cubicBezTo>
                    <a:close/>
                    <a:moveTo>
                      <a:pt x="3641" y="1"/>
                    </a:moveTo>
                    <a:cubicBezTo>
                      <a:pt x="3457" y="1"/>
                      <a:pt x="3305" y="153"/>
                      <a:pt x="3305" y="340"/>
                    </a:cubicBezTo>
                    <a:cubicBezTo>
                      <a:pt x="3305" y="412"/>
                      <a:pt x="3327" y="478"/>
                      <a:pt x="3365" y="534"/>
                    </a:cubicBezTo>
                    <a:lnTo>
                      <a:pt x="0" y="3904"/>
                    </a:lnTo>
                    <a:lnTo>
                      <a:pt x="0" y="22284"/>
                    </a:lnTo>
                    <a:lnTo>
                      <a:pt x="1372" y="23645"/>
                    </a:lnTo>
                    <a:lnTo>
                      <a:pt x="1372" y="25930"/>
                    </a:lnTo>
                    <a:lnTo>
                      <a:pt x="7310" y="31860"/>
                    </a:lnTo>
                    <a:lnTo>
                      <a:pt x="7310" y="40807"/>
                    </a:lnTo>
                    <a:lnTo>
                      <a:pt x="7429" y="40807"/>
                    </a:lnTo>
                    <a:lnTo>
                      <a:pt x="7429" y="31810"/>
                    </a:lnTo>
                    <a:lnTo>
                      <a:pt x="1491" y="25883"/>
                    </a:lnTo>
                    <a:lnTo>
                      <a:pt x="1491" y="23595"/>
                    </a:lnTo>
                    <a:lnTo>
                      <a:pt x="119" y="22234"/>
                    </a:lnTo>
                    <a:lnTo>
                      <a:pt x="119" y="3954"/>
                    </a:lnTo>
                    <a:lnTo>
                      <a:pt x="3448" y="616"/>
                    </a:lnTo>
                    <a:cubicBezTo>
                      <a:pt x="3503" y="655"/>
                      <a:pt x="3570" y="677"/>
                      <a:pt x="3641" y="677"/>
                    </a:cubicBezTo>
                    <a:cubicBezTo>
                      <a:pt x="3829" y="677"/>
                      <a:pt x="3981" y="525"/>
                      <a:pt x="3981" y="340"/>
                    </a:cubicBezTo>
                    <a:cubicBezTo>
                      <a:pt x="3981" y="153"/>
                      <a:pt x="3829" y="1"/>
                      <a:pt x="3641" y="1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4" name="Google Shape;3524;p37"/>
              <p:cNvSpPr/>
              <p:nvPr/>
            </p:nvSpPr>
            <p:spPr>
              <a:xfrm>
                <a:off x="2103525" y="1076775"/>
                <a:ext cx="86150" cy="631775"/>
              </a:xfrm>
              <a:custGeom>
                <a:avLst/>
                <a:gdLst/>
                <a:ahLst/>
                <a:cxnLst/>
                <a:rect l="l" t="t" r="r" b="b"/>
                <a:pathLst>
                  <a:path w="3446" h="25271" extrusionOk="0">
                    <a:moveTo>
                      <a:pt x="3106" y="24713"/>
                    </a:moveTo>
                    <a:cubicBezTo>
                      <a:pt x="3230" y="24713"/>
                      <a:pt x="3327" y="24809"/>
                      <a:pt x="3327" y="24934"/>
                    </a:cubicBezTo>
                    <a:cubicBezTo>
                      <a:pt x="3327" y="25055"/>
                      <a:pt x="3227" y="25154"/>
                      <a:pt x="3106" y="25154"/>
                    </a:cubicBezTo>
                    <a:cubicBezTo>
                      <a:pt x="2984" y="25154"/>
                      <a:pt x="2888" y="25055"/>
                      <a:pt x="2888" y="24934"/>
                    </a:cubicBezTo>
                    <a:cubicBezTo>
                      <a:pt x="2888" y="24812"/>
                      <a:pt x="2984" y="24713"/>
                      <a:pt x="3106" y="24713"/>
                    </a:cubicBezTo>
                    <a:close/>
                    <a:moveTo>
                      <a:pt x="2667" y="1"/>
                    </a:moveTo>
                    <a:lnTo>
                      <a:pt x="0" y="2673"/>
                    </a:lnTo>
                    <a:lnTo>
                      <a:pt x="0" y="19871"/>
                    </a:lnTo>
                    <a:lnTo>
                      <a:pt x="1408" y="21268"/>
                    </a:lnTo>
                    <a:lnTo>
                      <a:pt x="2289" y="21268"/>
                    </a:lnTo>
                    <a:lnTo>
                      <a:pt x="3048" y="22021"/>
                    </a:lnTo>
                    <a:lnTo>
                      <a:pt x="3048" y="24600"/>
                    </a:lnTo>
                    <a:cubicBezTo>
                      <a:pt x="2890" y="24627"/>
                      <a:pt x="2769" y="24765"/>
                      <a:pt x="2769" y="24934"/>
                    </a:cubicBezTo>
                    <a:cubicBezTo>
                      <a:pt x="2769" y="25119"/>
                      <a:pt x="2921" y="25270"/>
                      <a:pt x="3106" y="25270"/>
                    </a:cubicBezTo>
                    <a:cubicBezTo>
                      <a:pt x="3293" y="25270"/>
                      <a:pt x="3445" y="25119"/>
                      <a:pt x="3445" y="24934"/>
                    </a:cubicBezTo>
                    <a:cubicBezTo>
                      <a:pt x="3445" y="24765"/>
                      <a:pt x="3324" y="24627"/>
                      <a:pt x="3167" y="24600"/>
                    </a:cubicBezTo>
                    <a:lnTo>
                      <a:pt x="3167" y="21972"/>
                    </a:lnTo>
                    <a:lnTo>
                      <a:pt x="2338" y="21149"/>
                    </a:lnTo>
                    <a:lnTo>
                      <a:pt x="1455" y="21149"/>
                    </a:lnTo>
                    <a:lnTo>
                      <a:pt x="119" y="19821"/>
                    </a:lnTo>
                    <a:lnTo>
                      <a:pt x="119" y="2720"/>
                    </a:lnTo>
                    <a:lnTo>
                      <a:pt x="2750" y="84"/>
                    </a:lnTo>
                    <a:lnTo>
                      <a:pt x="2667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5" name="Google Shape;3525;p37"/>
              <p:cNvSpPr/>
              <p:nvPr/>
            </p:nvSpPr>
            <p:spPr>
              <a:xfrm>
                <a:off x="2292900" y="1580575"/>
                <a:ext cx="17000" cy="16925"/>
              </a:xfrm>
              <a:custGeom>
                <a:avLst/>
                <a:gdLst/>
                <a:ahLst/>
                <a:cxnLst/>
                <a:rect l="l" t="t" r="r" b="b"/>
                <a:pathLst>
                  <a:path w="680" h="677" extrusionOk="0">
                    <a:moveTo>
                      <a:pt x="340" y="119"/>
                    </a:moveTo>
                    <a:cubicBezTo>
                      <a:pt x="461" y="119"/>
                      <a:pt x="560" y="219"/>
                      <a:pt x="560" y="340"/>
                    </a:cubicBezTo>
                    <a:cubicBezTo>
                      <a:pt x="560" y="461"/>
                      <a:pt x="461" y="561"/>
                      <a:pt x="340" y="561"/>
                    </a:cubicBezTo>
                    <a:cubicBezTo>
                      <a:pt x="218" y="561"/>
                      <a:pt x="119" y="461"/>
                      <a:pt x="119" y="340"/>
                    </a:cubicBezTo>
                    <a:cubicBezTo>
                      <a:pt x="119" y="219"/>
                      <a:pt x="218" y="119"/>
                      <a:pt x="340" y="119"/>
                    </a:cubicBezTo>
                    <a:close/>
                    <a:moveTo>
                      <a:pt x="340" y="0"/>
                    </a:moveTo>
                    <a:cubicBezTo>
                      <a:pt x="152" y="0"/>
                      <a:pt x="0" y="152"/>
                      <a:pt x="0" y="340"/>
                    </a:cubicBezTo>
                    <a:cubicBezTo>
                      <a:pt x="0" y="525"/>
                      <a:pt x="152" y="677"/>
                      <a:pt x="340" y="677"/>
                    </a:cubicBezTo>
                    <a:cubicBezTo>
                      <a:pt x="527" y="677"/>
                      <a:pt x="679" y="525"/>
                      <a:pt x="679" y="340"/>
                    </a:cubicBezTo>
                    <a:cubicBezTo>
                      <a:pt x="679" y="152"/>
                      <a:pt x="527" y="0"/>
                      <a:pt x="340" y="0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6" name="Google Shape;3526;p37"/>
              <p:cNvSpPr/>
              <p:nvPr/>
            </p:nvSpPr>
            <p:spPr>
              <a:xfrm>
                <a:off x="2080200" y="971125"/>
                <a:ext cx="169300" cy="833775"/>
              </a:xfrm>
              <a:custGeom>
                <a:avLst/>
                <a:gdLst/>
                <a:ahLst/>
                <a:cxnLst/>
                <a:rect l="l" t="t" r="r" b="b"/>
                <a:pathLst>
                  <a:path w="6772" h="33351" extrusionOk="0">
                    <a:moveTo>
                      <a:pt x="6435" y="32792"/>
                    </a:moveTo>
                    <a:cubicBezTo>
                      <a:pt x="6556" y="32792"/>
                      <a:pt x="6656" y="32889"/>
                      <a:pt x="6656" y="33013"/>
                    </a:cubicBezTo>
                    <a:cubicBezTo>
                      <a:pt x="6656" y="33135"/>
                      <a:pt x="6556" y="33231"/>
                      <a:pt x="6435" y="33231"/>
                    </a:cubicBezTo>
                    <a:cubicBezTo>
                      <a:pt x="6313" y="33231"/>
                      <a:pt x="6214" y="33135"/>
                      <a:pt x="6214" y="33013"/>
                    </a:cubicBezTo>
                    <a:cubicBezTo>
                      <a:pt x="6214" y="32889"/>
                      <a:pt x="6313" y="32792"/>
                      <a:pt x="6435" y="32792"/>
                    </a:cubicBezTo>
                    <a:close/>
                    <a:moveTo>
                      <a:pt x="3583" y="1"/>
                    </a:moveTo>
                    <a:lnTo>
                      <a:pt x="3583" y="3012"/>
                    </a:lnTo>
                    <a:lnTo>
                      <a:pt x="0" y="6604"/>
                    </a:lnTo>
                    <a:lnTo>
                      <a:pt x="0" y="24392"/>
                    </a:lnTo>
                    <a:lnTo>
                      <a:pt x="1372" y="25753"/>
                    </a:lnTo>
                    <a:lnTo>
                      <a:pt x="1372" y="28042"/>
                    </a:lnTo>
                    <a:lnTo>
                      <a:pt x="6156" y="32817"/>
                    </a:lnTo>
                    <a:cubicBezTo>
                      <a:pt x="6117" y="32872"/>
                      <a:pt x="6095" y="32939"/>
                      <a:pt x="6095" y="33011"/>
                    </a:cubicBezTo>
                    <a:cubicBezTo>
                      <a:pt x="6095" y="33198"/>
                      <a:pt x="6247" y="33350"/>
                      <a:pt x="6435" y="33350"/>
                    </a:cubicBezTo>
                    <a:cubicBezTo>
                      <a:pt x="6620" y="33350"/>
                      <a:pt x="6772" y="33198"/>
                      <a:pt x="6772" y="33011"/>
                    </a:cubicBezTo>
                    <a:cubicBezTo>
                      <a:pt x="6772" y="32826"/>
                      <a:pt x="6620" y="32674"/>
                      <a:pt x="6435" y="32674"/>
                    </a:cubicBezTo>
                    <a:cubicBezTo>
                      <a:pt x="6363" y="32674"/>
                      <a:pt x="6294" y="32696"/>
                      <a:pt x="6239" y="32734"/>
                    </a:cubicBezTo>
                    <a:lnTo>
                      <a:pt x="1488" y="27992"/>
                    </a:lnTo>
                    <a:lnTo>
                      <a:pt x="1488" y="25703"/>
                    </a:lnTo>
                    <a:lnTo>
                      <a:pt x="116" y="24343"/>
                    </a:lnTo>
                    <a:lnTo>
                      <a:pt x="116" y="6653"/>
                    </a:lnTo>
                    <a:lnTo>
                      <a:pt x="3699" y="3062"/>
                    </a:lnTo>
                    <a:lnTo>
                      <a:pt x="3699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7" name="Google Shape;3527;p37"/>
              <p:cNvSpPr/>
              <p:nvPr/>
            </p:nvSpPr>
            <p:spPr>
              <a:xfrm>
                <a:off x="1955975" y="993200"/>
                <a:ext cx="192700" cy="1086025"/>
              </a:xfrm>
              <a:custGeom>
                <a:avLst/>
                <a:gdLst/>
                <a:ahLst/>
                <a:cxnLst/>
                <a:rect l="l" t="t" r="r" b="b"/>
                <a:pathLst>
                  <a:path w="7708" h="43441" extrusionOk="0">
                    <a:moveTo>
                      <a:pt x="7368" y="42880"/>
                    </a:moveTo>
                    <a:cubicBezTo>
                      <a:pt x="7490" y="42880"/>
                      <a:pt x="7589" y="42979"/>
                      <a:pt x="7589" y="43100"/>
                    </a:cubicBezTo>
                    <a:cubicBezTo>
                      <a:pt x="7589" y="43222"/>
                      <a:pt x="7490" y="43321"/>
                      <a:pt x="7368" y="43321"/>
                    </a:cubicBezTo>
                    <a:cubicBezTo>
                      <a:pt x="7247" y="43321"/>
                      <a:pt x="7147" y="43222"/>
                      <a:pt x="7147" y="43100"/>
                    </a:cubicBezTo>
                    <a:cubicBezTo>
                      <a:pt x="7147" y="42979"/>
                      <a:pt x="7247" y="42880"/>
                      <a:pt x="7368" y="42880"/>
                    </a:cubicBezTo>
                    <a:close/>
                    <a:moveTo>
                      <a:pt x="1149" y="1"/>
                    </a:moveTo>
                    <a:lnTo>
                      <a:pt x="1149" y="4365"/>
                    </a:lnTo>
                    <a:lnTo>
                      <a:pt x="0" y="5519"/>
                    </a:lnTo>
                    <a:lnTo>
                      <a:pt x="0" y="25074"/>
                    </a:lnTo>
                    <a:lnTo>
                      <a:pt x="1372" y="26438"/>
                    </a:lnTo>
                    <a:lnTo>
                      <a:pt x="1372" y="28724"/>
                    </a:lnTo>
                    <a:lnTo>
                      <a:pt x="7310" y="34653"/>
                    </a:lnTo>
                    <a:lnTo>
                      <a:pt x="7310" y="42769"/>
                    </a:lnTo>
                    <a:cubicBezTo>
                      <a:pt x="7150" y="42797"/>
                      <a:pt x="7031" y="42935"/>
                      <a:pt x="7031" y="43100"/>
                    </a:cubicBezTo>
                    <a:cubicBezTo>
                      <a:pt x="7031" y="43288"/>
                      <a:pt x="7183" y="43440"/>
                      <a:pt x="7368" y="43440"/>
                    </a:cubicBezTo>
                    <a:cubicBezTo>
                      <a:pt x="7556" y="43440"/>
                      <a:pt x="7708" y="43288"/>
                      <a:pt x="7708" y="43100"/>
                    </a:cubicBezTo>
                    <a:cubicBezTo>
                      <a:pt x="7708" y="42935"/>
                      <a:pt x="7586" y="42797"/>
                      <a:pt x="7429" y="42769"/>
                    </a:cubicBezTo>
                    <a:lnTo>
                      <a:pt x="7429" y="34604"/>
                    </a:lnTo>
                    <a:lnTo>
                      <a:pt x="1488" y="28674"/>
                    </a:lnTo>
                    <a:lnTo>
                      <a:pt x="1488" y="26388"/>
                    </a:lnTo>
                    <a:lnTo>
                      <a:pt x="116" y="25025"/>
                    </a:lnTo>
                    <a:lnTo>
                      <a:pt x="116" y="5569"/>
                    </a:lnTo>
                    <a:lnTo>
                      <a:pt x="1265" y="4412"/>
                    </a:lnTo>
                    <a:lnTo>
                      <a:pt x="1265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8" name="Google Shape;3528;p37"/>
              <p:cNvSpPr/>
              <p:nvPr/>
            </p:nvSpPr>
            <p:spPr>
              <a:xfrm>
                <a:off x="1979300" y="985825"/>
                <a:ext cx="192700" cy="1116500"/>
              </a:xfrm>
              <a:custGeom>
                <a:avLst/>
                <a:gdLst/>
                <a:ahLst/>
                <a:cxnLst/>
                <a:rect l="l" t="t" r="r" b="b"/>
                <a:pathLst>
                  <a:path w="7708" h="44660" extrusionOk="0">
                    <a:moveTo>
                      <a:pt x="7371" y="44102"/>
                    </a:moveTo>
                    <a:cubicBezTo>
                      <a:pt x="7492" y="44102"/>
                      <a:pt x="7592" y="44202"/>
                      <a:pt x="7592" y="44323"/>
                    </a:cubicBezTo>
                    <a:cubicBezTo>
                      <a:pt x="7592" y="44444"/>
                      <a:pt x="7492" y="44544"/>
                      <a:pt x="7371" y="44544"/>
                    </a:cubicBezTo>
                    <a:cubicBezTo>
                      <a:pt x="7249" y="44544"/>
                      <a:pt x="7150" y="44444"/>
                      <a:pt x="7150" y="44323"/>
                    </a:cubicBezTo>
                    <a:cubicBezTo>
                      <a:pt x="7150" y="44202"/>
                      <a:pt x="7249" y="44102"/>
                      <a:pt x="7371" y="44102"/>
                    </a:cubicBezTo>
                    <a:close/>
                    <a:moveTo>
                      <a:pt x="1149" y="0"/>
                    </a:moveTo>
                    <a:lnTo>
                      <a:pt x="1149" y="4953"/>
                    </a:lnTo>
                    <a:lnTo>
                      <a:pt x="0" y="6109"/>
                    </a:lnTo>
                    <a:lnTo>
                      <a:pt x="0" y="25077"/>
                    </a:lnTo>
                    <a:lnTo>
                      <a:pt x="1372" y="26438"/>
                    </a:lnTo>
                    <a:lnTo>
                      <a:pt x="1372" y="28723"/>
                    </a:lnTo>
                    <a:lnTo>
                      <a:pt x="7310" y="34653"/>
                    </a:lnTo>
                    <a:lnTo>
                      <a:pt x="7310" y="43989"/>
                    </a:lnTo>
                    <a:cubicBezTo>
                      <a:pt x="7153" y="44019"/>
                      <a:pt x="7031" y="44157"/>
                      <a:pt x="7031" y="44323"/>
                    </a:cubicBezTo>
                    <a:cubicBezTo>
                      <a:pt x="7031" y="44511"/>
                      <a:pt x="7183" y="44660"/>
                      <a:pt x="7371" y="44660"/>
                    </a:cubicBezTo>
                    <a:cubicBezTo>
                      <a:pt x="7556" y="44660"/>
                      <a:pt x="7708" y="44508"/>
                      <a:pt x="7708" y="44323"/>
                    </a:cubicBezTo>
                    <a:cubicBezTo>
                      <a:pt x="7708" y="44157"/>
                      <a:pt x="7586" y="44019"/>
                      <a:pt x="7429" y="43989"/>
                    </a:cubicBezTo>
                    <a:lnTo>
                      <a:pt x="7429" y="34603"/>
                    </a:lnTo>
                    <a:lnTo>
                      <a:pt x="1491" y="28677"/>
                    </a:lnTo>
                    <a:lnTo>
                      <a:pt x="1491" y="26388"/>
                    </a:lnTo>
                    <a:lnTo>
                      <a:pt x="119" y="25027"/>
                    </a:lnTo>
                    <a:lnTo>
                      <a:pt x="119" y="6159"/>
                    </a:lnTo>
                    <a:lnTo>
                      <a:pt x="1267" y="5003"/>
                    </a:lnTo>
                    <a:lnTo>
                      <a:pt x="1267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9" name="Google Shape;3529;p37"/>
              <p:cNvSpPr/>
              <p:nvPr/>
            </p:nvSpPr>
            <p:spPr>
              <a:xfrm>
                <a:off x="2002700" y="978500"/>
                <a:ext cx="185725" cy="1052000"/>
              </a:xfrm>
              <a:custGeom>
                <a:avLst/>
                <a:gdLst/>
                <a:ahLst/>
                <a:cxnLst/>
                <a:rect l="l" t="t" r="r" b="b"/>
                <a:pathLst>
                  <a:path w="7429" h="42080" extrusionOk="0">
                    <a:moveTo>
                      <a:pt x="1146" y="1"/>
                    </a:moveTo>
                    <a:lnTo>
                      <a:pt x="1146" y="5541"/>
                    </a:lnTo>
                    <a:lnTo>
                      <a:pt x="0" y="6698"/>
                    </a:lnTo>
                    <a:lnTo>
                      <a:pt x="0" y="25074"/>
                    </a:lnTo>
                    <a:lnTo>
                      <a:pt x="1372" y="26435"/>
                    </a:lnTo>
                    <a:lnTo>
                      <a:pt x="1372" y="28724"/>
                    </a:lnTo>
                    <a:lnTo>
                      <a:pt x="7310" y="34651"/>
                    </a:lnTo>
                    <a:lnTo>
                      <a:pt x="7310" y="42079"/>
                    </a:lnTo>
                    <a:lnTo>
                      <a:pt x="7429" y="42079"/>
                    </a:lnTo>
                    <a:lnTo>
                      <a:pt x="7429" y="34604"/>
                    </a:lnTo>
                    <a:lnTo>
                      <a:pt x="1488" y="28674"/>
                    </a:lnTo>
                    <a:lnTo>
                      <a:pt x="1488" y="26386"/>
                    </a:lnTo>
                    <a:lnTo>
                      <a:pt x="116" y="25025"/>
                    </a:lnTo>
                    <a:lnTo>
                      <a:pt x="116" y="6745"/>
                    </a:lnTo>
                    <a:lnTo>
                      <a:pt x="1264" y="5591"/>
                    </a:lnTo>
                    <a:lnTo>
                      <a:pt x="1264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0" name="Google Shape;3530;p37"/>
              <p:cNvSpPr/>
              <p:nvPr/>
            </p:nvSpPr>
            <p:spPr>
              <a:xfrm>
                <a:off x="2314900" y="1643925"/>
                <a:ext cx="69600" cy="213900"/>
              </a:xfrm>
              <a:custGeom>
                <a:avLst/>
                <a:gdLst/>
                <a:ahLst/>
                <a:cxnLst/>
                <a:rect l="l" t="t" r="r" b="b"/>
                <a:pathLst>
                  <a:path w="2784" h="8556" extrusionOk="0">
                    <a:moveTo>
                      <a:pt x="340" y="7998"/>
                    </a:moveTo>
                    <a:cubicBezTo>
                      <a:pt x="462" y="7998"/>
                      <a:pt x="561" y="8097"/>
                      <a:pt x="561" y="8219"/>
                    </a:cubicBezTo>
                    <a:cubicBezTo>
                      <a:pt x="561" y="8340"/>
                      <a:pt x="462" y="8439"/>
                      <a:pt x="340" y="8439"/>
                    </a:cubicBezTo>
                    <a:cubicBezTo>
                      <a:pt x="219" y="8439"/>
                      <a:pt x="119" y="8340"/>
                      <a:pt x="119" y="8219"/>
                    </a:cubicBezTo>
                    <a:cubicBezTo>
                      <a:pt x="119" y="8097"/>
                      <a:pt x="219" y="7998"/>
                      <a:pt x="340" y="7998"/>
                    </a:cubicBezTo>
                    <a:close/>
                    <a:moveTo>
                      <a:pt x="2667" y="1"/>
                    </a:moveTo>
                    <a:lnTo>
                      <a:pt x="2667" y="5798"/>
                    </a:lnTo>
                    <a:lnTo>
                      <a:pt x="533" y="7940"/>
                    </a:lnTo>
                    <a:cubicBezTo>
                      <a:pt x="478" y="7901"/>
                      <a:pt x="412" y="7879"/>
                      <a:pt x="340" y="7879"/>
                    </a:cubicBezTo>
                    <a:cubicBezTo>
                      <a:pt x="152" y="7879"/>
                      <a:pt x="1" y="8031"/>
                      <a:pt x="1" y="8219"/>
                    </a:cubicBezTo>
                    <a:cubicBezTo>
                      <a:pt x="1" y="8404"/>
                      <a:pt x="152" y="8555"/>
                      <a:pt x="340" y="8555"/>
                    </a:cubicBezTo>
                    <a:cubicBezTo>
                      <a:pt x="525" y="8555"/>
                      <a:pt x="677" y="8404"/>
                      <a:pt x="677" y="8219"/>
                    </a:cubicBezTo>
                    <a:cubicBezTo>
                      <a:pt x="677" y="8147"/>
                      <a:pt x="655" y="8078"/>
                      <a:pt x="616" y="8023"/>
                    </a:cubicBezTo>
                    <a:lnTo>
                      <a:pt x="2783" y="5847"/>
                    </a:lnTo>
                    <a:lnTo>
                      <a:pt x="2783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1" name="Google Shape;3531;p37"/>
              <p:cNvSpPr/>
              <p:nvPr/>
            </p:nvSpPr>
            <p:spPr>
              <a:xfrm>
                <a:off x="2219175" y="942900"/>
                <a:ext cx="620600" cy="657500"/>
              </a:xfrm>
              <a:custGeom>
                <a:avLst/>
                <a:gdLst/>
                <a:ahLst/>
                <a:cxnLst/>
                <a:rect l="l" t="t" r="r" b="b"/>
                <a:pathLst>
                  <a:path w="24824" h="26300" extrusionOk="0">
                    <a:moveTo>
                      <a:pt x="20017" y="0"/>
                    </a:moveTo>
                    <a:lnTo>
                      <a:pt x="19686" y="337"/>
                    </a:lnTo>
                    <a:lnTo>
                      <a:pt x="24354" y="4969"/>
                    </a:lnTo>
                    <a:lnTo>
                      <a:pt x="24354" y="13033"/>
                    </a:lnTo>
                    <a:lnTo>
                      <a:pt x="19965" y="17452"/>
                    </a:lnTo>
                    <a:lnTo>
                      <a:pt x="18068" y="17452"/>
                    </a:lnTo>
                    <a:lnTo>
                      <a:pt x="9756" y="25828"/>
                    </a:lnTo>
                    <a:lnTo>
                      <a:pt x="7976" y="25828"/>
                    </a:lnTo>
                    <a:lnTo>
                      <a:pt x="6910" y="24770"/>
                    </a:lnTo>
                    <a:lnTo>
                      <a:pt x="6910" y="24053"/>
                    </a:lnTo>
                    <a:lnTo>
                      <a:pt x="785" y="17974"/>
                    </a:lnTo>
                    <a:cubicBezTo>
                      <a:pt x="788" y="17955"/>
                      <a:pt x="790" y="17938"/>
                      <a:pt x="790" y="17919"/>
                    </a:cubicBezTo>
                    <a:cubicBezTo>
                      <a:pt x="790" y="17701"/>
                      <a:pt x="614" y="17521"/>
                      <a:pt x="396" y="17521"/>
                    </a:cubicBezTo>
                    <a:cubicBezTo>
                      <a:pt x="177" y="17521"/>
                      <a:pt x="1" y="17701"/>
                      <a:pt x="1" y="17919"/>
                    </a:cubicBezTo>
                    <a:cubicBezTo>
                      <a:pt x="1" y="18137"/>
                      <a:pt x="177" y="18314"/>
                      <a:pt x="396" y="18314"/>
                    </a:cubicBezTo>
                    <a:cubicBezTo>
                      <a:pt x="415" y="18314"/>
                      <a:pt x="434" y="18311"/>
                      <a:pt x="454" y="18308"/>
                    </a:cubicBezTo>
                    <a:lnTo>
                      <a:pt x="6438" y="24249"/>
                    </a:lnTo>
                    <a:lnTo>
                      <a:pt x="6438" y="24966"/>
                    </a:lnTo>
                    <a:lnTo>
                      <a:pt x="7780" y="26300"/>
                    </a:lnTo>
                    <a:lnTo>
                      <a:pt x="9952" y="26300"/>
                    </a:lnTo>
                    <a:lnTo>
                      <a:pt x="18264" y="17924"/>
                    </a:lnTo>
                    <a:lnTo>
                      <a:pt x="20161" y="17924"/>
                    </a:lnTo>
                    <a:lnTo>
                      <a:pt x="24823" y="13226"/>
                    </a:lnTo>
                    <a:lnTo>
                      <a:pt x="24823" y="4773"/>
                    </a:lnTo>
                    <a:lnTo>
                      <a:pt x="20017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2" name="Google Shape;3532;p37"/>
              <p:cNvSpPr/>
              <p:nvPr/>
            </p:nvSpPr>
            <p:spPr>
              <a:xfrm>
                <a:off x="2314900" y="1643925"/>
                <a:ext cx="46275" cy="185800"/>
              </a:xfrm>
              <a:custGeom>
                <a:avLst/>
                <a:gdLst/>
                <a:ahLst/>
                <a:cxnLst/>
                <a:rect l="l" t="t" r="r" b="b"/>
                <a:pathLst>
                  <a:path w="1851" h="7432" extrusionOk="0">
                    <a:moveTo>
                      <a:pt x="340" y="6874"/>
                    </a:moveTo>
                    <a:cubicBezTo>
                      <a:pt x="462" y="6874"/>
                      <a:pt x="561" y="6974"/>
                      <a:pt x="561" y="7095"/>
                    </a:cubicBezTo>
                    <a:cubicBezTo>
                      <a:pt x="561" y="7217"/>
                      <a:pt x="462" y="7316"/>
                      <a:pt x="340" y="7316"/>
                    </a:cubicBezTo>
                    <a:cubicBezTo>
                      <a:pt x="219" y="7316"/>
                      <a:pt x="119" y="7217"/>
                      <a:pt x="119" y="7095"/>
                    </a:cubicBezTo>
                    <a:cubicBezTo>
                      <a:pt x="119" y="6974"/>
                      <a:pt x="219" y="6874"/>
                      <a:pt x="340" y="6874"/>
                    </a:cubicBezTo>
                    <a:close/>
                    <a:moveTo>
                      <a:pt x="1731" y="1"/>
                    </a:moveTo>
                    <a:lnTo>
                      <a:pt x="1731" y="5505"/>
                    </a:lnTo>
                    <a:lnTo>
                      <a:pt x="522" y="6811"/>
                    </a:lnTo>
                    <a:cubicBezTo>
                      <a:pt x="470" y="6775"/>
                      <a:pt x="406" y="6756"/>
                      <a:pt x="340" y="6756"/>
                    </a:cubicBezTo>
                    <a:cubicBezTo>
                      <a:pt x="152" y="6756"/>
                      <a:pt x="1" y="6907"/>
                      <a:pt x="1" y="7095"/>
                    </a:cubicBezTo>
                    <a:cubicBezTo>
                      <a:pt x="1" y="7280"/>
                      <a:pt x="152" y="7432"/>
                      <a:pt x="340" y="7432"/>
                    </a:cubicBezTo>
                    <a:cubicBezTo>
                      <a:pt x="525" y="7432"/>
                      <a:pt x="677" y="7280"/>
                      <a:pt x="677" y="7095"/>
                    </a:cubicBezTo>
                    <a:cubicBezTo>
                      <a:pt x="677" y="7018"/>
                      <a:pt x="652" y="6949"/>
                      <a:pt x="608" y="6891"/>
                    </a:cubicBezTo>
                    <a:lnTo>
                      <a:pt x="1850" y="5552"/>
                    </a:lnTo>
                    <a:lnTo>
                      <a:pt x="1850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3" name="Google Shape;3533;p37"/>
              <p:cNvSpPr/>
              <p:nvPr/>
            </p:nvSpPr>
            <p:spPr>
              <a:xfrm>
                <a:off x="1462050" y="1917500"/>
                <a:ext cx="120650" cy="192425"/>
              </a:xfrm>
              <a:custGeom>
                <a:avLst/>
                <a:gdLst/>
                <a:ahLst/>
                <a:cxnLst/>
                <a:rect l="l" t="t" r="r" b="b"/>
                <a:pathLst>
                  <a:path w="4826" h="7697" extrusionOk="0">
                    <a:moveTo>
                      <a:pt x="329" y="0"/>
                    </a:moveTo>
                    <a:lnTo>
                      <a:pt x="0" y="340"/>
                    </a:lnTo>
                    <a:lnTo>
                      <a:pt x="4196" y="4395"/>
                    </a:lnTo>
                    <a:lnTo>
                      <a:pt x="4196" y="6984"/>
                    </a:lnTo>
                    <a:cubicBezTo>
                      <a:pt x="4100" y="7059"/>
                      <a:pt x="4036" y="7172"/>
                      <a:pt x="4036" y="7302"/>
                    </a:cubicBezTo>
                    <a:cubicBezTo>
                      <a:pt x="4036" y="7520"/>
                      <a:pt x="4213" y="7696"/>
                      <a:pt x="4431" y="7696"/>
                    </a:cubicBezTo>
                    <a:cubicBezTo>
                      <a:pt x="4649" y="7696"/>
                      <a:pt x="4826" y="7520"/>
                      <a:pt x="4826" y="7302"/>
                    </a:cubicBezTo>
                    <a:cubicBezTo>
                      <a:pt x="4826" y="7172"/>
                      <a:pt x="4762" y="7059"/>
                      <a:pt x="4666" y="6987"/>
                    </a:cubicBezTo>
                    <a:lnTo>
                      <a:pt x="4666" y="4193"/>
                    </a:lnTo>
                    <a:lnTo>
                      <a:pt x="329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4" name="Google Shape;3534;p37"/>
              <p:cNvSpPr/>
              <p:nvPr/>
            </p:nvSpPr>
            <p:spPr>
              <a:xfrm>
                <a:off x="2272600" y="978500"/>
                <a:ext cx="44250" cy="418450"/>
              </a:xfrm>
              <a:custGeom>
                <a:avLst/>
                <a:gdLst/>
                <a:ahLst/>
                <a:cxnLst/>
                <a:rect l="l" t="t" r="r" b="b"/>
                <a:pathLst>
                  <a:path w="1770" h="16738" extrusionOk="0">
                    <a:moveTo>
                      <a:pt x="1430" y="16180"/>
                    </a:moveTo>
                    <a:cubicBezTo>
                      <a:pt x="1552" y="16180"/>
                      <a:pt x="1651" y="16280"/>
                      <a:pt x="1651" y="16401"/>
                    </a:cubicBezTo>
                    <a:cubicBezTo>
                      <a:pt x="1651" y="16522"/>
                      <a:pt x="1552" y="16622"/>
                      <a:pt x="1430" y="16622"/>
                    </a:cubicBezTo>
                    <a:cubicBezTo>
                      <a:pt x="1309" y="16622"/>
                      <a:pt x="1210" y="16522"/>
                      <a:pt x="1210" y="16401"/>
                    </a:cubicBezTo>
                    <a:cubicBezTo>
                      <a:pt x="1210" y="16280"/>
                      <a:pt x="1309" y="16180"/>
                      <a:pt x="1430" y="16180"/>
                    </a:cubicBezTo>
                    <a:close/>
                    <a:moveTo>
                      <a:pt x="0" y="1"/>
                    </a:moveTo>
                    <a:lnTo>
                      <a:pt x="0" y="12282"/>
                    </a:lnTo>
                    <a:lnTo>
                      <a:pt x="1372" y="13643"/>
                    </a:lnTo>
                    <a:lnTo>
                      <a:pt x="1372" y="16067"/>
                    </a:lnTo>
                    <a:cubicBezTo>
                      <a:pt x="1212" y="16095"/>
                      <a:pt x="1094" y="16233"/>
                      <a:pt x="1094" y="16401"/>
                    </a:cubicBezTo>
                    <a:cubicBezTo>
                      <a:pt x="1094" y="16586"/>
                      <a:pt x="1245" y="16738"/>
                      <a:pt x="1430" y="16738"/>
                    </a:cubicBezTo>
                    <a:cubicBezTo>
                      <a:pt x="1618" y="16738"/>
                      <a:pt x="1770" y="16586"/>
                      <a:pt x="1770" y="16401"/>
                    </a:cubicBezTo>
                    <a:cubicBezTo>
                      <a:pt x="1770" y="16233"/>
                      <a:pt x="1648" y="16095"/>
                      <a:pt x="1491" y="16067"/>
                    </a:cubicBezTo>
                    <a:lnTo>
                      <a:pt x="1491" y="13596"/>
                    </a:lnTo>
                    <a:lnTo>
                      <a:pt x="119" y="12235"/>
                    </a:lnTo>
                    <a:lnTo>
                      <a:pt x="119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5" name="Google Shape;3535;p37"/>
              <p:cNvSpPr/>
              <p:nvPr/>
            </p:nvSpPr>
            <p:spPr>
              <a:xfrm>
                <a:off x="1932575" y="993200"/>
                <a:ext cx="192700" cy="1062825"/>
              </a:xfrm>
              <a:custGeom>
                <a:avLst/>
                <a:gdLst/>
                <a:ahLst/>
                <a:cxnLst/>
                <a:rect l="l" t="t" r="r" b="b"/>
                <a:pathLst>
                  <a:path w="7708" h="42513" extrusionOk="0">
                    <a:moveTo>
                      <a:pt x="7371" y="41952"/>
                    </a:moveTo>
                    <a:cubicBezTo>
                      <a:pt x="7492" y="41952"/>
                      <a:pt x="7589" y="42051"/>
                      <a:pt x="7589" y="42173"/>
                    </a:cubicBezTo>
                    <a:cubicBezTo>
                      <a:pt x="7589" y="42294"/>
                      <a:pt x="7492" y="42394"/>
                      <a:pt x="7371" y="42394"/>
                    </a:cubicBezTo>
                    <a:cubicBezTo>
                      <a:pt x="7250" y="42394"/>
                      <a:pt x="7150" y="42294"/>
                      <a:pt x="7150" y="42173"/>
                    </a:cubicBezTo>
                    <a:cubicBezTo>
                      <a:pt x="7150" y="42051"/>
                      <a:pt x="7250" y="41952"/>
                      <a:pt x="7371" y="41952"/>
                    </a:cubicBezTo>
                    <a:close/>
                    <a:moveTo>
                      <a:pt x="1149" y="1"/>
                    </a:moveTo>
                    <a:lnTo>
                      <a:pt x="1149" y="4070"/>
                    </a:lnTo>
                    <a:lnTo>
                      <a:pt x="0" y="5226"/>
                    </a:lnTo>
                    <a:lnTo>
                      <a:pt x="0" y="25370"/>
                    </a:lnTo>
                    <a:lnTo>
                      <a:pt x="1372" y="26731"/>
                    </a:lnTo>
                    <a:lnTo>
                      <a:pt x="1372" y="29019"/>
                    </a:lnTo>
                    <a:lnTo>
                      <a:pt x="7310" y="34946"/>
                    </a:lnTo>
                    <a:lnTo>
                      <a:pt x="7310" y="41839"/>
                    </a:lnTo>
                    <a:cubicBezTo>
                      <a:pt x="7153" y="41869"/>
                      <a:pt x="7031" y="42007"/>
                      <a:pt x="7031" y="42173"/>
                    </a:cubicBezTo>
                    <a:cubicBezTo>
                      <a:pt x="7031" y="42361"/>
                      <a:pt x="7183" y="42512"/>
                      <a:pt x="7371" y="42512"/>
                    </a:cubicBezTo>
                    <a:cubicBezTo>
                      <a:pt x="7556" y="42512"/>
                      <a:pt x="7708" y="42361"/>
                      <a:pt x="7708" y="42173"/>
                    </a:cubicBezTo>
                    <a:cubicBezTo>
                      <a:pt x="7708" y="42007"/>
                      <a:pt x="7586" y="41869"/>
                      <a:pt x="7429" y="41839"/>
                    </a:cubicBezTo>
                    <a:lnTo>
                      <a:pt x="7429" y="34899"/>
                    </a:lnTo>
                    <a:lnTo>
                      <a:pt x="1491" y="28970"/>
                    </a:lnTo>
                    <a:lnTo>
                      <a:pt x="1491" y="26681"/>
                    </a:lnTo>
                    <a:lnTo>
                      <a:pt x="119" y="25320"/>
                    </a:lnTo>
                    <a:lnTo>
                      <a:pt x="119" y="5273"/>
                    </a:lnTo>
                    <a:lnTo>
                      <a:pt x="1265" y="4120"/>
                    </a:lnTo>
                    <a:lnTo>
                      <a:pt x="1265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6" name="Google Shape;3536;p37"/>
              <p:cNvSpPr/>
              <p:nvPr/>
            </p:nvSpPr>
            <p:spPr>
              <a:xfrm>
                <a:off x="2345275" y="1417575"/>
                <a:ext cx="393450" cy="629950"/>
              </a:xfrm>
              <a:custGeom>
                <a:avLst/>
                <a:gdLst/>
                <a:ahLst/>
                <a:cxnLst/>
                <a:rect l="l" t="t" r="r" b="b"/>
                <a:pathLst>
                  <a:path w="15738" h="25198" extrusionOk="0">
                    <a:moveTo>
                      <a:pt x="15655" y="0"/>
                    </a:moveTo>
                    <a:lnTo>
                      <a:pt x="5731" y="9966"/>
                    </a:lnTo>
                    <a:lnTo>
                      <a:pt x="5714" y="9982"/>
                    </a:lnTo>
                    <a:lnTo>
                      <a:pt x="5714" y="16963"/>
                    </a:lnTo>
                    <a:lnTo>
                      <a:pt x="17" y="22689"/>
                    </a:lnTo>
                    <a:lnTo>
                      <a:pt x="0" y="22705"/>
                    </a:lnTo>
                    <a:lnTo>
                      <a:pt x="0" y="25198"/>
                    </a:lnTo>
                    <a:lnTo>
                      <a:pt x="119" y="25198"/>
                    </a:lnTo>
                    <a:lnTo>
                      <a:pt x="119" y="22752"/>
                    </a:lnTo>
                    <a:lnTo>
                      <a:pt x="5814" y="17030"/>
                    </a:lnTo>
                    <a:lnTo>
                      <a:pt x="5830" y="17013"/>
                    </a:lnTo>
                    <a:lnTo>
                      <a:pt x="5830" y="10029"/>
                    </a:lnTo>
                    <a:lnTo>
                      <a:pt x="15738" y="83"/>
                    </a:lnTo>
                    <a:lnTo>
                      <a:pt x="15655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7" name="Google Shape;3537;p37"/>
              <p:cNvSpPr/>
              <p:nvPr/>
            </p:nvSpPr>
            <p:spPr>
              <a:xfrm>
                <a:off x="2296000" y="978025"/>
                <a:ext cx="44175" cy="442475"/>
              </a:xfrm>
              <a:custGeom>
                <a:avLst/>
                <a:gdLst/>
                <a:ahLst/>
                <a:cxnLst/>
                <a:rect l="l" t="t" r="r" b="b"/>
                <a:pathLst>
                  <a:path w="1767" h="17699" extrusionOk="0">
                    <a:moveTo>
                      <a:pt x="1430" y="17138"/>
                    </a:moveTo>
                    <a:cubicBezTo>
                      <a:pt x="1552" y="17138"/>
                      <a:pt x="1651" y="17237"/>
                      <a:pt x="1651" y="17359"/>
                    </a:cubicBezTo>
                    <a:cubicBezTo>
                      <a:pt x="1651" y="17480"/>
                      <a:pt x="1552" y="17579"/>
                      <a:pt x="1430" y="17579"/>
                    </a:cubicBezTo>
                    <a:cubicBezTo>
                      <a:pt x="1309" y="17579"/>
                      <a:pt x="1209" y="17480"/>
                      <a:pt x="1209" y="17359"/>
                    </a:cubicBezTo>
                    <a:cubicBezTo>
                      <a:pt x="1209" y="17237"/>
                      <a:pt x="1309" y="17138"/>
                      <a:pt x="1430" y="17138"/>
                    </a:cubicBezTo>
                    <a:close/>
                    <a:moveTo>
                      <a:pt x="0" y="1"/>
                    </a:moveTo>
                    <a:lnTo>
                      <a:pt x="0" y="9753"/>
                    </a:lnTo>
                    <a:lnTo>
                      <a:pt x="1372" y="11117"/>
                    </a:lnTo>
                    <a:lnTo>
                      <a:pt x="1372" y="17027"/>
                    </a:lnTo>
                    <a:lnTo>
                      <a:pt x="1369" y="17027"/>
                    </a:lnTo>
                    <a:cubicBezTo>
                      <a:pt x="1212" y="17055"/>
                      <a:pt x="1091" y="17193"/>
                      <a:pt x="1091" y="17359"/>
                    </a:cubicBezTo>
                    <a:cubicBezTo>
                      <a:pt x="1091" y="17546"/>
                      <a:pt x="1242" y="17698"/>
                      <a:pt x="1430" y="17698"/>
                    </a:cubicBezTo>
                    <a:cubicBezTo>
                      <a:pt x="1615" y="17698"/>
                      <a:pt x="1767" y="17546"/>
                      <a:pt x="1767" y="17359"/>
                    </a:cubicBezTo>
                    <a:cubicBezTo>
                      <a:pt x="1767" y="17193"/>
                      <a:pt x="1645" y="17055"/>
                      <a:pt x="1488" y="17027"/>
                    </a:cubicBezTo>
                    <a:lnTo>
                      <a:pt x="1488" y="11067"/>
                    </a:lnTo>
                    <a:lnTo>
                      <a:pt x="116" y="9704"/>
                    </a:lnTo>
                    <a:lnTo>
                      <a:pt x="116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8" name="Google Shape;3538;p37"/>
              <p:cNvSpPr/>
              <p:nvPr/>
            </p:nvSpPr>
            <p:spPr>
              <a:xfrm>
                <a:off x="1459000" y="1041375"/>
                <a:ext cx="299475" cy="684350"/>
              </a:xfrm>
              <a:custGeom>
                <a:avLst/>
                <a:gdLst/>
                <a:ahLst/>
                <a:cxnLst/>
                <a:rect l="l" t="t" r="r" b="b"/>
                <a:pathLst>
                  <a:path w="11979" h="27374" extrusionOk="0">
                    <a:moveTo>
                      <a:pt x="11642" y="26816"/>
                    </a:moveTo>
                    <a:cubicBezTo>
                      <a:pt x="11763" y="26816"/>
                      <a:pt x="11863" y="26916"/>
                      <a:pt x="11863" y="27037"/>
                    </a:cubicBezTo>
                    <a:cubicBezTo>
                      <a:pt x="11863" y="27158"/>
                      <a:pt x="11763" y="27258"/>
                      <a:pt x="11642" y="27258"/>
                    </a:cubicBezTo>
                    <a:cubicBezTo>
                      <a:pt x="11520" y="27258"/>
                      <a:pt x="11421" y="27158"/>
                      <a:pt x="11421" y="27037"/>
                    </a:cubicBezTo>
                    <a:cubicBezTo>
                      <a:pt x="11421" y="26916"/>
                      <a:pt x="11520" y="26816"/>
                      <a:pt x="11642" y="26816"/>
                    </a:cubicBezTo>
                    <a:close/>
                    <a:moveTo>
                      <a:pt x="84" y="1"/>
                    </a:moveTo>
                    <a:lnTo>
                      <a:pt x="1" y="84"/>
                    </a:lnTo>
                    <a:lnTo>
                      <a:pt x="9373" y="9442"/>
                    </a:lnTo>
                    <a:lnTo>
                      <a:pt x="9373" y="24856"/>
                    </a:lnTo>
                    <a:lnTo>
                      <a:pt x="11363" y="26844"/>
                    </a:lnTo>
                    <a:cubicBezTo>
                      <a:pt x="11324" y="26896"/>
                      <a:pt x="11302" y="26965"/>
                      <a:pt x="11302" y="27037"/>
                    </a:cubicBezTo>
                    <a:cubicBezTo>
                      <a:pt x="11302" y="27222"/>
                      <a:pt x="11454" y="27374"/>
                      <a:pt x="11642" y="27374"/>
                    </a:cubicBezTo>
                    <a:cubicBezTo>
                      <a:pt x="11827" y="27374"/>
                      <a:pt x="11979" y="27222"/>
                      <a:pt x="11979" y="27037"/>
                    </a:cubicBezTo>
                    <a:cubicBezTo>
                      <a:pt x="11979" y="26849"/>
                      <a:pt x="11827" y="26697"/>
                      <a:pt x="11642" y="26697"/>
                    </a:cubicBezTo>
                    <a:cubicBezTo>
                      <a:pt x="11567" y="26697"/>
                      <a:pt x="11501" y="26720"/>
                      <a:pt x="11446" y="26758"/>
                    </a:cubicBezTo>
                    <a:lnTo>
                      <a:pt x="9492" y="24807"/>
                    </a:lnTo>
                    <a:lnTo>
                      <a:pt x="9492" y="9392"/>
                    </a:lnTo>
                    <a:lnTo>
                      <a:pt x="84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9" name="Google Shape;3539;p37"/>
              <p:cNvSpPr/>
              <p:nvPr/>
            </p:nvSpPr>
            <p:spPr>
              <a:xfrm>
                <a:off x="1479300" y="966925"/>
                <a:ext cx="291325" cy="642025"/>
              </a:xfrm>
              <a:custGeom>
                <a:avLst/>
                <a:gdLst/>
                <a:ahLst/>
                <a:cxnLst/>
                <a:rect l="l" t="t" r="r" b="b"/>
                <a:pathLst>
                  <a:path w="11653" h="25681" extrusionOk="0">
                    <a:moveTo>
                      <a:pt x="326" y="0"/>
                    </a:moveTo>
                    <a:lnTo>
                      <a:pt x="1" y="337"/>
                    </a:lnTo>
                    <a:lnTo>
                      <a:pt x="11020" y="10992"/>
                    </a:lnTo>
                    <a:lnTo>
                      <a:pt x="11020" y="24972"/>
                    </a:lnTo>
                    <a:cubicBezTo>
                      <a:pt x="10924" y="25043"/>
                      <a:pt x="10860" y="25157"/>
                      <a:pt x="10860" y="25286"/>
                    </a:cubicBezTo>
                    <a:cubicBezTo>
                      <a:pt x="10860" y="25504"/>
                      <a:pt x="11037" y="25681"/>
                      <a:pt x="11258" y="25681"/>
                    </a:cubicBezTo>
                    <a:cubicBezTo>
                      <a:pt x="11476" y="25681"/>
                      <a:pt x="11653" y="25504"/>
                      <a:pt x="11653" y="25286"/>
                    </a:cubicBezTo>
                    <a:cubicBezTo>
                      <a:pt x="11653" y="25157"/>
                      <a:pt x="11589" y="25043"/>
                      <a:pt x="11492" y="24972"/>
                    </a:cubicBezTo>
                    <a:lnTo>
                      <a:pt x="11492" y="10794"/>
                    </a:lnTo>
                    <a:lnTo>
                      <a:pt x="326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0" name="Google Shape;3540;p37"/>
              <p:cNvSpPr/>
              <p:nvPr/>
            </p:nvSpPr>
            <p:spPr>
              <a:xfrm>
                <a:off x="1788750" y="1787275"/>
                <a:ext cx="19775" cy="19825"/>
              </a:xfrm>
              <a:custGeom>
                <a:avLst/>
                <a:gdLst/>
                <a:ahLst/>
                <a:cxnLst/>
                <a:rect l="l" t="t" r="r" b="b"/>
                <a:pathLst>
                  <a:path w="791" h="793" extrusionOk="0">
                    <a:moveTo>
                      <a:pt x="395" y="0"/>
                    </a:moveTo>
                    <a:cubicBezTo>
                      <a:pt x="177" y="0"/>
                      <a:pt x="1" y="177"/>
                      <a:pt x="1" y="395"/>
                    </a:cubicBezTo>
                    <a:cubicBezTo>
                      <a:pt x="1" y="616"/>
                      <a:pt x="177" y="792"/>
                      <a:pt x="395" y="792"/>
                    </a:cubicBezTo>
                    <a:cubicBezTo>
                      <a:pt x="613" y="792"/>
                      <a:pt x="790" y="616"/>
                      <a:pt x="790" y="395"/>
                    </a:cubicBezTo>
                    <a:cubicBezTo>
                      <a:pt x="790" y="177"/>
                      <a:pt x="613" y="0"/>
                      <a:pt x="395" y="0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1" name="Google Shape;3541;p37"/>
              <p:cNvSpPr/>
              <p:nvPr/>
            </p:nvSpPr>
            <p:spPr>
              <a:xfrm>
                <a:off x="1400775" y="1164075"/>
                <a:ext cx="165650" cy="266975"/>
              </a:xfrm>
              <a:custGeom>
                <a:avLst/>
                <a:gdLst/>
                <a:ahLst/>
                <a:cxnLst/>
                <a:rect l="l" t="t" r="r" b="b"/>
                <a:pathLst>
                  <a:path w="6626" h="10679" extrusionOk="0">
                    <a:moveTo>
                      <a:pt x="83" y="1"/>
                    </a:moveTo>
                    <a:lnTo>
                      <a:pt x="0" y="84"/>
                    </a:lnTo>
                    <a:lnTo>
                      <a:pt x="6509" y="6582"/>
                    </a:lnTo>
                    <a:lnTo>
                      <a:pt x="6509" y="10678"/>
                    </a:lnTo>
                    <a:lnTo>
                      <a:pt x="6625" y="10678"/>
                    </a:lnTo>
                    <a:lnTo>
                      <a:pt x="6625" y="6532"/>
                    </a:lnTo>
                    <a:lnTo>
                      <a:pt x="83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2" name="Google Shape;3542;p37"/>
              <p:cNvSpPr/>
              <p:nvPr/>
            </p:nvSpPr>
            <p:spPr>
              <a:xfrm>
                <a:off x="1424150" y="1156700"/>
                <a:ext cx="165675" cy="297675"/>
              </a:xfrm>
              <a:custGeom>
                <a:avLst/>
                <a:gdLst/>
                <a:ahLst/>
                <a:cxnLst/>
                <a:rect l="l" t="t" r="r" b="b"/>
                <a:pathLst>
                  <a:path w="6627" h="11907" extrusionOk="0">
                    <a:moveTo>
                      <a:pt x="84" y="0"/>
                    </a:moveTo>
                    <a:lnTo>
                      <a:pt x="1" y="83"/>
                    </a:lnTo>
                    <a:lnTo>
                      <a:pt x="6507" y="6581"/>
                    </a:lnTo>
                    <a:lnTo>
                      <a:pt x="6507" y="11906"/>
                    </a:lnTo>
                    <a:lnTo>
                      <a:pt x="6626" y="11906"/>
                    </a:lnTo>
                    <a:lnTo>
                      <a:pt x="6626" y="6532"/>
                    </a:lnTo>
                    <a:lnTo>
                      <a:pt x="84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3" name="Google Shape;3543;p37"/>
              <p:cNvSpPr/>
              <p:nvPr/>
            </p:nvSpPr>
            <p:spPr>
              <a:xfrm>
                <a:off x="1813050" y="1812225"/>
                <a:ext cx="17400" cy="16925"/>
              </a:xfrm>
              <a:custGeom>
                <a:avLst/>
                <a:gdLst/>
                <a:ahLst/>
                <a:cxnLst/>
                <a:rect l="l" t="t" r="r" b="b"/>
                <a:pathLst>
                  <a:path w="696" h="677" extrusionOk="0">
                    <a:moveTo>
                      <a:pt x="355" y="117"/>
                    </a:moveTo>
                    <a:cubicBezTo>
                      <a:pt x="414" y="117"/>
                      <a:pt x="471" y="138"/>
                      <a:pt x="514" y="181"/>
                    </a:cubicBezTo>
                    <a:cubicBezTo>
                      <a:pt x="569" y="236"/>
                      <a:pt x="591" y="316"/>
                      <a:pt x="572" y="393"/>
                    </a:cubicBezTo>
                    <a:cubicBezTo>
                      <a:pt x="552" y="471"/>
                      <a:pt x="489" y="534"/>
                      <a:pt x="414" y="551"/>
                    </a:cubicBezTo>
                    <a:cubicBezTo>
                      <a:pt x="395" y="555"/>
                      <a:pt x="376" y="558"/>
                      <a:pt x="358" y="558"/>
                    </a:cubicBezTo>
                    <a:cubicBezTo>
                      <a:pt x="299" y="558"/>
                      <a:pt x="244" y="535"/>
                      <a:pt x="202" y="493"/>
                    </a:cubicBezTo>
                    <a:cubicBezTo>
                      <a:pt x="160" y="451"/>
                      <a:pt x="136" y="396"/>
                      <a:pt x="136" y="338"/>
                    </a:cubicBezTo>
                    <a:cubicBezTo>
                      <a:pt x="136" y="319"/>
                      <a:pt x="138" y="300"/>
                      <a:pt x="144" y="283"/>
                    </a:cubicBezTo>
                    <a:cubicBezTo>
                      <a:pt x="160" y="206"/>
                      <a:pt x="227" y="142"/>
                      <a:pt x="301" y="123"/>
                    </a:cubicBezTo>
                    <a:cubicBezTo>
                      <a:pt x="319" y="119"/>
                      <a:pt x="337" y="117"/>
                      <a:pt x="355" y="117"/>
                    </a:cubicBezTo>
                    <a:close/>
                    <a:moveTo>
                      <a:pt x="356" y="0"/>
                    </a:moveTo>
                    <a:cubicBezTo>
                      <a:pt x="329" y="0"/>
                      <a:pt x="301" y="3"/>
                      <a:pt x="274" y="10"/>
                    </a:cubicBezTo>
                    <a:cubicBezTo>
                      <a:pt x="155" y="37"/>
                      <a:pt x="58" y="134"/>
                      <a:pt x="28" y="255"/>
                    </a:cubicBezTo>
                    <a:cubicBezTo>
                      <a:pt x="0" y="371"/>
                      <a:pt x="33" y="493"/>
                      <a:pt x="119" y="578"/>
                    </a:cubicBezTo>
                    <a:cubicBezTo>
                      <a:pt x="183" y="642"/>
                      <a:pt x="269" y="676"/>
                      <a:pt x="358" y="676"/>
                    </a:cubicBezTo>
                    <a:cubicBezTo>
                      <a:pt x="385" y="676"/>
                      <a:pt x="412" y="673"/>
                      <a:pt x="439" y="667"/>
                    </a:cubicBezTo>
                    <a:cubicBezTo>
                      <a:pt x="561" y="636"/>
                      <a:pt x="657" y="540"/>
                      <a:pt x="685" y="421"/>
                    </a:cubicBezTo>
                    <a:cubicBezTo>
                      <a:pt x="690" y="393"/>
                      <a:pt x="696" y="366"/>
                      <a:pt x="696" y="338"/>
                    </a:cubicBezTo>
                    <a:cubicBezTo>
                      <a:pt x="696" y="250"/>
                      <a:pt x="660" y="164"/>
                      <a:pt x="597" y="98"/>
                    </a:cubicBezTo>
                    <a:cubicBezTo>
                      <a:pt x="531" y="34"/>
                      <a:pt x="446" y="0"/>
                      <a:pt x="356" y="0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4" name="Google Shape;3544;p37"/>
              <p:cNvSpPr/>
              <p:nvPr/>
            </p:nvSpPr>
            <p:spPr>
              <a:xfrm>
                <a:off x="1889100" y="1038400"/>
                <a:ext cx="16925" cy="16950"/>
              </a:xfrm>
              <a:custGeom>
                <a:avLst/>
                <a:gdLst/>
                <a:ahLst/>
                <a:cxnLst/>
                <a:rect l="l" t="t" r="r" b="b"/>
                <a:pathLst>
                  <a:path w="677" h="678" extrusionOk="0">
                    <a:moveTo>
                      <a:pt x="340" y="117"/>
                    </a:moveTo>
                    <a:cubicBezTo>
                      <a:pt x="461" y="117"/>
                      <a:pt x="561" y="216"/>
                      <a:pt x="561" y="338"/>
                    </a:cubicBezTo>
                    <a:cubicBezTo>
                      <a:pt x="561" y="459"/>
                      <a:pt x="461" y="559"/>
                      <a:pt x="340" y="559"/>
                    </a:cubicBezTo>
                    <a:cubicBezTo>
                      <a:pt x="218" y="559"/>
                      <a:pt x="119" y="459"/>
                      <a:pt x="119" y="338"/>
                    </a:cubicBezTo>
                    <a:cubicBezTo>
                      <a:pt x="119" y="216"/>
                      <a:pt x="218" y="117"/>
                      <a:pt x="340" y="117"/>
                    </a:cubicBezTo>
                    <a:close/>
                    <a:moveTo>
                      <a:pt x="340" y="1"/>
                    </a:moveTo>
                    <a:cubicBezTo>
                      <a:pt x="152" y="1"/>
                      <a:pt x="0" y="153"/>
                      <a:pt x="0" y="338"/>
                    </a:cubicBezTo>
                    <a:cubicBezTo>
                      <a:pt x="0" y="525"/>
                      <a:pt x="152" y="677"/>
                      <a:pt x="340" y="677"/>
                    </a:cubicBezTo>
                    <a:cubicBezTo>
                      <a:pt x="525" y="677"/>
                      <a:pt x="677" y="525"/>
                      <a:pt x="677" y="338"/>
                    </a:cubicBezTo>
                    <a:cubicBezTo>
                      <a:pt x="677" y="153"/>
                      <a:pt x="525" y="1"/>
                      <a:pt x="340" y="1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5" name="Google Shape;3545;p37"/>
              <p:cNvSpPr/>
              <p:nvPr/>
            </p:nvSpPr>
            <p:spPr>
              <a:xfrm>
                <a:off x="1836850" y="1835650"/>
                <a:ext cx="16925" cy="16925"/>
              </a:xfrm>
              <a:custGeom>
                <a:avLst/>
                <a:gdLst/>
                <a:ahLst/>
                <a:cxnLst/>
                <a:rect l="l" t="t" r="r" b="b"/>
                <a:pathLst>
                  <a:path w="677" h="677" extrusionOk="0">
                    <a:moveTo>
                      <a:pt x="340" y="119"/>
                    </a:moveTo>
                    <a:cubicBezTo>
                      <a:pt x="462" y="119"/>
                      <a:pt x="561" y="218"/>
                      <a:pt x="561" y="340"/>
                    </a:cubicBezTo>
                    <a:cubicBezTo>
                      <a:pt x="561" y="461"/>
                      <a:pt x="462" y="561"/>
                      <a:pt x="340" y="561"/>
                    </a:cubicBezTo>
                    <a:cubicBezTo>
                      <a:pt x="219" y="561"/>
                      <a:pt x="119" y="461"/>
                      <a:pt x="119" y="340"/>
                    </a:cubicBezTo>
                    <a:cubicBezTo>
                      <a:pt x="119" y="218"/>
                      <a:pt x="219" y="119"/>
                      <a:pt x="340" y="119"/>
                    </a:cubicBezTo>
                    <a:close/>
                    <a:moveTo>
                      <a:pt x="340" y="0"/>
                    </a:moveTo>
                    <a:cubicBezTo>
                      <a:pt x="152" y="0"/>
                      <a:pt x="1" y="152"/>
                      <a:pt x="1" y="340"/>
                    </a:cubicBezTo>
                    <a:cubicBezTo>
                      <a:pt x="1" y="525"/>
                      <a:pt x="152" y="677"/>
                      <a:pt x="340" y="677"/>
                    </a:cubicBezTo>
                    <a:cubicBezTo>
                      <a:pt x="525" y="677"/>
                      <a:pt x="677" y="525"/>
                      <a:pt x="677" y="340"/>
                    </a:cubicBezTo>
                    <a:cubicBezTo>
                      <a:pt x="677" y="152"/>
                      <a:pt x="525" y="0"/>
                      <a:pt x="340" y="0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6" name="Google Shape;3546;p37"/>
              <p:cNvSpPr/>
              <p:nvPr/>
            </p:nvSpPr>
            <p:spPr>
              <a:xfrm>
                <a:off x="1889100" y="1068850"/>
                <a:ext cx="16925" cy="17000"/>
              </a:xfrm>
              <a:custGeom>
                <a:avLst/>
                <a:gdLst/>
                <a:ahLst/>
                <a:cxnLst/>
                <a:rect l="l" t="t" r="r" b="b"/>
                <a:pathLst>
                  <a:path w="677" h="680" extrusionOk="0">
                    <a:moveTo>
                      <a:pt x="340" y="119"/>
                    </a:moveTo>
                    <a:cubicBezTo>
                      <a:pt x="461" y="119"/>
                      <a:pt x="561" y="218"/>
                      <a:pt x="561" y="340"/>
                    </a:cubicBezTo>
                    <a:cubicBezTo>
                      <a:pt x="561" y="461"/>
                      <a:pt x="461" y="561"/>
                      <a:pt x="340" y="561"/>
                    </a:cubicBezTo>
                    <a:cubicBezTo>
                      <a:pt x="218" y="561"/>
                      <a:pt x="119" y="461"/>
                      <a:pt x="119" y="340"/>
                    </a:cubicBezTo>
                    <a:cubicBezTo>
                      <a:pt x="119" y="218"/>
                      <a:pt x="218" y="119"/>
                      <a:pt x="340" y="119"/>
                    </a:cubicBezTo>
                    <a:close/>
                    <a:moveTo>
                      <a:pt x="340" y="0"/>
                    </a:moveTo>
                    <a:cubicBezTo>
                      <a:pt x="152" y="0"/>
                      <a:pt x="0" y="152"/>
                      <a:pt x="0" y="340"/>
                    </a:cubicBezTo>
                    <a:cubicBezTo>
                      <a:pt x="0" y="528"/>
                      <a:pt x="152" y="679"/>
                      <a:pt x="340" y="679"/>
                    </a:cubicBezTo>
                    <a:cubicBezTo>
                      <a:pt x="525" y="679"/>
                      <a:pt x="677" y="528"/>
                      <a:pt x="677" y="340"/>
                    </a:cubicBezTo>
                    <a:cubicBezTo>
                      <a:pt x="677" y="152"/>
                      <a:pt x="525" y="0"/>
                      <a:pt x="340" y="0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7" name="Google Shape;3547;p37"/>
              <p:cNvSpPr/>
              <p:nvPr/>
            </p:nvSpPr>
            <p:spPr>
              <a:xfrm>
                <a:off x="1611125" y="977275"/>
                <a:ext cx="373450" cy="868550"/>
              </a:xfrm>
              <a:custGeom>
                <a:avLst/>
                <a:gdLst/>
                <a:ahLst/>
                <a:cxnLst/>
                <a:rect l="l" t="t" r="r" b="b"/>
                <a:pathLst>
                  <a:path w="14938" h="34742" extrusionOk="0">
                    <a:moveTo>
                      <a:pt x="14598" y="34181"/>
                    </a:moveTo>
                    <a:cubicBezTo>
                      <a:pt x="14719" y="34181"/>
                      <a:pt x="14818" y="34280"/>
                      <a:pt x="14818" y="34401"/>
                    </a:cubicBezTo>
                    <a:cubicBezTo>
                      <a:pt x="14818" y="34523"/>
                      <a:pt x="14719" y="34622"/>
                      <a:pt x="14598" y="34622"/>
                    </a:cubicBezTo>
                    <a:cubicBezTo>
                      <a:pt x="14476" y="34622"/>
                      <a:pt x="14377" y="34523"/>
                      <a:pt x="14377" y="34401"/>
                    </a:cubicBezTo>
                    <a:cubicBezTo>
                      <a:pt x="14377" y="34280"/>
                      <a:pt x="14476" y="34181"/>
                      <a:pt x="14598" y="34181"/>
                    </a:cubicBezTo>
                    <a:close/>
                    <a:moveTo>
                      <a:pt x="83" y="0"/>
                    </a:moveTo>
                    <a:lnTo>
                      <a:pt x="0" y="83"/>
                    </a:lnTo>
                    <a:lnTo>
                      <a:pt x="9355" y="9422"/>
                    </a:lnTo>
                    <a:lnTo>
                      <a:pt x="9355" y="29250"/>
                    </a:lnTo>
                    <a:lnTo>
                      <a:pt x="14322" y="34208"/>
                    </a:lnTo>
                    <a:cubicBezTo>
                      <a:pt x="14283" y="34263"/>
                      <a:pt x="14258" y="34330"/>
                      <a:pt x="14258" y="34401"/>
                    </a:cubicBezTo>
                    <a:cubicBezTo>
                      <a:pt x="14258" y="34589"/>
                      <a:pt x="14410" y="34741"/>
                      <a:pt x="14598" y="34741"/>
                    </a:cubicBezTo>
                    <a:cubicBezTo>
                      <a:pt x="14785" y="34741"/>
                      <a:pt x="14937" y="34589"/>
                      <a:pt x="14937" y="34401"/>
                    </a:cubicBezTo>
                    <a:cubicBezTo>
                      <a:pt x="14937" y="34214"/>
                      <a:pt x="14785" y="34062"/>
                      <a:pt x="14598" y="34062"/>
                    </a:cubicBezTo>
                    <a:cubicBezTo>
                      <a:pt x="14526" y="34062"/>
                      <a:pt x="14460" y="34087"/>
                      <a:pt x="14404" y="34125"/>
                    </a:cubicBezTo>
                    <a:lnTo>
                      <a:pt x="9471" y="29201"/>
                    </a:lnTo>
                    <a:lnTo>
                      <a:pt x="9471" y="9375"/>
                    </a:lnTo>
                    <a:lnTo>
                      <a:pt x="83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8" name="Google Shape;3548;p37"/>
              <p:cNvSpPr/>
              <p:nvPr/>
            </p:nvSpPr>
            <p:spPr>
              <a:xfrm>
                <a:off x="1695175" y="963875"/>
                <a:ext cx="377650" cy="901950"/>
              </a:xfrm>
              <a:custGeom>
                <a:avLst/>
                <a:gdLst/>
                <a:ahLst/>
                <a:cxnLst/>
                <a:rect l="l" t="t" r="r" b="b"/>
                <a:pathLst>
                  <a:path w="15106" h="36078" extrusionOk="0">
                    <a:moveTo>
                      <a:pt x="332" y="1"/>
                    </a:moveTo>
                    <a:lnTo>
                      <a:pt x="0" y="335"/>
                    </a:lnTo>
                    <a:lnTo>
                      <a:pt x="3178" y="3490"/>
                    </a:lnTo>
                    <a:lnTo>
                      <a:pt x="7859" y="8136"/>
                    </a:lnTo>
                    <a:lnTo>
                      <a:pt x="7859" y="29215"/>
                    </a:lnTo>
                    <a:lnTo>
                      <a:pt x="14322" y="35628"/>
                    </a:lnTo>
                    <a:cubicBezTo>
                      <a:pt x="14319" y="35647"/>
                      <a:pt x="14316" y="35663"/>
                      <a:pt x="14316" y="35683"/>
                    </a:cubicBezTo>
                    <a:cubicBezTo>
                      <a:pt x="14316" y="35901"/>
                      <a:pt x="14493" y="36078"/>
                      <a:pt x="14711" y="36078"/>
                    </a:cubicBezTo>
                    <a:cubicBezTo>
                      <a:pt x="14929" y="36078"/>
                      <a:pt x="15106" y="35901"/>
                      <a:pt x="15106" y="35683"/>
                    </a:cubicBezTo>
                    <a:cubicBezTo>
                      <a:pt x="15106" y="35465"/>
                      <a:pt x="14929" y="35288"/>
                      <a:pt x="14711" y="35288"/>
                    </a:cubicBezTo>
                    <a:cubicBezTo>
                      <a:pt x="14692" y="35288"/>
                      <a:pt x="14672" y="35291"/>
                      <a:pt x="14653" y="35294"/>
                    </a:cubicBezTo>
                    <a:lnTo>
                      <a:pt x="8332" y="29019"/>
                    </a:lnTo>
                    <a:lnTo>
                      <a:pt x="8332" y="7940"/>
                    </a:lnTo>
                    <a:lnTo>
                      <a:pt x="8263" y="7871"/>
                    </a:lnTo>
                    <a:lnTo>
                      <a:pt x="3294" y="2938"/>
                    </a:lnTo>
                    <a:lnTo>
                      <a:pt x="332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9" name="Google Shape;3549;p37"/>
              <p:cNvSpPr/>
              <p:nvPr/>
            </p:nvSpPr>
            <p:spPr>
              <a:xfrm>
                <a:off x="1563900" y="991550"/>
                <a:ext cx="348000" cy="843075"/>
              </a:xfrm>
              <a:custGeom>
                <a:avLst/>
                <a:gdLst/>
                <a:ahLst/>
                <a:cxnLst/>
                <a:rect l="l" t="t" r="r" b="b"/>
                <a:pathLst>
                  <a:path w="13920" h="33723" extrusionOk="0">
                    <a:moveTo>
                      <a:pt x="84" y="1"/>
                    </a:moveTo>
                    <a:lnTo>
                      <a:pt x="1" y="83"/>
                    </a:lnTo>
                    <a:lnTo>
                      <a:pt x="9376" y="9442"/>
                    </a:lnTo>
                    <a:lnTo>
                      <a:pt x="9376" y="29270"/>
                    </a:lnTo>
                    <a:lnTo>
                      <a:pt x="13837" y="33723"/>
                    </a:lnTo>
                    <a:lnTo>
                      <a:pt x="13919" y="33640"/>
                    </a:lnTo>
                    <a:lnTo>
                      <a:pt x="9491" y="29220"/>
                    </a:lnTo>
                    <a:lnTo>
                      <a:pt x="9491" y="9392"/>
                    </a:lnTo>
                    <a:lnTo>
                      <a:pt x="84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0" name="Google Shape;3550;p37"/>
              <p:cNvSpPr/>
              <p:nvPr/>
            </p:nvSpPr>
            <p:spPr>
              <a:xfrm>
                <a:off x="1587225" y="984175"/>
                <a:ext cx="367050" cy="861650"/>
              </a:xfrm>
              <a:custGeom>
                <a:avLst/>
                <a:gdLst/>
                <a:ahLst/>
                <a:cxnLst/>
                <a:rect l="l" t="t" r="r" b="b"/>
                <a:pathLst>
                  <a:path w="14682" h="34466" extrusionOk="0">
                    <a:moveTo>
                      <a:pt x="14344" y="33905"/>
                    </a:moveTo>
                    <a:cubicBezTo>
                      <a:pt x="14466" y="33905"/>
                      <a:pt x="14565" y="34004"/>
                      <a:pt x="14565" y="34125"/>
                    </a:cubicBezTo>
                    <a:cubicBezTo>
                      <a:pt x="14565" y="34247"/>
                      <a:pt x="14466" y="34346"/>
                      <a:pt x="14344" y="34346"/>
                    </a:cubicBezTo>
                    <a:cubicBezTo>
                      <a:pt x="14223" y="34346"/>
                      <a:pt x="14124" y="34247"/>
                      <a:pt x="14124" y="34125"/>
                    </a:cubicBezTo>
                    <a:cubicBezTo>
                      <a:pt x="14124" y="34004"/>
                      <a:pt x="14223" y="33905"/>
                      <a:pt x="14344" y="33905"/>
                    </a:cubicBezTo>
                    <a:close/>
                    <a:moveTo>
                      <a:pt x="87" y="0"/>
                    </a:moveTo>
                    <a:lnTo>
                      <a:pt x="1" y="83"/>
                    </a:lnTo>
                    <a:lnTo>
                      <a:pt x="9376" y="9441"/>
                    </a:lnTo>
                    <a:lnTo>
                      <a:pt x="9376" y="29256"/>
                    </a:lnTo>
                    <a:lnTo>
                      <a:pt x="14066" y="33932"/>
                    </a:lnTo>
                    <a:cubicBezTo>
                      <a:pt x="14027" y="33987"/>
                      <a:pt x="14005" y="34054"/>
                      <a:pt x="14005" y="34125"/>
                    </a:cubicBezTo>
                    <a:cubicBezTo>
                      <a:pt x="14005" y="34313"/>
                      <a:pt x="14157" y="34465"/>
                      <a:pt x="14344" y="34465"/>
                    </a:cubicBezTo>
                    <a:cubicBezTo>
                      <a:pt x="14529" y="34465"/>
                      <a:pt x="14681" y="34313"/>
                      <a:pt x="14681" y="34125"/>
                    </a:cubicBezTo>
                    <a:cubicBezTo>
                      <a:pt x="14681" y="33941"/>
                      <a:pt x="14529" y="33789"/>
                      <a:pt x="14344" y="33789"/>
                    </a:cubicBezTo>
                    <a:cubicBezTo>
                      <a:pt x="14273" y="33789"/>
                      <a:pt x="14204" y="33811"/>
                      <a:pt x="14148" y="33849"/>
                    </a:cubicBezTo>
                    <a:lnTo>
                      <a:pt x="9494" y="29206"/>
                    </a:lnTo>
                    <a:lnTo>
                      <a:pt x="9494" y="9391"/>
                    </a:lnTo>
                    <a:lnTo>
                      <a:pt x="87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551" name="Google Shape;3551;p37"/>
            <p:cNvGrpSpPr/>
            <p:nvPr/>
          </p:nvGrpSpPr>
          <p:grpSpPr>
            <a:xfrm rot="1799983" flipH="1">
              <a:off x="6825261" y="-325841"/>
              <a:ext cx="2835804" cy="2780472"/>
              <a:chOff x="1400775" y="920275"/>
              <a:chExt cx="1637475" cy="1605525"/>
            </a:xfrm>
          </p:grpSpPr>
          <p:sp>
            <p:nvSpPr>
              <p:cNvPr id="3552" name="Google Shape;3552;p37"/>
              <p:cNvSpPr/>
              <p:nvPr/>
            </p:nvSpPr>
            <p:spPr>
              <a:xfrm>
                <a:off x="2472400" y="990525"/>
                <a:ext cx="16925" cy="247025"/>
              </a:xfrm>
              <a:custGeom>
                <a:avLst/>
                <a:gdLst/>
                <a:ahLst/>
                <a:cxnLst/>
                <a:rect l="l" t="t" r="r" b="b"/>
                <a:pathLst>
                  <a:path w="677" h="9881" extrusionOk="0">
                    <a:moveTo>
                      <a:pt x="337" y="9320"/>
                    </a:moveTo>
                    <a:cubicBezTo>
                      <a:pt x="458" y="9320"/>
                      <a:pt x="558" y="9419"/>
                      <a:pt x="558" y="9540"/>
                    </a:cubicBezTo>
                    <a:cubicBezTo>
                      <a:pt x="558" y="9662"/>
                      <a:pt x="458" y="9761"/>
                      <a:pt x="337" y="9761"/>
                    </a:cubicBezTo>
                    <a:cubicBezTo>
                      <a:pt x="215" y="9761"/>
                      <a:pt x="116" y="9662"/>
                      <a:pt x="116" y="9540"/>
                    </a:cubicBezTo>
                    <a:cubicBezTo>
                      <a:pt x="116" y="9419"/>
                      <a:pt x="215" y="9320"/>
                      <a:pt x="337" y="9320"/>
                    </a:cubicBezTo>
                    <a:close/>
                    <a:moveTo>
                      <a:pt x="279" y="0"/>
                    </a:moveTo>
                    <a:lnTo>
                      <a:pt x="279" y="9206"/>
                    </a:lnTo>
                    <a:cubicBezTo>
                      <a:pt x="122" y="9237"/>
                      <a:pt x="0" y="9375"/>
                      <a:pt x="0" y="9540"/>
                    </a:cubicBezTo>
                    <a:cubicBezTo>
                      <a:pt x="0" y="9728"/>
                      <a:pt x="152" y="9880"/>
                      <a:pt x="337" y="9880"/>
                    </a:cubicBezTo>
                    <a:cubicBezTo>
                      <a:pt x="525" y="9880"/>
                      <a:pt x="676" y="9728"/>
                      <a:pt x="676" y="9540"/>
                    </a:cubicBezTo>
                    <a:cubicBezTo>
                      <a:pt x="676" y="9375"/>
                      <a:pt x="555" y="9237"/>
                      <a:pt x="398" y="9206"/>
                    </a:cubicBezTo>
                    <a:lnTo>
                      <a:pt x="398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3" name="Google Shape;3553;p37"/>
              <p:cNvSpPr/>
              <p:nvPr/>
            </p:nvSpPr>
            <p:spPr>
              <a:xfrm>
                <a:off x="2905300" y="1457050"/>
                <a:ext cx="73250" cy="126800"/>
              </a:xfrm>
              <a:custGeom>
                <a:avLst/>
                <a:gdLst/>
                <a:ahLst/>
                <a:cxnLst/>
                <a:rect l="l" t="t" r="r" b="b"/>
                <a:pathLst>
                  <a:path w="2930" h="5072" extrusionOk="0">
                    <a:moveTo>
                      <a:pt x="337" y="4511"/>
                    </a:moveTo>
                    <a:cubicBezTo>
                      <a:pt x="459" y="4511"/>
                      <a:pt x="558" y="4610"/>
                      <a:pt x="558" y="4732"/>
                    </a:cubicBezTo>
                    <a:cubicBezTo>
                      <a:pt x="558" y="4853"/>
                      <a:pt x="459" y="4952"/>
                      <a:pt x="337" y="4952"/>
                    </a:cubicBezTo>
                    <a:cubicBezTo>
                      <a:pt x="216" y="4952"/>
                      <a:pt x="117" y="4853"/>
                      <a:pt x="117" y="4732"/>
                    </a:cubicBezTo>
                    <a:cubicBezTo>
                      <a:pt x="117" y="4610"/>
                      <a:pt x="216" y="4511"/>
                      <a:pt x="337" y="4511"/>
                    </a:cubicBezTo>
                    <a:close/>
                    <a:moveTo>
                      <a:pt x="509" y="0"/>
                    </a:moveTo>
                    <a:lnTo>
                      <a:pt x="279" y="232"/>
                    </a:lnTo>
                    <a:lnTo>
                      <a:pt x="279" y="4400"/>
                    </a:lnTo>
                    <a:cubicBezTo>
                      <a:pt x="119" y="4428"/>
                      <a:pt x="1" y="4566"/>
                      <a:pt x="1" y="4732"/>
                    </a:cubicBezTo>
                    <a:cubicBezTo>
                      <a:pt x="1" y="4919"/>
                      <a:pt x="152" y="5071"/>
                      <a:pt x="337" y="5071"/>
                    </a:cubicBezTo>
                    <a:cubicBezTo>
                      <a:pt x="525" y="5071"/>
                      <a:pt x="677" y="4919"/>
                      <a:pt x="677" y="4732"/>
                    </a:cubicBezTo>
                    <a:cubicBezTo>
                      <a:pt x="677" y="4566"/>
                      <a:pt x="556" y="4428"/>
                      <a:pt x="398" y="4400"/>
                    </a:cubicBezTo>
                    <a:lnTo>
                      <a:pt x="398" y="279"/>
                    </a:lnTo>
                    <a:lnTo>
                      <a:pt x="558" y="119"/>
                    </a:lnTo>
                    <a:lnTo>
                      <a:pt x="2930" y="119"/>
                    </a:lnTo>
                    <a:lnTo>
                      <a:pt x="2930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4" name="Google Shape;3554;p37"/>
              <p:cNvSpPr/>
              <p:nvPr/>
            </p:nvSpPr>
            <p:spPr>
              <a:xfrm>
                <a:off x="2400400" y="1336750"/>
                <a:ext cx="16950" cy="16925"/>
              </a:xfrm>
              <a:custGeom>
                <a:avLst/>
                <a:gdLst/>
                <a:ahLst/>
                <a:cxnLst/>
                <a:rect l="l" t="t" r="r" b="b"/>
                <a:pathLst>
                  <a:path w="678" h="677" extrusionOk="0">
                    <a:moveTo>
                      <a:pt x="340" y="119"/>
                    </a:moveTo>
                    <a:cubicBezTo>
                      <a:pt x="462" y="119"/>
                      <a:pt x="561" y="219"/>
                      <a:pt x="561" y="340"/>
                    </a:cubicBezTo>
                    <a:cubicBezTo>
                      <a:pt x="561" y="462"/>
                      <a:pt x="462" y="561"/>
                      <a:pt x="340" y="561"/>
                    </a:cubicBezTo>
                    <a:cubicBezTo>
                      <a:pt x="219" y="561"/>
                      <a:pt x="120" y="462"/>
                      <a:pt x="120" y="340"/>
                    </a:cubicBezTo>
                    <a:cubicBezTo>
                      <a:pt x="120" y="219"/>
                      <a:pt x="219" y="119"/>
                      <a:pt x="340" y="119"/>
                    </a:cubicBezTo>
                    <a:close/>
                    <a:moveTo>
                      <a:pt x="340" y="1"/>
                    </a:moveTo>
                    <a:cubicBezTo>
                      <a:pt x="153" y="1"/>
                      <a:pt x="1" y="152"/>
                      <a:pt x="1" y="340"/>
                    </a:cubicBezTo>
                    <a:cubicBezTo>
                      <a:pt x="1" y="525"/>
                      <a:pt x="153" y="677"/>
                      <a:pt x="340" y="677"/>
                    </a:cubicBezTo>
                    <a:cubicBezTo>
                      <a:pt x="525" y="677"/>
                      <a:pt x="677" y="525"/>
                      <a:pt x="677" y="340"/>
                    </a:cubicBezTo>
                    <a:cubicBezTo>
                      <a:pt x="677" y="152"/>
                      <a:pt x="525" y="1"/>
                      <a:pt x="340" y="1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5" name="Google Shape;3555;p37"/>
              <p:cNvSpPr/>
              <p:nvPr/>
            </p:nvSpPr>
            <p:spPr>
              <a:xfrm>
                <a:off x="2727800" y="1624750"/>
                <a:ext cx="310450" cy="193250"/>
              </a:xfrm>
              <a:custGeom>
                <a:avLst/>
                <a:gdLst/>
                <a:ahLst/>
                <a:cxnLst/>
                <a:rect l="l" t="t" r="r" b="b"/>
                <a:pathLst>
                  <a:path w="12418" h="7730" extrusionOk="0">
                    <a:moveTo>
                      <a:pt x="12083" y="0"/>
                    </a:moveTo>
                    <a:lnTo>
                      <a:pt x="5036" y="7100"/>
                    </a:lnTo>
                    <a:lnTo>
                      <a:pt x="710" y="7100"/>
                    </a:lnTo>
                    <a:cubicBezTo>
                      <a:pt x="638" y="7004"/>
                      <a:pt x="525" y="6940"/>
                      <a:pt x="395" y="6940"/>
                    </a:cubicBezTo>
                    <a:cubicBezTo>
                      <a:pt x="177" y="6940"/>
                      <a:pt x="1" y="7117"/>
                      <a:pt x="1" y="7335"/>
                    </a:cubicBezTo>
                    <a:cubicBezTo>
                      <a:pt x="1" y="7553"/>
                      <a:pt x="177" y="7730"/>
                      <a:pt x="395" y="7730"/>
                    </a:cubicBezTo>
                    <a:cubicBezTo>
                      <a:pt x="525" y="7730"/>
                      <a:pt x="638" y="7669"/>
                      <a:pt x="710" y="7572"/>
                    </a:cubicBezTo>
                    <a:lnTo>
                      <a:pt x="5232" y="7572"/>
                    </a:lnTo>
                    <a:lnTo>
                      <a:pt x="12417" y="331"/>
                    </a:lnTo>
                    <a:lnTo>
                      <a:pt x="12083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6" name="Google Shape;3556;p37"/>
              <p:cNvSpPr/>
              <p:nvPr/>
            </p:nvSpPr>
            <p:spPr>
              <a:xfrm>
                <a:off x="2400400" y="1367250"/>
                <a:ext cx="16950" cy="16950"/>
              </a:xfrm>
              <a:custGeom>
                <a:avLst/>
                <a:gdLst/>
                <a:ahLst/>
                <a:cxnLst/>
                <a:rect l="l" t="t" r="r" b="b"/>
                <a:pathLst>
                  <a:path w="678" h="678" extrusionOk="0">
                    <a:moveTo>
                      <a:pt x="340" y="119"/>
                    </a:moveTo>
                    <a:cubicBezTo>
                      <a:pt x="462" y="119"/>
                      <a:pt x="561" y="219"/>
                      <a:pt x="561" y="340"/>
                    </a:cubicBezTo>
                    <a:cubicBezTo>
                      <a:pt x="561" y="462"/>
                      <a:pt x="462" y="558"/>
                      <a:pt x="340" y="558"/>
                    </a:cubicBezTo>
                    <a:cubicBezTo>
                      <a:pt x="219" y="558"/>
                      <a:pt x="120" y="462"/>
                      <a:pt x="120" y="340"/>
                    </a:cubicBezTo>
                    <a:cubicBezTo>
                      <a:pt x="120" y="219"/>
                      <a:pt x="219" y="119"/>
                      <a:pt x="340" y="119"/>
                    </a:cubicBezTo>
                    <a:close/>
                    <a:moveTo>
                      <a:pt x="340" y="1"/>
                    </a:moveTo>
                    <a:cubicBezTo>
                      <a:pt x="153" y="1"/>
                      <a:pt x="1" y="153"/>
                      <a:pt x="1" y="340"/>
                    </a:cubicBezTo>
                    <a:cubicBezTo>
                      <a:pt x="1" y="525"/>
                      <a:pt x="153" y="677"/>
                      <a:pt x="340" y="677"/>
                    </a:cubicBezTo>
                    <a:cubicBezTo>
                      <a:pt x="525" y="677"/>
                      <a:pt x="677" y="525"/>
                      <a:pt x="677" y="340"/>
                    </a:cubicBezTo>
                    <a:cubicBezTo>
                      <a:pt x="677" y="153"/>
                      <a:pt x="525" y="1"/>
                      <a:pt x="340" y="1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7" name="Google Shape;3557;p37"/>
              <p:cNvSpPr/>
              <p:nvPr/>
            </p:nvSpPr>
            <p:spPr>
              <a:xfrm>
                <a:off x="2399025" y="1396800"/>
                <a:ext cx="19775" cy="19825"/>
              </a:xfrm>
              <a:custGeom>
                <a:avLst/>
                <a:gdLst/>
                <a:ahLst/>
                <a:cxnLst/>
                <a:rect l="l" t="t" r="r" b="b"/>
                <a:pathLst>
                  <a:path w="791" h="793" extrusionOk="0">
                    <a:moveTo>
                      <a:pt x="395" y="0"/>
                    </a:moveTo>
                    <a:cubicBezTo>
                      <a:pt x="177" y="0"/>
                      <a:pt x="1" y="177"/>
                      <a:pt x="1" y="398"/>
                    </a:cubicBezTo>
                    <a:cubicBezTo>
                      <a:pt x="1" y="616"/>
                      <a:pt x="177" y="793"/>
                      <a:pt x="395" y="793"/>
                    </a:cubicBezTo>
                    <a:cubicBezTo>
                      <a:pt x="613" y="793"/>
                      <a:pt x="790" y="616"/>
                      <a:pt x="790" y="398"/>
                    </a:cubicBezTo>
                    <a:cubicBezTo>
                      <a:pt x="790" y="177"/>
                      <a:pt x="613" y="0"/>
                      <a:pt x="395" y="0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8" name="Google Shape;3558;p37"/>
              <p:cNvSpPr/>
              <p:nvPr/>
            </p:nvSpPr>
            <p:spPr>
              <a:xfrm>
                <a:off x="2391725" y="990525"/>
                <a:ext cx="83725" cy="512775"/>
              </a:xfrm>
              <a:custGeom>
                <a:avLst/>
                <a:gdLst/>
                <a:ahLst/>
                <a:cxnLst/>
                <a:rect l="l" t="t" r="r" b="b"/>
                <a:pathLst>
                  <a:path w="3349" h="20511" extrusionOk="0">
                    <a:moveTo>
                      <a:pt x="0" y="0"/>
                    </a:moveTo>
                    <a:lnTo>
                      <a:pt x="0" y="8988"/>
                    </a:lnTo>
                    <a:lnTo>
                      <a:pt x="2716" y="11685"/>
                    </a:lnTo>
                    <a:lnTo>
                      <a:pt x="2716" y="19801"/>
                    </a:lnTo>
                    <a:cubicBezTo>
                      <a:pt x="2620" y="19873"/>
                      <a:pt x="2556" y="19986"/>
                      <a:pt x="2556" y="20116"/>
                    </a:cubicBezTo>
                    <a:cubicBezTo>
                      <a:pt x="2556" y="20334"/>
                      <a:pt x="2733" y="20511"/>
                      <a:pt x="2951" y="20511"/>
                    </a:cubicBezTo>
                    <a:cubicBezTo>
                      <a:pt x="3169" y="20511"/>
                      <a:pt x="3349" y="20334"/>
                      <a:pt x="3349" y="20116"/>
                    </a:cubicBezTo>
                    <a:cubicBezTo>
                      <a:pt x="3349" y="19986"/>
                      <a:pt x="3285" y="19873"/>
                      <a:pt x="3188" y="19801"/>
                    </a:cubicBezTo>
                    <a:lnTo>
                      <a:pt x="3188" y="11489"/>
                    </a:lnTo>
                    <a:lnTo>
                      <a:pt x="472" y="8792"/>
                    </a:lnTo>
                    <a:lnTo>
                      <a:pt x="472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9" name="Google Shape;3559;p37"/>
              <p:cNvSpPr/>
              <p:nvPr/>
            </p:nvSpPr>
            <p:spPr>
              <a:xfrm>
                <a:off x="2688525" y="1369200"/>
                <a:ext cx="297400" cy="472550"/>
              </a:xfrm>
              <a:custGeom>
                <a:avLst/>
                <a:gdLst/>
                <a:ahLst/>
                <a:cxnLst/>
                <a:rect l="l" t="t" r="r" b="b"/>
                <a:pathLst>
                  <a:path w="11896" h="18902" extrusionOk="0">
                    <a:moveTo>
                      <a:pt x="338" y="18341"/>
                    </a:moveTo>
                    <a:cubicBezTo>
                      <a:pt x="459" y="18341"/>
                      <a:pt x="559" y="18440"/>
                      <a:pt x="559" y="18562"/>
                    </a:cubicBezTo>
                    <a:cubicBezTo>
                      <a:pt x="559" y="18683"/>
                      <a:pt x="459" y="18782"/>
                      <a:pt x="338" y="18782"/>
                    </a:cubicBezTo>
                    <a:cubicBezTo>
                      <a:pt x="216" y="18782"/>
                      <a:pt x="117" y="18683"/>
                      <a:pt x="117" y="18562"/>
                    </a:cubicBezTo>
                    <a:cubicBezTo>
                      <a:pt x="117" y="18440"/>
                      <a:pt x="216" y="18341"/>
                      <a:pt x="338" y="18341"/>
                    </a:cubicBezTo>
                    <a:close/>
                    <a:moveTo>
                      <a:pt x="7051" y="0"/>
                    </a:moveTo>
                    <a:lnTo>
                      <a:pt x="5202" y="1863"/>
                    </a:lnTo>
                    <a:lnTo>
                      <a:pt x="5202" y="8196"/>
                    </a:lnTo>
                    <a:lnTo>
                      <a:pt x="280" y="13154"/>
                    </a:lnTo>
                    <a:lnTo>
                      <a:pt x="280" y="18228"/>
                    </a:lnTo>
                    <a:cubicBezTo>
                      <a:pt x="120" y="18258"/>
                      <a:pt x="1" y="18396"/>
                      <a:pt x="1" y="18562"/>
                    </a:cubicBezTo>
                    <a:cubicBezTo>
                      <a:pt x="1" y="18749"/>
                      <a:pt x="153" y="18901"/>
                      <a:pt x="338" y="18901"/>
                    </a:cubicBezTo>
                    <a:cubicBezTo>
                      <a:pt x="525" y="18901"/>
                      <a:pt x="677" y="18749"/>
                      <a:pt x="677" y="18562"/>
                    </a:cubicBezTo>
                    <a:cubicBezTo>
                      <a:pt x="677" y="18396"/>
                      <a:pt x="556" y="18258"/>
                      <a:pt x="398" y="18228"/>
                    </a:cubicBezTo>
                    <a:lnTo>
                      <a:pt x="398" y="13201"/>
                    </a:lnTo>
                    <a:lnTo>
                      <a:pt x="5318" y="8243"/>
                    </a:lnTo>
                    <a:lnTo>
                      <a:pt x="5318" y="1913"/>
                    </a:lnTo>
                    <a:lnTo>
                      <a:pt x="7101" y="116"/>
                    </a:lnTo>
                    <a:lnTo>
                      <a:pt x="11896" y="116"/>
                    </a:lnTo>
                    <a:lnTo>
                      <a:pt x="11896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0" name="Google Shape;3560;p37"/>
              <p:cNvSpPr/>
              <p:nvPr/>
            </p:nvSpPr>
            <p:spPr>
              <a:xfrm>
                <a:off x="2425675" y="990525"/>
                <a:ext cx="16925" cy="200575"/>
              </a:xfrm>
              <a:custGeom>
                <a:avLst/>
                <a:gdLst/>
                <a:ahLst/>
                <a:cxnLst/>
                <a:rect l="l" t="t" r="r" b="b"/>
                <a:pathLst>
                  <a:path w="677" h="8023" extrusionOk="0">
                    <a:moveTo>
                      <a:pt x="337" y="7465"/>
                    </a:moveTo>
                    <a:cubicBezTo>
                      <a:pt x="458" y="7465"/>
                      <a:pt x="558" y="7564"/>
                      <a:pt x="558" y="7685"/>
                    </a:cubicBezTo>
                    <a:cubicBezTo>
                      <a:pt x="558" y="7807"/>
                      <a:pt x="458" y="7906"/>
                      <a:pt x="337" y="7906"/>
                    </a:cubicBezTo>
                    <a:cubicBezTo>
                      <a:pt x="216" y="7906"/>
                      <a:pt x="116" y="7807"/>
                      <a:pt x="116" y="7685"/>
                    </a:cubicBezTo>
                    <a:cubicBezTo>
                      <a:pt x="116" y="7564"/>
                      <a:pt x="216" y="7465"/>
                      <a:pt x="337" y="7465"/>
                    </a:cubicBezTo>
                    <a:close/>
                    <a:moveTo>
                      <a:pt x="279" y="0"/>
                    </a:moveTo>
                    <a:lnTo>
                      <a:pt x="279" y="7351"/>
                    </a:lnTo>
                    <a:cubicBezTo>
                      <a:pt x="122" y="7379"/>
                      <a:pt x="0" y="7517"/>
                      <a:pt x="0" y="7685"/>
                    </a:cubicBezTo>
                    <a:cubicBezTo>
                      <a:pt x="0" y="7870"/>
                      <a:pt x="149" y="8022"/>
                      <a:pt x="337" y="8022"/>
                    </a:cubicBezTo>
                    <a:cubicBezTo>
                      <a:pt x="525" y="8022"/>
                      <a:pt x="677" y="7870"/>
                      <a:pt x="677" y="7685"/>
                    </a:cubicBezTo>
                    <a:cubicBezTo>
                      <a:pt x="677" y="7520"/>
                      <a:pt x="555" y="7382"/>
                      <a:pt x="398" y="7351"/>
                    </a:cubicBezTo>
                    <a:lnTo>
                      <a:pt x="398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1" name="Google Shape;3561;p37"/>
              <p:cNvSpPr/>
              <p:nvPr/>
            </p:nvSpPr>
            <p:spPr>
              <a:xfrm>
                <a:off x="2664875" y="1345800"/>
                <a:ext cx="321000" cy="519675"/>
              </a:xfrm>
              <a:custGeom>
                <a:avLst/>
                <a:gdLst/>
                <a:ahLst/>
                <a:cxnLst/>
                <a:rect l="l" t="t" r="r" b="b"/>
                <a:pathLst>
                  <a:path w="12840" h="20787" extrusionOk="0">
                    <a:moveTo>
                      <a:pt x="340" y="20229"/>
                    </a:moveTo>
                    <a:cubicBezTo>
                      <a:pt x="461" y="20229"/>
                      <a:pt x="560" y="20329"/>
                      <a:pt x="560" y="20450"/>
                    </a:cubicBezTo>
                    <a:cubicBezTo>
                      <a:pt x="560" y="20571"/>
                      <a:pt x="461" y="20668"/>
                      <a:pt x="340" y="20668"/>
                    </a:cubicBezTo>
                    <a:cubicBezTo>
                      <a:pt x="218" y="20668"/>
                      <a:pt x="119" y="20571"/>
                      <a:pt x="119" y="20450"/>
                    </a:cubicBezTo>
                    <a:cubicBezTo>
                      <a:pt x="119" y="20329"/>
                      <a:pt x="218" y="20229"/>
                      <a:pt x="340" y="20229"/>
                    </a:cubicBezTo>
                    <a:close/>
                    <a:moveTo>
                      <a:pt x="7685" y="0"/>
                    </a:moveTo>
                    <a:lnTo>
                      <a:pt x="5201" y="2501"/>
                    </a:lnTo>
                    <a:lnTo>
                      <a:pt x="5201" y="8834"/>
                    </a:lnTo>
                    <a:lnTo>
                      <a:pt x="279" y="13792"/>
                    </a:lnTo>
                    <a:lnTo>
                      <a:pt x="279" y="20116"/>
                    </a:lnTo>
                    <a:cubicBezTo>
                      <a:pt x="122" y="20144"/>
                      <a:pt x="0" y="20282"/>
                      <a:pt x="0" y="20450"/>
                    </a:cubicBezTo>
                    <a:cubicBezTo>
                      <a:pt x="0" y="20635"/>
                      <a:pt x="152" y="20787"/>
                      <a:pt x="340" y="20787"/>
                    </a:cubicBezTo>
                    <a:cubicBezTo>
                      <a:pt x="525" y="20787"/>
                      <a:pt x="676" y="20635"/>
                      <a:pt x="676" y="20450"/>
                    </a:cubicBezTo>
                    <a:cubicBezTo>
                      <a:pt x="676" y="20282"/>
                      <a:pt x="555" y="20144"/>
                      <a:pt x="398" y="20116"/>
                    </a:cubicBezTo>
                    <a:lnTo>
                      <a:pt x="398" y="13839"/>
                    </a:lnTo>
                    <a:lnTo>
                      <a:pt x="5320" y="8881"/>
                    </a:lnTo>
                    <a:lnTo>
                      <a:pt x="5320" y="2551"/>
                    </a:lnTo>
                    <a:lnTo>
                      <a:pt x="7732" y="119"/>
                    </a:lnTo>
                    <a:lnTo>
                      <a:pt x="12839" y="119"/>
                    </a:lnTo>
                    <a:lnTo>
                      <a:pt x="12839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2" name="Google Shape;3562;p37"/>
              <p:cNvSpPr/>
              <p:nvPr/>
            </p:nvSpPr>
            <p:spPr>
              <a:xfrm>
                <a:off x="2449000" y="990525"/>
                <a:ext cx="16925" cy="223825"/>
              </a:xfrm>
              <a:custGeom>
                <a:avLst/>
                <a:gdLst/>
                <a:ahLst/>
                <a:cxnLst/>
                <a:rect l="l" t="t" r="r" b="b"/>
                <a:pathLst>
                  <a:path w="677" h="8953" extrusionOk="0">
                    <a:moveTo>
                      <a:pt x="340" y="8392"/>
                    </a:moveTo>
                    <a:cubicBezTo>
                      <a:pt x="461" y="8392"/>
                      <a:pt x="561" y="8491"/>
                      <a:pt x="561" y="8613"/>
                    </a:cubicBezTo>
                    <a:cubicBezTo>
                      <a:pt x="561" y="8734"/>
                      <a:pt x="461" y="8834"/>
                      <a:pt x="340" y="8834"/>
                    </a:cubicBezTo>
                    <a:cubicBezTo>
                      <a:pt x="218" y="8834"/>
                      <a:pt x="119" y="8734"/>
                      <a:pt x="119" y="8613"/>
                    </a:cubicBezTo>
                    <a:cubicBezTo>
                      <a:pt x="119" y="8491"/>
                      <a:pt x="218" y="8392"/>
                      <a:pt x="340" y="8392"/>
                    </a:cubicBezTo>
                    <a:close/>
                    <a:moveTo>
                      <a:pt x="279" y="0"/>
                    </a:moveTo>
                    <a:lnTo>
                      <a:pt x="279" y="8279"/>
                    </a:lnTo>
                    <a:cubicBezTo>
                      <a:pt x="122" y="8307"/>
                      <a:pt x="0" y="8445"/>
                      <a:pt x="0" y="8613"/>
                    </a:cubicBezTo>
                    <a:cubicBezTo>
                      <a:pt x="0" y="8801"/>
                      <a:pt x="152" y="8952"/>
                      <a:pt x="340" y="8952"/>
                    </a:cubicBezTo>
                    <a:cubicBezTo>
                      <a:pt x="525" y="8952"/>
                      <a:pt x="677" y="8801"/>
                      <a:pt x="677" y="8613"/>
                    </a:cubicBezTo>
                    <a:cubicBezTo>
                      <a:pt x="677" y="8447"/>
                      <a:pt x="555" y="8309"/>
                      <a:pt x="398" y="8282"/>
                    </a:cubicBezTo>
                    <a:lnTo>
                      <a:pt x="398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3" name="Google Shape;3563;p37"/>
              <p:cNvSpPr/>
              <p:nvPr/>
            </p:nvSpPr>
            <p:spPr>
              <a:xfrm>
                <a:off x="2729175" y="1591350"/>
                <a:ext cx="290575" cy="188775"/>
              </a:xfrm>
              <a:custGeom>
                <a:avLst/>
                <a:gdLst/>
                <a:ahLst/>
                <a:cxnLst/>
                <a:rect l="l" t="t" r="r" b="b"/>
                <a:pathLst>
                  <a:path w="11623" h="7551" extrusionOk="0">
                    <a:moveTo>
                      <a:pt x="340" y="6990"/>
                    </a:moveTo>
                    <a:cubicBezTo>
                      <a:pt x="462" y="6990"/>
                      <a:pt x="561" y="7089"/>
                      <a:pt x="561" y="7210"/>
                    </a:cubicBezTo>
                    <a:cubicBezTo>
                      <a:pt x="561" y="7332"/>
                      <a:pt x="462" y="7431"/>
                      <a:pt x="340" y="7431"/>
                    </a:cubicBezTo>
                    <a:cubicBezTo>
                      <a:pt x="219" y="7431"/>
                      <a:pt x="120" y="7332"/>
                      <a:pt x="120" y="7210"/>
                    </a:cubicBezTo>
                    <a:cubicBezTo>
                      <a:pt x="120" y="7089"/>
                      <a:pt x="219" y="6990"/>
                      <a:pt x="340" y="6990"/>
                    </a:cubicBezTo>
                    <a:close/>
                    <a:moveTo>
                      <a:pt x="11540" y="0"/>
                    </a:moveTo>
                    <a:lnTo>
                      <a:pt x="4440" y="7153"/>
                    </a:lnTo>
                    <a:lnTo>
                      <a:pt x="672" y="7153"/>
                    </a:lnTo>
                    <a:cubicBezTo>
                      <a:pt x="644" y="6995"/>
                      <a:pt x="506" y="6874"/>
                      <a:pt x="340" y="6874"/>
                    </a:cubicBezTo>
                    <a:cubicBezTo>
                      <a:pt x="153" y="6874"/>
                      <a:pt x="1" y="7026"/>
                      <a:pt x="1" y="7210"/>
                    </a:cubicBezTo>
                    <a:cubicBezTo>
                      <a:pt x="1" y="7398"/>
                      <a:pt x="153" y="7550"/>
                      <a:pt x="340" y="7550"/>
                    </a:cubicBezTo>
                    <a:cubicBezTo>
                      <a:pt x="506" y="7550"/>
                      <a:pt x="644" y="7429"/>
                      <a:pt x="672" y="7271"/>
                    </a:cubicBezTo>
                    <a:lnTo>
                      <a:pt x="4489" y="7271"/>
                    </a:lnTo>
                    <a:lnTo>
                      <a:pt x="11623" y="83"/>
                    </a:lnTo>
                    <a:lnTo>
                      <a:pt x="11540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4" name="Google Shape;3564;p37"/>
              <p:cNvSpPr/>
              <p:nvPr/>
            </p:nvSpPr>
            <p:spPr>
              <a:xfrm>
                <a:off x="2509525" y="995475"/>
                <a:ext cx="2925" cy="79675"/>
              </a:xfrm>
              <a:custGeom>
                <a:avLst/>
                <a:gdLst/>
                <a:ahLst/>
                <a:cxnLst/>
                <a:rect l="l" t="t" r="r" b="b"/>
                <a:pathLst>
                  <a:path w="117" h="3187" extrusionOk="0">
                    <a:moveTo>
                      <a:pt x="0" y="1"/>
                    </a:moveTo>
                    <a:lnTo>
                      <a:pt x="0" y="3187"/>
                    </a:lnTo>
                    <a:lnTo>
                      <a:pt x="116" y="3187"/>
                    </a:lnTo>
                    <a:lnTo>
                      <a:pt x="116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5" name="Google Shape;3565;p37"/>
              <p:cNvSpPr/>
              <p:nvPr/>
            </p:nvSpPr>
            <p:spPr>
              <a:xfrm>
                <a:off x="2924150" y="920275"/>
                <a:ext cx="16925" cy="305050"/>
              </a:xfrm>
              <a:custGeom>
                <a:avLst/>
                <a:gdLst/>
                <a:ahLst/>
                <a:cxnLst/>
                <a:rect l="l" t="t" r="r" b="b"/>
                <a:pathLst>
                  <a:path w="677" h="12202" extrusionOk="0">
                    <a:moveTo>
                      <a:pt x="337" y="11644"/>
                    </a:moveTo>
                    <a:cubicBezTo>
                      <a:pt x="459" y="11644"/>
                      <a:pt x="558" y="11743"/>
                      <a:pt x="558" y="11865"/>
                    </a:cubicBezTo>
                    <a:cubicBezTo>
                      <a:pt x="558" y="11983"/>
                      <a:pt x="459" y="12083"/>
                      <a:pt x="337" y="12083"/>
                    </a:cubicBezTo>
                    <a:cubicBezTo>
                      <a:pt x="216" y="12083"/>
                      <a:pt x="116" y="11983"/>
                      <a:pt x="116" y="11865"/>
                    </a:cubicBezTo>
                    <a:cubicBezTo>
                      <a:pt x="116" y="11740"/>
                      <a:pt x="216" y="11644"/>
                      <a:pt x="337" y="11644"/>
                    </a:cubicBezTo>
                    <a:close/>
                    <a:moveTo>
                      <a:pt x="279" y="0"/>
                    </a:moveTo>
                    <a:lnTo>
                      <a:pt x="279" y="11531"/>
                    </a:lnTo>
                    <a:cubicBezTo>
                      <a:pt x="122" y="11558"/>
                      <a:pt x="0" y="11696"/>
                      <a:pt x="0" y="11862"/>
                    </a:cubicBezTo>
                    <a:cubicBezTo>
                      <a:pt x="0" y="12050"/>
                      <a:pt x="152" y="12201"/>
                      <a:pt x="337" y="12201"/>
                    </a:cubicBezTo>
                    <a:cubicBezTo>
                      <a:pt x="525" y="12201"/>
                      <a:pt x="677" y="12050"/>
                      <a:pt x="677" y="11865"/>
                    </a:cubicBezTo>
                    <a:cubicBezTo>
                      <a:pt x="677" y="11696"/>
                      <a:pt x="555" y="11558"/>
                      <a:pt x="398" y="11531"/>
                    </a:cubicBezTo>
                    <a:lnTo>
                      <a:pt x="398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6" name="Google Shape;3566;p37"/>
              <p:cNvSpPr/>
              <p:nvPr/>
            </p:nvSpPr>
            <p:spPr>
              <a:xfrm>
                <a:off x="2922700" y="1256975"/>
                <a:ext cx="19825" cy="19825"/>
              </a:xfrm>
              <a:custGeom>
                <a:avLst/>
                <a:gdLst/>
                <a:ahLst/>
                <a:cxnLst/>
                <a:rect l="l" t="t" r="r" b="b"/>
                <a:pathLst>
                  <a:path w="793" h="793" extrusionOk="0">
                    <a:moveTo>
                      <a:pt x="395" y="0"/>
                    </a:moveTo>
                    <a:cubicBezTo>
                      <a:pt x="177" y="0"/>
                      <a:pt x="0" y="177"/>
                      <a:pt x="0" y="398"/>
                    </a:cubicBezTo>
                    <a:cubicBezTo>
                      <a:pt x="0" y="616"/>
                      <a:pt x="177" y="793"/>
                      <a:pt x="395" y="793"/>
                    </a:cubicBezTo>
                    <a:cubicBezTo>
                      <a:pt x="613" y="793"/>
                      <a:pt x="793" y="616"/>
                      <a:pt x="793" y="398"/>
                    </a:cubicBezTo>
                    <a:cubicBezTo>
                      <a:pt x="793" y="177"/>
                      <a:pt x="613" y="0"/>
                      <a:pt x="395" y="0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7" name="Google Shape;3567;p37"/>
              <p:cNvSpPr/>
              <p:nvPr/>
            </p:nvSpPr>
            <p:spPr>
              <a:xfrm>
                <a:off x="2540425" y="988450"/>
                <a:ext cx="61950" cy="148050"/>
              </a:xfrm>
              <a:custGeom>
                <a:avLst/>
                <a:gdLst/>
                <a:ahLst/>
                <a:cxnLst/>
                <a:rect l="l" t="t" r="r" b="b"/>
                <a:pathLst>
                  <a:path w="2478" h="5922" extrusionOk="0">
                    <a:moveTo>
                      <a:pt x="332" y="0"/>
                    </a:moveTo>
                    <a:lnTo>
                      <a:pt x="1" y="337"/>
                    </a:lnTo>
                    <a:lnTo>
                      <a:pt x="1845" y="2167"/>
                    </a:lnTo>
                    <a:lnTo>
                      <a:pt x="1845" y="5212"/>
                    </a:lnTo>
                    <a:cubicBezTo>
                      <a:pt x="1748" y="5284"/>
                      <a:pt x="1685" y="5397"/>
                      <a:pt x="1685" y="5527"/>
                    </a:cubicBezTo>
                    <a:cubicBezTo>
                      <a:pt x="1685" y="5745"/>
                      <a:pt x="1861" y="5922"/>
                      <a:pt x="2080" y="5922"/>
                    </a:cubicBezTo>
                    <a:cubicBezTo>
                      <a:pt x="2300" y="5922"/>
                      <a:pt x="2477" y="5745"/>
                      <a:pt x="2477" y="5527"/>
                    </a:cubicBezTo>
                    <a:cubicBezTo>
                      <a:pt x="2477" y="5397"/>
                      <a:pt x="2414" y="5284"/>
                      <a:pt x="2317" y="5212"/>
                    </a:cubicBezTo>
                    <a:lnTo>
                      <a:pt x="2317" y="1971"/>
                    </a:lnTo>
                    <a:lnTo>
                      <a:pt x="332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8" name="Google Shape;3568;p37"/>
              <p:cNvSpPr/>
              <p:nvPr/>
            </p:nvSpPr>
            <p:spPr>
              <a:xfrm>
                <a:off x="2653900" y="991625"/>
                <a:ext cx="102975" cy="318925"/>
              </a:xfrm>
              <a:custGeom>
                <a:avLst/>
                <a:gdLst/>
                <a:ahLst/>
                <a:cxnLst/>
                <a:rect l="l" t="t" r="r" b="b"/>
                <a:pathLst>
                  <a:path w="4119" h="12757" extrusionOk="0">
                    <a:moveTo>
                      <a:pt x="2004" y="0"/>
                    </a:moveTo>
                    <a:lnTo>
                      <a:pt x="1921" y="83"/>
                    </a:lnTo>
                    <a:lnTo>
                      <a:pt x="4003" y="2148"/>
                    </a:lnTo>
                    <a:lnTo>
                      <a:pt x="4003" y="8227"/>
                    </a:lnTo>
                    <a:lnTo>
                      <a:pt x="17" y="12229"/>
                    </a:lnTo>
                    <a:lnTo>
                      <a:pt x="0" y="12246"/>
                    </a:lnTo>
                    <a:lnTo>
                      <a:pt x="0" y="12757"/>
                    </a:lnTo>
                    <a:lnTo>
                      <a:pt x="119" y="12757"/>
                    </a:lnTo>
                    <a:lnTo>
                      <a:pt x="119" y="12296"/>
                    </a:lnTo>
                    <a:lnTo>
                      <a:pt x="4102" y="8293"/>
                    </a:lnTo>
                    <a:lnTo>
                      <a:pt x="4119" y="8276"/>
                    </a:lnTo>
                    <a:lnTo>
                      <a:pt x="4119" y="2098"/>
                    </a:lnTo>
                    <a:lnTo>
                      <a:pt x="2004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9" name="Google Shape;3569;p37"/>
              <p:cNvSpPr/>
              <p:nvPr/>
            </p:nvSpPr>
            <p:spPr>
              <a:xfrm>
                <a:off x="2509575" y="1544750"/>
                <a:ext cx="229150" cy="477175"/>
              </a:xfrm>
              <a:custGeom>
                <a:avLst/>
                <a:gdLst/>
                <a:ahLst/>
                <a:cxnLst/>
                <a:rect l="l" t="t" r="r" b="b"/>
                <a:pathLst>
                  <a:path w="9166" h="19087" extrusionOk="0">
                    <a:moveTo>
                      <a:pt x="341" y="18526"/>
                    </a:moveTo>
                    <a:cubicBezTo>
                      <a:pt x="462" y="18526"/>
                      <a:pt x="561" y="18626"/>
                      <a:pt x="561" y="18747"/>
                    </a:cubicBezTo>
                    <a:cubicBezTo>
                      <a:pt x="561" y="18869"/>
                      <a:pt x="462" y="18968"/>
                      <a:pt x="341" y="18968"/>
                    </a:cubicBezTo>
                    <a:cubicBezTo>
                      <a:pt x="219" y="18968"/>
                      <a:pt x="120" y="18869"/>
                      <a:pt x="120" y="18747"/>
                    </a:cubicBezTo>
                    <a:cubicBezTo>
                      <a:pt x="120" y="18626"/>
                      <a:pt x="219" y="18526"/>
                      <a:pt x="341" y="18526"/>
                    </a:cubicBezTo>
                    <a:close/>
                    <a:moveTo>
                      <a:pt x="9083" y="1"/>
                    </a:moveTo>
                    <a:lnTo>
                      <a:pt x="4172" y="4945"/>
                    </a:lnTo>
                    <a:lnTo>
                      <a:pt x="4172" y="14803"/>
                    </a:lnTo>
                    <a:lnTo>
                      <a:pt x="534" y="18468"/>
                    </a:lnTo>
                    <a:cubicBezTo>
                      <a:pt x="479" y="18433"/>
                      <a:pt x="412" y="18408"/>
                      <a:pt x="341" y="18408"/>
                    </a:cubicBezTo>
                    <a:cubicBezTo>
                      <a:pt x="153" y="18408"/>
                      <a:pt x="1" y="18560"/>
                      <a:pt x="1" y="18747"/>
                    </a:cubicBezTo>
                    <a:cubicBezTo>
                      <a:pt x="1" y="18935"/>
                      <a:pt x="153" y="19087"/>
                      <a:pt x="341" y="19087"/>
                    </a:cubicBezTo>
                    <a:cubicBezTo>
                      <a:pt x="528" y="19087"/>
                      <a:pt x="680" y="18935"/>
                      <a:pt x="680" y="18747"/>
                    </a:cubicBezTo>
                    <a:cubicBezTo>
                      <a:pt x="680" y="18675"/>
                      <a:pt x="655" y="18609"/>
                      <a:pt x="617" y="18551"/>
                    </a:cubicBezTo>
                    <a:lnTo>
                      <a:pt x="4291" y="14849"/>
                    </a:lnTo>
                    <a:lnTo>
                      <a:pt x="4291" y="4994"/>
                    </a:lnTo>
                    <a:lnTo>
                      <a:pt x="9166" y="84"/>
                    </a:lnTo>
                    <a:lnTo>
                      <a:pt x="9083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0" name="Google Shape;3570;p37"/>
              <p:cNvSpPr/>
              <p:nvPr/>
            </p:nvSpPr>
            <p:spPr>
              <a:xfrm>
                <a:off x="2495850" y="1043600"/>
                <a:ext cx="244675" cy="458250"/>
              </a:xfrm>
              <a:custGeom>
                <a:avLst/>
                <a:gdLst/>
                <a:ahLst/>
                <a:cxnLst/>
                <a:rect l="l" t="t" r="r" b="b"/>
                <a:pathLst>
                  <a:path w="9787" h="18330" extrusionOk="0">
                    <a:moveTo>
                      <a:pt x="9447" y="119"/>
                    </a:moveTo>
                    <a:cubicBezTo>
                      <a:pt x="9569" y="119"/>
                      <a:pt x="9668" y="218"/>
                      <a:pt x="9668" y="340"/>
                    </a:cubicBezTo>
                    <a:cubicBezTo>
                      <a:pt x="9668" y="461"/>
                      <a:pt x="9569" y="560"/>
                      <a:pt x="9447" y="560"/>
                    </a:cubicBezTo>
                    <a:cubicBezTo>
                      <a:pt x="9326" y="560"/>
                      <a:pt x="9229" y="461"/>
                      <a:pt x="9229" y="340"/>
                    </a:cubicBezTo>
                    <a:cubicBezTo>
                      <a:pt x="9229" y="218"/>
                      <a:pt x="9326" y="119"/>
                      <a:pt x="9447" y="119"/>
                    </a:cubicBezTo>
                    <a:close/>
                    <a:moveTo>
                      <a:pt x="337" y="17772"/>
                    </a:moveTo>
                    <a:cubicBezTo>
                      <a:pt x="459" y="17772"/>
                      <a:pt x="558" y="17871"/>
                      <a:pt x="558" y="17993"/>
                    </a:cubicBezTo>
                    <a:cubicBezTo>
                      <a:pt x="558" y="18114"/>
                      <a:pt x="459" y="18214"/>
                      <a:pt x="337" y="18214"/>
                    </a:cubicBezTo>
                    <a:cubicBezTo>
                      <a:pt x="216" y="18214"/>
                      <a:pt x="117" y="18114"/>
                      <a:pt x="117" y="17993"/>
                    </a:cubicBezTo>
                    <a:cubicBezTo>
                      <a:pt x="117" y="17871"/>
                      <a:pt x="216" y="17772"/>
                      <a:pt x="337" y="17772"/>
                    </a:cubicBezTo>
                    <a:close/>
                    <a:moveTo>
                      <a:pt x="9447" y="0"/>
                    </a:moveTo>
                    <a:cubicBezTo>
                      <a:pt x="9262" y="0"/>
                      <a:pt x="9110" y="152"/>
                      <a:pt x="9110" y="340"/>
                    </a:cubicBezTo>
                    <a:cubicBezTo>
                      <a:pt x="9110" y="505"/>
                      <a:pt x="9232" y="643"/>
                      <a:pt x="9389" y="671"/>
                    </a:cubicBezTo>
                    <a:lnTo>
                      <a:pt x="9389" y="5855"/>
                    </a:lnTo>
                    <a:lnTo>
                      <a:pt x="5386" y="9872"/>
                    </a:lnTo>
                    <a:lnTo>
                      <a:pt x="5386" y="10929"/>
                    </a:lnTo>
                    <a:lnTo>
                      <a:pt x="1444" y="14887"/>
                    </a:lnTo>
                    <a:lnTo>
                      <a:pt x="1428" y="14904"/>
                    </a:lnTo>
                    <a:lnTo>
                      <a:pt x="1428" y="16817"/>
                    </a:lnTo>
                    <a:lnTo>
                      <a:pt x="531" y="17717"/>
                    </a:lnTo>
                    <a:cubicBezTo>
                      <a:pt x="475" y="17678"/>
                      <a:pt x="409" y="17653"/>
                      <a:pt x="337" y="17653"/>
                    </a:cubicBezTo>
                    <a:cubicBezTo>
                      <a:pt x="152" y="17653"/>
                      <a:pt x="1" y="17805"/>
                      <a:pt x="1" y="17993"/>
                    </a:cubicBezTo>
                    <a:cubicBezTo>
                      <a:pt x="1" y="18181"/>
                      <a:pt x="152" y="18330"/>
                      <a:pt x="337" y="18330"/>
                    </a:cubicBezTo>
                    <a:cubicBezTo>
                      <a:pt x="525" y="18330"/>
                      <a:pt x="677" y="18178"/>
                      <a:pt x="677" y="17993"/>
                    </a:cubicBezTo>
                    <a:cubicBezTo>
                      <a:pt x="677" y="17921"/>
                      <a:pt x="655" y="17855"/>
                      <a:pt x="613" y="17800"/>
                    </a:cubicBezTo>
                    <a:lnTo>
                      <a:pt x="1544" y="16864"/>
                    </a:lnTo>
                    <a:lnTo>
                      <a:pt x="1544" y="14954"/>
                    </a:lnTo>
                    <a:lnTo>
                      <a:pt x="5489" y="10995"/>
                    </a:lnTo>
                    <a:lnTo>
                      <a:pt x="5505" y="10976"/>
                    </a:lnTo>
                    <a:lnTo>
                      <a:pt x="5505" y="9921"/>
                    </a:lnTo>
                    <a:lnTo>
                      <a:pt x="9508" y="5902"/>
                    </a:lnTo>
                    <a:lnTo>
                      <a:pt x="9508" y="671"/>
                    </a:lnTo>
                    <a:cubicBezTo>
                      <a:pt x="9665" y="643"/>
                      <a:pt x="9787" y="505"/>
                      <a:pt x="9787" y="340"/>
                    </a:cubicBezTo>
                    <a:cubicBezTo>
                      <a:pt x="9787" y="152"/>
                      <a:pt x="9635" y="0"/>
                      <a:pt x="9447" y="0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1" name="Google Shape;3571;p37"/>
              <p:cNvSpPr/>
              <p:nvPr/>
            </p:nvSpPr>
            <p:spPr>
              <a:xfrm>
                <a:off x="2877425" y="920275"/>
                <a:ext cx="16925" cy="305050"/>
              </a:xfrm>
              <a:custGeom>
                <a:avLst/>
                <a:gdLst/>
                <a:ahLst/>
                <a:cxnLst/>
                <a:rect l="l" t="t" r="r" b="b"/>
                <a:pathLst>
                  <a:path w="677" h="12202" extrusionOk="0">
                    <a:moveTo>
                      <a:pt x="337" y="11644"/>
                    </a:moveTo>
                    <a:cubicBezTo>
                      <a:pt x="459" y="11644"/>
                      <a:pt x="558" y="11743"/>
                      <a:pt x="558" y="11865"/>
                    </a:cubicBezTo>
                    <a:cubicBezTo>
                      <a:pt x="558" y="11983"/>
                      <a:pt x="459" y="12083"/>
                      <a:pt x="337" y="12083"/>
                    </a:cubicBezTo>
                    <a:cubicBezTo>
                      <a:pt x="216" y="12083"/>
                      <a:pt x="116" y="11983"/>
                      <a:pt x="116" y="11865"/>
                    </a:cubicBezTo>
                    <a:cubicBezTo>
                      <a:pt x="116" y="11740"/>
                      <a:pt x="216" y="11644"/>
                      <a:pt x="337" y="11644"/>
                    </a:cubicBezTo>
                    <a:close/>
                    <a:moveTo>
                      <a:pt x="279" y="0"/>
                    </a:moveTo>
                    <a:lnTo>
                      <a:pt x="279" y="11531"/>
                    </a:lnTo>
                    <a:cubicBezTo>
                      <a:pt x="122" y="11558"/>
                      <a:pt x="0" y="11696"/>
                      <a:pt x="0" y="11862"/>
                    </a:cubicBezTo>
                    <a:cubicBezTo>
                      <a:pt x="0" y="12050"/>
                      <a:pt x="152" y="12201"/>
                      <a:pt x="337" y="12201"/>
                    </a:cubicBezTo>
                    <a:cubicBezTo>
                      <a:pt x="525" y="12201"/>
                      <a:pt x="677" y="12050"/>
                      <a:pt x="677" y="11865"/>
                    </a:cubicBezTo>
                    <a:cubicBezTo>
                      <a:pt x="677" y="11696"/>
                      <a:pt x="555" y="11558"/>
                      <a:pt x="398" y="11531"/>
                    </a:cubicBezTo>
                    <a:lnTo>
                      <a:pt x="398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2" name="Google Shape;3572;p37"/>
              <p:cNvSpPr/>
              <p:nvPr/>
            </p:nvSpPr>
            <p:spPr>
              <a:xfrm>
                <a:off x="2641875" y="1322475"/>
                <a:ext cx="344050" cy="566200"/>
              </a:xfrm>
              <a:custGeom>
                <a:avLst/>
                <a:gdLst/>
                <a:ahLst/>
                <a:cxnLst/>
                <a:rect l="l" t="t" r="r" b="b"/>
                <a:pathLst>
                  <a:path w="13762" h="22648" extrusionOk="0">
                    <a:moveTo>
                      <a:pt x="340" y="22087"/>
                    </a:moveTo>
                    <a:cubicBezTo>
                      <a:pt x="462" y="22087"/>
                      <a:pt x="561" y="22186"/>
                      <a:pt x="561" y="22308"/>
                    </a:cubicBezTo>
                    <a:cubicBezTo>
                      <a:pt x="561" y="22429"/>
                      <a:pt x="462" y="22529"/>
                      <a:pt x="340" y="22529"/>
                    </a:cubicBezTo>
                    <a:cubicBezTo>
                      <a:pt x="219" y="22529"/>
                      <a:pt x="120" y="22429"/>
                      <a:pt x="120" y="22308"/>
                    </a:cubicBezTo>
                    <a:cubicBezTo>
                      <a:pt x="120" y="22186"/>
                      <a:pt x="219" y="22087"/>
                      <a:pt x="340" y="22087"/>
                    </a:cubicBezTo>
                    <a:close/>
                    <a:moveTo>
                      <a:pt x="8327" y="0"/>
                    </a:moveTo>
                    <a:lnTo>
                      <a:pt x="5202" y="3144"/>
                    </a:lnTo>
                    <a:lnTo>
                      <a:pt x="5202" y="9477"/>
                    </a:lnTo>
                    <a:lnTo>
                      <a:pt x="280" y="14435"/>
                    </a:lnTo>
                    <a:lnTo>
                      <a:pt x="280" y="21976"/>
                    </a:lnTo>
                    <a:cubicBezTo>
                      <a:pt x="122" y="22004"/>
                      <a:pt x="1" y="22142"/>
                      <a:pt x="1" y="22308"/>
                    </a:cubicBezTo>
                    <a:cubicBezTo>
                      <a:pt x="1" y="22495"/>
                      <a:pt x="153" y="22647"/>
                      <a:pt x="340" y="22647"/>
                    </a:cubicBezTo>
                    <a:cubicBezTo>
                      <a:pt x="525" y="22647"/>
                      <a:pt x="677" y="22495"/>
                      <a:pt x="677" y="22308"/>
                    </a:cubicBezTo>
                    <a:cubicBezTo>
                      <a:pt x="677" y="22142"/>
                      <a:pt x="556" y="22004"/>
                      <a:pt x="398" y="21976"/>
                    </a:cubicBezTo>
                    <a:lnTo>
                      <a:pt x="398" y="14482"/>
                    </a:lnTo>
                    <a:lnTo>
                      <a:pt x="5320" y="9524"/>
                    </a:lnTo>
                    <a:lnTo>
                      <a:pt x="5320" y="3194"/>
                    </a:lnTo>
                    <a:lnTo>
                      <a:pt x="8373" y="116"/>
                    </a:lnTo>
                    <a:lnTo>
                      <a:pt x="13762" y="116"/>
                    </a:lnTo>
                    <a:lnTo>
                      <a:pt x="13762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3" name="Google Shape;3573;p37"/>
              <p:cNvSpPr/>
              <p:nvPr/>
            </p:nvSpPr>
            <p:spPr>
              <a:xfrm>
                <a:off x="2875975" y="1256975"/>
                <a:ext cx="19825" cy="19825"/>
              </a:xfrm>
              <a:custGeom>
                <a:avLst/>
                <a:gdLst/>
                <a:ahLst/>
                <a:cxnLst/>
                <a:rect l="l" t="t" r="r" b="b"/>
                <a:pathLst>
                  <a:path w="793" h="793" extrusionOk="0">
                    <a:moveTo>
                      <a:pt x="395" y="0"/>
                    </a:moveTo>
                    <a:cubicBezTo>
                      <a:pt x="177" y="0"/>
                      <a:pt x="0" y="177"/>
                      <a:pt x="0" y="398"/>
                    </a:cubicBezTo>
                    <a:cubicBezTo>
                      <a:pt x="0" y="616"/>
                      <a:pt x="177" y="793"/>
                      <a:pt x="395" y="793"/>
                    </a:cubicBezTo>
                    <a:cubicBezTo>
                      <a:pt x="613" y="793"/>
                      <a:pt x="793" y="616"/>
                      <a:pt x="793" y="398"/>
                    </a:cubicBezTo>
                    <a:cubicBezTo>
                      <a:pt x="793" y="177"/>
                      <a:pt x="613" y="0"/>
                      <a:pt x="395" y="0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4" name="Google Shape;3574;p37"/>
              <p:cNvSpPr/>
              <p:nvPr/>
            </p:nvSpPr>
            <p:spPr>
              <a:xfrm>
                <a:off x="2900750" y="920275"/>
                <a:ext cx="16925" cy="305050"/>
              </a:xfrm>
              <a:custGeom>
                <a:avLst/>
                <a:gdLst/>
                <a:ahLst/>
                <a:cxnLst/>
                <a:rect l="l" t="t" r="r" b="b"/>
                <a:pathLst>
                  <a:path w="677" h="12202" extrusionOk="0">
                    <a:moveTo>
                      <a:pt x="340" y="11644"/>
                    </a:moveTo>
                    <a:cubicBezTo>
                      <a:pt x="461" y="11644"/>
                      <a:pt x="561" y="11743"/>
                      <a:pt x="561" y="11865"/>
                    </a:cubicBezTo>
                    <a:cubicBezTo>
                      <a:pt x="561" y="11983"/>
                      <a:pt x="461" y="12083"/>
                      <a:pt x="340" y="12083"/>
                    </a:cubicBezTo>
                    <a:cubicBezTo>
                      <a:pt x="219" y="12083"/>
                      <a:pt x="119" y="11983"/>
                      <a:pt x="119" y="11865"/>
                    </a:cubicBezTo>
                    <a:cubicBezTo>
                      <a:pt x="119" y="11740"/>
                      <a:pt x="219" y="11644"/>
                      <a:pt x="340" y="11644"/>
                    </a:cubicBezTo>
                    <a:close/>
                    <a:moveTo>
                      <a:pt x="282" y="0"/>
                    </a:moveTo>
                    <a:lnTo>
                      <a:pt x="282" y="11531"/>
                    </a:lnTo>
                    <a:cubicBezTo>
                      <a:pt x="122" y="11558"/>
                      <a:pt x="0" y="11696"/>
                      <a:pt x="0" y="11862"/>
                    </a:cubicBezTo>
                    <a:cubicBezTo>
                      <a:pt x="0" y="12050"/>
                      <a:pt x="152" y="12201"/>
                      <a:pt x="340" y="12201"/>
                    </a:cubicBezTo>
                    <a:cubicBezTo>
                      <a:pt x="525" y="12201"/>
                      <a:pt x="677" y="12050"/>
                      <a:pt x="677" y="11865"/>
                    </a:cubicBezTo>
                    <a:cubicBezTo>
                      <a:pt x="677" y="11696"/>
                      <a:pt x="558" y="11558"/>
                      <a:pt x="398" y="11531"/>
                    </a:cubicBezTo>
                    <a:lnTo>
                      <a:pt x="398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5" name="Google Shape;3575;p37"/>
              <p:cNvSpPr/>
              <p:nvPr/>
            </p:nvSpPr>
            <p:spPr>
              <a:xfrm>
                <a:off x="2502475" y="997425"/>
                <a:ext cx="191200" cy="444050"/>
              </a:xfrm>
              <a:custGeom>
                <a:avLst/>
                <a:gdLst/>
                <a:ahLst/>
                <a:cxnLst/>
                <a:rect l="l" t="t" r="r" b="b"/>
                <a:pathLst>
                  <a:path w="7648" h="17762" extrusionOk="0">
                    <a:moveTo>
                      <a:pt x="340" y="17201"/>
                    </a:moveTo>
                    <a:cubicBezTo>
                      <a:pt x="462" y="17201"/>
                      <a:pt x="561" y="17300"/>
                      <a:pt x="561" y="17422"/>
                    </a:cubicBezTo>
                    <a:cubicBezTo>
                      <a:pt x="561" y="17543"/>
                      <a:pt x="462" y="17643"/>
                      <a:pt x="340" y="17643"/>
                    </a:cubicBezTo>
                    <a:cubicBezTo>
                      <a:pt x="219" y="17643"/>
                      <a:pt x="119" y="17543"/>
                      <a:pt x="119" y="17422"/>
                    </a:cubicBezTo>
                    <a:cubicBezTo>
                      <a:pt x="119" y="17300"/>
                      <a:pt x="219" y="17201"/>
                      <a:pt x="340" y="17201"/>
                    </a:cubicBezTo>
                    <a:close/>
                    <a:moveTo>
                      <a:pt x="7531" y="0"/>
                    </a:moveTo>
                    <a:lnTo>
                      <a:pt x="7531" y="6860"/>
                    </a:lnTo>
                    <a:lnTo>
                      <a:pt x="4257" y="10145"/>
                    </a:lnTo>
                    <a:lnTo>
                      <a:pt x="4241" y="10162"/>
                    </a:lnTo>
                    <a:lnTo>
                      <a:pt x="4241" y="11757"/>
                    </a:lnTo>
                    <a:lnTo>
                      <a:pt x="299" y="15716"/>
                    </a:lnTo>
                    <a:lnTo>
                      <a:pt x="282" y="15732"/>
                    </a:lnTo>
                    <a:lnTo>
                      <a:pt x="282" y="17090"/>
                    </a:lnTo>
                    <a:cubicBezTo>
                      <a:pt x="122" y="17118"/>
                      <a:pt x="1" y="17256"/>
                      <a:pt x="1" y="17422"/>
                    </a:cubicBezTo>
                    <a:cubicBezTo>
                      <a:pt x="1" y="17609"/>
                      <a:pt x="152" y="17761"/>
                      <a:pt x="340" y="17761"/>
                    </a:cubicBezTo>
                    <a:cubicBezTo>
                      <a:pt x="528" y="17761"/>
                      <a:pt x="680" y="17609"/>
                      <a:pt x="680" y="17422"/>
                    </a:cubicBezTo>
                    <a:cubicBezTo>
                      <a:pt x="680" y="17256"/>
                      <a:pt x="558" y="17118"/>
                      <a:pt x="398" y="17090"/>
                    </a:cubicBezTo>
                    <a:lnTo>
                      <a:pt x="398" y="15782"/>
                    </a:lnTo>
                    <a:lnTo>
                      <a:pt x="4343" y="11823"/>
                    </a:lnTo>
                    <a:lnTo>
                      <a:pt x="4359" y="11807"/>
                    </a:lnTo>
                    <a:lnTo>
                      <a:pt x="4359" y="10211"/>
                    </a:lnTo>
                    <a:lnTo>
                      <a:pt x="7631" y="6926"/>
                    </a:lnTo>
                    <a:lnTo>
                      <a:pt x="7647" y="6907"/>
                    </a:lnTo>
                    <a:lnTo>
                      <a:pt x="7647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6" name="Google Shape;3576;p37"/>
              <p:cNvSpPr/>
              <p:nvPr/>
            </p:nvSpPr>
            <p:spPr>
              <a:xfrm>
                <a:off x="2502475" y="990025"/>
                <a:ext cx="167875" cy="378700"/>
              </a:xfrm>
              <a:custGeom>
                <a:avLst/>
                <a:gdLst/>
                <a:ahLst/>
                <a:cxnLst/>
                <a:rect l="l" t="t" r="r" b="b"/>
                <a:pathLst>
                  <a:path w="6715" h="15148" extrusionOk="0">
                    <a:moveTo>
                      <a:pt x="340" y="14587"/>
                    </a:moveTo>
                    <a:cubicBezTo>
                      <a:pt x="462" y="14587"/>
                      <a:pt x="561" y="14687"/>
                      <a:pt x="561" y="14808"/>
                    </a:cubicBezTo>
                    <a:cubicBezTo>
                      <a:pt x="561" y="14930"/>
                      <a:pt x="462" y="15029"/>
                      <a:pt x="340" y="15029"/>
                    </a:cubicBezTo>
                    <a:cubicBezTo>
                      <a:pt x="219" y="15029"/>
                      <a:pt x="119" y="14930"/>
                      <a:pt x="119" y="14808"/>
                    </a:cubicBezTo>
                    <a:cubicBezTo>
                      <a:pt x="119" y="14687"/>
                      <a:pt x="219" y="14587"/>
                      <a:pt x="340" y="14587"/>
                    </a:cubicBezTo>
                    <a:close/>
                    <a:moveTo>
                      <a:pt x="6595" y="1"/>
                    </a:moveTo>
                    <a:lnTo>
                      <a:pt x="6595" y="6861"/>
                    </a:lnTo>
                    <a:lnTo>
                      <a:pt x="3324" y="10146"/>
                    </a:lnTo>
                    <a:lnTo>
                      <a:pt x="3308" y="10162"/>
                    </a:lnTo>
                    <a:lnTo>
                      <a:pt x="3308" y="11766"/>
                    </a:lnTo>
                    <a:cubicBezTo>
                      <a:pt x="3250" y="11819"/>
                      <a:pt x="3148" y="11918"/>
                      <a:pt x="2963" y="12106"/>
                    </a:cubicBezTo>
                    <a:lnTo>
                      <a:pt x="539" y="14538"/>
                    </a:lnTo>
                    <a:cubicBezTo>
                      <a:pt x="484" y="14496"/>
                      <a:pt x="415" y="14469"/>
                      <a:pt x="340" y="14469"/>
                    </a:cubicBezTo>
                    <a:cubicBezTo>
                      <a:pt x="152" y="14469"/>
                      <a:pt x="1" y="14620"/>
                      <a:pt x="1" y="14808"/>
                    </a:cubicBezTo>
                    <a:cubicBezTo>
                      <a:pt x="1" y="14996"/>
                      <a:pt x="152" y="15148"/>
                      <a:pt x="340" y="15148"/>
                    </a:cubicBezTo>
                    <a:cubicBezTo>
                      <a:pt x="528" y="15148"/>
                      <a:pt x="680" y="14996"/>
                      <a:pt x="680" y="14808"/>
                    </a:cubicBezTo>
                    <a:cubicBezTo>
                      <a:pt x="680" y="14739"/>
                      <a:pt x="658" y="14676"/>
                      <a:pt x="622" y="14620"/>
                    </a:cubicBezTo>
                    <a:cubicBezTo>
                      <a:pt x="3352" y="11879"/>
                      <a:pt x="3407" y="11827"/>
                      <a:pt x="3407" y="11824"/>
                    </a:cubicBezTo>
                    <a:lnTo>
                      <a:pt x="3424" y="11808"/>
                    </a:lnTo>
                    <a:lnTo>
                      <a:pt x="3424" y="10212"/>
                    </a:lnTo>
                    <a:lnTo>
                      <a:pt x="6695" y="6927"/>
                    </a:lnTo>
                    <a:lnTo>
                      <a:pt x="6714" y="6910"/>
                    </a:lnTo>
                    <a:lnTo>
                      <a:pt x="6714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7" name="Google Shape;3577;p37"/>
              <p:cNvSpPr/>
              <p:nvPr/>
            </p:nvSpPr>
            <p:spPr>
              <a:xfrm>
                <a:off x="2858575" y="1410325"/>
                <a:ext cx="119900" cy="220575"/>
              </a:xfrm>
              <a:custGeom>
                <a:avLst/>
                <a:gdLst/>
                <a:ahLst/>
                <a:cxnLst/>
                <a:rect l="l" t="t" r="r" b="b"/>
                <a:pathLst>
                  <a:path w="4796" h="8823" extrusionOk="0">
                    <a:moveTo>
                      <a:pt x="338" y="8262"/>
                    </a:moveTo>
                    <a:cubicBezTo>
                      <a:pt x="459" y="8262"/>
                      <a:pt x="558" y="8362"/>
                      <a:pt x="558" y="8483"/>
                    </a:cubicBezTo>
                    <a:cubicBezTo>
                      <a:pt x="558" y="8605"/>
                      <a:pt x="459" y="8704"/>
                      <a:pt x="338" y="8704"/>
                    </a:cubicBezTo>
                    <a:cubicBezTo>
                      <a:pt x="216" y="8704"/>
                      <a:pt x="117" y="8605"/>
                      <a:pt x="117" y="8483"/>
                    </a:cubicBezTo>
                    <a:cubicBezTo>
                      <a:pt x="117" y="8362"/>
                      <a:pt x="216" y="8262"/>
                      <a:pt x="338" y="8262"/>
                    </a:cubicBezTo>
                    <a:close/>
                    <a:moveTo>
                      <a:pt x="1781" y="0"/>
                    </a:moveTo>
                    <a:lnTo>
                      <a:pt x="282" y="1513"/>
                    </a:lnTo>
                    <a:lnTo>
                      <a:pt x="313" y="8149"/>
                    </a:lnTo>
                    <a:cubicBezTo>
                      <a:pt x="139" y="8160"/>
                      <a:pt x="1" y="8307"/>
                      <a:pt x="1" y="8483"/>
                    </a:cubicBezTo>
                    <a:cubicBezTo>
                      <a:pt x="1" y="8671"/>
                      <a:pt x="153" y="8823"/>
                      <a:pt x="338" y="8823"/>
                    </a:cubicBezTo>
                    <a:cubicBezTo>
                      <a:pt x="525" y="8823"/>
                      <a:pt x="677" y="8671"/>
                      <a:pt x="677" y="8483"/>
                    </a:cubicBezTo>
                    <a:cubicBezTo>
                      <a:pt x="677" y="8329"/>
                      <a:pt x="572" y="8202"/>
                      <a:pt x="431" y="8160"/>
                    </a:cubicBezTo>
                    <a:lnTo>
                      <a:pt x="401" y="1560"/>
                    </a:lnTo>
                    <a:lnTo>
                      <a:pt x="1831" y="116"/>
                    </a:lnTo>
                    <a:lnTo>
                      <a:pt x="4796" y="116"/>
                    </a:lnTo>
                    <a:lnTo>
                      <a:pt x="4796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8" name="Google Shape;3578;p37"/>
              <p:cNvSpPr/>
              <p:nvPr/>
            </p:nvSpPr>
            <p:spPr>
              <a:xfrm>
                <a:off x="2881900" y="1433650"/>
                <a:ext cx="97750" cy="173725"/>
              </a:xfrm>
              <a:custGeom>
                <a:avLst/>
                <a:gdLst/>
                <a:ahLst/>
                <a:cxnLst/>
                <a:rect l="l" t="t" r="r" b="b"/>
                <a:pathLst>
                  <a:path w="3910" h="6949" extrusionOk="0">
                    <a:moveTo>
                      <a:pt x="340" y="6388"/>
                    </a:moveTo>
                    <a:cubicBezTo>
                      <a:pt x="462" y="6388"/>
                      <a:pt x="561" y="6488"/>
                      <a:pt x="561" y="6609"/>
                    </a:cubicBezTo>
                    <a:cubicBezTo>
                      <a:pt x="561" y="6730"/>
                      <a:pt x="462" y="6830"/>
                      <a:pt x="340" y="6830"/>
                    </a:cubicBezTo>
                    <a:cubicBezTo>
                      <a:pt x="219" y="6830"/>
                      <a:pt x="120" y="6730"/>
                      <a:pt x="120" y="6609"/>
                    </a:cubicBezTo>
                    <a:cubicBezTo>
                      <a:pt x="120" y="6488"/>
                      <a:pt x="219" y="6388"/>
                      <a:pt x="340" y="6388"/>
                    </a:cubicBezTo>
                    <a:close/>
                    <a:moveTo>
                      <a:pt x="1146" y="0"/>
                    </a:moveTo>
                    <a:lnTo>
                      <a:pt x="280" y="873"/>
                    </a:lnTo>
                    <a:lnTo>
                      <a:pt x="280" y="6278"/>
                    </a:lnTo>
                    <a:cubicBezTo>
                      <a:pt x="122" y="6305"/>
                      <a:pt x="1" y="6443"/>
                      <a:pt x="1" y="6609"/>
                    </a:cubicBezTo>
                    <a:cubicBezTo>
                      <a:pt x="1" y="6797"/>
                      <a:pt x="153" y="6949"/>
                      <a:pt x="340" y="6949"/>
                    </a:cubicBezTo>
                    <a:cubicBezTo>
                      <a:pt x="525" y="6949"/>
                      <a:pt x="677" y="6797"/>
                      <a:pt x="677" y="6609"/>
                    </a:cubicBezTo>
                    <a:cubicBezTo>
                      <a:pt x="677" y="6443"/>
                      <a:pt x="556" y="6305"/>
                      <a:pt x="398" y="6278"/>
                    </a:cubicBezTo>
                    <a:lnTo>
                      <a:pt x="398" y="922"/>
                    </a:lnTo>
                    <a:lnTo>
                      <a:pt x="1193" y="119"/>
                    </a:lnTo>
                    <a:lnTo>
                      <a:pt x="3910" y="119"/>
                    </a:lnTo>
                    <a:lnTo>
                      <a:pt x="3910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9" name="Google Shape;3579;p37"/>
              <p:cNvSpPr/>
              <p:nvPr/>
            </p:nvSpPr>
            <p:spPr>
              <a:xfrm>
                <a:off x="2729175" y="1554825"/>
                <a:ext cx="275250" cy="188775"/>
              </a:xfrm>
              <a:custGeom>
                <a:avLst/>
                <a:gdLst/>
                <a:ahLst/>
                <a:cxnLst/>
                <a:rect l="l" t="t" r="r" b="b"/>
                <a:pathLst>
                  <a:path w="11010" h="7551" extrusionOk="0">
                    <a:moveTo>
                      <a:pt x="340" y="6993"/>
                    </a:moveTo>
                    <a:cubicBezTo>
                      <a:pt x="462" y="6993"/>
                      <a:pt x="561" y="7092"/>
                      <a:pt x="561" y="7214"/>
                    </a:cubicBezTo>
                    <a:cubicBezTo>
                      <a:pt x="561" y="7335"/>
                      <a:pt x="462" y="7435"/>
                      <a:pt x="340" y="7435"/>
                    </a:cubicBezTo>
                    <a:cubicBezTo>
                      <a:pt x="219" y="7435"/>
                      <a:pt x="120" y="7335"/>
                      <a:pt x="120" y="7214"/>
                    </a:cubicBezTo>
                    <a:cubicBezTo>
                      <a:pt x="120" y="7092"/>
                      <a:pt x="219" y="6993"/>
                      <a:pt x="340" y="6993"/>
                    </a:cubicBezTo>
                    <a:close/>
                    <a:moveTo>
                      <a:pt x="10924" y="1"/>
                    </a:moveTo>
                    <a:lnTo>
                      <a:pt x="3824" y="7153"/>
                    </a:lnTo>
                    <a:lnTo>
                      <a:pt x="672" y="7153"/>
                    </a:lnTo>
                    <a:cubicBezTo>
                      <a:pt x="644" y="6996"/>
                      <a:pt x="506" y="6874"/>
                      <a:pt x="340" y="6874"/>
                    </a:cubicBezTo>
                    <a:cubicBezTo>
                      <a:pt x="153" y="6874"/>
                      <a:pt x="1" y="7026"/>
                      <a:pt x="1" y="7214"/>
                    </a:cubicBezTo>
                    <a:cubicBezTo>
                      <a:pt x="1" y="7399"/>
                      <a:pt x="153" y="7551"/>
                      <a:pt x="340" y="7551"/>
                    </a:cubicBezTo>
                    <a:cubicBezTo>
                      <a:pt x="506" y="7551"/>
                      <a:pt x="644" y="7432"/>
                      <a:pt x="672" y="7272"/>
                    </a:cubicBezTo>
                    <a:lnTo>
                      <a:pt x="3874" y="7272"/>
                    </a:lnTo>
                    <a:lnTo>
                      <a:pt x="11010" y="84"/>
                    </a:lnTo>
                    <a:lnTo>
                      <a:pt x="10924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0" name="Google Shape;3580;p37"/>
              <p:cNvSpPr/>
              <p:nvPr/>
            </p:nvSpPr>
            <p:spPr>
              <a:xfrm>
                <a:off x="2502475" y="975275"/>
                <a:ext cx="121150" cy="332100"/>
              </a:xfrm>
              <a:custGeom>
                <a:avLst/>
                <a:gdLst/>
                <a:ahLst/>
                <a:cxnLst/>
                <a:rect l="l" t="t" r="r" b="b"/>
                <a:pathLst>
                  <a:path w="4846" h="13284" extrusionOk="0">
                    <a:moveTo>
                      <a:pt x="340" y="12723"/>
                    </a:moveTo>
                    <a:cubicBezTo>
                      <a:pt x="462" y="12723"/>
                      <a:pt x="561" y="12823"/>
                      <a:pt x="561" y="12944"/>
                    </a:cubicBezTo>
                    <a:cubicBezTo>
                      <a:pt x="561" y="13066"/>
                      <a:pt x="462" y="13165"/>
                      <a:pt x="340" y="13165"/>
                    </a:cubicBezTo>
                    <a:cubicBezTo>
                      <a:pt x="219" y="13165"/>
                      <a:pt x="119" y="13066"/>
                      <a:pt x="119" y="12944"/>
                    </a:cubicBezTo>
                    <a:cubicBezTo>
                      <a:pt x="119" y="12823"/>
                      <a:pt x="219" y="12723"/>
                      <a:pt x="340" y="12723"/>
                    </a:cubicBezTo>
                    <a:close/>
                    <a:moveTo>
                      <a:pt x="4727" y="0"/>
                    </a:moveTo>
                    <a:lnTo>
                      <a:pt x="4727" y="6863"/>
                    </a:lnTo>
                    <a:lnTo>
                      <a:pt x="1455" y="10148"/>
                    </a:lnTo>
                    <a:lnTo>
                      <a:pt x="1439" y="10164"/>
                    </a:lnTo>
                    <a:lnTo>
                      <a:pt x="1439" y="11760"/>
                    </a:lnTo>
                    <a:lnTo>
                      <a:pt x="533" y="12668"/>
                    </a:lnTo>
                    <a:cubicBezTo>
                      <a:pt x="478" y="12629"/>
                      <a:pt x="412" y="12607"/>
                      <a:pt x="340" y="12607"/>
                    </a:cubicBezTo>
                    <a:cubicBezTo>
                      <a:pt x="152" y="12607"/>
                      <a:pt x="1" y="12759"/>
                      <a:pt x="1" y="12944"/>
                    </a:cubicBezTo>
                    <a:cubicBezTo>
                      <a:pt x="1" y="13132"/>
                      <a:pt x="152" y="13284"/>
                      <a:pt x="340" y="13284"/>
                    </a:cubicBezTo>
                    <a:cubicBezTo>
                      <a:pt x="528" y="13284"/>
                      <a:pt x="680" y="13132"/>
                      <a:pt x="680" y="12944"/>
                    </a:cubicBezTo>
                    <a:cubicBezTo>
                      <a:pt x="680" y="12872"/>
                      <a:pt x="655" y="12806"/>
                      <a:pt x="616" y="12751"/>
                    </a:cubicBezTo>
                    <a:lnTo>
                      <a:pt x="1555" y="11810"/>
                    </a:lnTo>
                    <a:lnTo>
                      <a:pt x="1555" y="10211"/>
                    </a:lnTo>
                    <a:lnTo>
                      <a:pt x="4826" y="6926"/>
                    </a:lnTo>
                    <a:lnTo>
                      <a:pt x="4845" y="6910"/>
                    </a:lnTo>
                    <a:lnTo>
                      <a:pt x="4845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1" name="Google Shape;3581;p37"/>
              <p:cNvSpPr/>
              <p:nvPr/>
            </p:nvSpPr>
            <p:spPr>
              <a:xfrm>
                <a:off x="2502475" y="982650"/>
                <a:ext cx="144475" cy="355225"/>
              </a:xfrm>
              <a:custGeom>
                <a:avLst/>
                <a:gdLst/>
                <a:ahLst/>
                <a:cxnLst/>
                <a:rect l="l" t="t" r="r" b="b"/>
                <a:pathLst>
                  <a:path w="5779" h="14209" extrusionOk="0">
                    <a:moveTo>
                      <a:pt x="340" y="13648"/>
                    </a:moveTo>
                    <a:cubicBezTo>
                      <a:pt x="462" y="13648"/>
                      <a:pt x="561" y="13748"/>
                      <a:pt x="561" y="13869"/>
                    </a:cubicBezTo>
                    <a:cubicBezTo>
                      <a:pt x="561" y="13991"/>
                      <a:pt x="462" y="14090"/>
                      <a:pt x="340" y="14090"/>
                    </a:cubicBezTo>
                    <a:cubicBezTo>
                      <a:pt x="219" y="14090"/>
                      <a:pt x="119" y="13991"/>
                      <a:pt x="119" y="13869"/>
                    </a:cubicBezTo>
                    <a:cubicBezTo>
                      <a:pt x="119" y="13748"/>
                      <a:pt x="219" y="13648"/>
                      <a:pt x="340" y="13648"/>
                    </a:cubicBezTo>
                    <a:close/>
                    <a:moveTo>
                      <a:pt x="5660" y="1"/>
                    </a:moveTo>
                    <a:lnTo>
                      <a:pt x="5660" y="6860"/>
                    </a:lnTo>
                    <a:lnTo>
                      <a:pt x="2388" y="10145"/>
                    </a:lnTo>
                    <a:lnTo>
                      <a:pt x="2372" y="10165"/>
                    </a:lnTo>
                    <a:lnTo>
                      <a:pt x="2372" y="11760"/>
                    </a:lnTo>
                    <a:lnTo>
                      <a:pt x="539" y="13599"/>
                    </a:lnTo>
                    <a:cubicBezTo>
                      <a:pt x="484" y="13557"/>
                      <a:pt x="415" y="13532"/>
                      <a:pt x="340" y="13532"/>
                    </a:cubicBezTo>
                    <a:cubicBezTo>
                      <a:pt x="152" y="13532"/>
                      <a:pt x="1" y="13684"/>
                      <a:pt x="1" y="13869"/>
                    </a:cubicBezTo>
                    <a:cubicBezTo>
                      <a:pt x="1" y="14057"/>
                      <a:pt x="152" y="14209"/>
                      <a:pt x="340" y="14209"/>
                    </a:cubicBezTo>
                    <a:cubicBezTo>
                      <a:pt x="528" y="14209"/>
                      <a:pt x="680" y="14057"/>
                      <a:pt x="680" y="13869"/>
                    </a:cubicBezTo>
                    <a:cubicBezTo>
                      <a:pt x="680" y="13800"/>
                      <a:pt x="658" y="13737"/>
                      <a:pt x="622" y="13684"/>
                    </a:cubicBezTo>
                    <a:lnTo>
                      <a:pt x="2491" y="11807"/>
                    </a:lnTo>
                    <a:lnTo>
                      <a:pt x="2491" y="10212"/>
                    </a:lnTo>
                    <a:lnTo>
                      <a:pt x="5762" y="6927"/>
                    </a:lnTo>
                    <a:lnTo>
                      <a:pt x="5778" y="6910"/>
                    </a:lnTo>
                    <a:lnTo>
                      <a:pt x="5778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2" name="Google Shape;3582;p37"/>
              <p:cNvSpPr/>
              <p:nvPr/>
            </p:nvSpPr>
            <p:spPr>
              <a:xfrm>
                <a:off x="2502475" y="1067125"/>
                <a:ext cx="57925" cy="157100"/>
              </a:xfrm>
              <a:custGeom>
                <a:avLst/>
                <a:gdLst/>
                <a:ahLst/>
                <a:cxnLst/>
                <a:rect l="l" t="t" r="r" b="b"/>
                <a:pathLst>
                  <a:path w="2317" h="6284" extrusionOk="0">
                    <a:moveTo>
                      <a:pt x="340" y="5726"/>
                    </a:moveTo>
                    <a:cubicBezTo>
                      <a:pt x="462" y="5726"/>
                      <a:pt x="561" y="5825"/>
                      <a:pt x="561" y="5946"/>
                    </a:cubicBezTo>
                    <a:cubicBezTo>
                      <a:pt x="561" y="6068"/>
                      <a:pt x="462" y="6167"/>
                      <a:pt x="340" y="6167"/>
                    </a:cubicBezTo>
                    <a:cubicBezTo>
                      <a:pt x="219" y="6167"/>
                      <a:pt x="119" y="6068"/>
                      <a:pt x="119" y="5946"/>
                    </a:cubicBezTo>
                    <a:cubicBezTo>
                      <a:pt x="119" y="5825"/>
                      <a:pt x="219" y="5726"/>
                      <a:pt x="340" y="5726"/>
                    </a:cubicBezTo>
                    <a:close/>
                    <a:moveTo>
                      <a:pt x="2231" y="0"/>
                    </a:moveTo>
                    <a:lnTo>
                      <a:pt x="282" y="1960"/>
                    </a:lnTo>
                    <a:lnTo>
                      <a:pt x="282" y="5612"/>
                    </a:lnTo>
                    <a:cubicBezTo>
                      <a:pt x="122" y="5640"/>
                      <a:pt x="1" y="5778"/>
                      <a:pt x="1" y="5946"/>
                    </a:cubicBezTo>
                    <a:cubicBezTo>
                      <a:pt x="1" y="6131"/>
                      <a:pt x="152" y="6283"/>
                      <a:pt x="340" y="6283"/>
                    </a:cubicBezTo>
                    <a:cubicBezTo>
                      <a:pt x="528" y="6283"/>
                      <a:pt x="680" y="6131"/>
                      <a:pt x="680" y="5946"/>
                    </a:cubicBezTo>
                    <a:cubicBezTo>
                      <a:pt x="680" y="5778"/>
                      <a:pt x="558" y="5640"/>
                      <a:pt x="398" y="5612"/>
                    </a:cubicBezTo>
                    <a:lnTo>
                      <a:pt x="398" y="2010"/>
                    </a:lnTo>
                    <a:lnTo>
                      <a:pt x="2317" y="86"/>
                    </a:lnTo>
                    <a:lnTo>
                      <a:pt x="2231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3" name="Google Shape;3583;p37"/>
              <p:cNvSpPr/>
              <p:nvPr/>
            </p:nvSpPr>
            <p:spPr>
              <a:xfrm>
                <a:off x="2899375" y="1256975"/>
                <a:ext cx="19750" cy="19825"/>
              </a:xfrm>
              <a:custGeom>
                <a:avLst/>
                <a:gdLst/>
                <a:ahLst/>
                <a:cxnLst/>
                <a:rect l="l" t="t" r="r" b="b"/>
                <a:pathLst>
                  <a:path w="790" h="793" extrusionOk="0">
                    <a:moveTo>
                      <a:pt x="395" y="0"/>
                    </a:moveTo>
                    <a:cubicBezTo>
                      <a:pt x="177" y="0"/>
                      <a:pt x="0" y="177"/>
                      <a:pt x="0" y="398"/>
                    </a:cubicBezTo>
                    <a:cubicBezTo>
                      <a:pt x="0" y="616"/>
                      <a:pt x="177" y="793"/>
                      <a:pt x="395" y="793"/>
                    </a:cubicBezTo>
                    <a:cubicBezTo>
                      <a:pt x="613" y="793"/>
                      <a:pt x="790" y="616"/>
                      <a:pt x="790" y="398"/>
                    </a:cubicBezTo>
                    <a:cubicBezTo>
                      <a:pt x="790" y="177"/>
                      <a:pt x="613" y="0"/>
                      <a:pt x="395" y="0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4" name="Google Shape;3584;p37"/>
              <p:cNvSpPr/>
              <p:nvPr/>
            </p:nvSpPr>
            <p:spPr>
              <a:xfrm>
                <a:off x="1476750" y="1456500"/>
                <a:ext cx="651075" cy="725125"/>
              </a:xfrm>
              <a:custGeom>
                <a:avLst/>
                <a:gdLst/>
                <a:ahLst/>
                <a:cxnLst/>
                <a:rect l="l" t="t" r="r" b="b"/>
                <a:pathLst>
                  <a:path w="26043" h="29005" extrusionOk="0">
                    <a:moveTo>
                      <a:pt x="25706" y="28444"/>
                    </a:moveTo>
                    <a:cubicBezTo>
                      <a:pt x="25828" y="28444"/>
                      <a:pt x="25927" y="28544"/>
                      <a:pt x="25927" y="28665"/>
                    </a:cubicBezTo>
                    <a:cubicBezTo>
                      <a:pt x="25927" y="28787"/>
                      <a:pt x="25828" y="28886"/>
                      <a:pt x="25706" y="28886"/>
                    </a:cubicBezTo>
                    <a:cubicBezTo>
                      <a:pt x="25582" y="28886"/>
                      <a:pt x="25485" y="28787"/>
                      <a:pt x="25485" y="28665"/>
                    </a:cubicBezTo>
                    <a:cubicBezTo>
                      <a:pt x="25485" y="28544"/>
                      <a:pt x="25585" y="28444"/>
                      <a:pt x="25706" y="28444"/>
                    </a:cubicBezTo>
                    <a:close/>
                    <a:moveTo>
                      <a:pt x="0" y="0"/>
                    </a:moveTo>
                    <a:lnTo>
                      <a:pt x="0" y="119"/>
                    </a:lnTo>
                    <a:lnTo>
                      <a:pt x="3067" y="119"/>
                    </a:lnTo>
                    <a:lnTo>
                      <a:pt x="4403" y="1452"/>
                    </a:lnTo>
                    <a:lnTo>
                      <a:pt x="4403" y="10680"/>
                    </a:lnTo>
                    <a:lnTo>
                      <a:pt x="15614" y="21871"/>
                    </a:lnTo>
                    <a:lnTo>
                      <a:pt x="15630" y="21888"/>
                    </a:lnTo>
                    <a:lnTo>
                      <a:pt x="18832" y="21888"/>
                    </a:lnTo>
                    <a:lnTo>
                      <a:pt x="25427" y="28472"/>
                    </a:lnTo>
                    <a:cubicBezTo>
                      <a:pt x="25391" y="28527"/>
                      <a:pt x="25367" y="28593"/>
                      <a:pt x="25367" y="28665"/>
                    </a:cubicBezTo>
                    <a:cubicBezTo>
                      <a:pt x="25367" y="28853"/>
                      <a:pt x="25518" y="29005"/>
                      <a:pt x="25706" y="29005"/>
                    </a:cubicBezTo>
                    <a:cubicBezTo>
                      <a:pt x="25891" y="29005"/>
                      <a:pt x="26043" y="28853"/>
                      <a:pt x="26043" y="28665"/>
                    </a:cubicBezTo>
                    <a:cubicBezTo>
                      <a:pt x="26043" y="28480"/>
                      <a:pt x="25891" y="28328"/>
                      <a:pt x="25706" y="28328"/>
                    </a:cubicBezTo>
                    <a:cubicBezTo>
                      <a:pt x="25632" y="28328"/>
                      <a:pt x="25565" y="28350"/>
                      <a:pt x="25510" y="28389"/>
                    </a:cubicBezTo>
                    <a:lnTo>
                      <a:pt x="18899" y="21789"/>
                    </a:lnTo>
                    <a:lnTo>
                      <a:pt x="18882" y="21769"/>
                    </a:lnTo>
                    <a:lnTo>
                      <a:pt x="15680" y="21769"/>
                    </a:lnTo>
                    <a:lnTo>
                      <a:pt x="4522" y="10631"/>
                    </a:lnTo>
                    <a:lnTo>
                      <a:pt x="4522" y="1402"/>
                    </a:lnTo>
                    <a:lnTo>
                      <a:pt x="3117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5" name="Google Shape;3585;p37"/>
              <p:cNvSpPr/>
              <p:nvPr/>
            </p:nvSpPr>
            <p:spPr>
              <a:xfrm>
                <a:off x="1470875" y="1142000"/>
                <a:ext cx="756050" cy="1015325"/>
              </a:xfrm>
              <a:custGeom>
                <a:avLst/>
                <a:gdLst/>
                <a:ahLst/>
                <a:cxnLst/>
                <a:rect l="l" t="t" r="r" b="b"/>
                <a:pathLst>
                  <a:path w="30242" h="40613" extrusionOk="0">
                    <a:moveTo>
                      <a:pt x="29905" y="39531"/>
                    </a:moveTo>
                    <a:cubicBezTo>
                      <a:pt x="30027" y="39531"/>
                      <a:pt x="30126" y="39630"/>
                      <a:pt x="30126" y="39752"/>
                    </a:cubicBezTo>
                    <a:cubicBezTo>
                      <a:pt x="30126" y="39873"/>
                      <a:pt x="30027" y="39972"/>
                      <a:pt x="29905" y="39972"/>
                    </a:cubicBezTo>
                    <a:cubicBezTo>
                      <a:pt x="29784" y="39972"/>
                      <a:pt x="29684" y="39873"/>
                      <a:pt x="29684" y="39752"/>
                    </a:cubicBezTo>
                    <a:cubicBezTo>
                      <a:pt x="29684" y="39630"/>
                      <a:pt x="29784" y="39531"/>
                      <a:pt x="29905" y="39531"/>
                    </a:cubicBezTo>
                    <a:close/>
                    <a:moveTo>
                      <a:pt x="84" y="0"/>
                    </a:moveTo>
                    <a:lnTo>
                      <a:pt x="1" y="83"/>
                    </a:lnTo>
                    <a:lnTo>
                      <a:pt x="6507" y="6579"/>
                    </a:lnTo>
                    <a:lnTo>
                      <a:pt x="6507" y="22670"/>
                    </a:lnTo>
                    <a:lnTo>
                      <a:pt x="16442" y="32588"/>
                    </a:lnTo>
                    <a:lnTo>
                      <a:pt x="16459" y="32605"/>
                    </a:lnTo>
                    <a:lnTo>
                      <a:pt x="19661" y="32605"/>
                    </a:lnTo>
                    <a:lnTo>
                      <a:pt x="25944" y="38877"/>
                    </a:lnTo>
                    <a:lnTo>
                      <a:pt x="27666" y="40596"/>
                    </a:lnTo>
                    <a:lnTo>
                      <a:pt x="27683" y="40613"/>
                    </a:lnTo>
                    <a:lnTo>
                      <a:pt x="29130" y="40613"/>
                    </a:lnTo>
                    <a:lnTo>
                      <a:pt x="29712" y="40028"/>
                    </a:lnTo>
                    <a:cubicBezTo>
                      <a:pt x="29767" y="40066"/>
                      <a:pt x="29833" y="40091"/>
                      <a:pt x="29905" y="40091"/>
                    </a:cubicBezTo>
                    <a:cubicBezTo>
                      <a:pt x="30090" y="40091"/>
                      <a:pt x="30242" y="39939"/>
                      <a:pt x="30242" y="39752"/>
                    </a:cubicBezTo>
                    <a:cubicBezTo>
                      <a:pt x="30242" y="39567"/>
                      <a:pt x="30090" y="39415"/>
                      <a:pt x="29905" y="39415"/>
                    </a:cubicBezTo>
                    <a:cubicBezTo>
                      <a:pt x="29717" y="39415"/>
                      <a:pt x="29566" y="39567"/>
                      <a:pt x="29566" y="39752"/>
                    </a:cubicBezTo>
                    <a:cubicBezTo>
                      <a:pt x="29566" y="39823"/>
                      <a:pt x="29588" y="39892"/>
                      <a:pt x="29629" y="39948"/>
                    </a:cubicBezTo>
                    <a:lnTo>
                      <a:pt x="29083" y="40494"/>
                    </a:lnTo>
                    <a:lnTo>
                      <a:pt x="27730" y="40494"/>
                    </a:lnTo>
                    <a:lnTo>
                      <a:pt x="19727" y="32505"/>
                    </a:lnTo>
                    <a:lnTo>
                      <a:pt x="19711" y="32489"/>
                    </a:lnTo>
                    <a:lnTo>
                      <a:pt x="16509" y="32489"/>
                    </a:lnTo>
                    <a:lnTo>
                      <a:pt x="6626" y="22623"/>
                    </a:lnTo>
                    <a:lnTo>
                      <a:pt x="6626" y="6532"/>
                    </a:lnTo>
                    <a:lnTo>
                      <a:pt x="84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6" name="Google Shape;3586;p37"/>
              <p:cNvSpPr/>
              <p:nvPr/>
            </p:nvSpPr>
            <p:spPr>
              <a:xfrm>
                <a:off x="1447475" y="1149325"/>
                <a:ext cx="695750" cy="1016900"/>
              </a:xfrm>
              <a:custGeom>
                <a:avLst/>
                <a:gdLst/>
                <a:ahLst/>
                <a:cxnLst/>
                <a:rect l="l" t="t" r="r" b="b"/>
                <a:pathLst>
                  <a:path w="27830" h="40676" extrusionOk="0">
                    <a:moveTo>
                      <a:pt x="27490" y="40116"/>
                    </a:moveTo>
                    <a:cubicBezTo>
                      <a:pt x="27611" y="40116"/>
                      <a:pt x="27711" y="40215"/>
                      <a:pt x="27711" y="40336"/>
                    </a:cubicBezTo>
                    <a:cubicBezTo>
                      <a:pt x="27711" y="40458"/>
                      <a:pt x="27611" y="40557"/>
                      <a:pt x="27490" y="40557"/>
                    </a:cubicBezTo>
                    <a:cubicBezTo>
                      <a:pt x="27368" y="40557"/>
                      <a:pt x="27269" y="40458"/>
                      <a:pt x="27269" y="40336"/>
                    </a:cubicBezTo>
                    <a:cubicBezTo>
                      <a:pt x="27269" y="40215"/>
                      <a:pt x="27368" y="40116"/>
                      <a:pt x="27490" y="40116"/>
                    </a:cubicBezTo>
                    <a:close/>
                    <a:moveTo>
                      <a:pt x="84" y="0"/>
                    </a:moveTo>
                    <a:lnTo>
                      <a:pt x="1" y="86"/>
                    </a:lnTo>
                    <a:lnTo>
                      <a:pt x="6510" y="6581"/>
                    </a:lnTo>
                    <a:lnTo>
                      <a:pt x="6510" y="22672"/>
                    </a:lnTo>
                    <a:lnTo>
                      <a:pt x="17080" y="33225"/>
                    </a:lnTo>
                    <a:lnTo>
                      <a:pt x="17099" y="33242"/>
                    </a:lnTo>
                    <a:lnTo>
                      <a:pt x="20302" y="33242"/>
                    </a:lnTo>
                    <a:lnTo>
                      <a:pt x="27214" y="40143"/>
                    </a:lnTo>
                    <a:cubicBezTo>
                      <a:pt x="27175" y="40198"/>
                      <a:pt x="27150" y="40265"/>
                      <a:pt x="27150" y="40336"/>
                    </a:cubicBezTo>
                    <a:cubicBezTo>
                      <a:pt x="27150" y="40524"/>
                      <a:pt x="27305" y="40676"/>
                      <a:pt x="27490" y="40676"/>
                    </a:cubicBezTo>
                    <a:cubicBezTo>
                      <a:pt x="27678" y="40676"/>
                      <a:pt x="27830" y="40524"/>
                      <a:pt x="27830" y="40336"/>
                    </a:cubicBezTo>
                    <a:cubicBezTo>
                      <a:pt x="27830" y="40152"/>
                      <a:pt x="27678" y="40000"/>
                      <a:pt x="27490" y="40000"/>
                    </a:cubicBezTo>
                    <a:cubicBezTo>
                      <a:pt x="27418" y="40000"/>
                      <a:pt x="27352" y="40022"/>
                      <a:pt x="27297" y="40060"/>
                    </a:cubicBezTo>
                    <a:lnTo>
                      <a:pt x="20368" y="33143"/>
                    </a:lnTo>
                    <a:lnTo>
                      <a:pt x="20349" y="33126"/>
                    </a:lnTo>
                    <a:lnTo>
                      <a:pt x="17146" y="33126"/>
                    </a:lnTo>
                    <a:lnTo>
                      <a:pt x="6626" y="22625"/>
                    </a:lnTo>
                    <a:lnTo>
                      <a:pt x="6626" y="6531"/>
                    </a:lnTo>
                    <a:lnTo>
                      <a:pt x="84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7" name="Google Shape;3587;p37"/>
              <p:cNvSpPr/>
              <p:nvPr/>
            </p:nvSpPr>
            <p:spPr>
              <a:xfrm>
                <a:off x="2232575" y="2325850"/>
                <a:ext cx="16925" cy="16925"/>
              </a:xfrm>
              <a:custGeom>
                <a:avLst/>
                <a:gdLst/>
                <a:ahLst/>
                <a:cxnLst/>
                <a:rect l="l" t="t" r="r" b="b"/>
                <a:pathLst>
                  <a:path w="677" h="677" extrusionOk="0">
                    <a:moveTo>
                      <a:pt x="340" y="119"/>
                    </a:moveTo>
                    <a:cubicBezTo>
                      <a:pt x="461" y="119"/>
                      <a:pt x="561" y="218"/>
                      <a:pt x="561" y="340"/>
                    </a:cubicBezTo>
                    <a:cubicBezTo>
                      <a:pt x="561" y="461"/>
                      <a:pt x="461" y="560"/>
                      <a:pt x="340" y="560"/>
                    </a:cubicBezTo>
                    <a:cubicBezTo>
                      <a:pt x="218" y="560"/>
                      <a:pt x="119" y="461"/>
                      <a:pt x="119" y="340"/>
                    </a:cubicBezTo>
                    <a:cubicBezTo>
                      <a:pt x="119" y="218"/>
                      <a:pt x="218" y="119"/>
                      <a:pt x="340" y="119"/>
                    </a:cubicBezTo>
                    <a:close/>
                    <a:moveTo>
                      <a:pt x="340" y="0"/>
                    </a:moveTo>
                    <a:cubicBezTo>
                      <a:pt x="152" y="0"/>
                      <a:pt x="0" y="152"/>
                      <a:pt x="0" y="340"/>
                    </a:cubicBezTo>
                    <a:cubicBezTo>
                      <a:pt x="0" y="525"/>
                      <a:pt x="152" y="676"/>
                      <a:pt x="340" y="676"/>
                    </a:cubicBezTo>
                    <a:cubicBezTo>
                      <a:pt x="525" y="676"/>
                      <a:pt x="677" y="525"/>
                      <a:pt x="677" y="340"/>
                    </a:cubicBezTo>
                    <a:cubicBezTo>
                      <a:pt x="677" y="152"/>
                      <a:pt x="525" y="0"/>
                      <a:pt x="340" y="0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8" name="Google Shape;3588;p37"/>
              <p:cNvSpPr/>
              <p:nvPr/>
            </p:nvSpPr>
            <p:spPr>
              <a:xfrm>
                <a:off x="2232575" y="2295325"/>
                <a:ext cx="16925" cy="16950"/>
              </a:xfrm>
              <a:custGeom>
                <a:avLst/>
                <a:gdLst/>
                <a:ahLst/>
                <a:cxnLst/>
                <a:rect l="l" t="t" r="r" b="b"/>
                <a:pathLst>
                  <a:path w="677" h="678" extrusionOk="0">
                    <a:moveTo>
                      <a:pt x="340" y="120"/>
                    </a:moveTo>
                    <a:cubicBezTo>
                      <a:pt x="461" y="120"/>
                      <a:pt x="561" y="219"/>
                      <a:pt x="561" y="340"/>
                    </a:cubicBezTo>
                    <a:cubicBezTo>
                      <a:pt x="561" y="462"/>
                      <a:pt x="461" y="561"/>
                      <a:pt x="340" y="561"/>
                    </a:cubicBezTo>
                    <a:cubicBezTo>
                      <a:pt x="218" y="561"/>
                      <a:pt x="119" y="462"/>
                      <a:pt x="119" y="340"/>
                    </a:cubicBezTo>
                    <a:cubicBezTo>
                      <a:pt x="119" y="219"/>
                      <a:pt x="218" y="120"/>
                      <a:pt x="340" y="120"/>
                    </a:cubicBezTo>
                    <a:close/>
                    <a:moveTo>
                      <a:pt x="340" y="1"/>
                    </a:moveTo>
                    <a:cubicBezTo>
                      <a:pt x="152" y="1"/>
                      <a:pt x="0" y="153"/>
                      <a:pt x="0" y="340"/>
                    </a:cubicBezTo>
                    <a:cubicBezTo>
                      <a:pt x="0" y="525"/>
                      <a:pt x="152" y="677"/>
                      <a:pt x="340" y="677"/>
                    </a:cubicBezTo>
                    <a:cubicBezTo>
                      <a:pt x="525" y="677"/>
                      <a:pt x="677" y="525"/>
                      <a:pt x="677" y="340"/>
                    </a:cubicBezTo>
                    <a:cubicBezTo>
                      <a:pt x="677" y="153"/>
                      <a:pt x="525" y="1"/>
                      <a:pt x="340" y="1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9" name="Google Shape;3589;p37"/>
              <p:cNvSpPr/>
              <p:nvPr/>
            </p:nvSpPr>
            <p:spPr>
              <a:xfrm>
                <a:off x="1483025" y="1723150"/>
                <a:ext cx="275175" cy="230725"/>
              </a:xfrm>
              <a:custGeom>
                <a:avLst/>
                <a:gdLst/>
                <a:ahLst/>
                <a:cxnLst/>
                <a:rect l="l" t="t" r="r" b="b"/>
                <a:pathLst>
                  <a:path w="11007" h="9229" extrusionOk="0">
                    <a:moveTo>
                      <a:pt x="83" y="1"/>
                    </a:moveTo>
                    <a:lnTo>
                      <a:pt x="1" y="83"/>
                    </a:lnTo>
                    <a:lnTo>
                      <a:pt x="2223" y="2303"/>
                    </a:lnTo>
                    <a:lnTo>
                      <a:pt x="2239" y="2319"/>
                    </a:lnTo>
                    <a:lnTo>
                      <a:pt x="4003" y="2319"/>
                    </a:lnTo>
                    <a:lnTo>
                      <a:pt x="10924" y="9229"/>
                    </a:lnTo>
                    <a:lnTo>
                      <a:pt x="11007" y="9146"/>
                    </a:lnTo>
                    <a:lnTo>
                      <a:pt x="4070" y="2220"/>
                    </a:lnTo>
                    <a:lnTo>
                      <a:pt x="4050" y="2201"/>
                    </a:lnTo>
                    <a:lnTo>
                      <a:pt x="2289" y="2201"/>
                    </a:lnTo>
                    <a:lnTo>
                      <a:pt x="83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0" name="Google Shape;3590;p37"/>
              <p:cNvSpPr/>
              <p:nvPr/>
            </p:nvSpPr>
            <p:spPr>
              <a:xfrm>
                <a:off x="2147125" y="961250"/>
                <a:ext cx="142825" cy="1564550"/>
              </a:xfrm>
              <a:custGeom>
                <a:avLst/>
                <a:gdLst/>
                <a:ahLst/>
                <a:cxnLst/>
                <a:rect l="l" t="t" r="r" b="b"/>
                <a:pathLst>
                  <a:path w="5713" h="62582" extrusionOk="0">
                    <a:moveTo>
                      <a:pt x="1618" y="1"/>
                    </a:moveTo>
                    <a:lnTo>
                      <a:pt x="1618" y="12892"/>
                    </a:lnTo>
                    <a:lnTo>
                      <a:pt x="1" y="14521"/>
                    </a:lnTo>
                    <a:lnTo>
                      <a:pt x="1" y="20105"/>
                    </a:lnTo>
                    <a:lnTo>
                      <a:pt x="2974" y="23056"/>
                    </a:lnTo>
                    <a:lnTo>
                      <a:pt x="2974" y="28299"/>
                    </a:lnTo>
                    <a:lnTo>
                      <a:pt x="5083" y="30388"/>
                    </a:lnTo>
                    <a:lnTo>
                      <a:pt x="5083" y="61869"/>
                    </a:lnTo>
                    <a:cubicBezTo>
                      <a:pt x="4986" y="61941"/>
                      <a:pt x="4923" y="62054"/>
                      <a:pt x="4923" y="62184"/>
                    </a:cubicBezTo>
                    <a:cubicBezTo>
                      <a:pt x="4923" y="62402"/>
                      <a:pt x="5099" y="62581"/>
                      <a:pt x="5318" y="62581"/>
                    </a:cubicBezTo>
                    <a:cubicBezTo>
                      <a:pt x="5536" y="62581"/>
                      <a:pt x="5712" y="62402"/>
                      <a:pt x="5712" y="62184"/>
                    </a:cubicBezTo>
                    <a:cubicBezTo>
                      <a:pt x="5712" y="62054"/>
                      <a:pt x="5649" y="61941"/>
                      <a:pt x="5552" y="61869"/>
                    </a:cubicBezTo>
                    <a:lnTo>
                      <a:pt x="5552" y="30192"/>
                    </a:lnTo>
                    <a:lnTo>
                      <a:pt x="3446" y="28100"/>
                    </a:lnTo>
                    <a:lnTo>
                      <a:pt x="3446" y="22860"/>
                    </a:lnTo>
                    <a:lnTo>
                      <a:pt x="473" y="19909"/>
                    </a:lnTo>
                    <a:lnTo>
                      <a:pt x="473" y="14714"/>
                    </a:lnTo>
                    <a:lnTo>
                      <a:pt x="2088" y="13086"/>
                    </a:lnTo>
                    <a:lnTo>
                      <a:pt x="2088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1" name="Google Shape;3591;p37"/>
              <p:cNvSpPr/>
              <p:nvPr/>
            </p:nvSpPr>
            <p:spPr>
              <a:xfrm>
                <a:off x="2231200" y="2262975"/>
                <a:ext cx="19750" cy="19750"/>
              </a:xfrm>
              <a:custGeom>
                <a:avLst/>
                <a:gdLst/>
                <a:ahLst/>
                <a:cxnLst/>
                <a:rect l="l" t="t" r="r" b="b"/>
                <a:pathLst>
                  <a:path w="790" h="790" extrusionOk="0">
                    <a:moveTo>
                      <a:pt x="395" y="0"/>
                    </a:moveTo>
                    <a:cubicBezTo>
                      <a:pt x="177" y="0"/>
                      <a:pt x="0" y="177"/>
                      <a:pt x="0" y="395"/>
                    </a:cubicBezTo>
                    <a:cubicBezTo>
                      <a:pt x="0" y="613"/>
                      <a:pt x="177" y="790"/>
                      <a:pt x="395" y="790"/>
                    </a:cubicBezTo>
                    <a:cubicBezTo>
                      <a:pt x="613" y="790"/>
                      <a:pt x="790" y="613"/>
                      <a:pt x="790" y="395"/>
                    </a:cubicBezTo>
                    <a:cubicBezTo>
                      <a:pt x="790" y="177"/>
                      <a:pt x="613" y="0"/>
                      <a:pt x="395" y="0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2" name="Google Shape;3592;p37"/>
              <p:cNvSpPr/>
              <p:nvPr/>
            </p:nvSpPr>
            <p:spPr>
              <a:xfrm>
                <a:off x="1477850" y="1868700"/>
                <a:ext cx="368000" cy="307950"/>
              </a:xfrm>
              <a:custGeom>
                <a:avLst/>
                <a:gdLst/>
                <a:ahLst/>
                <a:cxnLst/>
                <a:rect l="l" t="t" r="r" b="b"/>
                <a:pathLst>
                  <a:path w="14720" h="12318" extrusionOk="0">
                    <a:moveTo>
                      <a:pt x="14383" y="11760"/>
                    </a:moveTo>
                    <a:cubicBezTo>
                      <a:pt x="14504" y="11760"/>
                      <a:pt x="14601" y="11857"/>
                      <a:pt x="14601" y="11981"/>
                    </a:cubicBezTo>
                    <a:cubicBezTo>
                      <a:pt x="14601" y="12103"/>
                      <a:pt x="14504" y="12199"/>
                      <a:pt x="14383" y="12199"/>
                    </a:cubicBezTo>
                    <a:cubicBezTo>
                      <a:pt x="14259" y="12199"/>
                      <a:pt x="14162" y="12103"/>
                      <a:pt x="14162" y="11981"/>
                    </a:cubicBezTo>
                    <a:cubicBezTo>
                      <a:pt x="14162" y="11860"/>
                      <a:pt x="14261" y="11760"/>
                      <a:pt x="14383" y="11760"/>
                    </a:cubicBezTo>
                    <a:close/>
                    <a:moveTo>
                      <a:pt x="83" y="1"/>
                    </a:moveTo>
                    <a:lnTo>
                      <a:pt x="1" y="83"/>
                    </a:lnTo>
                    <a:lnTo>
                      <a:pt x="5607" y="5682"/>
                    </a:lnTo>
                    <a:lnTo>
                      <a:pt x="5607" y="6725"/>
                    </a:lnTo>
                    <a:lnTo>
                      <a:pt x="6397" y="7512"/>
                    </a:lnTo>
                    <a:lnTo>
                      <a:pt x="9820" y="7512"/>
                    </a:lnTo>
                    <a:lnTo>
                      <a:pt x="14104" y="11788"/>
                    </a:lnTo>
                    <a:cubicBezTo>
                      <a:pt x="14065" y="11840"/>
                      <a:pt x="14043" y="11909"/>
                      <a:pt x="14043" y="11981"/>
                    </a:cubicBezTo>
                    <a:cubicBezTo>
                      <a:pt x="14043" y="12166"/>
                      <a:pt x="14195" y="12318"/>
                      <a:pt x="14383" y="12318"/>
                    </a:cubicBezTo>
                    <a:cubicBezTo>
                      <a:pt x="14568" y="12318"/>
                      <a:pt x="14720" y="12166"/>
                      <a:pt x="14720" y="11981"/>
                    </a:cubicBezTo>
                    <a:cubicBezTo>
                      <a:pt x="14720" y="11793"/>
                      <a:pt x="14568" y="11642"/>
                      <a:pt x="14383" y="11642"/>
                    </a:cubicBezTo>
                    <a:cubicBezTo>
                      <a:pt x="14308" y="11642"/>
                      <a:pt x="14242" y="11664"/>
                      <a:pt x="14187" y="11702"/>
                    </a:cubicBezTo>
                    <a:lnTo>
                      <a:pt x="9886" y="7410"/>
                    </a:lnTo>
                    <a:lnTo>
                      <a:pt x="9869" y="7393"/>
                    </a:lnTo>
                    <a:lnTo>
                      <a:pt x="6444" y="7393"/>
                    </a:lnTo>
                    <a:lnTo>
                      <a:pt x="5726" y="6675"/>
                    </a:lnTo>
                    <a:lnTo>
                      <a:pt x="5726" y="5632"/>
                    </a:lnTo>
                    <a:lnTo>
                      <a:pt x="83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3" name="Google Shape;3593;p37"/>
              <p:cNvSpPr/>
              <p:nvPr/>
            </p:nvSpPr>
            <p:spPr>
              <a:xfrm>
                <a:off x="1729550" y="2124325"/>
                <a:ext cx="19750" cy="19825"/>
              </a:xfrm>
              <a:custGeom>
                <a:avLst/>
                <a:gdLst/>
                <a:ahLst/>
                <a:cxnLst/>
                <a:rect l="l" t="t" r="r" b="b"/>
                <a:pathLst>
                  <a:path w="790" h="793" extrusionOk="0">
                    <a:moveTo>
                      <a:pt x="395" y="0"/>
                    </a:moveTo>
                    <a:cubicBezTo>
                      <a:pt x="177" y="0"/>
                      <a:pt x="0" y="180"/>
                      <a:pt x="0" y="398"/>
                    </a:cubicBezTo>
                    <a:cubicBezTo>
                      <a:pt x="0" y="616"/>
                      <a:pt x="177" y="793"/>
                      <a:pt x="395" y="793"/>
                    </a:cubicBezTo>
                    <a:cubicBezTo>
                      <a:pt x="613" y="793"/>
                      <a:pt x="790" y="616"/>
                      <a:pt x="790" y="398"/>
                    </a:cubicBezTo>
                    <a:cubicBezTo>
                      <a:pt x="790" y="180"/>
                      <a:pt x="613" y="0"/>
                      <a:pt x="395" y="0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4" name="Google Shape;3594;p37"/>
              <p:cNvSpPr/>
              <p:nvPr/>
            </p:nvSpPr>
            <p:spPr>
              <a:xfrm>
                <a:off x="1754325" y="2149225"/>
                <a:ext cx="16925" cy="16950"/>
              </a:xfrm>
              <a:custGeom>
                <a:avLst/>
                <a:gdLst/>
                <a:ahLst/>
                <a:cxnLst/>
                <a:rect l="l" t="t" r="r" b="b"/>
                <a:pathLst>
                  <a:path w="677" h="678" extrusionOk="0">
                    <a:moveTo>
                      <a:pt x="340" y="120"/>
                    </a:moveTo>
                    <a:cubicBezTo>
                      <a:pt x="461" y="120"/>
                      <a:pt x="558" y="216"/>
                      <a:pt x="558" y="340"/>
                    </a:cubicBezTo>
                    <a:cubicBezTo>
                      <a:pt x="560" y="462"/>
                      <a:pt x="461" y="559"/>
                      <a:pt x="340" y="559"/>
                    </a:cubicBezTo>
                    <a:cubicBezTo>
                      <a:pt x="218" y="559"/>
                      <a:pt x="119" y="462"/>
                      <a:pt x="119" y="340"/>
                    </a:cubicBezTo>
                    <a:cubicBezTo>
                      <a:pt x="119" y="219"/>
                      <a:pt x="218" y="120"/>
                      <a:pt x="340" y="120"/>
                    </a:cubicBezTo>
                    <a:close/>
                    <a:moveTo>
                      <a:pt x="340" y="1"/>
                    </a:moveTo>
                    <a:cubicBezTo>
                      <a:pt x="152" y="1"/>
                      <a:pt x="0" y="153"/>
                      <a:pt x="0" y="338"/>
                    </a:cubicBezTo>
                    <a:cubicBezTo>
                      <a:pt x="0" y="525"/>
                      <a:pt x="152" y="677"/>
                      <a:pt x="340" y="677"/>
                    </a:cubicBezTo>
                    <a:cubicBezTo>
                      <a:pt x="525" y="677"/>
                      <a:pt x="676" y="525"/>
                      <a:pt x="676" y="338"/>
                    </a:cubicBezTo>
                    <a:cubicBezTo>
                      <a:pt x="676" y="153"/>
                      <a:pt x="525" y="1"/>
                      <a:pt x="340" y="1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5" name="Google Shape;3595;p37"/>
              <p:cNvSpPr/>
              <p:nvPr/>
            </p:nvSpPr>
            <p:spPr>
              <a:xfrm>
                <a:off x="1467700" y="1889200"/>
                <a:ext cx="136950" cy="182975"/>
              </a:xfrm>
              <a:custGeom>
                <a:avLst/>
                <a:gdLst/>
                <a:ahLst/>
                <a:cxnLst/>
                <a:rect l="l" t="t" r="r" b="b"/>
                <a:pathLst>
                  <a:path w="5478" h="7319" extrusionOk="0">
                    <a:moveTo>
                      <a:pt x="5138" y="6761"/>
                    </a:moveTo>
                    <a:cubicBezTo>
                      <a:pt x="5260" y="6761"/>
                      <a:pt x="5359" y="6860"/>
                      <a:pt x="5359" y="6982"/>
                    </a:cubicBezTo>
                    <a:cubicBezTo>
                      <a:pt x="5359" y="7103"/>
                      <a:pt x="5260" y="7203"/>
                      <a:pt x="5138" y="7203"/>
                    </a:cubicBezTo>
                    <a:cubicBezTo>
                      <a:pt x="5017" y="7203"/>
                      <a:pt x="4917" y="7103"/>
                      <a:pt x="4917" y="6982"/>
                    </a:cubicBezTo>
                    <a:cubicBezTo>
                      <a:pt x="4917" y="6860"/>
                      <a:pt x="5017" y="6761"/>
                      <a:pt x="5138" y="6761"/>
                    </a:cubicBezTo>
                    <a:close/>
                    <a:moveTo>
                      <a:pt x="84" y="0"/>
                    </a:moveTo>
                    <a:lnTo>
                      <a:pt x="1" y="83"/>
                    </a:lnTo>
                    <a:lnTo>
                      <a:pt x="5080" y="5157"/>
                    </a:lnTo>
                    <a:lnTo>
                      <a:pt x="5080" y="6648"/>
                    </a:lnTo>
                    <a:cubicBezTo>
                      <a:pt x="4923" y="6675"/>
                      <a:pt x="4801" y="6813"/>
                      <a:pt x="4801" y="6982"/>
                    </a:cubicBezTo>
                    <a:cubicBezTo>
                      <a:pt x="4801" y="7167"/>
                      <a:pt x="4953" y="7318"/>
                      <a:pt x="5138" y="7318"/>
                    </a:cubicBezTo>
                    <a:cubicBezTo>
                      <a:pt x="5326" y="7318"/>
                      <a:pt x="5478" y="7167"/>
                      <a:pt x="5478" y="6982"/>
                    </a:cubicBezTo>
                    <a:cubicBezTo>
                      <a:pt x="5478" y="6813"/>
                      <a:pt x="5356" y="6675"/>
                      <a:pt x="5199" y="6648"/>
                    </a:cubicBezTo>
                    <a:lnTo>
                      <a:pt x="5199" y="5107"/>
                    </a:lnTo>
                    <a:lnTo>
                      <a:pt x="84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6" name="Google Shape;3596;p37"/>
              <p:cNvSpPr/>
              <p:nvPr/>
            </p:nvSpPr>
            <p:spPr>
              <a:xfrm>
                <a:off x="2292900" y="1611075"/>
                <a:ext cx="17000" cy="16925"/>
              </a:xfrm>
              <a:custGeom>
                <a:avLst/>
                <a:gdLst/>
                <a:ahLst/>
                <a:cxnLst/>
                <a:rect l="l" t="t" r="r" b="b"/>
                <a:pathLst>
                  <a:path w="680" h="677" extrusionOk="0">
                    <a:moveTo>
                      <a:pt x="340" y="119"/>
                    </a:moveTo>
                    <a:cubicBezTo>
                      <a:pt x="461" y="119"/>
                      <a:pt x="560" y="219"/>
                      <a:pt x="560" y="340"/>
                    </a:cubicBezTo>
                    <a:cubicBezTo>
                      <a:pt x="560" y="462"/>
                      <a:pt x="461" y="561"/>
                      <a:pt x="340" y="561"/>
                    </a:cubicBezTo>
                    <a:cubicBezTo>
                      <a:pt x="218" y="561"/>
                      <a:pt x="119" y="462"/>
                      <a:pt x="119" y="340"/>
                    </a:cubicBezTo>
                    <a:cubicBezTo>
                      <a:pt x="119" y="219"/>
                      <a:pt x="218" y="119"/>
                      <a:pt x="340" y="119"/>
                    </a:cubicBezTo>
                    <a:close/>
                    <a:moveTo>
                      <a:pt x="340" y="1"/>
                    </a:moveTo>
                    <a:cubicBezTo>
                      <a:pt x="152" y="1"/>
                      <a:pt x="0" y="152"/>
                      <a:pt x="0" y="340"/>
                    </a:cubicBezTo>
                    <a:cubicBezTo>
                      <a:pt x="0" y="525"/>
                      <a:pt x="152" y="677"/>
                      <a:pt x="340" y="677"/>
                    </a:cubicBezTo>
                    <a:cubicBezTo>
                      <a:pt x="527" y="677"/>
                      <a:pt x="679" y="525"/>
                      <a:pt x="679" y="340"/>
                    </a:cubicBezTo>
                    <a:cubicBezTo>
                      <a:pt x="679" y="152"/>
                      <a:pt x="527" y="1"/>
                      <a:pt x="340" y="1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7" name="Google Shape;3597;p37"/>
              <p:cNvSpPr/>
              <p:nvPr/>
            </p:nvSpPr>
            <p:spPr>
              <a:xfrm>
                <a:off x="1478875" y="1479550"/>
                <a:ext cx="477800" cy="641750"/>
              </a:xfrm>
              <a:custGeom>
                <a:avLst/>
                <a:gdLst/>
                <a:ahLst/>
                <a:cxnLst/>
                <a:rect l="l" t="t" r="r" b="b"/>
                <a:pathLst>
                  <a:path w="19112" h="25670" extrusionOk="0">
                    <a:moveTo>
                      <a:pt x="18775" y="25112"/>
                    </a:moveTo>
                    <a:cubicBezTo>
                      <a:pt x="18897" y="25112"/>
                      <a:pt x="18996" y="25212"/>
                      <a:pt x="18996" y="25333"/>
                    </a:cubicBezTo>
                    <a:cubicBezTo>
                      <a:pt x="18996" y="25455"/>
                      <a:pt x="18897" y="25554"/>
                      <a:pt x="18775" y="25554"/>
                    </a:cubicBezTo>
                    <a:cubicBezTo>
                      <a:pt x="18654" y="25554"/>
                      <a:pt x="18554" y="25455"/>
                      <a:pt x="18554" y="25333"/>
                    </a:cubicBezTo>
                    <a:cubicBezTo>
                      <a:pt x="18554" y="25212"/>
                      <a:pt x="18654" y="25112"/>
                      <a:pt x="18775" y="25112"/>
                    </a:cubicBezTo>
                    <a:close/>
                    <a:moveTo>
                      <a:pt x="1" y="0"/>
                    </a:moveTo>
                    <a:lnTo>
                      <a:pt x="1" y="119"/>
                    </a:lnTo>
                    <a:lnTo>
                      <a:pt x="2690" y="119"/>
                    </a:lnTo>
                    <a:lnTo>
                      <a:pt x="3385" y="823"/>
                    </a:lnTo>
                    <a:lnTo>
                      <a:pt x="3385" y="10051"/>
                    </a:lnTo>
                    <a:lnTo>
                      <a:pt x="18496" y="25140"/>
                    </a:lnTo>
                    <a:cubicBezTo>
                      <a:pt x="18460" y="25195"/>
                      <a:pt x="18436" y="25261"/>
                      <a:pt x="18436" y="25333"/>
                    </a:cubicBezTo>
                    <a:cubicBezTo>
                      <a:pt x="18436" y="25518"/>
                      <a:pt x="18587" y="25670"/>
                      <a:pt x="18775" y="25670"/>
                    </a:cubicBezTo>
                    <a:cubicBezTo>
                      <a:pt x="18960" y="25670"/>
                      <a:pt x="19112" y="25518"/>
                      <a:pt x="19112" y="25333"/>
                    </a:cubicBezTo>
                    <a:cubicBezTo>
                      <a:pt x="19112" y="25145"/>
                      <a:pt x="18960" y="24994"/>
                      <a:pt x="18775" y="24994"/>
                    </a:cubicBezTo>
                    <a:cubicBezTo>
                      <a:pt x="18703" y="24994"/>
                      <a:pt x="18637" y="25018"/>
                      <a:pt x="18582" y="25057"/>
                    </a:cubicBezTo>
                    <a:lnTo>
                      <a:pt x="3501" y="10004"/>
                    </a:lnTo>
                    <a:lnTo>
                      <a:pt x="3501" y="773"/>
                    </a:lnTo>
                    <a:lnTo>
                      <a:pt x="2739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8" name="Google Shape;3598;p37"/>
              <p:cNvSpPr/>
              <p:nvPr/>
            </p:nvSpPr>
            <p:spPr>
              <a:xfrm>
                <a:off x="1467775" y="1794925"/>
                <a:ext cx="496025" cy="426050"/>
              </a:xfrm>
              <a:custGeom>
                <a:avLst/>
                <a:gdLst/>
                <a:ahLst/>
                <a:cxnLst/>
                <a:rect l="l" t="t" r="r" b="b"/>
                <a:pathLst>
                  <a:path w="19841" h="17042" extrusionOk="0">
                    <a:moveTo>
                      <a:pt x="332" y="1"/>
                    </a:moveTo>
                    <a:lnTo>
                      <a:pt x="1" y="335"/>
                    </a:lnTo>
                    <a:lnTo>
                      <a:pt x="8691" y="8961"/>
                    </a:lnTo>
                    <a:lnTo>
                      <a:pt x="11368" y="8961"/>
                    </a:lnTo>
                    <a:lnTo>
                      <a:pt x="19053" y="16591"/>
                    </a:lnTo>
                    <a:cubicBezTo>
                      <a:pt x="19051" y="16608"/>
                      <a:pt x="19048" y="16627"/>
                      <a:pt x="19048" y="16644"/>
                    </a:cubicBezTo>
                    <a:cubicBezTo>
                      <a:pt x="19048" y="16864"/>
                      <a:pt x="19225" y="17041"/>
                      <a:pt x="19443" y="17041"/>
                    </a:cubicBezTo>
                    <a:cubicBezTo>
                      <a:pt x="19661" y="17041"/>
                      <a:pt x="19840" y="16864"/>
                      <a:pt x="19840" y="16644"/>
                    </a:cubicBezTo>
                    <a:cubicBezTo>
                      <a:pt x="19837" y="16425"/>
                      <a:pt x="19661" y="16249"/>
                      <a:pt x="19443" y="16249"/>
                    </a:cubicBezTo>
                    <a:cubicBezTo>
                      <a:pt x="19423" y="16249"/>
                      <a:pt x="19404" y="16252"/>
                      <a:pt x="19385" y="16254"/>
                    </a:cubicBezTo>
                    <a:lnTo>
                      <a:pt x="11561" y="8489"/>
                    </a:lnTo>
                    <a:lnTo>
                      <a:pt x="8884" y="8489"/>
                    </a:lnTo>
                    <a:lnTo>
                      <a:pt x="332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9" name="Google Shape;3599;p37"/>
              <p:cNvSpPr/>
              <p:nvPr/>
            </p:nvSpPr>
            <p:spPr>
              <a:xfrm>
                <a:off x="1707600" y="2102300"/>
                <a:ext cx="16925" cy="16950"/>
              </a:xfrm>
              <a:custGeom>
                <a:avLst/>
                <a:gdLst/>
                <a:ahLst/>
                <a:cxnLst/>
                <a:rect l="l" t="t" r="r" b="b"/>
                <a:pathLst>
                  <a:path w="677" h="678" extrusionOk="0">
                    <a:moveTo>
                      <a:pt x="337" y="117"/>
                    </a:moveTo>
                    <a:cubicBezTo>
                      <a:pt x="461" y="117"/>
                      <a:pt x="558" y="216"/>
                      <a:pt x="558" y="338"/>
                    </a:cubicBezTo>
                    <a:cubicBezTo>
                      <a:pt x="558" y="459"/>
                      <a:pt x="461" y="558"/>
                      <a:pt x="337" y="558"/>
                    </a:cubicBezTo>
                    <a:cubicBezTo>
                      <a:pt x="216" y="558"/>
                      <a:pt x="119" y="459"/>
                      <a:pt x="119" y="338"/>
                    </a:cubicBezTo>
                    <a:cubicBezTo>
                      <a:pt x="119" y="216"/>
                      <a:pt x="216" y="117"/>
                      <a:pt x="337" y="117"/>
                    </a:cubicBezTo>
                    <a:close/>
                    <a:moveTo>
                      <a:pt x="337" y="1"/>
                    </a:moveTo>
                    <a:cubicBezTo>
                      <a:pt x="152" y="1"/>
                      <a:pt x="0" y="153"/>
                      <a:pt x="0" y="338"/>
                    </a:cubicBezTo>
                    <a:cubicBezTo>
                      <a:pt x="0" y="525"/>
                      <a:pt x="152" y="677"/>
                      <a:pt x="337" y="677"/>
                    </a:cubicBezTo>
                    <a:cubicBezTo>
                      <a:pt x="525" y="677"/>
                      <a:pt x="677" y="525"/>
                      <a:pt x="677" y="338"/>
                    </a:cubicBezTo>
                    <a:cubicBezTo>
                      <a:pt x="677" y="153"/>
                      <a:pt x="525" y="1"/>
                      <a:pt x="337" y="1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0" name="Google Shape;3600;p37"/>
              <p:cNvSpPr/>
              <p:nvPr/>
            </p:nvSpPr>
            <p:spPr>
              <a:xfrm>
                <a:off x="2694325" y="1972500"/>
                <a:ext cx="284150" cy="305875"/>
              </a:xfrm>
              <a:custGeom>
                <a:avLst/>
                <a:gdLst/>
                <a:ahLst/>
                <a:cxnLst/>
                <a:rect l="l" t="t" r="r" b="b"/>
                <a:pathLst>
                  <a:path w="11366" h="12235" extrusionOk="0">
                    <a:moveTo>
                      <a:pt x="338" y="11677"/>
                    </a:moveTo>
                    <a:cubicBezTo>
                      <a:pt x="459" y="11677"/>
                      <a:pt x="558" y="11777"/>
                      <a:pt x="558" y="11898"/>
                    </a:cubicBezTo>
                    <a:cubicBezTo>
                      <a:pt x="558" y="12019"/>
                      <a:pt x="459" y="12119"/>
                      <a:pt x="338" y="12119"/>
                    </a:cubicBezTo>
                    <a:cubicBezTo>
                      <a:pt x="216" y="12119"/>
                      <a:pt x="117" y="12019"/>
                      <a:pt x="117" y="11898"/>
                    </a:cubicBezTo>
                    <a:cubicBezTo>
                      <a:pt x="117" y="11777"/>
                      <a:pt x="216" y="11677"/>
                      <a:pt x="338" y="11677"/>
                    </a:cubicBezTo>
                    <a:close/>
                    <a:moveTo>
                      <a:pt x="4296" y="0"/>
                    </a:moveTo>
                    <a:lnTo>
                      <a:pt x="3603" y="699"/>
                    </a:lnTo>
                    <a:lnTo>
                      <a:pt x="3603" y="5124"/>
                    </a:lnTo>
                    <a:lnTo>
                      <a:pt x="296" y="8453"/>
                    </a:lnTo>
                    <a:lnTo>
                      <a:pt x="280" y="8469"/>
                    </a:lnTo>
                    <a:lnTo>
                      <a:pt x="280" y="11564"/>
                    </a:lnTo>
                    <a:cubicBezTo>
                      <a:pt x="122" y="11594"/>
                      <a:pt x="1" y="11732"/>
                      <a:pt x="1" y="11898"/>
                    </a:cubicBezTo>
                    <a:cubicBezTo>
                      <a:pt x="1" y="12083"/>
                      <a:pt x="153" y="12235"/>
                      <a:pt x="338" y="12235"/>
                    </a:cubicBezTo>
                    <a:cubicBezTo>
                      <a:pt x="525" y="12235"/>
                      <a:pt x="677" y="12083"/>
                      <a:pt x="677" y="11898"/>
                    </a:cubicBezTo>
                    <a:cubicBezTo>
                      <a:pt x="677" y="11732"/>
                      <a:pt x="556" y="11594"/>
                      <a:pt x="398" y="11564"/>
                    </a:cubicBezTo>
                    <a:lnTo>
                      <a:pt x="398" y="8519"/>
                    </a:lnTo>
                    <a:lnTo>
                      <a:pt x="3719" y="5171"/>
                    </a:lnTo>
                    <a:lnTo>
                      <a:pt x="3719" y="748"/>
                    </a:lnTo>
                    <a:lnTo>
                      <a:pt x="4346" y="119"/>
                    </a:lnTo>
                    <a:lnTo>
                      <a:pt x="11366" y="119"/>
                    </a:lnTo>
                    <a:lnTo>
                      <a:pt x="11366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1" name="Google Shape;3601;p37"/>
              <p:cNvSpPr/>
              <p:nvPr/>
            </p:nvSpPr>
            <p:spPr>
              <a:xfrm>
                <a:off x="2883975" y="2012650"/>
                <a:ext cx="19775" cy="19850"/>
              </a:xfrm>
              <a:custGeom>
                <a:avLst/>
                <a:gdLst/>
                <a:ahLst/>
                <a:cxnLst/>
                <a:rect l="l" t="t" r="r" b="b"/>
                <a:pathLst>
                  <a:path w="791" h="794" extrusionOk="0">
                    <a:moveTo>
                      <a:pt x="395" y="1"/>
                    </a:moveTo>
                    <a:cubicBezTo>
                      <a:pt x="177" y="1"/>
                      <a:pt x="1" y="178"/>
                      <a:pt x="1" y="398"/>
                    </a:cubicBezTo>
                    <a:cubicBezTo>
                      <a:pt x="1" y="616"/>
                      <a:pt x="177" y="793"/>
                      <a:pt x="395" y="793"/>
                    </a:cubicBezTo>
                    <a:cubicBezTo>
                      <a:pt x="613" y="793"/>
                      <a:pt x="790" y="616"/>
                      <a:pt x="790" y="398"/>
                    </a:cubicBezTo>
                    <a:cubicBezTo>
                      <a:pt x="790" y="178"/>
                      <a:pt x="613" y="1"/>
                      <a:pt x="395" y="1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2" name="Google Shape;3602;p37"/>
              <p:cNvSpPr/>
              <p:nvPr/>
            </p:nvSpPr>
            <p:spPr>
              <a:xfrm>
                <a:off x="2855125" y="2014100"/>
                <a:ext cx="16950" cy="16950"/>
              </a:xfrm>
              <a:custGeom>
                <a:avLst/>
                <a:gdLst/>
                <a:ahLst/>
                <a:cxnLst/>
                <a:rect l="l" t="t" r="r" b="b"/>
                <a:pathLst>
                  <a:path w="678" h="678" extrusionOk="0">
                    <a:moveTo>
                      <a:pt x="340" y="117"/>
                    </a:moveTo>
                    <a:cubicBezTo>
                      <a:pt x="462" y="117"/>
                      <a:pt x="561" y="216"/>
                      <a:pt x="561" y="338"/>
                    </a:cubicBezTo>
                    <a:cubicBezTo>
                      <a:pt x="561" y="462"/>
                      <a:pt x="462" y="558"/>
                      <a:pt x="340" y="558"/>
                    </a:cubicBezTo>
                    <a:cubicBezTo>
                      <a:pt x="219" y="558"/>
                      <a:pt x="119" y="459"/>
                      <a:pt x="119" y="338"/>
                    </a:cubicBezTo>
                    <a:cubicBezTo>
                      <a:pt x="119" y="216"/>
                      <a:pt x="219" y="117"/>
                      <a:pt x="340" y="117"/>
                    </a:cubicBezTo>
                    <a:close/>
                    <a:moveTo>
                      <a:pt x="340" y="1"/>
                    </a:moveTo>
                    <a:cubicBezTo>
                      <a:pt x="153" y="1"/>
                      <a:pt x="1" y="153"/>
                      <a:pt x="1" y="338"/>
                    </a:cubicBezTo>
                    <a:cubicBezTo>
                      <a:pt x="1" y="525"/>
                      <a:pt x="153" y="677"/>
                      <a:pt x="340" y="677"/>
                    </a:cubicBezTo>
                    <a:cubicBezTo>
                      <a:pt x="525" y="677"/>
                      <a:pt x="677" y="525"/>
                      <a:pt x="677" y="338"/>
                    </a:cubicBezTo>
                    <a:cubicBezTo>
                      <a:pt x="677" y="153"/>
                      <a:pt x="525" y="1"/>
                      <a:pt x="340" y="1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3" name="Google Shape;3603;p37"/>
              <p:cNvSpPr/>
              <p:nvPr/>
            </p:nvSpPr>
            <p:spPr>
              <a:xfrm>
                <a:off x="2504275" y="1775475"/>
                <a:ext cx="497125" cy="627900"/>
              </a:xfrm>
              <a:custGeom>
                <a:avLst/>
                <a:gdLst/>
                <a:ahLst/>
                <a:cxnLst/>
                <a:rect l="l" t="t" r="r" b="b"/>
                <a:pathLst>
                  <a:path w="19885" h="25116" extrusionOk="0">
                    <a:moveTo>
                      <a:pt x="19550" y="0"/>
                    </a:moveTo>
                    <a:lnTo>
                      <a:pt x="15318" y="4262"/>
                    </a:lnTo>
                    <a:lnTo>
                      <a:pt x="8448" y="4262"/>
                    </a:lnTo>
                    <a:lnTo>
                      <a:pt x="161" y="12613"/>
                    </a:lnTo>
                    <a:lnTo>
                      <a:pt x="161" y="24403"/>
                    </a:lnTo>
                    <a:cubicBezTo>
                      <a:pt x="64" y="24477"/>
                      <a:pt x="0" y="24591"/>
                      <a:pt x="0" y="24720"/>
                    </a:cubicBezTo>
                    <a:cubicBezTo>
                      <a:pt x="0" y="24938"/>
                      <a:pt x="177" y="25115"/>
                      <a:pt x="395" y="25115"/>
                    </a:cubicBezTo>
                    <a:cubicBezTo>
                      <a:pt x="616" y="25115"/>
                      <a:pt x="793" y="24938"/>
                      <a:pt x="793" y="24720"/>
                    </a:cubicBezTo>
                    <a:cubicBezTo>
                      <a:pt x="793" y="24591"/>
                      <a:pt x="729" y="24477"/>
                      <a:pt x="633" y="24403"/>
                    </a:cubicBezTo>
                    <a:lnTo>
                      <a:pt x="633" y="12806"/>
                    </a:lnTo>
                    <a:lnTo>
                      <a:pt x="8644" y="4734"/>
                    </a:lnTo>
                    <a:lnTo>
                      <a:pt x="15514" y="4734"/>
                    </a:lnTo>
                    <a:lnTo>
                      <a:pt x="19884" y="331"/>
                    </a:lnTo>
                    <a:lnTo>
                      <a:pt x="19550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4" name="Google Shape;3604;p37"/>
              <p:cNvSpPr/>
              <p:nvPr/>
            </p:nvSpPr>
            <p:spPr>
              <a:xfrm>
                <a:off x="2824900" y="2014100"/>
                <a:ext cx="16925" cy="16950"/>
              </a:xfrm>
              <a:custGeom>
                <a:avLst/>
                <a:gdLst/>
                <a:ahLst/>
                <a:cxnLst/>
                <a:rect l="l" t="t" r="r" b="b"/>
                <a:pathLst>
                  <a:path w="677" h="678" extrusionOk="0">
                    <a:moveTo>
                      <a:pt x="340" y="117"/>
                    </a:moveTo>
                    <a:cubicBezTo>
                      <a:pt x="462" y="117"/>
                      <a:pt x="561" y="216"/>
                      <a:pt x="561" y="338"/>
                    </a:cubicBezTo>
                    <a:cubicBezTo>
                      <a:pt x="558" y="462"/>
                      <a:pt x="462" y="558"/>
                      <a:pt x="340" y="558"/>
                    </a:cubicBezTo>
                    <a:cubicBezTo>
                      <a:pt x="219" y="558"/>
                      <a:pt x="119" y="459"/>
                      <a:pt x="119" y="338"/>
                    </a:cubicBezTo>
                    <a:cubicBezTo>
                      <a:pt x="119" y="216"/>
                      <a:pt x="219" y="117"/>
                      <a:pt x="340" y="117"/>
                    </a:cubicBezTo>
                    <a:close/>
                    <a:moveTo>
                      <a:pt x="340" y="1"/>
                    </a:moveTo>
                    <a:cubicBezTo>
                      <a:pt x="153" y="1"/>
                      <a:pt x="1" y="153"/>
                      <a:pt x="1" y="338"/>
                    </a:cubicBezTo>
                    <a:cubicBezTo>
                      <a:pt x="1" y="525"/>
                      <a:pt x="153" y="677"/>
                      <a:pt x="340" y="677"/>
                    </a:cubicBezTo>
                    <a:cubicBezTo>
                      <a:pt x="525" y="677"/>
                      <a:pt x="677" y="525"/>
                      <a:pt x="677" y="338"/>
                    </a:cubicBezTo>
                    <a:cubicBezTo>
                      <a:pt x="677" y="153"/>
                      <a:pt x="525" y="1"/>
                      <a:pt x="340" y="1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5" name="Google Shape;3605;p37"/>
              <p:cNvSpPr/>
              <p:nvPr/>
            </p:nvSpPr>
            <p:spPr>
              <a:xfrm>
                <a:off x="2670875" y="1949175"/>
                <a:ext cx="307600" cy="329200"/>
              </a:xfrm>
              <a:custGeom>
                <a:avLst/>
                <a:gdLst/>
                <a:ahLst/>
                <a:cxnLst/>
                <a:rect l="l" t="t" r="r" b="b"/>
                <a:pathLst>
                  <a:path w="12304" h="13168" extrusionOk="0">
                    <a:moveTo>
                      <a:pt x="337" y="12610"/>
                    </a:moveTo>
                    <a:cubicBezTo>
                      <a:pt x="458" y="12610"/>
                      <a:pt x="558" y="12710"/>
                      <a:pt x="558" y="12831"/>
                    </a:cubicBezTo>
                    <a:cubicBezTo>
                      <a:pt x="558" y="12952"/>
                      <a:pt x="458" y="13052"/>
                      <a:pt x="337" y="13052"/>
                    </a:cubicBezTo>
                    <a:cubicBezTo>
                      <a:pt x="216" y="13052"/>
                      <a:pt x="116" y="12952"/>
                      <a:pt x="116" y="12831"/>
                    </a:cubicBezTo>
                    <a:cubicBezTo>
                      <a:pt x="116" y="12710"/>
                      <a:pt x="216" y="12610"/>
                      <a:pt x="337" y="12610"/>
                    </a:cubicBezTo>
                    <a:close/>
                    <a:moveTo>
                      <a:pt x="4928" y="0"/>
                    </a:moveTo>
                    <a:lnTo>
                      <a:pt x="3603" y="1336"/>
                    </a:lnTo>
                    <a:lnTo>
                      <a:pt x="3603" y="5761"/>
                    </a:lnTo>
                    <a:lnTo>
                      <a:pt x="296" y="9091"/>
                    </a:lnTo>
                    <a:lnTo>
                      <a:pt x="279" y="9107"/>
                    </a:lnTo>
                    <a:lnTo>
                      <a:pt x="279" y="12497"/>
                    </a:lnTo>
                    <a:cubicBezTo>
                      <a:pt x="119" y="12527"/>
                      <a:pt x="0" y="12665"/>
                      <a:pt x="0" y="12831"/>
                    </a:cubicBezTo>
                    <a:cubicBezTo>
                      <a:pt x="0" y="13016"/>
                      <a:pt x="152" y="13168"/>
                      <a:pt x="337" y="13168"/>
                    </a:cubicBezTo>
                    <a:cubicBezTo>
                      <a:pt x="525" y="13168"/>
                      <a:pt x="677" y="13016"/>
                      <a:pt x="677" y="12831"/>
                    </a:cubicBezTo>
                    <a:cubicBezTo>
                      <a:pt x="677" y="12665"/>
                      <a:pt x="555" y="12527"/>
                      <a:pt x="398" y="12497"/>
                    </a:cubicBezTo>
                    <a:lnTo>
                      <a:pt x="398" y="9157"/>
                    </a:lnTo>
                    <a:lnTo>
                      <a:pt x="3719" y="5808"/>
                    </a:lnTo>
                    <a:lnTo>
                      <a:pt x="3719" y="1383"/>
                    </a:lnTo>
                    <a:lnTo>
                      <a:pt x="4977" y="116"/>
                    </a:lnTo>
                    <a:lnTo>
                      <a:pt x="12304" y="116"/>
                    </a:lnTo>
                    <a:lnTo>
                      <a:pt x="12304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6" name="Google Shape;3606;p37"/>
              <p:cNvSpPr/>
              <p:nvPr/>
            </p:nvSpPr>
            <p:spPr>
              <a:xfrm>
                <a:off x="2647325" y="1851175"/>
                <a:ext cx="330400" cy="427275"/>
              </a:xfrm>
              <a:custGeom>
                <a:avLst/>
                <a:gdLst/>
                <a:ahLst/>
                <a:cxnLst/>
                <a:rect l="l" t="t" r="r" b="b"/>
                <a:pathLst>
                  <a:path w="13216" h="17091" extrusionOk="0">
                    <a:moveTo>
                      <a:pt x="340" y="16530"/>
                    </a:moveTo>
                    <a:cubicBezTo>
                      <a:pt x="462" y="16530"/>
                      <a:pt x="561" y="16630"/>
                      <a:pt x="561" y="16751"/>
                    </a:cubicBezTo>
                    <a:cubicBezTo>
                      <a:pt x="561" y="16872"/>
                      <a:pt x="462" y="16972"/>
                      <a:pt x="340" y="16972"/>
                    </a:cubicBezTo>
                    <a:cubicBezTo>
                      <a:pt x="219" y="16972"/>
                      <a:pt x="120" y="16872"/>
                      <a:pt x="120" y="16751"/>
                    </a:cubicBezTo>
                    <a:cubicBezTo>
                      <a:pt x="120" y="16630"/>
                      <a:pt x="219" y="16530"/>
                      <a:pt x="340" y="16530"/>
                    </a:cubicBezTo>
                    <a:close/>
                    <a:moveTo>
                      <a:pt x="13133" y="0"/>
                    </a:moveTo>
                    <a:lnTo>
                      <a:pt x="10173" y="2984"/>
                    </a:lnTo>
                    <a:lnTo>
                      <a:pt x="5577" y="2984"/>
                    </a:lnTo>
                    <a:lnTo>
                      <a:pt x="3614" y="4964"/>
                    </a:lnTo>
                    <a:lnTo>
                      <a:pt x="3614" y="9389"/>
                    </a:lnTo>
                    <a:lnTo>
                      <a:pt x="291" y="12735"/>
                    </a:lnTo>
                    <a:lnTo>
                      <a:pt x="282" y="16420"/>
                    </a:lnTo>
                    <a:cubicBezTo>
                      <a:pt x="122" y="16447"/>
                      <a:pt x="1" y="16585"/>
                      <a:pt x="1" y="16751"/>
                    </a:cubicBezTo>
                    <a:cubicBezTo>
                      <a:pt x="1" y="16939"/>
                      <a:pt x="153" y="17091"/>
                      <a:pt x="340" y="17091"/>
                    </a:cubicBezTo>
                    <a:cubicBezTo>
                      <a:pt x="528" y="17091"/>
                      <a:pt x="680" y="16939"/>
                      <a:pt x="680" y="16751"/>
                    </a:cubicBezTo>
                    <a:cubicBezTo>
                      <a:pt x="680" y="16585"/>
                      <a:pt x="559" y="16447"/>
                      <a:pt x="401" y="16417"/>
                    </a:cubicBezTo>
                    <a:lnTo>
                      <a:pt x="409" y="12784"/>
                    </a:lnTo>
                    <a:lnTo>
                      <a:pt x="3730" y="9436"/>
                    </a:lnTo>
                    <a:lnTo>
                      <a:pt x="3730" y="5011"/>
                    </a:lnTo>
                    <a:lnTo>
                      <a:pt x="5627" y="3103"/>
                    </a:lnTo>
                    <a:lnTo>
                      <a:pt x="10220" y="3103"/>
                    </a:lnTo>
                    <a:lnTo>
                      <a:pt x="13215" y="86"/>
                    </a:lnTo>
                    <a:lnTo>
                      <a:pt x="13133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7" name="Google Shape;3607;p37"/>
              <p:cNvSpPr/>
              <p:nvPr/>
            </p:nvSpPr>
            <p:spPr>
              <a:xfrm>
                <a:off x="2414275" y="1478925"/>
                <a:ext cx="324450" cy="777500"/>
              </a:xfrm>
              <a:custGeom>
                <a:avLst/>
                <a:gdLst/>
                <a:ahLst/>
                <a:cxnLst/>
                <a:rect l="l" t="t" r="r" b="b"/>
                <a:pathLst>
                  <a:path w="12978" h="31100" extrusionOk="0">
                    <a:moveTo>
                      <a:pt x="340" y="30540"/>
                    </a:moveTo>
                    <a:cubicBezTo>
                      <a:pt x="462" y="30540"/>
                      <a:pt x="561" y="30639"/>
                      <a:pt x="561" y="30760"/>
                    </a:cubicBezTo>
                    <a:cubicBezTo>
                      <a:pt x="561" y="30882"/>
                      <a:pt x="462" y="30981"/>
                      <a:pt x="340" y="30981"/>
                    </a:cubicBezTo>
                    <a:cubicBezTo>
                      <a:pt x="219" y="30981"/>
                      <a:pt x="119" y="30882"/>
                      <a:pt x="119" y="30760"/>
                    </a:cubicBezTo>
                    <a:cubicBezTo>
                      <a:pt x="119" y="30639"/>
                      <a:pt x="219" y="30540"/>
                      <a:pt x="340" y="30540"/>
                    </a:cubicBezTo>
                    <a:close/>
                    <a:moveTo>
                      <a:pt x="12895" y="0"/>
                    </a:moveTo>
                    <a:lnTo>
                      <a:pt x="4834" y="8097"/>
                    </a:lnTo>
                    <a:lnTo>
                      <a:pt x="4818" y="8116"/>
                    </a:lnTo>
                    <a:lnTo>
                      <a:pt x="4818" y="15097"/>
                    </a:lnTo>
                    <a:lnTo>
                      <a:pt x="953" y="18979"/>
                    </a:lnTo>
                    <a:lnTo>
                      <a:pt x="953" y="24364"/>
                    </a:lnTo>
                    <a:lnTo>
                      <a:pt x="282" y="25041"/>
                    </a:lnTo>
                    <a:lnTo>
                      <a:pt x="282" y="30429"/>
                    </a:lnTo>
                    <a:cubicBezTo>
                      <a:pt x="122" y="30457"/>
                      <a:pt x="1" y="30595"/>
                      <a:pt x="1" y="30760"/>
                    </a:cubicBezTo>
                    <a:cubicBezTo>
                      <a:pt x="1" y="30948"/>
                      <a:pt x="153" y="31100"/>
                      <a:pt x="340" y="31100"/>
                    </a:cubicBezTo>
                    <a:cubicBezTo>
                      <a:pt x="528" y="31100"/>
                      <a:pt x="680" y="30948"/>
                      <a:pt x="680" y="30760"/>
                    </a:cubicBezTo>
                    <a:cubicBezTo>
                      <a:pt x="680" y="30595"/>
                      <a:pt x="558" y="30457"/>
                      <a:pt x="398" y="30429"/>
                    </a:cubicBezTo>
                    <a:lnTo>
                      <a:pt x="398" y="25090"/>
                    </a:lnTo>
                    <a:lnTo>
                      <a:pt x="1072" y="24414"/>
                    </a:lnTo>
                    <a:lnTo>
                      <a:pt x="1072" y="19028"/>
                    </a:lnTo>
                    <a:lnTo>
                      <a:pt x="4936" y="15147"/>
                    </a:lnTo>
                    <a:lnTo>
                      <a:pt x="4936" y="8163"/>
                    </a:lnTo>
                    <a:lnTo>
                      <a:pt x="12978" y="83"/>
                    </a:lnTo>
                    <a:lnTo>
                      <a:pt x="12895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8" name="Google Shape;3608;p37"/>
              <p:cNvSpPr/>
              <p:nvPr/>
            </p:nvSpPr>
            <p:spPr>
              <a:xfrm>
                <a:off x="2294950" y="1643925"/>
                <a:ext cx="112925" cy="685675"/>
              </a:xfrm>
              <a:custGeom>
                <a:avLst/>
                <a:gdLst/>
                <a:ahLst/>
                <a:cxnLst/>
                <a:rect l="l" t="t" r="r" b="b"/>
                <a:pathLst>
                  <a:path w="4517" h="27427" extrusionOk="0">
                    <a:moveTo>
                      <a:pt x="338" y="26866"/>
                    </a:moveTo>
                    <a:cubicBezTo>
                      <a:pt x="462" y="26866"/>
                      <a:pt x="558" y="26965"/>
                      <a:pt x="558" y="27087"/>
                    </a:cubicBezTo>
                    <a:cubicBezTo>
                      <a:pt x="558" y="27208"/>
                      <a:pt x="462" y="27307"/>
                      <a:pt x="338" y="27307"/>
                    </a:cubicBezTo>
                    <a:cubicBezTo>
                      <a:pt x="216" y="27307"/>
                      <a:pt x="120" y="27208"/>
                      <a:pt x="120" y="27087"/>
                    </a:cubicBezTo>
                    <a:cubicBezTo>
                      <a:pt x="120" y="26965"/>
                      <a:pt x="216" y="26866"/>
                      <a:pt x="338" y="26866"/>
                    </a:cubicBezTo>
                    <a:close/>
                    <a:moveTo>
                      <a:pt x="4398" y="1"/>
                    </a:moveTo>
                    <a:lnTo>
                      <a:pt x="4398" y="6093"/>
                    </a:lnTo>
                    <a:lnTo>
                      <a:pt x="1097" y="9408"/>
                    </a:lnTo>
                    <a:lnTo>
                      <a:pt x="1077" y="9425"/>
                    </a:lnTo>
                    <a:lnTo>
                      <a:pt x="1077" y="19592"/>
                    </a:lnTo>
                    <a:lnTo>
                      <a:pt x="280" y="20392"/>
                    </a:lnTo>
                    <a:lnTo>
                      <a:pt x="280" y="26755"/>
                    </a:lnTo>
                    <a:cubicBezTo>
                      <a:pt x="122" y="26783"/>
                      <a:pt x="1" y="26921"/>
                      <a:pt x="1" y="27087"/>
                    </a:cubicBezTo>
                    <a:cubicBezTo>
                      <a:pt x="1" y="27274"/>
                      <a:pt x="153" y="27426"/>
                      <a:pt x="340" y="27426"/>
                    </a:cubicBezTo>
                    <a:cubicBezTo>
                      <a:pt x="525" y="27426"/>
                      <a:pt x="677" y="27274"/>
                      <a:pt x="677" y="27087"/>
                    </a:cubicBezTo>
                    <a:cubicBezTo>
                      <a:pt x="677" y="26921"/>
                      <a:pt x="556" y="26783"/>
                      <a:pt x="398" y="26755"/>
                    </a:cubicBezTo>
                    <a:lnTo>
                      <a:pt x="398" y="20442"/>
                    </a:lnTo>
                    <a:lnTo>
                      <a:pt x="1196" y="19639"/>
                    </a:lnTo>
                    <a:lnTo>
                      <a:pt x="1196" y="9475"/>
                    </a:lnTo>
                    <a:lnTo>
                      <a:pt x="4500" y="6159"/>
                    </a:lnTo>
                    <a:lnTo>
                      <a:pt x="4517" y="6143"/>
                    </a:lnTo>
                    <a:lnTo>
                      <a:pt x="4517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9" name="Google Shape;3609;p37"/>
              <p:cNvSpPr/>
              <p:nvPr/>
            </p:nvSpPr>
            <p:spPr>
              <a:xfrm>
                <a:off x="2319325" y="978025"/>
                <a:ext cx="44250" cy="465925"/>
              </a:xfrm>
              <a:custGeom>
                <a:avLst/>
                <a:gdLst/>
                <a:ahLst/>
                <a:cxnLst/>
                <a:rect l="l" t="t" r="r" b="b"/>
                <a:pathLst>
                  <a:path w="1770" h="18637" extrusionOk="0">
                    <a:moveTo>
                      <a:pt x="1430" y="18076"/>
                    </a:moveTo>
                    <a:cubicBezTo>
                      <a:pt x="1552" y="18076"/>
                      <a:pt x="1651" y="18176"/>
                      <a:pt x="1651" y="18297"/>
                    </a:cubicBezTo>
                    <a:cubicBezTo>
                      <a:pt x="1651" y="18419"/>
                      <a:pt x="1552" y="18518"/>
                      <a:pt x="1430" y="18518"/>
                    </a:cubicBezTo>
                    <a:cubicBezTo>
                      <a:pt x="1309" y="18518"/>
                      <a:pt x="1209" y="18419"/>
                      <a:pt x="1209" y="18297"/>
                    </a:cubicBezTo>
                    <a:cubicBezTo>
                      <a:pt x="1209" y="18176"/>
                      <a:pt x="1309" y="18076"/>
                      <a:pt x="1430" y="18076"/>
                    </a:cubicBezTo>
                    <a:close/>
                    <a:moveTo>
                      <a:pt x="0" y="1"/>
                    </a:moveTo>
                    <a:lnTo>
                      <a:pt x="0" y="9461"/>
                    </a:lnTo>
                    <a:lnTo>
                      <a:pt x="1372" y="10822"/>
                    </a:lnTo>
                    <a:lnTo>
                      <a:pt x="1372" y="17966"/>
                    </a:lnTo>
                    <a:cubicBezTo>
                      <a:pt x="1212" y="17993"/>
                      <a:pt x="1093" y="18131"/>
                      <a:pt x="1093" y="18297"/>
                    </a:cubicBezTo>
                    <a:cubicBezTo>
                      <a:pt x="1093" y="18485"/>
                      <a:pt x="1245" y="18637"/>
                      <a:pt x="1430" y="18637"/>
                    </a:cubicBezTo>
                    <a:cubicBezTo>
                      <a:pt x="1618" y="18637"/>
                      <a:pt x="1770" y="18485"/>
                      <a:pt x="1770" y="18297"/>
                    </a:cubicBezTo>
                    <a:cubicBezTo>
                      <a:pt x="1770" y="18131"/>
                      <a:pt x="1648" y="17993"/>
                      <a:pt x="1491" y="17966"/>
                    </a:cubicBezTo>
                    <a:lnTo>
                      <a:pt x="1491" y="10772"/>
                    </a:lnTo>
                    <a:lnTo>
                      <a:pt x="119" y="9411"/>
                    </a:lnTo>
                    <a:lnTo>
                      <a:pt x="119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0" name="Google Shape;3610;p37"/>
              <p:cNvSpPr/>
              <p:nvPr/>
            </p:nvSpPr>
            <p:spPr>
              <a:xfrm>
                <a:off x="2383650" y="1447800"/>
                <a:ext cx="355075" cy="632575"/>
              </a:xfrm>
              <a:custGeom>
                <a:avLst/>
                <a:gdLst/>
                <a:ahLst/>
                <a:cxnLst/>
                <a:rect l="l" t="t" r="r" b="b"/>
                <a:pathLst>
                  <a:path w="14203" h="25303" extrusionOk="0">
                    <a:moveTo>
                      <a:pt x="340" y="24743"/>
                    </a:moveTo>
                    <a:cubicBezTo>
                      <a:pt x="461" y="24743"/>
                      <a:pt x="558" y="24842"/>
                      <a:pt x="558" y="24963"/>
                    </a:cubicBezTo>
                    <a:cubicBezTo>
                      <a:pt x="558" y="25085"/>
                      <a:pt x="461" y="25184"/>
                      <a:pt x="340" y="25184"/>
                    </a:cubicBezTo>
                    <a:cubicBezTo>
                      <a:pt x="218" y="25184"/>
                      <a:pt x="119" y="25085"/>
                      <a:pt x="119" y="24963"/>
                    </a:cubicBezTo>
                    <a:cubicBezTo>
                      <a:pt x="119" y="24842"/>
                      <a:pt x="218" y="24743"/>
                      <a:pt x="340" y="24743"/>
                    </a:cubicBezTo>
                    <a:close/>
                    <a:moveTo>
                      <a:pt x="14120" y="0"/>
                    </a:moveTo>
                    <a:lnTo>
                      <a:pt x="5115" y="9046"/>
                    </a:lnTo>
                    <a:lnTo>
                      <a:pt x="5099" y="9063"/>
                    </a:lnTo>
                    <a:lnTo>
                      <a:pt x="5099" y="16044"/>
                    </a:lnTo>
                    <a:lnTo>
                      <a:pt x="1234" y="19926"/>
                    </a:lnTo>
                    <a:lnTo>
                      <a:pt x="1234" y="21275"/>
                    </a:lnTo>
                    <a:lnTo>
                      <a:pt x="279" y="22236"/>
                    </a:lnTo>
                    <a:lnTo>
                      <a:pt x="279" y="24632"/>
                    </a:lnTo>
                    <a:cubicBezTo>
                      <a:pt x="122" y="24660"/>
                      <a:pt x="0" y="24798"/>
                      <a:pt x="0" y="24963"/>
                    </a:cubicBezTo>
                    <a:cubicBezTo>
                      <a:pt x="0" y="25151"/>
                      <a:pt x="152" y="25303"/>
                      <a:pt x="337" y="25303"/>
                    </a:cubicBezTo>
                    <a:cubicBezTo>
                      <a:pt x="525" y="25303"/>
                      <a:pt x="676" y="25151"/>
                      <a:pt x="676" y="24963"/>
                    </a:cubicBezTo>
                    <a:cubicBezTo>
                      <a:pt x="676" y="24798"/>
                      <a:pt x="555" y="24660"/>
                      <a:pt x="398" y="24632"/>
                    </a:cubicBezTo>
                    <a:lnTo>
                      <a:pt x="398" y="22286"/>
                    </a:lnTo>
                    <a:lnTo>
                      <a:pt x="1353" y="21325"/>
                    </a:lnTo>
                    <a:lnTo>
                      <a:pt x="1353" y="19975"/>
                    </a:lnTo>
                    <a:lnTo>
                      <a:pt x="5215" y="16094"/>
                    </a:lnTo>
                    <a:lnTo>
                      <a:pt x="5215" y="9110"/>
                    </a:lnTo>
                    <a:lnTo>
                      <a:pt x="14203" y="83"/>
                    </a:lnTo>
                    <a:lnTo>
                      <a:pt x="14120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1" name="Google Shape;3611;p37"/>
              <p:cNvSpPr/>
              <p:nvPr/>
            </p:nvSpPr>
            <p:spPr>
              <a:xfrm>
                <a:off x="2570600" y="2009975"/>
                <a:ext cx="134375" cy="180625"/>
              </a:xfrm>
              <a:custGeom>
                <a:avLst/>
                <a:gdLst/>
                <a:ahLst/>
                <a:cxnLst/>
                <a:rect l="l" t="t" r="r" b="b"/>
                <a:pathLst>
                  <a:path w="5375" h="7225" extrusionOk="0">
                    <a:moveTo>
                      <a:pt x="340" y="6667"/>
                    </a:moveTo>
                    <a:cubicBezTo>
                      <a:pt x="461" y="6667"/>
                      <a:pt x="561" y="6766"/>
                      <a:pt x="561" y="6888"/>
                    </a:cubicBezTo>
                    <a:cubicBezTo>
                      <a:pt x="561" y="7009"/>
                      <a:pt x="461" y="7109"/>
                      <a:pt x="340" y="7109"/>
                    </a:cubicBezTo>
                    <a:cubicBezTo>
                      <a:pt x="218" y="7109"/>
                      <a:pt x="119" y="7009"/>
                      <a:pt x="119" y="6888"/>
                    </a:cubicBezTo>
                    <a:cubicBezTo>
                      <a:pt x="119" y="6766"/>
                      <a:pt x="218" y="6667"/>
                      <a:pt x="340" y="6667"/>
                    </a:cubicBezTo>
                    <a:close/>
                    <a:moveTo>
                      <a:pt x="5292" y="0"/>
                    </a:moveTo>
                    <a:lnTo>
                      <a:pt x="298" y="5033"/>
                    </a:lnTo>
                    <a:lnTo>
                      <a:pt x="282" y="5049"/>
                    </a:lnTo>
                    <a:lnTo>
                      <a:pt x="282" y="6554"/>
                    </a:lnTo>
                    <a:cubicBezTo>
                      <a:pt x="122" y="6581"/>
                      <a:pt x="0" y="6719"/>
                      <a:pt x="0" y="6888"/>
                    </a:cubicBezTo>
                    <a:cubicBezTo>
                      <a:pt x="0" y="7073"/>
                      <a:pt x="152" y="7224"/>
                      <a:pt x="340" y="7224"/>
                    </a:cubicBezTo>
                    <a:cubicBezTo>
                      <a:pt x="528" y="7224"/>
                      <a:pt x="679" y="7073"/>
                      <a:pt x="679" y="6888"/>
                    </a:cubicBezTo>
                    <a:cubicBezTo>
                      <a:pt x="679" y="6719"/>
                      <a:pt x="558" y="6581"/>
                      <a:pt x="398" y="6554"/>
                    </a:cubicBezTo>
                    <a:lnTo>
                      <a:pt x="398" y="5099"/>
                    </a:lnTo>
                    <a:lnTo>
                      <a:pt x="5375" y="83"/>
                    </a:lnTo>
                    <a:lnTo>
                      <a:pt x="5292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2" name="Google Shape;3612;p37"/>
              <p:cNvSpPr/>
              <p:nvPr/>
            </p:nvSpPr>
            <p:spPr>
              <a:xfrm>
                <a:off x="2598200" y="2046475"/>
                <a:ext cx="106775" cy="190075"/>
              </a:xfrm>
              <a:custGeom>
                <a:avLst/>
                <a:gdLst/>
                <a:ahLst/>
                <a:cxnLst/>
                <a:rect l="l" t="t" r="r" b="b"/>
                <a:pathLst>
                  <a:path w="4271" h="7603" extrusionOk="0">
                    <a:moveTo>
                      <a:pt x="340" y="7045"/>
                    </a:moveTo>
                    <a:cubicBezTo>
                      <a:pt x="461" y="7045"/>
                      <a:pt x="561" y="7145"/>
                      <a:pt x="561" y="7266"/>
                    </a:cubicBezTo>
                    <a:cubicBezTo>
                      <a:pt x="561" y="7388"/>
                      <a:pt x="461" y="7487"/>
                      <a:pt x="340" y="7487"/>
                    </a:cubicBezTo>
                    <a:cubicBezTo>
                      <a:pt x="219" y="7487"/>
                      <a:pt x="119" y="7388"/>
                      <a:pt x="119" y="7266"/>
                    </a:cubicBezTo>
                    <a:cubicBezTo>
                      <a:pt x="119" y="7145"/>
                      <a:pt x="219" y="7045"/>
                      <a:pt x="340" y="7045"/>
                    </a:cubicBezTo>
                    <a:close/>
                    <a:moveTo>
                      <a:pt x="4188" y="1"/>
                    </a:moveTo>
                    <a:lnTo>
                      <a:pt x="299" y="3920"/>
                    </a:lnTo>
                    <a:lnTo>
                      <a:pt x="279" y="3937"/>
                    </a:lnTo>
                    <a:lnTo>
                      <a:pt x="279" y="6932"/>
                    </a:lnTo>
                    <a:cubicBezTo>
                      <a:pt x="122" y="6960"/>
                      <a:pt x="0" y="7098"/>
                      <a:pt x="0" y="7266"/>
                    </a:cubicBezTo>
                    <a:cubicBezTo>
                      <a:pt x="0" y="7451"/>
                      <a:pt x="152" y="7603"/>
                      <a:pt x="340" y="7603"/>
                    </a:cubicBezTo>
                    <a:cubicBezTo>
                      <a:pt x="525" y="7603"/>
                      <a:pt x="677" y="7451"/>
                      <a:pt x="677" y="7266"/>
                    </a:cubicBezTo>
                    <a:cubicBezTo>
                      <a:pt x="677" y="7101"/>
                      <a:pt x="558" y="6963"/>
                      <a:pt x="398" y="6935"/>
                    </a:cubicBezTo>
                    <a:lnTo>
                      <a:pt x="398" y="3987"/>
                    </a:lnTo>
                    <a:lnTo>
                      <a:pt x="4271" y="83"/>
                    </a:lnTo>
                    <a:lnTo>
                      <a:pt x="4188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3" name="Google Shape;3613;p37"/>
              <p:cNvSpPr/>
              <p:nvPr/>
            </p:nvSpPr>
            <p:spPr>
              <a:xfrm>
                <a:off x="2318275" y="2070425"/>
                <a:ext cx="36950" cy="307200"/>
              </a:xfrm>
              <a:custGeom>
                <a:avLst/>
                <a:gdLst/>
                <a:ahLst/>
                <a:cxnLst/>
                <a:rect l="l" t="t" r="r" b="b"/>
                <a:pathLst>
                  <a:path w="1478" h="12288" extrusionOk="0">
                    <a:moveTo>
                      <a:pt x="1138" y="119"/>
                    </a:moveTo>
                    <a:cubicBezTo>
                      <a:pt x="1260" y="119"/>
                      <a:pt x="1359" y="219"/>
                      <a:pt x="1359" y="340"/>
                    </a:cubicBezTo>
                    <a:cubicBezTo>
                      <a:pt x="1359" y="461"/>
                      <a:pt x="1260" y="561"/>
                      <a:pt x="1138" y="561"/>
                    </a:cubicBezTo>
                    <a:cubicBezTo>
                      <a:pt x="1017" y="561"/>
                      <a:pt x="917" y="461"/>
                      <a:pt x="917" y="340"/>
                    </a:cubicBezTo>
                    <a:cubicBezTo>
                      <a:pt x="917" y="219"/>
                      <a:pt x="1017" y="119"/>
                      <a:pt x="1138" y="119"/>
                    </a:cubicBezTo>
                    <a:close/>
                    <a:moveTo>
                      <a:pt x="340" y="11727"/>
                    </a:moveTo>
                    <a:cubicBezTo>
                      <a:pt x="462" y="11727"/>
                      <a:pt x="561" y="11826"/>
                      <a:pt x="561" y="11948"/>
                    </a:cubicBezTo>
                    <a:cubicBezTo>
                      <a:pt x="561" y="12069"/>
                      <a:pt x="462" y="12169"/>
                      <a:pt x="340" y="12169"/>
                    </a:cubicBezTo>
                    <a:cubicBezTo>
                      <a:pt x="219" y="12169"/>
                      <a:pt x="120" y="12069"/>
                      <a:pt x="120" y="11948"/>
                    </a:cubicBezTo>
                    <a:cubicBezTo>
                      <a:pt x="120" y="11826"/>
                      <a:pt x="219" y="11727"/>
                      <a:pt x="340" y="11727"/>
                    </a:cubicBezTo>
                    <a:close/>
                    <a:moveTo>
                      <a:pt x="1138" y="0"/>
                    </a:moveTo>
                    <a:cubicBezTo>
                      <a:pt x="953" y="0"/>
                      <a:pt x="801" y="152"/>
                      <a:pt x="801" y="340"/>
                    </a:cubicBezTo>
                    <a:cubicBezTo>
                      <a:pt x="801" y="506"/>
                      <a:pt x="920" y="644"/>
                      <a:pt x="1080" y="671"/>
                    </a:cubicBezTo>
                    <a:lnTo>
                      <a:pt x="1080" y="2824"/>
                    </a:lnTo>
                    <a:lnTo>
                      <a:pt x="282" y="3628"/>
                    </a:lnTo>
                    <a:lnTo>
                      <a:pt x="282" y="11617"/>
                    </a:lnTo>
                    <a:cubicBezTo>
                      <a:pt x="122" y="11644"/>
                      <a:pt x="1" y="11782"/>
                      <a:pt x="1" y="11948"/>
                    </a:cubicBezTo>
                    <a:cubicBezTo>
                      <a:pt x="1" y="12136"/>
                      <a:pt x="153" y="12287"/>
                      <a:pt x="340" y="12287"/>
                    </a:cubicBezTo>
                    <a:cubicBezTo>
                      <a:pt x="528" y="12287"/>
                      <a:pt x="680" y="12136"/>
                      <a:pt x="680" y="11948"/>
                    </a:cubicBezTo>
                    <a:cubicBezTo>
                      <a:pt x="680" y="11782"/>
                      <a:pt x="558" y="11644"/>
                      <a:pt x="398" y="11617"/>
                    </a:cubicBezTo>
                    <a:lnTo>
                      <a:pt x="398" y="3675"/>
                    </a:lnTo>
                    <a:lnTo>
                      <a:pt x="1199" y="2874"/>
                    </a:lnTo>
                    <a:lnTo>
                      <a:pt x="1199" y="671"/>
                    </a:lnTo>
                    <a:cubicBezTo>
                      <a:pt x="1356" y="644"/>
                      <a:pt x="1478" y="506"/>
                      <a:pt x="1478" y="340"/>
                    </a:cubicBezTo>
                    <a:cubicBezTo>
                      <a:pt x="1478" y="152"/>
                      <a:pt x="1326" y="0"/>
                      <a:pt x="1138" y="0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4" name="Google Shape;3614;p37"/>
              <p:cNvSpPr/>
              <p:nvPr/>
            </p:nvSpPr>
            <p:spPr>
              <a:xfrm>
                <a:off x="2056800" y="1031225"/>
                <a:ext cx="185725" cy="1020175"/>
              </a:xfrm>
              <a:custGeom>
                <a:avLst/>
                <a:gdLst/>
                <a:ahLst/>
                <a:cxnLst/>
                <a:rect l="l" t="t" r="r" b="b"/>
                <a:pathLst>
                  <a:path w="7429" h="40807" extrusionOk="0">
                    <a:moveTo>
                      <a:pt x="3641" y="120"/>
                    </a:moveTo>
                    <a:cubicBezTo>
                      <a:pt x="3763" y="120"/>
                      <a:pt x="3862" y="219"/>
                      <a:pt x="3862" y="340"/>
                    </a:cubicBezTo>
                    <a:cubicBezTo>
                      <a:pt x="3862" y="459"/>
                      <a:pt x="3763" y="559"/>
                      <a:pt x="3641" y="559"/>
                    </a:cubicBezTo>
                    <a:cubicBezTo>
                      <a:pt x="3520" y="559"/>
                      <a:pt x="3421" y="459"/>
                      <a:pt x="3421" y="340"/>
                    </a:cubicBezTo>
                    <a:cubicBezTo>
                      <a:pt x="3421" y="219"/>
                      <a:pt x="3520" y="120"/>
                      <a:pt x="3641" y="120"/>
                    </a:cubicBezTo>
                    <a:close/>
                    <a:moveTo>
                      <a:pt x="3641" y="1"/>
                    </a:moveTo>
                    <a:cubicBezTo>
                      <a:pt x="3457" y="1"/>
                      <a:pt x="3305" y="153"/>
                      <a:pt x="3305" y="340"/>
                    </a:cubicBezTo>
                    <a:cubicBezTo>
                      <a:pt x="3305" y="412"/>
                      <a:pt x="3327" y="478"/>
                      <a:pt x="3365" y="534"/>
                    </a:cubicBezTo>
                    <a:lnTo>
                      <a:pt x="0" y="3904"/>
                    </a:lnTo>
                    <a:lnTo>
                      <a:pt x="0" y="22284"/>
                    </a:lnTo>
                    <a:lnTo>
                      <a:pt x="1372" y="23645"/>
                    </a:lnTo>
                    <a:lnTo>
                      <a:pt x="1372" y="25930"/>
                    </a:lnTo>
                    <a:lnTo>
                      <a:pt x="7310" y="31860"/>
                    </a:lnTo>
                    <a:lnTo>
                      <a:pt x="7310" y="40807"/>
                    </a:lnTo>
                    <a:lnTo>
                      <a:pt x="7429" y="40807"/>
                    </a:lnTo>
                    <a:lnTo>
                      <a:pt x="7429" y="31810"/>
                    </a:lnTo>
                    <a:lnTo>
                      <a:pt x="1491" y="25883"/>
                    </a:lnTo>
                    <a:lnTo>
                      <a:pt x="1491" y="23595"/>
                    </a:lnTo>
                    <a:lnTo>
                      <a:pt x="119" y="22234"/>
                    </a:lnTo>
                    <a:lnTo>
                      <a:pt x="119" y="3954"/>
                    </a:lnTo>
                    <a:lnTo>
                      <a:pt x="3448" y="616"/>
                    </a:lnTo>
                    <a:cubicBezTo>
                      <a:pt x="3503" y="655"/>
                      <a:pt x="3570" y="677"/>
                      <a:pt x="3641" y="677"/>
                    </a:cubicBezTo>
                    <a:cubicBezTo>
                      <a:pt x="3829" y="677"/>
                      <a:pt x="3981" y="525"/>
                      <a:pt x="3981" y="340"/>
                    </a:cubicBezTo>
                    <a:cubicBezTo>
                      <a:pt x="3981" y="153"/>
                      <a:pt x="3829" y="1"/>
                      <a:pt x="3641" y="1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5" name="Google Shape;3615;p37"/>
              <p:cNvSpPr/>
              <p:nvPr/>
            </p:nvSpPr>
            <p:spPr>
              <a:xfrm>
                <a:off x="2103525" y="1076775"/>
                <a:ext cx="86150" cy="631775"/>
              </a:xfrm>
              <a:custGeom>
                <a:avLst/>
                <a:gdLst/>
                <a:ahLst/>
                <a:cxnLst/>
                <a:rect l="l" t="t" r="r" b="b"/>
                <a:pathLst>
                  <a:path w="3446" h="25271" extrusionOk="0">
                    <a:moveTo>
                      <a:pt x="3106" y="24713"/>
                    </a:moveTo>
                    <a:cubicBezTo>
                      <a:pt x="3230" y="24713"/>
                      <a:pt x="3327" y="24809"/>
                      <a:pt x="3327" y="24934"/>
                    </a:cubicBezTo>
                    <a:cubicBezTo>
                      <a:pt x="3327" y="25055"/>
                      <a:pt x="3227" y="25154"/>
                      <a:pt x="3106" y="25154"/>
                    </a:cubicBezTo>
                    <a:cubicBezTo>
                      <a:pt x="2984" y="25154"/>
                      <a:pt x="2888" y="25055"/>
                      <a:pt x="2888" y="24934"/>
                    </a:cubicBezTo>
                    <a:cubicBezTo>
                      <a:pt x="2888" y="24812"/>
                      <a:pt x="2984" y="24713"/>
                      <a:pt x="3106" y="24713"/>
                    </a:cubicBezTo>
                    <a:close/>
                    <a:moveTo>
                      <a:pt x="2667" y="1"/>
                    </a:moveTo>
                    <a:lnTo>
                      <a:pt x="0" y="2673"/>
                    </a:lnTo>
                    <a:lnTo>
                      <a:pt x="0" y="19871"/>
                    </a:lnTo>
                    <a:lnTo>
                      <a:pt x="1408" y="21268"/>
                    </a:lnTo>
                    <a:lnTo>
                      <a:pt x="2289" y="21268"/>
                    </a:lnTo>
                    <a:lnTo>
                      <a:pt x="3048" y="22021"/>
                    </a:lnTo>
                    <a:lnTo>
                      <a:pt x="3048" y="24600"/>
                    </a:lnTo>
                    <a:cubicBezTo>
                      <a:pt x="2890" y="24627"/>
                      <a:pt x="2769" y="24765"/>
                      <a:pt x="2769" y="24934"/>
                    </a:cubicBezTo>
                    <a:cubicBezTo>
                      <a:pt x="2769" y="25119"/>
                      <a:pt x="2921" y="25270"/>
                      <a:pt x="3106" y="25270"/>
                    </a:cubicBezTo>
                    <a:cubicBezTo>
                      <a:pt x="3293" y="25270"/>
                      <a:pt x="3445" y="25119"/>
                      <a:pt x="3445" y="24934"/>
                    </a:cubicBezTo>
                    <a:cubicBezTo>
                      <a:pt x="3445" y="24765"/>
                      <a:pt x="3324" y="24627"/>
                      <a:pt x="3167" y="24600"/>
                    </a:cubicBezTo>
                    <a:lnTo>
                      <a:pt x="3167" y="21972"/>
                    </a:lnTo>
                    <a:lnTo>
                      <a:pt x="2338" y="21149"/>
                    </a:lnTo>
                    <a:lnTo>
                      <a:pt x="1455" y="21149"/>
                    </a:lnTo>
                    <a:lnTo>
                      <a:pt x="119" y="19821"/>
                    </a:lnTo>
                    <a:lnTo>
                      <a:pt x="119" y="2720"/>
                    </a:lnTo>
                    <a:lnTo>
                      <a:pt x="2750" y="84"/>
                    </a:lnTo>
                    <a:lnTo>
                      <a:pt x="2667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6" name="Google Shape;3616;p37"/>
              <p:cNvSpPr/>
              <p:nvPr/>
            </p:nvSpPr>
            <p:spPr>
              <a:xfrm>
                <a:off x="2292900" y="1580575"/>
                <a:ext cx="17000" cy="16925"/>
              </a:xfrm>
              <a:custGeom>
                <a:avLst/>
                <a:gdLst/>
                <a:ahLst/>
                <a:cxnLst/>
                <a:rect l="l" t="t" r="r" b="b"/>
                <a:pathLst>
                  <a:path w="680" h="677" extrusionOk="0">
                    <a:moveTo>
                      <a:pt x="340" y="119"/>
                    </a:moveTo>
                    <a:cubicBezTo>
                      <a:pt x="461" y="119"/>
                      <a:pt x="560" y="219"/>
                      <a:pt x="560" y="340"/>
                    </a:cubicBezTo>
                    <a:cubicBezTo>
                      <a:pt x="560" y="461"/>
                      <a:pt x="461" y="561"/>
                      <a:pt x="340" y="561"/>
                    </a:cubicBezTo>
                    <a:cubicBezTo>
                      <a:pt x="218" y="561"/>
                      <a:pt x="119" y="461"/>
                      <a:pt x="119" y="340"/>
                    </a:cubicBezTo>
                    <a:cubicBezTo>
                      <a:pt x="119" y="219"/>
                      <a:pt x="218" y="119"/>
                      <a:pt x="340" y="119"/>
                    </a:cubicBezTo>
                    <a:close/>
                    <a:moveTo>
                      <a:pt x="340" y="0"/>
                    </a:moveTo>
                    <a:cubicBezTo>
                      <a:pt x="152" y="0"/>
                      <a:pt x="0" y="152"/>
                      <a:pt x="0" y="340"/>
                    </a:cubicBezTo>
                    <a:cubicBezTo>
                      <a:pt x="0" y="525"/>
                      <a:pt x="152" y="677"/>
                      <a:pt x="340" y="677"/>
                    </a:cubicBezTo>
                    <a:cubicBezTo>
                      <a:pt x="527" y="677"/>
                      <a:pt x="679" y="525"/>
                      <a:pt x="679" y="340"/>
                    </a:cubicBezTo>
                    <a:cubicBezTo>
                      <a:pt x="679" y="152"/>
                      <a:pt x="527" y="0"/>
                      <a:pt x="340" y="0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7" name="Google Shape;3617;p37"/>
              <p:cNvSpPr/>
              <p:nvPr/>
            </p:nvSpPr>
            <p:spPr>
              <a:xfrm>
                <a:off x="2080200" y="971125"/>
                <a:ext cx="169300" cy="833775"/>
              </a:xfrm>
              <a:custGeom>
                <a:avLst/>
                <a:gdLst/>
                <a:ahLst/>
                <a:cxnLst/>
                <a:rect l="l" t="t" r="r" b="b"/>
                <a:pathLst>
                  <a:path w="6772" h="33351" extrusionOk="0">
                    <a:moveTo>
                      <a:pt x="6435" y="32792"/>
                    </a:moveTo>
                    <a:cubicBezTo>
                      <a:pt x="6556" y="32792"/>
                      <a:pt x="6656" y="32889"/>
                      <a:pt x="6656" y="33013"/>
                    </a:cubicBezTo>
                    <a:cubicBezTo>
                      <a:pt x="6656" y="33135"/>
                      <a:pt x="6556" y="33231"/>
                      <a:pt x="6435" y="33231"/>
                    </a:cubicBezTo>
                    <a:cubicBezTo>
                      <a:pt x="6313" y="33231"/>
                      <a:pt x="6214" y="33135"/>
                      <a:pt x="6214" y="33013"/>
                    </a:cubicBezTo>
                    <a:cubicBezTo>
                      <a:pt x="6214" y="32889"/>
                      <a:pt x="6313" y="32792"/>
                      <a:pt x="6435" y="32792"/>
                    </a:cubicBezTo>
                    <a:close/>
                    <a:moveTo>
                      <a:pt x="3583" y="1"/>
                    </a:moveTo>
                    <a:lnTo>
                      <a:pt x="3583" y="3012"/>
                    </a:lnTo>
                    <a:lnTo>
                      <a:pt x="0" y="6604"/>
                    </a:lnTo>
                    <a:lnTo>
                      <a:pt x="0" y="24392"/>
                    </a:lnTo>
                    <a:lnTo>
                      <a:pt x="1372" y="25753"/>
                    </a:lnTo>
                    <a:lnTo>
                      <a:pt x="1372" y="28042"/>
                    </a:lnTo>
                    <a:lnTo>
                      <a:pt x="6156" y="32817"/>
                    </a:lnTo>
                    <a:cubicBezTo>
                      <a:pt x="6117" y="32872"/>
                      <a:pt x="6095" y="32939"/>
                      <a:pt x="6095" y="33011"/>
                    </a:cubicBezTo>
                    <a:cubicBezTo>
                      <a:pt x="6095" y="33198"/>
                      <a:pt x="6247" y="33350"/>
                      <a:pt x="6435" y="33350"/>
                    </a:cubicBezTo>
                    <a:cubicBezTo>
                      <a:pt x="6620" y="33350"/>
                      <a:pt x="6772" y="33198"/>
                      <a:pt x="6772" y="33011"/>
                    </a:cubicBezTo>
                    <a:cubicBezTo>
                      <a:pt x="6772" y="32826"/>
                      <a:pt x="6620" y="32674"/>
                      <a:pt x="6435" y="32674"/>
                    </a:cubicBezTo>
                    <a:cubicBezTo>
                      <a:pt x="6363" y="32674"/>
                      <a:pt x="6294" y="32696"/>
                      <a:pt x="6239" y="32734"/>
                    </a:cubicBezTo>
                    <a:lnTo>
                      <a:pt x="1488" y="27992"/>
                    </a:lnTo>
                    <a:lnTo>
                      <a:pt x="1488" y="25703"/>
                    </a:lnTo>
                    <a:lnTo>
                      <a:pt x="116" y="24343"/>
                    </a:lnTo>
                    <a:lnTo>
                      <a:pt x="116" y="6653"/>
                    </a:lnTo>
                    <a:lnTo>
                      <a:pt x="3699" y="3062"/>
                    </a:lnTo>
                    <a:lnTo>
                      <a:pt x="3699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8" name="Google Shape;3618;p37"/>
              <p:cNvSpPr/>
              <p:nvPr/>
            </p:nvSpPr>
            <p:spPr>
              <a:xfrm>
                <a:off x="1955975" y="993200"/>
                <a:ext cx="192700" cy="1086025"/>
              </a:xfrm>
              <a:custGeom>
                <a:avLst/>
                <a:gdLst/>
                <a:ahLst/>
                <a:cxnLst/>
                <a:rect l="l" t="t" r="r" b="b"/>
                <a:pathLst>
                  <a:path w="7708" h="43441" extrusionOk="0">
                    <a:moveTo>
                      <a:pt x="7368" y="42880"/>
                    </a:moveTo>
                    <a:cubicBezTo>
                      <a:pt x="7490" y="42880"/>
                      <a:pt x="7589" y="42979"/>
                      <a:pt x="7589" y="43100"/>
                    </a:cubicBezTo>
                    <a:cubicBezTo>
                      <a:pt x="7589" y="43222"/>
                      <a:pt x="7490" y="43321"/>
                      <a:pt x="7368" y="43321"/>
                    </a:cubicBezTo>
                    <a:cubicBezTo>
                      <a:pt x="7247" y="43321"/>
                      <a:pt x="7147" y="43222"/>
                      <a:pt x="7147" y="43100"/>
                    </a:cubicBezTo>
                    <a:cubicBezTo>
                      <a:pt x="7147" y="42979"/>
                      <a:pt x="7247" y="42880"/>
                      <a:pt x="7368" y="42880"/>
                    </a:cubicBezTo>
                    <a:close/>
                    <a:moveTo>
                      <a:pt x="1149" y="1"/>
                    </a:moveTo>
                    <a:lnTo>
                      <a:pt x="1149" y="4365"/>
                    </a:lnTo>
                    <a:lnTo>
                      <a:pt x="0" y="5519"/>
                    </a:lnTo>
                    <a:lnTo>
                      <a:pt x="0" y="25074"/>
                    </a:lnTo>
                    <a:lnTo>
                      <a:pt x="1372" y="26438"/>
                    </a:lnTo>
                    <a:lnTo>
                      <a:pt x="1372" y="28724"/>
                    </a:lnTo>
                    <a:lnTo>
                      <a:pt x="7310" y="34653"/>
                    </a:lnTo>
                    <a:lnTo>
                      <a:pt x="7310" y="42769"/>
                    </a:lnTo>
                    <a:cubicBezTo>
                      <a:pt x="7150" y="42797"/>
                      <a:pt x="7031" y="42935"/>
                      <a:pt x="7031" y="43100"/>
                    </a:cubicBezTo>
                    <a:cubicBezTo>
                      <a:pt x="7031" y="43288"/>
                      <a:pt x="7183" y="43440"/>
                      <a:pt x="7368" y="43440"/>
                    </a:cubicBezTo>
                    <a:cubicBezTo>
                      <a:pt x="7556" y="43440"/>
                      <a:pt x="7708" y="43288"/>
                      <a:pt x="7708" y="43100"/>
                    </a:cubicBezTo>
                    <a:cubicBezTo>
                      <a:pt x="7708" y="42935"/>
                      <a:pt x="7586" y="42797"/>
                      <a:pt x="7429" y="42769"/>
                    </a:cubicBezTo>
                    <a:lnTo>
                      <a:pt x="7429" y="34604"/>
                    </a:lnTo>
                    <a:lnTo>
                      <a:pt x="1488" y="28674"/>
                    </a:lnTo>
                    <a:lnTo>
                      <a:pt x="1488" y="26388"/>
                    </a:lnTo>
                    <a:lnTo>
                      <a:pt x="116" y="25025"/>
                    </a:lnTo>
                    <a:lnTo>
                      <a:pt x="116" y="5569"/>
                    </a:lnTo>
                    <a:lnTo>
                      <a:pt x="1265" y="4412"/>
                    </a:lnTo>
                    <a:lnTo>
                      <a:pt x="1265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9" name="Google Shape;3619;p37"/>
              <p:cNvSpPr/>
              <p:nvPr/>
            </p:nvSpPr>
            <p:spPr>
              <a:xfrm>
                <a:off x="1979300" y="985825"/>
                <a:ext cx="192700" cy="1116500"/>
              </a:xfrm>
              <a:custGeom>
                <a:avLst/>
                <a:gdLst/>
                <a:ahLst/>
                <a:cxnLst/>
                <a:rect l="l" t="t" r="r" b="b"/>
                <a:pathLst>
                  <a:path w="7708" h="44660" extrusionOk="0">
                    <a:moveTo>
                      <a:pt x="7371" y="44102"/>
                    </a:moveTo>
                    <a:cubicBezTo>
                      <a:pt x="7492" y="44102"/>
                      <a:pt x="7592" y="44202"/>
                      <a:pt x="7592" y="44323"/>
                    </a:cubicBezTo>
                    <a:cubicBezTo>
                      <a:pt x="7592" y="44444"/>
                      <a:pt x="7492" y="44544"/>
                      <a:pt x="7371" y="44544"/>
                    </a:cubicBezTo>
                    <a:cubicBezTo>
                      <a:pt x="7249" y="44544"/>
                      <a:pt x="7150" y="44444"/>
                      <a:pt x="7150" y="44323"/>
                    </a:cubicBezTo>
                    <a:cubicBezTo>
                      <a:pt x="7150" y="44202"/>
                      <a:pt x="7249" y="44102"/>
                      <a:pt x="7371" y="44102"/>
                    </a:cubicBezTo>
                    <a:close/>
                    <a:moveTo>
                      <a:pt x="1149" y="0"/>
                    </a:moveTo>
                    <a:lnTo>
                      <a:pt x="1149" y="4953"/>
                    </a:lnTo>
                    <a:lnTo>
                      <a:pt x="0" y="6109"/>
                    </a:lnTo>
                    <a:lnTo>
                      <a:pt x="0" y="25077"/>
                    </a:lnTo>
                    <a:lnTo>
                      <a:pt x="1372" y="26438"/>
                    </a:lnTo>
                    <a:lnTo>
                      <a:pt x="1372" y="28723"/>
                    </a:lnTo>
                    <a:lnTo>
                      <a:pt x="7310" y="34653"/>
                    </a:lnTo>
                    <a:lnTo>
                      <a:pt x="7310" y="43989"/>
                    </a:lnTo>
                    <a:cubicBezTo>
                      <a:pt x="7153" y="44019"/>
                      <a:pt x="7031" y="44157"/>
                      <a:pt x="7031" y="44323"/>
                    </a:cubicBezTo>
                    <a:cubicBezTo>
                      <a:pt x="7031" y="44511"/>
                      <a:pt x="7183" y="44660"/>
                      <a:pt x="7371" y="44660"/>
                    </a:cubicBezTo>
                    <a:cubicBezTo>
                      <a:pt x="7556" y="44660"/>
                      <a:pt x="7708" y="44508"/>
                      <a:pt x="7708" y="44323"/>
                    </a:cubicBezTo>
                    <a:cubicBezTo>
                      <a:pt x="7708" y="44157"/>
                      <a:pt x="7586" y="44019"/>
                      <a:pt x="7429" y="43989"/>
                    </a:cubicBezTo>
                    <a:lnTo>
                      <a:pt x="7429" y="34603"/>
                    </a:lnTo>
                    <a:lnTo>
                      <a:pt x="1491" y="28677"/>
                    </a:lnTo>
                    <a:lnTo>
                      <a:pt x="1491" y="26388"/>
                    </a:lnTo>
                    <a:lnTo>
                      <a:pt x="119" y="25027"/>
                    </a:lnTo>
                    <a:lnTo>
                      <a:pt x="119" y="6159"/>
                    </a:lnTo>
                    <a:lnTo>
                      <a:pt x="1267" y="5003"/>
                    </a:lnTo>
                    <a:lnTo>
                      <a:pt x="1267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0" name="Google Shape;3620;p37"/>
              <p:cNvSpPr/>
              <p:nvPr/>
            </p:nvSpPr>
            <p:spPr>
              <a:xfrm>
                <a:off x="2002700" y="978500"/>
                <a:ext cx="185725" cy="1052000"/>
              </a:xfrm>
              <a:custGeom>
                <a:avLst/>
                <a:gdLst/>
                <a:ahLst/>
                <a:cxnLst/>
                <a:rect l="l" t="t" r="r" b="b"/>
                <a:pathLst>
                  <a:path w="7429" h="42080" extrusionOk="0">
                    <a:moveTo>
                      <a:pt x="1146" y="1"/>
                    </a:moveTo>
                    <a:lnTo>
                      <a:pt x="1146" y="5541"/>
                    </a:lnTo>
                    <a:lnTo>
                      <a:pt x="0" y="6698"/>
                    </a:lnTo>
                    <a:lnTo>
                      <a:pt x="0" y="25074"/>
                    </a:lnTo>
                    <a:lnTo>
                      <a:pt x="1372" y="26435"/>
                    </a:lnTo>
                    <a:lnTo>
                      <a:pt x="1372" y="28724"/>
                    </a:lnTo>
                    <a:lnTo>
                      <a:pt x="7310" y="34651"/>
                    </a:lnTo>
                    <a:lnTo>
                      <a:pt x="7310" y="42079"/>
                    </a:lnTo>
                    <a:lnTo>
                      <a:pt x="7429" y="42079"/>
                    </a:lnTo>
                    <a:lnTo>
                      <a:pt x="7429" y="34604"/>
                    </a:lnTo>
                    <a:lnTo>
                      <a:pt x="1488" y="28674"/>
                    </a:lnTo>
                    <a:lnTo>
                      <a:pt x="1488" y="26386"/>
                    </a:lnTo>
                    <a:lnTo>
                      <a:pt x="116" y="25025"/>
                    </a:lnTo>
                    <a:lnTo>
                      <a:pt x="116" y="6745"/>
                    </a:lnTo>
                    <a:lnTo>
                      <a:pt x="1264" y="5591"/>
                    </a:lnTo>
                    <a:lnTo>
                      <a:pt x="1264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1" name="Google Shape;3621;p37"/>
              <p:cNvSpPr/>
              <p:nvPr/>
            </p:nvSpPr>
            <p:spPr>
              <a:xfrm>
                <a:off x="2314900" y="1643925"/>
                <a:ext cx="69600" cy="213900"/>
              </a:xfrm>
              <a:custGeom>
                <a:avLst/>
                <a:gdLst/>
                <a:ahLst/>
                <a:cxnLst/>
                <a:rect l="l" t="t" r="r" b="b"/>
                <a:pathLst>
                  <a:path w="2784" h="8556" extrusionOk="0">
                    <a:moveTo>
                      <a:pt x="340" y="7998"/>
                    </a:moveTo>
                    <a:cubicBezTo>
                      <a:pt x="462" y="7998"/>
                      <a:pt x="561" y="8097"/>
                      <a:pt x="561" y="8219"/>
                    </a:cubicBezTo>
                    <a:cubicBezTo>
                      <a:pt x="561" y="8340"/>
                      <a:pt x="462" y="8439"/>
                      <a:pt x="340" y="8439"/>
                    </a:cubicBezTo>
                    <a:cubicBezTo>
                      <a:pt x="219" y="8439"/>
                      <a:pt x="119" y="8340"/>
                      <a:pt x="119" y="8219"/>
                    </a:cubicBezTo>
                    <a:cubicBezTo>
                      <a:pt x="119" y="8097"/>
                      <a:pt x="219" y="7998"/>
                      <a:pt x="340" y="7998"/>
                    </a:cubicBezTo>
                    <a:close/>
                    <a:moveTo>
                      <a:pt x="2667" y="1"/>
                    </a:moveTo>
                    <a:lnTo>
                      <a:pt x="2667" y="5798"/>
                    </a:lnTo>
                    <a:lnTo>
                      <a:pt x="533" y="7940"/>
                    </a:lnTo>
                    <a:cubicBezTo>
                      <a:pt x="478" y="7901"/>
                      <a:pt x="412" y="7879"/>
                      <a:pt x="340" y="7879"/>
                    </a:cubicBezTo>
                    <a:cubicBezTo>
                      <a:pt x="152" y="7879"/>
                      <a:pt x="1" y="8031"/>
                      <a:pt x="1" y="8219"/>
                    </a:cubicBezTo>
                    <a:cubicBezTo>
                      <a:pt x="1" y="8404"/>
                      <a:pt x="152" y="8555"/>
                      <a:pt x="340" y="8555"/>
                    </a:cubicBezTo>
                    <a:cubicBezTo>
                      <a:pt x="525" y="8555"/>
                      <a:pt x="677" y="8404"/>
                      <a:pt x="677" y="8219"/>
                    </a:cubicBezTo>
                    <a:cubicBezTo>
                      <a:pt x="677" y="8147"/>
                      <a:pt x="655" y="8078"/>
                      <a:pt x="616" y="8023"/>
                    </a:cubicBezTo>
                    <a:lnTo>
                      <a:pt x="2783" y="5847"/>
                    </a:lnTo>
                    <a:lnTo>
                      <a:pt x="2783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2" name="Google Shape;3622;p37"/>
              <p:cNvSpPr/>
              <p:nvPr/>
            </p:nvSpPr>
            <p:spPr>
              <a:xfrm>
                <a:off x="2219175" y="942900"/>
                <a:ext cx="620600" cy="657500"/>
              </a:xfrm>
              <a:custGeom>
                <a:avLst/>
                <a:gdLst/>
                <a:ahLst/>
                <a:cxnLst/>
                <a:rect l="l" t="t" r="r" b="b"/>
                <a:pathLst>
                  <a:path w="24824" h="26300" extrusionOk="0">
                    <a:moveTo>
                      <a:pt x="20017" y="0"/>
                    </a:moveTo>
                    <a:lnTo>
                      <a:pt x="19686" y="337"/>
                    </a:lnTo>
                    <a:lnTo>
                      <a:pt x="24354" y="4969"/>
                    </a:lnTo>
                    <a:lnTo>
                      <a:pt x="24354" y="13033"/>
                    </a:lnTo>
                    <a:lnTo>
                      <a:pt x="19965" y="17452"/>
                    </a:lnTo>
                    <a:lnTo>
                      <a:pt x="18068" y="17452"/>
                    </a:lnTo>
                    <a:lnTo>
                      <a:pt x="9756" y="25828"/>
                    </a:lnTo>
                    <a:lnTo>
                      <a:pt x="7976" y="25828"/>
                    </a:lnTo>
                    <a:lnTo>
                      <a:pt x="6910" y="24770"/>
                    </a:lnTo>
                    <a:lnTo>
                      <a:pt x="6910" y="24053"/>
                    </a:lnTo>
                    <a:lnTo>
                      <a:pt x="785" y="17974"/>
                    </a:lnTo>
                    <a:cubicBezTo>
                      <a:pt x="788" y="17955"/>
                      <a:pt x="790" y="17938"/>
                      <a:pt x="790" y="17919"/>
                    </a:cubicBezTo>
                    <a:cubicBezTo>
                      <a:pt x="790" y="17701"/>
                      <a:pt x="614" y="17521"/>
                      <a:pt x="396" y="17521"/>
                    </a:cubicBezTo>
                    <a:cubicBezTo>
                      <a:pt x="177" y="17521"/>
                      <a:pt x="1" y="17701"/>
                      <a:pt x="1" y="17919"/>
                    </a:cubicBezTo>
                    <a:cubicBezTo>
                      <a:pt x="1" y="18137"/>
                      <a:pt x="177" y="18314"/>
                      <a:pt x="396" y="18314"/>
                    </a:cubicBezTo>
                    <a:cubicBezTo>
                      <a:pt x="415" y="18314"/>
                      <a:pt x="434" y="18311"/>
                      <a:pt x="454" y="18308"/>
                    </a:cubicBezTo>
                    <a:lnTo>
                      <a:pt x="6438" y="24249"/>
                    </a:lnTo>
                    <a:lnTo>
                      <a:pt x="6438" y="24966"/>
                    </a:lnTo>
                    <a:lnTo>
                      <a:pt x="7780" y="26300"/>
                    </a:lnTo>
                    <a:lnTo>
                      <a:pt x="9952" y="26300"/>
                    </a:lnTo>
                    <a:lnTo>
                      <a:pt x="18264" y="17924"/>
                    </a:lnTo>
                    <a:lnTo>
                      <a:pt x="20161" y="17924"/>
                    </a:lnTo>
                    <a:lnTo>
                      <a:pt x="24823" y="13226"/>
                    </a:lnTo>
                    <a:lnTo>
                      <a:pt x="24823" y="4773"/>
                    </a:lnTo>
                    <a:lnTo>
                      <a:pt x="20017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3" name="Google Shape;3623;p37"/>
              <p:cNvSpPr/>
              <p:nvPr/>
            </p:nvSpPr>
            <p:spPr>
              <a:xfrm>
                <a:off x="2314900" y="1643925"/>
                <a:ext cx="46275" cy="185800"/>
              </a:xfrm>
              <a:custGeom>
                <a:avLst/>
                <a:gdLst/>
                <a:ahLst/>
                <a:cxnLst/>
                <a:rect l="l" t="t" r="r" b="b"/>
                <a:pathLst>
                  <a:path w="1851" h="7432" extrusionOk="0">
                    <a:moveTo>
                      <a:pt x="340" y="6874"/>
                    </a:moveTo>
                    <a:cubicBezTo>
                      <a:pt x="462" y="6874"/>
                      <a:pt x="561" y="6974"/>
                      <a:pt x="561" y="7095"/>
                    </a:cubicBezTo>
                    <a:cubicBezTo>
                      <a:pt x="561" y="7217"/>
                      <a:pt x="462" y="7316"/>
                      <a:pt x="340" y="7316"/>
                    </a:cubicBezTo>
                    <a:cubicBezTo>
                      <a:pt x="219" y="7316"/>
                      <a:pt x="119" y="7217"/>
                      <a:pt x="119" y="7095"/>
                    </a:cubicBezTo>
                    <a:cubicBezTo>
                      <a:pt x="119" y="6974"/>
                      <a:pt x="219" y="6874"/>
                      <a:pt x="340" y="6874"/>
                    </a:cubicBezTo>
                    <a:close/>
                    <a:moveTo>
                      <a:pt x="1731" y="1"/>
                    </a:moveTo>
                    <a:lnTo>
                      <a:pt x="1731" y="5505"/>
                    </a:lnTo>
                    <a:lnTo>
                      <a:pt x="522" y="6811"/>
                    </a:lnTo>
                    <a:cubicBezTo>
                      <a:pt x="470" y="6775"/>
                      <a:pt x="406" y="6756"/>
                      <a:pt x="340" y="6756"/>
                    </a:cubicBezTo>
                    <a:cubicBezTo>
                      <a:pt x="152" y="6756"/>
                      <a:pt x="1" y="6907"/>
                      <a:pt x="1" y="7095"/>
                    </a:cubicBezTo>
                    <a:cubicBezTo>
                      <a:pt x="1" y="7280"/>
                      <a:pt x="152" y="7432"/>
                      <a:pt x="340" y="7432"/>
                    </a:cubicBezTo>
                    <a:cubicBezTo>
                      <a:pt x="525" y="7432"/>
                      <a:pt x="677" y="7280"/>
                      <a:pt x="677" y="7095"/>
                    </a:cubicBezTo>
                    <a:cubicBezTo>
                      <a:pt x="677" y="7018"/>
                      <a:pt x="652" y="6949"/>
                      <a:pt x="608" y="6891"/>
                    </a:cubicBezTo>
                    <a:lnTo>
                      <a:pt x="1850" y="5552"/>
                    </a:lnTo>
                    <a:lnTo>
                      <a:pt x="1850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4" name="Google Shape;3624;p37"/>
              <p:cNvSpPr/>
              <p:nvPr/>
            </p:nvSpPr>
            <p:spPr>
              <a:xfrm>
                <a:off x="1462050" y="1917500"/>
                <a:ext cx="120650" cy="192425"/>
              </a:xfrm>
              <a:custGeom>
                <a:avLst/>
                <a:gdLst/>
                <a:ahLst/>
                <a:cxnLst/>
                <a:rect l="l" t="t" r="r" b="b"/>
                <a:pathLst>
                  <a:path w="4826" h="7697" extrusionOk="0">
                    <a:moveTo>
                      <a:pt x="329" y="0"/>
                    </a:moveTo>
                    <a:lnTo>
                      <a:pt x="0" y="340"/>
                    </a:lnTo>
                    <a:lnTo>
                      <a:pt x="4196" y="4395"/>
                    </a:lnTo>
                    <a:lnTo>
                      <a:pt x="4196" y="6984"/>
                    </a:lnTo>
                    <a:cubicBezTo>
                      <a:pt x="4100" y="7059"/>
                      <a:pt x="4036" y="7172"/>
                      <a:pt x="4036" y="7302"/>
                    </a:cubicBezTo>
                    <a:cubicBezTo>
                      <a:pt x="4036" y="7520"/>
                      <a:pt x="4213" y="7696"/>
                      <a:pt x="4431" y="7696"/>
                    </a:cubicBezTo>
                    <a:cubicBezTo>
                      <a:pt x="4649" y="7696"/>
                      <a:pt x="4826" y="7520"/>
                      <a:pt x="4826" y="7302"/>
                    </a:cubicBezTo>
                    <a:cubicBezTo>
                      <a:pt x="4826" y="7172"/>
                      <a:pt x="4762" y="7059"/>
                      <a:pt x="4666" y="6987"/>
                    </a:cubicBezTo>
                    <a:lnTo>
                      <a:pt x="4666" y="4193"/>
                    </a:lnTo>
                    <a:lnTo>
                      <a:pt x="329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5" name="Google Shape;3625;p37"/>
              <p:cNvSpPr/>
              <p:nvPr/>
            </p:nvSpPr>
            <p:spPr>
              <a:xfrm>
                <a:off x="2272600" y="978500"/>
                <a:ext cx="44250" cy="418450"/>
              </a:xfrm>
              <a:custGeom>
                <a:avLst/>
                <a:gdLst/>
                <a:ahLst/>
                <a:cxnLst/>
                <a:rect l="l" t="t" r="r" b="b"/>
                <a:pathLst>
                  <a:path w="1770" h="16738" extrusionOk="0">
                    <a:moveTo>
                      <a:pt x="1430" y="16180"/>
                    </a:moveTo>
                    <a:cubicBezTo>
                      <a:pt x="1552" y="16180"/>
                      <a:pt x="1651" y="16280"/>
                      <a:pt x="1651" y="16401"/>
                    </a:cubicBezTo>
                    <a:cubicBezTo>
                      <a:pt x="1651" y="16522"/>
                      <a:pt x="1552" y="16622"/>
                      <a:pt x="1430" y="16622"/>
                    </a:cubicBezTo>
                    <a:cubicBezTo>
                      <a:pt x="1309" y="16622"/>
                      <a:pt x="1210" y="16522"/>
                      <a:pt x="1210" y="16401"/>
                    </a:cubicBezTo>
                    <a:cubicBezTo>
                      <a:pt x="1210" y="16280"/>
                      <a:pt x="1309" y="16180"/>
                      <a:pt x="1430" y="16180"/>
                    </a:cubicBezTo>
                    <a:close/>
                    <a:moveTo>
                      <a:pt x="0" y="1"/>
                    </a:moveTo>
                    <a:lnTo>
                      <a:pt x="0" y="12282"/>
                    </a:lnTo>
                    <a:lnTo>
                      <a:pt x="1372" y="13643"/>
                    </a:lnTo>
                    <a:lnTo>
                      <a:pt x="1372" y="16067"/>
                    </a:lnTo>
                    <a:cubicBezTo>
                      <a:pt x="1212" y="16095"/>
                      <a:pt x="1094" y="16233"/>
                      <a:pt x="1094" y="16401"/>
                    </a:cubicBezTo>
                    <a:cubicBezTo>
                      <a:pt x="1094" y="16586"/>
                      <a:pt x="1245" y="16738"/>
                      <a:pt x="1430" y="16738"/>
                    </a:cubicBezTo>
                    <a:cubicBezTo>
                      <a:pt x="1618" y="16738"/>
                      <a:pt x="1770" y="16586"/>
                      <a:pt x="1770" y="16401"/>
                    </a:cubicBezTo>
                    <a:cubicBezTo>
                      <a:pt x="1770" y="16233"/>
                      <a:pt x="1648" y="16095"/>
                      <a:pt x="1491" y="16067"/>
                    </a:cubicBezTo>
                    <a:lnTo>
                      <a:pt x="1491" y="13596"/>
                    </a:lnTo>
                    <a:lnTo>
                      <a:pt x="119" y="12235"/>
                    </a:lnTo>
                    <a:lnTo>
                      <a:pt x="119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6" name="Google Shape;3626;p37"/>
              <p:cNvSpPr/>
              <p:nvPr/>
            </p:nvSpPr>
            <p:spPr>
              <a:xfrm>
                <a:off x="1932575" y="993200"/>
                <a:ext cx="192700" cy="1062825"/>
              </a:xfrm>
              <a:custGeom>
                <a:avLst/>
                <a:gdLst/>
                <a:ahLst/>
                <a:cxnLst/>
                <a:rect l="l" t="t" r="r" b="b"/>
                <a:pathLst>
                  <a:path w="7708" h="42513" extrusionOk="0">
                    <a:moveTo>
                      <a:pt x="7371" y="41952"/>
                    </a:moveTo>
                    <a:cubicBezTo>
                      <a:pt x="7492" y="41952"/>
                      <a:pt x="7589" y="42051"/>
                      <a:pt x="7589" y="42173"/>
                    </a:cubicBezTo>
                    <a:cubicBezTo>
                      <a:pt x="7589" y="42294"/>
                      <a:pt x="7492" y="42394"/>
                      <a:pt x="7371" y="42394"/>
                    </a:cubicBezTo>
                    <a:cubicBezTo>
                      <a:pt x="7250" y="42394"/>
                      <a:pt x="7150" y="42294"/>
                      <a:pt x="7150" y="42173"/>
                    </a:cubicBezTo>
                    <a:cubicBezTo>
                      <a:pt x="7150" y="42051"/>
                      <a:pt x="7250" y="41952"/>
                      <a:pt x="7371" y="41952"/>
                    </a:cubicBezTo>
                    <a:close/>
                    <a:moveTo>
                      <a:pt x="1149" y="1"/>
                    </a:moveTo>
                    <a:lnTo>
                      <a:pt x="1149" y="4070"/>
                    </a:lnTo>
                    <a:lnTo>
                      <a:pt x="0" y="5226"/>
                    </a:lnTo>
                    <a:lnTo>
                      <a:pt x="0" y="25370"/>
                    </a:lnTo>
                    <a:lnTo>
                      <a:pt x="1372" y="26731"/>
                    </a:lnTo>
                    <a:lnTo>
                      <a:pt x="1372" y="29019"/>
                    </a:lnTo>
                    <a:lnTo>
                      <a:pt x="7310" y="34946"/>
                    </a:lnTo>
                    <a:lnTo>
                      <a:pt x="7310" y="41839"/>
                    </a:lnTo>
                    <a:cubicBezTo>
                      <a:pt x="7153" y="41869"/>
                      <a:pt x="7031" y="42007"/>
                      <a:pt x="7031" y="42173"/>
                    </a:cubicBezTo>
                    <a:cubicBezTo>
                      <a:pt x="7031" y="42361"/>
                      <a:pt x="7183" y="42512"/>
                      <a:pt x="7371" y="42512"/>
                    </a:cubicBezTo>
                    <a:cubicBezTo>
                      <a:pt x="7556" y="42512"/>
                      <a:pt x="7708" y="42361"/>
                      <a:pt x="7708" y="42173"/>
                    </a:cubicBezTo>
                    <a:cubicBezTo>
                      <a:pt x="7708" y="42007"/>
                      <a:pt x="7586" y="41869"/>
                      <a:pt x="7429" y="41839"/>
                    </a:cubicBezTo>
                    <a:lnTo>
                      <a:pt x="7429" y="34899"/>
                    </a:lnTo>
                    <a:lnTo>
                      <a:pt x="1491" y="28970"/>
                    </a:lnTo>
                    <a:lnTo>
                      <a:pt x="1491" y="26681"/>
                    </a:lnTo>
                    <a:lnTo>
                      <a:pt x="119" y="25320"/>
                    </a:lnTo>
                    <a:lnTo>
                      <a:pt x="119" y="5273"/>
                    </a:lnTo>
                    <a:lnTo>
                      <a:pt x="1265" y="4120"/>
                    </a:lnTo>
                    <a:lnTo>
                      <a:pt x="1265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7" name="Google Shape;3627;p37"/>
              <p:cNvSpPr/>
              <p:nvPr/>
            </p:nvSpPr>
            <p:spPr>
              <a:xfrm>
                <a:off x="2345275" y="1417575"/>
                <a:ext cx="393450" cy="629950"/>
              </a:xfrm>
              <a:custGeom>
                <a:avLst/>
                <a:gdLst/>
                <a:ahLst/>
                <a:cxnLst/>
                <a:rect l="l" t="t" r="r" b="b"/>
                <a:pathLst>
                  <a:path w="15738" h="25198" extrusionOk="0">
                    <a:moveTo>
                      <a:pt x="15655" y="0"/>
                    </a:moveTo>
                    <a:lnTo>
                      <a:pt x="5731" y="9966"/>
                    </a:lnTo>
                    <a:lnTo>
                      <a:pt x="5714" y="9982"/>
                    </a:lnTo>
                    <a:lnTo>
                      <a:pt x="5714" y="16963"/>
                    </a:lnTo>
                    <a:lnTo>
                      <a:pt x="17" y="22689"/>
                    </a:lnTo>
                    <a:lnTo>
                      <a:pt x="0" y="22705"/>
                    </a:lnTo>
                    <a:lnTo>
                      <a:pt x="0" y="25198"/>
                    </a:lnTo>
                    <a:lnTo>
                      <a:pt x="119" y="25198"/>
                    </a:lnTo>
                    <a:lnTo>
                      <a:pt x="119" y="22752"/>
                    </a:lnTo>
                    <a:lnTo>
                      <a:pt x="5814" y="17030"/>
                    </a:lnTo>
                    <a:lnTo>
                      <a:pt x="5830" y="17013"/>
                    </a:lnTo>
                    <a:lnTo>
                      <a:pt x="5830" y="10029"/>
                    </a:lnTo>
                    <a:lnTo>
                      <a:pt x="15738" y="83"/>
                    </a:lnTo>
                    <a:lnTo>
                      <a:pt x="15655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8" name="Google Shape;3628;p37"/>
              <p:cNvSpPr/>
              <p:nvPr/>
            </p:nvSpPr>
            <p:spPr>
              <a:xfrm>
                <a:off x="2296000" y="978025"/>
                <a:ext cx="44175" cy="442475"/>
              </a:xfrm>
              <a:custGeom>
                <a:avLst/>
                <a:gdLst/>
                <a:ahLst/>
                <a:cxnLst/>
                <a:rect l="l" t="t" r="r" b="b"/>
                <a:pathLst>
                  <a:path w="1767" h="17699" extrusionOk="0">
                    <a:moveTo>
                      <a:pt x="1430" y="17138"/>
                    </a:moveTo>
                    <a:cubicBezTo>
                      <a:pt x="1552" y="17138"/>
                      <a:pt x="1651" y="17237"/>
                      <a:pt x="1651" y="17359"/>
                    </a:cubicBezTo>
                    <a:cubicBezTo>
                      <a:pt x="1651" y="17480"/>
                      <a:pt x="1552" y="17579"/>
                      <a:pt x="1430" y="17579"/>
                    </a:cubicBezTo>
                    <a:cubicBezTo>
                      <a:pt x="1309" y="17579"/>
                      <a:pt x="1209" y="17480"/>
                      <a:pt x="1209" y="17359"/>
                    </a:cubicBezTo>
                    <a:cubicBezTo>
                      <a:pt x="1209" y="17237"/>
                      <a:pt x="1309" y="17138"/>
                      <a:pt x="1430" y="17138"/>
                    </a:cubicBezTo>
                    <a:close/>
                    <a:moveTo>
                      <a:pt x="0" y="1"/>
                    </a:moveTo>
                    <a:lnTo>
                      <a:pt x="0" y="9753"/>
                    </a:lnTo>
                    <a:lnTo>
                      <a:pt x="1372" y="11117"/>
                    </a:lnTo>
                    <a:lnTo>
                      <a:pt x="1372" y="17027"/>
                    </a:lnTo>
                    <a:lnTo>
                      <a:pt x="1369" y="17027"/>
                    </a:lnTo>
                    <a:cubicBezTo>
                      <a:pt x="1212" y="17055"/>
                      <a:pt x="1091" y="17193"/>
                      <a:pt x="1091" y="17359"/>
                    </a:cubicBezTo>
                    <a:cubicBezTo>
                      <a:pt x="1091" y="17546"/>
                      <a:pt x="1242" y="17698"/>
                      <a:pt x="1430" y="17698"/>
                    </a:cubicBezTo>
                    <a:cubicBezTo>
                      <a:pt x="1615" y="17698"/>
                      <a:pt x="1767" y="17546"/>
                      <a:pt x="1767" y="17359"/>
                    </a:cubicBezTo>
                    <a:cubicBezTo>
                      <a:pt x="1767" y="17193"/>
                      <a:pt x="1645" y="17055"/>
                      <a:pt x="1488" y="17027"/>
                    </a:cubicBezTo>
                    <a:lnTo>
                      <a:pt x="1488" y="11067"/>
                    </a:lnTo>
                    <a:lnTo>
                      <a:pt x="116" y="9704"/>
                    </a:lnTo>
                    <a:lnTo>
                      <a:pt x="116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9" name="Google Shape;3629;p37"/>
              <p:cNvSpPr/>
              <p:nvPr/>
            </p:nvSpPr>
            <p:spPr>
              <a:xfrm>
                <a:off x="1459000" y="1041375"/>
                <a:ext cx="299475" cy="684350"/>
              </a:xfrm>
              <a:custGeom>
                <a:avLst/>
                <a:gdLst/>
                <a:ahLst/>
                <a:cxnLst/>
                <a:rect l="l" t="t" r="r" b="b"/>
                <a:pathLst>
                  <a:path w="11979" h="27374" extrusionOk="0">
                    <a:moveTo>
                      <a:pt x="11642" y="26816"/>
                    </a:moveTo>
                    <a:cubicBezTo>
                      <a:pt x="11763" y="26816"/>
                      <a:pt x="11863" y="26916"/>
                      <a:pt x="11863" y="27037"/>
                    </a:cubicBezTo>
                    <a:cubicBezTo>
                      <a:pt x="11863" y="27158"/>
                      <a:pt x="11763" y="27258"/>
                      <a:pt x="11642" y="27258"/>
                    </a:cubicBezTo>
                    <a:cubicBezTo>
                      <a:pt x="11520" y="27258"/>
                      <a:pt x="11421" y="27158"/>
                      <a:pt x="11421" y="27037"/>
                    </a:cubicBezTo>
                    <a:cubicBezTo>
                      <a:pt x="11421" y="26916"/>
                      <a:pt x="11520" y="26816"/>
                      <a:pt x="11642" y="26816"/>
                    </a:cubicBezTo>
                    <a:close/>
                    <a:moveTo>
                      <a:pt x="84" y="1"/>
                    </a:moveTo>
                    <a:lnTo>
                      <a:pt x="1" y="84"/>
                    </a:lnTo>
                    <a:lnTo>
                      <a:pt x="9373" y="9442"/>
                    </a:lnTo>
                    <a:lnTo>
                      <a:pt x="9373" y="24856"/>
                    </a:lnTo>
                    <a:lnTo>
                      <a:pt x="11363" y="26844"/>
                    </a:lnTo>
                    <a:cubicBezTo>
                      <a:pt x="11324" y="26896"/>
                      <a:pt x="11302" y="26965"/>
                      <a:pt x="11302" y="27037"/>
                    </a:cubicBezTo>
                    <a:cubicBezTo>
                      <a:pt x="11302" y="27222"/>
                      <a:pt x="11454" y="27374"/>
                      <a:pt x="11642" y="27374"/>
                    </a:cubicBezTo>
                    <a:cubicBezTo>
                      <a:pt x="11827" y="27374"/>
                      <a:pt x="11979" y="27222"/>
                      <a:pt x="11979" y="27037"/>
                    </a:cubicBezTo>
                    <a:cubicBezTo>
                      <a:pt x="11979" y="26849"/>
                      <a:pt x="11827" y="26697"/>
                      <a:pt x="11642" y="26697"/>
                    </a:cubicBezTo>
                    <a:cubicBezTo>
                      <a:pt x="11567" y="26697"/>
                      <a:pt x="11501" y="26720"/>
                      <a:pt x="11446" y="26758"/>
                    </a:cubicBezTo>
                    <a:lnTo>
                      <a:pt x="9492" y="24807"/>
                    </a:lnTo>
                    <a:lnTo>
                      <a:pt x="9492" y="9392"/>
                    </a:lnTo>
                    <a:lnTo>
                      <a:pt x="84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0" name="Google Shape;3630;p37"/>
              <p:cNvSpPr/>
              <p:nvPr/>
            </p:nvSpPr>
            <p:spPr>
              <a:xfrm>
                <a:off x="1479300" y="966925"/>
                <a:ext cx="291325" cy="642025"/>
              </a:xfrm>
              <a:custGeom>
                <a:avLst/>
                <a:gdLst/>
                <a:ahLst/>
                <a:cxnLst/>
                <a:rect l="l" t="t" r="r" b="b"/>
                <a:pathLst>
                  <a:path w="11653" h="25681" extrusionOk="0">
                    <a:moveTo>
                      <a:pt x="326" y="0"/>
                    </a:moveTo>
                    <a:lnTo>
                      <a:pt x="1" y="337"/>
                    </a:lnTo>
                    <a:lnTo>
                      <a:pt x="11020" y="10992"/>
                    </a:lnTo>
                    <a:lnTo>
                      <a:pt x="11020" y="24972"/>
                    </a:lnTo>
                    <a:cubicBezTo>
                      <a:pt x="10924" y="25043"/>
                      <a:pt x="10860" y="25157"/>
                      <a:pt x="10860" y="25286"/>
                    </a:cubicBezTo>
                    <a:cubicBezTo>
                      <a:pt x="10860" y="25504"/>
                      <a:pt x="11037" y="25681"/>
                      <a:pt x="11258" y="25681"/>
                    </a:cubicBezTo>
                    <a:cubicBezTo>
                      <a:pt x="11476" y="25681"/>
                      <a:pt x="11653" y="25504"/>
                      <a:pt x="11653" y="25286"/>
                    </a:cubicBezTo>
                    <a:cubicBezTo>
                      <a:pt x="11653" y="25157"/>
                      <a:pt x="11589" y="25043"/>
                      <a:pt x="11492" y="24972"/>
                    </a:cubicBezTo>
                    <a:lnTo>
                      <a:pt x="11492" y="10794"/>
                    </a:lnTo>
                    <a:lnTo>
                      <a:pt x="326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1" name="Google Shape;3631;p37"/>
              <p:cNvSpPr/>
              <p:nvPr/>
            </p:nvSpPr>
            <p:spPr>
              <a:xfrm>
                <a:off x="1788750" y="1787275"/>
                <a:ext cx="19775" cy="19825"/>
              </a:xfrm>
              <a:custGeom>
                <a:avLst/>
                <a:gdLst/>
                <a:ahLst/>
                <a:cxnLst/>
                <a:rect l="l" t="t" r="r" b="b"/>
                <a:pathLst>
                  <a:path w="791" h="793" extrusionOk="0">
                    <a:moveTo>
                      <a:pt x="395" y="0"/>
                    </a:moveTo>
                    <a:cubicBezTo>
                      <a:pt x="177" y="0"/>
                      <a:pt x="1" y="177"/>
                      <a:pt x="1" y="395"/>
                    </a:cubicBezTo>
                    <a:cubicBezTo>
                      <a:pt x="1" y="616"/>
                      <a:pt x="177" y="792"/>
                      <a:pt x="395" y="792"/>
                    </a:cubicBezTo>
                    <a:cubicBezTo>
                      <a:pt x="613" y="792"/>
                      <a:pt x="790" y="616"/>
                      <a:pt x="790" y="395"/>
                    </a:cubicBezTo>
                    <a:cubicBezTo>
                      <a:pt x="790" y="177"/>
                      <a:pt x="613" y="0"/>
                      <a:pt x="395" y="0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2" name="Google Shape;3632;p37"/>
              <p:cNvSpPr/>
              <p:nvPr/>
            </p:nvSpPr>
            <p:spPr>
              <a:xfrm>
                <a:off x="1400775" y="1164075"/>
                <a:ext cx="165650" cy="266975"/>
              </a:xfrm>
              <a:custGeom>
                <a:avLst/>
                <a:gdLst/>
                <a:ahLst/>
                <a:cxnLst/>
                <a:rect l="l" t="t" r="r" b="b"/>
                <a:pathLst>
                  <a:path w="6626" h="10679" extrusionOk="0">
                    <a:moveTo>
                      <a:pt x="83" y="1"/>
                    </a:moveTo>
                    <a:lnTo>
                      <a:pt x="0" y="84"/>
                    </a:lnTo>
                    <a:lnTo>
                      <a:pt x="6509" y="6582"/>
                    </a:lnTo>
                    <a:lnTo>
                      <a:pt x="6509" y="10678"/>
                    </a:lnTo>
                    <a:lnTo>
                      <a:pt x="6625" y="10678"/>
                    </a:lnTo>
                    <a:lnTo>
                      <a:pt x="6625" y="6532"/>
                    </a:lnTo>
                    <a:lnTo>
                      <a:pt x="83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3" name="Google Shape;3633;p37"/>
              <p:cNvSpPr/>
              <p:nvPr/>
            </p:nvSpPr>
            <p:spPr>
              <a:xfrm>
                <a:off x="1424150" y="1156700"/>
                <a:ext cx="165675" cy="297675"/>
              </a:xfrm>
              <a:custGeom>
                <a:avLst/>
                <a:gdLst/>
                <a:ahLst/>
                <a:cxnLst/>
                <a:rect l="l" t="t" r="r" b="b"/>
                <a:pathLst>
                  <a:path w="6627" h="11907" extrusionOk="0">
                    <a:moveTo>
                      <a:pt x="84" y="0"/>
                    </a:moveTo>
                    <a:lnTo>
                      <a:pt x="1" y="83"/>
                    </a:lnTo>
                    <a:lnTo>
                      <a:pt x="6507" y="6581"/>
                    </a:lnTo>
                    <a:lnTo>
                      <a:pt x="6507" y="11906"/>
                    </a:lnTo>
                    <a:lnTo>
                      <a:pt x="6626" y="11906"/>
                    </a:lnTo>
                    <a:lnTo>
                      <a:pt x="6626" y="6532"/>
                    </a:lnTo>
                    <a:lnTo>
                      <a:pt x="84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4" name="Google Shape;3634;p37"/>
              <p:cNvSpPr/>
              <p:nvPr/>
            </p:nvSpPr>
            <p:spPr>
              <a:xfrm>
                <a:off x="1813050" y="1812225"/>
                <a:ext cx="17400" cy="16925"/>
              </a:xfrm>
              <a:custGeom>
                <a:avLst/>
                <a:gdLst/>
                <a:ahLst/>
                <a:cxnLst/>
                <a:rect l="l" t="t" r="r" b="b"/>
                <a:pathLst>
                  <a:path w="696" h="677" extrusionOk="0">
                    <a:moveTo>
                      <a:pt x="355" y="117"/>
                    </a:moveTo>
                    <a:cubicBezTo>
                      <a:pt x="414" y="117"/>
                      <a:pt x="471" y="138"/>
                      <a:pt x="514" y="181"/>
                    </a:cubicBezTo>
                    <a:cubicBezTo>
                      <a:pt x="569" y="236"/>
                      <a:pt x="591" y="316"/>
                      <a:pt x="572" y="393"/>
                    </a:cubicBezTo>
                    <a:cubicBezTo>
                      <a:pt x="552" y="471"/>
                      <a:pt x="489" y="534"/>
                      <a:pt x="414" y="551"/>
                    </a:cubicBezTo>
                    <a:cubicBezTo>
                      <a:pt x="395" y="555"/>
                      <a:pt x="376" y="558"/>
                      <a:pt x="358" y="558"/>
                    </a:cubicBezTo>
                    <a:cubicBezTo>
                      <a:pt x="299" y="558"/>
                      <a:pt x="244" y="535"/>
                      <a:pt x="202" y="493"/>
                    </a:cubicBezTo>
                    <a:cubicBezTo>
                      <a:pt x="160" y="451"/>
                      <a:pt x="136" y="396"/>
                      <a:pt x="136" y="338"/>
                    </a:cubicBezTo>
                    <a:cubicBezTo>
                      <a:pt x="136" y="319"/>
                      <a:pt x="138" y="300"/>
                      <a:pt x="144" y="283"/>
                    </a:cubicBezTo>
                    <a:cubicBezTo>
                      <a:pt x="160" y="206"/>
                      <a:pt x="227" y="142"/>
                      <a:pt x="301" y="123"/>
                    </a:cubicBezTo>
                    <a:cubicBezTo>
                      <a:pt x="319" y="119"/>
                      <a:pt x="337" y="117"/>
                      <a:pt x="355" y="117"/>
                    </a:cubicBezTo>
                    <a:close/>
                    <a:moveTo>
                      <a:pt x="356" y="0"/>
                    </a:moveTo>
                    <a:cubicBezTo>
                      <a:pt x="329" y="0"/>
                      <a:pt x="301" y="3"/>
                      <a:pt x="274" y="10"/>
                    </a:cubicBezTo>
                    <a:cubicBezTo>
                      <a:pt x="155" y="37"/>
                      <a:pt x="58" y="134"/>
                      <a:pt x="28" y="255"/>
                    </a:cubicBezTo>
                    <a:cubicBezTo>
                      <a:pt x="0" y="371"/>
                      <a:pt x="33" y="493"/>
                      <a:pt x="119" y="578"/>
                    </a:cubicBezTo>
                    <a:cubicBezTo>
                      <a:pt x="183" y="642"/>
                      <a:pt x="269" y="676"/>
                      <a:pt x="358" y="676"/>
                    </a:cubicBezTo>
                    <a:cubicBezTo>
                      <a:pt x="385" y="676"/>
                      <a:pt x="412" y="673"/>
                      <a:pt x="439" y="667"/>
                    </a:cubicBezTo>
                    <a:cubicBezTo>
                      <a:pt x="561" y="636"/>
                      <a:pt x="657" y="540"/>
                      <a:pt x="685" y="421"/>
                    </a:cubicBezTo>
                    <a:cubicBezTo>
                      <a:pt x="690" y="393"/>
                      <a:pt x="696" y="366"/>
                      <a:pt x="696" y="338"/>
                    </a:cubicBezTo>
                    <a:cubicBezTo>
                      <a:pt x="696" y="250"/>
                      <a:pt x="660" y="164"/>
                      <a:pt x="597" y="98"/>
                    </a:cubicBezTo>
                    <a:cubicBezTo>
                      <a:pt x="531" y="34"/>
                      <a:pt x="446" y="0"/>
                      <a:pt x="356" y="0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5" name="Google Shape;3635;p37"/>
              <p:cNvSpPr/>
              <p:nvPr/>
            </p:nvSpPr>
            <p:spPr>
              <a:xfrm>
                <a:off x="1889100" y="1038400"/>
                <a:ext cx="16925" cy="16950"/>
              </a:xfrm>
              <a:custGeom>
                <a:avLst/>
                <a:gdLst/>
                <a:ahLst/>
                <a:cxnLst/>
                <a:rect l="l" t="t" r="r" b="b"/>
                <a:pathLst>
                  <a:path w="677" h="678" extrusionOk="0">
                    <a:moveTo>
                      <a:pt x="340" y="117"/>
                    </a:moveTo>
                    <a:cubicBezTo>
                      <a:pt x="461" y="117"/>
                      <a:pt x="561" y="216"/>
                      <a:pt x="561" y="338"/>
                    </a:cubicBezTo>
                    <a:cubicBezTo>
                      <a:pt x="561" y="459"/>
                      <a:pt x="461" y="559"/>
                      <a:pt x="340" y="559"/>
                    </a:cubicBezTo>
                    <a:cubicBezTo>
                      <a:pt x="218" y="559"/>
                      <a:pt x="119" y="459"/>
                      <a:pt x="119" y="338"/>
                    </a:cubicBezTo>
                    <a:cubicBezTo>
                      <a:pt x="119" y="216"/>
                      <a:pt x="218" y="117"/>
                      <a:pt x="340" y="117"/>
                    </a:cubicBezTo>
                    <a:close/>
                    <a:moveTo>
                      <a:pt x="340" y="1"/>
                    </a:moveTo>
                    <a:cubicBezTo>
                      <a:pt x="152" y="1"/>
                      <a:pt x="0" y="153"/>
                      <a:pt x="0" y="338"/>
                    </a:cubicBezTo>
                    <a:cubicBezTo>
                      <a:pt x="0" y="525"/>
                      <a:pt x="152" y="677"/>
                      <a:pt x="340" y="677"/>
                    </a:cubicBezTo>
                    <a:cubicBezTo>
                      <a:pt x="525" y="677"/>
                      <a:pt x="677" y="525"/>
                      <a:pt x="677" y="338"/>
                    </a:cubicBezTo>
                    <a:cubicBezTo>
                      <a:pt x="677" y="153"/>
                      <a:pt x="525" y="1"/>
                      <a:pt x="340" y="1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6" name="Google Shape;3636;p37"/>
              <p:cNvSpPr/>
              <p:nvPr/>
            </p:nvSpPr>
            <p:spPr>
              <a:xfrm>
                <a:off x="1836850" y="1835650"/>
                <a:ext cx="16925" cy="16925"/>
              </a:xfrm>
              <a:custGeom>
                <a:avLst/>
                <a:gdLst/>
                <a:ahLst/>
                <a:cxnLst/>
                <a:rect l="l" t="t" r="r" b="b"/>
                <a:pathLst>
                  <a:path w="677" h="677" extrusionOk="0">
                    <a:moveTo>
                      <a:pt x="340" y="119"/>
                    </a:moveTo>
                    <a:cubicBezTo>
                      <a:pt x="462" y="119"/>
                      <a:pt x="561" y="218"/>
                      <a:pt x="561" y="340"/>
                    </a:cubicBezTo>
                    <a:cubicBezTo>
                      <a:pt x="561" y="461"/>
                      <a:pt x="462" y="561"/>
                      <a:pt x="340" y="561"/>
                    </a:cubicBezTo>
                    <a:cubicBezTo>
                      <a:pt x="219" y="561"/>
                      <a:pt x="119" y="461"/>
                      <a:pt x="119" y="340"/>
                    </a:cubicBezTo>
                    <a:cubicBezTo>
                      <a:pt x="119" y="218"/>
                      <a:pt x="219" y="119"/>
                      <a:pt x="340" y="119"/>
                    </a:cubicBezTo>
                    <a:close/>
                    <a:moveTo>
                      <a:pt x="340" y="0"/>
                    </a:moveTo>
                    <a:cubicBezTo>
                      <a:pt x="152" y="0"/>
                      <a:pt x="1" y="152"/>
                      <a:pt x="1" y="340"/>
                    </a:cubicBezTo>
                    <a:cubicBezTo>
                      <a:pt x="1" y="525"/>
                      <a:pt x="152" y="677"/>
                      <a:pt x="340" y="677"/>
                    </a:cubicBezTo>
                    <a:cubicBezTo>
                      <a:pt x="525" y="677"/>
                      <a:pt x="677" y="525"/>
                      <a:pt x="677" y="340"/>
                    </a:cubicBezTo>
                    <a:cubicBezTo>
                      <a:pt x="677" y="152"/>
                      <a:pt x="525" y="0"/>
                      <a:pt x="340" y="0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7" name="Google Shape;3637;p37"/>
              <p:cNvSpPr/>
              <p:nvPr/>
            </p:nvSpPr>
            <p:spPr>
              <a:xfrm>
                <a:off x="1889100" y="1068850"/>
                <a:ext cx="16925" cy="17000"/>
              </a:xfrm>
              <a:custGeom>
                <a:avLst/>
                <a:gdLst/>
                <a:ahLst/>
                <a:cxnLst/>
                <a:rect l="l" t="t" r="r" b="b"/>
                <a:pathLst>
                  <a:path w="677" h="680" extrusionOk="0">
                    <a:moveTo>
                      <a:pt x="340" y="119"/>
                    </a:moveTo>
                    <a:cubicBezTo>
                      <a:pt x="461" y="119"/>
                      <a:pt x="561" y="218"/>
                      <a:pt x="561" y="340"/>
                    </a:cubicBezTo>
                    <a:cubicBezTo>
                      <a:pt x="561" y="461"/>
                      <a:pt x="461" y="561"/>
                      <a:pt x="340" y="561"/>
                    </a:cubicBezTo>
                    <a:cubicBezTo>
                      <a:pt x="218" y="561"/>
                      <a:pt x="119" y="461"/>
                      <a:pt x="119" y="340"/>
                    </a:cubicBezTo>
                    <a:cubicBezTo>
                      <a:pt x="119" y="218"/>
                      <a:pt x="218" y="119"/>
                      <a:pt x="340" y="119"/>
                    </a:cubicBezTo>
                    <a:close/>
                    <a:moveTo>
                      <a:pt x="340" y="0"/>
                    </a:moveTo>
                    <a:cubicBezTo>
                      <a:pt x="152" y="0"/>
                      <a:pt x="0" y="152"/>
                      <a:pt x="0" y="340"/>
                    </a:cubicBezTo>
                    <a:cubicBezTo>
                      <a:pt x="0" y="528"/>
                      <a:pt x="152" y="679"/>
                      <a:pt x="340" y="679"/>
                    </a:cubicBezTo>
                    <a:cubicBezTo>
                      <a:pt x="525" y="679"/>
                      <a:pt x="677" y="528"/>
                      <a:pt x="677" y="340"/>
                    </a:cubicBezTo>
                    <a:cubicBezTo>
                      <a:pt x="677" y="152"/>
                      <a:pt x="525" y="0"/>
                      <a:pt x="340" y="0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8" name="Google Shape;3638;p37"/>
              <p:cNvSpPr/>
              <p:nvPr/>
            </p:nvSpPr>
            <p:spPr>
              <a:xfrm>
                <a:off x="1611125" y="977275"/>
                <a:ext cx="373450" cy="868550"/>
              </a:xfrm>
              <a:custGeom>
                <a:avLst/>
                <a:gdLst/>
                <a:ahLst/>
                <a:cxnLst/>
                <a:rect l="l" t="t" r="r" b="b"/>
                <a:pathLst>
                  <a:path w="14938" h="34742" extrusionOk="0">
                    <a:moveTo>
                      <a:pt x="14598" y="34181"/>
                    </a:moveTo>
                    <a:cubicBezTo>
                      <a:pt x="14719" y="34181"/>
                      <a:pt x="14818" y="34280"/>
                      <a:pt x="14818" y="34401"/>
                    </a:cubicBezTo>
                    <a:cubicBezTo>
                      <a:pt x="14818" y="34523"/>
                      <a:pt x="14719" y="34622"/>
                      <a:pt x="14598" y="34622"/>
                    </a:cubicBezTo>
                    <a:cubicBezTo>
                      <a:pt x="14476" y="34622"/>
                      <a:pt x="14377" y="34523"/>
                      <a:pt x="14377" y="34401"/>
                    </a:cubicBezTo>
                    <a:cubicBezTo>
                      <a:pt x="14377" y="34280"/>
                      <a:pt x="14476" y="34181"/>
                      <a:pt x="14598" y="34181"/>
                    </a:cubicBezTo>
                    <a:close/>
                    <a:moveTo>
                      <a:pt x="83" y="0"/>
                    </a:moveTo>
                    <a:lnTo>
                      <a:pt x="0" y="83"/>
                    </a:lnTo>
                    <a:lnTo>
                      <a:pt x="9355" y="9422"/>
                    </a:lnTo>
                    <a:lnTo>
                      <a:pt x="9355" y="29250"/>
                    </a:lnTo>
                    <a:lnTo>
                      <a:pt x="14322" y="34208"/>
                    </a:lnTo>
                    <a:cubicBezTo>
                      <a:pt x="14283" y="34263"/>
                      <a:pt x="14258" y="34330"/>
                      <a:pt x="14258" y="34401"/>
                    </a:cubicBezTo>
                    <a:cubicBezTo>
                      <a:pt x="14258" y="34589"/>
                      <a:pt x="14410" y="34741"/>
                      <a:pt x="14598" y="34741"/>
                    </a:cubicBezTo>
                    <a:cubicBezTo>
                      <a:pt x="14785" y="34741"/>
                      <a:pt x="14937" y="34589"/>
                      <a:pt x="14937" y="34401"/>
                    </a:cubicBezTo>
                    <a:cubicBezTo>
                      <a:pt x="14937" y="34214"/>
                      <a:pt x="14785" y="34062"/>
                      <a:pt x="14598" y="34062"/>
                    </a:cubicBezTo>
                    <a:cubicBezTo>
                      <a:pt x="14526" y="34062"/>
                      <a:pt x="14460" y="34087"/>
                      <a:pt x="14404" y="34125"/>
                    </a:cubicBezTo>
                    <a:lnTo>
                      <a:pt x="9471" y="29201"/>
                    </a:lnTo>
                    <a:lnTo>
                      <a:pt x="9471" y="9375"/>
                    </a:lnTo>
                    <a:lnTo>
                      <a:pt x="83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9" name="Google Shape;3639;p37"/>
              <p:cNvSpPr/>
              <p:nvPr/>
            </p:nvSpPr>
            <p:spPr>
              <a:xfrm>
                <a:off x="1695175" y="963875"/>
                <a:ext cx="377650" cy="901950"/>
              </a:xfrm>
              <a:custGeom>
                <a:avLst/>
                <a:gdLst/>
                <a:ahLst/>
                <a:cxnLst/>
                <a:rect l="l" t="t" r="r" b="b"/>
                <a:pathLst>
                  <a:path w="15106" h="36078" extrusionOk="0">
                    <a:moveTo>
                      <a:pt x="332" y="1"/>
                    </a:moveTo>
                    <a:lnTo>
                      <a:pt x="0" y="335"/>
                    </a:lnTo>
                    <a:lnTo>
                      <a:pt x="3178" y="3490"/>
                    </a:lnTo>
                    <a:lnTo>
                      <a:pt x="7859" y="8136"/>
                    </a:lnTo>
                    <a:lnTo>
                      <a:pt x="7859" y="29215"/>
                    </a:lnTo>
                    <a:lnTo>
                      <a:pt x="14322" y="35628"/>
                    </a:lnTo>
                    <a:cubicBezTo>
                      <a:pt x="14319" y="35647"/>
                      <a:pt x="14316" y="35663"/>
                      <a:pt x="14316" y="35683"/>
                    </a:cubicBezTo>
                    <a:cubicBezTo>
                      <a:pt x="14316" y="35901"/>
                      <a:pt x="14493" y="36078"/>
                      <a:pt x="14711" y="36078"/>
                    </a:cubicBezTo>
                    <a:cubicBezTo>
                      <a:pt x="14929" y="36078"/>
                      <a:pt x="15106" y="35901"/>
                      <a:pt x="15106" y="35683"/>
                    </a:cubicBezTo>
                    <a:cubicBezTo>
                      <a:pt x="15106" y="35465"/>
                      <a:pt x="14929" y="35288"/>
                      <a:pt x="14711" y="35288"/>
                    </a:cubicBezTo>
                    <a:cubicBezTo>
                      <a:pt x="14692" y="35288"/>
                      <a:pt x="14672" y="35291"/>
                      <a:pt x="14653" y="35294"/>
                    </a:cubicBezTo>
                    <a:lnTo>
                      <a:pt x="8332" y="29019"/>
                    </a:lnTo>
                    <a:lnTo>
                      <a:pt x="8332" y="7940"/>
                    </a:lnTo>
                    <a:lnTo>
                      <a:pt x="8263" y="7871"/>
                    </a:lnTo>
                    <a:lnTo>
                      <a:pt x="3294" y="2938"/>
                    </a:lnTo>
                    <a:lnTo>
                      <a:pt x="332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0" name="Google Shape;3640;p37"/>
              <p:cNvSpPr/>
              <p:nvPr/>
            </p:nvSpPr>
            <p:spPr>
              <a:xfrm>
                <a:off x="1563900" y="991550"/>
                <a:ext cx="348000" cy="843075"/>
              </a:xfrm>
              <a:custGeom>
                <a:avLst/>
                <a:gdLst/>
                <a:ahLst/>
                <a:cxnLst/>
                <a:rect l="l" t="t" r="r" b="b"/>
                <a:pathLst>
                  <a:path w="13920" h="33723" extrusionOk="0">
                    <a:moveTo>
                      <a:pt x="84" y="1"/>
                    </a:moveTo>
                    <a:lnTo>
                      <a:pt x="1" y="83"/>
                    </a:lnTo>
                    <a:lnTo>
                      <a:pt x="9376" y="9442"/>
                    </a:lnTo>
                    <a:lnTo>
                      <a:pt x="9376" y="29270"/>
                    </a:lnTo>
                    <a:lnTo>
                      <a:pt x="13837" y="33723"/>
                    </a:lnTo>
                    <a:lnTo>
                      <a:pt x="13919" y="33640"/>
                    </a:lnTo>
                    <a:lnTo>
                      <a:pt x="9491" y="29220"/>
                    </a:lnTo>
                    <a:lnTo>
                      <a:pt x="9491" y="9392"/>
                    </a:lnTo>
                    <a:lnTo>
                      <a:pt x="84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1" name="Google Shape;3641;p37"/>
              <p:cNvSpPr/>
              <p:nvPr/>
            </p:nvSpPr>
            <p:spPr>
              <a:xfrm>
                <a:off x="1587225" y="984175"/>
                <a:ext cx="367050" cy="861650"/>
              </a:xfrm>
              <a:custGeom>
                <a:avLst/>
                <a:gdLst/>
                <a:ahLst/>
                <a:cxnLst/>
                <a:rect l="l" t="t" r="r" b="b"/>
                <a:pathLst>
                  <a:path w="14682" h="34466" extrusionOk="0">
                    <a:moveTo>
                      <a:pt x="14344" y="33905"/>
                    </a:moveTo>
                    <a:cubicBezTo>
                      <a:pt x="14466" y="33905"/>
                      <a:pt x="14565" y="34004"/>
                      <a:pt x="14565" y="34125"/>
                    </a:cubicBezTo>
                    <a:cubicBezTo>
                      <a:pt x="14565" y="34247"/>
                      <a:pt x="14466" y="34346"/>
                      <a:pt x="14344" y="34346"/>
                    </a:cubicBezTo>
                    <a:cubicBezTo>
                      <a:pt x="14223" y="34346"/>
                      <a:pt x="14124" y="34247"/>
                      <a:pt x="14124" y="34125"/>
                    </a:cubicBezTo>
                    <a:cubicBezTo>
                      <a:pt x="14124" y="34004"/>
                      <a:pt x="14223" y="33905"/>
                      <a:pt x="14344" y="33905"/>
                    </a:cubicBezTo>
                    <a:close/>
                    <a:moveTo>
                      <a:pt x="87" y="0"/>
                    </a:moveTo>
                    <a:lnTo>
                      <a:pt x="1" y="83"/>
                    </a:lnTo>
                    <a:lnTo>
                      <a:pt x="9376" y="9441"/>
                    </a:lnTo>
                    <a:lnTo>
                      <a:pt x="9376" y="29256"/>
                    </a:lnTo>
                    <a:lnTo>
                      <a:pt x="14066" y="33932"/>
                    </a:lnTo>
                    <a:cubicBezTo>
                      <a:pt x="14027" y="33987"/>
                      <a:pt x="14005" y="34054"/>
                      <a:pt x="14005" y="34125"/>
                    </a:cubicBezTo>
                    <a:cubicBezTo>
                      <a:pt x="14005" y="34313"/>
                      <a:pt x="14157" y="34465"/>
                      <a:pt x="14344" y="34465"/>
                    </a:cubicBezTo>
                    <a:cubicBezTo>
                      <a:pt x="14529" y="34465"/>
                      <a:pt x="14681" y="34313"/>
                      <a:pt x="14681" y="34125"/>
                    </a:cubicBezTo>
                    <a:cubicBezTo>
                      <a:pt x="14681" y="33941"/>
                      <a:pt x="14529" y="33789"/>
                      <a:pt x="14344" y="33789"/>
                    </a:cubicBezTo>
                    <a:cubicBezTo>
                      <a:pt x="14273" y="33789"/>
                      <a:pt x="14204" y="33811"/>
                      <a:pt x="14148" y="33849"/>
                    </a:cubicBezTo>
                    <a:lnTo>
                      <a:pt x="9494" y="29206"/>
                    </a:lnTo>
                    <a:lnTo>
                      <a:pt x="9494" y="9391"/>
                    </a:lnTo>
                    <a:lnTo>
                      <a:pt x="87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642" name="Google Shape;3642;p37"/>
          <p:cNvGrpSpPr/>
          <p:nvPr/>
        </p:nvGrpSpPr>
        <p:grpSpPr>
          <a:xfrm rot="10800000" flipH="1">
            <a:off x="-1022217" y="2613042"/>
            <a:ext cx="11188434" cy="3825856"/>
            <a:chOff x="-1022217" y="-848533"/>
            <a:chExt cx="11188434" cy="3825856"/>
          </a:xfrm>
        </p:grpSpPr>
        <p:grpSp>
          <p:nvGrpSpPr>
            <p:cNvPr id="3643" name="Google Shape;3643;p37"/>
            <p:cNvGrpSpPr/>
            <p:nvPr/>
          </p:nvGrpSpPr>
          <p:grpSpPr>
            <a:xfrm rot="-1799983">
              <a:off x="-517064" y="-325841"/>
              <a:ext cx="2835804" cy="2780472"/>
              <a:chOff x="1400775" y="920275"/>
              <a:chExt cx="1637475" cy="1605525"/>
            </a:xfrm>
          </p:grpSpPr>
          <p:sp>
            <p:nvSpPr>
              <p:cNvPr id="3644" name="Google Shape;3644;p37"/>
              <p:cNvSpPr/>
              <p:nvPr/>
            </p:nvSpPr>
            <p:spPr>
              <a:xfrm>
                <a:off x="2472400" y="990525"/>
                <a:ext cx="16925" cy="247025"/>
              </a:xfrm>
              <a:custGeom>
                <a:avLst/>
                <a:gdLst/>
                <a:ahLst/>
                <a:cxnLst/>
                <a:rect l="l" t="t" r="r" b="b"/>
                <a:pathLst>
                  <a:path w="677" h="9881" extrusionOk="0">
                    <a:moveTo>
                      <a:pt x="337" y="9320"/>
                    </a:moveTo>
                    <a:cubicBezTo>
                      <a:pt x="458" y="9320"/>
                      <a:pt x="558" y="9419"/>
                      <a:pt x="558" y="9540"/>
                    </a:cubicBezTo>
                    <a:cubicBezTo>
                      <a:pt x="558" y="9662"/>
                      <a:pt x="458" y="9761"/>
                      <a:pt x="337" y="9761"/>
                    </a:cubicBezTo>
                    <a:cubicBezTo>
                      <a:pt x="215" y="9761"/>
                      <a:pt x="116" y="9662"/>
                      <a:pt x="116" y="9540"/>
                    </a:cubicBezTo>
                    <a:cubicBezTo>
                      <a:pt x="116" y="9419"/>
                      <a:pt x="215" y="9320"/>
                      <a:pt x="337" y="9320"/>
                    </a:cubicBezTo>
                    <a:close/>
                    <a:moveTo>
                      <a:pt x="279" y="0"/>
                    </a:moveTo>
                    <a:lnTo>
                      <a:pt x="279" y="9206"/>
                    </a:lnTo>
                    <a:cubicBezTo>
                      <a:pt x="122" y="9237"/>
                      <a:pt x="0" y="9375"/>
                      <a:pt x="0" y="9540"/>
                    </a:cubicBezTo>
                    <a:cubicBezTo>
                      <a:pt x="0" y="9728"/>
                      <a:pt x="152" y="9880"/>
                      <a:pt x="337" y="9880"/>
                    </a:cubicBezTo>
                    <a:cubicBezTo>
                      <a:pt x="525" y="9880"/>
                      <a:pt x="676" y="9728"/>
                      <a:pt x="676" y="9540"/>
                    </a:cubicBezTo>
                    <a:cubicBezTo>
                      <a:pt x="676" y="9375"/>
                      <a:pt x="555" y="9237"/>
                      <a:pt x="398" y="9206"/>
                    </a:cubicBezTo>
                    <a:lnTo>
                      <a:pt x="398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5" name="Google Shape;3645;p37"/>
              <p:cNvSpPr/>
              <p:nvPr/>
            </p:nvSpPr>
            <p:spPr>
              <a:xfrm>
                <a:off x="2905300" y="1457050"/>
                <a:ext cx="73250" cy="126800"/>
              </a:xfrm>
              <a:custGeom>
                <a:avLst/>
                <a:gdLst/>
                <a:ahLst/>
                <a:cxnLst/>
                <a:rect l="l" t="t" r="r" b="b"/>
                <a:pathLst>
                  <a:path w="2930" h="5072" extrusionOk="0">
                    <a:moveTo>
                      <a:pt x="337" y="4511"/>
                    </a:moveTo>
                    <a:cubicBezTo>
                      <a:pt x="459" y="4511"/>
                      <a:pt x="558" y="4610"/>
                      <a:pt x="558" y="4732"/>
                    </a:cubicBezTo>
                    <a:cubicBezTo>
                      <a:pt x="558" y="4853"/>
                      <a:pt x="459" y="4952"/>
                      <a:pt x="337" y="4952"/>
                    </a:cubicBezTo>
                    <a:cubicBezTo>
                      <a:pt x="216" y="4952"/>
                      <a:pt x="117" y="4853"/>
                      <a:pt x="117" y="4732"/>
                    </a:cubicBezTo>
                    <a:cubicBezTo>
                      <a:pt x="117" y="4610"/>
                      <a:pt x="216" y="4511"/>
                      <a:pt x="337" y="4511"/>
                    </a:cubicBezTo>
                    <a:close/>
                    <a:moveTo>
                      <a:pt x="509" y="0"/>
                    </a:moveTo>
                    <a:lnTo>
                      <a:pt x="279" y="232"/>
                    </a:lnTo>
                    <a:lnTo>
                      <a:pt x="279" y="4400"/>
                    </a:lnTo>
                    <a:cubicBezTo>
                      <a:pt x="119" y="4428"/>
                      <a:pt x="1" y="4566"/>
                      <a:pt x="1" y="4732"/>
                    </a:cubicBezTo>
                    <a:cubicBezTo>
                      <a:pt x="1" y="4919"/>
                      <a:pt x="152" y="5071"/>
                      <a:pt x="337" y="5071"/>
                    </a:cubicBezTo>
                    <a:cubicBezTo>
                      <a:pt x="525" y="5071"/>
                      <a:pt x="677" y="4919"/>
                      <a:pt x="677" y="4732"/>
                    </a:cubicBezTo>
                    <a:cubicBezTo>
                      <a:pt x="677" y="4566"/>
                      <a:pt x="556" y="4428"/>
                      <a:pt x="398" y="4400"/>
                    </a:cubicBezTo>
                    <a:lnTo>
                      <a:pt x="398" y="279"/>
                    </a:lnTo>
                    <a:lnTo>
                      <a:pt x="558" y="119"/>
                    </a:lnTo>
                    <a:lnTo>
                      <a:pt x="2930" y="119"/>
                    </a:lnTo>
                    <a:lnTo>
                      <a:pt x="2930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6" name="Google Shape;3646;p37"/>
              <p:cNvSpPr/>
              <p:nvPr/>
            </p:nvSpPr>
            <p:spPr>
              <a:xfrm>
                <a:off x="2400400" y="1336750"/>
                <a:ext cx="16950" cy="16925"/>
              </a:xfrm>
              <a:custGeom>
                <a:avLst/>
                <a:gdLst/>
                <a:ahLst/>
                <a:cxnLst/>
                <a:rect l="l" t="t" r="r" b="b"/>
                <a:pathLst>
                  <a:path w="678" h="677" extrusionOk="0">
                    <a:moveTo>
                      <a:pt x="340" y="119"/>
                    </a:moveTo>
                    <a:cubicBezTo>
                      <a:pt x="462" y="119"/>
                      <a:pt x="561" y="219"/>
                      <a:pt x="561" y="340"/>
                    </a:cubicBezTo>
                    <a:cubicBezTo>
                      <a:pt x="561" y="462"/>
                      <a:pt x="462" y="561"/>
                      <a:pt x="340" y="561"/>
                    </a:cubicBezTo>
                    <a:cubicBezTo>
                      <a:pt x="219" y="561"/>
                      <a:pt x="120" y="462"/>
                      <a:pt x="120" y="340"/>
                    </a:cubicBezTo>
                    <a:cubicBezTo>
                      <a:pt x="120" y="219"/>
                      <a:pt x="219" y="119"/>
                      <a:pt x="340" y="119"/>
                    </a:cubicBezTo>
                    <a:close/>
                    <a:moveTo>
                      <a:pt x="340" y="1"/>
                    </a:moveTo>
                    <a:cubicBezTo>
                      <a:pt x="153" y="1"/>
                      <a:pt x="1" y="152"/>
                      <a:pt x="1" y="340"/>
                    </a:cubicBezTo>
                    <a:cubicBezTo>
                      <a:pt x="1" y="525"/>
                      <a:pt x="153" y="677"/>
                      <a:pt x="340" y="677"/>
                    </a:cubicBezTo>
                    <a:cubicBezTo>
                      <a:pt x="525" y="677"/>
                      <a:pt x="677" y="525"/>
                      <a:pt x="677" y="340"/>
                    </a:cubicBezTo>
                    <a:cubicBezTo>
                      <a:pt x="677" y="152"/>
                      <a:pt x="525" y="1"/>
                      <a:pt x="340" y="1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7" name="Google Shape;3647;p37"/>
              <p:cNvSpPr/>
              <p:nvPr/>
            </p:nvSpPr>
            <p:spPr>
              <a:xfrm>
                <a:off x="2727800" y="1624750"/>
                <a:ext cx="310450" cy="193250"/>
              </a:xfrm>
              <a:custGeom>
                <a:avLst/>
                <a:gdLst/>
                <a:ahLst/>
                <a:cxnLst/>
                <a:rect l="l" t="t" r="r" b="b"/>
                <a:pathLst>
                  <a:path w="12418" h="7730" extrusionOk="0">
                    <a:moveTo>
                      <a:pt x="12083" y="0"/>
                    </a:moveTo>
                    <a:lnTo>
                      <a:pt x="5036" y="7100"/>
                    </a:lnTo>
                    <a:lnTo>
                      <a:pt x="710" y="7100"/>
                    </a:lnTo>
                    <a:cubicBezTo>
                      <a:pt x="638" y="7004"/>
                      <a:pt x="525" y="6940"/>
                      <a:pt x="395" y="6940"/>
                    </a:cubicBezTo>
                    <a:cubicBezTo>
                      <a:pt x="177" y="6940"/>
                      <a:pt x="1" y="7117"/>
                      <a:pt x="1" y="7335"/>
                    </a:cubicBezTo>
                    <a:cubicBezTo>
                      <a:pt x="1" y="7553"/>
                      <a:pt x="177" y="7730"/>
                      <a:pt x="395" y="7730"/>
                    </a:cubicBezTo>
                    <a:cubicBezTo>
                      <a:pt x="525" y="7730"/>
                      <a:pt x="638" y="7669"/>
                      <a:pt x="710" y="7572"/>
                    </a:cubicBezTo>
                    <a:lnTo>
                      <a:pt x="5232" y="7572"/>
                    </a:lnTo>
                    <a:lnTo>
                      <a:pt x="12417" y="331"/>
                    </a:lnTo>
                    <a:lnTo>
                      <a:pt x="12083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8" name="Google Shape;3648;p37"/>
              <p:cNvSpPr/>
              <p:nvPr/>
            </p:nvSpPr>
            <p:spPr>
              <a:xfrm>
                <a:off x="2400400" y="1367250"/>
                <a:ext cx="16950" cy="16950"/>
              </a:xfrm>
              <a:custGeom>
                <a:avLst/>
                <a:gdLst/>
                <a:ahLst/>
                <a:cxnLst/>
                <a:rect l="l" t="t" r="r" b="b"/>
                <a:pathLst>
                  <a:path w="678" h="678" extrusionOk="0">
                    <a:moveTo>
                      <a:pt x="340" y="119"/>
                    </a:moveTo>
                    <a:cubicBezTo>
                      <a:pt x="462" y="119"/>
                      <a:pt x="561" y="219"/>
                      <a:pt x="561" y="340"/>
                    </a:cubicBezTo>
                    <a:cubicBezTo>
                      <a:pt x="561" y="462"/>
                      <a:pt x="462" y="558"/>
                      <a:pt x="340" y="558"/>
                    </a:cubicBezTo>
                    <a:cubicBezTo>
                      <a:pt x="219" y="558"/>
                      <a:pt x="120" y="462"/>
                      <a:pt x="120" y="340"/>
                    </a:cubicBezTo>
                    <a:cubicBezTo>
                      <a:pt x="120" y="219"/>
                      <a:pt x="219" y="119"/>
                      <a:pt x="340" y="119"/>
                    </a:cubicBezTo>
                    <a:close/>
                    <a:moveTo>
                      <a:pt x="340" y="1"/>
                    </a:moveTo>
                    <a:cubicBezTo>
                      <a:pt x="153" y="1"/>
                      <a:pt x="1" y="153"/>
                      <a:pt x="1" y="340"/>
                    </a:cubicBezTo>
                    <a:cubicBezTo>
                      <a:pt x="1" y="525"/>
                      <a:pt x="153" y="677"/>
                      <a:pt x="340" y="677"/>
                    </a:cubicBezTo>
                    <a:cubicBezTo>
                      <a:pt x="525" y="677"/>
                      <a:pt x="677" y="525"/>
                      <a:pt x="677" y="340"/>
                    </a:cubicBezTo>
                    <a:cubicBezTo>
                      <a:pt x="677" y="153"/>
                      <a:pt x="525" y="1"/>
                      <a:pt x="340" y="1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9" name="Google Shape;3649;p37"/>
              <p:cNvSpPr/>
              <p:nvPr/>
            </p:nvSpPr>
            <p:spPr>
              <a:xfrm>
                <a:off x="2399025" y="1396800"/>
                <a:ext cx="19775" cy="19825"/>
              </a:xfrm>
              <a:custGeom>
                <a:avLst/>
                <a:gdLst/>
                <a:ahLst/>
                <a:cxnLst/>
                <a:rect l="l" t="t" r="r" b="b"/>
                <a:pathLst>
                  <a:path w="791" h="793" extrusionOk="0">
                    <a:moveTo>
                      <a:pt x="395" y="0"/>
                    </a:moveTo>
                    <a:cubicBezTo>
                      <a:pt x="177" y="0"/>
                      <a:pt x="1" y="177"/>
                      <a:pt x="1" y="398"/>
                    </a:cubicBezTo>
                    <a:cubicBezTo>
                      <a:pt x="1" y="616"/>
                      <a:pt x="177" y="793"/>
                      <a:pt x="395" y="793"/>
                    </a:cubicBezTo>
                    <a:cubicBezTo>
                      <a:pt x="613" y="793"/>
                      <a:pt x="790" y="616"/>
                      <a:pt x="790" y="398"/>
                    </a:cubicBezTo>
                    <a:cubicBezTo>
                      <a:pt x="790" y="177"/>
                      <a:pt x="613" y="0"/>
                      <a:pt x="395" y="0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0" name="Google Shape;3650;p37"/>
              <p:cNvSpPr/>
              <p:nvPr/>
            </p:nvSpPr>
            <p:spPr>
              <a:xfrm>
                <a:off x="2391725" y="990525"/>
                <a:ext cx="83725" cy="512775"/>
              </a:xfrm>
              <a:custGeom>
                <a:avLst/>
                <a:gdLst/>
                <a:ahLst/>
                <a:cxnLst/>
                <a:rect l="l" t="t" r="r" b="b"/>
                <a:pathLst>
                  <a:path w="3349" h="20511" extrusionOk="0">
                    <a:moveTo>
                      <a:pt x="0" y="0"/>
                    </a:moveTo>
                    <a:lnTo>
                      <a:pt x="0" y="8988"/>
                    </a:lnTo>
                    <a:lnTo>
                      <a:pt x="2716" y="11685"/>
                    </a:lnTo>
                    <a:lnTo>
                      <a:pt x="2716" y="19801"/>
                    </a:lnTo>
                    <a:cubicBezTo>
                      <a:pt x="2620" y="19873"/>
                      <a:pt x="2556" y="19986"/>
                      <a:pt x="2556" y="20116"/>
                    </a:cubicBezTo>
                    <a:cubicBezTo>
                      <a:pt x="2556" y="20334"/>
                      <a:pt x="2733" y="20511"/>
                      <a:pt x="2951" y="20511"/>
                    </a:cubicBezTo>
                    <a:cubicBezTo>
                      <a:pt x="3169" y="20511"/>
                      <a:pt x="3349" y="20334"/>
                      <a:pt x="3349" y="20116"/>
                    </a:cubicBezTo>
                    <a:cubicBezTo>
                      <a:pt x="3349" y="19986"/>
                      <a:pt x="3285" y="19873"/>
                      <a:pt x="3188" y="19801"/>
                    </a:cubicBezTo>
                    <a:lnTo>
                      <a:pt x="3188" y="11489"/>
                    </a:lnTo>
                    <a:lnTo>
                      <a:pt x="472" y="8792"/>
                    </a:lnTo>
                    <a:lnTo>
                      <a:pt x="472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1" name="Google Shape;3651;p37"/>
              <p:cNvSpPr/>
              <p:nvPr/>
            </p:nvSpPr>
            <p:spPr>
              <a:xfrm>
                <a:off x="2688525" y="1369200"/>
                <a:ext cx="297400" cy="472550"/>
              </a:xfrm>
              <a:custGeom>
                <a:avLst/>
                <a:gdLst/>
                <a:ahLst/>
                <a:cxnLst/>
                <a:rect l="l" t="t" r="r" b="b"/>
                <a:pathLst>
                  <a:path w="11896" h="18902" extrusionOk="0">
                    <a:moveTo>
                      <a:pt x="338" y="18341"/>
                    </a:moveTo>
                    <a:cubicBezTo>
                      <a:pt x="459" y="18341"/>
                      <a:pt x="559" y="18440"/>
                      <a:pt x="559" y="18562"/>
                    </a:cubicBezTo>
                    <a:cubicBezTo>
                      <a:pt x="559" y="18683"/>
                      <a:pt x="459" y="18782"/>
                      <a:pt x="338" y="18782"/>
                    </a:cubicBezTo>
                    <a:cubicBezTo>
                      <a:pt x="216" y="18782"/>
                      <a:pt x="117" y="18683"/>
                      <a:pt x="117" y="18562"/>
                    </a:cubicBezTo>
                    <a:cubicBezTo>
                      <a:pt x="117" y="18440"/>
                      <a:pt x="216" y="18341"/>
                      <a:pt x="338" y="18341"/>
                    </a:cubicBezTo>
                    <a:close/>
                    <a:moveTo>
                      <a:pt x="7051" y="0"/>
                    </a:moveTo>
                    <a:lnTo>
                      <a:pt x="5202" y="1863"/>
                    </a:lnTo>
                    <a:lnTo>
                      <a:pt x="5202" y="8196"/>
                    </a:lnTo>
                    <a:lnTo>
                      <a:pt x="280" y="13154"/>
                    </a:lnTo>
                    <a:lnTo>
                      <a:pt x="280" y="18228"/>
                    </a:lnTo>
                    <a:cubicBezTo>
                      <a:pt x="120" y="18258"/>
                      <a:pt x="1" y="18396"/>
                      <a:pt x="1" y="18562"/>
                    </a:cubicBezTo>
                    <a:cubicBezTo>
                      <a:pt x="1" y="18749"/>
                      <a:pt x="153" y="18901"/>
                      <a:pt x="338" y="18901"/>
                    </a:cubicBezTo>
                    <a:cubicBezTo>
                      <a:pt x="525" y="18901"/>
                      <a:pt x="677" y="18749"/>
                      <a:pt x="677" y="18562"/>
                    </a:cubicBezTo>
                    <a:cubicBezTo>
                      <a:pt x="677" y="18396"/>
                      <a:pt x="556" y="18258"/>
                      <a:pt x="398" y="18228"/>
                    </a:cubicBezTo>
                    <a:lnTo>
                      <a:pt x="398" y="13201"/>
                    </a:lnTo>
                    <a:lnTo>
                      <a:pt x="5318" y="8243"/>
                    </a:lnTo>
                    <a:lnTo>
                      <a:pt x="5318" y="1913"/>
                    </a:lnTo>
                    <a:lnTo>
                      <a:pt x="7101" y="116"/>
                    </a:lnTo>
                    <a:lnTo>
                      <a:pt x="11896" y="116"/>
                    </a:lnTo>
                    <a:lnTo>
                      <a:pt x="11896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2" name="Google Shape;3652;p37"/>
              <p:cNvSpPr/>
              <p:nvPr/>
            </p:nvSpPr>
            <p:spPr>
              <a:xfrm>
                <a:off x="2425675" y="990525"/>
                <a:ext cx="16925" cy="200575"/>
              </a:xfrm>
              <a:custGeom>
                <a:avLst/>
                <a:gdLst/>
                <a:ahLst/>
                <a:cxnLst/>
                <a:rect l="l" t="t" r="r" b="b"/>
                <a:pathLst>
                  <a:path w="677" h="8023" extrusionOk="0">
                    <a:moveTo>
                      <a:pt x="337" y="7465"/>
                    </a:moveTo>
                    <a:cubicBezTo>
                      <a:pt x="458" y="7465"/>
                      <a:pt x="558" y="7564"/>
                      <a:pt x="558" y="7685"/>
                    </a:cubicBezTo>
                    <a:cubicBezTo>
                      <a:pt x="558" y="7807"/>
                      <a:pt x="458" y="7906"/>
                      <a:pt x="337" y="7906"/>
                    </a:cubicBezTo>
                    <a:cubicBezTo>
                      <a:pt x="216" y="7906"/>
                      <a:pt x="116" y="7807"/>
                      <a:pt x="116" y="7685"/>
                    </a:cubicBezTo>
                    <a:cubicBezTo>
                      <a:pt x="116" y="7564"/>
                      <a:pt x="216" y="7465"/>
                      <a:pt x="337" y="7465"/>
                    </a:cubicBezTo>
                    <a:close/>
                    <a:moveTo>
                      <a:pt x="279" y="0"/>
                    </a:moveTo>
                    <a:lnTo>
                      <a:pt x="279" y="7351"/>
                    </a:lnTo>
                    <a:cubicBezTo>
                      <a:pt x="122" y="7379"/>
                      <a:pt x="0" y="7517"/>
                      <a:pt x="0" y="7685"/>
                    </a:cubicBezTo>
                    <a:cubicBezTo>
                      <a:pt x="0" y="7870"/>
                      <a:pt x="149" y="8022"/>
                      <a:pt x="337" y="8022"/>
                    </a:cubicBezTo>
                    <a:cubicBezTo>
                      <a:pt x="525" y="8022"/>
                      <a:pt x="677" y="7870"/>
                      <a:pt x="677" y="7685"/>
                    </a:cubicBezTo>
                    <a:cubicBezTo>
                      <a:pt x="677" y="7520"/>
                      <a:pt x="555" y="7382"/>
                      <a:pt x="398" y="7351"/>
                    </a:cubicBezTo>
                    <a:lnTo>
                      <a:pt x="398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3" name="Google Shape;3653;p37"/>
              <p:cNvSpPr/>
              <p:nvPr/>
            </p:nvSpPr>
            <p:spPr>
              <a:xfrm>
                <a:off x="2664875" y="1345800"/>
                <a:ext cx="321000" cy="519675"/>
              </a:xfrm>
              <a:custGeom>
                <a:avLst/>
                <a:gdLst/>
                <a:ahLst/>
                <a:cxnLst/>
                <a:rect l="l" t="t" r="r" b="b"/>
                <a:pathLst>
                  <a:path w="12840" h="20787" extrusionOk="0">
                    <a:moveTo>
                      <a:pt x="340" y="20229"/>
                    </a:moveTo>
                    <a:cubicBezTo>
                      <a:pt x="461" y="20229"/>
                      <a:pt x="560" y="20329"/>
                      <a:pt x="560" y="20450"/>
                    </a:cubicBezTo>
                    <a:cubicBezTo>
                      <a:pt x="560" y="20571"/>
                      <a:pt x="461" y="20668"/>
                      <a:pt x="340" y="20668"/>
                    </a:cubicBezTo>
                    <a:cubicBezTo>
                      <a:pt x="218" y="20668"/>
                      <a:pt x="119" y="20571"/>
                      <a:pt x="119" y="20450"/>
                    </a:cubicBezTo>
                    <a:cubicBezTo>
                      <a:pt x="119" y="20329"/>
                      <a:pt x="218" y="20229"/>
                      <a:pt x="340" y="20229"/>
                    </a:cubicBezTo>
                    <a:close/>
                    <a:moveTo>
                      <a:pt x="7685" y="0"/>
                    </a:moveTo>
                    <a:lnTo>
                      <a:pt x="5201" y="2501"/>
                    </a:lnTo>
                    <a:lnTo>
                      <a:pt x="5201" y="8834"/>
                    </a:lnTo>
                    <a:lnTo>
                      <a:pt x="279" y="13792"/>
                    </a:lnTo>
                    <a:lnTo>
                      <a:pt x="279" y="20116"/>
                    </a:lnTo>
                    <a:cubicBezTo>
                      <a:pt x="122" y="20144"/>
                      <a:pt x="0" y="20282"/>
                      <a:pt x="0" y="20450"/>
                    </a:cubicBezTo>
                    <a:cubicBezTo>
                      <a:pt x="0" y="20635"/>
                      <a:pt x="152" y="20787"/>
                      <a:pt x="340" y="20787"/>
                    </a:cubicBezTo>
                    <a:cubicBezTo>
                      <a:pt x="525" y="20787"/>
                      <a:pt x="676" y="20635"/>
                      <a:pt x="676" y="20450"/>
                    </a:cubicBezTo>
                    <a:cubicBezTo>
                      <a:pt x="676" y="20282"/>
                      <a:pt x="555" y="20144"/>
                      <a:pt x="398" y="20116"/>
                    </a:cubicBezTo>
                    <a:lnTo>
                      <a:pt x="398" y="13839"/>
                    </a:lnTo>
                    <a:lnTo>
                      <a:pt x="5320" y="8881"/>
                    </a:lnTo>
                    <a:lnTo>
                      <a:pt x="5320" y="2551"/>
                    </a:lnTo>
                    <a:lnTo>
                      <a:pt x="7732" y="119"/>
                    </a:lnTo>
                    <a:lnTo>
                      <a:pt x="12839" y="119"/>
                    </a:lnTo>
                    <a:lnTo>
                      <a:pt x="12839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4" name="Google Shape;3654;p37"/>
              <p:cNvSpPr/>
              <p:nvPr/>
            </p:nvSpPr>
            <p:spPr>
              <a:xfrm>
                <a:off x="2449000" y="990525"/>
                <a:ext cx="16925" cy="223825"/>
              </a:xfrm>
              <a:custGeom>
                <a:avLst/>
                <a:gdLst/>
                <a:ahLst/>
                <a:cxnLst/>
                <a:rect l="l" t="t" r="r" b="b"/>
                <a:pathLst>
                  <a:path w="677" h="8953" extrusionOk="0">
                    <a:moveTo>
                      <a:pt x="340" y="8392"/>
                    </a:moveTo>
                    <a:cubicBezTo>
                      <a:pt x="461" y="8392"/>
                      <a:pt x="561" y="8491"/>
                      <a:pt x="561" y="8613"/>
                    </a:cubicBezTo>
                    <a:cubicBezTo>
                      <a:pt x="561" y="8734"/>
                      <a:pt x="461" y="8834"/>
                      <a:pt x="340" y="8834"/>
                    </a:cubicBezTo>
                    <a:cubicBezTo>
                      <a:pt x="218" y="8834"/>
                      <a:pt x="119" y="8734"/>
                      <a:pt x="119" y="8613"/>
                    </a:cubicBezTo>
                    <a:cubicBezTo>
                      <a:pt x="119" y="8491"/>
                      <a:pt x="218" y="8392"/>
                      <a:pt x="340" y="8392"/>
                    </a:cubicBezTo>
                    <a:close/>
                    <a:moveTo>
                      <a:pt x="279" y="0"/>
                    </a:moveTo>
                    <a:lnTo>
                      <a:pt x="279" y="8279"/>
                    </a:lnTo>
                    <a:cubicBezTo>
                      <a:pt x="122" y="8307"/>
                      <a:pt x="0" y="8445"/>
                      <a:pt x="0" y="8613"/>
                    </a:cubicBezTo>
                    <a:cubicBezTo>
                      <a:pt x="0" y="8801"/>
                      <a:pt x="152" y="8952"/>
                      <a:pt x="340" y="8952"/>
                    </a:cubicBezTo>
                    <a:cubicBezTo>
                      <a:pt x="525" y="8952"/>
                      <a:pt x="677" y="8801"/>
                      <a:pt x="677" y="8613"/>
                    </a:cubicBezTo>
                    <a:cubicBezTo>
                      <a:pt x="677" y="8447"/>
                      <a:pt x="555" y="8309"/>
                      <a:pt x="398" y="8282"/>
                    </a:cubicBezTo>
                    <a:lnTo>
                      <a:pt x="398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5" name="Google Shape;3655;p37"/>
              <p:cNvSpPr/>
              <p:nvPr/>
            </p:nvSpPr>
            <p:spPr>
              <a:xfrm>
                <a:off x="2729175" y="1591350"/>
                <a:ext cx="290575" cy="188775"/>
              </a:xfrm>
              <a:custGeom>
                <a:avLst/>
                <a:gdLst/>
                <a:ahLst/>
                <a:cxnLst/>
                <a:rect l="l" t="t" r="r" b="b"/>
                <a:pathLst>
                  <a:path w="11623" h="7551" extrusionOk="0">
                    <a:moveTo>
                      <a:pt x="340" y="6990"/>
                    </a:moveTo>
                    <a:cubicBezTo>
                      <a:pt x="462" y="6990"/>
                      <a:pt x="561" y="7089"/>
                      <a:pt x="561" y="7210"/>
                    </a:cubicBezTo>
                    <a:cubicBezTo>
                      <a:pt x="561" y="7332"/>
                      <a:pt x="462" y="7431"/>
                      <a:pt x="340" y="7431"/>
                    </a:cubicBezTo>
                    <a:cubicBezTo>
                      <a:pt x="219" y="7431"/>
                      <a:pt x="120" y="7332"/>
                      <a:pt x="120" y="7210"/>
                    </a:cubicBezTo>
                    <a:cubicBezTo>
                      <a:pt x="120" y="7089"/>
                      <a:pt x="219" y="6990"/>
                      <a:pt x="340" y="6990"/>
                    </a:cubicBezTo>
                    <a:close/>
                    <a:moveTo>
                      <a:pt x="11540" y="0"/>
                    </a:moveTo>
                    <a:lnTo>
                      <a:pt x="4440" y="7153"/>
                    </a:lnTo>
                    <a:lnTo>
                      <a:pt x="672" y="7153"/>
                    </a:lnTo>
                    <a:cubicBezTo>
                      <a:pt x="644" y="6995"/>
                      <a:pt x="506" y="6874"/>
                      <a:pt x="340" y="6874"/>
                    </a:cubicBezTo>
                    <a:cubicBezTo>
                      <a:pt x="153" y="6874"/>
                      <a:pt x="1" y="7026"/>
                      <a:pt x="1" y="7210"/>
                    </a:cubicBezTo>
                    <a:cubicBezTo>
                      <a:pt x="1" y="7398"/>
                      <a:pt x="153" y="7550"/>
                      <a:pt x="340" y="7550"/>
                    </a:cubicBezTo>
                    <a:cubicBezTo>
                      <a:pt x="506" y="7550"/>
                      <a:pt x="644" y="7429"/>
                      <a:pt x="672" y="7271"/>
                    </a:cubicBezTo>
                    <a:lnTo>
                      <a:pt x="4489" y="7271"/>
                    </a:lnTo>
                    <a:lnTo>
                      <a:pt x="11623" y="83"/>
                    </a:lnTo>
                    <a:lnTo>
                      <a:pt x="11540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6" name="Google Shape;3656;p37"/>
              <p:cNvSpPr/>
              <p:nvPr/>
            </p:nvSpPr>
            <p:spPr>
              <a:xfrm>
                <a:off x="2509525" y="995475"/>
                <a:ext cx="2925" cy="79675"/>
              </a:xfrm>
              <a:custGeom>
                <a:avLst/>
                <a:gdLst/>
                <a:ahLst/>
                <a:cxnLst/>
                <a:rect l="l" t="t" r="r" b="b"/>
                <a:pathLst>
                  <a:path w="117" h="3187" extrusionOk="0">
                    <a:moveTo>
                      <a:pt x="0" y="1"/>
                    </a:moveTo>
                    <a:lnTo>
                      <a:pt x="0" y="3187"/>
                    </a:lnTo>
                    <a:lnTo>
                      <a:pt x="116" y="3187"/>
                    </a:lnTo>
                    <a:lnTo>
                      <a:pt x="116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7" name="Google Shape;3657;p37"/>
              <p:cNvSpPr/>
              <p:nvPr/>
            </p:nvSpPr>
            <p:spPr>
              <a:xfrm>
                <a:off x="2924150" y="920275"/>
                <a:ext cx="16925" cy="305050"/>
              </a:xfrm>
              <a:custGeom>
                <a:avLst/>
                <a:gdLst/>
                <a:ahLst/>
                <a:cxnLst/>
                <a:rect l="l" t="t" r="r" b="b"/>
                <a:pathLst>
                  <a:path w="677" h="12202" extrusionOk="0">
                    <a:moveTo>
                      <a:pt x="337" y="11644"/>
                    </a:moveTo>
                    <a:cubicBezTo>
                      <a:pt x="459" y="11644"/>
                      <a:pt x="558" y="11743"/>
                      <a:pt x="558" y="11865"/>
                    </a:cubicBezTo>
                    <a:cubicBezTo>
                      <a:pt x="558" y="11983"/>
                      <a:pt x="459" y="12083"/>
                      <a:pt x="337" y="12083"/>
                    </a:cubicBezTo>
                    <a:cubicBezTo>
                      <a:pt x="216" y="12083"/>
                      <a:pt x="116" y="11983"/>
                      <a:pt x="116" y="11865"/>
                    </a:cubicBezTo>
                    <a:cubicBezTo>
                      <a:pt x="116" y="11740"/>
                      <a:pt x="216" y="11644"/>
                      <a:pt x="337" y="11644"/>
                    </a:cubicBezTo>
                    <a:close/>
                    <a:moveTo>
                      <a:pt x="279" y="0"/>
                    </a:moveTo>
                    <a:lnTo>
                      <a:pt x="279" y="11531"/>
                    </a:lnTo>
                    <a:cubicBezTo>
                      <a:pt x="122" y="11558"/>
                      <a:pt x="0" y="11696"/>
                      <a:pt x="0" y="11862"/>
                    </a:cubicBezTo>
                    <a:cubicBezTo>
                      <a:pt x="0" y="12050"/>
                      <a:pt x="152" y="12201"/>
                      <a:pt x="337" y="12201"/>
                    </a:cubicBezTo>
                    <a:cubicBezTo>
                      <a:pt x="525" y="12201"/>
                      <a:pt x="677" y="12050"/>
                      <a:pt x="677" y="11865"/>
                    </a:cubicBezTo>
                    <a:cubicBezTo>
                      <a:pt x="677" y="11696"/>
                      <a:pt x="555" y="11558"/>
                      <a:pt x="398" y="11531"/>
                    </a:cubicBezTo>
                    <a:lnTo>
                      <a:pt x="398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8" name="Google Shape;3658;p37"/>
              <p:cNvSpPr/>
              <p:nvPr/>
            </p:nvSpPr>
            <p:spPr>
              <a:xfrm>
                <a:off x="2922700" y="1256975"/>
                <a:ext cx="19825" cy="19825"/>
              </a:xfrm>
              <a:custGeom>
                <a:avLst/>
                <a:gdLst/>
                <a:ahLst/>
                <a:cxnLst/>
                <a:rect l="l" t="t" r="r" b="b"/>
                <a:pathLst>
                  <a:path w="793" h="793" extrusionOk="0">
                    <a:moveTo>
                      <a:pt x="395" y="0"/>
                    </a:moveTo>
                    <a:cubicBezTo>
                      <a:pt x="177" y="0"/>
                      <a:pt x="0" y="177"/>
                      <a:pt x="0" y="398"/>
                    </a:cubicBezTo>
                    <a:cubicBezTo>
                      <a:pt x="0" y="616"/>
                      <a:pt x="177" y="793"/>
                      <a:pt x="395" y="793"/>
                    </a:cubicBezTo>
                    <a:cubicBezTo>
                      <a:pt x="613" y="793"/>
                      <a:pt x="793" y="616"/>
                      <a:pt x="793" y="398"/>
                    </a:cubicBezTo>
                    <a:cubicBezTo>
                      <a:pt x="793" y="177"/>
                      <a:pt x="613" y="0"/>
                      <a:pt x="395" y="0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9" name="Google Shape;3659;p37"/>
              <p:cNvSpPr/>
              <p:nvPr/>
            </p:nvSpPr>
            <p:spPr>
              <a:xfrm>
                <a:off x="2540425" y="988450"/>
                <a:ext cx="61950" cy="148050"/>
              </a:xfrm>
              <a:custGeom>
                <a:avLst/>
                <a:gdLst/>
                <a:ahLst/>
                <a:cxnLst/>
                <a:rect l="l" t="t" r="r" b="b"/>
                <a:pathLst>
                  <a:path w="2478" h="5922" extrusionOk="0">
                    <a:moveTo>
                      <a:pt x="332" y="0"/>
                    </a:moveTo>
                    <a:lnTo>
                      <a:pt x="1" y="337"/>
                    </a:lnTo>
                    <a:lnTo>
                      <a:pt x="1845" y="2167"/>
                    </a:lnTo>
                    <a:lnTo>
                      <a:pt x="1845" y="5212"/>
                    </a:lnTo>
                    <a:cubicBezTo>
                      <a:pt x="1748" y="5284"/>
                      <a:pt x="1685" y="5397"/>
                      <a:pt x="1685" y="5527"/>
                    </a:cubicBezTo>
                    <a:cubicBezTo>
                      <a:pt x="1685" y="5745"/>
                      <a:pt x="1861" y="5922"/>
                      <a:pt x="2080" y="5922"/>
                    </a:cubicBezTo>
                    <a:cubicBezTo>
                      <a:pt x="2300" y="5922"/>
                      <a:pt x="2477" y="5745"/>
                      <a:pt x="2477" y="5527"/>
                    </a:cubicBezTo>
                    <a:cubicBezTo>
                      <a:pt x="2477" y="5397"/>
                      <a:pt x="2414" y="5284"/>
                      <a:pt x="2317" y="5212"/>
                    </a:cubicBezTo>
                    <a:lnTo>
                      <a:pt x="2317" y="1971"/>
                    </a:lnTo>
                    <a:lnTo>
                      <a:pt x="332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0" name="Google Shape;3660;p37"/>
              <p:cNvSpPr/>
              <p:nvPr/>
            </p:nvSpPr>
            <p:spPr>
              <a:xfrm>
                <a:off x="2653900" y="991625"/>
                <a:ext cx="102975" cy="318925"/>
              </a:xfrm>
              <a:custGeom>
                <a:avLst/>
                <a:gdLst/>
                <a:ahLst/>
                <a:cxnLst/>
                <a:rect l="l" t="t" r="r" b="b"/>
                <a:pathLst>
                  <a:path w="4119" h="12757" extrusionOk="0">
                    <a:moveTo>
                      <a:pt x="2004" y="0"/>
                    </a:moveTo>
                    <a:lnTo>
                      <a:pt x="1921" y="83"/>
                    </a:lnTo>
                    <a:lnTo>
                      <a:pt x="4003" y="2148"/>
                    </a:lnTo>
                    <a:lnTo>
                      <a:pt x="4003" y="8227"/>
                    </a:lnTo>
                    <a:lnTo>
                      <a:pt x="17" y="12229"/>
                    </a:lnTo>
                    <a:lnTo>
                      <a:pt x="0" y="12246"/>
                    </a:lnTo>
                    <a:lnTo>
                      <a:pt x="0" y="12757"/>
                    </a:lnTo>
                    <a:lnTo>
                      <a:pt x="119" y="12757"/>
                    </a:lnTo>
                    <a:lnTo>
                      <a:pt x="119" y="12296"/>
                    </a:lnTo>
                    <a:lnTo>
                      <a:pt x="4102" y="8293"/>
                    </a:lnTo>
                    <a:lnTo>
                      <a:pt x="4119" y="8276"/>
                    </a:lnTo>
                    <a:lnTo>
                      <a:pt x="4119" y="2098"/>
                    </a:lnTo>
                    <a:lnTo>
                      <a:pt x="2004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1" name="Google Shape;3661;p37"/>
              <p:cNvSpPr/>
              <p:nvPr/>
            </p:nvSpPr>
            <p:spPr>
              <a:xfrm>
                <a:off x="2509575" y="1544750"/>
                <a:ext cx="229150" cy="477175"/>
              </a:xfrm>
              <a:custGeom>
                <a:avLst/>
                <a:gdLst/>
                <a:ahLst/>
                <a:cxnLst/>
                <a:rect l="l" t="t" r="r" b="b"/>
                <a:pathLst>
                  <a:path w="9166" h="19087" extrusionOk="0">
                    <a:moveTo>
                      <a:pt x="341" y="18526"/>
                    </a:moveTo>
                    <a:cubicBezTo>
                      <a:pt x="462" y="18526"/>
                      <a:pt x="561" y="18626"/>
                      <a:pt x="561" y="18747"/>
                    </a:cubicBezTo>
                    <a:cubicBezTo>
                      <a:pt x="561" y="18869"/>
                      <a:pt x="462" y="18968"/>
                      <a:pt x="341" y="18968"/>
                    </a:cubicBezTo>
                    <a:cubicBezTo>
                      <a:pt x="219" y="18968"/>
                      <a:pt x="120" y="18869"/>
                      <a:pt x="120" y="18747"/>
                    </a:cubicBezTo>
                    <a:cubicBezTo>
                      <a:pt x="120" y="18626"/>
                      <a:pt x="219" y="18526"/>
                      <a:pt x="341" y="18526"/>
                    </a:cubicBezTo>
                    <a:close/>
                    <a:moveTo>
                      <a:pt x="9083" y="1"/>
                    </a:moveTo>
                    <a:lnTo>
                      <a:pt x="4172" y="4945"/>
                    </a:lnTo>
                    <a:lnTo>
                      <a:pt x="4172" y="14803"/>
                    </a:lnTo>
                    <a:lnTo>
                      <a:pt x="534" y="18468"/>
                    </a:lnTo>
                    <a:cubicBezTo>
                      <a:pt x="479" y="18433"/>
                      <a:pt x="412" y="18408"/>
                      <a:pt x="341" y="18408"/>
                    </a:cubicBezTo>
                    <a:cubicBezTo>
                      <a:pt x="153" y="18408"/>
                      <a:pt x="1" y="18560"/>
                      <a:pt x="1" y="18747"/>
                    </a:cubicBezTo>
                    <a:cubicBezTo>
                      <a:pt x="1" y="18935"/>
                      <a:pt x="153" y="19087"/>
                      <a:pt x="341" y="19087"/>
                    </a:cubicBezTo>
                    <a:cubicBezTo>
                      <a:pt x="528" y="19087"/>
                      <a:pt x="680" y="18935"/>
                      <a:pt x="680" y="18747"/>
                    </a:cubicBezTo>
                    <a:cubicBezTo>
                      <a:pt x="680" y="18675"/>
                      <a:pt x="655" y="18609"/>
                      <a:pt x="617" y="18551"/>
                    </a:cubicBezTo>
                    <a:lnTo>
                      <a:pt x="4291" y="14849"/>
                    </a:lnTo>
                    <a:lnTo>
                      <a:pt x="4291" y="4994"/>
                    </a:lnTo>
                    <a:lnTo>
                      <a:pt x="9166" y="84"/>
                    </a:lnTo>
                    <a:lnTo>
                      <a:pt x="9083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2" name="Google Shape;3662;p37"/>
              <p:cNvSpPr/>
              <p:nvPr/>
            </p:nvSpPr>
            <p:spPr>
              <a:xfrm>
                <a:off x="2495850" y="1043600"/>
                <a:ext cx="244675" cy="458250"/>
              </a:xfrm>
              <a:custGeom>
                <a:avLst/>
                <a:gdLst/>
                <a:ahLst/>
                <a:cxnLst/>
                <a:rect l="l" t="t" r="r" b="b"/>
                <a:pathLst>
                  <a:path w="9787" h="18330" extrusionOk="0">
                    <a:moveTo>
                      <a:pt x="9447" y="119"/>
                    </a:moveTo>
                    <a:cubicBezTo>
                      <a:pt x="9569" y="119"/>
                      <a:pt x="9668" y="218"/>
                      <a:pt x="9668" y="340"/>
                    </a:cubicBezTo>
                    <a:cubicBezTo>
                      <a:pt x="9668" y="461"/>
                      <a:pt x="9569" y="560"/>
                      <a:pt x="9447" y="560"/>
                    </a:cubicBezTo>
                    <a:cubicBezTo>
                      <a:pt x="9326" y="560"/>
                      <a:pt x="9229" y="461"/>
                      <a:pt x="9229" y="340"/>
                    </a:cubicBezTo>
                    <a:cubicBezTo>
                      <a:pt x="9229" y="218"/>
                      <a:pt x="9326" y="119"/>
                      <a:pt x="9447" y="119"/>
                    </a:cubicBezTo>
                    <a:close/>
                    <a:moveTo>
                      <a:pt x="337" y="17772"/>
                    </a:moveTo>
                    <a:cubicBezTo>
                      <a:pt x="459" y="17772"/>
                      <a:pt x="558" y="17871"/>
                      <a:pt x="558" y="17993"/>
                    </a:cubicBezTo>
                    <a:cubicBezTo>
                      <a:pt x="558" y="18114"/>
                      <a:pt x="459" y="18214"/>
                      <a:pt x="337" y="18214"/>
                    </a:cubicBezTo>
                    <a:cubicBezTo>
                      <a:pt x="216" y="18214"/>
                      <a:pt x="117" y="18114"/>
                      <a:pt x="117" y="17993"/>
                    </a:cubicBezTo>
                    <a:cubicBezTo>
                      <a:pt x="117" y="17871"/>
                      <a:pt x="216" y="17772"/>
                      <a:pt x="337" y="17772"/>
                    </a:cubicBezTo>
                    <a:close/>
                    <a:moveTo>
                      <a:pt x="9447" y="0"/>
                    </a:moveTo>
                    <a:cubicBezTo>
                      <a:pt x="9262" y="0"/>
                      <a:pt x="9110" y="152"/>
                      <a:pt x="9110" y="340"/>
                    </a:cubicBezTo>
                    <a:cubicBezTo>
                      <a:pt x="9110" y="505"/>
                      <a:pt x="9232" y="643"/>
                      <a:pt x="9389" y="671"/>
                    </a:cubicBezTo>
                    <a:lnTo>
                      <a:pt x="9389" y="5855"/>
                    </a:lnTo>
                    <a:lnTo>
                      <a:pt x="5386" y="9872"/>
                    </a:lnTo>
                    <a:lnTo>
                      <a:pt x="5386" y="10929"/>
                    </a:lnTo>
                    <a:lnTo>
                      <a:pt x="1444" y="14887"/>
                    </a:lnTo>
                    <a:lnTo>
                      <a:pt x="1428" y="14904"/>
                    </a:lnTo>
                    <a:lnTo>
                      <a:pt x="1428" y="16817"/>
                    </a:lnTo>
                    <a:lnTo>
                      <a:pt x="531" y="17717"/>
                    </a:lnTo>
                    <a:cubicBezTo>
                      <a:pt x="475" y="17678"/>
                      <a:pt x="409" y="17653"/>
                      <a:pt x="337" y="17653"/>
                    </a:cubicBezTo>
                    <a:cubicBezTo>
                      <a:pt x="152" y="17653"/>
                      <a:pt x="1" y="17805"/>
                      <a:pt x="1" y="17993"/>
                    </a:cubicBezTo>
                    <a:cubicBezTo>
                      <a:pt x="1" y="18181"/>
                      <a:pt x="152" y="18330"/>
                      <a:pt x="337" y="18330"/>
                    </a:cubicBezTo>
                    <a:cubicBezTo>
                      <a:pt x="525" y="18330"/>
                      <a:pt x="677" y="18178"/>
                      <a:pt x="677" y="17993"/>
                    </a:cubicBezTo>
                    <a:cubicBezTo>
                      <a:pt x="677" y="17921"/>
                      <a:pt x="655" y="17855"/>
                      <a:pt x="613" y="17800"/>
                    </a:cubicBezTo>
                    <a:lnTo>
                      <a:pt x="1544" y="16864"/>
                    </a:lnTo>
                    <a:lnTo>
                      <a:pt x="1544" y="14954"/>
                    </a:lnTo>
                    <a:lnTo>
                      <a:pt x="5489" y="10995"/>
                    </a:lnTo>
                    <a:lnTo>
                      <a:pt x="5505" y="10976"/>
                    </a:lnTo>
                    <a:lnTo>
                      <a:pt x="5505" y="9921"/>
                    </a:lnTo>
                    <a:lnTo>
                      <a:pt x="9508" y="5902"/>
                    </a:lnTo>
                    <a:lnTo>
                      <a:pt x="9508" y="671"/>
                    </a:lnTo>
                    <a:cubicBezTo>
                      <a:pt x="9665" y="643"/>
                      <a:pt x="9787" y="505"/>
                      <a:pt x="9787" y="340"/>
                    </a:cubicBezTo>
                    <a:cubicBezTo>
                      <a:pt x="9787" y="152"/>
                      <a:pt x="9635" y="0"/>
                      <a:pt x="9447" y="0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3" name="Google Shape;3663;p37"/>
              <p:cNvSpPr/>
              <p:nvPr/>
            </p:nvSpPr>
            <p:spPr>
              <a:xfrm>
                <a:off x="2877425" y="920275"/>
                <a:ext cx="16925" cy="305050"/>
              </a:xfrm>
              <a:custGeom>
                <a:avLst/>
                <a:gdLst/>
                <a:ahLst/>
                <a:cxnLst/>
                <a:rect l="l" t="t" r="r" b="b"/>
                <a:pathLst>
                  <a:path w="677" h="12202" extrusionOk="0">
                    <a:moveTo>
                      <a:pt x="337" y="11644"/>
                    </a:moveTo>
                    <a:cubicBezTo>
                      <a:pt x="459" y="11644"/>
                      <a:pt x="558" y="11743"/>
                      <a:pt x="558" y="11865"/>
                    </a:cubicBezTo>
                    <a:cubicBezTo>
                      <a:pt x="558" y="11983"/>
                      <a:pt x="459" y="12083"/>
                      <a:pt x="337" y="12083"/>
                    </a:cubicBezTo>
                    <a:cubicBezTo>
                      <a:pt x="216" y="12083"/>
                      <a:pt x="116" y="11983"/>
                      <a:pt x="116" y="11865"/>
                    </a:cubicBezTo>
                    <a:cubicBezTo>
                      <a:pt x="116" y="11740"/>
                      <a:pt x="216" y="11644"/>
                      <a:pt x="337" y="11644"/>
                    </a:cubicBezTo>
                    <a:close/>
                    <a:moveTo>
                      <a:pt x="279" y="0"/>
                    </a:moveTo>
                    <a:lnTo>
                      <a:pt x="279" y="11531"/>
                    </a:lnTo>
                    <a:cubicBezTo>
                      <a:pt x="122" y="11558"/>
                      <a:pt x="0" y="11696"/>
                      <a:pt x="0" y="11862"/>
                    </a:cubicBezTo>
                    <a:cubicBezTo>
                      <a:pt x="0" y="12050"/>
                      <a:pt x="152" y="12201"/>
                      <a:pt x="337" y="12201"/>
                    </a:cubicBezTo>
                    <a:cubicBezTo>
                      <a:pt x="525" y="12201"/>
                      <a:pt x="677" y="12050"/>
                      <a:pt x="677" y="11865"/>
                    </a:cubicBezTo>
                    <a:cubicBezTo>
                      <a:pt x="677" y="11696"/>
                      <a:pt x="555" y="11558"/>
                      <a:pt x="398" y="11531"/>
                    </a:cubicBezTo>
                    <a:lnTo>
                      <a:pt x="398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4" name="Google Shape;3664;p37"/>
              <p:cNvSpPr/>
              <p:nvPr/>
            </p:nvSpPr>
            <p:spPr>
              <a:xfrm>
                <a:off x="2641875" y="1322475"/>
                <a:ext cx="344050" cy="566200"/>
              </a:xfrm>
              <a:custGeom>
                <a:avLst/>
                <a:gdLst/>
                <a:ahLst/>
                <a:cxnLst/>
                <a:rect l="l" t="t" r="r" b="b"/>
                <a:pathLst>
                  <a:path w="13762" h="22648" extrusionOk="0">
                    <a:moveTo>
                      <a:pt x="340" y="22087"/>
                    </a:moveTo>
                    <a:cubicBezTo>
                      <a:pt x="462" y="22087"/>
                      <a:pt x="561" y="22186"/>
                      <a:pt x="561" y="22308"/>
                    </a:cubicBezTo>
                    <a:cubicBezTo>
                      <a:pt x="561" y="22429"/>
                      <a:pt x="462" y="22529"/>
                      <a:pt x="340" y="22529"/>
                    </a:cubicBezTo>
                    <a:cubicBezTo>
                      <a:pt x="219" y="22529"/>
                      <a:pt x="120" y="22429"/>
                      <a:pt x="120" y="22308"/>
                    </a:cubicBezTo>
                    <a:cubicBezTo>
                      <a:pt x="120" y="22186"/>
                      <a:pt x="219" y="22087"/>
                      <a:pt x="340" y="22087"/>
                    </a:cubicBezTo>
                    <a:close/>
                    <a:moveTo>
                      <a:pt x="8327" y="0"/>
                    </a:moveTo>
                    <a:lnTo>
                      <a:pt x="5202" y="3144"/>
                    </a:lnTo>
                    <a:lnTo>
                      <a:pt x="5202" y="9477"/>
                    </a:lnTo>
                    <a:lnTo>
                      <a:pt x="280" y="14435"/>
                    </a:lnTo>
                    <a:lnTo>
                      <a:pt x="280" y="21976"/>
                    </a:lnTo>
                    <a:cubicBezTo>
                      <a:pt x="122" y="22004"/>
                      <a:pt x="1" y="22142"/>
                      <a:pt x="1" y="22308"/>
                    </a:cubicBezTo>
                    <a:cubicBezTo>
                      <a:pt x="1" y="22495"/>
                      <a:pt x="153" y="22647"/>
                      <a:pt x="340" y="22647"/>
                    </a:cubicBezTo>
                    <a:cubicBezTo>
                      <a:pt x="525" y="22647"/>
                      <a:pt x="677" y="22495"/>
                      <a:pt x="677" y="22308"/>
                    </a:cubicBezTo>
                    <a:cubicBezTo>
                      <a:pt x="677" y="22142"/>
                      <a:pt x="556" y="22004"/>
                      <a:pt x="398" y="21976"/>
                    </a:cubicBezTo>
                    <a:lnTo>
                      <a:pt x="398" y="14482"/>
                    </a:lnTo>
                    <a:lnTo>
                      <a:pt x="5320" y="9524"/>
                    </a:lnTo>
                    <a:lnTo>
                      <a:pt x="5320" y="3194"/>
                    </a:lnTo>
                    <a:lnTo>
                      <a:pt x="8373" y="116"/>
                    </a:lnTo>
                    <a:lnTo>
                      <a:pt x="13762" y="116"/>
                    </a:lnTo>
                    <a:lnTo>
                      <a:pt x="13762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5" name="Google Shape;3665;p37"/>
              <p:cNvSpPr/>
              <p:nvPr/>
            </p:nvSpPr>
            <p:spPr>
              <a:xfrm>
                <a:off x="2875975" y="1256975"/>
                <a:ext cx="19825" cy="19825"/>
              </a:xfrm>
              <a:custGeom>
                <a:avLst/>
                <a:gdLst/>
                <a:ahLst/>
                <a:cxnLst/>
                <a:rect l="l" t="t" r="r" b="b"/>
                <a:pathLst>
                  <a:path w="793" h="793" extrusionOk="0">
                    <a:moveTo>
                      <a:pt x="395" y="0"/>
                    </a:moveTo>
                    <a:cubicBezTo>
                      <a:pt x="177" y="0"/>
                      <a:pt x="0" y="177"/>
                      <a:pt x="0" y="398"/>
                    </a:cubicBezTo>
                    <a:cubicBezTo>
                      <a:pt x="0" y="616"/>
                      <a:pt x="177" y="793"/>
                      <a:pt x="395" y="793"/>
                    </a:cubicBezTo>
                    <a:cubicBezTo>
                      <a:pt x="613" y="793"/>
                      <a:pt x="793" y="616"/>
                      <a:pt x="793" y="398"/>
                    </a:cubicBezTo>
                    <a:cubicBezTo>
                      <a:pt x="793" y="177"/>
                      <a:pt x="613" y="0"/>
                      <a:pt x="395" y="0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6" name="Google Shape;3666;p37"/>
              <p:cNvSpPr/>
              <p:nvPr/>
            </p:nvSpPr>
            <p:spPr>
              <a:xfrm>
                <a:off x="2900750" y="920275"/>
                <a:ext cx="16925" cy="305050"/>
              </a:xfrm>
              <a:custGeom>
                <a:avLst/>
                <a:gdLst/>
                <a:ahLst/>
                <a:cxnLst/>
                <a:rect l="l" t="t" r="r" b="b"/>
                <a:pathLst>
                  <a:path w="677" h="12202" extrusionOk="0">
                    <a:moveTo>
                      <a:pt x="340" y="11644"/>
                    </a:moveTo>
                    <a:cubicBezTo>
                      <a:pt x="461" y="11644"/>
                      <a:pt x="561" y="11743"/>
                      <a:pt x="561" y="11865"/>
                    </a:cubicBezTo>
                    <a:cubicBezTo>
                      <a:pt x="561" y="11983"/>
                      <a:pt x="461" y="12083"/>
                      <a:pt x="340" y="12083"/>
                    </a:cubicBezTo>
                    <a:cubicBezTo>
                      <a:pt x="219" y="12083"/>
                      <a:pt x="119" y="11983"/>
                      <a:pt x="119" y="11865"/>
                    </a:cubicBezTo>
                    <a:cubicBezTo>
                      <a:pt x="119" y="11740"/>
                      <a:pt x="219" y="11644"/>
                      <a:pt x="340" y="11644"/>
                    </a:cubicBezTo>
                    <a:close/>
                    <a:moveTo>
                      <a:pt x="282" y="0"/>
                    </a:moveTo>
                    <a:lnTo>
                      <a:pt x="282" y="11531"/>
                    </a:lnTo>
                    <a:cubicBezTo>
                      <a:pt x="122" y="11558"/>
                      <a:pt x="0" y="11696"/>
                      <a:pt x="0" y="11862"/>
                    </a:cubicBezTo>
                    <a:cubicBezTo>
                      <a:pt x="0" y="12050"/>
                      <a:pt x="152" y="12201"/>
                      <a:pt x="340" y="12201"/>
                    </a:cubicBezTo>
                    <a:cubicBezTo>
                      <a:pt x="525" y="12201"/>
                      <a:pt x="677" y="12050"/>
                      <a:pt x="677" y="11865"/>
                    </a:cubicBezTo>
                    <a:cubicBezTo>
                      <a:pt x="677" y="11696"/>
                      <a:pt x="558" y="11558"/>
                      <a:pt x="398" y="11531"/>
                    </a:cubicBezTo>
                    <a:lnTo>
                      <a:pt x="398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7" name="Google Shape;3667;p37"/>
              <p:cNvSpPr/>
              <p:nvPr/>
            </p:nvSpPr>
            <p:spPr>
              <a:xfrm>
                <a:off x="2502475" y="997425"/>
                <a:ext cx="191200" cy="444050"/>
              </a:xfrm>
              <a:custGeom>
                <a:avLst/>
                <a:gdLst/>
                <a:ahLst/>
                <a:cxnLst/>
                <a:rect l="l" t="t" r="r" b="b"/>
                <a:pathLst>
                  <a:path w="7648" h="17762" extrusionOk="0">
                    <a:moveTo>
                      <a:pt x="340" y="17201"/>
                    </a:moveTo>
                    <a:cubicBezTo>
                      <a:pt x="462" y="17201"/>
                      <a:pt x="561" y="17300"/>
                      <a:pt x="561" y="17422"/>
                    </a:cubicBezTo>
                    <a:cubicBezTo>
                      <a:pt x="561" y="17543"/>
                      <a:pt x="462" y="17643"/>
                      <a:pt x="340" y="17643"/>
                    </a:cubicBezTo>
                    <a:cubicBezTo>
                      <a:pt x="219" y="17643"/>
                      <a:pt x="119" y="17543"/>
                      <a:pt x="119" y="17422"/>
                    </a:cubicBezTo>
                    <a:cubicBezTo>
                      <a:pt x="119" y="17300"/>
                      <a:pt x="219" y="17201"/>
                      <a:pt x="340" y="17201"/>
                    </a:cubicBezTo>
                    <a:close/>
                    <a:moveTo>
                      <a:pt x="7531" y="0"/>
                    </a:moveTo>
                    <a:lnTo>
                      <a:pt x="7531" y="6860"/>
                    </a:lnTo>
                    <a:lnTo>
                      <a:pt x="4257" y="10145"/>
                    </a:lnTo>
                    <a:lnTo>
                      <a:pt x="4241" y="10162"/>
                    </a:lnTo>
                    <a:lnTo>
                      <a:pt x="4241" y="11757"/>
                    </a:lnTo>
                    <a:lnTo>
                      <a:pt x="299" y="15716"/>
                    </a:lnTo>
                    <a:lnTo>
                      <a:pt x="282" y="15732"/>
                    </a:lnTo>
                    <a:lnTo>
                      <a:pt x="282" y="17090"/>
                    </a:lnTo>
                    <a:cubicBezTo>
                      <a:pt x="122" y="17118"/>
                      <a:pt x="1" y="17256"/>
                      <a:pt x="1" y="17422"/>
                    </a:cubicBezTo>
                    <a:cubicBezTo>
                      <a:pt x="1" y="17609"/>
                      <a:pt x="152" y="17761"/>
                      <a:pt x="340" y="17761"/>
                    </a:cubicBezTo>
                    <a:cubicBezTo>
                      <a:pt x="528" y="17761"/>
                      <a:pt x="680" y="17609"/>
                      <a:pt x="680" y="17422"/>
                    </a:cubicBezTo>
                    <a:cubicBezTo>
                      <a:pt x="680" y="17256"/>
                      <a:pt x="558" y="17118"/>
                      <a:pt x="398" y="17090"/>
                    </a:cubicBezTo>
                    <a:lnTo>
                      <a:pt x="398" y="15782"/>
                    </a:lnTo>
                    <a:lnTo>
                      <a:pt x="4343" y="11823"/>
                    </a:lnTo>
                    <a:lnTo>
                      <a:pt x="4359" y="11807"/>
                    </a:lnTo>
                    <a:lnTo>
                      <a:pt x="4359" y="10211"/>
                    </a:lnTo>
                    <a:lnTo>
                      <a:pt x="7631" y="6926"/>
                    </a:lnTo>
                    <a:lnTo>
                      <a:pt x="7647" y="6907"/>
                    </a:lnTo>
                    <a:lnTo>
                      <a:pt x="7647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8" name="Google Shape;3668;p37"/>
              <p:cNvSpPr/>
              <p:nvPr/>
            </p:nvSpPr>
            <p:spPr>
              <a:xfrm>
                <a:off x="2502475" y="990025"/>
                <a:ext cx="167875" cy="378700"/>
              </a:xfrm>
              <a:custGeom>
                <a:avLst/>
                <a:gdLst/>
                <a:ahLst/>
                <a:cxnLst/>
                <a:rect l="l" t="t" r="r" b="b"/>
                <a:pathLst>
                  <a:path w="6715" h="15148" extrusionOk="0">
                    <a:moveTo>
                      <a:pt x="340" y="14587"/>
                    </a:moveTo>
                    <a:cubicBezTo>
                      <a:pt x="462" y="14587"/>
                      <a:pt x="561" y="14687"/>
                      <a:pt x="561" y="14808"/>
                    </a:cubicBezTo>
                    <a:cubicBezTo>
                      <a:pt x="561" y="14930"/>
                      <a:pt x="462" y="15029"/>
                      <a:pt x="340" y="15029"/>
                    </a:cubicBezTo>
                    <a:cubicBezTo>
                      <a:pt x="219" y="15029"/>
                      <a:pt x="119" y="14930"/>
                      <a:pt x="119" y="14808"/>
                    </a:cubicBezTo>
                    <a:cubicBezTo>
                      <a:pt x="119" y="14687"/>
                      <a:pt x="219" y="14587"/>
                      <a:pt x="340" y="14587"/>
                    </a:cubicBezTo>
                    <a:close/>
                    <a:moveTo>
                      <a:pt x="6595" y="1"/>
                    </a:moveTo>
                    <a:lnTo>
                      <a:pt x="6595" y="6861"/>
                    </a:lnTo>
                    <a:lnTo>
                      <a:pt x="3324" y="10146"/>
                    </a:lnTo>
                    <a:lnTo>
                      <a:pt x="3308" y="10162"/>
                    </a:lnTo>
                    <a:lnTo>
                      <a:pt x="3308" y="11766"/>
                    </a:lnTo>
                    <a:cubicBezTo>
                      <a:pt x="3250" y="11819"/>
                      <a:pt x="3148" y="11918"/>
                      <a:pt x="2963" y="12106"/>
                    </a:cubicBezTo>
                    <a:lnTo>
                      <a:pt x="539" y="14538"/>
                    </a:lnTo>
                    <a:cubicBezTo>
                      <a:pt x="484" y="14496"/>
                      <a:pt x="415" y="14469"/>
                      <a:pt x="340" y="14469"/>
                    </a:cubicBezTo>
                    <a:cubicBezTo>
                      <a:pt x="152" y="14469"/>
                      <a:pt x="1" y="14620"/>
                      <a:pt x="1" y="14808"/>
                    </a:cubicBezTo>
                    <a:cubicBezTo>
                      <a:pt x="1" y="14996"/>
                      <a:pt x="152" y="15148"/>
                      <a:pt x="340" y="15148"/>
                    </a:cubicBezTo>
                    <a:cubicBezTo>
                      <a:pt x="528" y="15148"/>
                      <a:pt x="680" y="14996"/>
                      <a:pt x="680" y="14808"/>
                    </a:cubicBezTo>
                    <a:cubicBezTo>
                      <a:pt x="680" y="14739"/>
                      <a:pt x="658" y="14676"/>
                      <a:pt x="622" y="14620"/>
                    </a:cubicBezTo>
                    <a:cubicBezTo>
                      <a:pt x="3352" y="11879"/>
                      <a:pt x="3407" y="11827"/>
                      <a:pt x="3407" y="11824"/>
                    </a:cubicBezTo>
                    <a:lnTo>
                      <a:pt x="3424" y="11808"/>
                    </a:lnTo>
                    <a:lnTo>
                      <a:pt x="3424" y="10212"/>
                    </a:lnTo>
                    <a:lnTo>
                      <a:pt x="6695" y="6927"/>
                    </a:lnTo>
                    <a:lnTo>
                      <a:pt x="6714" y="6910"/>
                    </a:lnTo>
                    <a:lnTo>
                      <a:pt x="6714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9" name="Google Shape;3669;p37"/>
              <p:cNvSpPr/>
              <p:nvPr/>
            </p:nvSpPr>
            <p:spPr>
              <a:xfrm>
                <a:off x="2858575" y="1410325"/>
                <a:ext cx="119900" cy="220575"/>
              </a:xfrm>
              <a:custGeom>
                <a:avLst/>
                <a:gdLst/>
                <a:ahLst/>
                <a:cxnLst/>
                <a:rect l="l" t="t" r="r" b="b"/>
                <a:pathLst>
                  <a:path w="4796" h="8823" extrusionOk="0">
                    <a:moveTo>
                      <a:pt x="338" y="8262"/>
                    </a:moveTo>
                    <a:cubicBezTo>
                      <a:pt x="459" y="8262"/>
                      <a:pt x="558" y="8362"/>
                      <a:pt x="558" y="8483"/>
                    </a:cubicBezTo>
                    <a:cubicBezTo>
                      <a:pt x="558" y="8605"/>
                      <a:pt x="459" y="8704"/>
                      <a:pt x="338" y="8704"/>
                    </a:cubicBezTo>
                    <a:cubicBezTo>
                      <a:pt x="216" y="8704"/>
                      <a:pt x="117" y="8605"/>
                      <a:pt x="117" y="8483"/>
                    </a:cubicBezTo>
                    <a:cubicBezTo>
                      <a:pt x="117" y="8362"/>
                      <a:pt x="216" y="8262"/>
                      <a:pt x="338" y="8262"/>
                    </a:cubicBezTo>
                    <a:close/>
                    <a:moveTo>
                      <a:pt x="1781" y="0"/>
                    </a:moveTo>
                    <a:lnTo>
                      <a:pt x="282" y="1513"/>
                    </a:lnTo>
                    <a:lnTo>
                      <a:pt x="313" y="8149"/>
                    </a:lnTo>
                    <a:cubicBezTo>
                      <a:pt x="139" y="8160"/>
                      <a:pt x="1" y="8307"/>
                      <a:pt x="1" y="8483"/>
                    </a:cubicBezTo>
                    <a:cubicBezTo>
                      <a:pt x="1" y="8671"/>
                      <a:pt x="153" y="8823"/>
                      <a:pt x="338" y="8823"/>
                    </a:cubicBezTo>
                    <a:cubicBezTo>
                      <a:pt x="525" y="8823"/>
                      <a:pt x="677" y="8671"/>
                      <a:pt x="677" y="8483"/>
                    </a:cubicBezTo>
                    <a:cubicBezTo>
                      <a:pt x="677" y="8329"/>
                      <a:pt x="572" y="8202"/>
                      <a:pt x="431" y="8160"/>
                    </a:cubicBezTo>
                    <a:lnTo>
                      <a:pt x="401" y="1560"/>
                    </a:lnTo>
                    <a:lnTo>
                      <a:pt x="1831" y="116"/>
                    </a:lnTo>
                    <a:lnTo>
                      <a:pt x="4796" y="116"/>
                    </a:lnTo>
                    <a:lnTo>
                      <a:pt x="4796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0" name="Google Shape;3670;p37"/>
              <p:cNvSpPr/>
              <p:nvPr/>
            </p:nvSpPr>
            <p:spPr>
              <a:xfrm>
                <a:off x="2881900" y="1433650"/>
                <a:ext cx="97750" cy="173725"/>
              </a:xfrm>
              <a:custGeom>
                <a:avLst/>
                <a:gdLst/>
                <a:ahLst/>
                <a:cxnLst/>
                <a:rect l="l" t="t" r="r" b="b"/>
                <a:pathLst>
                  <a:path w="3910" h="6949" extrusionOk="0">
                    <a:moveTo>
                      <a:pt x="340" y="6388"/>
                    </a:moveTo>
                    <a:cubicBezTo>
                      <a:pt x="462" y="6388"/>
                      <a:pt x="561" y="6488"/>
                      <a:pt x="561" y="6609"/>
                    </a:cubicBezTo>
                    <a:cubicBezTo>
                      <a:pt x="561" y="6730"/>
                      <a:pt x="462" y="6830"/>
                      <a:pt x="340" y="6830"/>
                    </a:cubicBezTo>
                    <a:cubicBezTo>
                      <a:pt x="219" y="6830"/>
                      <a:pt x="120" y="6730"/>
                      <a:pt x="120" y="6609"/>
                    </a:cubicBezTo>
                    <a:cubicBezTo>
                      <a:pt x="120" y="6488"/>
                      <a:pt x="219" y="6388"/>
                      <a:pt x="340" y="6388"/>
                    </a:cubicBezTo>
                    <a:close/>
                    <a:moveTo>
                      <a:pt x="1146" y="0"/>
                    </a:moveTo>
                    <a:lnTo>
                      <a:pt x="280" y="873"/>
                    </a:lnTo>
                    <a:lnTo>
                      <a:pt x="280" y="6278"/>
                    </a:lnTo>
                    <a:cubicBezTo>
                      <a:pt x="122" y="6305"/>
                      <a:pt x="1" y="6443"/>
                      <a:pt x="1" y="6609"/>
                    </a:cubicBezTo>
                    <a:cubicBezTo>
                      <a:pt x="1" y="6797"/>
                      <a:pt x="153" y="6949"/>
                      <a:pt x="340" y="6949"/>
                    </a:cubicBezTo>
                    <a:cubicBezTo>
                      <a:pt x="525" y="6949"/>
                      <a:pt x="677" y="6797"/>
                      <a:pt x="677" y="6609"/>
                    </a:cubicBezTo>
                    <a:cubicBezTo>
                      <a:pt x="677" y="6443"/>
                      <a:pt x="556" y="6305"/>
                      <a:pt x="398" y="6278"/>
                    </a:cubicBezTo>
                    <a:lnTo>
                      <a:pt x="398" y="922"/>
                    </a:lnTo>
                    <a:lnTo>
                      <a:pt x="1193" y="119"/>
                    </a:lnTo>
                    <a:lnTo>
                      <a:pt x="3910" y="119"/>
                    </a:lnTo>
                    <a:lnTo>
                      <a:pt x="3910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1" name="Google Shape;3671;p37"/>
              <p:cNvSpPr/>
              <p:nvPr/>
            </p:nvSpPr>
            <p:spPr>
              <a:xfrm>
                <a:off x="2729175" y="1554825"/>
                <a:ext cx="275250" cy="188775"/>
              </a:xfrm>
              <a:custGeom>
                <a:avLst/>
                <a:gdLst/>
                <a:ahLst/>
                <a:cxnLst/>
                <a:rect l="l" t="t" r="r" b="b"/>
                <a:pathLst>
                  <a:path w="11010" h="7551" extrusionOk="0">
                    <a:moveTo>
                      <a:pt x="340" y="6993"/>
                    </a:moveTo>
                    <a:cubicBezTo>
                      <a:pt x="462" y="6993"/>
                      <a:pt x="561" y="7092"/>
                      <a:pt x="561" y="7214"/>
                    </a:cubicBezTo>
                    <a:cubicBezTo>
                      <a:pt x="561" y="7335"/>
                      <a:pt x="462" y="7435"/>
                      <a:pt x="340" y="7435"/>
                    </a:cubicBezTo>
                    <a:cubicBezTo>
                      <a:pt x="219" y="7435"/>
                      <a:pt x="120" y="7335"/>
                      <a:pt x="120" y="7214"/>
                    </a:cubicBezTo>
                    <a:cubicBezTo>
                      <a:pt x="120" y="7092"/>
                      <a:pt x="219" y="6993"/>
                      <a:pt x="340" y="6993"/>
                    </a:cubicBezTo>
                    <a:close/>
                    <a:moveTo>
                      <a:pt x="10924" y="1"/>
                    </a:moveTo>
                    <a:lnTo>
                      <a:pt x="3824" y="7153"/>
                    </a:lnTo>
                    <a:lnTo>
                      <a:pt x="672" y="7153"/>
                    </a:lnTo>
                    <a:cubicBezTo>
                      <a:pt x="644" y="6996"/>
                      <a:pt x="506" y="6874"/>
                      <a:pt x="340" y="6874"/>
                    </a:cubicBezTo>
                    <a:cubicBezTo>
                      <a:pt x="153" y="6874"/>
                      <a:pt x="1" y="7026"/>
                      <a:pt x="1" y="7214"/>
                    </a:cubicBezTo>
                    <a:cubicBezTo>
                      <a:pt x="1" y="7399"/>
                      <a:pt x="153" y="7551"/>
                      <a:pt x="340" y="7551"/>
                    </a:cubicBezTo>
                    <a:cubicBezTo>
                      <a:pt x="506" y="7551"/>
                      <a:pt x="644" y="7432"/>
                      <a:pt x="672" y="7272"/>
                    </a:cubicBezTo>
                    <a:lnTo>
                      <a:pt x="3874" y="7272"/>
                    </a:lnTo>
                    <a:lnTo>
                      <a:pt x="11010" y="84"/>
                    </a:lnTo>
                    <a:lnTo>
                      <a:pt x="10924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2" name="Google Shape;3672;p37"/>
              <p:cNvSpPr/>
              <p:nvPr/>
            </p:nvSpPr>
            <p:spPr>
              <a:xfrm>
                <a:off x="2502475" y="975275"/>
                <a:ext cx="121150" cy="332100"/>
              </a:xfrm>
              <a:custGeom>
                <a:avLst/>
                <a:gdLst/>
                <a:ahLst/>
                <a:cxnLst/>
                <a:rect l="l" t="t" r="r" b="b"/>
                <a:pathLst>
                  <a:path w="4846" h="13284" extrusionOk="0">
                    <a:moveTo>
                      <a:pt x="340" y="12723"/>
                    </a:moveTo>
                    <a:cubicBezTo>
                      <a:pt x="462" y="12723"/>
                      <a:pt x="561" y="12823"/>
                      <a:pt x="561" y="12944"/>
                    </a:cubicBezTo>
                    <a:cubicBezTo>
                      <a:pt x="561" y="13066"/>
                      <a:pt x="462" y="13165"/>
                      <a:pt x="340" y="13165"/>
                    </a:cubicBezTo>
                    <a:cubicBezTo>
                      <a:pt x="219" y="13165"/>
                      <a:pt x="119" y="13066"/>
                      <a:pt x="119" y="12944"/>
                    </a:cubicBezTo>
                    <a:cubicBezTo>
                      <a:pt x="119" y="12823"/>
                      <a:pt x="219" y="12723"/>
                      <a:pt x="340" y="12723"/>
                    </a:cubicBezTo>
                    <a:close/>
                    <a:moveTo>
                      <a:pt x="4727" y="0"/>
                    </a:moveTo>
                    <a:lnTo>
                      <a:pt x="4727" y="6863"/>
                    </a:lnTo>
                    <a:lnTo>
                      <a:pt x="1455" y="10148"/>
                    </a:lnTo>
                    <a:lnTo>
                      <a:pt x="1439" y="10164"/>
                    </a:lnTo>
                    <a:lnTo>
                      <a:pt x="1439" y="11760"/>
                    </a:lnTo>
                    <a:lnTo>
                      <a:pt x="533" y="12668"/>
                    </a:lnTo>
                    <a:cubicBezTo>
                      <a:pt x="478" y="12629"/>
                      <a:pt x="412" y="12607"/>
                      <a:pt x="340" y="12607"/>
                    </a:cubicBezTo>
                    <a:cubicBezTo>
                      <a:pt x="152" y="12607"/>
                      <a:pt x="1" y="12759"/>
                      <a:pt x="1" y="12944"/>
                    </a:cubicBezTo>
                    <a:cubicBezTo>
                      <a:pt x="1" y="13132"/>
                      <a:pt x="152" y="13284"/>
                      <a:pt x="340" y="13284"/>
                    </a:cubicBezTo>
                    <a:cubicBezTo>
                      <a:pt x="528" y="13284"/>
                      <a:pt x="680" y="13132"/>
                      <a:pt x="680" y="12944"/>
                    </a:cubicBezTo>
                    <a:cubicBezTo>
                      <a:pt x="680" y="12872"/>
                      <a:pt x="655" y="12806"/>
                      <a:pt x="616" y="12751"/>
                    </a:cubicBezTo>
                    <a:lnTo>
                      <a:pt x="1555" y="11810"/>
                    </a:lnTo>
                    <a:lnTo>
                      <a:pt x="1555" y="10211"/>
                    </a:lnTo>
                    <a:lnTo>
                      <a:pt x="4826" y="6926"/>
                    </a:lnTo>
                    <a:lnTo>
                      <a:pt x="4845" y="6910"/>
                    </a:lnTo>
                    <a:lnTo>
                      <a:pt x="4845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3" name="Google Shape;3673;p37"/>
              <p:cNvSpPr/>
              <p:nvPr/>
            </p:nvSpPr>
            <p:spPr>
              <a:xfrm>
                <a:off x="2502475" y="982650"/>
                <a:ext cx="144475" cy="355225"/>
              </a:xfrm>
              <a:custGeom>
                <a:avLst/>
                <a:gdLst/>
                <a:ahLst/>
                <a:cxnLst/>
                <a:rect l="l" t="t" r="r" b="b"/>
                <a:pathLst>
                  <a:path w="5779" h="14209" extrusionOk="0">
                    <a:moveTo>
                      <a:pt x="340" y="13648"/>
                    </a:moveTo>
                    <a:cubicBezTo>
                      <a:pt x="462" y="13648"/>
                      <a:pt x="561" y="13748"/>
                      <a:pt x="561" y="13869"/>
                    </a:cubicBezTo>
                    <a:cubicBezTo>
                      <a:pt x="561" y="13991"/>
                      <a:pt x="462" y="14090"/>
                      <a:pt x="340" y="14090"/>
                    </a:cubicBezTo>
                    <a:cubicBezTo>
                      <a:pt x="219" y="14090"/>
                      <a:pt x="119" y="13991"/>
                      <a:pt x="119" y="13869"/>
                    </a:cubicBezTo>
                    <a:cubicBezTo>
                      <a:pt x="119" y="13748"/>
                      <a:pt x="219" y="13648"/>
                      <a:pt x="340" y="13648"/>
                    </a:cubicBezTo>
                    <a:close/>
                    <a:moveTo>
                      <a:pt x="5660" y="1"/>
                    </a:moveTo>
                    <a:lnTo>
                      <a:pt x="5660" y="6860"/>
                    </a:lnTo>
                    <a:lnTo>
                      <a:pt x="2388" y="10145"/>
                    </a:lnTo>
                    <a:lnTo>
                      <a:pt x="2372" y="10165"/>
                    </a:lnTo>
                    <a:lnTo>
                      <a:pt x="2372" y="11760"/>
                    </a:lnTo>
                    <a:lnTo>
                      <a:pt x="539" y="13599"/>
                    </a:lnTo>
                    <a:cubicBezTo>
                      <a:pt x="484" y="13557"/>
                      <a:pt x="415" y="13532"/>
                      <a:pt x="340" y="13532"/>
                    </a:cubicBezTo>
                    <a:cubicBezTo>
                      <a:pt x="152" y="13532"/>
                      <a:pt x="1" y="13684"/>
                      <a:pt x="1" y="13869"/>
                    </a:cubicBezTo>
                    <a:cubicBezTo>
                      <a:pt x="1" y="14057"/>
                      <a:pt x="152" y="14209"/>
                      <a:pt x="340" y="14209"/>
                    </a:cubicBezTo>
                    <a:cubicBezTo>
                      <a:pt x="528" y="14209"/>
                      <a:pt x="680" y="14057"/>
                      <a:pt x="680" y="13869"/>
                    </a:cubicBezTo>
                    <a:cubicBezTo>
                      <a:pt x="680" y="13800"/>
                      <a:pt x="658" y="13737"/>
                      <a:pt x="622" y="13684"/>
                    </a:cubicBezTo>
                    <a:lnTo>
                      <a:pt x="2491" y="11807"/>
                    </a:lnTo>
                    <a:lnTo>
                      <a:pt x="2491" y="10212"/>
                    </a:lnTo>
                    <a:lnTo>
                      <a:pt x="5762" y="6927"/>
                    </a:lnTo>
                    <a:lnTo>
                      <a:pt x="5778" y="6910"/>
                    </a:lnTo>
                    <a:lnTo>
                      <a:pt x="5778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4" name="Google Shape;3674;p37"/>
              <p:cNvSpPr/>
              <p:nvPr/>
            </p:nvSpPr>
            <p:spPr>
              <a:xfrm>
                <a:off x="2502475" y="1067125"/>
                <a:ext cx="57925" cy="157100"/>
              </a:xfrm>
              <a:custGeom>
                <a:avLst/>
                <a:gdLst/>
                <a:ahLst/>
                <a:cxnLst/>
                <a:rect l="l" t="t" r="r" b="b"/>
                <a:pathLst>
                  <a:path w="2317" h="6284" extrusionOk="0">
                    <a:moveTo>
                      <a:pt x="340" y="5726"/>
                    </a:moveTo>
                    <a:cubicBezTo>
                      <a:pt x="462" y="5726"/>
                      <a:pt x="561" y="5825"/>
                      <a:pt x="561" y="5946"/>
                    </a:cubicBezTo>
                    <a:cubicBezTo>
                      <a:pt x="561" y="6068"/>
                      <a:pt x="462" y="6167"/>
                      <a:pt x="340" y="6167"/>
                    </a:cubicBezTo>
                    <a:cubicBezTo>
                      <a:pt x="219" y="6167"/>
                      <a:pt x="119" y="6068"/>
                      <a:pt x="119" y="5946"/>
                    </a:cubicBezTo>
                    <a:cubicBezTo>
                      <a:pt x="119" y="5825"/>
                      <a:pt x="219" y="5726"/>
                      <a:pt x="340" y="5726"/>
                    </a:cubicBezTo>
                    <a:close/>
                    <a:moveTo>
                      <a:pt x="2231" y="0"/>
                    </a:moveTo>
                    <a:lnTo>
                      <a:pt x="282" y="1960"/>
                    </a:lnTo>
                    <a:lnTo>
                      <a:pt x="282" y="5612"/>
                    </a:lnTo>
                    <a:cubicBezTo>
                      <a:pt x="122" y="5640"/>
                      <a:pt x="1" y="5778"/>
                      <a:pt x="1" y="5946"/>
                    </a:cubicBezTo>
                    <a:cubicBezTo>
                      <a:pt x="1" y="6131"/>
                      <a:pt x="152" y="6283"/>
                      <a:pt x="340" y="6283"/>
                    </a:cubicBezTo>
                    <a:cubicBezTo>
                      <a:pt x="528" y="6283"/>
                      <a:pt x="680" y="6131"/>
                      <a:pt x="680" y="5946"/>
                    </a:cubicBezTo>
                    <a:cubicBezTo>
                      <a:pt x="680" y="5778"/>
                      <a:pt x="558" y="5640"/>
                      <a:pt x="398" y="5612"/>
                    </a:cubicBezTo>
                    <a:lnTo>
                      <a:pt x="398" y="2010"/>
                    </a:lnTo>
                    <a:lnTo>
                      <a:pt x="2317" y="86"/>
                    </a:lnTo>
                    <a:lnTo>
                      <a:pt x="2231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5" name="Google Shape;3675;p37"/>
              <p:cNvSpPr/>
              <p:nvPr/>
            </p:nvSpPr>
            <p:spPr>
              <a:xfrm>
                <a:off x="2899375" y="1256975"/>
                <a:ext cx="19750" cy="19825"/>
              </a:xfrm>
              <a:custGeom>
                <a:avLst/>
                <a:gdLst/>
                <a:ahLst/>
                <a:cxnLst/>
                <a:rect l="l" t="t" r="r" b="b"/>
                <a:pathLst>
                  <a:path w="790" h="793" extrusionOk="0">
                    <a:moveTo>
                      <a:pt x="395" y="0"/>
                    </a:moveTo>
                    <a:cubicBezTo>
                      <a:pt x="177" y="0"/>
                      <a:pt x="0" y="177"/>
                      <a:pt x="0" y="398"/>
                    </a:cubicBezTo>
                    <a:cubicBezTo>
                      <a:pt x="0" y="616"/>
                      <a:pt x="177" y="793"/>
                      <a:pt x="395" y="793"/>
                    </a:cubicBezTo>
                    <a:cubicBezTo>
                      <a:pt x="613" y="793"/>
                      <a:pt x="790" y="616"/>
                      <a:pt x="790" y="398"/>
                    </a:cubicBezTo>
                    <a:cubicBezTo>
                      <a:pt x="790" y="177"/>
                      <a:pt x="613" y="0"/>
                      <a:pt x="395" y="0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6" name="Google Shape;3676;p37"/>
              <p:cNvSpPr/>
              <p:nvPr/>
            </p:nvSpPr>
            <p:spPr>
              <a:xfrm>
                <a:off x="1476750" y="1456500"/>
                <a:ext cx="651075" cy="725125"/>
              </a:xfrm>
              <a:custGeom>
                <a:avLst/>
                <a:gdLst/>
                <a:ahLst/>
                <a:cxnLst/>
                <a:rect l="l" t="t" r="r" b="b"/>
                <a:pathLst>
                  <a:path w="26043" h="29005" extrusionOk="0">
                    <a:moveTo>
                      <a:pt x="25706" y="28444"/>
                    </a:moveTo>
                    <a:cubicBezTo>
                      <a:pt x="25828" y="28444"/>
                      <a:pt x="25927" y="28544"/>
                      <a:pt x="25927" y="28665"/>
                    </a:cubicBezTo>
                    <a:cubicBezTo>
                      <a:pt x="25927" y="28787"/>
                      <a:pt x="25828" y="28886"/>
                      <a:pt x="25706" y="28886"/>
                    </a:cubicBezTo>
                    <a:cubicBezTo>
                      <a:pt x="25582" y="28886"/>
                      <a:pt x="25485" y="28787"/>
                      <a:pt x="25485" y="28665"/>
                    </a:cubicBezTo>
                    <a:cubicBezTo>
                      <a:pt x="25485" y="28544"/>
                      <a:pt x="25585" y="28444"/>
                      <a:pt x="25706" y="28444"/>
                    </a:cubicBezTo>
                    <a:close/>
                    <a:moveTo>
                      <a:pt x="0" y="0"/>
                    </a:moveTo>
                    <a:lnTo>
                      <a:pt x="0" y="119"/>
                    </a:lnTo>
                    <a:lnTo>
                      <a:pt x="3067" y="119"/>
                    </a:lnTo>
                    <a:lnTo>
                      <a:pt x="4403" y="1452"/>
                    </a:lnTo>
                    <a:lnTo>
                      <a:pt x="4403" y="10680"/>
                    </a:lnTo>
                    <a:lnTo>
                      <a:pt x="15614" y="21871"/>
                    </a:lnTo>
                    <a:lnTo>
                      <a:pt x="15630" y="21888"/>
                    </a:lnTo>
                    <a:lnTo>
                      <a:pt x="18832" y="21888"/>
                    </a:lnTo>
                    <a:lnTo>
                      <a:pt x="25427" y="28472"/>
                    </a:lnTo>
                    <a:cubicBezTo>
                      <a:pt x="25391" y="28527"/>
                      <a:pt x="25367" y="28593"/>
                      <a:pt x="25367" y="28665"/>
                    </a:cubicBezTo>
                    <a:cubicBezTo>
                      <a:pt x="25367" y="28853"/>
                      <a:pt x="25518" y="29005"/>
                      <a:pt x="25706" y="29005"/>
                    </a:cubicBezTo>
                    <a:cubicBezTo>
                      <a:pt x="25891" y="29005"/>
                      <a:pt x="26043" y="28853"/>
                      <a:pt x="26043" y="28665"/>
                    </a:cubicBezTo>
                    <a:cubicBezTo>
                      <a:pt x="26043" y="28480"/>
                      <a:pt x="25891" y="28328"/>
                      <a:pt x="25706" y="28328"/>
                    </a:cubicBezTo>
                    <a:cubicBezTo>
                      <a:pt x="25632" y="28328"/>
                      <a:pt x="25565" y="28350"/>
                      <a:pt x="25510" y="28389"/>
                    </a:cubicBezTo>
                    <a:lnTo>
                      <a:pt x="18899" y="21789"/>
                    </a:lnTo>
                    <a:lnTo>
                      <a:pt x="18882" y="21769"/>
                    </a:lnTo>
                    <a:lnTo>
                      <a:pt x="15680" y="21769"/>
                    </a:lnTo>
                    <a:lnTo>
                      <a:pt x="4522" y="10631"/>
                    </a:lnTo>
                    <a:lnTo>
                      <a:pt x="4522" y="1402"/>
                    </a:lnTo>
                    <a:lnTo>
                      <a:pt x="3117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7" name="Google Shape;3677;p37"/>
              <p:cNvSpPr/>
              <p:nvPr/>
            </p:nvSpPr>
            <p:spPr>
              <a:xfrm>
                <a:off x="1470875" y="1142000"/>
                <a:ext cx="756050" cy="1015325"/>
              </a:xfrm>
              <a:custGeom>
                <a:avLst/>
                <a:gdLst/>
                <a:ahLst/>
                <a:cxnLst/>
                <a:rect l="l" t="t" r="r" b="b"/>
                <a:pathLst>
                  <a:path w="30242" h="40613" extrusionOk="0">
                    <a:moveTo>
                      <a:pt x="29905" y="39531"/>
                    </a:moveTo>
                    <a:cubicBezTo>
                      <a:pt x="30027" y="39531"/>
                      <a:pt x="30126" y="39630"/>
                      <a:pt x="30126" y="39752"/>
                    </a:cubicBezTo>
                    <a:cubicBezTo>
                      <a:pt x="30126" y="39873"/>
                      <a:pt x="30027" y="39972"/>
                      <a:pt x="29905" y="39972"/>
                    </a:cubicBezTo>
                    <a:cubicBezTo>
                      <a:pt x="29784" y="39972"/>
                      <a:pt x="29684" y="39873"/>
                      <a:pt x="29684" y="39752"/>
                    </a:cubicBezTo>
                    <a:cubicBezTo>
                      <a:pt x="29684" y="39630"/>
                      <a:pt x="29784" y="39531"/>
                      <a:pt x="29905" y="39531"/>
                    </a:cubicBezTo>
                    <a:close/>
                    <a:moveTo>
                      <a:pt x="84" y="0"/>
                    </a:moveTo>
                    <a:lnTo>
                      <a:pt x="1" y="83"/>
                    </a:lnTo>
                    <a:lnTo>
                      <a:pt x="6507" y="6579"/>
                    </a:lnTo>
                    <a:lnTo>
                      <a:pt x="6507" y="22670"/>
                    </a:lnTo>
                    <a:lnTo>
                      <a:pt x="16442" y="32588"/>
                    </a:lnTo>
                    <a:lnTo>
                      <a:pt x="16459" y="32605"/>
                    </a:lnTo>
                    <a:lnTo>
                      <a:pt x="19661" y="32605"/>
                    </a:lnTo>
                    <a:lnTo>
                      <a:pt x="25944" y="38877"/>
                    </a:lnTo>
                    <a:lnTo>
                      <a:pt x="27666" y="40596"/>
                    </a:lnTo>
                    <a:lnTo>
                      <a:pt x="27683" y="40613"/>
                    </a:lnTo>
                    <a:lnTo>
                      <a:pt x="29130" y="40613"/>
                    </a:lnTo>
                    <a:lnTo>
                      <a:pt x="29712" y="40028"/>
                    </a:lnTo>
                    <a:cubicBezTo>
                      <a:pt x="29767" y="40066"/>
                      <a:pt x="29833" y="40091"/>
                      <a:pt x="29905" y="40091"/>
                    </a:cubicBezTo>
                    <a:cubicBezTo>
                      <a:pt x="30090" y="40091"/>
                      <a:pt x="30242" y="39939"/>
                      <a:pt x="30242" y="39752"/>
                    </a:cubicBezTo>
                    <a:cubicBezTo>
                      <a:pt x="30242" y="39567"/>
                      <a:pt x="30090" y="39415"/>
                      <a:pt x="29905" y="39415"/>
                    </a:cubicBezTo>
                    <a:cubicBezTo>
                      <a:pt x="29717" y="39415"/>
                      <a:pt x="29566" y="39567"/>
                      <a:pt x="29566" y="39752"/>
                    </a:cubicBezTo>
                    <a:cubicBezTo>
                      <a:pt x="29566" y="39823"/>
                      <a:pt x="29588" y="39892"/>
                      <a:pt x="29629" y="39948"/>
                    </a:cubicBezTo>
                    <a:lnTo>
                      <a:pt x="29083" y="40494"/>
                    </a:lnTo>
                    <a:lnTo>
                      <a:pt x="27730" y="40494"/>
                    </a:lnTo>
                    <a:lnTo>
                      <a:pt x="19727" y="32505"/>
                    </a:lnTo>
                    <a:lnTo>
                      <a:pt x="19711" y="32489"/>
                    </a:lnTo>
                    <a:lnTo>
                      <a:pt x="16509" y="32489"/>
                    </a:lnTo>
                    <a:lnTo>
                      <a:pt x="6626" y="22623"/>
                    </a:lnTo>
                    <a:lnTo>
                      <a:pt x="6626" y="6532"/>
                    </a:lnTo>
                    <a:lnTo>
                      <a:pt x="84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8" name="Google Shape;3678;p37"/>
              <p:cNvSpPr/>
              <p:nvPr/>
            </p:nvSpPr>
            <p:spPr>
              <a:xfrm>
                <a:off x="1447475" y="1149325"/>
                <a:ext cx="695750" cy="1016900"/>
              </a:xfrm>
              <a:custGeom>
                <a:avLst/>
                <a:gdLst/>
                <a:ahLst/>
                <a:cxnLst/>
                <a:rect l="l" t="t" r="r" b="b"/>
                <a:pathLst>
                  <a:path w="27830" h="40676" extrusionOk="0">
                    <a:moveTo>
                      <a:pt x="27490" y="40116"/>
                    </a:moveTo>
                    <a:cubicBezTo>
                      <a:pt x="27611" y="40116"/>
                      <a:pt x="27711" y="40215"/>
                      <a:pt x="27711" y="40336"/>
                    </a:cubicBezTo>
                    <a:cubicBezTo>
                      <a:pt x="27711" y="40458"/>
                      <a:pt x="27611" y="40557"/>
                      <a:pt x="27490" y="40557"/>
                    </a:cubicBezTo>
                    <a:cubicBezTo>
                      <a:pt x="27368" y="40557"/>
                      <a:pt x="27269" y="40458"/>
                      <a:pt x="27269" y="40336"/>
                    </a:cubicBezTo>
                    <a:cubicBezTo>
                      <a:pt x="27269" y="40215"/>
                      <a:pt x="27368" y="40116"/>
                      <a:pt x="27490" y="40116"/>
                    </a:cubicBezTo>
                    <a:close/>
                    <a:moveTo>
                      <a:pt x="84" y="0"/>
                    </a:moveTo>
                    <a:lnTo>
                      <a:pt x="1" y="86"/>
                    </a:lnTo>
                    <a:lnTo>
                      <a:pt x="6510" y="6581"/>
                    </a:lnTo>
                    <a:lnTo>
                      <a:pt x="6510" y="22672"/>
                    </a:lnTo>
                    <a:lnTo>
                      <a:pt x="17080" y="33225"/>
                    </a:lnTo>
                    <a:lnTo>
                      <a:pt x="17099" y="33242"/>
                    </a:lnTo>
                    <a:lnTo>
                      <a:pt x="20302" y="33242"/>
                    </a:lnTo>
                    <a:lnTo>
                      <a:pt x="27214" y="40143"/>
                    </a:lnTo>
                    <a:cubicBezTo>
                      <a:pt x="27175" y="40198"/>
                      <a:pt x="27150" y="40265"/>
                      <a:pt x="27150" y="40336"/>
                    </a:cubicBezTo>
                    <a:cubicBezTo>
                      <a:pt x="27150" y="40524"/>
                      <a:pt x="27305" y="40676"/>
                      <a:pt x="27490" y="40676"/>
                    </a:cubicBezTo>
                    <a:cubicBezTo>
                      <a:pt x="27678" y="40676"/>
                      <a:pt x="27830" y="40524"/>
                      <a:pt x="27830" y="40336"/>
                    </a:cubicBezTo>
                    <a:cubicBezTo>
                      <a:pt x="27830" y="40152"/>
                      <a:pt x="27678" y="40000"/>
                      <a:pt x="27490" y="40000"/>
                    </a:cubicBezTo>
                    <a:cubicBezTo>
                      <a:pt x="27418" y="40000"/>
                      <a:pt x="27352" y="40022"/>
                      <a:pt x="27297" y="40060"/>
                    </a:cubicBezTo>
                    <a:lnTo>
                      <a:pt x="20368" y="33143"/>
                    </a:lnTo>
                    <a:lnTo>
                      <a:pt x="20349" y="33126"/>
                    </a:lnTo>
                    <a:lnTo>
                      <a:pt x="17146" y="33126"/>
                    </a:lnTo>
                    <a:lnTo>
                      <a:pt x="6626" y="22625"/>
                    </a:lnTo>
                    <a:lnTo>
                      <a:pt x="6626" y="6531"/>
                    </a:lnTo>
                    <a:lnTo>
                      <a:pt x="84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9" name="Google Shape;3679;p37"/>
              <p:cNvSpPr/>
              <p:nvPr/>
            </p:nvSpPr>
            <p:spPr>
              <a:xfrm>
                <a:off x="2232575" y="2325850"/>
                <a:ext cx="16925" cy="16925"/>
              </a:xfrm>
              <a:custGeom>
                <a:avLst/>
                <a:gdLst/>
                <a:ahLst/>
                <a:cxnLst/>
                <a:rect l="l" t="t" r="r" b="b"/>
                <a:pathLst>
                  <a:path w="677" h="677" extrusionOk="0">
                    <a:moveTo>
                      <a:pt x="340" y="119"/>
                    </a:moveTo>
                    <a:cubicBezTo>
                      <a:pt x="461" y="119"/>
                      <a:pt x="561" y="218"/>
                      <a:pt x="561" y="340"/>
                    </a:cubicBezTo>
                    <a:cubicBezTo>
                      <a:pt x="561" y="461"/>
                      <a:pt x="461" y="560"/>
                      <a:pt x="340" y="560"/>
                    </a:cubicBezTo>
                    <a:cubicBezTo>
                      <a:pt x="218" y="560"/>
                      <a:pt x="119" y="461"/>
                      <a:pt x="119" y="340"/>
                    </a:cubicBezTo>
                    <a:cubicBezTo>
                      <a:pt x="119" y="218"/>
                      <a:pt x="218" y="119"/>
                      <a:pt x="340" y="119"/>
                    </a:cubicBezTo>
                    <a:close/>
                    <a:moveTo>
                      <a:pt x="340" y="0"/>
                    </a:moveTo>
                    <a:cubicBezTo>
                      <a:pt x="152" y="0"/>
                      <a:pt x="0" y="152"/>
                      <a:pt x="0" y="340"/>
                    </a:cubicBezTo>
                    <a:cubicBezTo>
                      <a:pt x="0" y="525"/>
                      <a:pt x="152" y="676"/>
                      <a:pt x="340" y="676"/>
                    </a:cubicBezTo>
                    <a:cubicBezTo>
                      <a:pt x="525" y="676"/>
                      <a:pt x="677" y="525"/>
                      <a:pt x="677" y="340"/>
                    </a:cubicBezTo>
                    <a:cubicBezTo>
                      <a:pt x="677" y="152"/>
                      <a:pt x="525" y="0"/>
                      <a:pt x="340" y="0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0" name="Google Shape;3680;p37"/>
              <p:cNvSpPr/>
              <p:nvPr/>
            </p:nvSpPr>
            <p:spPr>
              <a:xfrm>
                <a:off x="2232575" y="2295325"/>
                <a:ext cx="16925" cy="16950"/>
              </a:xfrm>
              <a:custGeom>
                <a:avLst/>
                <a:gdLst/>
                <a:ahLst/>
                <a:cxnLst/>
                <a:rect l="l" t="t" r="r" b="b"/>
                <a:pathLst>
                  <a:path w="677" h="678" extrusionOk="0">
                    <a:moveTo>
                      <a:pt x="340" y="120"/>
                    </a:moveTo>
                    <a:cubicBezTo>
                      <a:pt x="461" y="120"/>
                      <a:pt x="561" y="219"/>
                      <a:pt x="561" y="340"/>
                    </a:cubicBezTo>
                    <a:cubicBezTo>
                      <a:pt x="561" y="462"/>
                      <a:pt x="461" y="561"/>
                      <a:pt x="340" y="561"/>
                    </a:cubicBezTo>
                    <a:cubicBezTo>
                      <a:pt x="218" y="561"/>
                      <a:pt x="119" y="462"/>
                      <a:pt x="119" y="340"/>
                    </a:cubicBezTo>
                    <a:cubicBezTo>
                      <a:pt x="119" y="219"/>
                      <a:pt x="218" y="120"/>
                      <a:pt x="340" y="120"/>
                    </a:cubicBezTo>
                    <a:close/>
                    <a:moveTo>
                      <a:pt x="340" y="1"/>
                    </a:moveTo>
                    <a:cubicBezTo>
                      <a:pt x="152" y="1"/>
                      <a:pt x="0" y="153"/>
                      <a:pt x="0" y="340"/>
                    </a:cubicBezTo>
                    <a:cubicBezTo>
                      <a:pt x="0" y="525"/>
                      <a:pt x="152" y="677"/>
                      <a:pt x="340" y="677"/>
                    </a:cubicBezTo>
                    <a:cubicBezTo>
                      <a:pt x="525" y="677"/>
                      <a:pt x="677" y="525"/>
                      <a:pt x="677" y="340"/>
                    </a:cubicBezTo>
                    <a:cubicBezTo>
                      <a:pt x="677" y="153"/>
                      <a:pt x="525" y="1"/>
                      <a:pt x="340" y="1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1" name="Google Shape;3681;p37"/>
              <p:cNvSpPr/>
              <p:nvPr/>
            </p:nvSpPr>
            <p:spPr>
              <a:xfrm>
                <a:off x="1483025" y="1723150"/>
                <a:ext cx="275175" cy="230725"/>
              </a:xfrm>
              <a:custGeom>
                <a:avLst/>
                <a:gdLst/>
                <a:ahLst/>
                <a:cxnLst/>
                <a:rect l="l" t="t" r="r" b="b"/>
                <a:pathLst>
                  <a:path w="11007" h="9229" extrusionOk="0">
                    <a:moveTo>
                      <a:pt x="83" y="1"/>
                    </a:moveTo>
                    <a:lnTo>
                      <a:pt x="1" y="83"/>
                    </a:lnTo>
                    <a:lnTo>
                      <a:pt x="2223" y="2303"/>
                    </a:lnTo>
                    <a:lnTo>
                      <a:pt x="2239" y="2319"/>
                    </a:lnTo>
                    <a:lnTo>
                      <a:pt x="4003" y="2319"/>
                    </a:lnTo>
                    <a:lnTo>
                      <a:pt x="10924" y="9229"/>
                    </a:lnTo>
                    <a:lnTo>
                      <a:pt x="11007" y="9146"/>
                    </a:lnTo>
                    <a:lnTo>
                      <a:pt x="4070" y="2220"/>
                    </a:lnTo>
                    <a:lnTo>
                      <a:pt x="4050" y="2201"/>
                    </a:lnTo>
                    <a:lnTo>
                      <a:pt x="2289" y="2201"/>
                    </a:lnTo>
                    <a:lnTo>
                      <a:pt x="83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2" name="Google Shape;3682;p37"/>
              <p:cNvSpPr/>
              <p:nvPr/>
            </p:nvSpPr>
            <p:spPr>
              <a:xfrm>
                <a:off x="2147125" y="961250"/>
                <a:ext cx="142825" cy="1564550"/>
              </a:xfrm>
              <a:custGeom>
                <a:avLst/>
                <a:gdLst/>
                <a:ahLst/>
                <a:cxnLst/>
                <a:rect l="l" t="t" r="r" b="b"/>
                <a:pathLst>
                  <a:path w="5713" h="62582" extrusionOk="0">
                    <a:moveTo>
                      <a:pt x="1618" y="1"/>
                    </a:moveTo>
                    <a:lnTo>
                      <a:pt x="1618" y="12892"/>
                    </a:lnTo>
                    <a:lnTo>
                      <a:pt x="1" y="14521"/>
                    </a:lnTo>
                    <a:lnTo>
                      <a:pt x="1" y="20105"/>
                    </a:lnTo>
                    <a:lnTo>
                      <a:pt x="2974" y="23056"/>
                    </a:lnTo>
                    <a:lnTo>
                      <a:pt x="2974" y="28299"/>
                    </a:lnTo>
                    <a:lnTo>
                      <a:pt x="5083" y="30388"/>
                    </a:lnTo>
                    <a:lnTo>
                      <a:pt x="5083" y="61869"/>
                    </a:lnTo>
                    <a:cubicBezTo>
                      <a:pt x="4986" y="61941"/>
                      <a:pt x="4923" y="62054"/>
                      <a:pt x="4923" y="62184"/>
                    </a:cubicBezTo>
                    <a:cubicBezTo>
                      <a:pt x="4923" y="62402"/>
                      <a:pt x="5099" y="62581"/>
                      <a:pt x="5318" y="62581"/>
                    </a:cubicBezTo>
                    <a:cubicBezTo>
                      <a:pt x="5536" y="62581"/>
                      <a:pt x="5712" y="62402"/>
                      <a:pt x="5712" y="62184"/>
                    </a:cubicBezTo>
                    <a:cubicBezTo>
                      <a:pt x="5712" y="62054"/>
                      <a:pt x="5649" y="61941"/>
                      <a:pt x="5552" y="61869"/>
                    </a:cubicBezTo>
                    <a:lnTo>
                      <a:pt x="5552" y="30192"/>
                    </a:lnTo>
                    <a:lnTo>
                      <a:pt x="3446" y="28100"/>
                    </a:lnTo>
                    <a:lnTo>
                      <a:pt x="3446" y="22860"/>
                    </a:lnTo>
                    <a:lnTo>
                      <a:pt x="473" y="19909"/>
                    </a:lnTo>
                    <a:lnTo>
                      <a:pt x="473" y="14714"/>
                    </a:lnTo>
                    <a:lnTo>
                      <a:pt x="2088" y="13086"/>
                    </a:lnTo>
                    <a:lnTo>
                      <a:pt x="2088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3" name="Google Shape;3683;p37"/>
              <p:cNvSpPr/>
              <p:nvPr/>
            </p:nvSpPr>
            <p:spPr>
              <a:xfrm>
                <a:off x="2231200" y="2262975"/>
                <a:ext cx="19750" cy="19750"/>
              </a:xfrm>
              <a:custGeom>
                <a:avLst/>
                <a:gdLst/>
                <a:ahLst/>
                <a:cxnLst/>
                <a:rect l="l" t="t" r="r" b="b"/>
                <a:pathLst>
                  <a:path w="790" h="790" extrusionOk="0">
                    <a:moveTo>
                      <a:pt x="395" y="0"/>
                    </a:moveTo>
                    <a:cubicBezTo>
                      <a:pt x="177" y="0"/>
                      <a:pt x="0" y="177"/>
                      <a:pt x="0" y="395"/>
                    </a:cubicBezTo>
                    <a:cubicBezTo>
                      <a:pt x="0" y="613"/>
                      <a:pt x="177" y="790"/>
                      <a:pt x="395" y="790"/>
                    </a:cubicBezTo>
                    <a:cubicBezTo>
                      <a:pt x="613" y="790"/>
                      <a:pt x="790" y="613"/>
                      <a:pt x="790" y="395"/>
                    </a:cubicBezTo>
                    <a:cubicBezTo>
                      <a:pt x="790" y="177"/>
                      <a:pt x="613" y="0"/>
                      <a:pt x="395" y="0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4" name="Google Shape;3684;p37"/>
              <p:cNvSpPr/>
              <p:nvPr/>
            </p:nvSpPr>
            <p:spPr>
              <a:xfrm>
                <a:off x="1477850" y="1868700"/>
                <a:ext cx="368000" cy="307950"/>
              </a:xfrm>
              <a:custGeom>
                <a:avLst/>
                <a:gdLst/>
                <a:ahLst/>
                <a:cxnLst/>
                <a:rect l="l" t="t" r="r" b="b"/>
                <a:pathLst>
                  <a:path w="14720" h="12318" extrusionOk="0">
                    <a:moveTo>
                      <a:pt x="14383" y="11760"/>
                    </a:moveTo>
                    <a:cubicBezTo>
                      <a:pt x="14504" y="11760"/>
                      <a:pt x="14601" y="11857"/>
                      <a:pt x="14601" y="11981"/>
                    </a:cubicBezTo>
                    <a:cubicBezTo>
                      <a:pt x="14601" y="12103"/>
                      <a:pt x="14504" y="12199"/>
                      <a:pt x="14383" y="12199"/>
                    </a:cubicBezTo>
                    <a:cubicBezTo>
                      <a:pt x="14259" y="12199"/>
                      <a:pt x="14162" y="12103"/>
                      <a:pt x="14162" y="11981"/>
                    </a:cubicBezTo>
                    <a:cubicBezTo>
                      <a:pt x="14162" y="11860"/>
                      <a:pt x="14261" y="11760"/>
                      <a:pt x="14383" y="11760"/>
                    </a:cubicBezTo>
                    <a:close/>
                    <a:moveTo>
                      <a:pt x="83" y="1"/>
                    </a:moveTo>
                    <a:lnTo>
                      <a:pt x="1" y="83"/>
                    </a:lnTo>
                    <a:lnTo>
                      <a:pt x="5607" y="5682"/>
                    </a:lnTo>
                    <a:lnTo>
                      <a:pt x="5607" y="6725"/>
                    </a:lnTo>
                    <a:lnTo>
                      <a:pt x="6397" y="7512"/>
                    </a:lnTo>
                    <a:lnTo>
                      <a:pt x="9820" y="7512"/>
                    </a:lnTo>
                    <a:lnTo>
                      <a:pt x="14104" y="11788"/>
                    </a:lnTo>
                    <a:cubicBezTo>
                      <a:pt x="14065" y="11840"/>
                      <a:pt x="14043" y="11909"/>
                      <a:pt x="14043" y="11981"/>
                    </a:cubicBezTo>
                    <a:cubicBezTo>
                      <a:pt x="14043" y="12166"/>
                      <a:pt x="14195" y="12318"/>
                      <a:pt x="14383" y="12318"/>
                    </a:cubicBezTo>
                    <a:cubicBezTo>
                      <a:pt x="14568" y="12318"/>
                      <a:pt x="14720" y="12166"/>
                      <a:pt x="14720" y="11981"/>
                    </a:cubicBezTo>
                    <a:cubicBezTo>
                      <a:pt x="14720" y="11793"/>
                      <a:pt x="14568" y="11642"/>
                      <a:pt x="14383" y="11642"/>
                    </a:cubicBezTo>
                    <a:cubicBezTo>
                      <a:pt x="14308" y="11642"/>
                      <a:pt x="14242" y="11664"/>
                      <a:pt x="14187" y="11702"/>
                    </a:cubicBezTo>
                    <a:lnTo>
                      <a:pt x="9886" y="7410"/>
                    </a:lnTo>
                    <a:lnTo>
                      <a:pt x="9869" y="7393"/>
                    </a:lnTo>
                    <a:lnTo>
                      <a:pt x="6444" y="7393"/>
                    </a:lnTo>
                    <a:lnTo>
                      <a:pt x="5726" y="6675"/>
                    </a:lnTo>
                    <a:lnTo>
                      <a:pt x="5726" y="5632"/>
                    </a:lnTo>
                    <a:lnTo>
                      <a:pt x="83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5" name="Google Shape;3685;p37"/>
              <p:cNvSpPr/>
              <p:nvPr/>
            </p:nvSpPr>
            <p:spPr>
              <a:xfrm>
                <a:off x="1729550" y="2124325"/>
                <a:ext cx="19750" cy="19825"/>
              </a:xfrm>
              <a:custGeom>
                <a:avLst/>
                <a:gdLst/>
                <a:ahLst/>
                <a:cxnLst/>
                <a:rect l="l" t="t" r="r" b="b"/>
                <a:pathLst>
                  <a:path w="790" h="793" extrusionOk="0">
                    <a:moveTo>
                      <a:pt x="395" y="0"/>
                    </a:moveTo>
                    <a:cubicBezTo>
                      <a:pt x="177" y="0"/>
                      <a:pt x="0" y="180"/>
                      <a:pt x="0" y="398"/>
                    </a:cubicBezTo>
                    <a:cubicBezTo>
                      <a:pt x="0" y="616"/>
                      <a:pt x="177" y="793"/>
                      <a:pt x="395" y="793"/>
                    </a:cubicBezTo>
                    <a:cubicBezTo>
                      <a:pt x="613" y="793"/>
                      <a:pt x="790" y="616"/>
                      <a:pt x="790" y="398"/>
                    </a:cubicBezTo>
                    <a:cubicBezTo>
                      <a:pt x="790" y="180"/>
                      <a:pt x="613" y="0"/>
                      <a:pt x="395" y="0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6" name="Google Shape;3686;p37"/>
              <p:cNvSpPr/>
              <p:nvPr/>
            </p:nvSpPr>
            <p:spPr>
              <a:xfrm>
                <a:off x="1754325" y="2149225"/>
                <a:ext cx="16925" cy="16950"/>
              </a:xfrm>
              <a:custGeom>
                <a:avLst/>
                <a:gdLst/>
                <a:ahLst/>
                <a:cxnLst/>
                <a:rect l="l" t="t" r="r" b="b"/>
                <a:pathLst>
                  <a:path w="677" h="678" extrusionOk="0">
                    <a:moveTo>
                      <a:pt x="340" y="120"/>
                    </a:moveTo>
                    <a:cubicBezTo>
                      <a:pt x="461" y="120"/>
                      <a:pt x="558" y="216"/>
                      <a:pt x="558" y="340"/>
                    </a:cubicBezTo>
                    <a:cubicBezTo>
                      <a:pt x="560" y="462"/>
                      <a:pt x="461" y="559"/>
                      <a:pt x="340" y="559"/>
                    </a:cubicBezTo>
                    <a:cubicBezTo>
                      <a:pt x="218" y="559"/>
                      <a:pt x="119" y="462"/>
                      <a:pt x="119" y="340"/>
                    </a:cubicBezTo>
                    <a:cubicBezTo>
                      <a:pt x="119" y="219"/>
                      <a:pt x="218" y="120"/>
                      <a:pt x="340" y="120"/>
                    </a:cubicBezTo>
                    <a:close/>
                    <a:moveTo>
                      <a:pt x="340" y="1"/>
                    </a:moveTo>
                    <a:cubicBezTo>
                      <a:pt x="152" y="1"/>
                      <a:pt x="0" y="153"/>
                      <a:pt x="0" y="338"/>
                    </a:cubicBezTo>
                    <a:cubicBezTo>
                      <a:pt x="0" y="525"/>
                      <a:pt x="152" y="677"/>
                      <a:pt x="340" y="677"/>
                    </a:cubicBezTo>
                    <a:cubicBezTo>
                      <a:pt x="525" y="677"/>
                      <a:pt x="676" y="525"/>
                      <a:pt x="676" y="338"/>
                    </a:cubicBezTo>
                    <a:cubicBezTo>
                      <a:pt x="676" y="153"/>
                      <a:pt x="525" y="1"/>
                      <a:pt x="340" y="1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7" name="Google Shape;3687;p37"/>
              <p:cNvSpPr/>
              <p:nvPr/>
            </p:nvSpPr>
            <p:spPr>
              <a:xfrm>
                <a:off x="1467700" y="1889200"/>
                <a:ext cx="136950" cy="182975"/>
              </a:xfrm>
              <a:custGeom>
                <a:avLst/>
                <a:gdLst/>
                <a:ahLst/>
                <a:cxnLst/>
                <a:rect l="l" t="t" r="r" b="b"/>
                <a:pathLst>
                  <a:path w="5478" h="7319" extrusionOk="0">
                    <a:moveTo>
                      <a:pt x="5138" y="6761"/>
                    </a:moveTo>
                    <a:cubicBezTo>
                      <a:pt x="5260" y="6761"/>
                      <a:pt x="5359" y="6860"/>
                      <a:pt x="5359" y="6982"/>
                    </a:cubicBezTo>
                    <a:cubicBezTo>
                      <a:pt x="5359" y="7103"/>
                      <a:pt x="5260" y="7203"/>
                      <a:pt x="5138" y="7203"/>
                    </a:cubicBezTo>
                    <a:cubicBezTo>
                      <a:pt x="5017" y="7203"/>
                      <a:pt x="4917" y="7103"/>
                      <a:pt x="4917" y="6982"/>
                    </a:cubicBezTo>
                    <a:cubicBezTo>
                      <a:pt x="4917" y="6860"/>
                      <a:pt x="5017" y="6761"/>
                      <a:pt x="5138" y="6761"/>
                    </a:cubicBezTo>
                    <a:close/>
                    <a:moveTo>
                      <a:pt x="84" y="0"/>
                    </a:moveTo>
                    <a:lnTo>
                      <a:pt x="1" y="83"/>
                    </a:lnTo>
                    <a:lnTo>
                      <a:pt x="5080" y="5157"/>
                    </a:lnTo>
                    <a:lnTo>
                      <a:pt x="5080" y="6648"/>
                    </a:lnTo>
                    <a:cubicBezTo>
                      <a:pt x="4923" y="6675"/>
                      <a:pt x="4801" y="6813"/>
                      <a:pt x="4801" y="6982"/>
                    </a:cubicBezTo>
                    <a:cubicBezTo>
                      <a:pt x="4801" y="7167"/>
                      <a:pt x="4953" y="7318"/>
                      <a:pt x="5138" y="7318"/>
                    </a:cubicBezTo>
                    <a:cubicBezTo>
                      <a:pt x="5326" y="7318"/>
                      <a:pt x="5478" y="7167"/>
                      <a:pt x="5478" y="6982"/>
                    </a:cubicBezTo>
                    <a:cubicBezTo>
                      <a:pt x="5478" y="6813"/>
                      <a:pt x="5356" y="6675"/>
                      <a:pt x="5199" y="6648"/>
                    </a:cubicBezTo>
                    <a:lnTo>
                      <a:pt x="5199" y="5107"/>
                    </a:lnTo>
                    <a:lnTo>
                      <a:pt x="84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8" name="Google Shape;3688;p37"/>
              <p:cNvSpPr/>
              <p:nvPr/>
            </p:nvSpPr>
            <p:spPr>
              <a:xfrm>
                <a:off x="2292900" y="1611075"/>
                <a:ext cx="17000" cy="16925"/>
              </a:xfrm>
              <a:custGeom>
                <a:avLst/>
                <a:gdLst/>
                <a:ahLst/>
                <a:cxnLst/>
                <a:rect l="l" t="t" r="r" b="b"/>
                <a:pathLst>
                  <a:path w="680" h="677" extrusionOk="0">
                    <a:moveTo>
                      <a:pt x="340" y="119"/>
                    </a:moveTo>
                    <a:cubicBezTo>
                      <a:pt x="461" y="119"/>
                      <a:pt x="560" y="219"/>
                      <a:pt x="560" y="340"/>
                    </a:cubicBezTo>
                    <a:cubicBezTo>
                      <a:pt x="560" y="462"/>
                      <a:pt x="461" y="561"/>
                      <a:pt x="340" y="561"/>
                    </a:cubicBezTo>
                    <a:cubicBezTo>
                      <a:pt x="218" y="561"/>
                      <a:pt x="119" y="462"/>
                      <a:pt x="119" y="340"/>
                    </a:cubicBezTo>
                    <a:cubicBezTo>
                      <a:pt x="119" y="219"/>
                      <a:pt x="218" y="119"/>
                      <a:pt x="340" y="119"/>
                    </a:cubicBezTo>
                    <a:close/>
                    <a:moveTo>
                      <a:pt x="340" y="1"/>
                    </a:moveTo>
                    <a:cubicBezTo>
                      <a:pt x="152" y="1"/>
                      <a:pt x="0" y="152"/>
                      <a:pt x="0" y="340"/>
                    </a:cubicBezTo>
                    <a:cubicBezTo>
                      <a:pt x="0" y="525"/>
                      <a:pt x="152" y="677"/>
                      <a:pt x="340" y="677"/>
                    </a:cubicBezTo>
                    <a:cubicBezTo>
                      <a:pt x="527" y="677"/>
                      <a:pt x="679" y="525"/>
                      <a:pt x="679" y="340"/>
                    </a:cubicBezTo>
                    <a:cubicBezTo>
                      <a:pt x="679" y="152"/>
                      <a:pt x="527" y="1"/>
                      <a:pt x="340" y="1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9" name="Google Shape;3689;p37"/>
              <p:cNvSpPr/>
              <p:nvPr/>
            </p:nvSpPr>
            <p:spPr>
              <a:xfrm>
                <a:off x="1478875" y="1479550"/>
                <a:ext cx="477800" cy="641750"/>
              </a:xfrm>
              <a:custGeom>
                <a:avLst/>
                <a:gdLst/>
                <a:ahLst/>
                <a:cxnLst/>
                <a:rect l="l" t="t" r="r" b="b"/>
                <a:pathLst>
                  <a:path w="19112" h="25670" extrusionOk="0">
                    <a:moveTo>
                      <a:pt x="18775" y="25112"/>
                    </a:moveTo>
                    <a:cubicBezTo>
                      <a:pt x="18897" y="25112"/>
                      <a:pt x="18996" y="25212"/>
                      <a:pt x="18996" y="25333"/>
                    </a:cubicBezTo>
                    <a:cubicBezTo>
                      <a:pt x="18996" y="25455"/>
                      <a:pt x="18897" y="25554"/>
                      <a:pt x="18775" y="25554"/>
                    </a:cubicBezTo>
                    <a:cubicBezTo>
                      <a:pt x="18654" y="25554"/>
                      <a:pt x="18554" y="25455"/>
                      <a:pt x="18554" y="25333"/>
                    </a:cubicBezTo>
                    <a:cubicBezTo>
                      <a:pt x="18554" y="25212"/>
                      <a:pt x="18654" y="25112"/>
                      <a:pt x="18775" y="25112"/>
                    </a:cubicBezTo>
                    <a:close/>
                    <a:moveTo>
                      <a:pt x="1" y="0"/>
                    </a:moveTo>
                    <a:lnTo>
                      <a:pt x="1" y="119"/>
                    </a:lnTo>
                    <a:lnTo>
                      <a:pt x="2690" y="119"/>
                    </a:lnTo>
                    <a:lnTo>
                      <a:pt x="3385" y="823"/>
                    </a:lnTo>
                    <a:lnTo>
                      <a:pt x="3385" y="10051"/>
                    </a:lnTo>
                    <a:lnTo>
                      <a:pt x="18496" y="25140"/>
                    </a:lnTo>
                    <a:cubicBezTo>
                      <a:pt x="18460" y="25195"/>
                      <a:pt x="18436" y="25261"/>
                      <a:pt x="18436" y="25333"/>
                    </a:cubicBezTo>
                    <a:cubicBezTo>
                      <a:pt x="18436" y="25518"/>
                      <a:pt x="18587" y="25670"/>
                      <a:pt x="18775" y="25670"/>
                    </a:cubicBezTo>
                    <a:cubicBezTo>
                      <a:pt x="18960" y="25670"/>
                      <a:pt x="19112" y="25518"/>
                      <a:pt x="19112" y="25333"/>
                    </a:cubicBezTo>
                    <a:cubicBezTo>
                      <a:pt x="19112" y="25145"/>
                      <a:pt x="18960" y="24994"/>
                      <a:pt x="18775" y="24994"/>
                    </a:cubicBezTo>
                    <a:cubicBezTo>
                      <a:pt x="18703" y="24994"/>
                      <a:pt x="18637" y="25018"/>
                      <a:pt x="18582" y="25057"/>
                    </a:cubicBezTo>
                    <a:lnTo>
                      <a:pt x="3501" y="10004"/>
                    </a:lnTo>
                    <a:lnTo>
                      <a:pt x="3501" y="773"/>
                    </a:lnTo>
                    <a:lnTo>
                      <a:pt x="2739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0" name="Google Shape;3690;p37"/>
              <p:cNvSpPr/>
              <p:nvPr/>
            </p:nvSpPr>
            <p:spPr>
              <a:xfrm>
                <a:off x="1467775" y="1794925"/>
                <a:ext cx="496025" cy="426050"/>
              </a:xfrm>
              <a:custGeom>
                <a:avLst/>
                <a:gdLst/>
                <a:ahLst/>
                <a:cxnLst/>
                <a:rect l="l" t="t" r="r" b="b"/>
                <a:pathLst>
                  <a:path w="19841" h="17042" extrusionOk="0">
                    <a:moveTo>
                      <a:pt x="332" y="1"/>
                    </a:moveTo>
                    <a:lnTo>
                      <a:pt x="1" y="335"/>
                    </a:lnTo>
                    <a:lnTo>
                      <a:pt x="8691" y="8961"/>
                    </a:lnTo>
                    <a:lnTo>
                      <a:pt x="11368" y="8961"/>
                    </a:lnTo>
                    <a:lnTo>
                      <a:pt x="19053" y="16591"/>
                    </a:lnTo>
                    <a:cubicBezTo>
                      <a:pt x="19051" y="16608"/>
                      <a:pt x="19048" y="16627"/>
                      <a:pt x="19048" y="16644"/>
                    </a:cubicBezTo>
                    <a:cubicBezTo>
                      <a:pt x="19048" y="16864"/>
                      <a:pt x="19225" y="17041"/>
                      <a:pt x="19443" y="17041"/>
                    </a:cubicBezTo>
                    <a:cubicBezTo>
                      <a:pt x="19661" y="17041"/>
                      <a:pt x="19840" y="16864"/>
                      <a:pt x="19840" y="16644"/>
                    </a:cubicBezTo>
                    <a:cubicBezTo>
                      <a:pt x="19837" y="16425"/>
                      <a:pt x="19661" y="16249"/>
                      <a:pt x="19443" y="16249"/>
                    </a:cubicBezTo>
                    <a:cubicBezTo>
                      <a:pt x="19423" y="16249"/>
                      <a:pt x="19404" y="16252"/>
                      <a:pt x="19385" y="16254"/>
                    </a:cubicBezTo>
                    <a:lnTo>
                      <a:pt x="11561" y="8489"/>
                    </a:lnTo>
                    <a:lnTo>
                      <a:pt x="8884" y="8489"/>
                    </a:lnTo>
                    <a:lnTo>
                      <a:pt x="332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1" name="Google Shape;3691;p37"/>
              <p:cNvSpPr/>
              <p:nvPr/>
            </p:nvSpPr>
            <p:spPr>
              <a:xfrm>
                <a:off x="1707600" y="2102300"/>
                <a:ext cx="16925" cy="16950"/>
              </a:xfrm>
              <a:custGeom>
                <a:avLst/>
                <a:gdLst/>
                <a:ahLst/>
                <a:cxnLst/>
                <a:rect l="l" t="t" r="r" b="b"/>
                <a:pathLst>
                  <a:path w="677" h="678" extrusionOk="0">
                    <a:moveTo>
                      <a:pt x="337" y="117"/>
                    </a:moveTo>
                    <a:cubicBezTo>
                      <a:pt x="461" y="117"/>
                      <a:pt x="558" y="216"/>
                      <a:pt x="558" y="338"/>
                    </a:cubicBezTo>
                    <a:cubicBezTo>
                      <a:pt x="558" y="459"/>
                      <a:pt x="461" y="558"/>
                      <a:pt x="337" y="558"/>
                    </a:cubicBezTo>
                    <a:cubicBezTo>
                      <a:pt x="216" y="558"/>
                      <a:pt x="119" y="459"/>
                      <a:pt x="119" y="338"/>
                    </a:cubicBezTo>
                    <a:cubicBezTo>
                      <a:pt x="119" y="216"/>
                      <a:pt x="216" y="117"/>
                      <a:pt x="337" y="117"/>
                    </a:cubicBezTo>
                    <a:close/>
                    <a:moveTo>
                      <a:pt x="337" y="1"/>
                    </a:moveTo>
                    <a:cubicBezTo>
                      <a:pt x="152" y="1"/>
                      <a:pt x="0" y="153"/>
                      <a:pt x="0" y="338"/>
                    </a:cubicBezTo>
                    <a:cubicBezTo>
                      <a:pt x="0" y="525"/>
                      <a:pt x="152" y="677"/>
                      <a:pt x="337" y="677"/>
                    </a:cubicBezTo>
                    <a:cubicBezTo>
                      <a:pt x="525" y="677"/>
                      <a:pt x="677" y="525"/>
                      <a:pt x="677" y="338"/>
                    </a:cubicBezTo>
                    <a:cubicBezTo>
                      <a:pt x="677" y="153"/>
                      <a:pt x="525" y="1"/>
                      <a:pt x="337" y="1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2" name="Google Shape;3692;p37"/>
              <p:cNvSpPr/>
              <p:nvPr/>
            </p:nvSpPr>
            <p:spPr>
              <a:xfrm>
                <a:off x="2694325" y="1972500"/>
                <a:ext cx="284150" cy="305875"/>
              </a:xfrm>
              <a:custGeom>
                <a:avLst/>
                <a:gdLst/>
                <a:ahLst/>
                <a:cxnLst/>
                <a:rect l="l" t="t" r="r" b="b"/>
                <a:pathLst>
                  <a:path w="11366" h="12235" extrusionOk="0">
                    <a:moveTo>
                      <a:pt x="338" y="11677"/>
                    </a:moveTo>
                    <a:cubicBezTo>
                      <a:pt x="459" y="11677"/>
                      <a:pt x="558" y="11777"/>
                      <a:pt x="558" y="11898"/>
                    </a:cubicBezTo>
                    <a:cubicBezTo>
                      <a:pt x="558" y="12019"/>
                      <a:pt x="459" y="12119"/>
                      <a:pt x="338" y="12119"/>
                    </a:cubicBezTo>
                    <a:cubicBezTo>
                      <a:pt x="216" y="12119"/>
                      <a:pt x="117" y="12019"/>
                      <a:pt x="117" y="11898"/>
                    </a:cubicBezTo>
                    <a:cubicBezTo>
                      <a:pt x="117" y="11777"/>
                      <a:pt x="216" y="11677"/>
                      <a:pt x="338" y="11677"/>
                    </a:cubicBezTo>
                    <a:close/>
                    <a:moveTo>
                      <a:pt x="4296" y="0"/>
                    </a:moveTo>
                    <a:lnTo>
                      <a:pt x="3603" y="699"/>
                    </a:lnTo>
                    <a:lnTo>
                      <a:pt x="3603" y="5124"/>
                    </a:lnTo>
                    <a:lnTo>
                      <a:pt x="296" y="8453"/>
                    </a:lnTo>
                    <a:lnTo>
                      <a:pt x="280" y="8469"/>
                    </a:lnTo>
                    <a:lnTo>
                      <a:pt x="280" y="11564"/>
                    </a:lnTo>
                    <a:cubicBezTo>
                      <a:pt x="122" y="11594"/>
                      <a:pt x="1" y="11732"/>
                      <a:pt x="1" y="11898"/>
                    </a:cubicBezTo>
                    <a:cubicBezTo>
                      <a:pt x="1" y="12083"/>
                      <a:pt x="153" y="12235"/>
                      <a:pt x="338" y="12235"/>
                    </a:cubicBezTo>
                    <a:cubicBezTo>
                      <a:pt x="525" y="12235"/>
                      <a:pt x="677" y="12083"/>
                      <a:pt x="677" y="11898"/>
                    </a:cubicBezTo>
                    <a:cubicBezTo>
                      <a:pt x="677" y="11732"/>
                      <a:pt x="556" y="11594"/>
                      <a:pt x="398" y="11564"/>
                    </a:cubicBezTo>
                    <a:lnTo>
                      <a:pt x="398" y="8519"/>
                    </a:lnTo>
                    <a:lnTo>
                      <a:pt x="3719" y="5171"/>
                    </a:lnTo>
                    <a:lnTo>
                      <a:pt x="3719" y="748"/>
                    </a:lnTo>
                    <a:lnTo>
                      <a:pt x="4346" y="119"/>
                    </a:lnTo>
                    <a:lnTo>
                      <a:pt x="11366" y="119"/>
                    </a:lnTo>
                    <a:lnTo>
                      <a:pt x="11366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3" name="Google Shape;3693;p37"/>
              <p:cNvSpPr/>
              <p:nvPr/>
            </p:nvSpPr>
            <p:spPr>
              <a:xfrm>
                <a:off x="2883975" y="2012650"/>
                <a:ext cx="19775" cy="19850"/>
              </a:xfrm>
              <a:custGeom>
                <a:avLst/>
                <a:gdLst/>
                <a:ahLst/>
                <a:cxnLst/>
                <a:rect l="l" t="t" r="r" b="b"/>
                <a:pathLst>
                  <a:path w="791" h="794" extrusionOk="0">
                    <a:moveTo>
                      <a:pt x="395" y="1"/>
                    </a:moveTo>
                    <a:cubicBezTo>
                      <a:pt x="177" y="1"/>
                      <a:pt x="1" y="178"/>
                      <a:pt x="1" y="398"/>
                    </a:cubicBezTo>
                    <a:cubicBezTo>
                      <a:pt x="1" y="616"/>
                      <a:pt x="177" y="793"/>
                      <a:pt x="395" y="793"/>
                    </a:cubicBezTo>
                    <a:cubicBezTo>
                      <a:pt x="613" y="793"/>
                      <a:pt x="790" y="616"/>
                      <a:pt x="790" y="398"/>
                    </a:cubicBezTo>
                    <a:cubicBezTo>
                      <a:pt x="790" y="178"/>
                      <a:pt x="613" y="1"/>
                      <a:pt x="395" y="1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4" name="Google Shape;3694;p37"/>
              <p:cNvSpPr/>
              <p:nvPr/>
            </p:nvSpPr>
            <p:spPr>
              <a:xfrm>
                <a:off x="2855125" y="2014100"/>
                <a:ext cx="16950" cy="16950"/>
              </a:xfrm>
              <a:custGeom>
                <a:avLst/>
                <a:gdLst/>
                <a:ahLst/>
                <a:cxnLst/>
                <a:rect l="l" t="t" r="r" b="b"/>
                <a:pathLst>
                  <a:path w="678" h="678" extrusionOk="0">
                    <a:moveTo>
                      <a:pt x="340" y="117"/>
                    </a:moveTo>
                    <a:cubicBezTo>
                      <a:pt x="462" y="117"/>
                      <a:pt x="561" y="216"/>
                      <a:pt x="561" y="338"/>
                    </a:cubicBezTo>
                    <a:cubicBezTo>
                      <a:pt x="561" y="462"/>
                      <a:pt x="462" y="558"/>
                      <a:pt x="340" y="558"/>
                    </a:cubicBezTo>
                    <a:cubicBezTo>
                      <a:pt x="219" y="558"/>
                      <a:pt x="119" y="459"/>
                      <a:pt x="119" y="338"/>
                    </a:cubicBezTo>
                    <a:cubicBezTo>
                      <a:pt x="119" y="216"/>
                      <a:pt x="219" y="117"/>
                      <a:pt x="340" y="117"/>
                    </a:cubicBezTo>
                    <a:close/>
                    <a:moveTo>
                      <a:pt x="340" y="1"/>
                    </a:moveTo>
                    <a:cubicBezTo>
                      <a:pt x="153" y="1"/>
                      <a:pt x="1" y="153"/>
                      <a:pt x="1" y="338"/>
                    </a:cubicBezTo>
                    <a:cubicBezTo>
                      <a:pt x="1" y="525"/>
                      <a:pt x="153" y="677"/>
                      <a:pt x="340" y="677"/>
                    </a:cubicBezTo>
                    <a:cubicBezTo>
                      <a:pt x="525" y="677"/>
                      <a:pt x="677" y="525"/>
                      <a:pt x="677" y="338"/>
                    </a:cubicBezTo>
                    <a:cubicBezTo>
                      <a:pt x="677" y="153"/>
                      <a:pt x="525" y="1"/>
                      <a:pt x="340" y="1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5" name="Google Shape;3695;p37"/>
              <p:cNvSpPr/>
              <p:nvPr/>
            </p:nvSpPr>
            <p:spPr>
              <a:xfrm>
                <a:off x="2504275" y="1775475"/>
                <a:ext cx="497125" cy="627900"/>
              </a:xfrm>
              <a:custGeom>
                <a:avLst/>
                <a:gdLst/>
                <a:ahLst/>
                <a:cxnLst/>
                <a:rect l="l" t="t" r="r" b="b"/>
                <a:pathLst>
                  <a:path w="19885" h="25116" extrusionOk="0">
                    <a:moveTo>
                      <a:pt x="19550" y="0"/>
                    </a:moveTo>
                    <a:lnTo>
                      <a:pt x="15318" y="4262"/>
                    </a:lnTo>
                    <a:lnTo>
                      <a:pt x="8448" y="4262"/>
                    </a:lnTo>
                    <a:lnTo>
                      <a:pt x="161" y="12613"/>
                    </a:lnTo>
                    <a:lnTo>
                      <a:pt x="161" y="24403"/>
                    </a:lnTo>
                    <a:cubicBezTo>
                      <a:pt x="64" y="24477"/>
                      <a:pt x="0" y="24591"/>
                      <a:pt x="0" y="24720"/>
                    </a:cubicBezTo>
                    <a:cubicBezTo>
                      <a:pt x="0" y="24938"/>
                      <a:pt x="177" y="25115"/>
                      <a:pt x="395" y="25115"/>
                    </a:cubicBezTo>
                    <a:cubicBezTo>
                      <a:pt x="616" y="25115"/>
                      <a:pt x="793" y="24938"/>
                      <a:pt x="793" y="24720"/>
                    </a:cubicBezTo>
                    <a:cubicBezTo>
                      <a:pt x="793" y="24591"/>
                      <a:pt x="729" y="24477"/>
                      <a:pt x="633" y="24403"/>
                    </a:cubicBezTo>
                    <a:lnTo>
                      <a:pt x="633" y="12806"/>
                    </a:lnTo>
                    <a:lnTo>
                      <a:pt x="8644" y="4734"/>
                    </a:lnTo>
                    <a:lnTo>
                      <a:pt x="15514" y="4734"/>
                    </a:lnTo>
                    <a:lnTo>
                      <a:pt x="19884" y="331"/>
                    </a:lnTo>
                    <a:lnTo>
                      <a:pt x="19550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6" name="Google Shape;3696;p37"/>
              <p:cNvSpPr/>
              <p:nvPr/>
            </p:nvSpPr>
            <p:spPr>
              <a:xfrm>
                <a:off x="2824900" y="2014100"/>
                <a:ext cx="16925" cy="16950"/>
              </a:xfrm>
              <a:custGeom>
                <a:avLst/>
                <a:gdLst/>
                <a:ahLst/>
                <a:cxnLst/>
                <a:rect l="l" t="t" r="r" b="b"/>
                <a:pathLst>
                  <a:path w="677" h="678" extrusionOk="0">
                    <a:moveTo>
                      <a:pt x="340" y="117"/>
                    </a:moveTo>
                    <a:cubicBezTo>
                      <a:pt x="462" y="117"/>
                      <a:pt x="561" y="216"/>
                      <a:pt x="561" y="338"/>
                    </a:cubicBezTo>
                    <a:cubicBezTo>
                      <a:pt x="558" y="462"/>
                      <a:pt x="462" y="558"/>
                      <a:pt x="340" y="558"/>
                    </a:cubicBezTo>
                    <a:cubicBezTo>
                      <a:pt x="219" y="558"/>
                      <a:pt x="119" y="459"/>
                      <a:pt x="119" y="338"/>
                    </a:cubicBezTo>
                    <a:cubicBezTo>
                      <a:pt x="119" y="216"/>
                      <a:pt x="219" y="117"/>
                      <a:pt x="340" y="117"/>
                    </a:cubicBezTo>
                    <a:close/>
                    <a:moveTo>
                      <a:pt x="340" y="1"/>
                    </a:moveTo>
                    <a:cubicBezTo>
                      <a:pt x="153" y="1"/>
                      <a:pt x="1" y="153"/>
                      <a:pt x="1" y="338"/>
                    </a:cubicBezTo>
                    <a:cubicBezTo>
                      <a:pt x="1" y="525"/>
                      <a:pt x="153" y="677"/>
                      <a:pt x="340" y="677"/>
                    </a:cubicBezTo>
                    <a:cubicBezTo>
                      <a:pt x="525" y="677"/>
                      <a:pt x="677" y="525"/>
                      <a:pt x="677" y="338"/>
                    </a:cubicBezTo>
                    <a:cubicBezTo>
                      <a:pt x="677" y="153"/>
                      <a:pt x="525" y="1"/>
                      <a:pt x="340" y="1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7" name="Google Shape;3697;p37"/>
              <p:cNvSpPr/>
              <p:nvPr/>
            </p:nvSpPr>
            <p:spPr>
              <a:xfrm>
                <a:off x="2670875" y="1949175"/>
                <a:ext cx="307600" cy="329200"/>
              </a:xfrm>
              <a:custGeom>
                <a:avLst/>
                <a:gdLst/>
                <a:ahLst/>
                <a:cxnLst/>
                <a:rect l="l" t="t" r="r" b="b"/>
                <a:pathLst>
                  <a:path w="12304" h="13168" extrusionOk="0">
                    <a:moveTo>
                      <a:pt x="337" y="12610"/>
                    </a:moveTo>
                    <a:cubicBezTo>
                      <a:pt x="458" y="12610"/>
                      <a:pt x="558" y="12710"/>
                      <a:pt x="558" y="12831"/>
                    </a:cubicBezTo>
                    <a:cubicBezTo>
                      <a:pt x="558" y="12952"/>
                      <a:pt x="458" y="13052"/>
                      <a:pt x="337" y="13052"/>
                    </a:cubicBezTo>
                    <a:cubicBezTo>
                      <a:pt x="216" y="13052"/>
                      <a:pt x="116" y="12952"/>
                      <a:pt x="116" y="12831"/>
                    </a:cubicBezTo>
                    <a:cubicBezTo>
                      <a:pt x="116" y="12710"/>
                      <a:pt x="216" y="12610"/>
                      <a:pt x="337" y="12610"/>
                    </a:cubicBezTo>
                    <a:close/>
                    <a:moveTo>
                      <a:pt x="4928" y="0"/>
                    </a:moveTo>
                    <a:lnTo>
                      <a:pt x="3603" y="1336"/>
                    </a:lnTo>
                    <a:lnTo>
                      <a:pt x="3603" y="5761"/>
                    </a:lnTo>
                    <a:lnTo>
                      <a:pt x="296" y="9091"/>
                    </a:lnTo>
                    <a:lnTo>
                      <a:pt x="279" y="9107"/>
                    </a:lnTo>
                    <a:lnTo>
                      <a:pt x="279" y="12497"/>
                    </a:lnTo>
                    <a:cubicBezTo>
                      <a:pt x="119" y="12527"/>
                      <a:pt x="0" y="12665"/>
                      <a:pt x="0" y="12831"/>
                    </a:cubicBezTo>
                    <a:cubicBezTo>
                      <a:pt x="0" y="13016"/>
                      <a:pt x="152" y="13168"/>
                      <a:pt x="337" y="13168"/>
                    </a:cubicBezTo>
                    <a:cubicBezTo>
                      <a:pt x="525" y="13168"/>
                      <a:pt x="677" y="13016"/>
                      <a:pt x="677" y="12831"/>
                    </a:cubicBezTo>
                    <a:cubicBezTo>
                      <a:pt x="677" y="12665"/>
                      <a:pt x="555" y="12527"/>
                      <a:pt x="398" y="12497"/>
                    </a:cubicBezTo>
                    <a:lnTo>
                      <a:pt x="398" y="9157"/>
                    </a:lnTo>
                    <a:lnTo>
                      <a:pt x="3719" y="5808"/>
                    </a:lnTo>
                    <a:lnTo>
                      <a:pt x="3719" y="1383"/>
                    </a:lnTo>
                    <a:lnTo>
                      <a:pt x="4977" y="116"/>
                    </a:lnTo>
                    <a:lnTo>
                      <a:pt x="12304" y="116"/>
                    </a:lnTo>
                    <a:lnTo>
                      <a:pt x="12304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8" name="Google Shape;3698;p37"/>
              <p:cNvSpPr/>
              <p:nvPr/>
            </p:nvSpPr>
            <p:spPr>
              <a:xfrm>
                <a:off x="2647325" y="1851175"/>
                <a:ext cx="330400" cy="427275"/>
              </a:xfrm>
              <a:custGeom>
                <a:avLst/>
                <a:gdLst/>
                <a:ahLst/>
                <a:cxnLst/>
                <a:rect l="l" t="t" r="r" b="b"/>
                <a:pathLst>
                  <a:path w="13216" h="17091" extrusionOk="0">
                    <a:moveTo>
                      <a:pt x="340" y="16530"/>
                    </a:moveTo>
                    <a:cubicBezTo>
                      <a:pt x="462" y="16530"/>
                      <a:pt x="561" y="16630"/>
                      <a:pt x="561" y="16751"/>
                    </a:cubicBezTo>
                    <a:cubicBezTo>
                      <a:pt x="561" y="16872"/>
                      <a:pt x="462" y="16972"/>
                      <a:pt x="340" y="16972"/>
                    </a:cubicBezTo>
                    <a:cubicBezTo>
                      <a:pt x="219" y="16972"/>
                      <a:pt x="120" y="16872"/>
                      <a:pt x="120" y="16751"/>
                    </a:cubicBezTo>
                    <a:cubicBezTo>
                      <a:pt x="120" y="16630"/>
                      <a:pt x="219" y="16530"/>
                      <a:pt x="340" y="16530"/>
                    </a:cubicBezTo>
                    <a:close/>
                    <a:moveTo>
                      <a:pt x="13133" y="0"/>
                    </a:moveTo>
                    <a:lnTo>
                      <a:pt x="10173" y="2984"/>
                    </a:lnTo>
                    <a:lnTo>
                      <a:pt x="5577" y="2984"/>
                    </a:lnTo>
                    <a:lnTo>
                      <a:pt x="3614" y="4964"/>
                    </a:lnTo>
                    <a:lnTo>
                      <a:pt x="3614" y="9389"/>
                    </a:lnTo>
                    <a:lnTo>
                      <a:pt x="291" y="12735"/>
                    </a:lnTo>
                    <a:lnTo>
                      <a:pt x="282" y="16420"/>
                    </a:lnTo>
                    <a:cubicBezTo>
                      <a:pt x="122" y="16447"/>
                      <a:pt x="1" y="16585"/>
                      <a:pt x="1" y="16751"/>
                    </a:cubicBezTo>
                    <a:cubicBezTo>
                      <a:pt x="1" y="16939"/>
                      <a:pt x="153" y="17091"/>
                      <a:pt x="340" y="17091"/>
                    </a:cubicBezTo>
                    <a:cubicBezTo>
                      <a:pt x="528" y="17091"/>
                      <a:pt x="680" y="16939"/>
                      <a:pt x="680" y="16751"/>
                    </a:cubicBezTo>
                    <a:cubicBezTo>
                      <a:pt x="680" y="16585"/>
                      <a:pt x="559" y="16447"/>
                      <a:pt x="401" y="16417"/>
                    </a:cubicBezTo>
                    <a:lnTo>
                      <a:pt x="409" y="12784"/>
                    </a:lnTo>
                    <a:lnTo>
                      <a:pt x="3730" y="9436"/>
                    </a:lnTo>
                    <a:lnTo>
                      <a:pt x="3730" y="5011"/>
                    </a:lnTo>
                    <a:lnTo>
                      <a:pt x="5627" y="3103"/>
                    </a:lnTo>
                    <a:lnTo>
                      <a:pt x="10220" y="3103"/>
                    </a:lnTo>
                    <a:lnTo>
                      <a:pt x="13215" y="86"/>
                    </a:lnTo>
                    <a:lnTo>
                      <a:pt x="13133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9" name="Google Shape;3699;p37"/>
              <p:cNvSpPr/>
              <p:nvPr/>
            </p:nvSpPr>
            <p:spPr>
              <a:xfrm>
                <a:off x="2414275" y="1478925"/>
                <a:ext cx="324450" cy="777500"/>
              </a:xfrm>
              <a:custGeom>
                <a:avLst/>
                <a:gdLst/>
                <a:ahLst/>
                <a:cxnLst/>
                <a:rect l="l" t="t" r="r" b="b"/>
                <a:pathLst>
                  <a:path w="12978" h="31100" extrusionOk="0">
                    <a:moveTo>
                      <a:pt x="340" y="30540"/>
                    </a:moveTo>
                    <a:cubicBezTo>
                      <a:pt x="462" y="30540"/>
                      <a:pt x="561" y="30639"/>
                      <a:pt x="561" y="30760"/>
                    </a:cubicBezTo>
                    <a:cubicBezTo>
                      <a:pt x="561" y="30882"/>
                      <a:pt x="462" y="30981"/>
                      <a:pt x="340" y="30981"/>
                    </a:cubicBezTo>
                    <a:cubicBezTo>
                      <a:pt x="219" y="30981"/>
                      <a:pt x="119" y="30882"/>
                      <a:pt x="119" y="30760"/>
                    </a:cubicBezTo>
                    <a:cubicBezTo>
                      <a:pt x="119" y="30639"/>
                      <a:pt x="219" y="30540"/>
                      <a:pt x="340" y="30540"/>
                    </a:cubicBezTo>
                    <a:close/>
                    <a:moveTo>
                      <a:pt x="12895" y="0"/>
                    </a:moveTo>
                    <a:lnTo>
                      <a:pt x="4834" y="8097"/>
                    </a:lnTo>
                    <a:lnTo>
                      <a:pt x="4818" y="8116"/>
                    </a:lnTo>
                    <a:lnTo>
                      <a:pt x="4818" y="15097"/>
                    </a:lnTo>
                    <a:lnTo>
                      <a:pt x="953" y="18979"/>
                    </a:lnTo>
                    <a:lnTo>
                      <a:pt x="953" y="24364"/>
                    </a:lnTo>
                    <a:lnTo>
                      <a:pt x="282" y="25041"/>
                    </a:lnTo>
                    <a:lnTo>
                      <a:pt x="282" y="30429"/>
                    </a:lnTo>
                    <a:cubicBezTo>
                      <a:pt x="122" y="30457"/>
                      <a:pt x="1" y="30595"/>
                      <a:pt x="1" y="30760"/>
                    </a:cubicBezTo>
                    <a:cubicBezTo>
                      <a:pt x="1" y="30948"/>
                      <a:pt x="153" y="31100"/>
                      <a:pt x="340" y="31100"/>
                    </a:cubicBezTo>
                    <a:cubicBezTo>
                      <a:pt x="528" y="31100"/>
                      <a:pt x="680" y="30948"/>
                      <a:pt x="680" y="30760"/>
                    </a:cubicBezTo>
                    <a:cubicBezTo>
                      <a:pt x="680" y="30595"/>
                      <a:pt x="558" y="30457"/>
                      <a:pt x="398" y="30429"/>
                    </a:cubicBezTo>
                    <a:lnTo>
                      <a:pt x="398" y="25090"/>
                    </a:lnTo>
                    <a:lnTo>
                      <a:pt x="1072" y="24414"/>
                    </a:lnTo>
                    <a:lnTo>
                      <a:pt x="1072" y="19028"/>
                    </a:lnTo>
                    <a:lnTo>
                      <a:pt x="4936" y="15147"/>
                    </a:lnTo>
                    <a:lnTo>
                      <a:pt x="4936" y="8163"/>
                    </a:lnTo>
                    <a:lnTo>
                      <a:pt x="12978" y="83"/>
                    </a:lnTo>
                    <a:lnTo>
                      <a:pt x="12895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0" name="Google Shape;3700;p37"/>
              <p:cNvSpPr/>
              <p:nvPr/>
            </p:nvSpPr>
            <p:spPr>
              <a:xfrm>
                <a:off x="2294950" y="1643925"/>
                <a:ext cx="112925" cy="685675"/>
              </a:xfrm>
              <a:custGeom>
                <a:avLst/>
                <a:gdLst/>
                <a:ahLst/>
                <a:cxnLst/>
                <a:rect l="l" t="t" r="r" b="b"/>
                <a:pathLst>
                  <a:path w="4517" h="27427" extrusionOk="0">
                    <a:moveTo>
                      <a:pt x="338" y="26866"/>
                    </a:moveTo>
                    <a:cubicBezTo>
                      <a:pt x="462" y="26866"/>
                      <a:pt x="558" y="26965"/>
                      <a:pt x="558" y="27087"/>
                    </a:cubicBezTo>
                    <a:cubicBezTo>
                      <a:pt x="558" y="27208"/>
                      <a:pt x="462" y="27307"/>
                      <a:pt x="338" y="27307"/>
                    </a:cubicBezTo>
                    <a:cubicBezTo>
                      <a:pt x="216" y="27307"/>
                      <a:pt x="120" y="27208"/>
                      <a:pt x="120" y="27087"/>
                    </a:cubicBezTo>
                    <a:cubicBezTo>
                      <a:pt x="120" y="26965"/>
                      <a:pt x="216" y="26866"/>
                      <a:pt x="338" y="26866"/>
                    </a:cubicBezTo>
                    <a:close/>
                    <a:moveTo>
                      <a:pt x="4398" y="1"/>
                    </a:moveTo>
                    <a:lnTo>
                      <a:pt x="4398" y="6093"/>
                    </a:lnTo>
                    <a:lnTo>
                      <a:pt x="1097" y="9408"/>
                    </a:lnTo>
                    <a:lnTo>
                      <a:pt x="1077" y="9425"/>
                    </a:lnTo>
                    <a:lnTo>
                      <a:pt x="1077" y="19592"/>
                    </a:lnTo>
                    <a:lnTo>
                      <a:pt x="280" y="20392"/>
                    </a:lnTo>
                    <a:lnTo>
                      <a:pt x="280" y="26755"/>
                    </a:lnTo>
                    <a:cubicBezTo>
                      <a:pt x="122" y="26783"/>
                      <a:pt x="1" y="26921"/>
                      <a:pt x="1" y="27087"/>
                    </a:cubicBezTo>
                    <a:cubicBezTo>
                      <a:pt x="1" y="27274"/>
                      <a:pt x="153" y="27426"/>
                      <a:pt x="340" y="27426"/>
                    </a:cubicBezTo>
                    <a:cubicBezTo>
                      <a:pt x="525" y="27426"/>
                      <a:pt x="677" y="27274"/>
                      <a:pt x="677" y="27087"/>
                    </a:cubicBezTo>
                    <a:cubicBezTo>
                      <a:pt x="677" y="26921"/>
                      <a:pt x="556" y="26783"/>
                      <a:pt x="398" y="26755"/>
                    </a:cubicBezTo>
                    <a:lnTo>
                      <a:pt x="398" y="20442"/>
                    </a:lnTo>
                    <a:lnTo>
                      <a:pt x="1196" y="19639"/>
                    </a:lnTo>
                    <a:lnTo>
                      <a:pt x="1196" y="9475"/>
                    </a:lnTo>
                    <a:lnTo>
                      <a:pt x="4500" y="6159"/>
                    </a:lnTo>
                    <a:lnTo>
                      <a:pt x="4517" y="6143"/>
                    </a:lnTo>
                    <a:lnTo>
                      <a:pt x="4517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1" name="Google Shape;3701;p37"/>
              <p:cNvSpPr/>
              <p:nvPr/>
            </p:nvSpPr>
            <p:spPr>
              <a:xfrm>
                <a:off x="2319325" y="978025"/>
                <a:ext cx="44250" cy="465925"/>
              </a:xfrm>
              <a:custGeom>
                <a:avLst/>
                <a:gdLst/>
                <a:ahLst/>
                <a:cxnLst/>
                <a:rect l="l" t="t" r="r" b="b"/>
                <a:pathLst>
                  <a:path w="1770" h="18637" extrusionOk="0">
                    <a:moveTo>
                      <a:pt x="1430" y="18076"/>
                    </a:moveTo>
                    <a:cubicBezTo>
                      <a:pt x="1552" y="18076"/>
                      <a:pt x="1651" y="18176"/>
                      <a:pt x="1651" y="18297"/>
                    </a:cubicBezTo>
                    <a:cubicBezTo>
                      <a:pt x="1651" y="18419"/>
                      <a:pt x="1552" y="18518"/>
                      <a:pt x="1430" y="18518"/>
                    </a:cubicBezTo>
                    <a:cubicBezTo>
                      <a:pt x="1309" y="18518"/>
                      <a:pt x="1209" y="18419"/>
                      <a:pt x="1209" y="18297"/>
                    </a:cubicBezTo>
                    <a:cubicBezTo>
                      <a:pt x="1209" y="18176"/>
                      <a:pt x="1309" y="18076"/>
                      <a:pt x="1430" y="18076"/>
                    </a:cubicBezTo>
                    <a:close/>
                    <a:moveTo>
                      <a:pt x="0" y="1"/>
                    </a:moveTo>
                    <a:lnTo>
                      <a:pt x="0" y="9461"/>
                    </a:lnTo>
                    <a:lnTo>
                      <a:pt x="1372" y="10822"/>
                    </a:lnTo>
                    <a:lnTo>
                      <a:pt x="1372" y="17966"/>
                    </a:lnTo>
                    <a:cubicBezTo>
                      <a:pt x="1212" y="17993"/>
                      <a:pt x="1093" y="18131"/>
                      <a:pt x="1093" y="18297"/>
                    </a:cubicBezTo>
                    <a:cubicBezTo>
                      <a:pt x="1093" y="18485"/>
                      <a:pt x="1245" y="18637"/>
                      <a:pt x="1430" y="18637"/>
                    </a:cubicBezTo>
                    <a:cubicBezTo>
                      <a:pt x="1618" y="18637"/>
                      <a:pt x="1770" y="18485"/>
                      <a:pt x="1770" y="18297"/>
                    </a:cubicBezTo>
                    <a:cubicBezTo>
                      <a:pt x="1770" y="18131"/>
                      <a:pt x="1648" y="17993"/>
                      <a:pt x="1491" y="17966"/>
                    </a:cubicBezTo>
                    <a:lnTo>
                      <a:pt x="1491" y="10772"/>
                    </a:lnTo>
                    <a:lnTo>
                      <a:pt x="119" y="9411"/>
                    </a:lnTo>
                    <a:lnTo>
                      <a:pt x="119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2" name="Google Shape;3702;p37"/>
              <p:cNvSpPr/>
              <p:nvPr/>
            </p:nvSpPr>
            <p:spPr>
              <a:xfrm>
                <a:off x="2383650" y="1447800"/>
                <a:ext cx="355075" cy="632575"/>
              </a:xfrm>
              <a:custGeom>
                <a:avLst/>
                <a:gdLst/>
                <a:ahLst/>
                <a:cxnLst/>
                <a:rect l="l" t="t" r="r" b="b"/>
                <a:pathLst>
                  <a:path w="14203" h="25303" extrusionOk="0">
                    <a:moveTo>
                      <a:pt x="340" y="24743"/>
                    </a:moveTo>
                    <a:cubicBezTo>
                      <a:pt x="461" y="24743"/>
                      <a:pt x="558" y="24842"/>
                      <a:pt x="558" y="24963"/>
                    </a:cubicBezTo>
                    <a:cubicBezTo>
                      <a:pt x="558" y="25085"/>
                      <a:pt x="461" y="25184"/>
                      <a:pt x="340" y="25184"/>
                    </a:cubicBezTo>
                    <a:cubicBezTo>
                      <a:pt x="218" y="25184"/>
                      <a:pt x="119" y="25085"/>
                      <a:pt x="119" y="24963"/>
                    </a:cubicBezTo>
                    <a:cubicBezTo>
                      <a:pt x="119" y="24842"/>
                      <a:pt x="218" y="24743"/>
                      <a:pt x="340" y="24743"/>
                    </a:cubicBezTo>
                    <a:close/>
                    <a:moveTo>
                      <a:pt x="14120" y="0"/>
                    </a:moveTo>
                    <a:lnTo>
                      <a:pt x="5115" y="9046"/>
                    </a:lnTo>
                    <a:lnTo>
                      <a:pt x="5099" y="9063"/>
                    </a:lnTo>
                    <a:lnTo>
                      <a:pt x="5099" y="16044"/>
                    </a:lnTo>
                    <a:lnTo>
                      <a:pt x="1234" y="19926"/>
                    </a:lnTo>
                    <a:lnTo>
                      <a:pt x="1234" y="21275"/>
                    </a:lnTo>
                    <a:lnTo>
                      <a:pt x="279" y="22236"/>
                    </a:lnTo>
                    <a:lnTo>
                      <a:pt x="279" y="24632"/>
                    </a:lnTo>
                    <a:cubicBezTo>
                      <a:pt x="122" y="24660"/>
                      <a:pt x="0" y="24798"/>
                      <a:pt x="0" y="24963"/>
                    </a:cubicBezTo>
                    <a:cubicBezTo>
                      <a:pt x="0" y="25151"/>
                      <a:pt x="152" y="25303"/>
                      <a:pt x="337" y="25303"/>
                    </a:cubicBezTo>
                    <a:cubicBezTo>
                      <a:pt x="525" y="25303"/>
                      <a:pt x="676" y="25151"/>
                      <a:pt x="676" y="24963"/>
                    </a:cubicBezTo>
                    <a:cubicBezTo>
                      <a:pt x="676" y="24798"/>
                      <a:pt x="555" y="24660"/>
                      <a:pt x="398" y="24632"/>
                    </a:cubicBezTo>
                    <a:lnTo>
                      <a:pt x="398" y="22286"/>
                    </a:lnTo>
                    <a:lnTo>
                      <a:pt x="1353" y="21325"/>
                    </a:lnTo>
                    <a:lnTo>
                      <a:pt x="1353" y="19975"/>
                    </a:lnTo>
                    <a:lnTo>
                      <a:pt x="5215" y="16094"/>
                    </a:lnTo>
                    <a:lnTo>
                      <a:pt x="5215" y="9110"/>
                    </a:lnTo>
                    <a:lnTo>
                      <a:pt x="14203" y="83"/>
                    </a:lnTo>
                    <a:lnTo>
                      <a:pt x="14120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3" name="Google Shape;3703;p37"/>
              <p:cNvSpPr/>
              <p:nvPr/>
            </p:nvSpPr>
            <p:spPr>
              <a:xfrm>
                <a:off x="2570600" y="2009975"/>
                <a:ext cx="134375" cy="180625"/>
              </a:xfrm>
              <a:custGeom>
                <a:avLst/>
                <a:gdLst/>
                <a:ahLst/>
                <a:cxnLst/>
                <a:rect l="l" t="t" r="r" b="b"/>
                <a:pathLst>
                  <a:path w="5375" h="7225" extrusionOk="0">
                    <a:moveTo>
                      <a:pt x="340" y="6667"/>
                    </a:moveTo>
                    <a:cubicBezTo>
                      <a:pt x="461" y="6667"/>
                      <a:pt x="561" y="6766"/>
                      <a:pt x="561" y="6888"/>
                    </a:cubicBezTo>
                    <a:cubicBezTo>
                      <a:pt x="561" y="7009"/>
                      <a:pt x="461" y="7109"/>
                      <a:pt x="340" y="7109"/>
                    </a:cubicBezTo>
                    <a:cubicBezTo>
                      <a:pt x="218" y="7109"/>
                      <a:pt x="119" y="7009"/>
                      <a:pt x="119" y="6888"/>
                    </a:cubicBezTo>
                    <a:cubicBezTo>
                      <a:pt x="119" y="6766"/>
                      <a:pt x="218" y="6667"/>
                      <a:pt x="340" y="6667"/>
                    </a:cubicBezTo>
                    <a:close/>
                    <a:moveTo>
                      <a:pt x="5292" y="0"/>
                    </a:moveTo>
                    <a:lnTo>
                      <a:pt x="298" y="5033"/>
                    </a:lnTo>
                    <a:lnTo>
                      <a:pt x="282" y="5049"/>
                    </a:lnTo>
                    <a:lnTo>
                      <a:pt x="282" y="6554"/>
                    </a:lnTo>
                    <a:cubicBezTo>
                      <a:pt x="122" y="6581"/>
                      <a:pt x="0" y="6719"/>
                      <a:pt x="0" y="6888"/>
                    </a:cubicBezTo>
                    <a:cubicBezTo>
                      <a:pt x="0" y="7073"/>
                      <a:pt x="152" y="7224"/>
                      <a:pt x="340" y="7224"/>
                    </a:cubicBezTo>
                    <a:cubicBezTo>
                      <a:pt x="528" y="7224"/>
                      <a:pt x="679" y="7073"/>
                      <a:pt x="679" y="6888"/>
                    </a:cubicBezTo>
                    <a:cubicBezTo>
                      <a:pt x="679" y="6719"/>
                      <a:pt x="558" y="6581"/>
                      <a:pt x="398" y="6554"/>
                    </a:cubicBezTo>
                    <a:lnTo>
                      <a:pt x="398" y="5099"/>
                    </a:lnTo>
                    <a:lnTo>
                      <a:pt x="5375" y="83"/>
                    </a:lnTo>
                    <a:lnTo>
                      <a:pt x="5292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4" name="Google Shape;3704;p37"/>
              <p:cNvSpPr/>
              <p:nvPr/>
            </p:nvSpPr>
            <p:spPr>
              <a:xfrm>
                <a:off x="2598200" y="2046475"/>
                <a:ext cx="106775" cy="190075"/>
              </a:xfrm>
              <a:custGeom>
                <a:avLst/>
                <a:gdLst/>
                <a:ahLst/>
                <a:cxnLst/>
                <a:rect l="l" t="t" r="r" b="b"/>
                <a:pathLst>
                  <a:path w="4271" h="7603" extrusionOk="0">
                    <a:moveTo>
                      <a:pt x="340" y="7045"/>
                    </a:moveTo>
                    <a:cubicBezTo>
                      <a:pt x="461" y="7045"/>
                      <a:pt x="561" y="7145"/>
                      <a:pt x="561" y="7266"/>
                    </a:cubicBezTo>
                    <a:cubicBezTo>
                      <a:pt x="561" y="7388"/>
                      <a:pt x="461" y="7487"/>
                      <a:pt x="340" y="7487"/>
                    </a:cubicBezTo>
                    <a:cubicBezTo>
                      <a:pt x="219" y="7487"/>
                      <a:pt x="119" y="7388"/>
                      <a:pt x="119" y="7266"/>
                    </a:cubicBezTo>
                    <a:cubicBezTo>
                      <a:pt x="119" y="7145"/>
                      <a:pt x="219" y="7045"/>
                      <a:pt x="340" y="7045"/>
                    </a:cubicBezTo>
                    <a:close/>
                    <a:moveTo>
                      <a:pt x="4188" y="1"/>
                    </a:moveTo>
                    <a:lnTo>
                      <a:pt x="299" y="3920"/>
                    </a:lnTo>
                    <a:lnTo>
                      <a:pt x="279" y="3937"/>
                    </a:lnTo>
                    <a:lnTo>
                      <a:pt x="279" y="6932"/>
                    </a:lnTo>
                    <a:cubicBezTo>
                      <a:pt x="122" y="6960"/>
                      <a:pt x="0" y="7098"/>
                      <a:pt x="0" y="7266"/>
                    </a:cubicBezTo>
                    <a:cubicBezTo>
                      <a:pt x="0" y="7451"/>
                      <a:pt x="152" y="7603"/>
                      <a:pt x="340" y="7603"/>
                    </a:cubicBezTo>
                    <a:cubicBezTo>
                      <a:pt x="525" y="7603"/>
                      <a:pt x="677" y="7451"/>
                      <a:pt x="677" y="7266"/>
                    </a:cubicBezTo>
                    <a:cubicBezTo>
                      <a:pt x="677" y="7101"/>
                      <a:pt x="558" y="6963"/>
                      <a:pt x="398" y="6935"/>
                    </a:cubicBezTo>
                    <a:lnTo>
                      <a:pt x="398" y="3987"/>
                    </a:lnTo>
                    <a:lnTo>
                      <a:pt x="4271" y="83"/>
                    </a:lnTo>
                    <a:lnTo>
                      <a:pt x="4188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5" name="Google Shape;3705;p37"/>
              <p:cNvSpPr/>
              <p:nvPr/>
            </p:nvSpPr>
            <p:spPr>
              <a:xfrm>
                <a:off x="2318275" y="2070425"/>
                <a:ext cx="36950" cy="307200"/>
              </a:xfrm>
              <a:custGeom>
                <a:avLst/>
                <a:gdLst/>
                <a:ahLst/>
                <a:cxnLst/>
                <a:rect l="l" t="t" r="r" b="b"/>
                <a:pathLst>
                  <a:path w="1478" h="12288" extrusionOk="0">
                    <a:moveTo>
                      <a:pt x="1138" y="119"/>
                    </a:moveTo>
                    <a:cubicBezTo>
                      <a:pt x="1260" y="119"/>
                      <a:pt x="1359" y="219"/>
                      <a:pt x="1359" y="340"/>
                    </a:cubicBezTo>
                    <a:cubicBezTo>
                      <a:pt x="1359" y="461"/>
                      <a:pt x="1260" y="561"/>
                      <a:pt x="1138" y="561"/>
                    </a:cubicBezTo>
                    <a:cubicBezTo>
                      <a:pt x="1017" y="561"/>
                      <a:pt x="917" y="461"/>
                      <a:pt x="917" y="340"/>
                    </a:cubicBezTo>
                    <a:cubicBezTo>
                      <a:pt x="917" y="219"/>
                      <a:pt x="1017" y="119"/>
                      <a:pt x="1138" y="119"/>
                    </a:cubicBezTo>
                    <a:close/>
                    <a:moveTo>
                      <a:pt x="340" y="11727"/>
                    </a:moveTo>
                    <a:cubicBezTo>
                      <a:pt x="462" y="11727"/>
                      <a:pt x="561" y="11826"/>
                      <a:pt x="561" y="11948"/>
                    </a:cubicBezTo>
                    <a:cubicBezTo>
                      <a:pt x="561" y="12069"/>
                      <a:pt x="462" y="12169"/>
                      <a:pt x="340" y="12169"/>
                    </a:cubicBezTo>
                    <a:cubicBezTo>
                      <a:pt x="219" y="12169"/>
                      <a:pt x="120" y="12069"/>
                      <a:pt x="120" y="11948"/>
                    </a:cubicBezTo>
                    <a:cubicBezTo>
                      <a:pt x="120" y="11826"/>
                      <a:pt x="219" y="11727"/>
                      <a:pt x="340" y="11727"/>
                    </a:cubicBezTo>
                    <a:close/>
                    <a:moveTo>
                      <a:pt x="1138" y="0"/>
                    </a:moveTo>
                    <a:cubicBezTo>
                      <a:pt x="953" y="0"/>
                      <a:pt x="801" y="152"/>
                      <a:pt x="801" y="340"/>
                    </a:cubicBezTo>
                    <a:cubicBezTo>
                      <a:pt x="801" y="506"/>
                      <a:pt x="920" y="644"/>
                      <a:pt x="1080" y="671"/>
                    </a:cubicBezTo>
                    <a:lnTo>
                      <a:pt x="1080" y="2824"/>
                    </a:lnTo>
                    <a:lnTo>
                      <a:pt x="282" y="3628"/>
                    </a:lnTo>
                    <a:lnTo>
                      <a:pt x="282" y="11617"/>
                    </a:lnTo>
                    <a:cubicBezTo>
                      <a:pt x="122" y="11644"/>
                      <a:pt x="1" y="11782"/>
                      <a:pt x="1" y="11948"/>
                    </a:cubicBezTo>
                    <a:cubicBezTo>
                      <a:pt x="1" y="12136"/>
                      <a:pt x="153" y="12287"/>
                      <a:pt x="340" y="12287"/>
                    </a:cubicBezTo>
                    <a:cubicBezTo>
                      <a:pt x="528" y="12287"/>
                      <a:pt x="680" y="12136"/>
                      <a:pt x="680" y="11948"/>
                    </a:cubicBezTo>
                    <a:cubicBezTo>
                      <a:pt x="680" y="11782"/>
                      <a:pt x="558" y="11644"/>
                      <a:pt x="398" y="11617"/>
                    </a:cubicBezTo>
                    <a:lnTo>
                      <a:pt x="398" y="3675"/>
                    </a:lnTo>
                    <a:lnTo>
                      <a:pt x="1199" y="2874"/>
                    </a:lnTo>
                    <a:lnTo>
                      <a:pt x="1199" y="671"/>
                    </a:lnTo>
                    <a:cubicBezTo>
                      <a:pt x="1356" y="644"/>
                      <a:pt x="1478" y="506"/>
                      <a:pt x="1478" y="340"/>
                    </a:cubicBezTo>
                    <a:cubicBezTo>
                      <a:pt x="1478" y="152"/>
                      <a:pt x="1326" y="0"/>
                      <a:pt x="1138" y="0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6" name="Google Shape;3706;p37"/>
              <p:cNvSpPr/>
              <p:nvPr/>
            </p:nvSpPr>
            <p:spPr>
              <a:xfrm>
                <a:off x="2056800" y="1031225"/>
                <a:ext cx="185725" cy="1020175"/>
              </a:xfrm>
              <a:custGeom>
                <a:avLst/>
                <a:gdLst/>
                <a:ahLst/>
                <a:cxnLst/>
                <a:rect l="l" t="t" r="r" b="b"/>
                <a:pathLst>
                  <a:path w="7429" h="40807" extrusionOk="0">
                    <a:moveTo>
                      <a:pt x="3641" y="120"/>
                    </a:moveTo>
                    <a:cubicBezTo>
                      <a:pt x="3763" y="120"/>
                      <a:pt x="3862" y="219"/>
                      <a:pt x="3862" y="340"/>
                    </a:cubicBezTo>
                    <a:cubicBezTo>
                      <a:pt x="3862" y="459"/>
                      <a:pt x="3763" y="559"/>
                      <a:pt x="3641" y="559"/>
                    </a:cubicBezTo>
                    <a:cubicBezTo>
                      <a:pt x="3520" y="559"/>
                      <a:pt x="3421" y="459"/>
                      <a:pt x="3421" y="340"/>
                    </a:cubicBezTo>
                    <a:cubicBezTo>
                      <a:pt x="3421" y="219"/>
                      <a:pt x="3520" y="120"/>
                      <a:pt x="3641" y="120"/>
                    </a:cubicBezTo>
                    <a:close/>
                    <a:moveTo>
                      <a:pt x="3641" y="1"/>
                    </a:moveTo>
                    <a:cubicBezTo>
                      <a:pt x="3457" y="1"/>
                      <a:pt x="3305" y="153"/>
                      <a:pt x="3305" y="340"/>
                    </a:cubicBezTo>
                    <a:cubicBezTo>
                      <a:pt x="3305" y="412"/>
                      <a:pt x="3327" y="478"/>
                      <a:pt x="3365" y="534"/>
                    </a:cubicBezTo>
                    <a:lnTo>
                      <a:pt x="0" y="3904"/>
                    </a:lnTo>
                    <a:lnTo>
                      <a:pt x="0" y="22284"/>
                    </a:lnTo>
                    <a:lnTo>
                      <a:pt x="1372" y="23645"/>
                    </a:lnTo>
                    <a:lnTo>
                      <a:pt x="1372" y="25930"/>
                    </a:lnTo>
                    <a:lnTo>
                      <a:pt x="7310" y="31860"/>
                    </a:lnTo>
                    <a:lnTo>
                      <a:pt x="7310" y="40807"/>
                    </a:lnTo>
                    <a:lnTo>
                      <a:pt x="7429" y="40807"/>
                    </a:lnTo>
                    <a:lnTo>
                      <a:pt x="7429" y="31810"/>
                    </a:lnTo>
                    <a:lnTo>
                      <a:pt x="1491" y="25883"/>
                    </a:lnTo>
                    <a:lnTo>
                      <a:pt x="1491" y="23595"/>
                    </a:lnTo>
                    <a:lnTo>
                      <a:pt x="119" y="22234"/>
                    </a:lnTo>
                    <a:lnTo>
                      <a:pt x="119" y="3954"/>
                    </a:lnTo>
                    <a:lnTo>
                      <a:pt x="3448" y="616"/>
                    </a:lnTo>
                    <a:cubicBezTo>
                      <a:pt x="3503" y="655"/>
                      <a:pt x="3570" y="677"/>
                      <a:pt x="3641" y="677"/>
                    </a:cubicBezTo>
                    <a:cubicBezTo>
                      <a:pt x="3829" y="677"/>
                      <a:pt x="3981" y="525"/>
                      <a:pt x="3981" y="340"/>
                    </a:cubicBezTo>
                    <a:cubicBezTo>
                      <a:pt x="3981" y="153"/>
                      <a:pt x="3829" y="1"/>
                      <a:pt x="3641" y="1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7" name="Google Shape;3707;p37"/>
              <p:cNvSpPr/>
              <p:nvPr/>
            </p:nvSpPr>
            <p:spPr>
              <a:xfrm>
                <a:off x="2103525" y="1076775"/>
                <a:ext cx="86150" cy="631775"/>
              </a:xfrm>
              <a:custGeom>
                <a:avLst/>
                <a:gdLst/>
                <a:ahLst/>
                <a:cxnLst/>
                <a:rect l="l" t="t" r="r" b="b"/>
                <a:pathLst>
                  <a:path w="3446" h="25271" extrusionOk="0">
                    <a:moveTo>
                      <a:pt x="3106" y="24713"/>
                    </a:moveTo>
                    <a:cubicBezTo>
                      <a:pt x="3230" y="24713"/>
                      <a:pt x="3327" y="24809"/>
                      <a:pt x="3327" y="24934"/>
                    </a:cubicBezTo>
                    <a:cubicBezTo>
                      <a:pt x="3327" y="25055"/>
                      <a:pt x="3227" y="25154"/>
                      <a:pt x="3106" y="25154"/>
                    </a:cubicBezTo>
                    <a:cubicBezTo>
                      <a:pt x="2984" y="25154"/>
                      <a:pt x="2888" y="25055"/>
                      <a:pt x="2888" y="24934"/>
                    </a:cubicBezTo>
                    <a:cubicBezTo>
                      <a:pt x="2888" y="24812"/>
                      <a:pt x="2984" y="24713"/>
                      <a:pt x="3106" y="24713"/>
                    </a:cubicBezTo>
                    <a:close/>
                    <a:moveTo>
                      <a:pt x="2667" y="1"/>
                    </a:moveTo>
                    <a:lnTo>
                      <a:pt x="0" y="2673"/>
                    </a:lnTo>
                    <a:lnTo>
                      <a:pt x="0" y="19871"/>
                    </a:lnTo>
                    <a:lnTo>
                      <a:pt x="1408" y="21268"/>
                    </a:lnTo>
                    <a:lnTo>
                      <a:pt x="2289" y="21268"/>
                    </a:lnTo>
                    <a:lnTo>
                      <a:pt x="3048" y="22021"/>
                    </a:lnTo>
                    <a:lnTo>
                      <a:pt x="3048" y="24600"/>
                    </a:lnTo>
                    <a:cubicBezTo>
                      <a:pt x="2890" y="24627"/>
                      <a:pt x="2769" y="24765"/>
                      <a:pt x="2769" y="24934"/>
                    </a:cubicBezTo>
                    <a:cubicBezTo>
                      <a:pt x="2769" y="25119"/>
                      <a:pt x="2921" y="25270"/>
                      <a:pt x="3106" y="25270"/>
                    </a:cubicBezTo>
                    <a:cubicBezTo>
                      <a:pt x="3293" y="25270"/>
                      <a:pt x="3445" y="25119"/>
                      <a:pt x="3445" y="24934"/>
                    </a:cubicBezTo>
                    <a:cubicBezTo>
                      <a:pt x="3445" y="24765"/>
                      <a:pt x="3324" y="24627"/>
                      <a:pt x="3167" y="24600"/>
                    </a:cubicBezTo>
                    <a:lnTo>
                      <a:pt x="3167" y="21972"/>
                    </a:lnTo>
                    <a:lnTo>
                      <a:pt x="2338" y="21149"/>
                    </a:lnTo>
                    <a:lnTo>
                      <a:pt x="1455" y="21149"/>
                    </a:lnTo>
                    <a:lnTo>
                      <a:pt x="119" y="19821"/>
                    </a:lnTo>
                    <a:lnTo>
                      <a:pt x="119" y="2720"/>
                    </a:lnTo>
                    <a:lnTo>
                      <a:pt x="2750" y="84"/>
                    </a:lnTo>
                    <a:lnTo>
                      <a:pt x="2667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8" name="Google Shape;3708;p37"/>
              <p:cNvSpPr/>
              <p:nvPr/>
            </p:nvSpPr>
            <p:spPr>
              <a:xfrm>
                <a:off x="2292900" y="1580575"/>
                <a:ext cx="17000" cy="16925"/>
              </a:xfrm>
              <a:custGeom>
                <a:avLst/>
                <a:gdLst/>
                <a:ahLst/>
                <a:cxnLst/>
                <a:rect l="l" t="t" r="r" b="b"/>
                <a:pathLst>
                  <a:path w="680" h="677" extrusionOk="0">
                    <a:moveTo>
                      <a:pt x="340" y="119"/>
                    </a:moveTo>
                    <a:cubicBezTo>
                      <a:pt x="461" y="119"/>
                      <a:pt x="560" y="219"/>
                      <a:pt x="560" y="340"/>
                    </a:cubicBezTo>
                    <a:cubicBezTo>
                      <a:pt x="560" y="461"/>
                      <a:pt x="461" y="561"/>
                      <a:pt x="340" y="561"/>
                    </a:cubicBezTo>
                    <a:cubicBezTo>
                      <a:pt x="218" y="561"/>
                      <a:pt x="119" y="461"/>
                      <a:pt x="119" y="340"/>
                    </a:cubicBezTo>
                    <a:cubicBezTo>
                      <a:pt x="119" y="219"/>
                      <a:pt x="218" y="119"/>
                      <a:pt x="340" y="119"/>
                    </a:cubicBezTo>
                    <a:close/>
                    <a:moveTo>
                      <a:pt x="340" y="0"/>
                    </a:moveTo>
                    <a:cubicBezTo>
                      <a:pt x="152" y="0"/>
                      <a:pt x="0" y="152"/>
                      <a:pt x="0" y="340"/>
                    </a:cubicBezTo>
                    <a:cubicBezTo>
                      <a:pt x="0" y="525"/>
                      <a:pt x="152" y="677"/>
                      <a:pt x="340" y="677"/>
                    </a:cubicBezTo>
                    <a:cubicBezTo>
                      <a:pt x="527" y="677"/>
                      <a:pt x="679" y="525"/>
                      <a:pt x="679" y="340"/>
                    </a:cubicBezTo>
                    <a:cubicBezTo>
                      <a:pt x="679" y="152"/>
                      <a:pt x="527" y="0"/>
                      <a:pt x="340" y="0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9" name="Google Shape;3709;p37"/>
              <p:cNvSpPr/>
              <p:nvPr/>
            </p:nvSpPr>
            <p:spPr>
              <a:xfrm>
                <a:off x="2080200" y="971125"/>
                <a:ext cx="169300" cy="833775"/>
              </a:xfrm>
              <a:custGeom>
                <a:avLst/>
                <a:gdLst/>
                <a:ahLst/>
                <a:cxnLst/>
                <a:rect l="l" t="t" r="r" b="b"/>
                <a:pathLst>
                  <a:path w="6772" h="33351" extrusionOk="0">
                    <a:moveTo>
                      <a:pt x="6435" y="32792"/>
                    </a:moveTo>
                    <a:cubicBezTo>
                      <a:pt x="6556" y="32792"/>
                      <a:pt x="6656" y="32889"/>
                      <a:pt x="6656" y="33013"/>
                    </a:cubicBezTo>
                    <a:cubicBezTo>
                      <a:pt x="6656" y="33135"/>
                      <a:pt x="6556" y="33231"/>
                      <a:pt x="6435" y="33231"/>
                    </a:cubicBezTo>
                    <a:cubicBezTo>
                      <a:pt x="6313" y="33231"/>
                      <a:pt x="6214" y="33135"/>
                      <a:pt x="6214" y="33013"/>
                    </a:cubicBezTo>
                    <a:cubicBezTo>
                      <a:pt x="6214" y="32889"/>
                      <a:pt x="6313" y="32792"/>
                      <a:pt x="6435" y="32792"/>
                    </a:cubicBezTo>
                    <a:close/>
                    <a:moveTo>
                      <a:pt x="3583" y="1"/>
                    </a:moveTo>
                    <a:lnTo>
                      <a:pt x="3583" y="3012"/>
                    </a:lnTo>
                    <a:lnTo>
                      <a:pt x="0" y="6604"/>
                    </a:lnTo>
                    <a:lnTo>
                      <a:pt x="0" y="24392"/>
                    </a:lnTo>
                    <a:lnTo>
                      <a:pt x="1372" y="25753"/>
                    </a:lnTo>
                    <a:lnTo>
                      <a:pt x="1372" y="28042"/>
                    </a:lnTo>
                    <a:lnTo>
                      <a:pt x="6156" y="32817"/>
                    </a:lnTo>
                    <a:cubicBezTo>
                      <a:pt x="6117" y="32872"/>
                      <a:pt x="6095" y="32939"/>
                      <a:pt x="6095" y="33011"/>
                    </a:cubicBezTo>
                    <a:cubicBezTo>
                      <a:pt x="6095" y="33198"/>
                      <a:pt x="6247" y="33350"/>
                      <a:pt x="6435" y="33350"/>
                    </a:cubicBezTo>
                    <a:cubicBezTo>
                      <a:pt x="6620" y="33350"/>
                      <a:pt x="6772" y="33198"/>
                      <a:pt x="6772" y="33011"/>
                    </a:cubicBezTo>
                    <a:cubicBezTo>
                      <a:pt x="6772" y="32826"/>
                      <a:pt x="6620" y="32674"/>
                      <a:pt x="6435" y="32674"/>
                    </a:cubicBezTo>
                    <a:cubicBezTo>
                      <a:pt x="6363" y="32674"/>
                      <a:pt x="6294" y="32696"/>
                      <a:pt x="6239" y="32734"/>
                    </a:cubicBezTo>
                    <a:lnTo>
                      <a:pt x="1488" y="27992"/>
                    </a:lnTo>
                    <a:lnTo>
                      <a:pt x="1488" y="25703"/>
                    </a:lnTo>
                    <a:lnTo>
                      <a:pt x="116" y="24343"/>
                    </a:lnTo>
                    <a:lnTo>
                      <a:pt x="116" y="6653"/>
                    </a:lnTo>
                    <a:lnTo>
                      <a:pt x="3699" y="3062"/>
                    </a:lnTo>
                    <a:lnTo>
                      <a:pt x="3699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0" name="Google Shape;3710;p37"/>
              <p:cNvSpPr/>
              <p:nvPr/>
            </p:nvSpPr>
            <p:spPr>
              <a:xfrm>
                <a:off x="1955975" y="993200"/>
                <a:ext cx="192700" cy="1086025"/>
              </a:xfrm>
              <a:custGeom>
                <a:avLst/>
                <a:gdLst/>
                <a:ahLst/>
                <a:cxnLst/>
                <a:rect l="l" t="t" r="r" b="b"/>
                <a:pathLst>
                  <a:path w="7708" h="43441" extrusionOk="0">
                    <a:moveTo>
                      <a:pt x="7368" y="42880"/>
                    </a:moveTo>
                    <a:cubicBezTo>
                      <a:pt x="7490" y="42880"/>
                      <a:pt x="7589" y="42979"/>
                      <a:pt x="7589" y="43100"/>
                    </a:cubicBezTo>
                    <a:cubicBezTo>
                      <a:pt x="7589" y="43222"/>
                      <a:pt x="7490" y="43321"/>
                      <a:pt x="7368" y="43321"/>
                    </a:cubicBezTo>
                    <a:cubicBezTo>
                      <a:pt x="7247" y="43321"/>
                      <a:pt x="7147" y="43222"/>
                      <a:pt x="7147" y="43100"/>
                    </a:cubicBezTo>
                    <a:cubicBezTo>
                      <a:pt x="7147" y="42979"/>
                      <a:pt x="7247" y="42880"/>
                      <a:pt x="7368" y="42880"/>
                    </a:cubicBezTo>
                    <a:close/>
                    <a:moveTo>
                      <a:pt x="1149" y="1"/>
                    </a:moveTo>
                    <a:lnTo>
                      <a:pt x="1149" y="4365"/>
                    </a:lnTo>
                    <a:lnTo>
                      <a:pt x="0" y="5519"/>
                    </a:lnTo>
                    <a:lnTo>
                      <a:pt x="0" y="25074"/>
                    </a:lnTo>
                    <a:lnTo>
                      <a:pt x="1372" y="26438"/>
                    </a:lnTo>
                    <a:lnTo>
                      <a:pt x="1372" y="28724"/>
                    </a:lnTo>
                    <a:lnTo>
                      <a:pt x="7310" y="34653"/>
                    </a:lnTo>
                    <a:lnTo>
                      <a:pt x="7310" y="42769"/>
                    </a:lnTo>
                    <a:cubicBezTo>
                      <a:pt x="7150" y="42797"/>
                      <a:pt x="7031" y="42935"/>
                      <a:pt x="7031" y="43100"/>
                    </a:cubicBezTo>
                    <a:cubicBezTo>
                      <a:pt x="7031" y="43288"/>
                      <a:pt x="7183" y="43440"/>
                      <a:pt x="7368" y="43440"/>
                    </a:cubicBezTo>
                    <a:cubicBezTo>
                      <a:pt x="7556" y="43440"/>
                      <a:pt x="7708" y="43288"/>
                      <a:pt x="7708" y="43100"/>
                    </a:cubicBezTo>
                    <a:cubicBezTo>
                      <a:pt x="7708" y="42935"/>
                      <a:pt x="7586" y="42797"/>
                      <a:pt x="7429" y="42769"/>
                    </a:cubicBezTo>
                    <a:lnTo>
                      <a:pt x="7429" y="34604"/>
                    </a:lnTo>
                    <a:lnTo>
                      <a:pt x="1488" y="28674"/>
                    </a:lnTo>
                    <a:lnTo>
                      <a:pt x="1488" y="26388"/>
                    </a:lnTo>
                    <a:lnTo>
                      <a:pt x="116" y="25025"/>
                    </a:lnTo>
                    <a:lnTo>
                      <a:pt x="116" y="5569"/>
                    </a:lnTo>
                    <a:lnTo>
                      <a:pt x="1265" y="4412"/>
                    </a:lnTo>
                    <a:lnTo>
                      <a:pt x="1265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1" name="Google Shape;3711;p37"/>
              <p:cNvSpPr/>
              <p:nvPr/>
            </p:nvSpPr>
            <p:spPr>
              <a:xfrm>
                <a:off x="1979300" y="985825"/>
                <a:ext cx="192700" cy="1116500"/>
              </a:xfrm>
              <a:custGeom>
                <a:avLst/>
                <a:gdLst/>
                <a:ahLst/>
                <a:cxnLst/>
                <a:rect l="l" t="t" r="r" b="b"/>
                <a:pathLst>
                  <a:path w="7708" h="44660" extrusionOk="0">
                    <a:moveTo>
                      <a:pt x="7371" y="44102"/>
                    </a:moveTo>
                    <a:cubicBezTo>
                      <a:pt x="7492" y="44102"/>
                      <a:pt x="7592" y="44202"/>
                      <a:pt x="7592" y="44323"/>
                    </a:cubicBezTo>
                    <a:cubicBezTo>
                      <a:pt x="7592" y="44444"/>
                      <a:pt x="7492" y="44544"/>
                      <a:pt x="7371" y="44544"/>
                    </a:cubicBezTo>
                    <a:cubicBezTo>
                      <a:pt x="7249" y="44544"/>
                      <a:pt x="7150" y="44444"/>
                      <a:pt x="7150" y="44323"/>
                    </a:cubicBezTo>
                    <a:cubicBezTo>
                      <a:pt x="7150" y="44202"/>
                      <a:pt x="7249" y="44102"/>
                      <a:pt x="7371" y="44102"/>
                    </a:cubicBezTo>
                    <a:close/>
                    <a:moveTo>
                      <a:pt x="1149" y="0"/>
                    </a:moveTo>
                    <a:lnTo>
                      <a:pt x="1149" y="4953"/>
                    </a:lnTo>
                    <a:lnTo>
                      <a:pt x="0" y="6109"/>
                    </a:lnTo>
                    <a:lnTo>
                      <a:pt x="0" y="25077"/>
                    </a:lnTo>
                    <a:lnTo>
                      <a:pt x="1372" y="26438"/>
                    </a:lnTo>
                    <a:lnTo>
                      <a:pt x="1372" y="28723"/>
                    </a:lnTo>
                    <a:lnTo>
                      <a:pt x="7310" y="34653"/>
                    </a:lnTo>
                    <a:lnTo>
                      <a:pt x="7310" y="43989"/>
                    </a:lnTo>
                    <a:cubicBezTo>
                      <a:pt x="7153" y="44019"/>
                      <a:pt x="7031" y="44157"/>
                      <a:pt x="7031" y="44323"/>
                    </a:cubicBezTo>
                    <a:cubicBezTo>
                      <a:pt x="7031" y="44511"/>
                      <a:pt x="7183" y="44660"/>
                      <a:pt x="7371" y="44660"/>
                    </a:cubicBezTo>
                    <a:cubicBezTo>
                      <a:pt x="7556" y="44660"/>
                      <a:pt x="7708" y="44508"/>
                      <a:pt x="7708" y="44323"/>
                    </a:cubicBezTo>
                    <a:cubicBezTo>
                      <a:pt x="7708" y="44157"/>
                      <a:pt x="7586" y="44019"/>
                      <a:pt x="7429" y="43989"/>
                    </a:cubicBezTo>
                    <a:lnTo>
                      <a:pt x="7429" y="34603"/>
                    </a:lnTo>
                    <a:lnTo>
                      <a:pt x="1491" y="28677"/>
                    </a:lnTo>
                    <a:lnTo>
                      <a:pt x="1491" y="26388"/>
                    </a:lnTo>
                    <a:lnTo>
                      <a:pt x="119" y="25027"/>
                    </a:lnTo>
                    <a:lnTo>
                      <a:pt x="119" y="6159"/>
                    </a:lnTo>
                    <a:lnTo>
                      <a:pt x="1267" y="5003"/>
                    </a:lnTo>
                    <a:lnTo>
                      <a:pt x="1267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2" name="Google Shape;3712;p37"/>
              <p:cNvSpPr/>
              <p:nvPr/>
            </p:nvSpPr>
            <p:spPr>
              <a:xfrm>
                <a:off x="2002700" y="978500"/>
                <a:ext cx="185725" cy="1052000"/>
              </a:xfrm>
              <a:custGeom>
                <a:avLst/>
                <a:gdLst/>
                <a:ahLst/>
                <a:cxnLst/>
                <a:rect l="l" t="t" r="r" b="b"/>
                <a:pathLst>
                  <a:path w="7429" h="42080" extrusionOk="0">
                    <a:moveTo>
                      <a:pt x="1146" y="1"/>
                    </a:moveTo>
                    <a:lnTo>
                      <a:pt x="1146" y="5541"/>
                    </a:lnTo>
                    <a:lnTo>
                      <a:pt x="0" y="6698"/>
                    </a:lnTo>
                    <a:lnTo>
                      <a:pt x="0" y="25074"/>
                    </a:lnTo>
                    <a:lnTo>
                      <a:pt x="1372" y="26435"/>
                    </a:lnTo>
                    <a:lnTo>
                      <a:pt x="1372" y="28724"/>
                    </a:lnTo>
                    <a:lnTo>
                      <a:pt x="7310" y="34651"/>
                    </a:lnTo>
                    <a:lnTo>
                      <a:pt x="7310" y="42079"/>
                    </a:lnTo>
                    <a:lnTo>
                      <a:pt x="7429" y="42079"/>
                    </a:lnTo>
                    <a:lnTo>
                      <a:pt x="7429" y="34604"/>
                    </a:lnTo>
                    <a:lnTo>
                      <a:pt x="1488" y="28674"/>
                    </a:lnTo>
                    <a:lnTo>
                      <a:pt x="1488" y="26386"/>
                    </a:lnTo>
                    <a:lnTo>
                      <a:pt x="116" y="25025"/>
                    </a:lnTo>
                    <a:lnTo>
                      <a:pt x="116" y="6745"/>
                    </a:lnTo>
                    <a:lnTo>
                      <a:pt x="1264" y="5591"/>
                    </a:lnTo>
                    <a:lnTo>
                      <a:pt x="1264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3" name="Google Shape;3713;p37"/>
              <p:cNvSpPr/>
              <p:nvPr/>
            </p:nvSpPr>
            <p:spPr>
              <a:xfrm>
                <a:off x="2314900" y="1643925"/>
                <a:ext cx="69600" cy="213900"/>
              </a:xfrm>
              <a:custGeom>
                <a:avLst/>
                <a:gdLst/>
                <a:ahLst/>
                <a:cxnLst/>
                <a:rect l="l" t="t" r="r" b="b"/>
                <a:pathLst>
                  <a:path w="2784" h="8556" extrusionOk="0">
                    <a:moveTo>
                      <a:pt x="340" y="7998"/>
                    </a:moveTo>
                    <a:cubicBezTo>
                      <a:pt x="462" y="7998"/>
                      <a:pt x="561" y="8097"/>
                      <a:pt x="561" y="8219"/>
                    </a:cubicBezTo>
                    <a:cubicBezTo>
                      <a:pt x="561" y="8340"/>
                      <a:pt x="462" y="8439"/>
                      <a:pt x="340" y="8439"/>
                    </a:cubicBezTo>
                    <a:cubicBezTo>
                      <a:pt x="219" y="8439"/>
                      <a:pt x="119" y="8340"/>
                      <a:pt x="119" y="8219"/>
                    </a:cubicBezTo>
                    <a:cubicBezTo>
                      <a:pt x="119" y="8097"/>
                      <a:pt x="219" y="7998"/>
                      <a:pt x="340" y="7998"/>
                    </a:cubicBezTo>
                    <a:close/>
                    <a:moveTo>
                      <a:pt x="2667" y="1"/>
                    </a:moveTo>
                    <a:lnTo>
                      <a:pt x="2667" y="5798"/>
                    </a:lnTo>
                    <a:lnTo>
                      <a:pt x="533" y="7940"/>
                    </a:lnTo>
                    <a:cubicBezTo>
                      <a:pt x="478" y="7901"/>
                      <a:pt x="412" y="7879"/>
                      <a:pt x="340" y="7879"/>
                    </a:cubicBezTo>
                    <a:cubicBezTo>
                      <a:pt x="152" y="7879"/>
                      <a:pt x="1" y="8031"/>
                      <a:pt x="1" y="8219"/>
                    </a:cubicBezTo>
                    <a:cubicBezTo>
                      <a:pt x="1" y="8404"/>
                      <a:pt x="152" y="8555"/>
                      <a:pt x="340" y="8555"/>
                    </a:cubicBezTo>
                    <a:cubicBezTo>
                      <a:pt x="525" y="8555"/>
                      <a:pt x="677" y="8404"/>
                      <a:pt x="677" y="8219"/>
                    </a:cubicBezTo>
                    <a:cubicBezTo>
                      <a:pt x="677" y="8147"/>
                      <a:pt x="655" y="8078"/>
                      <a:pt x="616" y="8023"/>
                    </a:cubicBezTo>
                    <a:lnTo>
                      <a:pt x="2783" y="5847"/>
                    </a:lnTo>
                    <a:lnTo>
                      <a:pt x="2783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4" name="Google Shape;3714;p37"/>
              <p:cNvSpPr/>
              <p:nvPr/>
            </p:nvSpPr>
            <p:spPr>
              <a:xfrm>
                <a:off x="2219175" y="942900"/>
                <a:ext cx="620600" cy="657500"/>
              </a:xfrm>
              <a:custGeom>
                <a:avLst/>
                <a:gdLst/>
                <a:ahLst/>
                <a:cxnLst/>
                <a:rect l="l" t="t" r="r" b="b"/>
                <a:pathLst>
                  <a:path w="24824" h="26300" extrusionOk="0">
                    <a:moveTo>
                      <a:pt x="20017" y="0"/>
                    </a:moveTo>
                    <a:lnTo>
                      <a:pt x="19686" y="337"/>
                    </a:lnTo>
                    <a:lnTo>
                      <a:pt x="24354" y="4969"/>
                    </a:lnTo>
                    <a:lnTo>
                      <a:pt x="24354" y="13033"/>
                    </a:lnTo>
                    <a:lnTo>
                      <a:pt x="19965" y="17452"/>
                    </a:lnTo>
                    <a:lnTo>
                      <a:pt x="18068" y="17452"/>
                    </a:lnTo>
                    <a:lnTo>
                      <a:pt x="9756" y="25828"/>
                    </a:lnTo>
                    <a:lnTo>
                      <a:pt x="7976" y="25828"/>
                    </a:lnTo>
                    <a:lnTo>
                      <a:pt x="6910" y="24770"/>
                    </a:lnTo>
                    <a:lnTo>
                      <a:pt x="6910" y="24053"/>
                    </a:lnTo>
                    <a:lnTo>
                      <a:pt x="785" y="17974"/>
                    </a:lnTo>
                    <a:cubicBezTo>
                      <a:pt x="788" y="17955"/>
                      <a:pt x="790" y="17938"/>
                      <a:pt x="790" y="17919"/>
                    </a:cubicBezTo>
                    <a:cubicBezTo>
                      <a:pt x="790" y="17701"/>
                      <a:pt x="614" y="17521"/>
                      <a:pt x="396" y="17521"/>
                    </a:cubicBezTo>
                    <a:cubicBezTo>
                      <a:pt x="177" y="17521"/>
                      <a:pt x="1" y="17701"/>
                      <a:pt x="1" y="17919"/>
                    </a:cubicBezTo>
                    <a:cubicBezTo>
                      <a:pt x="1" y="18137"/>
                      <a:pt x="177" y="18314"/>
                      <a:pt x="396" y="18314"/>
                    </a:cubicBezTo>
                    <a:cubicBezTo>
                      <a:pt x="415" y="18314"/>
                      <a:pt x="434" y="18311"/>
                      <a:pt x="454" y="18308"/>
                    </a:cubicBezTo>
                    <a:lnTo>
                      <a:pt x="6438" y="24249"/>
                    </a:lnTo>
                    <a:lnTo>
                      <a:pt x="6438" y="24966"/>
                    </a:lnTo>
                    <a:lnTo>
                      <a:pt x="7780" y="26300"/>
                    </a:lnTo>
                    <a:lnTo>
                      <a:pt x="9952" y="26300"/>
                    </a:lnTo>
                    <a:lnTo>
                      <a:pt x="18264" y="17924"/>
                    </a:lnTo>
                    <a:lnTo>
                      <a:pt x="20161" y="17924"/>
                    </a:lnTo>
                    <a:lnTo>
                      <a:pt x="24823" y="13226"/>
                    </a:lnTo>
                    <a:lnTo>
                      <a:pt x="24823" y="4773"/>
                    </a:lnTo>
                    <a:lnTo>
                      <a:pt x="20017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5" name="Google Shape;3715;p37"/>
              <p:cNvSpPr/>
              <p:nvPr/>
            </p:nvSpPr>
            <p:spPr>
              <a:xfrm>
                <a:off x="2314900" y="1643925"/>
                <a:ext cx="46275" cy="185800"/>
              </a:xfrm>
              <a:custGeom>
                <a:avLst/>
                <a:gdLst/>
                <a:ahLst/>
                <a:cxnLst/>
                <a:rect l="l" t="t" r="r" b="b"/>
                <a:pathLst>
                  <a:path w="1851" h="7432" extrusionOk="0">
                    <a:moveTo>
                      <a:pt x="340" y="6874"/>
                    </a:moveTo>
                    <a:cubicBezTo>
                      <a:pt x="462" y="6874"/>
                      <a:pt x="561" y="6974"/>
                      <a:pt x="561" y="7095"/>
                    </a:cubicBezTo>
                    <a:cubicBezTo>
                      <a:pt x="561" y="7217"/>
                      <a:pt x="462" y="7316"/>
                      <a:pt x="340" y="7316"/>
                    </a:cubicBezTo>
                    <a:cubicBezTo>
                      <a:pt x="219" y="7316"/>
                      <a:pt x="119" y="7217"/>
                      <a:pt x="119" y="7095"/>
                    </a:cubicBezTo>
                    <a:cubicBezTo>
                      <a:pt x="119" y="6974"/>
                      <a:pt x="219" y="6874"/>
                      <a:pt x="340" y="6874"/>
                    </a:cubicBezTo>
                    <a:close/>
                    <a:moveTo>
                      <a:pt x="1731" y="1"/>
                    </a:moveTo>
                    <a:lnTo>
                      <a:pt x="1731" y="5505"/>
                    </a:lnTo>
                    <a:lnTo>
                      <a:pt x="522" y="6811"/>
                    </a:lnTo>
                    <a:cubicBezTo>
                      <a:pt x="470" y="6775"/>
                      <a:pt x="406" y="6756"/>
                      <a:pt x="340" y="6756"/>
                    </a:cubicBezTo>
                    <a:cubicBezTo>
                      <a:pt x="152" y="6756"/>
                      <a:pt x="1" y="6907"/>
                      <a:pt x="1" y="7095"/>
                    </a:cubicBezTo>
                    <a:cubicBezTo>
                      <a:pt x="1" y="7280"/>
                      <a:pt x="152" y="7432"/>
                      <a:pt x="340" y="7432"/>
                    </a:cubicBezTo>
                    <a:cubicBezTo>
                      <a:pt x="525" y="7432"/>
                      <a:pt x="677" y="7280"/>
                      <a:pt x="677" y="7095"/>
                    </a:cubicBezTo>
                    <a:cubicBezTo>
                      <a:pt x="677" y="7018"/>
                      <a:pt x="652" y="6949"/>
                      <a:pt x="608" y="6891"/>
                    </a:cubicBezTo>
                    <a:lnTo>
                      <a:pt x="1850" y="5552"/>
                    </a:lnTo>
                    <a:lnTo>
                      <a:pt x="1850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6" name="Google Shape;3716;p37"/>
              <p:cNvSpPr/>
              <p:nvPr/>
            </p:nvSpPr>
            <p:spPr>
              <a:xfrm>
                <a:off x="1462050" y="1917500"/>
                <a:ext cx="120650" cy="192425"/>
              </a:xfrm>
              <a:custGeom>
                <a:avLst/>
                <a:gdLst/>
                <a:ahLst/>
                <a:cxnLst/>
                <a:rect l="l" t="t" r="r" b="b"/>
                <a:pathLst>
                  <a:path w="4826" h="7697" extrusionOk="0">
                    <a:moveTo>
                      <a:pt x="329" y="0"/>
                    </a:moveTo>
                    <a:lnTo>
                      <a:pt x="0" y="340"/>
                    </a:lnTo>
                    <a:lnTo>
                      <a:pt x="4196" y="4395"/>
                    </a:lnTo>
                    <a:lnTo>
                      <a:pt x="4196" y="6984"/>
                    </a:lnTo>
                    <a:cubicBezTo>
                      <a:pt x="4100" y="7059"/>
                      <a:pt x="4036" y="7172"/>
                      <a:pt x="4036" y="7302"/>
                    </a:cubicBezTo>
                    <a:cubicBezTo>
                      <a:pt x="4036" y="7520"/>
                      <a:pt x="4213" y="7696"/>
                      <a:pt x="4431" y="7696"/>
                    </a:cubicBezTo>
                    <a:cubicBezTo>
                      <a:pt x="4649" y="7696"/>
                      <a:pt x="4826" y="7520"/>
                      <a:pt x="4826" y="7302"/>
                    </a:cubicBezTo>
                    <a:cubicBezTo>
                      <a:pt x="4826" y="7172"/>
                      <a:pt x="4762" y="7059"/>
                      <a:pt x="4666" y="6987"/>
                    </a:cubicBezTo>
                    <a:lnTo>
                      <a:pt x="4666" y="4193"/>
                    </a:lnTo>
                    <a:lnTo>
                      <a:pt x="329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7" name="Google Shape;3717;p37"/>
              <p:cNvSpPr/>
              <p:nvPr/>
            </p:nvSpPr>
            <p:spPr>
              <a:xfrm>
                <a:off x="2272600" y="978500"/>
                <a:ext cx="44250" cy="418450"/>
              </a:xfrm>
              <a:custGeom>
                <a:avLst/>
                <a:gdLst/>
                <a:ahLst/>
                <a:cxnLst/>
                <a:rect l="l" t="t" r="r" b="b"/>
                <a:pathLst>
                  <a:path w="1770" h="16738" extrusionOk="0">
                    <a:moveTo>
                      <a:pt x="1430" y="16180"/>
                    </a:moveTo>
                    <a:cubicBezTo>
                      <a:pt x="1552" y="16180"/>
                      <a:pt x="1651" y="16280"/>
                      <a:pt x="1651" y="16401"/>
                    </a:cubicBezTo>
                    <a:cubicBezTo>
                      <a:pt x="1651" y="16522"/>
                      <a:pt x="1552" y="16622"/>
                      <a:pt x="1430" y="16622"/>
                    </a:cubicBezTo>
                    <a:cubicBezTo>
                      <a:pt x="1309" y="16622"/>
                      <a:pt x="1210" y="16522"/>
                      <a:pt x="1210" y="16401"/>
                    </a:cubicBezTo>
                    <a:cubicBezTo>
                      <a:pt x="1210" y="16280"/>
                      <a:pt x="1309" y="16180"/>
                      <a:pt x="1430" y="16180"/>
                    </a:cubicBezTo>
                    <a:close/>
                    <a:moveTo>
                      <a:pt x="0" y="1"/>
                    </a:moveTo>
                    <a:lnTo>
                      <a:pt x="0" y="12282"/>
                    </a:lnTo>
                    <a:lnTo>
                      <a:pt x="1372" y="13643"/>
                    </a:lnTo>
                    <a:lnTo>
                      <a:pt x="1372" y="16067"/>
                    </a:lnTo>
                    <a:cubicBezTo>
                      <a:pt x="1212" y="16095"/>
                      <a:pt x="1094" y="16233"/>
                      <a:pt x="1094" y="16401"/>
                    </a:cubicBezTo>
                    <a:cubicBezTo>
                      <a:pt x="1094" y="16586"/>
                      <a:pt x="1245" y="16738"/>
                      <a:pt x="1430" y="16738"/>
                    </a:cubicBezTo>
                    <a:cubicBezTo>
                      <a:pt x="1618" y="16738"/>
                      <a:pt x="1770" y="16586"/>
                      <a:pt x="1770" y="16401"/>
                    </a:cubicBezTo>
                    <a:cubicBezTo>
                      <a:pt x="1770" y="16233"/>
                      <a:pt x="1648" y="16095"/>
                      <a:pt x="1491" y="16067"/>
                    </a:cubicBezTo>
                    <a:lnTo>
                      <a:pt x="1491" y="13596"/>
                    </a:lnTo>
                    <a:lnTo>
                      <a:pt x="119" y="12235"/>
                    </a:lnTo>
                    <a:lnTo>
                      <a:pt x="119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8" name="Google Shape;3718;p37"/>
              <p:cNvSpPr/>
              <p:nvPr/>
            </p:nvSpPr>
            <p:spPr>
              <a:xfrm>
                <a:off x="1932575" y="993200"/>
                <a:ext cx="192700" cy="1062825"/>
              </a:xfrm>
              <a:custGeom>
                <a:avLst/>
                <a:gdLst/>
                <a:ahLst/>
                <a:cxnLst/>
                <a:rect l="l" t="t" r="r" b="b"/>
                <a:pathLst>
                  <a:path w="7708" h="42513" extrusionOk="0">
                    <a:moveTo>
                      <a:pt x="7371" y="41952"/>
                    </a:moveTo>
                    <a:cubicBezTo>
                      <a:pt x="7492" y="41952"/>
                      <a:pt x="7589" y="42051"/>
                      <a:pt x="7589" y="42173"/>
                    </a:cubicBezTo>
                    <a:cubicBezTo>
                      <a:pt x="7589" y="42294"/>
                      <a:pt x="7492" y="42394"/>
                      <a:pt x="7371" y="42394"/>
                    </a:cubicBezTo>
                    <a:cubicBezTo>
                      <a:pt x="7250" y="42394"/>
                      <a:pt x="7150" y="42294"/>
                      <a:pt x="7150" y="42173"/>
                    </a:cubicBezTo>
                    <a:cubicBezTo>
                      <a:pt x="7150" y="42051"/>
                      <a:pt x="7250" y="41952"/>
                      <a:pt x="7371" y="41952"/>
                    </a:cubicBezTo>
                    <a:close/>
                    <a:moveTo>
                      <a:pt x="1149" y="1"/>
                    </a:moveTo>
                    <a:lnTo>
                      <a:pt x="1149" y="4070"/>
                    </a:lnTo>
                    <a:lnTo>
                      <a:pt x="0" y="5226"/>
                    </a:lnTo>
                    <a:lnTo>
                      <a:pt x="0" y="25370"/>
                    </a:lnTo>
                    <a:lnTo>
                      <a:pt x="1372" y="26731"/>
                    </a:lnTo>
                    <a:lnTo>
                      <a:pt x="1372" y="29019"/>
                    </a:lnTo>
                    <a:lnTo>
                      <a:pt x="7310" y="34946"/>
                    </a:lnTo>
                    <a:lnTo>
                      <a:pt x="7310" y="41839"/>
                    </a:lnTo>
                    <a:cubicBezTo>
                      <a:pt x="7153" y="41869"/>
                      <a:pt x="7031" y="42007"/>
                      <a:pt x="7031" y="42173"/>
                    </a:cubicBezTo>
                    <a:cubicBezTo>
                      <a:pt x="7031" y="42361"/>
                      <a:pt x="7183" y="42512"/>
                      <a:pt x="7371" y="42512"/>
                    </a:cubicBezTo>
                    <a:cubicBezTo>
                      <a:pt x="7556" y="42512"/>
                      <a:pt x="7708" y="42361"/>
                      <a:pt x="7708" y="42173"/>
                    </a:cubicBezTo>
                    <a:cubicBezTo>
                      <a:pt x="7708" y="42007"/>
                      <a:pt x="7586" y="41869"/>
                      <a:pt x="7429" y="41839"/>
                    </a:cubicBezTo>
                    <a:lnTo>
                      <a:pt x="7429" y="34899"/>
                    </a:lnTo>
                    <a:lnTo>
                      <a:pt x="1491" y="28970"/>
                    </a:lnTo>
                    <a:lnTo>
                      <a:pt x="1491" y="26681"/>
                    </a:lnTo>
                    <a:lnTo>
                      <a:pt x="119" y="25320"/>
                    </a:lnTo>
                    <a:lnTo>
                      <a:pt x="119" y="5273"/>
                    </a:lnTo>
                    <a:lnTo>
                      <a:pt x="1265" y="4120"/>
                    </a:lnTo>
                    <a:lnTo>
                      <a:pt x="1265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9" name="Google Shape;3719;p37"/>
              <p:cNvSpPr/>
              <p:nvPr/>
            </p:nvSpPr>
            <p:spPr>
              <a:xfrm>
                <a:off x="2345275" y="1417575"/>
                <a:ext cx="393450" cy="629950"/>
              </a:xfrm>
              <a:custGeom>
                <a:avLst/>
                <a:gdLst/>
                <a:ahLst/>
                <a:cxnLst/>
                <a:rect l="l" t="t" r="r" b="b"/>
                <a:pathLst>
                  <a:path w="15738" h="25198" extrusionOk="0">
                    <a:moveTo>
                      <a:pt x="15655" y="0"/>
                    </a:moveTo>
                    <a:lnTo>
                      <a:pt x="5731" y="9966"/>
                    </a:lnTo>
                    <a:lnTo>
                      <a:pt x="5714" y="9982"/>
                    </a:lnTo>
                    <a:lnTo>
                      <a:pt x="5714" y="16963"/>
                    </a:lnTo>
                    <a:lnTo>
                      <a:pt x="17" y="22689"/>
                    </a:lnTo>
                    <a:lnTo>
                      <a:pt x="0" y="22705"/>
                    </a:lnTo>
                    <a:lnTo>
                      <a:pt x="0" y="25198"/>
                    </a:lnTo>
                    <a:lnTo>
                      <a:pt x="119" y="25198"/>
                    </a:lnTo>
                    <a:lnTo>
                      <a:pt x="119" y="22752"/>
                    </a:lnTo>
                    <a:lnTo>
                      <a:pt x="5814" y="17030"/>
                    </a:lnTo>
                    <a:lnTo>
                      <a:pt x="5830" y="17013"/>
                    </a:lnTo>
                    <a:lnTo>
                      <a:pt x="5830" y="10029"/>
                    </a:lnTo>
                    <a:lnTo>
                      <a:pt x="15738" y="83"/>
                    </a:lnTo>
                    <a:lnTo>
                      <a:pt x="15655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0" name="Google Shape;3720;p37"/>
              <p:cNvSpPr/>
              <p:nvPr/>
            </p:nvSpPr>
            <p:spPr>
              <a:xfrm>
                <a:off x="2296000" y="978025"/>
                <a:ext cx="44175" cy="442475"/>
              </a:xfrm>
              <a:custGeom>
                <a:avLst/>
                <a:gdLst/>
                <a:ahLst/>
                <a:cxnLst/>
                <a:rect l="l" t="t" r="r" b="b"/>
                <a:pathLst>
                  <a:path w="1767" h="17699" extrusionOk="0">
                    <a:moveTo>
                      <a:pt x="1430" y="17138"/>
                    </a:moveTo>
                    <a:cubicBezTo>
                      <a:pt x="1552" y="17138"/>
                      <a:pt x="1651" y="17237"/>
                      <a:pt x="1651" y="17359"/>
                    </a:cubicBezTo>
                    <a:cubicBezTo>
                      <a:pt x="1651" y="17480"/>
                      <a:pt x="1552" y="17579"/>
                      <a:pt x="1430" y="17579"/>
                    </a:cubicBezTo>
                    <a:cubicBezTo>
                      <a:pt x="1309" y="17579"/>
                      <a:pt x="1209" y="17480"/>
                      <a:pt x="1209" y="17359"/>
                    </a:cubicBezTo>
                    <a:cubicBezTo>
                      <a:pt x="1209" y="17237"/>
                      <a:pt x="1309" y="17138"/>
                      <a:pt x="1430" y="17138"/>
                    </a:cubicBezTo>
                    <a:close/>
                    <a:moveTo>
                      <a:pt x="0" y="1"/>
                    </a:moveTo>
                    <a:lnTo>
                      <a:pt x="0" y="9753"/>
                    </a:lnTo>
                    <a:lnTo>
                      <a:pt x="1372" y="11117"/>
                    </a:lnTo>
                    <a:lnTo>
                      <a:pt x="1372" y="17027"/>
                    </a:lnTo>
                    <a:lnTo>
                      <a:pt x="1369" y="17027"/>
                    </a:lnTo>
                    <a:cubicBezTo>
                      <a:pt x="1212" y="17055"/>
                      <a:pt x="1091" y="17193"/>
                      <a:pt x="1091" y="17359"/>
                    </a:cubicBezTo>
                    <a:cubicBezTo>
                      <a:pt x="1091" y="17546"/>
                      <a:pt x="1242" y="17698"/>
                      <a:pt x="1430" y="17698"/>
                    </a:cubicBezTo>
                    <a:cubicBezTo>
                      <a:pt x="1615" y="17698"/>
                      <a:pt x="1767" y="17546"/>
                      <a:pt x="1767" y="17359"/>
                    </a:cubicBezTo>
                    <a:cubicBezTo>
                      <a:pt x="1767" y="17193"/>
                      <a:pt x="1645" y="17055"/>
                      <a:pt x="1488" y="17027"/>
                    </a:cubicBezTo>
                    <a:lnTo>
                      <a:pt x="1488" y="11067"/>
                    </a:lnTo>
                    <a:lnTo>
                      <a:pt x="116" y="9704"/>
                    </a:lnTo>
                    <a:lnTo>
                      <a:pt x="116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1" name="Google Shape;3721;p37"/>
              <p:cNvSpPr/>
              <p:nvPr/>
            </p:nvSpPr>
            <p:spPr>
              <a:xfrm>
                <a:off x="1459000" y="1041375"/>
                <a:ext cx="299475" cy="684350"/>
              </a:xfrm>
              <a:custGeom>
                <a:avLst/>
                <a:gdLst/>
                <a:ahLst/>
                <a:cxnLst/>
                <a:rect l="l" t="t" r="r" b="b"/>
                <a:pathLst>
                  <a:path w="11979" h="27374" extrusionOk="0">
                    <a:moveTo>
                      <a:pt x="11642" y="26816"/>
                    </a:moveTo>
                    <a:cubicBezTo>
                      <a:pt x="11763" y="26816"/>
                      <a:pt x="11863" y="26916"/>
                      <a:pt x="11863" y="27037"/>
                    </a:cubicBezTo>
                    <a:cubicBezTo>
                      <a:pt x="11863" y="27158"/>
                      <a:pt x="11763" y="27258"/>
                      <a:pt x="11642" y="27258"/>
                    </a:cubicBezTo>
                    <a:cubicBezTo>
                      <a:pt x="11520" y="27258"/>
                      <a:pt x="11421" y="27158"/>
                      <a:pt x="11421" y="27037"/>
                    </a:cubicBezTo>
                    <a:cubicBezTo>
                      <a:pt x="11421" y="26916"/>
                      <a:pt x="11520" y="26816"/>
                      <a:pt x="11642" y="26816"/>
                    </a:cubicBezTo>
                    <a:close/>
                    <a:moveTo>
                      <a:pt x="84" y="1"/>
                    </a:moveTo>
                    <a:lnTo>
                      <a:pt x="1" y="84"/>
                    </a:lnTo>
                    <a:lnTo>
                      <a:pt x="9373" y="9442"/>
                    </a:lnTo>
                    <a:lnTo>
                      <a:pt x="9373" y="24856"/>
                    </a:lnTo>
                    <a:lnTo>
                      <a:pt x="11363" y="26844"/>
                    </a:lnTo>
                    <a:cubicBezTo>
                      <a:pt x="11324" y="26896"/>
                      <a:pt x="11302" y="26965"/>
                      <a:pt x="11302" y="27037"/>
                    </a:cubicBezTo>
                    <a:cubicBezTo>
                      <a:pt x="11302" y="27222"/>
                      <a:pt x="11454" y="27374"/>
                      <a:pt x="11642" y="27374"/>
                    </a:cubicBezTo>
                    <a:cubicBezTo>
                      <a:pt x="11827" y="27374"/>
                      <a:pt x="11979" y="27222"/>
                      <a:pt x="11979" y="27037"/>
                    </a:cubicBezTo>
                    <a:cubicBezTo>
                      <a:pt x="11979" y="26849"/>
                      <a:pt x="11827" y="26697"/>
                      <a:pt x="11642" y="26697"/>
                    </a:cubicBezTo>
                    <a:cubicBezTo>
                      <a:pt x="11567" y="26697"/>
                      <a:pt x="11501" y="26720"/>
                      <a:pt x="11446" y="26758"/>
                    </a:cubicBezTo>
                    <a:lnTo>
                      <a:pt x="9492" y="24807"/>
                    </a:lnTo>
                    <a:lnTo>
                      <a:pt x="9492" y="9392"/>
                    </a:lnTo>
                    <a:lnTo>
                      <a:pt x="84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2" name="Google Shape;3722;p37"/>
              <p:cNvSpPr/>
              <p:nvPr/>
            </p:nvSpPr>
            <p:spPr>
              <a:xfrm>
                <a:off x="1479300" y="966925"/>
                <a:ext cx="291325" cy="642025"/>
              </a:xfrm>
              <a:custGeom>
                <a:avLst/>
                <a:gdLst/>
                <a:ahLst/>
                <a:cxnLst/>
                <a:rect l="l" t="t" r="r" b="b"/>
                <a:pathLst>
                  <a:path w="11653" h="25681" extrusionOk="0">
                    <a:moveTo>
                      <a:pt x="326" y="0"/>
                    </a:moveTo>
                    <a:lnTo>
                      <a:pt x="1" y="337"/>
                    </a:lnTo>
                    <a:lnTo>
                      <a:pt x="11020" y="10992"/>
                    </a:lnTo>
                    <a:lnTo>
                      <a:pt x="11020" y="24972"/>
                    </a:lnTo>
                    <a:cubicBezTo>
                      <a:pt x="10924" y="25043"/>
                      <a:pt x="10860" y="25157"/>
                      <a:pt x="10860" y="25286"/>
                    </a:cubicBezTo>
                    <a:cubicBezTo>
                      <a:pt x="10860" y="25504"/>
                      <a:pt x="11037" y="25681"/>
                      <a:pt x="11258" y="25681"/>
                    </a:cubicBezTo>
                    <a:cubicBezTo>
                      <a:pt x="11476" y="25681"/>
                      <a:pt x="11653" y="25504"/>
                      <a:pt x="11653" y="25286"/>
                    </a:cubicBezTo>
                    <a:cubicBezTo>
                      <a:pt x="11653" y="25157"/>
                      <a:pt x="11589" y="25043"/>
                      <a:pt x="11492" y="24972"/>
                    </a:cubicBezTo>
                    <a:lnTo>
                      <a:pt x="11492" y="10794"/>
                    </a:lnTo>
                    <a:lnTo>
                      <a:pt x="326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3" name="Google Shape;3723;p37"/>
              <p:cNvSpPr/>
              <p:nvPr/>
            </p:nvSpPr>
            <p:spPr>
              <a:xfrm>
                <a:off x="1788750" y="1787275"/>
                <a:ext cx="19775" cy="19825"/>
              </a:xfrm>
              <a:custGeom>
                <a:avLst/>
                <a:gdLst/>
                <a:ahLst/>
                <a:cxnLst/>
                <a:rect l="l" t="t" r="r" b="b"/>
                <a:pathLst>
                  <a:path w="791" h="793" extrusionOk="0">
                    <a:moveTo>
                      <a:pt x="395" y="0"/>
                    </a:moveTo>
                    <a:cubicBezTo>
                      <a:pt x="177" y="0"/>
                      <a:pt x="1" y="177"/>
                      <a:pt x="1" y="395"/>
                    </a:cubicBezTo>
                    <a:cubicBezTo>
                      <a:pt x="1" y="616"/>
                      <a:pt x="177" y="792"/>
                      <a:pt x="395" y="792"/>
                    </a:cubicBezTo>
                    <a:cubicBezTo>
                      <a:pt x="613" y="792"/>
                      <a:pt x="790" y="616"/>
                      <a:pt x="790" y="395"/>
                    </a:cubicBezTo>
                    <a:cubicBezTo>
                      <a:pt x="790" y="177"/>
                      <a:pt x="613" y="0"/>
                      <a:pt x="395" y="0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4" name="Google Shape;3724;p37"/>
              <p:cNvSpPr/>
              <p:nvPr/>
            </p:nvSpPr>
            <p:spPr>
              <a:xfrm>
                <a:off x="1400775" y="1164075"/>
                <a:ext cx="165650" cy="266975"/>
              </a:xfrm>
              <a:custGeom>
                <a:avLst/>
                <a:gdLst/>
                <a:ahLst/>
                <a:cxnLst/>
                <a:rect l="l" t="t" r="r" b="b"/>
                <a:pathLst>
                  <a:path w="6626" h="10679" extrusionOk="0">
                    <a:moveTo>
                      <a:pt x="83" y="1"/>
                    </a:moveTo>
                    <a:lnTo>
                      <a:pt x="0" y="84"/>
                    </a:lnTo>
                    <a:lnTo>
                      <a:pt x="6509" y="6582"/>
                    </a:lnTo>
                    <a:lnTo>
                      <a:pt x="6509" y="10678"/>
                    </a:lnTo>
                    <a:lnTo>
                      <a:pt x="6625" y="10678"/>
                    </a:lnTo>
                    <a:lnTo>
                      <a:pt x="6625" y="6532"/>
                    </a:lnTo>
                    <a:lnTo>
                      <a:pt x="83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5" name="Google Shape;3725;p37"/>
              <p:cNvSpPr/>
              <p:nvPr/>
            </p:nvSpPr>
            <p:spPr>
              <a:xfrm>
                <a:off x="1424150" y="1156700"/>
                <a:ext cx="165675" cy="297675"/>
              </a:xfrm>
              <a:custGeom>
                <a:avLst/>
                <a:gdLst/>
                <a:ahLst/>
                <a:cxnLst/>
                <a:rect l="l" t="t" r="r" b="b"/>
                <a:pathLst>
                  <a:path w="6627" h="11907" extrusionOk="0">
                    <a:moveTo>
                      <a:pt x="84" y="0"/>
                    </a:moveTo>
                    <a:lnTo>
                      <a:pt x="1" y="83"/>
                    </a:lnTo>
                    <a:lnTo>
                      <a:pt x="6507" y="6581"/>
                    </a:lnTo>
                    <a:lnTo>
                      <a:pt x="6507" y="11906"/>
                    </a:lnTo>
                    <a:lnTo>
                      <a:pt x="6626" y="11906"/>
                    </a:lnTo>
                    <a:lnTo>
                      <a:pt x="6626" y="6532"/>
                    </a:lnTo>
                    <a:lnTo>
                      <a:pt x="84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6" name="Google Shape;3726;p37"/>
              <p:cNvSpPr/>
              <p:nvPr/>
            </p:nvSpPr>
            <p:spPr>
              <a:xfrm>
                <a:off x="1813050" y="1812225"/>
                <a:ext cx="17400" cy="16925"/>
              </a:xfrm>
              <a:custGeom>
                <a:avLst/>
                <a:gdLst/>
                <a:ahLst/>
                <a:cxnLst/>
                <a:rect l="l" t="t" r="r" b="b"/>
                <a:pathLst>
                  <a:path w="696" h="677" extrusionOk="0">
                    <a:moveTo>
                      <a:pt x="355" y="117"/>
                    </a:moveTo>
                    <a:cubicBezTo>
                      <a:pt x="414" y="117"/>
                      <a:pt x="471" y="138"/>
                      <a:pt x="514" y="181"/>
                    </a:cubicBezTo>
                    <a:cubicBezTo>
                      <a:pt x="569" y="236"/>
                      <a:pt x="591" y="316"/>
                      <a:pt x="572" y="393"/>
                    </a:cubicBezTo>
                    <a:cubicBezTo>
                      <a:pt x="552" y="471"/>
                      <a:pt x="489" y="534"/>
                      <a:pt x="414" y="551"/>
                    </a:cubicBezTo>
                    <a:cubicBezTo>
                      <a:pt x="395" y="555"/>
                      <a:pt x="376" y="558"/>
                      <a:pt x="358" y="558"/>
                    </a:cubicBezTo>
                    <a:cubicBezTo>
                      <a:pt x="299" y="558"/>
                      <a:pt x="244" y="535"/>
                      <a:pt x="202" y="493"/>
                    </a:cubicBezTo>
                    <a:cubicBezTo>
                      <a:pt x="160" y="451"/>
                      <a:pt x="136" y="396"/>
                      <a:pt x="136" y="338"/>
                    </a:cubicBezTo>
                    <a:cubicBezTo>
                      <a:pt x="136" y="319"/>
                      <a:pt x="138" y="300"/>
                      <a:pt x="144" y="283"/>
                    </a:cubicBezTo>
                    <a:cubicBezTo>
                      <a:pt x="160" y="206"/>
                      <a:pt x="227" y="142"/>
                      <a:pt x="301" y="123"/>
                    </a:cubicBezTo>
                    <a:cubicBezTo>
                      <a:pt x="319" y="119"/>
                      <a:pt x="337" y="117"/>
                      <a:pt x="355" y="117"/>
                    </a:cubicBezTo>
                    <a:close/>
                    <a:moveTo>
                      <a:pt x="356" y="0"/>
                    </a:moveTo>
                    <a:cubicBezTo>
                      <a:pt x="329" y="0"/>
                      <a:pt x="301" y="3"/>
                      <a:pt x="274" y="10"/>
                    </a:cubicBezTo>
                    <a:cubicBezTo>
                      <a:pt x="155" y="37"/>
                      <a:pt x="58" y="134"/>
                      <a:pt x="28" y="255"/>
                    </a:cubicBezTo>
                    <a:cubicBezTo>
                      <a:pt x="0" y="371"/>
                      <a:pt x="33" y="493"/>
                      <a:pt x="119" y="578"/>
                    </a:cubicBezTo>
                    <a:cubicBezTo>
                      <a:pt x="183" y="642"/>
                      <a:pt x="269" y="676"/>
                      <a:pt x="358" y="676"/>
                    </a:cubicBezTo>
                    <a:cubicBezTo>
                      <a:pt x="385" y="676"/>
                      <a:pt x="412" y="673"/>
                      <a:pt x="439" y="667"/>
                    </a:cubicBezTo>
                    <a:cubicBezTo>
                      <a:pt x="561" y="636"/>
                      <a:pt x="657" y="540"/>
                      <a:pt x="685" y="421"/>
                    </a:cubicBezTo>
                    <a:cubicBezTo>
                      <a:pt x="690" y="393"/>
                      <a:pt x="696" y="366"/>
                      <a:pt x="696" y="338"/>
                    </a:cubicBezTo>
                    <a:cubicBezTo>
                      <a:pt x="696" y="250"/>
                      <a:pt x="660" y="164"/>
                      <a:pt x="597" y="98"/>
                    </a:cubicBezTo>
                    <a:cubicBezTo>
                      <a:pt x="531" y="34"/>
                      <a:pt x="446" y="0"/>
                      <a:pt x="356" y="0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7" name="Google Shape;3727;p37"/>
              <p:cNvSpPr/>
              <p:nvPr/>
            </p:nvSpPr>
            <p:spPr>
              <a:xfrm>
                <a:off x="1889100" y="1038400"/>
                <a:ext cx="16925" cy="16950"/>
              </a:xfrm>
              <a:custGeom>
                <a:avLst/>
                <a:gdLst/>
                <a:ahLst/>
                <a:cxnLst/>
                <a:rect l="l" t="t" r="r" b="b"/>
                <a:pathLst>
                  <a:path w="677" h="678" extrusionOk="0">
                    <a:moveTo>
                      <a:pt x="340" y="117"/>
                    </a:moveTo>
                    <a:cubicBezTo>
                      <a:pt x="461" y="117"/>
                      <a:pt x="561" y="216"/>
                      <a:pt x="561" y="338"/>
                    </a:cubicBezTo>
                    <a:cubicBezTo>
                      <a:pt x="561" y="459"/>
                      <a:pt x="461" y="559"/>
                      <a:pt x="340" y="559"/>
                    </a:cubicBezTo>
                    <a:cubicBezTo>
                      <a:pt x="218" y="559"/>
                      <a:pt x="119" y="459"/>
                      <a:pt x="119" y="338"/>
                    </a:cubicBezTo>
                    <a:cubicBezTo>
                      <a:pt x="119" y="216"/>
                      <a:pt x="218" y="117"/>
                      <a:pt x="340" y="117"/>
                    </a:cubicBezTo>
                    <a:close/>
                    <a:moveTo>
                      <a:pt x="340" y="1"/>
                    </a:moveTo>
                    <a:cubicBezTo>
                      <a:pt x="152" y="1"/>
                      <a:pt x="0" y="153"/>
                      <a:pt x="0" y="338"/>
                    </a:cubicBezTo>
                    <a:cubicBezTo>
                      <a:pt x="0" y="525"/>
                      <a:pt x="152" y="677"/>
                      <a:pt x="340" y="677"/>
                    </a:cubicBezTo>
                    <a:cubicBezTo>
                      <a:pt x="525" y="677"/>
                      <a:pt x="677" y="525"/>
                      <a:pt x="677" y="338"/>
                    </a:cubicBezTo>
                    <a:cubicBezTo>
                      <a:pt x="677" y="153"/>
                      <a:pt x="525" y="1"/>
                      <a:pt x="340" y="1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8" name="Google Shape;3728;p37"/>
              <p:cNvSpPr/>
              <p:nvPr/>
            </p:nvSpPr>
            <p:spPr>
              <a:xfrm>
                <a:off x="1836850" y="1835650"/>
                <a:ext cx="16925" cy="16925"/>
              </a:xfrm>
              <a:custGeom>
                <a:avLst/>
                <a:gdLst/>
                <a:ahLst/>
                <a:cxnLst/>
                <a:rect l="l" t="t" r="r" b="b"/>
                <a:pathLst>
                  <a:path w="677" h="677" extrusionOk="0">
                    <a:moveTo>
                      <a:pt x="340" y="119"/>
                    </a:moveTo>
                    <a:cubicBezTo>
                      <a:pt x="462" y="119"/>
                      <a:pt x="561" y="218"/>
                      <a:pt x="561" y="340"/>
                    </a:cubicBezTo>
                    <a:cubicBezTo>
                      <a:pt x="561" y="461"/>
                      <a:pt x="462" y="561"/>
                      <a:pt x="340" y="561"/>
                    </a:cubicBezTo>
                    <a:cubicBezTo>
                      <a:pt x="219" y="561"/>
                      <a:pt x="119" y="461"/>
                      <a:pt x="119" y="340"/>
                    </a:cubicBezTo>
                    <a:cubicBezTo>
                      <a:pt x="119" y="218"/>
                      <a:pt x="219" y="119"/>
                      <a:pt x="340" y="119"/>
                    </a:cubicBezTo>
                    <a:close/>
                    <a:moveTo>
                      <a:pt x="340" y="0"/>
                    </a:moveTo>
                    <a:cubicBezTo>
                      <a:pt x="152" y="0"/>
                      <a:pt x="1" y="152"/>
                      <a:pt x="1" y="340"/>
                    </a:cubicBezTo>
                    <a:cubicBezTo>
                      <a:pt x="1" y="525"/>
                      <a:pt x="152" y="677"/>
                      <a:pt x="340" y="677"/>
                    </a:cubicBezTo>
                    <a:cubicBezTo>
                      <a:pt x="525" y="677"/>
                      <a:pt x="677" y="525"/>
                      <a:pt x="677" y="340"/>
                    </a:cubicBezTo>
                    <a:cubicBezTo>
                      <a:pt x="677" y="152"/>
                      <a:pt x="525" y="0"/>
                      <a:pt x="340" y="0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9" name="Google Shape;3729;p37"/>
              <p:cNvSpPr/>
              <p:nvPr/>
            </p:nvSpPr>
            <p:spPr>
              <a:xfrm>
                <a:off x="1889100" y="1068850"/>
                <a:ext cx="16925" cy="17000"/>
              </a:xfrm>
              <a:custGeom>
                <a:avLst/>
                <a:gdLst/>
                <a:ahLst/>
                <a:cxnLst/>
                <a:rect l="l" t="t" r="r" b="b"/>
                <a:pathLst>
                  <a:path w="677" h="680" extrusionOk="0">
                    <a:moveTo>
                      <a:pt x="340" y="119"/>
                    </a:moveTo>
                    <a:cubicBezTo>
                      <a:pt x="461" y="119"/>
                      <a:pt x="561" y="218"/>
                      <a:pt x="561" y="340"/>
                    </a:cubicBezTo>
                    <a:cubicBezTo>
                      <a:pt x="561" y="461"/>
                      <a:pt x="461" y="561"/>
                      <a:pt x="340" y="561"/>
                    </a:cubicBezTo>
                    <a:cubicBezTo>
                      <a:pt x="218" y="561"/>
                      <a:pt x="119" y="461"/>
                      <a:pt x="119" y="340"/>
                    </a:cubicBezTo>
                    <a:cubicBezTo>
                      <a:pt x="119" y="218"/>
                      <a:pt x="218" y="119"/>
                      <a:pt x="340" y="119"/>
                    </a:cubicBezTo>
                    <a:close/>
                    <a:moveTo>
                      <a:pt x="340" y="0"/>
                    </a:moveTo>
                    <a:cubicBezTo>
                      <a:pt x="152" y="0"/>
                      <a:pt x="0" y="152"/>
                      <a:pt x="0" y="340"/>
                    </a:cubicBezTo>
                    <a:cubicBezTo>
                      <a:pt x="0" y="528"/>
                      <a:pt x="152" y="679"/>
                      <a:pt x="340" y="679"/>
                    </a:cubicBezTo>
                    <a:cubicBezTo>
                      <a:pt x="525" y="679"/>
                      <a:pt x="677" y="528"/>
                      <a:pt x="677" y="340"/>
                    </a:cubicBezTo>
                    <a:cubicBezTo>
                      <a:pt x="677" y="152"/>
                      <a:pt x="525" y="0"/>
                      <a:pt x="340" y="0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0" name="Google Shape;3730;p37"/>
              <p:cNvSpPr/>
              <p:nvPr/>
            </p:nvSpPr>
            <p:spPr>
              <a:xfrm>
                <a:off x="1611125" y="977275"/>
                <a:ext cx="373450" cy="868550"/>
              </a:xfrm>
              <a:custGeom>
                <a:avLst/>
                <a:gdLst/>
                <a:ahLst/>
                <a:cxnLst/>
                <a:rect l="l" t="t" r="r" b="b"/>
                <a:pathLst>
                  <a:path w="14938" h="34742" extrusionOk="0">
                    <a:moveTo>
                      <a:pt x="14598" y="34181"/>
                    </a:moveTo>
                    <a:cubicBezTo>
                      <a:pt x="14719" y="34181"/>
                      <a:pt x="14818" y="34280"/>
                      <a:pt x="14818" y="34401"/>
                    </a:cubicBezTo>
                    <a:cubicBezTo>
                      <a:pt x="14818" y="34523"/>
                      <a:pt x="14719" y="34622"/>
                      <a:pt x="14598" y="34622"/>
                    </a:cubicBezTo>
                    <a:cubicBezTo>
                      <a:pt x="14476" y="34622"/>
                      <a:pt x="14377" y="34523"/>
                      <a:pt x="14377" y="34401"/>
                    </a:cubicBezTo>
                    <a:cubicBezTo>
                      <a:pt x="14377" y="34280"/>
                      <a:pt x="14476" y="34181"/>
                      <a:pt x="14598" y="34181"/>
                    </a:cubicBezTo>
                    <a:close/>
                    <a:moveTo>
                      <a:pt x="83" y="0"/>
                    </a:moveTo>
                    <a:lnTo>
                      <a:pt x="0" y="83"/>
                    </a:lnTo>
                    <a:lnTo>
                      <a:pt x="9355" y="9422"/>
                    </a:lnTo>
                    <a:lnTo>
                      <a:pt x="9355" y="29250"/>
                    </a:lnTo>
                    <a:lnTo>
                      <a:pt x="14322" y="34208"/>
                    </a:lnTo>
                    <a:cubicBezTo>
                      <a:pt x="14283" y="34263"/>
                      <a:pt x="14258" y="34330"/>
                      <a:pt x="14258" y="34401"/>
                    </a:cubicBezTo>
                    <a:cubicBezTo>
                      <a:pt x="14258" y="34589"/>
                      <a:pt x="14410" y="34741"/>
                      <a:pt x="14598" y="34741"/>
                    </a:cubicBezTo>
                    <a:cubicBezTo>
                      <a:pt x="14785" y="34741"/>
                      <a:pt x="14937" y="34589"/>
                      <a:pt x="14937" y="34401"/>
                    </a:cubicBezTo>
                    <a:cubicBezTo>
                      <a:pt x="14937" y="34214"/>
                      <a:pt x="14785" y="34062"/>
                      <a:pt x="14598" y="34062"/>
                    </a:cubicBezTo>
                    <a:cubicBezTo>
                      <a:pt x="14526" y="34062"/>
                      <a:pt x="14460" y="34087"/>
                      <a:pt x="14404" y="34125"/>
                    </a:cubicBezTo>
                    <a:lnTo>
                      <a:pt x="9471" y="29201"/>
                    </a:lnTo>
                    <a:lnTo>
                      <a:pt x="9471" y="9375"/>
                    </a:lnTo>
                    <a:lnTo>
                      <a:pt x="83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1" name="Google Shape;3731;p37"/>
              <p:cNvSpPr/>
              <p:nvPr/>
            </p:nvSpPr>
            <p:spPr>
              <a:xfrm>
                <a:off x="1695175" y="963875"/>
                <a:ext cx="377650" cy="901950"/>
              </a:xfrm>
              <a:custGeom>
                <a:avLst/>
                <a:gdLst/>
                <a:ahLst/>
                <a:cxnLst/>
                <a:rect l="l" t="t" r="r" b="b"/>
                <a:pathLst>
                  <a:path w="15106" h="36078" extrusionOk="0">
                    <a:moveTo>
                      <a:pt x="332" y="1"/>
                    </a:moveTo>
                    <a:lnTo>
                      <a:pt x="0" y="335"/>
                    </a:lnTo>
                    <a:lnTo>
                      <a:pt x="3178" y="3490"/>
                    </a:lnTo>
                    <a:lnTo>
                      <a:pt x="7859" y="8136"/>
                    </a:lnTo>
                    <a:lnTo>
                      <a:pt x="7859" y="29215"/>
                    </a:lnTo>
                    <a:lnTo>
                      <a:pt x="14322" y="35628"/>
                    </a:lnTo>
                    <a:cubicBezTo>
                      <a:pt x="14319" y="35647"/>
                      <a:pt x="14316" y="35663"/>
                      <a:pt x="14316" y="35683"/>
                    </a:cubicBezTo>
                    <a:cubicBezTo>
                      <a:pt x="14316" y="35901"/>
                      <a:pt x="14493" y="36078"/>
                      <a:pt x="14711" y="36078"/>
                    </a:cubicBezTo>
                    <a:cubicBezTo>
                      <a:pt x="14929" y="36078"/>
                      <a:pt x="15106" y="35901"/>
                      <a:pt x="15106" y="35683"/>
                    </a:cubicBezTo>
                    <a:cubicBezTo>
                      <a:pt x="15106" y="35465"/>
                      <a:pt x="14929" y="35288"/>
                      <a:pt x="14711" y="35288"/>
                    </a:cubicBezTo>
                    <a:cubicBezTo>
                      <a:pt x="14692" y="35288"/>
                      <a:pt x="14672" y="35291"/>
                      <a:pt x="14653" y="35294"/>
                    </a:cubicBezTo>
                    <a:lnTo>
                      <a:pt x="8332" y="29019"/>
                    </a:lnTo>
                    <a:lnTo>
                      <a:pt x="8332" y="7940"/>
                    </a:lnTo>
                    <a:lnTo>
                      <a:pt x="8263" y="7871"/>
                    </a:lnTo>
                    <a:lnTo>
                      <a:pt x="3294" y="2938"/>
                    </a:lnTo>
                    <a:lnTo>
                      <a:pt x="332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2" name="Google Shape;3732;p37"/>
              <p:cNvSpPr/>
              <p:nvPr/>
            </p:nvSpPr>
            <p:spPr>
              <a:xfrm>
                <a:off x="1563900" y="991550"/>
                <a:ext cx="348000" cy="843075"/>
              </a:xfrm>
              <a:custGeom>
                <a:avLst/>
                <a:gdLst/>
                <a:ahLst/>
                <a:cxnLst/>
                <a:rect l="l" t="t" r="r" b="b"/>
                <a:pathLst>
                  <a:path w="13920" h="33723" extrusionOk="0">
                    <a:moveTo>
                      <a:pt x="84" y="1"/>
                    </a:moveTo>
                    <a:lnTo>
                      <a:pt x="1" y="83"/>
                    </a:lnTo>
                    <a:lnTo>
                      <a:pt x="9376" y="9442"/>
                    </a:lnTo>
                    <a:lnTo>
                      <a:pt x="9376" y="29270"/>
                    </a:lnTo>
                    <a:lnTo>
                      <a:pt x="13837" y="33723"/>
                    </a:lnTo>
                    <a:lnTo>
                      <a:pt x="13919" y="33640"/>
                    </a:lnTo>
                    <a:lnTo>
                      <a:pt x="9491" y="29220"/>
                    </a:lnTo>
                    <a:lnTo>
                      <a:pt x="9491" y="9392"/>
                    </a:lnTo>
                    <a:lnTo>
                      <a:pt x="84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3" name="Google Shape;3733;p37"/>
              <p:cNvSpPr/>
              <p:nvPr/>
            </p:nvSpPr>
            <p:spPr>
              <a:xfrm>
                <a:off x="1587225" y="984175"/>
                <a:ext cx="367050" cy="861650"/>
              </a:xfrm>
              <a:custGeom>
                <a:avLst/>
                <a:gdLst/>
                <a:ahLst/>
                <a:cxnLst/>
                <a:rect l="l" t="t" r="r" b="b"/>
                <a:pathLst>
                  <a:path w="14682" h="34466" extrusionOk="0">
                    <a:moveTo>
                      <a:pt x="14344" y="33905"/>
                    </a:moveTo>
                    <a:cubicBezTo>
                      <a:pt x="14466" y="33905"/>
                      <a:pt x="14565" y="34004"/>
                      <a:pt x="14565" y="34125"/>
                    </a:cubicBezTo>
                    <a:cubicBezTo>
                      <a:pt x="14565" y="34247"/>
                      <a:pt x="14466" y="34346"/>
                      <a:pt x="14344" y="34346"/>
                    </a:cubicBezTo>
                    <a:cubicBezTo>
                      <a:pt x="14223" y="34346"/>
                      <a:pt x="14124" y="34247"/>
                      <a:pt x="14124" y="34125"/>
                    </a:cubicBezTo>
                    <a:cubicBezTo>
                      <a:pt x="14124" y="34004"/>
                      <a:pt x="14223" y="33905"/>
                      <a:pt x="14344" y="33905"/>
                    </a:cubicBezTo>
                    <a:close/>
                    <a:moveTo>
                      <a:pt x="87" y="0"/>
                    </a:moveTo>
                    <a:lnTo>
                      <a:pt x="1" y="83"/>
                    </a:lnTo>
                    <a:lnTo>
                      <a:pt x="9376" y="9441"/>
                    </a:lnTo>
                    <a:lnTo>
                      <a:pt x="9376" y="29256"/>
                    </a:lnTo>
                    <a:lnTo>
                      <a:pt x="14066" y="33932"/>
                    </a:lnTo>
                    <a:cubicBezTo>
                      <a:pt x="14027" y="33987"/>
                      <a:pt x="14005" y="34054"/>
                      <a:pt x="14005" y="34125"/>
                    </a:cubicBezTo>
                    <a:cubicBezTo>
                      <a:pt x="14005" y="34313"/>
                      <a:pt x="14157" y="34465"/>
                      <a:pt x="14344" y="34465"/>
                    </a:cubicBezTo>
                    <a:cubicBezTo>
                      <a:pt x="14529" y="34465"/>
                      <a:pt x="14681" y="34313"/>
                      <a:pt x="14681" y="34125"/>
                    </a:cubicBezTo>
                    <a:cubicBezTo>
                      <a:pt x="14681" y="33941"/>
                      <a:pt x="14529" y="33789"/>
                      <a:pt x="14344" y="33789"/>
                    </a:cubicBezTo>
                    <a:cubicBezTo>
                      <a:pt x="14273" y="33789"/>
                      <a:pt x="14204" y="33811"/>
                      <a:pt x="14148" y="33849"/>
                    </a:cubicBezTo>
                    <a:lnTo>
                      <a:pt x="9494" y="29206"/>
                    </a:lnTo>
                    <a:lnTo>
                      <a:pt x="9494" y="9391"/>
                    </a:lnTo>
                    <a:lnTo>
                      <a:pt x="87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734" name="Google Shape;3734;p37"/>
            <p:cNvGrpSpPr/>
            <p:nvPr/>
          </p:nvGrpSpPr>
          <p:grpSpPr>
            <a:xfrm rot="1799983" flipH="1">
              <a:off x="6825261" y="-325841"/>
              <a:ext cx="2835804" cy="2780472"/>
              <a:chOff x="1400775" y="920275"/>
              <a:chExt cx="1637475" cy="1605525"/>
            </a:xfrm>
          </p:grpSpPr>
          <p:sp>
            <p:nvSpPr>
              <p:cNvPr id="3735" name="Google Shape;3735;p37"/>
              <p:cNvSpPr/>
              <p:nvPr/>
            </p:nvSpPr>
            <p:spPr>
              <a:xfrm>
                <a:off x="2472400" y="990525"/>
                <a:ext cx="16925" cy="247025"/>
              </a:xfrm>
              <a:custGeom>
                <a:avLst/>
                <a:gdLst/>
                <a:ahLst/>
                <a:cxnLst/>
                <a:rect l="l" t="t" r="r" b="b"/>
                <a:pathLst>
                  <a:path w="677" h="9881" extrusionOk="0">
                    <a:moveTo>
                      <a:pt x="337" y="9320"/>
                    </a:moveTo>
                    <a:cubicBezTo>
                      <a:pt x="458" y="9320"/>
                      <a:pt x="558" y="9419"/>
                      <a:pt x="558" y="9540"/>
                    </a:cubicBezTo>
                    <a:cubicBezTo>
                      <a:pt x="558" y="9662"/>
                      <a:pt x="458" y="9761"/>
                      <a:pt x="337" y="9761"/>
                    </a:cubicBezTo>
                    <a:cubicBezTo>
                      <a:pt x="215" y="9761"/>
                      <a:pt x="116" y="9662"/>
                      <a:pt x="116" y="9540"/>
                    </a:cubicBezTo>
                    <a:cubicBezTo>
                      <a:pt x="116" y="9419"/>
                      <a:pt x="215" y="9320"/>
                      <a:pt x="337" y="9320"/>
                    </a:cubicBezTo>
                    <a:close/>
                    <a:moveTo>
                      <a:pt x="279" y="0"/>
                    </a:moveTo>
                    <a:lnTo>
                      <a:pt x="279" y="9206"/>
                    </a:lnTo>
                    <a:cubicBezTo>
                      <a:pt x="122" y="9237"/>
                      <a:pt x="0" y="9375"/>
                      <a:pt x="0" y="9540"/>
                    </a:cubicBezTo>
                    <a:cubicBezTo>
                      <a:pt x="0" y="9728"/>
                      <a:pt x="152" y="9880"/>
                      <a:pt x="337" y="9880"/>
                    </a:cubicBezTo>
                    <a:cubicBezTo>
                      <a:pt x="525" y="9880"/>
                      <a:pt x="676" y="9728"/>
                      <a:pt x="676" y="9540"/>
                    </a:cubicBezTo>
                    <a:cubicBezTo>
                      <a:pt x="676" y="9375"/>
                      <a:pt x="555" y="9237"/>
                      <a:pt x="398" y="9206"/>
                    </a:cubicBezTo>
                    <a:lnTo>
                      <a:pt x="398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6" name="Google Shape;3736;p37"/>
              <p:cNvSpPr/>
              <p:nvPr/>
            </p:nvSpPr>
            <p:spPr>
              <a:xfrm>
                <a:off x="2905300" y="1457050"/>
                <a:ext cx="73250" cy="126800"/>
              </a:xfrm>
              <a:custGeom>
                <a:avLst/>
                <a:gdLst/>
                <a:ahLst/>
                <a:cxnLst/>
                <a:rect l="l" t="t" r="r" b="b"/>
                <a:pathLst>
                  <a:path w="2930" h="5072" extrusionOk="0">
                    <a:moveTo>
                      <a:pt x="337" y="4511"/>
                    </a:moveTo>
                    <a:cubicBezTo>
                      <a:pt x="459" y="4511"/>
                      <a:pt x="558" y="4610"/>
                      <a:pt x="558" y="4732"/>
                    </a:cubicBezTo>
                    <a:cubicBezTo>
                      <a:pt x="558" y="4853"/>
                      <a:pt x="459" y="4952"/>
                      <a:pt x="337" y="4952"/>
                    </a:cubicBezTo>
                    <a:cubicBezTo>
                      <a:pt x="216" y="4952"/>
                      <a:pt x="117" y="4853"/>
                      <a:pt x="117" y="4732"/>
                    </a:cubicBezTo>
                    <a:cubicBezTo>
                      <a:pt x="117" y="4610"/>
                      <a:pt x="216" y="4511"/>
                      <a:pt x="337" y="4511"/>
                    </a:cubicBezTo>
                    <a:close/>
                    <a:moveTo>
                      <a:pt x="509" y="0"/>
                    </a:moveTo>
                    <a:lnTo>
                      <a:pt x="279" y="232"/>
                    </a:lnTo>
                    <a:lnTo>
                      <a:pt x="279" y="4400"/>
                    </a:lnTo>
                    <a:cubicBezTo>
                      <a:pt x="119" y="4428"/>
                      <a:pt x="1" y="4566"/>
                      <a:pt x="1" y="4732"/>
                    </a:cubicBezTo>
                    <a:cubicBezTo>
                      <a:pt x="1" y="4919"/>
                      <a:pt x="152" y="5071"/>
                      <a:pt x="337" y="5071"/>
                    </a:cubicBezTo>
                    <a:cubicBezTo>
                      <a:pt x="525" y="5071"/>
                      <a:pt x="677" y="4919"/>
                      <a:pt x="677" y="4732"/>
                    </a:cubicBezTo>
                    <a:cubicBezTo>
                      <a:pt x="677" y="4566"/>
                      <a:pt x="556" y="4428"/>
                      <a:pt x="398" y="4400"/>
                    </a:cubicBezTo>
                    <a:lnTo>
                      <a:pt x="398" y="279"/>
                    </a:lnTo>
                    <a:lnTo>
                      <a:pt x="558" y="119"/>
                    </a:lnTo>
                    <a:lnTo>
                      <a:pt x="2930" y="119"/>
                    </a:lnTo>
                    <a:lnTo>
                      <a:pt x="2930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7" name="Google Shape;3737;p37"/>
              <p:cNvSpPr/>
              <p:nvPr/>
            </p:nvSpPr>
            <p:spPr>
              <a:xfrm>
                <a:off x="2400400" y="1336750"/>
                <a:ext cx="16950" cy="16925"/>
              </a:xfrm>
              <a:custGeom>
                <a:avLst/>
                <a:gdLst/>
                <a:ahLst/>
                <a:cxnLst/>
                <a:rect l="l" t="t" r="r" b="b"/>
                <a:pathLst>
                  <a:path w="678" h="677" extrusionOk="0">
                    <a:moveTo>
                      <a:pt x="340" y="119"/>
                    </a:moveTo>
                    <a:cubicBezTo>
                      <a:pt x="462" y="119"/>
                      <a:pt x="561" y="219"/>
                      <a:pt x="561" y="340"/>
                    </a:cubicBezTo>
                    <a:cubicBezTo>
                      <a:pt x="561" y="462"/>
                      <a:pt x="462" y="561"/>
                      <a:pt x="340" y="561"/>
                    </a:cubicBezTo>
                    <a:cubicBezTo>
                      <a:pt x="219" y="561"/>
                      <a:pt x="120" y="462"/>
                      <a:pt x="120" y="340"/>
                    </a:cubicBezTo>
                    <a:cubicBezTo>
                      <a:pt x="120" y="219"/>
                      <a:pt x="219" y="119"/>
                      <a:pt x="340" y="119"/>
                    </a:cubicBezTo>
                    <a:close/>
                    <a:moveTo>
                      <a:pt x="340" y="1"/>
                    </a:moveTo>
                    <a:cubicBezTo>
                      <a:pt x="153" y="1"/>
                      <a:pt x="1" y="152"/>
                      <a:pt x="1" y="340"/>
                    </a:cubicBezTo>
                    <a:cubicBezTo>
                      <a:pt x="1" y="525"/>
                      <a:pt x="153" y="677"/>
                      <a:pt x="340" y="677"/>
                    </a:cubicBezTo>
                    <a:cubicBezTo>
                      <a:pt x="525" y="677"/>
                      <a:pt x="677" y="525"/>
                      <a:pt x="677" y="340"/>
                    </a:cubicBezTo>
                    <a:cubicBezTo>
                      <a:pt x="677" y="152"/>
                      <a:pt x="525" y="1"/>
                      <a:pt x="340" y="1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8" name="Google Shape;3738;p37"/>
              <p:cNvSpPr/>
              <p:nvPr/>
            </p:nvSpPr>
            <p:spPr>
              <a:xfrm>
                <a:off x="2727800" y="1624750"/>
                <a:ext cx="310450" cy="193250"/>
              </a:xfrm>
              <a:custGeom>
                <a:avLst/>
                <a:gdLst/>
                <a:ahLst/>
                <a:cxnLst/>
                <a:rect l="l" t="t" r="r" b="b"/>
                <a:pathLst>
                  <a:path w="12418" h="7730" extrusionOk="0">
                    <a:moveTo>
                      <a:pt x="12083" y="0"/>
                    </a:moveTo>
                    <a:lnTo>
                      <a:pt x="5036" y="7100"/>
                    </a:lnTo>
                    <a:lnTo>
                      <a:pt x="710" y="7100"/>
                    </a:lnTo>
                    <a:cubicBezTo>
                      <a:pt x="638" y="7004"/>
                      <a:pt x="525" y="6940"/>
                      <a:pt x="395" y="6940"/>
                    </a:cubicBezTo>
                    <a:cubicBezTo>
                      <a:pt x="177" y="6940"/>
                      <a:pt x="1" y="7117"/>
                      <a:pt x="1" y="7335"/>
                    </a:cubicBezTo>
                    <a:cubicBezTo>
                      <a:pt x="1" y="7553"/>
                      <a:pt x="177" y="7730"/>
                      <a:pt x="395" y="7730"/>
                    </a:cubicBezTo>
                    <a:cubicBezTo>
                      <a:pt x="525" y="7730"/>
                      <a:pt x="638" y="7669"/>
                      <a:pt x="710" y="7572"/>
                    </a:cubicBezTo>
                    <a:lnTo>
                      <a:pt x="5232" y="7572"/>
                    </a:lnTo>
                    <a:lnTo>
                      <a:pt x="12417" y="331"/>
                    </a:lnTo>
                    <a:lnTo>
                      <a:pt x="12083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9" name="Google Shape;3739;p37"/>
              <p:cNvSpPr/>
              <p:nvPr/>
            </p:nvSpPr>
            <p:spPr>
              <a:xfrm>
                <a:off x="2400400" y="1367250"/>
                <a:ext cx="16950" cy="16950"/>
              </a:xfrm>
              <a:custGeom>
                <a:avLst/>
                <a:gdLst/>
                <a:ahLst/>
                <a:cxnLst/>
                <a:rect l="l" t="t" r="r" b="b"/>
                <a:pathLst>
                  <a:path w="678" h="678" extrusionOk="0">
                    <a:moveTo>
                      <a:pt x="340" y="119"/>
                    </a:moveTo>
                    <a:cubicBezTo>
                      <a:pt x="462" y="119"/>
                      <a:pt x="561" y="219"/>
                      <a:pt x="561" y="340"/>
                    </a:cubicBezTo>
                    <a:cubicBezTo>
                      <a:pt x="561" y="462"/>
                      <a:pt x="462" y="558"/>
                      <a:pt x="340" y="558"/>
                    </a:cubicBezTo>
                    <a:cubicBezTo>
                      <a:pt x="219" y="558"/>
                      <a:pt x="120" y="462"/>
                      <a:pt x="120" y="340"/>
                    </a:cubicBezTo>
                    <a:cubicBezTo>
                      <a:pt x="120" y="219"/>
                      <a:pt x="219" y="119"/>
                      <a:pt x="340" y="119"/>
                    </a:cubicBezTo>
                    <a:close/>
                    <a:moveTo>
                      <a:pt x="340" y="1"/>
                    </a:moveTo>
                    <a:cubicBezTo>
                      <a:pt x="153" y="1"/>
                      <a:pt x="1" y="153"/>
                      <a:pt x="1" y="340"/>
                    </a:cubicBezTo>
                    <a:cubicBezTo>
                      <a:pt x="1" y="525"/>
                      <a:pt x="153" y="677"/>
                      <a:pt x="340" y="677"/>
                    </a:cubicBezTo>
                    <a:cubicBezTo>
                      <a:pt x="525" y="677"/>
                      <a:pt x="677" y="525"/>
                      <a:pt x="677" y="340"/>
                    </a:cubicBezTo>
                    <a:cubicBezTo>
                      <a:pt x="677" y="153"/>
                      <a:pt x="525" y="1"/>
                      <a:pt x="340" y="1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0" name="Google Shape;3740;p37"/>
              <p:cNvSpPr/>
              <p:nvPr/>
            </p:nvSpPr>
            <p:spPr>
              <a:xfrm>
                <a:off x="2399025" y="1396800"/>
                <a:ext cx="19775" cy="19825"/>
              </a:xfrm>
              <a:custGeom>
                <a:avLst/>
                <a:gdLst/>
                <a:ahLst/>
                <a:cxnLst/>
                <a:rect l="l" t="t" r="r" b="b"/>
                <a:pathLst>
                  <a:path w="791" h="793" extrusionOk="0">
                    <a:moveTo>
                      <a:pt x="395" y="0"/>
                    </a:moveTo>
                    <a:cubicBezTo>
                      <a:pt x="177" y="0"/>
                      <a:pt x="1" y="177"/>
                      <a:pt x="1" y="398"/>
                    </a:cubicBezTo>
                    <a:cubicBezTo>
                      <a:pt x="1" y="616"/>
                      <a:pt x="177" y="793"/>
                      <a:pt x="395" y="793"/>
                    </a:cubicBezTo>
                    <a:cubicBezTo>
                      <a:pt x="613" y="793"/>
                      <a:pt x="790" y="616"/>
                      <a:pt x="790" y="398"/>
                    </a:cubicBezTo>
                    <a:cubicBezTo>
                      <a:pt x="790" y="177"/>
                      <a:pt x="613" y="0"/>
                      <a:pt x="395" y="0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1" name="Google Shape;3741;p37"/>
              <p:cNvSpPr/>
              <p:nvPr/>
            </p:nvSpPr>
            <p:spPr>
              <a:xfrm>
                <a:off x="2391725" y="990525"/>
                <a:ext cx="83725" cy="512775"/>
              </a:xfrm>
              <a:custGeom>
                <a:avLst/>
                <a:gdLst/>
                <a:ahLst/>
                <a:cxnLst/>
                <a:rect l="l" t="t" r="r" b="b"/>
                <a:pathLst>
                  <a:path w="3349" h="20511" extrusionOk="0">
                    <a:moveTo>
                      <a:pt x="0" y="0"/>
                    </a:moveTo>
                    <a:lnTo>
                      <a:pt x="0" y="8988"/>
                    </a:lnTo>
                    <a:lnTo>
                      <a:pt x="2716" y="11685"/>
                    </a:lnTo>
                    <a:lnTo>
                      <a:pt x="2716" y="19801"/>
                    </a:lnTo>
                    <a:cubicBezTo>
                      <a:pt x="2620" y="19873"/>
                      <a:pt x="2556" y="19986"/>
                      <a:pt x="2556" y="20116"/>
                    </a:cubicBezTo>
                    <a:cubicBezTo>
                      <a:pt x="2556" y="20334"/>
                      <a:pt x="2733" y="20511"/>
                      <a:pt x="2951" y="20511"/>
                    </a:cubicBezTo>
                    <a:cubicBezTo>
                      <a:pt x="3169" y="20511"/>
                      <a:pt x="3349" y="20334"/>
                      <a:pt x="3349" y="20116"/>
                    </a:cubicBezTo>
                    <a:cubicBezTo>
                      <a:pt x="3349" y="19986"/>
                      <a:pt x="3285" y="19873"/>
                      <a:pt x="3188" y="19801"/>
                    </a:cubicBezTo>
                    <a:lnTo>
                      <a:pt x="3188" y="11489"/>
                    </a:lnTo>
                    <a:lnTo>
                      <a:pt x="472" y="8792"/>
                    </a:lnTo>
                    <a:lnTo>
                      <a:pt x="472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2" name="Google Shape;3742;p37"/>
              <p:cNvSpPr/>
              <p:nvPr/>
            </p:nvSpPr>
            <p:spPr>
              <a:xfrm>
                <a:off x="2688525" y="1369200"/>
                <a:ext cx="297400" cy="472550"/>
              </a:xfrm>
              <a:custGeom>
                <a:avLst/>
                <a:gdLst/>
                <a:ahLst/>
                <a:cxnLst/>
                <a:rect l="l" t="t" r="r" b="b"/>
                <a:pathLst>
                  <a:path w="11896" h="18902" extrusionOk="0">
                    <a:moveTo>
                      <a:pt x="338" y="18341"/>
                    </a:moveTo>
                    <a:cubicBezTo>
                      <a:pt x="459" y="18341"/>
                      <a:pt x="559" y="18440"/>
                      <a:pt x="559" y="18562"/>
                    </a:cubicBezTo>
                    <a:cubicBezTo>
                      <a:pt x="559" y="18683"/>
                      <a:pt x="459" y="18782"/>
                      <a:pt x="338" y="18782"/>
                    </a:cubicBezTo>
                    <a:cubicBezTo>
                      <a:pt x="216" y="18782"/>
                      <a:pt x="117" y="18683"/>
                      <a:pt x="117" y="18562"/>
                    </a:cubicBezTo>
                    <a:cubicBezTo>
                      <a:pt x="117" y="18440"/>
                      <a:pt x="216" y="18341"/>
                      <a:pt x="338" y="18341"/>
                    </a:cubicBezTo>
                    <a:close/>
                    <a:moveTo>
                      <a:pt x="7051" y="0"/>
                    </a:moveTo>
                    <a:lnTo>
                      <a:pt x="5202" y="1863"/>
                    </a:lnTo>
                    <a:lnTo>
                      <a:pt x="5202" y="8196"/>
                    </a:lnTo>
                    <a:lnTo>
                      <a:pt x="280" y="13154"/>
                    </a:lnTo>
                    <a:lnTo>
                      <a:pt x="280" y="18228"/>
                    </a:lnTo>
                    <a:cubicBezTo>
                      <a:pt x="120" y="18258"/>
                      <a:pt x="1" y="18396"/>
                      <a:pt x="1" y="18562"/>
                    </a:cubicBezTo>
                    <a:cubicBezTo>
                      <a:pt x="1" y="18749"/>
                      <a:pt x="153" y="18901"/>
                      <a:pt x="338" y="18901"/>
                    </a:cubicBezTo>
                    <a:cubicBezTo>
                      <a:pt x="525" y="18901"/>
                      <a:pt x="677" y="18749"/>
                      <a:pt x="677" y="18562"/>
                    </a:cubicBezTo>
                    <a:cubicBezTo>
                      <a:pt x="677" y="18396"/>
                      <a:pt x="556" y="18258"/>
                      <a:pt x="398" y="18228"/>
                    </a:cubicBezTo>
                    <a:lnTo>
                      <a:pt x="398" y="13201"/>
                    </a:lnTo>
                    <a:lnTo>
                      <a:pt x="5318" y="8243"/>
                    </a:lnTo>
                    <a:lnTo>
                      <a:pt x="5318" y="1913"/>
                    </a:lnTo>
                    <a:lnTo>
                      <a:pt x="7101" y="116"/>
                    </a:lnTo>
                    <a:lnTo>
                      <a:pt x="11896" y="116"/>
                    </a:lnTo>
                    <a:lnTo>
                      <a:pt x="11896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3" name="Google Shape;3743;p37"/>
              <p:cNvSpPr/>
              <p:nvPr/>
            </p:nvSpPr>
            <p:spPr>
              <a:xfrm>
                <a:off x="2425675" y="990525"/>
                <a:ext cx="16925" cy="200575"/>
              </a:xfrm>
              <a:custGeom>
                <a:avLst/>
                <a:gdLst/>
                <a:ahLst/>
                <a:cxnLst/>
                <a:rect l="l" t="t" r="r" b="b"/>
                <a:pathLst>
                  <a:path w="677" h="8023" extrusionOk="0">
                    <a:moveTo>
                      <a:pt x="337" y="7465"/>
                    </a:moveTo>
                    <a:cubicBezTo>
                      <a:pt x="458" y="7465"/>
                      <a:pt x="558" y="7564"/>
                      <a:pt x="558" y="7685"/>
                    </a:cubicBezTo>
                    <a:cubicBezTo>
                      <a:pt x="558" y="7807"/>
                      <a:pt x="458" y="7906"/>
                      <a:pt x="337" y="7906"/>
                    </a:cubicBezTo>
                    <a:cubicBezTo>
                      <a:pt x="216" y="7906"/>
                      <a:pt x="116" y="7807"/>
                      <a:pt x="116" y="7685"/>
                    </a:cubicBezTo>
                    <a:cubicBezTo>
                      <a:pt x="116" y="7564"/>
                      <a:pt x="216" y="7465"/>
                      <a:pt x="337" y="7465"/>
                    </a:cubicBezTo>
                    <a:close/>
                    <a:moveTo>
                      <a:pt x="279" y="0"/>
                    </a:moveTo>
                    <a:lnTo>
                      <a:pt x="279" y="7351"/>
                    </a:lnTo>
                    <a:cubicBezTo>
                      <a:pt x="122" y="7379"/>
                      <a:pt x="0" y="7517"/>
                      <a:pt x="0" y="7685"/>
                    </a:cubicBezTo>
                    <a:cubicBezTo>
                      <a:pt x="0" y="7870"/>
                      <a:pt x="149" y="8022"/>
                      <a:pt x="337" y="8022"/>
                    </a:cubicBezTo>
                    <a:cubicBezTo>
                      <a:pt x="525" y="8022"/>
                      <a:pt x="677" y="7870"/>
                      <a:pt x="677" y="7685"/>
                    </a:cubicBezTo>
                    <a:cubicBezTo>
                      <a:pt x="677" y="7520"/>
                      <a:pt x="555" y="7382"/>
                      <a:pt x="398" y="7351"/>
                    </a:cubicBezTo>
                    <a:lnTo>
                      <a:pt x="398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4" name="Google Shape;3744;p37"/>
              <p:cNvSpPr/>
              <p:nvPr/>
            </p:nvSpPr>
            <p:spPr>
              <a:xfrm>
                <a:off x="2664875" y="1345800"/>
                <a:ext cx="321000" cy="519675"/>
              </a:xfrm>
              <a:custGeom>
                <a:avLst/>
                <a:gdLst/>
                <a:ahLst/>
                <a:cxnLst/>
                <a:rect l="l" t="t" r="r" b="b"/>
                <a:pathLst>
                  <a:path w="12840" h="20787" extrusionOk="0">
                    <a:moveTo>
                      <a:pt x="340" y="20229"/>
                    </a:moveTo>
                    <a:cubicBezTo>
                      <a:pt x="461" y="20229"/>
                      <a:pt x="560" y="20329"/>
                      <a:pt x="560" y="20450"/>
                    </a:cubicBezTo>
                    <a:cubicBezTo>
                      <a:pt x="560" y="20571"/>
                      <a:pt x="461" y="20668"/>
                      <a:pt x="340" y="20668"/>
                    </a:cubicBezTo>
                    <a:cubicBezTo>
                      <a:pt x="218" y="20668"/>
                      <a:pt x="119" y="20571"/>
                      <a:pt x="119" y="20450"/>
                    </a:cubicBezTo>
                    <a:cubicBezTo>
                      <a:pt x="119" y="20329"/>
                      <a:pt x="218" y="20229"/>
                      <a:pt x="340" y="20229"/>
                    </a:cubicBezTo>
                    <a:close/>
                    <a:moveTo>
                      <a:pt x="7685" y="0"/>
                    </a:moveTo>
                    <a:lnTo>
                      <a:pt x="5201" y="2501"/>
                    </a:lnTo>
                    <a:lnTo>
                      <a:pt x="5201" y="8834"/>
                    </a:lnTo>
                    <a:lnTo>
                      <a:pt x="279" y="13792"/>
                    </a:lnTo>
                    <a:lnTo>
                      <a:pt x="279" y="20116"/>
                    </a:lnTo>
                    <a:cubicBezTo>
                      <a:pt x="122" y="20144"/>
                      <a:pt x="0" y="20282"/>
                      <a:pt x="0" y="20450"/>
                    </a:cubicBezTo>
                    <a:cubicBezTo>
                      <a:pt x="0" y="20635"/>
                      <a:pt x="152" y="20787"/>
                      <a:pt x="340" y="20787"/>
                    </a:cubicBezTo>
                    <a:cubicBezTo>
                      <a:pt x="525" y="20787"/>
                      <a:pt x="676" y="20635"/>
                      <a:pt x="676" y="20450"/>
                    </a:cubicBezTo>
                    <a:cubicBezTo>
                      <a:pt x="676" y="20282"/>
                      <a:pt x="555" y="20144"/>
                      <a:pt x="398" y="20116"/>
                    </a:cubicBezTo>
                    <a:lnTo>
                      <a:pt x="398" y="13839"/>
                    </a:lnTo>
                    <a:lnTo>
                      <a:pt x="5320" y="8881"/>
                    </a:lnTo>
                    <a:lnTo>
                      <a:pt x="5320" y="2551"/>
                    </a:lnTo>
                    <a:lnTo>
                      <a:pt x="7732" y="119"/>
                    </a:lnTo>
                    <a:lnTo>
                      <a:pt x="12839" y="119"/>
                    </a:lnTo>
                    <a:lnTo>
                      <a:pt x="12839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5" name="Google Shape;3745;p37"/>
              <p:cNvSpPr/>
              <p:nvPr/>
            </p:nvSpPr>
            <p:spPr>
              <a:xfrm>
                <a:off x="2449000" y="990525"/>
                <a:ext cx="16925" cy="223825"/>
              </a:xfrm>
              <a:custGeom>
                <a:avLst/>
                <a:gdLst/>
                <a:ahLst/>
                <a:cxnLst/>
                <a:rect l="l" t="t" r="r" b="b"/>
                <a:pathLst>
                  <a:path w="677" h="8953" extrusionOk="0">
                    <a:moveTo>
                      <a:pt x="340" y="8392"/>
                    </a:moveTo>
                    <a:cubicBezTo>
                      <a:pt x="461" y="8392"/>
                      <a:pt x="561" y="8491"/>
                      <a:pt x="561" y="8613"/>
                    </a:cubicBezTo>
                    <a:cubicBezTo>
                      <a:pt x="561" y="8734"/>
                      <a:pt x="461" y="8834"/>
                      <a:pt x="340" y="8834"/>
                    </a:cubicBezTo>
                    <a:cubicBezTo>
                      <a:pt x="218" y="8834"/>
                      <a:pt x="119" y="8734"/>
                      <a:pt x="119" y="8613"/>
                    </a:cubicBezTo>
                    <a:cubicBezTo>
                      <a:pt x="119" y="8491"/>
                      <a:pt x="218" y="8392"/>
                      <a:pt x="340" y="8392"/>
                    </a:cubicBezTo>
                    <a:close/>
                    <a:moveTo>
                      <a:pt x="279" y="0"/>
                    </a:moveTo>
                    <a:lnTo>
                      <a:pt x="279" y="8279"/>
                    </a:lnTo>
                    <a:cubicBezTo>
                      <a:pt x="122" y="8307"/>
                      <a:pt x="0" y="8445"/>
                      <a:pt x="0" y="8613"/>
                    </a:cubicBezTo>
                    <a:cubicBezTo>
                      <a:pt x="0" y="8801"/>
                      <a:pt x="152" y="8952"/>
                      <a:pt x="340" y="8952"/>
                    </a:cubicBezTo>
                    <a:cubicBezTo>
                      <a:pt x="525" y="8952"/>
                      <a:pt x="677" y="8801"/>
                      <a:pt x="677" y="8613"/>
                    </a:cubicBezTo>
                    <a:cubicBezTo>
                      <a:pt x="677" y="8447"/>
                      <a:pt x="555" y="8309"/>
                      <a:pt x="398" y="8282"/>
                    </a:cubicBezTo>
                    <a:lnTo>
                      <a:pt x="398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6" name="Google Shape;3746;p37"/>
              <p:cNvSpPr/>
              <p:nvPr/>
            </p:nvSpPr>
            <p:spPr>
              <a:xfrm>
                <a:off x="2729175" y="1591350"/>
                <a:ext cx="290575" cy="188775"/>
              </a:xfrm>
              <a:custGeom>
                <a:avLst/>
                <a:gdLst/>
                <a:ahLst/>
                <a:cxnLst/>
                <a:rect l="l" t="t" r="r" b="b"/>
                <a:pathLst>
                  <a:path w="11623" h="7551" extrusionOk="0">
                    <a:moveTo>
                      <a:pt x="340" y="6990"/>
                    </a:moveTo>
                    <a:cubicBezTo>
                      <a:pt x="462" y="6990"/>
                      <a:pt x="561" y="7089"/>
                      <a:pt x="561" y="7210"/>
                    </a:cubicBezTo>
                    <a:cubicBezTo>
                      <a:pt x="561" y="7332"/>
                      <a:pt x="462" y="7431"/>
                      <a:pt x="340" y="7431"/>
                    </a:cubicBezTo>
                    <a:cubicBezTo>
                      <a:pt x="219" y="7431"/>
                      <a:pt x="120" y="7332"/>
                      <a:pt x="120" y="7210"/>
                    </a:cubicBezTo>
                    <a:cubicBezTo>
                      <a:pt x="120" y="7089"/>
                      <a:pt x="219" y="6990"/>
                      <a:pt x="340" y="6990"/>
                    </a:cubicBezTo>
                    <a:close/>
                    <a:moveTo>
                      <a:pt x="11540" y="0"/>
                    </a:moveTo>
                    <a:lnTo>
                      <a:pt x="4440" y="7153"/>
                    </a:lnTo>
                    <a:lnTo>
                      <a:pt x="672" y="7153"/>
                    </a:lnTo>
                    <a:cubicBezTo>
                      <a:pt x="644" y="6995"/>
                      <a:pt x="506" y="6874"/>
                      <a:pt x="340" y="6874"/>
                    </a:cubicBezTo>
                    <a:cubicBezTo>
                      <a:pt x="153" y="6874"/>
                      <a:pt x="1" y="7026"/>
                      <a:pt x="1" y="7210"/>
                    </a:cubicBezTo>
                    <a:cubicBezTo>
                      <a:pt x="1" y="7398"/>
                      <a:pt x="153" y="7550"/>
                      <a:pt x="340" y="7550"/>
                    </a:cubicBezTo>
                    <a:cubicBezTo>
                      <a:pt x="506" y="7550"/>
                      <a:pt x="644" y="7429"/>
                      <a:pt x="672" y="7271"/>
                    </a:cubicBezTo>
                    <a:lnTo>
                      <a:pt x="4489" y="7271"/>
                    </a:lnTo>
                    <a:lnTo>
                      <a:pt x="11623" y="83"/>
                    </a:lnTo>
                    <a:lnTo>
                      <a:pt x="11540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7" name="Google Shape;3747;p37"/>
              <p:cNvSpPr/>
              <p:nvPr/>
            </p:nvSpPr>
            <p:spPr>
              <a:xfrm>
                <a:off x="2509525" y="995475"/>
                <a:ext cx="2925" cy="79675"/>
              </a:xfrm>
              <a:custGeom>
                <a:avLst/>
                <a:gdLst/>
                <a:ahLst/>
                <a:cxnLst/>
                <a:rect l="l" t="t" r="r" b="b"/>
                <a:pathLst>
                  <a:path w="117" h="3187" extrusionOk="0">
                    <a:moveTo>
                      <a:pt x="0" y="1"/>
                    </a:moveTo>
                    <a:lnTo>
                      <a:pt x="0" y="3187"/>
                    </a:lnTo>
                    <a:lnTo>
                      <a:pt x="116" y="3187"/>
                    </a:lnTo>
                    <a:lnTo>
                      <a:pt x="116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8" name="Google Shape;3748;p37"/>
              <p:cNvSpPr/>
              <p:nvPr/>
            </p:nvSpPr>
            <p:spPr>
              <a:xfrm>
                <a:off x="2924150" y="920275"/>
                <a:ext cx="16925" cy="305050"/>
              </a:xfrm>
              <a:custGeom>
                <a:avLst/>
                <a:gdLst/>
                <a:ahLst/>
                <a:cxnLst/>
                <a:rect l="l" t="t" r="r" b="b"/>
                <a:pathLst>
                  <a:path w="677" h="12202" extrusionOk="0">
                    <a:moveTo>
                      <a:pt x="337" y="11644"/>
                    </a:moveTo>
                    <a:cubicBezTo>
                      <a:pt x="459" y="11644"/>
                      <a:pt x="558" y="11743"/>
                      <a:pt x="558" y="11865"/>
                    </a:cubicBezTo>
                    <a:cubicBezTo>
                      <a:pt x="558" y="11983"/>
                      <a:pt x="459" y="12083"/>
                      <a:pt x="337" y="12083"/>
                    </a:cubicBezTo>
                    <a:cubicBezTo>
                      <a:pt x="216" y="12083"/>
                      <a:pt x="116" y="11983"/>
                      <a:pt x="116" y="11865"/>
                    </a:cubicBezTo>
                    <a:cubicBezTo>
                      <a:pt x="116" y="11740"/>
                      <a:pt x="216" y="11644"/>
                      <a:pt x="337" y="11644"/>
                    </a:cubicBezTo>
                    <a:close/>
                    <a:moveTo>
                      <a:pt x="279" y="0"/>
                    </a:moveTo>
                    <a:lnTo>
                      <a:pt x="279" y="11531"/>
                    </a:lnTo>
                    <a:cubicBezTo>
                      <a:pt x="122" y="11558"/>
                      <a:pt x="0" y="11696"/>
                      <a:pt x="0" y="11862"/>
                    </a:cubicBezTo>
                    <a:cubicBezTo>
                      <a:pt x="0" y="12050"/>
                      <a:pt x="152" y="12201"/>
                      <a:pt x="337" y="12201"/>
                    </a:cubicBezTo>
                    <a:cubicBezTo>
                      <a:pt x="525" y="12201"/>
                      <a:pt x="677" y="12050"/>
                      <a:pt x="677" y="11865"/>
                    </a:cubicBezTo>
                    <a:cubicBezTo>
                      <a:pt x="677" y="11696"/>
                      <a:pt x="555" y="11558"/>
                      <a:pt x="398" y="11531"/>
                    </a:cubicBezTo>
                    <a:lnTo>
                      <a:pt x="398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9" name="Google Shape;3749;p37"/>
              <p:cNvSpPr/>
              <p:nvPr/>
            </p:nvSpPr>
            <p:spPr>
              <a:xfrm>
                <a:off x="2922700" y="1256975"/>
                <a:ext cx="19825" cy="19825"/>
              </a:xfrm>
              <a:custGeom>
                <a:avLst/>
                <a:gdLst/>
                <a:ahLst/>
                <a:cxnLst/>
                <a:rect l="l" t="t" r="r" b="b"/>
                <a:pathLst>
                  <a:path w="793" h="793" extrusionOk="0">
                    <a:moveTo>
                      <a:pt x="395" y="0"/>
                    </a:moveTo>
                    <a:cubicBezTo>
                      <a:pt x="177" y="0"/>
                      <a:pt x="0" y="177"/>
                      <a:pt x="0" y="398"/>
                    </a:cubicBezTo>
                    <a:cubicBezTo>
                      <a:pt x="0" y="616"/>
                      <a:pt x="177" y="793"/>
                      <a:pt x="395" y="793"/>
                    </a:cubicBezTo>
                    <a:cubicBezTo>
                      <a:pt x="613" y="793"/>
                      <a:pt x="793" y="616"/>
                      <a:pt x="793" y="398"/>
                    </a:cubicBezTo>
                    <a:cubicBezTo>
                      <a:pt x="793" y="177"/>
                      <a:pt x="613" y="0"/>
                      <a:pt x="395" y="0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0" name="Google Shape;3750;p37"/>
              <p:cNvSpPr/>
              <p:nvPr/>
            </p:nvSpPr>
            <p:spPr>
              <a:xfrm>
                <a:off x="2540425" y="988450"/>
                <a:ext cx="61950" cy="148050"/>
              </a:xfrm>
              <a:custGeom>
                <a:avLst/>
                <a:gdLst/>
                <a:ahLst/>
                <a:cxnLst/>
                <a:rect l="l" t="t" r="r" b="b"/>
                <a:pathLst>
                  <a:path w="2478" h="5922" extrusionOk="0">
                    <a:moveTo>
                      <a:pt x="332" y="0"/>
                    </a:moveTo>
                    <a:lnTo>
                      <a:pt x="1" y="337"/>
                    </a:lnTo>
                    <a:lnTo>
                      <a:pt x="1845" y="2167"/>
                    </a:lnTo>
                    <a:lnTo>
                      <a:pt x="1845" y="5212"/>
                    </a:lnTo>
                    <a:cubicBezTo>
                      <a:pt x="1748" y="5284"/>
                      <a:pt x="1685" y="5397"/>
                      <a:pt x="1685" y="5527"/>
                    </a:cubicBezTo>
                    <a:cubicBezTo>
                      <a:pt x="1685" y="5745"/>
                      <a:pt x="1861" y="5922"/>
                      <a:pt x="2080" y="5922"/>
                    </a:cubicBezTo>
                    <a:cubicBezTo>
                      <a:pt x="2300" y="5922"/>
                      <a:pt x="2477" y="5745"/>
                      <a:pt x="2477" y="5527"/>
                    </a:cubicBezTo>
                    <a:cubicBezTo>
                      <a:pt x="2477" y="5397"/>
                      <a:pt x="2414" y="5284"/>
                      <a:pt x="2317" y="5212"/>
                    </a:cubicBezTo>
                    <a:lnTo>
                      <a:pt x="2317" y="1971"/>
                    </a:lnTo>
                    <a:lnTo>
                      <a:pt x="332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1" name="Google Shape;3751;p37"/>
              <p:cNvSpPr/>
              <p:nvPr/>
            </p:nvSpPr>
            <p:spPr>
              <a:xfrm>
                <a:off x="2653900" y="991625"/>
                <a:ext cx="102975" cy="318925"/>
              </a:xfrm>
              <a:custGeom>
                <a:avLst/>
                <a:gdLst/>
                <a:ahLst/>
                <a:cxnLst/>
                <a:rect l="l" t="t" r="r" b="b"/>
                <a:pathLst>
                  <a:path w="4119" h="12757" extrusionOk="0">
                    <a:moveTo>
                      <a:pt x="2004" y="0"/>
                    </a:moveTo>
                    <a:lnTo>
                      <a:pt x="1921" y="83"/>
                    </a:lnTo>
                    <a:lnTo>
                      <a:pt x="4003" y="2148"/>
                    </a:lnTo>
                    <a:lnTo>
                      <a:pt x="4003" y="8227"/>
                    </a:lnTo>
                    <a:lnTo>
                      <a:pt x="17" y="12229"/>
                    </a:lnTo>
                    <a:lnTo>
                      <a:pt x="0" y="12246"/>
                    </a:lnTo>
                    <a:lnTo>
                      <a:pt x="0" y="12757"/>
                    </a:lnTo>
                    <a:lnTo>
                      <a:pt x="119" y="12757"/>
                    </a:lnTo>
                    <a:lnTo>
                      <a:pt x="119" y="12296"/>
                    </a:lnTo>
                    <a:lnTo>
                      <a:pt x="4102" y="8293"/>
                    </a:lnTo>
                    <a:lnTo>
                      <a:pt x="4119" y="8276"/>
                    </a:lnTo>
                    <a:lnTo>
                      <a:pt x="4119" y="2098"/>
                    </a:lnTo>
                    <a:lnTo>
                      <a:pt x="2004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2" name="Google Shape;3752;p37"/>
              <p:cNvSpPr/>
              <p:nvPr/>
            </p:nvSpPr>
            <p:spPr>
              <a:xfrm>
                <a:off x="2509575" y="1544750"/>
                <a:ext cx="229150" cy="477175"/>
              </a:xfrm>
              <a:custGeom>
                <a:avLst/>
                <a:gdLst/>
                <a:ahLst/>
                <a:cxnLst/>
                <a:rect l="l" t="t" r="r" b="b"/>
                <a:pathLst>
                  <a:path w="9166" h="19087" extrusionOk="0">
                    <a:moveTo>
                      <a:pt x="341" y="18526"/>
                    </a:moveTo>
                    <a:cubicBezTo>
                      <a:pt x="462" y="18526"/>
                      <a:pt x="561" y="18626"/>
                      <a:pt x="561" y="18747"/>
                    </a:cubicBezTo>
                    <a:cubicBezTo>
                      <a:pt x="561" y="18869"/>
                      <a:pt x="462" y="18968"/>
                      <a:pt x="341" y="18968"/>
                    </a:cubicBezTo>
                    <a:cubicBezTo>
                      <a:pt x="219" y="18968"/>
                      <a:pt x="120" y="18869"/>
                      <a:pt x="120" y="18747"/>
                    </a:cubicBezTo>
                    <a:cubicBezTo>
                      <a:pt x="120" y="18626"/>
                      <a:pt x="219" y="18526"/>
                      <a:pt x="341" y="18526"/>
                    </a:cubicBezTo>
                    <a:close/>
                    <a:moveTo>
                      <a:pt x="9083" y="1"/>
                    </a:moveTo>
                    <a:lnTo>
                      <a:pt x="4172" y="4945"/>
                    </a:lnTo>
                    <a:lnTo>
                      <a:pt x="4172" y="14803"/>
                    </a:lnTo>
                    <a:lnTo>
                      <a:pt x="534" y="18468"/>
                    </a:lnTo>
                    <a:cubicBezTo>
                      <a:pt x="479" y="18433"/>
                      <a:pt x="412" y="18408"/>
                      <a:pt x="341" y="18408"/>
                    </a:cubicBezTo>
                    <a:cubicBezTo>
                      <a:pt x="153" y="18408"/>
                      <a:pt x="1" y="18560"/>
                      <a:pt x="1" y="18747"/>
                    </a:cubicBezTo>
                    <a:cubicBezTo>
                      <a:pt x="1" y="18935"/>
                      <a:pt x="153" y="19087"/>
                      <a:pt x="341" y="19087"/>
                    </a:cubicBezTo>
                    <a:cubicBezTo>
                      <a:pt x="528" y="19087"/>
                      <a:pt x="680" y="18935"/>
                      <a:pt x="680" y="18747"/>
                    </a:cubicBezTo>
                    <a:cubicBezTo>
                      <a:pt x="680" y="18675"/>
                      <a:pt x="655" y="18609"/>
                      <a:pt x="617" y="18551"/>
                    </a:cubicBezTo>
                    <a:lnTo>
                      <a:pt x="4291" y="14849"/>
                    </a:lnTo>
                    <a:lnTo>
                      <a:pt x="4291" y="4994"/>
                    </a:lnTo>
                    <a:lnTo>
                      <a:pt x="9166" y="84"/>
                    </a:lnTo>
                    <a:lnTo>
                      <a:pt x="9083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3" name="Google Shape;3753;p37"/>
              <p:cNvSpPr/>
              <p:nvPr/>
            </p:nvSpPr>
            <p:spPr>
              <a:xfrm>
                <a:off x="2495850" y="1043600"/>
                <a:ext cx="244675" cy="458250"/>
              </a:xfrm>
              <a:custGeom>
                <a:avLst/>
                <a:gdLst/>
                <a:ahLst/>
                <a:cxnLst/>
                <a:rect l="l" t="t" r="r" b="b"/>
                <a:pathLst>
                  <a:path w="9787" h="18330" extrusionOk="0">
                    <a:moveTo>
                      <a:pt x="9447" y="119"/>
                    </a:moveTo>
                    <a:cubicBezTo>
                      <a:pt x="9569" y="119"/>
                      <a:pt x="9668" y="218"/>
                      <a:pt x="9668" y="340"/>
                    </a:cubicBezTo>
                    <a:cubicBezTo>
                      <a:pt x="9668" y="461"/>
                      <a:pt x="9569" y="560"/>
                      <a:pt x="9447" y="560"/>
                    </a:cubicBezTo>
                    <a:cubicBezTo>
                      <a:pt x="9326" y="560"/>
                      <a:pt x="9229" y="461"/>
                      <a:pt x="9229" y="340"/>
                    </a:cubicBezTo>
                    <a:cubicBezTo>
                      <a:pt x="9229" y="218"/>
                      <a:pt x="9326" y="119"/>
                      <a:pt x="9447" y="119"/>
                    </a:cubicBezTo>
                    <a:close/>
                    <a:moveTo>
                      <a:pt x="337" y="17772"/>
                    </a:moveTo>
                    <a:cubicBezTo>
                      <a:pt x="459" y="17772"/>
                      <a:pt x="558" y="17871"/>
                      <a:pt x="558" y="17993"/>
                    </a:cubicBezTo>
                    <a:cubicBezTo>
                      <a:pt x="558" y="18114"/>
                      <a:pt x="459" y="18214"/>
                      <a:pt x="337" y="18214"/>
                    </a:cubicBezTo>
                    <a:cubicBezTo>
                      <a:pt x="216" y="18214"/>
                      <a:pt x="117" y="18114"/>
                      <a:pt x="117" y="17993"/>
                    </a:cubicBezTo>
                    <a:cubicBezTo>
                      <a:pt x="117" y="17871"/>
                      <a:pt x="216" y="17772"/>
                      <a:pt x="337" y="17772"/>
                    </a:cubicBezTo>
                    <a:close/>
                    <a:moveTo>
                      <a:pt x="9447" y="0"/>
                    </a:moveTo>
                    <a:cubicBezTo>
                      <a:pt x="9262" y="0"/>
                      <a:pt x="9110" y="152"/>
                      <a:pt x="9110" y="340"/>
                    </a:cubicBezTo>
                    <a:cubicBezTo>
                      <a:pt x="9110" y="505"/>
                      <a:pt x="9232" y="643"/>
                      <a:pt x="9389" y="671"/>
                    </a:cubicBezTo>
                    <a:lnTo>
                      <a:pt x="9389" y="5855"/>
                    </a:lnTo>
                    <a:lnTo>
                      <a:pt x="5386" y="9872"/>
                    </a:lnTo>
                    <a:lnTo>
                      <a:pt x="5386" y="10929"/>
                    </a:lnTo>
                    <a:lnTo>
                      <a:pt x="1444" y="14887"/>
                    </a:lnTo>
                    <a:lnTo>
                      <a:pt x="1428" y="14904"/>
                    </a:lnTo>
                    <a:lnTo>
                      <a:pt x="1428" y="16817"/>
                    </a:lnTo>
                    <a:lnTo>
                      <a:pt x="531" y="17717"/>
                    </a:lnTo>
                    <a:cubicBezTo>
                      <a:pt x="475" y="17678"/>
                      <a:pt x="409" y="17653"/>
                      <a:pt x="337" y="17653"/>
                    </a:cubicBezTo>
                    <a:cubicBezTo>
                      <a:pt x="152" y="17653"/>
                      <a:pt x="1" y="17805"/>
                      <a:pt x="1" y="17993"/>
                    </a:cubicBezTo>
                    <a:cubicBezTo>
                      <a:pt x="1" y="18181"/>
                      <a:pt x="152" y="18330"/>
                      <a:pt x="337" y="18330"/>
                    </a:cubicBezTo>
                    <a:cubicBezTo>
                      <a:pt x="525" y="18330"/>
                      <a:pt x="677" y="18178"/>
                      <a:pt x="677" y="17993"/>
                    </a:cubicBezTo>
                    <a:cubicBezTo>
                      <a:pt x="677" y="17921"/>
                      <a:pt x="655" y="17855"/>
                      <a:pt x="613" y="17800"/>
                    </a:cubicBezTo>
                    <a:lnTo>
                      <a:pt x="1544" y="16864"/>
                    </a:lnTo>
                    <a:lnTo>
                      <a:pt x="1544" y="14954"/>
                    </a:lnTo>
                    <a:lnTo>
                      <a:pt x="5489" y="10995"/>
                    </a:lnTo>
                    <a:lnTo>
                      <a:pt x="5505" y="10976"/>
                    </a:lnTo>
                    <a:lnTo>
                      <a:pt x="5505" y="9921"/>
                    </a:lnTo>
                    <a:lnTo>
                      <a:pt x="9508" y="5902"/>
                    </a:lnTo>
                    <a:lnTo>
                      <a:pt x="9508" y="671"/>
                    </a:lnTo>
                    <a:cubicBezTo>
                      <a:pt x="9665" y="643"/>
                      <a:pt x="9787" y="505"/>
                      <a:pt x="9787" y="340"/>
                    </a:cubicBezTo>
                    <a:cubicBezTo>
                      <a:pt x="9787" y="152"/>
                      <a:pt x="9635" y="0"/>
                      <a:pt x="9447" y="0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4" name="Google Shape;3754;p37"/>
              <p:cNvSpPr/>
              <p:nvPr/>
            </p:nvSpPr>
            <p:spPr>
              <a:xfrm>
                <a:off x="2877425" y="920275"/>
                <a:ext cx="16925" cy="305050"/>
              </a:xfrm>
              <a:custGeom>
                <a:avLst/>
                <a:gdLst/>
                <a:ahLst/>
                <a:cxnLst/>
                <a:rect l="l" t="t" r="r" b="b"/>
                <a:pathLst>
                  <a:path w="677" h="12202" extrusionOk="0">
                    <a:moveTo>
                      <a:pt x="337" y="11644"/>
                    </a:moveTo>
                    <a:cubicBezTo>
                      <a:pt x="459" y="11644"/>
                      <a:pt x="558" y="11743"/>
                      <a:pt x="558" y="11865"/>
                    </a:cubicBezTo>
                    <a:cubicBezTo>
                      <a:pt x="558" y="11983"/>
                      <a:pt x="459" y="12083"/>
                      <a:pt x="337" y="12083"/>
                    </a:cubicBezTo>
                    <a:cubicBezTo>
                      <a:pt x="216" y="12083"/>
                      <a:pt x="116" y="11983"/>
                      <a:pt x="116" y="11865"/>
                    </a:cubicBezTo>
                    <a:cubicBezTo>
                      <a:pt x="116" y="11740"/>
                      <a:pt x="216" y="11644"/>
                      <a:pt x="337" y="11644"/>
                    </a:cubicBezTo>
                    <a:close/>
                    <a:moveTo>
                      <a:pt x="279" y="0"/>
                    </a:moveTo>
                    <a:lnTo>
                      <a:pt x="279" y="11531"/>
                    </a:lnTo>
                    <a:cubicBezTo>
                      <a:pt x="122" y="11558"/>
                      <a:pt x="0" y="11696"/>
                      <a:pt x="0" y="11862"/>
                    </a:cubicBezTo>
                    <a:cubicBezTo>
                      <a:pt x="0" y="12050"/>
                      <a:pt x="152" y="12201"/>
                      <a:pt x="337" y="12201"/>
                    </a:cubicBezTo>
                    <a:cubicBezTo>
                      <a:pt x="525" y="12201"/>
                      <a:pt x="677" y="12050"/>
                      <a:pt x="677" y="11865"/>
                    </a:cubicBezTo>
                    <a:cubicBezTo>
                      <a:pt x="677" y="11696"/>
                      <a:pt x="555" y="11558"/>
                      <a:pt x="398" y="11531"/>
                    </a:cubicBezTo>
                    <a:lnTo>
                      <a:pt x="398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5" name="Google Shape;3755;p37"/>
              <p:cNvSpPr/>
              <p:nvPr/>
            </p:nvSpPr>
            <p:spPr>
              <a:xfrm>
                <a:off x="2641875" y="1322475"/>
                <a:ext cx="344050" cy="566200"/>
              </a:xfrm>
              <a:custGeom>
                <a:avLst/>
                <a:gdLst/>
                <a:ahLst/>
                <a:cxnLst/>
                <a:rect l="l" t="t" r="r" b="b"/>
                <a:pathLst>
                  <a:path w="13762" h="22648" extrusionOk="0">
                    <a:moveTo>
                      <a:pt x="340" y="22087"/>
                    </a:moveTo>
                    <a:cubicBezTo>
                      <a:pt x="462" y="22087"/>
                      <a:pt x="561" y="22186"/>
                      <a:pt x="561" y="22308"/>
                    </a:cubicBezTo>
                    <a:cubicBezTo>
                      <a:pt x="561" y="22429"/>
                      <a:pt x="462" y="22529"/>
                      <a:pt x="340" y="22529"/>
                    </a:cubicBezTo>
                    <a:cubicBezTo>
                      <a:pt x="219" y="22529"/>
                      <a:pt x="120" y="22429"/>
                      <a:pt x="120" y="22308"/>
                    </a:cubicBezTo>
                    <a:cubicBezTo>
                      <a:pt x="120" y="22186"/>
                      <a:pt x="219" y="22087"/>
                      <a:pt x="340" y="22087"/>
                    </a:cubicBezTo>
                    <a:close/>
                    <a:moveTo>
                      <a:pt x="8327" y="0"/>
                    </a:moveTo>
                    <a:lnTo>
                      <a:pt x="5202" y="3144"/>
                    </a:lnTo>
                    <a:lnTo>
                      <a:pt x="5202" y="9477"/>
                    </a:lnTo>
                    <a:lnTo>
                      <a:pt x="280" y="14435"/>
                    </a:lnTo>
                    <a:lnTo>
                      <a:pt x="280" y="21976"/>
                    </a:lnTo>
                    <a:cubicBezTo>
                      <a:pt x="122" y="22004"/>
                      <a:pt x="1" y="22142"/>
                      <a:pt x="1" y="22308"/>
                    </a:cubicBezTo>
                    <a:cubicBezTo>
                      <a:pt x="1" y="22495"/>
                      <a:pt x="153" y="22647"/>
                      <a:pt x="340" y="22647"/>
                    </a:cubicBezTo>
                    <a:cubicBezTo>
                      <a:pt x="525" y="22647"/>
                      <a:pt x="677" y="22495"/>
                      <a:pt x="677" y="22308"/>
                    </a:cubicBezTo>
                    <a:cubicBezTo>
                      <a:pt x="677" y="22142"/>
                      <a:pt x="556" y="22004"/>
                      <a:pt x="398" y="21976"/>
                    </a:cubicBezTo>
                    <a:lnTo>
                      <a:pt x="398" y="14482"/>
                    </a:lnTo>
                    <a:lnTo>
                      <a:pt x="5320" y="9524"/>
                    </a:lnTo>
                    <a:lnTo>
                      <a:pt x="5320" y="3194"/>
                    </a:lnTo>
                    <a:lnTo>
                      <a:pt x="8373" y="116"/>
                    </a:lnTo>
                    <a:lnTo>
                      <a:pt x="13762" y="116"/>
                    </a:lnTo>
                    <a:lnTo>
                      <a:pt x="13762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6" name="Google Shape;3756;p37"/>
              <p:cNvSpPr/>
              <p:nvPr/>
            </p:nvSpPr>
            <p:spPr>
              <a:xfrm>
                <a:off x="2875975" y="1256975"/>
                <a:ext cx="19825" cy="19825"/>
              </a:xfrm>
              <a:custGeom>
                <a:avLst/>
                <a:gdLst/>
                <a:ahLst/>
                <a:cxnLst/>
                <a:rect l="l" t="t" r="r" b="b"/>
                <a:pathLst>
                  <a:path w="793" h="793" extrusionOk="0">
                    <a:moveTo>
                      <a:pt x="395" y="0"/>
                    </a:moveTo>
                    <a:cubicBezTo>
                      <a:pt x="177" y="0"/>
                      <a:pt x="0" y="177"/>
                      <a:pt x="0" y="398"/>
                    </a:cubicBezTo>
                    <a:cubicBezTo>
                      <a:pt x="0" y="616"/>
                      <a:pt x="177" y="793"/>
                      <a:pt x="395" y="793"/>
                    </a:cubicBezTo>
                    <a:cubicBezTo>
                      <a:pt x="613" y="793"/>
                      <a:pt x="793" y="616"/>
                      <a:pt x="793" y="398"/>
                    </a:cubicBezTo>
                    <a:cubicBezTo>
                      <a:pt x="793" y="177"/>
                      <a:pt x="613" y="0"/>
                      <a:pt x="395" y="0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7" name="Google Shape;3757;p37"/>
              <p:cNvSpPr/>
              <p:nvPr/>
            </p:nvSpPr>
            <p:spPr>
              <a:xfrm>
                <a:off x="2900750" y="920275"/>
                <a:ext cx="16925" cy="305050"/>
              </a:xfrm>
              <a:custGeom>
                <a:avLst/>
                <a:gdLst/>
                <a:ahLst/>
                <a:cxnLst/>
                <a:rect l="l" t="t" r="r" b="b"/>
                <a:pathLst>
                  <a:path w="677" h="12202" extrusionOk="0">
                    <a:moveTo>
                      <a:pt x="340" y="11644"/>
                    </a:moveTo>
                    <a:cubicBezTo>
                      <a:pt x="461" y="11644"/>
                      <a:pt x="561" y="11743"/>
                      <a:pt x="561" y="11865"/>
                    </a:cubicBezTo>
                    <a:cubicBezTo>
                      <a:pt x="561" y="11983"/>
                      <a:pt x="461" y="12083"/>
                      <a:pt x="340" y="12083"/>
                    </a:cubicBezTo>
                    <a:cubicBezTo>
                      <a:pt x="219" y="12083"/>
                      <a:pt x="119" y="11983"/>
                      <a:pt x="119" y="11865"/>
                    </a:cubicBezTo>
                    <a:cubicBezTo>
                      <a:pt x="119" y="11740"/>
                      <a:pt x="219" y="11644"/>
                      <a:pt x="340" y="11644"/>
                    </a:cubicBezTo>
                    <a:close/>
                    <a:moveTo>
                      <a:pt x="282" y="0"/>
                    </a:moveTo>
                    <a:lnTo>
                      <a:pt x="282" y="11531"/>
                    </a:lnTo>
                    <a:cubicBezTo>
                      <a:pt x="122" y="11558"/>
                      <a:pt x="0" y="11696"/>
                      <a:pt x="0" y="11862"/>
                    </a:cubicBezTo>
                    <a:cubicBezTo>
                      <a:pt x="0" y="12050"/>
                      <a:pt x="152" y="12201"/>
                      <a:pt x="340" y="12201"/>
                    </a:cubicBezTo>
                    <a:cubicBezTo>
                      <a:pt x="525" y="12201"/>
                      <a:pt x="677" y="12050"/>
                      <a:pt x="677" y="11865"/>
                    </a:cubicBezTo>
                    <a:cubicBezTo>
                      <a:pt x="677" y="11696"/>
                      <a:pt x="558" y="11558"/>
                      <a:pt x="398" y="11531"/>
                    </a:cubicBezTo>
                    <a:lnTo>
                      <a:pt x="398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8" name="Google Shape;3758;p37"/>
              <p:cNvSpPr/>
              <p:nvPr/>
            </p:nvSpPr>
            <p:spPr>
              <a:xfrm>
                <a:off x="2502475" y="997425"/>
                <a:ext cx="191200" cy="444050"/>
              </a:xfrm>
              <a:custGeom>
                <a:avLst/>
                <a:gdLst/>
                <a:ahLst/>
                <a:cxnLst/>
                <a:rect l="l" t="t" r="r" b="b"/>
                <a:pathLst>
                  <a:path w="7648" h="17762" extrusionOk="0">
                    <a:moveTo>
                      <a:pt x="340" y="17201"/>
                    </a:moveTo>
                    <a:cubicBezTo>
                      <a:pt x="462" y="17201"/>
                      <a:pt x="561" y="17300"/>
                      <a:pt x="561" y="17422"/>
                    </a:cubicBezTo>
                    <a:cubicBezTo>
                      <a:pt x="561" y="17543"/>
                      <a:pt x="462" y="17643"/>
                      <a:pt x="340" y="17643"/>
                    </a:cubicBezTo>
                    <a:cubicBezTo>
                      <a:pt x="219" y="17643"/>
                      <a:pt x="119" y="17543"/>
                      <a:pt x="119" y="17422"/>
                    </a:cubicBezTo>
                    <a:cubicBezTo>
                      <a:pt x="119" y="17300"/>
                      <a:pt x="219" y="17201"/>
                      <a:pt x="340" y="17201"/>
                    </a:cubicBezTo>
                    <a:close/>
                    <a:moveTo>
                      <a:pt x="7531" y="0"/>
                    </a:moveTo>
                    <a:lnTo>
                      <a:pt x="7531" y="6860"/>
                    </a:lnTo>
                    <a:lnTo>
                      <a:pt x="4257" y="10145"/>
                    </a:lnTo>
                    <a:lnTo>
                      <a:pt x="4241" y="10162"/>
                    </a:lnTo>
                    <a:lnTo>
                      <a:pt x="4241" y="11757"/>
                    </a:lnTo>
                    <a:lnTo>
                      <a:pt x="299" y="15716"/>
                    </a:lnTo>
                    <a:lnTo>
                      <a:pt x="282" y="15732"/>
                    </a:lnTo>
                    <a:lnTo>
                      <a:pt x="282" y="17090"/>
                    </a:lnTo>
                    <a:cubicBezTo>
                      <a:pt x="122" y="17118"/>
                      <a:pt x="1" y="17256"/>
                      <a:pt x="1" y="17422"/>
                    </a:cubicBezTo>
                    <a:cubicBezTo>
                      <a:pt x="1" y="17609"/>
                      <a:pt x="152" y="17761"/>
                      <a:pt x="340" y="17761"/>
                    </a:cubicBezTo>
                    <a:cubicBezTo>
                      <a:pt x="528" y="17761"/>
                      <a:pt x="680" y="17609"/>
                      <a:pt x="680" y="17422"/>
                    </a:cubicBezTo>
                    <a:cubicBezTo>
                      <a:pt x="680" y="17256"/>
                      <a:pt x="558" y="17118"/>
                      <a:pt x="398" y="17090"/>
                    </a:cubicBezTo>
                    <a:lnTo>
                      <a:pt x="398" y="15782"/>
                    </a:lnTo>
                    <a:lnTo>
                      <a:pt x="4343" y="11823"/>
                    </a:lnTo>
                    <a:lnTo>
                      <a:pt x="4359" y="11807"/>
                    </a:lnTo>
                    <a:lnTo>
                      <a:pt x="4359" y="10211"/>
                    </a:lnTo>
                    <a:lnTo>
                      <a:pt x="7631" y="6926"/>
                    </a:lnTo>
                    <a:lnTo>
                      <a:pt x="7647" y="6907"/>
                    </a:lnTo>
                    <a:lnTo>
                      <a:pt x="7647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9" name="Google Shape;3759;p37"/>
              <p:cNvSpPr/>
              <p:nvPr/>
            </p:nvSpPr>
            <p:spPr>
              <a:xfrm>
                <a:off x="2502475" y="990025"/>
                <a:ext cx="167875" cy="378700"/>
              </a:xfrm>
              <a:custGeom>
                <a:avLst/>
                <a:gdLst/>
                <a:ahLst/>
                <a:cxnLst/>
                <a:rect l="l" t="t" r="r" b="b"/>
                <a:pathLst>
                  <a:path w="6715" h="15148" extrusionOk="0">
                    <a:moveTo>
                      <a:pt x="340" y="14587"/>
                    </a:moveTo>
                    <a:cubicBezTo>
                      <a:pt x="462" y="14587"/>
                      <a:pt x="561" y="14687"/>
                      <a:pt x="561" y="14808"/>
                    </a:cubicBezTo>
                    <a:cubicBezTo>
                      <a:pt x="561" y="14930"/>
                      <a:pt x="462" y="15029"/>
                      <a:pt x="340" y="15029"/>
                    </a:cubicBezTo>
                    <a:cubicBezTo>
                      <a:pt x="219" y="15029"/>
                      <a:pt x="119" y="14930"/>
                      <a:pt x="119" y="14808"/>
                    </a:cubicBezTo>
                    <a:cubicBezTo>
                      <a:pt x="119" y="14687"/>
                      <a:pt x="219" y="14587"/>
                      <a:pt x="340" y="14587"/>
                    </a:cubicBezTo>
                    <a:close/>
                    <a:moveTo>
                      <a:pt x="6595" y="1"/>
                    </a:moveTo>
                    <a:lnTo>
                      <a:pt x="6595" y="6861"/>
                    </a:lnTo>
                    <a:lnTo>
                      <a:pt x="3324" y="10146"/>
                    </a:lnTo>
                    <a:lnTo>
                      <a:pt x="3308" y="10162"/>
                    </a:lnTo>
                    <a:lnTo>
                      <a:pt x="3308" y="11766"/>
                    </a:lnTo>
                    <a:cubicBezTo>
                      <a:pt x="3250" y="11819"/>
                      <a:pt x="3148" y="11918"/>
                      <a:pt x="2963" y="12106"/>
                    </a:cubicBezTo>
                    <a:lnTo>
                      <a:pt x="539" y="14538"/>
                    </a:lnTo>
                    <a:cubicBezTo>
                      <a:pt x="484" y="14496"/>
                      <a:pt x="415" y="14469"/>
                      <a:pt x="340" y="14469"/>
                    </a:cubicBezTo>
                    <a:cubicBezTo>
                      <a:pt x="152" y="14469"/>
                      <a:pt x="1" y="14620"/>
                      <a:pt x="1" y="14808"/>
                    </a:cubicBezTo>
                    <a:cubicBezTo>
                      <a:pt x="1" y="14996"/>
                      <a:pt x="152" y="15148"/>
                      <a:pt x="340" y="15148"/>
                    </a:cubicBezTo>
                    <a:cubicBezTo>
                      <a:pt x="528" y="15148"/>
                      <a:pt x="680" y="14996"/>
                      <a:pt x="680" y="14808"/>
                    </a:cubicBezTo>
                    <a:cubicBezTo>
                      <a:pt x="680" y="14739"/>
                      <a:pt x="658" y="14676"/>
                      <a:pt x="622" y="14620"/>
                    </a:cubicBezTo>
                    <a:cubicBezTo>
                      <a:pt x="3352" y="11879"/>
                      <a:pt x="3407" y="11827"/>
                      <a:pt x="3407" y="11824"/>
                    </a:cubicBezTo>
                    <a:lnTo>
                      <a:pt x="3424" y="11808"/>
                    </a:lnTo>
                    <a:lnTo>
                      <a:pt x="3424" y="10212"/>
                    </a:lnTo>
                    <a:lnTo>
                      <a:pt x="6695" y="6927"/>
                    </a:lnTo>
                    <a:lnTo>
                      <a:pt x="6714" y="6910"/>
                    </a:lnTo>
                    <a:lnTo>
                      <a:pt x="6714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0" name="Google Shape;3760;p37"/>
              <p:cNvSpPr/>
              <p:nvPr/>
            </p:nvSpPr>
            <p:spPr>
              <a:xfrm>
                <a:off x="2858575" y="1410325"/>
                <a:ext cx="119900" cy="220575"/>
              </a:xfrm>
              <a:custGeom>
                <a:avLst/>
                <a:gdLst/>
                <a:ahLst/>
                <a:cxnLst/>
                <a:rect l="l" t="t" r="r" b="b"/>
                <a:pathLst>
                  <a:path w="4796" h="8823" extrusionOk="0">
                    <a:moveTo>
                      <a:pt x="338" y="8262"/>
                    </a:moveTo>
                    <a:cubicBezTo>
                      <a:pt x="459" y="8262"/>
                      <a:pt x="558" y="8362"/>
                      <a:pt x="558" y="8483"/>
                    </a:cubicBezTo>
                    <a:cubicBezTo>
                      <a:pt x="558" y="8605"/>
                      <a:pt x="459" y="8704"/>
                      <a:pt x="338" y="8704"/>
                    </a:cubicBezTo>
                    <a:cubicBezTo>
                      <a:pt x="216" y="8704"/>
                      <a:pt x="117" y="8605"/>
                      <a:pt x="117" y="8483"/>
                    </a:cubicBezTo>
                    <a:cubicBezTo>
                      <a:pt x="117" y="8362"/>
                      <a:pt x="216" y="8262"/>
                      <a:pt x="338" y="8262"/>
                    </a:cubicBezTo>
                    <a:close/>
                    <a:moveTo>
                      <a:pt x="1781" y="0"/>
                    </a:moveTo>
                    <a:lnTo>
                      <a:pt x="282" y="1513"/>
                    </a:lnTo>
                    <a:lnTo>
                      <a:pt x="313" y="8149"/>
                    </a:lnTo>
                    <a:cubicBezTo>
                      <a:pt x="139" y="8160"/>
                      <a:pt x="1" y="8307"/>
                      <a:pt x="1" y="8483"/>
                    </a:cubicBezTo>
                    <a:cubicBezTo>
                      <a:pt x="1" y="8671"/>
                      <a:pt x="153" y="8823"/>
                      <a:pt x="338" y="8823"/>
                    </a:cubicBezTo>
                    <a:cubicBezTo>
                      <a:pt x="525" y="8823"/>
                      <a:pt x="677" y="8671"/>
                      <a:pt x="677" y="8483"/>
                    </a:cubicBezTo>
                    <a:cubicBezTo>
                      <a:pt x="677" y="8329"/>
                      <a:pt x="572" y="8202"/>
                      <a:pt x="431" y="8160"/>
                    </a:cubicBezTo>
                    <a:lnTo>
                      <a:pt x="401" y="1560"/>
                    </a:lnTo>
                    <a:lnTo>
                      <a:pt x="1831" y="116"/>
                    </a:lnTo>
                    <a:lnTo>
                      <a:pt x="4796" y="116"/>
                    </a:lnTo>
                    <a:lnTo>
                      <a:pt x="4796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1" name="Google Shape;3761;p37"/>
              <p:cNvSpPr/>
              <p:nvPr/>
            </p:nvSpPr>
            <p:spPr>
              <a:xfrm>
                <a:off x="2881900" y="1433650"/>
                <a:ext cx="97750" cy="173725"/>
              </a:xfrm>
              <a:custGeom>
                <a:avLst/>
                <a:gdLst/>
                <a:ahLst/>
                <a:cxnLst/>
                <a:rect l="l" t="t" r="r" b="b"/>
                <a:pathLst>
                  <a:path w="3910" h="6949" extrusionOk="0">
                    <a:moveTo>
                      <a:pt x="340" y="6388"/>
                    </a:moveTo>
                    <a:cubicBezTo>
                      <a:pt x="462" y="6388"/>
                      <a:pt x="561" y="6488"/>
                      <a:pt x="561" y="6609"/>
                    </a:cubicBezTo>
                    <a:cubicBezTo>
                      <a:pt x="561" y="6730"/>
                      <a:pt x="462" y="6830"/>
                      <a:pt x="340" y="6830"/>
                    </a:cubicBezTo>
                    <a:cubicBezTo>
                      <a:pt x="219" y="6830"/>
                      <a:pt x="120" y="6730"/>
                      <a:pt x="120" y="6609"/>
                    </a:cubicBezTo>
                    <a:cubicBezTo>
                      <a:pt x="120" y="6488"/>
                      <a:pt x="219" y="6388"/>
                      <a:pt x="340" y="6388"/>
                    </a:cubicBezTo>
                    <a:close/>
                    <a:moveTo>
                      <a:pt x="1146" y="0"/>
                    </a:moveTo>
                    <a:lnTo>
                      <a:pt x="280" y="873"/>
                    </a:lnTo>
                    <a:lnTo>
                      <a:pt x="280" y="6278"/>
                    </a:lnTo>
                    <a:cubicBezTo>
                      <a:pt x="122" y="6305"/>
                      <a:pt x="1" y="6443"/>
                      <a:pt x="1" y="6609"/>
                    </a:cubicBezTo>
                    <a:cubicBezTo>
                      <a:pt x="1" y="6797"/>
                      <a:pt x="153" y="6949"/>
                      <a:pt x="340" y="6949"/>
                    </a:cubicBezTo>
                    <a:cubicBezTo>
                      <a:pt x="525" y="6949"/>
                      <a:pt x="677" y="6797"/>
                      <a:pt x="677" y="6609"/>
                    </a:cubicBezTo>
                    <a:cubicBezTo>
                      <a:pt x="677" y="6443"/>
                      <a:pt x="556" y="6305"/>
                      <a:pt x="398" y="6278"/>
                    </a:cubicBezTo>
                    <a:lnTo>
                      <a:pt x="398" y="922"/>
                    </a:lnTo>
                    <a:lnTo>
                      <a:pt x="1193" y="119"/>
                    </a:lnTo>
                    <a:lnTo>
                      <a:pt x="3910" y="119"/>
                    </a:lnTo>
                    <a:lnTo>
                      <a:pt x="3910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2" name="Google Shape;3762;p37"/>
              <p:cNvSpPr/>
              <p:nvPr/>
            </p:nvSpPr>
            <p:spPr>
              <a:xfrm>
                <a:off x="2729175" y="1554825"/>
                <a:ext cx="275250" cy="188775"/>
              </a:xfrm>
              <a:custGeom>
                <a:avLst/>
                <a:gdLst/>
                <a:ahLst/>
                <a:cxnLst/>
                <a:rect l="l" t="t" r="r" b="b"/>
                <a:pathLst>
                  <a:path w="11010" h="7551" extrusionOk="0">
                    <a:moveTo>
                      <a:pt x="340" y="6993"/>
                    </a:moveTo>
                    <a:cubicBezTo>
                      <a:pt x="462" y="6993"/>
                      <a:pt x="561" y="7092"/>
                      <a:pt x="561" y="7214"/>
                    </a:cubicBezTo>
                    <a:cubicBezTo>
                      <a:pt x="561" y="7335"/>
                      <a:pt x="462" y="7435"/>
                      <a:pt x="340" y="7435"/>
                    </a:cubicBezTo>
                    <a:cubicBezTo>
                      <a:pt x="219" y="7435"/>
                      <a:pt x="120" y="7335"/>
                      <a:pt x="120" y="7214"/>
                    </a:cubicBezTo>
                    <a:cubicBezTo>
                      <a:pt x="120" y="7092"/>
                      <a:pt x="219" y="6993"/>
                      <a:pt x="340" y="6993"/>
                    </a:cubicBezTo>
                    <a:close/>
                    <a:moveTo>
                      <a:pt x="10924" y="1"/>
                    </a:moveTo>
                    <a:lnTo>
                      <a:pt x="3824" y="7153"/>
                    </a:lnTo>
                    <a:lnTo>
                      <a:pt x="672" y="7153"/>
                    </a:lnTo>
                    <a:cubicBezTo>
                      <a:pt x="644" y="6996"/>
                      <a:pt x="506" y="6874"/>
                      <a:pt x="340" y="6874"/>
                    </a:cubicBezTo>
                    <a:cubicBezTo>
                      <a:pt x="153" y="6874"/>
                      <a:pt x="1" y="7026"/>
                      <a:pt x="1" y="7214"/>
                    </a:cubicBezTo>
                    <a:cubicBezTo>
                      <a:pt x="1" y="7399"/>
                      <a:pt x="153" y="7551"/>
                      <a:pt x="340" y="7551"/>
                    </a:cubicBezTo>
                    <a:cubicBezTo>
                      <a:pt x="506" y="7551"/>
                      <a:pt x="644" y="7432"/>
                      <a:pt x="672" y="7272"/>
                    </a:cubicBezTo>
                    <a:lnTo>
                      <a:pt x="3874" y="7272"/>
                    </a:lnTo>
                    <a:lnTo>
                      <a:pt x="11010" y="84"/>
                    </a:lnTo>
                    <a:lnTo>
                      <a:pt x="10924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3" name="Google Shape;3763;p37"/>
              <p:cNvSpPr/>
              <p:nvPr/>
            </p:nvSpPr>
            <p:spPr>
              <a:xfrm>
                <a:off x="2502475" y="975275"/>
                <a:ext cx="121150" cy="332100"/>
              </a:xfrm>
              <a:custGeom>
                <a:avLst/>
                <a:gdLst/>
                <a:ahLst/>
                <a:cxnLst/>
                <a:rect l="l" t="t" r="r" b="b"/>
                <a:pathLst>
                  <a:path w="4846" h="13284" extrusionOk="0">
                    <a:moveTo>
                      <a:pt x="340" y="12723"/>
                    </a:moveTo>
                    <a:cubicBezTo>
                      <a:pt x="462" y="12723"/>
                      <a:pt x="561" y="12823"/>
                      <a:pt x="561" y="12944"/>
                    </a:cubicBezTo>
                    <a:cubicBezTo>
                      <a:pt x="561" y="13066"/>
                      <a:pt x="462" y="13165"/>
                      <a:pt x="340" y="13165"/>
                    </a:cubicBezTo>
                    <a:cubicBezTo>
                      <a:pt x="219" y="13165"/>
                      <a:pt x="119" y="13066"/>
                      <a:pt x="119" y="12944"/>
                    </a:cubicBezTo>
                    <a:cubicBezTo>
                      <a:pt x="119" y="12823"/>
                      <a:pt x="219" y="12723"/>
                      <a:pt x="340" y="12723"/>
                    </a:cubicBezTo>
                    <a:close/>
                    <a:moveTo>
                      <a:pt x="4727" y="0"/>
                    </a:moveTo>
                    <a:lnTo>
                      <a:pt x="4727" y="6863"/>
                    </a:lnTo>
                    <a:lnTo>
                      <a:pt x="1455" y="10148"/>
                    </a:lnTo>
                    <a:lnTo>
                      <a:pt x="1439" y="10164"/>
                    </a:lnTo>
                    <a:lnTo>
                      <a:pt x="1439" y="11760"/>
                    </a:lnTo>
                    <a:lnTo>
                      <a:pt x="533" y="12668"/>
                    </a:lnTo>
                    <a:cubicBezTo>
                      <a:pt x="478" y="12629"/>
                      <a:pt x="412" y="12607"/>
                      <a:pt x="340" y="12607"/>
                    </a:cubicBezTo>
                    <a:cubicBezTo>
                      <a:pt x="152" y="12607"/>
                      <a:pt x="1" y="12759"/>
                      <a:pt x="1" y="12944"/>
                    </a:cubicBezTo>
                    <a:cubicBezTo>
                      <a:pt x="1" y="13132"/>
                      <a:pt x="152" y="13284"/>
                      <a:pt x="340" y="13284"/>
                    </a:cubicBezTo>
                    <a:cubicBezTo>
                      <a:pt x="528" y="13284"/>
                      <a:pt x="680" y="13132"/>
                      <a:pt x="680" y="12944"/>
                    </a:cubicBezTo>
                    <a:cubicBezTo>
                      <a:pt x="680" y="12872"/>
                      <a:pt x="655" y="12806"/>
                      <a:pt x="616" y="12751"/>
                    </a:cubicBezTo>
                    <a:lnTo>
                      <a:pt x="1555" y="11810"/>
                    </a:lnTo>
                    <a:lnTo>
                      <a:pt x="1555" y="10211"/>
                    </a:lnTo>
                    <a:lnTo>
                      <a:pt x="4826" y="6926"/>
                    </a:lnTo>
                    <a:lnTo>
                      <a:pt x="4845" y="6910"/>
                    </a:lnTo>
                    <a:lnTo>
                      <a:pt x="4845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4" name="Google Shape;3764;p37"/>
              <p:cNvSpPr/>
              <p:nvPr/>
            </p:nvSpPr>
            <p:spPr>
              <a:xfrm>
                <a:off x="2502475" y="982650"/>
                <a:ext cx="144475" cy="355225"/>
              </a:xfrm>
              <a:custGeom>
                <a:avLst/>
                <a:gdLst/>
                <a:ahLst/>
                <a:cxnLst/>
                <a:rect l="l" t="t" r="r" b="b"/>
                <a:pathLst>
                  <a:path w="5779" h="14209" extrusionOk="0">
                    <a:moveTo>
                      <a:pt x="340" y="13648"/>
                    </a:moveTo>
                    <a:cubicBezTo>
                      <a:pt x="462" y="13648"/>
                      <a:pt x="561" y="13748"/>
                      <a:pt x="561" y="13869"/>
                    </a:cubicBezTo>
                    <a:cubicBezTo>
                      <a:pt x="561" y="13991"/>
                      <a:pt x="462" y="14090"/>
                      <a:pt x="340" y="14090"/>
                    </a:cubicBezTo>
                    <a:cubicBezTo>
                      <a:pt x="219" y="14090"/>
                      <a:pt x="119" y="13991"/>
                      <a:pt x="119" y="13869"/>
                    </a:cubicBezTo>
                    <a:cubicBezTo>
                      <a:pt x="119" y="13748"/>
                      <a:pt x="219" y="13648"/>
                      <a:pt x="340" y="13648"/>
                    </a:cubicBezTo>
                    <a:close/>
                    <a:moveTo>
                      <a:pt x="5660" y="1"/>
                    </a:moveTo>
                    <a:lnTo>
                      <a:pt x="5660" y="6860"/>
                    </a:lnTo>
                    <a:lnTo>
                      <a:pt x="2388" y="10145"/>
                    </a:lnTo>
                    <a:lnTo>
                      <a:pt x="2372" y="10165"/>
                    </a:lnTo>
                    <a:lnTo>
                      <a:pt x="2372" y="11760"/>
                    </a:lnTo>
                    <a:lnTo>
                      <a:pt x="539" y="13599"/>
                    </a:lnTo>
                    <a:cubicBezTo>
                      <a:pt x="484" y="13557"/>
                      <a:pt x="415" y="13532"/>
                      <a:pt x="340" y="13532"/>
                    </a:cubicBezTo>
                    <a:cubicBezTo>
                      <a:pt x="152" y="13532"/>
                      <a:pt x="1" y="13684"/>
                      <a:pt x="1" y="13869"/>
                    </a:cubicBezTo>
                    <a:cubicBezTo>
                      <a:pt x="1" y="14057"/>
                      <a:pt x="152" y="14209"/>
                      <a:pt x="340" y="14209"/>
                    </a:cubicBezTo>
                    <a:cubicBezTo>
                      <a:pt x="528" y="14209"/>
                      <a:pt x="680" y="14057"/>
                      <a:pt x="680" y="13869"/>
                    </a:cubicBezTo>
                    <a:cubicBezTo>
                      <a:pt x="680" y="13800"/>
                      <a:pt x="658" y="13737"/>
                      <a:pt x="622" y="13684"/>
                    </a:cubicBezTo>
                    <a:lnTo>
                      <a:pt x="2491" y="11807"/>
                    </a:lnTo>
                    <a:lnTo>
                      <a:pt x="2491" y="10212"/>
                    </a:lnTo>
                    <a:lnTo>
                      <a:pt x="5762" y="6927"/>
                    </a:lnTo>
                    <a:lnTo>
                      <a:pt x="5778" y="6910"/>
                    </a:lnTo>
                    <a:lnTo>
                      <a:pt x="5778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5" name="Google Shape;3765;p37"/>
              <p:cNvSpPr/>
              <p:nvPr/>
            </p:nvSpPr>
            <p:spPr>
              <a:xfrm>
                <a:off x="2502475" y="1067125"/>
                <a:ext cx="57925" cy="157100"/>
              </a:xfrm>
              <a:custGeom>
                <a:avLst/>
                <a:gdLst/>
                <a:ahLst/>
                <a:cxnLst/>
                <a:rect l="l" t="t" r="r" b="b"/>
                <a:pathLst>
                  <a:path w="2317" h="6284" extrusionOk="0">
                    <a:moveTo>
                      <a:pt x="340" y="5726"/>
                    </a:moveTo>
                    <a:cubicBezTo>
                      <a:pt x="462" y="5726"/>
                      <a:pt x="561" y="5825"/>
                      <a:pt x="561" y="5946"/>
                    </a:cubicBezTo>
                    <a:cubicBezTo>
                      <a:pt x="561" y="6068"/>
                      <a:pt x="462" y="6167"/>
                      <a:pt x="340" y="6167"/>
                    </a:cubicBezTo>
                    <a:cubicBezTo>
                      <a:pt x="219" y="6167"/>
                      <a:pt x="119" y="6068"/>
                      <a:pt x="119" y="5946"/>
                    </a:cubicBezTo>
                    <a:cubicBezTo>
                      <a:pt x="119" y="5825"/>
                      <a:pt x="219" y="5726"/>
                      <a:pt x="340" y="5726"/>
                    </a:cubicBezTo>
                    <a:close/>
                    <a:moveTo>
                      <a:pt x="2231" y="0"/>
                    </a:moveTo>
                    <a:lnTo>
                      <a:pt x="282" y="1960"/>
                    </a:lnTo>
                    <a:lnTo>
                      <a:pt x="282" y="5612"/>
                    </a:lnTo>
                    <a:cubicBezTo>
                      <a:pt x="122" y="5640"/>
                      <a:pt x="1" y="5778"/>
                      <a:pt x="1" y="5946"/>
                    </a:cubicBezTo>
                    <a:cubicBezTo>
                      <a:pt x="1" y="6131"/>
                      <a:pt x="152" y="6283"/>
                      <a:pt x="340" y="6283"/>
                    </a:cubicBezTo>
                    <a:cubicBezTo>
                      <a:pt x="528" y="6283"/>
                      <a:pt x="680" y="6131"/>
                      <a:pt x="680" y="5946"/>
                    </a:cubicBezTo>
                    <a:cubicBezTo>
                      <a:pt x="680" y="5778"/>
                      <a:pt x="558" y="5640"/>
                      <a:pt x="398" y="5612"/>
                    </a:cubicBezTo>
                    <a:lnTo>
                      <a:pt x="398" y="2010"/>
                    </a:lnTo>
                    <a:lnTo>
                      <a:pt x="2317" y="86"/>
                    </a:lnTo>
                    <a:lnTo>
                      <a:pt x="2231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6" name="Google Shape;3766;p37"/>
              <p:cNvSpPr/>
              <p:nvPr/>
            </p:nvSpPr>
            <p:spPr>
              <a:xfrm>
                <a:off x="2899375" y="1256975"/>
                <a:ext cx="19750" cy="19825"/>
              </a:xfrm>
              <a:custGeom>
                <a:avLst/>
                <a:gdLst/>
                <a:ahLst/>
                <a:cxnLst/>
                <a:rect l="l" t="t" r="r" b="b"/>
                <a:pathLst>
                  <a:path w="790" h="793" extrusionOk="0">
                    <a:moveTo>
                      <a:pt x="395" y="0"/>
                    </a:moveTo>
                    <a:cubicBezTo>
                      <a:pt x="177" y="0"/>
                      <a:pt x="0" y="177"/>
                      <a:pt x="0" y="398"/>
                    </a:cubicBezTo>
                    <a:cubicBezTo>
                      <a:pt x="0" y="616"/>
                      <a:pt x="177" y="793"/>
                      <a:pt x="395" y="793"/>
                    </a:cubicBezTo>
                    <a:cubicBezTo>
                      <a:pt x="613" y="793"/>
                      <a:pt x="790" y="616"/>
                      <a:pt x="790" y="398"/>
                    </a:cubicBezTo>
                    <a:cubicBezTo>
                      <a:pt x="790" y="177"/>
                      <a:pt x="613" y="0"/>
                      <a:pt x="395" y="0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7" name="Google Shape;3767;p37"/>
              <p:cNvSpPr/>
              <p:nvPr/>
            </p:nvSpPr>
            <p:spPr>
              <a:xfrm>
                <a:off x="1476750" y="1456500"/>
                <a:ext cx="651075" cy="725125"/>
              </a:xfrm>
              <a:custGeom>
                <a:avLst/>
                <a:gdLst/>
                <a:ahLst/>
                <a:cxnLst/>
                <a:rect l="l" t="t" r="r" b="b"/>
                <a:pathLst>
                  <a:path w="26043" h="29005" extrusionOk="0">
                    <a:moveTo>
                      <a:pt x="25706" y="28444"/>
                    </a:moveTo>
                    <a:cubicBezTo>
                      <a:pt x="25828" y="28444"/>
                      <a:pt x="25927" y="28544"/>
                      <a:pt x="25927" y="28665"/>
                    </a:cubicBezTo>
                    <a:cubicBezTo>
                      <a:pt x="25927" y="28787"/>
                      <a:pt x="25828" y="28886"/>
                      <a:pt x="25706" y="28886"/>
                    </a:cubicBezTo>
                    <a:cubicBezTo>
                      <a:pt x="25582" y="28886"/>
                      <a:pt x="25485" y="28787"/>
                      <a:pt x="25485" y="28665"/>
                    </a:cubicBezTo>
                    <a:cubicBezTo>
                      <a:pt x="25485" y="28544"/>
                      <a:pt x="25585" y="28444"/>
                      <a:pt x="25706" y="28444"/>
                    </a:cubicBezTo>
                    <a:close/>
                    <a:moveTo>
                      <a:pt x="0" y="0"/>
                    </a:moveTo>
                    <a:lnTo>
                      <a:pt x="0" y="119"/>
                    </a:lnTo>
                    <a:lnTo>
                      <a:pt x="3067" y="119"/>
                    </a:lnTo>
                    <a:lnTo>
                      <a:pt x="4403" y="1452"/>
                    </a:lnTo>
                    <a:lnTo>
                      <a:pt x="4403" y="10680"/>
                    </a:lnTo>
                    <a:lnTo>
                      <a:pt x="15614" y="21871"/>
                    </a:lnTo>
                    <a:lnTo>
                      <a:pt x="15630" y="21888"/>
                    </a:lnTo>
                    <a:lnTo>
                      <a:pt x="18832" y="21888"/>
                    </a:lnTo>
                    <a:lnTo>
                      <a:pt x="25427" y="28472"/>
                    </a:lnTo>
                    <a:cubicBezTo>
                      <a:pt x="25391" y="28527"/>
                      <a:pt x="25367" y="28593"/>
                      <a:pt x="25367" y="28665"/>
                    </a:cubicBezTo>
                    <a:cubicBezTo>
                      <a:pt x="25367" y="28853"/>
                      <a:pt x="25518" y="29005"/>
                      <a:pt x="25706" y="29005"/>
                    </a:cubicBezTo>
                    <a:cubicBezTo>
                      <a:pt x="25891" y="29005"/>
                      <a:pt x="26043" y="28853"/>
                      <a:pt x="26043" y="28665"/>
                    </a:cubicBezTo>
                    <a:cubicBezTo>
                      <a:pt x="26043" y="28480"/>
                      <a:pt x="25891" y="28328"/>
                      <a:pt x="25706" y="28328"/>
                    </a:cubicBezTo>
                    <a:cubicBezTo>
                      <a:pt x="25632" y="28328"/>
                      <a:pt x="25565" y="28350"/>
                      <a:pt x="25510" y="28389"/>
                    </a:cubicBezTo>
                    <a:lnTo>
                      <a:pt x="18899" y="21789"/>
                    </a:lnTo>
                    <a:lnTo>
                      <a:pt x="18882" y="21769"/>
                    </a:lnTo>
                    <a:lnTo>
                      <a:pt x="15680" y="21769"/>
                    </a:lnTo>
                    <a:lnTo>
                      <a:pt x="4522" y="10631"/>
                    </a:lnTo>
                    <a:lnTo>
                      <a:pt x="4522" y="1402"/>
                    </a:lnTo>
                    <a:lnTo>
                      <a:pt x="3117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8" name="Google Shape;3768;p37"/>
              <p:cNvSpPr/>
              <p:nvPr/>
            </p:nvSpPr>
            <p:spPr>
              <a:xfrm>
                <a:off x="1470875" y="1142000"/>
                <a:ext cx="756050" cy="1015325"/>
              </a:xfrm>
              <a:custGeom>
                <a:avLst/>
                <a:gdLst/>
                <a:ahLst/>
                <a:cxnLst/>
                <a:rect l="l" t="t" r="r" b="b"/>
                <a:pathLst>
                  <a:path w="30242" h="40613" extrusionOk="0">
                    <a:moveTo>
                      <a:pt x="29905" y="39531"/>
                    </a:moveTo>
                    <a:cubicBezTo>
                      <a:pt x="30027" y="39531"/>
                      <a:pt x="30126" y="39630"/>
                      <a:pt x="30126" y="39752"/>
                    </a:cubicBezTo>
                    <a:cubicBezTo>
                      <a:pt x="30126" y="39873"/>
                      <a:pt x="30027" y="39972"/>
                      <a:pt x="29905" y="39972"/>
                    </a:cubicBezTo>
                    <a:cubicBezTo>
                      <a:pt x="29784" y="39972"/>
                      <a:pt x="29684" y="39873"/>
                      <a:pt x="29684" y="39752"/>
                    </a:cubicBezTo>
                    <a:cubicBezTo>
                      <a:pt x="29684" y="39630"/>
                      <a:pt x="29784" y="39531"/>
                      <a:pt x="29905" y="39531"/>
                    </a:cubicBezTo>
                    <a:close/>
                    <a:moveTo>
                      <a:pt x="84" y="0"/>
                    </a:moveTo>
                    <a:lnTo>
                      <a:pt x="1" y="83"/>
                    </a:lnTo>
                    <a:lnTo>
                      <a:pt x="6507" y="6579"/>
                    </a:lnTo>
                    <a:lnTo>
                      <a:pt x="6507" y="22670"/>
                    </a:lnTo>
                    <a:lnTo>
                      <a:pt x="16442" y="32588"/>
                    </a:lnTo>
                    <a:lnTo>
                      <a:pt x="16459" y="32605"/>
                    </a:lnTo>
                    <a:lnTo>
                      <a:pt x="19661" y="32605"/>
                    </a:lnTo>
                    <a:lnTo>
                      <a:pt x="25944" y="38877"/>
                    </a:lnTo>
                    <a:lnTo>
                      <a:pt x="27666" y="40596"/>
                    </a:lnTo>
                    <a:lnTo>
                      <a:pt x="27683" y="40613"/>
                    </a:lnTo>
                    <a:lnTo>
                      <a:pt x="29130" y="40613"/>
                    </a:lnTo>
                    <a:lnTo>
                      <a:pt x="29712" y="40028"/>
                    </a:lnTo>
                    <a:cubicBezTo>
                      <a:pt x="29767" y="40066"/>
                      <a:pt x="29833" y="40091"/>
                      <a:pt x="29905" y="40091"/>
                    </a:cubicBezTo>
                    <a:cubicBezTo>
                      <a:pt x="30090" y="40091"/>
                      <a:pt x="30242" y="39939"/>
                      <a:pt x="30242" y="39752"/>
                    </a:cubicBezTo>
                    <a:cubicBezTo>
                      <a:pt x="30242" y="39567"/>
                      <a:pt x="30090" y="39415"/>
                      <a:pt x="29905" y="39415"/>
                    </a:cubicBezTo>
                    <a:cubicBezTo>
                      <a:pt x="29717" y="39415"/>
                      <a:pt x="29566" y="39567"/>
                      <a:pt x="29566" y="39752"/>
                    </a:cubicBezTo>
                    <a:cubicBezTo>
                      <a:pt x="29566" y="39823"/>
                      <a:pt x="29588" y="39892"/>
                      <a:pt x="29629" y="39948"/>
                    </a:cubicBezTo>
                    <a:lnTo>
                      <a:pt x="29083" y="40494"/>
                    </a:lnTo>
                    <a:lnTo>
                      <a:pt x="27730" y="40494"/>
                    </a:lnTo>
                    <a:lnTo>
                      <a:pt x="19727" y="32505"/>
                    </a:lnTo>
                    <a:lnTo>
                      <a:pt x="19711" y="32489"/>
                    </a:lnTo>
                    <a:lnTo>
                      <a:pt x="16509" y="32489"/>
                    </a:lnTo>
                    <a:lnTo>
                      <a:pt x="6626" y="22623"/>
                    </a:lnTo>
                    <a:lnTo>
                      <a:pt x="6626" y="6532"/>
                    </a:lnTo>
                    <a:lnTo>
                      <a:pt x="84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9" name="Google Shape;3769;p37"/>
              <p:cNvSpPr/>
              <p:nvPr/>
            </p:nvSpPr>
            <p:spPr>
              <a:xfrm>
                <a:off x="1447475" y="1149325"/>
                <a:ext cx="695750" cy="1016900"/>
              </a:xfrm>
              <a:custGeom>
                <a:avLst/>
                <a:gdLst/>
                <a:ahLst/>
                <a:cxnLst/>
                <a:rect l="l" t="t" r="r" b="b"/>
                <a:pathLst>
                  <a:path w="27830" h="40676" extrusionOk="0">
                    <a:moveTo>
                      <a:pt x="27490" y="40116"/>
                    </a:moveTo>
                    <a:cubicBezTo>
                      <a:pt x="27611" y="40116"/>
                      <a:pt x="27711" y="40215"/>
                      <a:pt x="27711" y="40336"/>
                    </a:cubicBezTo>
                    <a:cubicBezTo>
                      <a:pt x="27711" y="40458"/>
                      <a:pt x="27611" y="40557"/>
                      <a:pt x="27490" y="40557"/>
                    </a:cubicBezTo>
                    <a:cubicBezTo>
                      <a:pt x="27368" y="40557"/>
                      <a:pt x="27269" y="40458"/>
                      <a:pt x="27269" y="40336"/>
                    </a:cubicBezTo>
                    <a:cubicBezTo>
                      <a:pt x="27269" y="40215"/>
                      <a:pt x="27368" y="40116"/>
                      <a:pt x="27490" y="40116"/>
                    </a:cubicBezTo>
                    <a:close/>
                    <a:moveTo>
                      <a:pt x="84" y="0"/>
                    </a:moveTo>
                    <a:lnTo>
                      <a:pt x="1" y="86"/>
                    </a:lnTo>
                    <a:lnTo>
                      <a:pt x="6510" y="6581"/>
                    </a:lnTo>
                    <a:lnTo>
                      <a:pt x="6510" y="22672"/>
                    </a:lnTo>
                    <a:lnTo>
                      <a:pt x="17080" y="33225"/>
                    </a:lnTo>
                    <a:lnTo>
                      <a:pt x="17099" y="33242"/>
                    </a:lnTo>
                    <a:lnTo>
                      <a:pt x="20302" y="33242"/>
                    </a:lnTo>
                    <a:lnTo>
                      <a:pt x="27214" y="40143"/>
                    </a:lnTo>
                    <a:cubicBezTo>
                      <a:pt x="27175" y="40198"/>
                      <a:pt x="27150" y="40265"/>
                      <a:pt x="27150" y="40336"/>
                    </a:cubicBezTo>
                    <a:cubicBezTo>
                      <a:pt x="27150" y="40524"/>
                      <a:pt x="27305" y="40676"/>
                      <a:pt x="27490" y="40676"/>
                    </a:cubicBezTo>
                    <a:cubicBezTo>
                      <a:pt x="27678" y="40676"/>
                      <a:pt x="27830" y="40524"/>
                      <a:pt x="27830" y="40336"/>
                    </a:cubicBezTo>
                    <a:cubicBezTo>
                      <a:pt x="27830" y="40152"/>
                      <a:pt x="27678" y="40000"/>
                      <a:pt x="27490" y="40000"/>
                    </a:cubicBezTo>
                    <a:cubicBezTo>
                      <a:pt x="27418" y="40000"/>
                      <a:pt x="27352" y="40022"/>
                      <a:pt x="27297" y="40060"/>
                    </a:cubicBezTo>
                    <a:lnTo>
                      <a:pt x="20368" y="33143"/>
                    </a:lnTo>
                    <a:lnTo>
                      <a:pt x="20349" y="33126"/>
                    </a:lnTo>
                    <a:lnTo>
                      <a:pt x="17146" y="33126"/>
                    </a:lnTo>
                    <a:lnTo>
                      <a:pt x="6626" y="22625"/>
                    </a:lnTo>
                    <a:lnTo>
                      <a:pt x="6626" y="6531"/>
                    </a:lnTo>
                    <a:lnTo>
                      <a:pt x="84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0" name="Google Shape;3770;p37"/>
              <p:cNvSpPr/>
              <p:nvPr/>
            </p:nvSpPr>
            <p:spPr>
              <a:xfrm>
                <a:off x="2232575" y="2325850"/>
                <a:ext cx="16925" cy="16925"/>
              </a:xfrm>
              <a:custGeom>
                <a:avLst/>
                <a:gdLst/>
                <a:ahLst/>
                <a:cxnLst/>
                <a:rect l="l" t="t" r="r" b="b"/>
                <a:pathLst>
                  <a:path w="677" h="677" extrusionOk="0">
                    <a:moveTo>
                      <a:pt x="340" y="119"/>
                    </a:moveTo>
                    <a:cubicBezTo>
                      <a:pt x="461" y="119"/>
                      <a:pt x="561" y="218"/>
                      <a:pt x="561" y="340"/>
                    </a:cubicBezTo>
                    <a:cubicBezTo>
                      <a:pt x="561" y="461"/>
                      <a:pt x="461" y="560"/>
                      <a:pt x="340" y="560"/>
                    </a:cubicBezTo>
                    <a:cubicBezTo>
                      <a:pt x="218" y="560"/>
                      <a:pt x="119" y="461"/>
                      <a:pt x="119" y="340"/>
                    </a:cubicBezTo>
                    <a:cubicBezTo>
                      <a:pt x="119" y="218"/>
                      <a:pt x="218" y="119"/>
                      <a:pt x="340" y="119"/>
                    </a:cubicBezTo>
                    <a:close/>
                    <a:moveTo>
                      <a:pt x="340" y="0"/>
                    </a:moveTo>
                    <a:cubicBezTo>
                      <a:pt x="152" y="0"/>
                      <a:pt x="0" y="152"/>
                      <a:pt x="0" y="340"/>
                    </a:cubicBezTo>
                    <a:cubicBezTo>
                      <a:pt x="0" y="525"/>
                      <a:pt x="152" y="676"/>
                      <a:pt x="340" y="676"/>
                    </a:cubicBezTo>
                    <a:cubicBezTo>
                      <a:pt x="525" y="676"/>
                      <a:pt x="677" y="525"/>
                      <a:pt x="677" y="340"/>
                    </a:cubicBezTo>
                    <a:cubicBezTo>
                      <a:pt x="677" y="152"/>
                      <a:pt x="525" y="0"/>
                      <a:pt x="340" y="0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1" name="Google Shape;3771;p37"/>
              <p:cNvSpPr/>
              <p:nvPr/>
            </p:nvSpPr>
            <p:spPr>
              <a:xfrm>
                <a:off x="2232575" y="2295325"/>
                <a:ext cx="16925" cy="16950"/>
              </a:xfrm>
              <a:custGeom>
                <a:avLst/>
                <a:gdLst/>
                <a:ahLst/>
                <a:cxnLst/>
                <a:rect l="l" t="t" r="r" b="b"/>
                <a:pathLst>
                  <a:path w="677" h="678" extrusionOk="0">
                    <a:moveTo>
                      <a:pt x="340" y="120"/>
                    </a:moveTo>
                    <a:cubicBezTo>
                      <a:pt x="461" y="120"/>
                      <a:pt x="561" y="219"/>
                      <a:pt x="561" y="340"/>
                    </a:cubicBezTo>
                    <a:cubicBezTo>
                      <a:pt x="561" y="462"/>
                      <a:pt x="461" y="561"/>
                      <a:pt x="340" y="561"/>
                    </a:cubicBezTo>
                    <a:cubicBezTo>
                      <a:pt x="218" y="561"/>
                      <a:pt x="119" y="462"/>
                      <a:pt x="119" y="340"/>
                    </a:cubicBezTo>
                    <a:cubicBezTo>
                      <a:pt x="119" y="219"/>
                      <a:pt x="218" y="120"/>
                      <a:pt x="340" y="120"/>
                    </a:cubicBezTo>
                    <a:close/>
                    <a:moveTo>
                      <a:pt x="340" y="1"/>
                    </a:moveTo>
                    <a:cubicBezTo>
                      <a:pt x="152" y="1"/>
                      <a:pt x="0" y="153"/>
                      <a:pt x="0" y="340"/>
                    </a:cubicBezTo>
                    <a:cubicBezTo>
                      <a:pt x="0" y="525"/>
                      <a:pt x="152" y="677"/>
                      <a:pt x="340" y="677"/>
                    </a:cubicBezTo>
                    <a:cubicBezTo>
                      <a:pt x="525" y="677"/>
                      <a:pt x="677" y="525"/>
                      <a:pt x="677" y="340"/>
                    </a:cubicBezTo>
                    <a:cubicBezTo>
                      <a:pt x="677" y="153"/>
                      <a:pt x="525" y="1"/>
                      <a:pt x="340" y="1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2" name="Google Shape;3772;p37"/>
              <p:cNvSpPr/>
              <p:nvPr/>
            </p:nvSpPr>
            <p:spPr>
              <a:xfrm>
                <a:off x="1483025" y="1723150"/>
                <a:ext cx="275175" cy="230725"/>
              </a:xfrm>
              <a:custGeom>
                <a:avLst/>
                <a:gdLst/>
                <a:ahLst/>
                <a:cxnLst/>
                <a:rect l="l" t="t" r="r" b="b"/>
                <a:pathLst>
                  <a:path w="11007" h="9229" extrusionOk="0">
                    <a:moveTo>
                      <a:pt x="83" y="1"/>
                    </a:moveTo>
                    <a:lnTo>
                      <a:pt x="1" y="83"/>
                    </a:lnTo>
                    <a:lnTo>
                      <a:pt x="2223" y="2303"/>
                    </a:lnTo>
                    <a:lnTo>
                      <a:pt x="2239" y="2319"/>
                    </a:lnTo>
                    <a:lnTo>
                      <a:pt x="4003" y="2319"/>
                    </a:lnTo>
                    <a:lnTo>
                      <a:pt x="10924" y="9229"/>
                    </a:lnTo>
                    <a:lnTo>
                      <a:pt x="11007" y="9146"/>
                    </a:lnTo>
                    <a:lnTo>
                      <a:pt x="4070" y="2220"/>
                    </a:lnTo>
                    <a:lnTo>
                      <a:pt x="4050" y="2201"/>
                    </a:lnTo>
                    <a:lnTo>
                      <a:pt x="2289" y="2201"/>
                    </a:lnTo>
                    <a:lnTo>
                      <a:pt x="83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3" name="Google Shape;3773;p37"/>
              <p:cNvSpPr/>
              <p:nvPr/>
            </p:nvSpPr>
            <p:spPr>
              <a:xfrm>
                <a:off x="2147125" y="961250"/>
                <a:ext cx="142825" cy="1564550"/>
              </a:xfrm>
              <a:custGeom>
                <a:avLst/>
                <a:gdLst/>
                <a:ahLst/>
                <a:cxnLst/>
                <a:rect l="l" t="t" r="r" b="b"/>
                <a:pathLst>
                  <a:path w="5713" h="62582" extrusionOk="0">
                    <a:moveTo>
                      <a:pt x="1618" y="1"/>
                    </a:moveTo>
                    <a:lnTo>
                      <a:pt x="1618" y="12892"/>
                    </a:lnTo>
                    <a:lnTo>
                      <a:pt x="1" y="14521"/>
                    </a:lnTo>
                    <a:lnTo>
                      <a:pt x="1" y="20105"/>
                    </a:lnTo>
                    <a:lnTo>
                      <a:pt x="2974" y="23056"/>
                    </a:lnTo>
                    <a:lnTo>
                      <a:pt x="2974" y="28299"/>
                    </a:lnTo>
                    <a:lnTo>
                      <a:pt x="5083" y="30388"/>
                    </a:lnTo>
                    <a:lnTo>
                      <a:pt x="5083" y="61869"/>
                    </a:lnTo>
                    <a:cubicBezTo>
                      <a:pt x="4986" y="61941"/>
                      <a:pt x="4923" y="62054"/>
                      <a:pt x="4923" y="62184"/>
                    </a:cubicBezTo>
                    <a:cubicBezTo>
                      <a:pt x="4923" y="62402"/>
                      <a:pt x="5099" y="62581"/>
                      <a:pt x="5318" y="62581"/>
                    </a:cubicBezTo>
                    <a:cubicBezTo>
                      <a:pt x="5536" y="62581"/>
                      <a:pt x="5712" y="62402"/>
                      <a:pt x="5712" y="62184"/>
                    </a:cubicBezTo>
                    <a:cubicBezTo>
                      <a:pt x="5712" y="62054"/>
                      <a:pt x="5649" y="61941"/>
                      <a:pt x="5552" y="61869"/>
                    </a:cubicBezTo>
                    <a:lnTo>
                      <a:pt x="5552" y="30192"/>
                    </a:lnTo>
                    <a:lnTo>
                      <a:pt x="3446" y="28100"/>
                    </a:lnTo>
                    <a:lnTo>
                      <a:pt x="3446" y="22860"/>
                    </a:lnTo>
                    <a:lnTo>
                      <a:pt x="473" y="19909"/>
                    </a:lnTo>
                    <a:lnTo>
                      <a:pt x="473" y="14714"/>
                    </a:lnTo>
                    <a:lnTo>
                      <a:pt x="2088" y="13086"/>
                    </a:lnTo>
                    <a:lnTo>
                      <a:pt x="2088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4" name="Google Shape;3774;p37"/>
              <p:cNvSpPr/>
              <p:nvPr/>
            </p:nvSpPr>
            <p:spPr>
              <a:xfrm>
                <a:off x="2231200" y="2262975"/>
                <a:ext cx="19750" cy="19750"/>
              </a:xfrm>
              <a:custGeom>
                <a:avLst/>
                <a:gdLst/>
                <a:ahLst/>
                <a:cxnLst/>
                <a:rect l="l" t="t" r="r" b="b"/>
                <a:pathLst>
                  <a:path w="790" h="790" extrusionOk="0">
                    <a:moveTo>
                      <a:pt x="395" y="0"/>
                    </a:moveTo>
                    <a:cubicBezTo>
                      <a:pt x="177" y="0"/>
                      <a:pt x="0" y="177"/>
                      <a:pt x="0" y="395"/>
                    </a:cubicBezTo>
                    <a:cubicBezTo>
                      <a:pt x="0" y="613"/>
                      <a:pt x="177" y="790"/>
                      <a:pt x="395" y="790"/>
                    </a:cubicBezTo>
                    <a:cubicBezTo>
                      <a:pt x="613" y="790"/>
                      <a:pt x="790" y="613"/>
                      <a:pt x="790" y="395"/>
                    </a:cubicBezTo>
                    <a:cubicBezTo>
                      <a:pt x="790" y="177"/>
                      <a:pt x="613" y="0"/>
                      <a:pt x="395" y="0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5" name="Google Shape;3775;p37"/>
              <p:cNvSpPr/>
              <p:nvPr/>
            </p:nvSpPr>
            <p:spPr>
              <a:xfrm>
                <a:off x="1477850" y="1868700"/>
                <a:ext cx="368000" cy="307950"/>
              </a:xfrm>
              <a:custGeom>
                <a:avLst/>
                <a:gdLst/>
                <a:ahLst/>
                <a:cxnLst/>
                <a:rect l="l" t="t" r="r" b="b"/>
                <a:pathLst>
                  <a:path w="14720" h="12318" extrusionOk="0">
                    <a:moveTo>
                      <a:pt x="14383" y="11760"/>
                    </a:moveTo>
                    <a:cubicBezTo>
                      <a:pt x="14504" y="11760"/>
                      <a:pt x="14601" y="11857"/>
                      <a:pt x="14601" y="11981"/>
                    </a:cubicBezTo>
                    <a:cubicBezTo>
                      <a:pt x="14601" y="12103"/>
                      <a:pt x="14504" y="12199"/>
                      <a:pt x="14383" y="12199"/>
                    </a:cubicBezTo>
                    <a:cubicBezTo>
                      <a:pt x="14259" y="12199"/>
                      <a:pt x="14162" y="12103"/>
                      <a:pt x="14162" y="11981"/>
                    </a:cubicBezTo>
                    <a:cubicBezTo>
                      <a:pt x="14162" y="11860"/>
                      <a:pt x="14261" y="11760"/>
                      <a:pt x="14383" y="11760"/>
                    </a:cubicBezTo>
                    <a:close/>
                    <a:moveTo>
                      <a:pt x="83" y="1"/>
                    </a:moveTo>
                    <a:lnTo>
                      <a:pt x="1" y="83"/>
                    </a:lnTo>
                    <a:lnTo>
                      <a:pt x="5607" y="5682"/>
                    </a:lnTo>
                    <a:lnTo>
                      <a:pt x="5607" y="6725"/>
                    </a:lnTo>
                    <a:lnTo>
                      <a:pt x="6397" y="7512"/>
                    </a:lnTo>
                    <a:lnTo>
                      <a:pt x="9820" y="7512"/>
                    </a:lnTo>
                    <a:lnTo>
                      <a:pt x="14104" y="11788"/>
                    </a:lnTo>
                    <a:cubicBezTo>
                      <a:pt x="14065" y="11840"/>
                      <a:pt x="14043" y="11909"/>
                      <a:pt x="14043" y="11981"/>
                    </a:cubicBezTo>
                    <a:cubicBezTo>
                      <a:pt x="14043" y="12166"/>
                      <a:pt x="14195" y="12318"/>
                      <a:pt x="14383" y="12318"/>
                    </a:cubicBezTo>
                    <a:cubicBezTo>
                      <a:pt x="14568" y="12318"/>
                      <a:pt x="14720" y="12166"/>
                      <a:pt x="14720" y="11981"/>
                    </a:cubicBezTo>
                    <a:cubicBezTo>
                      <a:pt x="14720" y="11793"/>
                      <a:pt x="14568" y="11642"/>
                      <a:pt x="14383" y="11642"/>
                    </a:cubicBezTo>
                    <a:cubicBezTo>
                      <a:pt x="14308" y="11642"/>
                      <a:pt x="14242" y="11664"/>
                      <a:pt x="14187" y="11702"/>
                    </a:cubicBezTo>
                    <a:lnTo>
                      <a:pt x="9886" y="7410"/>
                    </a:lnTo>
                    <a:lnTo>
                      <a:pt x="9869" y="7393"/>
                    </a:lnTo>
                    <a:lnTo>
                      <a:pt x="6444" y="7393"/>
                    </a:lnTo>
                    <a:lnTo>
                      <a:pt x="5726" y="6675"/>
                    </a:lnTo>
                    <a:lnTo>
                      <a:pt x="5726" y="5632"/>
                    </a:lnTo>
                    <a:lnTo>
                      <a:pt x="83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6" name="Google Shape;3776;p37"/>
              <p:cNvSpPr/>
              <p:nvPr/>
            </p:nvSpPr>
            <p:spPr>
              <a:xfrm>
                <a:off x="1729550" y="2124325"/>
                <a:ext cx="19750" cy="19825"/>
              </a:xfrm>
              <a:custGeom>
                <a:avLst/>
                <a:gdLst/>
                <a:ahLst/>
                <a:cxnLst/>
                <a:rect l="l" t="t" r="r" b="b"/>
                <a:pathLst>
                  <a:path w="790" h="793" extrusionOk="0">
                    <a:moveTo>
                      <a:pt x="395" y="0"/>
                    </a:moveTo>
                    <a:cubicBezTo>
                      <a:pt x="177" y="0"/>
                      <a:pt x="0" y="180"/>
                      <a:pt x="0" y="398"/>
                    </a:cubicBezTo>
                    <a:cubicBezTo>
                      <a:pt x="0" y="616"/>
                      <a:pt x="177" y="793"/>
                      <a:pt x="395" y="793"/>
                    </a:cubicBezTo>
                    <a:cubicBezTo>
                      <a:pt x="613" y="793"/>
                      <a:pt x="790" y="616"/>
                      <a:pt x="790" y="398"/>
                    </a:cubicBezTo>
                    <a:cubicBezTo>
                      <a:pt x="790" y="180"/>
                      <a:pt x="613" y="0"/>
                      <a:pt x="395" y="0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7" name="Google Shape;3777;p37"/>
              <p:cNvSpPr/>
              <p:nvPr/>
            </p:nvSpPr>
            <p:spPr>
              <a:xfrm>
                <a:off x="1754325" y="2149225"/>
                <a:ext cx="16925" cy="16950"/>
              </a:xfrm>
              <a:custGeom>
                <a:avLst/>
                <a:gdLst/>
                <a:ahLst/>
                <a:cxnLst/>
                <a:rect l="l" t="t" r="r" b="b"/>
                <a:pathLst>
                  <a:path w="677" h="678" extrusionOk="0">
                    <a:moveTo>
                      <a:pt x="340" y="120"/>
                    </a:moveTo>
                    <a:cubicBezTo>
                      <a:pt x="461" y="120"/>
                      <a:pt x="558" y="216"/>
                      <a:pt x="558" y="340"/>
                    </a:cubicBezTo>
                    <a:cubicBezTo>
                      <a:pt x="560" y="462"/>
                      <a:pt x="461" y="559"/>
                      <a:pt x="340" y="559"/>
                    </a:cubicBezTo>
                    <a:cubicBezTo>
                      <a:pt x="218" y="559"/>
                      <a:pt x="119" y="462"/>
                      <a:pt x="119" y="340"/>
                    </a:cubicBezTo>
                    <a:cubicBezTo>
                      <a:pt x="119" y="219"/>
                      <a:pt x="218" y="120"/>
                      <a:pt x="340" y="120"/>
                    </a:cubicBezTo>
                    <a:close/>
                    <a:moveTo>
                      <a:pt x="340" y="1"/>
                    </a:moveTo>
                    <a:cubicBezTo>
                      <a:pt x="152" y="1"/>
                      <a:pt x="0" y="153"/>
                      <a:pt x="0" y="338"/>
                    </a:cubicBezTo>
                    <a:cubicBezTo>
                      <a:pt x="0" y="525"/>
                      <a:pt x="152" y="677"/>
                      <a:pt x="340" y="677"/>
                    </a:cubicBezTo>
                    <a:cubicBezTo>
                      <a:pt x="525" y="677"/>
                      <a:pt x="676" y="525"/>
                      <a:pt x="676" y="338"/>
                    </a:cubicBezTo>
                    <a:cubicBezTo>
                      <a:pt x="676" y="153"/>
                      <a:pt x="525" y="1"/>
                      <a:pt x="340" y="1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8" name="Google Shape;3778;p37"/>
              <p:cNvSpPr/>
              <p:nvPr/>
            </p:nvSpPr>
            <p:spPr>
              <a:xfrm>
                <a:off x="1467700" y="1889200"/>
                <a:ext cx="136950" cy="182975"/>
              </a:xfrm>
              <a:custGeom>
                <a:avLst/>
                <a:gdLst/>
                <a:ahLst/>
                <a:cxnLst/>
                <a:rect l="l" t="t" r="r" b="b"/>
                <a:pathLst>
                  <a:path w="5478" h="7319" extrusionOk="0">
                    <a:moveTo>
                      <a:pt x="5138" y="6761"/>
                    </a:moveTo>
                    <a:cubicBezTo>
                      <a:pt x="5260" y="6761"/>
                      <a:pt x="5359" y="6860"/>
                      <a:pt x="5359" y="6982"/>
                    </a:cubicBezTo>
                    <a:cubicBezTo>
                      <a:pt x="5359" y="7103"/>
                      <a:pt x="5260" y="7203"/>
                      <a:pt x="5138" y="7203"/>
                    </a:cubicBezTo>
                    <a:cubicBezTo>
                      <a:pt x="5017" y="7203"/>
                      <a:pt x="4917" y="7103"/>
                      <a:pt x="4917" y="6982"/>
                    </a:cubicBezTo>
                    <a:cubicBezTo>
                      <a:pt x="4917" y="6860"/>
                      <a:pt x="5017" y="6761"/>
                      <a:pt x="5138" y="6761"/>
                    </a:cubicBezTo>
                    <a:close/>
                    <a:moveTo>
                      <a:pt x="84" y="0"/>
                    </a:moveTo>
                    <a:lnTo>
                      <a:pt x="1" y="83"/>
                    </a:lnTo>
                    <a:lnTo>
                      <a:pt x="5080" y="5157"/>
                    </a:lnTo>
                    <a:lnTo>
                      <a:pt x="5080" y="6648"/>
                    </a:lnTo>
                    <a:cubicBezTo>
                      <a:pt x="4923" y="6675"/>
                      <a:pt x="4801" y="6813"/>
                      <a:pt x="4801" y="6982"/>
                    </a:cubicBezTo>
                    <a:cubicBezTo>
                      <a:pt x="4801" y="7167"/>
                      <a:pt x="4953" y="7318"/>
                      <a:pt x="5138" y="7318"/>
                    </a:cubicBezTo>
                    <a:cubicBezTo>
                      <a:pt x="5326" y="7318"/>
                      <a:pt x="5478" y="7167"/>
                      <a:pt x="5478" y="6982"/>
                    </a:cubicBezTo>
                    <a:cubicBezTo>
                      <a:pt x="5478" y="6813"/>
                      <a:pt x="5356" y="6675"/>
                      <a:pt x="5199" y="6648"/>
                    </a:cubicBezTo>
                    <a:lnTo>
                      <a:pt x="5199" y="5107"/>
                    </a:lnTo>
                    <a:lnTo>
                      <a:pt x="84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9" name="Google Shape;3779;p37"/>
              <p:cNvSpPr/>
              <p:nvPr/>
            </p:nvSpPr>
            <p:spPr>
              <a:xfrm>
                <a:off x="2292900" y="1611075"/>
                <a:ext cx="17000" cy="16925"/>
              </a:xfrm>
              <a:custGeom>
                <a:avLst/>
                <a:gdLst/>
                <a:ahLst/>
                <a:cxnLst/>
                <a:rect l="l" t="t" r="r" b="b"/>
                <a:pathLst>
                  <a:path w="680" h="677" extrusionOk="0">
                    <a:moveTo>
                      <a:pt x="340" y="119"/>
                    </a:moveTo>
                    <a:cubicBezTo>
                      <a:pt x="461" y="119"/>
                      <a:pt x="560" y="219"/>
                      <a:pt x="560" y="340"/>
                    </a:cubicBezTo>
                    <a:cubicBezTo>
                      <a:pt x="560" y="462"/>
                      <a:pt x="461" y="561"/>
                      <a:pt x="340" y="561"/>
                    </a:cubicBezTo>
                    <a:cubicBezTo>
                      <a:pt x="218" y="561"/>
                      <a:pt x="119" y="462"/>
                      <a:pt x="119" y="340"/>
                    </a:cubicBezTo>
                    <a:cubicBezTo>
                      <a:pt x="119" y="219"/>
                      <a:pt x="218" y="119"/>
                      <a:pt x="340" y="119"/>
                    </a:cubicBezTo>
                    <a:close/>
                    <a:moveTo>
                      <a:pt x="340" y="1"/>
                    </a:moveTo>
                    <a:cubicBezTo>
                      <a:pt x="152" y="1"/>
                      <a:pt x="0" y="152"/>
                      <a:pt x="0" y="340"/>
                    </a:cubicBezTo>
                    <a:cubicBezTo>
                      <a:pt x="0" y="525"/>
                      <a:pt x="152" y="677"/>
                      <a:pt x="340" y="677"/>
                    </a:cubicBezTo>
                    <a:cubicBezTo>
                      <a:pt x="527" y="677"/>
                      <a:pt x="679" y="525"/>
                      <a:pt x="679" y="340"/>
                    </a:cubicBezTo>
                    <a:cubicBezTo>
                      <a:pt x="679" y="152"/>
                      <a:pt x="527" y="1"/>
                      <a:pt x="340" y="1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0" name="Google Shape;3780;p37"/>
              <p:cNvSpPr/>
              <p:nvPr/>
            </p:nvSpPr>
            <p:spPr>
              <a:xfrm>
                <a:off x="1478875" y="1479550"/>
                <a:ext cx="477800" cy="641750"/>
              </a:xfrm>
              <a:custGeom>
                <a:avLst/>
                <a:gdLst/>
                <a:ahLst/>
                <a:cxnLst/>
                <a:rect l="l" t="t" r="r" b="b"/>
                <a:pathLst>
                  <a:path w="19112" h="25670" extrusionOk="0">
                    <a:moveTo>
                      <a:pt x="18775" y="25112"/>
                    </a:moveTo>
                    <a:cubicBezTo>
                      <a:pt x="18897" y="25112"/>
                      <a:pt x="18996" y="25212"/>
                      <a:pt x="18996" y="25333"/>
                    </a:cubicBezTo>
                    <a:cubicBezTo>
                      <a:pt x="18996" y="25455"/>
                      <a:pt x="18897" y="25554"/>
                      <a:pt x="18775" y="25554"/>
                    </a:cubicBezTo>
                    <a:cubicBezTo>
                      <a:pt x="18654" y="25554"/>
                      <a:pt x="18554" y="25455"/>
                      <a:pt x="18554" y="25333"/>
                    </a:cubicBezTo>
                    <a:cubicBezTo>
                      <a:pt x="18554" y="25212"/>
                      <a:pt x="18654" y="25112"/>
                      <a:pt x="18775" y="25112"/>
                    </a:cubicBezTo>
                    <a:close/>
                    <a:moveTo>
                      <a:pt x="1" y="0"/>
                    </a:moveTo>
                    <a:lnTo>
                      <a:pt x="1" y="119"/>
                    </a:lnTo>
                    <a:lnTo>
                      <a:pt x="2690" y="119"/>
                    </a:lnTo>
                    <a:lnTo>
                      <a:pt x="3385" y="823"/>
                    </a:lnTo>
                    <a:lnTo>
                      <a:pt x="3385" y="10051"/>
                    </a:lnTo>
                    <a:lnTo>
                      <a:pt x="18496" y="25140"/>
                    </a:lnTo>
                    <a:cubicBezTo>
                      <a:pt x="18460" y="25195"/>
                      <a:pt x="18436" y="25261"/>
                      <a:pt x="18436" y="25333"/>
                    </a:cubicBezTo>
                    <a:cubicBezTo>
                      <a:pt x="18436" y="25518"/>
                      <a:pt x="18587" y="25670"/>
                      <a:pt x="18775" y="25670"/>
                    </a:cubicBezTo>
                    <a:cubicBezTo>
                      <a:pt x="18960" y="25670"/>
                      <a:pt x="19112" y="25518"/>
                      <a:pt x="19112" y="25333"/>
                    </a:cubicBezTo>
                    <a:cubicBezTo>
                      <a:pt x="19112" y="25145"/>
                      <a:pt x="18960" y="24994"/>
                      <a:pt x="18775" y="24994"/>
                    </a:cubicBezTo>
                    <a:cubicBezTo>
                      <a:pt x="18703" y="24994"/>
                      <a:pt x="18637" y="25018"/>
                      <a:pt x="18582" y="25057"/>
                    </a:cubicBezTo>
                    <a:lnTo>
                      <a:pt x="3501" y="10004"/>
                    </a:lnTo>
                    <a:lnTo>
                      <a:pt x="3501" y="773"/>
                    </a:lnTo>
                    <a:lnTo>
                      <a:pt x="2739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1" name="Google Shape;3781;p37"/>
              <p:cNvSpPr/>
              <p:nvPr/>
            </p:nvSpPr>
            <p:spPr>
              <a:xfrm>
                <a:off x="1467775" y="1794925"/>
                <a:ext cx="496025" cy="426050"/>
              </a:xfrm>
              <a:custGeom>
                <a:avLst/>
                <a:gdLst/>
                <a:ahLst/>
                <a:cxnLst/>
                <a:rect l="l" t="t" r="r" b="b"/>
                <a:pathLst>
                  <a:path w="19841" h="17042" extrusionOk="0">
                    <a:moveTo>
                      <a:pt x="332" y="1"/>
                    </a:moveTo>
                    <a:lnTo>
                      <a:pt x="1" y="335"/>
                    </a:lnTo>
                    <a:lnTo>
                      <a:pt x="8691" y="8961"/>
                    </a:lnTo>
                    <a:lnTo>
                      <a:pt x="11368" y="8961"/>
                    </a:lnTo>
                    <a:lnTo>
                      <a:pt x="19053" y="16591"/>
                    </a:lnTo>
                    <a:cubicBezTo>
                      <a:pt x="19051" y="16608"/>
                      <a:pt x="19048" y="16627"/>
                      <a:pt x="19048" y="16644"/>
                    </a:cubicBezTo>
                    <a:cubicBezTo>
                      <a:pt x="19048" y="16864"/>
                      <a:pt x="19225" y="17041"/>
                      <a:pt x="19443" y="17041"/>
                    </a:cubicBezTo>
                    <a:cubicBezTo>
                      <a:pt x="19661" y="17041"/>
                      <a:pt x="19840" y="16864"/>
                      <a:pt x="19840" y="16644"/>
                    </a:cubicBezTo>
                    <a:cubicBezTo>
                      <a:pt x="19837" y="16425"/>
                      <a:pt x="19661" y="16249"/>
                      <a:pt x="19443" y="16249"/>
                    </a:cubicBezTo>
                    <a:cubicBezTo>
                      <a:pt x="19423" y="16249"/>
                      <a:pt x="19404" y="16252"/>
                      <a:pt x="19385" y="16254"/>
                    </a:cubicBezTo>
                    <a:lnTo>
                      <a:pt x="11561" y="8489"/>
                    </a:lnTo>
                    <a:lnTo>
                      <a:pt x="8884" y="8489"/>
                    </a:lnTo>
                    <a:lnTo>
                      <a:pt x="332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2" name="Google Shape;3782;p37"/>
              <p:cNvSpPr/>
              <p:nvPr/>
            </p:nvSpPr>
            <p:spPr>
              <a:xfrm>
                <a:off x="1707600" y="2102300"/>
                <a:ext cx="16925" cy="16950"/>
              </a:xfrm>
              <a:custGeom>
                <a:avLst/>
                <a:gdLst/>
                <a:ahLst/>
                <a:cxnLst/>
                <a:rect l="l" t="t" r="r" b="b"/>
                <a:pathLst>
                  <a:path w="677" h="678" extrusionOk="0">
                    <a:moveTo>
                      <a:pt x="337" y="117"/>
                    </a:moveTo>
                    <a:cubicBezTo>
                      <a:pt x="461" y="117"/>
                      <a:pt x="558" y="216"/>
                      <a:pt x="558" y="338"/>
                    </a:cubicBezTo>
                    <a:cubicBezTo>
                      <a:pt x="558" y="459"/>
                      <a:pt x="461" y="558"/>
                      <a:pt x="337" y="558"/>
                    </a:cubicBezTo>
                    <a:cubicBezTo>
                      <a:pt x="216" y="558"/>
                      <a:pt x="119" y="459"/>
                      <a:pt x="119" y="338"/>
                    </a:cubicBezTo>
                    <a:cubicBezTo>
                      <a:pt x="119" y="216"/>
                      <a:pt x="216" y="117"/>
                      <a:pt x="337" y="117"/>
                    </a:cubicBezTo>
                    <a:close/>
                    <a:moveTo>
                      <a:pt x="337" y="1"/>
                    </a:moveTo>
                    <a:cubicBezTo>
                      <a:pt x="152" y="1"/>
                      <a:pt x="0" y="153"/>
                      <a:pt x="0" y="338"/>
                    </a:cubicBezTo>
                    <a:cubicBezTo>
                      <a:pt x="0" y="525"/>
                      <a:pt x="152" y="677"/>
                      <a:pt x="337" y="677"/>
                    </a:cubicBezTo>
                    <a:cubicBezTo>
                      <a:pt x="525" y="677"/>
                      <a:pt x="677" y="525"/>
                      <a:pt x="677" y="338"/>
                    </a:cubicBezTo>
                    <a:cubicBezTo>
                      <a:pt x="677" y="153"/>
                      <a:pt x="525" y="1"/>
                      <a:pt x="337" y="1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3" name="Google Shape;3783;p37"/>
              <p:cNvSpPr/>
              <p:nvPr/>
            </p:nvSpPr>
            <p:spPr>
              <a:xfrm>
                <a:off x="2694325" y="1972500"/>
                <a:ext cx="284150" cy="305875"/>
              </a:xfrm>
              <a:custGeom>
                <a:avLst/>
                <a:gdLst/>
                <a:ahLst/>
                <a:cxnLst/>
                <a:rect l="l" t="t" r="r" b="b"/>
                <a:pathLst>
                  <a:path w="11366" h="12235" extrusionOk="0">
                    <a:moveTo>
                      <a:pt x="338" y="11677"/>
                    </a:moveTo>
                    <a:cubicBezTo>
                      <a:pt x="459" y="11677"/>
                      <a:pt x="558" y="11777"/>
                      <a:pt x="558" y="11898"/>
                    </a:cubicBezTo>
                    <a:cubicBezTo>
                      <a:pt x="558" y="12019"/>
                      <a:pt x="459" y="12119"/>
                      <a:pt x="338" y="12119"/>
                    </a:cubicBezTo>
                    <a:cubicBezTo>
                      <a:pt x="216" y="12119"/>
                      <a:pt x="117" y="12019"/>
                      <a:pt x="117" y="11898"/>
                    </a:cubicBezTo>
                    <a:cubicBezTo>
                      <a:pt x="117" y="11777"/>
                      <a:pt x="216" y="11677"/>
                      <a:pt x="338" y="11677"/>
                    </a:cubicBezTo>
                    <a:close/>
                    <a:moveTo>
                      <a:pt x="4296" y="0"/>
                    </a:moveTo>
                    <a:lnTo>
                      <a:pt x="3603" y="699"/>
                    </a:lnTo>
                    <a:lnTo>
                      <a:pt x="3603" y="5124"/>
                    </a:lnTo>
                    <a:lnTo>
                      <a:pt x="296" y="8453"/>
                    </a:lnTo>
                    <a:lnTo>
                      <a:pt x="280" y="8469"/>
                    </a:lnTo>
                    <a:lnTo>
                      <a:pt x="280" y="11564"/>
                    </a:lnTo>
                    <a:cubicBezTo>
                      <a:pt x="122" y="11594"/>
                      <a:pt x="1" y="11732"/>
                      <a:pt x="1" y="11898"/>
                    </a:cubicBezTo>
                    <a:cubicBezTo>
                      <a:pt x="1" y="12083"/>
                      <a:pt x="153" y="12235"/>
                      <a:pt x="338" y="12235"/>
                    </a:cubicBezTo>
                    <a:cubicBezTo>
                      <a:pt x="525" y="12235"/>
                      <a:pt x="677" y="12083"/>
                      <a:pt x="677" y="11898"/>
                    </a:cubicBezTo>
                    <a:cubicBezTo>
                      <a:pt x="677" y="11732"/>
                      <a:pt x="556" y="11594"/>
                      <a:pt x="398" y="11564"/>
                    </a:cubicBezTo>
                    <a:lnTo>
                      <a:pt x="398" y="8519"/>
                    </a:lnTo>
                    <a:lnTo>
                      <a:pt x="3719" y="5171"/>
                    </a:lnTo>
                    <a:lnTo>
                      <a:pt x="3719" y="748"/>
                    </a:lnTo>
                    <a:lnTo>
                      <a:pt x="4346" y="119"/>
                    </a:lnTo>
                    <a:lnTo>
                      <a:pt x="11366" y="119"/>
                    </a:lnTo>
                    <a:lnTo>
                      <a:pt x="11366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4" name="Google Shape;3784;p37"/>
              <p:cNvSpPr/>
              <p:nvPr/>
            </p:nvSpPr>
            <p:spPr>
              <a:xfrm>
                <a:off x="2883975" y="2012650"/>
                <a:ext cx="19775" cy="19850"/>
              </a:xfrm>
              <a:custGeom>
                <a:avLst/>
                <a:gdLst/>
                <a:ahLst/>
                <a:cxnLst/>
                <a:rect l="l" t="t" r="r" b="b"/>
                <a:pathLst>
                  <a:path w="791" h="794" extrusionOk="0">
                    <a:moveTo>
                      <a:pt x="395" y="1"/>
                    </a:moveTo>
                    <a:cubicBezTo>
                      <a:pt x="177" y="1"/>
                      <a:pt x="1" y="178"/>
                      <a:pt x="1" y="398"/>
                    </a:cubicBezTo>
                    <a:cubicBezTo>
                      <a:pt x="1" y="616"/>
                      <a:pt x="177" y="793"/>
                      <a:pt x="395" y="793"/>
                    </a:cubicBezTo>
                    <a:cubicBezTo>
                      <a:pt x="613" y="793"/>
                      <a:pt x="790" y="616"/>
                      <a:pt x="790" y="398"/>
                    </a:cubicBezTo>
                    <a:cubicBezTo>
                      <a:pt x="790" y="178"/>
                      <a:pt x="613" y="1"/>
                      <a:pt x="395" y="1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5" name="Google Shape;3785;p37"/>
              <p:cNvSpPr/>
              <p:nvPr/>
            </p:nvSpPr>
            <p:spPr>
              <a:xfrm>
                <a:off x="2855125" y="2014100"/>
                <a:ext cx="16950" cy="16950"/>
              </a:xfrm>
              <a:custGeom>
                <a:avLst/>
                <a:gdLst/>
                <a:ahLst/>
                <a:cxnLst/>
                <a:rect l="l" t="t" r="r" b="b"/>
                <a:pathLst>
                  <a:path w="678" h="678" extrusionOk="0">
                    <a:moveTo>
                      <a:pt x="340" y="117"/>
                    </a:moveTo>
                    <a:cubicBezTo>
                      <a:pt x="462" y="117"/>
                      <a:pt x="561" y="216"/>
                      <a:pt x="561" y="338"/>
                    </a:cubicBezTo>
                    <a:cubicBezTo>
                      <a:pt x="561" y="462"/>
                      <a:pt x="462" y="558"/>
                      <a:pt x="340" y="558"/>
                    </a:cubicBezTo>
                    <a:cubicBezTo>
                      <a:pt x="219" y="558"/>
                      <a:pt x="119" y="459"/>
                      <a:pt x="119" y="338"/>
                    </a:cubicBezTo>
                    <a:cubicBezTo>
                      <a:pt x="119" y="216"/>
                      <a:pt x="219" y="117"/>
                      <a:pt x="340" y="117"/>
                    </a:cubicBezTo>
                    <a:close/>
                    <a:moveTo>
                      <a:pt x="340" y="1"/>
                    </a:moveTo>
                    <a:cubicBezTo>
                      <a:pt x="153" y="1"/>
                      <a:pt x="1" y="153"/>
                      <a:pt x="1" y="338"/>
                    </a:cubicBezTo>
                    <a:cubicBezTo>
                      <a:pt x="1" y="525"/>
                      <a:pt x="153" y="677"/>
                      <a:pt x="340" y="677"/>
                    </a:cubicBezTo>
                    <a:cubicBezTo>
                      <a:pt x="525" y="677"/>
                      <a:pt x="677" y="525"/>
                      <a:pt x="677" y="338"/>
                    </a:cubicBezTo>
                    <a:cubicBezTo>
                      <a:pt x="677" y="153"/>
                      <a:pt x="525" y="1"/>
                      <a:pt x="340" y="1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6" name="Google Shape;3786;p37"/>
              <p:cNvSpPr/>
              <p:nvPr/>
            </p:nvSpPr>
            <p:spPr>
              <a:xfrm>
                <a:off x="2504275" y="1775475"/>
                <a:ext cx="497125" cy="627900"/>
              </a:xfrm>
              <a:custGeom>
                <a:avLst/>
                <a:gdLst/>
                <a:ahLst/>
                <a:cxnLst/>
                <a:rect l="l" t="t" r="r" b="b"/>
                <a:pathLst>
                  <a:path w="19885" h="25116" extrusionOk="0">
                    <a:moveTo>
                      <a:pt x="19550" y="0"/>
                    </a:moveTo>
                    <a:lnTo>
                      <a:pt x="15318" y="4262"/>
                    </a:lnTo>
                    <a:lnTo>
                      <a:pt x="8448" y="4262"/>
                    </a:lnTo>
                    <a:lnTo>
                      <a:pt x="161" y="12613"/>
                    </a:lnTo>
                    <a:lnTo>
                      <a:pt x="161" y="24403"/>
                    </a:lnTo>
                    <a:cubicBezTo>
                      <a:pt x="64" y="24477"/>
                      <a:pt x="0" y="24591"/>
                      <a:pt x="0" y="24720"/>
                    </a:cubicBezTo>
                    <a:cubicBezTo>
                      <a:pt x="0" y="24938"/>
                      <a:pt x="177" y="25115"/>
                      <a:pt x="395" y="25115"/>
                    </a:cubicBezTo>
                    <a:cubicBezTo>
                      <a:pt x="616" y="25115"/>
                      <a:pt x="793" y="24938"/>
                      <a:pt x="793" y="24720"/>
                    </a:cubicBezTo>
                    <a:cubicBezTo>
                      <a:pt x="793" y="24591"/>
                      <a:pt x="729" y="24477"/>
                      <a:pt x="633" y="24403"/>
                    </a:cubicBezTo>
                    <a:lnTo>
                      <a:pt x="633" y="12806"/>
                    </a:lnTo>
                    <a:lnTo>
                      <a:pt x="8644" y="4734"/>
                    </a:lnTo>
                    <a:lnTo>
                      <a:pt x="15514" y="4734"/>
                    </a:lnTo>
                    <a:lnTo>
                      <a:pt x="19884" y="331"/>
                    </a:lnTo>
                    <a:lnTo>
                      <a:pt x="19550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7" name="Google Shape;3787;p37"/>
              <p:cNvSpPr/>
              <p:nvPr/>
            </p:nvSpPr>
            <p:spPr>
              <a:xfrm>
                <a:off x="2824900" y="2014100"/>
                <a:ext cx="16925" cy="16950"/>
              </a:xfrm>
              <a:custGeom>
                <a:avLst/>
                <a:gdLst/>
                <a:ahLst/>
                <a:cxnLst/>
                <a:rect l="l" t="t" r="r" b="b"/>
                <a:pathLst>
                  <a:path w="677" h="678" extrusionOk="0">
                    <a:moveTo>
                      <a:pt x="340" y="117"/>
                    </a:moveTo>
                    <a:cubicBezTo>
                      <a:pt x="462" y="117"/>
                      <a:pt x="561" y="216"/>
                      <a:pt x="561" y="338"/>
                    </a:cubicBezTo>
                    <a:cubicBezTo>
                      <a:pt x="558" y="462"/>
                      <a:pt x="462" y="558"/>
                      <a:pt x="340" y="558"/>
                    </a:cubicBezTo>
                    <a:cubicBezTo>
                      <a:pt x="219" y="558"/>
                      <a:pt x="119" y="459"/>
                      <a:pt x="119" y="338"/>
                    </a:cubicBezTo>
                    <a:cubicBezTo>
                      <a:pt x="119" y="216"/>
                      <a:pt x="219" y="117"/>
                      <a:pt x="340" y="117"/>
                    </a:cubicBezTo>
                    <a:close/>
                    <a:moveTo>
                      <a:pt x="340" y="1"/>
                    </a:moveTo>
                    <a:cubicBezTo>
                      <a:pt x="153" y="1"/>
                      <a:pt x="1" y="153"/>
                      <a:pt x="1" y="338"/>
                    </a:cubicBezTo>
                    <a:cubicBezTo>
                      <a:pt x="1" y="525"/>
                      <a:pt x="153" y="677"/>
                      <a:pt x="340" y="677"/>
                    </a:cubicBezTo>
                    <a:cubicBezTo>
                      <a:pt x="525" y="677"/>
                      <a:pt x="677" y="525"/>
                      <a:pt x="677" y="338"/>
                    </a:cubicBezTo>
                    <a:cubicBezTo>
                      <a:pt x="677" y="153"/>
                      <a:pt x="525" y="1"/>
                      <a:pt x="340" y="1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8" name="Google Shape;3788;p37"/>
              <p:cNvSpPr/>
              <p:nvPr/>
            </p:nvSpPr>
            <p:spPr>
              <a:xfrm>
                <a:off x="2670875" y="1949175"/>
                <a:ext cx="307600" cy="329200"/>
              </a:xfrm>
              <a:custGeom>
                <a:avLst/>
                <a:gdLst/>
                <a:ahLst/>
                <a:cxnLst/>
                <a:rect l="l" t="t" r="r" b="b"/>
                <a:pathLst>
                  <a:path w="12304" h="13168" extrusionOk="0">
                    <a:moveTo>
                      <a:pt x="337" y="12610"/>
                    </a:moveTo>
                    <a:cubicBezTo>
                      <a:pt x="458" y="12610"/>
                      <a:pt x="558" y="12710"/>
                      <a:pt x="558" y="12831"/>
                    </a:cubicBezTo>
                    <a:cubicBezTo>
                      <a:pt x="558" y="12952"/>
                      <a:pt x="458" y="13052"/>
                      <a:pt x="337" y="13052"/>
                    </a:cubicBezTo>
                    <a:cubicBezTo>
                      <a:pt x="216" y="13052"/>
                      <a:pt x="116" y="12952"/>
                      <a:pt x="116" y="12831"/>
                    </a:cubicBezTo>
                    <a:cubicBezTo>
                      <a:pt x="116" y="12710"/>
                      <a:pt x="216" y="12610"/>
                      <a:pt x="337" y="12610"/>
                    </a:cubicBezTo>
                    <a:close/>
                    <a:moveTo>
                      <a:pt x="4928" y="0"/>
                    </a:moveTo>
                    <a:lnTo>
                      <a:pt x="3603" y="1336"/>
                    </a:lnTo>
                    <a:lnTo>
                      <a:pt x="3603" y="5761"/>
                    </a:lnTo>
                    <a:lnTo>
                      <a:pt x="296" y="9091"/>
                    </a:lnTo>
                    <a:lnTo>
                      <a:pt x="279" y="9107"/>
                    </a:lnTo>
                    <a:lnTo>
                      <a:pt x="279" y="12497"/>
                    </a:lnTo>
                    <a:cubicBezTo>
                      <a:pt x="119" y="12527"/>
                      <a:pt x="0" y="12665"/>
                      <a:pt x="0" y="12831"/>
                    </a:cubicBezTo>
                    <a:cubicBezTo>
                      <a:pt x="0" y="13016"/>
                      <a:pt x="152" y="13168"/>
                      <a:pt x="337" y="13168"/>
                    </a:cubicBezTo>
                    <a:cubicBezTo>
                      <a:pt x="525" y="13168"/>
                      <a:pt x="677" y="13016"/>
                      <a:pt x="677" y="12831"/>
                    </a:cubicBezTo>
                    <a:cubicBezTo>
                      <a:pt x="677" y="12665"/>
                      <a:pt x="555" y="12527"/>
                      <a:pt x="398" y="12497"/>
                    </a:cubicBezTo>
                    <a:lnTo>
                      <a:pt x="398" y="9157"/>
                    </a:lnTo>
                    <a:lnTo>
                      <a:pt x="3719" y="5808"/>
                    </a:lnTo>
                    <a:lnTo>
                      <a:pt x="3719" y="1383"/>
                    </a:lnTo>
                    <a:lnTo>
                      <a:pt x="4977" y="116"/>
                    </a:lnTo>
                    <a:lnTo>
                      <a:pt x="12304" y="116"/>
                    </a:lnTo>
                    <a:lnTo>
                      <a:pt x="12304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9" name="Google Shape;3789;p37"/>
              <p:cNvSpPr/>
              <p:nvPr/>
            </p:nvSpPr>
            <p:spPr>
              <a:xfrm>
                <a:off x="2647325" y="1851175"/>
                <a:ext cx="330400" cy="427275"/>
              </a:xfrm>
              <a:custGeom>
                <a:avLst/>
                <a:gdLst/>
                <a:ahLst/>
                <a:cxnLst/>
                <a:rect l="l" t="t" r="r" b="b"/>
                <a:pathLst>
                  <a:path w="13216" h="17091" extrusionOk="0">
                    <a:moveTo>
                      <a:pt x="340" y="16530"/>
                    </a:moveTo>
                    <a:cubicBezTo>
                      <a:pt x="462" y="16530"/>
                      <a:pt x="561" y="16630"/>
                      <a:pt x="561" y="16751"/>
                    </a:cubicBezTo>
                    <a:cubicBezTo>
                      <a:pt x="561" y="16872"/>
                      <a:pt x="462" y="16972"/>
                      <a:pt x="340" y="16972"/>
                    </a:cubicBezTo>
                    <a:cubicBezTo>
                      <a:pt x="219" y="16972"/>
                      <a:pt x="120" y="16872"/>
                      <a:pt x="120" y="16751"/>
                    </a:cubicBezTo>
                    <a:cubicBezTo>
                      <a:pt x="120" y="16630"/>
                      <a:pt x="219" y="16530"/>
                      <a:pt x="340" y="16530"/>
                    </a:cubicBezTo>
                    <a:close/>
                    <a:moveTo>
                      <a:pt x="13133" y="0"/>
                    </a:moveTo>
                    <a:lnTo>
                      <a:pt x="10173" y="2984"/>
                    </a:lnTo>
                    <a:lnTo>
                      <a:pt x="5577" y="2984"/>
                    </a:lnTo>
                    <a:lnTo>
                      <a:pt x="3614" y="4964"/>
                    </a:lnTo>
                    <a:lnTo>
                      <a:pt x="3614" y="9389"/>
                    </a:lnTo>
                    <a:lnTo>
                      <a:pt x="291" y="12735"/>
                    </a:lnTo>
                    <a:lnTo>
                      <a:pt x="282" y="16420"/>
                    </a:lnTo>
                    <a:cubicBezTo>
                      <a:pt x="122" y="16447"/>
                      <a:pt x="1" y="16585"/>
                      <a:pt x="1" y="16751"/>
                    </a:cubicBezTo>
                    <a:cubicBezTo>
                      <a:pt x="1" y="16939"/>
                      <a:pt x="153" y="17091"/>
                      <a:pt x="340" y="17091"/>
                    </a:cubicBezTo>
                    <a:cubicBezTo>
                      <a:pt x="528" y="17091"/>
                      <a:pt x="680" y="16939"/>
                      <a:pt x="680" y="16751"/>
                    </a:cubicBezTo>
                    <a:cubicBezTo>
                      <a:pt x="680" y="16585"/>
                      <a:pt x="559" y="16447"/>
                      <a:pt x="401" y="16417"/>
                    </a:cubicBezTo>
                    <a:lnTo>
                      <a:pt x="409" y="12784"/>
                    </a:lnTo>
                    <a:lnTo>
                      <a:pt x="3730" y="9436"/>
                    </a:lnTo>
                    <a:lnTo>
                      <a:pt x="3730" y="5011"/>
                    </a:lnTo>
                    <a:lnTo>
                      <a:pt x="5627" y="3103"/>
                    </a:lnTo>
                    <a:lnTo>
                      <a:pt x="10220" y="3103"/>
                    </a:lnTo>
                    <a:lnTo>
                      <a:pt x="13215" y="86"/>
                    </a:lnTo>
                    <a:lnTo>
                      <a:pt x="13133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0" name="Google Shape;3790;p37"/>
              <p:cNvSpPr/>
              <p:nvPr/>
            </p:nvSpPr>
            <p:spPr>
              <a:xfrm>
                <a:off x="2414275" y="1478925"/>
                <a:ext cx="324450" cy="777500"/>
              </a:xfrm>
              <a:custGeom>
                <a:avLst/>
                <a:gdLst/>
                <a:ahLst/>
                <a:cxnLst/>
                <a:rect l="l" t="t" r="r" b="b"/>
                <a:pathLst>
                  <a:path w="12978" h="31100" extrusionOk="0">
                    <a:moveTo>
                      <a:pt x="340" y="30540"/>
                    </a:moveTo>
                    <a:cubicBezTo>
                      <a:pt x="462" y="30540"/>
                      <a:pt x="561" y="30639"/>
                      <a:pt x="561" y="30760"/>
                    </a:cubicBezTo>
                    <a:cubicBezTo>
                      <a:pt x="561" y="30882"/>
                      <a:pt x="462" y="30981"/>
                      <a:pt x="340" y="30981"/>
                    </a:cubicBezTo>
                    <a:cubicBezTo>
                      <a:pt x="219" y="30981"/>
                      <a:pt x="119" y="30882"/>
                      <a:pt x="119" y="30760"/>
                    </a:cubicBezTo>
                    <a:cubicBezTo>
                      <a:pt x="119" y="30639"/>
                      <a:pt x="219" y="30540"/>
                      <a:pt x="340" y="30540"/>
                    </a:cubicBezTo>
                    <a:close/>
                    <a:moveTo>
                      <a:pt x="12895" y="0"/>
                    </a:moveTo>
                    <a:lnTo>
                      <a:pt x="4834" y="8097"/>
                    </a:lnTo>
                    <a:lnTo>
                      <a:pt x="4818" y="8116"/>
                    </a:lnTo>
                    <a:lnTo>
                      <a:pt x="4818" y="15097"/>
                    </a:lnTo>
                    <a:lnTo>
                      <a:pt x="953" y="18979"/>
                    </a:lnTo>
                    <a:lnTo>
                      <a:pt x="953" y="24364"/>
                    </a:lnTo>
                    <a:lnTo>
                      <a:pt x="282" y="25041"/>
                    </a:lnTo>
                    <a:lnTo>
                      <a:pt x="282" y="30429"/>
                    </a:lnTo>
                    <a:cubicBezTo>
                      <a:pt x="122" y="30457"/>
                      <a:pt x="1" y="30595"/>
                      <a:pt x="1" y="30760"/>
                    </a:cubicBezTo>
                    <a:cubicBezTo>
                      <a:pt x="1" y="30948"/>
                      <a:pt x="153" y="31100"/>
                      <a:pt x="340" y="31100"/>
                    </a:cubicBezTo>
                    <a:cubicBezTo>
                      <a:pt x="528" y="31100"/>
                      <a:pt x="680" y="30948"/>
                      <a:pt x="680" y="30760"/>
                    </a:cubicBezTo>
                    <a:cubicBezTo>
                      <a:pt x="680" y="30595"/>
                      <a:pt x="558" y="30457"/>
                      <a:pt x="398" y="30429"/>
                    </a:cubicBezTo>
                    <a:lnTo>
                      <a:pt x="398" y="25090"/>
                    </a:lnTo>
                    <a:lnTo>
                      <a:pt x="1072" y="24414"/>
                    </a:lnTo>
                    <a:lnTo>
                      <a:pt x="1072" y="19028"/>
                    </a:lnTo>
                    <a:lnTo>
                      <a:pt x="4936" y="15147"/>
                    </a:lnTo>
                    <a:lnTo>
                      <a:pt x="4936" y="8163"/>
                    </a:lnTo>
                    <a:lnTo>
                      <a:pt x="12978" y="83"/>
                    </a:lnTo>
                    <a:lnTo>
                      <a:pt x="12895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1" name="Google Shape;3791;p37"/>
              <p:cNvSpPr/>
              <p:nvPr/>
            </p:nvSpPr>
            <p:spPr>
              <a:xfrm>
                <a:off x="2294950" y="1643925"/>
                <a:ext cx="112925" cy="685675"/>
              </a:xfrm>
              <a:custGeom>
                <a:avLst/>
                <a:gdLst/>
                <a:ahLst/>
                <a:cxnLst/>
                <a:rect l="l" t="t" r="r" b="b"/>
                <a:pathLst>
                  <a:path w="4517" h="27427" extrusionOk="0">
                    <a:moveTo>
                      <a:pt x="338" y="26866"/>
                    </a:moveTo>
                    <a:cubicBezTo>
                      <a:pt x="462" y="26866"/>
                      <a:pt x="558" y="26965"/>
                      <a:pt x="558" y="27087"/>
                    </a:cubicBezTo>
                    <a:cubicBezTo>
                      <a:pt x="558" y="27208"/>
                      <a:pt x="462" y="27307"/>
                      <a:pt x="338" y="27307"/>
                    </a:cubicBezTo>
                    <a:cubicBezTo>
                      <a:pt x="216" y="27307"/>
                      <a:pt x="120" y="27208"/>
                      <a:pt x="120" y="27087"/>
                    </a:cubicBezTo>
                    <a:cubicBezTo>
                      <a:pt x="120" y="26965"/>
                      <a:pt x="216" y="26866"/>
                      <a:pt x="338" y="26866"/>
                    </a:cubicBezTo>
                    <a:close/>
                    <a:moveTo>
                      <a:pt x="4398" y="1"/>
                    </a:moveTo>
                    <a:lnTo>
                      <a:pt x="4398" y="6093"/>
                    </a:lnTo>
                    <a:lnTo>
                      <a:pt x="1097" y="9408"/>
                    </a:lnTo>
                    <a:lnTo>
                      <a:pt x="1077" y="9425"/>
                    </a:lnTo>
                    <a:lnTo>
                      <a:pt x="1077" y="19592"/>
                    </a:lnTo>
                    <a:lnTo>
                      <a:pt x="280" y="20392"/>
                    </a:lnTo>
                    <a:lnTo>
                      <a:pt x="280" y="26755"/>
                    </a:lnTo>
                    <a:cubicBezTo>
                      <a:pt x="122" y="26783"/>
                      <a:pt x="1" y="26921"/>
                      <a:pt x="1" y="27087"/>
                    </a:cubicBezTo>
                    <a:cubicBezTo>
                      <a:pt x="1" y="27274"/>
                      <a:pt x="153" y="27426"/>
                      <a:pt x="340" y="27426"/>
                    </a:cubicBezTo>
                    <a:cubicBezTo>
                      <a:pt x="525" y="27426"/>
                      <a:pt x="677" y="27274"/>
                      <a:pt x="677" y="27087"/>
                    </a:cubicBezTo>
                    <a:cubicBezTo>
                      <a:pt x="677" y="26921"/>
                      <a:pt x="556" y="26783"/>
                      <a:pt x="398" y="26755"/>
                    </a:cubicBezTo>
                    <a:lnTo>
                      <a:pt x="398" y="20442"/>
                    </a:lnTo>
                    <a:lnTo>
                      <a:pt x="1196" y="19639"/>
                    </a:lnTo>
                    <a:lnTo>
                      <a:pt x="1196" y="9475"/>
                    </a:lnTo>
                    <a:lnTo>
                      <a:pt x="4500" y="6159"/>
                    </a:lnTo>
                    <a:lnTo>
                      <a:pt x="4517" y="6143"/>
                    </a:lnTo>
                    <a:lnTo>
                      <a:pt x="4517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2" name="Google Shape;3792;p37"/>
              <p:cNvSpPr/>
              <p:nvPr/>
            </p:nvSpPr>
            <p:spPr>
              <a:xfrm>
                <a:off x="2319325" y="978025"/>
                <a:ext cx="44250" cy="465925"/>
              </a:xfrm>
              <a:custGeom>
                <a:avLst/>
                <a:gdLst/>
                <a:ahLst/>
                <a:cxnLst/>
                <a:rect l="l" t="t" r="r" b="b"/>
                <a:pathLst>
                  <a:path w="1770" h="18637" extrusionOk="0">
                    <a:moveTo>
                      <a:pt x="1430" y="18076"/>
                    </a:moveTo>
                    <a:cubicBezTo>
                      <a:pt x="1552" y="18076"/>
                      <a:pt x="1651" y="18176"/>
                      <a:pt x="1651" y="18297"/>
                    </a:cubicBezTo>
                    <a:cubicBezTo>
                      <a:pt x="1651" y="18419"/>
                      <a:pt x="1552" y="18518"/>
                      <a:pt x="1430" y="18518"/>
                    </a:cubicBezTo>
                    <a:cubicBezTo>
                      <a:pt x="1309" y="18518"/>
                      <a:pt x="1209" y="18419"/>
                      <a:pt x="1209" y="18297"/>
                    </a:cubicBezTo>
                    <a:cubicBezTo>
                      <a:pt x="1209" y="18176"/>
                      <a:pt x="1309" y="18076"/>
                      <a:pt x="1430" y="18076"/>
                    </a:cubicBezTo>
                    <a:close/>
                    <a:moveTo>
                      <a:pt x="0" y="1"/>
                    </a:moveTo>
                    <a:lnTo>
                      <a:pt x="0" y="9461"/>
                    </a:lnTo>
                    <a:lnTo>
                      <a:pt x="1372" y="10822"/>
                    </a:lnTo>
                    <a:lnTo>
                      <a:pt x="1372" y="17966"/>
                    </a:lnTo>
                    <a:cubicBezTo>
                      <a:pt x="1212" y="17993"/>
                      <a:pt x="1093" y="18131"/>
                      <a:pt x="1093" y="18297"/>
                    </a:cubicBezTo>
                    <a:cubicBezTo>
                      <a:pt x="1093" y="18485"/>
                      <a:pt x="1245" y="18637"/>
                      <a:pt x="1430" y="18637"/>
                    </a:cubicBezTo>
                    <a:cubicBezTo>
                      <a:pt x="1618" y="18637"/>
                      <a:pt x="1770" y="18485"/>
                      <a:pt x="1770" y="18297"/>
                    </a:cubicBezTo>
                    <a:cubicBezTo>
                      <a:pt x="1770" y="18131"/>
                      <a:pt x="1648" y="17993"/>
                      <a:pt x="1491" y="17966"/>
                    </a:cubicBezTo>
                    <a:lnTo>
                      <a:pt x="1491" y="10772"/>
                    </a:lnTo>
                    <a:lnTo>
                      <a:pt x="119" y="9411"/>
                    </a:lnTo>
                    <a:lnTo>
                      <a:pt x="119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3" name="Google Shape;3793;p37"/>
              <p:cNvSpPr/>
              <p:nvPr/>
            </p:nvSpPr>
            <p:spPr>
              <a:xfrm>
                <a:off x="2383650" y="1447800"/>
                <a:ext cx="355075" cy="632575"/>
              </a:xfrm>
              <a:custGeom>
                <a:avLst/>
                <a:gdLst/>
                <a:ahLst/>
                <a:cxnLst/>
                <a:rect l="l" t="t" r="r" b="b"/>
                <a:pathLst>
                  <a:path w="14203" h="25303" extrusionOk="0">
                    <a:moveTo>
                      <a:pt x="340" y="24743"/>
                    </a:moveTo>
                    <a:cubicBezTo>
                      <a:pt x="461" y="24743"/>
                      <a:pt x="558" y="24842"/>
                      <a:pt x="558" y="24963"/>
                    </a:cubicBezTo>
                    <a:cubicBezTo>
                      <a:pt x="558" y="25085"/>
                      <a:pt x="461" y="25184"/>
                      <a:pt x="340" y="25184"/>
                    </a:cubicBezTo>
                    <a:cubicBezTo>
                      <a:pt x="218" y="25184"/>
                      <a:pt x="119" y="25085"/>
                      <a:pt x="119" y="24963"/>
                    </a:cubicBezTo>
                    <a:cubicBezTo>
                      <a:pt x="119" y="24842"/>
                      <a:pt x="218" y="24743"/>
                      <a:pt x="340" y="24743"/>
                    </a:cubicBezTo>
                    <a:close/>
                    <a:moveTo>
                      <a:pt x="14120" y="0"/>
                    </a:moveTo>
                    <a:lnTo>
                      <a:pt x="5115" y="9046"/>
                    </a:lnTo>
                    <a:lnTo>
                      <a:pt x="5099" y="9063"/>
                    </a:lnTo>
                    <a:lnTo>
                      <a:pt x="5099" y="16044"/>
                    </a:lnTo>
                    <a:lnTo>
                      <a:pt x="1234" y="19926"/>
                    </a:lnTo>
                    <a:lnTo>
                      <a:pt x="1234" y="21275"/>
                    </a:lnTo>
                    <a:lnTo>
                      <a:pt x="279" y="22236"/>
                    </a:lnTo>
                    <a:lnTo>
                      <a:pt x="279" y="24632"/>
                    </a:lnTo>
                    <a:cubicBezTo>
                      <a:pt x="122" y="24660"/>
                      <a:pt x="0" y="24798"/>
                      <a:pt x="0" y="24963"/>
                    </a:cubicBezTo>
                    <a:cubicBezTo>
                      <a:pt x="0" y="25151"/>
                      <a:pt x="152" y="25303"/>
                      <a:pt x="337" y="25303"/>
                    </a:cubicBezTo>
                    <a:cubicBezTo>
                      <a:pt x="525" y="25303"/>
                      <a:pt x="676" y="25151"/>
                      <a:pt x="676" y="24963"/>
                    </a:cubicBezTo>
                    <a:cubicBezTo>
                      <a:pt x="676" y="24798"/>
                      <a:pt x="555" y="24660"/>
                      <a:pt x="398" y="24632"/>
                    </a:cubicBezTo>
                    <a:lnTo>
                      <a:pt x="398" y="22286"/>
                    </a:lnTo>
                    <a:lnTo>
                      <a:pt x="1353" y="21325"/>
                    </a:lnTo>
                    <a:lnTo>
                      <a:pt x="1353" y="19975"/>
                    </a:lnTo>
                    <a:lnTo>
                      <a:pt x="5215" y="16094"/>
                    </a:lnTo>
                    <a:lnTo>
                      <a:pt x="5215" y="9110"/>
                    </a:lnTo>
                    <a:lnTo>
                      <a:pt x="14203" y="83"/>
                    </a:lnTo>
                    <a:lnTo>
                      <a:pt x="14120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4" name="Google Shape;3794;p37"/>
              <p:cNvSpPr/>
              <p:nvPr/>
            </p:nvSpPr>
            <p:spPr>
              <a:xfrm>
                <a:off x="2570600" y="2009975"/>
                <a:ext cx="134375" cy="180625"/>
              </a:xfrm>
              <a:custGeom>
                <a:avLst/>
                <a:gdLst/>
                <a:ahLst/>
                <a:cxnLst/>
                <a:rect l="l" t="t" r="r" b="b"/>
                <a:pathLst>
                  <a:path w="5375" h="7225" extrusionOk="0">
                    <a:moveTo>
                      <a:pt x="340" y="6667"/>
                    </a:moveTo>
                    <a:cubicBezTo>
                      <a:pt x="461" y="6667"/>
                      <a:pt x="561" y="6766"/>
                      <a:pt x="561" y="6888"/>
                    </a:cubicBezTo>
                    <a:cubicBezTo>
                      <a:pt x="561" y="7009"/>
                      <a:pt x="461" y="7109"/>
                      <a:pt x="340" y="7109"/>
                    </a:cubicBezTo>
                    <a:cubicBezTo>
                      <a:pt x="218" y="7109"/>
                      <a:pt x="119" y="7009"/>
                      <a:pt x="119" y="6888"/>
                    </a:cubicBezTo>
                    <a:cubicBezTo>
                      <a:pt x="119" y="6766"/>
                      <a:pt x="218" y="6667"/>
                      <a:pt x="340" y="6667"/>
                    </a:cubicBezTo>
                    <a:close/>
                    <a:moveTo>
                      <a:pt x="5292" y="0"/>
                    </a:moveTo>
                    <a:lnTo>
                      <a:pt x="298" y="5033"/>
                    </a:lnTo>
                    <a:lnTo>
                      <a:pt x="282" y="5049"/>
                    </a:lnTo>
                    <a:lnTo>
                      <a:pt x="282" y="6554"/>
                    </a:lnTo>
                    <a:cubicBezTo>
                      <a:pt x="122" y="6581"/>
                      <a:pt x="0" y="6719"/>
                      <a:pt x="0" y="6888"/>
                    </a:cubicBezTo>
                    <a:cubicBezTo>
                      <a:pt x="0" y="7073"/>
                      <a:pt x="152" y="7224"/>
                      <a:pt x="340" y="7224"/>
                    </a:cubicBezTo>
                    <a:cubicBezTo>
                      <a:pt x="528" y="7224"/>
                      <a:pt x="679" y="7073"/>
                      <a:pt x="679" y="6888"/>
                    </a:cubicBezTo>
                    <a:cubicBezTo>
                      <a:pt x="679" y="6719"/>
                      <a:pt x="558" y="6581"/>
                      <a:pt x="398" y="6554"/>
                    </a:cubicBezTo>
                    <a:lnTo>
                      <a:pt x="398" y="5099"/>
                    </a:lnTo>
                    <a:lnTo>
                      <a:pt x="5375" y="83"/>
                    </a:lnTo>
                    <a:lnTo>
                      <a:pt x="5292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5" name="Google Shape;3795;p37"/>
              <p:cNvSpPr/>
              <p:nvPr/>
            </p:nvSpPr>
            <p:spPr>
              <a:xfrm>
                <a:off x="2598200" y="2046475"/>
                <a:ext cx="106775" cy="190075"/>
              </a:xfrm>
              <a:custGeom>
                <a:avLst/>
                <a:gdLst/>
                <a:ahLst/>
                <a:cxnLst/>
                <a:rect l="l" t="t" r="r" b="b"/>
                <a:pathLst>
                  <a:path w="4271" h="7603" extrusionOk="0">
                    <a:moveTo>
                      <a:pt x="340" y="7045"/>
                    </a:moveTo>
                    <a:cubicBezTo>
                      <a:pt x="461" y="7045"/>
                      <a:pt x="561" y="7145"/>
                      <a:pt x="561" y="7266"/>
                    </a:cubicBezTo>
                    <a:cubicBezTo>
                      <a:pt x="561" y="7388"/>
                      <a:pt x="461" y="7487"/>
                      <a:pt x="340" y="7487"/>
                    </a:cubicBezTo>
                    <a:cubicBezTo>
                      <a:pt x="219" y="7487"/>
                      <a:pt x="119" y="7388"/>
                      <a:pt x="119" y="7266"/>
                    </a:cubicBezTo>
                    <a:cubicBezTo>
                      <a:pt x="119" y="7145"/>
                      <a:pt x="219" y="7045"/>
                      <a:pt x="340" y="7045"/>
                    </a:cubicBezTo>
                    <a:close/>
                    <a:moveTo>
                      <a:pt x="4188" y="1"/>
                    </a:moveTo>
                    <a:lnTo>
                      <a:pt x="299" y="3920"/>
                    </a:lnTo>
                    <a:lnTo>
                      <a:pt x="279" y="3937"/>
                    </a:lnTo>
                    <a:lnTo>
                      <a:pt x="279" y="6932"/>
                    </a:lnTo>
                    <a:cubicBezTo>
                      <a:pt x="122" y="6960"/>
                      <a:pt x="0" y="7098"/>
                      <a:pt x="0" y="7266"/>
                    </a:cubicBezTo>
                    <a:cubicBezTo>
                      <a:pt x="0" y="7451"/>
                      <a:pt x="152" y="7603"/>
                      <a:pt x="340" y="7603"/>
                    </a:cubicBezTo>
                    <a:cubicBezTo>
                      <a:pt x="525" y="7603"/>
                      <a:pt x="677" y="7451"/>
                      <a:pt x="677" y="7266"/>
                    </a:cubicBezTo>
                    <a:cubicBezTo>
                      <a:pt x="677" y="7101"/>
                      <a:pt x="558" y="6963"/>
                      <a:pt x="398" y="6935"/>
                    </a:cubicBezTo>
                    <a:lnTo>
                      <a:pt x="398" y="3987"/>
                    </a:lnTo>
                    <a:lnTo>
                      <a:pt x="4271" y="83"/>
                    </a:lnTo>
                    <a:lnTo>
                      <a:pt x="4188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6" name="Google Shape;3796;p37"/>
              <p:cNvSpPr/>
              <p:nvPr/>
            </p:nvSpPr>
            <p:spPr>
              <a:xfrm>
                <a:off x="2318275" y="2070425"/>
                <a:ext cx="36950" cy="307200"/>
              </a:xfrm>
              <a:custGeom>
                <a:avLst/>
                <a:gdLst/>
                <a:ahLst/>
                <a:cxnLst/>
                <a:rect l="l" t="t" r="r" b="b"/>
                <a:pathLst>
                  <a:path w="1478" h="12288" extrusionOk="0">
                    <a:moveTo>
                      <a:pt x="1138" y="119"/>
                    </a:moveTo>
                    <a:cubicBezTo>
                      <a:pt x="1260" y="119"/>
                      <a:pt x="1359" y="219"/>
                      <a:pt x="1359" y="340"/>
                    </a:cubicBezTo>
                    <a:cubicBezTo>
                      <a:pt x="1359" y="461"/>
                      <a:pt x="1260" y="561"/>
                      <a:pt x="1138" y="561"/>
                    </a:cubicBezTo>
                    <a:cubicBezTo>
                      <a:pt x="1017" y="561"/>
                      <a:pt x="917" y="461"/>
                      <a:pt x="917" y="340"/>
                    </a:cubicBezTo>
                    <a:cubicBezTo>
                      <a:pt x="917" y="219"/>
                      <a:pt x="1017" y="119"/>
                      <a:pt x="1138" y="119"/>
                    </a:cubicBezTo>
                    <a:close/>
                    <a:moveTo>
                      <a:pt x="340" y="11727"/>
                    </a:moveTo>
                    <a:cubicBezTo>
                      <a:pt x="462" y="11727"/>
                      <a:pt x="561" y="11826"/>
                      <a:pt x="561" y="11948"/>
                    </a:cubicBezTo>
                    <a:cubicBezTo>
                      <a:pt x="561" y="12069"/>
                      <a:pt x="462" y="12169"/>
                      <a:pt x="340" y="12169"/>
                    </a:cubicBezTo>
                    <a:cubicBezTo>
                      <a:pt x="219" y="12169"/>
                      <a:pt x="120" y="12069"/>
                      <a:pt x="120" y="11948"/>
                    </a:cubicBezTo>
                    <a:cubicBezTo>
                      <a:pt x="120" y="11826"/>
                      <a:pt x="219" y="11727"/>
                      <a:pt x="340" y="11727"/>
                    </a:cubicBezTo>
                    <a:close/>
                    <a:moveTo>
                      <a:pt x="1138" y="0"/>
                    </a:moveTo>
                    <a:cubicBezTo>
                      <a:pt x="953" y="0"/>
                      <a:pt x="801" y="152"/>
                      <a:pt x="801" y="340"/>
                    </a:cubicBezTo>
                    <a:cubicBezTo>
                      <a:pt x="801" y="506"/>
                      <a:pt x="920" y="644"/>
                      <a:pt x="1080" y="671"/>
                    </a:cubicBezTo>
                    <a:lnTo>
                      <a:pt x="1080" y="2824"/>
                    </a:lnTo>
                    <a:lnTo>
                      <a:pt x="282" y="3628"/>
                    </a:lnTo>
                    <a:lnTo>
                      <a:pt x="282" y="11617"/>
                    </a:lnTo>
                    <a:cubicBezTo>
                      <a:pt x="122" y="11644"/>
                      <a:pt x="1" y="11782"/>
                      <a:pt x="1" y="11948"/>
                    </a:cubicBezTo>
                    <a:cubicBezTo>
                      <a:pt x="1" y="12136"/>
                      <a:pt x="153" y="12287"/>
                      <a:pt x="340" y="12287"/>
                    </a:cubicBezTo>
                    <a:cubicBezTo>
                      <a:pt x="528" y="12287"/>
                      <a:pt x="680" y="12136"/>
                      <a:pt x="680" y="11948"/>
                    </a:cubicBezTo>
                    <a:cubicBezTo>
                      <a:pt x="680" y="11782"/>
                      <a:pt x="558" y="11644"/>
                      <a:pt x="398" y="11617"/>
                    </a:cubicBezTo>
                    <a:lnTo>
                      <a:pt x="398" y="3675"/>
                    </a:lnTo>
                    <a:lnTo>
                      <a:pt x="1199" y="2874"/>
                    </a:lnTo>
                    <a:lnTo>
                      <a:pt x="1199" y="671"/>
                    </a:lnTo>
                    <a:cubicBezTo>
                      <a:pt x="1356" y="644"/>
                      <a:pt x="1478" y="506"/>
                      <a:pt x="1478" y="340"/>
                    </a:cubicBezTo>
                    <a:cubicBezTo>
                      <a:pt x="1478" y="152"/>
                      <a:pt x="1326" y="0"/>
                      <a:pt x="1138" y="0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7" name="Google Shape;3797;p37"/>
              <p:cNvSpPr/>
              <p:nvPr/>
            </p:nvSpPr>
            <p:spPr>
              <a:xfrm>
                <a:off x="2056800" y="1031225"/>
                <a:ext cx="185725" cy="1020175"/>
              </a:xfrm>
              <a:custGeom>
                <a:avLst/>
                <a:gdLst/>
                <a:ahLst/>
                <a:cxnLst/>
                <a:rect l="l" t="t" r="r" b="b"/>
                <a:pathLst>
                  <a:path w="7429" h="40807" extrusionOk="0">
                    <a:moveTo>
                      <a:pt x="3641" y="120"/>
                    </a:moveTo>
                    <a:cubicBezTo>
                      <a:pt x="3763" y="120"/>
                      <a:pt x="3862" y="219"/>
                      <a:pt x="3862" y="340"/>
                    </a:cubicBezTo>
                    <a:cubicBezTo>
                      <a:pt x="3862" y="459"/>
                      <a:pt x="3763" y="559"/>
                      <a:pt x="3641" y="559"/>
                    </a:cubicBezTo>
                    <a:cubicBezTo>
                      <a:pt x="3520" y="559"/>
                      <a:pt x="3421" y="459"/>
                      <a:pt x="3421" y="340"/>
                    </a:cubicBezTo>
                    <a:cubicBezTo>
                      <a:pt x="3421" y="219"/>
                      <a:pt x="3520" y="120"/>
                      <a:pt x="3641" y="120"/>
                    </a:cubicBezTo>
                    <a:close/>
                    <a:moveTo>
                      <a:pt x="3641" y="1"/>
                    </a:moveTo>
                    <a:cubicBezTo>
                      <a:pt x="3457" y="1"/>
                      <a:pt x="3305" y="153"/>
                      <a:pt x="3305" y="340"/>
                    </a:cubicBezTo>
                    <a:cubicBezTo>
                      <a:pt x="3305" y="412"/>
                      <a:pt x="3327" y="478"/>
                      <a:pt x="3365" y="534"/>
                    </a:cubicBezTo>
                    <a:lnTo>
                      <a:pt x="0" y="3904"/>
                    </a:lnTo>
                    <a:lnTo>
                      <a:pt x="0" y="22284"/>
                    </a:lnTo>
                    <a:lnTo>
                      <a:pt x="1372" y="23645"/>
                    </a:lnTo>
                    <a:lnTo>
                      <a:pt x="1372" y="25930"/>
                    </a:lnTo>
                    <a:lnTo>
                      <a:pt x="7310" y="31860"/>
                    </a:lnTo>
                    <a:lnTo>
                      <a:pt x="7310" y="40807"/>
                    </a:lnTo>
                    <a:lnTo>
                      <a:pt x="7429" y="40807"/>
                    </a:lnTo>
                    <a:lnTo>
                      <a:pt x="7429" y="31810"/>
                    </a:lnTo>
                    <a:lnTo>
                      <a:pt x="1491" y="25883"/>
                    </a:lnTo>
                    <a:lnTo>
                      <a:pt x="1491" y="23595"/>
                    </a:lnTo>
                    <a:lnTo>
                      <a:pt x="119" y="22234"/>
                    </a:lnTo>
                    <a:lnTo>
                      <a:pt x="119" y="3954"/>
                    </a:lnTo>
                    <a:lnTo>
                      <a:pt x="3448" y="616"/>
                    </a:lnTo>
                    <a:cubicBezTo>
                      <a:pt x="3503" y="655"/>
                      <a:pt x="3570" y="677"/>
                      <a:pt x="3641" y="677"/>
                    </a:cubicBezTo>
                    <a:cubicBezTo>
                      <a:pt x="3829" y="677"/>
                      <a:pt x="3981" y="525"/>
                      <a:pt x="3981" y="340"/>
                    </a:cubicBezTo>
                    <a:cubicBezTo>
                      <a:pt x="3981" y="153"/>
                      <a:pt x="3829" y="1"/>
                      <a:pt x="3641" y="1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8" name="Google Shape;3798;p37"/>
              <p:cNvSpPr/>
              <p:nvPr/>
            </p:nvSpPr>
            <p:spPr>
              <a:xfrm>
                <a:off x="2103525" y="1076775"/>
                <a:ext cx="86150" cy="631775"/>
              </a:xfrm>
              <a:custGeom>
                <a:avLst/>
                <a:gdLst/>
                <a:ahLst/>
                <a:cxnLst/>
                <a:rect l="l" t="t" r="r" b="b"/>
                <a:pathLst>
                  <a:path w="3446" h="25271" extrusionOk="0">
                    <a:moveTo>
                      <a:pt x="3106" y="24713"/>
                    </a:moveTo>
                    <a:cubicBezTo>
                      <a:pt x="3230" y="24713"/>
                      <a:pt x="3327" y="24809"/>
                      <a:pt x="3327" y="24934"/>
                    </a:cubicBezTo>
                    <a:cubicBezTo>
                      <a:pt x="3327" y="25055"/>
                      <a:pt x="3227" y="25154"/>
                      <a:pt x="3106" y="25154"/>
                    </a:cubicBezTo>
                    <a:cubicBezTo>
                      <a:pt x="2984" y="25154"/>
                      <a:pt x="2888" y="25055"/>
                      <a:pt x="2888" y="24934"/>
                    </a:cubicBezTo>
                    <a:cubicBezTo>
                      <a:pt x="2888" y="24812"/>
                      <a:pt x="2984" y="24713"/>
                      <a:pt x="3106" y="24713"/>
                    </a:cubicBezTo>
                    <a:close/>
                    <a:moveTo>
                      <a:pt x="2667" y="1"/>
                    </a:moveTo>
                    <a:lnTo>
                      <a:pt x="0" y="2673"/>
                    </a:lnTo>
                    <a:lnTo>
                      <a:pt x="0" y="19871"/>
                    </a:lnTo>
                    <a:lnTo>
                      <a:pt x="1408" y="21268"/>
                    </a:lnTo>
                    <a:lnTo>
                      <a:pt x="2289" y="21268"/>
                    </a:lnTo>
                    <a:lnTo>
                      <a:pt x="3048" y="22021"/>
                    </a:lnTo>
                    <a:lnTo>
                      <a:pt x="3048" y="24600"/>
                    </a:lnTo>
                    <a:cubicBezTo>
                      <a:pt x="2890" y="24627"/>
                      <a:pt x="2769" y="24765"/>
                      <a:pt x="2769" y="24934"/>
                    </a:cubicBezTo>
                    <a:cubicBezTo>
                      <a:pt x="2769" y="25119"/>
                      <a:pt x="2921" y="25270"/>
                      <a:pt x="3106" y="25270"/>
                    </a:cubicBezTo>
                    <a:cubicBezTo>
                      <a:pt x="3293" y="25270"/>
                      <a:pt x="3445" y="25119"/>
                      <a:pt x="3445" y="24934"/>
                    </a:cubicBezTo>
                    <a:cubicBezTo>
                      <a:pt x="3445" y="24765"/>
                      <a:pt x="3324" y="24627"/>
                      <a:pt x="3167" y="24600"/>
                    </a:cubicBezTo>
                    <a:lnTo>
                      <a:pt x="3167" y="21972"/>
                    </a:lnTo>
                    <a:lnTo>
                      <a:pt x="2338" y="21149"/>
                    </a:lnTo>
                    <a:lnTo>
                      <a:pt x="1455" y="21149"/>
                    </a:lnTo>
                    <a:lnTo>
                      <a:pt x="119" y="19821"/>
                    </a:lnTo>
                    <a:lnTo>
                      <a:pt x="119" y="2720"/>
                    </a:lnTo>
                    <a:lnTo>
                      <a:pt x="2750" y="84"/>
                    </a:lnTo>
                    <a:lnTo>
                      <a:pt x="2667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9" name="Google Shape;3799;p37"/>
              <p:cNvSpPr/>
              <p:nvPr/>
            </p:nvSpPr>
            <p:spPr>
              <a:xfrm>
                <a:off x="2292900" y="1580575"/>
                <a:ext cx="17000" cy="16925"/>
              </a:xfrm>
              <a:custGeom>
                <a:avLst/>
                <a:gdLst/>
                <a:ahLst/>
                <a:cxnLst/>
                <a:rect l="l" t="t" r="r" b="b"/>
                <a:pathLst>
                  <a:path w="680" h="677" extrusionOk="0">
                    <a:moveTo>
                      <a:pt x="340" y="119"/>
                    </a:moveTo>
                    <a:cubicBezTo>
                      <a:pt x="461" y="119"/>
                      <a:pt x="560" y="219"/>
                      <a:pt x="560" y="340"/>
                    </a:cubicBezTo>
                    <a:cubicBezTo>
                      <a:pt x="560" y="461"/>
                      <a:pt x="461" y="561"/>
                      <a:pt x="340" y="561"/>
                    </a:cubicBezTo>
                    <a:cubicBezTo>
                      <a:pt x="218" y="561"/>
                      <a:pt x="119" y="461"/>
                      <a:pt x="119" y="340"/>
                    </a:cubicBezTo>
                    <a:cubicBezTo>
                      <a:pt x="119" y="219"/>
                      <a:pt x="218" y="119"/>
                      <a:pt x="340" y="119"/>
                    </a:cubicBezTo>
                    <a:close/>
                    <a:moveTo>
                      <a:pt x="340" y="0"/>
                    </a:moveTo>
                    <a:cubicBezTo>
                      <a:pt x="152" y="0"/>
                      <a:pt x="0" y="152"/>
                      <a:pt x="0" y="340"/>
                    </a:cubicBezTo>
                    <a:cubicBezTo>
                      <a:pt x="0" y="525"/>
                      <a:pt x="152" y="677"/>
                      <a:pt x="340" y="677"/>
                    </a:cubicBezTo>
                    <a:cubicBezTo>
                      <a:pt x="527" y="677"/>
                      <a:pt x="679" y="525"/>
                      <a:pt x="679" y="340"/>
                    </a:cubicBezTo>
                    <a:cubicBezTo>
                      <a:pt x="679" y="152"/>
                      <a:pt x="527" y="0"/>
                      <a:pt x="340" y="0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0" name="Google Shape;3800;p37"/>
              <p:cNvSpPr/>
              <p:nvPr/>
            </p:nvSpPr>
            <p:spPr>
              <a:xfrm>
                <a:off x="2080200" y="971125"/>
                <a:ext cx="169300" cy="833775"/>
              </a:xfrm>
              <a:custGeom>
                <a:avLst/>
                <a:gdLst/>
                <a:ahLst/>
                <a:cxnLst/>
                <a:rect l="l" t="t" r="r" b="b"/>
                <a:pathLst>
                  <a:path w="6772" h="33351" extrusionOk="0">
                    <a:moveTo>
                      <a:pt x="6435" y="32792"/>
                    </a:moveTo>
                    <a:cubicBezTo>
                      <a:pt x="6556" y="32792"/>
                      <a:pt x="6656" y="32889"/>
                      <a:pt x="6656" y="33013"/>
                    </a:cubicBezTo>
                    <a:cubicBezTo>
                      <a:pt x="6656" y="33135"/>
                      <a:pt x="6556" y="33231"/>
                      <a:pt x="6435" y="33231"/>
                    </a:cubicBezTo>
                    <a:cubicBezTo>
                      <a:pt x="6313" y="33231"/>
                      <a:pt x="6214" y="33135"/>
                      <a:pt x="6214" y="33013"/>
                    </a:cubicBezTo>
                    <a:cubicBezTo>
                      <a:pt x="6214" y="32889"/>
                      <a:pt x="6313" y="32792"/>
                      <a:pt x="6435" y="32792"/>
                    </a:cubicBezTo>
                    <a:close/>
                    <a:moveTo>
                      <a:pt x="3583" y="1"/>
                    </a:moveTo>
                    <a:lnTo>
                      <a:pt x="3583" y="3012"/>
                    </a:lnTo>
                    <a:lnTo>
                      <a:pt x="0" y="6604"/>
                    </a:lnTo>
                    <a:lnTo>
                      <a:pt x="0" y="24392"/>
                    </a:lnTo>
                    <a:lnTo>
                      <a:pt x="1372" y="25753"/>
                    </a:lnTo>
                    <a:lnTo>
                      <a:pt x="1372" y="28042"/>
                    </a:lnTo>
                    <a:lnTo>
                      <a:pt x="6156" y="32817"/>
                    </a:lnTo>
                    <a:cubicBezTo>
                      <a:pt x="6117" y="32872"/>
                      <a:pt x="6095" y="32939"/>
                      <a:pt x="6095" y="33011"/>
                    </a:cubicBezTo>
                    <a:cubicBezTo>
                      <a:pt x="6095" y="33198"/>
                      <a:pt x="6247" y="33350"/>
                      <a:pt x="6435" y="33350"/>
                    </a:cubicBezTo>
                    <a:cubicBezTo>
                      <a:pt x="6620" y="33350"/>
                      <a:pt x="6772" y="33198"/>
                      <a:pt x="6772" y="33011"/>
                    </a:cubicBezTo>
                    <a:cubicBezTo>
                      <a:pt x="6772" y="32826"/>
                      <a:pt x="6620" y="32674"/>
                      <a:pt x="6435" y="32674"/>
                    </a:cubicBezTo>
                    <a:cubicBezTo>
                      <a:pt x="6363" y="32674"/>
                      <a:pt x="6294" y="32696"/>
                      <a:pt x="6239" y="32734"/>
                    </a:cubicBezTo>
                    <a:lnTo>
                      <a:pt x="1488" y="27992"/>
                    </a:lnTo>
                    <a:lnTo>
                      <a:pt x="1488" y="25703"/>
                    </a:lnTo>
                    <a:lnTo>
                      <a:pt x="116" y="24343"/>
                    </a:lnTo>
                    <a:lnTo>
                      <a:pt x="116" y="6653"/>
                    </a:lnTo>
                    <a:lnTo>
                      <a:pt x="3699" y="3062"/>
                    </a:lnTo>
                    <a:lnTo>
                      <a:pt x="3699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1" name="Google Shape;3801;p37"/>
              <p:cNvSpPr/>
              <p:nvPr/>
            </p:nvSpPr>
            <p:spPr>
              <a:xfrm>
                <a:off x="1955975" y="993200"/>
                <a:ext cx="192700" cy="1086025"/>
              </a:xfrm>
              <a:custGeom>
                <a:avLst/>
                <a:gdLst/>
                <a:ahLst/>
                <a:cxnLst/>
                <a:rect l="l" t="t" r="r" b="b"/>
                <a:pathLst>
                  <a:path w="7708" h="43441" extrusionOk="0">
                    <a:moveTo>
                      <a:pt x="7368" y="42880"/>
                    </a:moveTo>
                    <a:cubicBezTo>
                      <a:pt x="7490" y="42880"/>
                      <a:pt x="7589" y="42979"/>
                      <a:pt x="7589" y="43100"/>
                    </a:cubicBezTo>
                    <a:cubicBezTo>
                      <a:pt x="7589" y="43222"/>
                      <a:pt x="7490" y="43321"/>
                      <a:pt x="7368" y="43321"/>
                    </a:cubicBezTo>
                    <a:cubicBezTo>
                      <a:pt x="7247" y="43321"/>
                      <a:pt x="7147" y="43222"/>
                      <a:pt x="7147" y="43100"/>
                    </a:cubicBezTo>
                    <a:cubicBezTo>
                      <a:pt x="7147" y="42979"/>
                      <a:pt x="7247" y="42880"/>
                      <a:pt x="7368" y="42880"/>
                    </a:cubicBezTo>
                    <a:close/>
                    <a:moveTo>
                      <a:pt x="1149" y="1"/>
                    </a:moveTo>
                    <a:lnTo>
                      <a:pt x="1149" y="4365"/>
                    </a:lnTo>
                    <a:lnTo>
                      <a:pt x="0" y="5519"/>
                    </a:lnTo>
                    <a:lnTo>
                      <a:pt x="0" y="25074"/>
                    </a:lnTo>
                    <a:lnTo>
                      <a:pt x="1372" y="26438"/>
                    </a:lnTo>
                    <a:lnTo>
                      <a:pt x="1372" y="28724"/>
                    </a:lnTo>
                    <a:lnTo>
                      <a:pt x="7310" y="34653"/>
                    </a:lnTo>
                    <a:lnTo>
                      <a:pt x="7310" y="42769"/>
                    </a:lnTo>
                    <a:cubicBezTo>
                      <a:pt x="7150" y="42797"/>
                      <a:pt x="7031" y="42935"/>
                      <a:pt x="7031" y="43100"/>
                    </a:cubicBezTo>
                    <a:cubicBezTo>
                      <a:pt x="7031" y="43288"/>
                      <a:pt x="7183" y="43440"/>
                      <a:pt x="7368" y="43440"/>
                    </a:cubicBezTo>
                    <a:cubicBezTo>
                      <a:pt x="7556" y="43440"/>
                      <a:pt x="7708" y="43288"/>
                      <a:pt x="7708" y="43100"/>
                    </a:cubicBezTo>
                    <a:cubicBezTo>
                      <a:pt x="7708" y="42935"/>
                      <a:pt x="7586" y="42797"/>
                      <a:pt x="7429" y="42769"/>
                    </a:cubicBezTo>
                    <a:lnTo>
                      <a:pt x="7429" y="34604"/>
                    </a:lnTo>
                    <a:lnTo>
                      <a:pt x="1488" y="28674"/>
                    </a:lnTo>
                    <a:lnTo>
                      <a:pt x="1488" y="26388"/>
                    </a:lnTo>
                    <a:lnTo>
                      <a:pt x="116" y="25025"/>
                    </a:lnTo>
                    <a:lnTo>
                      <a:pt x="116" y="5569"/>
                    </a:lnTo>
                    <a:lnTo>
                      <a:pt x="1265" y="4412"/>
                    </a:lnTo>
                    <a:lnTo>
                      <a:pt x="1265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2" name="Google Shape;3802;p37"/>
              <p:cNvSpPr/>
              <p:nvPr/>
            </p:nvSpPr>
            <p:spPr>
              <a:xfrm>
                <a:off x="1979300" y="985825"/>
                <a:ext cx="192700" cy="1116500"/>
              </a:xfrm>
              <a:custGeom>
                <a:avLst/>
                <a:gdLst/>
                <a:ahLst/>
                <a:cxnLst/>
                <a:rect l="l" t="t" r="r" b="b"/>
                <a:pathLst>
                  <a:path w="7708" h="44660" extrusionOk="0">
                    <a:moveTo>
                      <a:pt x="7371" y="44102"/>
                    </a:moveTo>
                    <a:cubicBezTo>
                      <a:pt x="7492" y="44102"/>
                      <a:pt x="7592" y="44202"/>
                      <a:pt x="7592" y="44323"/>
                    </a:cubicBezTo>
                    <a:cubicBezTo>
                      <a:pt x="7592" y="44444"/>
                      <a:pt x="7492" y="44544"/>
                      <a:pt x="7371" y="44544"/>
                    </a:cubicBezTo>
                    <a:cubicBezTo>
                      <a:pt x="7249" y="44544"/>
                      <a:pt x="7150" y="44444"/>
                      <a:pt x="7150" y="44323"/>
                    </a:cubicBezTo>
                    <a:cubicBezTo>
                      <a:pt x="7150" y="44202"/>
                      <a:pt x="7249" y="44102"/>
                      <a:pt x="7371" y="44102"/>
                    </a:cubicBezTo>
                    <a:close/>
                    <a:moveTo>
                      <a:pt x="1149" y="0"/>
                    </a:moveTo>
                    <a:lnTo>
                      <a:pt x="1149" y="4953"/>
                    </a:lnTo>
                    <a:lnTo>
                      <a:pt x="0" y="6109"/>
                    </a:lnTo>
                    <a:lnTo>
                      <a:pt x="0" y="25077"/>
                    </a:lnTo>
                    <a:lnTo>
                      <a:pt x="1372" y="26438"/>
                    </a:lnTo>
                    <a:lnTo>
                      <a:pt x="1372" y="28723"/>
                    </a:lnTo>
                    <a:lnTo>
                      <a:pt x="7310" y="34653"/>
                    </a:lnTo>
                    <a:lnTo>
                      <a:pt x="7310" y="43989"/>
                    </a:lnTo>
                    <a:cubicBezTo>
                      <a:pt x="7153" y="44019"/>
                      <a:pt x="7031" y="44157"/>
                      <a:pt x="7031" y="44323"/>
                    </a:cubicBezTo>
                    <a:cubicBezTo>
                      <a:pt x="7031" y="44511"/>
                      <a:pt x="7183" y="44660"/>
                      <a:pt x="7371" y="44660"/>
                    </a:cubicBezTo>
                    <a:cubicBezTo>
                      <a:pt x="7556" y="44660"/>
                      <a:pt x="7708" y="44508"/>
                      <a:pt x="7708" y="44323"/>
                    </a:cubicBezTo>
                    <a:cubicBezTo>
                      <a:pt x="7708" y="44157"/>
                      <a:pt x="7586" y="44019"/>
                      <a:pt x="7429" y="43989"/>
                    </a:cubicBezTo>
                    <a:lnTo>
                      <a:pt x="7429" y="34603"/>
                    </a:lnTo>
                    <a:lnTo>
                      <a:pt x="1491" y="28677"/>
                    </a:lnTo>
                    <a:lnTo>
                      <a:pt x="1491" y="26388"/>
                    </a:lnTo>
                    <a:lnTo>
                      <a:pt x="119" y="25027"/>
                    </a:lnTo>
                    <a:lnTo>
                      <a:pt x="119" y="6159"/>
                    </a:lnTo>
                    <a:lnTo>
                      <a:pt x="1267" y="5003"/>
                    </a:lnTo>
                    <a:lnTo>
                      <a:pt x="1267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3" name="Google Shape;3803;p37"/>
              <p:cNvSpPr/>
              <p:nvPr/>
            </p:nvSpPr>
            <p:spPr>
              <a:xfrm>
                <a:off x="2002700" y="978500"/>
                <a:ext cx="185725" cy="1052000"/>
              </a:xfrm>
              <a:custGeom>
                <a:avLst/>
                <a:gdLst/>
                <a:ahLst/>
                <a:cxnLst/>
                <a:rect l="l" t="t" r="r" b="b"/>
                <a:pathLst>
                  <a:path w="7429" h="42080" extrusionOk="0">
                    <a:moveTo>
                      <a:pt x="1146" y="1"/>
                    </a:moveTo>
                    <a:lnTo>
                      <a:pt x="1146" y="5541"/>
                    </a:lnTo>
                    <a:lnTo>
                      <a:pt x="0" y="6698"/>
                    </a:lnTo>
                    <a:lnTo>
                      <a:pt x="0" y="25074"/>
                    </a:lnTo>
                    <a:lnTo>
                      <a:pt x="1372" y="26435"/>
                    </a:lnTo>
                    <a:lnTo>
                      <a:pt x="1372" y="28724"/>
                    </a:lnTo>
                    <a:lnTo>
                      <a:pt x="7310" y="34651"/>
                    </a:lnTo>
                    <a:lnTo>
                      <a:pt x="7310" y="42079"/>
                    </a:lnTo>
                    <a:lnTo>
                      <a:pt x="7429" y="42079"/>
                    </a:lnTo>
                    <a:lnTo>
                      <a:pt x="7429" y="34604"/>
                    </a:lnTo>
                    <a:lnTo>
                      <a:pt x="1488" y="28674"/>
                    </a:lnTo>
                    <a:lnTo>
                      <a:pt x="1488" y="26386"/>
                    </a:lnTo>
                    <a:lnTo>
                      <a:pt x="116" y="25025"/>
                    </a:lnTo>
                    <a:lnTo>
                      <a:pt x="116" y="6745"/>
                    </a:lnTo>
                    <a:lnTo>
                      <a:pt x="1264" y="5591"/>
                    </a:lnTo>
                    <a:lnTo>
                      <a:pt x="1264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4" name="Google Shape;3804;p37"/>
              <p:cNvSpPr/>
              <p:nvPr/>
            </p:nvSpPr>
            <p:spPr>
              <a:xfrm>
                <a:off x="2314900" y="1643925"/>
                <a:ext cx="69600" cy="213900"/>
              </a:xfrm>
              <a:custGeom>
                <a:avLst/>
                <a:gdLst/>
                <a:ahLst/>
                <a:cxnLst/>
                <a:rect l="l" t="t" r="r" b="b"/>
                <a:pathLst>
                  <a:path w="2784" h="8556" extrusionOk="0">
                    <a:moveTo>
                      <a:pt x="340" y="7998"/>
                    </a:moveTo>
                    <a:cubicBezTo>
                      <a:pt x="462" y="7998"/>
                      <a:pt x="561" y="8097"/>
                      <a:pt x="561" y="8219"/>
                    </a:cubicBezTo>
                    <a:cubicBezTo>
                      <a:pt x="561" y="8340"/>
                      <a:pt x="462" y="8439"/>
                      <a:pt x="340" y="8439"/>
                    </a:cubicBezTo>
                    <a:cubicBezTo>
                      <a:pt x="219" y="8439"/>
                      <a:pt x="119" y="8340"/>
                      <a:pt x="119" y="8219"/>
                    </a:cubicBezTo>
                    <a:cubicBezTo>
                      <a:pt x="119" y="8097"/>
                      <a:pt x="219" y="7998"/>
                      <a:pt x="340" y="7998"/>
                    </a:cubicBezTo>
                    <a:close/>
                    <a:moveTo>
                      <a:pt x="2667" y="1"/>
                    </a:moveTo>
                    <a:lnTo>
                      <a:pt x="2667" y="5798"/>
                    </a:lnTo>
                    <a:lnTo>
                      <a:pt x="533" y="7940"/>
                    </a:lnTo>
                    <a:cubicBezTo>
                      <a:pt x="478" y="7901"/>
                      <a:pt x="412" y="7879"/>
                      <a:pt x="340" y="7879"/>
                    </a:cubicBezTo>
                    <a:cubicBezTo>
                      <a:pt x="152" y="7879"/>
                      <a:pt x="1" y="8031"/>
                      <a:pt x="1" y="8219"/>
                    </a:cubicBezTo>
                    <a:cubicBezTo>
                      <a:pt x="1" y="8404"/>
                      <a:pt x="152" y="8555"/>
                      <a:pt x="340" y="8555"/>
                    </a:cubicBezTo>
                    <a:cubicBezTo>
                      <a:pt x="525" y="8555"/>
                      <a:pt x="677" y="8404"/>
                      <a:pt x="677" y="8219"/>
                    </a:cubicBezTo>
                    <a:cubicBezTo>
                      <a:pt x="677" y="8147"/>
                      <a:pt x="655" y="8078"/>
                      <a:pt x="616" y="8023"/>
                    </a:cubicBezTo>
                    <a:lnTo>
                      <a:pt x="2783" y="5847"/>
                    </a:lnTo>
                    <a:lnTo>
                      <a:pt x="2783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5" name="Google Shape;3805;p37"/>
              <p:cNvSpPr/>
              <p:nvPr/>
            </p:nvSpPr>
            <p:spPr>
              <a:xfrm>
                <a:off x="2219175" y="942900"/>
                <a:ext cx="620600" cy="657500"/>
              </a:xfrm>
              <a:custGeom>
                <a:avLst/>
                <a:gdLst/>
                <a:ahLst/>
                <a:cxnLst/>
                <a:rect l="l" t="t" r="r" b="b"/>
                <a:pathLst>
                  <a:path w="24824" h="26300" extrusionOk="0">
                    <a:moveTo>
                      <a:pt x="20017" y="0"/>
                    </a:moveTo>
                    <a:lnTo>
                      <a:pt x="19686" y="337"/>
                    </a:lnTo>
                    <a:lnTo>
                      <a:pt x="24354" y="4969"/>
                    </a:lnTo>
                    <a:lnTo>
                      <a:pt x="24354" y="13033"/>
                    </a:lnTo>
                    <a:lnTo>
                      <a:pt x="19965" y="17452"/>
                    </a:lnTo>
                    <a:lnTo>
                      <a:pt x="18068" y="17452"/>
                    </a:lnTo>
                    <a:lnTo>
                      <a:pt x="9756" y="25828"/>
                    </a:lnTo>
                    <a:lnTo>
                      <a:pt x="7976" y="25828"/>
                    </a:lnTo>
                    <a:lnTo>
                      <a:pt x="6910" y="24770"/>
                    </a:lnTo>
                    <a:lnTo>
                      <a:pt x="6910" y="24053"/>
                    </a:lnTo>
                    <a:lnTo>
                      <a:pt x="785" y="17974"/>
                    </a:lnTo>
                    <a:cubicBezTo>
                      <a:pt x="788" y="17955"/>
                      <a:pt x="790" y="17938"/>
                      <a:pt x="790" y="17919"/>
                    </a:cubicBezTo>
                    <a:cubicBezTo>
                      <a:pt x="790" y="17701"/>
                      <a:pt x="614" y="17521"/>
                      <a:pt x="396" y="17521"/>
                    </a:cubicBezTo>
                    <a:cubicBezTo>
                      <a:pt x="177" y="17521"/>
                      <a:pt x="1" y="17701"/>
                      <a:pt x="1" y="17919"/>
                    </a:cubicBezTo>
                    <a:cubicBezTo>
                      <a:pt x="1" y="18137"/>
                      <a:pt x="177" y="18314"/>
                      <a:pt x="396" y="18314"/>
                    </a:cubicBezTo>
                    <a:cubicBezTo>
                      <a:pt x="415" y="18314"/>
                      <a:pt x="434" y="18311"/>
                      <a:pt x="454" y="18308"/>
                    </a:cubicBezTo>
                    <a:lnTo>
                      <a:pt x="6438" y="24249"/>
                    </a:lnTo>
                    <a:lnTo>
                      <a:pt x="6438" y="24966"/>
                    </a:lnTo>
                    <a:lnTo>
                      <a:pt x="7780" y="26300"/>
                    </a:lnTo>
                    <a:lnTo>
                      <a:pt x="9952" y="26300"/>
                    </a:lnTo>
                    <a:lnTo>
                      <a:pt x="18264" y="17924"/>
                    </a:lnTo>
                    <a:lnTo>
                      <a:pt x="20161" y="17924"/>
                    </a:lnTo>
                    <a:lnTo>
                      <a:pt x="24823" y="13226"/>
                    </a:lnTo>
                    <a:lnTo>
                      <a:pt x="24823" y="4773"/>
                    </a:lnTo>
                    <a:lnTo>
                      <a:pt x="20017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6" name="Google Shape;3806;p37"/>
              <p:cNvSpPr/>
              <p:nvPr/>
            </p:nvSpPr>
            <p:spPr>
              <a:xfrm>
                <a:off x="2314900" y="1643925"/>
                <a:ext cx="46275" cy="185800"/>
              </a:xfrm>
              <a:custGeom>
                <a:avLst/>
                <a:gdLst/>
                <a:ahLst/>
                <a:cxnLst/>
                <a:rect l="l" t="t" r="r" b="b"/>
                <a:pathLst>
                  <a:path w="1851" h="7432" extrusionOk="0">
                    <a:moveTo>
                      <a:pt x="340" y="6874"/>
                    </a:moveTo>
                    <a:cubicBezTo>
                      <a:pt x="462" y="6874"/>
                      <a:pt x="561" y="6974"/>
                      <a:pt x="561" y="7095"/>
                    </a:cubicBezTo>
                    <a:cubicBezTo>
                      <a:pt x="561" y="7217"/>
                      <a:pt x="462" y="7316"/>
                      <a:pt x="340" y="7316"/>
                    </a:cubicBezTo>
                    <a:cubicBezTo>
                      <a:pt x="219" y="7316"/>
                      <a:pt x="119" y="7217"/>
                      <a:pt x="119" y="7095"/>
                    </a:cubicBezTo>
                    <a:cubicBezTo>
                      <a:pt x="119" y="6974"/>
                      <a:pt x="219" y="6874"/>
                      <a:pt x="340" y="6874"/>
                    </a:cubicBezTo>
                    <a:close/>
                    <a:moveTo>
                      <a:pt x="1731" y="1"/>
                    </a:moveTo>
                    <a:lnTo>
                      <a:pt x="1731" y="5505"/>
                    </a:lnTo>
                    <a:lnTo>
                      <a:pt x="522" y="6811"/>
                    </a:lnTo>
                    <a:cubicBezTo>
                      <a:pt x="470" y="6775"/>
                      <a:pt x="406" y="6756"/>
                      <a:pt x="340" y="6756"/>
                    </a:cubicBezTo>
                    <a:cubicBezTo>
                      <a:pt x="152" y="6756"/>
                      <a:pt x="1" y="6907"/>
                      <a:pt x="1" y="7095"/>
                    </a:cubicBezTo>
                    <a:cubicBezTo>
                      <a:pt x="1" y="7280"/>
                      <a:pt x="152" y="7432"/>
                      <a:pt x="340" y="7432"/>
                    </a:cubicBezTo>
                    <a:cubicBezTo>
                      <a:pt x="525" y="7432"/>
                      <a:pt x="677" y="7280"/>
                      <a:pt x="677" y="7095"/>
                    </a:cubicBezTo>
                    <a:cubicBezTo>
                      <a:pt x="677" y="7018"/>
                      <a:pt x="652" y="6949"/>
                      <a:pt x="608" y="6891"/>
                    </a:cubicBezTo>
                    <a:lnTo>
                      <a:pt x="1850" y="5552"/>
                    </a:lnTo>
                    <a:lnTo>
                      <a:pt x="1850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7" name="Google Shape;3807;p37"/>
              <p:cNvSpPr/>
              <p:nvPr/>
            </p:nvSpPr>
            <p:spPr>
              <a:xfrm>
                <a:off x="1462050" y="1917500"/>
                <a:ext cx="120650" cy="192425"/>
              </a:xfrm>
              <a:custGeom>
                <a:avLst/>
                <a:gdLst/>
                <a:ahLst/>
                <a:cxnLst/>
                <a:rect l="l" t="t" r="r" b="b"/>
                <a:pathLst>
                  <a:path w="4826" h="7697" extrusionOk="0">
                    <a:moveTo>
                      <a:pt x="329" y="0"/>
                    </a:moveTo>
                    <a:lnTo>
                      <a:pt x="0" y="340"/>
                    </a:lnTo>
                    <a:lnTo>
                      <a:pt x="4196" y="4395"/>
                    </a:lnTo>
                    <a:lnTo>
                      <a:pt x="4196" y="6984"/>
                    </a:lnTo>
                    <a:cubicBezTo>
                      <a:pt x="4100" y="7059"/>
                      <a:pt x="4036" y="7172"/>
                      <a:pt x="4036" y="7302"/>
                    </a:cubicBezTo>
                    <a:cubicBezTo>
                      <a:pt x="4036" y="7520"/>
                      <a:pt x="4213" y="7696"/>
                      <a:pt x="4431" y="7696"/>
                    </a:cubicBezTo>
                    <a:cubicBezTo>
                      <a:pt x="4649" y="7696"/>
                      <a:pt x="4826" y="7520"/>
                      <a:pt x="4826" y="7302"/>
                    </a:cubicBezTo>
                    <a:cubicBezTo>
                      <a:pt x="4826" y="7172"/>
                      <a:pt x="4762" y="7059"/>
                      <a:pt x="4666" y="6987"/>
                    </a:cubicBezTo>
                    <a:lnTo>
                      <a:pt x="4666" y="4193"/>
                    </a:lnTo>
                    <a:lnTo>
                      <a:pt x="329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8" name="Google Shape;3808;p37"/>
              <p:cNvSpPr/>
              <p:nvPr/>
            </p:nvSpPr>
            <p:spPr>
              <a:xfrm>
                <a:off x="2272600" y="978500"/>
                <a:ext cx="44250" cy="418450"/>
              </a:xfrm>
              <a:custGeom>
                <a:avLst/>
                <a:gdLst/>
                <a:ahLst/>
                <a:cxnLst/>
                <a:rect l="l" t="t" r="r" b="b"/>
                <a:pathLst>
                  <a:path w="1770" h="16738" extrusionOk="0">
                    <a:moveTo>
                      <a:pt x="1430" y="16180"/>
                    </a:moveTo>
                    <a:cubicBezTo>
                      <a:pt x="1552" y="16180"/>
                      <a:pt x="1651" y="16280"/>
                      <a:pt x="1651" y="16401"/>
                    </a:cubicBezTo>
                    <a:cubicBezTo>
                      <a:pt x="1651" y="16522"/>
                      <a:pt x="1552" y="16622"/>
                      <a:pt x="1430" y="16622"/>
                    </a:cubicBezTo>
                    <a:cubicBezTo>
                      <a:pt x="1309" y="16622"/>
                      <a:pt x="1210" y="16522"/>
                      <a:pt x="1210" y="16401"/>
                    </a:cubicBezTo>
                    <a:cubicBezTo>
                      <a:pt x="1210" y="16280"/>
                      <a:pt x="1309" y="16180"/>
                      <a:pt x="1430" y="16180"/>
                    </a:cubicBezTo>
                    <a:close/>
                    <a:moveTo>
                      <a:pt x="0" y="1"/>
                    </a:moveTo>
                    <a:lnTo>
                      <a:pt x="0" y="12282"/>
                    </a:lnTo>
                    <a:lnTo>
                      <a:pt x="1372" y="13643"/>
                    </a:lnTo>
                    <a:lnTo>
                      <a:pt x="1372" y="16067"/>
                    </a:lnTo>
                    <a:cubicBezTo>
                      <a:pt x="1212" y="16095"/>
                      <a:pt x="1094" y="16233"/>
                      <a:pt x="1094" y="16401"/>
                    </a:cubicBezTo>
                    <a:cubicBezTo>
                      <a:pt x="1094" y="16586"/>
                      <a:pt x="1245" y="16738"/>
                      <a:pt x="1430" y="16738"/>
                    </a:cubicBezTo>
                    <a:cubicBezTo>
                      <a:pt x="1618" y="16738"/>
                      <a:pt x="1770" y="16586"/>
                      <a:pt x="1770" y="16401"/>
                    </a:cubicBezTo>
                    <a:cubicBezTo>
                      <a:pt x="1770" y="16233"/>
                      <a:pt x="1648" y="16095"/>
                      <a:pt x="1491" y="16067"/>
                    </a:cubicBezTo>
                    <a:lnTo>
                      <a:pt x="1491" y="13596"/>
                    </a:lnTo>
                    <a:lnTo>
                      <a:pt x="119" y="12235"/>
                    </a:lnTo>
                    <a:lnTo>
                      <a:pt x="119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9" name="Google Shape;3809;p37"/>
              <p:cNvSpPr/>
              <p:nvPr/>
            </p:nvSpPr>
            <p:spPr>
              <a:xfrm>
                <a:off x="1932575" y="993200"/>
                <a:ext cx="192700" cy="1062825"/>
              </a:xfrm>
              <a:custGeom>
                <a:avLst/>
                <a:gdLst/>
                <a:ahLst/>
                <a:cxnLst/>
                <a:rect l="l" t="t" r="r" b="b"/>
                <a:pathLst>
                  <a:path w="7708" h="42513" extrusionOk="0">
                    <a:moveTo>
                      <a:pt x="7371" y="41952"/>
                    </a:moveTo>
                    <a:cubicBezTo>
                      <a:pt x="7492" y="41952"/>
                      <a:pt x="7589" y="42051"/>
                      <a:pt x="7589" y="42173"/>
                    </a:cubicBezTo>
                    <a:cubicBezTo>
                      <a:pt x="7589" y="42294"/>
                      <a:pt x="7492" y="42394"/>
                      <a:pt x="7371" y="42394"/>
                    </a:cubicBezTo>
                    <a:cubicBezTo>
                      <a:pt x="7250" y="42394"/>
                      <a:pt x="7150" y="42294"/>
                      <a:pt x="7150" y="42173"/>
                    </a:cubicBezTo>
                    <a:cubicBezTo>
                      <a:pt x="7150" y="42051"/>
                      <a:pt x="7250" y="41952"/>
                      <a:pt x="7371" y="41952"/>
                    </a:cubicBezTo>
                    <a:close/>
                    <a:moveTo>
                      <a:pt x="1149" y="1"/>
                    </a:moveTo>
                    <a:lnTo>
                      <a:pt x="1149" y="4070"/>
                    </a:lnTo>
                    <a:lnTo>
                      <a:pt x="0" y="5226"/>
                    </a:lnTo>
                    <a:lnTo>
                      <a:pt x="0" y="25370"/>
                    </a:lnTo>
                    <a:lnTo>
                      <a:pt x="1372" y="26731"/>
                    </a:lnTo>
                    <a:lnTo>
                      <a:pt x="1372" y="29019"/>
                    </a:lnTo>
                    <a:lnTo>
                      <a:pt x="7310" y="34946"/>
                    </a:lnTo>
                    <a:lnTo>
                      <a:pt x="7310" y="41839"/>
                    </a:lnTo>
                    <a:cubicBezTo>
                      <a:pt x="7153" y="41869"/>
                      <a:pt x="7031" y="42007"/>
                      <a:pt x="7031" y="42173"/>
                    </a:cubicBezTo>
                    <a:cubicBezTo>
                      <a:pt x="7031" y="42361"/>
                      <a:pt x="7183" y="42512"/>
                      <a:pt x="7371" y="42512"/>
                    </a:cubicBezTo>
                    <a:cubicBezTo>
                      <a:pt x="7556" y="42512"/>
                      <a:pt x="7708" y="42361"/>
                      <a:pt x="7708" y="42173"/>
                    </a:cubicBezTo>
                    <a:cubicBezTo>
                      <a:pt x="7708" y="42007"/>
                      <a:pt x="7586" y="41869"/>
                      <a:pt x="7429" y="41839"/>
                    </a:cubicBezTo>
                    <a:lnTo>
                      <a:pt x="7429" y="34899"/>
                    </a:lnTo>
                    <a:lnTo>
                      <a:pt x="1491" y="28970"/>
                    </a:lnTo>
                    <a:lnTo>
                      <a:pt x="1491" y="26681"/>
                    </a:lnTo>
                    <a:lnTo>
                      <a:pt x="119" y="25320"/>
                    </a:lnTo>
                    <a:lnTo>
                      <a:pt x="119" y="5273"/>
                    </a:lnTo>
                    <a:lnTo>
                      <a:pt x="1265" y="4120"/>
                    </a:lnTo>
                    <a:lnTo>
                      <a:pt x="1265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0" name="Google Shape;3810;p37"/>
              <p:cNvSpPr/>
              <p:nvPr/>
            </p:nvSpPr>
            <p:spPr>
              <a:xfrm>
                <a:off x="2345275" y="1417575"/>
                <a:ext cx="393450" cy="629950"/>
              </a:xfrm>
              <a:custGeom>
                <a:avLst/>
                <a:gdLst/>
                <a:ahLst/>
                <a:cxnLst/>
                <a:rect l="l" t="t" r="r" b="b"/>
                <a:pathLst>
                  <a:path w="15738" h="25198" extrusionOk="0">
                    <a:moveTo>
                      <a:pt x="15655" y="0"/>
                    </a:moveTo>
                    <a:lnTo>
                      <a:pt x="5731" y="9966"/>
                    </a:lnTo>
                    <a:lnTo>
                      <a:pt x="5714" y="9982"/>
                    </a:lnTo>
                    <a:lnTo>
                      <a:pt x="5714" y="16963"/>
                    </a:lnTo>
                    <a:lnTo>
                      <a:pt x="17" y="22689"/>
                    </a:lnTo>
                    <a:lnTo>
                      <a:pt x="0" y="22705"/>
                    </a:lnTo>
                    <a:lnTo>
                      <a:pt x="0" y="25198"/>
                    </a:lnTo>
                    <a:lnTo>
                      <a:pt x="119" y="25198"/>
                    </a:lnTo>
                    <a:lnTo>
                      <a:pt x="119" y="22752"/>
                    </a:lnTo>
                    <a:lnTo>
                      <a:pt x="5814" y="17030"/>
                    </a:lnTo>
                    <a:lnTo>
                      <a:pt x="5830" y="17013"/>
                    </a:lnTo>
                    <a:lnTo>
                      <a:pt x="5830" y="10029"/>
                    </a:lnTo>
                    <a:lnTo>
                      <a:pt x="15738" y="83"/>
                    </a:lnTo>
                    <a:lnTo>
                      <a:pt x="15655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1" name="Google Shape;3811;p37"/>
              <p:cNvSpPr/>
              <p:nvPr/>
            </p:nvSpPr>
            <p:spPr>
              <a:xfrm>
                <a:off x="2296000" y="978025"/>
                <a:ext cx="44175" cy="442475"/>
              </a:xfrm>
              <a:custGeom>
                <a:avLst/>
                <a:gdLst/>
                <a:ahLst/>
                <a:cxnLst/>
                <a:rect l="l" t="t" r="r" b="b"/>
                <a:pathLst>
                  <a:path w="1767" h="17699" extrusionOk="0">
                    <a:moveTo>
                      <a:pt x="1430" y="17138"/>
                    </a:moveTo>
                    <a:cubicBezTo>
                      <a:pt x="1552" y="17138"/>
                      <a:pt x="1651" y="17237"/>
                      <a:pt x="1651" y="17359"/>
                    </a:cubicBezTo>
                    <a:cubicBezTo>
                      <a:pt x="1651" y="17480"/>
                      <a:pt x="1552" y="17579"/>
                      <a:pt x="1430" y="17579"/>
                    </a:cubicBezTo>
                    <a:cubicBezTo>
                      <a:pt x="1309" y="17579"/>
                      <a:pt x="1209" y="17480"/>
                      <a:pt x="1209" y="17359"/>
                    </a:cubicBezTo>
                    <a:cubicBezTo>
                      <a:pt x="1209" y="17237"/>
                      <a:pt x="1309" y="17138"/>
                      <a:pt x="1430" y="17138"/>
                    </a:cubicBezTo>
                    <a:close/>
                    <a:moveTo>
                      <a:pt x="0" y="1"/>
                    </a:moveTo>
                    <a:lnTo>
                      <a:pt x="0" y="9753"/>
                    </a:lnTo>
                    <a:lnTo>
                      <a:pt x="1372" y="11117"/>
                    </a:lnTo>
                    <a:lnTo>
                      <a:pt x="1372" y="17027"/>
                    </a:lnTo>
                    <a:lnTo>
                      <a:pt x="1369" y="17027"/>
                    </a:lnTo>
                    <a:cubicBezTo>
                      <a:pt x="1212" y="17055"/>
                      <a:pt x="1091" y="17193"/>
                      <a:pt x="1091" y="17359"/>
                    </a:cubicBezTo>
                    <a:cubicBezTo>
                      <a:pt x="1091" y="17546"/>
                      <a:pt x="1242" y="17698"/>
                      <a:pt x="1430" y="17698"/>
                    </a:cubicBezTo>
                    <a:cubicBezTo>
                      <a:pt x="1615" y="17698"/>
                      <a:pt x="1767" y="17546"/>
                      <a:pt x="1767" y="17359"/>
                    </a:cubicBezTo>
                    <a:cubicBezTo>
                      <a:pt x="1767" y="17193"/>
                      <a:pt x="1645" y="17055"/>
                      <a:pt x="1488" y="17027"/>
                    </a:cubicBezTo>
                    <a:lnTo>
                      <a:pt x="1488" y="11067"/>
                    </a:lnTo>
                    <a:lnTo>
                      <a:pt x="116" y="9704"/>
                    </a:lnTo>
                    <a:lnTo>
                      <a:pt x="116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2" name="Google Shape;3812;p37"/>
              <p:cNvSpPr/>
              <p:nvPr/>
            </p:nvSpPr>
            <p:spPr>
              <a:xfrm>
                <a:off x="1459000" y="1041375"/>
                <a:ext cx="299475" cy="684350"/>
              </a:xfrm>
              <a:custGeom>
                <a:avLst/>
                <a:gdLst/>
                <a:ahLst/>
                <a:cxnLst/>
                <a:rect l="l" t="t" r="r" b="b"/>
                <a:pathLst>
                  <a:path w="11979" h="27374" extrusionOk="0">
                    <a:moveTo>
                      <a:pt x="11642" y="26816"/>
                    </a:moveTo>
                    <a:cubicBezTo>
                      <a:pt x="11763" y="26816"/>
                      <a:pt x="11863" y="26916"/>
                      <a:pt x="11863" y="27037"/>
                    </a:cubicBezTo>
                    <a:cubicBezTo>
                      <a:pt x="11863" y="27158"/>
                      <a:pt x="11763" y="27258"/>
                      <a:pt x="11642" y="27258"/>
                    </a:cubicBezTo>
                    <a:cubicBezTo>
                      <a:pt x="11520" y="27258"/>
                      <a:pt x="11421" y="27158"/>
                      <a:pt x="11421" y="27037"/>
                    </a:cubicBezTo>
                    <a:cubicBezTo>
                      <a:pt x="11421" y="26916"/>
                      <a:pt x="11520" y="26816"/>
                      <a:pt x="11642" y="26816"/>
                    </a:cubicBezTo>
                    <a:close/>
                    <a:moveTo>
                      <a:pt x="84" y="1"/>
                    </a:moveTo>
                    <a:lnTo>
                      <a:pt x="1" y="84"/>
                    </a:lnTo>
                    <a:lnTo>
                      <a:pt x="9373" y="9442"/>
                    </a:lnTo>
                    <a:lnTo>
                      <a:pt x="9373" y="24856"/>
                    </a:lnTo>
                    <a:lnTo>
                      <a:pt x="11363" y="26844"/>
                    </a:lnTo>
                    <a:cubicBezTo>
                      <a:pt x="11324" y="26896"/>
                      <a:pt x="11302" y="26965"/>
                      <a:pt x="11302" y="27037"/>
                    </a:cubicBezTo>
                    <a:cubicBezTo>
                      <a:pt x="11302" y="27222"/>
                      <a:pt x="11454" y="27374"/>
                      <a:pt x="11642" y="27374"/>
                    </a:cubicBezTo>
                    <a:cubicBezTo>
                      <a:pt x="11827" y="27374"/>
                      <a:pt x="11979" y="27222"/>
                      <a:pt x="11979" y="27037"/>
                    </a:cubicBezTo>
                    <a:cubicBezTo>
                      <a:pt x="11979" y="26849"/>
                      <a:pt x="11827" y="26697"/>
                      <a:pt x="11642" y="26697"/>
                    </a:cubicBezTo>
                    <a:cubicBezTo>
                      <a:pt x="11567" y="26697"/>
                      <a:pt x="11501" y="26720"/>
                      <a:pt x="11446" y="26758"/>
                    </a:cubicBezTo>
                    <a:lnTo>
                      <a:pt x="9492" y="24807"/>
                    </a:lnTo>
                    <a:lnTo>
                      <a:pt x="9492" y="9392"/>
                    </a:lnTo>
                    <a:lnTo>
                      <a:pt x="84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3" name="Google Shape;3813;p37"/>
              <p:cNvSpPr/>
              <p:nvPr/>
            </p:nvSpPr>
            <p:spPr>
              <a:xfrm>
                <a:off x="1479300" y="966925"/>
                <a:ext cx="291325" cy="642025"/>
              </a:xfrm>
              <a:custGeom>
                <a:avLst/>
                <a:gdLst/>
                <a:ahLst/>
                <a:cxnLst/>
                <a:rect l="l" t="t" r="r" b="b"/>
                <a:pathLst>
                  <a:path w="11653" h="25681" extrusionOk="0">
                    <a:moveTo>
                      <a:pt x="326" y="0"/>
                    </a:moveTo>
                    <a:lnTo>
                      <a:pt x="1" y="337"/>
                    </a:lnTo>
                    <a:lnTo>
                      <a:pt x="11020" y="10992"/>
                    </a:lnTo>
                    <a:lnTo>
                      <a:pt x="11020" y="24972"/>
                    </a:lnTo>
                    <a:cubicBezTo>
                      <a:pt x="10924" y="25043"/>
                      <a:pt x="10860" y="25157"/>
                      <a:pt x="10860" y="25286"/>
                    </a:cubicBezTo>
                    <a:cubicBezTo>
                      <a:pt x="10860" y="25504"/>
                      <a:pt x="11037" y="25681"/>
                      <a:pt x="11258" y="25681"/>
                    </a:cubicBezTo>
                    <a:cubicBezTo>
                      <a:pt x="11476" y="25681"/>
                      <a:pt x="11653" y="25504"/>
                      <a:pt x="11653" y="25286"/>
                    </a:cubicBezTo>
                    <a:cubicBezTo>
                      <a:pt x="11653" y="25157"/>
                      <a:pt x="11589" y="25043"/>
                      <a:pt x="11492" y="24972"/>
                    </a:cubicBezTo>
                    <a:lnTo>
                      <a:pt x="11492" y="10794"/>
                    </a:lnTo>
                    <a:lnTo>
                      <a:pt x="326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4" name="Google Shape;3814;p37"/>
              <p:cNvSpPr/>
              <p:nvPr/>
            </p:nvSpPr>
            <p:spPr>
              <a:xfrm>
                <a:off x="1788750" y="1787275"/>
                <a:ext cx="19775" cy="19825"/>
              </a:xfrm>
              <a:custGeom>
                <a:avLst/>
                <a:gdLst/>
                <a:ahLst/>
                <a:cxnLst/>
                <a:rect l="l" t="t" r="r" b="b"/>
                <a:pathLst>
                  <a:path w="791" h="793" extrusionOk="0">
                    <a:moveTo>
                      <a:pt x="395" y="0"/>
                    </a:moveTo>
                    <a:cubicBezTo>
                      <a:pt x="177" y="0"/>
                      <a:pt x="1" y="177"/>
                      <a:pt x="1" y="395"/>
                    </a:cubicBezTo>
                    <a:cubicBezTo>
                      <a:pt x="1" y="616"/>
                      <a:pt x="177" y="792"/>
                      <a:pt x="395" y="792"/>
                    </a:cubicBezTo>
                    <a:cubicBezTo>
                      <a:pt x="613" y="792"/>
                      <a:pt x="790" y="616"/>
                      <a:pt x="790" y="395"/>
                    </a:cubicBezTo>
                    <a:cubicBezTo>
                      <a:pt x="790" y="177"/>
                      <a:pt x="613" y="0"/>
                      <a:pt x="395" y="0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5" name="Google Shape;3815;p37"/>
              <p:cNvSpPr/>
              <p:nvPr/>
            </p:nvSpPr>
            <p:spPr>
              <a:xfrm>
                <a:off x="1400775" y="1164075"/>
                <a:ext cx="165650" cy="266975"/>
              </a:xfrm>
              <a:custGeom>
                <a:avLst/>
                <a:gdLst/>
                <a:ahLst/>
                <a:cxnLst/>
                <a:rect l="l" t="t" r="r" b="b"/>
                <a:pathLst>
                  <a:path w="6626" h="10679" extrusionOk="0">
                    <a:moveTo>
                      <a:pt x="83" y="1"/>
                    </a:moveTo>
                    <a:lnTo>
                      <a:pt x="0" y="84"/>
                    </a:lnTo>
                    <a:lnTo>
                      <a:pt x="6509" y="6582"/>
                    </a:lnTo>
                    <a:lnTo>
                      <a:pt x="6509" y="10678"/>
                    </a:lnTo>
                    <a:lnTo>
                      <a:pt x="6625" y="10678"/>
                    </a:lnTo>
                    <a:lnTo>
                      <a:pt x="6625" y="6532"/>
                    </a:lnTo>
                    <a:lnTo>
                      <a:pt x="83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6" name="Google Shape;3816;p37"/>
              <p:cNvSpPr/>
              <p:nvPr/>
            </p:nvSpPr>
            <p:spPr>
              <a:xfrm>
                <a:off x="1424150" y="1156700"/>
                <a:ext cx="165675" cy="297675"/>
              </a:xfrm>
              <a:custGeom>
                <a:avLst/>
                <a:gdLst/>
                <a:ahLst/>
                <a:cxnLst/>
                <a:rect l="l" t="t" r="r" b="b"/>
                <a:pathLst>
                  <a:path w="6627" h="11907" extrusionOk="0">
                    <a:moveTo>
                      <a:pt x="84" y="0"/>
                    </a:moveTo>
                    <a:lnTo>
                      <a:pt x="1" y="83"/>
                    </a:lnTo>
                    <a:lnTo>
                      <a:pt x="6507" y="6581"/>
                    </a:lnTo>
                    <a:lnTo>
                      <a:pt x="6507" y="11906"/>
                    </a:lnTo>
                    <a:lnTo>
                      <a:pt x="6626" y="11906"/>
                    </a:lnTo>
                    <a:lnTo>
                      <a:pt x="6626" y="6532"/>
                    </a:lnTo>
                    <a:lnTo>
                      <a:pt x="84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7" name="Google Shape;3817;p37"/>
              <p:cNvSpPr/>
              <p:nvPr/>
            </p:nvSpPr>
            <p:spPr>
              <a:xfrm>
                <a:off x="1813050" y="1812225"/>
                <a:ext cx="17400" cy="16925"/>
              </a:xfrm>
              <a:custGeom>
                <a:avLst/>
                <a:gdLst/>
                <a:ahLst/>
                <a:cxnLst/>
                <a:rect l="l" t="t" r="r" b="b"/>
                <a:pathLst>
                  <a:path w="696" h="677" extrusionOk="0">
                    <a:moveTo>
                      <a:pt x="355" y="117"/>
                    </a:moveTo>
                    <a:cubicBezTo>
                      <a:pt x="414" y="117"/>
                      <a:pt x="471" y="138"/>
                      <a:pt x="514" y="181"/>
                    </a:cubicBezTo>
                    <a:cubicBezTo>
                      <a:pt x="569" y="236"/>
                      <a:pt x="591" y="316"/>
                      <a:pt x="572" y="393"/>
                    </a:cubicBezTo>
                    <a:cubicBezTo>
                      <a:pt x="552" y="471"/>
                      <a:pt x="489" y="534"/>
                      <a:pt x="414" y="551"/>
                    </a:cubicBezTo>
                    <a:cubicBezTo>
                      <a:pt x="395" y="555"/>
                      <a:pt x="376" y="558"/>
                      <a:pt x="358" y="558"/>
                    </a:cubicBezTo>
                    <a:cubicBezTo>
                      <a:pt x="299" y="558"/>
                      <a:pt x="244" y="535"/>
                      <a:pt x="202" y="493"/>
                    </a:cubicBezTo>
                    <a:cubicBezTo>
                      <a:pt x="160" y="451"/>
                      <a:pt x="136" y="396"/>
                      <a:pt x="136" y="338"/>
                    </a:cubicBezTo>
                    <a:cubicBezTo>
                      <a:pt x="136" y="319"/>
                      <a:pt x="138" y="300"/>
                      <a:pt x="144" y="283"/>
                    </a:cubicBezTo>
                    <a:cubicBezTo>
                      <a:pt x="160" y="206"/>
                      <a:pt x="227" y="142"/>
                      <a:pt x="301" y="123"/>
                    </a:cubicBezTo>
                    <a:cubicBezTo>
                      <a:pt x="319" y="119"/>
                      <a:pt x="337" y="117"/>
                      <a:pt x="355" y="117"/>
                    </a:cubicBezTo>
                    <a:close/>
                    <a:moveTo>
                      <a:pt x="356" y="0"/>
                    </a:moveTo>
                    <a:cubicBezTo>
                      <a:pt x="329" y="0"/>
                      <a:pt x="301" y="3"/>
                      <a:pt x="274" y="10"/>
                    </a:cubicBezTo>
                    <a:cubicBezTo>
                      <a:pt x="155" y="37"/>
                      <a:pt x="58" y="134"/>
                      <a:pt x="28" y="255"/>
                    </a:cubicBezTo>
                    <a:cubicBezTo>
                      <a:pt x="0" y="371"/>
                      <a:pt x="33" y="493"/>
                      <a:pt x="119" y="578"/>
                    </a:cubicBezTo>
                    <a:cubicBezTo>
                      <a:pt x="183" y="642"/>
                      <a:pt x="269" y="676"/>
                      <a:pt x="358" y="676"/>
                    </a:cubicBezTo>
                    <a:cubicBezTo>
                      <a:pt x="385" y="676"/>
                      <a:pt x="412" y="673"/>
                      <a:pt x="439" y="667"/>
                    </a:cubicBezTo>
                    <a:cubicBezTo>
                      <a:pt x="561" y="636"/>
                      <a:pt x="657" y="540"/>
                      <a:pt x="685" y="421"/>
                    </a:cubicBezTo>
                    <a:cubicBezTo>
                      <a:pt x="690" y="393"/>
                      <a:pt x="696" y="366"/>
                      <a:pt x="696" y="338"/>
                    </a:cubicBezTo>
                    <a:cubicBezTo>
                      <a:pt x="696" y="250"/>
                      <a:pt x="660" y="164"/>
                      <a:pt x="597" y="98"/>
                    </a:cubicBezTo>
                    <a:cubicBezTo>
                      <a:pt x="531" y="34"/>
                      <a:pt x="446" y="0"/>
                      <a:pt x="356" y="0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8" name="Google Shape;3818;p37"/>
              <p:cNvSpPr/>
              <p:nvPr/>
            </p:nvSpPr>
            <p:spPr>
              <a:xfrm>
                <a:off x="1889100" y="1038400"/>
                <a:ext cx="16925" cy="16950"/>
              </a:xfrm>
              <a:custGeom>
                <a:avLst/>
                <a:gdLst/>
                <a:ahLst/>
                <a:cxnLst/>
                <a:rect l="l" t="t" r="r" b="b"/>
                <a:pathLst>
                  <a:path w="677" h="678" extrusionOk="0">
                    <a:moveTo>
                      <a:pt x="340" y="117"/>
                    </a:moveTo>
                    <a:cubicBezTo>
                      <a:pt x="461" y="117"/>
                      <a:pt x="561" y="216"/>
                      <a:pt x="561" y="338"/>
                    </a:cubicBezTo>
                    <a:cubicBezTo>
                      <a:pt x="561" y="459"/>
                      <a:pt x="461" y="559"/>
                      <a:pt x="340" y="559"/>
                    </a:cubicBezTo>
                    <a:cubicBezTo>
                      <a:pt x="218" y="559"/>
                      <a:pt x="119" y="459"/>
                      <a:pt x="119" y="338"/>
                    </a:cubicBezTo>
                    <a:cubicBezTo>
                      <a:pt x="119" y="216"/>
                      <a:pt x="218" y="117"/>
                      <a:pt x="340" y="117"/>
                    </a:cubicBezTo>
                    <a:close/>
                    <a:moveTo>
                      <a:pt x="340" y="1"/>
                    </a:moveTo>
                    <a:cubicBezTo>
                      <a:pt x="152" y="1"/>
                      <a:pt x="0" y="153"/>
                      <a:pt x="0" y="338"/>
                    </a:cubicBezTo>
                    <a:cubicBezTo>
                      <a:pt x="0" y="525"/>
                      <a:pt x="152" y="677"/>
                      <a:pt x="340" y="677"/>
                    </a:cubicBezTo>
                    <a:cubicBezTo>
                      <a:pt x="525" y="677"/>
                      <a:pt x="677" y="525"/>
                      <a:pt x="677" y="338"/>
                    </a:cubicBezTo>
                    <a:cubicBezTo>
                      <a:pt x="677" y="153"/>
                      <a:pt x="525" y="1"/>
                      <a:pt x="340" y="1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9" name="Google Shape;3819;p37"/>
              <p:cNvSpPr/>
              <p:nvPr/>
            </p:nvSpPr>
            <p:spPr>
              <a:xfrm>
                <a:off x="1836850" y="1835650"/>
                <a:ext cx="16925" cy="16925"/>
              </a:xfrm>
              <a:custGeom>
                <a:avLst/>
                <a:gdLst/>
                <a:ahLst/>
                <a:cxnLst/>
                <a:rect l="l" t="t" r="r" b="b"/>
                <a:pathLst>
                  <a:path w="677" h="677" extrusionOk="0">
                    <a:moveTo>
                      <a:pt x="340" y="119"/>
                    </a:moveTo>
                    <a:cubicBezTo>
                      <a:pt x="462" y="119"/>
                      <a:pt x="561" y="218"/>
                      <a:pt x="561" y="340"/>
                    </a:cubicBezTo>
                    <a:cubicBezTo>
                      <a:pt x="561" y="461"/>
                      <a:pt x="462" y="561"/>
                      <a:pt x="340" y="561"/>
                    </a:cubicBezTo>
                    <a:cubicBezTo>
                      <a:pt x="219" y="561"/>
                      <a:pt x="119" y="461"/>
                      <a:pt x="119" y="340"/>
                    </a:cubicBezTo>
                    <a:cubicBezTo>
                      <a:pt x="119" y="218"/>
                      <a:pt x="219" y="119"/>
                      <a:pt x="340" y="119"/>
                    </a:cubicBezTo>
                    <a:close/>
                    <a:moveTo>
                      <a:pt x="340" y="0"/>
                    </a:moveTo>
                    <a:cubicBezTo>
                      <a:pt x="152" y="0"/>
                      <a:pt x="1" y="152"/>
                      <a:pt x="1" y="340"/>
                    </a:cubicBezTo>
                    <a:cubicBezTo>
                      <a:pt x="1" y="525"/>
                      <a:pt x="152" y="677"/>
                      <a:pt x="340" y="677"/>
                    </a:cubicBezTo>
                    <a:cubicBezTo>
                      <a:pt x="525" y="677"/>
                      <a:pt x="677" y="525"/>
                      <a:pt x="677" y="340"/>
                    </a:cubicBezTo>
                    <a:cubicBezTo>
                      <a:pt x="677" y="152"/>
                      <a:pt x="525" y="0"/>
                      <a:pt x="340" y="0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0" name="Google Shape;3820;p37"/>
              <p:cNvSpPr/>
              <p:nvPr/>
            </p:nvSpPr>
            <p:spPr>
              <a:xfrm>
                <a:off x="1889100" y="1068850"/>
                <a:ext cx="16925" cy="17000"/>
              </a:xfrm>
              <a:custGeom>
                <a:avLst/>
                <a:gdLst/>
                <a:ahLst/>
                <a:cxnLst/>
                <a:rect l="l" t="t" r="r" b="b"/>
                <a:pathLst>
                  <a:path w="677" h="680" extrusionOk="0">
                    <a:moveTo>
                      <a:pt x="340" y="119"/>
                    </a:moveTo>
                    <a:cubicBezTo>
                      <a:pt x="461" y="119"/>
                      <a:pt x="561" y="218"/>
                      <a:pt x="561" y="340"/>
                    </a:cubicBezTo>
                    <a:cubicBezTo>
                      <a:pt x="561" y="461"/>
                      <a:pt x="461" y="561"/>
                      <a:pt x="340" y="561"/>
                    </a:cubicBezTo>
                    <a:cubicBezTo>
                      <a:pt x="218" y="561"/>
                      <a:pt x="119" y="461"/>
                      <a:pt x="119" y="340"/>
                    </a:cubicBezTo>
                    <a:cubicBezTo>
                      <a:pt x="119" y="218"/>
                      <a:pt x="218" y="119"/>
                      <a:pt x="340" y="119"/>
                    </a:cubicBezTo>
                    <a:close/>
                    <a:moveTo>
                      <a:pt x="340" y="0"/>
                    </a:moveTo>
                    <a:cubicBezTo>
                      <a:pt x="152" y="0"/>
                      <a:pt x="0" y="152"/>
                      <a:pt x="0" y="340"/>
                    </a:cubicBezTo>
                    <a:cubicBezTo>
                      <a:pt x="0" y="528"/>
                      <a:pt x="152" y="679"/>
                      <a:pt x="340" y="679"/>
                    </a:cubicBezTo>
                    <a:cubicBezTo>
                      <a:pt x="525" y="679"/>
                      <a:pt x="677" y="528"/>
                      <a:pt x="677" y="340"/>
                    </a:cubicBezTo>
                    <a:cubicBezTo>
                      <a:pt x="677" y="152"/>
                      <a:pt x="525" y="0"/>
                      <a:pt x="340" y="0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1" name="Google Shape;3821;p37"/>
              <p:cNvSpPr/>
              <p:nvPr/>
            </p:nvSpPr>
            <p:spPr>
              <a:xfrm>
                <a:off x="1611125" y="977275"/>
                <a:ext cx="373450" cy="868550"/>
              </a:xfrm>
              <a:custGeom>
                <a:avLst/>
                <a:gdLst/>
                <a:ahLst/>
                <a:cxnLst/>
                <a:rect l="l" t="t" r="r" b="b"/>
                <a:pathLst>
                  <a:path w="14938" h="34742" extrusionOk="0">
                    <a:moveTo>
                      <a:pt x="14598" y="34181"/>
                    </a:moveTo>
                    <a:cubicBezTo>
                      <a:pt x="14719" y="34181"/>
                      <a:pt x="14818" y="34280"/>
                      <a:pt x="14818" y="34401"/>
                    </a:cubicBezTo>
                    <a:cubicBezTo>
                      <a:pt x="14818" y="34523"/>
                      <a:pt x="14719" y="34622"/>
                      <a:pt x="14598" y="34622"/>
                    </a:cubicBezTo>
                    <a:cubicBezTo>
                      <a:pt x="14476" y="34622"/>
                      <a:pt x="14377" y="34523"/>
                      <a:pt x="14377" y="34401"/>
                    </a:cubicBezTo>
                    <a:cubicBezTo>
                      <a:pt x="14377" y="34280"/>
                      <a:pt x="14476" y="34181"/>
                      <a:pt x="14598" y="34181"/>
                    </a:cubicBezTo>
                    <a:close/>
                    <a:moveTo>
                      <a:pt x="83" y="0"/>
                    </a:moveTo>
                    <a:lnTo>
                      <a:pt x="0" y="83"/>
                    </a:lnTo>
                    <a:lnTo>
                      <a:pt x="9355" y="9422"/>
                    </a:lnTo>
                    <a:lnTo>
                      <a:pt x="9355" y="29250"/>
                    </a:lnTo>
                    <a:lnTo>
                      <a:pt x="14322" y="34208"/>
                    </a:lnTo>
                    <a:cubicBezTo>
                      <a:pt x="14283" y="34263"/>
                      <a:pt x="14258" y="34330"/>
                      <a:pt x="14258" y="34401"/>
                    </a:cubicBezTo>
                    <a:cubicBezTo>
                      <a:pt x="14258" y="34589"/>
                      <a:pt x="14410" y="34741"/>
                      <a:pt x="14598" y="34741"/>
                    </a:cubicBezTo>
                    <a:cubicBezTo>
                      <a:pt x="14785" y="34741"/>
                      <a:pt x="14937" y="34589"/>
                      <a:pt x="14937" y="34401"/>
                    </a:cubicBezTo>
                    <a:cubicBezTo>
                      <a:pt x="14937" y="34214"/>
                      <a:pt x="14785" y="34062"/>
                      <a:pt x="14598" y="34062"/>
                    </a:cubicBezTo>
                    <a:cubicBezTo>
                      <a:pt x="14526" y="34062"/>
                      <a:pt x="14460" y="34087"/>
                      <a:pt x="14404" y="34125"/>
                    </a:cubicBezTo>
                    <a:lnTo>
                      <a:pt x="9471" y="29201"/>
                    </a:lnTo>
                    <a:lnTo>
                      <a:pt x="9471" y="9375"/>
                    </a:lnTo>
                    <a:lnTo>
                      <a:pt x="83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2" name="Google Shape;3822;p37"/>
              <p:cNvSpPr/>
              <p:nvPr/>
            </p:nvSpPr>
            <p:spPr>
              <a:xfrm>
                <a:off x="1695175" y="963875"/>
                <a:ext cx="377650" cy="901950"/>
              </a:xfrm>
              <a:custGeom>
                <a:avLst/>
                <a:gdLst/>
                <a:ahLst/>
                <a:cxnLst/>
                <a:rect l="l" t="t" r="r" b="b"/>
                <a:pathLst>
                  <a:path w="15106" h="36078" extrusionOk="0">
                    <a:moveTo>
                      <a:pt x="332" y="1"/>
                    </a:moveTo>
                    <a:lnTo>
                      <a:pt x="0" y="335"/>
                    </a:lnTo>
                    <a:lnTo>
                      <a:pt x="3178" y="3490"/>
                    </a:lnTo>
                    <a:lnTo>
                      <a:pt x="7859" y="8136"/>
                    </a:lnTo>
                    <a:lnTo>
                      <a:pt x="7859" y="29215"/>
                    </a:lnTo>
                    <a:lnTo>
                      <a:pt x="14322" y="35628"/>
                    </a:lnTo>
                    <a:cubicBezTo>
                      <a:pt x="14319" y="35647"/>
                      <a:pt x="14316" y="35663"/>
                      <a:pt x="14316" y="35683"/>
                    </a:cubicBezTo>
                    <a:cubicBezTo>
                      <a:pt x="14316" y="35901"/>
                      <a:pt x="14493" y="36078"/>
                      <a:pt x="14711" y="36078"/>
                    </a:cubicBezTo>
                    <a:cubicBezTo>
                      <a:pt x="14929" y="36078"/>
                      <a:pt x="15106" y="35901"/>
                      <a:pt x="15106" y="35683"/>
                    </a:cubicBezTo>
                    <a:cubicBezTo>
                      <a:pt x="15106" y="35465"/>
                      <a:pt x="14929" y="35288"/>
                      <a:pt x="14711" y="35288"/>
                    </a:cubicBezTo>
                    <a:cubicBezTo>
                      <a:pt x="14692" y="35288"/>
                      <a:pt x="14672" y="35291"/>
                      <a:pt x="14653" y="35294"/>
                    </a:cubicBezTo>
                    <a:lnTo>
                      <a:pt x="8332" y="29019"/>
                    </a:lnTo>
                    <a:lnTo>
                      <a:pt x="8332" y="7940"/>
                    </a:lnTo>
                    <a:lnTo>
                      <a:pt x="8263" y="7871"/>
                    </a:lnTo>
                    <a:lnTo>
                      <a:pt x="3294" y="2938"/>
                    </a:lnTo>
                    <a:lnTo>
                      <a:pt x="332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3" name="Google Shape;3823;p37"/>
              <p:cNvSpPr/>
              <p:nvPr/>
            </p:nvSpPr>
            <p:spPr>
              <a:xfrm>
                <a:off x="1563900" y="991550"/>
                <a:ext cx="348000" cy="843075"/>
              </a:xfrm>
              <a:custGeom>
                <a:avLst/>
                <a:gdLst/>
                <a:ahLst/>
                <a:cxnLst/>
                <a:rect l="l" t="t" r="r" b="b"/>
                <a:pathLst>
                  <a:path w="13920" h="33723" extrusionOk="0">
                    <a:moveTo>
                      <a:pt x="84" y="1"/>
                    </a:moveTo>
                    <a:lnTo>
                      <a:pt x="1" y="83"/>
                    </a:lnTo>
                    <a:lnTo>
                      <a:pt x="9376" y="9442"/>
                    </a:lnTo>
                    <a:lnTo>
                      <a:pt x="9376" y="29270"/>
                    </a:lnTo>
                    <a:lnTo>
                      <a:pt x="13837" y="33723"/>
                    </a:lnTo>
                    <a:lnTo>
                      <a:pt x="13919" y="33640"/>
                    </a:lnTo>
                    <a:lnTo>
                      <a:pt x="9491" y="29220"/>
                    </a:lnTo>
                    <a:lnTo>
                      <a:pt x="9491" y="9392"/>
                    </a:lnTo>
                    <a:lnTo>
                      <a:pt x="84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4" name="Google Shape;3824;p37"/>
              <p:cNvSpPr/>
              <p:nvPr/>
            </p:nvSpPr>
            <p:spPr>
              <a:xfrm>
                <a:off x="1587225" y="984175"/>
                <a:ext cx="367050" cy="861650"/>
              </a:xfrm>
              <a:custGeom>
                <a:avLst/>
                <a:gdLst/>
                <a:ahLst/>
                <a:cxnLst/>
                <a:rect l="l" t="t" r="r" b="b"/>
                <a:pathLst>
                  <a:path w="14682" h="34466" extrusionOk="0">
                    <a:moveTo>
                      <a:pt x="14344" y="33905"/>
                    </a:moveTo>
                    <a:cubicBezTo>
                      <a:pt x="14466" y="33905"/>
                      <a:pt x="14565" y="34004"/>
                      <a:pt x="14565" y="34125"/>
                    </a:cubicBezTo>
                    <a:cubicBezTo>
                      <a:pt x="14565" y="34247"/>
                      <a:pt x="14466" y="34346"/>
                      <a:pt x="14344" y="34346"/>
                    </a:cubicBezTo>
                    <a:cubicBezTo>
                      <a:pt x="14223" y="34346"/>
                      <a:pt x="14124" y="34247"/>
                      <a:pt x="14124" y="34125"/>
                    </a:cubicBezTo>
                    <a:cubicBezTo>
                      <a:pt x="14124" y="34004"/>
                      <a:pt x="14223" y="33905"/>
                      <a:pt x="14344" y="33905"/>
                    </a:cubicBezTo>
                    <a:close/>
                    <a:moveTo>
                      <a:pt x="87" y="0"/>
                    </a:moveTo>
                    <a:lnTo>
                      <a:pt x="1" y="83"/>
                    </a:lnTo>
                    <a:lnTo>
                      <a:pt x="9376" y="9441"/>
                    </a:lnTo>
                    <a:lnTo>
                      <a:pt x="9376" y="29256"/>
                    </a:lnTo>
                    <a:lnTo>
                      <a:pt x="14066" y="33932"/>
                    </a:lnTo>
                    <a:cubicBezTo>
                      <a:pt x="14027" y="33987"/>
                      <a:pt x="14005" y="34054"/>
                      <a:pt x="14005" y="34125"/>
                    </a:cubicBezTo>
                    <a:cubicBezTo>
                      <a:pt x="14005" y="34313"/>
                      <a:pt x="14157" y="34465"/>
                      <a:pt x="14344" y="34465"/>
                    </a:cubicBezTo>
                    <a:cubicBezTo>
                      <a:pt x="14529" y="34465"/>
                      <a:pt x="14681" y="34313"/>
                      <a:pt x="14681" y="34125"/>
                    </a:cubicBezTo>
                    <a:cubicBezTo>
                      <a:pt x="14681" y="33941"/>
                      <a:pt x="14529" y="33789"/>
                      <a:pt x="14344" y="33789"/>
                    </a:cubicBezTo>
                    <a:cubicBezTo>
                      <a:pt x="14273" y="33789"/>
                      <a:pt x="14204" y="33811"/>
                      <a:pt x="14148" y="33849"/>
                    </a:cubicBezTo>
                    <a:lnTo>
                      <a:pt x="9494" y="29206"/>
                    </a:lnTo>
                    <a:lnTo>
                      <a:pt x="9494" y="9391"/>
                    </a:lnTo>
                    <a:lnTo>
                      <a:pt x="87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7">
    <p:spTree>
      <p:nvGrpSpPr>
        <p:cNvPr id="1" name="Shape 3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26" name="Google Shape;3826;p38"/>
          <p:cNvGrpSpPr/>
          <p:nvPr/>
        </p:nvGrpSpPr>
        <p:grpSpPr>
          <a:xfrm rot="1799983" flipH="1">
            <a:off x="6825261" y="-325841"/>
            <a:ext cx="2835804" cy="2780472"/>
            <a:chOff x="1400775" y="920275"/>
            <a:chExt cx="1637475" cy="1605525"/>
          </a:xfrm>
        </p:grpSpPr>
        <p:sp>
          <p:nvSpPr>
            <p:cNvPr id="3827" name="Google Shape;3827;p38"/>
            <p:cNvSpPr/>
            <p:nvPr/>
          </p:nvSpPr>
          <p:spPr>
            <a:xfrm>
              <a:off x="2472400" y="990525"/>
              <a:ext cx="16925" cy="247025"/>
            </a:xfrm>
            <a:custGeom>
              <a:avLst/>
              <a:gdLst/>
              <a:ahLst/>
              <a:cxnLst/>
              <a:rect l="l" t="t" r="r" b="b"/>
              <a:pathLst>
                <a:path w="677" h="9881" extrusionOk="0">
                  <a:moveTo>
                    <a:pt x="337" y="9320"/>
                  </a:moveTo>
                  <a:cubicBezTo>
                    <a:pt x="458" y="9320"/>
                    <a:pt x="558" y="9419"/>
                    <a:pt x="558" y="9540"/>
                  </a:cubicBezTo>
                  <a:cubicBezTo>
                    <a:pt x="558" y="9662"/>
                    <a:pt x="458" y="9761"/>
                    <a:pt x="337" y="9761"/>
                  </a:cubicBezTo>
                  <a:cubicBezTo>
                    <a:pt x="215" y="9761"/>
                    <a:pt x="116" y="9662"/>
                    <a:pt x="116" y="9540"/>
                  </a:cubicBezTo>
                  <a:cubicBezTo>
                    <a:pt x="116" y="9419"/>
                    <a:pt x="215" y="9320"/>
                    <a:pt x="337" y="9320"/>
                  </a:cubicBezTo>
                  <a:close/>
                  <a:moveTo>
                    <a:pt x="279" y="0"/>
                  </a:moveTo>
                  <a:lnTo>
                    <a:pt x="279" y="9206"/>
                  </a:lnTo>
                  <a:cubicBezTo>
                    <a:pt x="122" y="9237"/>
                    <a:pt x="0" y="9375"/>
                    <a:pt x="0" y="9540"/>
                  </a:cubicBezTo>
                  <a:cubicBezTo>
                    <a:pt x="0" y="9728"/>
                    <a:pt x="152" y="9880"/>
                    <a:pt x="337" y="9880"/>
                  </a:cubicBezTo>
                  <a:cubicBezTo>
                    <a:pt x="525" y="9880"/>
                    <a:pt x="676" y="9728"/>
                    <a:pt x="676" y="9540"/>
                  </a:cubicBezTo>
                  <a:cubicBezTo>
                    <a:pt x="676" y="9375"/>
                    <a:pt x="555" y="9237"/>
                    <a:pt x="398" y="9206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8" name="Google Shape;3828;p38"/>
            <p:cNvSpPr/>
            <p:nvPr/>
          </p:nvSpPr>
          <p:spPr>
            <a:xfrm>
              <a:off x="2905300" y="1457050"/>
              <a:ext cx="73250" cy="126800"/>
            </a:xfrm>
            <a:custGeom>
              <a:avLst/>
              <a:gdLst/>
              <a:ahLst/>
              <a:cxnLst/>
              <a:rect l="l" t="t" r="r" b="b"/>
              <a:pathLst>
                <a:path w="2930" h="5072" extrusionOk="0">
                  <a:moveTo>
                    <a:pt x="337" y="4511"/>
                  </a:moveTo>
                  <a:cubicBezTo>
                    <a:pt x="459" y="4511"/>
                    <a:pt x="558" y="4610"/>
                    <a:pt x="558" y="4732"/>
                  </a:cubicBezTo>
                  <a:cubicBezTo>
                    <a:pt x="558" y="4853"/>
                    <a:pt x="459" y="4952"/>
                    <a:pt x="337" y="4952"/>
                  </a:cubicBezTo>
                  <a:cubicBezTo>
                    <a:pt x="216" y="4952"/>
                    <a:pt x="117" y="4853"/>
                    <a:pt x="117" y="4732"/>
                  </a:cubicBezTo>
                  <a:cubicBezTo>
                    <a:pt x="117" y="4610"/>
                    <a:pt x="216" y="4511"/>
                    <a:pt x="337" y="4511"/>
                  </a:cubicBezTo>
                  <a:close/>
                  <a:moveTo>
                    <a:pt x="509" y="0"/>
                  </a:moveTo>
                  <a:lnTo>
                    <a:pt x="279" y="232"/>
                  </a:lnTo>
                  <a:lnTo>
                    <a:pt x="279" y="4400"/>
                  </a:lnTo>
                  <a:cubicBezTo>
                    <a:pt x="119" y="4428"/>
                    <a:pt x="1" y="4566"/>
                    <a:pt x="1" y="4732"/>
                  </a:cubicBezTo>
                  <a:cubicBezTo>
                    <a:pt x="1" y="4919"/>
                    <a:pt x="152" y="5071"/>
                    <a:pt x="337" y="5071"/>
                  </a:cubicBezTo>
                  <a:cubicBezTo>
                    <a:pt x="525" y="5071"/>
                    <a:pt x="677" y="4919"/>
                    <a:pt x="677" y="4732"/>
                  </a:cubicBezTo>
                  <a:cubicBezTo>
                    <a:pt x="677" y="4566"/>
                    <a:pt x="556" y="4428"/>
                    <a:pt x="398" y="4400"/>
                  </a:cubicBezTo>
                  <a:lnTo>
                    <a:pt x="398" y="279"/>
                  </a:lnTo>
                  <a:lnTo>
                    <a:pt x="558" y="119"/>
                  </a:lnTo>
                  <a:lnTo>
                    <a:pt x="2930" y="119"/>
                  </a:lnTo>
                  <a:lnTo>
                    <a:pt x="2930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9" name="Google Shape;3829;p38"/>
            <p:cNvSpPr/>
            <p:nvPr/>
          </p:nvSpPr>
          <p:spPr>
            <a:xfrm>
              <a:off x="2400400" y="1336750"/>
              <a:ext cx="16950" cy="16925"/>
            </a:xfrm>
            <a:custGeom>
              <a:avLst/>
              <a:gdLst/>
              <a:ahLst/>
              <a:cxnLst/>
              <a:rect l="l" t="t" r="r" b="b"/>
              <a:pathLst>
                <a:path w="678" h="677" extrusionOk="0">
                  <a:moveTo>
                    <a:pt x="340" y="119"/>
                  </a:moveTo>
                  <a:cubicBezTo>
                    <a:pt x="462" y="119"/>
                    <a:pt x="561" y="219"/>
                    <a:pt x="561" y="340"/>
                  </a:cubicBezTo>
                  <a:cubicBezTo>
                    <a:pt x="561" y="462"/>
                    <a:pt x="462" y="561"/>
                    <a:pt x="340" y="561"/>
                  </a:cubicBezTo>
                  <a:cubicBezTo>
                    <a:pt x="219" y="561"/>
                    <a:pt x="120" y="462"/>
                    <a:pt x="120" y="340"/>
                  </a:cubicBezTo>
                  <a:cubicBezTo>
                    <a:pt x="120" y="219"/>
                    <a:pt x="219" y="119"/>
                    <a:pt x="340" y="119"/>
                  </a:cubicBezTo>
                  <a:close/>
                  <a:moveTo>
                    <a:pt x="340" y="1"/>
                  </a:moveTo>
                  <a:cubicBezTo>
                    <a:pt x="153" y="1"/>
                    <a:pt x="1" y="152"/>
                    <a:pt x="1" y="340"/>
                  </a:cubicBezTo>
                  <a:cubicBezTo>
                    <a:pt x="1" y="525"/>
                    <a:pt x="153" y="677"/>
                    <a:pt x="340" y="677"/>
                  </a:cubicBezTo>
                  <a:cubicBezTo>
                    <a:pt x="525" y="677"/>
                    <a:pt x="677" y="525"/>
                    <a:pt x="677" y="340"/>
                  </a:cubicBezTo>
                  <a:cubicBezTo>
                    <a:pt x="677" y="152"/>
                    <a:pt x="525" y="1"/>
                    <a:pt x="340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0" name="Google Shape;3830;p38"/>
            <p:cNvSpPr/>
            <p:nvPr/>
          </p:nvSpPr>
          <p:spPr>
            <a:xfrm>
              <a:off x="2727800" y="1624750"/>
              <a:ext cx="310450" cy="193250"/>
            </a:xfrm>
            <a:custGeom>
              <a:avLst/>
              <a:gdLst/>
              <a:ahLst/>
              <a:cxnLst/>
              <a:rect l="l" t="t" r="r" b="b"/>
              <a:pathLst>
                <a:path w="12418" h="7730" extrusionOk="0">
                  <a:moveTo>
                    <a:pt x="12083" y="0"/>
                  </a:moveTo>
                  <a:lnTo>
                    <a:pt x="5036" y="7100"/>
                  </a:lnTo>
                  <a:lnTo>
                    <a:pt x="710" y="7100"/>
                  </a:lnTo>
                  <a:cubicBezTo>
                    <a:pt x="638" y="7004"/>
                    <a:pt x="525" y="6940"/>
                    <a:pt x="395" y="6940"/>
                  </a:cubicBezTo>
                  <a:cubicBezTo>
                    <a:pt x="177" y="6940"/>
                    <a:pt x="1" y="7117"/>
                    <a:pt x="1" y="7335"/>
                  </a:cubicBezTo>
                  <a:cubicBezTo>
                    <a:pt x="1" y="7553"/>
                    <a:pt x="177" y="7730"/>
                    <a:pt x="395" y="7730"/>
                  </a:cubicBezTo>
                  <a:cubicBezTo>
                    <a:pt x="525" y="7730"/>
                    <a:pt x="638" y="7669"/>
                    <a:pt x="710" y="7572"/>
                  </a:cubicBezTo>
                  <a:lnTo>
                    <a:pt x="5232" y="7572"/>
                  </a:lnTo>
                  <a:lnTo>
                    <a:pt x="12417" y="331"/>
                  </a:lnTo>
                  <a:lnTo>
                    <a:pt x="12083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1" name="Google Shape;3831;p38"/>
            <p:cNvSpPr/>
            <p:nvPr/>
          </p:nvSpPr>
          <p:spPr>
            <a:xfrm>
              <a:off x="2400400" y="1367250"/>
              <a:ext cx="16950" cy="16950"/>
            </a:xfrm>
            <a:custGeom>
              <a:avLst/>
              <a:gdLst/>
              <a:ahLst/>
              <a:cxnLst/>
              <a:rect l="l" t="t" r="r" b="b"/>
              <a:pathLst>
                <a:path w="678" h="678" extrusionOk="0">
                  <a:moveTo>
                    <a:pt x="340" y="119"/>
                  </a:moveTo>
                  <a:cubicBezTo>
                    <a:pt x="462" y="119"/>
                    <a:pt x="561" y="219"/>
                    <a:pt x="561" y="340"/>
                  </a:cubicBezTo>
                  <a:cubicBezTo>
                    <a:pt x="561" y="462"/>
                    <a:pt x="462" y="558"/>
                    <a:pt x="340" y="558"/>
                  </a:cubicBezTo>
                  <a:cubicBezTo>
                    <a:pt x="219" y="558"/>
                    <a:pt x="120" y="462"/>
                    <a:pt x="120" y="340"/>
                  </a:cubicBezTo>
                  <a:cubicBezTo>
                    <a:pt x="120" y="219"/>
                    <a:pt x="219" y="119"/>
                    <a:pt x="340" y="119"/>
                  </a:cubicBezTo>
                  <a:close/>
                  <a:moveTo>
                    <a:pt x="340" y="1"/>
                  </a:moveTo>
                  <a:cubicBezTo>
                    <a:pt x="153" y="1"/>
                    <a:pt x="1" y="153"/>
                    <a:pt x="1" y="340"/>
                  </a:cubicBezTo>
                  <a:cubicBezTo>
                    <a:pt x="1" y="525"/>
                    <a:pt x="153" y="677"/>
                    <a:pt x="340" y="677"/>
                  </a:cubicBezTo>
                  <a:cubicBezTo>
                    <a:pt x="525" y="677"/>
                    <a:pt x="677" y="525"/>
                    <a:pt x="677" y="340"/>
                  </a:cubicBezTo>
                  <a:cubicBezTo>
                    <a:pt x="677" y="153"/>
                    <a:pt x="525" y="1"/>
                    <a:pt x="340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2" name="Google Shape;3832;p38"/>
            <p:cNvSpPr/>
            <p:nvPr/>
          </p:nvSpPr>
          <p:spPr>
            <a:xfrm>
              <a:off x="2399025" y="1396800"/>
              <a:ext cx="19775" cy="19825"/>
            </a:xfrm>
            <a:custGeom>
              <a:avLst/>
              <a:gdLst/>
              <a:ahLst/>
              <a:cxnLst/>
              <a:rect l="l" t="t" r="r" b="b"/>
              <a:pathLst>
                <a:path w="791" h="793" extrusionOk="0">
                  <a:moveTo>
                    <a:pt x="395" y="0"/>
                  </a:moveTo>
                  <a:cubicBezTo>
                    <a:pt x="177" y="0"/>
                    <a:pt x="1" y="177"/>
                    <a:pt x="1" y="398"/>
                  </a:cubicBezTo>
                  <a:cubicBezTo>
                    <a:pt x="1" y="616"/>
                    <a:pt x="177" y="793"/>
                    <a:pt x="395" y="793"/>
                  </a:cubicBezTo>
                  <a:cubicBezTo>
                    <a:pt x="613" y="793"/>
                    <a:pt x="790" y="616"/>
                    <a:pt x="790" y="398"/>
                  </a:cubicBezTo>
                  <a:cubicBezTo>
                    <a:pt x="790" y="177"/>
                    <a:pt x="613" y="0"/>
                    <a:pt x="395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3" name="Google Shape;3833;p38"/>
            <p:cNvSpPr/>
            <p:nvPr/>
          </p:nvSpPr>
          <p:spPr>
            <a:xfrm>
              <a:off x="2391725" y="990525"/>
              <a:ext cx="83725" cy="512775"/>
            </a:xfrm>
            <a:custGeom>
              <a:avLst/>
              <a:gdLst/>
              <a:ahLst/>
              <a:cxnLst/>
              <a:rect l="l" t="t" r="r" b="b"/>
              <a:pathLst>
                <a:path w="3349" h="20511" extrusionOk="0">
                  <a:moveTo>
                    <a:pt x="0" y="0"/>
                  </a:moveTo>
                  <a:lnTo>
                    <a:pt x="0" y="8988"/>
                  </a:lnTo>
                  <a:lnTo>
                    <a:pt x="2716" y="11685"/>
                  </a:lnTo>
                  <a:lnTo>
                    <a:pt x="2716" y="19801"/>
                  </a:lnTo>
                  <a:cubicBezTo>
                    <a:pt x="2620" y="19873"/>
                    <a:pt x="2556" y="19986"/>
                    <a:pt x="2556" y="20116"/>
                  </a:cubicBezTo>
                  <a:cubicBezTo>
                    <a:pt x="2556" y="20334"/>
                    <a:pt x="2733" y="20511"/>
                    <a:pt x="2951" y="20511"/>
                  </a:cubicBezTo>
                  <a:cubicBezTo>
                    <a:pt x="3169" y="20511"/>
                    <a:pt x="3349" y="20334"/>
                    <a:pt x="3349" y="20116"/>
                  </a:cubicBezTo>
                  <a:cubicBezTo>
                    <a:pt x="3349" y="19986"/>
                    <a:pt x="3285" y="19873"/>
                    <a:pt x="3188" y="19801"/>
                  </a:cubicBezTo>
                  <a:lnTo>
                    <a:pt x="3188" y="11489"/>
                  </a:lnTo>
                  <a:lnTo>
                    <a:pt x="472" y="8792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4" name="Google Shape;3834;p38"/>
            <p:cNvSpPr/>
            <p:nvPr/>
          </p:nvSpPr>
          <p:spPr>
            <a:xfrm>
              <a:off x="2688525" y="1369200"/>
              <a:ext cx="297400" cy="472550"/>
            </a:xfrm>
            <a:custGeom>
              <a:avLst/>
              <a:gdLst/>
              <a:ahLst/>
              <a:cxnLst/>
              <a:rect l="l" t="t" r="r" b="b"/>
              <a:pathLst>
                <a:path w="11896" h="18902" extrusionOk="0">
                  <a:moveTo>
                    <a:pt x="338" y="18341"/>
                  </a:moveTo>
                  <a:cubicBezTo>
                    <a:pt x="459" y="18341"/>
                    <a:pt x="559" y="18440"/>
                    <a:pt x="559" y="18562"/>
                  </a:cubicBezTo>
                  <a:cubicBezTo>
                    <a:pt x="559" y="18683"/>
                    <a:pt x="459" y="18782"/>
                    <a:pt x="338" y="18782"/>
                  </a:cubicBezTo>
                  <a:cubicBezTo>
                    <a:pt x="216" y="18782"/>
                    <a:pt x="117" y="18683"/>
                    <a:pt x="117" y="18562"/>
                  </a:cubicBezTo>
                  <a:cubicBezTo>
                    <a:pt x="117" y="18440"/>
                    <a:pt x="216" y="18341"/>
                    <a:pt x="338" y="18341"/>
                  </a:cubicBezTo>
                  <a:close/>
                  <a:moveTo>
                    <a:pt x="7051" y="0"/>
                  </a:moveTo>
                  <a:lnTo>
                    <a:pt x="5202" y="1863"/>
                  </a:lnTo>
                  <a:lnTo>
                    <a:pt x="5202" y="8196"/>
                  </a:lnTo>
                  <a:lnTo>
                    <a:pt x="280" y="13154"/>
                  </a:lnTo>
                  <a:lnTo>
                    <a:pt x="280" y="18228"/>
                  </a:lnTo>
                  <a:cubicBezTo>
                    <a:pt x="120" y="18258"/>
                    <a:pt x="1" y="18396"/>
                    <a:pt x="1" y="18562"/>
                  </a:cubicBezTo>
                  <a:cubicBezTo>
                    <a:pt x="1" y="18749"/>
                    <a:pt x="153" y="18901"/>
                    <a:pt x="338" y="18901"/>
                  </a:cubicBezTo>
                  <a:cubicBezTo>
                    <a:pt x="525" y="18901"/>
                    <a:pt x="677" y="18749"/>
                    <a:pt x="677" y="18562"/>
                  </a:cubicBezTo>
                  <a:cubicBezTo>
                    <a:pt x="677" y="18396"/>
                    <a:pt x="556" y="18258"/>
                    <a:pt x="398" y="18228"/>
                  </a:cubicBezTo>
                  <a:lnTo>
                    <a:pt x="398" y="13201"/>
                  </a:lnTo>
                  <a:lnTo>
                    <a:pt x="5318" y="8243"/>
                  </a:lnTo>
                  <a:lnTo>
                    <a:pt x="5318" y="1913"/>
                  </a:lnTo>
                  <a:lnTo>
                    <a:pt x="7101" y="116"/>
                  </a:lnTo>
                  <a:lnTo>
                    <a:pt x="11896" y="116"/>
                  </a:lnTo>
                  <a:lnTo>
                    <a:pt x="11896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5" name="Google Shape;3835;p38"/>
            <p:cNvSpPr/>
            <p:nvPr/>
          </p:nvSpPr>
          <p:spPr>
            <a:xfrm>
              <a:off x="2425675" y="990525"/>
              <a:ext cx="16925" cy="200575"/>
            </a:xfrm>
            <a:custGeom>
              <a:avLst/>
              <a:gdLst/>
              <a:ahLst/>
              <a:cxnLst/>
              <a:rect l="l" t="t" r="r" b="b"/>
              <a:pathLst>
                <a:path w="677" h="8023" extrusionOk="0">
                  <a:moveTo>
                    <a:pt x="337" y="7465"/>
                  </a:moveTo>
                  <a:cubicBezTo>
                    <a:pt x="458" y="7465"/>
                    <a:pt x="558" y="7564"/>
                    <a:pt x="558" y="7685"/>
                  </a:cubicBezTo>
                  <a:cubicBezTo>
                    <a:pt x="558" y="7807"/>
                    <a:pt x="458" y="7906"/>
                    <a:pt x="337" y="7906"/>
                  </a:cubicBezTo>
                  <a:cubicBezTo>
                    <a:pt x="216" y="7906"/>
                    <a:pt x="116" y="7807"/>
                    <a:pt x="116" y="7685"/>
                  </a:cubicBezTo>
                  <a:cubicBezTo>
                    <a:pt x="116" y="7564"/>
                    <a:pt x="216" y="7465"/>
                    <a:pt x="337" y="7465"/>
                  </a:cubicBezTo>
                  <a:close/>
                  <a:moveTo>
                    <a:pt x="279" y="0"/>
                  </a:moveTo>
                  <a:lnTo>
                    <a:pt x="279" y="7351"/>
                  </a:lnTo>
                  <a:cubicBezTo>
                    <a:pt x="122" y="7379"/>
                    <a:pt x="0" y="7517"/>
                    <a:pt x="0" y="7685"/>
                  </a:cubicBezTo>
                  <a:cubicBezTo>
                    <a:pt x="0" y="7870"/>
                    <a:pt x="149" y="8022"/>
                    <a:pt x="337" y="8022"/>
                  </a:cubicBezTo>
                  <a:cubicBezTo>
                    <a:pt x="525" y="8022"/>
                    <a:pt x="677" y="7870"/>
                    <a:pt x="677" y="7685"/>
                  </a:cubicBezTo>
                  <a:cubicBezTo>
                    <a:pt x="677" y="7520"/>
                    <a:pt x="555" y="7382"/>
                    <a:pt x="398" y="7351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6" name="Google Shape;3836;p38"/>
            <p:cNvSpPr/>
            <p:nvPr/>
          </p:nvSpPr>
          <p:spPr>
            <a:xfrm>
              <a:off x="2664875" y="1345800"/>
              <a:ext cx="321000" cy="519675"/>
            </a:xfrm>
            <a:custGeom>
              <a:avLst/>
              <a:gdLst/>
              <a:ahLst/>
              <a:cxnLst/>
              <a:rect l="l" t="t" r="r" b="b"/>
              <a:pathLst>
                <a:path w="12840" h="20787" extrusionOk="0">
                  <a:moveTo>
                    <a:pt x="340" y="20229"/>
                  </a:moveTo>
                  <a:cubicBezTo>
                    <a:pt x="461" y="20229"/>
                    <a:pt x="560" y="20329"/>
                    <a:pt x="560" y="20450"/>
                  </a:cubicBezTo>
                  <a:cubicBezTo>
                    <a:pt x="560" y="20571"/>
                    <a:pt x="461" y="20668"/>
                    <a:pt x="340" y="20668"/>
                  </a:cubicBezTo>
                  <a:cubicBezTo>
                    <a:pt x="218" y="20668"/>
                    <a:pt x="119" y="20571"/>
                    <a:pt x="119" y="20450"/>
                  </a:cubicBezTo>
                  <a:cubicBezTo>
                    <a:pt x="119" y="20329"/>
                    <a:pt x="218" y="20229"/>
                    <a:pt x="340" y="20229"/>
                  </a:cubicBezTo>
                  <a:close/>
                  <a:moveTo>
                    <a:pt x="7685" y="0"/>
                  </a:moveTo>
                  <a:lnTo>
                    <a:pt x="5201" y="2501"/>
                  </a:lnTo>
                  <a:lnTo>
                    <a:pt x="5201" y="8834"/>
                  </a:lnTo>
                  <a:lnTo>
                    <a:pt x="279" y="13792"/>
                  </a:lnTo>
                  <a:lnTo>
                    <a:pt x="279" y="20116"/>
                  </a:lnTo>
                  <a:cubicBezTo>
                    <a:pt x="122" y="20144"/>
                    <a:pt x="0" y="20282"/>
                    <a:pt x="0" y="20450"/>
                  </a:cubicBezTo>
                  <a:cubicBezTo>
                    <a:pt x="0" y="20635"/>
                    <a:pt x="152" y="20787"/>
                    <a:pt x="340" y="20787"/>
                  </a:cubicBezTo>
                  <a:cubicBezTo>
                    <a:pt x="525" y="20787"/>
                    <a:pt x="676" y="20635"/>
                    <a:pt x="676" y="20450"/>
                  </a:cubicBezTo>
                  <a:cubicBezTo>
                    <a:pt x="676" y="20282"/>
                    <a:pt x="555" y="20144"/>
                    <a:pt x="398" y="20116"/>
                  </a:cubicBezTo>
                  <a:lnTo>
                    <a:pt x="398" y="13839"/>
                  </a:lnTo>
                  <a:lnTo>
                    <a:pt x="5320" y="8881"/>
                  </a:lnTo>
                  <a:lnTo>
                    <a:pt x="5320" y="2551"/>
                  </a:lnTo>
                  <a:lnTo>
                    <a:pt x="7732" y="119"/>
                  </a:lnTo>
                  <a:lnTo>
                    <a:pt x="12839" y="119"/>
                  </a:lnTo>
                  <a:lnTo>
                    <a:pt x="12839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7" name="Google Shape;3837;p38"/>
            <p:cNvSpPr/>
            <p:nvPr/>
          </p:nvSpPr>
          <p:spPr>
            <a:xfrm>
              <a:off x="2449000" y="990525"/>
              <a:ext cx="16925" cy="223825"/>
            </a:xfrm>
            <a:custGeom>
              <a:avLst/>
              <a:gdLst/>
              <a:ahLst/>
              <a:cxnLst/>
              <a:rect l="l" t="t" r="r" b="b"/>
              <a:pathLst>
                <a:path w="677" h="8953" extrusionOk="0">
                  <a:moveTo>
                    <a:pt x="340" y="8392"/>
                  </a:moveTo>
                  <a:cubicBezTo>
                    <a:pt x="461" y="8392"/>
                    <a:pt x="561" y="8491"/>
                    <a:pt x="561" y="8613"/>
                  </a:cubicBezTo>
                  <a:cubicBezTo>
                    <a:pt x="561" y="8734"/>
                    <a:pt x="461" y="8834"/>
                    <a:pt x="340" y="8834"/>
                  </a:cubicBezTo>
                  <a:cubicBezTo>
                    <a:pt x="218" y="8834"/>
                    <a:pt x="119" y="8734"/>
                    <a:pt x="119" y="8613"/>
                  </a:cubicBezTo>
                  <a:cubicBezTo>
                    <a:pt x="119" y="8491"/>
                    <a:pt x="218" y="8392"/>
                    <a:pt x="340" y="8392"/>
                  </a:cubicBezTo>
                  <a:close/>
                  <a:moveTo>
                    <a:pt x="279" y="0"/>
                  </a:moveTo>
                  <a:lnTo>
                    <a:pt x="279" y="8279"/>
                  </a:lnTo>
                  <a:cubicBezTo>
                    <a:pt x="122" y="8307"/>
                    <a:pt x="0" y="8445"/>
                    <a:pt x="0" y="8613"/>
                  </a:cubicBezTo>
                  <a:cubicBezTo>
                    <a:pt x="0" y="8801"/>
                    <a:pt x="152" y="8952"/>
                    <a:pt x="340" y="8952"/>
                  </a:cubicBezTo>
                  <a:cubicBezTo>
                    <a:pt x="525" y="8952"/>
                    <a:pt x="677" y="8801"/>
                    <a:pt x="677" y="8613"/>
                  </a:cubicBezTo>
                  <a:cubicBezTo>
                    <a:pt x="677" y="8447"/>
                    <a:pt x="555" y="8309"/>
                    <a:pt x="398" y="8282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8" name="Google Shape;3838;p38"/>
            <p:cNvSpPr/>
            <p:nvPr/>
          </p:nvSpPr>
          <p:spPr>
            <a:xfrm>
              <a:off x="2729175" y="1591350"/>
              <a:ext cx="290575" cy="188775"/>
            </a:xfrm>
            <a:custGeom>
              <a:avLst/>
              <a:gdLst/>
              <a:ahLst/>
              <a:cxnLst/>
              <a:rect l="l" t="t" r="r" b="b"/>
              <a:pathLst>
                <a:path w="11623" h="7551" extrusionOk="0">
                  <a:moveTo>
                    <a:pt x="340" y="6990"/>
                  </a:moveTo>
                  <a:cubicBezTo>
                    <a:pt x="462" y="6990"/>
                    <a:pt x="561" y="7089"/>
                    <a:pt x="561" y="7210"/>
                  </a:cubicBezTo>
                  <a:cubicBezTo>
                    <a:pt x="561" y="7332"/>
                    <a:pt x="462" y="7431"/>
                    <a:pt x="340" y="7431"/>
                  </a:cubicBezTo>
                  <a:cubicBezTo>
                    <a:pt x="219" y="7431"/>
                    <a:pt x="120" y="7332"/>
                    <a:pt x="120" y="7210"/>
                  </a:cubicBezTo>
                  <a:cubicBezTo>
                    <a:pt x="120" y="7089"/>
                    <a:pt x="219" y="6990"/>
                    <a:pt x="340" y="6990"/>
                  </a:cubicBezTo>
                  <a:close/>
                  <a:moveTo>
                    <a:pt x="11540" y="0"/>
                  </a:moveTo>
                  <a:lnTo>
                    <a:pt x="4440" y="7153"/>
                  </a:lnTo>
                  <a:lnTo>
                    <a:pt x="672" y="7153"/>
                  </a:lnTo>
                  <a:cubicBezTo>
                    <a:pt x="644" y="6995"/>
                    <a:pt x="506" y="6874"/>
                    <a:pt x="340" y="6874"/>
                  </a:cubicBezTo>
                  <a:cubicBezTo>
                    <a:pt x="153" y="6874"/>
                    <a:pt x="1" y="7026"/>
                    <a:pt x="1" y="7210"/>
                  </a:cubicBezTo>
                  <a:cubicBezTo>
                    <a:pt x="1" y="7398"/>
                    <a:pt x="153" y="7550"/>
                    <a:pt x="340" y="7550"/>
                  </a:cubicBezTo>
                  <a:cubicBezTo>
                    <a:pt x="506" y="7550"/>
                    <a:pt x="644" y="7429"/>
                    <a:pt x="672" y="7271"/>
                  </a:cubicBezTo>
                  <a:lnTo>
                    <a:pt x="4489" y="7271"/>
                  </a:lnTo>
                  <a:lnTo>
                    <a:pt x="11623" y="83"/>
                  </a:lnTo>
                  <a:lnTo>
                    <a:pt x="11540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9" name="Google Shape;3839;p38"/>
            <p:cNvSpPr/>
            <p:nvPr/>
          </p:nvSpPr>
          <p:spPr>
            <a:xfrm>
              <a:off x="2509525" y="995475"/>
              <a:ext cx="2925" cy="79675"/>
            </a:xfrm>
            <a:custGeom>
              <a:avLst/>
              <a:gdLst/>
              <a:ahLst/>
              <a:cxnLst/>
              <a:rect l="l" t="t" r="r" b="b"/>
              <a:pathLst>
                <a:path w="117" h="3187" extrusionOk="0">
                  <a:moveTo>
                    <a:pt x="0" y="1"/>
                  </a:moveTo>
                  <a:lnTo>
                    <a:pt x="0" y="3187"/>
                  </a:lnTo>
                  <a:lnTo>
                    <a:pt x="116" y="3187"/>
                  </a:lnTo>
                  <a:lnTo>
                    <a:pt x="116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0" name="Google Shape;3840;p38"/>
            <p:cNvSpPr/>
            <p:nvPr/>
          </p:nvSpPr>
          <p:spPr>
            <a:xfrm>
              <a:off x="2924150" y="920275"/>
              <a:ext cx="16925" cy="305050"/>
            </a:xfrm>
            <a:custGeom>
              <a:avLst/>
              <a:gdLst/>
              <a:ahLst/>
              <a:cxnLst/>
              <a:rect l="l" t="t" r="r" b="b"/>
              <a:pathLst>
                <a:path w="677" h="12202" extrusionOk="0">
                  <a:moveTo>
                    <a:pt x="337" y="11644"/>
                  </a:moveTo>
                  <a:cubicBezTo>
                    <a:pt x="459" y="11644"/>
                    <a:pt x="558" y="11743"/>
                    <a:pt x="558" y="11865"/>
                  </a:cubicBezTo>
                  <a:cubicBezTo>
                    <a:pt x="558" y="11983"/>
                    <a:pt x="459" y="12083"/>
                    <a:pt x="337" y="12083"/>
                  </a:cubicBezTo>
                  <a:cubicBezTo>
                    <a:pt x="216" y="12083"/>
                    <a:pt x="116" y="11983"/>
                    <a:pt x="116" y="11865"/>
                  </a:cubicBezTo>
                  <a:cubicBezTo>
                    <a:pt x="116" y="11740"/>
                    <a:pt x="216" y="11644"/>
                    <a:pt x="337" y="11644"/>
                  </a:cubicBezTo>
                  <a:close/>
                  <a:moveTo>
                    <a:pt x="279" y="0"/>
                  </a:moveTo>
                  <a:lnTo>
                    <a:pt x="279" y="11531"/>
                  </a:lnTo>
                  <a:cubicBezTo>
                    <a:pt x="122" y="11558"/>
                    <a:pt x="0" y="11696"/>
                    <a:pt x="0" y="11862"/>
                  </a:cubicBezTo>
                  <a:cubicBezTo>
                    <a:pt x="0" y="12050"/>
                    <a:pt x="152" y="12201"/>
                    <a:pt x="337" y="12201"/>
                  </a:cubicBezTo>
                  <a:cubicBezTo>
                    <a:pt x="525" y="12201"/>
                    <a:pt x="677" y="12050"/>
                    <a:pt x="677" y="11865"/>
                  </a:cubicBezTo>
                  <a:cubicBezTo>
                    <a:pt x="677" y="11696"/>
                    <a:pt x="555" y="11558"/>
                    <a:pt x="398" y="11531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1" name="Google Shape;3841;p38"/>
            <p:cNvSpPr/>
            <p:nvPr/>
          </p:nvSpPr>
          <p:spPr>
            <a:xfrm>
              <a:off x="2922700" y="1256975"/>
              <a:ext cx="19825" cy="19825"/>
            </a:xfrm>
            <a:custGeom>
              <a:avLst/>
              <a:gdLst/>
              <a:ahLst/>
              <a:cxnLst/>
              <a:rect l="l" t="t" r="r" b="b"/>
              <a:pathLst>
                <a:path w="793" h="793" extrusionOk="0">
                  <a:moveTo>
                    <a:pt x="395" y="0"/>
                  </a:moveTo>
                  <a:cubicBezTo>
                    <a:pt x="177" y="0"/>
                    <a:pt x="0" y="177"/>
                    <a:pt x="0" y="398"/>
                  </a:cubicBezTo>
                  <a:cubicBezTo>
                    <a:pt x="0" y="616"/>
                    <a:pt x="177" y="793"/>
                    <a:pt x="395" y="793"/>
                  </a:cubicBezTo>
                  <a:cubicBezTo>
                    <a:pt x="613" y="793"/>
                    <a:pt x="793" y="616"/>
                    <a:pt x="793" y="398"/>
                  </a:cubicBezTo>
                  <a:cubicBezTo>
                    <a:pt x="793" y="177"/>
                    <a:pt x="613" y="0"/>
                    <a:pt x="395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2" name="Google Shape;3842;p38"/>
            <p:cNvSpPr/>
            <p:nvPr/>
          </p:nvSpPr>
          <p:spPr>
            <a:xfrm>
              <a:off x="2540425" y="988450"/>
              <a:ext cx="61950" cy="148050"/>
            </a:xfrm>
            <a:custGeom>
              <a:avLst/>
              <a:gdLst/>
              <a:ahLst/>
              <a:cxnLst/>
              <a:rect l="l" t="t" r="r" b="b"/>
              <a:pathLst>
                <a:path w="2478" h="5922" extrusionOk="0">
                  <a:moveTo>
                    <a:pt x="332" y="0"/>
                  </a:moveTo>
                  <a:lnTo>
                    <a:pt x="1" y="337"/>
                  </a:lnTo>
                  <a:lnTo>
                    <a:pt x="1845" y="2167"/>
                  </a:lnTo>
                  <a:lnTo>
                    <a:pt x="1845" y="5212"/>
                  </a:lnTo>
                  <a:cubicBezTo>
                    <a:pt x="1748" y="5284"/>
                    <a:pt x="1685" y="5397"/>
                    <a:pt x="1685" y="5527"/>
                  </a:cubicBezTo>
                  <a:cubicBezTo>
                    <a:pt x="1685" y="5745"/>
                    <a:pt x="1861" y="5922"/>
                    <a:pt x="2080" y="5922"/>
                  </a:cubicBezTo>
                  <a:cubicBezTo>
                    <a:pt x="2300" y="5922"/>
                    <a:pt x="2477" y="5745"/>
                    <a:pt x="2477" y="5527"/>
                  </a:cubicBezTo>
                  <a:cubicBezTo>
                    <a:pt x="2477" y="5397"/>
                    <a:pt x="2414" y="5284"/>
                    <a:pt x="2317" y="5212"/>
                  </a:cubicBezTo>
                  <a:lnTo>
                    <a:pt x="2317" y="1971"/>
                  </a:lnTo>
                  <a:lnTo>
                    <a:pt x="332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3" name="Google Shape;3843;p38"/>
            <p:cNvSpPr/>
            <p:nvPr/>
          </p:nvSpPr>
          <p:spPr>
            <a:xfrm>
              <a:off x="2653900" y="991625"/>
              <a:ext cx="102975" cy="318925"/>
            </a:xfrm>
            <a:custGeom>
              <a:avLst/>
              <a:gdLst/>
              <a:ahLst/>
              <a:cxnLst/>
              <a:rect l="l" t="t" r="r" b="b"/>
              <a:pathLst>
                <a:path w="4119" h="12757" extrusionOk="0">
                  <a:moveTo>
                    <a:pt x="2004" y="0"/>
                  </a:moveTo>
                  <a:lnTo>
                    <a:pt x="1921" y="83"/>
                  </a:lnTo>
                  <a:lnTo>
                    <a:pt x="4003" y="2148"/>
                  </a:lnTo>
                  <a:lnTo>
                    <a:pt x="4003" y="8227"/>
                  </a:lnTo>
                  <a:lnTo>
                    <a:pt x="17" y="12229"/>
                  </a:lnTo>
                  <a:lnTo>
                    <a:pt x="0" y="12246"/>
                  </a:lnTo>
                  <a:lnTo>
                    <a:pt x="0" y="12757"/>
                  </a:lnTo>
                  <a:lnTo>
                    <a:pt x="119" y="12757"/>
                  </a:lnTo>
                  <a:lnTo>
                    <a:pt x="119" y="12296"/>
                  </a:lnTo>
                  <a:lnTo>
                    <a:pt x="4102" y="8293"/>
                  </a:lnTo>
                  <a:lnTo>
                    <a:pt x="4119" y="8276"/>
                  </a:lnTo>
                  <a:lnTo>
                    <a:pt x="4119" y="2098"/>
                  </a:lnTo>
                  <a:lnTo>
                    <a:pt x="2004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4" name="Google Shape;3844;p38"/>
            <p:cNvSpPr/>
            <p:nvPr/>
          </p:nvSpPr>
          <p:spPr>
            <a:xfrm>
              <a:off x="2509575" y="1544750"/>
              <a:ext cx="229150" cy="477175"/>
            </a:xfrm>
            <a:custGeom>
              <a:avLst/>
              <a:gdLst/>
              <a:ahLst/>
              <a:cxnLst/>
              <a:rect l="l" t="t" r="r" b="b"/>
              <a:pathLst>
                <a:path w="9166" h="19087" extrusionOk="0">
                  <a:moveTo>
                    <a:pt x="341" y="18526"/>
                  </a:moveTo>
                  <a:cubicBezTo>
                    <a:pt x="462" y="18526"/>
                    <a:pt x="561" y="18626"/>
                    <a:pt x="561" y="18747"/>
                  </a:cubicBezTo>
                  <a:cubicBezTo>
                    <a:pt x="561" y="18869"/>
                    <a:pt x="462" y="18968"/>
                    <a:pt x="341" y="18968"/>
                  </a:cubicBezTo>
                  <a:cubicBezTo>
                    <a:pt x="219" y="18968"/>
                    <a:pt x="120" y="18869"/>
                    <a:pt x="120" y="18747"/>
                  </a:cubicBezTo>
                  <a:cubicBezTo>
                    <a:pt x="120" y="18626"/>
                    <a:pt x="219" y="18526"/>
                    <a:pt x="341" y="18526"/>
                  </a:cubicBezTo>
                  <a:close/>
                  <a:moveTo>
                    <a:pt x="9083" y="1"/>
                  </a:moveTo>
                  <a:lnTo>
                    <a:pt x="4172" y="4945"/>
                  </a:lnTo>
                  <a:lnTo>
                    <a:pt x="4172" y="14803"/>
                  </a:lnTo>
                  <a:lnTo>
                    <a:pt x="534" y="18468"/>
                  </a:lnTo>
                  <a:cubicBezTo>
                    <a:pt x="479" y="18433"/>
                    <a:pt x="412" y="18408"/>
                    <a:pt x="341" y="18408"/>
                  </a:cubicBezTo>
                  <a:cubicBezTo>
                    <a:pt x="153" y="18408"/>
                    <a:pt x="1" y="18560"/>
                    <a:pt x="1" y="18747"/>
                  </a:cubicBezTo>
                  <a:cubicBezTo>
                    <a:pt x="1" y="18935"/>
                    <a:pt x="153" y="19087"/>
                    <a:pt x="341" y="19087"/>
                  </a:cubicBezTo>
                  <a:cubicBezTo>
                    <a:pt x="528" y="19087"/>
                    <a:pt x="680" y="18935"/>
                    <a:pt x="680" y="18747"/>
                  </a:cubicBezTo>
                  <a:cubicBezTo>
                    <a:pt x="680" y="18675"/>
                    <a:pt x="655" y="18609"/>
                    <a:pt x="617" y="18551"/>
                  </a:cubicBezTo>
                  <a:lnTo>
                    <a:pt x="4291" y="14849"/>
                  </a:lnTo>
                  <a:lnTo>
                    <a:pt x="4291" y="4994"/>
                  </a:lnTo>
                  <a:lnTo>
                    <a:pt x="9166" y="84"/>
                  </a:lnTo>
                  <a:lnTo>
                    <a:pt x="9083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5" name="Google Shape;3845;p38"/>
            <p:cNvSpPr/>
            <p:nvPr/>
          </p:nvSpPr>
          <p:spPr>
            <a:xfrm>
              <a:off x="2495850" y="1043600"/>
              <a:ext cx="244675" cy="458250"/>
            </a:xfrm>
            <a:custGeom>
              <a:avLst/>
              <a:gdLst/>
              <a:ahLst/>
              <a:cxnLst/>
              <a:rect l="l" t="t" r="r" b="b"/>
              <a:pathLst>
                <a:path w="9787" h="18330" extrusionOk="0">
                  <a:moveTo>
                    <a:pt x="9447" y="119"/>
                  </a:moveTo>
                  <a:cubicBezTo>
                    <a:pt x="9569" y="119"/>
                    <a:pt x="9668" y="218"/>
                    <a:pt x="9668" y="340"/>
                  </a:cubicBezTo>
                  <a:cubicBezTo>
                    <a:pt x="9668" y="461"/>
                    <a:pt x="9569" y="560"/>
                    <a:pt x="9447" y="560"/>
                  </a:cubicBezTo>
                  <a:cubicBezTo>
                    <a:pt x="9326" y="560"/>
                    <a:pt x="9229" y="461"/>
                    <a:pt x="9229" y="340"/>
                  </a:cubicBezTo>
                  <a:cubicBezTo>
                    <a:pt x="9229" y="218"/>
                    <a:pt x="9326" y="119"/>
                    <a:pt x="9447" y="119"/>
                  </a:cubicBezTo>
                  <a:close/>
                  <a:moveTo>
                    <a:pt x="337" y="17772"/>
                  </a:moveTo>
                  <a:cubicBezTo>
                    <a:pt x="459" y="17772"/>
                    <a:pt x="558" y="17871"/>
                    <a:pt x="558" y="17993"/>
                  </a:cubicBezTo>
                  <a:cubicBezTo>
                    <a:pt x="558" y="18114"/>
                    <a:pt x="459" y="18214"/>
                    <a:pt x="337" y="18214"/>
                  </a:cubicBezTo>
                  <a:cubicBezTo>
                    <a:pt x="216" y="18214"/>
                    <a:pt x="117" y="18114"/>
                    <a:pt x="117" y="17993"/>
                  </a:cubicBezTo>
                  <a:cubicBezTo>
                    <a:pt x="117" y="17871"/>
                    <a:pt x="216" y="17772"/>
                    <a:pt x="337" y="17772"/>
                  </a:cubicBezTo>
                  <a:close/>
                  <a:moveTo>
                    <a:pt x="9447" y="0"/>
                  </a:moveTo>
                  <a:cubicBezTo>
                    <a:pt x="9262" y="0"/>
                    <a:pt x="9110" y="152"/>
                    <a:pt x="9110" y="340"/>
                  </a:cubicBezTo>
                  <a:cubicBezTo>
                    <a:pt x="9110" y="505"/>
                    <a:pt x="9232" y="643"/>
                    <a:pt x="9389" y="671"/>
                  </a:cubicBezTo>
                  <a:lnTo>
                    <a:pt x="9389" y="5855"/>
                  </a:lnTo>
                  <a:lnTo>
                    <a:pt x="5386" y="9872"/>
                  </a:lnTo>
                  <a:lnTo>
                    <a:pt x="5386" y="10929"/>
                  </a:lnTo>
                  <a:lnTo>
                    <a:pt x="1444" y="14887"/>
                  </a:lnTo>
                  <a:lnTo>
                    <a:pt x="1428" y="14904"/>
                  </a:lnTo>
                  <a:lnTo>
                    <a:pt x="1428" y="16817"/>
                  </a:lnTo>
                  <a:lnTo>
                    <a:pt x="531" y="17717"/>
                  </a:lnTo>
                  <a:cubicBezTo>
                    <a:pt x="475" y="17678"/>
                    <a:pt x="409" y="17653"/>
                    <a:pt x="337" y="17653"/>
                  </a:cubicBezTo>
                  <a:cubicBezTo>
                    <a:pt x="152" y="17653"/>
                    <a:pt x="1" y="17805"/>
                    <a:pt x="1" y="17993"/>
                  </a:cubicBezTo>
                  <a:cubicBezTo>
                    <a:pt x="1" y="18181"/>
                    <a:pt x="152" y="18330"/>
                    <a:pt x="337" y="18330"/>
                  </a:cubicBezTo>
                  <a:cubicBezTo>
                    <a:pt x="525" y="18330"/>
                    <a:pt x="677" y="18178"/>
                    <a:pt x="677" y="17993"/>
                  </a:cubicBezTo>
                  <a:cubicBezTo>
                    <a:pt x="677" y="17921"/>
                    <a:pt x="655" y="17855"/>
                    <a:pt x="613" y="17800"/>
                  </a:cubicBezTo>
                  <a:lnTo>
                    <a:pt x="1544" y="16864"/>
                  </a:lnTo>
                  <a:lnTo>
                    <a:pt x="1544" y="14954"/>
                  </a:lnTo>
                  <a:lnTo>
                    <a:pt x="5489" y="10995"/>
                  </a:lnTo>
                  <a:lnTo>
                    <a:pt x="5505" y="10976"/>
                  </a:lnTo>
                  <a:lnTo>
                    <a:pt x="5505" y="9921"/>
                  </a:lnTo>
                  <a:lnTo>
                    <a:pt x="9508" y="5902"/>
                  </a:lnTo>
                  <a:lnTo>
                    <a:pt x="9508" y="671"/>
                  </a:lnTo>
                  <a:cubicBezTo>
                    <a:pt x="9665" y="643"/>
                    <a:pt x="9787" y="505"/>
                    <a:pt x="9787" y="340"/>
                  </a:cubicBezTo>
                  <a:cubicBezTo>
                    <a:pt x="9787" y="152"/>
                    <a:pt x="9635" y="0"/>
                    <a:pt x="9447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6" name="Google Shape;3846;p38"/>
            <p:cNvSpPr/>
            <p:nvPr/>
          </p:nvSpPr>
          <p:spPr>
            <a:xfrm>
              <a:off x="2877425" y="920275"/>
              <a:ext cx="16925" cy="305050"/>
            </a:xfrm>
            <a:custGeom>
              <a:avLst/>
              <a:gdLst/>
              <a:ahLst/>
              <a:cxnLst/>
              <a:rect l="l" t="t" r="r" b="b"/>
              <a:pathLst>
                <a:path w="677" h="12202" extrusionOk="0">
                  <a:moveTo>
                    <a:pt x="337" y="11644"/>
                  </a:moveTo>
                  <a:cubicBezTo>
                    <a:pt x="459" y="11644"/>
                    <a:pt x="558" y="11743"/>
                    <a:pt x="558" y="11865"/>
                  </a:cubicBezTo>
                  <a:cubicBezTo>
                    <a:pt x="558" y="11983"/>
                    <a:pt x="459" y="12083"/>
                    <a:pt x="337" y="12083"/>
                  </a:cubicBezTo>
                  <a:cubicBezTo>
                    <a:pt x="216" y="12083"/>
                    <a:pt x="116" y="11983"/>
                    <a:pt x="116" y="11865"/>
                  </a:cubicBezTo>
                  <a:cubicBezTo>
                    <a:pt x="116" y="11740"/>
                    <a:pt x="216" y="11644"/>
                    <a:pt x="337" y="11644"/>
                  </a:cubicBezTo>
                  <a:close/>
                  <a:moveTo>
                    <a:pt x="279" y="0"/>
                  </a:moveTo>
                  <a:lnTo>
                    <a:pt x="279" y="11531"/>
                  </a:lnTo>
                  <a:cubicBezTo>
                    <a:pt x="122" y="11558"/>
                    <a:pt x="0" y="11696"/>
                    <a:pt x="0" y="11862"/>
                  </a:cubicBezTo>
                  <a:cubicBezTo>
                    <a:pt x="0" y="12050"/>
                    <a:pt x="152" y="12201"/>
                    <a:pt x="337" y="12201"/>
                  </a:cubicBezTo>
                  <a:cubicBezTo>
                    <a:pt x="525" y="12201"/>
                    <a:pt x="677" y="12050"/>
                    <a:pt x="677" y="11865"/>
                  </a:cubicBezTo>
                  <a:cubicBezTo>
                    <a:pt x="677" y="11696"/>
                    <a:pt x="555" y="11558"/>
                    <a:pt x="398" y="11531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7" name="Google Shape;3847;p38"/>
            <p:cNvSpPr/>
            <p:nvPr/>
          </p:nvSpPr>
          <p:spPr>
            <a:xfrm>
              <a:off x="2641875" y="1322475"/>
              <a:ext cx="344050" cy="566200"/>
            </a:xfrm>
            <a:custGeom>
              <a:avLst/>
              <a:gdLst/>
              <a:ahLst/>
              <a:cxnLst/>
              <a:rect l="l" t="t" r="r" b="b"/>
              <a:pathLst>
                <a:path w="13762" h="22648" extrusionOk="0">
                  <a:moveTo>
                    <a:pt x="340" y="22087"/>
                  </a:moveTo>
                  <a:cubicBezTo>
                    <a:pt x="462" y="22087"/>
                    <a:pt x="561" y="22186"/>
                    <a:pt x="561" y="22308"/>
                  </a:cubicBezTo>
                  <a:cubicBezTo>
                    <a:pt x="561" y="22429"/>
                    <a:pt x="462" y="22529"/>
                    <a:pt x="340" y="22529"/>
                  </a:cubicBezTo>
                  <a:cubicBezTo>
                    <a:pt x="219" y="22529"/>
                    <a:pt x="120" y="22429"/>
                    <a:pt x="120" y="22308"/>
                  </a:cubicBezTo>
                  <a:cubicBezTo>
                    <a:pt x="120" y="22186"/>
                    <a:pt x="219" y="22087"/>
                    <a:pt x="340" y="22087"/>
                  </a:cubicBezTo>
                  <a:close/>
                  <a:moveTo>
                    <a:pt x="8327" y="0"/>
                  </a:moveTo>
                  <a:lnTo>
                    <a:pt x="5202" y="3144"/>
                  </a:lnTo>
                  <a:lnTo>
                    <a:pt x="5202" y="9477"/>
                  </a:lnTo>
                  <a:lnTo>
                    <a:pt x="280" y="14435"/>
                  </a:lnTo>
                  <a:lnTo>
                    <a:pt x="280" y="21976"/>
                  </a:lnTo>
                  <a:cubicBezTo>
                    <a:pt x="122" y="22004"/>
                    <a:pt x="1" y="22142"/>
                    <a:pt x="1" y="22308"/>
                  </a:cubicBezTo>
                  <a:cubicBezTo>
                    <a:pt x="1" y="22495"/>
                    <a:pt x="153" y="22647"/>
                    <a:pt x="340" y="22647"/>
                  </a:cubicBezTo>
                  <a:cubicBezTo>
                    <a:pt x="525" y="22647"/>
                    <a:pt x="677" y="22495"/>
                    <a:pt x="677" y="22308"/>
                  </a:cubicBezTo>
                  <a:cubicBezTo>
                    <a:pt x="677" y="22142"/>
                    <a:pt x="556" y="22004"/>
                    <a:pt x="398" y="21976"/>
                  </a:cubicBezTo>
                  <a:lnTo>
                    <a:pt x="398" y="14482"/>
                  </a:lnTo>
                  <a:lnTo>
                    <a:pt x="5320" y="9524"/>
                  </a:lnTo>
                  <a:lnTo>
                    <a:pt x="5320" y="3194"/>
                  </a:lnTo>
                  <a:lnTo>
                    <a:pt x="8373" y="116"/>
                  </a:lnTo>
                  <a:lnTo>
                    <a:pt x="13762" y="116"/>
                  </a:lnTo>
                  <a:lnTo>
                    <a:pt x="13762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8" name="Google Shape;3848;p38"/>
            <p:cNvSpPr/>
            <p:nvPr/>
          </p:nvSpPr>
          <p:spPr>
            <a:xfrm>
              <a:off x="2875975" y="1256975"/>
              <a:ext cx="19825" cy="19825"/>
            </a:xfrm>
            <a:custGeom>
              <a:avLst/>
              <a:gdLst/>
              <a:ahLst/>
              <a:cxnLst/>
              <a:rect l="l" t="t" r="r" b="b"/>
              <a:pathLst>
                <a:path w="793" h="793" extrusionOk="0">
                  <a:moveTo>
                    <a:pt x="395" y="0"/>
                  </a:moveTo>
                  <a:cubicBezTo>
                    <a:pt x="177" y="0"/>
                    <a:pt x="0" y="177"/>
                    <a:pt x="0" y="398"/>
                  </a:cubicBezTo>
                  <a:cubicBezTo>
                    <a:pt x="0" y="616"/>
                    <a:pt x="177" y="793"/>
                    <a:pt x="395" y="793"/>
                  </a:cubicBezTo>
                  <a:cubicBezTo>
                    <a:pt x="613" y="793"/>
                    <a:pt x="793" y="616"/>
                    <a:pt x="793" y="398"/>
                  </a:cubicBezTo>
                  <a:cubicBezTo>
                    <a:pt x="793" y="177"/>
                    <a:pt x="613" y="0"/>
                    <a:pt x="395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9" name="Google Shape;3849;p38"/>
            <p:cNvSpPr/>
            <p:nvPr/>
          </p:nvSpPr>
          <p:spPr>
            <a:xfrm>
              <a:off x="2900750" y="920275"/>
              <a:ext cx="16925" cy="305050"/>
            </a:xfrm>
            <a:custGeom>
              <a:avLst/>
              <a:gdLst/>
              <a:ahLst/>
              <a:cxnLst/>
              <a:rect l="l" t="t" r="r" b="b"/>
              <a:pathLst>
                <a:path w="677" h="12202" extrusionOk="0">
                  <a:moveTo>
                    <a:pt x="340" y="11644"/>
                  </a:moveTo>
                  <a:cubicBezTo>
                    <a:pt x="461" y="11644"/>
                    <a:pt x="561" y="11743"/>
                    <a:pt x="561" y="11865"/>
                  </a:cubicBezTo>
                  <a:cubicBezTo>
                    <a:pt x="561" y="11983"/>
                    <a:pt x="461" y="12083"/>
                    <a:pt x="340" y="12083"/>
                  </a:cubicBezTo>
                  <a:cubicBezTo>
                    <a:pt x="219" y="12083"/>
                    <a:pt x="119" y="11983"/>
                    <a:pt x="119" y="11865"/>
                  </a:cubicBezTo>
                  <a:cubicBezTo>
                    <a:pt x="119" y="11740"/>
                    <a:pt x="219" y="11644"/>
                    <a:pt x="340" y="11644"/>
                  </a:cubicBezTo>
                  <a:close/>
                  <a:moveTo>
                    <a:pt x="282" y="0"/>
                  </a:moveTo>
                  <a:lnTo>
                    <a:pt x="282" y="11531"/>
                  </a:lnTo>
                  <a:cubicBezTo>
                    <a:pt x="122" y="11558"/>
                    <a:pt x="0" y="11696"/>
                    <a:pt x="0" y="11862"/>
                  </a:cubicBezTo>
                  <a:cubicBezTo>
                    <a:pt x="0" y="12050"/>
                    <a:pt x="152" y="12201"/>
                    <a:pt x="340" y="12201"/>
                  </a:cubicBezTo>
                  <a:cubicBezTo>
                    <a:pt x="525" y="12201"/>
                    <a:pt x="677" y="12050"/>
                    <a:pt x="677" y="11865"/>
                  </a:cubicBezTo>
                  <a:cubicBezTo>
                    <a:pt x="677" y="11696"/>
                    <a:pt x="558" y="11558"/>
                    <a:pt x="398" y="11531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0" name="Google Shape;3850;p38"/>
            <p:cNvSpPr/>
            <p:nvPr/>
          </p:nvSpPr>
          <p:spPr>
            <a:xfrm>
              <a:off x="2502475" y="997425"/>
              <a:ext cx="191200" cy="444050"/>
            </a:xfrm>
            <a:custGeom>
              <a:avLst/>
              <a:gdLst/>
              <a:ahLst/>
              <a:cxnLst/>
              <a:rect l="l" t="t" r="r" b="b"/>
              <a:pathLst>
                <a:path w="7648" h="17762" extrusionOk="0">
                  <a:moveTo>
                    <a:pt x="340" y="17201"/>
                  </a:moveTo>
                  <a:cubicBezTo>
                    <a:pt x="462" y="17201"/>
                    <a:pt x="561" y="17300"/>
                    <a:pt x="561" y="17422"/>
                  </a:cubicBezTo>
                  <a:cubicBezTo>
                    <a:pt x="561" y="17543"/>
                    <a:pt x="462" y="17643"/>
                    <a:pt x="340" y="17643"/>
                  </a:cubicBezTo>
                  <a:cubicBezTo>
                    <a:pt x="219" y="17643"/>
                    <a:pt x="119" y="17543"/>
                    <a:pt x="119" y="17422"/>
                  </a:cubicBezTo>
                  <a:cubicBezTo>
                    <a:pt x="119" y="17300"/>
                    <a:pt x="219" y="17201"/>
                    <a:pt x="340" y="17201"/>
                  </a:cubicBezTo>
                  <a:close/>
                  <a:moveTo>
                    <a:pt x="7531" y="0"/>
                  </a:moveTo>
                  <a:lnTo>
                    <a:pt x="7531" y="6860"/>
                  </a:lnTo>
                  <a:lnTo>
                    <a:pt x="4257" y="10145"/>
                  </a:lnTo>
                  <a:lnTo>
                    <a:pt x="4241" y="10162"/>
                  </a:lnTo>
                  <a:lnTo>
                    <a:pt x="4241" y="11757"/>
                  </a:lnTo>
                  <a:lnTo>
                    <a:pt x="299" y="15716"/>
                  </a:lnTo>
                  <a:lnTo>
                    <a:pt x="282" y="15732"/>
                  </a:lnTo>
                  <a:lnTo>
                    <a:pt x="282" y="17090"/>
                  </a:lnTo>
                  <a:cubicBezTo>
                    <a:pt x="122" y="17118"/>
                    <a:pt x="1" y="17256"/>
                    <a:pt x="1" y="17422"/>
                  </a:cubicBezTo>
                  <a:cubicBezTo>
                    <a:pt x="1" y="17609"/>
                    <a:pt x="152" y="17761"/>
                    <a:pt x="340" y="17761"/>
                  </a:cubicBezTo>
                  <a:cubicBezTo>
                    <a:pt x="528" y="17761"/>
                    <a:pt x="680" y="17609"/>
                    <a:pt x="680" y="17422"/>
                  </a:cubicBezTo>
                  <a:cubicBezTo>
                    <a:pt x="680" y="17256"/>
                    <a:pt x="558" y="17118"/>
                    <a:pt x="398" y="17090"/>
                  </a:cubicBezTo>
                  <a:lnTo>
                    <a:pt x="398" y="15782"/>
                  </a:lnTo>
                  <a:lnTo>
                    <a:pt x="4343" y="11823"/>
                  </a:lnTo>
                  <a:lnTo>
                    <a:pt x="4359" y="11807"/>
                  </a:lnTo>
                  <a:lnTo>
                    <a:pt x="4359" y="10211"/>
                  </a:lnTo>
                  <a:lnTo>
                    <a:pt x="7631" y="6926"/>
                  </a:lnTo>
                  <a:lnTo>
                    <a:pt x="7647" y="6907"/>
                  </a:lnTo>
                  <a:lnTo>
                    <a:pt x="7647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1" name="Google Shape;3851;p38"/>
            <p:cNvSpPr/>
            <p:nvPr/>
          </p:nvSpPr>
          <p:spPr>
            <a:xfrm>
              <a:off x="2502475" y="990025"/>
              <a:ext cx="167875" cy="378700"/>
            </a:xfrm>
            <a:custGeom>
              <a:avLst/>
              <a:gdLst/>
              <a:ahLst/>
              <a:cxnLst/>
              <a:rect l="l" t="t" r="r" b="b"/>
              <a:pathLst>
                <a:path w="6715" h="15148" extrusionOk="0">
                  <a:moveTo>
                    <a:pt x="340" y="14587"/>
                  </a:moveTo>
                  <a:cubicBezTo>
                    <a:pt x="462" y="14587"/>
                    <a:pt x="561" y="14687"/>
                    <a:pt x="561" y="14808"/>
                  </a:cubicBezTo>
                  <a:cubicBezTo>
                    <a:pt x="561" y="14930"/>
                    <a:pt x="462" y="15029"/>
                    <a:pt x="340" y="15029"/>
                  </a:cubicBezTo>
                  <a:cubicBezTo>
                    <a:pt x="219" y="15029"/>
                    <a:pt x="119" y="14930"/>
                    <a:pt x="119" y="14808"/>
                  </a:cubicBezTo>
                  <a:cubicBezTo>
                    <a:pt x="119" y="14687"/>
                    <a:pt x="219" y="14587"/>
                    <a:pt x="340" y="14587"/>
                  </a:cubicBezTo>
                  <a:close/>
                  <a:moveTo>
                    <a:pt x="6595" y="1"/>
                  </a:moveTo>
                  <a:lnTo>
                    <a:pt x="6595" y="6861"/>
                  </a:lnTo>
                  <a:lnTo>
                    <a:pt x="3324" y="10146"/>
                  </a:lnTo>
                  <a:lnTo>
                    <a:pt x="3308" y="10162"/>
                  </a:lnTo>
                  <a:lnTo>
                    <a:pt x="3308" y="11766"/>
                  </a:lnTo>
                  <a:cubicBezTo>
                    <a:pt x="3250" y="11819"/>
                    <a:pt x="3148" y="11918"/>
                    <a:pt x="2963" y="12106"/>
                  </a:cubicBezTo>
                  <a:lnTo>
                    <a:pt x="539" y="14538"/>
                  </a:lnTo>
                  <a:cubicBezTo>
                    <a:pt x="484" y="14496"/>
                    <a:pt x="415" y="14469"/>
                    <a:pt x="340" y="14469"/>
                  </a:cubicBezTo>
                  <a:cubicBezTo>
                    <a:pt x="152" y="14469"/>
                    <a:pt x="1" y="14620"/>
                    <a:pt x="1" y="14808"/>
                  </a:cubicBezTo>
                  <a:cubicBezTo>
                    <a:pt x="1" y="14996"/>
                    <a:pt x="152" y="15148"/>
                    <a:pt x="340" y="15148"/>
                  </a:cubicBezTo>
                  <a:cubicBezTo>
                    <a:pt x="528" y="15148"/>
                    <a:pt x="680" y="14996"/>
                    <a:pt x="680" y="14808"/>
                  </a:cubicBezTo>
                  <a:cubicBezTo>
                    <a:pt x="680" y="14739"/>
                    <a:pt x="658" y="14676"/>
                    <a:pt x="622" y="14620"/>
                  </a:cubicBezTo>
                  <a:cubicBezTo>
                    <a:pt x="3352" y="11879"/>
                    <a:pt x="3407" y="11827"/>
                    <a:pt x="3407" y="11824"/>
                  </a:cubicBezTo>
                  <a:lnTo>
                    <a:pt x="3424" y="11808"/>
                  </a:lnTo>
                  <a:lnTo>
                    <a:pt x="3424" y="10212"/>
                  </a:lnTo>
                  <a:lnTo>
                    <a:pt x="6695" y="6927"/>
                  </a:lnTo>
                  <a:lnTo>
                    <a:pt x="6714" y="6910"/>
                  </a:lnTo>
                  <a:lnTo>
                    <a:pt x="6714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2" name="Google Shape;3852;p38"/>
            <p:cNvSpPr/>
            <p:nvPr/>
          </p:nvSpPr>
          <p:spPr>
            <a:xfrm>
              <a:off x="2858575" y="1410325"/>
              <a:ext cx="119900" cy="220575"/>
            </a:xfrm>
            <a:custGeom>
              <a:avLst/>
              <a:gdLst/>
              <a:ahLst/>
              <a:cxnLst/>
              <a:rect l="l" t="t" r="r" b="b"/>
              <a:pathLst>
                <a:path w="4796" h="8823" extrusionOk="0">
                  <a:moveTo>
                    <a:pt x="338" y="8262"/>
                  </a:moveTo>
                  <a:cubicBezTo>
                    <a:pt x="459" y="8262"/>
                    <a:pt x="558" y="8362"/>
                    <a:pt x="558" y="8483"/>
                  </a:cubicBezTo>
                  <a:cubicBezTo>
                    <a:pt x="558" y="8605"/>
                    <a:pt x="459" y="8704"/>
                    <a:pt x="338" y="8704"/>
                  </a:cubicBezTo>
                  <a:cubicBezTo>
                    <a:pt x="216" y="8704"/>
                    <a:pt x="117" y="8605"/>
                    <a:pt x="117" y="8483"/>
                  </a:cubicBezTo>
                  <a:cubicBezTo>
                    <a:pt x="117" y="8362"/>
                    <a:pt x="216" y="8262"/>
                    <a:pt x="338" y="8262"/>
                  </a:cubicBezTo>
                  <a:close/>
                  <a:moveTo>
                    <a:pt x="1781" y="0"/>
                  </a:moveTo>
                  <a:lnTo>
                    <a:pt x="282" y="1513"/>
                  </a:lnTo>
                  <a:lnTo>
                    <a:pt x="313" y="8149"/>
                  </a:lnTo>
                  <a:cubicBezTo>
                    <a:pt x="139" y="8160"/>
                    <a:pt x="1" y="8307"/>
                    <a:pt x="1" y="8483"/>
                  </a:cubicBezTo>
                  <a:cubicBezTo>
                    <a:pt x="1" y="8671"/>
                    <a:pt x="153" y="8823"/>
                    <a:pt x="338" y="8823"/>
                  </a:cubicBezTo>
                  <a:cubicBezTo>
                    <a:pt x="525" y="8823"/>
                    <a:pt x="677" y="8671"/>
                    <a:pt x="677" y="8483"/>
                  </a:cubicBezTo>
                  <a:cubicBezTo>
                    <a:pt x="677" y="8329"/>
                    <a:pt x="572" y="8202"/>
                    <a:pt x="431" y="8160"/>
                  </a:cubicBezTo>
                  <a:lnTo>
                    <a:pt x="401" y="1560"/>
                  </a:lnTo>
                  <a:lnTo>
                    <a:pt x="1831" y="116"/>
                  </a:lnTo>
                  <a:lnTo>
                    <a:pt x="4796" y="116"/>
                  </a:lnTo>
                  <a:lnTo>
                    <a:pt x="4796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3" name="Google Shape;3853;p38"/>
            <p:cNvSpPr/>
            <p:nvPr/>
          </p:nvSpPr>
          <p:spPr>
            <a:xfrm>
              <a:off x="2881900" y="1433650"/>
              <a:ext cx="97750" cy="173725"/>
            </a:xfrm>
            <a:custGeom>
              <a:avLst/>
              <a:gdLst/>
              <a:ahLst/>
              <a:cxnLst/>
              <a:rect l="l" t="t" r="r" b="b"/>
              <a:pathLst>
                <a:path w="3910" h="6949" extrusionOk="0">
                  <a:moveTo>
                    <a:pt x="340" y="6388"/>
                  </a:moveTo>
                  <a:cubicBezTo>
                    <a:pt x="462" y="6388"/>
                    <a:pt x="561" y="6488"/>
                    <a:pt x="561" y="6609"/>
                  </a:cubicBezTo>
                  <a:cubicBezTo>
                    <a:pt x="561" y="6730"/>
                    <a:pt x="462" y="6830"/>
                    <a:pt x="340" y="6830"/>
                  </a:cubicBezTo>
                  <a:cubicBezTo>
                    <a:pt x="219" y="6830"/>
                    <a:pt x="120" y="6730"/>
                    <a:pt x="120" y="6609"/>
                  </a:cubicBezTo>
                  <a:cubicBezTo>
                    <a:pt x="120" y="6488"/>
                    <a:pt x="219" y="6388"/>
                    <a:pt x="340" y="6388"/>
                  </a:cubicBezTo>
                  <a:close/>
                  <a:moveTo>
                    <a:pt x="1146" y="0"/>
                  </a:moveTo>
                  <a:lnTo>
                    <a:pt x="280" y="873"/>
                  </a:lnTo>
                  <a:lnTo>
                    <a:pt x="280" y="6278"/>
                  </a:lnTo>
                  <a:cubicBezTo>
                    <a:pt x="122" y="6305"/>
                    <a:pt x="1" y="6443"/>
                    <a:pt x="1" y="6609"/>
                  </a:cubicBezTo>
                  <a:cubicBezTo>
                    <a:pt x="1" y="6797"/>
                    <a:pt x="153" y="6949"/>
                    <a:pt x="340" y="6949"/>
                  </a:cubicBezTo>
                  <a:cubicBezTo>
                    <a:pt x="525" y="6949"/>
                    <a:pt x="677" y="6797"/>
                    <a:pt x="677" y="6609"/>
                  </a:cubicBezTo>
                  <a:cubicBezTo>
                    <a:pt x="677" y="6443"/>
                    <a:pt x="556" y="6305"/>
                    <a:pt x="398" y="6278"/>
                  </a:cubicBezTo>
                  <a:lnTo>
                    <a:pt x="398" y="922"/>
                  </a:lnTo>
                  <a:lnTo>
                    <a:pt x="1193" y="119"/>
                  </a:lnTo>
                  <a:lnTo>
                    <a:pt x="3910" y="119"/>
                  </a:lnTo>
                  <a:lnTo>
                    <a:pt x="3910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4" name="Google Shape;3854;p38"/>
            <p:cNvSpPr/>
            <p:nvPr/>
          </p:nvSpPr>
          <p:spPr>
            <a:xfrm>
              <a:off x="2729175" y="1554825"/>
              <a:ext cx="275250" cy="188775"/>
            </a:xfrm>
            <a:custGeom>
              <a:avLst/>
              <a:gdLst/>
              <a:ahLst/>
              <a:cxnLst/>
              <a:rect l="l" t="t" r="r" b="b"/>
              <a:pathLst>
                <a:path w="11010" h="7551" extrusionOk="0">
                  <a:moveTo>
                    <a:pt x="340" y="6993"/>
                  </a:moveTo>
                  <a:cubicBezTo>
                    <a:pt x="462" y="6993"/>
                    <a:pt x="561" y="7092"/>
                    <a:pt x="561" y="7214"/>
                  </a:cubicBezTo>
                  <a:cubicBezTo>
                    <a:pt x="561" y="7335"/>
                    <a:pt x="462" y="7435"/>
                    <a:pt x="340" y="7435"/>
                  </a:cubicBezTo>
                  <a:cubicBezTo>
                    <a:pt x="219" y="7435"/>
                    <a:pt x="120" y="7335"/>
                    <a:pt x="120" y="7214"/>
                  </a:cubicBezTo>
                  <a:cubicBezTo>
                    <a:pt x="120" y="7092"/>
                    <a:pt x="219" y="6993"/>
                    <a:pt x="340" y="6993"/>
                  </a:cubicBezTo>
                  <a:close/>
                  <a:moveTo>
                    <a:pt x="10924" y="1"/>
                  </a:moveTo>
                  <a:lnTo>
                    <a:pt x="3824" y="7153"/>
                  </a:lnTo>
                  <a:lnTo>
                    <a:pt x="672" y="7153"/>
                  </a:lnTo>
                  <a:cubicBezTo>
                    <a:pt x="644" y="6996"/>
                    <a:pt x="506" y="6874"/>
                    <a:pt x="340" y="6874"/>
                  </a:cubicBezTo>
                  <a:cubicBezTo>
                    <a:pt x="153" y="6874"/>
                    <a:pt x="1" y="7026"/>
                    <a:pt x="1" y="7214"/>
                  </a:cubicBezTo>
                  <a:cubicBezTo>
                    <a:pt x="1" y="7399"/>
                    <a:pt x="153" y="7551"/>
                    <a:pt x="340" y="7551"/>
                  </a:cubicBezTo>
                  <a:cubicBezTo>
                    <a:pt x="506" y="7551"/>
                    <a:pt x="644" y="7432"/>
                    <a:pt x="672" y="7272"/>
                  </a:cubicBezTo>
                  <a:lnTo>
                    <a:pt x="3874" y="7272"/>
                  </a:lnTo>
                  <a:lnTo>
                    <a:pt x="11010" y="84"/>
                  </a:lnTo>
                  <a:lnTo>
                    <a:pt x="10924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5" name="Google Shape;3855;p38"/>
            <p:cNvSpPr/>
            <p:nvPr/>
          </p:nvSpPr>
          <p:spPr>
            <a:xfrm>
              <a:off x="2502475" y="975275"/>
              <a:ext cx="121150" cy="332100"/>
            </a:xfrm>
            <a:custGeom>
              <a:avLst/>
              <a:gdLst/>
              <a:ahLst/>
              <a:cxnLst/>
              <a:rect l="l" t="t" r="r" b="b"/>
              <a:pathLst>
                <a:path w="4846" h="13284" extrusionOk="0">
                  <a:moveTo>
                    <a:pt x="340" y="12723"/>
                  </a:moveTo>
                  <a:cubicBezTo>
                    <a:pt x="462" y="12723"/>
                    <a:pt x="561" y="12823"/>
                    <a:pt x="561" y="12944"/>
                  </a:cubicBezTo>
                  <a:cubicBezTo>
                    <a:pt x="561" y="13066"/>
                    <a:pt x="462" y="13165"/>
                    <a:pt x="340" y="13165"/>
                  </a:cubicBezTo>
                  <a:cubicBezTo>
                    <a:pt x="219" y="13165"/>
                    <a:pt x="119" y="13066"/>
                    <a:pt x="119" y="12944"/>
                  </a:cubicBezTo>
                  <a:cubicBezTo>
                    <a:pt x="119" y="12823"/>
                    <a:pt x="219" y="12723"/>
                    <a:pt x="340" y="12723"/>
                  </a:cubicBezTo>
                  <a:close/>
                  <a:moveTo>
                    <a:pt x="4727" y="0"/>
                  </a:moveTo>
                  <a:lnTo>
                    <a:pt x="4727" y="6863"/>
                  </a:lnTo>
                  <a:lnTo>
                    <a:pt x="1455" y="10148"/>
                  </a:lnTo>
                  <a:lnTo>
                    <a:pt x="1439" y="10164"/>
                  </a:lnTo>
                  <a:lnTo>
                    <a:pt x="1439" y="11760"/>
                  </a:lnTo>
                  <a:lnTo>
                    <a:pt x="533" y="12668"/>
                  </a:lnTo>
                  <a:cubicBezTo>
                    <a:pt x="478" y="12629"/>
                    <a:pt x="412" y="12607"/>
                    <a:pt x="340" y="12607"/>
                  </a:cubicBezTo>
                  <a:cubicBezTo>
                    <a:pt x="152" y="12607"/>
                    <a:pt x="1" y="12759"/>
                    <a:pt x="1" y="12944"/>
                  </a:cubicBezTo>
                  <a:cubicBezTo>
                    <a:pt x="1" y="13132"/>
                    <a:pt x="152" y="13284"/>
                    <a:pt x="340" y="13284"/>
                  </a:cubicBezTo>
                  <a:cubicBezTo>
                    <a:pt x="528" y="13284"/>
                    <a:pt x="680" y="13132"/>
                    <a:pt x="680" y="12944"/>
                  </a:cubicBezTo>
                  <a:cubicBezTo>
                    <a:pt x="680" y="12872"/>
                    <a:pt x="655" y="12806"/>
                    <a:pt x="616" y="12751"/>
                  </a:cubicBezTo>
                  <a:lnTo>
                    <a:pt x="1555" y="11810"/>
                  </a:lnTo>
                  <a:lnTo>
                    <a:pt x="1555" y="10211"/>
                  </a:lnTo>
                  <a:lnTo>
                    <a:pt x="4826" y="6926"/>
                  </a:lnTo>
                  <a:lnTo>
                    <a:pt x="4845" y="6910"/>
                  </a:lnTo>
                  <a:lnTo>
                    <a:pt x="4845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6" name="Google Shape;3856;p38"/>
            <p:cNvSpPr/>
            <p:nvPr/>
          </p:nvSpPr>
          <p:spPr>
            <a:xfrm>
              <a:off x="2502475" y="982650"/>
              <a:ext cx="144475" cy="355225"/>
            </a:xfrm>
            <a:custGeom>
              <a:avLst/>
              <a:gdLst/>
              <a:ahLst/>
              <a:cxnLst/>
              <a:rect l="l" t="t" r="r" b="b"/>
              <a:pathLst>
                <a:path w="5779" h="14209" extrusionOk="0">
                  <a:moveTo>
                    <a:pt x="340" y="13648"/>
                  </a:moveTo>
                  <a:cubicBezTo>
                    <a:pt x="462" y="13648"/>
                    <a:pt x="561" y="13748"/>
                    <a:pt x="561" y="13869"/>
                  </a:cubicBezTo>
                  <a:cubicBezTo>
                    <a:pt x="561" y="13991"/>
                    <a:pt x="462" y="14090"/>
                    <a:pt x="340" y="14090"/>
                  </a:cubicBezTo>
                  <a:cubicBezTo>
                    <a:pt x="219" y="14090"/>
                    <a:pt x="119" y="13991"/>
                    <a:pt x="119" y="13869"/>
                  </a:cubicBezTo>
                  <a:cubicBezTo>
                    <a:pt x="119" y="13748"/>
                    <a:pt x="219" y="13648"/>
                    <a:pt x="340" y="13648"/>
                  </a:cubicBezTo>
                  <a:close/>
                  <a:moveTo>
                    <a:pt x="5660" y="1"/>
                  </a:moveTo>
                  <a:lnTo>
                    <a:pt x="5660" y="6860"/>
                  </a:lnTo>
                  <a:lnTo>
                    <a:pt x="2388" y="10145"/>
                  </a:lnTo>
                  <a:lnTo>
                    <a:pt x="2372" y="10165"/>
                  </a:lnTo>
                  <a:lnTo>
                    <a:pt x="2372" y="11760"/>
                  </a:lnTo>
                  <a:lnTo>
                    <a:pt x="539" y="13599"/>
                  </a:lnTo>
                  <a:cubicBezTo>
                    <a:pt x="484" y="13557"/>
                    <a:pt x="415" y="13532"/>
                    <a:pt x="340" y="13532"/>
                  </a:cubicBezTo>
                  <a:cubicBezTo>
                    <a:pt x="152" y="13532"/>
                    <a:pt x="1" y="13684"/>
                    <a:pt x="1" y="13869"/>
                  </a:cubicBezTo>
                  <a:cubicBezTo>
                    <a:pt x="1" y="14057"/>
                    <a:pt x="152" y="14209"/>
                    <a:pt x="340" y="14209"/>
                  </a:cubicBezTo>
                  <a:cubicBezTo>
                    <a:pt x="528" y="14209"/>
                    <a:pt x="680" y="14057"/>
                    <a:pt x="680" y="13869"/>
                  </a:cubicBezTo>
                  <a:cubicBezTo>
                    <a:pt x="680" y="13800"/>
                    <a:pt x="658" y="13737"/>
                    <a:pt x="622" y="13684"/>
                  </a:cubicBezTo>
                  <a:lnTo>
                    <a:pt x="2491" y="11807"/>
                  </a:lnTo>
                  <a:lnTo>
                    <a:pt x="2491" y="10212"/>
                  </a:lnTo>
                  <a:lnTo>
                    <a:pt x="5762" y="6927"/>
                  </a:lnTo>
                  <a:lnTo>
                    <a:pt x="5778" y="6910"/>
                  </a:lnTo>
                  <a:lnTo>
                    <a:pt x="5778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7" name="Google Shape;3857;p38"/>
            <p:cNvSpPr/>
            <p:nvPr/>
          </p:nvSpPr>
          <p:spPr>
            <a:xfrm>
              <a:off x="2502475" y="1067125"/>
              <a:ext cx="57925" cy="157100"/>
            </a:xfrm>
            <a:custGeom>
              <a:avLst/>
              <a:gdLst/>
              <a:ahLst/>
              <a:cxnLst/>
              <a:rect l="l" t="t" r="r" b="b"/>
              <a:pathLst>
                <a:path w="2317" h="6284" extrusionOk="0">
                  <a:moveTo>
                    <a:pt x="340" y="5726"/>
                  </a:moveTo>
                  <a:cubicBezTo>
                    <a:pt x="462" y="5726"/>
                    <a:pt x="561" y="5825"/>
                    <a:pt x="561" y="5946"/>
                  </a:cubicBezTo>
                  <a:cubicBezTo>
                    <a:pt x="561" y="6068"/>
                    <a:pt x="462" y="6167"/>
                    <a:pt x="340" y="6167"/>
                  </a:cubicBezTo>
                  <a:cubicBezTo>
                    <a:pt x="219" y="6167"/>
                    <a:pt x="119" y="6068"/>
                    <a:pt x="119" y="5946"/>
                  </a:cubicBezTo>
                  <a:cubicBezTo>
                    <a:pt x="119" y="5825"/>
                    <a:pt x="219" y="5726"/>
                    <a:pt x="340" y="5726"/>
                  </a:cubicBezTo>
                  <a:close/>
                  <a:moveTo>
                    <a:pt x="2231" y="0"/>
                  </a:moveTo>
                  <a:lnTo>
                    <a:pt x="282" y="1960"/>
                  </a:lnTo>
                  <a:lnTo>
                    <a:pt x="282" y="5612"/>
                  </a:lnTo>
                  <a:cubicBezTo>
                    <a:pt x="122" y="5640"/>
                    <a:pt x="1" y="5778"/>
                    <a:pt x="1" y="5946"/>
                  </a:cubicBezTo>
                  <a:cubicBezTo>
                    <a:pt x="1" y="6131"/>
                    <a:pt x="152" y="6283"/>
                    <a:pt x="340" y="6283"/>
                  </a:cubicBezTo>
                  <a:cubicBezTo>
                    <a:pt x="528" y="6283"/>
                    <a:pt x="680" y="6131"/>
                    <a:pt x="680" y="5946"/>
                  </a:cubicBezTo>
                  <a:cubicBezTo>
                    <a:pt x="680" y="5778"/>
                    <a:pt x="558" y="5640"/>
                    <a:pt x="398" y="5612"/>
                  </a:cubicBezTo>
                  <a:lnTo>
                    <a:pt x="398" y="2010"/>
                  </a:lnTo>
                  <a:lnTo>
                    <a:pt x="2317" y="86"/>
                  </a:lnTo>
                  <a:lnTo>
                    <a:pt x="2231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8" name="Google Shape;3858;p38"/>
            <p:cNvSpPr/>
            <p:nvPr/>
          </p:nvSpPr>
          <p:spPr>
            <a:xfrm>
              <a:off x="2899375" y="1256975"/>
              <a:ext cx="19750" cy="19825"/>
            </a:xfrm>
            <a:custGeom>
              <a:avLst/>
              <a:gdLst/>
              <a:ahLst/>
              <a:cxnLst/>
              <a:rect l="l" t="t" r="r" b="b"/>
              <a:pathLst>
                <a:path w="790" h="793" extrusionOk="0">
                  <a:moveTo>
                    <a:pt x="395" y="0"/>
                  </a:moveTo>
                  <a:cubicBezTo>
                    <a:pt x="177" y="0"/>
                    <a:pt x="0" y="177"/>
                    <a:pt x="0" y="398"/>
                  </a:cubicBezTo>
                  <a:cubicBezTo>
                    <a:pt x="0" y="616"/>
                    <a:pt x="177" y="793"/>
                    <a:pt x="395" y="793"/>
                  </a:cubicBezTo>
                  <a:cubicBezTo>
                    <a:pt x="613" y="793"/>
                    <a:pt x="790" y="616"/>
                    <a:pt x="790" y="398"/>
                  </a:cubicBezTo>
                  <a:cubicBezTo>
                    <a:pt x="790" y="177"/>
                    <a:pt x="613" y="0"/>
                    <a:pt x="395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9" name="Google Shape;3859;p38"/>
            <p:cNvSpPr/>
            <p:nvPr/>
          </p:nvSpPr>
          <p:spPr>
            <a:xfrm>
              <a:off x="1476750" y="1456500"/>
              <a:ext cx="651075" cy="725125"/>
            </a:xfrm>
            <a:custGeom>
              <a:avLst/>
              <a:gdLst/>
              <a:ahLst/>
              <a:cxnLst/>
              <a:rect l="l" t="t" r="r" b="b"/>
              <a:pathLst>
                <a:path w="26043" h="29005" extrusionOk="0">
                  <a:moveTo>
                    <a:pt x="25706" y="28444"/>
                  </a:moveTo>
                  <a:cubicBezTo>
                    <a:pt x="25828" y="28444"/>
                    <a:pt x="25927" y="28544"/>
                    <a:pt x="25927" y="28665"/>
                  </a:cubicBezTo>
                  <a:cubicBezTo>
                    <a:pt x="25927" y="28787"/>
                    <a:pt x="25828" y="28886"/>
                    <a:pt x="25706" y="28886"/>
                  </a:cubicBezTo>
                  <a:cubicBezTo>
                    <a:pt x="25582" y="28886"/>
                    <a:pt x="25485" y="28787"/>
                    <a:pt x="25485" y="28665"/>
                  </a:cubicBezTo>
                  <a:cubicBezTo>
                    <a:pt x="25485" y="28544"/>
                    <a:pt x="25585" y="28444"/>
                    <a:pt x="25706" y="28444"/>
                  </a:cubicBezTo>
                  <a:close/>
                  <a:moveTo>
                    <a:pt x="0" y="0"/>
                  </a:moveTo>
                  <a:lnTo>
                    <a:pt x="0" y="119"/>
                  </a:lnTo>
                  <a:lnTo>
                    <a:pt x="3067" y="119"/>
                  </a:lnTo>
                  <a:lnTo>
                    <a:pt x="4403" y="1452"/>
                  </a:lnTo>
                  <a:lnTo>
                    <a:pt x="4403" y="10680"/>
                  </a:lnTo>
                  <a:lnTo>
                    <a:pt x="15614" y="21871"/>
                  </a:lnTo>
                  <a:lnTo>
                    <a:pt x="15630" y="21888"/>
                  </a:lnTo>
                  <a:lnTo>
                    <a:pt x="18832" y="21888"/>
                  </a:lnTo>
                  <a:lnTo>
                    <a:pt x="25427" y="28472"/>
                  </a:lnTo>
                  <a:cubicBezTo>
                    <a:pt x="25391" y="28527"/>
                    <a:pt x="25367" y="28593"/>
                    <a:pt x="25367" y="28665"/>
                  </a:cubicBezTo>
                  <a:cubicBezTo>
                    <a:pt x="25367" y="28853"/>
                    <a:pt x="25518" y="29005"/>
                    <a:pt x="25706" y="29005"/>
                  </a:cubicBezTo>
                  <a:cubicBezTo>
                    <a:pt x="25891" y="29005"/>
                    <a:pt x="26043" y="28853"/>
                    <a:pt x="26043" y="28665"/>
                  </a:cubicBezTo>
                  <a:cubicBezTo>
                    <a:pt x="26043" y="28480"/>
                    <a:pt x="25891" y="28328"/>
                    <a:pt x="25706" y="28328"/>
                  </a:cubicBezTo>
                  <a:cubicBezTo>
                    <a:pt x="25632" y="28328"/>
                    <a:pt x="25565" y="28350"/>
                    <a:pt x="25510" y="28389"/>
                  </a:cubicBezTo>
                  <a:lnTo>
                    <a:pt x="18899" y="21789"/>
                  </a:lnTo>
                  <a:lnTo>
                    <a:pt x="18882" y="21769"/>
                  </a:lnTo>
                  <a:lnTo>
                    <a:pt x="15680" y="21769"/>
                  </a:lnTo>
                  <a:lnTo>
                    <a:pt x="4522" y="10631"/>
                  </a:lnTo>
                  <a:lnTo>
                    <a:pt x="4522" y="1402"/>
                  </a:lnTo>
                  <a:lnTo>
                    <a:pt x="3117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0" name="Google Shape;3860;p38"/>
            <p:cNvSpPr/>
            <p:nvPr/>
          </p:nvSpPr>
          <p:spPr>
            <a:xfrm>
              <a:off x="1470875" y="1142000"/>
              <a:ext cx="756050" cy="1015325"/>
            </a:xfrm>
            <a:custGeom>
              <a:avLst/>
              <a:gdLst/>
              <a:ahLst/>
              <a:cxnLst/>
              <a:rect l="l" t="t" r="r" b="b"/>
              <a:pathLst>
                <a:path w="30242" h="40613" extrusionOk="0">
                  <a:moveTo>
                    <a:pt x="29905" y="39531"/>
                  </a:moveTo>
                  <a:cubicBezTo>
                    <a:pt x="30027" y="39531"/>
                    <a:pt x="30126" y="39630"/>
                    <a:pt x="30126" y="39752"/>
                  </a:cubicBezTo>
                  <a:cubicBezTo>
                    <a:pt x="30126" y="39873"/>
                    <a:pt x="30027" y="39972"/>
                    <a:pt x="29905" y="39972"/>
                  </a:cubicBezTo>
                  <a:cubicBezTo>
                    <a:pt x="29784" y="39972"/>
                    <a:pt x="29684" y="39873"/>
                    <a:pt x="29684" y="39752"/>
                  </a:cubicBezTo>
                  <a:cubicBezTo>
                    <a:pt x="29684" y="39630"/>
                    <a:pt x="29784" y="39531"/>
                    <a:pt x="29905" y="39531"/>
                  </a:cubicBezTo>
                  <a:close/>
                  <a:moveTo>
                    <a:pt x="84" y="0"/>
                  </a:moveTo>
                  <a:lnTo>
                    <a:pt x="1" y="83"/>
                  </a:lnTo>
                  <a:lnTo>
                    <a:pt x="6507" y="6579"/>
                  </a:lnTo>
                  <a:lnTo>
                    <a:pt x="6507" y="22670"/>
                  </a:lnTo>
                  <a:lnTo>
                    <a:pt x="16442" y="32588"/>
                  </a:lnTo>
                  <a:lnTo>
                    <a:pt x="16459" y="32605"/>
                  </a:lnTo>
                  <a:lnTo>
                    <a:pt x="19661" y="32605"/>
                  </a:lnTo>
                  <a:lnTo>
                    <a:pt x="25944" y="38877"/>
                  </a:lnTo>
                  <a:lnTo>
                    <a:pt x="27666" y="40596"/>
                  </a:lnTo>
                  <a:lnTo>
                    <a:pt x="27683" y="40613"/>
                  </a:lnTo>
                  <a:lnTo>
                    <a:pt x="29130" y="40613"/>
                  </a:lnTo>
                  <a:lnTo>
                    <a:pt x="29712" y="40028"/>
                  </a:lnTo>
                  <a:cubicBezTo>
                    <a:pt x="29767" y="40066"/>
                    <a:pt x="29833" y="40091"/>
                    <a:pt x="29905" y="40091"/>
                  </a:cubicBezTo>
                  <a:cubicBezTo>
                    <a:pt x="30090" y="40091"/>
                    <a:pt x="30242" y="39939"/>
                    <a:pt x="30242" y="39752"/>
                  </a:cubicBezTo>
                  <a:cubicBezTo>
                    <a:pt x="30242" y="39567"/>
                    <a:pt x="30090" y="39415"/>
                    <a:pt x="29905" y="39415"/>
                  </a:cubicBezTo>
                  <a:cubicBezTo>
                    <a:pt x="29717" y="39415"/>
                    <a:pt x="29566" y="39567"/>
                    <a:pt x="29566" y="39752"/>
                  </a:cubicBezTo>
                  <a:cubicBezTo>
                    <a:pt x="29566" y="39823"/>
                    <a:pt x="29588" y="39892"/>
                    <a:pt x="29629" y="39948"/>
                  </a:cubicBezTo>
                  <a:lnTo>
                    <a:pt x="29083" y="40494"/>
                  </a:lnTo>
                  <a:lnTo>
                    <a:pt x="27730" y="40494"/>
                  </a:lnTo>
                  <a:lnTo>
                    <a:pt x="19727" y="32505"/>
                  </a:lnTo>
                  <a:lnTo>
                    <a:pt x="19711" y="32489"/>
                  </a:lnTo>
                  <a:lnTo>
                    <a:pt x="16509" y="32489"/>
                  </a:lnTo>
                  <a:lnTo>
                    <a:pt x="6626" y="22623"/>
                  </a:lnTo>
                  <a:lnTo>
                    <a:pt x="6626" y="6532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1" name="Google Shape;3861;p38"/>
            <p:cNvSpPr/>
            <p:nvPr/>
          </p:nvSpPr>
          <p:spPr>
            <a:xfrm>
              <a:off x="1447475" y="1149325"/>
              <a:ext cx="695750" cy="1016900"/>
            </a:xfrm>
            <a:custGeom>
              <a:avLst/>
              <a:gdLst/>
              <a:ahLst/>
              <a:cxnLst/>
              <a:rect l="l" t="t" r="r" b="b"/>
              <a:pathLst>
                <a:path w="27830" h="40676" extrusionOk="0">
                  <a:moveTo>
                    <a:pt x="27490" y="40116"/>
                  </a:moveTo>
                  <a:cubicBezTo>
                    <a:pt x="27611" y="40116"/>
                    <a:pt x="27711" y="40215"/>
                    <a:pt x="27711" y="40336"/>
                  </a:cubicBezTo>
                  <a:cubicBezTo>
                    <a:pt x="27711" y="40458"/>
                    <a:pt x="27611" y="40557"/>
                    <a:pt x="27490" y="40557"/>
                  </a:cubicBezTo>
                  <a:cubicBezTo>
                    <a:pt x="27368" y="40557"/>
                    <a:pt x="27269" y="40458"/>
                    <a:pt x="27269" y="40336"/>
                  </a:cubicBezTo>
                  <a:cubicBezTo>
                    <a:pt x="27269" y="40215"/>
                    <a:pt x="27368" y="40116"/>
                    <a:pt x="27490" y="40116"/>
                  </a:cubicBezTo>
                  <a:close/>
                  <a:moveTo>
                    <a:pt x="84" y="0"/>
                  </a:moveTo>
                  <a:lnTo>
                    <a:pt x="1" y="86"/>
                  </a:lnTo>
                  <a:lnTo>
                    <a:pt x="6510" y="6581"/>
                  </a:lnTo>
                  <a:lnTo>
                    <a:pt x="6510" y="22672"/>
                  </a:lnTo>
                  <a:lnTo>
                    <a:pt x="17080" y="33225"/>
                  </a:lnTo>
                  <a:lnTo>
                    <a:pt x="17099" y="33242"/>
                  </a:lnTo>
                  <a:lnTo>
                    <a:pt x="20302" y="33242"/>
                  </a:lnTo>
                  <a:lnTo>
                    <a:pt x="27214" y="40143"/>
                  </a:lnTo>
                  <a:cubicBezTo>
                    <a:pt x="27175" y="40198"/>
                    <a:pt x="27150" y="40265"/>
                    <a:pt x="27150" y="40336"/>
                  </a:cubicBezTo>
                  <a:cubicBezTo>
                    <a:pt x="27150" y="40524"/>
                    <a:pt x="27305" y="40676"/>
                    <a:pt x="27490" y="40676"/>
                  </a:cubicBezTo>
                  <a:cubicBezTo>
                    <a:pt x="27678" y="40676"/>
                    <a:pt x="27830" y="40524"/>
                    <a:pt x="27830" y="40336"/>
                  </a:cubicBezTo>
                  <a:cubicBezTo>
                    <a:pt x="27830" y="40152"/>
                    <a:pt x="27678" y="40000"/>
                    <a:pt x="27490" y="40000"/>
                  </a:cubicBezTo>
                  <a:cubicBezTo>
                    <a:pt x="27418" y="40000"/>
                    <a:pt x="27352" y="40022"/>
                    <a:pt x="27297" y="40060"/>
                  </a:cubicBezTo>
                  <a:lnTo>
                    <a:pt x="20368" y="33143"/>
                  </a:lnTo>
                  <a:lnTo>
                    <a:pt x="20349" y="33126"/>
                  </a:lnTo>
                  <a:lnTo>
                    <a:pt x="17146" y="33126"/>
                  </a:lnTo>
                  <a:lnTo>
                    <a:pt x="6626" y="22625"/>
                  </a:lnTo>
                  <a:lnTo>
                    <a:pt x="6626" y="6531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2" name="Google Shape;3862;p38"/>
            <p:cNvSpPr/>
            <p:nvPr/>
          </p:nvSpPr>
          <p:spPr>
            <a:xfrm>
              <a:off x="2232575" y="2325850"/>
              <a:ext cx="16925" cy="16925"/>
            </a:xfrm>
            <a:custGeom>
              <a:avLst/>
              <a:gdLst/>
              <a:ahLst/>
              <a:cxnLst/>
              <a:rect l="l" t="t" r="r" b="b"/>
              <a:pathLst>
                <a:path w="677" h="677" extrusionOk="0">
                  <a:moveTo>
                    <a:pt x="340" y="119"/>
                  </a:moveTo>
                  <a:cubicBezTo>
                    <a:pt x="461" y="119"/>
                    <a:pt x="561" y="218"/>
                    <a:pt x="561" y="340"/>
                  </a:cubicBezTo>
                  <a:cubicBezTo>
                    <a:pt x="561" y="461"/>
                    <a:pt x="461" y="560"/>
                    <a:pt x="340" y="560"/>
                  </a:cubicBezTo>
                  <a:cubicBezTo>
                    <a:pt x="218" y="560"/>
                    <a:pt x="119" y="461"/>
                    <a:pt x="119" y="340"/>
                  </a:cubicBezTo>
                  <a:cubicBezTo>
                    <a:pt x="119" y="218"/>
                    <a:pt x="218" y="119"/>
                    <a:pt x="340" y="119"/>
                  </a:cubicBezTo>
                  <a:close/>
                  <a:moveTo>
                    <a:pt x="340" y="0"/>
                  </a:moveTo>
                  <a:cubicBezTo>
                    <a:pt x="152" y="0"/>
                    <a:pt x="0" y="152"/>
                    <a:pt x="0" y="340"/>
                  </a:cubicBezTo>
                  <a:cubicBezTo>
                    <a:pt x="0" y="525"/>
                    <a:pt x="152" y="676"/>
                    <a:pt x="340" y="676"/>
                  </a:cubicBezTo>
                  <a:cubicBezTo>
                    <a:pt x="525" y="676"/>
                    <a:pt x="677" y="525"/>
                    <a:pt x="677" y="340"/>
                  </a:cubicBezTo>
                  <a:cubicBezTo>
                    <a:pt x="677" y="152"/>
                    <a:pt x="525" y="0"/>
                    <a:pt x="340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3" name="Google Shape;3863;p38"/>
            <p:cNvSpPr/>
            <p:nvPr/>
          </p:nvSpPr>
          <p:spPr>
            <a:xfrm>
              <a:off x="2232575" y="2295325"/>
              <a:ext cx="16925" cy="16950"/>
            </a:xfrm>
            <a:custGeom>
              <a:avLst/>
              <a:gdLst/>
              <a:ahLst/>
              <a:cxnLst/>
              <a:rect l="l" t="t" r="r" b="b"/>
              <a:pathLst>
                <a:path w="677" h="678" extrusionOk="0">
                  <a:moveTo>
                    <a:pt x="340" y="120"/>
                  </a:moveTo>
                  <a:cubicBezTo>
                    <a:pt x="461" y="120"/>
                    <a:pt x="561" y="219"/>
                    <a:pt x="561" y="340"/>
                  </a:cubicBezTo>
                  <a:cubicBezTo>
                    <a:pt x="561" y="462"/>
                    <a:pt x="461" y="561"/>
                    <a:pt x="340" y="561"/>
                  </a:cubicBezTo>
                  <a:cubicBezTo>
                    <a:pt x="218" y="561"/>
                    <a:pt x="119" y="462"/>
                    <a:pt x="119" y="340"/>
                  </a:cubicBezTo>
                  <a:cubicBezTo>
                    <a:pt x="119" y="219"/>
                    <a:pt x="218" y="120"/>
                    <a:pt x="340" y="120"/>
                  </a:cubicBezTo>
                  <a:close/>
                  <a:moveTo>
                    <a:pt x="340" y="1"/>
                  </a:moveTo>
                  <a:cubicBezTo>
                    <a:pt x="152" y="1"/>
                    <a:pt x="0" y="153"/>
                    <a:pt x="0" y="340"/>
                  </a:cubicBezTo>
                  <a:cubicBezTo>
                    <a:pt x="0" y="525"/>
                    <a:pt x="152" y="677"/>
                    <a:pt x="340" y="677"/>
                  </a:cubicBezTo>
                  <a:cubicBezTo>
                    <a:pt x="525" y="677"/>
                    <a:pt x="677" y="525"/>
                    <a:pt x="677" y="340"/>
                  </a:cubicBezTo>
                  <a:cubicBezTo>
                    <a:pt x="677" y="153"/>
                    <a:pt x="525" y="1"/>
                    <a:pt x="340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4" name="Google Shape;3864;p38"/>
            <p:cNvSpPr/>
            <p:nvPr/>
          </p:nvSpPr>
          <p:spPr>
            <a:xfrm>
              <a:off x="1483025" y="1723150"/>
              <a:ext cx="275175" cy="230725"/>
            </a:xfrm>
            <a:custGeom>
              <a:avLst/>
              <a:gdLst/>
              <a:ahLst/>
              <a:cxnLst/>
              <a:rect l="l" t="t" r="r" b="b"/>
              <a:pathLst>
                <a:path w="11007" h="9229" extrusionOk="0">
                  <a:moveTo>
                    <a:pt x="83" y="1"/>
                  </a:moveTo>
                  <a:lnTo>
                    <a:pt x="1" y="83"/>
                  </a:lnTo>
                  <a:lnTo>
                    <a:pt x="2223" y="2303"/>
                  </a:lnTo>
                  <a:lnTo>
                    <a:pt x="2239" y="2319"/>
                  </a:lnTo>
                  <a:lnTo>
                    <a:pt x="4003" y="2319"/>
                  </a:lnTo>
                  <a:lnTo>
                    <a:pt x="10924" y="9229"/>
                  </a:lnTo>
                  <a:lnTo>
                    <a:pt x="11007" y="9146"/>
                  </a:lnTo>
                  <a:lnTo>
                    <a:pt x="4070" y="2220"/>
                  </a:lnTo>
                  <a:lnTo>
                    <a:pt x="4050" y="2201"/>
                  </a:lnTo>
                  <a:lnTo>
                    <a:pt x="2289" y="2201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5" name="Google Shape;3865;p38"/>
            <p:cNvSpPr/>
            <p:nvPr/>
          </p:nvSpPr>
          <p:spPr>
            <a:xfrm>
              <a:off x="2147125" y="961250"/>
              <a:ext cx="142825" cy="1564550"/>
            </a:xfrm>
            <a:custGeom>
              <a:avLst/>
              <a:gdLst/>
              <a:ahLst/>
              <a:cxnLst/>
              <a:rect l="l" t="t" r="r" b="b"/>
              <a:pathLst>
                <a:path w="5713" h="62582" extrusionOk="0">
                  <a:moveTo>
                    <a:pt x="1618" y="1"/>
                  </a:moveTo>
                  <a:lnTo>
                    <a:pt x="1618" y="12892"/>
                  </a:lnTo>
                  <a:lnTo>
                    <a:pt x="1" y="14521"/>
                  </a:lnTo>
                  <a:lnTo>
                    <a:pt x="1" y="20105"/>
                  </a:lnTo>
                  <a:lnTo>
                    <a:pt x="2974" y="23056"/>
                  </a:lnTo>
                  <a:lnTo>
                    <a:pt x="2974" y="28299"/>
                  </a:lnTo>
                  <a:lnTo>
                    <a:pt x="5083" y="30388"/>
                  </a:lnTo>
                  <a:lnTo>
                    <a:pt x="5083" y="61869"/>
                  </a:lnTo>
                  <a:cubicBezTo>
                    <a:pt x="4986" y="61941"/>
                    <a:pt x="4923" y="62054"/>
                    <a:pt x="4923" y="62184"/>
                  </a:cubicBezTo>
                  <a:cubicBezTo>
                    <a:pt x="4923" y="62402"/>
                    <a:pt x="5099" y="62581"/>
                    <a:pt x="5318" y="62581"/>
                  </a:cubicBezTo>
                  <a:cubicBezTo>
                    <a:pt x="5536" y="62581"/>
                    <a:pt x="5712" y="62402"/>
                    <a:pt x="5712" y="62184"/>
                  </a:cubicBezTo>
                  <a:cubicBezTo>
                    <a:pt x="5712" y="62054"/>
                    <a:pt x="5649" y="61941"/>
                    <a:pt x="5552" y="61869"/>
                  </a:cubicBezTo>
                  <a:lnTo>
                    <a:pt x="5552" y="30192"/>
                  </a:lnTo>
                  <a:lnTo>
                    <a:pt x="3446" y="28100"/>
                  </a:lnTo>
                  <a:lnTo>
                    <a:pt x="3446" y="22860"/>
                  </a:lnTo>
                  <a:lnTo>
                    <a:pt x="473" y="19909"/>
                  </a:lnTo>
                  <a:lnTo>
                    <a:pt x="473" y="14714"/>
                  </a:lnTo>
                  <a:lnTo>
                    <a:pt x="2088" y="13086"/>
                  </a:lnTo>
                  <a:lnTo>
                    <a:pt x="2088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6" name="Google Shape;3866;p38"/>
            <p:cNvSpPr/>
            <p:nvPr/>
          </p:nvSpPr>
          <p:spPr>
            <a:xfrm>
              <a:off x="2231200" y="2262975"/>
              <a:ext cx="19750" cy="19750"/>
            </a:xfrm>
            <a:custGeom>
              <a:avLst/>
              <a:gdLst/>
              <a:ahLst/>
              <a:cxnLst/>
              <a:rect l="l" t="t" r="r" b="b"/>
              <a:pathLst>
                <a:path w="790" h="790" extrusionOk="0">
                  <a:moveTo>
                    <a:pt x="395" y="0"/>
                  </a:moveTo>
                  <a:cubicBezTo>
                    <a:pt x="177" y="0"/>
                    <a:pt x="0" y="177"/>
                    <a:pt x="0" y="395"/>
                  </a:cubicBezTo>
                  <a:cubicBezTo>
                    <a:pt x="0" y="613"/>
                    <a:pt x="177" y="790"/>
                    <a:pt x="395" y="790"/>
                  </a:cubicBezTo>
                  <a:cubicBezTo>
                    <a:pt x="613" y="790"/>
                    <a:pt x="790" y="613"/>
                    <a:pt x="790" y="395"/>
                  </a:cubicBezTo>
                  <a:cubicBezTo>
                    <a:pt x="790" y="177"/>
                    <a:pt x="613" y="0"/>
                    <a:pt x="395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7" name="Google Shape;3867;p38"/>
            <p:cNvSpPr/>
            <p:nvPr/>
          </p:nvSpPr>
          <p:spPr>
            <a:xfrm>
              <a:off x="1477850" y="1868700"/>
              <a:ext cx="368000" cy="307950"/>
            </a:xfrm>
            <a:custGeom>
              <a:avLst/>
              <a:gdLst/>
              <a:ahLst/>
              <a:cxnLst/>
              <a:rect l="l" t="t" r="r" b="b"/>
              <a:pathLst>
                <a:path w="14720" h="12318" extrusionOk="0">
                  <a:moveTo>
                    <a:pt x="14383" y="11760"/>
                  </a:moveTo>
                  <a:cubicBezTo>
                    <a:pt x="14504" y="11760"/>
                    <a:pt x="14601" y="11857"/>
                    <a:pt x="14601" y="11981"/>
                  </a:cubicBezTo>
                  <a:cubicBezTo>
                    <a:pt x="14601" y="12103"/>
                    <a:pt x="14504" y="12199"/>
                    <a:pt x="14383" y="12199"/>
                  </a:cubicBezTo>
                  <a:cubicBezTo>
                    <a:pt x="14259" y="12199"/>
                    <a:pt x="14162" y="12103"/>
                    <a:pt x="14162" y="11981"/>
                  </a:cubicBezTo>
                  <a:cubicBezTo>
                    <a:pt x="14162" y="11860"/>
                    <a:pt x="14261" y="11760"/>
                    <a:pt x="14383" y="11760"/>
                  </a:cubicBezTo>
                  <a:close/>
                  <a:moveTo>
                    <a:pt x="83" y="1"/>
                  </a:moveTo>
                  <a:lnTo>
                    <a:pt x="1" y="83"/>
                  </a:lnTo>
                  <a:lnTo>
                    <a:pt x="5607" y="5682"/>
                  </a:lnTo>
                  <a:lnTo>
                    <a:pt x="5607" y="6725"/>
                  </a:lnTo>
                  <a:lnTo>
                    <a:pt x="6397" y="7512"/>
                  </a:lnTo>
                  <a:lnTo>
                    <a:pt x="9820" y="7512"/>
                  </a:lnTo>
                  <a:lnTo>
                    <a:pt x="14104" y="11788"/>
                  </a:lnTo>
                  <a:cubicBezTo>
                    <a:pt x="14065" y="11840"/>
                    <a:pt x="14043" y="11909"/>
                    <a:pt x="14043" y="11981"/>
                  </a:cubicBezTo>
                  <a:cubicBezTo>
                    <a:pt x="14043" y="12166"/>
                    <a:pt x="14195" y="12318"/>
                    <a:pt x="14383" y="12318"/>
                  </a:cubicBezTo>
                  <a:cubicBezTo>
                    <a:pt x="14568" y="12318"/>
                    <a:pt x="14720" y="12166"/>
                    <a:pt x="14720" y="11981"/>
                  </a:cubicBezTo>
                  <a:cubicBezTo>
                    <a:pt x="14720" y="11793"/>
                    <a:pt x="14568" y="11642"/>
                    <a:pt x="14383" y="11642"/>
                  </a:cubicBezTo>
                  <a:cubicBezTo>
                    <a:pt x="14308" y="11642"/>
                    <a:pt x="14242" y="11664"/>
                    <a:pt x="14187" y="11702"/>
                  </a:cubicBezTo>
                  <a:lnTo>
                    <a:pt x="9886" y="7410"/>
                  </a:lnTo>
                  <a:lnTo>
                    <a:pt x="9869" y="7393"/>
                  </a:lnTo>
                  <a:lnTo>
                    <a:pt x="6444" y="7393"/>
                  </a:lnTo>
                  <a:lnTo>
                    <a:pt x="5726" y="6675"/>
                  </a:lnTo>
                  <a:lnTo>
                    <a:pt x="5726" y="5632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8" name="Google Shape;3868;p38"/>
            <p:cNvSpPr/>
            <p:nvPr/>
          </p:nvSpPr>
          <p:spPr>
            <a:xfrm>
              <a:off x="1729550" y="2124325"/>
              <a:ext cx="19750" cy="19825"/>
            </a:xfrm>
            <a:custGeom>
              <a:avLst/>
              <a:gdLst/>
              <a:ahLst/>
              <a:cxnLst/>
              <a:rect l="l" t="t" r="r" b="b"/>
              <a:pathLst>
                <a:path w="790" h="793" extrusionOk="0">
                  <a:moveTo>
                    <a:pt x="395" y="0"/>
                  </a:moveTo>
                  <a:cubicBezTo>
                    <a:pt x="177" y="0"/>
                    <a:pt x="0" y="180"/>
                    <a:pt x="0" y="398"/>
                  </a:cubicBezTo>
                  <a:cubicBezTo>
                    <a:pt x="0" y="616"/>
                    <a:pt x="177" y="793"/>
                    <a:pt x="395" y="793"/>
                  </a:cubicBezTo>
                  <a:cubicBezTo>
                    <a:pt x="613" y="793"/>
                    <a:pt x="790" y="616"/>
                    <a:pt x="790" y="398"/>
                  </a:cubicBezTo>
                  <a:cubicBezTo>
                    <a:pt x="790" y="180"/>
                    <a:pt x="613" y="0"/>
                    <a:pt x="395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9" name="Google Shape;3869;p38"/>
            <p:cNvSpPr/>
            <p:nvPr/>
          </p:nvSpPr>
          <p:spPr>
            <a:xfrm>
              <a:off x="1754325" y="2149225"/>
              <a:ext cx="16925" cy="16950"/>
            </a:xfrm>
            <a:custGeom>
              <a:avLst/>
              <a:gdLst/>
              <a:ahLst/>
              <a:cxnLst/>
              <a:rect l="l" t="t" r="r" b="b"/>
              <a:pathLst>
                <a:path w="677" h="678" extrusionOk="0">
                  <a:moveTo>
                    <a:pt x="340" y="120"/>
                  </a:moveTo>
                  <a:cubicBezTo>
                    <a:pt x="461" y="120"/>
                    <a:pt x="558" y="216"/>
                    <a:pt x="558" y="340"/>
                  </a:cubicBezTo>
                  <a:cubicBezTo>
                    <a:pt x="560" y="462"/>
                    <a:pt x="461" y="559"/>
                    <a:pt x="340" y="559"/>
                  </a:cubicBezTo>
                  <a:cubicBezTo>
                    <a:pt x="218" y="559"/>
                    <a:pt x="119" y="462"/>
                    <a:pt x="119" y="340"/>
                  </a:cubicBezTo>
                  <a:cubicBezTo>
                    <a:pt x="119" y="219"/>
                    <a:pt x="218" y="120"/>
                    <a:pt x="340" y="120"/>
                  </a:cubicBezTo>
                  <a:close/>
                  <a:moveTo>
                    <a:pt x="340" y="1"/>
                  </a:moveTo>
                  <a:cubicBezTo>
                    <a:pt x="152" y="1"/>
                    <a:pt x="0" y="153"/>
                    <a:pt x="0" y="338"/>
                  </a:cubicBezTo>
                  <a:cubicBezTo>
                    <a:pt x="0" y="525"/>
                    <a:pt x="152" y="677"/>
                    <a:pt x="340" y="677"/>
                  </a:cubicBezTo>
                  <a:cubicBezTo>
                    <a:pt x="525" y="677"/>
                    <a:pt x="676" y="525"/>
                    <a:pt x="676" y="338"/>
                  </a:cubicBezTo>
                  <a:cubicBezTo>
                    <a:pt x="676" y="153"/>
                    <a:pt x="525" y="1"/>
                    <a:pt x="340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0" name="Google Shape;3870;p38"/>
            <p:cNvSpPr/>
            <p:nvPr/>
          </p:nvSpPr>
          <p:spPr>
            <a:xfrm>
              <a:off x="1467700" y="1889200"/>
              <a:ext cx="136950" cy="182975"/>
            </a:xfrm>
            <a:custGeom>
              <a:avLst/>
              <a:gdLst/>
              <a:ahLst/>
              <a:cxnLst/>
              <a:rect l="l" t="t" r="r" b="b"/>
              <a:pathLst>
                <a:path w="5478" h="7319" extrusionOk="0">
                  <a:moveTo>
                    <a:pt x="5138" y="6761"/>
                  </a:moveTo>
                  <a:cubicBezTo>
                    <a:pt x="5260" y="6761"/>
                    <a:pt x="5359" y="6860"/>
                    <a:pt x="5359" y="6982"/>
                  </a:cubicBezTo>
                  <a:cubicBezTo>
                    <a:pt x="5359" y="7103"/>
                    <a:pt x="5260" y="7203"/>
                    <a:pt x="5138" y="7203"/>
                  </a:cubicBezTo>
                  <a:cubicBezTo>
                    <a:pt x="5017" y="7203"/>
                    <a:pt x="4917" y="7103"/>
                    <a:pt x="4917" y="6982"/>
                  </a:cubicBezTo>
                  <a:cubicBezTo>
                    <a:pt x="4917" y="6860"/>
                    <a:pt x="5017" y="6761"/>
                    <a:pt x="5138" y="6761"/>
                  </a:cubicBezTo>
                  <a:close/>
                  <a:moveTo>
                    <a:pt x="84" y="0"/>
                  </a:moveTo>
                  <a:lnTo>
                    <a:pt x="1" y="83"/>
                  </a:lnTo>
                  <a:lnTo>
                    <a:pt x="5080" y="5157"/>
                  </a:lnTo>
                  <a:lnTo>
                    <a:pt x="5080" y="6648"/>
                  </a:lnTo>
                  <a:cubicBezTo>
                    <a:pt x="4923" y="6675"/>
                    <a:pt x="4801" y="6813"/>
                    <a:pt x="4801" y="6982"/>
                  </a:cubicBezTo>
                  <a:cubicBezTo>
                    <a:pt x="4801" y="7167"/>
                    <a:pt x="4953" y="7318"/>
                    <a:pt x="5138" y="7318"/>
                  </a:cubicBezTo>
                  <a:cubicBezTo>
                    <a:pt x="5326" y="7318"/>
                    <a:pt x="5478" y="7167"/>
                    <a:pt x="5478" y="6982"/>
                  </a:cubicBezTo>
                  <a:cubicBezTo>
                    <a:pt x="5478" y="6813"/>
                    <a:pt x="5356" y="6675"/>
                    <a:pt x="5199" y="6648"/>
                  </a:cubicBezTo>
                  <a:lnTo>
                    <a:pt x="5199" y="5107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1" name="Google Shape;3871;p38"/>
            <p:cNvSpPr/>
            <p:nvPr/>
          </p:nvSpPr>
          <p:spPr>
            <a:xfrm>
              <a:off x="2292900" y="1611075"/>
              <a:ext cx="17000" cy="16925"/>
            </a:xfrm>
            <a:custGeom>
              <a:avLst/>
              <a:gdLst/>
              <a:ahLst/>
              <a:cxnLst/>
              <a:rect l="l" t="t" r="r" b="b"/>
              <a:pathLst>
                <a:path w="680" h="677" extrusionOk="0">
                  <a:moveTo>
                    <a:pt x="340" y="119"/>
                  </a:moveTo>
                  <a:cubicBezTo>
                    <a:pt x="461" y="119"/>
                    <a:pt x="560" y="219"/>
                    <a:pt x="560" y="340"/>
                  </a:cubicBezTo>
                  <a:cubicBezTo>
                    <a:pt x="560" y="462"/>
                    <a:pt x="461" y="561"/>
                    <a:pt x="340" y="561"/>
                  </a:cubicBezTo>
                  <a:cubicBezTo>
                    <a:pt x="218" y="561"/>
                    <a:pt x="119" y="462"/>
                    <a:pt x="119" y="340"/>
                  </a:cubicBezTo>
                  <a:cubicBezTo>
                    <a:pt x="119" y="219"/>
                    <a:pt x="218" y="119"/>
                    <a:pt x="340" y="119"/>
                  </a:cubicBezTo>
                  <a:close/>
                  <a:moveTo>
                    <a:pt x="340" y="1"/>
                  </a:moveTo>
                  <a:cubicBezTo>
                    <a:pt x="152" y="1"/>
                    <a:pt x="0" y="152"/>
                    <a:pt x="0" y="340"/>
                  </a:cubicBezTo>
                  <a:cubicBezTo>
                    <a:pt x="0" y="525"/>
                    <a:pt x="152" y="677"/>
                    <a:pt x="340" y="677"/>
                  </a:cubicBezTo>
                  <a:cubicBezTo>
                    <a:pt x="527" y="677"/>
                    <a:pt x="679" y="525"/>
                    <a:pt x="679" y="340"/>
                  </a:cubicBezTo>
                  <a:cubicBezTo>
                    <a:pt x="679" y="152"/>
                    <a:pt x="527" y="1"/>
                    <a:pt x="340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2" name="Google Shape;3872;p38"/>
            <p:cNvSpPr/>
            <p:nvPr/>
          </p:nvSpPr>
          <p:spPr>
            <a:xfrm>
              <a:off x="1478875" y="1479550"/>
              <a:ext cx="477800" cy="641750"/>
            </a:xfrm>
            <a:custGeom>
              <a:avLst/>
              <a:gdLst/>
              <a:ahLst/>
              <a:cxnLst/>
              <a:rect l="l" t="t" r="r" b="b"/>
              <a:pathLst>
                <a:path w="19112" h="25670" extrusionOk="0">
                  <a:moveTo>
                    <a:pt x="18775" y="25112"/>
                  </a:moveTo>
                  <a:cubicBezTo>
                    <a:pt x="18897" y="25112"/>
                    <a:pt x="18996" y="25212"/>
                    <a:pt x="18996" y="25333"/>
                  </a:cubicBezTo>
                  <a:cubicBezTo>
                    <a:pt x="18996" y="25455"/>
                    <a:pt x="18897" y="25554"/>
                    <a:pt x="18775" y="25554"/>
                  </a:cubicBezTo>
                  <a:cubicBezTo>
                    <a:pt x="18654" y="25554"/>
                    <a:pt x="18554" y="25455"/>
                    <a:pt x="18554" y="25333"/>
                  </a:cubicBezTo>
                  <a:cubicBezTo>
                    <a:pt x="18554" y="25212"/>
                    <a:pt x="18654" y="25112"/>
                    <a:pt x="18775" y="25112"/>
                  </a:cubicBezTo>
                  <a:close/>
                  <a:moveTo>
                    <a:pt x="1" y="0"/>
                  </a:moveTo>
                  <a:lnTo>
                    <a:pt x="1" y="119"/>
                  </a:lnTo>
                  <a:lnTo>
                    <a:pt x="2690" y="119"/>
                  </a:lnTo>
                  <a:lnTo>
                    <a:pt x="3385" y="823"/>
                  </a:lnTo>
                  <a:lnTo>
                    <a:pt x="3385" y="10051"/>
                  </a:lnTo>
                  <a:lnTo>
                    <a:pt x="18496" y="25140"/>
                  </a:lnTo>
                  <a:cubicBezTo>
                    <a:pt x="18460" y="25195"/>
                    <a:pt x="18436" y="25261"/>
                    <a:pt x="18436" y="25333"/>
                  </a:cubicBezTo>
                  <a:cubicBezTo>
                    <a:pt x="18436" y="25518"/>
                    <a:pt x="18587" y="25670"/>
                    <a:pt x="18775" y="25670"/>
                  </a:cubicBezTo>
                  <a:cubicBezTo>
                    <a:pt x="18960" y="25670"/>
                    <a:pt x="19112" y="25518"/>
                    <a:pt x="19112" y="25333"/>
                  </a:cubicBezTo>
                  <a:cubicBezTo>
                    <a:pt x="19112" y="25145"/>
                    <a:pt x="18960" y="24994"/>
                    <a:pt x="18775" y="24994"/>
                  </a:cubicBezTo>
                  <a:cubicBezTo>
                    <a:pt x="18703" y="24994"/>
                    <a:pt x="18637" y="25018"/>
                    <a:pt x="18582" y="25057"/>
                  </a:cubicBezTo>
                  <a:lnTo>
                    <a:pt x="3501" y="10004"/>
                  </a:lnTo>
                  <a:lnTo>
                    <a:pt x="3501" y="773"/>
                  </a:lnTo>
                  <a:lnTo>
                    <a:pt x="2739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3" name="Google Shape;3873;p38"/>
            <p:cNvSpPr/>
            <p:nvPr/>
          </p:nvSpPr>
          <p:spPr>
            <a:xfrm>
              <a:off x="1467775" y="1794925"/>
              <a:ext cx="496025" cy="426050"/>
            </a:xfrm>
            <a:custGeom>
              <a:avLst/>
              <a:gdLst/>
              <a:ahLst/>
              <a:cxnLst/>
              <a:rect l="l" t="t" r="r" b="b"/>
              <a:pathLst>
                <a:path w="19841" h="17042" extrusionOk="0">
                  <a:moveTo>
                    <a:pt x="332" y="1"/>
                  </a:moveTo>
                  <a:lnTo>
                    <a:pt x="1" y="335"/>
                  </a:lnTo>
                  <a:lnTo>
                    <a:pt x="8691" y="8961"/>
                  </a:lnTo>
                  <a:lnTo>
                    <a:pt x="11368" y="8961"/>
                  </a:lnTo>
                  <a:lnTo>
                    <a:pt x="19053" y="16591"/>
                  </a:lnTo>
                  <a:cubicBezTo>
                    <a:pt x="19051" y="16608"/>
                    <a:pt x="19048" y="16627"/>
                    <a:pt x="19048" y="16644"/>
                  </a:cubicBezTo>
                  <a:cubicBezTo>
                    <a:pt x="19048" y="16864"/>
                    <a:pt x="19225" y="17041"/>
                    <a:pt x="19443" y="17041"/>
                  </a:cubicBezTo>
                  <a:cubicBezTo>
                    <a:pt x="19661" y="17041"/>
                    <a:pt x="19840" y="16864"/>
                    <a:pt x="19840" y="16644"/>
                  </a:cubicBezTo>
                  <a:cubicBezTo>
                    <a:pt x="19837" y="16425"/>
                    <a:pt x="19661" y="16249"/>
                    <a:pt x="19443" y="16249"/>
                  </a:cubicBezTo>
                  <a:cubicBezTo>
                    <a:pt x="19423" y="16249"/>
                    <a:pt x="19404" y="16252"/>
                    <a:pt x="19385" y="16254"/>
                  </a:cubicBezTo>
                  <a:lnTo>
                    <a:pt x="11561" y="8489"/>
                  </a:lnTo>
                  <a:lnTo>
                    <a:pt x="8884" y="8489"/>
                  </a:lnTo>
                  <a:lnTo>
                    <a:pt x="332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4" name="Google Shape;3874;p38"/>
            <p:cNvSpPr/>
            <p:nvPr/>
          </p:nvSpPr>
          <p:spPr>
            <a:xfrm>
              <a:off x="1707600" y="2102300"/>
              <a:ext cx="16925" cy="16950"/>
            </a:xfrm>
            <a:custGeom>
              <a:avLst/>
              <a:gdLst/>
              <a:ahLst/>
              <a:cxnLst/>
              <a:rect l="l" t="t" r="r" b="b"/>
              <a:pathLst>
                <a:path w="677" h="678" extrusionOk="0">
                  <a:moveTo>
                    <a:pt x="337" y="117"/>
                  </a:moveTo>
                  <a:cubicBezTo>
                    <a:pt x="461" y="117"/>
                    <a:pt x="558" y="216"/>
                    <a:pt x="558" y="338"/>
                  </a:cubicBezTo>
                  <a:cubicBezTo>
                    <a:pt x="558" y="459"/>
                    <a:pt x="461" y="558"/>
                    <a:pt x="337" y="558"/>
                  </a:cubicBezTo>
                  <a:cubicBezTo>
                    <a:pt x="216" y="558"/>
                    <a:pt x="119" y="459"/>
                    <a:pt x="119" y="338"/>
                  </a:cubicBezTo>
                  <a:cubicBezTo>
                    <a:pt x="119" y="216"/>
                    <a:pt x="216" y="117"/>
                    <a:pt x="337" y="117"/>
                  </a:cubicBezTo>
                  <a:close/>
                  <a:moveTo>
                    <a:pt x="337" y="1"/>
                  </a:moveTo>
                  <a:cubicBezTo>
                    <a:pt x="152" y="1"/>
                    <a:pt x="0" y="153"/>
                    <a:pt x="0" y="338"/>
                  </a:cubicBezTo>
                  <a:cubicBezTo>
                    <a:pt x="0" y="525"/>
                    <a:pt x="152" y="677"/>
                    <a:pt x="337" y="677"/>
                  </a:cubicBezTo>
                  <a:cubicBezTo>
                    <a:pt x="525" y="677"/>
                    <a:pt x="677" y="525"/>
                    <a:pt x="677" y="338"/>
                  </a:cubicBezTo>
                  <a:cubicBezTo>
                    <a:pt x="677" y="153"/>
                    <a:pt x="525" y="1"/>
                    <a:pt x="337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5" name="Google Shape;3875;p38"/>
            <p:cNvSpPr/>
            <p:nvPr/>
          </p:nvSpPr>
          <p:spPr>
            <a:xfrm>
              <a:off x="2694325" y="1972500"/>
              <a:ext cx="284150" cy="305875"/>
            </a:xfrm>
            <a:custGeom>
              <a:avLst/>
              <a:gdLst/>
              <a:ahLst/>
              <a:cxnLst/>
              <a:rect l="l" t="t" r="r" b="b"/>
              <a:pathLst>
                <a:path w="11366" h="12235" extrusionOk="0">
                  <a:moveTo>
                    <a:pt x="338" y="11677"/>
                  </a:moveTo>
                  <a:cubicBezTo>
                    <a:pt x="459" y="11677"/>
                    <a:pt x="558" y="11777"/>
                    <a:pt x="558" y="11898"/>
                  </a:cubicBezTo>
                  <a:cubicBezTo>
                    <a:pt x="558" y="12019"/>
                    <a:pt x="459" y="12119"/>
                    <a:pt x="338" y="12119"/>
                  </a:cubicBezTo>
                  <a:cubicBezTo>
                    <a:pt x="216" y="12119"/>
                    <a:pt x="117" y="12019"/>
                    <a:pt x="117" y="11898"/>
                  </a:cubicBezTo>
                  <a:cubicBezTo>
                    <a:pt x="117" y="11777"/>
                    <a:pt x="216" y="11677"/>
                    <a:pt x="338" y="11677"/>
                  </a:cubicBezTo>
                  <a:close/>
                  <a:moveTo>
                    <a:pt x="4296" y="0"/>
                  </a:moveTo>
                  <a:lnTo>
                    <a:pt x="3603" y="699"/>
                  </a:lnTo>
                  <a:lnTo>
                    <a:pt x="3603" y="5124"/>
                  </a:lnTo>
                  <a:lnTo>
                    <a:pt x="296" y="8453"/>
                  </a:lnTo>
                  <a:lnTo>
                    <a:pt x="280" y="8469"/>
                  </a:lnTo>
                  <a:lnTo>
                    <a:pt x="280" y="11564"/>
                  </a:lnTo>
                  <a:cubicBezTo>
                    <a:pt x="122" y="11594"/>
                    <a:pt x="1" y="11732"/>
                    <a:pt x="1" y="11898"/>
                  </a:cubicBezTo>
                  <a:cubicBezTo>
                    <a:pt x="1" y="12083"/>
                    <a:pt x="153" y="12235"/>
                    <a:pt x="338" y="12235"/>
                  </a:cubicBezTo>
                  <a:cubicBezTo>
                    <a:pt x="525" y="12235"/>
                    <a:pt x="677" y="12083"/>
                    <a:pt x="677" y="11898"/>
                  </a:cubicBezTo>
                  <a:cubicBezTo>
                    <a:pt x="677" y="11732"/>
                    <a:pt x="556" y="11594"/>
                    <a:pt x="398" y="11564"/>
                  </a:cubicBezTo>
                  <a:lnTo>
                    <a:pt x="398" y="8519"/>
                  </a:lnTo>
                  <a:lnTo>
                    <a:pt x="3719" y="5171"/>
                  </a:lnTo>
                  <a:lnTo>
                    <a:pt x="3719" y="748"/>
                  </a:lnTo>
                  <a:lnTo>
                    <a:pt x="4346" y="119"/>
                  </a:lnTo>
                  <a:lnTo>
                    <a:pt x="11366" y="119"/>
                  </a:lnTo>
                  <a:lnTo>
                    <a:pt x="11366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6" name="Google Shape;3876;p38"/>
            <p:cNvSpPr/>
            <p:nvPr/>
          </p:nvSpPr>
          <p:spPr>
            <a:xfrm>
              <a:off x="2883975" y="2012650"/>
              <a:ext cx="19775" cy="19850"/>
            </a:xfrm>
            <a:custGeom>
              <a:avLst/>
              <a:gdLst/>
              <a:ahLst/>
              <a:cxnLst/>
              <a:rect l="l" t="t" r="r" b="b"/>
              <a:pathLst>
                <a:path w="791" h="794" extrusionOk="0">
                  <a:moveTo>
                    <a:pt x="395" y="1"/>
                  </a:moveTo>
                  <a:cubicBezTo>
                    <a:pt x="177" y="1"/>
                    <a:pt x="1" y="178"/>
                    <a:pt x="1" y="398"/>
                  </a:cubicBezTo>
                  <a:cubicBezTo>
                    <a:pt x="1" y="616"/>
                    <a:pt x="177" y="793"/>
                    <a:pt x="395" y="793"/>
                  </a:cubicBezTo>
                  <a:cubicBezTo>
                    <a:pt x="613" y="793"/>
                    <a:pt x="790" y="616"/>
                    <a:pt x="790" y="398"/>
                  </a:cubicBezTo>
                  <a:cubicBezTo>
                    <a:pt x="790" y="178"/>
                    <a:pt x="613" y="1"/>
                    <a:pt x="395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7" name="Google Shape;3877;p38"/>
            <p:cNvSpPr/>
            <p:nvPr/>
          </p:nvSpPr>
          <p:spPr>
            <a:xfrm>
              <a:off x="2855125" y="2014100"/>
              <a:ext cx="16950" cy="16950"/>
            </a:xfrm>
            <a:custGeom>
              <a:avLst/>
              <a:gdLst/>
              <a:ahLst/>
              <a:cxnLst/>
              <a:rect l="l" t="t" r="r" b="b"/>
              <a:pathLst>
                <a:path w="678" h="678" extrusionOk="0">
                  <a:moveTo>
                    <a:pt x="340" y="117"/>
                  </a:moveTo>
                  <a:cubicBezTo>
                    <a:pt x="462" y="117"/>
                    <a:pt x="561" y="216"/>
                    <a:pt x="561" y="338"/>
                  </a:cubicBezTo>
                  <a:cubicBezTo>
                    <a:pt x="561" y="462"/>
                    <a:pt x="462" y="558"/>
                    <a:pt x="340" y="558"/>
                  </a:cubicBezTo>
                  <a:cubicBezTo>
                    <a:pt x="219" y="558"/>
                    <a:pt x="119" y="459"/>
                    <a:pt x="119" y="338"/>
                  </a:cubicBezTo>
                  <a:cubicBezTo>
                    <a:pt x="119" y="216"/>
                    <a:pt x="219" y="117"/>
                    <a:pt x="340" y="117"/>
                  </a:cubicBezTo>
                  <a:close/>
                  <a:moveTo>
                    <a:pt x="340" y="1"/>
                  </a:moveTo>
                  <a:cubicBezTo>
                    <a:pt x="153" y="1"/>
                    <a:pt x="1" y="153"/>
                    <a:pt x="1" y="338"/>
                  </a:cubicBezTo>
                  <a:cubicBezTo>
                    <a:pt x="1" y="525"/>
                    <a:pt x="153" y="677"/>
                    <a:pt x="340" y="677"/>
                  </a:cubicBezTo>
                  <a:cubicBezTo>
                    <a:pt x="525" y="677"/>
                    <a:pt x="677" y="525"/>
                    <a:pt x="677" y="338"/>
                  </a:cubicBezTo>
                  <a:cubicBezTo>
                    <a:pt x="677" y="153"/>
                    <a:pt x="525" y="1"/>
                    <a:pt x="340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8" name="Google Shape;3878;p38"/>
            <p:cNvSpPr/>
            <p:nvPr/>
          </p:nvSpPr>
          <p:spPr>
            <a:xfrm>
              <a:off x="2504275" y="1775475"/>
              <a:ext cx="497125" cy="627900"/>
            </a:xfrm>
            <a:custGeom>
              <a:avLst/>
              <a:gdLst/>
              <a:ahLst/>
              <a:cxnLst/>
              <a:rect l="l" t="t" r="r" b="b"/>
              <a:pathLst>
                <a:path w="19885" h="25116" extrusionOk="0">
                  <a:moveTo>
                    <a:pt x="19550" y="0"/>
                  </a:moveTo>
                  <a:lnTo>
                    <a:pt x="15318" y="4262"/>
                  </a:lnTo>
                  <a:lnTo>
                    <a:pt x="8448" y="4262"/>
                  </a:lnTo>
                  <a:lnTo>
                    <a:pt x="161" y="12613"/>
                  </a:lnTo>
                  <a:lnTo>
                    <a:pt x="161" y="24403"/>
                  </a:lnTo>
                  <a:cubicBezTo>
                    <a:pt x="64" y="24477"/>
                    <a:pt x="0" y="24591"/>
                    <a:pt x="0" y="24720"/>
                  </a:cubicBezTo>
                  <a:cubicBezTo>
                    <a:pt x="0" y="24938"/>
                    <a:pt x="177" y="25115"/>
                    <a:pt x="395" y="25115"/>
                  </a:cubicBezTo>
                  <a:cubicBezTo>
                    <a:pt x="616" y="25115"/>
                    <a:pt x="793" y="24938"/>
                    <a:pt x="793" y="24720"/>
                  </a:cubicBezTo>
                  <a:cubicBezTo>
                    <a:pt x="793" y="24591"/>
                    <a:pt x="729" y="24477"/>
                    <a:pt x="633" y="24403"/>
                  </a:cubicBezTo>
                  <a:lnTo>
                    <a:pt x="633" y="12806"/>
                  </a:lnTo>
                  <a:lnTo>
                    <a:pt x="8644" y="4734"/>
                  </a:lnTo>
                  <a:lnTo>
                    <a:pt x="15514" y="4734"/>
                  </a:lnTo>
                  <a:lnTo>
                    <a:pt x="19884" y="331"/>
                  </a:lnTo>
                  <a:lnTo>
                    <a:pt x="19550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9" name="Google Shape;3879;p38"/>
            <p:cNvSpPr/>
            <p:nvPr/>
          </p:nvSpPr>
          <p:spPr>
            <a:xfrm>
              <a:off x="2824900" y="2014100"/>
              <a:ext cx="16925" cy="16950"/>
            </a:xfrm>
            <a:custGeom>
              <a:avLst/>
              <a:gdLst/>
              <a:ahLst/>
              <a:cxnLst/>
              <a:rect l="l" t="t" r="r" b="b"/>
              <a:pathLst>
                <a:path w="677" h="678" extrusionOk="0">
                  <a:moveTo>
                    <a:pt x="340" y="117"/>
                  </a:moveTo>
                  <a:cubicBezTo>
                    <a:pt x="462" y="117"/>
                    <a:pt x="561" y="216"/>
                    <a:pt x="561" y="338"/>
                  </a:cubicBezTo>
                  <a:cubicBezTo>
                    <a:pt x="558" y="462"/>
                    <a:pt x="462" y="558"/>
                    <a:pt x="340" y="558"/>
                  </a:cubicBezTo>
                  <a:cubicBezTo>
                    <a:pt x="219" y="558"/>
                    <a:pt x="119" y="459"/>
                    <a:pt x="119" y="338"/>
                  </a:cubicBezTo>
                  <a:cubicBezTo>
                    <a:pt x="119" y="216"/>
                    <a:pt x="219" y="117"/>
                    <a:pt x="340" y="117"/>
                  </a:cubicBezTo>
                  <a:close/>
                  <a:moveTo>
                    <a:pt x="340" y="1"/>
                  </a:moveTo>
                  <a:cubicBezTo>
                    <a:pt x="153" y="1"/>
                    <a:pt x="1" y="153"/>
                    <a:pt x="1" y="338"/>
                  </a:cubicBezTo>
                  <a:cubicBezTo>
                    <a:pt x="1" y="525"/>
                    <a:pt x="153" y="677"/>
                    <a:pt x="340" y="677"/>
                  </a:cubicBezTo>
                  <a:cubicBezTo>
                    <a:pt x="525" y="677"/>
                    <a:pt x="677" y="525"/>
                    <a:pt x="677" y="338"/>
                  </a:cubicBezTo>
                  <a:cubicBezTo>
                    <a:pt x="677" y="153"/>
                    <a:pt x="525" y="1"/>
                    <a:pt x="340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0" name="Google Shape;3880;p38"/>
            <p:cNvSpPr/>
            <p:nvPr/>
          </p:nvSpPr>
          <p:spPr>
            <a:xfrm>
              <a:off x="2670875" y="1949175"/>
              <a:ext cx="307600" cy="329200"/>
            </a:xfrm>
            <a:custGeom>
              <a:avLst/>
              <a:gdLst/>
              <a:ahLst/>
              <a:cxnLst/>
              <a:rect l="l" t="t" r="r" b="b"/>
              <a:pathLst>
                <a:path w="12304" h="13168" extrusionOk="0">
                  <a:moveTo>
                    <a:pt x="337" y="12610"/>
                  </a:moveTo>
                  <a:cubicBezTo>
                    <a:pt x="458" y="12610"/>
                    <a:pt x="558" y="12710"/>
                    <a:pt x="558" y="12831"/>
                  </a:cubicBezTo>
                  <a:cubicBezTo>
                    <a:pt x="558" y="12952"/>
                    <a:pt x="458" y="13052"/>
                    <a:pt x="337" y="13052"/>
                  </a:cubicBezTo>
                  <a:cubicBezTo>
                    <a:pt x="216" y="13052"/>
                    <a:pt x="116" y="12952"/>
                    <a:pt x="116" y="12831"/>
                  </a:cubicBezTo>
                  <a:cubicBezTo>
                    <a:pt x="116" y="12710"/>
                    <a:pt x="216" y="12610"/>
                    <a:pt x="337" y="12610"/>
                  </a:cubicBezTo>
                  <a:close/>
                  <a:moveTo>
                    <a:pt x="4928" y="0"/>
                  </a:moveTo>
                  <a:lnTo>
                    <a:pt x="3603" y="1336"/>
                  </a:lnTo>
                  <a:lnTo>
                    <a:pt x="3603" y="5761"/>
                  </a:lnTo>
                  <a:lnTo>
                    <a:pt x="296" y="9091"/>
                  </a:lnTo>
                  <a:lnTo>
                    <a:pt x="279" y="9107"/>
                  </a:lnTo>
                  <a:lnTo>
                    <a:pt x="279" y="12497"/>
                  </a:lnTo>
                  <a:cubicBezTo>
                    <a:pt x="119" y="12527"/>
                    <a:pt x="0" y="12665"/>
                    <a:pt x="0" y="12831"/>
                  </a:cubicBezTo>
                  <a:cubicBezTo>
                    <a:pt x="0" y="13016"/>
                    <a:pt x="152" y="13168"/>
                    <a:pt x="337" y="13168"/>
                  </a:cubicBezTo>
                  <a:cubicBezTo>
                    <a:pt x="525" y="13168"/>
                    <a:pt x="677" y="13016"/>
                    <a:pt x="677" y="12831"/>
                  </a:cubicBezTo>
                  <a:cubicBezTo>
                    <a:pt x="677" y="12665"/>
                    <a:pt x="555" y="12527"/>
                    <a:pt x="398" y="12497"/>
                  </a:cubicBezTo>
                  <a:lnTo>
                    <a:pt x="398" y="9157"/>
                  </a:lnTo>
                  <a:lnTo>
                    <a:pt x="3719" y="5808"/>
                  </a:lnTo>
                  <a:lnTo>
                    <a:pt x="3719" y="1383"/>
                  </a:lnTo>
                  <a:lnTo>
                    <a:pt x="4977" y="116"/>
                  </a:lnTo>
                  <a:lnTo>
                    <a:pt x="12304" y="116"/>
                  </a:lnTo>
                  <a:lnTo>
                    <a:pt x="12304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1" name="Google Shape;3881;p38"/>
            <p:cNvSpPr/>
            <p:nvPr/>
          </p:nvSpPr>
          <p:spPr>
            <a:xfrm>
              <a:off x="2647325" y="1851175"/>
              <a:ext cx="330400" cy="427275"/>
            </a:xfrm>
            <a:custGeom>
              <a:avLst/>
              <a:gdLst/>
              <a:ahLst/>
              <a:cxnLst/>
              <a:rect l="l" t="t" r="r" b="b"/>
              <a:pathLst>
                <a:path w="13216" h="17091" extrusionOk="0">
                  <a:moveTo>
                    <a:pt x="340" y="16530"/>
                  </a:moveTo>
                  <a:cubicBezTo>
                    <a:pt x="462" y="16530"/>
                    <a:pt x="561" y="16630"/>
                    <a:pt x="561" y="16751"/>
                  </a:cubicBezTo>
                  <a:cubicBezTo>
                    <a:pt x="561" y="16872"/>
                    <a:pt x="462" y="16972"/>
                    <a:pt x="340" y="16972"/>
                  </a:cubicBezTo>
                  <a:cubicBezTo>
                    <a:pt x="219" y="16972"/>
                    <a:pt x="120" y="16872"/>
                    <a:pt x="120" y="16751"/>
                  </a:cubicBezTo>
                  <a:cubicBezTo>
                    <a:pt x="120" y="16630"/>
                    <a:pt x="219" y="16530"/>
                    <a:pt x="340" y="16530"/>
                  </a:cubicBezTo>
                  <a:close/>
                  <a:moveTo>
                    <a:pt x="13133" y="0"/>
                  </a:moveTo>
                  <a:lnTo>
                    <a:pt x="10173" y="2984"/>
                  </a:lnTo>
                  <a:lnTo>
                    <a:pt x="5577" y="2984"/>
                  </a:lnTo>
                  <a:lnTo>
                    <a:pt x="3614" y="4964"/>
                  </a:lnTo>
                  <a:lnTo>
                    <a:pt x="3614" y="9389"/>
                  </a:lnTo>
                  <a:lnTo>
                    <a:pt x="291" y="12735"/>
                  </a:lnTo>
                  <a:lnTo>
                    <a:pt x="282" y="16420"/>
                  </a:lnTo>
                  <a:cubicBezTo>
                    <a:pt x="122" y="16447"/>
                    <a:pt x="1" y="16585"/>
                    <a:pt x="1" y="16751"/>
                  </a:cubicBezTo>
                  <a:cubicBezTo>
                    <a:pt x="1" y="16939"/>
                    <a:pt x="153" y="17091"/>
                    <a:pt x="340" y="17091"/>
                  </a:cubicBezTo>
                  <a:cubicBezTo>
                    <a:pt x="528" y="17091"/>
                    <a:pt x="680" y="16939"/>
                    <a:pt x="680" y="16751"/>
                  </a:cubicBezTo>
                  <a:cubicBezTo>
                    <a:pt x="680" y="16585"/>
                    <a:pt x="559" y="16447"/>
                    <a:pt x="401" y="16417"/>
                  </a:cubicBezTo>
                  <a:lnTo>
                    <a:pt x="409" y="12784"/>
                  </a:lnTo>
                  <a:lnTo>
                    <a:pt x="3730" y="9436"/>
                  </a:lnTo>
                  <a:lnTo>
                    <a:pt x="3730" y="5011"/>
                  </a:lnTo>
                  <a:lnTo>
                    <a:pt x="5627" y="3103"/>
                  </a:lnTo>
                  <a:lnTo>
                    <a:pt x="10220" y="3103"/>
                  </a:lnTo>
                  <a:lnTo>
                    <a:pt x="13215" y="86"/>
                  </a:lnTo>
                  <a:lnTo>
                    <a:pt x="13133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2" name="Google Shape;3882;p38"/>
            <p:cNvSpPr/>
            <p:nvPr/>
          </p:nvSpPr>
          <p:spPr>
            <a:xfrm>
              <a:off x="2414275" y="1478925"/>
              <a:ext cx="324450" cy="777500"/>
            </a:xfrm>
            <a:custGeom>
              <a:avLst/>
              <a:gdLst/>
              <a:ahLst/>
              <a:cxnLst/>
              <a:rect l="l" t="t" r="r" b="b"/>
              <a:pathLst>
                <a:path w="12978" h="31100" extrusionOk="0">
                  <a:moveTo>
                    <a:pt x="340" y="30540"/>
                  </a:moveTo>
                  <a:cubicBezTo>
                    <a:pt x="462" y="30540"/>
                    <a:pt x="561" y="30639"/>
                    <a:pt x="561" y="30760"/>
                  </a:cubicBezTo>
                  <a:cubicBezTo>
                    <a:pt x="561" y="30882"/>
                    <a:pt x="462" y="30981"/>
                    <a:pt x="340" y="30981"/>
                  </a:cubicBezTo>
                  <a:cubicBezTo>
                    <a:pt x="219" y="30981"/>
                    <a:pt x="119" y="30882"/>
                    <a:pt x="119" y="30760"/>
                  </a:cubicBezTo>
                  <a:cubicBezTo>
                    <a:pt x="119" y="30639"/>
                    <a:pt x="219" y="30540"/>
                    <a:pt x="340" y="30540"/>
                  </a:cubicBezTo>
                  <a:close/>
                  <a:moveTo>
                    <a:pt x="12895" y="0"/>
                  </a:moveTo>
                  <a:lnTo>
                    <a:pt x="4834" y="8097"/>
                  </a:lnTo>
                  <a:lnTo>
                    <a:pt x="4818" y="8116"/>
                  </a:lnTo>
                  <a:lnTo>
                    <a:pt x="4818" y="15097"/>
                  </a:lnTo>
                  <a:lnTo>
                    <a:pt x="953" y="18979"/>
                  </a:lnTo>
                  <a:lnTo>
                    <a:pt x="953" y="24364"/>
                  </a:lnTo>
                  <a:lnTo>
                    <a:pt x="282" y="25041"/>
                  </a:lnTo>
                  <a:lnTo>
                    <a:pt x="282" y="30429"/>
                  </a:lnTo>
                  <a:cubicBezTo>
                    <a:pt x="122" y="30457"/>
                    <a:pt x="1" y="30595"/>
                    <a:pt x="1" y="30760"/>
                  </a:cubicBezTo>
                  <a:cubicBezTo>
                    <a:pt x="1" y="30948"/>
                    <a:pt x="153" y="31100"/>
                    <a:pt x="340" y="31100"/>
                  </a:cubicBezTo>
                  <a:cubicBezTo>
                    <a:pt x="528" y="31100"/>
                    <a:pt x="680" y="30948"/>
                    <a:pt x="680" y="30760"/>
                  </a:cubicBezTo>
                  <a:cubicBezTo>
                    <a:pt x="680" y="30595"/>
                    <a:pt x="558" y="30457"/>
                    <a:pt x="398" y="30429"/>
                  </a:cubicBezTo>
                  <a:lnTo>
                    <a:pt x="398" y="25090"/>
                  </a:lnTo>
                  <a:lnTo>
                    <a:pt x="1072" y="24414"/>
                  </a:lnTo>
                  <a:lnTo>
                    <a:pt x="1072" y="19028"/>
                  </a:lnTo>
                  <a:lnTo>
                    <a:pt x="4936" y="15147"/>
                  </a:lnTo>
                  <a:lnTo>
                    <a:pt x="4936" y="8163"/>
                  </a:lnTo>
                  <a:lnTo>
                    <a:pt x="12978" y="83"/>
                  </a:lnTo>
                  <a:lnTo>
                    <a:pt x="12895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3" name="Google Shape;3883;p38"/>
            <p:cNvSpPr/>
            <p:nvPr/>
          </p:nvSpPr>
          <p:spPr>
            <a:xfrm>
              <a:off x="2294950" y="1643925"/>
              <a:ext cx="112925" cy="685675"/>
            </a:xfrm>
            <a:custGeom>
              <a:avLst/>
              <a:gdLst/>
              <a:ahLst/>
              <a:cxnLst/>
              <a:rect l="l" t="t" r="r" b="b"/>
              <a:pathLst>
                <a:path w="4517" h="27427" extrusionOk="0">
                  <a:moveTo>
                    <a:pt x="338" y="26866"/>
                  </a:moveTo>
                  <a:cubicBezTo>
                    <a:pt x="462" y="26866"/>
                    <a:pt x="558" y="26965"/>
                    <a:pt x="558" y="27087"/>
                  </a:cubicBezTo>
                  <a:cubicBezTo>
                    <a:pt x="558" y="27208"/>
                    <a:pt x="462" y="27307"/>
                    <a:pt x="338" y="27307"/>
                  </a:cubicBezTo>
                  <a:cubicBezTo>
                    <a:pt x="216" y="27307"/>
                    <a:pt x="120" y="27208"/>
                    <a:pt x="120" y="27087"/>
                  </a:cubicBezTo>
                  <a:cubicBezTo>
                    <a:pt x="120" y="26965"/>
                    <a:pt x="216" y="26866"/>
                    <a:pt x="338" y="26866"/>
                  </a:cubicBezTo>
                  <a:close/>
                  <a:moveTo>
                    <a:pt x="4398" y="1"/>
                  </a:moveTo>
                  <a:lnTo>
                    <a:pt x="4398" y="6093"/>
                  </a:lnTo>
                  <a:lnTo>
                    <a:pt x="1097" y="9408"/>
                  </a:lnTo>
                  <a:lnTo>
                    <a:pt x="1077" y="9425"/>
                  </a:lnTo>
                  <a:lnTo>
                    <a:pt x="1077" y="19592"/>
                  </a:lnTo>
                  <a:lnTo>
                    <a:pt x="280" y="20392"/>
                  </a:lnTo>
                  <a:lnTo>
                    <a:pt x="280" y="26755"/>
                  </a:lnTo>
                  <a:cubicBezTo>
                    <a:pt x="122" y="26783"/>
                    <a:pt x="1" y="26921"/>
                    <a:pt x="1" y="27087"/>
                  </a:cubicBezTo>
                  <a:cubicBezTo>
                    <a:pt x="1" y="27274"/>
                    <a:pt x="153" y="27426"/>
                    <a:pt x="340" y="27426"/>
                  </a:cubicBezTo>
                  <a:cubicBezTo>
                    <a:pt x="525" y="27426"/>
                    <a:pt x="677" y="27274"/>
                    <a:pt x="677" y="27087"/>
                  </a:cubicBezTo>
                  <a:cubicBezTo>
                    <a:pt x="677" y="26921"/>
                    <a:pt x="556" y="26783"/>
                    <a:pt x="398" y="26755"/>
                  </a:cubicBezTo>
                  <a:lnTo>
                    <a:pt x="398" y="20442"/>
                  </a:lnTo>
                  <a:lnTo>
                    <a:pt x="1196" y="19639"/>
                  </a:lnTo>
                  <a:lnTo>
                    <a:pt x="1196" y="9475"/>
                  </a:lnTo>
                  <a:lnTo>
                    <a:pt x="4500" y="6159"/>
                  </a:lnTo>
                  <a:lnTo>
                    <a:pt x="4517" y="6143"/>
                  </a:lnTo>
                  <a:lnTo>
                    <a:pt x="4517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4" name="Google Shape;3884;p38"/>
            <p:cNvSpPr/>
            <p:nvPr/>
          </p:nvSpPr>
          <p:spPr>
            <a:xfrm>
              <a:off x="2319325" y="978025"/>
              <a:ext cx="44250" cy="465925"/>
            </a:xfrm>
            <a:custGeom>
              <a:avLst/>
              <a:gdLst/>
              <a:ahLst/>
              <a:cxnLst/>
              <a:rect l="l" t="t" r="r" b="b"/>
              <a:pathLst>
                <a:path w="1770" h="18637" extrusionOk="0">
                  <a:moveTo>
                    <a:pt x="1430" y="18076"/>
                  </a:moveTo>
                  <a:cubicBezTo>
                    <a:pt x="1552" y="18076"/>
                    <a:pt x="1651" y="18176"/>
                    <a:pt x="1651" y="18297"/>
                  </a:cubicBezTo>
                  <a:cubicBezTo>
                    <a:pt x="1651" y="18419"/>
                    <a:pt x="1552" y="18518"/>
                    <a:pt x="1430" y="18518"/>
                  </a:cubicBezTo>
                  <a:cubicBezTo>
                    <a:pt x="1309" y="18518"/>
                    <a:pt x="1209" y="18419"/>
                    <a:pt x="1209" y="18297"/>
                  </a:cubicBezTo>
                  <a:cubicBezTo>
                    <a:pt x="1209" y="18176"/>
                    <a:pt x="1309" y="18076"/>
                    <a:pt x="1430" y="18076"/>
                  </a:cubicBezTo>
                  <a:close/>
                  <a:moveTo>
                    <a:pt x="0" y="1"/>
                  </a:moveTo>
                  <a:lnTo>
                    <a:pt x="0" y="9461"/>
                  </a:lnTo>
                  <a:lnTo>
                    <a:pt x="1372" y="10822"/>
                  </a:lnTo>
                  <a:lnTo>
                    <a:pt x="1372" y="17966"/>
                  </a:lnTo>
                  <a:cubicBezTo>
                    <a:pt x="1212" y="17993"/>
                    <a:pt x="1093" y="18131"/>
                    <a:pt x="1093" y="18297"/>
                  </a:cubicBezTo>
                  <a:cubicBezTo>
                    <a:pt x="1093" y="18485"/>
                    <a:pt x="1245" y="18637"/>
                    <a:pt x="1430" y="18637"/>
                  </a:cubicBezTo>
                  <a:cubicBezTo>
                    <a:pt x="1618" y="18637"/>
                    <a:pt x="1770" y="18485"/>
                    <a:pt x="1770" y="18297"/>
                  </a:cubicBezTo>
                  <a:cubicBezTo>
                    <a:pt x="1770" y="18131"/>
                    <a:pt x="1648" y="17993"/>
                    <a:pt x="1491" y="17966"/>
                  </a:cubicBezTo>
                  <a:lnTo>
                    <a:pt x="1491" y="10772"/>
                  </a:lnTo>
                  <a:lnTo>
                    <a:pt x="119" y="9411"/>
                  </a:lnTo>
                  <a:lnTo>
                    <a:pt x="119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5" name="Google Shape;3885;p38"/>
            <p:cNvSpPr/>
            <p:nvPr/>
          </p:nvSpPr>
          <p:spPr>
            <a:xfrm>
              <a:off x="2383650" y="1447800"/>
              <a:ext cx="355075" cy="632575"/>
            </a:xfrm>
            <a:custGeom>
              <a:avLst/>
              <a:gdLst/>
              <a:ahLst/>
              <a:cxnLst/>
              <a:rect l="l" t="t" r="r" b="b"/>
              <a:pathLst>
                <a:path w="14203" h="25303" extrusionOk="0">
                  <a:moveTo>
                    <a:pt x="340" y="24743"/>
                  </a:moveTo>
                  <a:cubicBezTo>
                    <a:pt x="461" y="24743"/>
                    <a:pt x="558" y="24842"/>
                    <a:pt x="558" y="24963"/>
                  </a:cubicBezTo>
                  <a:cubicBezTo>
                    <a:pt x="558" y="25085"/>
                    <a:pt x="461" y="25184"/>
                    <a:pt x="340" y="25184"/>
                  </a:cubicBezTo>
                  <a:cubicBezTo>
                    <a:pt x="218" y="25184"/>
                    <a:pt x="119" y="25085"/>
                    <a:pt x="119" y="24963"/>
                  </a:cubicBezTo>
                  <a:cubicBezTo>
                    <a:pt x="119" y="24842"/>
                    <a:pt x="218" y="24743"/>
                    <a:pt x="340" y="24743"/>
                  </a:cubicBezTo>
                  <a:close/>
                  <a:moveTo>
                    <a:pt x="14120" y="0"/>
                  </a:moveTo>
                  <a:lnTo>
                    <a:pt x="5115" y="9046"/>
                  </a:lnTo>
                  <a:lnTo>
                    <a:pt x="5099" y="9063"/>
                  </a:lnTo>
                  <a:lnTo>
                    <a:pt x="5099" y="16044"/>
                  </a:lnTo>
                  <a:lnTo>
                    <a:pt x="1234" y="19926"/>
                  </a:lnTo>
                  <a:lnTo>
                    <a:pt x="1234" y="21275"/>
                  </a:lnTo>
                  <a:lnTo>
                    <a:pt x="279" y="22236"/>
                  </a:lnTo>
                  <a:lnTo>
                    <a:pt x="279" y="24632"/>
                  </a:lnTo>
                  <a:cubicBezTo>
                    <a:pt x="122" y="24660"/>
                    <a:pt x="0" y="24798"/>
                    <a:pt x="0" y="24963"/>
                  </a:cubicBezTo>
                  <a:cubicBezTo>
                    <a:pt x="0" y="25151"/>
                    <a:pt x="152" y="25303"/>
                    <a:pt x="337" y="25303"/>
                  </a:cubicBezTo>
                  <a:cubicBezTo>
                    <a:pt x="525" y="25303"/>
                    <a:pt x="676" y="25151"/>
                    <a:pt x="676" y="24963"/>
                  </a:cubicBezTo>
                  <a:cubicBezTo>
                    <a:pt x="676" y="24798"/>
                    <a:pt x="555" y="24660"/>
                    <a:pt x="398" y="24632"/>
                  </a:cubicBezTo>
                  <a:lnTo>
                    <a:pt x="398" y="22286"/>
                  </a:lnTo>
                  <a:lnTo>
                    <a:pt x="1353" y="21325"/>
                  </a:lnTo>
                  <a:lnTo>
                    <a:pt x="1353" y="19975"/>
                  </a:lnTo>
                  <a:lnTo>
                    <a:pt x="5215" y="16094"/>
                  </a:lnTo>
                  <a:lnTo>
                    <a:pt x="5215" y="9110"/>
                  </a:lnTo>
                  <a:lnTo>
                    <a:pt x="14203" y="83"/>
                  </a:lnTo>
                  <a:lnTo>
                    <a:pt x="14120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6" name="Google Shape;3886;p38"/>
            <p:cNvSpPr/>
            <p:nvPr/>
          </p:nvSpPr>
          <p:spPr>
            <a:xfrm>
              <a:off x="2570600" y="2009975"/>
              <a:ext cx="134375" cy="180625"/>
            </a:xfrm>
            <a:custGeom>
              <a:avLst/>
              <a:gdLst/>
              <a:ahLst/>
              <a:cxnLst/>
              <a:rect l="l" t="t" r="r" b="b"/>
              <a:pathLst>
                <a:path w="5375" h="7225" extrusionOk="0">
                  <a:moveTo>
                    <a:pt x="340" y="6667"/>
                  </a:moveTo>
                  <a:cubicBezTo>
                    <a:pt x="461" y="6667"/>
                    <a:pt x="561" y="6766"/>
                    <a:pt x="561" y="6888"/>
                  </a:cubicBezTo>
                  <a:cubicBezTo>
                    <a:pt x="561" y="7009"/>
                    <a:pt x="461" y="7109"/>
                    <a:pt x="340" y="7109"/>
                  </a:cubicBezTo>
                  <a:cubicBezTo>
                    <a:pt x="218" y="7109"/>
                    <a:pt x="119" y="7009"/>
                    <a:pt x="119" y="6888"/>
                  </a:cubicBezTo>
                  <a:cubicBezTo>
                    <a:pt x="119" y="6766"/>
                    <a:pt x="218" y="6667"/>
                    <a:pt x="340" y="6667"/>
                  </a:cubicBezTo>
                  <a:close/>
                  <a:moveTo>
                    <a:pt x="5292" y="0"/>
                  </a:moveTo>
                  <a:lnTo>
                    <a:pt x="298" y="5033"/>
                  </a:lnTo>
                  <a:lnTo>
                    <a:pt x="282" y="5049"/>
                  </a:lnTo>
                  <a:lnTo>
                    <a:pt x="282" y="6554"/>
                  </a:lnTo>
                  <a:cubicBezTo>
                    <a:pt x="122" y="6581"/>
                    <a:pt x="0" y="6719"/>
                    <a:pt x="0" y="6888"/>
                  </a:cubicBezTo>
                  <a:cubicBezTo>
                    <a:pt x="0" y="7073"/>
                    <a:pt x="152" y="7224"/>
                    <a:pt x="340" y="7224"/>
                  </a:cubicBezTo>
                  <a:cubicBezTo>
                    <a:pt x="528" y="7224"/>
                    <a:pt x="679" y="7073"/>
                    <a:pt x="679" y="6888"/>
                  </a:cubicBezTo>
                  <a:cubicBezTo>
                    <a:pt x="679" y="6719"/>
                    <a:pt x="558" y="6581"/>
                    <a:pt x="398" y="6554"/>
                  </a:cubicBezTo>
                  <a:lnTo>
                    <a:pt x="398" y="5099"/>
                  </a:lnTo>
                  <a:lnTo>
                    <a:pt x="5375" y="83"/>
                  </a:lnTo>
                  <a:lnTo>
                    <a:pt x="5292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7" name="Google Shape;3887;p38"/>
            <p:cNvSpPr/>
            <p:nvPr/>
          </p:nvSpPr>
          <p:spPr>
            <a:xfrm>
              <a:off x="2598200" y="2046475"/>
              <a:ext cx="106775" cy="190075"/>
            </a:xfrm>
            <a:custGeom>
              <a:avLst/>
              <a:gdLst/>
              <a:ahLst/>
              <a:cxnLst/>
              <a:rect l="l" t="t" r="r" b="b"/>
              <a:pathLst>
                <a:path w="4271" h="7603" extrusionOk="0">
                  <a:moveTo>
                    <a:pt x="340" y="7045"/>
                  </a:moveTo>
                  <a:cubicBezTo>
                    <a:pt x="461" y="7045"/>
                    <a:pt x="561" y="7145"/>
                    <a:pt x="561" y="7266"/>
                  </a:cubicBezTo>
                  <a:cubicBezTo>
                    <a:pt x="561" y="7388"/>
                    <a:pt x="461" y="7487"/>
                    <a:pt x="340" y="7487"/>
                  </a:cubicBezTo>
                  <a:cubicBezTo>
                    <a:pt x="219" y="7487"/>
                    <a:pt x="119" y="7388"/>
                    <a:pt x="119" y="7266"/>
                  </a:cubicBezTo>
                  <a:cubicBezTo>
                    <a:pt x="119" y="7145"/>
                    <a:pt x="219" y="7045"/>
                    <a:pt x="340" y="7045"/>
                  </a:cubicBezTo>
                  <a:close/>
                  <a:moveTo>
                    <a:pt x="4188" y="1"/>
                  </a:moveTo>
                  <a:lnTo>
                    <a:pt x="299" y="3920"/>
                  </a:lnTo>
                  <a:lnTo>
                    <a:pt x="279" y="3937"/>
                  </a:lnTo>
                  <a:lnTo>
                    <a:pt x="279" y="6932"/>
                  </a:lnTo>
                  <a:cubicBezTo>
                    <a:pt x="122" y="6960"/>
                    <a:pt x="0" y="7098"/>
                    <a:pt x="0" y="7266"/>
                  </a:cubicBezTo>
                  <a:cubicBezTo>
                    <a:pt x="0" y="7451"/>
                    <a:pt x="152" y="7603"/>
                    <a:pt x="340" y="7603"/>
                  </a:cubicBezTo>
                  <a:cubicBezTo>
                    <a:pt x="525" y="7603"/>
                    <a:pt x="677" y="7451"/>
                    <a:pt x="677" y="7266"/>
                  </a:cubicBezTo>
                  <a:cubicBezTo>
                    <a:pt x="677" y="7101"/>
                    <a:pt x="558" y="6963"/>
                    <a:pt x="398" y="6935"/>
                  </a:cubicBezTo>
                  <a:lnTo>
                    <a:pt x="398" y="3987"/>
                  </a:lnTo>
                  <a:lnTo>
                    <a:pt x="4271" y="83"/>
                  </a:lnTo>
                  <a:lnTo>
                    <a:pt x="4188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8" name="Google Shape;3888;p38"/>
            <p:cNvSpPr/>
            <p:nvPr/>
          </p:nvSpPr>
          <p:spPr>
            <a:xfrm>
              <a:off x="2318275" y="2070425"/>
              <a:ext cx="36950" cy="307200"/>
            </a:xfrm>
            <a:custGeom>
              <a:avLst/>
              <a:gdLst/>
              <a:ahLst/>
              <a:cxnLst/>
              <a:rect l="l" t="t" r="r" b="b"/>
              <a:pathLst>
                <a:path w="1478" h="12288" extrusionOk="0">
                  <a:moveTo>
                    <a:pt x="1138" y="119"/>
                  </a:moveTo>
                  <a:cubicBezTo>
                    <a:pt x="1260" y="119"/>
                    <a:pt x="1359" y="219"/>
                    <a:pt x="1359" y="340"/>
                  </a:cubicBezTo>
                  <a:cubicBezTo>
                    <a:pt x="1359" y="461"/>
                    <a:pt x="1260" y="561"/>
                    <a:pt x="1138" y="561"/>
                  </a:cubicBezTo>
                  <a:cubicBezTo>
                    <a:pt x="1017" y="561"/>
                    <a:pt x="917" y="461"/>
                    <a:pt x="917" y="340"/>
                  </a:cubicBezTo>
                  <a:cubicBezTo>
                    <a:pt x="917" y="219"/>
                    <a:pt x="1017" y="119"/>
                    <a:pt x="1138" y="119"/>
                  </a:cubicBezTo>
                  <a:close/>
                  <a:moveTo>
                    <a:pt x="340" y="11727"/>
                  </a:moveTo>
                  <a:cubicBezTo>
                    <a:pt x="462" y="11727"/>
                    <a:pt x="561" y="11826"/>
                    <a:pt x="561" y="11948"/>
                  </a:cubicBezTo>
                  <a:cubicBezTo>
                    <a:pt x="561" y="12069"/>
                    <a:pt x="462" y="12169"/>
                    <a:pt x="340" y="12169"/>
                  </a:cubicBezTo>
                  <a:cubicBezTo>
                    <a:pt x="219" y="12169"/>
                    <a:pt x="120" y="12069"/>
                    <a:pt x="120" y="11948"/>
                  </a:cubicBezTo>
                  <a:cubicBezTo>
                    <a:pt x="120" y="11826"/>
                    <a:pt x="219" y="11727"/>
                    <a:pt x="340" y="11727"/>
                  </a:cubicBezTo>
                  <a:close/>
                  <a:moveTo>
                    <a:pt x="1138" y="0"/>
                  </a:moveTo>
                  <a:cubicBezTo>
                    <a:pt x="953" y="0"/>
                    <a:pt x="801" y="152"/>
                    <a:pt x="801" y="340"/>
                  </a:cubicBezTo>
                  <a:cubicBezTo>
                    <a:pt x="801" y="506"/>
                    <a:pt x="920" y="644"/>
                    <a:pt x="1080" y="671"/>
                  </a:cubicBezTo>
                  <a:lnTo>
                    <a:pt x="1080" y="2824"/>
                  </a:lnTo>
                  <a:lnTo>
                    <a:pt x="282" y="3628"/>
                  </a:lnTo>
                  <a:lnTo>
                    <a:pt x="282" y="11617"/>
                  </a:lnTo>
                  <a:cubicBezTo>
                    <a:pt x="122" y="11644"/>
                    <a:pt x="1" y="11782"/>
                    <a:pt x="1" y="11948"/>
                  </a:cubicBezTo>
                  <a:cubicBezTo>
                    <a:pt x="1" y="12136"/>
                    <a:pt x="153" y="12287"/>
                    <a:pt x="340" y="12287"/>
                  </a:cubicBezTo>
                  <a:cubicBezTo>
                    <a:pt x="528" y="12287"/>
                    <a:pt x="680" y="12136"/>
                    <a:pt x="680" y="11948"/>
                  </a:cubicBezTo>
                  <a:cubicBezTo>
                    <a:pt x="680" y="11782"/>
                    <a:pt x="558" y="11644"/>
                    <a:pt x="398" y="11617"/>
                  </a:cubicBezTo>
                  <a:lnTo>
                    <a:pt x="398" y="3675"/>
                  </a:lnTo>
                  <a:lnTo>
                    <a:pt x="1199" y="2874"/>
                  </a:lnTo>
                  <a:lnTo>
                    <a:pt x="1199" y="671"/>
                  </a:lnTo>
                  <a:cubicBezTo>
                    <a:pt x="1356" y="644"/>
                    <a:pt x="1478" y="506"/>
                    <a:pt x="1478" y="340"/>
                  </a:cubicBezTo>
                  <a:cubicBezTo>
                    <a:pt x="1478" y="152"/>
                    <a:pt x="1326" y="0"/>
                    <a:pt x="1138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9" name="Google Shape;3889;p38"/>
            <p:cNvSpPr/>
            <p:nvPr/>
          </p:nvSpPr>
          <p:spPr>
            <a:xfrm>
              <a:off x="2056800" y="1031225"/>
              <a:ext cx="185725" cy="1020175"/>
            </a:xfrm>
            <a:custGeom>
              <a:avLst/>
              <a:gdLst/>
              <a:ahLst/>
              <a:cxnLst/>
              <a:rect l="l" t="t" r="r" b="b"/>
              <a:pathLst>
                <a:path w="7429" h="40807" extrusionOk="0">
                  <a:moveTo>
                    <a:pt x="3641" y="120"/>
                  </a:moveTo>
                  <a:cubicBezTo>
                    <a:pt x="3763" y="120"/>
                    <a:pt x="3862" y="219"/>
                    <a:pt x="3862" y="340"/>
                  </a:cubicBezTo>
                  <a:cubicBezTo>
                    <a:pt x="3862" y="459"/>
                    <a:pt x="3763" y="559"/>
                    <a:pt x="3641" y="559"/>
                  </a:cubicBezTo>
                  <a:cubicBezTo>
                    <a:pt x="3520" y="559"/>
                    <a:pt x="3421" y="459"/>
                    <a:pt x="3421" y="340"/>
                  </a:cubicBezTo>
                  <a:cubicBezTo>
                    <a:pt x="3421" y="219"/>
                    <a:pt x="3520" y="120"/>
                    <a:pt x="3641" y="120"/>
                  </a:cubicBezTo>
                  <a:close/>
                  <a:moveTo>
                    <a:pt x="3641" y="1"/>
                  </a:moveTo>
                  <a:cubicBezTo>
                    <a:pt x="3457" y="1"/>
                    <a:pt x="3305" y="153"/>
                    <a:pt x="3305" y="340"/>
                  </a:cubicBezTo>
                  <a:cubicBezTo>
                    <a:pt x="3305" y="412"/>
                    <a:pt x="3327" y="478"/>
                    <a:pt x="3365" y="534"/>
                  </a:cubicBezTo>
                  <a:lnTo>
                    <a:pt x="0" y="3904"/>
                  </a:lnTo>
                  <a:lnTo>
                    <a:pt x="0" y="22284"/>
                  </a:lnTo>
                  <a:lnTo>
                    <a:pt x="1372" y="23645"/>
                  </a:lnTo>
                  <a:lnTo>
                    <a:pt x="1372" y="25930"/>
                  </a:lnTo>
                  <a:lnTo>
                    <a:pt x="7310" y="31860"/>
                  </a:lnTo>
                  <a:lnTo>
                    <a:pt x="7310" y="40807"/>
                  </a:lnTo>
                  <a:lnTo>
                    <a:pt x="7429" y="40807"/>
                  </a:lnTo>
                  <a:lnTo>
                    <a:pt x="7429" y="31810"/>
                  </a:lnTo>
                  <a:lnTo>
                    <a:pt x="1491" y="25883"/>
                  </a:lnTo>
                  <a:lnTo>
                    <a:pt x="1491" y="23595"/>
                  </a:lnTo>
                  <a:lnTo>
                    <a:pt x="119" y="22234"/>
                  </a:lnTo>
                  <a:lnTo>
                    <a:pt x="119" y="3954"/>
                  </a:lnTo>
                  <a:lnTo>
                    <a:pt x="3448" y="616"/>
                  </a:lnTo>
                  <a:cubicBezTo>
                    <a:pt x="3503" y="655"/>
                    <a:pt x="3570" y="677"/>
                    <a:pt x="3641" y="677"/>
                  </a:cubicBezTo>
                  <a:cubicBezTo>
                    <a:pt x="3829" y="677"/>
                    <a:pt x="3981" y="525"/>
                    <a:pt x="3981" y="340"/>
                  </a:cubicBezTo>
                  <a:cubicBezTo>
                    <a:pt x="3981" y="153"/>
                    <a:pt x="3829" y="1"/>
                    <a:pt x="3641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0" name="Google Shape;3890;p38"/>
            <p:cNvSpPr/>
            <p:nvPr/>
          </p:nvSpPr>
          <p:spPr>
            <a:xfrm>
              <a:off x="2103525" y="1076775"/>
              <a:ext cx="86150" cy="631775"/>
            </a:xfrm>
            <a:custGeom>
              <a:avLst/>
              <a:gdLst/>
              <a:ahLst/>
              <a:cxnLst/>
              <a:rect l="l" t="t" r="r" b="b"/>
              <a:pathLst>
                <a:path w="3446" h="25271" extrusionOk="0">
                  <a:moveTo>
                    <a:pt x="3106" y="24713"/>
                  </a:moveTo>
                  <a:cubicBezTo>
                    <a:pt x="3230" y="24713"/>
                    <a:pt x="3327" y="24809"/>
                    <a:pt x="3327" y="24934"/>
                  </a:cubicBezTo>
                  <a:cubicBezTo>
                    <a:pt x="3327" y="25055"/>
                    <a:pt x="3227" y="25154"/>
                    <a:pt x="3106" y="25154"/>
                  </a:cubicBezTo>
                  <a:cubicBezTo>
                    <a:pt x="2984" y="25154"/>
                    <a:pt x="2888" y="25055"/>
                    <a:pt x="2888" y="24934"/>
                  </a:cubicBezTo>
                  <a:cubicBezTo>
                    <a:pt x="2888" y="24812"/>
                    <a:pt x="2984" y="24713"/>
                    <a:pt x="3106" y="24713"/>
                  </a:cubicBezTo>
                  <a:close/>
                  <a:moveTo>
                    <a:pt x="2667" y="1"/>
                  </a:moveTo>
                  <a:lnTo>
                    <a:pt x="0" y="2673"/>
                  </a:lnTo>
                  <a:lnTo>
                    <a:pt x="0" y="19871"/>
                  </a:lnTo>
                  <a:lnTo>
                    <a:pt x="1408" y="21268"/>
                  </a:lnTo>
                  <a:lnTo>
                    <a:pt x="2289" y="21268"/>
                  </a:lnTo>
                  <a:lnTo>
                    <a:pt x="3048" y="22021"/>
                  </a:lnTo>
                  <a:lnTo>
                    <a:pt x="3048" y="24600"/>
                  </a:lnTo>
                  <a:cubicBezTo>
                    <a:pt x="2890" y="24627"/>
                    <a:pt x="2769" y="24765"/>
                    <a:pt x="2769" y="24934"/>
                  </a:cubicBezTo>
                  <a:cubicBezTo>
                    <a:pt x="2769" y="25119"/>
                    <a:pt x="2921" y="25270"/>
                    <a:pt x="3106" y="25270"/>
                  </a:cubicBezTo>
                  <a:cubicBezTo>
                    <a:pt x="3293" y="25270"/>
                    <a:pt x="3445" y="25119"/>
                    <a:pt x="3445" y="24934"/>
                  </a:cubicBezTo>
                  <a:cubicBezTo>
                    <a:pt x="3445" y="24765"/>
                    <a:pt x="3324" y="24627"/>
                    <a:pt x="3167" y="24600"/>
                  </a:cubicBezTo>
                  <a:lnTo>
                    <a:pt x="3167" y="21972"/>
                  </a:lnTo>
                  <a:lnTo>
                    <a:pt x="2338" y="21149"/>
                  </a:lnTo>
                  <a:lnTo>
                    <a:pt x="1455" y="21149"/>
                  </a:lnTo>
                  <a:lnTo>
                    <a:pt x="119" y="19821"/>
                  </a:lnTo>
                  <a:lnTo>
                    <a:pt x="119" y="2720"/>
                  </a:lnTo>
                  <a:lnTo>
                    <a:pt x="2750" y="84"/>
                  </a:lnTo>
                  <a:lnTo>
                    <a:pt x="2667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1" name="Google Shape;3891;p38"/>
            <p:cNvSpPr/>
            <p:nvPr/>
          </p:nvSpPr>
          <p:spPr>
            <a:xfrm>
              <a:off x="2292900" y="1580575"/>
              <a:ext cx="17000" cy="16925"/>
            </a:xfrm>
            <a:custGeom>
              <a:avLst/>
              <a:gdLst/>
              <a:ahLst/>
              <a:cxnLst/>
              <a:rect l="l" t="t" r="r" b="b"/>
              <a:pathLst>
                <a:path w="680" h="677" extrusionOk="0">
                  <a:moveTo>
                    <a:pt x="340" y="119"/>
                  </a:moveTo>
                  <a:cubicBezTo>
                    <a:pt x="461" y="119"/>
                    <a:pt x="560" y="219"/>
                    <a:pt x="560" y="340"/>
                  </a:cubicBezTo>
                  <a:cubicBezTo>
                    <a:pt x="560" y="461"/>
                    <a:pt x="461" y="561"/>
                    <a:pt x="340" y="561"/>
                  </a:cubicBezTo>
                  <a:cubicBezTo>
                    <a:pt x="218" y="561"/>
                    <a:pt x="119" y="461"/>
                    <a:pt x="119" y="340"/>
                  </a:cubicBezTo>
                  <a:cubicBezTo>
                    <a:pt x="119" y="219"/>
                    <a:pt x="218" y="119"/>
                    <a:pt x="340" y="119"/>
                  </a:cubicBezTo>
                  <a:close/>
                  <a:moveTo>
                    <a:pt x="340" y="0"/>
                  </a:moveTo>
                  <a:cubicBezTo>
                    <a:pt x="152" y="0"/>
                    <a:pt x="0" y="152"/>
                    <a:pt x="0" y="340"/>
                  </a:cubicBezTo>
                  <a:cubicBezTo>
                    <a:pt x="0" y="525"/>
                    <a:pt x="152" y="677"/>
                    <a:pt x="340" y="677"/>
                  </a:cubicBezTo>
                  <a:cubicBezTo>
                    <a:pt x="527" y="677"/>
                    <a:pt x="679" y="525"/>
                    <a:pt x="679" y="340"/>
                  </a:cubicBezTo>
                  <a:cubicBezTo>
                    <a:pt x="679" y="152"/>
                    <a:pt x="527" y="0"/>
                    <a:pt x="340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2" name="Google Shape;3892;p38"/>
            <p:cNvSpPr/>
            <p:nvPr/>
          </p:nvSpPr>
          <p:spPr>
            <a:xfrm>
              <a:off x="2080200" y="971125"/>
              <a:ext cx="169300" cy="833775"/>
            </a:xfrm>
            <a:custGeom>
              <a:avLst/>
              <a:gdLst/>
              <a:ahLst/>
              <a:cxnLst/>
              <a:rect l="l" t="t" r="r" b="b"/>
              <a:pathLst>
                <a:path w="6772" h="33351" extrusionOk="0">
                  <a:moveTo>
                    <a:pt x="6435" y="32792"/>
                  </a:moveTo>
                  <a:cubicBezTo>
                    <a:pt x="6556" y="32792"/>
                    <a:pt x="6656" y="32889"/>
                    <a:pt x="6656" y="33013"/>
                  </a:cubicBezTo>
                  <a:cubicBezTo>
                    <a:pt x="6656" y="33135"/>
                    <a:pt x="6556" y="33231"/>
                    <a:pt x="6435" y="33231"/>
                  </a:cubicBezTo>
                  <a:cubicBezTo>
                    <a:pt x="6313" y="33231"/>
                    <a:pt x="6214" y="33135"/>
                    <a:pt x="6214" y="33013"/>
                  </a:cubicBezTo>
                  <a:cubicBezTo>
                    <a:pt x="6214" y="32889"/>
                    <a:pt x="6313" y="32792"/>
                    <a:pt x="6435" y="32792"/>
                  </a:cubicBezTo>
                  <a:close/>
                  <a:moveTo>
                    <a:pt x="3583" y="1"/>
                  </a:moveTo>
                  <a:lnTo>
                    <a:pt x="3583" y="3012"/>
                  </a:lnTo>
                  <a:lnTo>
                    <a:pt x="0" y="6604"/>
                  </a:lnTo>
                  <a:lnTo>
                    <a:pt x="0" y="24392"/>
                  </a:lnTo>
                  <a:lnTo>
                    <a:pt x="1372" y="25753"/>
                  </a:lnTo>
                  <a:lnTo>
                    <a:pt x="1372" y="28042"/>
                  </a:lnTo>
                  <a:lnTo>
                    <a:pt x="6156" y="32817"/>
                  </a:lnTo>
                  <a:cubicBezTo>
                    <a:pt x="6117" y="32872"/>
                    <a:pt x="6095" y="32939"/>
                    <a:pt x="6095" y="33011"/>
                  </a:cubicBezTo>
                  <a:cubicBezTo>
                    <a:pt x="6095" y="33198"/>
                    <a:pt x="6247" y="33350"/>
                    <a:pt x="6435" y="33350"/>
                  </a:cubicBezTo>
                  <a:cubicBezTo>
                    <a:pt x="6620" y="33350"/>
                    <a:pt x="6772" y="33198"/>
                    <a:pt x="6772" y="33011"/>
                  </a:cubicBezTo>
                  <a:cubicBezTo>
                    <a:pt x="6772" y="32826"/>
                    <a:pt x="6620" y="32674"/>
                    <a:pt x="6435" y="32674"/>
                  </a:cubicBezTo>
                  <a:cubicBezTo>
                    <a:pt x="6363" y="32674"/>
                    <a:pt x="6294" y="32696"/>
                    <a:pt x="6239" y="32734"/>
                  </a:cubicBezTo>
                  <a:lnTo>
                    <a:pt x="1488" y="27992"/>
                  </a:lnTo>
                  <a:lnTo>
                    <a:pt x="1488" y="25703"/>
                  </a:lnTo>
                  <a:lnTo>
                    <a:pt x="116" y="24343"/>
                  </a:lnTo>
                  <a:lnTo>
                    <a:pt x="116" y="6653"/>
                  </a:lnTo>
                  <a:lnTo>
                    <a:pt x="3699" y="3062"/>
                  </a:lnTo>
                  <a:lnTo>
                    <a:pt x="3699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3" name="Google Shape;3893;p38"/>
            <p:cNvSpPr/>
            <p:nvPr/>
          </p:nvSpPr>
          <p:spPr>
            <a:xfrm>
              <a:off x="1955975" y="993200"/>
              <a:ext cx="192700" cy="1086025"/>
            </a:xfrm>
            <a:custGeom>
              <a:avLst/>
              <a:gdLst/>
              <a:ahLst/>
              <a:cxnLst/>
              <a:rect l="l" t="t" r="r" b="b"/>
              <a:pathLst>
                <a:path w="7708" h="43441" extrusionOk="0">
                  <a:moveTo>
                    <a:pt x="7368" y="42880"/>
                  </a:moveTo>
                  <a:cubicBezTo>
                    <a:pt x="7490" y="42880"/>
                    <a:pt x="7589" y="42979"/>
                    <a:pt x="7589" y="43100"/>
                  </a:cubicBezTo>
                  <a:cubicBezTo>
                    <a:pt x="7589" y="43222"/>
                    <a:pt x="7490" y="43321"/>
                    <a:pt x="7368" y="43321"/>
                  </a:cubicBezTo>
                  <a:cubicBezTo>
                    <a:pt x="7247" y="43321"/>
                    <a:pt x="7147" y="43222"/>
                    <a:pt x="7147" y="43100"/>
                  </a:cubicBezTo>
                  <a:cubicBezTo>
                    <a:pt x="7147" y="42979"/>
                    <a:pt x="7247" y="42880"/>
                    <a:pt x="7368" y="42880"/>
                  </a:cubicBezTo>
                  <a:close/>
                  <a:moveTo>
                    <a:pt x="1149" y="1"/>
                  </a:moveTo>
                  <a:lnTo>
                    <a:pt x="1149" y="4365"/>
                  </a:lnTo>
                  <a:lnTo>
                    <a:pt x="0" y="5519"/>
                  </a:lnTo>
                  <a:lnTo>
                    <a:pt x="0" y="25074"/>
                  </a:lnTo>
                  <a:lnTo>
                    <a:pt x="1372" y="26438"/>
                  </a:lnTo>
                  <a:lnTo>
                    <a:pt x="1372" y="28724"/>
                  </a:lnTo>
                  <a:lnTo>
                    <a:pt x="7310" y="34653"/>
                  </a:lnTo>
                  <a:lnTo>
                    <a:pt x="7310" y="42769"/>
                  </a:lnTo>
                  <a:cubicBezTo>
                    <a:pt x="7150" y="42797"/>
                    <a:pt x="7031" y="42935"/>
                    <a:pt x="7031" y="43100"/>
                  </a:cubicBezTo>
                  <a:cubicBezTo>
                    <a:pt x="7031" y="43288"/>
                    <a:pt x="7183" y="43440"/>
                    <a:pt x="7368" y="43440"/>
                  </a:cubicBezTo>
                  <a:cubicBezTo>
                    <a:pt x="7556" y="43440"/>
                    <a:pt x="7708" y="43288"/>
                    <a:pt x="7708" y="43100"/>
                  </a:cubicBezTo>
                  <a:cubicBezTo>
                    <a:pt x="7708" y="42935"/>
                    <a:pt x="7586" y="42797"/>
                    <a:pt x="7429" y="42769"/>
                  </a:cubicBezTo>
                  <a:lnTo>
                    <a:pt x="7429" y="34604"/>
                  </a:lnTo>
                  <a:lnTo>
                    <a:pt x="1488" y="28674"/>
                  </a:lnTo>
                  <a:lnTo>
                    <a:pt x="1488" y="26388"/>
                  </a:lnTo>
                  <a:lnTo>
                    <a:pt x="116" y="25025"/>
                  </a:lnTo>
                  <a:lnTo>
                    <a:pt x="116" y="5569"/>
                  </a:lnTo>
                  <a:lnTo>
                    <a:pt x="1265" y="4412"/>
                  </a:lnTo>
                  <a:lnTo>
                    <a:pt x="1265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4" name="Google Shape;3894;p38"/>
            <p:cNvSpPr/>
            <p:nvPr/>
          </p:nvSpPr>
          <p:spPr>
            <a:xfrm>
              <a:off x="1979300" y="985825"/>
              <a:ext cx="192700" cy="1116500"/>
            </a:xfrm>
            <a:custGeom>
              <a:avLst/>
              <a:gdLst/>
              <a:ahLst/>
              <a:cxnLst/>
              <a:rect l="l" t="t" r="r" b="b"/>
              <a:pathLst>
                <a:path w="7708" h="44660" extrusionOk="0">
                  <a:moveTo>
                    <a:pt x="7371" y="44102"/>
                  </a:moveTo>
                  <a:cubicBezTo>
                    <a:pt x="7492" y="44102"/>
                    <a:pt x="7592" y="44202"/>
                    <a:pt x="7592" y="44323"/>
                  </a:cubicBezTo>
                  <a:cubicBezTo>
                    <a:pt x="7592" y="44444"/>
                    <a:pt x="7492" y="44544"/>
                    <a:pt x="7371" y="44544"/>
                  </a:cubicBezTo>
                  <a:cubicBezTo>
                    <a:pt x="7249" y="44544"/>
                    <a:pt x="7150" y="44444"/>
                    <a:pt x="7150" y="44323"/>
                  </a:cubicBezTo>
                  <a:cubicBezTo>
                    <a:pt x="7150" y="44202"/>
                    <a:pt x="7249" y="44102"/>
                    <a:pt x="7371" y="44102"/>
                  </a:cubicBezTo>
                  <a:close/>
                  <a:moveTo>
                    <a:pt x="1149" y="0"/>
                  </a:moveTo>
                  <a:lnTo>
                    <a:pt x="1149" y="4953"/>
                  </a:lnTo>
                  <a:lnTo>
                    <a:pt x="0" y="6109"/>
                  </a:lnTo>
                  <a:lnTo>
                    <a:pt x="0" y="25077"/>
                  </a:lnTo>
                  <a:lnTo>
                    <a:pt x="1372" y="26438"/>
                  </a:lnTo>
                  <a:lnTo>
                    <a:pt x="1372" y="28723"/>
                  </a:lnTo>
                  <a:lnTo>
                    <a:pt x="7310" y="34653"/>
                  </a:lnTo>
                  <a:lnTo>
                    <a:pt x="7310" y="43989"/>
                  </a:lnTo>
                  <a:cubicBezTo>
                    <a:pt x="7153" y="44019"/>
                    <a:pt x="7031" y="44157"/>
                    <a:pt x="7031" y="44323"/>
                  </a:cubicBezTo>
                  <a:cubicBezTo>
                    <a:pt x="7031" y="44511"/>
                    <a:pt x="7183" y="44660"/>
                    <a:pt x="7371" y="44660"/>
                  </a:cubicBezTo>
                  <a:cubicBezTo>
                    <a:pt x="7556" y="44660"/>
                    <a:pt x="7708" y="44508"/>
                    <a:pt x="7708" y="44323"/>
                  </a:cubicBezTo>
                  <a:cubicBezTo>
                    <a:pt x="7708" y="44157"/>
                    <a:pt x="7586" y="44019"/>
                    <a:pt x="7429" y="43989"/>
                  </a:cubicBezTo>
                  <a:lnTo>
                    <a:pt x="7429" y="34603"/>
                  </a:lnTo>
                  <a:lnTo>
                    <a:pt x="1491" y="28677"/>
                  </a:lnTo>
                  <a:lnTo>
                    <a:pt x="1491" y="26388"/>
                  </a:lnTo>
                  <a:lnTo>
                    <a:pt x="119" y="25027"/>
                  </a:lnTo>
                  <a:lnTo>
                    <a:pt x="119" y="6159"/>
                  </a:lnTo>
                  <a:lnTo>
                    <a:pt x="1267" y="5003"/>
                  </a:lnTo>
                  <a:lnTo>
                    <a:pt x="1267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5" name="Google Shape;3895;p38"/>
            <p:cNvSpPr/>
            <p:nvPr/>
          </p:nvSpPr>
          <p:spPr>
            <a:xfrm>
              <a:off x="2002700" y="978500"/>
              <a:ext cx="185725" cy="1052000"/>
            </a:xfrm>
            <a:custGeom>
              <a:avLst/>
              <a:gdLst/>
              <a:ahLst/>
              <a:cxnLst/>
              <a:rect l="l" t="t" r="r" b="b"/>
              <a:pathLst>
                <a:path w="7429" h="42080" extrusionOk="0">
                  <a:moveTo>
                    <a:pt x="1146" y="1"/>
                  </a:moveTo>
                  <a:lnTo>
                    <a:pt x="1146" y="5541"/>
                  </a:lnTo>
                  <a:lnTo>
                    <a:pt x="0" y="6698"/>
                  </a:lnTo>
                  <a:lnTo>
                    <a:pt x="0" y="25074"/>
                  </a:lnTo>
                  <a:lnTo>
                    <a:pt x="1372" y="26435"/>
                  </a:lnTo>
                  <a:lnTo>
                    <a:pt x="1372" y="28724"/>
                  </a:lnTo>
                  <a:lnTo>
                    <a:pt x="7310" y="34651"/>
                  </a:lnTo>
                  <a:lnTo>
                    <a:pt x="7310" y="42079"/>
                  </a:lnTo>
                  <a:lnTo>
                    <a:pt x="7429" y="42079"/>
                  </a:lnTo>
                  <a:lnTo>
                    <a:pt x="7429" y="34604"/>
                  </a:lnTo>
                  <a:lnTo>
                    <a:pt x="1488" y="28674"/>
                  </a:lnTo>
                  <a:lnTo>
                    <a:pt x="1488" y="26386"/>
                  </a:lnTo>
                  <a:lnTo>
                    <a:pt x="116" y="25025"/>
                  </a:lnTo>
                  <a:lnTo>
                    <a:pt x="116" y="6745"/>
                  </a:lnTo>
                  <a:lnTo>
                    <a:pt x="1264" y="5591"/>
                  </a:lnTo>
                  <a:lnTo>
                    <a:pt x="1264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6" name="Google Shape;3896;p38"/>
            <p:cNvSpPr/>
            <p:nvPr/>
          </p:nvSpPr>
          <p:spPr>
            <a:xfrm>
              <a:off x="2314900" y="1643925"/>
              <a:ext cx="69600" cy="213900"/>
            </a:xfrm>
            <a:custGeom>
              <a:avLst/>
              <a:gdLst/>
              <a:ahLst/>
              <a:cxnLst/>
              <a:rect l="l" t="t" r="r" b="b"/>
              <a:pathLst>
                <a:path w="2784" h="8556" extrusionOk="0">
                  <a:moveTo>
                    <a:pt x="340" y="7998"/>
                  </a:moveTo>
                  <a:cubicBezTo>
                    <a:pt x="462" y="7998"/>
                    <a:pt x="561" y="8097"/>
                    <a:pt x="561" y="8219"/>
                  </a:cubicBezTo>
                  <a:cubicBezTo>
                    <a:pt x="561" y="8340"/>
                    <a:pt x="462" y="8439"/>
                    <a:pt x="340" y="8439"/>
                  </a:cubicBezTo>
                  <a:cubicBezTo>
                    <a:pt x="219" y="8439"/>
                    <a:pt x="119" y="8340"/>
                    <a:pt x="119" y="8219"/>
                  </a:cubicBezTo>
                  <a:cubicBezTo>
                    <a:pt x="119" y="8097"/>
                    <a:pt x="219" y="7998"/>
                    <a:pt x="340" y="7998"/>
                  </a:cubicBezTo>
                  <a:close/>
                  <a:moveTo>
                    <a:pt x="2667" y="1"/>
                  </a:moveTo>
                  <a:lnTo>
                    <a:pt x="2667" y="5798"/>
                  </a:lnTo>
                  <a:lnTo>
                    <a:pt x="533" y="7940"/>
                  </a:lnTo>
                  <a:cubicBezTo>
                    <a:pt x="478" y="7901"/>
                    <a:pt x="412" y="7879"/>
                    <a:pt x="340" y="7879"/>
                  </a:cubicBezTo>
                  <a:cubicBezTo>
                    <a:pt x="152" y="7879"/>
                    <a:pt x="1" y="8031"/>
                    <a:pt x="1" y="8219"/>
                  </a:cubicBezTo>
                  <a:cubicBezTo>
                    <a:pt x="1" y="8404"/>
                    <a:pt x="152" y="8555"/>
                    <a:pt x="340" y="8555"/>
                  </a:cubicBezTo>
                  <a:cubicBezTo>
                    <a:pt x="525" y="8555"/>
                    <a:pt x="677" y="8404"/>
                    <a:pt x="677" y="8219"/>
                  </a:cubicBezTo>
                  <a:cubicBezTo>
                    <a:pt x="677" y="8147"/>
                    <a:pt x="655" y="8078"/>
                    <a:pt x="616" y="8023"/>
                  </a:cubicBezTo>
                  <a:lnTo>
                    <a:pt x="2783" y="5847"/>
                  </a:lnTo>
                  <a:lnTo>
                    <a:pt x="2783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7" name="Google Shape;3897;p38"/>
            <p:cNvSpPr/>
            <p:nvPr/>
          </p:nvSpPr>
          <p:spPr>
            <a:xfrm>
              <a:off x="2219175" y="942900"/>
              <a:ext cx="620600" cy="657500"/>
            </a:xfrm>
            <a:custGeom>
              <a:avLst/>
              <a:gdLst/>
              <a:ahLst/>
              <a:cxnLst/>
              <a:rect l="l" t="t" r="r" b="b"/>
              <a:pathLst>
                <a:path w="24824" h="26300" extrusionOk="0">
                  <a:moveTo>
                    <a:pt x="20017" y="0"/>
                  </a:moveTo>
                  <a:lnTo>
                    <a:pt x="19686" y="337"/>
                  </a:lnTo>
                  <a:lnTo>
                    <a:pt x="24354" y="4969"/>
                  </a:lnTo>
                  <a:lnTo>
                    <a:pt x="24354" y="13033"/>
                  </a:lnTo>
                  <a:lnTo>
                    <a:pt x="19965" y="17452"/>
                  </a:lnTo>
                  <a:lnTo>
                    <a:pt x="18068" y="17452"/>
                  </a:lnTo>
                  <a:lnTo>
                    <a:pt x="9756" y="25828"/>
                  </a:lnTo>
                  <a:lnTo>
                    <a:pt x="7976" y="25828"/>
                  </a:lnTo>
                  <a:lnTo>
                    <a:pt x="6910" y="24770"/>
                  </a:lnTo>
                  <a:lnTo>
                    <a:pt x="6910" y="24053"/>
                  </a:lnTo>
                  <a:lnTo>
                    <a:pt x="785" y="17974"/>
                  </a:lnTo>
                  <a:cubicBezTo>
                    <a:pt x="788" y="17955"/>
                    <a:pt x="790" y="17938"/>
                    <a:pt x="790" y="17919"/>
                  </a:cubicBezTo>
                  <a:cubicBezTo>
                    <a:pt x="790" y="17701"/>
                    <a:pt x="614" y="17521"/>
                    <a:pt x="396" y="17521"/>
                  </a:cubicBezTo>
                  <a:cubicBezTo>
                    <a:pt x="177" y="17521"/>
                    <a:pt x="1" y="17701"/>
                    <a:pt x="1" y="17919"/>
                  </a:cubicBezTo>
                  <a:cubicBezTo>
                    <a:pt x="1" y="18137"/>
                    <a:pt x="177" y="18314"/>
                    <a:pt x="396" y="18314"/>
                  </a:cubicBezTo>
                  <a:cubicBezTo>
                    <a:pt x="415" y="18314"/>
                    <a:pt x="434" y="18311"/>
                    <a:pt x="454" y="18308"/>
                  </a:cubicBezTo>
                  <a:lnTo>
                    <a:pt x="6438" y="24249"/>
                  </a:lnTo>
                  <a:lnTo>
                    <a:pt x="6438" y="24966"/>
                  </a:lnTo>
                  <a:lnTo>
                    <a:pt x="7780" y="26300"/>
                  </a:lnTo>
                  <a:lnTo>
                    <a:pt x="9952" y="26300"/>
                  </a:lnTo>
                  <a:lnTo>
                    <a:pt x="18264" y="17924"/>
                  </a:lnTo>
                  <a:lnTo>
                    <a:pt x="20161" y="17924"/>
                  </a:lnTo>
                  <a:lnTo>
                    <a:pt x="24823" y="13226"/>
                  </a:lnTo>
                  <a:lnTo>
                    <a:pt x="24823" y="4773"/>
                  </a:lnTo>
                  <a:lnTo>
                    <a:pt x="20017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8" name="Google Shape;3898;p38"/>
            <p:cNvSpPr/>
            <p:nvPr/>
          </p:nvSpPr>
          <p:spPr>
            <a:xfrm>
              <a:off x="2314900" y="1643925"/>
              <a:ext cx="46275" cy="185800"/>
            </a:xfrm>
            <a:custGeom>
              <a:avLst/>
              <a:gdLst/>
              <a:ahLst/>
              <a:cxnLst/>
              <a:rect l="l" t="t" r="r" b="b"/>
              <a:pathLst>
                <a:path w="1851" h="7432" extrusionOk="0">
                  <a:moveTo>
                    <a:pt x="340" y="6874"/>
                  </a:moveTo>
                  <a:cubicBezTo>
                    <a:pt x="462" y="6874"/>
                    <a:pt x="561" y="6974"/>
                    <a:pt x="561" y="7095"/>
                  </a:cubicBezTo>
                  <a:cubicBezTo>
                    <a:pt x="561" y="7217"/>
                    <a:pt x="462" y="7316"/>
                    <a:pt x="340" y="7316"/>
                  </a:cubicBezTo>
                  <a:cubicBezTo>
                    <a:pt x="219" y="7316"/>
                    <a:pt x="119" y="7217"/>
                    <a:pt x="119" y="7095"/>
                  </a:cubicBezTo>
                  <a:cubicBezTo>
                    <a:pt x="119" y="6974"/>
                    <a:pt x="219" y="6874"/>
                    <a:pt x="340" y="6874"/>
                  </a:cubicBezTo>
                  <a:close/>
                  <a:moveTo>
                    <a:pt x="1731" y="1"/>
                  </a:moveTo>
                  <a:lnTo>
                    <a:pt x="1731" y="5505"/>
                  </a:lnTo>
                  <a:lnTo>
                    <a:pt x="522" y="6811"/>
                  </a:lnTo>
                  <a:cubicBezTo>
                    <a:pt x="470" y="6775"/>
                    <a:pt x="406" y="6756"/>
                    <a:pt x="340" y="6756"/>
                  </a:cubicBezTo>
                  <a:cubicBezTo>
                    <a:pt x="152" y="6756"/>
                    <a:pt x="1" y="6907"/>
                    <a:pt x="1" y="7095"/>
                  </a:cubicBezTo>
                  <a:cubicBezTo>
                    <a:pt x="1" y="7280"/>
                    <a:pt x="152" y="7432"/>
                    <a:pt x="340" y="7432"/>
                  </a:cubicBezTo>
                  <a:cubicBezTo>
                    <a:pt x="525" y="7432"/>
                    <a:pt x="677" y="7280"/>
                    <a:pt x="677" y="7095"/>
                  </a:cubicBezTo>
                  <a:cubicBezTo>
                    <a:pt x="677" y="7018"/>
                    <a:pt x="652" y="6949"/>
                    <a:pt x="608" y="6891"/>
                  </a:cubicBezTo>
                  <a:lnTo>
                    <a:pt x="1850" y="5552"/>
                  </a:lnTo>
                  <a:lnTo>
                    <a:pt x="1850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9" name="Google Shape;3899;p38"/>
            <p:cNvSpPr/>
            <p:nvPr/>
          </p:nvSpPr>
          <p:spPr>
            <a:xfrm>
              <a:off x="1462050" y="1917500"/>
              <a:ext cx="120650" cy="192425"/>
            </a:xfrm>
            <a:custGeom>
              <a:avLst/>
              <a:gdLst/>
              <a:ahLst/>
              <a:cxnLst/>
              <a:rect l="l" t="t" r="r" b="b"/>
              <a:pathLst>
                <a:path w="4826" h="7697" extrusionOk="0">
                  <a:moveTo>
                    <a:pt x="329" y="0"/>
                  </a:moveTo>
                  <a:lnTo>
                    <a:pt x="0" y="340"/>
                  </a:lnTo>
                  <a:lnTo>
                    <a:pt x="4196" y="4395"/>
                  </a:lnTo>
                  <a:lnTo>
                    <a:pt x="4196" y="6984"/>
                  </a:lnTo>
                  <a:cubicBezTo>
                    <a:pt x="4100" y="7059"/>
                    <a:pt x="4036" y="7172"/>
                    <a:pt x="4036" y="7302"/>
                  </a:cubicBezTo>
                  <a:cubicBezTo>
                    <a:pt x="4036" y="7520"/>
                    <a:pt x="4213" y="7696"/>
                    <a:pt x="4431" y="7696"/>
                  </a:cubicBezTo>
                  <a:cubicBezTo>
                    <a:pt x="4649" y="7696"/>
                    <a:pt x="4826" y="7520"/>
                    <a:pt x="4826" y="7302"/>
                  </a:cubicBezTo>
                  <a:cubicBezTo>
                    <a:pt x="4826" y="7172"/>
                    <a:pt x="4762" y="7059"/>
                    <a:pt x="4666" y="6987"/>
                  </a:cubicBezTo>
                  <a:lnTo>
                    <a:pt x="4666" y="4193"/>
                  </a:lnTo>
                  <a:lnTo>
                    <a:pt x="329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0" name="Google Shape;3900;p38"/>
            <p:cNvSpPr/>
            <p:nvPr/>
          </p:nvSpPr>
          <p:spPr>
            <a:xfrm>
              <a:off x="2272600" y="978500"/>
              <a:ext cx="44250" cy="418450"/>
            </a:xfrm>
            <a:custGeom>
              <a:avLst/>
              <a:gdLst/>
              <a:ahLst/>
              <a:cxnLst/>
              <a:rect l="l" t="t" r="r" b="b"/>
              <a:pathLst>
                <a:path w="1770" h="16738" extrusionOk="0">
                  <a:moveTo>
                    <a:pt x="1430" y="16180"/>
                  </a:moveTo>
                  <a:cubicBezTo>
                    <a:pt x="1552" y="16180"/>
                    <a:pt x="1651" y="16280"/>
                    <a:pt x="1651" y="16401"/>
                  </a:cubicBezTo>
                  <a:cubicBezTo>
                    <a:pt x="1651" y="16522"/>
                    <a:pt x="1552" y="16622"/>
                    <a:pt x="1430" y="16622"/>
                  </a:cubicBezTo>
                  <a:cubicBezTo>
                    <a:pt x="1309" y="16622"/>
                    <a:pt x="1210" y="16522"/>
                    <a:pt x="1210" y="16401"/>
                  </a:cubicBezTo>
                  <a:cubicBezTo>
                    <a:pt x="1210" y="16280"/>
                    <a:pt x="1309" y="16180"/>
                    <a:pt x="1430" y="16180"/>
                  </a:cubicBezTo>
                  <a:close/>
                  <a:moveTo>
                    <a:pt x="0" y="1"/>
                  </a:moveTo>
                  <a:lnTo>
                    <a:pt x="0" y="12282"/>
                  </a:lnTo>
                  <a:lnTo>
                    <a:pt x="1372" y="13643"/>
                  </a:lnTo>
                  <a:lnTo>
                    <a:pt x="1372" y="16067"/>
                  </a:lnTo>
                  <a:cubicBezTo>
                    <a:pt x="1212" y="16095"/>
                    <a:pt x="1094" y="16233"/>
                    <a:pt x="1094" y="16401"/>
                  </a:cubicBezTo>
                  <a:cubicBezTo>
                    <a:pt x="1094" y="16586"/>
                    <a:pt x="1245" y="16738"/>
                    <a:pt x="1430" y="16738"/>
                  </a:cubicBezTo>
                  <a:cubicBezTo>
                    <a:pt x="1618" y="16738"/>
                    <a:pt x="1770" y="16586"/>
                    <a:pt x="1770" y="16401"/>
                  </a:cubicBezTo>
                  <a:cubicBezTo>
                    <a:pt x="1770" y="16233"/>
                    <a:pt x="1648" y="16095"/>
                    <a:pt x="1491" y="16067"/>
                  </a:cubicBezTo>
                  <a:lnTo>
                    <a:pt x="1491" y="13596"/>
                  </a:lnTo>
                  <a:lnTo>
                    <a:pt x="119" y="12235"/>
                  </a:lnTo>
                  <a:lnTo>
                    <a:pt x="119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1" name="Google Shape;3901;p38"/>
            <p:cNvSpPr/>
            <p:nvPr/>
          </p:nvSpPr>
          <p:spPr>
            <a:xfrm>
              <a:off x="1932575" y="993200"/>
              <a:ext cx="192700" cy="1062825"/>
            </a:xfrm>
            <a:custGeom>
              <a:avLst/>
              <a:gdLst/>
              <a:ahLst/>
              <a:cxnLst/>
              <a:rect l="l" t="t" r="r" b="b"/>
              <a:pathLst>
                <a:path w="7708" h="42513" extrusionOk="0">
                  <a:moveTo>
                    <a:pt x="7371" y="41952"/>
                  </a:moveTo>
                  <a:cubicBezTo>
                    <a:pt x="7492" y="41952"/>
                    <a:pt x="7589" y="42051"/>
                    <a:pt x="7589" y="42173"/>
                  </a:cubicBezTo>
                  <a:cubicBezTo>
                    <a:pt x="7589" y="42294"/>
                    <a:pt x="7492" y="42394"/>
                    <a:pt x="7371" y="42394"/>
                  </a:cubicBezTo>
                  <a:cubicBezTo>
                    <a:pt x="7250" y="42394"/>
                    <a:pt x="7150" y="42294"/>
                    <a:pt x="7150" y="42173"/>
                  </a:cubicBezTo>
                  <a:cubicBezTo>
                    <a:pt x="7150" y="42051"/>
                    <a:pt x="7250" y="41952"/>
                    <a:pt x="7371" y="41952"/>
                  </a:cubicBezTo>
                  <a:close/>
                  <a:moveTo>
                    <a:pt x="1149" y="1"/>
                  </a:moveTo>
                  <a:lnTo>
                    <a:pt x="1149" y="4070"/>
                  </a:lnTo>
                  <a:lnTo>
                    <a:pt x="0" y="5226"/>
                  </a:lnTo>
                  <a:lnTo>
                    <a:pt x="0" y="25370"/>
                  </a:lnTo>
                  <a:lnTo>
                    <a:pt x="1372" y="26731"/>
                  </a:lnTo>
                  <a:lnTo>
                    <a:pt x="1372" y="29019"/>
                  </a:lnTo>
                  <a:lnTo>
                    <a:pt x="7310" y="34946"/>
                  </a:lnTo>
                  <a:lnTo>
                    <a:pt x="7310" y="41839"/>
                  </a:lnTo>
                  <a:cubicBezTo>
                    <a:pt x="7153" y="41869"/>
                    <a:pt x="7031" y="42007"/>
                    <a:pt x="7031" y="42173"/>
                  </a:cubicBezTo>
                  <a:cubicBezTo>
                    <a:pt x="7031" y="42361"/>
                    <a:pt x="7183" y="42512"/>
                    <a:pt x="7371" y="42512"/>
                  </a:cubicBezTo>
                  <a:cubicBezTo>
                    <a:pt x="7556" y="42512"/>
                    <a:pt x="7708" y="42361"/>
                    <a:pt x="7708" y="42173"/>
                  </a:cubicBezTo>
                  <a:cubicBezTo>
                    <a:pt x="7708" y="42007"/>
                    <a:pt x="7586" y="41869"/>
                    <a:pt x="7429" y="41839"/>
                  </a:cubicBezTo>
                  <a:lnTo>
                    <a:pt x="7429" y="34899"/>
                  </a:lnTo>
                  <a:lnTo>
                    <a:pt x="1491" y="28970"/>
                  </a:lnTo>
                  <a:lnTo>
                    <a:pt x="1491" y="26681"/>
                  </a:lnTo>
                  <a:lnTo>
                    <a:pt x="119" y="25320"/>
                  </a:lnTo>
                  <a:lnTo>
                    <a:pt x="119" y="5273"/>
                  </a:lnTo>
                  <a:lnTo>
                    <a:pt x="1265" y="4120"/>
                  </a:lnTo>
                  <a:lnTo>
                    <a:pt x="1265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2" name="Google Shape;3902;p38"/>
            <p:cNvSpPr/>
            <p:nvPr/>
          </p:nvSpPr>
          <p:spPr>
            <a:xfrm>
              <a:off x="2345275" y="1417575"/>
              <a:ext cx="393450" cy="629950"/>
            </a:xfrm>
            <a:custGeom>
              <a:avLst/>
              <a:gdLst/>
              <a:ahLst/>
              <a:cxnLst/>
              <a:rect l="l" t="t" r="r" b="b"/>
              <a:pathLst>
                <a:path w="15738" h="25198" extrusionOk="0">
                  <a:moveTo>
                    <a:pt x="15655" y="0"/>
                  </a:moveTo>
                  <a:lnTo>
                    <a:pt x="5731" y="9966"/>
                  </a:lnTo>
                  <a:lnTo>
                    <a:pt x="5714" y="9982"/>
                  </a:lnTo>
                  <a:lnTo>
                    <a:pt x="5714" y="16963"/>
                  </a:lnTo>
                  <a:lnTo>
                    <a:pt x="17" y="22689"/>
                  </a:lnTo>
                  <a:lnTo>
                    <a:pt x="0" y="22705"/>
                  </a:lnTo>
                  <a:lnTo>
                    <a:pt x="0" y="25198"/>
                  </a:lnTo>
                  <a:lnTo>
                    <a:pt x="119" y="25198"/>
                  </a:lnTo>
                  <a:lnTo>
                    <a:pt x="119" y="22752"/>
                  </a:lnTo>
                  <a:lnTo>
                    <a:pt x="5814" y="17030"/>
                  </a:lnTo>
                  <a:lnTo>
                    <a:pt x="5830" y="17013"/>
                  </a:lnTo>
                  <a:lnTo>
                    <a:pt x="5830" y="10029"/>
                  </a:lnTo>
                  <a:lnTo>
                    <a:pt x="15738" y="83"/>
                  </a:lnTo>
                  <a:lnTo>
                    <a:pt x="15655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3" name="Google Shape;3903;p38"/>
            <p:cNvSpPr/>
            <p:nvPr/>
          </p:nvSpPr>
          <p:spPr>
            <a:xfrm>
              <a:off x="2296000" y="978025"/>
              <a:ext cx="44175" cy="442475"/>
            </a:xfrm>
            <a:custGeom>
              <a:avLst/>
              <a:gdLst/>
              <a:ahLst/>
              <a:cxnLst/>
              <a:rect l="l" t="t" r="r" b="b"/>
              <a:pathLst>
                <a:path w="1767" h="17699" extrusionOk="0">
                  <a:moveTo>
                    <a:pt x="1430" y="17138"/>
                  </a:moveTo>
                  <a:cubicBezTo>
                    <a:pt x="1552" y="17138"/>
                    <a:pt x="1651" y="17237"/>
                    <a:pt x="1651" y="17359"/>
                  </a:cubicBezTo>
                  <a:cubicBezTo>
                    <a:pt x="1651" y="17480"/>
                    <a:pt x="1552" y="17579"/>
                    <a:pt x="1430" y="17579"/>
                  </a:cubicBezTo>
                  <a:cubicBezTo>
                    <a:pt x="1309" y="17579"/>
                    <a:pt x="1209" y="17480"/>
                    <a:pt x="1209" y="17359"/>
                  </a:cubicBezTo>
                  <a:cubicBezTo>
                    <a:pt x="1209" y="17237"/>
                    <a:pt x="1309" y="17138"/>
                    <a:pt x="1430" y="17138"/>
                  </a:cubicBezTo>
                  <a:close/>
                  <a:moveTo>
                    <a:pt x="0" y="1"/>
                  </a:moveTo>
                  <a:lnTo>
                    <a:pt x="0" y="9753"/>
                  </a:lnTo>
                  <a:lnTo>
                    <a:pt x="1372" y="11117"/>
                  </a:lnTo>
                  <a:lnTo>
                    <a:pt x="1372" y="17027"/>
                  </a:lnTo>
                  <a:lnTo>
                    <a:pt x="1369" y="17027"/>
                  </a:lnTo>
                  <a:cubicBezTo>
                    <a:pt x="1212" y="17055"/>
                    <a:pt x="1091" y="17193"/>
                    <a:pt x="1091" y="17359"/>
                  </a:cubicBezTo>
                  <a:cubicBezTo>
                    <a:pt x="1091" y="17546"/>
                    <a:pt x="1242" y="17698"/>
                    <a:pt x="1430" y="17698"/>
                  </a:cubicBezTo>
                  <a:cubicBezTo>
                    <a:pt x="1615" y="17698"/>
                    <a:pt x="1767" y="17546"/>
                    <a:pt x="1767" y="17359"/>
                  </a:cubicBezTo>
                  <a:cubicBezTo>
                    <a:pt x="1767" y="17193"/>
                    <a:pt x="1645" y="17055"/>
                    <a:pt x="1488" y="17027"/>
                  </a:cubicBezTo>
                  <a:lnTo>
                    <a:pt x="1488" y="11067"/>
                  </a:lnTo>
                  <a:lnTo>
                    <a:pt x="116" y="9704"/>
                  </a:lnTo>
                  <a:lnTo>
                    <a:pt x="116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4" name="Google Shape;3904;p38"/>
            <p:cNvSpPr/>
            <p:nvPr/>
          </p:nvSpPr>
          <p:spPr>
            <a:xfrm>
              <a:off x="1459000" y="1041375"/>
              <a:ext cx="299475" cy="684350"/>
            </a:xfrm>
            <a:custGeom>
              <a:avLst/>
              <a:gdLst/>
              <a:ahLst/>
              <a:cxnLst/>
              <a:rect l="l" t="t" r="r" b="b"/>
              <a:pathLst>
                <a:path w="11979" h="27374" extrusionOk="0">
                  <a:moveTo>
                    <a:pt x="11642" y="26816"/>
                  </a:moveTo>
                  <a:cubicBezTo>
                    <a:pt x="11763" y="26816"/>
                    <a:pt x="11863" y="26916"/>
                    <a:pt x="11863" y="27037"/>
                  </a:cubicBezTo>
                  <a:cubicBezTo>
                    <a:pt x="11863" y="27158"/>
                    <a:pt x="11763" y="27258"/>
                    <a:pt x="11642" y="27258"/>
                  </a:cubicBezTo>
                  <a:cubicBezTo>
                    <a:pt x="11520" y="27258"/>
                    <a:pt x="11421" y="27158"/>
                    <a:pt x="11421" y="27037"/>
                  </a:cubicBezTo>
                  <a:cubicBezTo>
                    <a:pt x="11421" y="26916"/>
                    <a:pt x="11520" y="26816"/>
                    <a:pt x="11642" y="26816"/>
                  </a:cubicBezTo>
                  <a:close/>
                  <a:moveTo>
                    <a:pt x="84" y="1"/>
                  </a:moveTo>
                  <a:lnTo>
                    <a:pt x="1" y="84"/>
                  </a:lnTo>
                  <a:lnTo>
                    <a:pt x="9373" y="9442"/>
                  </a:lnTo>
                  <a:lnTo>
                    <a:pt x="9373" y="24856"/>
                  </a:lnTo>
                  <a:lnTo>
                    <a:pt x="11363" y="26844"/>
                  </a:lnTo>
                  <a:cubicBezTo>
                    <a:pt x="11324" y="26896"/>
                    <a:pt x="11302" y="26965"/>
                    <a:pt x="11302" y="27037"/>
                  </a:cubicBezTo>
                  <a:cubicBezTo>
                    <a:pt x="11302" y="27222"/>
                    <a:pt x="11454" y="27374"/>
                    <a:pt x="11642" y="27374"/>
                  </a:cubicBezTo>
                  <a:cubicBezTo>
                    <a:pt x="11827" y="27374"/>
                    <a:pt x="11979" y="27222"/>
                    <a:pt x="11979" y="27037"/>
                  </a:cubicBezTo>
                  <a:cubicBezTo>
                    <a:pt x="11979" y="26849"/>
                    <a:pt x="11827" y="26697"/>
                    <a:pt x="11642" y="26697"/>
                  </a:cubicBezTo>
                  <a:cubicBezTo>
                    <a:pt x="11567" y="26697"/>
                    <a:pt x="11501" y="26720"/>
                    <a:pt x="11446" y="26758"/>
                  </a:cubicBezTo>
                  <a:lnTo>
                    <a:pt x="9492" y="24807"/>
                  </a:lnTo>
                  <a:lnTo>
                    <a:pt x="9492" y="9392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5" name="Google Shape;3905;p38"/>
            <p:cNvSpPr/>
            <p:nvPr/>
          </p:nvSpPr>
          <p:spPr>
            <a:xfrm>
              <a:off x="1479300" y="966925"/>
              <a:ext cx="291325" cy="642025"/>
            </a:xfrm>
            <a:custGeom>
              <a:avLst/>
              <a:gdLst/>
              <a:ahLst/>
              <a:cxnLst/>
              <a:rect l="l" t="t" r="r" b="b"/>
              <a:pathLst>
                <a:path w="11653" h="25681" extrusionOk="0">
                  <a:moveTo>
                    <a:pt x="326" y="0"/>
                  </a:moveTo>
                  <a:lnTo>
                    <a:pt x="1" y="337"/>
                  </a:lnTo>
                  <a:lnTo>
                    <a:pt x="11020" y="10992"/>
                  </a:lnTo>
                  <a:lnTo>
                    <a:pt x="11020" y="24972"/>
                  </a:lnTo>
                  <a:cubicBezTo>
                    <a:pt x="10924" y="25043"/>
                    <a:pt x="10860" y="25157"/>
                    <a:pt x="10860" y="25286"/>
                  </a:cubicBezTo>
                  <a:cubicBezTo>
                    <a:pt x="10860" y="25504"/>
                    <a:pt x="11037" y="25681"/>
                    <a:pt x="11258" y="25681"/>
                  </a:cubicBezTo>
                  <a:cubicBezTo>
                    <a:pt x="11476" y="25681"/>
                    <a:pt x="11653" y="25504"/>
                    <a:pt x="11653" y="25286"/>
                  </a:cubicBezTo>
                  <a:cubicBezTo>
                    <a:pt x="11653" y="25157"/>
                    <a:pt x="11589" y="25043"/>
                    <a:pt x="11492" y="24972"/>
                  </a:cubicBezTo>
                  <a:lnTo>
                    <a:pt x="11492" y="10794"/>
                  </a:lnTo>
                  <a:lnTo>
                    <a:pt x="326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6" name="Google Shape;3906;p38"/>
            <p:cNvSpPr/>
            <p:nvPr/>
          </p:nvSpPr>
          <p:spPr>
            <a:xfrm>
              <a:off x="1788750" y="1787275"/>
              <a:ext cx="19775" cy="19825"/>
            </a:xfrm>
            <a:custGeom>
              <a:avLst/>
              <a:gdLst/>
              <a:ahLst/>
              <a:cxnLst/>
              <a:rect l="l" t="t" r="r" b="b"/>
              <a:pathLst>
                <a:path w="791" h="793" extrusionOk="0">
                  <a:moveTo>
                    <a:pt x="395" y="0"/>
                  </a:moveTo>
                  <a:cubicBezTo>
                    <a:pt x="177" y="0"/>
                    <a:pt x="1" y="177"/>
                    <a:pt x="1" y="395"/>
                  </a:cubicBezTo>
                  <a:cubicBezTo>
                    <a:pt x="1" y="616"/>
                    <a:pt x="177" y="792"/>
                    <a:pt x="395" y="792"/>
                  </a:cubicBezTo>
                  <a:cubicBezTo>
                    <a:pt x="613" y="792"/>
                    <a:pt x="790" y="616"/>
                    <a:pt x="790" y="395"/>
                  </a:cubicBezTo>
                  <a:cubicBezTo>
                    <a:pt x="790" y="177"/>
                    <a:pt x="613" y="0"/>
                    <a:pt x="395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7" name="Google Shape;3907;p38"/>
            <p:cNvSpPr/>
            <p:nvPr/>
          </p:nvSpPr>
          <p:spPr>
            <a:xfrm>
              <a:off x="1400775" y="1164075"/>
              <a:ext cx="165650" cy="266975"/>
            </a:xfrm>
            <a:custGeom>
              <a:avLst/>
              <a:gdLst/>
              <a:ahLst/>
              <a:cxnLst/>
              <a:rect l="l" t="t" r="r" b="b"/>
              <a:pathLst>
                <a:path w="6626" h="10679" extrusionOk="0">
                  <a:moveTo>
                    <a:pt x="83" y="1"/>
                  </a:moveTo>
                  <a:lnTo>
                    <a:pt x="0" y="84"/>
                  </a:lnTo>
                  <a:lnTo>
                    <a:pt x="6509" y="6582"/>
                  </a:lnTo>
                  <a:lnTo>
                    <a:pt x="6509" y="10678"/>
                  </a:lnTo>
                  <a:lnTo>
                    <a:pt x="6625" y="10678"/>
                  </a:lnTo>
                  <a:lnTo>
                    <a:pt x="6625" y="6532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8" name="Google Shape;3908;p38"/>
            <p:cNvSpPr/>
            <p:nvPr/>
          </p:nvSpPr>
          <p:spPr>
            <a:xfrm>
              <a:off x="1424150" y="1156700"/>
              <a:ext cx="165675" cy="297675"/>
            </a:xfrm>
            <a:custGeom>
              <a:avLst/>
              <a:gdLst/>
              <a:ahLst/>
              <a:cxnLst/>
              <a:rect l="l" t="t" r="r" b="b"/>
              <a:pathLst>
                <a:path w="6627" h="11907" extrusionOk="0">
                  <a:moveTo>
                    <a:pt x="84" y="0"/>
                  </a:moveTo>
                  <a:lnTo>
                    <a:pt x="1" y="83"/>
                  </a:lnTo>
                  <a:lnTo>
                    <a:pt x="6507" y="6581"/>
                  </a:lnTo>
                  <a:lnTo>
                    <a:pt x="6507" y="11906"/>
                  </a:lnTo>
                  <a:lnTo>
                    <a:pt x="6626" y="11906"/>
                  </a:lnTo>
                  <a:lnTo>
                    <a:pt x="6626" y="6532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9" name="Google Shape;3909;p38"/>
            <p:cNvSpPr/>
            <p:nvPr/>
          </p:nvSpPr>
          <p:spPr>
            <a:xfrm>
              <a:off x="1813050" y="1812225"/>
              <a:ext cx="17400" cy="16925"/>
            </a:xfrm>
            <a:custGeom>
              <a:avLst/>
              <a:gdLst/>
              <a:ahLst/>
              <a:cxnLst/>
              <a:rect l="l" t="t" r="r" b="b"/>
              <a:pathLst>
                <a:path w="696" h="677" extrusionOk="0">
                  <a:moveTo>
                    <a:pt x="355" y="117"/>
                  </a:moveTo>
                  <a:cubicBezTo>
                    <a:pt x="414" y="117"/>
                    <a:pt x="471" y="138"/>
                    <a:pt x="514" y="181"/>
                  </a:cubicBezTo>
                  <a:cubicBezTo>
                    <a:pt x="569" y="236"/>
                    <a:pt x="591" y="316"/>
                    <a:pt x="572" y="393"/>
                  </a:cubicBezTo>
                  <a:cubicBezTo>
                    <a:pt x="552" y="471"/>
                    <a:pt x="489" y="534"/>
                    <a:pt x="414" y="551"/>
                  </a:cubicBezTo>
                  <a:cubicBezTo>
                    <a:pt x="395" y="555"/>
                    <a:pt x="376" y="558"/>
                    <a:pt x="358" y="558"/>
                  </a:cubicBezTo>
                  <a:cubicBezTo>
                    <a:pt x="299" y="558"/>
                    <a:pt x="244" y="535"/>
                    <a:pt x="202" y="493"/>
                  </a:cubicBezTo>
                  <a:cubicBezTo>
                    <a:pt x="160" y="451"/>
                    <a:pt x="136" y="396"/>
                    <a:pt x="136" y="338"/>
                  </a:cubicBezTo>
                  <a:cubicBezTo>
                    <a:pt x="136" y="319"/>
                    <a:pt x="138" y="300"/>
                    <a:pt x="144" y="283"/>
                  </a:cubicBezTo>
                  <a:cubicBezTo>
                    <a:pt x="160" y="206"/>
                    <a:pt x="227" y="142"/>
                    <a:pt x="301" y="123"/>
                  </a:cubicBezTo>
                  <a:cubicBezTo>
                    <a:pt x="319" y="119"/>
                    <a:pt x="337" y="117"/>
                    <a:pt x="355" y="117"/>
                  </a:cubicBezTo>
                  <a:close/>
                  <a:moveTo>
                    <a:pt x="356" y="0"/>
                  </a:moveTo>
                  <a:cubicBezTo>
                    <a:pt x="329" y="0"/>
                    <a:pt x="301" y="3"/>
                    <a:pt x="274" y="10"/>
                  </a:cubicBezTo>
                  <a:cubicBezTo>
                    <a:pt x="155" y="37"/>
                    <a:pt x="58" y="134"/>
                    <a:pt x="28" y="255"/>
                  </a:cubicBezTo>
                  <a:cubicBezTo>
                    <a:pt x="0" y="371"/>
                    <a:pt x="33" y="493"/>
                    <a:pt x="119" y="578"/>
                  </a:cubicBezTo>
                  <a:cubicBezTo>
                    <a:pt x="183" y="642"/>
                    <a:pt x="269" y="676"/>
                    <a:pt x="358" y="676"/>
                  </a:cubicBezTo>
                  <a:cubicBezTo>
                    <a:pt x="385" y="676"/>
                    <a:pt x="412" y="673"/>
                    <a:pt x="439" y="667"/>
                  </a:cubicBezTo>
                  <a:cubicBezTo>
                    <a:pt x="561" y="636"/>
                    <a:pt x="657" y="540"/>
                    <a:pt x="685" y="421"/>
                  </a:cubicBezTo>
                  <a:cubicBezTo>
                    <a:pt x="690" y="393"/>
                    <a:pt x="696" y="366"/>
                    <a:pt x="696" y="338"/>
                  </a:cubicBezTo>
                  <a:cubicBezTo>
                    <a:pt x="696" y="250"/>
                    <a:pt x="660" y="164"/>
                    <a:pt x="597" y="98"/>
                  </a:cubicBezTo>
                  <a:cubicBezTo>
                    <a:pt x="531" y="34"/>
                    <a:pt x="446" y="0"/>
                    <a:pt x="356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0" name="Google Shape;3910;p38"/>
            <p:cNvSpPr/>
            <p:nvPr/>
          </p:nvSpPr>
          <p:spPr>
            <a:xfrm>
              <a:off x="1889100" y="1038400"/>
              <a:ext cx="16925" cy="16950"/>
            </a:xfrm>
            <a:custGeom>
              <a:avLst/>
              <a:gdLst/>
              <a:ahLst/>
              <a:cxnLst/>
              <a:rect l="l" t="t" r="r" b="b"/>
              <a:pathLst>
                <a:path w="677" h="678" extrusionOk="0">
                  <a:moveTo>
                    <a:pt x="340" y="117"/>
                  </a:moveTo>
                  <a:cubicBezTo>
                    <a:pt x="461" y="117"/>
                    <a:pt x="561" y="216"/>
                    <a:pt x="561" y="338"/>
                  </a:cubicBezTo>
                  <a:cubicBezTo>
                    <a:pt x="561" y="459"/>
                    <a:pt x="461" y="559"/>
                    <a:pt x="340" y="559"/>
                  </a:cubicBezTo>
                  <a:cubicBezTo>
                    <a:pt x="218" y="559"/>
                    <a:pt x="119" y="459"/>
                    <a:pt x="119" y="338"/>
                  </a:cubicBezTo>
                  <a:cubicBezTo>
                    <a:pt x="119" y="216"/>
                    <a:pt x="218" y="117"/>
                    <a:pt x="340" y="117"/>
                  </a:cubicBezTo>
                  <a:close/>
                  <a:moveTo>
                    <a:pt x="340" y="1"/>
                  </a:moveTo>
                  <a:cubicBezTo>
                    <a:pt x="152" y="1"/>
                    <a:pt x="0" y="153"/>
                    <a:pt x="0" y="338"/>
                  </a:cubicBezTo>
                  <a:cubicBezTo>
                    <a:pt x="0" y="525"/>
                    <a:pt x="152" y="677"/>
                    <a:pt x="340" y="677"/>
                  </a:cubicBezTo>
                  <a:cubicBezTo>
                    <a:pt x="525" y="677"/>
                    <a:pt x="677" y="525"/>
                    <a:pt x="677" y="338"/>
                  </a:cubicBezTo>
                  <a:cubicBezTo>
                    <a:pt x="677" y="153"/>
                    <a:pt x="525" y="1"/>
                    <a:pt x="340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1" name="Google Shape;3911;p38"/>
            <p:cNvSpPr/>
            <p:nvPr/>
          </p:nvSpPr>
          <p:spPr>
            <a:xfrm>
              <a:off x="1836850" y="1835650"/>
              <a:ext cx="16925" cy="16925"/>
            </a:xfrm>
            <a:custGeom>
              <a:avLst/>
              <a:gdLst/>
              <a:ahLst/>
              <a:cxnLst/>
              <a:rect l="l" t="t" r="r" b="b"/>
              <a:pathLst>
                <a:path w="677" h="677" extrusionOk="0">
                  <a:moveTo>
                    <a:pt x="340" y="119"/>
                  </a:moveTo>
                  <a:cubicBezTo>
                    <a:pt x="462" y="119"/>
                    <a:pt x="561" y="218"/>
                    <a:pt x="561" y="340"/>
                  </a:cubicBezTo>
                  <a:cubicBezTo>
                    <a:pt x="561" y="461"/>
                    <a:pt x="462" y="561"/>
                    <a:pt x="340" y="561"/>
                  </a:cubicBezTo>
                  <a:cubicBezTo>
                    <a:pt x="219" y="561"/>
                    <a:pt x="119" y="461"/>
                    <a:pt x="119" y="340"/>
                  </a:cubicBezTo>
                  <a:cubicBezTo>
                    <a:pt x="119" y="218"/>
                    <a:pt x="219" y="119"/>
                    <a:pt x="340" y="119"/>
                  </a:cubicBezTo>
                  <a:close/>
                  <a:moveTo>
                    <a:pt x="340" y="0"/>
                  </a:moveTo>
                  <a:cubicBezTo>
                    <a:pt x="152" y="0"/>
                    <a:pt x="1" y="152"/>
                    <a:pt x="1" y="340"/>
                  </a:cubicBezTo>
                  <a:cubicBezTo>
                    <a:pt x="1" y="525"/>
                    <a:pt x="152" y="677"/>
                    <a:pt x="340" y="677"/>
                  </a:cubicBezTo>
                  <a:cubicBezTo>
                    <a:pt x="525" y="677"/>
                    <a:pt x="677" y="525"/>
                    <a:pt x="677" y="340"/>
                  </a:cubicBezTo>
                  <a:cubicBezTo>
                    <a:pt x="677" y="152"/>
                    <a:pt x="525" y="0"/>
                    <a:pt x="340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2" name="Google Shape;3912;p38"/>
            <p:cNvSpPr/>
            <p:nvPr/>
          </p:nvSpPr>
          <p:spPr>
            <a:xfrm>
              <a:off x="1889100" y="1068850"/>
              <a:ext cx="16925" cy="17000"/>
            </a:xfrm>
            <a:custGeom>
              <a:avLst/>
              <a:gdLst/>
              <a:ahLst/>
              <a:cxnLst/>
              <a:rect l="l" t="t" r="r" b="b"/>
              <a:pathLst>
                <a:path w="677" h="680" extrusionOk="0">
                  <a:moveTo>
                    <a:pt x="340" y="119"/>
                  </a:moveTo>
                  <a:cubicBezTo>
                    <a:pt x="461" y="119"/>
                    <a:pt x="561" y="218"/>
                    <a:pt x="561" y="340"/>
                  </a:cubicBezTo>
                  <a:cubicBezTo>
                    <a:pt x="561" y="461"/>
                    <a:pt x="461" y="561"/>
                    <a:pt x="340" y="561"/>
                  </a:cubicBezTo>
                  <a:cubicBezTo>
                    <a:pt x="218" y="561"/>
                    <a:pt x="119" y="461"/>
                    <a:pt x="119" y="340"/>
                  </a:cubicBezTo>
                  <a:cubicBezTo>
                    <a:pt x="119" y="218"/>
                    <a:pt x="218" y="119"/>
                    <a:pt x="340" y="119"/>
                  </a:cubicBezTo>
                  <a:close/>
                  <a:moveTo>
                    <a:pt x="340" y="0"/>
                  </a:moveTo>
                  <a:cubicBezTo>
                    <a:pt x="152" y="0"/>
                    <a:pt x="0" y="152"/>
                    <a:pt x="0" y="340"/>
                  </a:cubicBezTo>
                  <a:cubicBezTo>
                    <a:pt x="0" y="528"/>
                    <a:pt x="152" y="679"/>
                    <a:pt x="340" y="679"/>
                  </a:cubicBezTo>
                  <a:cubicBezTo>
                    <a:pt x="525" y="679"/>
                    <a:pt x="677" y="528"/>
                    <a:pt x="677" y="340"/>
                  </a:cubicBezTo>
                  <a:cubicBezTo>
                    <a:pt x="677" y="152"/>
                    <a:pt x="525" y="0"/>
                    <a:pt x="340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3" name="Google Shape;3913;p38"/>
            <p:cNvSpPr/>
            <p:nvPr/>
          </p:nvSpPr>
          <p:spPr>
            <a:xfrm>
              <a:off x="1611125" y="977275"/>
              <a:ext cx="373450" cy="868550"/>
            </a:xfrm>
            <a:custGeom>
              <a:avLst/>
              <a:gdLst/>
              <a:ahLst/>
              <a:cxnLst/>
              <a:rect l="l" t="t" r="r" b="b"/>
              <a:pathLst>
                <a:path w="14938" h="34742" extrusionOk="0">
                  <a:moveTo>
                    <a:pt x="14598" y="34181"/>
                  </a:moveTo>
                  <a:cubicBezTo>
                    <a:pt x="14719" y="34181"/>
                    <a:pt x="14818" y="34280"/>
                    <a:pt x="14818" y="34401"/>
                  </a:cubicBezTo>
                  <a:cubicBezTo>
                    <a:pt x="14818" y="34523"/>
                    <a:pt x="14719" y="34622"/>
                    <a:pt x="14598" y="34622"/>
                  </a:cubicBezTo>
                  <a:cubicBezTo>
                    <a:pt x="14476" y="34622"/>
                    <a:pt x="14377" y="34523"/>
                    <a:pt x="14377" y="34401"/>
                  </a:cubicBezTo>
                  <a:cubicBezTo>
                    <a:pt x="14377" y="34280"/>
                    <a:pt x="14476" y="34181"/>
                    <a:pt x="14598" y="34181"/>
                  </a:cubicBezTo>
                  <a:close/>
                  <a:moveTo>
                    <a:pt x="83" y="0"/>
                  </a:moveTo>
                  <a:lnTo>
                    <a:pt x="0" y="83"/>
                  </a:lnTo>
                  <a:lnTo>
                    <a:pt x="9355" y="9422"/>
                  </a:lnTo>
                  <a:lnTo>
                    <a:pt x="9355" y="29250"/>
                  </a:lnTo>
                  <a:lnTo>
                    <a:pt x="14322" y="34208"/>
                  </a:lnTo>
                  <a:cubicBezTo>
                    <a:pt x="14283" y="34263"/>
                    <a:pt x="14258" y="34330"/>
                    <a:pt x="14258" y="34401"/>
                  </a:cubicBezTo>
                  <a:cubicBezTo>
                    <a:pt x="14258" y="34589"/>
                    <a:pt x="14410" y="34741"/>
                    <a:pt x="14598" y="34741"/>
                  </a:cubicBezTo>
                  <a:cubicBezTo>
                    <a:pt x="14785" y="34741"/>
                    <a:pt x="14937" y="34589"/>
                    <a:pt x="14937" y="34401"/>
                  </a:cubicBezTo>
                  <a:cubicBezTo>
                    <a:pt x="14937" y="34214"/>
                    <a:pt x="14785" y="34062"/>
                    <a:pt x="14598" y="34062"/>
                  </a:cubicBezTo>
                  <a:cubicBezTo>
                    <a:pt x="14526" y="34062"/>
                    <a:pt x="14460" y="34087"/>
                    <a:pt x="14404" y="34125"/>
                  </a:cubicBezTo>
                  <a:lnTo>
                    <a:pt x="9471" y="29201"/>
                  </a:lnTo>
                  <a:lnTo>
                    <a:pt x="9471" y="9375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4" name="Google Shape;3914;p38"/>
            <p:cNvSpPr/>
            <p:nvPr/>
          </p:nvSpPr>
          <p:spPr>
            <a:xfrm>
              <a:off x="1695175" y="963875"/>
              <a:ext cx="377650" cy="901950"/>
            </a:xfrm>
            <a:custGeom>
              <a:avLst/>
              <a:gdLst/>
              <a:ahLst/>
              <a:cxnLst/>
              <a:rect l="l" t="t" r="r" b="b"/>
              <a:pathLst>
                <a:path w="15106" h="36078" extrusionOk="0">
                  <a:moveTo>
                    <a:pt x="332" y="1"/>
                  </a:moveTo>
                  <a:lnTo>
                    <a:pt x="0" y="335"/>
                  </a:lnTo>
                  <a:lnTo>
                    <a:pt x="3178" y="3490"/>
                  </a:lnTo>
                  <a:lnTo>
                    <a:pt x="7859" y="8136"/>
                  </a:lnTo>
                  <a:lnTo>
                    <a:pt x="7859" y="29215"/>
                  </a:lnTo>
                  <a:lnTo>
                    <a:pt x="14322" y="35628"/>
                  </a:lnTo>
                  <a:cubicBezTo>
                    <a:pt x="14319" y="35647"/>
                    <a:pt x="14316" y="35663"/>
                    <a:pt x="14316" y="35683"/>
                  </a:cubicBezTo>
                  <a:cubicBezTo>
                    <a:pt x="14316" y="35901"/>
                    <a:pt x="14493" y="36078"/>
                    <a:pt x="14711" y="36078"/>
                  </a:cubicBezTo>
                  <a:cubicBezTo>
                    <a:pt x="14929" y="36078"/>
                    <a:pt x="15106" y="35901"/>
                    <a:pt x="15106" y="35683"/>
                  </a:cubicBezTo>
                  <a:cubicBezTo>
                    <a:pt x="15106" y="35465"/>
                    <a:pt x="14929" y="35288"/>
                    <a:pt x="14711" y="35288"/>
                  </a:cubicBezTo>
                  <a:cubicBezTo>
                    <a:pt x="14692" y="35288"/>
                    <a:pt x="14672" y="35291"/>
                    <a:pt x="14653" y="35294"/>
                  </a:cubicBezTo>
                  <a:lnTo>
                    <a:pt x="8332" y="29019"/>
                  </a:lnTo>
                  <a:lnTo>
                    <a:pt x="8332" y="7940"/>
                  </a:lnTo>
                  <a:lnTo>
                    <a:pt x="8263" y="7871"/>
                  </a:lnTo>
                  <a:lnTo>
                    <a:pt x="3294" y="2938"/>
                  </a:lnTo>
                  <a:lnTo>
                    <a:pt x="332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5" name="Google Shape;3915;p38"/>
            <p:cNvSpPr/>
            <p:nvPr/>
          </p:nvSpPr>
          <p:spPr>
            <a:xfrm>
              <a:off x="1563900" y="991550"/>
              <a:ext cx="348000" cy="843075"/>
            </a:xfrm>
            <a:custGeom>
              <a:avLst/>
              <a:gdLst/>
              <a:ahLst/>
              <a:cxnLst/>
              <a:rect l="l" t="t" r="r" b="b"/>
              <a:pathLst>
                <a:path w="13920" h="33723" extrusionOk="0">
                  <a:moveTo>
                    <a:pt x="84" y="1"/>
                  </a:moveTo>
                  <a:lnTo>
                    <a:pt x="1" y="83"/>
                  </a:lnTo>
                  <a:lnTo>
                    <a:pt x="9376" y="9442"/>
                  </a:lnTo>
                  <a:lnTo>
                    <a:pt x="9376" y="29270"/>
                  </a:lnTo>
                  <a:lnTo>
                    <a:pt x="13837" y="33723"/>
                  </a:lnTo>
                  <a:lnTo>
                    <a:pt x="13919" y="33640"/>
                  </a:lnTo>
                  <a:lnTo>
                    <a:pt x="9491" y="29220"/>
                  </a:lnTo>
                  <a:lnTo>
                    <a:pt x="9491" y="9392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6" name="Google Shape;3916;p38"/>
            <p:cNvSpPr/>
            <p:nvPr/>
          </p:nvSpPr>
          <p:spPr>
            <a:xfrm>
              <a:off x="1587225" y="984175"/>
              <a:ext cx="367050" cy="861650"/>
            </a:xfrm>
            <a:custGeom>
              <a:avLst/>
              <a:gdLst/>
              <a:ahLst/>
              <a:cxnLst/>
              <a:rect l="l" t="t" r="r" b="b"/>
              <a:pathLst>
                <a:path w="14682" h="34466" extrusionOk="0">
                  <a:moveTo>
                    <a:pt x="14344" y="33905"/>
                  </a:moveTo>
                  <a:cubicBezTo>
                    <a:pt x="14466" y="33905"/>
                    <a:pt x="14565" y="34004"/>
                    <a:pt x="14565" y="34125"/>
                  </a:cubicBezTo>
                  <a:cubicBezTo>
                    <a:pt x="14565" y="34247"/>
                    <a:pt x="14466" y="34346"/>
                    <a:pt x="14344" y="34346"/>
                  </a:cubicBezTo>
                  <a:cubicBezTo>
                    <a:pt x="14223" y="34346"/>
                    <a:pt x="14124" y="34247"/>
                    <a:pt x="14124" y="34125"/>
                  </a:cubicBezTo>
                  <a:cubicBezTo>
                    <a:pt x="14124" y="34004"/>
                    <a:pt x="14223" y="33905"/>
                    <a:pt x="14344" y="33905"/>
                  </a:cubicBezTo>
                  <a:close/>
                  <a:moveTo>
                    <a:pt x="87" y="0"/>
                  </a:moveTo>
                  <a:lnTo>
                    <a:pt x="1" y="83"/>
                  </a:lnTo>
                  <a:lnTo>
                    <a:pt x="9376" y="9441"/>
                  </a:lnTo>
                  <a:lnTo>
                    <a:pt x="9376" y="29256"/>
                  </a:lnTo>
                  <a:lnTo>
                    <a:pt x="14066" y="33932"/>
                  </a:lnTo>
                  <a:cubicBezTo>
                    <a:pt x="14027" y="33987"/>
                    <a:pt x="14005" y="34054"/>
                    <a:pt x="14005" y="34125"/>
                  </a:cubicBezTo>
                  <a:cubicBezTo>
                    <a:pt x="14005" y="34313"/>
                    <a:pt x="14157" y="34465"/>
                    <a:pt x="14344" y="34465"/>
                  </a:cubicBezTo>
                  <a:cubicBezTo>
                    <a:pt x="14529" y="34465"/>
                    <a:pt x="14681" y="34313"/>
                    <a:pt x="14681" y="34125"/>
                  </a:cubicBezTo>
                  <a:cubicBezTo>
                    <a:pt x="14681" y="33941"/>
                    <a:pt x="14529" y="33789"/>
                    <a:pt x="14344" y="33789"/>
                  </a:cubicBezTo>
                  <a:cubicBezTo>
                    <a:pt x="14273" y="33789"/>
                    <a:pt x="14204" y="33811"/>
                    <a:pt x="14148" y="33849"/>
                  </a:cubicBezTo>
                  <a:lnTo>
                    <a:pt x="9494" y="29206"/>
                  </a:lnTo>
                  <a:lnTo>
                    <a:pt x="9494" y="9391"/>
                  </a:lnTo>
                  <a:lnTo>
                    <a:pt x="87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8">
    <p:spTree>
      <p:nvGrpSpPr>
        <p:cNvPr id="1" name="Shape 3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18" name="Google Shape;3918;p39"/>
          <p:cNvGrpSpPr/>
          <p:nvPr/>
        </p:nvGrpSpPr>
        <p:grpSpPr>
          <a:xfrm rot="-1799983">
            <a:off x="-669464" y="-554441"/>
            <a:ext cx="2835804" cy="2780472"/>
            <a:chOff x="1400775" y="920275"/>
            <a:chExt cx="1637475" cy="1605525"/>
          </a:xfrm>
        </p:grpSpPr>
        <p:sp>
          <p:nvSpPr>
            <p:cNvPr id="3919" name="Google Shape;3919;p39"/>
            <p:cNvSpPr/>
            <p:nvPr/>
          </p:nvSpPr>
          <p:spPr>
            <a:xfrm>
              <a:off x="2472400" y="990525"/>
              <a:ext cx="16925" cy="247025"/>
            </a:xfrm>
            <a:custGeom>
              <a:avLst/>
              <a:gdLst/>
              <a:ahLst/>
              <a:cxnLst/>
              <a:rect l="l" t="t" r="r" b="b"/>
              <a:pathLst>
                <a:path w="677" h="9881" extrusionOk="0">
                  <a:moveTo>
                    <a:pt x="337" y="9320"/>
                  </a:moveTo>
                  <a:cubicBezTo>
                    <a:pt x="458" y="9320"/>
                    <a:pt x="558" y="9419"/>
                    <a:pt x="558" y="9540"/>
                  </a:cubicBezTo>
                  <a:cubicBezTo>
                    <a:pt x="558" y="9662"/>
                    <a:pt x="458" y="9761"/>
                    <a:pt x="337" y="9761"/>
                  </a:cubicBezTo>
                  <a:cubicBezTo>
                    <a:pt x="215" y="9761"/>
                    <a:pt x="116" y="9662"/>
                    <a:pt x="116" y="9540"/>
                  </a:cubicBezTo>
                  <a:cubicBezTo>
                    <a:pt x="116" y="9419"/>
                    <a:pt x="215" y="9320"/>
                    <a:pt x="337" y="9320"/>
                  </a:cubicBezTo>
                  <a:close/>
                  <a:moveTo>
                    <a:pt x="279" y="0"/>
                  </a:moveTo>
                  <a:lnTo>
                    <a:pt x="279" y="9206"/>
                  </a:lnTo>
                  <a:cubicBezTo>
                    <a:pt x="122" y="9237"/>
                    <a:pt x="0" y="9375"/>
                    <a:pt x="0" y="9540"/>
                  </a:cubicBezTo>
                  <a:cubicBezTo>
                    <a:pt x="0" y="9728"/>
                    <a:pt x="152" y="9880"/>
                    <a:pt x="337" y="9880"/>
                  </a:cubicBezTo>
                  <a:cubicBezTo>
                    <a:pt x="525" y="9880"/>
                    <a:pt x="676" y="9728"/>
                    <a:pt x="676" y="9540"/>
                  </a:cubicBezTo>
                  <a:cubicBezTo>
                    <a:pt x="676" y="9375"/>
                    <a:pt x="555" y="9237"/>
                    <a:pt x="398" y="9206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0" name="Google Shape;3920;p39"/>
            <p:cNvSpPr/>
            <p:nvPr/>
          </p:nvSpPr>
          <p:spPr>
            <a:xfrm>
              <a:off x="2905300" y="1457050"/>
              <a:ext cx="73250" cy="126800"/>
            </a:xfrm>
            <a:custGeom>
              <a:avLst/>
              <a:gdLst/>
              <a:ahLst/>
              <a:cxnLst/>
              <a:rect l="l" t="t" r="r" b="b"/>
              <a:pathLst>
                <a:path w="2930" h="5072" extrusionOk="0">
                  <a:moveTo>
                    <a:pt x="337" y="4511"/>
                  </a:moveTo>
                  <a:cubicBezTo>
                    <a:pt x="459" y="4511"/>
                    <a:pt x="558" y="4610"/>
                    <a:pt x="558" y="4732"/>
                  </a:cubicBezTo>
                  <a:cubicBezTo>
                    <a:pt x="558" y="4853"/>
                    <a:pt x="459" y="4952"/>
                    <a:pt x="337" y="4952"/>
                  </a:cubicBezTo>
                  <a:cubicBezTo>
                    <a:pt x="216" y="4952"/>
                    <a:pt x="117" y="4853"/>
                    <a:pt x="117" y="4732"/>
                  </a:cubicBezTo>
                  <a:cubicBezTo>
                    <a:pt x="117" y="4610"/>
                    <a:pt x="216" y="4511"/>
                    <a:pt x="337" y="4511"/>
                  </a:cubicBezTo>
                  <a:close/>
                  <a:moveTo>
                    <a:pt x="509" y="0"/>
                  </a:moveTo>
                  <a:lnTo>
                    <a:pt x="279" y="232"/>
                  </a:lnTo>
                  <a:lnTo>
                    <a:pt x="279" y="4400"/>
                  </a:lnTo>
                  <a:cubicBezTo>
                    <a:pt x="119" y="4428"/>
                    <a:pt x="1" y="4566"/>
                    <a:pt x="1" y="4732"/>
                  </a:cubicBezTo>
                  <a:cubicBezTo>
                    <a:pt x="1" y="4919"/>
                    <a:pt x="152" y="5071"/>
                    <a:pt x="337" y="5071"/>
                  </a:cubicBezTo>
                  <a:cubicBezTo>
                    <a:pt x="525" y="5071"/>
                    <a:pt x="677" y="4919"/>
                    <a:pt x="677" y="4732"/>
                  </a:cubicBezTo>
                  <a:cubicBezTo>
                    <a:pt x="677" y="4566"/>
                    <a:pt x="556" y="4428"/>
                    <a:pt x="398" y="4400"/>
                  </a:cubicBezTo>
                  <a:lnTo>
                    <a:pt x="398" y="279"/>
                  </a:lnTo>
                  <a:lnTo>
                    <a:pt x="558" y="119"/>
                  </a:lnTo>
                  <a:lnTo>
                    <a:pt x="2930" y="119"/>
                  </a:lnTo>
                  <a:lnTo>
                    <a:pt x="2930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1" name="Google Shape;3921;p39"/>
            <p:cNvSpPr/>
            <p:nvPr/>
          </p:nvSpPr>
          <p:spPr>
            <a:xfrm>
              <a:off x="2400400" y="1336750"/>
              <a:ext cx="16950" cy="16925"/>
            </a:xfrm>
            <a:custGeom>
              <a:avLst/>
              <a:gdLst/>
              <a:ahLst/>
              <a:cxnLst/>
              <a:rect l="l" t="t" r="r" b="b"/>
              <a:pathLst>
                <a:path w="678" h="677" extrusionOk="0">
                  <a:moveTo>
                    <a:pt x="340" y="119"/>
                  </a:moveTo>
                  <a:cubicBezTo>
                    <a:pt x="462" y="119"/>
                    <a:pt x="561" y="219"/>
                    <a:pt x="561" y="340"/>
                  </a:cubicBezTo>
                  <a:cubicBezTo>
                    <a:pt x="561" y="462"/>
                    <a:pt x="462" y="561"/>
                    <a:pt x="340" y="561"/>
                  </a:cubicBezTo>
                  <a:cubicBezTo>
                    <a:pt x="219" y="561"/>
                    <a:pt x="120" y="462"/>
                    <a:pt x="120" y="340"/>
                  </a:cubicBezTo>
                  <a:cubicBezTo>
                    <a:pt x="120" y="219"/>
                    <a:pt x="219" y="119"/>
                    <a:pt x="340" y="119"/>
                  </a:cubicBezTo>
                  <a:close/>
                  <a:moveTo>
                    <a:pt x="340" y="1"/>
                  </a:moveTo>
                  <a:cubicBezTo>
                    <a:pt x="153" y="1"/>
                    <a:pt x="1" y="152"/>
                    <a:pt x="1" y="340"/>
                  </a:cubicBezTo>
                  <a:cubicBezTo>
                    <a:pt x="1" y="525"/>
                    <a:pt x="153" y="677"/>
                    <a:pt x="340" y="677"/>
                  </a:cubicBezTo>
                  <a:cubicBezTo>
                    <a:pt x="525" y="677"/>
                    <a:pt x="677" y="525"/>
                    <a:pt x="677" y="340"/>
                  </a:cubicBezTo>
                  <a:cubicBezTo>
                    <a:pt x="677" y="152"/>
                    <a:pt x="525" y="1"/>
                    <a:pt x="340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2" name="Google Shape;3922;p39"/>
            <p:cNvSpPr/>
            <p:nvPr/>
          </p:nvSpPr>
          <p:spPr>
            <a:xfrm>
              <a:off x="2727800" y="1624750"/>
              <a:ext cx="310450" cy="193250"/>
            </a:xfrm>
            <a:custGeom>
              <a:avLst/>
              <a:gdLst/>
              <a:ahLst/>
              <a:cxnLst/>
              <a:rect l="l" t="t" r="r" b="b"/>
              <a:pathLst>
                <a:path w="12418" h="7730" extrusionOk="0">
                  <a:moveTo>
                    <a:pt x="12083" y="0"/>
                  </a:moveTo>
                  <a:lnTo>
                    <a:pt x="5036" y="7100"/>
                  </a:lnTo>
                  <a:lnTo>
                    <a:pt x="710" y="7100"/>
                  </a:lnTo>
                  <a:cubicBezTo>
                    <a:pt x="638" y="7004"/>
                    <a:pt x="525" y="6940"/>
                    <a:pt x="395" y="6940"/>
                  </a:cubicBezTo>
                  <a:cubicBezTo>
                    <a:pt x="177" y="6940"/>
                    <a:pt x="1" y="7117"/>
                    <a:pt x="1" y="7335"/>
                  </a:cubicBezTo>
                  <a:cubicBezTo>
                    <a:pt x="1" y="7553"/>
                    <a:pt x="177" y="7730"/>
                    <a:pt x="395" y="7730"/>
                  </a:cubicBezTo>
                  <a:cubicBezTo>
                    <a:pt x="525" y="7730"/>
                    <a:pt x="638" y="7669"/>
                    <a:pt x="710" y="7572"/>
                  </a:cubicBezTo>
                  <a:lnTo>
                    <a:pt x="5232" y="7572"/>
                  </a:lnTo>
                  <a:lnTo>
                    <a:pt x="12417" y="331"/>
                  </a:lnTo>
                  <a:lnTo>
                    <a:pt x="12083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3" name="Google Shape;3923;p39"/>
            <p:cNvSpPr/>
            <p:nvPr/>
          </p:nvSpPr>
          <p:spPr>
            <a:xfrm>
              <a:off x="2400400" y="1367250"/>
              <a:ext cx="16950" cy="16950"/>
            </a:xfrm>
            <a:custGeom>
              <a:avLst/>
              <a:gdLst/>
              <a:ahLst/>
              <a:cxnLst/>
              <a:rect l="l" t="t" r="r" b="b"/>
              <a:pathLst>
                <a:path w="678" h="678" extrusionOk="0">
                  <a:moveTo>
                    <a:pt x="340" y="119"/>
                  </a:moveTo>
                  <a:cubicBezTo>
                    <a:pt x="462" y="119"/>
                    <a:pt x="561" y="219"/>
                    <a:pt x="561" y="340"/>
                  </a:cubicBezTo>
                  <a:cubicBezTo>
                    <a:pt x="561" y="462"/>
                    <a:pt x="462" y="558"/>
                    <a:pt x="340" y="558"/>
                  </a:cubicBezTo>
                  <a:cubicBezTo>
                    <a:pt x="219" y="558"/>
                    <a:pt x="120" y="462"/>
                    <a:pt x="120" y="340"/>
                  </a:cubicBezTo>
                  <a:cubicBezTo>
                    <a:pt x="120" y="219"/>
                    <a:pt x="219" y="119"/>
                    <a:pt x="340" y="119"/>
                  </a:cubicBezTo>
                  <a:close/>
                  <a:moveTo>
                    <a:pt x="340" y="1"/>
                  </a:moveTo>
                  <a:cubicBezTo>
                    <a:pt x="153" y="1"/>
                    <a:pt x="1" y="153"/>
                    <a:pt x="1" y="340"/>
                  </a:cubicBezTo>
                  <a:cubicBezTo>
                    <a:pt x="1" y="525"/>
                    <a:pt x="153" y="677"/>
                    <a:pt x="340" y="677"/>
                  </a:cubicBezTo>
                  <a:cubicBezTo>
                    <a:pt x="525" y="677"/>
                    <a:pt x="677" y="525"/>
                    <a:pt x="677" y="340"/>
                  </a:cubicBezTo>
                  <a:cubicBezTo>
                    <a:pt x="677" y="153"/>
                    <a:pt x="525" y="1"/>
                    <a:pt x="340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4" name="Google Shape;3924;p39"/>
            <p:cNvSpPr/>
            <p:nvPr/>
          </p:nvSpPr>
          <p:spPr>
            <a:xfrm>
              <a:off x="2399025" y="1396800"/>
              <a:ext cx="19775" cy="19825"/>
            </a:xfrm>
            <a:custGeom>
              <a:avLst/>
              <a:gdLst/>
              <a:ahLst/>
              <a:cxnLst/>
              <a:rect l="l" t="t" r="r" b="b"/>
              <a:pathLst>
                <a:path w="791" h="793" extrusionOk="0">
                  <a:moveTo>
                    <a:pt x="395" y="0"/>
                  </a:moveTo>
                  <a:cubicBezTo>
                    <a:pt x="177" y="0"/>
                    <a:pt x="1" y="177"/>
                    <a:pt x="1" y="398"/>
                  </a:cubicBezTo>
                  <a:cubicBezTo>
                    <a:pt x="1" y="616"/>
                    <a:pt x="177" y="793"/>
                    <a:pt x="395" y="793"/>
                  </a:cubicBezTo>
                  <a:cubicBezTo>
                    <a:pt x="613" y="793"/>
                    <a:pt x="790" y="616"/>
                    <a:pt x="790" y="398"/>
                  </a:cubicBezTo>
                  <a:cubicBezTo>
                    <a:pt x="790" y="177"/>
                    <a:pt x="613" y="0"/>
                    <a:pt x="395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5" name="Google Shape;3925;p39"/>
            <p:cNvSpPr/>
            <p:nvPr/>
          </p:nvSpPr>
          <p:spPr>
            <a:xfrm>
              <a:off x="2391725" y="990525"/>
              <a:ext cx="83725" cy="512775"/>
            </a:xfrm>
            <a:custGeom>
              <a:avLst/>
              <a:gdLst/>
              <a:ahLst/>
              <a:cxnLst/>
              <a:rect l="l" t="t" r="r" b="b"/>
              <a:pathLst>
                <a:path w="3349" h="20511" extrusionOk="0">
                  <a:moveTo>
                    <a:pt x="0" y="0"/>
                  </a:moveTo>
                  <a:lnTo>
                    <a:pt x="0" y="8988"/>
                  </a:lnTo>
                  <a:lnTo>
                    <a:pt x="2716" y="11685"/>
                  </a:lnTo>
                  <a:lnTo>
                    <a:pt x="2716" y="19801"/>
                  </a:lnTo>
                  <a:cubicBezTo>
                    <a:pt x="2620" y="19873"/>
                    <a:pt x="2556" y="19986"/>
                    <a:pt x="2556" y="20116"/>
                  </a:cubicBezTo>
                  <a:cubicBezTo>
                    <a:pt x="2556" y="20334"/>
                    <a:pt x="2733" y="20511"/>
                    <a:pt x="2951" y="20511"/>
                  </a:cubicBezTo>
                  <a:cubicBezTo>
                    <a:pt x="3169" y="20511"/>
                    <a:pt x="3349" y="20334"/>
                    <a:pt x="3349" y="20116"/>
                  </a:cubicBezTo>
                  <a:cubicBezTo>
                    <a:pt x="3349" y="19986"/>
                    <a:pt x="3285" y="19873"/>
                    <a:pt x="3188" y="19801"/>
                  </a:cubicBezTo>
                  <a:lnTo>
                    <a:pt x="3188" y="11489"/>
                  </a:lnTo>
                  <a:lnTo>
                    <a:pt x="472" y="8792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6" name="Google Shape;3926;p39"/>
            <p:cNvSpPr/>
            <p:nvPr/>
          </p:nvSpPr>
          <p:spPr>
            <a:xfrm>
              <a:off x="2688525" y="1369200"/>
              <a:ext cx="297400" cy="472550"/>
            </a:xfrm>
            <a:custGeom>
              <a:avLst/>
              <a:gdLst/>
              <a:ahLst/>
              <a:cxnLst/>
              <a:rect l="l" t="t" r="r" b="b"/>
              <a:pathLst>
                <a:path w="11896" h="18902" extrusionOk="0">
                  <a:moveTo>
                    <a:pt x="338" y="18341"/>
                  </a:moveTo>
                  <a:cubicBezTo>
                    <a:pt x="459" y="18341"/>
                    <a:pt x="559" y="18440"/>
                    <a:pt x="559" y="18562"/>
                  </a:cubicBezTo>
                  <a:cubicBezTo>
                    <a:pt x="559" y="18683"/>
                    <a:pt x="459" y="18782"/>
                    <a:pt x="338" y="18782"/>
                  </a:cubicBezTo>
                  <a:cubicBezTo>
                    <a:pt x="216" y="18782"/>
                    <a:pt x="117" y="18683"/>
                    <a:pt x="117" y="18562"/>
                  </a:cubicBezTo>
                  <a:cubicBezTo>
                    <a:pt x="117" y="18440"/>
                    <a:pt x="216" y="18341"/>
                    <a:pt x="338" y="18341"/>
                  </a:cubicBezTo>
                  <a:close/>
                  <a:moveTo>
                    <a:pt x="7051" y="0"/>
                  </a:moveTo>
                  <a:lnTo>
                    <a:pt x="5202" y="1863"/>
                  </a:lnTo>
                  <a:lnTo>
                    <a:pt x="5202" y="8196"/>
                  </a:lnTo>
                  <a:lnTo>
                    <a:pt x="280" y="13154"/>
                  </a:lnTo>
                  <a:lnTo>
                    <a:pt x="280" y="18228"/>
                  </a:lnTo>
                  <a:cubicBezTo>
                    <a:pt x="120" y="18258"/>
                    <a:pt x="1" y="18396"/>
                    <a:pt x="1" y="18562"/>
                  </a:cubicBezTo>
                  <a:cubicBezTo>
                    <a:pt x="1" y="18749"/>
                    <a:pt x="153" y="18901"/>
                    <a:pt x="338" y="18901"/>
                  </a:cubicBezTo>
                  <a:cubicBezTo>
                    <a:pt x="525" y="18901"/>
                    <a:pt x="677" y="18749"/>
                    <a:pt x="677" y="18562"/>
                  </a:cubicBezTo>
                  <a:cubicBezTo>
                    <a:pt x="677" y="18396"/>
                    <a:pt x="556" y="18258"/>
                    <a:pt x="398" y="18228"/>
                  </a:cubicBezTo>
                  <a:lnTo>
                    <a:pt x="398" y="13201"/>
                  </a:lnTo>
                  <a:lnTo>
                    <a:pt x="5318" y="8243"/>
                  </a:lnTo>
                  <a:lnTo>
                    <a:pt x="5318" y="1913"/>
                  </a:lnTo>
                  <a:lnTo>
                    <a:pt x="7101" y="116"/>
                  </a:lnTo>
                  <a:lnTo>
                    <a:pt x="11896" y="116"/>
                  </a:lnTo>
                  <a:lnTo>
                    <a:pt x="11896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7" name="Google Shape;3927;p39"/>
            <p:cNvSpPr/>
            <p:nvPr/>
          </p:nvSpPr>
          <p:spPr>
            <a:xfrm>
              <a:off x="2425675" y="990525"/>
              <a:ext cx="16925" cy="200575"/>
            </a:xfrm>
            <a:custGeom>
              <a:avLst/>
              <a:gdLst/>
              <a:ahLst/>
              <a:cxnLst/>
              <a:rect l="l" t="t" r="r" b="b"/>
              <a:pathLst>
                <a:path w="677" h="8023" extrusionOk="0">
                  <a:moveTo>
                    <a:pt x="337" y="7465"/>
                  </a:moveTo>
                  <a:cubicBezTo>
                    <a:pt x="458" y="7465"/>
                    <a:pt x="558" y="7564"/>
                    <a:pt x="558" y="7685"/>
                  </a:cubicBezTo>
                  <a:cubicBezTo>
                    <a:pt x="558" y="7807"/>
                    <a:pt x="458" y="7906"/>
                    <a:pt x="337" y="7906"/>
                  </a:cubicBezTo>
                  <a:cubicBezTo>
                    <a:pt x="216" y="7906"/>
                    <a:pt x="116" y="7807"/>
                    <a:pt x="116" y="7685"/>
                  </a:cubicBezTo>
                  <a:cubicBezTo>
                    <a:pt x="116" y="7564"/>
                    <a:pt x="216" y="7465"/>
                    <a:pt x="337" y="7465"/>
                  </a:cubicBezTo>
                  <a:close/>
                  <a:moveTo>
                    <a:pt x="279" y="0"/>
                  </a:moveTo>
                  <a:lnTo>
                    <a:pt x="279" y="7351"/>
                  </a:lnTo>
                  <a:cubicBezTo>
                    <a:pt x="122" y="7379"/>
                    <a:pt x="0" y="7517"/>
                    <a:pt x="0" y="7685"/>
                  </a:cubicBezTo>
                  <a:cubicBezTo>
                    <a:pt x="0" y="7870"/>
                    <a:pt x="149" y="8022"/>
                    <a:pt x="337" y="8022"/>
                  </a:cubicBezTo>
                  <a:cubicBezTo>
                    <a:pt x="525" y="8022"/>
                    <a:pt x="677" y="7870"/>
                    <a:pt x="677" y="7685"/>
                  </a:cubicBezTo>
                  <a:cubicBezTo>
                    <a:pt x="677" y="7520"/>
                    <a:pt x="555" y="7382"/>
                    <a:pt x="398" y="7351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8" name="Google Shape;3928;p39"/>
            <p:cNvSpPr/>
            <p:nvPr/>
          </p:nvSpPr>
          <p:spPr>
            <a:xfrm>
              <a:off x="2664875" y="1345800"/>
              <a:ext cx="321000" cy="519675"/>
            </a:xfrm>
            <a:custGeom>
              <a:avLst/>
              <a:gdLst/>
              <a:ahLst/>
              <a:cxnLst/>
              <a:rect l="l" t="t" r="r" b="b"/>
              <a:pathLst>
                <a:path w="12840" h="20787" extrusionOk="0">
                  <a:moveTo>
                    <a:pt x="340" y="20229"/>
                  </a:moveTo>
                  <a:cubicBezTo>
                    <a:pt x="461" y="20229"/>
                    <a:pt x="560" y="20329"/>
                    <a:pt x="560" y="20450"/>
                  </a:cubicBezTo>
                  <a:cubicBezTo>
                    <a:pt x="560" y="20571"/>
                    <a:pt x="461" y="20668"/>
                    <a:pt x="340" y="20668"/>
                  </a:cubicBezTo>
                  <a:cubicBezTo>
                    <a:pt x="218" y="20668"/>
                    <a:pt x="119" y="20571"/>
                    <a:pt x="119" y="20450"/>
                  </a:cubicBezTo>
                  <a:cubicBezTo>
                    <a:pt x="119" y="20329"/>
                    <a:pt x="218" y="20229"/>
                    <a:pt x="340" y="20229"/>
                  </a:cubicBezTo>
                  <a:close/>
                  <a:moveTo>
                    <a:pt x="7685" y="0"/>
                  </a:moveTo>
                  <a:lnTo>
                    <a:pt x="5201" y="2501"/>
                  </a:lnTo>
                  <a:lnTo>
                    <a:pt x="5201" y="8834"/>
                  </a:lnTo>
                  <a:lnTo>
                    <a:pt x="279" y="13792"/>
                  </a:lnTo>
                  <a:lnTo>
                    <a:pt x="279" y="20116"/>
                  </a:lnTo>
                  <a:cubicBezTo>
                    <a:pt x="122" y="20144"/>
                    <a:pt x="0" y="20282"/>
                    <a:pt x="0" y="20450"/>
                  </a:cubicBezTo>
                  <a:cubicBezTo>
                    <a:pt x="0" y="20635"/>
                    <a:pt x="152" y="20787"/>
                    <a:pt x="340" y="20787"/>
                  </a:cubicBezTo>
                  <a:cubicBezTo>
                    <a:pt x="525" y="20787"/>
                    <a:pt x="676" y="20635"/>
                    <a:pt x="676" y="20450"/>
                  </a:cubicBezTo>
                  <a:cubicBezTo>
                    <a:pt x="676" y="20282"/>
                    <a:pt x="555" y="20144"/>
                    <a:pt x="398" y="20116"/>
                  </a:cubicBezTo>
                  <a:lnTo>
                    <a:pt x="398" y="13839"/>
                  </a:lnTo>
                  <a:lnTo>
                    <a:pt x="5320" y="8881"/>
                  </a:lnTo>
                  <a:lnTo>
                    <a:pt x="5320" y="2551"/>
                  </a:lnTo>
                  <a:lnTo>
                    <a:pt x="7732" y="119"/>
                  </a:lnTo>
                  <a:lnTo>
                    <a:pt x="12839" y="119"/>
                  </a:lnTo>
                  <a:lnTo>
                    <a:pt x="12839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9" name="Google Shape;3929;p39"/>
            <p:cNvSpPr/>
            <p:nvPr/>
          </p:nvSpPr>
          <p:spPr>
            <a:xfrm>
              <a:off x="2449000" y="990525"/>
              <a:ext cx="16925" cy="223825"/>
            </a:xfrm>
            <a:custGeom>
              <a:avLst/>
              <a:gdLst/>
              <a:ahLst/>
              <a:cxnLst/>
              <a:rect l="l" t="t" r="r" b="b"/>
              <a:pathLst>
                <a:path w="677" h="8953" extrusionOk="0">
                  <a:moveTo>
                    <a:pt x="340" y="8392"/>
                  </a:moveTo>
                  <a:cubicBezTo>
                    <a:pt x="461" y="8392"/>
                    <a:pt x="561" y="8491"/>
                    <a:pt x="561" y="8613"/>
                  </a:cubicBezTo>
                  <a:cubicBezTo>
                    <a:pt x="561" y="8734"/>
                    <a:pt x="461" y="8834"/>
                    <a:pt x="340" y="8834"/>
                  </a:cubicBezTo>
                  <a:cubicBezTo>
                    <a:pt x="218" y="8834"/>
                    <a:pt x="119" y="8734"/>
                    <a:pt x="119" y="8613"/>
                  </a:cubicBezTo>
                  <a:cubicBezTo>
                    <a:pt x="119" y="8491"/>
                    <a:pt x="218" y="8392"/>
                    <a:pt x="340" y="8392"/>
                  </a:cubicBezTo>
                  <a:close/>
                  <a:moveTo>
                    <a:pt x="279" y="0"/>
                  </a:moveTo>
                  <a:lnTo>
                    <a:pt x="279" y="8279"/>
                  </a:lnTo>
                  <a:cubicBezTo>
                    <a:pt x="122" y="8307"/>
                    <a:pt x="0" y="8445"/>
                    <a:pt x="0" y="8613"/>
                  </a:cubicBezTo>
                  <a:cubicBezTo>
                    <a:pt x="0" y="8801"/>
                    <a:pt x="152" y="8952"/>
                    <a:pt x="340" y="8952"/>
                  </a:cubicBezTo>
                  <a:cubicBezTo>
                    <a:pt x="525" y="8952"/>
                    <a:pt x="677" y="8801"/>
                    <a:pt x="677" y="8613"/>
                  </a:cubicBezTo>
                  <a:cubicBezTo>
                    <a:pt x="677" y="8447"/>
                    <a:pt x="555" y="8309"/>
                    <a:pt x="398" y="8282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0" name="Google Shape;3930;p39"/>
            <p:cNvSpPr/>
            <p:nvPr/>
          </p:nvSpPr>
          <p:spPr>
            <a:xfrm>
              <a:off x="2729175" y="1591350"/>
              <a:ext cx="290575" cy="188775"/>
            </a:xfrm>
            <a:custGeom>
              <a:avLst/>
              <a:gdLst/>
              <a:ahLst/>
              <a:cxnLst/>
              <a:rect l="l" t="t" r="r" b="b"/>
              <a:pathLst>
                <a:path w="11623" h="7551" extrusionOk="0">
                  <a:moveTo>
                    <a:pt x="340" y="6990"/>
                  </a:moveTo>
                  <a:cubicBezTo>
                    <a:pt x="462" y="6990"/>
                    <a:pt x="561" y="7089"/>
                    <a:pt x="561" y="7210"/>
                  </a:cubicBezTo>
                  <a:cubicBezTo>
                    <a:pt x="561" y="7332"/>
                    <a:pt x="462" y="7431"/>
                    <a:pt x="340" y="7431"/>
                  </a:cubicBezTo>
                  <a:cubicBezTo>
                    <a:pt x="219" y="7431"/>
                    <a:pt x="120" y="7332"/>
                    <a:pt x="120" y="7210"/>
                  </a:cubicBezTo>
                  <a:cubicBezTo>
                    <a:pt x="120" y="7089"/>
                    <a:pt x="219" y="6990"/>
                    <a:pt x="340" y="6990"/>
                  </a:cubicBezTo>
                  <a:close/>
                  <a:moveTo>
                    <a:pt x="11540" y="0"/>
                  </a:moveTo>
                  <a:lnTo>
                    <a:pt x="4440" y="7153"/>
                  </a:lnTo>
                  <a:lnTo>
                    <a:pt x="672" y="7153"/>
                  </a:lnTo>
                  <a:cubicBezTo>
                    <a:pt x="644" y="6995"/>
                    <a:pt x="506" y="6874"/>
                    <a:pt x="340" y="6874"/>
                  </a:cubicBezTo>
                  <a:cubicBezTo>
                    <a:pt x="153" y="6874"/>
                    <a:pt x="1" y="7026"/>
                    <a:pt x="1" y="7210"/>
                  </a:cubicBezTo>
                  <a:cubicBezTo>
                    <a:pt x="1" y="7398"/>
                    <a:pt x="153" y="7550"/>
                    <a:pt x="340" y="7550"/>
                  </a:cubicBezTo>
                  <a:cubicBezTo>
                    <a:pt x="506" y="7550"/>
                    <a:pt x="644" y="7429"/>
                    <a:pt x="672" y="7271"/>
                  </a:cubicBezTo>
                  <a:lnTo>
                    <a:pt x="4489" y="7271"/>
                  </a:lnTo>
                  <a:lnTo>
                    <a:pt x="11623" y="83"/>
                  </a:lnTo>
                  <a:lnTo>
                    <a:pt x="11540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1" name="Google Shape;3931;p39"/>
            <p:cNvSpPr/>
            <p:nvPr/>
          </p:nvSpPr>
          <p:spPr>
            <a:xfrm>
              <a:off x="2509525" y="995475"/>
              <a:ext cx="2925" cy="79675"/>
            </a:xfrm>
            <a:custGeom>
              <a:avLst/>
              <a:gdLst/>
              <a:ahLst/>
              <a:cxnLst/>
              <a:rect l="l" t="t" r="r" b="b"/>
              <a:pathLst>
                <a:path w="117" h="3187" extrusionOk="0">
                  <a:moveTo>
                    <a:pt x="0" y="1"/>
                  </a:moveTo>
                  <a:lnTo>
                    <a:pt x="0" y="3187"/>
                  </a:lnTo>
                  <a:lnTo>
                    <a:pt x="116" y="3187"/>
                  </a:lnTo>
                  <a:lnTo>
                    <a:pt x="116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2" name="Google Shape;3932;p39"/>
            <p:cNvSpPr/>
            <p:nvPr/>
          </p:nvSpPr>
          <p:spPr>
            <a:xfrm>
              <a:off x="2924150" y="920275"/>
              <a:ext cx="16925" cy="305050"/>
            </a:xfrm>
            <a:custGeom>
              <a:avLst/>
              <a:gdLst/>
              <a:ahLst/>
              <a:cxnLst/>
              <a:rect l="l" t="t" r="r" b="b"/>
              <a:pathLst>
                <a:path w="677" h="12202" extrusionOk="0">
                  <a:moveTo>
                    <a:pt x="337" y="11644"/>
                  </a:moveTo>
                  <a:cubicBezTo>
                    <a:pt x="459" y="11644"/>
                    <a:pt x="558" y="11743"/>
                    <a:pt x="558" y="11865"/>
                  </a:cubicBezTo>
                  <a:cubicBezTo>
                    <a:pt x="558" y="11983"/>
                    <a:pt x="459" y="12083"/>
                    <a:pt x="337" y="12083"/>
                  </a:cubicBezTo>
                  <a:cubicBezTo>
                    <a:pt x="216" y="12083"/>
                    <a:pt x="116" y="11983"/>
                    <a:pt x="116" y="11865"/>
                  </a:cubicBezTo>
                  <a:cubicBezTo>
                    <a:pt x="116" y="11740"/>
                    <a:pt x="216" y="11644"/>
                    <a:pt x="337" y="11644"/>
                  </a:cubicBezTo>
                  <a:close/>
                  <a:moveTo>
                    <a:pt x="279" y="0"/>
                  </a:moveTo>
                  <a:lnTo>
                    <a:pt x="279" y="11531"/>
                  </a:lnTo>
                  <a:cubicBezTo>
                    <a:pt x="122" y="11558"/>
                    <a:pt x="0" y="11696"/>
                    <a:pt x="0" y="11862"/>
                  </a:cubicBezTo>
                  <a:cubicBezTo>
                    <a:pt x="0" y="12050"/>
                    <a:pt x="152" y="12201"/>
                    <a:pt x="337" y="12201"/>
                  </a:cubicBezTo>
                  <a:cubicBezTo>
                    <a:pt x="525" y="12201"/>
                    <a:pt x="677" y="12050"/>
                    <a:pt x="677" y="11865"/>
                  </a:cubicBezTo>
                  <a:cubicBezTo>
                    <a:pt x="677" y="11696"/>
                    <a:pt x="555" y="11558"/>
                    <a:pt x="398" y="11531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3" name="Google Shape;3933;p39"/>
            <p:cNvSpPr/>
            <p:nvPr/>
          </p:nvSpPr>
          <p:spPr>
            <a:xfrm>
              <a:off x="2922700" y="1256975"/>
              <a:ext cx="19825" cy="19825"/>
            </a:xfrm>
            <a:custGeom>
              <a:avLst/>
              <a:gdLst/>
              <a:ahLst/>
              <a:cxnLst/>
              <a:rect l="l" t="t" r="r" b="b"/>
              <a:pathLst>
                <a:path w="793" h="793" extrusionOk="0">
                  <a:moveTo>
                    <a:pt x="395" y="0"/>
                  </a:moveTo>
                  <a:cubicBezTo>
                    <a:pt x="177" y="0"/>
                    <a:pt x="0" y="177"/>
                    <a:pt x="0" y="398"/>
                  </a:cubicBezTo>
                  <a:cubicBezTo>
                    <a:pt x="0" y="616"/>
                    <a:pt x="177" y="793"/>
                    <a:pt x="395" y="793"/>
                  </a:cubicBezTo>
                  <a:cubicBezTo>
                    <a:pt x="613" y="793"/>
                    <a:pt x="793" y="616"/>
                    <a:pt x="793" y="398"/>
                  </a:cubicBezTo>
                  <a:cubicBezTo>
                    <a:pt x="793" y="177"/>
                    <a:pt x="613" y="0"/>
                    <a:pt x="395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4" name="Google Shape;3934;p39"/>
            <p:cNvSpPr/>
            <p:nvPr/>
          </p:nvSpPr>
          <p:spPr>
            <a:xfrm>
              <a:off x="2540425" y="988450"/>
              <a:ext cx="61950" cy="148050"/>
            </a:xfrm>
            <a:custGeom>
              <a:avLst/>
              <a:gdLst/>
              <a:ahLst/>
              <a:cxnLst/>
              <a:rect l="l" t="t" r="r" b="b"/>
              <a:pathLst>
                <a:path w="2478" h="5922" extrusionOk="0">
                  <a:moveTo>
                    <a:pt x="332" y="0"/>
                  </a:moveTo>
                  <a:lnTo>
                    <a:pt x="1" y="337"/>
                  </a:lnTo>
                  <a:lnTo>
                    <a:pt x="1845" y="2167"/>
                  </a:lnTo>
                  <a:lnTo>
                    <a:pt x="1845" y="5212"/>
                  </a:lnTo>
                  <a:cubicBezTo>
                    <a:pt x="1748" y="5284"/>
                    <a:pt x="1685" y="5397"/>
                    <a:pt x="1685" y="5527"/>
                  </a:cubicBezTo>
                  <a:cubicBezTo>
                    <a:pt x="1685" y="5745"/>
                    <a:pt x="1861" y="5922"/>
                    <a:pt x="2080" y="5922"/>
                  </a:cubicBezTo>
                  <a:cubicBezTo>
                    <a:pt x="2300" y="5922"/>
                    <a:pt x="2477" y="5745"/>
                    <a:pt x="2477" y="5527"/>
                  </a:cubicBezTo>
                  <a:cubicBezTo>
                    <a:pt x="2477" y="5397"/>
                    <a:pt x="2414" y="5284"/>
                    <a:pt x="2317" y="5212"/>
                  </a:cubicBezTo>
                  <a:lnTo>
                    <a:pt x="2317" y="1971"/>
                  </a:lnTo>
                  <a:lnTo>
                    <a:pt x="332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5" name="Google Shape;3935;p39"/>
            <p:cNvSpPr/>
            <p:nvPr/>
          </p:nvSpPr>
          <p:spPr>
            <a:xfrm>
              <a:off x="2653900" y="991625"/>
              <a:ext cx="102975" cy="318925"/>
            </a:xfrm>
            <a:custGeom>
              <a:avLst/>
              <a:gdLst/>
              <a:ahLst/>
              <a:cxnLst/>
              <a:rect l="l" t="t" r="r" b="b"/>
              <a:pathLst>
                <a:path w="4119" h="12757" extrusionOk="0">
                  <a:moveTo>
                    <a:pt x="2004" y="0"/>
                  </a:moveTo>
                  <a:lnTo>
                    <a:pt x="1921" y="83"/>
                  </a:lnTo>
                  <a:lnTo>
                    <a:pt x="4003" y="2148"/>
                  </a:lnTo>
                  <a:lnTo>
                    <a:pt x="4003" y="8227"/>
                  </a:lnTo>
                  <a:lnTo>
                    <a:pt x="17" y="12229"/>
                  </a:lnTo>
                  <a:lnTo>
                    <a:pt x="0" y="12246"/>
                  </a:lnTo>
                  <a:lnTo>
                    <a:pt x="0" y="12757"/>
                  </a:lnTo>
                  <a:lnTo>
                    <a:pt x="119" y="12757"/>
                  </a:lnTo>
                  <a:lnTo>
                    <a:pt x="119" y="12296"/>
                  </a:lnTo>
                  <a:lnTo>
                    <a:pt x="4102" y="8293"/>
                  </a:lnTo>
                  <a:lnTo>
                    <a:pt x="4119" y="8276"/>
                  </a:lnTo>
                  <a:lnTo>
                    <a:pt x="4119" y="2098"/>
                  </a:lnTo>
                  <a:lnTo>
                    <a:pt x="2004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6" name="Google Shape;3936;p39"/>
            <p:cNvSpPr/>
            <p:nvPr/>
          </p:nvSpPr>
          <p:spPr>
            <a:xfrm>
              <a:off x="2509575" y="1544750"/>
              <a:ext cx="229150" cy="477175"/>
            </a:xfrm>
            <a:custGeom>
              <a:avLst/>
              <a:gdLst/>
              <a:ahLst/>
              <a:cxnLst/>
              <a:rect l="l" t="t" r="r" b="b"/>
              <a:pathLst>
                <a:path w="9166" h="19087" extrusionOk="0">
                  <a:moveTo>
                    <a:pt x="341" y="18526"/>
                  </a:moveTo>
                  <a:cubicBezTo>
                    <a:pt x="462" y="18526"/>
                    <a:pt x="561" y="18626"/>
                    <a:pt x="561" y="18747"/>
                  </a:cubicBezTo>
                  <a:cubicBezTo>
                    <a:pt x="561" y="18869"/>
                    <a:pt x="462" y="18968"/>
                    <a:pt x="341" y="18968"/>
                  </a:cubicBezTo>
                  <a:cubicBezTo>
                    <a:pt x="219" y="18968"/>
                    <a:pt x="120" y="18869"/>
                    <a:pt x="120" y="18747"/>
                  </a:cubicBezTo>
                  <a:cubicBezTo>
                    <a:pt x="120" y="18626"/>
                    <a:pt x="219" y="18526"/>
                    <a:pt x="341" y="18526"/>
                  </a:cubicBezTo>
                  <a:close/>
                  <a:moveTo>
                    <a:pt x="9083" y="1"/>
                  </a:moveTo>
                  <a:lnTo>
                    <a:pt x="4172" y="4945"/>
                  </a:lnTo>
                  <a:lnTo>
                    <a:pt x="4172" y="14803"/>
                  </a:lnTo>
                  <a:lnTo>
                    <a:pt x="534" y="18468"/>
                  </a:lnTo>
                  <a:cubicBezTo>
                    <a:pt x="479" y="18433"/>
                    <a:pt x="412" y="18408"/>
                    <a:pt x="341" y="18408"/>
                  </a:cubicBezTo>
                  <a:cubicBezTo>
                    <a:pt x="153" y="18408"/>
                    <a:pt x="1" y="18560"/>
                    <a:pt x="1" y="18747"/>
                  </a:cubicBezTo>
                  <a:cubicBezTo>
                    <a:pt x="1" y="18935"/>
                    <a:pt x="153" y="19087"/>
                    <a:pt x="341" y="19087"/>
                  </a:cubicBezTo>
                  <a:cubicBezTo>
                    <a:pt x="528" y="19087"/>
                    <a:pt x="680" y="18935"/>
                    <a:pt x="680" y="18747"/>
                  </a:cubicBezTo>
                  <a:cubicBezTo>
                    <a:pt x="680" y="18675"/>
                    <a:pt x="655" y="18609"/>
                    <a:pt x="617" y="18551"/>
                  </a:cubicBezTo>
                  <a:lnTo>
                    <a:pt x="4291" y="14849"/>
                  </a:lnTo>
                  <a:lnTo>
                    <a:pt x="4291" y="4994"/>
                  </a:lnTo>
                  <a:lnTo>
                    <a:pt x="9166" y="84"/>
                  </a:lnTo>
                  <a:lnTo>
                    <a:pt x="9083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7" name="Google Shape;3937;p39"/>
            <p:cNvSpPr/>
            <p:nvPr/>
          </p:nvSpPr>
          <p:spPr>
            <a:xfrm>
              <a:off x="2495850" y="1043600"/>
              <a:ext cx="244675" cy="458250"/>
            </a:xfrm>
            <a:custGeom>
              <a:avLst/>
              <a:gdLst/>
              <a:ahLst/>
              <a:cxnLst/>
              <a:rect l="l" t="t" r="r" b="b"/>
              <a:pathLst>
                <a:path w="9787" h="18330" extrusionOk="0">
                  <a:moveTo>
                    <a:pt x="9447" y="119"/>
                  </a:moveTo>
                  <a:cubicBezTo>
                    <a:pt x="9569" y="119"/>
                    <a:pt x="9668" y="218"/>
                    <a:pt x="9668" y="340"/>
                  </a:cubicBezTo>
                  <a:cubicBezTo>
                    <a:pt x="9668" y="461"/>
                    <a:pt x="9569" y="560"/>
                    <a:pt x="9447" y="560"/>
                  </a:cubicBezTo>
                  <a:cubicBezTo>
                    <a:pt x="9326" y="560"/>
                    <a:pt x="9229" y="461"/>
                    <a:pt x="9229" y="340"/>
                  </a:cubicBezTo>
                  <a:cubicBezTo>
                    <a:pt x="9229" y="218"/>
                    <a:pt x="9326" y="119"/>
                    <a:pt x="9447" y="119"/>
                  </a:cubicBezTo>
                  <a:close/>
                  <a:moveTo>
                    <a:pt x="337" y="17772"/>
                  </a:moveTo>
                  <a:cubicBezTo>
                    <a:pt x="459" y="17772"/>
                    <a:pt x="558" y="17871"/>
                    <a:pt x="558" y="17993"/>
                  </a:cubicBezTo>
                  <a:cubicBezTo>
                    <a:pt x="558" y="18114"/>
                    <a:pt x="459" y="18214"/>
                    <a:pt x="337" y="18214"/>
                  </a:cubicBezTo>
                  <a:cubicBezTo>
                    <a:pt x="216" y="18214"/>
                    <a:pt x="117" y="18114"/>
                    <a:pt x="117" y="17993"/>
                  </a:cubicBezTo>
                  <a:cubicBezTo>
                    <a:pt x="117" y="17871"/>
                    <a:pt x="216" y="17772"/>
                    <a:pt x="337" y="17772"/>
                  </a:cubicBezTo>
                  <a:close/>
                  <a:moveTo>
                    <a:pt x="9447" y="0"/>
                  </a:moveTo>
                  <a:cubicBezTo>
                    <a:pt x="9262" y="0"/>
                    <a:pt x="9110" y="152"/>
                    <a:pt x="9110" y="340"/>
                  </a:cubicBezTo>
                  <a:cubicBezTo>
                    <a:pt x="9110" y="505"/>
                    <a:pt x="9232" y="643"/>
                    <a:pt x="9389" y="671"/>
                  </a:cubicBezTo>
                  <a:lnTo>
                    <a:pt x="9389" y="5855"/>
                  </a:lnTo>
                  <a:lnTo>
                    <a:pt x="5386" y="9872"/>
                  </a:lnTo>
                  <a:lnTo>
                    <a:pt x="5386" y="10929"/>
                  </a:lnTo>
                  <a:lnTo>
                    <a:pt x="1444" y="14887"/>
                  </a:lnTo>
                  <a:lnTo>
                    <a:pt x="1428" y="14904"/>
                  </a:lnTo>
                  <a:lnTo>
                    <a:pt x="1428" y="16817"/>
                  </a:lnTo>
                  <a:lnTo>
                    <a:pt x="531" y="17717"/>
                  </a:lnTo>
                  <a:cubicBezTo>
                    <a:pt x="475" y="17678"/>
                    <a:pt x="409" y="17653"/>
                    <a:pt x="337" y="17653"/>
                  </a:cubicBezTo>
                  <a:cubicBezTo>
                    <a:pt x="152" y="17653"/>
                    <a:pt x="1" y="17805"/>
                    <a:pt x="1" y="17993"/>
                  </a:cubicBezTo>
                  <a:cubicBezTo>
                    <a:pt x="1" y="18181"/>
                    <a:pt x="152" y="18330"/>
                    <a:pt x="337" y="18330"/>
                  </a:cubicBezTo>
                  <a:cubicBezTo>
                    <a:pt x="525" y="18330"/>
                    <a:pt x="677" y="18178"/>
                    <a:pt x="677" y="17993"/>
                  </a:cubicBezTo>
                  <a:cubicBezTo>
                    <a:pt x="677" y="17921"/>
                    <a:pt x="655" y="17855"/>
                    <a:pt x="613" y="17800"/>
                  </a:cubicBezTo>
                  <a:lnTo>
                    <a:pt x="1544" y="16864"/>
                  </a:lnTo>
                  <a:lnTo>
                    <a:pt x="1544" y="14954"/>
                  </a:lnTo>
                  <a:lnTo>
                    <a:pt x="5489" y="10995"/>
                  </a:lnTo>
                  <a:lnTo>
                    <a:pt x="5505" y="10976"/>
                  </a:lnTo>
                  <a:lnTo>
                    <a:pt x="5505" y="9921"/>
                  </a:lnTo>
                  <a:lnTo>
                    <a:pt x="9508" y="5902"/>
                  </a:lnTo>
                  <a:lnTo>
                    <a:pt x="9508" y="671"/>
                  </a:lnTo>
                  <a:cubicBezTo>
                    <a:pt x="9665" y="643"/>
                    <a:pt x="9787" y="505"/>
                    <a:pt x="9787" y="340"/>
                  </a:cubicBezTo>
                  <a:cubicBezTo>
                    <a:pt x="9787" y="152"/>
                    <a:pt x="9635" y="0"/>
                    <a:pt x="9447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8" name="Google Shape;3938;p39"/>
            <p:cNvSpPr/>
            <p:nvPr/>
          </p:nvSpPr>
          <p:spPr>
            <a:xfrm>
              <a:off x="2877425" y="920275"/>
              <a:ext cx="16925" cy="305050"/>
            </a:xfrm>
            <a:custGeom>
              <a:avLst/>
              <a:gdLst/>
              <a:ahLst/>
              <a:cxnLst/>
              <a:rect l="l" t="t" r="r" b="b"/>
              <a:pathLst>
                <a:path w="677" h="12202" extrusionOk="0">
                  <a:moveTo>
                    <a:pt x="337" y="11644"/>
                  </a:moveTo>
                  <a:cubicBezTo>
                    <a:pt x="459" y="11644"/>
                    <a:pt x="558" y="11743"/>
                    <a:pt x="558" y="11865"/>
                  </a:cubicBezTo>
                  <a:cubicBezTo>
                    <a:pt x="558" y="11983"/>
                    <a:pt x="459" y="12083"/>
                    <a:pt x="337" y="12083"/>
                  </a:cubicBezTo>
                  <a:cubicBezTo>
                    <a:pt x="216" y="12083"/>
                    <a:pt x="116" y="11983"/>
                    <a:pt x="116" y="11865"/>
                  </a:cubicBezTo>
                  <a:cubicBezTo>
                    <a:pt x="116" y="11740"/>
                    <a:pt x="216" y="11644"/>
                    <a:pt x="337" y="11644"/>
                  </a:cubicBezTo>
                  <a:close/>
                  <a:moveTo>
                    <a:pt x="279" y="0"/>
                  </a:moveTo>
                  <a:lnTo>
                    <a:pt x="279" y="11531"/>
                  </a:lnTo>
                  <a:cubicBezTo>
                    <a:pt x="122" y="11558"/>
                    <a:pt x="0" y="11696"/>
                    <a:pt x="0" y="11862"/>
                  </a:cubicBezTo>
                  <a:cubicBezTo>
                    <a:pt x="0" y="12050"/>
                    <a:pt x="152" y="12201"/>
                    <a:pt x="337" y="12201"/>
                  </a:cubicBezTo>
                  <a:cubicBezTo>
                    <a:pt x="525" y="12201"/>
                    <a:pt x="677" y="12050"/>
                    <a:pt x="677" y="11865"/>
                  </a:cubicBezTo>
                  <a:cubicBezTo>
                    <a:pt x="677" y="11696"/>
                    <a:pt x="555" y="11558"/>
                    <a:pt x="398" y="11531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9" name="Google Shape;3939;p39"/>
            <p:cNvSpPr/>
            <p:nvPr/>
          </p:nvSpPr>
          <p:spPr>
            <a:xfrm>
              <a:off x="2641875" y="1322475"/>
              <a:ext cx="344050" cy="566200"/>
            </a:xfrm>
            <a:custGeom>
              <a:avLst/>
              <a:gdLst/>
              <a:ahLst/>
              <a:cxnLst/>
              <a:rect l="l" t="t" r="r" b="b"/>
              <a:pathLst>
                <a:path w="13762" h="22648" extrusionOk="0">
                  <a:moveTo>
                    <a:pt x="340" y="22087"/>
                  </a:moveTo>
                  <a:cubicBezTo>
                    <a:pt x="462" y="22087"/>
                    <a:pt x="561" y="22186"/>
                    <a:pt x="561" y="22308"/>
                  </a:cubicBezTo>
                  <a:cubicBezTo>
                    <a:pt x="561" y="22429"/>
                    <a:pt x="462" y="22529"/>
                    <a:pt x="340" y="22529"/>
                  </a:cubicBezTo>
                  <a:cubicBezTo>
                    <a:pt x="219" y="22529"/>
                    <a:pt x="120" y="22429"/>
                    <a:pt x="120" y="22308"/>
                  </a:cubicBezTo>
                  <a:cubicBezTo>
                    <a:pt x="120" y="22186"/>
                    <a:pt x="219" y="22087"/>
                    <a:pt x="340" y="22087"/>
                  </a:cubicBezTo>
                  <a:close/>
                  <a:moveTo>
                    <a:pt x="8327" y="0"/>
                  </a:moveTo>
                  <a:lnTo>
                    <a:pt x="5202" y="3144"/>
                  </a:lnTo>
                  <a:lnTo>
                    <a:pt x="5202" y="9477"/>
                  </a:lnTo>
                  <a:lnTo>
                    <a:pt x="280" y="14435"/>
                  </a:lnTo>
                  <a:lnTo>
                    <a:pt x="280" y="21976"/>
                  </a:lnTo>
                  <a:cubicBezTo>
                    <a:pt x="122" y="22004"/>
                    <a:pt x="1" y="22142"/>
                    <a:pt x="1" y="22308"/>
                  </a:cubicBezTo>
                  <a:cubicBezTo>
                    <a:pt x="1" y="22495"/>
                    <a:pt x="153" y="22647"/>
                    <a:pt x="340" y="22647"/>
                  </a:cubicBezTo>
                  <a:cubicBezTo>
                    <a:pt x="525" y="22647"/>
                    <a:pt x="677" y="22495"/>
                    <a:pt x="677" y="22308"/>
                  </a:cubicBezTo>
                  <a:cubicBezTo>
                    <a:pt x="677" y="22142"/>
                    <a:pt x="556" y="22004"/>
                    <a:pt x="398" y="21976"/>
                  </a:cubicBezTo>
                  <a:lnTo>
                    <a:pt x="398" y="14482"/>
                  </a:lnTo>
                  <a:lnTo>
                    <a:pt x="5320" y="9524"/>
                  </a:lnTo>
                  <a:lnTo>
                    <a:pt x="5320" y="3194"/>
                  </a:lnTo>
                  <a:lnTo>
                    <a:pt x="8373" y="116"/>
                  </a:lnTo>
                  <a:lnTo>
                    <a:pt x="13762" y="116"/>
                  </a:lnTo>
                  <a:lnTo>
                    <a:pt x="13762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0" name="Google Shape;3940;p39"/>
            <p:cNvSpPr/>
            <p:nvPr/>
          </p:nvSpPr>
          <p:spPr>
            <a:xfrm>
              <a:off x="2875975" y="1256975"/>
              <a:ext cx="19825" cy="19825"/>
            </a:xfrm>
            <a:custGeom>
              <a:avLst/>
              <a:gdLst/>
              <a:ahLst/>
              <a:cxnLst/>
              <a:rect l="l" t="t" r="r" b="b"/>
              <a:pathLst>
                <a:path w="793" h="793" extrusionOk="0">
                  <a:moveTo>
                    <a:pt x="395" y="0"/>
                  </a:moveTo>
                  <a:cubicBezTo>
                    <a:pt x="177" y="0"/>
                    <a:pt x="0" y="177"/>
                    <a:pt x="0" y="398"/>
                  </a:cubicBezTo>
                  <a:cubicBezTo>
                    <a:pt x="0" y="616"/>
                    <a:pt x="177" y="793"/>
                    <a:pt x="395" y="793"/>
                  </a:cubicBezTo>
                  <a:cubicBezTo>
                    <a:pt x="613" y="793"/>
                    <a:pt x="793" y="616"/>
                    <a:pt x="793" y="398"/>
                  </a:cubicBezTo>
                  <a:cubicBezTo>
                    <a:pt x="793" y="177"/>
                    <a:pt x="613" y="0"/>
                    <a:pt x="395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1" name="Google Shape;3941;p39"/>
            <p:cNvSpPr/>
            <p:nvPr/>
          </p:nvSpPr>
          <p:spPr>
            <a:xfrm>
              <a:off x="2900750" y="920275"/>
              <a:ext cx="16925" cy="305050"/>
            </a:xfrm>
            <a:custGeom>
              <a:avLst/>
              <a:gdLst/>
              <a:ahLst/>
              <a:cxnLst/>
              <a:rect l="l" t="t" r="r" b="b"/>
              <a:pathLst>
                <a:path w="677" h="12202" extrusionOk="0">
                  <a:moveTo>
                    <a:pt x="340" y="11644"/>
                  </a:moveTo>
                  <a:cubicBezTo>
                    <a:pt x="461" y="11644"/>
                    <a:pt x="561" y="11743"/>
                    <a:pt x="561" y="11865"/>
                  </a:cubicBezTo>
                  <a:cubicBezTo>
                    <a:pt x="561" y="11983"/>
                    <a:pt x="461" y="12083"/>
                    <a:pt x="340" y="12083"/>
                  </a:cubicBezTo>
                  <a:cubicBezTo>
                    <a:pt x="219" y="12083"/>
                    <a:pt x="119" y="11983"/>
                    <a:pt x="119" y="11865"/>
                  </a:cubicBezTo>
                  <a:cubicBezTo>
                    <a:pt x="119" y="11740"/>
                    <a:pt x="219" y="11644"/>
                    <a:pt x="340" y="11644"/>
                  </a:cubicBezTo>
                  <a:close/>
                  <a:moveTo>
                    <a:pt x="282" y="0"/>
                  </a:moveTo>
                  <a:lnTo>
                    <a:pt x="282" y="11531"/>
                  </a:lnTo>
                  <a:cubicBezTo>
                    <a:pt x="122" y="11558"/>
                    <a:pt x="0" y="11696"/>
                    <a:pt x="0" y="11862"/>
                  </a:cubicBezTo>
                  <a:cubicBezTo>
                    <a:pt x="0" y="12050"/>
                    <a:pt x="152" y="12201"/>
                    <a:pt x="340" y="12201"/>
                  </a:cubicBezTo>
                  <a:cubicBezTo>
                    <a:pt x="525" y="12201"/>
                    <a:pt x="677" y="12050"/>
                    <a:pt x="677" y="11865"/>
                  </a:cubicBezTo>
                  <a:cubicBezTo>
                    <a:pt x="677" y="11696"/>
                    <a:pt x="558" y="11558"/>
                    <a:pt x="398" y="11531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2" name="Google Shape;3942;p39"/>
            <p:cNvSpPr/>
            <p:nvPr/>
          </p:nvSpPr>
          <p:spPr>
            <a:xfrm>
              <a:off x="2502475" y="997425"/>
              <a:ext cx="191200" cy="444050"/>
            </a:xfrm>
            <a:custGeom>
              <a:avLst/>
              <a:gdLst/>
              <a:ahLst/>
              <a:cxnLst/>
              <a:rect l="l" t="t" r="r" b="b"/>
              <a:pathLst>
                <a:path w="7648" h="17762" extrusionOk="0">
                  <a:moveTo>
                    <a:pt x="340" y="17201"/>
                  </a:moveTo>
                  <a:cubicBezTo>
                    <a:pt x="462" y="17201"/>
                    <a:pt x="561" y="17300"/>
                    <a:pt x="561" y="17422"/>
                  </a:cubicBezTo>
                  <a:cubicBezTo>
                    <a:pt x="561" y="17543"/>
                    <a:pt x="462" y="17643"/>
                    <a:pt x="340" y="17643"/>
                  </a:cubicBezTo>
                  <a:cubicBezTo>
                    <a:pt x="219" y="17643"/>
                    <a:pt x="119" y="17543"/>
                    <a:pt x="119" y="17422"/>
                  </a:cubicBezTo>
                  <a:cubicBezTo>
                    <a:pt x="119" y="17300"/>
                    <a:pt x="219" y="17201"/>
                    <a:pt x="340" y="17201"/>
                  </a:cubicBezTo>
                  <a:close/>
                  <a:moveTo>
                    <a:pt x="7531" y="0"/>
                  </a:moveTo>
                  <a:lnTo>
                    <a:pt x="7531" y="6860"/>
                  </a:lnTo>
                  <a:lnTo>
                    <a:pt x="4257" y="10145"/>
                  </a:lnTo>
                  <a:lnTo>
                    <a:pt x="4241" y="10162"/>
                  </a:lnTo>
                  <a:lnTo>
                    <a:pt x="4241" y="11757"/>
                  </a:lnTo>
                  <a:lnTo>
                    <a:pt x="299" y="15716"/>
                  </a:lnTo>
                  <a:lnTo>
                    <a:pt x="282" y="15732"/>
                  </a:lnTo>
                  <a:lnTo>
                    <a:pt x="282" y="17090"/>
                  </a:lnTo>
                  <a:cubicBezTo>
                    <a:pt x="122" y="17118"/>
                    <a:pt x="1" y="17256"/>
                    <a:pt x="1" y="17422"/>
                  </a:cubicBezTo>
                  <a:cubicBezTo>
                    <a:pt x="1" y="17609"/>
                    <a:pt x="152" y="17761"/>
                    <a:pt x="340" y="17761"/>
                  </a:cubicBezTo>
                  <a:cubicBezTo>
                    <a:pt x="528" y="17761"/>
                    <a:pt x="680" y="17609"/>
                    <a:pt x="680" y="17422"/>
                  </a:cubicBezTo>
                  <a:cubicBezTo>
                    <a:pt x="680" y="17256"/>
                    <a:pt x="558" y="17118"/>
                    <a:pt x="398" y="17090"/>
                  </a:cubicBezTo>
                  <a:lnTo>
                    <a:pt x="398" y="15782"/>
                  </a:lnTo>
                  <a:lnTo>
                    <a:pt x="4343" y="11823"/>
                  </a:lnTo>
                  <a:lnTo>
                    <a:pt x="4359" y="11807"/>
                  </a:lnTo>
                  <a:lnTo>
                    <a:pt x="4359" y="10211"/>
                  </a:lnTo>
                  <a:lnTo>
                    <a:pt x="7631" y="6926"/>
                  </a:lnTo>
                  <a:lnTo>
                    <a:pt x="7647" y="6907"/>
                  </a:lnTo>
                  <a:lnTo>
                    <a:pt x="7647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3" name="Google Shape;3943;p39"/>
            <p:cNvSpPr/>
            <p:nvPr/>
          </p:nvSpPr>
          <p:spPr>
            <a:xfrm>
              <a:off x="2502475" y="990025"/>
              <a:ext cx="167875" cy="378700"/>
            </a:xfrm>
            <a:custGeom>
              <a:avLst/>
              <a:gdLst/>
              <a:ahLst/>
              <a:cxnLst/>
              <a:rect l="l" t="t" r="r" b="b"/>
              <a:pathLst>
                <a:path w="6715" h="15148" extrusionOk="0">
                  <a:moveTo>
                    <a:pt x="340" y="14587"/>
                  </a:moveTo>
                  <a:cubicBezTo>
                    <a:pt x="462" y="14587"/>
                    <a:pt x="561" y="14687"/>
                    <a:pt x="561" y="14808"/>
                  </a:cubicBezTo>
                  <a:cubicBezTo>
                    <a:pt x="561" y="14930"/>
                    <a:pt x="462" y="15029"/>
                    <a:pt x="340" y="15029"/>
                  </a:cubicBezTo>
                  <a:cubicBezTo>
                    <a:pt x="219" y="15029"/>
                    <a:pt x="119" y="14930"/>
                    <a:pt x="119" y="14808"/>
                  </a:cubicBezTo>
                  <a:cubicBezTo>
                    <a:pt x="119" y="14687"/>
                    <a:pt x="219" y="14587"/>
                    <a:pt x="340" y="14587"/>
                  </a:cubicBezTo>
                  <a:close/>
                  <a:moveTo>
                    <a:pt x="6595" y="1"/>
                  </a:moveTo>
                  <a:lnTo>
                    <a:pt x="6595" y="6861"/>
                  </a:lnTo>
                  <a:lnTo>
                    <a:pt x="3324" y="10146"/>
                  </a:lnTo>
                  <a:lnTo>
                    <a:pt x="3308" y="10162"/>
                  </a:lnTo>
                  <a:lnTo>
                    <a:pt x="3308" y="11766"/>
                  </a:lnTo>
                  <a:cubicBezTo>
                    <a:pt x="3250" y="11819"/>
                    <a:pt x="3148" y="11918"/>
                    <a:pt x="2963" y="12106"/>
                  </a:cubicBezTo>
                  <a:lnTo>
                    <a:pt x="539" y="14538"/>
                  </a:lnTo>
                  <a:cubicBezTo>
                    <a:pt x="484" y="14496"/>
                    <a:pt x="415" y="14469"/>
                    <a:pt x="340" y="14469"/>
                  </a:cubicBezTo>
                  <a:cubicBezTo>
                    <a:pt x="152" y="14469"/>
                    <a:pt x="1" y="14620"/>
                    <a:pt x="1" y="14808"/>
                  </a:cubicBezTo>
                  <a:cubicBezTo>
                    <a:pt x="1" y="14996"/>
                    <a:pt x="152" y="15148"/>
                    <a:pt x="340" y="15148"/>
                  </a:cubicBezTo>
                  <a:cubicBezTo>
                    <a:pt x="528" y="15148"/>
                    <a:pt x="680" y="14996"/>
                    <a:pt x="680" y="14808"/>
                  </a:cubicBezTo>
                  <a:cubicBezTo>
                    <a:pt x="680" y="14739"/>
                    <a:pt x="658" y="14676"/>
                    <a:pt x="622" y="14620"/>
                  </a:cubicBezTo>
                  <a:cubicBezTo>
                    <a:pt x="3352" y="11879"/>
                    <a:pt x="3407" y="11827"/>
                    <a:pt x="3407" y="11824"/>
                  </a:cubicBezTo>
                  <a:lnTo>
                    <a:pt x="3424" y="11808"/>
                  </a:lnTo>
                  <a:lnTo>
                    <a:pt x="3424" y="10212"/>
                  </a:lnTo>
                  <a:lnTo>
                    <a:pt x="6695" y="6927"/>
                  </a:lnTo>
                  <a:lnTo>
                    <a:pt x="6714" y="6910"/>
                  </a:lnTo>
                  <a:lnTo>
                    <a:pt x="6714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4" name="Google Shape;3944;p39"/>
            <p:cNvSpPr/>
            <p:nvPr/>
          </p:nvSpPr>
          <p:spPr>
            <a:xfrm>
              <a:off x="2858575" y="1410325"/>
              <a:ext cx="119900" cy="220575"/>
            </a:xfrm>
            <a:custGeom>
              <a:avLst/>
              <a:gdLst/>
              <a:ahLst/>
              <a:cxnLst/>
              <a:rect l="l" t="t" r="r" b="b"/>
              <a:pathLst>
                <a:path w="4796" h="8823" extrusionOk="0">
                  <a:moveTo>
                    <a:pt x="338" y="8262"/>
                  </a:moveTo>
                  <a:cubicBezTo>
                    <a:pt x="459" y="8262"/>
                    <a:pt x="558" y="8362"/>
                    <a:pt x="558" y="8483"/>
                  </a:cubicBezTo>
                  <a:cubicBezTo>
                    <a:pt x="558" y="8605"/>
                    <a:pt x="459" y="8704"/>
                    <a:pt x="338" y="8704"/>
                  </a:cubicBezTo>
                  <a:cubicBezTo>
                    <a:pt x="216" y="8704"/>
                    <a:pt x="117" y="8605"/>
                    <a:pt x="117" y="8483"/>
                  </a:cubicBezTo>
                  <a:cubicBezTo>
                    <a:pt x="117" y="8362"/>
                    <a:pt x="216" y="8262"/>
                    <a:pt x="338" y="8262"/>
                  </a:cubicBezTo>
                  <a:close/>
                  <a:moveTo>
                    <a:pt x="1781" y="0"/>
                  </a:moveTo>
                  <a:lnTo>
                    <a:pt x="282" y="1513"/>
                  </a:lnTo>
                  <a:lnTo>
                    <a:pt x="313" y="8149"/>
                  </a:lnTo>
                  <a:cubicBezTo>
                    <a:pt x="139" y="8160"/>
                    <a:pt x="1" y="8307"/>
                    <a:pt x="1" y="8483"/>
                  </a:cubicBezTo>
                  <a:cubicBezTo>
                    <a:pt x="1" y="8671"/>
                    <a:pt x="153" y="8823"/>
                    <a:pt x="338" y="8823"/>
                  </a:cubicBezTo>
                  <a:cubicBezTo>
                    <a:pt x="525" y="8823"/>
                    <a:pt x="677" y="8671"/>
                    <a:pt x="677" y="8483"/>
                  </a:cubicBezTo>
                  <a:cubicBezTo>
                    <a:pt x="677" y="8329"/>
                    <a:pt x="572" y="8202"/>
                    <a:pt x="431" y="8160"/>
                  </a:cubicBezTo>
                  <a:lnTo>
                    <a:pt x="401" y="1560"/>
                  </a:lnTo>
                  <a:lnTo>
                    <a:pt x="1831" y="116"/>
                  </a:lnTo>
                  <a:lnTo>
                    <a:pt x="4796" y="116"/>
                  </a:lnTo>
                  <a:lnTo>
                    <a:pt x="4796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5" name="Google Shape;3945;p39"/>
            <p:cNvSpPr/>
            <p:nvPr/>
          </p:nvSpPr>
          <p:spPr>
            <a:xfrm>
              <a:off x="2881900" y="1433650"/>
              <a:ext cx="97750" cy="173725"/>
            </a:xfrm>
            <a:custGeom>
              <a:avLst/>
              <a:gdLst/>
              <a:ahLst/>
              <a:cxnLst/>
              <a:rect l="l" t="t" r="r" b="b"/>
              <a:pathLst>
                <a:path w="3910" h="6949" extrusionOk="0">
                  <a:moveTo>
                    <a:pt x="340" y="6388"/>
                  </a:moveTo>
                  <a:cubicBezTo>
                    <a:pt x="462" y="6388"/>
                    <a:pt x="561" y="6488"/>
                    <a:pt x="561" y="6609"/>
                  </a:cubicBezTo>
                  <a:cubicBezTo>
                    <a:pt x="561" y="6730"/>
                    <a:pt x="462" y="6830"/>
                    <a:pt x="340" y="6830"/>
                  </a:cubicBezTo>
                  <a:cubicBezTo>
                    <a:pt x="219" y="6830"/>
                    <a:pt x="120" y="6730"/>
                    <a:pt x="120" y="6609"/>
                  </a:cubicBezTo>
                  <a:cubicBezTo>
                    <a:pt x="120" y="6488"/>
                    <a:pt x="219" y="6388"/>
                    <a:pt x="340" y="6388"/>
                  </a:cubicBezTo>
                  <a:close/>
                  <a:moveTo>
                    <a:pt x="1146" y="0"/>
                  </a:moveTo>
                  <a:lnTo>
                    <a:pt x="280" y="873"/>
                  </a:lnTo>
                  <a:lnTo>
                    <a:pt x="280" y="6278"/>
                  </a:lnTo>
                  <a:cubicBezTo>
                    <a:pt x="122" y="6305"/>
                    <a:pt x="1" y="6443"/>
                    <a:pt x="1" y="6609"/>
                  </a:cubicBezTo>
                  <a:cubicBezTo>
                    <a:pt x="1" y="6797"/>
                    <a:pt x="153" y="6949"/>
                    <a:pt x="340" y="6949"/>
                  </a:cubicBezTo>
                  <a:cubicBezTo>
                    <a:pt x="525" y="6949"/>
                    <a:pt x="677" y="6797"/>
                    <a:pt x="677" y="6609"/>
                  </a:cubicBezTo>
                  <a:cubicBezTo>
                    <a:pt x="677" y="6443"/>
                    <a:pt x="556" y="6305"/>
                    <a:pt x="398" y="6278"/>
                  </a:cubicBezTo>
                  <a:lnTo>
                    <a:pt x="398" y="922"/>
                  </a:lnTo>
                  <a:lnTo>
                    <a:pt x="1193" y="119"/>
                  </a:lnTo>
                  <a:lnTo>
                    <a:pt x="3910" y="119"/>
                  </a:lnTo>
                  <a:lnTo>
                    <a:pt x="3910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6" name="Google Shape;3946;p39"/>
            <p:cNvSpPr/>
            <p:nvPr/>
          </p:nvSpPr>
          <p:spPr>
            <a:xfrm>
              <a:off x="2729175" y="1554825"/>
              <a:ext cx="275250" cy="188775"/>
            </a:xfrm>
            <a:custGeom>
              <a:avLst/>
              <a:gdLst/>
              <a:ahLst/>
              <a:cxnLst/>
              <a:rect l="l" t="t" r="r" b="b"/>
              <a:pathLst>
                <a:path w="11010" h="7551" extrusionOk="0">
                  <a:moveTo>
                    <a:pt x="340" y="6993"/>
                  </a:moveTo>
                  <a:cubicBezTo>
                    <a:pt x="462" y="6993"/>
                    <a:pt x="561" y="7092"/>
                    <a:pt x="561" y="7214"/>
                  </a:cubicBezTo>
                  <a:cubicBezTo>
                    <a:pt x="561" y="7335"/>
                    <a:pt x="462" y="7435"/>
                    <a:pt x="340" y="7435"/>
                  </a:cubicBezTo>
                  <a:cubicBezTo>
                    <a:pt x="219" y="7435"/>
                    <a:pt x="120" y="7335"/>
                    <a:pt x="120" y="7214"/>
                  </a:cubicBezTo>
                  <a:cubicBezTo>
                    <a:pt x="120" y="7092"/>
                    <a:pt x="219" y="6993"/>
                    <a:pt x="340" y="6993"/>
                  </a:cubicBezTo>
                  <a:close/>
                  <a:moveTo>
                    <a:pt x="10924" y="1"/>
                  </a:moveTo>
                  <a:lnTo>
                    <a:pt x="3824" y="7153"/>
                  </a:lnTo>
                  <a:lnTo>
                    <a:pt x="672" y="7153"/>
                  </a:lnTo>
                  <a:cubicBezTo>
                    <a:pt x="644" y="6996"/>
                    <a:pt x="506" y="6874"/>
                    <a:pt x="340" y="6874"/>
                  </a:cubicBezTo>
                  <a:cubicBezTo>
                    <a:pt x="153" y="6874"/>
                    <a:pt x="1" y="7026"/>
                    <a:pt x="1" y="7214"/>
                  </a:cubicBezTo>
                  <a:cubicBezTo>
                    <a:pt x="1" y="7399"/>
                    <a:pt x="153" y="7551"/>
                    <a:pt x="340" y="7551"/>
                  </a:cubicBezTo>
                  <a:cubicBezTo>
                    <a:pt x="506" y="7551"/>
                    <a:pt x="644" y="7432"/>
                    <a:pt x="672" y="7272"/>
                  </a:cubicBezTo>
                  <a:lnTo>
                    <a:pt x="3874" y="7272"/>
                  </a:lnTo>
                  <a:lnTo>
                    <a:pt x="11010" y="84"/>
                  </a:lnTo>
                  <a:lnTo>
                    <a:pt x="10924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7" name="Google Shape;3947;p39"/>
            <p:cNvSpPr/>
            <p:nvPr/>
          </p:nvSpPr>
          <p:spPr>
            <a:xfrm>
              <a:off x="2502475" y="975275"/>
              <a:ext cx="121150" cy="332100"/>
            </a:xfrm>
            <a:custGeom>
              <a:avLst/>
              <a:gdLst/>
              <a:ahLst/>
              <a:cxnLst/>
              <a:rect l="l" t="t" r="r" b="b"/>
              <a:pathLst>
                <a:path w="4846" h="13284" extrusionOk="0">
                  <a:moveTo>
                    <a:pt x="340" y="12723"/>
                  </a:moveTo>
                  <a:cubicBezTo>
                    <a:pt x="462" y="12723"/>
                    <a:pt x="561" y="12823"/>
                    <a:pt x="561" y="12944"/>
                  </a:cubicBezTo>
                  <a:cubicBezTo>
                    <a:pt x="561" y="13066"/>
                    <a:pt x="462" y="13165"/>
                    <a:pt x="340" y="13165"/>
                  </a:cubicBezTo>
                  <a:cubicBezTo>
                    <a:pt x="219" y="13165"/>
                    <a:pt x="119" y="13066"/>
                    <a:pt x="119" y="12944"/>
                  </a:cubicBezTo>
                  <a:cubicBezTo>
                    <a:pt x="119" y="12823"/>
                    <a:pt x="219" y="12723"/>
                    <a:pt x="340" y="12723"/>
                  </a:cubicBezTo>
                  <a:close/>
                  <a:moveTo>
                    <a:pt x="4727" y="0"/>
                  </a:moveTo>
                  <a:lnTo>
                    <a:pt x="4727" y="6863"/>
                  </a:lnTo>
                  <a:lnTo>
                    <a:pt x="1455" y="10148"/>
                  </a:lnTo>
                  <a:lnTo>
                    <a:pt x="1439" y="10164"/>
                  </a:lnTo>
                  <a:lnTo>
                    <a:pt x="1439" y="11760"/>
                  </a:lnTo>
                  <a:lnTo>
                    <a:pt x="533" y="12668"/>
                  </a:lnTo>
                  <a:cubicBezTo>
                    <a:pt x="478" y="12629"/>
                    <a:pt x="412" y="12607"/>
                    <a:pt x="340" y="12607"/>
                  </a:cubicBezTo>
                  <a:cubicBezTo>
                    <a:pt x="152" y="12607"/>
                    <a:pt x="1" y="12759"/>
                    <a:pt x="1" y="12944"/>
                  </a:cubicBezTo>
                  <a:cubicBezTo>
                    <a:pt x="1" y="13132"/>
                    <a:pt x="152" y="13284"/>
                    <a:pt x="340" y="13284"/>
                  </a:cubicBezTo>
                  <a:cubicBezTo>
                    <a:pt x="528" y="13284"/>
                    <a:pt x="680" y="13132"/>
                    <a:pt x="680" y="12944"/>
                  </a:cubicBezTo>
                  <a:cubicBezTo>
                    <a:pt x="680" y="12872"/>
                    <a:pt x="655" y="12806"/>
                    <a:pt x="616" y="12751"/>
                  </a:cubicBezTo>
                  <a:lnTo>
                    <a:pt x="1555" y="11810"/>
                  </a:lnTo>
                  <a:lnTo>
                    <a:pt x="1555" y="10211"/>
                  </a:lnTo>
                  <a:lnTo>
                    <a:pt x="4826" y="6926"/>
                  </a:lnTo>
                  <a:lnTo>
                    <a:pt x="4845" y="6910"/>
                  </a:lnTo>
                  <a:lnTo>
                    <a:pt x="4845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8" name="Google Shape;3948;p39"/>
            <p:cNvSpPr/>
            <p:nvPr/>
          </p:nvSpPr>
          <p:spPr>
            <a:xfrm>
              <a:off x="2502475" y="982650"/>
              <a:ext cx="144475" cy="355225"/>
            </a:xfrm>
            <a:custGeom>
              <a:avLst/>
              <a:gdLst/>
              <a:ahLst/>
              <a:cxnLst/>
              <a:rect l="l" t="t" r="r" b="b"/>
              <a:pathLst>
                <a:path w="5779" h="14209" extrusionOk="0">
                  <a:moveTo>
                    <a:pt x="340" y="13648"/>
                  </a:moveTo>
                  <a:cubicBezTo>
                    <a:pt x="462" y="13648"/>
                    <a:pt x="561" y="13748"/>
                    <a:pt x="561" y="13869"/>
                  </a:cubicBezTo>
                  <a:cubicBezTo>
                    <a:pt x="561" y="13991"/>
                    <a:pt x="462" y="14090"/>
                    <a:pt x="340" y="14090"/>
                  </a:cubicBezTo>
                  <a:cubicBezTo>
                    <a:pt x="219" y="14090"/>
                    <a:pt x="119" y="13991"/>
                    <a:pt x="119" y="13869"/>
                  </a:cubicBezTo>
                  <a:cubicBezTo>
                    <a:pt x="119" y="13748"/>
                    <a:pt x="219" y="13648"/>
                    <a:pt x="340" y="13648"/>
                  </a:cubicBezTo>
                  <a:close/>
                  <a:moveTo>
                    <a:pt x="5660" y="1"/>
                  </a:moveTo>
                  <a:lnTo>
                    <a:pt x="5660" y="6860"/>
                  </a:lnTo>
                  <a:lnTo>
                    <a:pt x="2388" y="10145"/>
                  </a:lnTo>
                  <a:lnTo>
                    <a:pt x="2372" y="10165"/>
                  </a:lnTo>
                  <a:lnTo>
                    <a:pt x="2372" y="11760"/>
                  </a:lnTo>
                  <a:lnTo>
                    <a:pt x="539" y="13599"/>
                  </a:lnTo>
                  <a:cubicBezTo>
                    <a:pt x="484" y="13557"/>
                    <a:pt x="415" y="13532"/>
                    <a:pt x="340" y="13532"/>
                  </a:cubicBezTo>
                  <a:cubicBezTo>
                    <a:pt x="152" y="13532"/>
                    <a:pt x="1" y="13684"/>
                    <a:pt x="1" y="13869"/>
                  </a:cubicBezTo>
                  <a:cubicBezTo>
                    <a:pt x="1" y="14057"/>
                    <a:pt x="152" y="14209"/>
                    <a:pt x="340" y="14209"/>
                  </a:cubicBezTo>
                  <a:cubicBezTo>
                    <a:pt x="528" y="14209"/>
                    <a:pt x="680" y="14057"/>
                    <a:pt x="680" y="13869"/>
                  </a:cubicBezTo>
                  <a:cubicBezTo>
                    <a:pt x="680" y="13800"/>
                    <a:pt x="658" y="13737"/>
                    <a:pt x="622" y="13684"/>
                  </a:cubicBezTo>
                  <a:lnTo>
                    <a:pt x="2491" y="11807"/>
                  </a:lnTo>
                  <a:lnTo>
                    <a:pt x="2491" y="10212"/>
                  </a:lnTo>
                  <a:lnTo>
                    <a:pt x="5762" y="6927"/>
                  </a:lnTo>
                  <a:lnTo>
                    <a:pt x="5778" y="6910"/>
                  </a:lnTo>
                  <a:lnTo>
                    <a:pt x="5778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9" name="Google Shape;3949;p39"/>
            <p:cNvSpPr/>
            <p:nvPr/>
          </p:nvSpPr>
          <p:spPr>
            <a:xfrm>
              <a:off x="2502475" y="1067125"/>
              <a:ext cx="57925" cy="157100"/>
            </a:xfrm>
            <a:custGeom>
              <a:avLst/>
              <a:gdLst/>
              <a:ahLst/>
              <a:cxnLst/>
              <a:rect l="l" t="t" r="r" b="b"/>
              <a:pathLst>
                <a:path w="2317" h="6284" extrusionOk="0">
                  <a:moveTo>
                    <a:pt x="340" y="5726"/>
                  </a:moveTo>
                  <a:cubicBezTo>
                    <a:pt x="462" y="5726"/>
                    <a:pt x="561" y="5825"/>
                    <a:pt x="561" y="5946"/>
                  </a:cubicBezTo>
                  <a:cubicBezTo>
                    <a:pt x="561" y="6068"/>
                    <a:pt x="462" y="6167"/>
                    <a:pt x="340" y="6167"/>
                  </a:cubicBezTo>
                  <a:cubicBezTo>
                    <a:pt x="219" y="6167"/>
                    <a:pt x="119" y="6068"/>
                    <a:pt x="119" y="5946"/>
                  </a:cubicBezTo>
                  <a:cubicBezTo>
                    <a:pt x="119" y="5825"/>
                    <a:pt x="219" y="5726"/>
                    <a:pt x="340" y="5726"/>
                  </a:cubicBezTo>
                  <a:close/>
                  <a:moveTo>
                    <a:pt x="2231" y="0"/>
                  </a:moveTo>
                  <a:lnTo>
                    <a:pt x="282" y="1960"/>
                  </a:lnTo>
                  <a:lnTo>
                    <a:pt x="282" y="5612"/>
                  </a:lnTo>
                  <a:cubicBezTo>
                    <a:pt x="122" y="5640"/>
                    <a:pt x="1" y="5778"/>
                    <a:pt x="1" y="5946"/>
                  </a:cubicBezTo>
                  <a:cubicBezTo>
                    <a:pt x="1" y="6131"/>
                    <a:pt x="152" y="6283"/>
                    <a:pt x="340" y="6283"/>
                  </a:cubicBezTo>
                  <a:cubicBezTo>
                    <a:pt x="528" y="6283"/>
                    <a:pt x="680" y="6131"/>
                    <a:pt x="680" y="5946"/>
                  </a:cubicBezTo>
                  <a:cubicBezTo>
                    <a:pt x="680" y="5778"/>
                    <a:pt x="558" y="5640"/>
                    <a:pt x="398" y="5612"/>
                  </a:cubicBezTo>
                  <a:lnTo>
                    <a:pt x="398" y="2010"/>
                  </a:lnTo>
                  <a:lnTo>
                    <a:pt x="2317" y="86"/>
                  </a:lnTo>
                  <a:lnTo>
                    <a:pt x="2231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0" name="Google Shape;3950;p39"/>
            <p:cNvSpPr/>
            <p:nvPr/>
          </p:nvSpPr>
          <p:spPr>
            <a:xfrm>
              <a:off x="2899375" y="1256975"/>
              <a:ext cx="19750" cy="19825"/>
            </a:xfrm>
            <a:custGeom>
              <a:avLst/>
              <a:gdLst/>
              <a:ahLst/>
              <a:cxnLst/>
              <a:rect l="l" t="t" r="r" b="b"/>
              <a:pathLst>
                <a:path w="790" h="793" extrusionOk="0">
                  <a:moveTo>
                    <a:pt x="395" y="0"/>
                  </a:moveTo>
                  <a:cubicBezTo>
                    <a:pt x="177" y="0"/>
                    <a:pt x="0" y="177"/>
                    <a:pt x="0" y="398"/>
                  </a:cubicBezTo>
                  <a:cubicBezTo>
                    <a:pt x="0" y="616"/>
                    <a:pt x="177" y="793"/>
                    <a:pt x="395" y="793"/>
                  </a:cubicBezTo>
                  <a:cubicBezTo>
                    <a:pt x="613" y="793"/>
                    <a:pt x="790" y="616"/>
                    <a:pt x="790" y="398"/>
                  </a:cubicBezTo>
                  <a:cubicBezTo>
                    <a:pt x="790" y="177"/>
                    <a:pt x="613" y="0"/>
                    <a:pt x="395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1" name="Google Shape;3951;p39"/>
            <p:cNvSpPr/>
            <p:nvPr/>
          </p:nvSpPr>
          <p:spPr>
            <a:xfrm>
              <a:off x="1476750" y="1456500"/>
              <a:ext cx="651075" cy="725125"/>
            </a:xfrm>
            <a:custGeom>
              <a:avLst/>
              <a:gdLst/>
              <a:ahLst/>
              <a:cxnLst/>
              <a:rect l="l" t="t" r="r" b="b"/>
              <a:pathLst>
                <a:path w="26043" h="29005" extrusionOk="0">
                  <a:moveTo>
                    <a:pt x="25706" y="28444"/>
                  </a:moveTo>
                  <a:cubicBezTo>
                    <a:pt x="25828" y="28444"/>
                    <a:pt x="25927" y="28544"/>
                    <a:pt x="25927" y="28665"/>
                  </a:cubicBezTo>
                  <a:cubicBezTo>
                    <a:pt x="25927" y="28787"/>
                    <a:pt x="25828" y="28886"/>
                    <a:pt x="25706" y="28886"/>
                  </a:cubicBezTo>
                  <a:cubicBezTo>
                    <a:pt x="25582" y="28886"/>
                    <a:pt x="25485" y="28787"/>
                    <a:pt x="25485" y="28665"/>
                  </a:cubicBezTo>
                  <a:cubicBezTo>
                    <a:pt x="25485" y="28544"/>
                    <a:pt x="25585" y="28444"/>
                    <a:pt x="25706" y="28444"/>
                  </a:cubicBezTo>
                  <a:close/>
                  <a:moveTo>
                    <a:pt x="0" y="0"/>
                  </a:moveTo>
                  <a:lnTo>
                    <a:pt x="0" y="119"/>
                  </a:lnTo>
                  <a:lnTo>
                    <a:pt x="3067" y="119"/>
                  </a:lnTo>
                  <a:lnTo>
                    <a:pt x="4403" y="1452"/>
                  </a:lnTo>
                  <a:lnTo>
                    <a:pt x="4403" y="10680"/>
                  </a:lnTo>
                  <a:lnTo>
                    <a:pt x="15614" y="21871"/>
                  </a:lnTo>
                  <a:lnTo>
                    <a:pt x="15630" y="21888"/>
                  </a:lnTo>
                  <a:lnTo>
                    <a:pt x="18832" y="21888"/>
                  </a:lnTo>
                  <a:lnTo>
                    <a:pt x="25427" y="28472"/>
                  </a:lnTo>
                  <a:cubicBezTo>
                    <a:pt x="25391" y="28527"/>
                    <a:pt x="25367" y="28593"/>
                    <a:pt x="25367" y="28665"/>
                  </a:cubicBezTo>
                  <a:cubicBezTo>
                    <a:pt x="25367" y="28853"/>
                    <a:pt x="25518" y="29005"/>
                    <a:pt x="25706" y="29005"/>
                  </a:cubicBezTo>
                  <a:cubicBezTo>
                    <a:pt x="25891" y="29005"/>
                    <a:pt x="26043" y="28853"/>
                    <a:pt x="26043" y="28665"/>
                  </a:cubicBezTo>
                  <a:cubicBezTo>
                    <a:pt x="26043" y="28480"/>
                    <a:pt x="25891" y="28328"/>
                    <a:pt x="25706" y="28328"/>
                  </a:cubicBezTo>
                  <a:cubicBezTo>
                    <a:pt x="25632" y="28328"/>
                    <a:pt x="25565" y="28350"/>
                    <a:pt x="25510" y="28389"/>
                  </a:cubicBezTo>
                  <a:lnTo>
                    <a:pt x="18899" y="21789"/>
                  </a:lnTo>
                  <a:lnTo>
                    <a:pt x="18882" y="21769"/>
                  </a:lnTo>
                  <a:lnTo>
                    <a:pt x="15680" y="21769"/>
                  </a:lnTo>
                  <a:lnTo>
                    <a:pt x="4522" y="10631"/>
                  </a:lnTo>
                  <a:lnTo>
                    <a:pt x="4522" y="1402"/>
                  </a:lnTo>
                  <a:lnTo>
                    <a:pt x="3117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2" name="Google Shape;3952;p39"/>
            <p:cNvSpPr/>
            <p:nvPr/>
          </p:nvSpPr>
          <p:spPr>
            <a:xfrm>
              <a:off x="1470875" y="1142000"/>
              <a:ext cx="756050" cy="1015325"/>
            </a:xfrm>
            <a:custGeom>
              <a:avLst/>
              <a:gdLst/>
              <a:ahLst/>
              <a:cxnLst/>
              <a:rect l="l" t="t" r="r" b="b"/>
              <a:pathLst>
                <a:path w="30242" h="40613" extrusionOk="0">
                  <a:moveTo>
                    <a:pt x="29905" y="39531"/>
                  </a:moveTo>
                  <a:cubicBezTo>
                    <a:pt x="30027" y="39531"/>
                    <a:pt x="30126" y="39630"/>
                    <a:pt x="30126" y="39752"/>
                  </a:cubicBezTo>
                  <a:cubicBezTo>
                    <a:pt x="30126" y="39873"/>
                    <a:pt x="30027" y="39972"/>
                    <a:pt x="29905" y="39972"/>
                  </a:cubicBezTo>
                  <a:cubicBezTo>
                    <a:pt x="29784" y="39972"/>
                    <a:pt x="29684" y="39873"/>
                    <a:pt x="29684" y="39752"/>
                  </a:cubicBezTo>
                  <a:cubicBezTo>
                    <a:pt x="29684" y="39630"/>
                    <a:pt x="29784" y="39531"/>
                    <a:pt x="29905" y="39531"/>
                  </a:cubicBezTo>
                  <a:close/>
                  <a:moveTo>
                    <a:pt x="84" y="0"/>
                  </a:moveTo>
                  <a:lnTo>
                    <a:pt x="1" y="83"/>
                  </a:lnTo>
                  <a:lnTo>
                    <a:pt x="6507" y="6579"/>
                  </a:lnTo>
                  <a:lnTo>
                    <a:pt x="6507" y="22670"/>
                  </a:lnTo>
                  <a:lnTo>
                    <a:pt x="16442" y="32588"/>
                  </a:lnTo>
                  <a:lnTo>
                    <a:pt x="16459" y="32605"/>
                  </a:lnTo>
                  <a:lnTo>
                    <a:pt x="19661" y="32605"/>
                  </a:lnTo>
                  <a:lnTo>
                    <a:pt x="25944" y="38877"/>
                  </a:lnTo>
                  <a:lnTo>
                    <a:pt x="27666" y="40596"/>
                  </a:lnTo>
                  <a:lnTo>
                    <a:pt x="27683" y="40613"/>
                  </a:lnTo>
                  <a:lnTo>
                    <a:pt x="29130" y="40613"/>
                  </a:lnTo>
                  <a:lnTo>
                    <a:pt x="29712" y="40028"/>
                  </a:lnTo>
                  <a:cubicBezTo>
                    <a:pt x="29767" y="40066"/>
                    <a:pt x="29833" y="40091"/>
                    <a:pt x="29905" y="40091"/>
                  </a:cubicBezTo>
                  <a:cubicBezTo>
                    <a:pt x="30090" y="40091"/>
                    <a:pt x="30242" y="39939"/>
                    <a:pt x="30242" y="39752"/>
                  </a:cubicBezTo>
                  <a:cubicBezTo>
                    <a:pt x="30242" y="39567"/>
                    <a:pt x="30090" y="39415"/>
                    <a:pt x="29905" y="39415"/>
                  </a:cubicBezTo>
                  <a:cubicBezTo>
                    <a:pt x="29717" y="39415"/>
                    <a:pt x="29566" y="39567"/>
                    <a:pt x="29566" y="39752"/>
                  </a:cubicBezTo>
                  <a:cubicBezTo>
                    <a:pt x="29566" y="39823"/>
                    <a:pt x="29588" y="39892"/>
                    <a:pt x="29629" y="39948"/>
                  </a:cubicBezTo>
                  <a:lnTo>
                    <a:pt x="29083" y="40494"/>
                  </a:lnTo>
                  <a:lnTo>
                    <a:pt x="27730" y="40494"/>
                  </a:lnTo>
                  <a:lnTo>
                    <a:pt x="19727" y="32505"/>
                  </a:lnTo>
                  <a:lnTo>
                    <a:pt x="19711" y="32489"/>
                  </a:lnTo>
                  <a:lnTo>
                    <a:pt x="16509" y="32489"/>
                  </a:lnTo>
                  <a:lnTo>
                    <a:pt x="6626" y="22623"/>
                  </a:lnTo>
                  <a:lnTo>
                    <a:pt x="6626" y="6532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3" name="Google Shape;3953;p39"/>
            <p:cNvSpPr/>
            <p:nvPr/>
          </p:nvSpPr>
          <p:spPr>
            <a:xfrm>
              <a:off x="1447475" y="1149325"/>
              <a:ext cx="695750" cy="1016900"/>
            </a:xfrm>
            <a:custGeom>
              <a:avLst/>
              <a:gdLst/>
              <a:ahLst/>
              <a:cxnLst/>
              <a:rect l="l" t="t" r="r" b="b"/>
              <a:pathLst>
                <a:path w="27830" h="40676" extrusionOk="0">
                  <a:moveTo>
                    <a:pt x="27490" y="40116"/>
                  </a:moveTo>
                  <a:cubicBezTo>
                    <a:pt x="27611" y="40116"/>
                    <a:pt x="27711" y="40215"/>
                    <a:pt x="27711" y="40336"/>
                  </a:cubicBezTo>
                  <a:cubicBezTo>
                    <a:pt x="27711" y="40458"/>
                    <a:pt x="27611" y="40557"/>
                    <a:pt x="27490" y="40557"/>
                  </a:cubicBezTo>
                  <a:cubicBezTo>
                    <a:pt x="27368" y="40557"/>
                    <a:pt x="27269" y="40458"/>
                    <a:pt x="27269" y="40336"/>
                  </a:cubicBezTo>
                  <a:cubicBezTo>
                    <a:pt x="27269" y="40215"/>
                    <a:pt x="27368" y="40116"/>
                    <a:pt x="27490" y="40116"/>
                  </a:cubicBezTo>
                  <a:close/>
                  <a:moveTo>
                    <a:pt x="84" y="0"/>
                  </a:moveTo>
                  <a:lnTo>
                    <a:pt x="1" y="86"/>
                  </a:lnTo>
                  <a:lnTo>
                    <a:pt x="6510" y="6581"/>
                  </a:lnTo>
                  <a:lnTo>
                    <a:pt x="6510" y="22672"/>
                  </a:lnTo>
                  <a:lnTo>
                    <a:pt x="17080" y="33225"/>
                  </a:lnTo>
                  <a:lnTo>
                    <a:pt x="17099" y="33242"/>
                  </a:lnTo>
                  <a:lnTo>
                    <a:pt x="20302" y="33242"/>
                  </a:lnTo>
                  <a:lnTo>
                    <a:pt x="27214" y="40143"/>
                  </a:lnTo>
                  <a:cubicBezTo>
                    <a:pt x="27175" y="40198"/>
                    <a:pt x="27150" y="40265"/>
                    <a:pt x="27150" y="40336"/>
                  </a:cubicBezTo>
                  <a:cubicBezTo>
                    <a:pt x="27150" y="40524"/>
                    <a:pt x="27305" y="40676"/>
                    <a:pt x="27490" y="40676"/>
                  </a:cubicBezTo>
                  <a:cubicBezTo>
                    <a:pt x="27678" y="40676"/>
                    <a:pt x="27830" y="40524"/>
                    <a:pt x="27830" y="40336"/>
                  </a:cubicBezTo>
                  <a:cubicBezTo>
                    <a:pt x="27830" y="40152"/>
                    <a:pt x="27678" y="40000"/>
                    <a:pt x="27490" y="40000"/>
                  </a:cubicBezTo>
                  <a:cubicBezTo>
                    <a:pt x="27418" y="40000"/>
                    <a:pt x="27352" y="40022"/>
                    <a:pt x="27297" y="40060"/>
                  </a:cubicBezTo>
                  <a:lnTo>
                    <a:pt x="20368" y="33143"/>
                  </a:lnTo>
                  <a:lnTo>
                    <a:pt x="20349" y="33126"/>
                  </a:lnTo>
                  <a:lnTo>
                    <a:pt x="17146" y="33126"/>
                  </a:lnTo>
                  <a:lnTo>
                    <a:pt x="6626" y="22625"/>
                  </a:lnTo>
                  <a:lnTo>
                    <a:pt x="6626" y="6531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4" name="Google Shape;3954;p39"/>
            <p:cNvSpPr/>
            <p:nvPr/>
          </p:nvSpPr>
          <p:spPr>
            <a:xfrm>
              <a:off x="2232575" y="2325850"/>
              <a:ext cx="16925" cy="16925"/>
            </a:xfrm>
            <a:custGeom>
              <a:avLst/>
              <a:gdLst/>
              <a:ahLst/>
              <a:cxnLst/>
              <a:rect l="l" t="t" r="r" b="b"/>
              <a:pathLst>
                <a:path w="677" h="677" extrusionOk="0">
                  <a:moveTo>
                    <a:pt x="340" y="119"/>
                  </a:moveTo>
                  <a:cubicBezTo>
                    <a:pt x="461" y="119"/>
                    <a:pt x="561" y="218"/>
                    <a:pt x="561" y="340"/>
                  </a:cubicBezTo>
                  <a:cubicBezTo>
                    <a:pt x="561" y="461"/>
                    <a:pt x="461" y="560"/>
                    <a:pt x="340" y="560"/>
                  </a:cubicBezTo>
                  <a:cubicBezTo>
                    <a:pt x="218" y="560"/>
                    <a:pt x="119" y="461"/>
                    <a:pt x="119" y="340"/>
                  </a:cubicBezTo>
                  <a:cubicBezTo>
                    <a:pt x="119" y="218"/>
                    <a:pt x="218" y="119"/>
                    <a:pt x="340" y="119"/>
                  </a:cubicBezTo>
                  <a:close/>
                  <a:moveTo>
                    <a:pt x="340" y="0"/>
                  </a:moveTo>
                  <a:cubicBezTo>
                    <a:pt x="152" y="0"/>
                    <a:pt x="0" y="152"/>
                    <a:pt x="0" y="340"/>
                  </a:cubicBezTo>
                  <a:cubicBezTo>
                    <a:pt x="0" y="525"/>
                    <a:pt x="152" y="676"/>
                    <a:pt x="340" y="676"/>
                  </a:cubicBezTo>
                  <a:cubicBezTo>
                    <a:pt x="525" y="676"/>
                    <a:pt x="677" y="525"/>
                    <a:pt x="677" y="340"/>
                  </a:cubicBezTo>
                  <a:cubicBezTo>
                    <a:pt x="677" y="152"/>
                    <a:pt x="525" y="0"/>
                    <a:pt x="340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5" name="Google Shape;3955;p39"/>
            <p:cNvSpPr/>
            <p:nvPr/>
          </p:nvSpPr>
          <p:spPr>
            <a:xfrm>
              <a:off x="2232575" y="2295325"/>
              <a:ext cx="16925" cy="16950"/>
            </a:xfrm>
            <a:custGeom>
              <a:avLst/>
              <a:gdLst/>
              <a:ahLst/>
              <a:cxnLst/>
              <a:rect l="l" t="t" r="r" b="b"/>
              <a:pathLst>
                <a:path w="677" h="678" extrusionOk="0">
                  <a:moveTo>
                    <a:pt x="340" y="120"/>
                  </a:moveTo>
                  <a:cubicBezTo>
                    <a:pt x="461" y="120"/>
                    <a:pt x="561" y="219"/>
                    <a:pt x="561" y="340"/>
                  </a:cubicBezTo>
                  <a:cubicBezTo>
                    <a:pt x="561" y="462"/>
                    <a:pt x="461" y="561"/>
                    <a:pt x="340" y="561"/>
                  </a:cubicBezTo>
                  <a:cubicBezTo>
                    <a:pt x="218" y="561"/>
                    <a:pt x="119" y="462"/>
                    <a:pt x="119" y="340"/>
                  </a:cubicBezTo>
                  <a:cubicBezTo>
                    <a:pt x="119" y="219"/>
                    <a:pt x="218" y="120"/>
                    <a:pt x="340" y="120"/>
                  </a:cubicBezTo>
                  <a:close/>
                  <a:moveTo>
                    <a:pt x="340" y="1"/>
                  </a:moveTo>
                  <a:cubicBezTo>
                    <a:pt x="152" y="1"/>
                    <a:pt x="0" y="153"/>
                    <a:pt x="0" y="340"/>
                  </a:cubicBezTo>
                  <a:cubicBezTo>
                    <a:pt x="0" y="525"/>
                    <a:pt x="152" y="677"/>
                    <a:pt x="340" y="677"/>
                  </a:cubicBezTo>
                  <a:cubicBezTo>
                    <a:pt x="525" y="677"/>
                    <a:pt x="677" y="525"/>
                    <a:pt x="677" y="340"/>
                  </a:cubicBezTo>
                  <a:cubicBezTo>
                    <a:pt x="677" y="153"/>
                    <a:pt x="525" y="1"/>
                    <a:pt x="340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6" name="Google Shape;3956;p39"/>
            <p:cNvSpPr/>
            <p:nvPr/>
          </p:nvSpPr>
          <p:spPr>
            <a:xfrm>
              <a:off x="1483025" y="1723150"/>
              <a:ext cx="275175" cy="230725"/>
            </a:xfrm>
            <a:custGeom>
              <a:avLst/>
              <a:gdLst/>
              <a:ahLst/>
              <a:cxnLst/>
              <a:rect l="l" t="t" r="r" b="b"/>
              <a:pathLst>
                <a:path w="11007" h="9229" extrusionOk="0">
                  <a:moveTo>
                    <a:pt x="83" y="1"/>
                  </a:moveTo>
                  <a:lnTo>
                    <a:pt x="1" y="83"/>
                  </a:lnTo>
                  <a:lnTo>
                    <a:pt x="2223" y="2303"/>
                  </a:lnTo>
                  <a:lnTo>
                    <a:pt x="2239" y="2319"/>
                  </a:lnTo>
                  <a:lnTo>
                    <a:pt x="4003" y="2319"/>
                  </a:lnTo>
                  <a:lnTo>
                    <a:pt x="10924" y="9229"/>
                  </a:lnTo>
                  <a:lnTo>
                    <a:pt x="11007" y="9146"/>
                  </a:lnTo>
                  <a:lnTo>
                    <a:pt x="4070" y="2220"/>
                  </a:lnTo>
                  <a:lnTo>
                    <a:pt x="4050" y="2201"/>
                  </a:lnTo>
                  <a:lnTo>
                    <a:pt x="2289" y="2201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7" name="Google Shape;3957;p39"/>
            <p:cNvSpPr/>
            <p:nvPr/>
          </p:nvSpPr>
          <p:spPr>
            <a:xfrm>
              <a:off x="2147125" y="961250"/>
              <a:ext cx="142825" cy="1564550"/>
            </a:xfrm>
            <a:custGeom>
              <a:avLst/>
              <a:gdLst/>
              <a:ahLst/>
              <a:cxnLst/>
              <a:rect l="l" t="t" r="r" b="b"/>
              <a:pathLst>
                <a:path w="5713" h="62582" extrusionOk="0">
                  <a:moveTo>
                    <a:pt x="1618" y="1"/>
                  </a:moveTo>
                  <a:lnTo>
                    <a:pt x="1618" y="12892"/>
                  </a:lnTo>
                  <a:lnTo>
                    <a:pt x="1" y="14521"/>
                  </a:lnTo>
                  <a:lnTo>
                    <a:pt x="1" y="20105"/>
                  </a:lnTo>
                  <a:lnTo>
                    <a:pt x="2974" y="23056"/>
                  </a:lnTo>
                  <a:lnTo>
                    <a:pt x="2974" y="28299"/>
                  </a:lnTo>
                  <a:lnTo>
                    <a:pt x="5083" y="30388"/>
                  </a:lnTo>
                  <a:lnTo>
                    <a:pt x="5083" y="61869"/>
                  </a:lnTo>
                  <a:cubicBezTo>
                    <a:pt x="4986" y="61941"/>
                    <a:pt x="4923" y="62054"/>
                    <a:pt x="4923" y="62184"/>
                  </a:cubicBezTo>
                  <a:cubicBezTo>
                    <a:pt x="4923" y="62402"/>
                    <a:pt x="5099" y="62581"/>
                    <a:pt x="5318" y="62581"/>
                  </a:cubicBezTo>
                  <a:cubicBezTo>
                    <a:pt x="5536" y="62581"/>
                    <a:pt x="5712" y="62402"/>
                    <a:pt x="5712" y="62184"/>
                  </a:cubicBezTo>
                  <a:cubicBezTo>
                    <a:pt x="5712" y="62054"/>
                    <a:pt x="5649" y="61941"/>
                    <a:pt x="5552" y="61869"/>
                  </a:cubicBezTo>
                  <a:lnTo>
                    <a:pt x="5552" y="30192"/>
                  </a:lnTo>
                  <a:lnTo>
                    <a:pt x="3446" y="28100"/>
                  </a:lnTo>
                  <a:lnTo>
                    <a:pt x="3446" y="22860"/>
                  </a:lnTo>
                  <a:lnTo>
                    <a:pt x="473" y="19909"/>
                  </a:lnTo>
                  <a:lnTo>
                    <a:pt x="473" y="14714"/>
                  </a:lnTo>
                  <a:lnTo>
                    <a:pt x="2088" y="13086"/>
                  </a:lnTo>
                  <a:lnTo>
                    <a:pt x="2088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8" name="Google Shape;3958;p39"/>
            <p:cNvSpPr/>
            <p:nvPr/>
          </p:nvSpPr>
          <p:spPr>
            <a:xfrm>
              <a:off x="2231200" y="2262975"/>
              <a:ext cx="19750" cy="19750"/>
            </a:xfrm>
            <a:custGeom>
              <a:avLst/>
              <a:gdLst/>
              <a:ahLst/>
              <a:cxnLst/>
              <a:rect l="l" t="t" r="r" b="b"/>
              <a:pathLst>
                <a:path w="790" h="790" extrusionOk="0">
                  <a:moveTo>
                    <a:pt x="395" y="0"/>
                  </a:moveTo>
                  <a:cubicBezTo>
                    <a:pt x="177" y="0"/>
                    <a:pt x="0" y="177"/>
                    <a:pt x="0" y="395"/>
                  </a:cubicBezTo>
                  <a:cubicBezTo>
                    <a:pt x="0" y="613"/>
                    <a:pt x="177" y="790"/>
                    <a:pt x="395" y="790"/>
                  </a:cubicBezTo>
                  <a:cubicBezTo>
                    <a:pt x="613" y="790"/>
                    <a:pt x="790" y="613"/>
                    <a:pt x="790" y="395"/>
                  </a:cubicBezTo>
                  <a:cubicBezTo>
                    <a:pt x="790" y="177"/>
                    <a:pt x="613" y="0"/>
                    <a:pt x="395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9" name="Google Shape;3959;p39"/>
            <p:cNvSpPr/>
            <p:nvPr/>
          </p:nvSpPr>
          <p:spPr>
            <a:xfrm>
              <a:off x="1477850" y="1868700"/>
              <a:ext cx="368000" cy="307950"/>
            </a:xfrm>
            <a:custGeom>
              <a:avLst/>
              <a:gdLst/>
              <a:ahLst/>
              <a:cxnLst/>
              <a:rect l="l" t="t" r="r" b="b"/>
              <a:pathLst>
                <a:path w="14720" h="12318" extrusionOk="0">
                  <a:moveTo>
                    <a:pt x="14383" y="11760"/>
                  </a:moveTo>
                  <a:cubicBezTo>
                    <a:pt x="14504" y="11760"/>
                    <a:pt x="14601" y="11857"/>
                    <a:pt x="14601" y="11981"/>
                  </a:cubicBezTo>
                  <a:cubicBezTo>
                    <a:pt x="14601" y="12103"/>
                    <a:pt x="14504" y="12199"/>
                    <a:pt x="14383" y="12199"/>
                  </a:cubicBezTo>
                  <a:cubicBezTo>
                    <a:pt x="14259" y="12199"/>
                    <a:pt x="14162" y="12103"/>
                    <a:pt x="14162" y="11981"/>
                  </a:cubicBezTo>
                  <a:cubicBezTo>
                    <a:pt x="14162" y="11860"/>
                    <a:pt x="14261" y="11760"/>
                    <a:pt x="14383" y="11760"/>
                  </a:cubicBezTo>
                  <a:close/>
                  <a:moveTo>
                    <a:pt x="83" y="1"/>
                  </a:moveTo>
                  <a:lnTo>
                    <a:pt x="1" y="83"/>
                  </a:lnTo>
                  <a:lnTo>
                    <a:pt x="5607" y="5682"/>
                  </a:lnTo>
                  <a:lnTo>
                    <a:pt x="5607" y="6725"/>
                  </a:lnTo>
                  <a:lnTo>
                    <a:pt x="6397" y="7512"/>
                  </a:lnTo>
                  <a:lnTo>
                    <a:pt x="9820" y="7512"/>
                  </a:lnTo>
                  <a:lnTo>
                    <a:pt x="14104" y="11788"/>
                  </a:lnTo>
                  <a:cubicBezTo>
                    <a:pt x="14065" y="11840"/>
                    <a:pt x="14043" y="11909"/>
                    <a:pt x="14043" y="11981"/>
                  </a:cubicBezTo>
                  <a:cubicBezTo>
                    <a:pt x="14043" y="12166"/>
                    <a:pt x="14195" y="12318"/>
                    <a:pt x="14383" y="12318"/>
                  </a:cubicBezTo>
                  <a:cubicBezTo>
                    <a:pt x="14568" y="12318"/>
                    <a:pt x="14720" y="12166"/>
                    <a:pt x="14720" y="11981"/>
                  </a:cubicBezTo>
                  <a:cubicBezTo>
                    <a:pt x="14720" y="11793"/>
                    <a:pt x="14568" y="11642"/>
                    <a:pt x="14383" y="11642"/>
                  </a:cubicBezTo>
                  <a:cubicBezTo>
                    <a:pt x="14308" y="11642"/>
                    <a:pt x="14242" y="11664"/>
                    <a:pt x="14187" y="11702"/>
                  </a:cubicBezTo>
                  <a:lnTo>
                    <a:pt x="9886" y="7410"/>
                  </a:lnTo>
                  <a:lnTo>
                    <a:pt x="9869" y="7393"/>
                  </a:lnTo>
                  <a:lnTo>
                    <a:pt x="6444" y="7393"/>
                  </a:lnTo>
                  <a:lnTo>
                    <a:pt x="5726" y="6675"/>
                  </a:lnTo>
                  <a:lnTo>
                    <a:pt x="5726" y="5632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0" name="Google Shape;3960;p39"/>
            <p:cNvSpPr/>
            <p:nvPr/>
          </p:nvSpPr>
          <p:spPr>
            <a:xfrm>
              <a:off x="1729550" y="2124325"/>
              <a:ext cx="19750" cy="19825"/>
            </a:xfrm>
            <a:custGeom>
              <a:avLst/>
              <a:gdLst/>
              <a:ahLst/>
              <a:cxnLst/>
              <a:rect l="l" t="t" r="r" b="b"/>
              <a:pathLst>
                <a:path w="790" h="793" extrusionOk="0">
                  <a:moveTo>
                    <a:pt x="395" y="0"/>
                  </a:moveTo>
                  <a:cubicBezTo>
                    <a:pt x="177" y="0"/>
                    <a:pt x="0" y="180"/>
                    <a:pt x="0" y="398"/>
                  </a:cubicBezTo>
                  <a:cubicBezTo>
                    <a:pt x="0" y="616"/>
                    <a:pt x="177" y="793"/>
                    <a:pt x="395" y="793"/>
                  </a:cubicBezTo>
                  <a:cubicBezTo>
                    <a:pt x="613" y="793"/>
                    <a:pt x="790" y="616"/>
                    <a:pt x="790" y="398"/>
                  </a:cubicBezTo>
                  <a:cubicBezTo>
                    <a:pt x="790" y="180"/>
                    <a:pt x="613" y="0"/>
                    <a:pt x="395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1" name="Google Shape;3961;p39"/>
            <p:cNvSpPr/>
            <p:nvPr/>
          </p:nvSpPr>
          <p:spPr>
            <a:xfrm>
              <a:off x="1754325" y="2149225"/>
              <a:ext cx="16925" cy="16950"/>
            </a:xfrm>
            <a:custGeom>
              <a:avLst/>
              <a:gdLst/>
              <a:ahLst/>
              <a:cxnLst/>
              <a:rect l="l" t="t" r="r" b="b"/>
              <a:pathLst>
                <a:path w="677" h="678" extrusionOk="0">
                  <a:moveTo>
                    <a:pt x="340" y="120"/>
                  </a:moveTo>
                  <a:cubicBezTo>
                    <a:pt x="461" y="120"/>
                    <a:pt x="558" y="216"/>
                    <a:pt x="558" y="340"/>
                  </a:cubicBezTo>
                  <a:cubicBezTo>
                    <a:pt x="560" y="462"/>
                    <a:pt x="461" y="559"/>
                    <a:pt x="340" y="559"/>
                  </a:cubicBezTo>
                  <a:cubicBezTo>
                    <a:pt x="218" y="559"/>
                    <a:pt x="119" y="462"/>
                    <a:pt x="119" y="340"/>
                  </a:cubicBezTo>
                  <a:cubicBezTo>
                    <a:pt x="119" y="219"/>
                    <a:pt x="218" y="120"/>
                    <a:pt x="340" y="120"/>
                  </a:cubicBezTo>
                  <a:close/>
                  <a:moveTo>
                    <a:pt x="340" y="1"/>
                  </a:moveTo>
                  <a:cubicBezTo>
                    <a:pt x="152" y="1"/>
                    <a:pt x="0" y="153"/>
                    <a:pt x="0" y="338"/>
                  </a:cubicBezTo>
                  <a:cubicBezTo>
                    <a:pt x="0" y="525"/>
                    <a:pt x="152" y="677"/>
                    <a:pt x="340" y="677"/>
                  </a:cubicBezTo>
                  <a:cubicBezTo>
                    <a:pt x="525" y="677"/>
                    <a:pt x="676" y="525"/>
                    <a:pt x="676" y="338"/>
                  </a:cubicBezTo>
                  <a:cubicBezTo>
                    <a:pt x="676" y="153"/>
                    <a:pt x="525" y="1"/>
                    <a:pt x="340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2" name="Google Shape;3962;p39"/>
            <p:cNvSpPr/>
            <p:nvPr/>
          </p:nvSpPr>
          <p:spPr>
            <a:xfrm>
              <a:off x="1467700" y="1889200"/>
              <a:ext cx="136950" cy="182975"/>
            </a:xfrm>
            <a:custGeom>
              <a:avLst/>
              <a:gdLst/>
              <a:ahLst/>
              <a:cxnLst/>
              <a:rect l="l" t="t" r="r" b="b"/>
              <a:pathLst>
                <a:path w="5478" h="7319" extrusionOk="0">
                  <a:moveTo>
                    <a:pt x="5138" y="6761"/>
                  </a:moveTo>
                  <a:cubicBezTo>
                    <a:pt x="5260" y="6761"/>
                    <a:pt x="5359" y="6860"/>
                    <a:pt x="5359" y="6982"/>
                  </a:cubicBezTo>
                  <a:cubicBezTo>
                    <a:pt x="5359" y="7103"/>
                    <a:pt x="5260" y="7203"/>
                    <a:pt x="5138" y="7203"/>
                  </a:cubicBezTo>
                  <a:cubicBezTo>
                    <a:pt x="5017" y="7203"/>
                    <a:pt x="4917" y="7103"/>
                    <a:pt x="4917" y="6982"/>
                  </a:cubicBezTo>
                  <a:cubicBezTo>
                    <a:pt x="4917" y="6860"/>
                    <a:pt x="5017" y="6761"/>
                    <a:pt x="5138" y="6761"/>
                  </a:cubicBezTo>
                  <a:close/>
                  <a:moveTo>
                    <a:pt x="84" y="0"/>
                  </a:moveTo>
                  <a:lnTo>
                    <a:pt x="1" y="83"/>
                  </a:lnTo>
                  <a:lnTo>
                    <a:pt x="5080" y="5157"/>
                  </a:lnTo>
                  <a:lnTo>
                    <a:pt x="5080" y="6648"/>
                  </a:lnTo>
                  <a:cubicBezTo>
                    <a:pt x="4923" y="6675"/>
                    <a:pt x="4801" y="6813"/>
                    <a:pt x="4801" y="6982"/>
                  </a:cubicBezTo>
                  <a:cubicBezTo>
                    <a:pt x="4801" y="7167"/>
                    <a:pt x="4953" y="7318"/>
                    <a:pt x="5138" y="7318"/>
                  </a:cubicBezTo>
                  <a:cubicBezTo>
                    <a:pt x="5326" y="7318"/>
                    <a:pt x="5478" y="7167"/>
                    <a:pt x="5478" y="6982"/>
                  </a:cubicBezTo>
                  <a:cubicBezTo>
                    <a:pt x="5478" y="6813"/>
                    <a:pt x="5356" y="6675"/>
                    <a:pt x="5199" y="6648"/>
                  </a:cubicBezTo>
                  <a:lnTo>
                    <a:pt x="5199" y="5107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3" name="Google Shape;3963;p39"/>
            <p:cNvSpPr/>
            <p:nvPr/>
          </p:nvSpPr>
          <p:spPr>
            <a:xfrm>
              <a:off x="2292900" y="1611075"/>
              <a:ext cx="17000" cy="16925"/>
            </a:xfrm>
            <a:custGeom>
              <a:avLst/>
              <a:gdLst/>
              <a:ahLst/>
              <a:cxnLst/>
              <a:rect l="l" t="t" r="r" b="b"/>
              <a:pathLst>
                <a:path w="680" h="677" extrusionOk="0">
                  <a:moveTo>
                    <a:pt x="340" y="119"/>
                  </a:moveTo>
                  <a:cubicBezTo>
                    <a:pt x="461" y="119"/>
                    <a:pt x="560" y="219"/>
                    <a:pt x="560" y="340"/>
                  </a:cubicBezTo>
                  <a:cubicBezTo>
                    <a:pt x="560" y="462"/>
                    <a:pt x="461" y="561"/>
                    <a:pt x="340" y="561"/>
                  </a:cubicBezTo>
                  <a:cubicBezTo>
                    <a:pt x="218" y="561"/>
                    <a:pt x="119" y="462"/>
                    <a:pt x="119" y="340"/>
                  </a:cubicBezTo>
                  <a:cubicBezTo>
                    <a:pt x="119" y="219"/>
                    <a:pt x="218" y="119"/>
                    <a:pt x="340" y="119"/>
                  </a:cubicBezTo>
                  <a:close/>
                  <a:moveTo>
                    <a:pt x="340" y="1"/>
                  </a:moveTo>
                  <a:cubicBezTo>
                    <a:pt x="152" y="1"/>
                    <a:pt x="0" y="152"/>
                    <a:pt x="0" y="340"/>
                  </a:cubicBezTo>
                  <a:cubicBezTo>
                    <a:pt x="0" y="525"/>
                    <a:pt x="152" y="677"/>
                    <a:pt x="340" y="677"/>
                  </a:cubicBezTo>
                  <a:cubicBezTo>
                    <a:pt x="527" y="677"/>
                    <a:pt x="679" y="525"/>
                    <a:pt x="679" y="340"/>
                  </a:cubicBezTo>
                  <a:cubicBezTo>
                    <a:pt x="679" y="152"/>
                    <a:pt x="527" y="1"/>
                    <a:pt x="340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4" name="Google Shape;3964;p39"/>
            <p:cNvSpPr/>
            <p:nvPr/>
          </p:nvSpPr>
          <p:spPr>
            <a:xfrm>
              <a:off x="1478875" y="1479550"/>
              <a:ext cx="477800" cy="641750"/>
            </a:xfrm>
            <a:custGeom>
              <a:avLst/>
              <a:gdLst/>
              <a:ahLst/>
              <a:cxnLst/>
              <a:rect l="l" t="t" r="r" b="b"/>
              <a:pathLst>
                <a:path w="19112" h="25670" extrusionOk="0">
                  <a:moveTo>
                    <a:pt x="18775" y="25112"/>
                  </a:moveTo>
                  <a:cubicBezTo>
                    <a:pt x="18897" y="25112"/>
                    <a:pt x="18996" y="25212"/>
                    <a:pt x="18996" y="25333"/>
                  </a:cubicBezTo>
                  <a:cubicBezTo>
                    <a:pt x="18996" y="25455"/>
                    <a:pt x="18897" y="25554"/>
                    <a:pt x="18775" y="25554"/>
                  </a:cubicBezTo>
                  <a:cubicBezTo>
                    <a:pt x="18654" y="25554"/>
                    <a:pt x="18554" y="25455"/>
                    <a:pt x="18554" y="25333"/>
                  </a:cubicBezTo>
                  <a:cubicBezTo>
                    <a:pt x="18554" y="25212"/>
                    <a:pt x="18654" y="25112"/>
                    <a:pt x="18775" y="25112"/>
                  </a:cubicBezTo>
                  <a:close/>
                  <a:moveTo>
                    <a:pt x="1" y="0"/>
                  </a:moveTo>
                  <a:lnTo>
                    <a:pt x="1" y="119"/>
                  </a:lnTo>
                  <a:lnTo>
                    <a:pt x="2690" y="119"/>
                  </a:lnTo>
                  <a:lnTo>
                    <a:pt x="3385" y="823"/>
                  </a:lnTo>
                  <a:lnTo>
                    <a:pt x="3385" y="10051"/>
                  </a:lnTo>
                  <a:lnTo>
                    <a:pt x="18496" y="25140"/>
                  </a:lnTo>
                  <a:cubicBezTo>
                    <a:pt x="18460" y="25195"/>
                    <a:pt x="18436" y="25261"/>
                    <a:pt x="18436" y="25333"/>
                  </a:cubicBezTo>
                  <a:cubicBezTo>
                    <a:pt x="18436" y="25518"/>
                    <a:pt x="18587" y="25670"/>
                    <a:pt x="18775" y="25670"/>
                  </a:cubicBezTo>
                  <a:cubicBezTo>
                    <a:pt x="18960" y="25670"/>
                    <a:pt x="19112" y="25518"/>
                    <a:pt x="19112" y="25333"/>
                  </a:cubicBezTo>
                  <a:cubicBezTo>
                    <a:pt x="19112" y="25145"/>
                    <a:pt x="18960" y="24994"/>
                    <a:pt x="18775" y="24994"/>
                  </a:cubicBezTo>
                  <a:cubicBezTo>
                    <a:pt x="18703" y="24994"/>
                    <a:pt x="18637" y="25018"/>
                    <a:pt x="18582" y="25057"/>
                  </a:cubicBezTo>
                  <a:lnTo>
                    <a:pt x="3501" y="10004"/>
                  </a:lnTo>
                  <a:lnTo>
                    <a:pt x="3501" y="773"/>
                  </a:lnTo>
                  <a:lnTo>
                    <a:pt x="2739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5" name="Google Shape;3965;p39"/>
            <p:cNvSpPr/>
            <p:nvPr/>
          </p:nvSpPr>
          <p:spPr>
            <a:xfrm>
              <a:off x="1467775" y="1794925"/>
              <a:ext cx="496025" cy="426050"/>
            </a:xfrm>
            <a:custGeom>
              <a:avLst/>
              <a:gdLst/>
              <a:ahLst/>
              <a:cxnLst/>
              <a:rect l="l" t="t" r="r" b="b"/>
              <a:pathLst>
                <a:path w="19841" h="17042" extrusionOk="0">
                  <a:moveTo>
                    <a:pt x="332" y="1"/>
                  </a:moveTo>
                  <a:lnTo>
                    <a:pt x="1" y="335"/>
                  </a:lnTo>
                  <a:lnTo>
                    <a:pt x="8691" y="8961"/>
                  </a:lnTo>
                  <a:lnTo>
                    <a:pt x="11368" y="8961"/>
                  </a:lnTo>
                  <a:lnTo>
                    <a:pt x="19053" y="16591"/>
                  </a:lnTo>
                  <a:cubicBezTo>
                    <a:pt x="19051" y="16608"/>
                    <a:pt x="19048" y="16627"/>
                    <a:pt x="19048" y="16644"/>
                  </a:cubicBezTo>
                  <a:cubicBezTo>
                    <a:pt x="19048" y="16864"/>
                    <a:pt x="19225" y="17041"/>
                    <a:pt x="19443" y="17041"/>
                  </a:cubicBezTo>
                  <a:cubicBezTo>
                    <a:pt x="19661" y="17041"/>
                    <a:pt x="19840" y="16864"/>
                    <a:pt x="19840" y="16644"/>
                  </a:cubicBezTo>
                  <a:cubicBezTo>
                    <a:pt x="19837" y="16425"/>
                    <a:pt x="19661" y="16249"/>
                    <a:pt x="19443" y="16249"/>
                  </a:cubicBezTo>
                  <a:cubicBezTo>
                    <a:pt x="19423" y="16249"/>
                    <a:pt x="19404" y="16252"/>
                    <a:pt x="19385" y="16254"/>
                  </a:cubicBezTo>
                  <a:lnTo>
                    <a:pt x="11561" y="8489"/>
                  </a:lnTo>
                  <a:lnTo>
                    <a:pt x="8884" y="8489"/>
                  </a:lnTo>
                  <a:lnTo>
                    <a:pt x="332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6" name="Google Shape;3966;p39"/>
            <p:cNvSpPr/>
            <p:nvPr/>
          </p:nvSpPr>
          <p:spPr>
            <a:xfrm>
              <a:off x="1707600" y="2102300"/>
              <a:ext cx="16925" cy="16950"/>
            </a:xfrm>
            <a:custGeom>
              <a:avLst/>
              <a:gdLst/>
              <a:ahLst/>
              <a:cxnLst/>
              <a:rect l="l" t="t" r="r" b="b"/>
              <a:pathLst>
                <a:path w="677" h="678" extrusionOk="0">
                  <a:moveTo>
                    <a:pt x="337" y="117"/>
                  </a:moveTo>
                  <a:cubicBezTo>
                    <a:pt x="461" y="117"/>
                    <a:pt x="558" y="216"/>
                    <a:pt x="558" y="338"/>
                  </a:cubicBezTo>
                  <a:cubicBezTo>
                    <a:pt x="558" y="459"/>
                    <a:pt x="461" y="558"/>
                    <a:pt x="337" y="558"/>
                  </a:cubicBezTo>
                  <a:cubicBezTo>
                    <a:pt x="216" y="558"/>
                    <a:pt x="119" y="459"/>
                    <a:pt x="119" y="338"/>
                  </a:cubicBezTo>
                  <a:cubicBezTo>
                    <a:pt x="119" y="216"/>
                    <a:pt x="216" y="117"/>
                    <a:pt x="337" y="117"/>
                  </a:cubicBezTo>
                  <a:close/>
                  <a:moveTo>
                    <a:pt x="337" y="1"/>
                  </a:moveTo>
                  <a:cubicBezTo>
                    <a:pt x="152" y="1"/>
                    <a:pt x="0" y="153"/>
                    <a:pt x="0" y="338"/>
                  </a:cubicBezTo>
                  <a:cubicBezTo>
                    <a:pt x="0" y="525"/>
                    <a:pt x="152" y="677"/>
                    <a:pt x="337" y="677"/>
                  </a:cubicBezTo>
                  <a:cubicBezTo>
                    <a:pt x="525" y="677"/>
                    <a:pt x="677" y="525"/>
                    <a:pt x="677" y="338"/>
                  </a:cubicBezTo>
                  <a:cubicBezTo>
                    <a:pt x="677" y="153"/>
                    <a:pt x="525" y="1"/>
                    <a:pt x="337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7" name="Google Shape;3967;p39"/>
            <p:cNvSpPr/>
            <p:nvPr/>
          </p:nvSpPr>
          <p:spPr>
            <a:xfrm>
              <a:off x="2694325" y="1972500"/>
              <a:ext cx="284150" cy="305875"/>
            </a:xfrm>
            <a:custGeom>
              <a:avLst/>
              <a:gdLst/>
              <a:ahLst/>
              <a:cxnLst/>
              <a:rect l="l" t="t" r="r" b="b"/>
              <a:pathLst>
                <a:path w="11366" h="12235" extrusionOk="0">
                  <a:moveTo>
                    <a:pt x="338" y="11677"/>
                  </a:moveTo>
                  <a:cubicBezTo>
                    <a:pt x="459" y="11677"/>
                    <a:pt x="558" y="11777"/>
                    <a:pt x="558" y="11898"/>
                  </a:cubicBezTo>
                  <a:cubicBezTo>
                    <a:pt x="558" y="12019"/>
                    <a:pt x="459" y="12119"/>
                    <a:pt x="338" y="12119"/>
                  </a:cubicBezTo>
                  <a:cubicBezTo>
                    <a:pt x="216" y="12119"/>
                    <a:pt x="117" y="12019"/>
                    <a:pt x="117" y="11898"/>
                  </a:cubicBezTo>
                  <a:cubicBezTo>
                    <a:pt x="117" y="11777"/>
                    <a:pt x="216" y="11677"/>
                    <a:pt x="338" y="11677"/>
                  </a:cubicBezTo>
                  <a:close/>
                  <a:moveTo>
                    <a:pt x="4296" y="0"/>
                  </a:moveTo>
                  <a:lnTo>
                    <a:pt x="3603" y="699"/>
                  </a:lnTo>
                  <a:lnTo>
                    <a:pt x="3603" y="5124"/>
                  </a:lnTo>
                  <a:lnTo>
                    <a:pt x="296" y="8453"/>
                  </a:lnTo>
                  <a:lnTo>
                    <a:pt x="280" y="8469"/>
                  </a:lnTo>
                  <a:lnTo>
                    <a:pt x="280" y="11564"/>
                  </a:lnTo>
                  <a:cubicBezTo>
                    <a:pt x="122" y="11594"/>
                    <a:pt x="1" y="11732"/>
                    <a:pt x="1" y="11898"/>
                  </a:cubicBezTo>
                  <a:cubicBezTo>
                    <a:pt x="1" y="12083"/>
                    <a:pt x="153" y="12235"/>
                    <a:pt x="338" y="12235"/>
                  </a:cubicBezTo>
                  <a:cubicBezTo>
                    <a:pt x="525" y="12235"/>
                    <a:pt x="677" y="12083"/>
                    <a:pt x="677" y="11898"/>
                  </a:cubicBezTo>
                  <a:cubicBezTo>
                    <a:pt x="677" y="11732"/>
                    <a:pt x="556" y="11594"/>
                    <a:pt x="398" y="11564"/>
                  </a:cubicBezTo>
                  <a:lnTo>
                    <a:pt x="398" y="8519"/>
                  </a:lnTo>
                  <a:lnTo>
                    <a:pt x="3719" y="5171"/>
                  </a:lnTo>
                  <a:lnTo>
                    <a:pt x="3719" y="748"/>
                  </a:lnTo>
                  <a:lnTo>
                    <a:pt x="4346" y="119"/>
                  </a:lnTo>
                  <a:lnTo>
                    <a:pt x="11366" y="119"/>
                  </a:lnTo>
                  <a:lnTo>
                    <a:pt x="11366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8" name="Google Shape;3968;p39"/>
            <p:cNvSpPr/>
            <p:nvPr/>
          </p:nvSpPr>
          <p:spPr>
            <a:xfrm>
              <a:off x="2883975" y="2012650"/>
              <a:ext cx="19775" cy="19850"/>
            </a:xfrm>
            <a:custGeom>
              <a:avLst/>
              <a:gdLst/>
              <a:ahLst/>
              <a:cxnLst/>
              <a:rect l="l" t="t" r="r" b="b"/>
              <a:pathLst>
                <a:path w="791" h="794" extrusionOk="0">
                  <a:moveTo>
                    <a:pt x="395" y="1"/>
                  </a:moveTo>
                  <a:cubicBezTo>
                    <a:pt x="177" y="1"/>
                    <a:pt x="1" y="178"/>
                    <a:pt x="1" y="398"/>
                  </a:cubicBezTo>
                  <a:cubicBezTo>
                    <a:pt x="1" y="616"/>
                    <a:pt x="177" y="793"/>
                    <a:pt x="395" y="793"/>
                  </a:cubicBezTo>
                  <a:cubicBezTo>
                    <a:pt x="613" y="793"/>
                    <a:pt x="790" y="616"/>
                    <a:pt x="790" y="398"/>
                  </a:cubicBezTo>
                  <a:cubicBezTo>
                    <a:pt x="790" y="178"/>
                    <a:pt x="613" y="1"/>
                    <a:pt x="395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9" name="Google Shape;3969;p39"/>
            <p:cNvSpPr/>
            <p:nvPr/>
          </p:nvSpPr>
          <p:spPr>
            <a:xfrm>
              <a:off x="2855125" y="2014100"/>
              <a:ext cx="16950" cy="16950"/>
            </a:xfrm>
            <a:custGeom>
              <a:avLst/>
              <a:gdLst/>
              <a:ahLst/>
              <a:cxnLst/>
              <a:rect l="l" t="t" r="r" b="b"/>
              <a:pathLst>
                <a:path w="678" h="678" extrusionOk="0">
                  <a:moveTo>
                    <a:pt x="340" y="117"/>
                  </a:moveTo>
                  <a:cubicBezTo>
                    <a:pt x="462" y="117"/>
                    <a:pt x="561" y="216"/>
                    <a:pt x="561" y="338"/>
                  </a:cubicBezTo>
                  <a:cubicBezTo>
                    <a:pt x="561" y="462"/>
                    <a:pt x="462" y="558"/>
                    <a:pt x="340" y="558"/>
                  </a:cubicBezTo>
                  <a:cubicBezTo>
                    <a:pt x="219" y="558"/>
                    <a:pt x="119" y="459"/>
                    <a:pt x="119" y="338"/>
                  </a:cubicBezTo>
                  <a:cubicBezTo>
                    <a:pt x="119" y="216"/>
                    <a:pt x="219" y="117"/>
                    <a:pt x="340" y="117"/>
                  </a:cubicBezTo>
                  <a:close/>
                  <a:moveTo>
                    <a:pt x="340" y="1"/>
                  </a:moveTo>
                  <a:cubicBezTo>
                    <a:pt x="153" y="1"/>
                    <a:pt x="1" y="153"/>
                    <a:pt x="1" y="338"/>
                  </a:cubicBezTo>
                  <a:cubicBezTo>
                    <a:pt x="1" y="525"/>
                    <a:pt x="153" y="677"/>
                    <a:pt x="340" y="677"/>
                  </a:cubicBezTo>
                  <a:cubicBezTo>
                    <a:pt x="525" y="677"/>
                    <a:pt x="677" y="525"/>
                    <a:pt x="677" y="338"/>
                  </a:cubicBezTo>
                  <a:cubicBezTo>
                    <a:pt x="677" y="153"/>
                    <a:pt x="525" y="1"/>
                    <a:pt x="340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0" name="Google Shape;3970;p39"/>
            <p:cNvSpPr/>
            <p:nvPr/>
          </p:nvSpPr>
          <p:spPr>
            <a:xfrm>
              <a:off x="2504275" y="1775475"/>
              <a:ext cx="497125" cy="627900"/>
            </a:xfrm>
            <a:custGeom>
              <a:avLst/>
              <a:gdLst/>
              <a:ahLst/>
              <a:cxnLst/>
              <a:rect l="l" t="t" r="r" b="b"/>
              <a:pathLst>
                <a:path w="19885" h="25116" extrusionOk="0">
                  <a:moveTo>
                    <a:pt x="19550" y="0"/>
                  </a:moveTo>
                  <a:lnTo>
                    <a:pt x="15318" y="4262"/>
                  </a:lnTo>
                  <a:lnTo>
                    <a:pt x="8448" y="4262"/>
                  </a:lnTo>
                  <a:lnTo>
                    <a:pt x="161" y="12613"/>
                  </a:lnTo>
                  <a:lnTo>
                    <a:pt x="161" y="24403"/>
                  </a:lnTo>
                  <a:cubicBezTo>
                    <a:pt x="64" y="24477"/>
                    <a:pt x="0" y="24591"/>
                    <a:pt x="0" y="24720"/>
                  </a:cubicBezTo>
                  <a:cubicBezTo>
                    <a:pt x="0" y="24938"/>
                    <a:pt x="177" y="25115"/>
                    <a:pt x="395" y="25115"/>
                  </a:cubicBezTo>
                  <a:cubicBezTo>
                    <a:pt x="616" y="25115"/>
                    <a:pt x="793" y="24938"/>
                    <a:pt x="793" y="24720"/>
                  </a:cubicBezTo>
                  <a:cubicBezTo>
                    <a:pt x="793" y="24591"/>
                    <a:pt x="729" y="24477"/>
                    <a:pt x="633" y="24403"/>
                  </a:cubicBezTo>
                  <a:lnTo>
                    <a:pt x="633" y="12806"/>
                  </a:lnTo>
                  <a:lnTo>
                    <a:pt x="8644" y="4734"/>
                  </a:lnTo>
                  <a:lnTo>
                    <a:pt x="15514" y="4734"/>
                  </a:lnTo>
                  <a:lnTo>
                    <a:pt x="19884" y="331"/>
                  </a:lnTo>
                  <a:lnTo>
                    <a:pt x="19550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1" name="Google Shape;3971;p39"/>
            <p:cNvSpPr/>
            <p:nvPr/>
          </p:nvSpPr>
          <p:spPr>
            <a:xfrm>
              <a:off x="2824900" y="2014100"/>
              <a:ext cx="16925" cy="16950"/>
            </a:xfrm>
            <a:custGeom>
              <a:avLst/>
              <a:gdLst/>
              <a:ahLst/>
              <a:cxnLst/>
              <a:rect l="l" t="t" r="r" b="b"/>
              <a:pathLst>
                <a:path w="677" h="678" extrusionOk="0">
                  <a:moveTo>
                    <a:pt x="340" y="117"/>
                  </a:moveTo>
                  <a:cubicBezTo>
                    <a:pt x="462" y="117"/>
                    <a:pt x="561" y="216"/>
                    <a:pt x="561" y="338"/>
                  </a:cubicBezTo>
                  <a:cubicBezTo>
                    <a:pt x="558" y="462"/>
                    <a:pt x="462" y="558"/>
                    <a:pt x="340" y="558"/>
                  </a:cubicBezTo>
                  <a:cubicBezTo>
                    <a:pt x="219" y="558"/>
                    <a:pt x="119" y="459"/>
                    <a:pt x="119" y="338"/>
                  </a:cubicBezTo>
                  <a:cubicBezTo>
                    <a:pt x="119" y="216"/>
                    <a:pt x="219" y="117"/>
                    <a:pt x="340" y="117"/>
                  </a:cubicBezTo>
                  <a:close/>
                  <a:moveTo>
                    <a:pt x="340" y="1"/>
                  </a:moveTo>
                  <a:cubicBezTo>
                    <a:pt x="153" y="1"/>
                    <a:pt x="1" y="153"/>
                    <a:pt x="1" y="338"/>
                  </a:cubicBezTo>
                  <a:cubicBezTo>
                    <a:pt x="1" y="525"/>
                    <a:pt x="153" y="677"/>
                    <a:pt x="340" y="677"/>
                  </a:cubicBezTo>
                  <a:cubicBezTo>
                    <a:pt x="525" y="677"/>
                    <a:pt x="677" y="525"/>
                    <a:pt x="677" y="338"/>
                  </a:cubicBezTo>
                  <a:cubicBezTo>
                    <a:pt x="677" y="153"/>
                    <a:pt x="525" y="1"/>
                    <a:pt x="340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2" name="Google Shape;3972;p39"/>
            <p:cNvSpPr/>
            <p:nvPr/>
          </p:nvSpPr>
          <p:spPr>
            <a:xfrm>
              <a:off x="2670875" y="1949175"/>
              <a:ext cx="307600" cy="329200"/>
            </a:xfrm>
            <a:custGeom>
              <a:avLst/>
              <a:gdLst/>
              <a:ahLst/>
              <a:cxnLst/>
              <a:rect l="l" t="t" r="r" b="b"/>
              <a:pathLst>
                <a:path w="12304" h="13168" extrusionOk="0">
                  <a:moveTo>
                    <a:pt x="337" y="12610"/>
                  </a:moveTo>
                  <a:cubicBezTo>
                    <a:pt x="458" y="12610"/>
                    <a:pt x="558" y="12710"/>
                    <a:pt x="558" y="12831"/>
                  </a:cubicBezTo>
                  <a:cubicBezTo>
                    <a:pt x="558" y="12952"/>
                    <a:pt x="458" y="13052"/>
                    <a:pt x="337" y="13052"/>
                  </a:cubicBezTo>
                  <a:cubicBezTo>
                    <a:pt x="216" y="13052"/>
                    <a:pt x="116" y="12952"/>
                    <a:pt x="116" y="12831"/>
                  </a:cubicBezTo>
                  <a:cubicBezTo>
                    <a:pt x="116" y="12710"/>
                    <a:pt x="216" y="12610"/>
                    <a:pt x="337" y="12610"/>
                  </a:cubicBezTo>
                  <a:close/>
                  <a:moveTo>
                    <a:pt x="4928" y="0"/>
                  </a:moveTo>
                  <a:lnTo>
                    <a:pt x="3603" y="1336"/>
                  </a:lnTo>
                  <a:lnTo>
                    <a:pt x="3603" y="5761"/>
                  </a:lnTo>
                  <a:lnTo>
                    <a:pt x="296" y="9091"/>
                  </a:lnTo>
                  <a:lnTo>
                    <a:pt x="279" y="9107"/>
                  </a:lnTo>
                  <a:lnTo>
                    <a:pt x="279" y="12497"/>
                  </a:lnTo>
                  <a:cubicBezTo>
                    <a:pt x="119" y="12527"/>
                    <a:pt x="0" y="12665"/>
                    <a:pt x="0" y="12831"/>
                  </a:cubicBezTo>
                  <a:cubicBezTo>
                    <a:pt x="0" y="13016"/>
                    <a:pt x="152" y="13168"/>
                    <a:pt x="337" y="13168"/>
                  </a:cubicBezTo>
                  <a:cubicBezTo>
                    <a:pt x="525" y="13168"/>
                    <a:pt x="677" y="13016"/>
                    <a:pt x="677" y="12831"/>
                  </a:cubicBezTo>
                  <a:cubicBezTo>
                    <a:pt x="677" y="12665"/>
                    <a:pt x="555" y="12527"/>
                    <a:pt x="398" y="12497"/>
                  </a:cubicBezTo>
                  <a:lnTo>
                    <a:pt x="398" y="9157"/>
                  </a:lnTo>
                  <a:lnTo>
                    <a:pt x="3719" y="5808"/>
                  </a:lnTo>
                  <a:lnTo>
                    <a:pt x="3719" y="1383"/>
                  </a:lnTo>
                  <a:lnTo>
                    <a:pt x="4977" y="116"/>
                  </a:lnTo>
                  <a:lnTo>
                    <a:pt x="12304" y="116"/>
                  </a:lnTo>
                  <a:lnTo>
                    <a:pt x="12304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3" name="Google Shape;3973;p39"/>
            <p:cNvSpPr/>
            <p:nvPr/>
          </p:nvSpPr>
          <p:spPr>
            <a:xfrm>
              <a:off x="2647325" y="1851175"/>
              <a:ext cx="330400" cy="427275"/>
            </a:xfrm>
            <a:custGeom>
              <a:avLst/>
              <a:gdLst/>
              <a:ahLst/>
              <a:cxnLst/>
              <a:rect l="l" t="t" r="r" b="b"/>
              <a:pathLst>
                <a:path w="13216" h="17091" extrusionOk="0">
                  <a:moveTo>
                    <a:pt x="340" y="16530"/>
                  </a:moveTo>
                  <a:cubicBezTo>
                    <a:pt x="462" y="16530"/>
                    <a:pt x="561" y="16630"/>
                    <a:pt x="561" y="16751"/>
                  </a:cubicBezTo>
                  <a:cubicBezTo>
                    <a:pt x="561" y="16872"/>
                    <a:pt x="462" y="16972"/>
                    <a:pt x="340" y="16972"/>
                  </a:cubicBezTo>
                  <a:cubicBezTo>
                    <a:pt x="219" y="16972"/>
                    <a:pt x="120" y="16872"/>
                    <a:pt x="120" y="16751"/>
                  </a:cubicBezTo>
                  <a:cubicBezTo>
                    <a:pt x="120" y="16630"/>
                    <a:pt x="219" y="16530"/>
                    <a:pt x="340" y="16530"/>
                  </a:cubicBezTo>
                  <a:close/>
                  <a:moveTo>
                    <a:pt x="13133" y="0"/>
                  </a:moveTo>
                  <a:lnTo>
                    <a:pt x="10173" y="2984"/>
                  </a:lnTo>
                  <a:lnTo>
                    <a:pt x="5577" y="2984"/>
                  </a:lnTo>
                  <a:lnTo>
                    <a:pt x="3614" y="4964"/>
                  </a:lnTo>
                  <a:lnTo>
                    <a:pt x="3614" y="9389"/>
                  </a:lnTo>
                  <a:lnTo>
                    <a:pt x="291" y="12735"/>
                  </a:lnTo>
                  <a:lnTo>
                    <a:pt x="282" y="16420"/>
                  </a:lnTo>
                  <a:cubicBezTo>
                    <a:pt x="122" y="16447"/>
                    <a:pt x="1" y="16585"/>
                    <a:pt x="1" y="16751"/>
                  </a:cubicBezTo>
                  <a:cubicBezTo>
                    <a:pt x="1" y="16939"/>
                    <a:pt x="153" y="17091"/>
                    <a:pt x="340" y="17091"/>
                  </a:cubicBezTo>
                  <a:cubicBezTo>
                    <a:pt x="528" y="17091"/>
                    <a:pt x="680" y="16939"/>
                    <a:pt x="680" y="16751"/>
                  </a:cubicBezTo>
                  <a:cubicBezTo>
                    <a:pt x="680" y="16585"/>
                    <a:pt x="559" y="16447"/>
                    <a:pt x="401" y="16417"/>
                  </a:cubicBezTo>
                  <a:lnTo>
                    <a:pt x="409" y="12784"/>
                  </a:lnTo>
                  <a:lnTo>
                    <a:pt x="3730" y="9436"/>
                  </a:lnTo>
                  <a:lnTo>
                    <a:pt x="3730" y="5011"/>
                  </a:lnTo>
                  <a:lnTo>
                    <a:pt x="5627" y="3103"/>
                  </a:lnTo>
                  <a:lnTo>
                    <a:pt x="10220" y="3103"/>
                  </a:lnTo>
                  <a:lnTo>
                    <a:pt x="13215" y="86"/>
                  </a:lnTo>
                  <a:lnTo>
                    <a:pt x="13133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4" name="Google Shape;3974;p39"/>
            <p:cNvSpPr/>
            <p:nvPr/>
          </p:nvSpPr>
          <p:spPr>
            <a:xfrm>
              <a:off x="2414275" y="1478925"/>
              <a:ext cx="324450" cy="777500"/>
            </a:xfrm>
            <a:custGeom>
              <a:avLst/>
              <a:gdLst/>
              <a:ahLst/>
              <a:cxnLst/>
              <a:rect l="l" t="t" r="r" b="b"/>
              <a:pathLst>
                <a:path w="12978" h="31100" extrusionOk="0">
                  <a:moveTo>
                    <a:pt x="340" y="30540"/>
                  </a:moveTo>
                  <a:cubicBezTo>
                    <a:pt x="462" y="30540"/>
                    <a:pt x="561" y="30639"/>
                    <a:pt x="561" y="30760"/>
                  </a:cubicBezTo>
                  <a:cubicBezTo>
                    <a:pt x="561" y="30882"/>
                    <a:pt x="462" y="30981"/>
                    <a:pt x="340" y="30981"/>
                  </a:cubicBezTo>
                  <a:cubicBezTo>
                    <a:pt x="219" y="30981"/>
                    <a:pt x="119" y="30882"/>
                    <a:pt x="119" y="30760"/>
                  </a:cubicBezTo>
                  <a:cubicBezTo>
                    <a:pt x="119" y="30639"/>
                    <a:pt x="219" y="30540"/>
                    <a:pt x="340" y="30540"/>
                  </a:cubicBezTo>
                  <a:close/>
                  <a:moveTo>
                    <a:pt x="12895" y="0"/>
                  </a:moveTo>
                  <a:lnTo>
                    <a:pt x="4834" y="8097"/>
                  </a:lnTo>
                  <a:lnTo>
                    <a:pt x="4818" y="8116"/>
                  </a:lnTo>
                  <a:lnTo>
                    <a:pt x="4818" y="15097"/>
                  </a:lnTo>
                  <a:lnTo>
                    <a:pt x="953" y="18979"/>
                  </a:lnTo>
                  <a:lnTo>
                    <a:pt x="953" y="24364"/>
                  </a:lnTo>
                  <a:lnTo>
                    <a:pt x="282" y="25041"/>
                  </a:lnTo>
                  <a:lnTo>
                    <a:pt x="282" y="30429"/>
                  </a:lnTo>
                  <a:cubicBezTo>
                    <a:pt x="122" y="30457"/>
                    <a:pt x="1" y="30595"/>
                    <a:pt x="1" y="30760"/>
                  </a:cubicBezTo>
                  <a:cubicBezTo>
                    <a:pt x="1" y="30948"/>
                    <a:pt x="153" y="31100"/>
                    <a:pt x="340" y="31100"/>
                  </a:cubicBezTo>
                  <a:cubicBezTo>
                    <a:pt x="528" y="31100"/>
                    <a:pt x="680" y="30948"/>
                    <a:pt x="680" y="30760"/>
                  </a:cubicBezTo>
                  <a:cubicBezTo>
                    <a:pt x="680" y="30595"/>
                    <a:pt x="558" y="30457"/>
                    <a:pt x="398" y="30429"/>
                  </a:cubicBezTo>
                  <a:lnTo>
                    <a:pt x="398" y="25090"/>
                  </a:lnTo>
                  <a:lnTo>
                    <a:pt x="1072" y="24414"/>
                  </a:lnTo>
                  <a:lnTo>
                    <a:pt x="1072" y="19028"/>
                  </a:lnTo>
                  <a:lnTo>
                    <a:pt x="4936" y="15147"/>
                  </a:lnTo>
                  <a:lnTo>
                    <a:pt x="4936" y="8163"/>
                  </a:lnTo>
                  <a:lnTo>
                    <a:pt x="12978" y="83"/>
                  </a:lnTo>
                  <a:lnTo>
                    <a:pt x="12895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5" name="Google Shape;3975;p39"/>
            <p:cNvSpPr/>
            <p:nvPr/>
          </p:nvSpPr>
          <p:spPr>
            <a:xfrm>
              <a:off x="2294950" y="1643925"/>
              <a:ext cx="112925" cy="685675"/>
            </a:xfrm>
            <a:custGeom>
              <a:avLst/>
              <a:gdLst/>
              <a:ahLst/>
              <a:cxnLst/>
              <a:rect l="l" t="t" r="r" b="b"/>
              <a:pathLst>
                <a:path w="4517" h="27427" extrusionOk="0">
                  <a:moveTo>
                    <a:pt x="338" y="26866"/>
                  </a:moveTo>
                  <a:cubicBezTo>
                    <a:pt x="462" y="26866"/>
                    <a:pt x="558" y="26965"/>
                    <a:pt x="558" y="27087"/>
                  </a:cubicBezTo>
                  <a:cubicBezTo>
                    <a:pt x="558" y="27208"/>
                    <a:pt x="462" y="27307"/>
                    <a:pt x="338" y="27307"/>
                  </a:cubicBezTo>
                  <a:cubicBezTo>
                    <a:pt x="216" y="27307"/>
                    <a:pt x="120" y="27208"/>
                    <a:pt x="120" y="27087"/>
                  </a:cubicBezTo>
                  <a:cubicBezTo>
                    <a:pt x="120" y="26965"/>
                    <a:pt x="216" y="26866"/>
                    <a:pt x="338" y="26866"/>
                  </a:cubicBezTo>
                  <a:close/>
                  <a:moveTo>
                    <a:pt x="4398" y="1"/>
                  </a:moveTo>
                  <a:lnTo>
                    <a:pt x="4398" y="6093"/>
                  </a:lnTo>
                  <a:lnTo>
                    <a:pt x="1097" y="9408"/>
                  </a:lnTo>
                  <a:lnTo>
                    <a:pt x="1077" y="9425"/>
                  </a:lnTo>
                  <a:lnTo>
                    <a:pt x="1077" y="19592"/>
                  </a:lnTo>
                  <a:lnTo>
                    <a:pt x="280" y="20392"/>
                  </a:lnTo>
                  <a:lnTo>
                    <a:pt x="280" y="26755"/>
                  </a:lnTo>
                  <a:cubicBezTo>
                    <a:pt x="122" y="26783"/>
                    <a:pt x="1" y="26921"/>
                    <a:pt x="1" y="27087"/>
                  </a:cubicBezTo>
                  <a:cubicBezTo>
                    <a:pt x="1" y="27274"/>
                    <a:pt x="153" y="27426"/>
                    <a:pt x="340" y="27426"/>
                  </a:cubicBezTo>
                  <a:cubicBezTo>
                    <a:pt x="525" y="27426"/>
                    <a:pt x="677" y="27274"/>
                    <a:pt x="677" y="27087"/>
                  </a:cubicBezTo>
                  <a:cubicBezTo>
                    <a:pt x="677" y="26921"/>
                    <a:pt x="556" y="26783"/>
                    <a:pt x="398" y="26755"/>
                  </a:cubicBezTo>
                  <a:lnTo>
                    <a:pt x="398" y="20442"/>
                  </a:lnTo>
                  <a:lnTo>
                    <a:pt x="1196" y="19639"/>
                  </a:lnTo>
                  <a:lnTo>
                    <a:pt x="1196" y="9475"/>
                  </a:lnTo>
                  <a:lnTo>
                    <a:pt x="4500" y="6159"/>
                  </a:lnTo>
                  <a:lnTo>
                    <a:pt x="4517" y="6143"/>
                  </a:lnTo>
                  <a:lnTo>
                    <a:pt x="4517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6" name="Google Shape;3976;p39"/>
            <p:cNvSpPr/>
            <p:nvPr/>
          </p:nvSpPr>
          <p:spPr>
            <a:xfrm>
              <a:off x="2319325" y="978025"/>
              <a:ext cx="44250" cy="465925"/>
            </a:xfrm>
            <a:custGeom>
              <a:avLst/>
              <a:gdLst/>
              <a:ahLst/>
              <a:cxnLst/>
              <a:rect l="l" t="t" r="r" b="b"/>
              <a:pathLst>
                <a:path w="1770" h="18637" extrusionOk="0">
                  <a:moveTo>
                    <a:pt x="1430" y="18076"/>
                  </a:moveTo>
                  <a:cubicBezTo>
                    <a:pt x="1552" y="18076"/>
                    <a:pt x="1651" y="18176"/>
                    <a:pt x="1651" y="18297"/>
                  </a:cubicBezTo>
                  <a:cubicBezTo>
                    <a:pt x="1651" y="18419"/>
                    <a:pt x="1552" y="18518"/>
                    <a:pt x="1430" y="18518"/>
                  </a:cubicBezTo>
                  <a:cubicBezTo>
                    <a:pt x="1309" y="18518"/>
                    <a:pt x="1209" y="18419"/>
                    <a:pt x="1209" y="18297"/>
                  </a:cubicBezTo>
                  <a:cubicBezTo>
                    <a:pt x="1209" y="18176"/>
                    <a:pt x="1309" y="18076"/>
                    <a:pt x="1430" y="18076"/>
                  </a:cubicBezTo>
                  <a:close/>
                  <a:moveTo>
                    <a:pt x="0" y="1"/>
                  </a:moveTo>
                  <a:lnTo>
                    <a:pt x="0" y="9461"/>
                  </a:lnTo>
                  <a:lnTo>
                    <a:pt x="1372" y="10822"/>
                  </a:lnTo>
                  <a:lnTo>
                    <a:pt x="1372" y="17966"/>
                  </a:lnTo>
                  <a:cubicBezTo>
                    <a:pt x="1212" y="17993"/>
                    <a:pt x="1093" y="18131"/>
                    <a:pt x="1093" y="18297"/>
                  </a:cubicBezTo>
                  <a:cubicBezTo>
                    <a:pt x="1093" y="18485"/>
                    <a:pt x="1245" y="18637"/>
                    <a:pt x="1430" y="18637"/>
                  </a:cubicBezTo>
                  <a:cubicBezTo>
                    <a:pt x="1618" y="18637"/>
                    <a:pt x="1770" y="18485"/>
                    <a:pt x="1770" y="18297"/>
                  </a:cubicBezTo>
                  <a:cubicBezTo>
                    <a:pt x="1770" y="18131"/>
                    <a:pt x="1648" y="17993"/>
                    <a:pt x="1491" y="17966"/>
                  </a:cubicBezTo>
                  <a:lnTo>
                    <a:pt x="1491" y="10772"/>
                  </a:lnTo>
                  <a:lnTo>
                    <a:pt x="119" y="9411"/>
                  </a:lnTo>
                  <a:lnTo>
                    <a:pt x="119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7" name="Google Shape;3977;p39"/>
            <p:cNvSpPr/>
            <p:nvPr/>
          </p:nvSpPr>
          <p:spPr>
            <a:xfrm>
              <a:off x="2383650" y="1447800"/>
              <a:ext cx="355075" cy="632575"/>
            </a:xfrm>
            <a:custGeom>
              <a:avLst/>
              <a:gdLst/>
              <a:ahLst/>
              <a:cxnLst/>
              <a:rect l="l" t="t" r="r" b="b"/>
              <a:pathLst>
                <a:path w="14203" h="25303" extrusionOk="0">
                  <a:moveTo>
                    <a:pt x="340" y="24743"/>
                  </a:moveTo>
                  <a:cubicBezTo>
                    <a:pt x="461" y="24743"/>
                    <a:pt x="558" y="24842"/>
                    <a:pt x="558" y="24963"/>
                  </a:cubicBezTo>
                  <a:cubicBezTo>
                    <a:pt x="558" y="25085"/>
                    <a:pt x="461" y="25184"/>
                    <a:pt x="340" y="25184"/>
                  </a:cubicBezTo>
                  <a:cubicBezTo>
                    <a:pt x="218" y="25184"/>
                    <a:pt x="119" y="25085"/>
                    <a:pt x="119" y="24963"/>
                  </a:cubicBezTo>
                  <a:cubicBezTo>
                    <a:pt x="119" y="24842"/>
                    <a:pt x="218" y="24743"/>
                    <a:pt x="340" y="24743"/>
                  </a:cubicBezTo>
                  <a:close/>
                  <a:moveTo>
                    <a:pt x="14120" y="0"/>
                  </a:moveTo>
                  <a:lnTo>
                    <a:pt x="5115" y="9046"/>
                  </a:lnTo>
                  <a:lnTo>
                    <a:pt x="5099" y="9063"/>
                  </a:lnTo>
                  <a:lnTo>
                    <a:pt x="5099" y="16044"/>
                  </a:lnTo>
                  <a:lnTo>
                    <a:pt x="1234" y="19926"/>
                  </a:lnTo>
                  <a:lnTo>
                    <a:pt x="1234" y="21275"/>
                  </a:lnTo>
                  <a:lnTo>
                    <a:pt x="279" y="22236"/>
                  </a:lnTo>
                  <a:lnTo>
                    <a:pt x="279" y="24632"/>
                  </a:lnTo>
                  <a:cubicBezTo>
                    <a:pt x="122" y="24660"/>
                    <a:pt x="0" y="24798"/>
                    <a:pt x="0" y="24963"/>
                  </a:cubicBezTo>
                  <a:cubicBezTo>
                    <a:pt x="0" y="25151"/>
                    <a:pt x="152" y="25303"/>
                    <a:pt x="337" y="25303"/>
                  </a:cubicBezTo>
                  <a:cubicBezTo>
                    <a:pt x="525" y="25303"/>
                    <a:pt x="676" y="25151"/>
                    <a:pt x="676" y="24963"/>
                  </a:cubicBezTo>
                  <a:cubicBezTo>
                    <a:pt x="676" y="24798"/>
                    <a:pt x="555" y="24660"/>
                    <a:pt x="398" y="24632"/>
                  </a:cubicBezTo>
                  <a:lnTo>
                    <a:pt x="398" y="22286"/>
                  </a:lnTo>
                  <a:lnTo>
                    <a:pt x="1353" y="21325"/>
                  </a:lnTo>
                  <a:lnTo>
                    <a:pt x="1353" y="19975"/>
                  </a:lnTo>
                  <a:lnTo>
                    <a:pt x="5215" y="16094"/>
                  </a:lnTo>
                  <a:lnTo>
                    <a:pt x="5215" y="9110"/>
                  </a:lnTo>
                  <a:lnTo>
                    <a:pt x="14203" y="83"/>
                  </a:lnTo>
                  <a:lnTo>
                    <a:pt x="14120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8" name="Google Shape;3978;p39"/>
            <p:cNvSpPr/>
            <p:nvPr/>
          </p:nvSpPr>
          <p:spPr>
            <a:xfrm>
              <a:off x="2570600" y="2009975"/>
              <a:ext cx="134375" cy="180625"/>
            </a:xfrm>
            <a:custGeom>
              <a:avLst/>
              <a:gdLst/>
              <a:ahLst/>
              <a:cxnLst/>
              <a:rect l="l" t="t" r="r" b="b"/>
              <a:pathLst>
                <a:path w="5375" h="7225" extrusionOk="0">
                  <a:moveTo>
                    <a:pt x="340" y="6667"/>
                  </a:moveTo>
                  <a:cubicBezTo>
                    <a:pt x="461" y="6667"/>
                    <a:pt x="561" y="6766"/>
                    <a:pt x="561" y="6888"/>
                  </a:cubicBezTo>
                  <a:cubicBezTo>
                    <a:pt x="561" y="7009"/>
                    <a:pt x="461" y="7109"/>
                    <a:pt x="340" y="7109"/>
                  </a:cubicBezTo>
                  <a:cubicBezTo>
                    <a:pt x="218" y="7109"/>
                    <a:pt x="119" y="7009"/>
                    <a:pt x="119" y="6888"/>
                  </a:cubicBezTo>
                  <a:cubicBezTo>
                    <a:pt x="119" y="6766"/>
                    <a:pt x="218" y="6667"/>
                    <a:pt x="340" y="6667"/>
                  </a:cubicBezTo>
                  <a:close/>
                  <a:moveTo>
                    <a:pt x="5292" y="0"/>
                  </a:moveTo>
                  <a:lnTo>
                    <a:pt x="298" y="5033"/>
                  </a:lnTo>
                  <a:lnTo>
                    <a:pt x="282" y="5049"/>
                  </a:lnTo>
                  <a:lnTo>
                    <a:pt x="282" y="6554"/>
                  </a:lnTo>
                  <a:cubicBezTo>
                    <a:pt x="122" y="6581"/>
                    <a:pt x="0" y="6719"/>
                    <a:pt x="0" y="6888"/>
                  </a:cubicBezTo>
                  <a:cubicBezTo>
                    <a:pt x="0" y="7073"/>
                    <a:pt x="152" y="7224"/>
                    <a:pt x="340" y="7224"/>
                  </a:cubicBezTo>
                  <a:cubicBezTo>
                    <a:pt x="528" y="7224"/>
                    <a:pt x="679" y="7073"/>
                    <a:pt x="679" y="6888"/>
                  </a:cubicBezTo>
                  <a:cubicBezTo>
                    <a:pt x="679" y="6719"/>
                    <a:pt x="558" y="6581"/>
                    <a:pt x="398" y="6554"/>
                  </a:cubicBezTo>
                  <a:lnTo>
                    <a:pt x="398" y="5099"/>
                  </a:lnTo>
                  <a:lnTo>
                    <a:pt x="5375" y="83"/>
                  </a:lnTo>
                  <a:lnTo>
                    <a:pt x="5292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9" name="Google Shape;3979;p39"/>
            <p:cNvSpPr/>
            <p:nvPr/>
          </p:nvSpPr>
          <p:spPr>
            <a:xfrm>
              <a:off x="2598200" y="2046475"/>
              <a:ext cx="106775" cy="190075"/>
            </a:xfrm>
            <a:custGeom>
              <a:avLst/>
              <a:gdLst/>
              <a:ahLst/>
              <a:cxnLst/>
              <a:rect l="l" t="t" r="r" b="b"/>
              <a:pathLst>
                <a:path w="4271" h="7603" extrusionOk="0">
                  <a:moveTo>
                    <a:pt x="340" y="7045"/>
                  </a:moveTo>
                  <a:cubicBezTo>
                    <a:pt x="461" y="7045"/>
                    <a:pt x="561" y="7145"/>
                    <a:pt x="561" y="7266"/>
                  </a:cubicBezTo>
                  <a:cubicBezTo>
                    <a:pt x="561" y="7388"/>
                    <a:pt x="461" y="7487"/>
                    <a:pt x="340" y="7487"/>
                  </a:cubicBezTo>
                  <a:cubicBezTo>
                    <a:pt x="219" y="7487"/>
                    <a:pt x="119" y="7388"/>
                    <a:pt x="119" y="7266"/>
                  </a:cubicBezTo>
                  <a:cubicBezTo>
                    <a:pt x="119" y="7145"/>
                    <a:pt x="219" y="7045"/>
                    <a:pt x="340" y="7045"/>
                  </a:cubicBezTo>
                  <a:close/>
                  <a:moveTo>
                    <a:pt x="4188" y="1"/>
                  </a:moveTo>
                  <a:lnTo>
                    <a:pt x="299" y="3920"/>
                  </a:lnTo>
                  <a:lnTo>
                    <a:pt x="279" y="3937"/>
                  </a:lnTo>
                  <a:lnTo>
                    <a:pt x="279" y="6932"/>
                  </a:lnTo>
                  <a:cubicBezTo>
                    <a:pt x="122" y="6960"/>
                    <a:pt x="0" y="7098"/>
                    <a:pt x="0" y="7266"/>
                  </a:cubicBezTo>
                  <a:cubicBezTo>
                    <a:pt x="0" y="7451"/>
                    <a:pt x="152" y="7603"/>
                    <a:pt x="340" y="7603"/>
                  </a:cubicBezTo>
                  <a:cubicBezTo>
                    <a:pt x="525" y="7603"/>
                    <a:pt x="677" y="7451"/>
                    <a:pt x="677" y="7266"/>
                  </a:cubicBezTo>
                  <a:cubicBezTo>
                    <a:pt x="677" y="7101"/>
                    <a:pt x="558" y="6963"/>
                    <a:pt x="398" y="6935"/>
                  </a:cubicBezTo>
                  <a:lnTo>
                    <a:pt x="398" y="3987"/>
                  </a:lnTo>
                  <a:lnTo>
                    <a:pt x="4271" y="83"/>
                  </a:lnTo>
                  <a:lnTo>
                    <a:pt x="4188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0" name="Google Shape;3980;p39"/>
            <p:cNvSpPr/>
            <p:nvPr/>
          </p:nvSpPr>
          <p:spPr>
            <a:xfrm>
              <a:off x="2318275" y="2070425"/>
              <a:ext cx="36950" cy="307200"/>
            </a:xfrm>
            <a:custGeom>
              <a:avLst/>
              <a:gdLst/>
              <a:ahLst/>
              <a:cxnLst/>
              <a:rect l="l" t="t" r="r" b="b"/>
              <a:pathLst>
                <a:path w="1478" h="12288" extrusionOk="0">
                  <a:moveTo>
                    <a:pt x="1138" y="119"/>
                  </a:moveTo>
                  <a:cubicBezTo>
                    <a:pt x="1260" y="119"/>
                    <a:pt x="1359" y="219"/>
                    <a:pt x="1359" y="340"/>
                  </a:cubicBezTo>
                  <a:cubicBezTo>
                    <a:pt x="1359" y="461"/>
                    <a:pt x="1260" y="561"/>
                    <a:pt x="1138" y="561"/>
                  </a:cubicBezTo>
                  <a:cubicBezTo>
                    <a:pt x="1017" y="561"/>
                    <a:pt x="917" y="461"/>
                    <a:pt x="917" y="340"/>
                  </a:cubicBezTo>
                  <a:cubicBezTo>
                    <a:pt x="917" y="219"/>
                    <a:pt x="1017" y="119"/>
                    <a:pt x="1138" y="119"/>
                  </a:cubicBezTo>
                  <a:close/>
                  <a:moveTo>
                    <a:pt x="340" y="11727"/>
                  </a:moveTo>
                  <a:cubicBezTo>
                    <a:pt x="462" y="11727"/>
                    <a:pt x="561" y="11826"/>
                    <a:pt x="561" y="11948"/>
                  </a:cubicBezTo>
                  <a:cubicBezTo>
                    <a:pt x="561" y="12069"/>
                    <a:pt x="462" y="12169"/>
                    <a:pt x="340" y="12169"/>
                  </a:cubicBezTo>
                  <a:cubicBezTo>
                    <a:pt x="219" y="12169"/>
                    <a:pt x="120" y="12069"/>
                    <a:pt x="120" y="11948"/>
                  </a:cubicBezTo>
                  <a:cubicBezTo>
                    <a:pt x="120" y="11826"/>
                    <a:pt x="219" y="11727"/>
                    <a:pt x="340" y="11727"/>
                  </a:cubicBezTo>
                  <a:close/>
                  <a:moveTo>
                    <a:pt x="1138" y="0"/>
                  </a:moveTo>
                  <a:cubicBezTo>
                    <a:pt x="953" y="0"/>
                    <a:pt x="801" y="152"/>
                    <a:pt x="801" y="340"/>
                  </a:cubicBezTo>
                  <a:cubicBezTo>
                    <a:pt x="801" y="506"/>
                    <a:pt x="920" y="644"/>
                    <a:pt x="1080" y="671"/>
                  </a:cubicBezTo>
                  <a:lnTo>
                    <a:pt x="1080" y="2824"/>
                  </a:lnTo>
                  <a:lnTo>
                    <a:pt x="282" y="3628"/>
                  </a:lnTo>
                  <a:lnTo>
                    <a:pt x="282" y="11617"/>
                  </a:lnTo>
                  <a:cubicBezTo>
                    <a:pt x="122" y="11644"/>
                    <a:pt x="1" y="11782"/>
                    <a:pt x="1" y="11948"/>
                  </a:cubicBezTo>
                  <a:cubicBezTo>
                    <a:pt x="1" y="12136"/>
                    <a:pt x="153" y="12287"/>
                    <a:pt x="340" y="12287"/>
                  </a:cubicBezTo>
                  <a:cubicBezTo>
                    <a:pt x="528" y="12287"/>
                    <a:pt x="680" y="12136"/>
                    <a:pt x="680" y="11948"/>
                  </a:cubicBezTo>
                  <a:cubicBezTo>
                    <a:pt x="680" y="11782"/>
                    <a:pt x="558" y="11644"/>
                    <a:pt x="398" y="11617"/>
                  </a:cubicBezTo>
                  <a:lnTo>
                    <a:pt x="398" y="3675"/>
                  </a:lnTo>
                  <a:lnTo>
                    <a:pt x="1199" y="2874"/>
                  </a:lnTo>
                  <a:lnTo>
                    <a:pt x="1199" y="671"/>
                  </a:lnTo>
                  <a:cubicBezTo>
                    <a:pt x="1356" y="644"/>
                    <a:pt x="1478" y="506"/>
                    <a:pt x="1478" y="340"/>
                  </a:cubicBezTo>
                  <a:cubicBezTo>
                    <a:pt x="1478" y="152"/>
                    <a:pt x="1326" y="0"/>
                    <a:pt x="1138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1" name="Google Shape;3981;p39"/>
            <p:cNvSpPr/>
            <p:nvPr/>
          </p:nvSpPr>
          <p:spPr>
            <a:xfrm>
              <a:off x="2056800" y="1031225"/>
              <a:ext cx="185725" cy="1020175"/>
            </a:xfrm>
            <a:custGeom>
              <a:avLst/>
              <a:gdLst/>
              <a:ahLst/>
              <a:cxnLst/>
              <a:rect l="l" t="t" r="r" b="b"/>
              <a:pathLst>
                <a:path w="7429" h="40807" extrusionOk="0">
                  <a:moveTo>
                    <a:pt x="3641" y="120"/>
                  </a:moveTo>
                  <a:cubicBezTo>
                    <a:pt x="3763" y="120"/>
                    <a:pt x="3862" y="219"/>
                    <a:pt x="3862" y="340"/>
                  </a:cubicBezTo>
                  <a:cubicBezTo>
                    <a:pt x="3862" y="459"/>
                    <a:pt x="3763" y="559"/>
                    <a:pt x="3641" y="559"/>
                  </a:cubicBezTo>
                  <a:cubicBezTo>
                    <a:pt x="3520" y="559"/>
                    <a:pt x="3421" y="459"/>
                    <a:pt x="3421" y="340"/>
                  </a:cubicBezTo>
                  <a:cubicBezTo>
                    <a:pt x="3421" y="219"/>
                    <a:pt x="3520" y="120"/>
                    <a:pt x="3641" y="120"/>
                  </a:cubicBezTo>
                  <a:close/>
                  <a:moveTo>
                    <a:pt x="3641" y="1"/>
                  </a:moveTo>
                  <a:cubicBezTo>
                    <a:pt x="3457" y="1"/>
                    <a:pt x="3305" y="153"/>
                    <a:pt x="3305" y="340"/>
                  </a:cubicBezTo>
                  <a:cubicBezTo>
                    <a:pt x="3305" y="412"/>
                    <a:pt x="3327" y="478"/>
                    <a:pt x="3365" y="534"/>
                  </a:cubicBezTo>
                  <a:lnTo>
                    <a:pt x="0" y="3904"/>
                  </a:lnTo>
                  <a:lnTo>
                    <a:pt x="0" y="22284"/>
                  </a:lnTo>
                  <a:lnTo>
                    <a:pt x="1372" y="23645"/>
                  </a:lnTo>
                  <a:lnTo>
                    <a:pt x="1372" y="25930"/>
                  </a:lnTo>
                  <a:lnTo>
                    <a:pt x="7310" y="31860"/>
                  </a:lnTo>
                  <a:lnTo>
                    <a:pt x="7310" y="40807"/>
                  </a:lnTo>
                  <a:lnTo>
                    <a:pt x="7429" y="40807"/>
                  </a:lnTo>
                  <a:lnTo>
                    <a:pt x="7429" y="31810"/>
                  </a:lnTo>
                  <a:lnTo>
                    <a:pt x="1491" y="25883"/>
                  </a:lnTo>
                  <a:lnTo>
                    <a:pt x="1491" y="23595"/>
                  </a:lnTo>
                  <a:lnTo>
                    <a:pt x="119" y="22234"/>
                  </a:lnTo>
                  <a:lnTo>
                    <a:pt x="119" y="3954"/>
                  </a:lnTo>
                  <a:lnTo>
                    <a:pt x="3448" y="616"/>
                  </a:lnTo>
                  <a:cubicBezTo>
                    <a:pt x="3503" y="655"/>
                    <a:pt x="3570" y="677"/>
                    <a:pt x="3641" y="677"/>
                  </a:cubicBezTo>
                  <a:cubicBezTo>
                    <a:pt x="3829" y="677"/>
                    <a:pt x="3981" y="525"/>
                    <a:pt x="3981" y="340"/>
                  </a:cubicBezTo>
                  <a:cubicBezTo>
                    <a:pt x="3981" y="153"/>
                    <a:pt x="3829" y="1"/>
                    <a:pt x="3641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2" name="Google Shape;3982;p39"/>
            <p:cNvSpPr/>
            <p:nvPr/>
          </p:nvSpPr>
          <p:spPr>
            <a:xfrm>
              <a:off x="2103525" y="1076775"/>
              <a:ext cx="86150" cy="631775"/>
            </a:xfrm>
            <a:custGeom>
              <a:avLst/>
              <a:gdLst/>
              <a:ahLst/>
              <a:cxnLst/>
              <a:rect l="l" t="t" r="r" b="b"/>
              <a:pathLst>
                <a:path w="3446" h="25271" extrusionOk="0">
                  <a:moveTo>
                    <a:pt x="3106" y="24713"/>
                  </a:moveTo>
                  <a:cubicBezTo>
                    <a:pt x="3230" y="24713"/>
                    <a:pt x="3327" y="24809"/>
                    <a:pt x="3327" y="24934"/>
                  </a:cubicBezTo>
                  <a:cubicBezTo>
                    <a:pt x="3327" y="25055"/>
                    <a:pt x="3227" y="25154"/>
                    <a:pt x="3106" y="25154"/>
                  </a:cubicBezTo>
                  <a:cubicBezTo>
                    <a:pt x="2984" y="25154"/>
                    <a:pt x="2888" y="25055"/>
                    <a:pt x="2888" y="24934"/>
                  </a:cubicBezTo>
                  <a:cubicBezTo>
                    <a:pt x="2888" y="24812"/>
                    <a:pt x="2984" y="24713"/>
                    <a:pt x="3106" y="24713"/>
                  </a:cubicBezTo>
                  <a:close/>
                  <a:moveTo>
                    <a:pt x="2667" y="1"/>
                  </a:moveTo>
                  <a:lnTo>
                    <a:pt x="0" y="2673"/>
                  </a:lnTo>
                  <a:lnTo>
                    <a:pt x="0" y="19871"/>
                  </a:lnTo>
                  <a:lnTo>
                    <a:pt x="1408" y="21268"/>
                  </a:lnTo>
                  <a:lnTo>
                    <a:pt x="2289" y="21268"/>
                  </a:lnTo>
                  <a:lnTo>
                    <a:pt x="3048" y="22021"/>
                  </a:lnTo>
                  <a:lnTo>
                    <a:pt x="3048" y="24600"/>
                  </a:lnTo>
                  <a:cubicBezTo>
                    <a:pt x="2890" y="24627"/>
                    <a:pt x="2769" y="24765"/>
                    <a:pt x="2769" y="24934"/>
                  </a:cubicBezTo>
                  <a:cubicBezTo>
                    <a:pt x="2769" y="25119"/>
                    <a:pt x="2921" y="25270"/>
                    <a:pt x="3106" y="25270"/>
                  </a:cubicBezTo>
                  <a:cubicBezTo>
                    <a:pt x="3293" y="25270"/>
                    <a:pt x="3445" y="25119"/>
                    <a:pt x="3445" y="24934"/>
                  </a:cubicBezTo>
                  <a:cubicBezTo>
                    <a:pt x="3445" y="24765"/>
                    <a:pt x="3324" y="24627"/>
                    <a:pt x="3167" y="24600"/>
                  </a:cubicBezTo>
                  <a:lnTo>
                    <a:pt x="3167" y="21972"/>
                  </a:lnTo>
                  <a:lnTo>
                    <a:pt x="2338" y="21149"/>
                  </a:lnTo>
                  <a:lnTo>
                    <a:pt x="1455" y="21149"/>
                  </a:lnTo>
                  <a:lnTo>
                    <a:pt x="119" y="19821"/>
                  </a:lnTo>
                  <a:lnTo>
                    <a:pt x="119" y="2720"/>
                  </a:lnTo>
                  <a:lnTo>
                    <a:pt x="2750" y="84"/>
                  </a:lnTo>
                  <a:lnTo>
                    <a:pt x="2667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3" name="Google Shape;3983;p39"/>
            <p:cNvSpPr/>
            <p:nvPr/>
          </p:nvSpPr>
          <p:spPr>
            <a:xfrm>
              <a:off x="2292900" y="1580575"/>
              <a:ext cx="17000" cy="16925"/>
            </a:xfrm>
            <a:custGeom>
              <a:avLst/>
              <a:gdLst/>
              <a:ahLst/>
              <a:cxnLst/>
              <a:rect l="l" t="t" r="r" b="b"/>
              <a:pathLst>
                <a:path w="680" h="677" extrusionOk="0">
                  <a:moveTo>
                    <a:pt x="340" y="119"/>
                  </a:moveTo>
                  <a:cubicBezTo>
                    <a:pt x="461" y="119"/>
                    <a:pt x="560" y="219"/>
                    <a:pt x="560" y="340"/>
                  </a:cubicBezTo>
                  <a:cubicBezTo>
                    <a:pt x="560" y="461"/>
                    <a:pt x="461" y="561"/>
                    <a:pt x="340" y="561"/>
                  </a:cubicBezTo>
                  <a:cubicBezTo>
                    <a:pt x="218" y="561"/>
                    <a:pt x="119" y="461"/>
                    <a:pt x="119" y="340"/>
                  </a:cubicBezTo>
                  <a:cubicBezTo>
                    <a:pt x="119" y="219"/>
                    <a:pt x="218" y="119"/>
                    <a:pt x="340" y="119"/>
                  </a:cubicBezTo>
                  <a:close/>
                  <a:moveTo>
                    <a:pt x="340" y="0"/>
                  </a:moveTo>
                  <a:cubicBezTo>
                    <a:pt x="152" y="0"/>
                    <a:pt x="0" y="152"/>
                    <a:pt x="0" y="340"/>
                  </a:cubicBezTo>
                  <a:cubicBezTo>
                    <a:pt x="0" y="525"/>
                    <a:pt x="152" y="677"/>
                    <a:pt x="340" y="677"/>
                  </a:cubicBezTo>
                  <a:cubicBezTo>
                    <a:pt x="527" y="677"/>
                    <a:pt x="679" y="525"/>
                    <a:pt x="679" y="340"/>
                  </a:cubicBezTo>
                  <a:cubicBezTo>
                    <a:pt x="679" y="152"/>
                    <a:pt x="527" y="0"/>
                    <a:pt x="340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4" name="Google Shape;3984;p39"/>
            <p:cNvSpPr/>
            <p:nvPr/>
          </p:nvSpPr>
          <p:spPr>
            <a:xfrm>
              <a:off x="2080200" y="971125"/>
              <a:ext cx="169300" cy="833775"/>
            </a:xfrm>
            <a:custGeom>
              <a:avLst/>
              <a:gdLst/>
              <a:ahLst/>
              <a:cxnLst/>
              <a:rect l="l" t="t" r="r" b="b"/>
              <a:pathLst>
                <a:path w="6772" h="33351" extrusionOk="0">
                  <a:moveTo>
                    <a:pt x="6435" y="32792"/>
                  </a:moveTo>
                  <a:cubicBezTo>
                    <a:pt x="6556" y="32792"/>
                    <a:pt x="6656" y="32889"/>
                    <a:pt x="6656" y="33013"/>
                  </a:cubicBezTo>
                  <a:cubicBezTo>
                    <a:pt x="6656" y="33135"/>
                    <a:pt x="6556" y="33231"/>
                    <a:pt x="6435" y="33231"/>
                  </a:cubicBezTo>
                  <a:cubicBezTo>
                    <a:pt x="6313" y="33231"/>
                    <a:pt x="6214" y="33135"/>
                    <a:pt x="6214" y="33013"/>
                  </a:cubicBezTo>
                  <a:cubicBezTo>
                    <a:pt x="6214" y="32889"/>
                    <a:pt x="6313" y="32792"/>
                    <a:pt x="6435" y="32792"/>
                  </a:cubicBezTo>
                  <a:close/>
                  <a:moveTo>
                    <a:pt x="3583" y="1"/>
                  </a:moveTo>
                  <a:lnTo>
                    <a:pt x="3583" y="3012"/>
                  </a:lnTo>
                  <a:lnTo>
                    <a:pt x="0" y="6604"/>
                  </a:lnTo>
                  <a:lnTo>
                    <a:pt x="0" y="24392"/>
                  </a:lnTo>
                  <a:lnTo>
                    <a:pt x="1372" y="25753"/>
                  </a:lnTo>
                  <a:lnTo>
                    <a:pt x="1372" y="28042"/>
                  </a:lnTo>
                  <a:lnTo>
                    <a:pt x="6156" y="32817"/>
                  </a:lnTo>
                  <a:cubicBezTo>
                    <a:pt x="6117" y="32872"/>
                    <a:pt x="6095" y="32939"/>
                    <a:pt x="6095" y="33011"/>
                  </a:cubicBezTo>
                  <a:cubicBezTo>
                    <a:pt x="6095" y="33198"/>
                    <a:pt x="6247" y="33350"/>
                    <a:pt x="6435" y="33350"/>
                  </a:cubicBezTo>
                  <a:cubicBezTo>
                    <a:pt x="6620" y="33350"/>
                    <a:pt x="6772" y="33198"/>
                    <a:pt x="6772" y="33011"/>
                  </a:cubicBezTo>
                  <a:cubicBezTo>
                    <a:pt x="6772" y="32826"/>
                    <a:pt x="6620" y="32674"/>
                    <a:pt x="6435" y="32674"/>
                  </a:cubicBezTo>
                  <a:cubicBezTo>
                    <a:pt x="6363" y="32674"/>
                    <a:pt x="6294" y="32696"/>
                    <a:pt x="6239" y="32734"/>
                  </a:cubicBezTo>
                  <a:lnTo>
                    <a:pt x="1488" y="27992"/>
                  </a:lnTo>
                  <a:lnTo>
                    <a:pt x="1488" y="25703"/>
                  </a:lnTo>
                  <a:lnTo>
                    <a:pt x="116" y="24343"/>
                  </a:lnTo>
                  <a:lnTo>
                    <a:pt x="116" y="6653"/>
                  </a:lnTo>
                  <a:lnTo>
                    <a:pt x="3699" y="3062"/>
                  </a:lnTo>
                  <a:lnTo>
                    <a:pt x="3699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5" name="Google Shape;3985;p39"/>
            <p:cNvSpPr/>
            <p:nvPr/>
          </p:nvSpPr>
          <p:spPr>
            <a:xfrm>
              <a:off x="1955975" y="993200"/>
              <a:ext cx="192700" cy="1086025"/>
            </a:xfrm>
            <a:custGeom>
              <a:avLst/>
              <a:gdLst/>
              <a:ahLst/>
              <a:cxnLst/>
              <a:rect l="l" t="t" r="r" b="b"/>
              <a:pathLst>
                <a:path w="7708" h="43441" extrusionOk="0">
                  <a:moveTo>
                    <a:pt x="7368" y="42880"/>
                  </a:moveTo>
                  <a:cubicBezTo>
                    <a:pt x="7490" y="42880"/>
                    <a:pt x="7589" y="42979"/>
                    <a:pt x="7589" y="43100"/>
                  </a:cubicBezTo>
                  <a:cubicBezTo>
                    <a:pt x="7589" y="43222"/>
                    <a:pt x="7490" y="43321"/>
                    <a:pt x="7368" y="43321"/>
                  </a:cubicBezTo>
                  <a:cubicBezTo>
                    <a:pt x="7247" y="43321"/>
                    <a:pt x="7147" y="43222"/>
                    <a:pt x="7147" y="43100"/>
                  </a:cubicBezTo>
                  <a:cubicBezTo>
                    <a:pt x="7147" y="42979"/>
                    <a:pt x="7247" y="42880"/>
                    <a:pt x="7368" y="42880"/>
                  </a:cubicBezTo>
                  <a:close/>
                  <a:moveTo>
                    <a:pt x="1149" y="1"/>
                  </a:moveTo>
                  <a:lnTo>
                    <a:pt x="1149" y="4365"/>
                  </a:lnTo>
                  <a:lnTo>
                    <a:pt x="0" y="5519"/>
                  </a:lnTo>
                  <a:lnTo>
                    <a:pt x="0" y="25074"/>
                  </a:lnTo>
                  <a:lnTo>
                    <a:pt x="1372" y="26438"/>
                  </a:lnTo>
                  <a:lnTo>
                    <a:pt x="1372" y="28724"/>
                  </a:lnTo>
                  <a:lnTo>
                    <a:pt x="7310" y="34653"/>
                  </a:lnTo>
                  <a:lnTo>
                    <a:pt x="7310" y="42769"/>
                  </a:lnTo>
                  <a:cubicBezTo>
                    <a:pt x="7150" y="42797"/>
                    <a:pt x="7031" y="42935"/>
                    <a:pt x="7031" y="43100"/>
                  </a:cubicBezTo>
                  <a:cubicBezTo>
                    <a:pt x="7031" y="43288"/>
                    <a:pt x="7183" y="43440"/>
                    <a:pt x="7368" y="43440"/>
                  </a:cubicBezTo>
                  <a:cubicBezTo>
                    <a:pt x="7556" y="43440"/>
                    <a:pt x="7708" y="43288"/>
                    <a:pt x="7708" y="43100"/>
                  </a:cubicBezTo>
                  <a:cubicBezTo>
                    <a:pt x="7708" y="42935"/>
                    <a:pt x="7586" y="42797"/>
                    <a:pt x="7429" y="42769"/>
                  </a:cubicBezTo>
                  <a:lnTo>
                    <a:pt x="7429" y="34604"/>
                  </a:lnTo>
                  <a:lnTo>
                    <a:pt x="1488" y="28674"/>
                  </a:lnTo>
                  <a:lnTo>
                    <a:pt x="1488" y="26388"/>
                  </a:lnTo>
                  <a:lnTo>
                    <a:pt x="116" y="25025"/>
                  </a:lnTo>
                  <a:lnTo>
                    <a:pt x="116" y="5569"/>
                  </a:lnTo>
                  <a:lnTo>
                    <a:pt x="1265" y="4412"/>
                  </a:lnTo>
                  <a:lnTo>
                    <a:pt x="1265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6" name="Google Shape;3986;p39"/>
            <p:cNvSpPr/>
            <p:nvPr/>
          </p:nvSpPr>
          <p:spPr>
            <a:xfrm>
              <a:off x="1979300" y="985825"/>
              <a:ext cx="192700" cy="1116500"/>
            </a:xfrm>
            <a:custGeom>
              <a:avLst/>
              <a:gdLst/>
              <a:ahLst/>
              <a:cxnLst/>
              <a:rect l="l" t="t" r="r" b="b"/>
              <a:pathLst>
                <a:path w="7708" h="44660" extrusionOk="0">
                  <a:moveTo>
                    <a:pt x="7371" y="44102"/>
                  </a:moveTo>
                  <a:cubicBezTo>
                    <a:pt x="7492" y="44102"/>
                    <a:pt x="7592" y="44202"/>
                    <a:pt x="7592" y="44323"/>
                  </a:cubicBezTo>
                  <a:cubicBezTo>
                    <a:pt x="7592" y="44444"/>
                    <a:pt x="7492" y="44544"/>
                    <a:pt x="7371" y="44544"/>
                  </a:cubicBezTo>
                  <a:cubicBezTo>
                    <a:pt x="7249" y="44544"/>
                    <a:pt x="7150" y="44444"/>
                    <a:pt x="7150" y="44323"/>
                  </a:cubicBezTo>
                  <a:cubicBezTo>
                    <a:pt x="7150" y="44202"/>
                    <a:pt x="7249" y="44102"/>
                    <a:pt x="7371" y="44102"/>
                  </a:cubicBezTo>
                  <a:close/>
                  <a:moveTo>
                    <a:pt x="1149" y="0"/>
                  </a:moveTo>
                  <a:lnTo>
                    <a:pt x="1149" y="4953"/>
                  </a:lnTo>
                  <a:lnTo>
                    <a:pt x="0" y="6109"/>
                  </a:lnTo>
                  <a:lnTo>
                    <a:pt x="0" y="25077"/>
                  </a:lnTo>
                  <a:lnTo>
                    <a:pt x="1372" y="26438"/>
                  </a:lnTo>
                  <a:lnTo>
                    <a:pt x="1372" y="28723"/>
                  </a:lnTo>
                  <a:lnTo>
                    <a:pt x="7310" y="34653"/>
                  </a:lnTo>
                  <a:lnTo>
                    <a:pt x="7310" y="43989"/>
                  </a:lnTo>
                  <a:cubicBezTo>
                    <a:pt x="7153" y="44019"/>
                    <a:pt x="7031" y="44157"/>
                    <a:pt x="7031" y="44323"/>
                  </a:cubicBezTo>
                  <a:cubicBezTo>
                    <a:pt x="7031" y="44511"/>
                    <a:pt x="7183" y="44660"/>
                    <a:pt x="7371" y="44660"/>
                  </a:cubicBezTo>
                  <a:cubicBezTo>
                    <a:pt x="7556" y="44660"/>
                    <a:pt x="7708" y="44508"/>
                    <a:pt x="7708" y="44323"/>
                  </a:cubicBezTo>
                  <a:cubicBezTo>
                    <a:pt x="7708" y="44157"/>
                    <a:pt x="7586" y="44019"/>
                    <a:pt x="7429" y="43989"/>
                  </a:cubicBezTo>
                  <a:lnTo>
                    <a:pt x="7429" y="34603"/>
                  </a:lnTo>
                  <a:lnTo>
                    <a:pt x="1491" y="28677"/>
                  </a:lnTo>
                  <a:lnTo>
                    <a:pt x="1491" y="26388"/>
                  </a:lnTo>
                  <a:lnTo>
                    <a:pt x="119" y="25027"/>
                  </a:lnTo>
                  <a:lnTo>
                    <a:pt x="119" y="6159"/>
                  </a:lnTo>
                  <a:lnTo>
                    <a:pt x="1267" y="5003"/>
                  </a:lnTo>
                  <a:lnTo>
                    <a:pt x="1267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7" name="Google Shape;3987;p39"/>
            <p:cNvSpPr/>
            <p:nvPr/>
          </p:nvSpPr>
          <p:spPr>
            <a:xfrm>
              <a:off x="2002700" y="978500"/>
              <a:ext cx="185725" cy="1052000"/>
            </a:xfrm>
            <a:custGeom>
              <a:avLst/>
              <a:gdLst/>
              <a:ahLst/>
              <a:cxnLst/>
              <a:rect l="l" t="t" r="r" b="b"/>
              <a:pathLst>
                <a:path w="7429" h="42080" extrusionOk="0">
                  <a:moveTo>
                    <a:pt x="1146" y="1"/>
                  </a:moveTo>
                  <a:lnTo>
                    <a:pt x="1146" y="5541"/>
                  </a:lnTo>
                  <a:lnTo>
                    <a:pt x="0" y="6698"/>
                  </a:lnTo>
                  <a:lnTo>
                    <a:pt x="0" y="25074"/>
                  </a:lnTo>
                  <a:lnTo>
                    <a:pt x="1372" y="26435"/>
                  </a:lnTo>
                  <a:lnTo>
                    <a:pt x="1372" y="28724"/>
                  </a:lnTo>
                  <a:lnTo>
                    <a:pt x="7310" y="34651"/>
                  </a:lnTo>
                  <a:lnTo>
                    <a:pt x="7310" y="42079"/>
                  </a:lnTo>
                  <a:lnTo>
                    <a:pt x="7429" y="42079"/>
                  </a:lnTo>
                  <a:lnTo>
                    <a:pt x="7429" y="34604"/>
                  </a:lnTo>
                  <a:lnTo>
                    <a:pt x="1488" y="28674"/>
                  </a:lnTo>
                  <a:lnTo>
                    <a:pt x="1488" y="26386"/>
                  </a:lnTo>
                  <a:lnTo>
                    <a:pt x="116" y="25025"/>
                  </a:lnTo>
                  <a:lnTo>
                    <a:pt x="116" y="6745"/>
                  </a:lnTo>
                  <a:lnTo>
                    <a:pt x="1264" y="5591"/>
                  </a:lnTo>
                  <a:lnTo>
                    <a:pt x="1264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8" name="Google Shape;3988;p39"/>
            <p:cNvSpPr/>
            <p:nvPr/>
          </p:nvSpPr>
          <p:spPr>
            <a:xfrm>
              <a:off x="2314900" y="1643925"/>
              <a:ext cx="69600" cy="213900"/>
            </a:xfrm>
            <a:custGeom>
              <a:avLst/>
              <a:gdLst/>
              <a:ahLst/>
              <a:cxnLst/>
              <a:rect l="l" t="t" r="r" b="b"/>
              <a:pathLst>
                <a:path w="2784" h="8556" extrusionOk="0">
                  <a:moveTo>
                    <a:pt x="340" y="7998"/>
                  </a:moveTo>
                  <a:cubicBezTo>
                    <a:pt x="462" y="7998"/>
                    <a:pt x="561" y="8097"/>
                    <a:pt x="561" y="8219"/>
                  </a:cubicBezTo>
                  <a:cubicBezTo>
                    <a:pt x="561" y="8340"/>
                    <a:pt x="462" y="8439"/>
                    <a:pt x="340" y="8439"/>
                  </a:cubicBezTo>
                  <a:cubicBezTo>
                    <a:pt x="219" y="8439"/>
                    <a:pt x="119" y="8340"/>
                    <a:pt x="119" y="8219"/>
                  </a:cubicBezTo>
                  <a:cubicBezTo>
                    <a:pt x="119" y="8097"/>
                    <a:pt x="219" y="7998"/>
                    <a:pt x="340" y="7998"/>
                  </a:cubicBezTo>
                  <a:close/>
                  <a:moveTo>
                    <a:pt x="2667" y="1"/>
                  </a:moveTo>
                  <a:lnTo>
                    <a:pt x="2667" y="5798"/>
                  </a:lnTo>
                  <a:lnTo>
                    <a:pt x="533" y="7940"/>
                  </a:lnTo>
                  <a:cubicBezTo>
                    <a:pt x="478" y="7901"/>
                    <a:pt x="412" y="7879"/>
                    <a:pt x="340" y="7879"/>
                  </a:cubicBezTo>
                  <a:cubicBezTo>
                    <a:pt x="152" y="7879"/>
                    <a:pt x="1" y="8031"/>
                    <a:pt x="1" y="8219"/>
                  </a:cubicBezTo>
                  <a:cubicBezTo>
                    <a:pt x="1" y="8404"/>
                    <a:pt x="152" y="8555"/>
                    <a:pt x="340" y="8555"/>
                  </a:cubicBezTo>
                  <a:cubicBezTo>
                    <a:pt x="525" y="8555"/>
                    <a:pt x="677" y="8404"/>
                    <a:pt x="677" y="8219"/>
                  </a:cubicBezTo>
                  <a:cubicBezTo>
                    <a:pt x="677" y="8147"/>
                    <a:pt x="655" y="8078"/>
                    <a:pt x="616" y="8023"/>
                  </a:cubicBezTo>
                  <a:lnTo>
                    <a:pt x="2783" y="5847"/>
                  </a:lnTo>
                  <a:lnTo>
                    <a:pt x="2783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9" name="Google Shape;3989;p39"/>
            <p:cNvSpPr/>
            <p:nvPr/>
          </p:nvSpPr>
          <p:spPr>
            <a:xfrm>
              <a:off x="2219175" y="942900"/>
              <a:ext cx="620600" cy="657500"/>
            </a:xfrm>
            <a:custGeom>
              <a:avLst/>
              <a:gdLst/>
              <a:ahLst/>
              <a:cxnLst/>
              <a:rect l="l" t="t" r="r" b="b"/>
              <a:pathLst>
                <a:path w="24824" h="26300" extrusionOk="0">
                  <a:moveTo>
                    <a:pt x="20017" y="0"/>
                  </a:moveTo>
                  <a:lnTo>
                    <a:pt x="19686" y="337"/>
                  </a:lnTo>
                  <a:lnTo>
                    <a:pt x="24354" y="4969"/>
                  </a:lnTo>
                  <a:lnTo>
                    <a:pt x="24354" y="13033"/>
                  </a:lnTo>
                  <a:lnTo>
                    <a:pt x="19965" y="17452"/>
                  </a:lnTo>
                  <a:lnTo>
                    <a:pt x="18068" y="17452"/>
                  </a:lnTo>
                  <a:lnTo>
                    <a:pt x="9756" y="25828"/>
                  </a:lnTo>
                  <a:lnTo>
                    <a:pt x="7976" y="25828"/>
                  </a:lnTo>
                  <a:lnTo>
                    <a:pt x="6910" y="24770"/>
                  </a:lnTo>
                  <a:lnTo>
                    <a:pt x="6910" y="24053"/>
                  </a:lnTo>
                  <a:lnTo>
                    <a:pt x="785" y="17974"/>
                  </a:lnTo>
                  <a:cubicBezTo>
                    <a:pt x="788" y="17955"/>
                    <a:pt x="790" y="17938"/>
                    <a:pt x="790" y="17919"/>
                  </a:cubicBezTo>
                  <a:cubicBezTo>
                    <a:pt x="790" y="17701"/>
                    <a:pt x="614" y="17521"/>
                    <a:pt x="396" y="17521"/>
                  </a:cubicBezTo>
                  <a:cubicBezTo>
                    <a:pt x="177" y="17521"/>
                    <a:pt x="1" y="17701"/>
                    <a:pt x="1" y="17919"/>
                  </a:cubicBezTo>
                  <a:cubicBezTo>
                    <a:pt x="1" y="18137"/>
                    <a:pt x="177" y="18314"/>
                    <a:pt x="396" y="18314"/>
                  </a:cubicBezTo>
                  <a:cubicBezTo>
                    <a:pt x="415" y="18314"/>
                    <a:pt x="434" y="18311"/>
                    <a:pt x="454" y="18308"/>
                  </a:cubicBezTo>
                  <a:lnTo>
                    <a:pt x="6438" y="24249"/>
                  </a:lnTo>
                  <a:lnTo>
                    <a:pt x="6438" y="24966"/>
                  </a:lnTo>
                  <a:lnTo>
                    <a:pt x="7780" y="26300"/>
                  </a:lnTo>
                  <a:lnTo>
                    <a:pt x="9952" y="26300"/>
                  </a:lnTo>
                  <a:lnTo>
                    <a:pt x="18264" y="17924"/>
                  </a:lnTo>
                  <a:lnTo>
                    <a:pt x="20161" y="17924"/>
                  </a:lnTo>
                  <a:lnTo>
                    <a:pt x="24823" y="13226"/>
                  </a:lnTo>
                  <a:lnTo>
                    <a:pt x="24823" y="4773"/>
                  </a:lnTo>
                  <a:lnTo>
                    <a:pt x="20017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0" name="Google Shape;3990;p39"/>
            <p:cNvSpPr/>
            <p:nvPr/>
          </p:nvSpPr>
          <p:spPr>
            <a:xfrm>
              <a:off x="2314900" y="1643925"/>
              <a:ext cx="46275" cy="185800"/>
            </a:xfrm>
            <a:custGeom>
              <a:avLst/>
              <a:gdLst/>
              <a:ahLst/>
              <a:cxnLst/>
              <a:rect l="l" t="t" r="r" b="b"/>
              <a:pathLst>
                <a:path w="1851" h="7432" extrusionOk="0">
                  <a:moveTo>
                    <a:pt x="340" y="6874"/>
                  </a:moveTo>
                  <a:cubicBezTo>
                    <a:pt x="462" y="6874"/>
                    <a:pt x="561" y="6974"/>
                    <a:pt x="561" y="7095"/>
                  </a:cubicBezTo>
                  <a:cubicBezTo>
                    <a:pt x="561" y="7217"/>
                    <a:pt x="462" y="7316"/>
                    <a:pt x="340" y="7316"/>
                  </a:cubicBezTo>
                  <a:cubicBezTo>
                    <a:pt x="219" y="7316"/>
                    <a:pt x="119" y="7217"/>
                    <a:pt x="119" y="7095"/>
                  </a:cubicBezTo>
                  <a:cubicBezTo>
                    <a:pt x="119" y="6974"/>
                    <a:pt x="219" y="6874"/>
                    <a:pt x="340" y="6874"/>
                  </a:cubicBezTo>
                  <a:close/>
                  <a:moveTo>
                    <a:pt x="1731" y="1"/>
                  </a:moveTo>
                  <a:lnTo>
                    <a:pt x="1731" y="5505"/>
                  </a:lnTo>
                  <a:lnTo>
                    <a:pt x="522" y="6811"/>
                  </a:lnTo>
                  <a:cubicBezTo>
                    <a:pt x="470" y="6775"/>
                    <a:pt x="406" y="6756"/>
                    <a:pt x="340" y="6756"/>
                  </a:cubicBezTo>
                  <a:cubicBezTo>
                    <a:pt x="152" y="6756"/>
                    <a:pt x="1" y="6907"/>
                    <a:pt x="1" y="7095"/>
                  </a:cubicBezTo>
                  <a:cubicBezTo>
                    <a:pt x="1" y="7280"/>
                    <a:pt x="152" y="7432"/>
                    <a:pt x="340" y="7432"/>
                  </a:cubicBezTo>
                  <a:cubicBezTo>
                    <a:pt x="525" y="7432"/>
                    <a:pt x="677" y="7280"/>
                    <a:pt x="677" y="7095"/>
                  </a:cubicBezTo>
                  <a:cubicBezTo>
                    <a:pt x="677" y="7018"/>
                    <a:pt x="652" y="6949"/>
                    <a:pt x="608" y="6891"/>
                  </a:cubicBezTo>
                  <a:lnTo>
                    <a:pt x="1850" y="5552"/>
                  </a:lnTo>
                  <a:lnTo>
                    <a:pt x="1850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1" name="Google Shape;3991;p39"/>
            <p:cNvSpPr/>
            <p:nvPr/>
          </p:nvSpPr>
          <p:spPr>
            <a:xfrm>
              <a:off x="1462050" y="1917500"/>
              <a:ext cx="120650" cy="192425"/>
            </a:xfrm>
            <a:custGeom>
              <a:avLst/>
              <a:gdLst/>
              <a:ahLst/>
              <a:cxnLst/>
              <a:rect l="l" t="t" r="r" b="b"/>
              <a:pathLst>
                <a:path w="4826" h="7697" extrusionOk="0">
                  <a:moveTo>
                    <a:pt x="329" y="0"/>
                  </a:moveTo>
                  <a:lnTo>
                    <a:pt x="0" y="340"/>
                  </a:lnTo>
                  <a:lnTo>
                    <a:pt x="4196" y="4395"/>
                  </a:lnTo>
                  <a:lnTo>
                    <a:pt x="4196" y="6984"/>
                  </a:lnTo>
                  <a:cubicBezTo>
                    <a:pt x="4100" y="7059"/>
                    <a:pt x="4036" y="7172"/>
                    <a:pt x="4036" y="7302"/>
                  </a:cubicBezTo>
                  <a:cubicBezTo>
                    <a:pt x="4036" y="7520"/>
                    <a:pt x="4213" y="7696"/>
                    <a:pt x="4431" y="7696"/>
                  </a:cubicBezTo>
                  <a:cubicBezTo>
                    <a:pt x="4649" y="7696"/>
                    <a:pt x="4826" y="7520"/>
                    <a:pt x="4826" y="7302"/>
                  </a:cubicBezTo>
                  <a:cubicBezTo>
                    <a:pt x="4826" y="7172"/>
                    <a:pt x="4762" y="7059"/>
                    <a:pt x="4666" y="6987"/>
                  </a:cubicBezTo>
                  <a:lnTo>
                    <a:pt x="4666" y="4193"/>
                  </a:lnTo>
                  <a:lnTo>
                    <a:pt x="329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2" name="Google Shape;3992;p39"/>
            <p:cNvSpPr/>
            <p:nvPr/>
          </p:nvSpPr>
          <p:spPr>
            <a:xfrm>
              <a:off x="2272600" y="978500"/>
              <a:ext cx="44250" cy="418450"/>
            </a:xfrm>
            <a:custGeom>
              <a:avLst/>
              <a:gdLst/>
              <a:ahLst/>
              <a:cxnLst/>
              <a:rect l="l" t="t" r="r" b="b"/>
              <a:pathLst>
                <a:path w="1770" h="16738" extrusionOk="0">
                  <a:moveTo>
                    <a:pt x="1430" y="16180"/>
                  </a:moveTo>
                  <a:cubicBezTo>
                    <a:pt x="1552" y="16180"/>
                    <a:pt x="1651" y="16280"/>
                    <a:pt x="1651" y="16401"/>
                  </a:cubicBezTo>
                  <a:cubicBezTo>
                    <a:pt x="1651" y="16522"/>
                    <a:pt x="1552" y="16622"/>
                    <a:pt x="1430" y="16622"/>
                  </a:cubicBezTo>
                  <a:cubicBezTo>
                    <a:pt x="1309" y="16622"/>
                    <a:pt x="1210" y="16522"/>
                    <a:pt x="1210" y="16401"/>
                  </a:cubicBezTo>
                  <a:cubicBezTo>
                    <a:pt x="1210" y="16280"/>
                    <a:pt x="1309" y="16180"/>
                    <a:pt x="1430" y="16180"/>
                  </a:cubicBezTo>
                  <a:close/>
                  <a:moveTo>
                    <a:pt x="0" y="1"/>
                  </a:moveTo>
                  <a:lnTo>
                    <a:pt x="0" y="12282"/>
                  </a:lnTo>
                  <a:lnTo>
                    <a:pt x="1372" y="13643"/>
                  </a:lnTo>
                  <a:lnTo>
                    <a:pt x="1372" y="16067"/>
                  </a:lnTo>
                  <a:cubicBezTo>
                    <a:pt x="1212" y="16095"/>
                    <a:pt x="1094" y="16233"/>
                    <a:pt x="1094" y="16401"/>
                  </a:cubicBezTo>
                  <a:cubicBezTo>
                    <a:pt x="1094" y="16586"/>
                    <a:pt x="1245" y="16738"/>
                    <a:pt x="1430" y="16738"/>
                  </a:cubicBezTo>
                  <a:cubicBezTo>
                    <a:pt x="1618" y="16738"/>
                    <a:pt x="1770" y="16586"/>
                    <a:pt x="1770" y="16401"/>
                  </a:cubicBezTo>
                  <a:cubicBezTo>
                    <a:pt x="1770" y="16233"/>
                    <a:pt x="1648" y="16095"/>
                    <a:pt x="1491" y="16067"/>
                  </a:cubicBezTo>
                  <a:lnTo>
                    <a:pt x="1491" y="13596"/>
                  </a:lnTo>
                  <a:lnTo>
                    <a:pt x="119" y="12235"/>
                  </a:lnTo>
                  <a:lnTo>
                    <a:pt x="119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3" name="Google Shape;3993;p39"/>
            <p:cNvSpPr/>
            <p:nvPr/>
          </p:nvSpPr>
          <p:spPr>
            <a:xfrm>
              <a:off x="1932575" y="993200"/>
              <a:ext cx="192700" cy="1062825"/>
            </a:xfrm>
            <a:custGeom>
              <a:avLst/>
              <a:gdLst/>
              <a:ahLst/>
              <a:cxnLst/>
              <a:rect l="l" t="t" r="r" b="b"/>
              <a:pathLst>
                <a:path w="7708" h="42513" extrusionOk="0">
                  <a:moveTo>
                    <a:pt x="7371" y="41952"/>
                  </a:moveTo>
                  <a:cubicBezTo>
                    <a:pt x="7492" y="41952"/>
                    <a:pt x="7589" y="42051"/>
                    <a:pt x="7589" y="42173"/>
                  </a:cubicBezTo>
                  <a:cubicBezTo>
                    <a:pt x="7589" y="42294"/>
                    <a:pt x="7492" y="42394"/>
                    <a:pt x="7371" y="42394"/>
                  </a:cubicBezTo>
                  <a:cubicBezTo>
                    <a:pt x="7250" y="42394"/>
                    <a:pt x="7150" y="42294"/>
                    <a:pt x="7150" y="42173"/>
                  </a:cubicBezTo>
                  <a:cubicBezTo>
                    <a:pt x="7150" y="42051"/>
                    <a:pt x="7250" y="41952"/>
                    <a:pt x="7371" y="41952"/>
                  </a:cubicBezTo>
                  <a:close/>
                  <a:moveTo>
                    <a:pt x="1149" y="1"/>
                  </a:moveTo>
                  <a:lnTo>
                    <a:pt x="1149" y="4070"/>
                  </a:lnTo>
                  <a:lnTo>
                    <a:pt x="0" y="5226"/>
                  </a:lnTo>
                  <a:lnTo>
                    <a:pt x="0" y="25370"/>
                  </a:lnTo>
                  <a:lnTo>
                    <a:pt x="1372" y="26731"/>
                  </a:lnTo>
                  <a:lnTo>
                    <a:pt x="1372" y="29019"/>
                  </a:lnTo>
                  <a:lnTo>
                    <a:pt x="7310" y="34946"/>
                  </a:lnTo>
                  <a:lnTo>
                    <a:pt x="7310" y="41839"/>
                  </a:lnTo>
                  <a:cubicBezTo>
                    <a:pt x="7153" y="41869"/>
                    <a:pt x="7031" y="42007"/>
                    <a:pt x="7031" y="42173"/>
                  </a:cubicBezTo>
                  <a:cubicBezTo>
                    <a:pt x="7031" y="42361"/>
                    <a:pt x="7183" y="42512"/>
                    <a:pt x="7371" y="42512"/>
                  </a:cubicBezTo>
                  <a:cubicBezTo>
                    <a:pt x="7556" y="42512"/>
                    <a:pt x="7708" y="42361"/>
                    <a:pt x="7708" y="42173"/>
                  </a:cubicBezTo>
                  <a:cubicBezTo>
                    <a:pt x="7708" y="42007"/>
                    <a:pt x="7586" y="41869"/>
                    <a:pt x="7429" y="41839"/>
                  </a:cubicBezTo>
                  <a:lnTo>
                    <a:pt x="7429" y="34899"/>
                  </a:lnTo>
                  <a:lnTo>
                    <a:pt x="1491" y="28970"/>
                  </a:lnTo>
                  <a:lnTo>
                    <a:pt x="1491" y="26681"/>
                  </a:lnTo>
                  <a:lnTo>
                    <a:pt x="119" y="25320"/>
                  </a:lnTo>
                  <a:lnTo>
                    <a:pt x="119" y="5273"/>
                  </a:lnTo>
                  <a:lnTo>
                    <a:pt x="1265" y="4120"/>
                  </a:lnTo>
                  <a:lnTo>
                    <a:pt x="1265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4" name="Google Shape;3994;p39"/>
            <p:cNvSpPr/>
            <p:nvPr/>
          </p:nvSpPr>
          <p:spPr>
            <a:xfrm>
              <a:off x="2345275" y="1417575"/>
              <a:ext cx="393450" cy="629950"/>
            </a:xfrm>
            <a:custGeom>
              <a:avLst/>
              <a:gdLst/>
              <a:ahLst/>
              <a:cxnLst/>
              <a:rect l="l" t="t" r="r" b="b"/>
              <a:pathLst>
                <a:path w="15738" h="25198" extrusionOk="0">
                  <a:moveTo>
                    <a:pt x="15655" y="0"/>
                  </a:moveTo>
                  <a:lnTo>
                    <a:pt x="5731" y="9966"/>
                  </a:lnTo>
                  <a:lnTo>
                    <a:pt x="5714" y="9982"/>
                  </a:lnTo>
                  <a:lnTo>
                    <a:pt x="5714" y="16963"/>
                  </a:lnTo>
                  <a:lnTo>
                    <a:pt x="17" y="22689"/>
                  </a:lnTo>
                  <a:lnTo>
                    <a:pt x="0" y="22705"/>
                  </a:lnTo>
                  <a:lnTo>
                    <a:pt x="0" y="25198"/>
                  </a:lnTo>
                  <a:lnTo>
                    <a:pt x="119" y="25198"/>
                  </a:lnTo>
                  <a:lnTo>
                    <a:pt x="119" y="22752"/>
                  </a:lnTo>
                  <a:lnTo>
                    <a:pt x="5814" y="17030"/>
                  </a:lnTo>
                  <a:lnTo>
                    <a:pt x="5830" y="17013"/>
                  </a:lnTo>
                  <a:lnTo>
                    <a:pt x="5830" y="10029"/>
                  </a:lnTo>
                  <a:lnTo>
                    <a:pt x="15738" y="83"/>
                  </a:lnTo>
                  <a:lnTo>
                    <a:pt x="15655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5" name="Google Shape;3995;p39"/>
            <p:cNvSpPr/>
            <p:nvPr/>
          </p:nvSpPr>
          <p:spPr>
            <a:xfrm>
              <a:off x="2296000" y="978025"/>
              <a:ext cx="44175" cy="442475"/>
            </a:xfrm>
            <a:custGeom>
              <a:avLst/>
              <a:gdLst/>
              <a:ahLst/>
              <a:cxnLst/>
              <a:rect l="l" t="t" r="r" b="b"/>
              <a:pathLst>
                <a:path w="1767" h="17699" extrusionOk="0">
                  <a:moveTo>
                    <a:pt x="1430" y="17138"/>
                  </a:moveTo>
                  <a:cubicBezTo>
                    <a:pt x="1552" y="17138"/>
                    <a:pt x="1651" y="17237"/>
                    <a:pt x="1651" y="17359"/>
                  </a:cubicBezTo>
                  <a:cubicBezTo>
                    <a:pt x="1651" y="17480"/>
                    <a:pt x="1552" y="17579"/>
                    <a:pt x="1430" y="17579"/>
                  </a:cubicBezTo>
                  <a:cubicBezTo>
                    <a:pt x="1309" y="17579"/>
                    <a:pt x="1209" y="17480"/>
                    <a:pt x="1209" y="17359"/>
                  </a:cubicBezTo>
                  <a:cubicBezTo>
                    <a:pt x="1209" y="17237"/>
                    <a:pt x="1309" y="17138"/>
                    <a:pt x="1430" y="17138"/>
                  </a:cubicBezTo>
                  <a:close/>
                  <a:moveTo>
                    <a:pt x="0" y="1"/>
                  </a:moveTo>
                  <a:lnTo>
                    <a:pt x="0" y="9753"/>
                  </a:lnTo>
                  <a:lnTo>
                    <a:pt x="1372" y="11117"/>
                  </a:lnTo>
                  <a:lnTo>
                    <a:pt x="1372" y="17027"/>
                  </a:lnTo>
                  <a:lnTo>
                    <a:pt x="1369" y="17027"/>
                  </a:lnTo>
                  <a:cubicBezTo>
                    <a:pt x="1212" y="17055"/>
                    <a:pt x="1091" y="17193"/>
                    <a:pt x="1091" y="17359"/>
                  </a:cubicBezTo>
                  <a:cubicBezTo>
                    <a:pt x="1091" y="17546"/>
                    <a:pt x="1242" y="17698"/>
                    <a:pt x="1430" y="17698"/>
                  </a:cubicBezTo>
                  <a:cubicBezTo>
                    <a:pt x="1615" y="17698"/>
                    <a:pt x="1767" y="17546"/>
                    <a:pt x="1767" y="17359"/>
                  </a:cubicBezTo>
                  <a:cubicBezTo>
                    <a:pt x="1767" y="17193"/>
                    <a:pt x="1645" y="17055"/>
                    <a:pt x="1488" y="17027"/>
                  </a:cubicBezTo>
                  <a:lnTo>
                    <a:pt x="1488" y="11067"/>
                  </a:lnTo>
                  <a:lnTo>
                    <a:pt x="116" y="9704"/>
                  </a:lnTo>
                  <a:lnTo>
                    <a:pt x="116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6" name="Google Shape;3996;p39"/>
            <p:cNvSpPr/>
            <p:nvPr/>
          </p:nvSpPr>
          <p:spPr>
            <a:xfrm>
              <a:off x="1459000" y="1041375"/>
              <a:ext cx="299475" cy="684350"/>
            </a:xfrm>
            <a:custGeom>
              <a:avLst/>
              <a:gdLst/>
              <a:ahLst/>
              <a:cxnLst/>
              <a:rect l="l" t="t" r="r" b="b"/>
              <a:pathLst>
                <a:path w="11979" h="27374" extrusionOk="0">
                  <a:moveTo>
                    <a:pt x="11642" y="26816"/>
                  </a:moveTo>
                  <a:cubicBezTo>
                    <a:pt x="11763" y="26816"/>
                    <a:pt x="11863" y="26916"/>
                    <a:pt x="11863" y="27037"/>
                  </a:cubicBezTo>
                  <a:cubicBezTo>
                    <a:pt x="11863" y="27158"/>
                    <a:pt x="11763" y="27258"/>
                    <a:pt x="11642" y="27258"/>
                  </a:cubicBezTo>
                  <a:cubicBezTo>
                    <a:pt x="11520" y="27258"/>
                    <a:pt x="11421" y="27158"/>
                    <a:pt x="11421" y="27037"/>
                  </a:cubicBezTo>
                  <a:cubicBezTo>
                    <a:pt x="11421" y="26916"/>
                    <a:pt x="11520" y="26816"/>
                    <a:pt x="11642" y="26816"/>
                  </a:cubicBezTo>
                  <a:close/>
                  <a:moveTo>
                    <a:pt x="84" y="1"/>
                  </a:moveTo>
                  <a:lnTo>
                    <a:pt x="1" y="84"/>
                  </a:lnTo>
                  <a:lnTo>
                    <a:pt x="9373" y="9442"/>
                  </a:lnTo>
                  <a:lnTo>
                    <a:pt x="9373" y="24856"/>
                  </a:lnTo>
                  <a:lnTo>
                    <a:pt x="11363" y="26844"/>
                  </a:lnTo>
                  <a:cubicBezTo>
                    <a:pt x="11324" y="26896"/>
                    <a:pt x="11302" y="26965"/>
                    <a:pt x="11302" y="27037"/>
                  </a:cubicBezTo>
                  <a:cubicBezTo>
                    <a:pt x="11302" y="27222"/>
                    <a:pt x="11454" y="27374"/>
                    <a:pt x="11642" y="27374"/>
                  </a:cubicBezTo>
                  <a:cubicBezTo>
                    <a:pt x="11827" y="27374"/>
                    <a:pt x="11979" y="27222"/>
                    <a:pt x="11979" y="27037"/>
                  </a:cubicBezTo>
                  <a:cubicBezTo>
                    <a:pt x="11979" y="26849"/>
                    <a:pt x="11827" y="26697"/>
                    <a:pt x="11642" y="26697"/>
                  </a:cubicBezTo>
                  <a:cubicBezTo>
                    <a:pt x="11567" y="26697"/>
                    <a:pt x="11501" y="26720"/>
                    <a:pt x="11446" y="26758"/>
                  </a:cubicBezTo>
                  <a:lnTo>
                    <a:pt x="9492" y="24807"/>
                  </a:lnTo>
                  <a:lnTo>
                    <a:pt x="9492" y="9392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7" name="Google Shape;3997;p39"/>
            <p:cNvSpPr/>
            <p:nvPr/>
          </p:nvSpPr>
          <p:spPr>
            <a:xfrm>
              <a:off x="1479300" y="966925"/>
              <a:ext cx="291325" cy="642025"/>
            </a:xfrm>
            <a:custGeom>
              <a:avLst/>
              <a:gdLst/>
              <a:ahLst/>
              <a:cxnLst/>
              <a:rect l="l" t="t" r="r" b="b"/>
              <a:pathLst>
                <a:path w="11653" h="25681" extrusionOk="0">
                  <a:moveTo>
                    <a:pt x="326" y="0"/>
                  </a:moveTo>
                  <a:lnTo>
                    <a:pt x="1" y="337"/>
                  </a:lnTo>
                  <a:lnTo>
                    <a:pt x="11020" y="10992"/>
                  </a:lnTo>
                  <a:lnTo>
                    <a:pt x="11020" y="24972"/>
                  </a:lnTo>
                  <a:cubicBezTo>
                    <a:pt x="10924" y="25043"/>
                    <a:pt x="10860" y="25157"/>
                    <a:pt x="10860" y="25286"/>
                  </a:cubicBezTo>
                  <a:cubicBezTo>
                    <a:pt x="10860" y="25504"/>
                    <a:pt x="11037" y="25681"/>
                    <a:pt x="11258" y="25681"/>
                  </a:cubicBezTo>
                  <a:cubicBezTo>
                    <a:pt x="11476" y="25681"/>
                    <a:pt x="11653" y="25504"/>
                    <a:pt x="11653" y="25286"/>
                  </a:cubicBezTo>
                  <a:cubicBezTo>
                    <a:pt x="11653" y="25157"/>
                    <a:pt x="11589" y="25043"/>
                    <a:pt x="11492" y="24972"/>
                  </a:cubicBezTo>
                  <a:lnTo>
                    <a:pt x="11492" y="10794"/>
                  </a:lnTo>
                  <a:lnTo>
                    <a:pt x="326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8" name="Google Shape;3998;p39"/>
            <p:cNvSpPr/>
            <p:nvPr/>
          </p:nvSpPr>
          <p:spPr>
            <a:xfrm>
              <a:off x="1788750" y="1787275"/>
              <a:ext cx="19775" cy="19825"/>
            </a:xfrm>
            <a:custGeom>
              <a:avLst/>
              <a:gdLst/>
              <a:ahLst/>
              <a:cxnLst/>
              <a:rect l="l" t="t" r="r" b="b"/>
              <a:pathLst>
                <a:path w="791" h="793" extrusionOk="0">
                  <a:moveTo>
                    <a:pt x="395" y="0"/>
                  </a:moveTo>
                  <a:cubicBezTo>
                    <a:pt x="177" y="0"/>
                    <a:pt x="1" y="177"/>
                    <a:pt x="1" y="395"/>
                  </a:cubicBezTo>
                  <a:cubicBezTo>
                    <a:pt x="1" y="616"/>
                    <a:pt x="177" y="792"/>
                    <a:pt x="395" y="792"/>
                  </a:cubicBezTo>
                  <a:cubicBezTo>
                    <a:pt x="613" y="792"/>
                    <a:pt x="790" y="616"/>
                    <a:pt x="790" y="395"/>
                  </a:cubicBezTo>
                  <a:cubicBezTo>
                    <a:pt x="790" y="177"/>
                    <a:pt x="613" y="0"/>
                    <a:pt x="395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9" name="Google Shape;3999;p39"/>
            <p:cNvSpPr/>
            <p:nvPr/>
          </p:nvSpPr>
          <p:spPr>
            <a:xfrm>
              <a:off x="1400775" y="1164075"/>
              <a:ext cx="165650" cy="266975"/>
            </a:xfrm>
            <a:custGeom>
              <a:avLst/>
              <a:gdLst/>
              <a:ahLst/>
              <a:cxnLst/>
              <a:rect l="l" t="t" r="r" b="b"/>
              <a:pathLst>
                <a:path w="6626" h="10679" extrusionOk="0">
                  <a:moveTo>
                    <a:pt x="83" y="1"/>
                  </a:moveTo>
                  <a:lnTo>
                    <a:pt x="0" y="84"/>
                  </a:lnTo>
                  <a:lnTo>
                    <a:pt x="6509" y="6582"/>
                  </a:lnTo>
                  <a:lnTo>
                    <a:pt x="6509" y="10678"/>
                  </a:lnTo>
                  <a:lnTo>
                    <a:pt x="6625" y="10678"/>
                  </a:lnTo>
                  <a:lnTo>
                    <a:pt x="6625" y="6532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0" name="Google Shape;4000;p39"/>
            <p:cNvSpPr/>
            <p:nvPr/>
          </p:nvSpPr>
          <p:spPr>
            <a:xfrm>
              <a:off x="1424150" y="1156700"/>
              <a:ext cx="165675" cy="297675"/>
            </a:xfrm>
            <a:custGeom>
              <a:avLst/>
              <a:gdLst/>
              <a:ahLst/>
              <a:cxnLst/>
              <a:rect l="l" t="t" r="r" b="b"/>
              <a:pathLst>
                <a:path w="6627" h="11907" extrusionOk="0">
                  <a:moveTo>
                    <a:pt x="84" y="0"/>
                  </a:moveTo>
                  <a:lnTo>
                    <a:pt x="1" y="83"/>
                  </a:lnTo>
                  <a:lnTo>
                    <a:pt x="6507" y="6581"/>
                  </a:lnTo>
                  <a:lnTo>
                    <a:pt x="6507" y="11906"/>
                  </a:lnTo>
                  <a:lnTo>
                    <a:pt x="6626" y="11906"/>
                  </a:lnTo>
                  <a:lnTo>
                    <a:pt x="6626" y="6532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1" name="Google Shape;4001;p39"/>
            <p:cNvSpPr/>
            <p:nvPr/>
          </p:nvSpPr>
          <p:spPr>
            <a:xfrm>
              <a:off x="1813050" y="1812225"/>
              <a:ext cx="17400" cy="16925"/>
            </a:xfrm>
            <a:custGeom>
              <a:avLst/>
              <a:gdLst/>
              <a:ahLst/>
              <a:cxnLst/>
              <a:rect l="l" t="t" r="r" b="b"/>
              <a:pathLst>
                <a:path w="696" h="677" extrusionOk="0">
                  <a:moveTo>
                    <a:pt x="355" y="117"/>
                  </a:moveTo>
                  <a:cubicBezTo>
                    <a:pt x="414" y="117"/>
                    <a:pt x="471" y="138"/>
                    <a:pt x="514" y="181"/>
                  </a:cubicBezTo>
                  <a:cubicBezTo>
                    <a:pt x="569" y="236"/>
                    <a:pt x="591" y="316"/>
                    <a:pt x="572" y="393"/>
                  </a:cubicBezTo>
                  <a:cubicBezTo>
                    <a:pt x="552" y="471"/>
                    <a:pt x="489" y="534"/>
                    <a:pt x="414" y="551"/>
                  </a:cubicBezTo>
                  <a:cubicBezTo>
                    <a:pt x="395" y="555"/>
                    <a:pt x="376" y="558"/>
                    <a:pt x="358" y="558"/>
                  </a:cubicBezTo>
                  <a:cubicBezTo>
                    <a:pt x="299" y="558"/>
                    <a:pt x="244" y="535"/>
                    <a:pt x="202" y="493"/>
                  </a:cubicBezTo>
                  <a:cubicBezTo>
                    <a:pt x="160" y="451"/>
                    <a:pt x="136" y="396"/>
                    <a:pt x="136" y="338"/>
                  </a:cubicBezTo>
                  <a:cubicBezTo>
                    <a:pt x="136" y="319"/>
                    <a:pt x="138" y="300"/>
                    <a:pt x="144" y="283"/>
                  </a:cubicBezTo>
                  <a:cubicBezTo>
                    <a:pt x="160" y="206"/>
                    <a:pt x="227" y="142"/>
                    <a:pt x="301" y="123"/>
                  </a:cubicBezTo>
                  <a:cubicBezTo>
                    <a:pt x="319" y="119"/>
                    <a:pt x="337" y="117"/>
                    <a:pt x="355" y="117"/>
                  </a:cubicBezTo>
                  <a:close/>
                  <a:moveTo>
                    <a:pt x="356" y="0"/>
                  </a:moveTo>
                  <a:cubicBezTo>
                    <a:pt x="329" y="0"/>
                    <a:pt x="301" y="3"/>
                    <a:pt x="274" y="10"/>
                  </a:cubicBezTo>
                  <a:cubicBezTo>
                    <a:pt x="155" y="37"/>
                    <a:pt x="58" y="134"/>
                    <a:pt x="28" y="255"/>
                  </a:cubicBezTo>
                  <a:cubicBezTo>
                    <a:pt x="0" y="371"/>
                    <a:pt x="33" y="493"/>
                    <a:pt x="119" y="578"/>
                  </a:cubicBezTo>
                  <a:cubicBezTo>
                    <a:pt x="183" y="642"/>
                    <a:pt x="269" y="676"/>
                    <a:pt x="358" y="676"/>
                  </a:cubicBezTo>
                  <a:cubicBezTo>
                    <a:pt x="385" y="676"/>
                    <a:pt x="412" y="673"/>
                    <a:pt x="439" y="667"/>
                  </a:cubicBezTo>
                  <a:cubicBezTo>
                    <a:pt x="561" y="636"/>
                    <a:pt x="657" y="540"/>
                    <a:pt x="685" y="421"/>
                  </a:cubicBezTo>
                  <a:cubicBezTo>
                    <a:pt x="690" y="393"/>
                    <a:pt x="696" y="366"/>
                    <a:pt x="696" y="338"/>
                  </a:cubicBezTo>
                  <a:cubicBezTo>
                    <a:pt x="696" y="250"/>
                    <a:pt x="660" y="164"/>
                    <a:pt x="597" y="98"/>
                  </a:cubicBezTo>
                  <a:cubicBezTo>
                    <a:pt x="531" y="34"/>
                    <a:pt x="446" y="0"/>
                    <a:pt x="356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2" name="Google Shape;4002;p39"/>
            <p:cNvSpPr/>
            <p:nvPr/>
          </p:nvSpPr>
          <p:spPr>
            <a:xfrm>
              <a:off x="1889100" y="1038400"/>
              <a:ext cx="16925" cy="16950"/>
            </a:xfrm>
            <a:custGeom>
              <a:avLst/>
              <a:gdLst/>
              <a:ahLst/>
              <a:cxnLst/>
              <a:rect l="l" t="t" r="r" b="b"/>
              <a:pathLst>
                <a:path w="677" h="678" extrusionOk="0">
                  <a:moveTo>
                    <a:pt x="340" y="117"/>
                  </a:moveTo>
                  <a:cubicBezTo>
                    <a:pt x="461" y="117"/>
                    <a:pt x="561" y="216"/>
                    <a:pt x="561" y="338"/>
                  </a:cubicBezTo>
                  <a:cubicBezTo>
                    <a:pt x="561" y="459"/>
                    <a:pt x="461" y="559"/>
                    <a:pt x="340" y="559"/>
                  </a:cubicBezTo>
                  <a:cubicBezTo>
                    <a:pt x="218" y="559"/>
                    <a:pt x="119" y="459"/>
                    <a:pt x="119" y="338"/>
                  </a:cubicBezTo>
                  <a:cubicBezTo>
                    <a:pt x="119" y="216"/>
                    <a:pt x="218" y="117"/>
                    <a:pt x="340" y="117"/>
                  </a:cubicBezTo>
                  <a:close/>
                  <a:moveTo>
                    <a:pt x="340" y="1"/>
                  </a:moveTo>
                  <a:cubicBezTo>
                    <a:pt x="152" y="1"/>
                    <a:pt x="0" y="153"/>
                    <a:pt x="0" y="338"/>
                  </a:cubicBezTo>
                  <a:cubicBezTo>
                    <a:pt x="0" y="525"/>
                    <a:pt x="152" y="677"/>
                    <a:pt x="340" y="677"/>
                  </a:cubicBezTo>
                  <a:cubicBezTo>
                    <a:pt x="525" y="677"/>
                    <a:pt x="677" y="525"/>
                    <a:pt x="677" y="338"/>
                  </a:cubicBezTo>
                  <a:cubicBezTo>
                    <a:pt x="677" y="153"/>
                    <a:pt x="525" y="1"/>
                    <a:pt x="340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3" name="Google Shape;4003;p39"/>
            <p:cNvSpPr/>
            <p:nvPr/>
          </p:nvSpPr>
          <p:spPr>
            <a:xfrm>
              <a:off x="1836850" y="1835650"/>
              <a:ext cx="16925" cy="16925"/>
            </a:xfrm>
            <a:custGeom>
              <a:avLst/>
              <a:gdLst/>
              <a:ahLst/>
              <a:cxnLst/>
              <a:rect l="l" t="t" r="r" b="b"/>
              <a:pathLst>
                <a:path w="677" h="677" extrusionOk="0">
                  <a:moveTo>
                    <a:pt x="340" y="119"/>
                  </a:moveTo>
                  <a:cubicBezTo>
                    <a:pt x="462" y="119"/>
                    <a:pt x="561" y="218"/>
                    <a:pt x="561" y="340"/>
                  </a:cubicBezTo>
                  <a:cubicBezTo>
                    <a:pt x="561" y="461"/>
                    <a:pt x="462" y="561"/>
                    <a:pt x="340" y="561"/>
                  </a:cubicBezTo>
                  <a:cubicBezTo>
                    <a:pt x="219" y="561"/>
                    <a:pt x="119" y="461"/>
                    <a:pt x="119" y="340"/>
                  </a:cubicBezTo>
                  <a:cubicBezTo>
                    <a:pt x="119" y="218"/>
                    <a:pt x="219" y="119"/>
                    <a:pt x="340" y="119"/>
                  </a:cubicBezTo>
                  <a:close/>
                  <a:moveTo>
                    <a:pt x="340" y="0"/>
                  </a:moveTo>
                  <a:cubicBezTo>
                    <a:pt x="152" y="0"/>
                    <a:pt x="1" y="152"/>
                    <a:pt x="1" y="340"/>
                  </a:cubicBezTo>
                  <a:cubicBezTo>
                    <a:pt x="1" y="525"/>
                    <a:pt x="152" y="677"/>
                    <a:pt x="340" y="677"/>
                  </a:cubicBezTo>
                  <a:cubicBezTo>
                    <a:pt x="525" y="677"/>
                    <a:pt x="677" y="525"/>
                    <a:pt x="677" y="340"/>
                  </a:cubicBezTo>
                  <a:cubicBezTo>
                    <a:pt x="677" y="152"/>
                    <a:pt x="525" y="0"/>
                    <a:pt x="340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4" name="Google Shape;4004;p39"/>
            <p:cNvSpPr/>
            <p:nvPr/>
          </p:nvSpPr>
          <p:spPr>
            <a:xfrm>
              <a:off x="1889100" y="1068850"/>
              <a:ext cx="16925" cy="17000"/>
            </a:xfrm>
            <a:custGeom>
              <a:avLst/>
              <a:gdLst/>
              <a:ahLst/>
              <a:cxnLst/>
              <a:rect l="l" t="t" r="r" b="b"/>
              <a:pathLst>
                <a:path w="677" h="680" extrusionOk="0">
                  <a:moveTo>
                    <a:pt x="340" y="119"/>
                  </a:moveTo>
                  <a:cubicBezTo>
                    <a:pt x="461" y="119"/>
                    <a:pt x="561" y="218"/>
                    <a:pt x="561" y="340"/>
                  </a:cubicBezTo>
                  <a:cubicBezTo>
                    <a:pt x="561" y="461"/>
                    <a:pt x="461" y="561"/>
                    <a:pt x="340" y="561"/>
                  </a:cubicBezTo>
                  <a:cubicBezTo>
                    <a:pt x="218" y="561"/>
                    <a:pt x="119" y="461"/>
                    <a:pt x="119" y="340"/>
                  </a:cubicBezTo>
                  <a:cubicBezTo>
                    <a:pt x="119" y="218"/>
                    <a:pt x="218" y="119"/>
                    <a:pt x="340" y="119"/>
                  </a:cubicBezTo>
                  <a:close/>
                  <a:moveTo>
                    <a:pt x="340" y="0"/>
                  </a:moveTo>
                  <a:cubicBezTo>
                    <a:pt x="152" y="0"/>
                    <a:pt x="0" y="152"/>
                    <a:pt x="0" y="340"/>
                  </a:cubicBezTo>
                  <a:cubicBezTo>
                    <a:pt x="0" y="528"/>
                    <a:pt x="152" y="679"/>
                    <a:pt x="340" y="679"/>
                  </a:cubicBezTo>
                  <a:cubicBezTo>
                    <a:pt x="525" y="679"/>
                    <a:pt x="677" y="528"/>
                    <a:pt x="677" y="340"/>
                  </a:cubicBezTo>
                  <a:cubicBezTo>
                    <a:pt x="677" y="152"/>
                    <a:pt x="525" y="0"/>
                    <a:pt x="340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5" name="Google Shape;4005;p39"/>
            <p:cNvSpPr/>
            <p:nvPr/>
          </p:nvSpPr>
          <p:spPr>
            <a:xfrm>
              <a:off x="1611125" y="977275"/>
              <a:ext cx="373450" cy="868550"/>
            </a:xfrm>
            <a:custGeom>
              <a:avLst/>
              <a:gdLst/>
              <a:ahLst/>
              <a:cxnLst/>
              <a:rect l="l" t="t" r="r" b="b"/>
              <a:pathLst>
                <a:path w="14938" h="34742" extrusionOk="0">
                  <a:moveTo>
                    <a:pt x="14598" y="34181"/>
                  </a:moveTo>
                  <a:cubicBezTo>
                    <a:pt x="14719" y="34181"/>
                    <a:pt x="14818" y="34280"/>
                    <a:pt x="14818" y="34401"/>
                  </a:cubicBezTo>
                  <a:cubicBezTo>
                    <a:pt x="14818" y="34523"/>
                    <a:pt x="14719" y="34622"/>
                    <a:pt x="14598" y="34622"/>
                  </a:cubicBezTo>
                  <a:cubicBezTo>
                    <a:pt x="14476" y="34622"/>
                    <a:pt x="14377" y="34523"/>
                    <a:pt x="14377" y="34401"/>
                  </a:cubicBezTo>
                  <a:cubicBezTo>
                    <a:pt x="14377" y="34280"/>
                    <a:pt x="14476" y="34181"/>
                    <a:pt x="14598" y="34181"/>
                  </a:cubicBezTo>
                  <a:close/>
                  <a:moveTo>
                    <a:pt x="83" y="0"/>
                  </a:moveTo>
                  <a:lnTo>
                    <a:pt x="0" y="83"/>
                  </a:lnTo>
                  <a:lnTo>
                    <a:pt x="9355" y="9422"/>
                  </a:lnTo>
                  <a:lnTo>
                    <a:pt x="9355" y="29250"/>
                  </a:lnTo>
                  <a:lnTo>
                    <a:pt x="14322" y="34208"/>
                  </a:lnTo>
                  <a:cubicBezTo>
                    <a:pt x="14283" y="34263"/>
                    <a:pt x="14258" y="34330"/>
                    <a:pt x="14258" y="34401"/>
                  </a:cubicBezTo>
                  <a:cubicBezTo>
                    <a:pt x="14258" y="34589"/>
                    <a:pt x="14410" y="34741"/>
                    <a:pt x="14598" y="34741"/>
                  </a:cubicBezTo>
                  <a:cubicBezTo>
                    <a:pt x="14785" y="34741"/>
                    <a:pt x="14937" y="34589"/>
                    <a:pt x="14937" y="34401"/>
                  </a:cubicBezTo>
                  <a:cubicBezTo>
                    <a:pt x="14937" y="34214"/>
                    <a:pt x="14785" y="34062"/>
                    <a:pt x="14598" y="34062"/>
                  </a:cubicBezTo>
                  <a:cubicBezTo>
                    <a:pt x="14526" y="34062"/>
                    <a:pt x="14460" y="34087"/>
                    <a:pt x="14404" y="34125"/>
                  </a:cubicBezTo>
                  <a:lnTo>
                    <a:pt x="9471" y="29201"/>
                  </a:lnTo>
                  <a:lnTo>
                    <a:pt x="9471" y="9375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6" name="Google Shape;4006;p39"/>
            <p:cNvSpPr/>
            <p:nvPr/>
          </p:nvSpPr>
          <p:spPr>
            <a:xfrm>
              <a:off x="1695175" y="963875"/>
              <a:ext cx="377650" cy="901950"/>
            </a:xfrm>
            <a:custGeom>
              <a:avLst/>
              <a:gdLst/>
              <a:ahLst/>
              <a:cxnLst/>
              <a:rect l="l" t="t" r="r" b="b"/>
              <a:pathLst>
                <a:path w="15106" h="36078" extrusionOk="0">
                  <a:moveTo>
                    <a:pt x="332" y="1"/>
                  </a:moveTo>
                  <a:lnTo>
                    <a:pt x="0" y="335"/>
                  </a:lnTo>
                  <a:lnTo>
                    <a:pt x="3178" y="3490"/>
                  </a:lnTo>
                  <a:lnTo>
                    <a:pt x="7859" y="8136"/>
                  </a:lnTo>
                  <a:lnTo>
                    <a:pt x="7859" y="29215"/>
                  </a:lnTo>
                  <a:lnTo>
                    <a:pt x="14322" y="35628"/>
                  </a:lnTo>
                  <a:cubicBezTo>
                    <a:pt x="14319" y="35647"/>
                    <a:pt x="14316" y="35663"/>
                    <a:pt x="14316" y="35683"/>
                  </a:cubicBezTo>
                  <a:cubicBezTo>
                    <a:pt x="14316" y="35901"/>
                    <a:pt x="14493" y="36078"/>
                    <a:pt x="14711" y="36078"/>
                  </a:cubicBezTo>
                  <a:cubicBezTo>
                    <a:pt x="14929" y="36078"/>
                    <a:pt x="15106" y="35901"/>
                    <a:pt x="15106" y="35683"/>
                  </a:cubicBezTo>
                  <a:cubicBezTo>
                    <a:pt x="15106" y="35465"/>
                    <a:pt x="14929" y="35288"/>
                    <a:pt x="14711" y="35288"/>
                  </a:cubicBezTo>
                  <a:cubicBezTo>
                    <a:pt x="14692" y="35288"/>
                    <a:pt x="14672" y="35291"/>
                    <a:pt x="14653" y="35294"/>
                  </a:cubicBezTo>
                  <a:lnTo>
                    <a:pt x="8332" y="29019"/>
                  </a:lnTo>
                  <a:lnTo>
                    <a:pt x="8332" y="7940"/>
                  </a:lnTo>
                  <a:lnTo>
                    <a:pt x="8263" y="7871"/>
                  </a:lnTo>
                  <a:lnTo>
                    <a:pt x="3294" y="2938"/>
                  </a:lnTo>
                  <a:lnTo>
                    <a:pt x="332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7" name="Google Shape;4007;p39"/>
            <p:cNvSpPr/>
            <p:nvPr/>
          </p:nvSpPr>
          <p:spPr>
            <a:xfrm>
              <a:off x="1563900" y="991550"/>
              <a:ext cx="348000" cy="843075"/>
            </a:xfrm>
            <a:custGeom>
              <a:avLst/>
              <a:gdLst/>
              <a:ahLst/>
              <a:cxnLst/>
              <a:rect l="l" t="t" r="r" b="b"/>
              <a:pathLst>
                <a:path w="13920" h="33723" extrusionOk="0">
                  <a:moveTo>
                    <a:pt x="84" y="1"/>
                  </a:moveTo>
                  <a:lnTo>
                    <a:pt x="1" y="83"/>
                  </a:lnTo>
                  <a:lnTo>
                    <a:pt x="9376" y="9442"/>
                  </a:lnTo>
                  <a:lnTo>
                    <a:pt x="9376" y="29270"/>
                  </a:lnTo>
                  <a:lnTo>
                    <a:pt x="13837" y="33723"/>
                  </a:lnTo>
                  <a:lnTo>
                    <a:pt x="13919" y="33640"/>
                  </a:lnTo>
                  <a:lnTo>
                    <a:pt x="9491" y="29220"/>
                  </a:lnTo>
                  <a:lnTo>
                    <a:pt x="9491" y="9392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8" name="Google Shape;4008;p39"/>
            <p:cNvSpPr/>
            <p:nvPr/>
          </p:nvSpPr>
          <p:spPr>
            <a:xfrm>
              <a:off x="1587225" y="984175"/>
              <a:ext cx="367050" cy="861650"/>
            </a:xfrm>
            <a:custGeom>
              <a:avLst/>
              <a:gdLst/>
              <a:ahLst/>
              <a:cxnLst/>
              <a:rect l="l" t="t" r="r" b="b"/>
              <a:pathLst>
                <a:path w="14682" h="34466" extrusionOk="0">
                  <a:moveTo>
                    <a:pt x="14344" y="33905"/>
                  </a:moveTo>
                  <a:cubicBezTo>
                    <a:pt x="14466" y="33905"/>
                    <a:pt x="14565" y="34004"/>
                    <a:pt x="14565" y="34125"/>
                  </a:cubicBezTo>
                  <a:cubicBezTo>
                    <a:pt x="14565" y="34247"/>
                    <a:pt x="14466" y="34346"/>
                    <a:pt x="14344" y="34346"/>
                  </a:cubicBezTo>
                  <a:cubicBezTo>
                    <a:pt x="14223" y="34346"/>
                    <a:pt x="14124" y="34247"/>
                    <a:pt x="14124" y="34125"/>
                  </a:cubicBezTo>
                  <a:cubicBezTo>
                    <a:pt x="14124" y="34004"/>
                    <a:pt x="14223" y="33905"/>
                    <a:pt x="14344" y="33905"/>
                  </a:cubicBezTo>
                  <a:close/>
                  <a:moveTo>
                    <a:pt x="87" y="0"/>
                  </a:moveTo>
                  <a:lnTo>
                    <a:pt x="1" y="83"/>
                  </a:lnTo>
                  <a:lnTo>
                    <a:pt x="9376" y="9441"/>
                  </a:lnTo>
                  <a:lnTo>
                    <a:pt x="9376" y="29256"/>
                  </a:lnTo>
                  <a:lnTo>
                    <a:pt x="14066" y="33932"/>
                  </a:lnTo>
                  <a:cubicBezTo>
                    <a:pt x="14027" y="33987"/>
                    <a:pt x="14005" y="34054"/>
                    <a:pt x="14005" y="34125"/>
                  </a:cubicBezTo>
                  <a:cubicBezTo>
                    <a:pt x="14005" y="34313"/>
                    <a:pt x="14157" y="34465"/>
                    <a:pt x="14344" y="34465"/>
                  </a:cubicBezTo>
                  <a:cubicBezTo>
                    <a:pt x="14529" y="34465"/>
                    <a:pt x="14681" y="34313"/>
                    <a:pt x="14681" y="34125"/>
                  </a:cubicBezTo>
                  <a:cubicBezTo>
                    <a:pt x="14681" y="33941"/>
                    <a:pt x="14529" y="33789"/>
                    <a:pt x="14344" y="33789"/>
                  </a:cubicBezTo>
                  <a:cubicBezTo>
                    <a:pt x="14273" y="33789"/>
                    <a:pt x="14204" y="33811"/>
                    <a:pt x="14148" y="33849"/>
                  </a:cubicBezTo>
                  <a:lnTo>
                    <a:pt x="9494" y="29206"/>
                  </a:lnTo>
                  <a:lnTo>
                    <a:pt x="9494" y="9391"/>
                  </a:lnTo>
                  <a:lnTo>
                    <a:pt x="87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09" name="Google Shape;4009;p39"/>
          <p:cNvGrpSpPr/>
          <p:nvPr/>
        </p:nvGrpSpPr>
        <p:grpSpPr>
          <a:xfrm rot="9000017">
            <a:off x="6977661" y="2831184"/>
            <a:ext cx="2835804" cy="2780472"/>
            <a:chOff x="1400775" y="920275"/>
            <a:chExt cx="1637475" cy="1605525"/>
          </a:xfrm>
        </p:grpSpPr>
        <p:sp>
          <p:nvSpPr>
            <p:cNvPr id="4010" name="Google Shape;4010;p39"/>
            <p:cNvSpPr/>
            <p:nvPr/>
          </p:nvSpPr>
          <p:spPr>
            <a:xfrm>
              <a:off x="2472400" y="990525"/>
              <a:ext cx="16925" cy="247025"/>
            </a:xfrm>
            <a:custGeom>
              <a:avLst/>
              <a:gdLst/>
              <a:ahLst/>
              <a:cxnLst/>
              <a:rect l="l" t="t" r="r" b="b"/>
              <a:pathLst>
                <a:path w="677" h="9881" extrusionOk="0">
                  <a:moveTo>
                    <a:pt x="337" y="9320"/>
                  </a:moveTo>
                  <a:cubicBezTo>
                    <a:pt x="458" y="9320"/>
                    <a:pt x="558" y="9419"/>
                    <a:pt x="558" y="9540"/>
                  </a:cubicBezTo>
                  <a:cubicBezTo>
                    <a:pt x="558" y="9662"/>
                    <a:pt x="458" y="9761"/>
                    <a:pt x="337" y="9761"/>
                  </a:cubicBezTo>
                  <a:cubicBezTo>
                    <a:pt x="215" y="9761"/>
                    <a:pt x="116" y="9662"/>
                    <a:pt x="116" y="9540"/>
                  </a:cubicBezTo>
                  <a:cubicBezTo>
                    <a:pt x="116" y="9419"/>
                    <a:pt x="215" y="9320"/>
                    <a:pt x="337" y="9320"/>
                  </a:cubicBezTo>
                  <a:close/>
                  <a:moveTo>
                    <a:pt x="279" y="0"/>
                  </a:moveTo>
                  <a:lnTo>
                    <a:pt x="279" y="9206"/>
                  </a:lnTo>
                  <a:cubicBezTo>
                    <a:pt x="122" y="9237"/>
                    <a:pt x="0" y="9375"/>
                    <a:pt x="0" y="9540"/>
                  </a:cubicBezTo>
                  <a:cubicBezTo>
                    <a:pt x="0" y="9728"/>
                    <a:pt x="152" y="9880"/>
                    <a:pt x="337" y="9880"/>
                  </a:cubicBezTo>
                  <a:cubicBezTo>
                    <a:pt x="525" y="9880"/>
                    <a:pt x="676" y="9728"/>
                    <a:pt x="676" y="9540"/>
                  </a:cubicBezTo>
                  <a:cubicBezTo>
                    <a:pt x="676" y="9375"/>
                    <a:pt x="555" y="9237"/>
                    <a:pt x="398" y="9206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1" name="Google Shape;4011;p39"/>
            <p:cNvSpPr/>
            <p:nvPr/>
          </p:nvSpPr>
          <p:spPr>
            <a:xfrm>
              <a:off x="2905300" y="1457050"/>
              <a:ext cx="73250" cy="126800"/>
            </a:xfrm>
            <a:custGeom>
              <a:avLst/>
              <a:gdLst/>
              <a:ahLst/>
              <a:cxnLst/>
              <a:rect l="l" t="t" r="r" b="b"/>
              <a:pathLst>
                <a:path w="2930" h="5072" extrusionOk="0">
                  <a:moveTo>
                    <a:pt x="337" y="4511"/>
                  </a:moveTo>
                  <a:cubicBezTo>
                    <a:pt x="459" y="4511"/>
                    <a:pt x="558" y="4610"/>
                    <a:pt x="558" y="4732"/>
                  </a:cubicBezTo>
                  <a:cubicBezTo>
                    <a:pt x="558" y="4853"/>
                    <a:pt x="459" y="4952"/>
                    <a:pt x="337" y="4952"/>
                  </a:cubicBezTo>
                  <a:cubicBezTo>
                    <a:pt x="216" y="4952"/>
                    <a:pt x="117" y="4853"/>
                    <a:pt x="117" y="4732"/>
                  </a:cubicBezTo>
                  <a:cubicBezTo>
                    <a:pt x="117" y="4610"/>
                    <a:pt x="216" y="4511"/>
                    <a:pt x="337" y="4511"/>
                  </a:cubicBezTo>
                  <a:close/>
                  <a:moveTo>
                    <a:pt x="509" y="0"/>
                  </a:moveTo>
                  <a:lnTo>
                    <a:pt x="279" y="232"/>
                  </a:lnTo>
                  <a:lnTo>
                    <a:pt x="279" y="4400"/>
                  </a:lnTo>
                  <a:cubicBezTo>
                    <a:pt x="119" y="4428"/>
                    <a:pt x="1" y="4566"/>
                    <a:pt x="1" y="4732"/>
                  </a:cubicBezTo>
                  <a:cubicBezTo>
                    <a:pt x="1" y="4919"/>
                    <a:pt x="152" y="5071"/>
                    <a:pt x="337" y="5071"/>
                  </a:cubicBezTo>
                  <a:cubicBezTo>
                    <a:pt x="525" y="5071"/>
                    <a:pt x="677" y="4919"/>
                    <a:pt x="677" y="4732"/>
                  </a:cubicBezTo>
                  <a:cubicBezTo>
                    <a:pt x="677" y="4566"/>
                    <a:pt x="556" y="4428"/>
                    <a:pt x="398" y="4400"/>
                  </a:cubicBezTo>
                  <a:lnTo>
                    <a:pt x="398" y="279"/>
                  </a:lnTo>
                  <a:lnTo>
                    <a:pt x="558" y="119"/>
                  </a:lnTo>
                  <a:lnTo>
                    <a:pt x="2930" y="119"/>
                  </a:lnTo>
                  <a:lnTo>
                    <a:pt x="2930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2" name="Google Shape;4012;p39"/>
            <p:cNvSpPr/>
            <p:nvPr/>
          </p:nvSpPr>
          <p:spPr>
            <a:xfrm>
              <a:off x="2400400" y="1336750"/>
              <a:ext cx="16950" cy="16925"/>
            </a:xfrm>
            <a:custGeom>
              <a:avLst/>
              <a:gdLst/>
              <a:ahLst/>
              <a:cxnLst/>
              <a:rect l="l" t="t" r="r" b="b"/>
              <a:pathLst>
                <a:path w="678" h="677" extrusionOk="0">
                  <a:moveTo>
                    <a:pt x="340" y="119"/>
                  </a:moveTo>
                  <a:cubicBezTo>
                    <a:pt x="462" y="119"/>
                    <a:pt x="561" y="219"/>
                    <a:pt x="561" y="340"/>
                  </a:cubicBezTo>
                  <a:cubicBezTo>
                    <a:pt x="561" y="462"/>
                    <a:pt x="462" y="561"/>
                    <a:pt x="340" y="561"/>
                  </a:cubicBezTo>
                  <a:cubicBezTo>
                    <a:pt x="219" y="561"/>
                    <a:pt x="120" y="462"/>
                    <a:pt x="120" y="340"/>
                  </a:cubicBezTo>
                  <a:cubicBezTo>
                    <a:pt x="120" y="219"/>
                    <a:pt x="219" y="119"/>
                    <a:pt x="340" y="119"/>
                  </a:cubicBezTo>
                  <a:close/>
                  <a:moveTo>
                    <a:pt x="340" y="1"/>
                  </a:moveTo>
                  <a:cubicBezTo>
                    <a:pt x="153" y="1"/>
                    <a:pt x="1" y="152"/>
                    <a:pt x="1" y="340"/>
                  </a:cubicBezTo>
                  <a:cubicBezTo>
                    <a:pt x="1" y="525"/>
                    <a:pt x="153" y="677"/>
                    <a:pt x="340" y="677"/>
                  </a:cubicBezTo>
                  <a:cubicBezTo>
                    <a:pt x="525" y="677"/>
                    <a:pt x="677" y="525"/>
                    <a:pt x="677" y="340"/>
                  </a:cubicBezTo>
                  <a:cubicBezTo>
                    <a:pt x="677" y="152"/>
                    <a:pt x="525" y="1"/>
                    <a:pt x="340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3" name="Google Shape;4013;p39"/>
            <p:cNvSpPr/>
            <p:nvPr/>
          </p:nvSpPr>
          <p:spPr>
            <a:xfrm>
              <a:off x="2727800" y="1624750"/>
              <a:ext cx="310450" cy="193250"/>
            </a:xfrm>
            <a:custGeom>
              <a:avLst/>
              <a:gdLst/>
              <a:ahLst/>
              <a:cxnLst/>
              <a:rect l="l" t="t" r="r" b="b"/>
              <a:pathLst>
                <a:path w="12418" h="7730" extrusionOk="0">
                  <a:moveTo>
                    <a:pt x="12083" y="0"/>
                  </a:moveTo>
                  <a:lnTo>
                    <a:pt x="5036" y="7100"/>
                  </a:lnTo>
                  <a:lnTo>
                    <a:pt x="710" y="7100"/>
                  </a:lnTo>
                  <a:cubicBezTo>
                    <a:pt x="638" y="7004"/>
                    <a:pt x="525" y="6940"/>
                    <a:pt x="395" y="6940"/>
                  </a:cubicBezTo>
                  <a:cubicBezTo>
                    <a:pt x="177" y="6940"/>
                    <a:pt x="1" y="7117"/>
                    <a:pt x="1" y="7335"/>
                  </a:cubicBezTo>
                  <a:cubicBezTo>
                    <a:pt x="1" y="7553"/>
                    <a:pt x="177" y="7730"/>
                    <a:pt x="395" y="7730"/>
                  </a:cubicBezTo>
                  <a:cubicBezTo>
                    <a:pt x="525" y="7730"/>
                    <a:pt x="638" y="7669"/>
                    <a:pt x="710" y="7572"/>
                  </a:cubicBezTo>
                  <a:lnTo>
                    <a:pt x="5232" y="7572"/>
                  </a:lnTo>
                  <a:lnTo>
                    <a:pt x="12417" y="331"/>
                  </a:lnTo>
                  <a:lnTo>
                    <a:pt x="12083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4" name="Google Shape;4014;p39"/>
            <p:cNvSpPr/>
            <p:nvPr/>
          </p:nvSpPr>
          <p:spPr>
            <a:xfrm>
              <a:off x="2400400" y="1367250"/>
              <a:ext cx="16950" cy="16950"/>
            </a:xfrm>
            <a:custGeom>
              <a:avLst/>
              <a:gdLst/>
              <a:ahLst/>
              <a:cxnLst/>
              <a:rect l="l" t="t" r="r" b="b"/>
              <a:pathLst>
                <a:path w="678" h="678" extrusionOk="0">
                  <a:moveTo>
                    <a:pt x="340" y="119"/>
                  </a:moveTo>
                  <a:cubicBezTo>
                    <a:pt x="462" y="119"/>
                    <a:pt x="561" y="219"/>
                    <a:pt x="561" y="340"/>
                  </a:cubicBezTo>
                  <a:cubicBezTo>
                    <a:pt x="561" y="462"/>
                    <a:pt x="462" y="558"/>
                    <a:pt x="340" y="558"/>
                  </a:cubicBezTo>
                  <a:cubicBezTo>
                    <a:pt x="219" y="558"/>
                    <a:pt x="120" y="462"/>
                    <a:pt x="120" y="340"/>
                  </a:cubicBezTo>
                  <a:cubicBezTo>
                    <a:pt x="120" y="219"/>
                    <a:pt x="219" y="119"/>
                    <a:pt x="340" y="119"/>
                  </a:cubicBezTo>
                  <a:close/>
                  <a:moveTo>
                    <a:pt x="340" y="1"/>
                  </a:moveTo>
                  <a:cubicBezTo>
                    <a:pt x="153" y="1"/>
                    <a:pt x="1" y="153"/>
                    <a:pt x="1" y="340"/>
                  </a:cubicBezTo>
                  <a:cubicBezTo>
                    <a:pt x="1" y="525"/>
                    <a:pt x="153" y="677"/>
                    <a:pt x="340" y="677"/>
                  </a:cubicBezTo>
                  <a:cubicBezTo>
                    <a:pt x="525" y="677"/>
                    <a:pt x="677" y="525"/>
                    <a:pt x="677" y="340"/>
                  </a:cubicBezTo>
                  <a:cubicBezTo>
                    <a:pt x="677" y="153"/>
                    <a:pt x="525" y="1"/>
                    <a:pt x="340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5" name="Google Shape;4015;p39"/>
            <p:cNvSpPr/>
            <p:nvPr/>
          </p:nvSpPr>
          <p:spPr>
            <a:xfrm>
              <a:off x="2399025" y="1396800"/>
              <a:ext cx="19775" cy="19825"/>
            </a:xfrm>
            <a:custGeom>
              <a:avLst/>
              <a:gdLst/>
              <a:ahLst/>
              <a:cxnLst/>
              <a:rect l="l" t="t" r="r" b="b"/>
              <a:pathLst>
                <a:path w="791" h="793" extrusionOk="0">
                  <a:moveTo>
                    <a:pt x="395" y="0"/>
                  </a:moveTo>
                  <a:cubicBezTo>
                    <a:pt x="177" y="0"/>
                    <a:pt x="1" y="177"/>
                    <a:pt x="1" y="398"/>
                  </a:cubicBezTo>
                  <a:cubicBezTo>
                    <a:pt x="1" y="616"/>
                    <a:pt x="177" y="793"/>
                    <a:pt x="395" y="793"/>
                  </a:cubicBezTo>
                  <a:cubicBezTo>
                    <a:pt x="613" y="793"/>
                    <a:pt x="790" y="616"/>
                    <a:pt x="790" y="398"/>
                  </a:cubicBezTo>
                  <a:cubicBezTo>
                    <a:pt x="790" y="177"/>
                    <a:pt x="613" y="0"/>
                    <a:pt x="395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6" name="Google Shape;4016;p39"/>
            <p:cNvSpPr/>
            <p:nvPr/>
          </p:nvSpPr>
          <p:spPr>
            <a:xfrm>
              <a:off x="2391725" y="990525"/>
              <a:ext cx="83725" cy="512775"/>
            </a:xfrm>
            <a:custGeom>
              <a:avLst/>
              <a:gdLst/>
              <a:ahLst/>
              <a:cxnLst/>
              <a:rect l="l" t="t" r="r" b="b"/>
              <a:pathLst>
                <a:path w="3349" h="20511" extrusionOk="0">
                  <a:moveTo>
                    <a:pt x="0" y="0"/>
                  </a:moveTo>
                  <a:lnTo>
                    <a:pt x="0" y="8988"/>
                  </a:lnTo>
                  <a:lnTo>
                    <a:pt x="2716" y="11685"/>
                  </a:lnTo>
                  <a:lnTo>
                    <a:pt x="2716" y="19801"/>
                  </a:lnTo>
                  <a:cubicBezTo>
                    <a:pt x="2620" y="19873"/>
                    <a:pt x="2556" y="19986"/>
                    <a:pt x="2556" y="20116"/>
                  </a:cubicBezTo>
                  <a:cubicBezTo>
                    <a:pt x="2556" y="20334"/>
                    <a:pt x="2733" y="20511"/>
                    <a:pt x="2951" y="20511"/>
                  </a:cubicBezTo>
                  <a:cubicBezTo>
                    <a:pt x="3169" y="20511"/>
                    <a:pt x="3349" y="20334"/>
                    <a:pt x="3349" y="20116"/>
                  </a:cubicBezTo>
                  <a:cubicBezTo>
                    <a:pt x="3349" y="19986"/>
                    <a:pt x="3285" y="19873"/>
                    <a:pt x="3188" y="19801"/>
                  </a:cubicBezTo>
                  <a:lnTo>
                    <a:pt x="3188" y="11489"/>
                  </a:lnTo>
                  <a:lnTo>
                    <a:pt x="472" y="8792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7" name="Google Shape;4017;p39"/>
            <p:cNvSpPr/>
            <p:nvPr/>
          </p:nvSpPr>
          <p:spPr>
            <a:xfrm>
              <a:off x="2688525" y="1369200"/>
              <a:ext cx="297400" cy="472550"/>
            </a:xfrm>
            <a:custGeom>
              <a:avLst/>
              <a:gdLst/>
              <a:ahLst/>
              <a:cxnLst/>
              <a:rect l="l" t="t" r="r" b="b"/>
              <a:pathLst>
                <a:path w="11896" h="18902" extrusionOk="0">
                  <a:moveTo>
                    <a:pt x="338" y="18341"/>
                  </a:moveTo>
                  <a:cubicBezTo>
                    <a:pt x="459" y="18341"/>
                    <a:pt x="559" y="18440"/>
                    <a:pt x="559" y="18562"/>
                  </a:cubicBezTo>
                  <a:cubicBezTo>
                    <a:pt x="559" y="18683"/>
                    <a:pt x="459" y="18782"/>
                    <a:pt x="338" y="18782"/>
                  </a:cubicBezTo>
                  <a:cubicBezTo>
                    <a:pt x="216" y="18782"/>
                    <a:pt x="117" y="18683"/>
                    <a:pt x="117" y="18562"/>
                  </a:cubicBezTo>
                  <a:cubicBezTo>
                    <a:pt x="117" y="18440"/>
                    <a:pt x="216" y="18341"/>
                    <a:pt x="338" y="18341"/>
                  </a:cubicBezTo>
                  <a:close/>
                  <a:moveTo>
                    <a:pt x="7051" y="0"/>
                  </a:moveTo>
                  <a:lnTo>
                    <a:pt x="5202" y="1863"/>
                  </a:lnTo>
                  <a:lnTo>
                    <a:pt x="5202" y="8196"/>
                  </a:lnTo>
                  <a:lnTo>
                    <a:pt x="280" y="13154"/>
                  </a:lnTo>
                  <a:lnTo>
                    <a:pt x="280" y="18228"/>
                  </a:lnTo>
                  <a:cubicBezTo>
                    <a:pt x="120" y="18258"/>
                    <a:pt x="1" y="18396"/>
                    <a:pt x="1" y="18562"/>
                  </a:cubicBezTo>
                  <a:cubicBezTo>
                    <a:pt x="1" y="18749"/>
                    <a:pt x="153" y="18901"/>
                    <a:pt x="338" y="18901"/>
                  </a:cubicBezTo>
                  <a:cubicBezTo>
                    <a:pt x="525" y="18901"/>
                    <a:pt x="677" y="18749"/>
                    <a:pt x="677" y="18562"/>
                  </a:cubicBezTo>
                  <a:cubicBezTo>
                    <a:pt x="677" y="18396"/>
                    <a:pt x="556" y="18258"/>
                    <a:pt x="398" y="18228"/>
                  </a:cubicBezTo>
                  <a:lnTo>
                    <a:pt x="398" y="13201"/>
                  </a:lnTo>
                  <a:lnTo>
                    <a:pt x="5318" y="8243"/>
                  </a:lnTo>
                  <a:lnTo>
                    <a:pt x="5318" y="1913"/>
                  </a:lnTo>
                  <a:lnTo>
                    <a:pt x="7101" y="116"/>
                  </a:lnTo>
                  <a:lnTo>
                    <a:pt x="11896" y="116"/>
                  </a:lnTo>
                  <a:lnTo>
                    <a:pt x="11896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8" name="Google Shape;4018;p39"/>
            <p:cNvSpPr/>
            <p:nvPr/>
          </p:nvSpPr>
          <p:spPr>
            <a:xfrm>
              <a:off x="2425675" y="990525"/>
              <a:ext cx="16925" cy="200575"/>
            </a:xfrm>
            <a:custGeom>
              <a:avLst/>
              <a:gdLst/>
              <a:ahLst/>
              <a:cxnLst/>
              <a:rect l="l" t="t" r="r" b="b"/>
              <a:pathLst>
                <a:path w="677" h="8023" extrusionOk="0">
                  <a:moveTo>
                    <a:pt x="337" y="7465"/>
                  </a:moveTo>
                  <a:cubicBezTo>
                    <a:pt x="458" y="7465"/>
                    <a:pt x="558" y="7564"/>
                    <a:pt x="558" y="7685"/>
                  </a:cubicBezTo>
                  <a:cubicBezTo>
                    <a:pt x="558" y="7807"/>
                    <a:pt x="458" y="7906"/>
                    <a:pt x="337" y="7906"/>
                  </a:cubicBezTo>
                  <a:cubicBezTo>
                    <a:pt x="216" y="7906"/>
                    <a:pt x="116" y="7807"/>
                    <a:pt x="116" y="7685"/>
                  </a:cubicBezTo>
                  <a:cubicBezTo>
                    <a:pt x="116" y="7564"/>
                    <a:pt x="216" y="7465"/>
                    <a:pt x="337" y="7465"/>
                  </a:cubicBezTo>
                  <a:close/>
                  <a:moveTo>
                    <a:pt x="279" y="0"/>
                  </a:moveTo>
                  <a:lnTo>
                    <a:pt x="279" y="7351"/>
                  </a:lnTo>
                  <a:cubicBezTo>
                    <a:pt x="122" y="7379"/>
                    <a:pt x="0" y="7517"/>
                    <a:pt x="0" y="7685"/>
                  </a:cubicBezTo>
                  <a:cubicBezTo>
                    <a:pt x="0" y="7870"/>
                    <a:pt x="149" y="8022"/>
                    <a:pt x="337" y="8022"/>
                  </a:cubicBezTo>
                  <a:cubicBezTo>
                    <a:pt x="525" y="8022"/>
                    <a:pt x="677" y="7870"/>
                    <a:pt x="677" y="7685"/>
                  </a:cubicBezTo>
                  <a:cubicBezTo>
                    <a:pt x="677" y="7520"/>
                    <a:pt x="555" y="7382"/>
                    <a:pt x="398" y="7351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9" name="Google Shape;4019;p39"/>
            <p:cNvSpPr/>
            <p:nvPr/>
          </p:nvSpPr>
          <p:spPr>
            <a:xfrm>
              <a:off x="2664875" y="1345800"/>
              <a:ext cx="321000" cy="519675"/>
            </a:xfrm>
            <a:custGeom>
              <a:avLst/>
              <a:gdLst/>
              <a:ahLst/>
              <a:cxnLst/>
              <a:rect l="l" t="t" r="r" b="b"/>
              <a:pathLst>
                <a:path w="12840" h="20787" extrusionOk="0">
                  <a:moveTo>
                    <a:pt x="340" y="20229"/>
                  </a:moveTo>
                  <a:cubicBezTo>
                    <a:pt x="461" y="20229"/>
                    <a:pt x="560" y="20329"/>
                    <a:pt x="560" y="20450"/>
                  </a:cubicBezTo>
                  <a:cubicBezTo>
                    <a:pt x="560" y="20571"/>
                    <a:pt x="461" y="20668"/>
                    <a:pt x="340" y="20668"/>
                  </a:cubicBezTo>
                  <a:cubicBezTo>
                    <a:pt x="218" y="20668"/>
                    <a:pt x="119" y="20571"/>
                    <a:pt x="119" y="20450"/>
                  </a:cubicBezTo>
                  <a:cubicBezTo>
                    <a:pt x="119" y="20329"/>
                    <a:pt x="218" y="20229"/>
                    <a:pt x="340" y="20229"/>
                  </a:cubicBezTo>
                  <a:close/>
                  <a:moveTo>
                    <a:pt x="7685" y="0"/>
                  </a:moveTo>
                  <a:lnTo>
                    <a:pt x="5201" y="2501"/>
                  </a:lnTo>
                  <a:lnTo>
                    <a:pt x="5201" y="8834"/>
                  </a:lnTo>
                  <a:lnTo>
                    <a:pt x="279" y="13792"/>
                  </a:lnTo>
                  <a:lnTo>
                    <a:pt x="279" y="20116"/>
                  </a:lnTo>
                  <a:cubicBezTo>
                    <a:pt x="122" y="20144"/>
                    <a:pt x="0" y="20282"/>
                    <a:pt x="0" y="20450"/>
                  </a:cubicBezTo>
                  <a:cubicBezTo>
                    <a:pt x="0" y="20635"/>
                    <a:pt x="152" y="20787"/>
                    <a:pt x="340" y="20787"/>
                  </a:cubicBezTo>
                  <a:cubicBezTo>
                    <a:pt x="525" y="20787"/>
                    <a:pt x="676" y="20635"/>
                    <a:pt x="676" y="20450"/>
                  </a:cubicBezTo>
                  <a:cubicBezTo>
                    <a:pt x="676" y="20282"/>
                    <a:pt x="555" y="20144"/>
                    <a:pt x="398" y="20116"/>
                  </a:cubicBezTo>
                  <a:lnTo>
                    <a:pt x="398" y="13839"/>
                  </a:lnTo>
                  <a:lnTo>
                    <a:pt x="5320" y="8881"/>
                  </a:lnTo>
                  <a:lnTo>
                    <a:pt x="5320" y="2551"/>
                  </a:lnTo>
                  <a:lnTo>
                    <a:pt x="7732" y="119"/>
                  </a:lnTo>
                  <a:lnTo>
                    <a:pt x="12839" y="119"/>
                  </a:lnTo>
                  <a:lnTo>
                    <a:pt x="12839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0" name="Google Shape;4020;p39"/>
            <p:cNvSpPr/>
            <p:nvPr/>
          </p:nvSpPr>
          <p:spPr>
            <a:xfrm>
              <a:off x="2449000" y="990525"/>
              <a:ext cx="16925" cy="223825"/>
            </a:xfrm>
            <a:custGeom>
              <a:avLst/>
              <a:gdLst/>
              <a:ahLst/>
              <a:cxnLst/>
              <a:rect l="l" t="t" r="r" b="b"/>
              <a:pathLst>
                <a:path w="677" h="8953" extrusionOk="0">
                  <a:moveTo>
                    <a:pt x="340" y="8392"/>
                  </a:moveTo>
                  <a:cubicBezTo>
                    <a:pt x="461" y="8392"/>
                    <a:pt x="561" y="8491"/>
                    <a:pt x="561" y="8613"/>
                  </a:cubicBezTo>
                  <a:cubicBezTo>
                    <a:pt x="561" y="8734"/>
                    <a:pt x="461" y="8834"/>
                    <a:pt x="340" y="8834"/>
                  </a:cubicBezTo>
                  <a:cubicBezTo>
                    <a:pt x="218" y="8834"/>
                    <a:pt x="119" y="8734"/>
                    <a:pt x="119" y="8613"/>
                  </a:cubicBezTo>
                  <a:cubicBezTo>
                    <a:pt x="119" y="8491"/>
                    <a:pt x="218" y="8392"/>
                    <a:pt x="340" y="8392"/>
                  </a:cubicBezTo>
                  <a:close/>
                  <a:moveTo>
                    <a:pt x="279" y="0"/>
                  </a:moveTo>
                  <a:lnTo>
                    <a:pt x="279" y="8279"/>
                  </a:lnTo>
                  <a:cubicBezTo>
                    <a:pt x="122" y="8307"/>
                    <a:pt x="0" y="8445"/>
                    <a:pt x="0" y="8613"/>
                  </a:cubicBezTo>
                  <a:cubicBezTo>
                    <a:pt x="0" y="8801"/>
                    <a:pt x="152" y="8952"/>
                    <a:pt x="340" y="8952"/>
                  </a:cubicBezTo>
                  <a:cubicBezTo>
                    <a:pt x="525" y="8952"/>
                    <a:pt x="677" y="8801"/>
                    <a:pt x="677" y="8613"/>
                  </a:cubicBezTo>
                  <a:cubicBezTo>
                    <a:pt x="677" y="8447"/>
                    <a:pt x="555" y="8309"/>
                    <a:pt x="398" y="8282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1" name="Google Shape;4021;p39"/>
            <p:cNvSpPr/>
            <p:nvPr/>
          </p:nvSpPr>
          <p:spPr>
            <a:xfrm>
              <a:off x="2729175" y="1591350"/>
              <a:ext cx="290575" cy="188775"/>
            </a:xfrm>
            <a:custGeom>
              <a:avLst/>
              <a:gdLst/>
              <a:ahLst/>
              <a:cxnLst/>
              <a:rect l="l" t="t" r="r" b="b"/>
              <a:pathLst>
                <a:path w="11623" h="7551" extrusionOk="0">
                  <a:moveTo>
                    <a:pt x="340" y="6990"/>
                  </a:moveTo>
                  <a:cubicBezTo>
                    <a:pt x="462" y="6990"/>
                    <a:pt x="561" y="7089"/>
                    <a:pt x="561" y="7210"/>
                  </a:cubicBezTo>
                  <a:cubicBezTo>
                    <a:pt x="561" y="7332"/>
                    <a:pt x="462" y="7431"/>
                    <a:pt x="340" y="7431"/>
                  </a:cubicBezTo>
                  <a:cubicBezTo>
                    <a:pt x="219" y="7431"/>
                    <a:pt x="120" y="7332"/>
                    <a:pt x="120" y="7210"/>
                  </a:cubicBezTo>
                  <a:cubicBezTo>
                    <a:pt x="120" y="7089"/>
                    <a:pt x="219" y="6990"/>
                    <a:pt x="340" y="6990"/>
                  </a:cubicBezTo>
                  <a:close/>
                  <a:moveTo>
                    <a:pt x="11540" y="0"/>
                  </a:moveTo>
                  <a:lnTo>
                    <a:pt x="4440" y="7153"/>
                  </a:lnTo>
                  <a:lnTo>
                    <a:pt x="672" y="7153"/>
                  </a:lnTo>
                  <a:cubicBezTo>
                    <a:pt x="644" y="6995"/>
                    <a:pt x="506" y="6874"/>
                    <a:pt x="340" y="6874"/>
                  </a:cubicBezTo>
                  <a:cubicBezTo>
                    <a:pt x="153" y="6874"/>
                    <a:pt x="1" y="7026"/>
                    <a:pt x="1" y="7210"/>
                  </a:cubicBezTo>
                  <a:cubicBezTo>
                    <a:pt x="1" y="7398"/>
                    <a:pt x="153" y="7550"/>
                    <a:pt x="340" y="7550"/>
                  </a:cubicBezTo>
                  <a:cubicBezTo>
                    <a:pt x="506" y="7550"/>
                    <a:pt x="644" y="7429"/>
                    <a:pt x="672" y="7271"/>
                  </a:cubicBezTo>
                  <a:lnTo>
                    <a:pt x="4489" y="7271"/>
                  </a:lnTo>
                  <a:lnTo>
                    <a:pt x="11623" y="83"/>
                  </a:lnTo>
                  <a:lnTo>
                    <a:pt x="11540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2" name="Google Shape;4022;p39"/>
            <p:cNvSpPr/>
            <p:nvPr/>
          </p:nvSpPr>
          <p:spPr>
            <a:xfrm>
              <a:off x="2509525" y="995475"/>
              <a:ext cx="2925" cy="79675"/>
            </a:xfrm>
            <a:custGeom>
              <a:avLst/>
              <a:gdLst/>
              <a:ahLst/>
              <a:cxnLst/>
              <a:rect l="l" t="t" r="r" b="b"/>
              <a:pathLst>
                <a:path w="117" h="3187" extrusionOk="0">
                  <a:moveTo>
                    <a:pt x="0" y="1"/>
                  </a:moveTo>
                  <a:lnTo>
                    <a:pt x="0" y="3187"/>
                  </a:lnTo>
                  <a:lnTo>
                    <a:pt x="116" y="3187"/>
                  </a:lnTo>
                  <a:lnTo>
                    <a:pt x="116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3" name="Google Shape;4023;p39"/>
            <p:cNvSpPr/>
            <p:nvPr/>
          </p:nvSpPr>
          <p:spPr>
            <a:xfrm>
              <a:off x="2924150" y="920275"/>
              <a:ext cx="16925" cy="305050"/>
            </a:xfrm>
            <a:custGeom>
              <a:avLst/>
              <a:gdLst/>
              <a:ahLst/>
              <a:cxnLst/>
              <a:rect l="l" t="t" r="r" b="b"/>
              <a:pathLst>
                <a:path w="677" h="12202" extrusionOk="0">
                  <a:moveTo>
                    <a:pt x="337" y="11644"/>
                  </a:moveTo>
                  <a:cubicBezTo>
                    <a:pt x="459" y="11644"/>
                    <a:pt x="558" y="11743"/>
                    <a:pt x="558" y="11865"/>
                  </a:cubicBezTo>
                  <a:cubicBezTo>
                    <a:pt x="558" y="11983"/>
                    <a:pt x="459" y="12083"/>
                    <a:pt x="337" y="12083"/>
                  </a:cubicBezTo>
                  <a:cubicBezTo>
                    <a:pt x="216" y="12083"/>
                    <a:pt x="116" y="11983"/>
                    <a:pt x="116" y="11865"/>
                  </a:cubicBezTo>
                  <a:cubicBezTo>
                    <a:pt x="116" y="11740"/>
                    <a:pt x="216" y="11644"/>
                    <a:pt x="337" y="11644"/>
                  </a:cubicBezTo>
                  <a:close/>
                  <a:moveTo>
                    <a:pt x="279" y="0"/>
                  </a:moveTo>
                  <a:lnTo>
                    <a:pt x="279" y="11531"/>
                  </a:lnTo>
                  <a:cubicBezTo>
                    <a:pt x="122" y="11558"/>
                    <a:pt x="0" y="11696"/>
                    <a:pt x="0" y="11862"/>
                  </a:cubicBezTo>
                  <a:cubicBezTo>
                    <a:pt x="0" y="12050"/>
                    <a:pt x="152" y="12201"/>
                    <a:pt x="337" y="12201"/>
                  </a:cubicBezTo>
                  <a:cubicBezTo>
                    <a:pt x="525" y="12201"/>
                    <a:pt x="677" y="12050"/>
                    <a:pt x="677" y="11865"/>
                  </a:cubicBezTo>
                  <a:cubicBezTo>
                    <a:pt x="677" y="11696"/>
                    <a:pt x="555" y="11558"/>
                    <a:pt x="398" y="11531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4" name="Google Shape;4024;p39"/>
            <p:cNvSpPr/>
            <p:nvPr/>
          </p:nvSpPr>
          <p:spPr>
            <a:xfrm>
              <a:off x="2922700" y="1256975"/>
              <a:ext cx="19825" cy="19825"/>
            </a:xfrm>
            <a:custGeom>
              <a:avLst/>
              <a:gdLst/>
              <a:ahLst/>
              <a:cxnLst/>
              <a:rect l="l" t="t" r="r" b="b"/>
              <a:pathLst>
                <a:path w="793" h="793" extrusionOk="0">
                  <a:moveTo>
                    <a:pt x="395" y="0"/>
                  </a:moveTo>
                  <a:cubicBezTo>
                    <a:pt x="177" y="0"/>
                    <a:pt x="0" y="177"/>
                    <a:pt x="0" y="398"/>
                  </a:cubicBezTo>
                  <a:cubicBezTo>
                    <a:pt x="0" y="616"/>
                    <a:pt x="177" y="793"/>
                    <a:pt x="395" y="793"/>
                  </a:cubicBezTo>
                  <a:cubicBezTo>
                    <a:pt x="613" y="793"/>
                    <a:pt x="793" y="616"/>
                    <a:pt x="793" y="398"/>
                  </a:cubicBezTo>
                  <a:cubicBezTo>
                    <a:pt x="793" y="177"/>
                    <a:pt x="613" y="0"/>
                    <a:pt x="395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5" name="Google Shape;4025;p39"/>
            <p:cNvSpPr/>
            <p:nvPr/>
          </p:nvSpPr>
          <p:spPr>
            <a:xfrm>
              <a:off x="2540425" y="988450"/>
              <a:ext cx="61950" cy="148050"/>
            </a:xfrm>
            <a:custGeom>
              <a:avLst/>
              <a:gdLst/>
              <a:ahLst/>
              <a:cxnLst/>
              <a:rect l="l" t="t" r="r" b="b"/>
              <a:pathLst>
                <a:path w="2478" h="5922" extrusionOk="0">
                  <a:moveTo>
                    <a:pt x="332" y="0"/>
                  </a:moveTo>
                  <a:lnTo>
                    <a:pt x="1" y="337"/>
                  </a:lnTo>
                  <a:lnTo>
                    <a:pt x="1845" y="2167"/>
                  </a:lnTo>
                  <a:lnTo>
                    <a:pt x="1845" y="5212"/>
                  </a:lnTo>
                  <a:cubicBezTo>
                    <a:pt x="1748" y="5284"/>
                    <a:pt x="1685" y="5397"/>
                    <a:pt x="1685" y="5527"/>
                  </a:cubicBezTo>
                  <a:cubicBezTo>
                    <a:pt x="1685" y="5745"/>
                    <a:pt x="1861" y="5922"/>
                    <a:pt x="2080" y="5922"/>
                  </a:cubicBezTo>
                  <a:cubicBezTo>
                    <a:pt x="2300" y="5922"/>
                    <a:pt x="2477" y="5745"/>
                    <a:pt x="2477" y="5527"/>
                  </a:cubicBezTo>
                  <a:cubicBezTo>
                    <a:pt x="2477" y="5397"/>
                    <a:pt x="2414" y="5284"/>
                    <a:pt x="2317" y="5212"/>
                  </a:cubicBezTo>
                  <a:lnTo>
                    <a:pt x="2317" y="1971"/>
                  </a:lnTo>
                  <a:lnTo>
                    <a:pt x="332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6" name="Google Shape;4026;p39"/>
            <p:cNvSpPr/>
            <p:nvPr/>
          </p:nvSpPr>
          <p:spPr>
            <a:xfrm>
              <a:off x="2653900" y="991625"/>
              <a:ext cx="102975" cy="318925"/>
            </a:xfrm>
            <a:custGeom>
              <a:avLst/>
              <a:gdLst/>
              <a:ahLst/>
              <a:cxnLst/>
              <a:rect l="l" t="t" r="r" b="b"/>
              <a:pathLst>
                <a:path w="4119" h="12757" extrusionOk="0">
                  <a:moveTo>
                    <a:pt x="2004" y="0"/>
                  </a:moveTo>
                  <a:lnTo>
                    <a:pt x="1921" y="83"/>
                  </a:lnTo>
                  <a:lnTo>
                    <a:pt x="4003" y="2148"/>
                  </a:lnTo>
                  <a:lnTo>
                    <a:pt x="4003" y="8227"/>
                  </a:lnTo>
                  <a:lnTo>
                    <a:pt x="17" y="12229"/>
                  </a:lnTo>
                  <a:lnTo>
                    <a:pt x="0" y="12246"/>
                  </a:lnTo>
                  <a:lnTo>
                    <a:pt x="0" y="12757"/>
                  </a:lnTo>
                  <a:lnTo>
                    <a:pt x="119" y="12757"/>
                  </a:lnTo>
                  <a:lnTo>
                    <a:pt x="119" y="12296"/>
                  </a:lnTo>
                  <a:lnTo>
                    <a:pt x="4102" y="8293"/>
                  </a:lnTo>
                  <a:lnTo>
                    <a:pt x="4119" y="8276"/>
                  </a:lnTo>
                  <a:lnTo>
                    <a:pt x="4119" y="2098"/>
                  </a:lnTo>
                  <a:lnTo>
                    <a:pt x="2004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7" name="Google Shape;4027;p39"/>
            <p:cNvSpPr/>
            <p:nvPr/>
          </p:nvSpPr>
          <p:spPr>
            <a:xfrm>
              <a:off x="2509575" y="1544750"/>
              <a:ext cx="229150" cy="477175"/>
            </a:xfrm>
            <a:custGeom>
              <a:avLst/>
              <a:gdLst/>
              <a:ahLst/>
              <a:cxnLst/>
              <a:rect l="l" t="t" r="r" b="b"/>
              <a:pathLst>
                <a:path w="9166" h="19087" extrusionOk="0">
                  <a:moveTo>
                    <a:pt x="341" y="18526"/>
                  </a:moveTo>
                  <a:cubicBezTo>
                    <a:pt x="462" y="18526"/>
                    <a:pt x="561" y="18626"/>
                    <a:pt x="561" y="18747"/>
                  </a:cubicBezTo>
                  <a:cubicBezTo>
                    <a:pt x="561" y="18869"/>
                    <a:pt x="462" y="18968"/>
                    <a:pt x="341" y="18968"/>
                  </a:cubicBezTo>
                  <a:cubicBezTo>
                    <a:pt x="219" y="18968"/>
                    <a:pt x="120" y="18869"/>
                    <a:pt x="120" y="18747"/>
                  </a:cubicBezTo>
                  <a:cubicBezTo>
                    <a:pt x="120" y="18626"/>
                    <a:pt x="219" y="18526"/>
                    <a:pt x="341" y="18526"/>
                  </a:cubicBezTo>
                  <a:close/>
                  <a:moveTo>
                    <a:pt x="9083" y="1"/>
                  </a:moveTo>
                  <a:lnTo>
                    <a:pt x="4172" y="4945"/>
                  </a:lnTo>
                  <a:lnTo>
                    <a:pt x="4172" y="14803"/>
                  </a:lnTo>
                  <a:lnTo>
                    <a:pt x="534" y="18468"/>
                  </a:lnTo>
                  <a:cubicBezTo>
                    <a:pt x="479" y="18433"/>
                    <a:pt x="412" y="18408"/>
                    <a:pt x="341" y="18408"/>
                  </a:cubicBezTo>
                  <a:cubicBezTo>
                    <a:pt x="153" y="18408"/>
                    <a:pt x="1" y="18560"/>
                    <a:pt x="1" y="18747"/>
                  </a:cubicBezTo>
                  <a:cubicBezTo>
                    <a:pt x="1" y="18935"/>
                    <a:pt x="153" y="19087"/>
                    <a:pt x="341" y="19087"/>
                  </a:cubicBezTo>
                  <a:cubicBezTo>
                    <a:pt x="528" y="19087"/>
                    <a:pt x="680" y="18935"/>
                    <a:pt x="680" y="18747"/>
                  </a:cubicBezTo>
                  <a:cubicBezTo>
                    <a:pt x="680" y="18675"/>
                    <a:pt x="655" y="18609"/>
                    <a:pt x="617" y="18551"/>
                  </a:cubicBezTo>
                  <a:lnTo>
                    <a:pt x="4291" y="14849"/>
                  </a:lnTo>
                  <a:lnTo>
                    <a:pt x="4291" y="4994"/>
                  </a:lnTo>
                  <a:lnTo>
                    <a:pt x="9166" y="84"/>
                  </a:lnTo>
                  <a:lnTo>
                    <a:pt x="9083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8" name="Google Shape;4028;p39"/>
            <p:cNvSpPr/>
            <p:nvPr/>
          </p:nvSpPr>
          <p:spPr>
            <a:xfrm>
              <a:off x="2495850" y="1043600"/>
              <a:ext cx="244675" cy="458250"/>
            </a:xfrm>
            <a:custGeom>
              <a:avLst/>
              <a:gdLst/>
              <a:ahLst/>
              <a:cxnLst/>
              <a:rect l="l" t="t" r="r" b="b"/>
              <a:pathLst>
                <a:path w="9787" h="18330" extrusionOk="0">
                  <a:moveTo>
                    <a:pt x="9447" y="119"/>
                  </a:moveTo>
                  <a:cubicBezTo>
                    <a:pt x="9569" y="119"/>
                    <a:pt x="9668" y="218"/>
                    <a:pt x="9668" y="340"/>
                  </a:cubicBezTo>
                  <a:cubicBezTo>
                    <a:pt x="9668" y="461"/>
                    <a:pt x="9569" y="560"/>
                    <a:pt x="9447" y="560"/>
                  </a:cubicBezTo>
                  <a:cubicBezTo>
                    <a:pt x="9326" y="560"/>
                    <a:pt x="9229" y="461"/>
                    <a:pt x="9229" y="340"/>
                  </a:cubicBezTo>
                  <a:cubicBezTo>
                    <a:pt x="9229" y="218"/>
                    <a:pt x="9326" y="119"/>
                    <a:pt x="9447" y="119"/>
                  </a:cubicBezTo>
                  <a:close/>
                  <a:moveTo>
                    <a:pt x="337" y="17772"/>
                  </a:moveTo>
                  <a:cubicBezTo>
                    <a:pt x="459" y="17772"/>
                    <a:pt x="558" y="17871"/>
                    <a:pt x="558" y="17993"/>
                  </a:cubicBezTo>
                  <a:cubicBezTo>
                    <a:pt x="558" y="18114"/>
                    <a:pt x="459" y="18214"/>
                    <a:pt x="337" y="18214"/>
                  </a:cubicBezTo>
                  <a:cubicBezTo>
                    <a:pt x="216" y="18214"/>
                    <a:pt x="117" y="18114"/>
                    <a:pt x="117" y="17993"/>
                  </a:cubicBezTo>
                  <a:cubicBezTo>
                    <a:pt x="117" y="17871"/>
                    <a:pt x="216" y="17772"/>
                    <a:pt x="337" y="17772"/>
                  </a:cubicBezTo>
                  <a:close/>
                  <a:moveTo>
                    <a:pt x="9447" y="0"/>
                  </a:moveTo>
                  <a:cubicBezTo>
                    <a:pt x="9262" y="0"/>
                    <a:pt x="9110" y="152"/>
                    <a:pt x="9110" y="340"/>
                  </a:cubicBezTo>
                  <a:cubicBezTo>
                    <a:pt x="9110" y="505"/>
                    <a:pt x="9232" y="643"/>
                    <a:pt x="9389" y="671"/>
                  </a:cubicBezTo>
                  <a:lnTo>
                    <a:pt x="9389" y="5855"/>
                  </a:lnTo>
                  <a:lnTo>
                    <a:pt x="5386" y="9872"/>
                  </a:lnTo>
                  <a:lnTo>
                    <a:pt x="5386" y="10929"/>
                  </a:lnTo>
                  <a:lnTo>
                    <a:pt x="1444" y="14887"/>
                  </a:lnTo>
                  <a:lnTo>
                    <a:pt x="1428" y="14904"/>
                  </a:lnTo>
                  <a:lnTo>
                    <a:pt x="1428" y="16817"/>
                  </a:lnTo>
                  <a:lnTo>
                    <a:pt x="531" y="17717"/>
                  </a:lnTo>
                  <a:cubicBezTo>
                    <a:pt x="475" y="17678"/>
                    <a:pt x="409" y="17653"/>
                    <a:pt x="337" y="17653"/>
                  </a:cubicBezTo>
                  <a:cubicBezTo>
                    <a:pt x="152" y="17653"/>
                    <a:pt x="1" y="17805"/>
                    <a:pt x="1" y="17993"/>
                  </a:cubicBezTo>
                  <a:cubicBezTo>
                    <a:pt x="1" y="18181"/>
                    <a:pt x="152" y="18330"/>
                    <a:pt x="337" y="18330"/>
                  </a:cubicBezTo>
                  <a:cubicBezTo>
                    <a:pt x="525" y="18330"/>
                    <a:pt x="677" y="18178"/>
                    <a:pt x="677" y="17993"/>
                  </a:cubicBezTo>
                  <a:cubicBezTo>
                    <a:pt x="677" y="17921"/>
                    <a:pt x="655" y="17855"/>
                    <a:pt x="613" y="17800"/>
                  </a:cubicBezTo>
                  <a:lnTo>
                    <a:pt x="1544" y="16864"/>
                  </a:lnTo>
                  <a:lnTo>
                    <a:pt x="1544" y="14954"/>
                  </a:lnTo>
                  <a:lnTo>
                    <a:pt x="5489" y="10995"/>
                  </a:lnTo>
                  <a:lnTo>
                    <a:pt x="5505" y="10976"/>
                  </a:lnTo>
                  <a:lnTo>
                    <a:pt x="5505" y="9921"/>
                  </a:lnTo>
                  <a:lnTo>
                    <a:pt x="9508" y="5902"/>
                  </a:lnTo>
                  <a:lnTo>
                    <a:pt x="9508" y="671"/>
                  </a:lnTo>
                  <a:cubicBezTo>
                    <a:pt x="9665" y="643"/>
                    <a:pt x="9787" y="505"/>
                    <a:pt x="9787" y="340"/>
                  </a:cubicBezTo>
                  <a:cubicBezTo>
                    <a:pt x="9787" y="152"/>
                    <a:pt x="9635" y="0"/>
                    <a:pt x="9447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9" name="Google Shape;4029;p39"/>
            <p:cNvSpPr/>
            <p:nvPr/>
          </p:nvSpPr>
          <p:spPr>
            <a:xfrm>
              <a:off x="2877425" y="920275"/>
              <a:ext cx="16925" cy="305050"/>
            </a:xfrm>
            <a:custGeom>
              <a:avLst/>
              <a:gdLst/>
              <a:ahLst/>
              <a:cxnLst/>
              <a:rect l="l" t="t" r="r" b="b"/>
              <a:pathLst>
                <a:path w="677" h="12202" extrusionOk="0">
                  <a:moveTo>
                    <a:pt x="337" y="11644"/>
                  </a:moveTo>
                  <a:cubicBezTo>
                    <a:pt x="459" y="11644"/>
                    <a:pt x="558" y="11743"/>
                    <a:pt x="558" y="11865"/>
                  </a:cubicBezTo>
                  <a:cubicBezTo>
                    <a:pt x="558" y="11983"/>
                    <a:pt x="459" y="12083"/>
                    <a:pt x="337" y="12083"/>
                  </a:cubicBezTo>
                  <a:cubicBezTo>
                    <a:pt x="216" y="12083"/>
                    <a:pt x="116" y="11983"/>
                    <a:pt x="116" y="11865"/>
                  </a:cubicBezTo>
                  <a:cubicBezTo>
                    <a:pt x="116" y="11740"/>
                    <a:pt x="216" y="11644"/>
                    <a:pt x="337" y="11644"/>
                  </a:cubicBezTo>
                  <a:close/>
                  <a:moveTo>
                    <a:pt x="279" y="0"/>
                  </a:moveTo>
                  <a:lnTo>
                    <a:pt x="279" y="11531"/>
                  </a:lnTo>
                  <a:cubicBezTo>
                    <a:pt x="122" y="11558"/>
                    <a:pt x="0" y="11696"/>
                    <a:pt x="0" y="11862"/>
                  </a:cubicBezTo>
                  <a:cubicBezTo>
                    <a:pt x="0" y="12050"/>
                    <a:pt x="152" y="12201"/>
                    <a:pt x="337" y="12201"/>
                  </a:cubicBezTo>
                  <a:cubicBezTo>
                    <a:pt x="525" y="12201"/>
                    <a:pt x="677" y="12050"/>
                    <a:pt x="677" y="11865"/>
                  </a:cubicBezTo>
                  <a:cubicBezTo>
                    <a:pt x="677" y="11696"/>
                    <a:pt x="555" y="11558"/>
                    <a:pt x="398" y="11531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0" name="Google Shape;4030;p39"/>
            <p:cNvSpPr/>
            <p:nvPr/>
          </p:nvSpPr>
          <p:spPr>
            <a:xfrm>
              <a:off x="2641875" y="1322475"/>
              <a:ext cx="344050" cy="566200"/>
            </a:xfrm>
            <a:custGeom>
              <a:avLst/>
              <a:gdLst/>
              <a:ahLst/>
              <a:cxnLst/>
              <a:rect l="l" t="t" r="r" b="b"/>
              <a:pathLst>
                <a:path w="13762" h="22648" extrusionOk="0">
                  <a:moveTo>
                    <a:pt x="340" y="22087"/>
                  </a:moveTo>
                  <a:cubicBezTo>
                    <a:pt x="462" y="22087"/>
                    <a:pt x="561" y="22186"/>
                    <a:pt x="561" y="22308"/>
                  </a:cubicBezTo>
                  <a:cubicBezTo>
                    <a:pt x="561" y="22429"/>
                    <a:pt x="462" y="22529"/>
                    <a:pt x="340" y="22529"/>
                  </a:cubicBezTo>
                  <a:cubicBezTo>
                    <a:pt x="219" y="22529"/>
                    <a:pt x="120" y="22429"/>
                    <a:pt x="120" y="22308"/>
                  </a:cubicBezTo>
                  <a:cubicBezTo>
                    <a:pt x="120" y="22186"/>
                    <a:pt x="219" y="22087"/>
                    <a:pt x="340" y="22087"/>
                  </a:cubicBezTo>
                  <a:close/>
                  <a:moveTo>
                    <a:pt x="8327" y="0"/>
                  </a:moveTo>
                  <a:lnTo>
                    <a:pt x="5202" y="3144"/>
                  </a:lnTo>
                  <a:lnTo>
                    <a:pt x="5202" y="9477"/>
                  </a:lnTo>
                  <a:lnTo>
                    <a:pt x="280" y="14435"/>
                  </a:lnTo>
                  <a:lnTo>
                    <a:pt x="280" y="21976"/>
                  </a:lnTo>
                  <a:cubicBezTo>
                    <a:pt x="122" y="22004"/>
                    <a:pt x="1" y="22142"/>
                    <a:pt x="1" y="22308"/>
                  </a:cubicBezTo>
                  <a:cubicBezTo>
                    <a:pt x="1" y="22495"/>
                    <a:pt x="153" y="22647"/>
                    <a:pt x="340" y="22647"/>
                  </a:cubicBezTo>
                  <a:cubicBezTo>
                    <a:pt x="525" y="22647"/>
                    <a:pt x="677" y="22495"/>
                    <a:pt x="677" y="22308"/>
                  </a:cubicBezTo>
                  <a:cubicBezTo>
                    <a:pt x="677" y="22142"/>
                    <a:pt x="556" y="22004"/>
                    <a:pt x="398" y="21976"/>
                  </a:cubicBezTo>
                  <a:lnTo>
                    <a:pt x="398" y="14482"/>
                  </a:lnTo>
                  <a:lnTo>
                    <a:pt x="5320" y="9524"/>
                  </a:lnTo>
                  <a:lnTo>
                    <a:pt x="5320" y="3194"/>
                  </a:lnTo>
                  <a:lnTo>
                    <a:pt x="8373" y="116"/>
                  </a:lnTo>
                  <a:lnTo>
                    <a:pt x="13762" y="116"/>
                  </a:lnTo>
                  <a:lnTo>
                    <a:pt x="13762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1" name="Google Shape;4031;p39"/>
            <p:cNvSpPr/>
            <p:nvPr/>
          </p:nvSpPr>
          <p:spPr>
            <a:xfrm>
              <a:off x="2875975" y="1256975"/>
              <a:ext cx="19825" cy="19825"/>
            </a:xfrm>
            <a:custGeom>
              <a:avLst/>
              <a:gdLst/>
              <a:ahLst/>
              <a:cxnLst/>
              <a:rect l="l" t="t" r="r" b="b"/>
              <a:pathLst>
                <a:path w="793" h="793" extrusionOk="0">
                  <a:moveTo>
                    <a:pt x="395" y="0"/>
                  </a:moveTo>
                  <a:cubicBezTo>
                    <a:pt x="177" y="0"/>
                    <a:pt x="0" y="177"/>
                    <a:pt x="0" y="398"/>
                  </a:cubicBezTo>
                  <a:cubicBezTo>
                    <a:pt x="0" y="616"/>
                    <a:pt x="177" y="793"/>
                    <a:pt x="395" y="793"/>
                  </a:cubicBezTo>
                  <a:cubicBezTo>
                    <a:pt x="613" y="793"/>
                    <a:pt x="793" y="616"/>
                    <a:pt x="793" y="398"/>
                  </a:cubicBezTo>
                  <a:cubicBezTo>
                    <a:pt x="793" y="177"/>
                    <a:pt x="613" y="0"/>
                    <a:pt x="395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2" name="Google Shape;4032;p39"/>
            <p:cNvSpPr/>
            <p:nvPr/>
          </p:nvSpPr>
          <p:spPr>
            <a:xfrm>
              <a:off x="2900750" y="920275"/>
              <a:ext cx="16925" cy="305050"/>
            </a:xfrm>
            <a:custGeom>
              <a:avLst/>
              <a:gdLst/>
              <a:ahLst/>
              <a:cxnLst/>
              <a:rect l="l" t="t" r="r" b="b"/>
              <a:pathLst>
                <a:path w="677" h="12202" extrusionOk="0">
                  <a:moveTo>
                    <a:pt x="340" y="11644"/>
                  </a:moveTo>
                  <a:cubicBezTo>
                    <a:pt x="461" y="11644"/>
                    <a:pt x="561" y="11743"/>
                    <a:pt x="561" y="11865"/>
                  </a:cubicBezTo>
                  <a:cubicBezTo>
                    <a:pt x="561" y="11983"/>
                    <a:pt x="461" y="12083"/>
                    <a:pt x="340" y="12083"/>
                  </a:cubicBezTo>
                  <a:cubicBezTo>
                    <a:pt x="219" y="12083"/>
                    <a:pt x="119" y="11983"/>
                    <a:pt x="119" y="11865"/>
                  </a:cubicBezTo>
                  <a:cubicBezTo>
                    <a:pt x="119" y="11740"/>
                    <a:pt x="219" y="11644"/>
                    <a:pt x="340" y="11644"/>
                  </a:cubicBezTo>
                  <a:close/>
                  <a:moveTo>
                    <a:pt x="282" y="0"/>
                  </a:moveTo>
                  <a:lnTo>
                    <a:pt x="282" y="11531"/>
                  </a:lnTo>
                  <a:cubicBezTo>
                    <a:pt x="122" y="11558"/>
                    <a:pt x="0" y="11696"/>
                    <a:pt x="0" y="11862"/>
                  </a:cubicBezTo>
                  <a:cubicBezTo>
                    <a:pt x="0" y="12050"/>
                    <a:pt x="152" y="12201"/>
                    <a:pt x="340" y="12201"/>
                  </a:cubicBezTo>
                  <a:cubicBezTo>
                    <a:pt x="525" y="12201"/>
                    <a:pt x="677" y="12050"/>
                    <a:pt x="677" y="11865"/>
                  </a:cubicBezTo>
                  <a:cubicBezTo>
                    <a:pt x="677" y="11696"/>
                    <a:pt x="558" y="11558"/>
                    <a:pt x="398" y="11531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3" name="Google Shape;4033;p39"/>
            <p:cNvSpPr/>
            <p:nvPr/>
          </p:nvSpPr>
          <p:spPr>
            <a:xfrm>
              <a:off x="2502475" y="997425"/>
              <a:ext cx="191200" cy="444050"/>
            </a:xfrm>
            <a:custGeom>
              <a:avLst/>
              <a:gdLst/>
              <a:ahLst/>
              <a:cxnLst/>
              <a:rect l="l" t="t" r="r" b="b"/>
              <a:pathLst>
                <a:path w="7648" h="17762" extrusionOk="0">
                  <a:moveTo>
                    <a:pt x="340" y="17201"/>
                  </a:moveTo>
                  <a:cubicBezTo>
                    <a:pt x="462" y="17201"/>
                    <a:pt x="561" y="17300"/>
                    <a:pt x="561" y="17422"/>
                  </a:cubicBezTo>
                  <a:cubicBezTo>
                    <a:pt x="561" y="17543"/>
                    <a:pt x="462" y="17643"/>
                    <a:pt x="340" y="17643"/>
                  </a:cubicBezTo>
                  <a:cubicBezTo>
                    <a:pt x="219" y="17643"/>
                    <a:pt x="119" y="17543"/>
                    <a:pt x="119" y="17422"/>
                  </a:cubicBezTo>
                  <a:cubicBezTo>
                    <a:pt x="119" y="17300"/>
                    <a:pt x="219" y="17201"/>
                    <a:pt x="340" y="17201"/>
                  </a:cubicBezTo>
                  <a:close/>
                  <a:moveTo>
                    <a:pt x="7531" y="0"/>
                  </a:moveTo>
                  <a:lnTo>
                    <a:pt x="7531" y="6860"/>
                  </a:lnTo>
                  <a:lnTo>
                    <a:pt x="4257" y="10145"/>
                  </a:lnTo>
                  <a:lnTo>
                    <a:pt x="4241" y="10162"/>
                  </a:lnTo>
                  <a:lnTo>
                    <a:pt x="4241" y="11757"/>
                  </a:lnTo>
                  <a:lnTo>
                    <a:pt x="299" y="15716"/>
                  </a:lnTo>
                  <a:lnTo>
                    <a:pt x="282" y="15732"/>
                  </a:lnTo>
                  <a:lnTo>
                    <a:pt x="282" y="17090"/>
                  </a:lnTo>
                  <a:cubicBezTo>
                    <a:pt x="122" y="17118"/>
                    <a:pt x="1" y="17256"/>
                    <a:pt x="1" y="17422"/>
                  </a:cubicBezTo>
                  <a:cubicBezTo>
                    <a:pt x="1" y="17609"/>
                    <a:pt x="152" y="17761"/>
                    <a:pt x="340" y="17761"/>
                  </a:cubicBezTo>
                  <a:cubicBezTo>
                    <a:pt x="528" y="17761"/>
                    <a:pt x="680" y="17609"/>
                    <a:pt x="680" y="17422"/>
                  </a:cubicBezTo>
                  <a:cubicBezTo>
                    <a:pt x="680" y="17256"/>
                    <a:pt x="558" y="17118"/>
                    <a:pt x="398" y="17090"/>
                  </a:cubicBezTo>
                  <a:lnTo>
                    <a:pt x="398" y="15782"/>
                  </a:lnTo>
                  <a:lnTo>
                    <a:pt x="4343" y="11823"/>
                  </a:lnTo>
                  <a:lnTo>
                    <a:pt x="4359" y="11807"/>
                  </a:lnTo>
                  <a:lnTo>
                    <a:pt x="4359" y="10211"/>
                  </a:lnTo>
                  <a:lnTo>
                    <a:pt x="7631" y="6926"/>
                  </a:lnTo>
                  <a:lnTo>
                    <a:pt x="7647" y="6907"/>
                  </a:lnTo>
                  <a:lnTo>
                    <a:pt x="7647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4" name="Google Shape;4034;p39"/>
            <p:cNvSpPr/>
            <p:nvPr/>
          </p:nvSpPr>
          <p:spPr>
            <a:xfrm>
              <a:off x="2502475" y="990025"/>
              <a:ext cx="167875" cy="378700"/>
            </a:xfrm>
            <a:custGeom>
              <a:avLst/>
              <a:gdLst/>
              <a:ahLst/>
              <a:cxnLst/>
              <a:rect l="l" t="t" r="r" b="b"/>
              <a:pathLst>
                <a:path w="6715" h="15148" extrusionOk="0">
                  <a:moveTo>
                    <a:pt x="340" y="14587"/>
                  </a:moveTo>
                  <a:cubicBezTo>
                    <a:pt x="462" y="14587"/>
                    <a:pt x="561" y="14687"/>
                    <a:pt x="561" y="14808"/>
                  </a:cubicBezTo>
                  <a:cubicBezTo>
                    <a:pt x="561" y="14930"/>
                    <a:pt x="462" y="15029"/>
                    <a:pt x="340" y="15029"/>
                  </a:cubicBezTo>
                  <a:cubicBezTo>
                    <a:pt x="219" y="15029"/>
                    <a:pt x="119" y="14930"/>
                    <a:pt x="119" y="14808"/>
                  </a:cubicBezTo>
                  <a:cubicBezTo>
                    <a:pt x="119" y="14687"/>
                    <a:pt x="219" y="14587"/>
                    <a:pt x="340" y="14587"/>
                  </a:cubicBezTo>
                  <a:close/>
                  <a:moveTo>
                    <a:pt x="6595" y="1"/>
                  </a:moveTo>
                  <a:lnTo>
                    <a:pt x="6595" y="6861"/>
                  </a:lnTo>
                  <a:lnTo>
                    <a:pt x="3324" y="10146"/>
                  </a:lnTo>
                  <a:lnTo>
                    <a:pt x="3308" y="10162"/>
                  </a:lnTo>
                  <a:lnTo>
                    <a:pt x="3308" y="11766"/>
                  </a:lnTo>
                  <a:cubicBezTo>
                    <a:pt x="3250" y="11819"/>
                    <a:pt x="3148" y="11918"/>
                    <a:pt x="2963" y="12106"/>
                  </a:cubicBezTo>
                  <a:lnTo>
                    <a:pt x="539" y="14538"/>
                  </a:lnTo>
                  <a:cubicBezTo>
                    <a:pt x="484" y="14496"/>
                    <a:pt x="415" y="14469"/>
                    <a:pt x="340" y="14469"/>
                  </a:cubicBezTo>
                  <a:cubicBezTo>
                    <a:pt x="152" y="14469"/>
                    <a:pt x="1" y="14620"/>
                    <a:pt x="1" y="14808"/>
                  </a:cubicBezTo>
                  <a:cubicBezTo>
                    <a:pt x="1" y="14996"/>
                    <a:pt x="152" y="15148"/>
                    <a:pt x="340" y="15148"/>
                  </a:cubicBezTo>
                  <a:cubicBezTo>
                    <a:pt x="528" y="15148"/>
                    <a:pt x="680" y="14996"/>
                    <a:pt x="680" y="14808"/>
                  </a:cubicBezTo>
                  <a:cubicBezTo>
                    <a:pt x="680" y="14739"/>
                    <a:pt x="658" y="14676"/>
                    <a:pt x="622" y="14620"/>
                  </a:cubicBezTo>
                  <a:cubicBezTo>
                    <a:pt x="3352" y="11879"/>
                    <a:pt x="3407" y="11827"/>
                    <a:pt x="3407" y="11824"/>
                  </a:cubicBezTo>
                  <a:lnTo>
                    <a:pt x="3424" y="11808"/>
                  </a:lnTo>
                  <a:lnTo>
                    <a:pt x="3424" y="10212"/>
                  </a:lnTo>
                  <a:lnTo>
                    <a:pt x="6695" y="6927"/>
                  </a:lnTo>
                  <a:lnTo>
                    <a:pt x="6714" y="6910"/>
                  </a:lnTo>
                  <a:lnTo>
                    <a:pt x="6714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5" name="Google Shape;4035;p39"/>
            <p:cNvSpPr/>
            <p:nvPr/>
          </p:nvSpPr>
          <p:spPr>
            <a:xfrm>
              <a:off x="2858575" y="1410325"/>
              <a:ext cx="119900" cy="220575"/>
            </a:xfrm>
            <a:custGeom>
              <a:avLst/>
              <a:gdLst/>
              <a:ahLst/>
              <a:cxnLst/>
              <a:rect l="l" t="t" r="r" b="b"/>
              <a:pathLst>
                <a:path w="4796" h="8823" extrusionOk="0">
                  <a:moveTo>
                    <a:pt x="338" y="8262"/>
                  </a:moveTo>
                  <a:cubicBezTo>
                    <a:pt x="459" y="8262"/>
                    <a:pt x="558" y="8362"/>
                    <a:pt x="558" y="8483"/>
                  </a:cubicBezTo>
                  <a:cubicBezTo>
                    <a:pt x="558" y="8605"/>
                    <a:pt x="459" y="8704"/>
                    <a:pt x="338" y="8704"/>
                  </a:cubicBezTo>
                  <a:cubicBezTo>
                    <a:pt x="216" y="8704"/>
                    <a:pt x="117" y="8605"/>
                    <a:pt x="117" y="8483"/>
                  </a:cubicBezTo>
                  <a:cubicBezTo>
                    <a:pt x="117" y="8362"/>
                    <a:pt x="216" y="8262"/>
                    <a:pt x="338" y="8262"/>
                  </a:cubicBezTo>
                  <a:close/>
                  <a:moveTo>
                    <a:pt x="1781" y="0"/>
                  </a:moveTo>
                  <a:lnTo>
                    <a:pt x="282" y="1513"/>
                  </a:lnTo>
                  <a:lnTo>
                    <a:pt x="313" y="8149"/>
                  </a:lnTo>
                  <a:cubicBezTo>
                    <a:pt x="139" y="8160"/>
                    <a:pt x="1" y="8307"/>
                    <a:pt x="1" y="8483"/>
                  </a:cubicBezTo>
                  <a:cubicBezTo>
                    <a:pt x="1" y="8671"/>
                    <a:pt x="153" y="8823"/>
                    <a:pt x="338" y="8823"/>
                  </a:cubicBezTo>
                  <a:cubicBezTo>
                    <a:pt x="525" y="8823"/>
                    <a:pt x="677" y="8671"/>
                    <a:pt x="677" y="8483"/>
                  </a:cubicBezTo>
                  <a:cubicBezTo>
                    <a:pt x="677" y="8329"/>
                    <a:pt x="572" y="8202"/>
                    <a:pt x="431" y="8160"/>
                  </a:cubicBezTo>
                  <a:lnTo>
                    <a:pt x="401" y="1560"/>
                  </a:lnTo>
                  <a:lnTo>
                    <a:pt x="1831" y="116"/>
                  </a:lnTo>
                  <a:lnTo>
                    <a:pt x="4796" y="116"/>
                  </a:lnTo>
                  <a:lnTo>
                    <a:pt x="4796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6" name="Google Shape;4036;p39"/>
            <p:cNvSpPr/>
            <p:nvPr/>
          </p:nvSpPr>
          <p:spPr>
            <a:xfrm>
              <a:off x="2881900" y="1433650"/>
              <a:ext cx="97750" cy="173725"/>
            </a:xfrm>
            <a:custGeom>
              <a:avLst/>
              <a:gdLst/>
              <a:ahLst/>
              <a:cxnLst/>
              <a:rect l="l" t="t" r="r" b="b"/>
              <a:pathLst>
                <a:path w="3910" h="6949" extrusionOk="0">
                  <a:moveTo>
                    <a:pt x="340" y="6388"/>
                  </a:moveTo>
                  <a:cubicBezTo>
                    <a:pt x="462" y="6388"/>
                    <a:pt x="561" y="6488"/>
                    <a:pt x="561" y="6609"/>
                  </a:cubicBezTo>
                  <a:cubicBezTo>
                    <a:pt x="561" y="6730"/>
                    <a:pt x="462" y="6830"/>
                    <a:pt x="340" y="6830"/>
                  </a:cubicBezTo>
                  <a:cubicBezTo>
                    <a:pt x="219" y="6830"/>
                    <a:pt x="120" y="6730"/>
                    <a:pt x="120" y="6609"/>
                  </a:cubicBezTo>
                  <a:cubicBezTo>
                    <a:pt x="120" y="6488"/>
                    <a:pt x="219" y="6388"/>
                    <a:pt x="340" y="6388"/>
                  </a:cubicBezTo>
                  <a:close/>
                  <a:moveTo>
                    <a:pt x="1146" y="0"/>
                  </a:moveTo>
                  <a:lnTo>
                    <a:pt x="280" y="873"/>
                  </a:lnTo>
                  <a:lnTo>
                    <a:pt x="280" y="6278"/>
                  </a:lnTo>
                  <a:cubicBezTo>
                    <a:pt x="122" y="6305"/>
                    <a:pt x="1" y="6443"/>
                    <a:pt x="1" y="6609"/>
                  </a:cubicBezTo>
                  <a:cubicBezTo>
                    <a:pt x="1" y="6797"/>
                    <a:pt x="153" y="6949"/>
                    <a:pt x="340" y="6949"/>
                  </a:cubicBezTo>
                  <a:cubicBezTo>
                    <a:pt x="525" y="6949"/>
                    <a:pt x="677" y="6797"/>
                    <a:pt x="677" y="6609"/>
                  </a:cubicBezTo>
                  <a:cubicBezTo>
                    <a:pt x="677" y="6443"/>
                    <a:pt x="556" y="6305"/>
                    <a:pt x="398" y="6278"/>
                  </a:cubicBezTo>
                  <a:lnTo>
                    <a:pt x="398" y="922"/>
                  </a:lnTo>
                  <a:lnTo>
                    <a:pt x="1193" y="119"/>
                  </a:lnTo>
                  <a:lnTo>
                    <a:pt x="3910" y="119"/>
                  </a:lnTo>
                  <a:lnTo>
                    <a:pt x="3910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7" name="Google Shape;4037;p39"/>
            <p:cNvSpPr/>
            <p:nvPr/>
          </p:nvSpPr>
          <p:spPr>
            <a:xfrm>
              <a:off x="2729175" y="1554825"/>
              <a:ext cx="275250" cy="188775"/>
            </a:xfrm>
            <a:custGeom>
              <a:avLst/>
              <a:gdLst/>
              <a:ahLst/>
              <a:cxnLst/>
              <a:rect l="l" t="t" r="r" b="b"/>
              <a:pathLst>
                <a:path w="11010" h="7551" extrusionOk="0">
                  <a:moveTo>
                    <a:pt x="340" y="6993"/>
                  </a:moveTo>
                  <a:cubicBezTo>
                    <a:pt x="462" y="6993"/>
                    <a:pt x="561" y="7092"/>
                    <a:pt x="561" y="7214"/>
                  </a:cubicBezTo>
                  <a:cubicBezTo>
                    <a:pt x="561" y="7335"/>
                    <a:pt x="462" y="7435"/>
                    <a:pt x="340" y="7435"/>
                  </a:cubicBezTo>
                  <a:cubicBezTo>
                    <a:pt x="219" y="7435"/>
                    <a:pt x="120" y="7335"/>
                    <a:pt x="120" y="7214"/>
                  </a:cubicBezTo>
                  <a:cubicBezTo>
                    <a:pt x="120" y="7092"/>
                    <a:pt x="219" y="6993"/>
                    <a:pt x="340" y="6993"/>
                  </a:cubicBezTo>
                  <a:close/>
                  <a:moveTo>
                    <a:pt x="10924" y="1"/>
                  </a:moveTo>
                  <a:lnTo>
                    <a:pt x="3824" y="7153"/>
                  </a:lnTo>
                  <a:lnTo>
                    <a:pt x="672" y="7153"/>
                  </a:lnTo>
                  <a:cubicBezTo>
                    <a:pt x="644" y="6996"/>
                    <a:pt x="506" y="6874"/>
                    <a:pt x="340" y="6874"/>
                  </a:cubicBezTo>
                  <a:cubicBezTo>
                    <a:pt x="153" y="6874"/>
                    <a:pt x="1" y="7026"/>
                    <a:pt x="1" y="7214"/>
                  </a:cubicBezTo>
                  <a:cubicBezTo>
                    <a:pt x="1" y="7399"/>
                    <a:pt x="153" y="7551"/>
                    <a:pt x="340" y="7551"/>
                  </a:cubicBezTo>
                  <a:cubicBezTo>
                    <a:pt x="506" y="7551"/>
                    <a:pt x="644" y="7432"/>
                    <a:pt x="672" y="7272"/>
                  </a:cubicBezTo>
                  <a:lnTo>
                    <a:pt x="3874" y="7272"/>
                  </a:lnTo>
                  <a:lnTo>
                    <a:pt x="11010" y="84"/>
                  </a:lnTo>
                  <a:lnTo>
                    <a:pt x="10924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8" name="Google Shape;4038;p39"/>
            <p:cNvSpPr/>
            <p:nvPr/>
          </p:nvSpPr>
          <p:spPr>
            <a:xfrm>
              <a:off x="2502475" y="975275"/>
              <a:ext cx="121150" cy="332100"/>
            </a:xfrm>
            <a:custGeom>
              <a:avLst/>
              <a:gdLst/>
              <a:ahLst/>
              <a:cxnLst/>
              <a:rect l="l" t="t" r="r" b="b"/>
              <a:pathLst>
                <a:path w="4846" h="13284" extrusionOk="0">
                  <a:moveTo>
                    <a:pt x="340" y="12723"/>
                  </a:moveTo>
                  <a:cubicBezTo>
                    <a:pt x="462" y="12723"/>
                    <a:pt x="561" y="12823"/>
                    <a:pt x="561" y="12944"/>
                  </a:cubicBezTo>
                  <a:cubicBezTo>
                    <a:pt x="561" y="13066"/>
                    <a:pt x="462" y="13165"/>
                    <a:pt x="340" y="13165"/>
                  </a:cubicBezTo>
                  <a:cubicBezTo>
                    <a:pt x="219" y="13165"/>
                    <a:pt x="119" y="13066"/>
                    <a:pt x="119" y="12944"/>
                  </a:cubicBezTo>
                  <a:cubicBezTo>
                    <a:pt x="119" y="12823"/>
                    <a:pt x="219" y="12723"/>
                    <a:pt x="340" y="12723"/>
                  </a:cubicBezTo>
                  <a:close/>
                  <a:moveTo>
                    <a:pt x="4727" y="0"/>
                  </a:moveTo>
                  <a:lnTo>
                    <a:pt x="4727" y="6863"/>
                  </a:lnTo>
                  <a:lnTo>
                    <a:pt x="1455" y="10148"/>
                  </a:lnTo>
                  <a:lnTo>
                    <a:pt x="1439" y="10164"/>
                  </a:lnTo>
                  <a:lnTo>
                    <a:pt x="1439" y="11760"/>
                  </a:lnTo>
                  <a:lnTo>
                    <a:pt x="533" y="12668"/>
                  </a:lnTo>
                  <a:cubicBezTo>
                    <a:pt x="478" y="12629"/>
                    <a:pt x="412" y="12607"/>
                    <a:pt x="340" y="12607"/>
                  </a:cubicBezTo>
                  <a:cubicBezTo>
                    <a:pt x="152" y="12607"/>
                    <a:pt x="1" y="12759"/>
                    <a:pt x="1" y="12944"/>
                  </a:cubicBezTo>
                  <a:cubicBezTo>
                    <a:pt x="1" y="13132"/>
                    <a:pt x="152" y="13284"/>
                    <a:pt x="340" y="13284"/>
                  </a:cubicBezTo>
                  <a:cubicBezTo>
                    <a:pt x="528" y="13284"/>
                    <a:pt x="680" y="13132"/>
                    <a:pt x="680" y="12944"/>
                  </a:cubicBezTo>
                  <a:cubicBezTo>
                    <a:pt x="680" y="12872"/>
                    <a:pt x="655" y="12806"/>
                    <a:pt x="616" y="12751"/>
                  </a:cubicBezTo>
                  <a:lnTo>
                    <a:pt x="1555" y="11810"/>
                  </a:lnTo>
                  <a:lnTo>
                    <a:pt x="1555" y="10211"/>
                  </a:lnTo>
                  <a:lnTo>
                    <a:pt x="4826" y="6926"/>
                  </a:lnTo>
                  <a:lnTo>
                    <a:pt x="4845" y="6910"/>
                  </a:lnTo>
                  <a:lnTo>
                    <a:pt x="4845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9" name="Google Shape;4039;p39"/>
            <p:cNvSpPr/>
            <p:nvPr/>
          </p:nvSpPr>
          <p:spPr>
            <a:xfrm>
              <a:off x="2502475" y="982650"/>
              <a:ext cx="144475" cy="355225"/>
            </a:xfrm>
            <a:custGeom>
              <a:avLst/>
              <a:gdLst/>
              <a:ahLst/>
              <a:cxnLst/>
              <a:rect l="l" t="t" r="r" b="b"/>
              <a:pathLst>
                <a:path w="5779" h="14209" extrusionOk="0">
                  <a:moveTo>
                    <a:pt x="340" y="13648"/>
                  </a:moveTo>
                  <a:cubicBezTo>
                    <a:pt x="462" y="13648"/>
                    <a:pt x="561" y="13748"/>
                    <a:pt x="561" y="13869"/>
                  </a:cubicBezTo>
                  <a:cubicBezTo>
                    <a:pt x="561" y="13991"/>
                    <a:pt x="462" y="14090"/>
                    <a:pt x="340" y="14090"/>
                  </a:cubicBezTo>
                  <a:cubicBezTo>
                    <a:pt x="219" y="14090"/>
                    <a:pt x="119" y="13991"/>
                    <a:pt x="119" y="13869"/>
                  </a:cubicBezTo>
                  <a:cubicBezTo>
                    <a:pt x="119" y="13748"/>
                    <a:pt x="219" y="13648"/>
                    <a:pt x="340" y="13648"/>
                  </a:cubicBezTo>
                  <a:close/>
                  <a:moveTo>
                    <a:pt x="5660" y="1"/>
                  </a:moveTo>
                  <a:lnTo>
                    <a:pt x="5660" y="6860"/>
                  </a:lnTo>
                  <a:lnTo>
                    <a:pt x="2388" y="10145"/>
                  </a:lnTo>
                  <a:lnTo>
                    <a:pt x="2372" y="10165"/>
                  </a:lnTo>
                  <a:lnTo>
                    <a:pt x="2372" y="11760"/>
                  </a:lnTo>
                  <a:lnTo>
                    <a:pt x="539" y="13599"/>
                  </a:lnTo>
                  <a:cubicBezTo>
                    <a:pt x="484" y="13557"/>
                    <a:pt x="415" y="13532"/>
                    <a:pt x="340" y="13532"/>
                  </a:cubicBezTo>
                  <a:cubicBezTo>
                    <a:pt x="152" y="13532"/>
                    <a:pt x="1" y="13684"/>
                    <a:pt x="1" y="13869"/>
                  </a:cubicBezTo>
                  <a:cubicBezTo>
                    <a:pt x="1" y="14057"/>
                    <a:pt x="152" y="14209"/>
                    <a:pt x="340" y="14209"/>
                  </a:cubicBezTo>
                  <a:cubicBezTo>
                    <a:pt x="528" y="14209"/>
                    <a:pt x="680" y="14057"/>
                    <a:pt x="680" y="13869"/>
                  </a:cubicBezTo>
                  <a:cubicBezTo>
                    <a:pt x="680" y="13800"/>
                    <a:pt x="658" y="13737"/>
                    <a:pt x="622" y="13684"/>
                  </a:cubicBezTo>
                  <a:lnTo>
                    <a:pt x="2491" y="11807"/>
                  </a:lnTo>
                  <a:lnTo>
                    <a:pt x="2491" y="10212"/>
                  </a:lnTo>
                  <a:lnTo>
                    <a:pt x="5762" y="6927"/>
                  </a:lnTo>
                  <a:lnTo>
                    <a:pt x="5778" y="6910"/>
                  </a:lnTo>
                  <a:lnTo>
                    <a:pt x="5778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0" name="Google Shape;4040;p39"/>
            <p:cNvSpPr/>
            <p:nvPr/>
          </p:nvSpPr>
          <p:spPr>
            <a:xfrm>
              <a:off x="2502475" y="1067125"/>
              <a:ext cx="57925" cy="157100"/>
            </a:xfrm>
            <a:custGeom>
              <a:avLst/>
              <a:gdLst/>
              <a:ahLst/>
              <a:cxnLst/>
              <a:rect l="l" t="t" r="r" b="b"/>
              <a:pathLst>
                <a:path w="2317" h="6284" extrusionOk="0">
                  <a:moveTo>
                    <a:pt x="340" y="5726"/>
                  </a:moveTo>
                  <a:cubicBezTo>
                    <a:pt x="462" y="5726"/>
                    <a:pt x="561" y="5825"/>
                    <a:pt x="561" y="5946"/>
                  </a:cubicBezTo>
                  <a:cubicBezTo>
                    <a:pt x="561" y="6068"/>
                    <a:pt x="462" y="6167"/>
                    <a:pt x="340" y="6167"/>
                  </a:cubicBezTo>
                  <a:cubicBezTo>
                    <a:pt x="219" y="6167"/>
                    <a:pt x="119" y="6068"/>
                    <a:pt x="119" y="5946"/>
                  </a:cubicBezTo>
                  <a:cubicBezTo>
                    <a:pt x="119" y="5825"/>
                    <a:pt x="219" y="5726"/>
                    <a:pt x="340" y="5726"/>
                  </a:cubicBezTo>
                  <a:close/>
                  <a:moveTo>
                    <a:pt x="2231" y="0"/>
                  </a:moveTo>
                  <a:lnTo>
                    <a:pt x="282" y="1960"/>
                  </a:lnTo>
                  <a:lnTo>
                    <a:pt x="282" y="5612"/>
                  </a:lnTo>
                  <a:cubicBezTo>
                    <a:pt x="122" y="5640"/>
                    <a:pt x="1" y="5778"/>
                    <a:pt x="1" y="5946"/>
                  </a:cubicBezTo>
                  <a:cubicBezTo>
                    <a:pt x="1" y="6131"/>
                    <a:pt x="152" y="6283"/>
                    <a:pt x="340" y="6283"/>
                  </a:cubicBezTo>
                  <a:cubicBezTo>
                    <a:pt x="528" y="6283"/>
                    <a:pt x="680" y="6131"/>
                    <a:pt x="680" y="5946"/>
                  </a:cubicBezTo>
                  <a:cubicBezTo>
                    <a:pt x="680" y="5778"/>
                    <a:pt x="558" y="5640"/>
                    <a:pt x="398" y="5612"/>
                  </a:cubicBezTo>
                  <a:lnTo>
                    <a:pt x="398" y="2010"/>
                  </a:lnTo>
                  <a:lnTo>
                    <a:pt x="2317" y="86"/>
                  </a:lnTo>
                  <a:lnTo>
                    <a:pt x="2231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1" name="Google Shape;4041;p39"/>
            <p:cNvSpPr/>
            <p:nvPr/>
          </p:nvSpPr>
          <p:spPr>
            <a:xfrm>
              <a:off x="2899375" y="1256975"/>
              <a:ext cx="19750" cy="19825"/>
            </a:xfrm>
            <a:custGeom>
              <a:avLst/>
              <a:gdLst/>
              <a:ahLst/>
              <a:cxnLst/>
              <a:rect l="l" t="t" r="r" b="b"/>
              <a:pathLst>
                <a:path w="790" h="793" extrusionOk="0">
                  <a:moveTo>
                    <a:pt x="395" y="0"/>
                  </a:moveTo>
                  <a:cubicBezTo>
                    <a:pt x="177" y="0"/>
                    <a:pt x="0" y="177"/>
                    <a:pt x="0" y="398"/>
                  </a:cubicBezTo>
                  <a:cubicBezTo>
                    <a:pt x="0" y="616"/>
                    <a:pt x="177" y="793"/>
                    <a:pt x="395" y="793"/>
                  </a:cubicBezTo>
                  <a:cubicBezTo>
                    <a:pt x="613" y="793"/>
                    <a:pt x="790" y="616"/>
                    <a:pt x="790" y="398"/>
                  </a:cubicBezTo>
                  <a:cubicBezTo>
                    <a:pt x="790" y="177"/>
                    <a:pt x="613" y="0"/>
                    <a:pt x="395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2" name="Google Shape;4042;p39"/>
            <p:cNvSpPr/>
            <p:nvPr/>
          </p:nvSpPr>
          <p:spPr>
            <a:xfrm>
              <a:off x="1476750" y="1456500"/>
              <a:ext cx="651075" cy="725125"/>
            </a:xfrm>
            <a:custGeom>
              <a:avLst/>
              <a:gdLst/>
              <a:ahLst/>
              <a:cxnLst/>
              <a:rect l="l" t="t" r="r" b="b"/>
              <a:pathLst>
                <a:path w="26043" h="29005" extrusionOk="0">
                  <a:moveTo>
                    <a:pt x="25706" y="28444"/>
                  </a:moveTo>
                  <a:cubicBezTo>
                    <a:pt x="25828" y="28444"/>
                    <a:pt x="25927" y="28544"/>
                    <a:pt x="25927" y="28665"/>
                  </a:cubicBezTo>
                  <a:cubicBezTo>
                    <a:pt x="25927" y="28787"/>
                    <a:pt x="25828" y="28886"/>
                    <a:pt x="25706" y="28886"/>
                  </a:cubicBezTo>
                  <a:cubicBezTo>
                    <a:pt x="25582" y="28886"/>
                    <a:pt x="25485" y="28787"/>
                    <a:pt x="25485" y="28665"/>
                  </a:cubicBezTo>
                  <a:cubicBezTo>
                    <a:pt x="25485" y="28544"/>
                    <a:pt x="25585" y="28444"/>
                    <a:pt x="25706" y="28444"/>
                  </a:cubicBezTo>
                  <a:close/>
                  <a:moveTo>
                    <a:pt x="0" y="0"/>
                  </a:moveTo>
                  <a:lnTo>
                    <a:pt x="0" y="119"/>
                  </a:lnTo>
                  <a:lnTo>
                    <a:pt x="3067" y="119"/>
                  </a:lnTo>
                  <a:lnTo>
                    <a:pt x="4403" y="1452"/>
                  </a:lnTo>
                  <a:lnTo>
                    <a:pt x="4403" y="10680"/>
                  </a:lnTo>
                  <a:lnTo>
                    <a:pt x="15614" y="21871"/>
                  </a:lnTo>
                  <a:lnTo>
                    <a:pt x="15630" y="21888"/>
                  </a:lnTo>
                  <a:lnTo>
                    <a:pt x="18832" y="21888"/>
                  </a:lnTo>
                  <a:lnTo>
                    <a:pt x="25427" y="28472"/>
                  </a:lnTo>
                  <a:cubicBezTo>
                    <a:pt x="25391" y="28527"/>
                    <a:pt x="25367" y="28593"/>
                    <a:pt x="25367" y="28665"/>
                  </a:cubicBezTo>
                  <a:cubicBezTo>
                    <a:pt x="25367" y="28853"/>
                    <a:pt x="25518" y="29005"/>
                    <a:pt x="25706" y="29005"/>
                  </a:cubicBezTo>
                  <a:cubicBezTo>
                    <a:pt x="25891" y="29005"/>
                    <a:pt x="26043" y="28853"/>
                    <a:pt x="26043" y="28665"/>
                  </a:cubicBezTo>
                  <a:cubicBezTo>
                    <a:pt x="26043" y="28480"/>
                    <a:pt x="25891" y="28328"/>
                    <a:pt x="25706" y="28328"/>
                  </a:cubicBezTo>
                  <a:cubicBezTo>
                    <a:pt x="25632" y="28328"/>
                    <a:pt x="25565" y="28350"/>
                    <a:pt x="25510" y="28389"/>
                  </a:cubicBezTo>
                  <a:lnTo>
                    <a:pt x="18899" y="21789"/>
                  </a:lnTo>
                  <a:lnTo>
                    <a:pt x="18882" y="21769"/>
                  </a:lnTo>
                  <a:lnTo>
                    <a:pt x="15680" y="21769"/>
                  </a:lnTo>
                  <a:lnTo>
                    <a:pt x="4522" y="10631"/>
                  </a:lnTo>
                  <a:lnTo>
                    <a:pt x="4522" y="1402"/>
                  </a:lnTo>
                  <a:lnTo>
                    <a:pt x="3117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3" name="Google Shape;4043;p39"/>
            <p:cNvSpPr/>
            <p:nvPr/>
          </p:nvSpPr>
          <p:spPr>
            <a:xfrm>
              <a:off x="1470875" y="1142000"/>
              <a:ext cx="756050" cy="1015325"/>
            </a:xfrm>
            <a:custGeom>
              <a:avLst/>
              <a:gdLst/>
              <a:ahLst/>
              <a:cxnLst/>
              <a:rect l="l" t="t" r="r" b="b"/>
              <a:pathLst>
                <a:path w="30242" h="40613" extrusionOk="0">
                  <a:moveTo>
                    <a:pt x="29905" y="39531"/>
                  </a:moveTo>
                  <a:cubicBezTo>
                    <a:pt x="30027" y="39531"/>
                    <a:pt x="30126" y="39630"/>
                    <a:pt x="30126" y="39752"/>
                  </a:cubicBezTo>
                  <a:cubicBezTo>
                    <a:pt x="30126" y="39873"/>
                    <a:pt x="30027" y="39972"/>
                    <a:pt x="29905" y="39972"/>
                  </a:cubicBezTo>
                  <a:cubicBezTo>
                    <a:pt x="29784" y="39972"/>
                    <a:pt x="29684" y="39873"/>
                    <a:pt x="29684" y="39752"/>
                  </a:cubicBezTo>
                  <a:cubicBezTo>
                    <a:pt x="29684" y="39630"/>
                    <a:pt x="29784" y="39531"/>
                    <a:pt x="29905" y="39531"/>
                  </a:cubicBezTo>
                  <a:close/>
                  <a:moveTo>
                    <a:pt x="84" y="0"/>
                  </a:moveTo>
                  <a:lnTo>
                    <a:pt x="1" y="83"/>
                  </a:lnTo>
                  <a:lnTo>
                    <a:pt x="6507" y="6579"/>
                  </a:lnTo>
                  <a:lnTo>
                    <a:pt x="6507" y="22670"/>
                  </a:lnTo>
                  <a:lnTo>
                    <a:pt x="16442" y="32588"/>
                  </a:lnTo>
                  <a:lnTo>
                    <a:pt x="16459" y="32605"/>
                  </a:lnTo>
                  <a:lnTo>
                    <a:pt x="19661" y="32605"/>
                  </a:lnTo>
                  <a:lnTo>
                    <a:pt x="25944" y="38877"/>
                  </a:lnTo>
                  <a:lnTo>
                    <a:pt x="27666" y="40596"/>
                  </a:lnTo>
                  <a:lnTo>
                    <a:pt x="27683" y="40613"/>
                  </a:lnTo>
                  <a:lnTo>
                    <a:pt x="29130" y="40613"/>
                  </a:lnTo>
                  <a:lnTo>
                    <a:pt x="29712" y="40028"/>
                  </a:lnTo>
                  <a:cubicBezTo>
                    <a:pt x="29767" y="40066"/>
                    <a:pt x="29833" y="40091"/>
                    <a:pt x="29905" y="40091"/>
                  </a:cubicBezTo>
                  <a:cubicBezTo>
                    <a:pt x="30090" y="40091"/>
                    <a:pt x="30242" y="39939"/>
                    <a:pt x="30242" y="39752"/>
                  </a:cubicBezTo>
                  <a:cubicBezTo>
                    <a:pt x="30242" y="39567"/>
                    <a:pt x="30090" y="39415"/>
                    <a:pt x="29905" y="39415"/>
                  </a:cubicBezTo>
                  <a:cubicBezTo>
                    <a:pt x="29717" y="39415"/>
                    <a:pt x="29566" y="39567"/>
                    <a:pt x="29566" y="39752"/>
                  </a:cubicBezTo>
                  <a:cubicBezTo>
                    <a:pt x="29566" y="39823"/>
                    <a:pt x="29588" y="39892"/>
                    <a:pt x="29629" y="39948"/>
                  </a:cubicBezTo>
                  <a:lnTo>
                    <a:pt x="29083" y="40494"/>
                  </a:lnTo>
                  <a:lnTo>
                    <a:pt x="27730" y="40494"/>
                  </a:lnTo>
                  <a:lnTo>
                    <a:pt x="19727" y="32505"/>
                  </a:lnTo>
                  <a:lnTo>
                    <a:pt x="19711" y="32489"/>
                  </a:lnTo>
                  <a:lnTo>
                    <a:pt x="16509" y="32489"/>
                  </a:lnTo>
                  <a:lnTo>
                    <a:pt x="6626" y="22623"/>
                  </a:lnTo>
                  <a:lnTo>
                    <a:pt x="6626" y="6532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4" name="Google Shape;4044;p39"/>
            <p:cNvSpPr/>
            <p:nvPr/>
          </p:nvSpPr>
          <p:spPr>
            <a:xfrm>
              <a:off x="1447475" y="1149325"/>
              <a:ext cx="695750" cy="1016900"/>
            </a:xfrm>
            <a:custGeom>
              <a:avLst/>
              <a:gdLst/>
              <a:ahLst/>
              <a:cxnLst/>
              <a:rect l="l" t="t" r="r" b="b"/>
              <a:pathLst>
                <a:path w="27830" h="40676" extrusionOk="0">
                  <a:moveTo>
                    <a:pt x="27490" y="40116"/>
                  </a:moveTo>
                  <a:cubicBezTo>
                    <a:pt x="27611" y="40116"/>
                    <a:pt x="27711" y="40215"/>
                    <a:pt x="27711" y="40336"/>
                  </a:cubicBezTo>
                  <a:cubicBezTo>
                    <a:pt x="27711" y="40458"/>
                    <a:pt x="27611" y="40557"/>
                    <a:pt x="27490" y="40557"/>
                  </a:cubicBezTo>
                  <a:cubicBezTo>
                    <a:pt x="27368" y="40557"/>
                    <a:pt x="27269" y="40458"/>
                    <a:pt x="27269" y="40336"/>
                  </a:cubicBezTo>
                  <a:cubicBezTo>
                    <a:pt x="27269" y="40215"/>
                    <a:pt x="27368" y="40116"/>
                    <a:pt x="27490" y="40116"/>
                  </a:cubicBezTo>
                  <a:close/>
                  <a:moveTo>
                    <a:pt x="84" y="0"/>
                  </a:moveTo>
                  <a:lnTo>
                    <a:pt x="1" y="86"/>
                  </a:lnTo>
                  <a:lnTo>
                    <a:pt x="6510" y="6581"/>
                  </a:lnTo>
                  <a:lnTo>
                    <a:pt x="6510" y="22672"/>
                  </a:lnTo>
                  <a:lnTo>
                    <a:pt x="17080" y="33225"/>
                  </a:lnTo>
                  <a:lnTo>
                    <a:pt x="17099" y="33242"/>
                  </a:lnTo>
                  <a:lnTo>
                    <a:pt x="20302" y="33242"/>
                  </a:lnTo>
                  <a:lnTo>
                    <a:pt x="27214" y="40143"/>
                  </a:lnTo>
                  <a:cubicBezTo>
                    <a:pt x="27175" y="40198"/>
                    <a:pt x="27150" y="40265"/>
                    <a:pt x="27150" y="40336"/>
                  </a:cubicBezTo>
                  <a:cubicBezTo>
                    <a:pt x="27150" y="40524"/>
                    <a:pt x="27305" y="40676"/>
                    <a:pt x="27490" y="40676"/>
                  </a:cubicBezTo>
                  <a:cubicBezTo>
                    <a:pt x="27678" y="40676"/>
                    <a:pt x="27830" y="40524"/>
                    <a:pt x="27830" y="40336"/>
                  </a:cubicBezTo>
                  <a:cubicBezTo>
                    <a:pt x="27830" y="40152"/>
                    <a:pt x="27678" y="40000"/>
                    <a:pt x="27490" y="40000"/>
                  </a:cubicBezTo>
                  <a:cubicBezTo>
                    <a:pt x="27418" y="40000"/>
                    <a:pt x="27352" y="40022"/>
                    <a:pt x="27297" y="40060"/>
                  </a:cubicBezTo>
                  <a:lnTo>
                    <a:pt x="20368" y="33143"/>
                  </a:lnTo>
                  <a:lnTo>
                    <a:pt x="20349" y="33126"/>
                  </a:lnTo>
                  <a:lnTo>
                    <a:pt x="17146" y="33126"/>
                  </a:lnTo>
                  <a:lnTo>
                    <a:pt x="6626" y="22625"/>
                  </a:lnTo>
                  <a:lnTo>
                    <a:pt x="6626" y="6531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5" name="Google Shape;4045;p39"/>
            <p:cNvSpPr/>
            <p:nvPr/>
          </p:nvSpPr>
          <p:spPr>
            <a:xfrm>
              <a:off x="2232575" y="2325850"/>
              <a:ext cx="16925" cy="16925"/>
            </a:xfrm>
            <a:custGeom>
              <a:avLst/>
              <a:gdLst/>
              <a:ahLst/>
              <a:cxnLst/>
              <a:rect l="l" t="t" r="r" b="b"/>
              <a:pathLst>
                <a:path w="677" h="677" extrusionOk="0">
                  <a:moveTo>
                    <a:pt x="340" y="119"/>
                  </a:moveTo>
                  <a:cubicBezTo>
                    <a:pt x="461" y="119"/>
                    <a:pt x="561" y="218"/>
                    <a:pt x="561" y="340"/>
                  </a:cubicBezTo>
                  <a:cubicBezTo>
                    <a:pt x="561" y="461"/>
                    <a:pt x="461" y="560"/>
                    <a:pt x="340" y="560"/>
                  </a:cubicBezTo>
                  <a:cubicBezTo>
                    <a:pt x="218" y="560"/>
                    <a:pt x="119" y="461"/>
                    <a:pt x="119" y="340"/>
                  </a:cubicBezTo>
                  <a:cubicBezTo>
                    <a:pt x="119" y="218"/>
                    <a:pt x="218" y="119"/>
                    <a:pt x="340" y="119"/>
                  </a:cubicBezTo>
                  <a:close/>
                  <a:moveTo>
                    <a:pt x="340" y="0"/>
                  </a:moveTo>
                  <a:cubicBezTo>
                    <a:pt x="152" y="0"/>
                    <a:pt x="0" y="152"/>
                    <a:pt x="0" y="340"/>
                  </a:cubicBezTo>
                  <a:cubicBezTo>
                    <a:pt x="0" y="525"/>
                    <a:pt x="152" y="676"/>
                    <a:pt x="340" y="676"/>
                  </a:cubicBezTo>
                  <a:cubicBezTo>
                    <a:pt x="525" y="676"/>
                    <a:pt x="677" y="525"/>
                    <a:pt x="677" y="340"/>
                  </a:cubicBezTo>
                  <a:cubicBezTo>
                    <a:pt x="677" y="152"/>
                    <a:pt x="525" y="0"/>
                    <a:pt x="340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6" name="Google Shape;4046;p39"/>
            <p:cNvSpPr/>
            <p:nvPr/>
          </p:nvSpPr>
          <p:spPr>
            <a:xfrm>
              <a:off x="2232575" y="2295325"/>
              <a:ext cx="16925" cy="16950"/>
            </a:xfrm>
            <a:custGeom>
              <a:avLst/>
              <a:gdLst/>
              <a:ahLst/>
              <a:cxnLst/>
              <a:rect l="l" t="t" r="r" b="b"/>
              <a:pathLst>
                <a:path w="677" h="678" extrusionOk="0">
                  <a:moveTo>
                    <a:pt x="340" y="120"/>
                  </a:moveTo>
                  <a:cubicBezTo>
                    <a:pt x="461" y="120"/>
                    <a:pt x="561" y="219"/>
                    <a:pt x="561" y="340"/>
                  </a:cubicBezTo>
                  <a:cubicBezTo>
                    <a:pt x="561" y="462"/>
                    <a:pt x="461" y="561"/>
                    <a:pt x="340" y="561"/>
                  </a:cubicBezTo>
                  <a:cubicBezTo>
                    <a:pt x="218" y="561"/>
                    <a:pt x="119" y="462"/>
                    <a:pt x="119" y="340"/>
                  </a:cubicBezTo>
                  <a:cubicBezTo>
                    <a:pt x="119" y="219"/>
                    <a:pt x="218" y="120"/>
                    <a:pt x="340" y="120"/>
                  </a:cubicBezTo>
                  <a:close/>
                  <a:moveTo>
                    <a:pt x="340" y="1"/>
                  </a:moveTo>
                  <a:cubicBezTo>
                    <a:pt x="152" y="1"/>
                    <a:pt x="0" y="153"/>
                    <a:pt x="0" y="340"/>
                  </a:cubicBezTo>
                  <a:cubicBezTo>
                    <a:pt x="0" y="525"/>
                    <a:pt x="152" y="677"/>
                    <a:pt x="340" y="677"/>
                  </a:cubicBezTo>
                  <a:cubicBezTo>
                    <a:pt x="525" y="677"/>
                    <a:pt x="677" y="525"/>
                    <a:pt x="677" y="340"/>
                  </a:cubicBezTo>
                  <a:cubicBezTo>
                    <a:pt x="677" y="153"/>
                    <a:pt x="525" y="1"/>
                    <a:pt x="340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7" name="Google Shape;4047;p39"/>
            <p:cNvSpPr/>
            <p:nvPr/>
          </p:nvSpPr>
          <p:spPr>
            <a:xfrm>
              <a:off x="1483025" y="1723150"/>
              <a:ext cx="275175" cy="230725"/>
            </a:xfrm>
            <a:custGeom>
              <a:avLst/>
              <a:gdLst/>
              <a:ahLst/>
              <a:cxnLst/>
              <a:rect l="l" t="t" r="r" b="b"/>
              <a:pathLst>
                <a:path w="11007" h="9229" extrusionOk="0">
                  <a:moveTo>
                    <a:pt x="83" y="1"/>
                  </a:moveTo>
                  <a:lnTo>
                    <a:pt x="1" y="83"/>
                  </a:lnTo>
                  <a:lnTo>
                    <a:pt x="2223" y="2303"/>
                  </a:lnTo>
                  <a:lnTo>
                    <a:pt x="2239" y="2319"/>
                  </a:lnTo>
                  <a:lnTo>
                    <a:pt x="4003" y="2319"/>
                  </a:lnTo>
                  <a:lnTo>
                    <a:pt x="10924" y="9229"/>
                  </a:lnTo>
                  <a:lnTo>
                    <a:pt x="11007" y="9146"/>
                  </a:lnTo>
                  <a:lnTo>
                    <a:pt x="4070" y="2220"/>
                  </a:lnTo>
                  <a:lnTo>
                    <a:pt x="4050" y="2201"/>
                  </a:lnTo>
                  <a:lnTo>
                    <a:pt x="2289" y="2201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8" name="Google Shape;4048;p39"/>
            <p:cNvSpPr/>
            <p:nvPr/>
          </p:nvSpPr>
          <p:spPr>
            <a:xfrm>
              <a:off x="2147125" y="961250"/>
              <a:ext cx="142825" cy="1564550"/>
            </a:xfrm>
            <a:custGeom>
              <a:avLst/>
              <a:gdLst/>
              <a:ahLst/>
              <a:cxnLst/>
              <a:rect l="l" t="t" r="r" b="b"/>
              <a:pathLst>
                <a:path w="5713" h="62582" extrusionOk="0">
                  <a:moveTo>
                    <a:pt x="1618" y="1"/>
                  </a:moveTo>
                  <a:lnTo>
                    <a:pt x="1618" y="12892"/>
                  </a:lnTo>
                  <a:lnTo>
                    <a:pt x="1" y="14521"/>
                  </a:lnTo>
                  <a:lnTo>
                    <a:pt x="1" y="20105"/>
                  </a:lnTo>
                  <a:lnTo>
                    <a:pt x="2974" y="23056"/>
                  </a:lnTo>
                  <a:lnTo>
                    <a:pt x="2974" y="28299"/>
                  </a:lnTo>
                  <a:lnTo>
                    <a:pt x="5083" y="30388"/>
                  </a:lnTo>
                  <a:lnTo>
                    <a:pt x="5083" y="61869"/>
                  </a:lnTo>
                  <a:cubicBezTo>
                    <a:pt x="4986" y="61941"/>
                    <a:pt x="4923" y="62054"/>
                    <a:pt x="4923" y="62184"/>
                  </a:cubicBezTo>
                  <a:cubicBezTo>
                    <a:pt x="4923" y="62402"/>
                    <a:pt x="5099" y="62581"/>
                    <a:pt x="5318" y="62581"/>
                  </a:cubicBezTo>
                  <a:cubicBezTo>
                    <a:pt x="5536" y="62581"/>
                    <a:pt x="5712" y="62402"/>
                    <a:pt x="5712" y="62184"/>
                  </a:cubicBezTo>
                  <a:cubicBezTo>
                    <a:pt x="5712" y="62054"/>
                    <a:pt x="5649" y="61941"/>
                    <a:pt x="5552" y="61869"/>
                  </a:cubicBezTo>
                  <a:lnTo>
                    <a:pt x="5552" y="30192"/>
                  </a:lnTo>
                  <a:lnTo>
                    <a:pt x="3446" y="28100"/>
                  </a:lnTo>
                  <a:lnTo>
                    <a:pt x="3446" y="22860"/>
                  </a:lnTo>
                  <a:lnTo>
                    <a:pt x="473" y="19909"/>
                  </a:lnTo>
                  <a:lnTo>
                    <a:pt x="473" y="14714"/>
                  </a:lnTo>
                  <a:lnTo>
                    <a:pt x="2088" y="13086"/>
                  </a:lnTo>
                  <a:lnTo>
                    <a:pt x="2088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9" name="Google Shape;4049;p39"/>
            <p:cNvSpPr/>
            <p:nvPr/>
          </p:nvSpPr>
          <p:spPr>
            <a:xfrm>
              <a:off x="2231200" y="2262975"/>
              <a:ext cx="19750" cy="19750"/>
            </a:xfrm>
            <a:custGeom>
              <a:avLst/>
              <a:gdLst/>
              <a:ahLst/>
              <a:cxnLst/>
              <a:rect l="l" t="t" r="r" b="b"/>
              <a:pathLst>
                <a:path w="790" h="790" extrusionOk="0">
                  <a:moveTo>
                    <a:pt x="395" y="0"/>
                  </a:moveTo>
                  <a:cubicBezTo>
                    <a:pt x="177" y="0"/>
                    <a:pt x="0" y="177"/>
                    <a:pt x="0" y="395"/>
                  </a:cubicBezTo>
                  <a:cubicBezTo>
                    <a:pt x="0" y="613"/>
                    <a:pt x="177" y="790"/>
                    <a:pt x="395" y="790"/>
                  </a:cubicBezTo>
                  <a:cubicBezTo>
                    <a:pt x="613" y="790"/>
                    <a:pt x="790" y="613"/>
                    <a:pt x="790" y="395"/>
                  </a:cubicBezTo>
                  <a:cubicBezTo>
                    <a:pt x="790" y="177"/>
                    <a:pt x="613" y="0"/>
                    <a:pt x="395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0" name="Google Shape;4050;p39"/>
            <p:cNvSpPr/>
            <p:nvPr/>
          </p:nvSpPr>
          <p:spPr>
            <a:xfrm>
              <a:off x="1477850" y="1868700"/>
              <a:ext cx="368000" cy="307950"/>
            </a:xfrm>
            <a:custGeom>
              <a:avLst/>
              <a:gdLst/>
              <a:ahLst/>
              <a:cxnLst/>
              <a:rect l="l" t="t" r="r" b="b"/>
              <a:pathLst>
                <a:path w="14720" h="12318" extrusionOk="0">
                  <a:moveTo>
                    <a:pt x="14383" y="11760"/>
                  </a:moveTo>
                  <a:cubicBezTo>
                    <a:pt x="14504" y="11760"/>
                    <a:pt x="14601" y="11857"/>
                    <a:pt x="14601" y="11981"/>
                  </a:cubicBezTo>
                  <a:cubicBezTo>
                    <a:pt x="14601" y="12103"/>
                    <a:pt x="14504" y="12199"/>
                    <a:pt x="14383" y="12199"/>
                  </a:cubicBezTo>
                  <a:cubicBezTo>
                    <a:pt x="14259" y="12199"/>
                    <a:pt x="14162" y="12103"/>
                    <a:pt x="14162" y="11981"/>
                  </a:cubicBezTo>
                  <a:cubicBezTo>
                    <a:pt x="14162" y="11860"/>
                    <a:pt x="14261" y="11760"/>
                    <a:pt x="14383" y="11760"/>
                  </a:cubicBezTo>
                  <a:close/>
                  <a:moveTo>
                    <a:pt x="83" y="1"/>
                  </a:moveTo>
                  <a:lnTo>
                    <a:pt x="1" y="83"/>
                  </a:lnTo>
                  <a:lnTo>
                    <a:pt x="5607" y="5682"/>
                  </a:lnTo>
                  <a:lnTo>
                    <a:pt x="5607" y="6725"/>
                  </a:lnTo>
                  <a:lnTo>
                    <a:pt x="6397" y="7512"/>
                  </a:lnTo>
                  <a:lnTo>
                    <a:pt x="9820" y="7512"/>
                  </a:lnTo>
                  <a:lnTo>
                    <a:pt x="14104" y="11788"/>
                  </a:lnTo>
                  <a:cubicBezTo>
                    <a:pt x="14065" y="11840"/>
                    <a:pt x="14043" y="11909"/>
                    <a:pt x="14043" y="11981"/>
                  </a:cubicBezTo>
                  <a:cubicBezTo>
                    <a:pt x="14043" y="12166"/>
                    <a:pt x="14195" y="12318"/>
                    <a:pt x="14383" y="12318"/>
                  </a:cubicBezTo>
                  <a:cubicBezTo>
                    <a:pt x="14568" y="12318"/>
                    <a:pt x="14720" y="12166"/>
                    <a:pt x="14720" y="11981"/>
                  </a:cubicBezTo>
                  <a:cubicBezTo>
                    <a:pt x="14720" y="11793"/>
                    <a:pt x="14568" y="11642"/>
                    <a:pt x="14383" y="11642"/>
                  </a:cubicBezTo>
                  <a:cubicBezTo>
                    <a:pt x="14308" y="11642"/>
                    <a:pt x="14242" y="11664"/>
                    <a:pt x="14187" y="11702"/>
                  </a:cubicBezTo>
                  <a:lnTo>
                    <a:pt x="9886" y="7410"/>
                  </a:lnTo>
                  <a:lnTo>
                    <a:pt x="9869" y="7393"/>
                  </a:lnTo>
                  <a:lnTo>
                    <a:pt x="6444" y="7393"/>
                  </a:lnTo>
                  <a:lnTo>
                    <a:pt x="5726" y="6675"/>
                  </a:lnTo>
                  <a:lnTo>
                    <a:pt x="5726" y="5632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1" name="Google Shape;4051;p39"/>
            <p:cNvSpPr/>
            <p:nvPr/>
          </p:nvSpPr>
          <p:spPr>
            <a:xfrm>
              <a:off x="1729550" y="2124325"/>
              <a:ext cx="19750" cy="19825"/>
            </a:xfrm>
            <a:custGeom>
              <a:avLst/>
              <a:gdLst/>
              <a:ahLst/>
              <a:cxnLst/>
              <a:rect l="l" t="t" r="r" b="b"/>
              <a:pathLst>
                <a:path w="790" h="793" extrusionOk="0">
                  <a:moveTo>
                    <a:pt x="395" y="0"/>
                  </a:moveTo>
                  <a:cubicBezTo>
                    <a:pt x="177" y="0"/>
                    <a:pt x="0" y="180"/>
                    <a:pt x="0" y="398"/>
                  </a:cubicBezTo>
                  <a:cubicBezTo>
                    <a:pt x="0" y="616"/>
                    <a:pt x="177" y="793"/>
                    <a:pt x="395" y="793"/>
                  </a:cubicBezTo>
                  <a:cubicBezTo>
                    <a:pt x="613" y="793"/>
                    <a:pt x="790" y="616"/>
                    <a:pt x="790" y="398"/>
                  </a:cubicBezTo>
                  <a:cubicBezTo>
                    <a:pt x="790" y="180"/>
                    <a:pt x="613" y="0"/>
                    <a:pt x="395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2" name="Google Shape;4052;p39"/>
            <p:cNvSpPr/>
            <p:nvPr/>
          </p:nvSpPr>
          <p:spPr>
            <a:xfrm>
              <a:off x="1754325" y="2149225"/>
              <a:ext cx="16925" cy="16950"/>
            </a:xfrm>
            <a:custGeom>
              <a:avLst/>
              <a:gdLst/>
              <a:ahLst/>
              <a:cxnLst/>
              <a:rect l="l" t="t" r="r" b="b"/>
              <a:pathLst>
                <a:path w="677" h="678" extrusionOk="0">
                  <a:moveTo>
                    <a:pt x="340" y="120"/>
                  </a:moveTo>
                  <a:cubicBezTo>
                    <a:pt x="461" y="120"/>
                    <a:pt x="558" y="216"/>
                    <a:pt x="558" y="340"/>
                  </a:cubicBezTo>
                  <a:cubicBezTo>
                    <a:pt x="560" y="462"/>
                    <a:pt x="461" y="559"/>
                    <a:pt x="340" y="559"/>
                  </a:cubicBezTo>
                  <a:cubicBezTo>
                    <a:pt x="218" y="559"/>
                    <a:pt x="119" y="462"/>
                    <a:pt x="119" y="340"/>
                  </a:cubicBezTo>
                  <a:cubicBezTo>
                    <a:pt x="119" y="219"/>
                    <a:pt x="218" y="120"/>
                    <a:pt x="340" y="120"/>
                  </a:cubicBezTo>
                  <a:close/>
                  <a:moveTo>
                    <a:pt x="340" y="1"/>
                  </a:moveTo>
                  <a:cubicBezTo>
                    <a:pt x="152" y="1"/>
                    <a:pt x="0" y="153"/>
                    <a:pt x="0" y="338"/>
                  </a:cubicBezTo>
                  <a:cubicBezTo>
                    <a:pt x="0" y="525"/>
                    <a:pt x="152" y="677"/>
                    <a:pt x="340" y="677"/>
                  </a:cubicBezTo>
                  <a:cubicBezTo>
                    <a:pt x="525" y="677"/>
                    <a:pt x="676" y="525"/>
                    <a:pt x="676" y="338"/>
                  </a:cubicBezTo>
                  <a:cubicBezTo>
                    <a:pt x="676" y="153"/>
                    <a:pt x="525" y="1"/>
                    <a:pt x="340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3" name="Google Shape;4053;p39"/>
            <p:cNvSpPr/>
            <p:nvPr/>
          </p:nvSpPr>
          <p:spPr>
            <a:xfrm>
              <a:off x="1467700" y="1889200"/>
              <a:ext cx="136950" cy="182975"/>
            </a:xfrm>
            <a:custGeom>
              <a:avLst/>
              <a:gdLst/>
              <a:ahLst/>
              <a:cxnLst/>
              <a:rect l="l" t="t" r="r" b="b"/>
              <a:pathLst>
                <a:path w="5478" h="7319" extrusionOk="0">
                  <a:moveTo>
                    <a:pt x="5138" y="6761"/>
                  </a:moveTo>
                  <a:cubicBezTo>
                    <a:pt x="5260" y="6761"/>
                    <a:pt x="5359" y="6860"/>
                    <a:pt x="5359" y="6982"/>
                  </a:cubicBezTo>
                  <a:cubicBezTo>
                    <a:pt x="5359" y="7103"/>
                    <a:pt x="5260" y="7203"/>
                    <a:pt x="5138" y="7203"/>
                  </a:cubicBezTo>
                  <a:cubicBezTo>
                    <a:pt x="5017" y="7203"/>
                    <a:pt x="4917" y="7103"/>
                    <a:pt x="4917" y="6982"/>
                  </a:cubicBezTo>
                  <a:cubicBezTo>
                    <a:pt x="4917" y="6860"/>
                    <a:pt x="5017" y="6761"/>
                    <a:pt x="5138" y="6761"/>
                  </a:cubicBezTo>
                  <a:close/>
                  <a:moveTo>
                    <a:pt x="84" y="0"/>
                  </a:moveTo>
                  <a:lnTo>
                    <a:pt x="1" y="83"/>
                  </a:lnTo>
                  <a:lnTo>
                    <a:pt x="5080" y="5157"/>
                  </a:lnTo>
                  <a:lnTo>
                    <a:pt x="5080" y="6648"/>
                  </a:lnTo>
                  <a:cubicBezTo>
                    <a:pt x="4923" y="6675"/>
                    <a:pt x="4801" y="6813"/>
                    <a:pt x="4801" y="6982"/>
                  </a:cubicBezTo>
                  <a:cubicBezTo>
                    <a:pt x="4801" y="7167"/>
                    <a:pt x="4953" y="7318"/>
                    <a:pt x="5138" y="7318"/>
                  </a:cubicBezTo>
                  <a:cubicBezTo>
                    <a:pt x="5326" y="7318"/>
                    <a:pt x="5478" y="7167"/>
                    <a:pt x="5478" y="6982"/>
                  </a:cubicBezTo>
                  <a:cubicBezTo>
                    <a:pt x="5478" y="6813"/>
                    <a:pt x="5356" y="6675"/>
                    <a:pt x="5199" y="6648"/>
                  </a:cubicBezTo>
                  <a:lnTo>
                    <a:pt x="5199" y="5107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4" name="Google Shape;4054;p39"/>
            <p:cNvSpPr/>
            <p:nvPr/>
          </p:nvSpPr>
          <p:spPr>
            <a:xfrm>
              <a:off x="2292900" y="1611075"/>
              <a:ext cx="17000" cy="16925"/>
            </a:xfrm>
            <a:custGeom>
              <a:avLst/>
              <a:gdLst/>
              <a:ahLst/>
              <a:cxnLst/>
              <a:rect l="l" t="t" r="r" b="b"/>
              <a:pathLst>
                <a:path w="680" h="677" extrusionOk="0">
                  <a:moveTo>
                    <a:pt x="340" y="119"/>
                  </a:moveTo>
                  <a:cubicBezTo>
                    <a:pt x="461" y="119"/>
                    <a:pt x="560" y="219"/>
                    <a:pt x="560" y="340"/>
                  </a:cubicBezTo>
                  <a:cubicBezTo>
                    <a:pt x="560" y="462"/>
                    <a:pt x="461" y="561"/>
                    <a:pt x="340" y="561"/>
                  </a:cubicBezTo>
                  <a:cubicBezTo>
                    <a:pt x="218" y="561"/>
                    <a:pt x="119" y="462"/>
                    <a:pt x="119" y="340"/>
                  </a:cubicBezTo>
                  <a:cubicBezTo>
                    <a:pt x="119" y="219"/>
                    <a:pt x="218" y="119"/>
                    <a:pt x="340" y="119"/>
                  </a:cubicBezTo>
                  <a:close/>
                  <a:moveTo>
                    <a:pt x="340" y="1"/>
                  </a:moveTo>
                  <a:cubicBezTo>
                    <a:pt x="152" y="1"/>
                    <a:pt x="0" y="152"/>
                    <a:pt x="0" y="340"/>
                  </a:cubicBezTo>
                  <a:cubicBezTo>
                    <a:pt x="0" y="525"/>
                    <a:pt x="152" y="677"/>
                    <a:pt x="340" y="677"/>
                  </a:cubicBezTo>
                  <a:cubicBezTo>
                    <a:pt x="527" y="677"/>
                    <a:pt x="679" y="525"/>
                    <a:pt x="679" y="340"/>
                  </a:cubicBezTo>
                  <a:cubicBezTo>
                    <a:pt x="679" y="152"/>
                    <a:pt x="527" y="1"/>
                    <a:pt x="340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5" name="Google Shape;4055;p39"/>
            <p:cNvSpPr/>
            <p:nvPr/>
          </p:nvSpPr>
          <p:spPr>
            <a:xfrm>
              <a:off x="1478875" y="1479550"/>
              <a:ext cx="477800" cy="641750"/>
            </a:xfrm>
            <a:custGeom>
              <a:avLst/>
              <a:gdLst/>
              <a:ahLst/>
              <a:cxnLst/>
              <a:rect l="l" t="t" r="r" b="b"/>
              <a:pathLst>
                <a:path w="19112" h="25670" extrusionOk="0">
                  <a:moveTo>
                    <a:pt x="18775" y="25112"/>
                  </a:moveTo>
                  <a:cubicBezTo>
                    <a:pt x="18897" y="25112"/>
                    <a:pt x="18996" y="25212"/>
                    <a:pt x="18996" y="25333"/>
                  </a:cubicBezTo>
                  <a:cubicBezTo>
                    <a:pt x="18996" y="25455"/>
                    <a:pt x="18897" y="25554"/>
                    <a:pt x="18775" y="25554"/>
                  </a:cubicBezTo>
                  <a:cubicBezTo>
                    <a:pt x="18654" y="25554"/>
                    <a:pt x="18554" y="25455"/>
                    <a:pt x="18554" y="25333"/>
                  </a:cubicBezTo>
                  <a:cubicBezTo>
                    <a:pt x="18554" y="25212"/>
                    <a:pt x="18654" y="25112"/>
                    <a:pt x="18775" y="25112"/>
                  </a:cubicBezTo>
                  <a:close/>
                  <a:moveTo>
                    <a:pt x="1" y="0"/>
                  </a:moveTo>
                  <a:lnTo>
                    <a:pt x="1" y="119"/>
                  </a:lnTo>
                  <a:lnTo>
                    <a:pt x="2690" y="119"/>
                  </a:lnTo>
                  <a:lnTo>
                    <a:pt x="3385" y="823"/>
                  </a:lnTo>
                  <a:lnTo>
                    <a:pt x="3385" y="10051"/>
                  </a:lnTo>
                  <a:lnTo>
                    <a:pt x="18496" y="25140"/>
                  </a:lnTo>
                  <a:cubicBezTo>
                    <a:pt x="18460" y="25195"/>
                    <a:pt x="18436" y="25261"/>
                    <a:pt x="18436" y="25333"/>
                  </a:cubicBezTo>
                  <a:cubicBezTo>
                    <a:pt x="18436" y="25518"/>
                    <a:pt x="18587" y="25670"/>
                    <a:pt x="18775" y="25670"/>
                  </a:cubicBezTo>
                  <a:cubicBezTo>
                    <a:pt x="18960" y="25670"/>
                    <a:pt x="19112" y="25518"/>
                    <a:pt x="19112" y="25333"/>
                  </a:cubicBezTo>
                  <a:cubicBezTo>
                    <a:pt x="19112" y="25145"/>
                    <a:pt x="18960" y="24994"/>
                    <a:pt x="18775" y="24994"/>
                  </a:cubicBezTo>
                  <a:cubicBezTo>
                    <a:pt x="18703" y="24994"/>
                    <a:pt x="18637" y="25018"/>
                    <a:pt x="18582" y="25057"/>
                  </a:cubicBezTo>
                  <a:lnTo>
                    <a:pt x="3501" y="10004"/>
                  </a:lnTo>
                  <a:lnTo>
                    <a:pt x="3501" y="773"/>
                  </a:lnTo>
                  <a:lnTo>
                    <a:pt x="2739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6" name="Google Shape;4056;p39"/>
            <p:cNvSpPr/>
            <p:nvPr/>
          </p:nvSpPr>
          <p:spPr>
            <a:xfrm>
              <a:off x="1467775" y="1794925"/>
              <a:ext cx="496025" cy="426050"/>
            </a:xfrm>
            <a:custGeom>
              <a:avLst/>
              <a:gdLst/>
              <a:ahLst/>
              <a:cxnLst/>
              <a:rect l="l" t="t" r="r" b="b"/>
              <a:pathLst>
                <a:path w="19841" h="17042" extrusionOk="0">
                  <a:moveTo>
                    <a:pt x="332" y="1"/>
                  </a:moveTo>
                  <a:lnTo>
                    <a:pt x="1" y="335"/>
                  </a:lnTo>
                  <a:lnTo>
                    <a:pt x="8691" y="8961"/>
                  </a:lnTo>
                  <a:lnTo>
                    <a:pt x="11368" y="8961"/>
                  </a:lnTo>
                  <a:lnTo>
                    <a:pt x="19053" y="16591"/>
                  </a:lnTo>
                  <a:cubicBezTo>
                    <a:pt x="19051" y="16608"/>
                    <a:pt x="19048" y="16627"/>
                    <a:pt x="19048" y="16644"/>
                  </a:cubicBezTo>
                  <a:cubicBezTo>
                    <a:pt x="19048" y="16864"/>
                    <a:pt x="19225" y="17041"/>
                    <a:pt x="19443" y="17041"/>
                  </a:cubicBezTo>
                  <a:cubicBezTo>
                    <a:pt x="19661" y="17041"/>
                    <a:pt x="19840" y="16864"/>
                    <a:pt x="19840" y="16644"/>
                  </a:cubicBezTo>
                  <a:cubicBezTo>
                    <a:pt x="19837" y="16425"/>
                    <a:pt x="19661" y="16249"/>
                    <a:pt x="19443" y="16249"/>
                  </a:cubicBezTo>
                  <a:cubicBezTo>
                    <a:pt x="19423" y="16249"/>
                    <a:pt x="19404" y="16252"/>
                    <a:pt x="19385" y="16254"/>
                  </a:cubicBezTo>
                  <a:lnTo>
                    <a:pt x="11561" y="8489"/>
                  </a:lnTo>
                  <a:lnTo>
                    <a:pt x="8884" y="8489"/>
                  </a:lnTo>
                  <a:lnTo>
                    <a:pt x="332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7" name="Google Shape;4057;p39"/>
            <p:cNvSpPr/>
            <p:nvPr/>
          </p:nvSpPr>
          <p:spPr>
            <a:xfrm>
              <a:off x="1707600" y="2102300"/>
              <a:ext cx="16925" cy="16950"/>
            </a:xfrm>
            <a:custGeom>
              <a:avLst/>
              <a:gdLst/>
              <a:ahLst/>
              <a:cxnLst/>
              <a:rect l="l" t="t" r="r" b="b"/>
              <a:pathLst>
                <a:path w="677" h="678" extrusionOk="0">
                  <a:moveTo>
                    <a:pt x="337" y="117"/>
                  </a:moveTo>
                  <a:cubicBezTo>
                    <a:pt x="461" y="117"/>
                    <a:pt x="558" y="216"/>
                    <a:pt x="558" y="338"/>
                  </a:cubicBezTo>
                  <a:cubicBezTo>
                    <a:pt x="558" y="459"/>
                    <a:pt x="461" y="558"/>
                    <a:pt x="337" y="558"/>
                  </a:cubicBezTo>
                  <a:cubicBezTo>
                    <a:pt x="216" y="558"/>
                    <a:pt x="119" y="459"/>
                    <a:pt x="119" y="338"/>
                  </a:cubicBezTo>
                  <a:cubicBezTo>
                    <a:pt x="119" y="216"/>
                    <a:pt x="216" y="117"/>
                    <a:pt x="337" y="117"/>
                  </a:cubicBezTo>
                  <a:close/>
                  <a:moveTo>
                    <a:pt x="337" y="1"/>
                  </a:moveTo>
                  <a:cubicBezTo>
                    <a:pt x="152" y="1"/>
                    <a:pt x="0" y="153"/>
                    <a:pt x="0" y="338"/>
                  </a:cubicBezTo>
                  <a:cubicBezTo>
                    <a:pt x="0" y="525"/>
                    <a:pt x="152" y="677"/>
                    <a:pt x="337" y="677"/>
                  </a:cubicBezTo>
                  <a:cubicBezTo>
                    <a:pt x="525" y="677"/>
                    <a:pt x="677" y="525"/>
                    <a:pt x="677" y="338"/>
                  </a:cubicBezTo>
                  <a:cubicBezTo>
                    <a:pt x="677" y="153"/>
                    <a:pt x="525" y="1"/>
                    <a:pt x="337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8" name="Google Shape;4058;p39"/>
            <p:cNvSpPr/>
            <p:nvPr/>
          </p:nvSpPr>
          <p:spPr>
            <a:xfrm>
              <a:off x="2694325" y="1972500"/>
              <a:ext cx="284150" cy="305875"/>
            </a:xfrm>
            <a:custGeom>
              <a:avLst/>
              <a:gdLst/>
              <a:ahLst/>
              <a:cxnLst/>
              <a:rect l="l" t="t" r="r" b="b"/>
              <a:pathLst>
                <a:path w="11366" h="12235" extrusionOk="0">
                  <a:moveTo>
                    <a:pt x="338" y="11677"/>
                  </a:moveTo>
                  <a:cubicBezTo>
                    <a:pt x="459" y="11677"/>
                    <a:pt x="558" y="11777"/>
                    <a:pt x="558" y="11898"/>
                  </a:cubicBezTo>
                  <a:cubicBezTo>
                    <a:pt x="558" y="12019"/>
                    <a:pt x="459" y="12119"/>
                    <a:pt x="338" y="12119"/>
                  </a:cubicBezTo>
                  <a:cubicBezTo>
                    <a:pt x="216" y="12119"/>
                    <a:pt x="117" y="12019"/>
                    <a:pt x="117" y="11898"/>
                  </a:cubicBezTo>
                  <a:cubicBezTo>
                    <a:pt x="117" y="11777"/>
                    <a:pt x="216" y="11677"/>
                    <a:pt x="338" y="11677"/>
                  </a:cubicBezTo>
                  <a:close/>
                  <a:moveTo>
                    <a:pt x="4296" y="0"/>
                  </a:moveTo>
                  <a:lnTo>
                    <a:pt x="3603" y="699"/>
                  </a:lnTo>
                  <a:lnTo>
                    <a:pt x="3603" y="5124"/>
                  </a:lnTo>
                  <a:lnTo>
                    <a:pt x="296" y="8453"/>
                  </a:lnTo>
                  <a:lnTo>
                    <a:pt x="280" y="8469"/>
                  </a:lnTo>
                  <a:lnTo>
                    <a:pt x="280" y="11564"/>
                  </a:lnTo>
                  <a:cubicBezTo>
                    <a:pt x="122" y="11594"/>
                    <a:pt x="1" y="11732"/>
                    <a:pt x="1" y="11898"/>
                  </a:cubicBezTo>
                  <a:cubicBezTo>
                    <a:pt x="1" y="12083"/>
                    <a:pt x="153" y="12235"/>
                    <a:pt x="338" y="12235"/>
                  </a:cubicBezTo>
                  <a:cubicBezTo>
                    <a:pt x="525" y="12235"/>
                    <a:pt x="677" y="12083"/>
                    <a:pt x="677" y="11898"/>
                  </a:cubicBezTo>
                  <a:cubicBezTo>
                    <a:pt x="677" y="11732"/>
                    <a:pt x="556" y="11594"/>
                    <a:pt x="398" y="11564"/>
                  </a:cubicBezTo>
                  <a:lnTo>
                    <a:pt x="398" y="8519"/>
                  </a:lnTo>
                  <a:lnTo>
                    <a:pt x="3719" y="5171"/>
                  </a:lnTo>
                  <a:lnTo>
                    <a:pt x="3719" y="748"/>
                  </a:lnTo>
                  <a:lnTo>
                    <a:pt x="4346" y="119"/>
                  </a:lnTo>
                  <a:lnTo>
                    <a:pt x="11366" y="119"/>
                  </a:lnTo>
                  <a:lnTo>
                    <a:pt x="11366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9" name="Google Shape;4059;p39"/>
            <p:cNvSpPr/>
            <p:nvPr/>
          </p:nvSpPr>
          <p:spPr>
            <a:xfrm>
              <a:off x="2883975" y="2012650"/>
              <a:ext cx="19775" cy="19850"/>
            </a:xfrm>
            <a:custGeom>
              <a:avLst/>
              <a:gdLst/>
              <a:ahLst/>
              <a:cxnLst/>
              <a:rect l="l" t="t" r="r" b="b"/>
              <a:pathLst>
                <a:path w="791" h="794" extrusionOk="0">
                  <a:moveTo>
                    <a:pt x="395" y="1"/>
                  </a:moveTo>
                  <a:cubicBezTo>
                    <a:pt x="177" y="1"/>
                    <a:pt x="1" y="178"/>
                    <a:pt x="1" y="398"/>
                  </a:cubicBezTo>
                  <a:cubicBezTo>
                    <a:pt x="1" y="616"/>
                    <a:pt x="177" y="793"/>
                    <a:pt x="395" y="793"/>
                  </a:cubicBezTo>
                  <a:cubicBezTo>
                    <a:pt x="613" y="793"/>
                    <a:pt x="790" y="616"/>
                    <a:pt x="790" y="398"/>
                  </a:cubicBezTo>
                  <a:cubicBezTo>
                    <a:pt x="790" y="178"/>
                    <a:pt x="613" y="1"/>
                    <a:pt x="395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0" name="Google Shape;4060;p39"/>
            <p:cNvSpPr/>
            <p:nvPr/>
          </p:nvSpPr>
          <p:spPr>
            <a:xfrm>
              <a:off x="2855125" y="2014100"/>
              <a:ext cx="16950" cy="16950"/>
            </a:xfrm>
            <a:custGeom>
              <a:avLst/>
              <a:gdLst/>
              <a:ahLst/>
              <a:cxnLst/>
              <a:rect l="l" t="t" r="r" b="b"/>
              <a:pathLst>
                <a:path w="678" h="678" extrusionOk="0">
                  <a:moveTo>
                    <a:pt x="340" y="117"/>
                  </a:moveTo>
                  <a:cubicBezTo>
                    <a:pt x="462" y="117"/>
                    <a:pt x="561" y="216"/>
                    <a:pt x="561" y="338"/>
                  </a:cubicBezTo>
                  <a:cubicBezTo>
                    <a:pt x="561" y="462"/>
                    <a:pt x="462" y="558"/>
                    <a:pt x="340" y="558"/>
                  </a:cubicBezTo>
                  <a:cubicBezTo>
                    <a:pt x="219" y="558"/>
                    <a:pt x="119" y="459"/>
                    <a:pt x="119" y="338"/>
                  </a:cubicBezTo>
                  <a:cubicBezTo>
                    <a:pt x="119" y="216"/>
                    <a:pt x="219" y="117"/>
                    <a:pt x="340" y="117"/>
                  </a:cubicBezTo>
                  <a:close/>
                  <a:moveTo>
                    <a:pt x="340" y="1"/>
                  </a:moveTo>
                  <a:cubicBezTo>
                    <a:pt x="153" y="1"/>
                    <a:pt x="1" y="153"/>
                    <a:pt x="1" y="338"/>
                  </a:cubicBezTo>
                  <a:cubicBezTo>
                    <a:pt x="1" y="525"/>
                    <a:pt x="153" y="677"/>
                    <a:pt x="340" y="677"/>
                  </a:cubicBezTo>
                  <a:cubicBezTo>
                    <a:pt x="525" y="677"/>
                    <a:pt x="677" y="525"/>
                    <a:pt x="677" y="338"/>
                  </a:cubicBezTo>
                  <a:cubicBezTo>
                    <a:pt x="677" y="153"/>
                    <a:pt x="525" y="1"/>
                    <a:pt x="340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1" name="Google Shape;4061;p39"/>
            <p:cNvSpPr/>
            <p:nvPr/>
          </p:nvSpPr>
          <p:spPr>
            <a:xfrm>
              <a:off x="2504275" y="1775475"/>
              <a:ext cx="497125" cy="627900"/>
            </a:xfrm>
            <a:custGeom>
              <a:avLst/>
              <a:gdLst/>
              <a:ahLst/>
              <a:cxnLst/>
              <a:rect l="l" t="t" r="r" b="b"/>
              <a:pathLst>
                <a:path w="19885" h="25116" extrusionOk="0">
                  <a:moveTo>
                    <a:pt x="19550" y="0"/>
                  </a:moveTo>
                  <a:lnTo>
                    <a:pt x="15318" y="4262"/>
                  </a:lnTo>
                  <a:lnTo>
                    <a:pt x="8448" y="4262"/>
                  </a:lnTo>
                  <a:lnTo>
                    <a:pt x="161" y="12613"/>
                  </a:lnTo>
                  <a:lnTo>
                    <a:pt x="161" y="24403"/>
                  </a:lnTo>
                  <a:cubicBezTo>
                    <a:pt x="64" y="24477"/>
                    <a:pt x="0" y="24591"/>
                    <a:pt x="0" y="24720"/>
                  </a:cubicBezTo>
                  <a:cubicBezTo>
                    <a:pt x="0" y="24938"/>
                    <a:pt x="177" y="25115"/>
                    <a:pt x="395" y="25115"/>
                  </a:cubicBezTo>
                  <a:cubicBezTo>
                    <a:pt x="616" y="25115"/>
                    <a:pt x="793" y="24938"/>
                    <a:pt x="793" y="24720"/>
                  </a:cubicBezTo>
                  <a:cubicBezTo>
                    <a:pt x="793" y="24591"/>
                    <a:pt x="729" y="24477"/>
                    <a:pt x="633" y="24403"/>
                  </a:cubicBezTo>
                  <a:lnTo>
                    <a:pt x="633" y="12806"/>
                  </a:lnTo>
                  <a:lnTo>
                    <a:pt x="8644" y="4734"/>
                  </a:lnTo>
                  <a:lnTo>
                    <a:pt x="15514" y="4734"/>
                  </a:lnTo>
                  <a:lnTo>
                    <a:pt x="19884" y="331"/>
                  </a:lnTo>
                  <a:lnTo>
                    <a:pt x="19550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2" name="Google Shape;4062;p39"/>
            <p:cNvSpPr/>
            <p:nvPr/>
          </p:nvSpPr>
          <p:spPr>
            <a:xfrm>
              <a:off x="2824900" y="2014100"/>
              <a:ext cx="16925" cy="16950"/>
            </a:xfrm>
            <a:custGeom>
              <a:avLst/>
              <a:gdLst/>
              <a:ahLst/>
              <a:cxnLst/>
              <a:rect l="l" t="t" r="r" b="b"/>
              <a:pathLst>
                <a:path w="677" h="678" extrusionOk="0">
                  <a:moveTo>
                    <a:pt x="340" y="117"/>
                  </a:moveTo>
                  <a:cubicBezTo>
                    <a:pt x="462" y="117"/>
                    <a:pt x="561" y="216"/>
                    <a:pt x="561" y="338"/>
                  </a:cubicBezTo>
                  <a:cubicBezTo>
                    <a:pt x="558" y="462"/>
                    <a:pt x="462" y="558"/>
                    <a:pt x="340" y="558"/>
                  </a:cubicBezTo>
                  <a:cubicBezTo>
                    <a:pt x="219" y="558"/>
                    <a:pt x="119" y="459"/>
                    <a:pt x="119" y="338"/>
                  </a:cubicBezTo>
                  <a:cubicBezTo>
                    <a:pt x="119" y="216"/>
                    <a:pt x="219" y="117"/>
                    <a:pt x="340" y="117"/>
                  </a:cubicBezTo>
                  <a:close/>
                  <a:moveTo>
                    <a:pt x="340" y="1"/>
                  </a:moveTo>
                  <a:cubicBezTo>
                    <a:pt x="153" y="1"/>
                    <a:pt x="1" y="153"/>
                    <a:pt x="1" y="338"/>
                  </a:cubicBezTo>
                  <a:cubicBezTo>
                    <a:pt x="1" y="525"/>
                    <a:pt x="153" y="677"/>
                    <a:pt x="340" y="677"/>
                  </a:cubicBezTo>
                  <a:cubicBezTo>
                    <a:pt x="525" y="677"/>
                    <a:pt x="677" y="525"/>
                    <a:pt x="677" y="338"/>
                  </a:cubicBezTo>
                  <a:cubicBezTo>
                    <a:pt x="677" y="153"/>
                    <a:pt x="525" y="1"/>
                    <a:pt x="340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3" name="Google Shape;4063;p39"/>
            <p:cNvSpPr/>
            <p:nvPr/>
          </p:nvSpPr>
          <p:spPr>
            <a:xfrm>
              <a:off x="2670875" y="1949175"/>
              <a:ext cx="307600" cy="329200"/>
            </a:xfrm>
            <a:custGeom>
              <a:avLst/>
              <a:gdLst/>
              <a:ahLst/>
              <a:cxnLst/>
              <a:rect l="l" t="t" r="r" b="b"/>
              <a:pathLst>
                <a:path w="12304" h="13168" extrusionOk="0">
                  <a:moveTo>
                    <a:pt x="337" y="12610"/>
                  </a:moveTo>
                  <a:cubicBezTo>
                    <a:pt x="458" y="12610"/>
                    <a:pt x="558" y="12710"/>
                    <a:pt x="558" y="12831"/>
                  </a:cubicBezTo>
                  <a:cubicBezTo>
                    <a:pt x="558" y="12952"/>
                    <a:pt x="458" y="13052"/>
                    <a:pt x="337" y="13052"/>
                  </a:cubicBezTo>
                  <a:cubicBezTo>
                    <a:pt x="216" y="13052"/>
                    <a:pt x="116" y="12952"/>
                    <a:pt x="116" y="12831"/>
                  </a:cubicBezTo>
                  <a:cubicBezTo>
                    <a:pt x="116" y="12710"/>
                    <a:pt x="216" y="12610"/>
                    <a:pt x="337" y="12610"/>
                  </a:cubicBezTo>
                  <a:close/>
                  <a:moveTo>
                    <a:pt x="4928" y="0"/>
                  </a:moveTo>
                  <a:lnTo>
                    <a:pt x="3603" y="1336"/>
                  </a:lnTo>
                  <a:lnTo>
                    <a:pt x="3603" y="5761"/>
                  </a:lnTo>
                  <a:lnTo>
                    <a:pt x="296" y="9091"/>
                  </a:lnTo>
                  <a:lnTo>
                    <a:pt x="279" y="9107"/>
                  </a:lnTo>
                  <a:lnTo>
                    <a:pt x="279" y="12497"/>
                  </a:lnTo>
                  <a:cubicBezTo>
                    <a:pt x="119" y="12527"/>
                    <a:pt x="0" y="12665"/>
                    <a:pt x="0" y="12831"/>
                  </a:cubicBezTo>
                  <a:cubicBezTo>
                    <a:pt x="0" y="13016"/>
                    <a:pt x="152" y="13168"/>
                    <a:pt x="337" y="13168"/>
                  </a:cubicBezTo>
                  <a:cubicBezTo>
                    <a:pt x="525" y="13168"/>
                    <a:pt x="677" y="13016"/>
                    <a:pt x="677" y="12831"/>
                  </a:cubicBezTo>
                  <a:cubicBezTo>
                    <a:pt x="677" y="12665"/>
                    <a:pt x="555" y="12527"/>
                    <a:pt x="398" y="12497"/>
                  </a:cubicBezTo>
                  <a:lnTo>
                    <a:pt x="398" y="9157"/>
                  </a:lnTo>
                  <a:lnTo>
                    <a:pt x="3719" y="5808"/>
                  </a:lnTo>
                  <a:lnTo>
                    <a:pt x="3719" y="1383"/>
                  </a:lnTo>
                  <a:lnTo>
                    <a:pt x="4977" y="116"/>
                  </a:lnTo>
                  <a:lnTo>
                    <a:pt x="12304" y="116"/>
                  </a:lnTo>
                  <a:lnTo>
                    <a:pt x="12304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4" name="Google Shape;4064;p39"/>
            <p:cNvSpPr/>
            <p:nvPr/>
          </p:nvSpPr>
          <p:spPr>
            <a:xfrm>
              <a:off x="2647325" y="1851175"/>
              <a:ext cx="330400" cy="427275"/>
            </a:xfrm>
            <a:custGeom>
              <a:avLst/>
              <a:gdLst/>
              <a:ahLst/>
              <a:cxnLst/>
              <a:rect l="l" t="t" r="r" b="b"/>
              <a:pathLst>
                <a:path w="13216" h="17091" extrusionOk="0">
                  <a:moveTo>
                    <a:pt x="340" y="16530"/>
                  </a:moveTo>
                  <a:cubicBezTo>
                    <a:pt x="462" y="16530"/>
                    <a:pt x="561" y="16630"/>
                    <a:pt x="561" y="16751"/>
                  </a:cubicBezTo>
                  <a:cubicBezTo>
                    <a:pt x="561" y="16872"/>
                    <a:pt x="462" y="16972"/>
                    <a:pt x="340" y="16972"/>
                  </a:cubicBezTo>
                  <a:cubicBezTo>
                    <a:pt x="219" y="16972"/>
                    <a:pt x="120" y="16872"/>
                    <a:pt x="120" y="16751"/>
                  </a:cubicBezTo>
                  <a:cubicBezTo>
                    <a:pt x="120" y="16630"/>
                    <a:pt x="219" y="16530"/>
                    <a:pt x="340" y="16530"/>
                  </a:cubicBezTo>
                  <a:close/>
                  <a:moveTo>
                    <a:pt x="13133" y="0"/>
                  </a:moveTo>
                  <a:lnTo>
                    <a:pt x="10173" y="2984"/>
                  </a:lnTo>
                  <a:lnTo>
                    <a:pt x="5577" y="2984"/>
                  </a:lnTo>
                  <a:lnTo>
                    <a:pt x="3614" y="4964"/>
                  </a:lnTo>
                  <a:lnTo>
                    <a:pt x="3614" y="9389"/>
                  </a:lnTo>
                  <a:lnTo>
                    <a:pt x="291" y="12735"/>
                  </a:lnTo>
                  <a:lnTo>
                    <a:pt x="282" y="16420"/>
                  </a:lnTo>
                  <a:cubicBezTo>
                    <a:pt x="122" y="16447"/>
                    <a:pt x="1" y="16585"/>
                    <a:pt x="1" y="16751"/>
                  </a:cubicBezTo>
                  <a:cubicBezTo>
                    <a:pt x="1" y="16939"/>
                    <a:pt x="153" y="17091"/>
                    <a:pt x="340" y="17091"/>
                  </a:cubicBezTo>
                  <a:cubicBezTo>
                    <a:pt x="528" y="17091"/>
                    <a:pt x="680" y="16939"/>
                    <a:pt x="680" y="16751"/>
                  </a:cubicBezTo>
                  <a:cubicBezTo>
                    <a:pt x="680" y="16585"/>
                    <a:pt x="559" y="16447"/>
                    <a:pt x="401" y="16417"/>
                  </a:cubicBezTo>
                  <a:lnTo>
                    <a:pt x="409" y="12784"/>
                  </a:lnTo>
                  <a:lnTo>
                    <a:pt x="3730" y="9436"/>
                  </a:lnTo>
                  <a:lnTo>
                    <a:pt x="3730" y="5011"/>
                  </a:lnTo>
                  <a:lnTo>
                    <a:pt x="5627" y="3103"/>
                  </a:lnTo>
                  <a:lnTo>
                    <a:pt x="10220" y="3103"/>
                  </a:lnTo>
                  <a:lnTo>
                    <a:pt x="13215" y="86"/>
                  </a:lnTo>
                  <a:lnTo>
                    <a:pt x="13133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5" name="Google Shape;4065;p39"/>
            <p:cNvSpPr/>
            <p:nvPr/>
          </p:nvSpPr>
          <p:spPr>
            <a:xfrm>
              <a:off x="2414275" y="1478925"/>
              <a:ext cx="324450" cy="777500"/>
            </a:xfrm>
            <a:custGeom>
              <a:avLst/>
              <a:gdLst/>
              <a:ahLst/>
              <a:cxnLst/>
              <a:rect l="l" t="t" r="r" b="b"/>
              <a:pathLst>
                <a:path w="12978" h="31100" extrusionOk="0">
                  <a:moveTo>
                    <a:pt x="340" y="30540"/>
                  </a:moveTo>
                  <a:cubicBezTo>
                    <a:pt x="462" y="30540"/>
                    <a:pt x="561" y="30639"/>
                    <a:pt x="561" y="30760"/>
                  </a:cubicBezTo>
                  <a:cubicBezTo>
                    <a:pt x="561" y="30882"/>
                    <a:pt x="462" y="30981"/>
                    <a:pt x="340" y="30981"/>
                  </a:cubicBezTo>
                  <a:cubicBezTo>
                    <a:pt x="219" y="30981"/>
                    <a:pt x="119" y="30882"/>
                    <a:pt x="119" y="30760"/>
                  </a:cubicBezTo>
                  <a:cubicBezTo>
                    <a:pt x="119" y="30639"/>
                    <a:pt x="219" y="30540"/>
                    <a:pt x="340" y="30540"/>
                  </a:cubicBezTo>
                  <a:close/>
                  <a:moveTo>
                    <a:pt x="12895" y="0"/>
                  </a:moveTo>
                  <a:lnTo>
                    <a:pt x="4834" y="8097"/>
                  </a:lnTo>
                  <a:lnTo>
                    <a:pt x="4818" y="8116"/>
                  </a:lnTo>
                  <a:lnTo>
                    <a:pt x="4818" y="15097"/>
                  </a:lnTo>
                  <a:lnTo>
                    <a:pt x="953" y="18979"/>
                  </a:lnTo>
                  <a:lnTo>
                    <a:pt x="953" y="24364"/>
                  </a:lnTo>
                  <a:lnTo>
                    <a:pt x="282" y="25041"/>
                  </a:lnTo>
                  <a:lnTo>
                    <a:pt x="282" y="30429"/>
                  </a:lnTo>
                  <a:cubicBezTo>
                    <a:pt x="122" y="30457"/>
                    <a:pt x="1" y="30595"/>
                    <a:pt x="1" y="30760"/>
                  </a:cubicBezTo>
                  <a:cubicBezTo>
                    <a:pt x="1" y="30948"/>
                    <a:pt x="153" y="31100"/>
                    <a:pt x="340" y="31100"/>
                  </a:cubicBezTo>
                  <a:cubicBezTo>
                    <a:pt x="528" y="31100"/>
                    <a:pt x="680" y="30948"/>
                    <a:pt x="680" y="30760"/>
                  </a:cubicBezTo>
                  <a:cubicBezTo>
                    <a:pt x="680" y="30595"/>
                    <a:pt x="558" y="30457"/>
                    <a:pt x="398" y="30429"/>
                  </a:cubicBezTo>
                  <a:lnTo>
                    <a:pt x="398" y="25090"/>
                  </a:lnTo>
                  <a:lnTo>
                    <a:pt x="1072" y="24414"/>
                  </a:lnTo>
                  <a:lnTo>
                    <a:pt x="1072" y="19028"/>
                  </a:lnTo>
                  <a:lnTo>
                    <a:pt x="4936" y="15147"/>
                  </a:lnTo>
                  <a:lnTo>
                    <a:pt x="4936" y="8163"/>
                  </a:lnTo>
                  <a:lnTo>
                    <a:pt x="12978" y="83"/>
                  </a:lnTo>
                  <a:lnTo>
                    <a:pt x="12895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6" name="Google Shape;4066;p39"/>
            <p:cNvSpPr/>
            <p:nvPr/>
          </p:nvSpPr>
          <p:spPr>
            <a:xfrm>
              <a:off x="2294950" y="1643925"/>
              <a:ext cx="112925" cy="685675"/>
            </a:xfrm>
            <a:custGeom>
              <a:avLst/>
              <a:gdLst/>
              <a:ahLst/>
              <a:cxnLst/>
              <a:rect l="l" t="t" r="r" b="b"/>
              <a:pathLst>
                <a:path w="4517" h="27427" extrusionOk="0">
                  <a:moveTo>
                    <a:pt x="338" y="26866"/>
                  </a:moveTo>
                  <a:cubicBezTo>
                    <a:pt x="462" y="26866"/>
                    <a:pt x="558" y="26965"/>
                    <a:pt x="558" y="27087"/>
                  </a:cubicBezTo>
                  <a:cubicBezTo>
                    <a:pt x="558" y="27208"/>
                    <a:pt x="462" y="27307"/>
                    <a:pt x="338" y="27307"/>
                  </a:cubicBezTo>
                  <a:cubicBezTo>
                    <a:pt x="216" y="27307"/>
                    <a:pt x="120" y="27208"/>
                    <a:pt x="120" y="27087"/>
                  </a:cubicBezTo>
                  <a:cubicBezTo>
                    <a:pt x="120" y="26965"/>
                    <a:pt x="216" y="26866"/>
                    <a:pt x="338" y="26866"/>
                  </a:cubicBezTo>
                  <a:close/>
                  <a:moveTo>
                    <a:pt x="4398" y="1"/>
                  </a:moveTo>
                  <a:lnTo>
                    <a:pt x="4398" y="6093"/>
                  </a:lnTo>
                  <a:lnTo>
                    <a:pt x="1097" y="9408"/>
                  </a:lnTo>
                  <a:lnTo>
                    <a:pt x="1077" y="9425"/>
                  </a:lnTo>
                  <a:lnTo>
                    <a:pt x="1077" y="19592"/>
                  </a:lnTo>
                  <a:lnTo>
                    <a:pt x="280" y="20392"/>
                  </a:lnTo>
                  <a:lnTo>
                    <a:pt x="280" y="26755"/>
                  </a:lnTo>
                  <a:cubicBezTo>
                    <a:pt x="122" y="26783"/>
                    <a:pt x="1" y="26921"/>
                    <a:pt x="1" y="27087"/>
                  </a:cubicBezTo>
                  <a:cubicBezTo>
                    <a:pt x="1" y="27274"/>
                    <a:pt x="153" y="27426"/>
                    <a:pt x="340" y="27426"/>
                  </a:cubicBezTo>
                  <a:cubicBezTo>
                    <a:pt x="525" y="27426"/>
                    <a:pt x="677" y="27274"/>
                    <a:pt x="677" y="27087"/>
                  </a:cubicBezTo>
                  <a:cubicBezTo>
                    <a:pt x="677" y="26921"/>
                    <a:pt x="556" y="26783"/>
                    <a:pt x="398" y="26755"/>
                  </a:cubicBezTo>
                  <a:lnTo>
                    <a:pt x="398" y="20442"/>
                  </a:lnTo>
                  <a:lnTo>
                    <a:pt x="1196" y="19639"/>
                  </a:lnTo>
                  <a:lnTo>
                    <a:pt x="1196" y="9475"/>
                  </a:lnTo>
                  <a:lnTo>
                    <a:pt x="4500" y="6159"/>
                  </a:lnTo>
                  <a:lnTo>
                    <a:pt x="4517" y="6143"/>
                  </a:lnTo>
                  <a:lnTo>
                    <a:pt x="4517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7" name="Google Shape;4067;p39"/>
            <p:cNvSpPr/>
            <p:nvPr/>
          </p:nvSpPr>
          <p:spPr>
            <a:xfrm>
              <a:off x="2319325" y="978025"/>
              <a:ext cx="44250" cy="465925"/>
            </a:xfrm>
            <a:custGeom>
              <a:avLst/>
              <a:gdLst/>
              <a:ahLst/>
              <a:cxnLst/>
              <a:rect l="l" t="t" r="r" b="b"/>
              <a:pathLst>
                <a:path w="1770" h="18637" extrusionOk="0">
                  <a:moveTo>
                    <a:pt x="1430" y="18076"/>
                  </a:moveTo>
                  <a:cubicBezTo>
                    <a:pt x="1552" y="18076"/>
                    <a:pt x="1651" y="18176"/>
                    <a:pt x="1651" y="18297"/>
                  </a:cubicBezTo>
                  <a:cubicBezTo>
                    <a:pt x="1651" y="18419"/>
                    <a:pt x="1552" y="18518"/>
                    <a:pt x="1430" y="18518"/>
                  </a:cubicBezTo>
                  <a:cubicBezTo>
                    <a:pt x="1309" y="18518"/>
                    <a:pt x="1209" y="18419"/>
                    <a:pt x="1209" y="18297"/>
                  </a:cubicBezTo>
                  <a:cubicBezTo>
                    <a:pt x="1209" y="18176"/>
                    <a:pt x="1309" y="18076"/>
                    <a:pt x="1430" y="18076"/>
                  </a:cubicBezTo>
                  <a:close/>
                  <a:moveTo>
                    <a:pt x="0" y="1"/>
                  </a:moveTo>
                  <a:lnTo>
                    <a:pt x="0" y="9461"/>
                  </a:lnTo>
                  <a:lnTo>
                    <a:pt x="1372" y="10822"/>
                  </a:lnTo>
                  <a:lnTo>
                    <a:pt x="1372" y="17966"/>
                  </a:lnTo>
                  <a:cubicBezTo>
                    <a:pt x="1212" y="17993"/>
                    <a:pt x="1093" y="18131"/>
                    <a:pt x="1093" y="18297"/>
                  </a:cubicBezTo>
                  <a:cubicBezTo>
                    <a:pt x="1093" y="18485"/>
                    <a:pt x="1245" y="18637"/>
                    <a:pt x="1430" y="18637"/>
                  </a:cubicBezTo>
                  <a:cubicBezTo>
                    <a:pt x="1618" y="18637"/>
                    <a:pt x="1770" y="18485"/>
                    <a:pt x="1770" y="18297"/>
                  </a:cubicBezTo>
                  <a:cubicBezTo>
                    <a:pt x="1770" y="18131"/>
                    <a:pt x="1648" y="17993"/>
                    <a:pt x="1491" y="17966"/>
                  </a:cubicBezTo>
                  <a:lnTo>
                    <a:pt x="1491" y="10772"/>
                  </a:lnTo>
                  <a:lnTo>
                    <a:pt x="119" y="9411"/>
                  </a:lnTo>
                  <a:lnTo>
                    <a:pt x="119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8" name="Google Shape;4068;p39"/>
            <p:cNvSpPr/>
            <p:nvPr/>
          </p:nvSpPr>
          <p:spPr>
            <a:xfrm>
              <a:off x="2383650" y="1447800"/>
              <a:ext cx="355075" cy="632575"/>
            </a:xfrm>
            <a:custGeom>
              <a:avLst/>
              <a:gdLst/>
              <a:ahLst/>
              <a:cxnLst/>
              <a:rect l="l" t="t" r="r" b="b"/>
              <a:pathLst>
                <a:path w="14203" h="25303" extrusionOk="0">
                  <a:moveTo>
                    <a:pt x="340" y="24743"/>
                  </a:moveTo>
                  <a:cubicBezTo>
                    <a:pt x="461" y="24743"/>
                    <a:pt x="558" y="24842"/>
                    <a:pt x="558" y="24963"/>
                  </a:cubicBezTo>
                  <a:cubicBezTo>
                    <a:pt x="558" y="25085"/>
                    <a:pt x="461" y="25184"/>
                    <a:pt x="340" y="25184"/>
                  </a:cubicBezTo>
                  <a:cubicBezTo>
                    <a:pt x="218" y="25184"/>
                    <a:pt x="119" y="25085"/>
                    <a:pt x="119" y="24963"/>
                  </a:cubicBezTo>
                  <a:cubicBezTo>
                    <a:pt x="119" y="24842"/>
                    <a:pt x="218" y="24743"/>
                    <a:pt x="340" y="24743"/>
                  </a:cubicBezTo>
                  <a:close/>
                  <a:moveTo>
                    <a:pt x="14120" y="0"/>
                  </a:moveTo>
                  <a:lnTo>
                    <a:pt x="5115" y="9046"/>
                  </a:lnTo>
                  <a:lnTo>
                    <a:pt x="5099" y="9063"/>
                  </a:lnTo>
                  <a:lnTo>
                    <a:pt x="5099" y="16044"/>
                  </a:lnTo>
                  <a:lnTo>
                    <a:pt x="1234" y="19926"/>
                  </a:lnTo>
                  <a:lnTo>
                    <a:pt x="1234" y="21275"/>
                  </a:lnTo>
                  <a:lnTo>
                    <a:pt x="279" y="22236"/>
                  </a:lnTo>
                  <a:lnTo>
                    <a:pt x="279" y="24632"/>
                  </a:lnTo>
                  <a:cubicBezTo>
                    <a:pt x="122" y="24660"/>
                    <a:pt x="0" y="24798"/>
                    <a:pt x="0" y="24963"/>
                  </a:cubicBezTo>
                  <a:cubicBezTo>
                    <a:pt x="0" y="25151"/>
                    <a:pt x="152" y="25303"/>
                    <a:pt x="337" y="25303"/>
                  </a:cubicBezTo>
                  <a:cubicBezTo>
                    <a:pt x="525" y="25303"/>
                    <a:pt x="676" y="25151"/>
                    <a:pt x="676" y="24963"/>
                  </a:cubicBezTo>
                  <a:cubicBezTo>
                    <a:pt x="676" y="24798"/>
                    <a:pt x="555" y="24660"/>
                    <a:pt x="398" y="24632"/>
                  </a:cubicBezTo>
                  <a:lnTo>
                    <a:pt x="398" y="22286"/>
                  </a:lnTo>
                  <a:lnTo>
                    <a:pt x="1353" y="21325"/>
                  </a:lnTo>
                  <a:lnTo>
                    <a:pt x="1353" y="19975"/>
                  </a:lnTo>
                  <a:lnTo>
                    <a:pt x="5215" y="16094"/>
                  </a:lnTo>
                  <a:lnTo>
                    <a:pt x="5215" y="9110"/>
                  </a:lnTo>
                  <a:lnTo>
                    <a:pt x="14203" y="83"/>
                  </a:lnTo>
                  <a:lnTo>
                    <a:pt x="14120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9" name="Google Shape;4069;p39"/>
            <p:cNvSpPr/>
            <p:nvPr/>
          </p:nvSpPr>
          <p:spPr>
            <a:xfrm>
              <a:off x="2570600" y="2009975"/>
              <a:ext cx="134375" cy="180625"/>
            </a:xfrm>
            <a:custGeom>
              <a:avLst/>
              <a:gdLst/>
              <a:ahLst/>
              <a:cxnLst/>
              <a:rect l="l" t="t" r="r" b="b"/>
              <a:pathLst>
                <a:path w="5375" h="7225" extrusionOk="0">
                  <a:moveTo>
                    <a:pt x="340" y="6667"/>
                  </a:moveTo>
                  <a:cubicBezTo>
                    <a:pt x="461" y="6667"/>
                    <a:pt x="561" y="6766"/>
                    <a:pt x="561" y="6888"/>
                  </a:cubicBezTo>
                  <a:cubicBezTo>
                    <a:pt x="561" y="7009"/>
                    <a:pt x="461" y="7109"/>
                    <a:pt x="340" y="7109"/>
                  </a:cubicBezTo>
                  <a:cubicBezTo>
                    <a:pt x="218" y="7109"/>
                    <a:pt x="119" y="7009"/>
                    <a:pt x="119" y="6888"/>
                  </a:cubicBezTo>
                  <a:cubicBezTo>
                    <a:pt x="119" y="6766"/>
                    <a:pt x="218" y="6667"/>
                    <a:pt x="340" y="6667"/>
                  </a:cubicBezTo>
                  <a:close/>
                  <a:moveTo>
                    <a:pt x="5292" y="0"/>
                  </a:moveTo>
                  <a:lnTo>
                    <a:pt x="298" y="5033"/>
                  </a:lnTo>
                  <a:lnTo>
                    <a:pt x="282" y="5049"/>
                  </a:lnTo>
                  <a:lnTo>
                    <a:pt x="282" y="6554"/>
                  </a:lnTo>
                  <a:cubicBezTo>
                    <a:pt x="122" y="6581"/>
                    <a:pt x="0" y="6719"/>
                    <a:pt x="0" y="6888"/>
                  </a:cubicBezTo>
                  <a:cubicBezTo>
                    <a:pt x="0" y="7073"/>
                    <a:pt x="152" y="7224"/>
                    <a:pt x="340" y="7224"/>
                  </a:cubicBezTo>
                  <a:cubicBezTo>
                    <a:pt x="528" y="7224"/>
                    <a:pt x="679" y="7073"/>
                    <a:pt x="679" y="6888"/>
                  </a:cubicBezTo>
                  <a:cubicBezTo>
                    <a:pt x="679" y="6719"/>
                    <a:pt x="558" y="6581"/>
                    <a:pt x="398" y="6554"/>
                  </a:cubicBezTo>
                  <a:lnTo>
                    <a:pt x="398" y="5099"/>
                  </a:lnTo>
                  <a:lnTo>
                    <a:pt x="5375" y="83"/>
                  </a:lnTo>
                  <a:lnTo>
                    <a:pt x="5292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0" name="Google Shape;4070;p39"/>
            <p:cNvSpPr/>
            <p:nvPr/>
          </p:nvSpPr>
          <p:spPr>
            <a:xfrm>
              <a:off x="2598200" y="2046475"/>
              <a:ext cx="106775" cy="190075"/>
            </a:xfrm>
            <a:custGeom>
              <a:avLst/>
              <a:gdLst/>
              <a:ahLst/>
              <a:cxnLst/>
              <a:rect l="l" t="t" r="r" b="b"/>
              <a:pathLst>
                <a:path w="4271" h="7603" extrusionOk="0">
                  <a:moveTo>
                    <a:pt x="340" y="7045"/>
                  </a:moveTo>
                  <a:cubicBezTo>
                    <a:pt x="461" y="7045"/>
                    <a:pt x="561" y="7145"/>
                    <a:pt x="561" y="7266"/>
                  </a:cubicBezTo>
                  <a:cubicBezTo>
                    <a:pt x="561" y="7388"/>
                    <a:pt x="461" y="7487"/>
                    <a:pt x="340" y="7487"/>
                  </a:cubicBezTo>
                  <a:cubicBezTo>
                    <a:pt x="219" y="7487"/>
                    <a:pt x="119" y="7388"/>
                    <a:pt x="119" y="7266"/>
                  </a:cubicBezTo>
                  <a:cubicBezTo>
                    <a:pt x="119" y="7145"/>
                    <a:pt x="219" y="7045"/>
                    <a:pt x="340" y="7045"/>
                  </a:cubicBezTo>
                  <a:close/>
                  <a:moveTo>
                    <a:pt x="4188" y="1"/>
                  </a:moveTo>
                  <a:lnTo>
                    <a:pt x="299" y="3920"/>
                  </a:lnTo>
                  <a:lnTo>
                    <a:pt x="279" y="3937"/>
                  </a:lnTo>
                  <a:lnTo>
                    <a:pt x="279" y="6932"/>
                  </a:lnTo>
                  <a:cubicBezTo>
                    <a:pt x="122" y="6960"/>
                    <a:pt x="0" y="7098"/>
                    <a:pt x="0" y="7266"/>
                  </a:cubicBezTo>
                  <a:cubicBezTo>
                    <a:pt x="0" y="7451"/>
                    <a:pt x="152" y="7603"/>
                    <a:pt x="340" y="7603"/>
                  </a:cubicBezTo>
                  <a:cubicBezTo>
                    <a:pt x="525" y="7603"/>
                    <a:pt x="677" y="7451"/>
                    <a:pt x="677" y="7266"/>
                  </a:cubicBezTo>
                  <a:cubicBezTo>
                    <a:pt x="677" y="7101"/>
                    <a:pt x="558" y="6963"/>
                    <a:pt x="398" y="6935"/>
                  </a:cubicBezTo>
                  <a:lnTo>
                    <a:pt x="398" y="3987"/>
                  </a:lnTo>
                  <a:lnTo>
                    <a:pt x="4271" y="83"/>
                  </a:lnTo>
                  <a:lnTo>
                    <a:pt x="4188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1" name="Google Shape;4071;p39"/>
            <p:cNvSpPr/>
            <p:nvPr/>
          </p:nvSpPr>
          <p:spPr>
            <a:xfrm>
              <a:off x="2318275" y="2070425"/>
              <a:ext cx="36950" cy="307200"/>
            </a:xfrm>
            <a:custGeom>
              <a:avLst/>
              <a:gdLst/>
              <a:ahLst/>
              <a:cxnLst/>
              <a:rect l="l" t="t" r="r" b="b"/>
              <a:pathLst>
                <a:path w="1478" h="12288" extrusionOk="0">
                  <a:moveTo>
                    <a:pt x="1138" y="119"/>
                  </a:moveTo>
                  <a:cubicBezTo>
                    <a:pt x="1260" y="119"/>
                    <a:pt x="1359" y="219"/>
                    <a:pt x="1359" y="340"/>
                  </a:cubicBezTo>
                  <a:cubicBezTo>
                    <a:pt x="1359" y="461"/>
                    <a:pt x="1260" y="561"/>
                    <a:pt x="1138" y="561"/>
                  </a:cubicBezTo>
                  <a:cubicBezTo>
                    <a:pt x="1017" y="561"/>
                    <a:pt x="917" y="461"/>
                    <a:pt x="917" y="340"/>
                  </a:cubicBezTo>
                  <a:cubicBezTo>
                    <a:pt x="917" y="219"/>
                    <a:pt x="1017" y="119"/>
                    <a:pt x="1138" y="119"/>
                  </a:cubicBezTo>
                  <a:close/>
                  <a:moveTo>
                    <a:pt x="340" y="11727"/>
                  </a:moveTo>
                  <a:cubicBezTo>
                    <a:pt x="462" y="11727"/>
                    <a:pt x="561" y="11826"/>
                    <a:pt x="561" y="11948"/>
                  </a:cubicBezTo>
                  <a:cubicBezTo>
                    <a:pt x="561" y="12069"/>
                    <a:pt x="462" y="12169"/>
                    <a:pt x="340" y="12169"/>
                  </a:cubicBezTo>
                  <a:cubicBezTo>
                    <a:pt x="219" y="12169"/>
                    <a:pt x="120" y="12069"/>
                    <a:pt x="120" y="11948"/>
                  </a:cubicBezTo>
                  <a:cubicBezTo>
                    <a:pt x="120" y="11826"/>
                    <a:pt x="219" y="11727"/>
                    <a:pt x="340" y="11727"/>
                  </a:cubicBezTo>
                  <a:close/>
                  <a:moveTo>
                    <a:pt x="1138" y="0"/>
                  </a:moveTo>
                  <a:cubicBezTo>
                    <a:pt x="953" y="0"/>
                    <a:pt x="801" y="152"/>
                    <a:pt x="801" y="340"/>
                  </a:cubicBezTo>
                  <a:cubicBezTo>
                    <a:pt x="801" y="506"/>
                    <a:pt x="920" y="644"/>
                    <a:pt x="1080" y="671"/>
                  </a:cubicBezTo>
                  <a:lnTo>
                    <a:pt x="1080" y="2824"/>
                  </a:lnTo>
                  <a:lnTo>
                    <a:pt x="282" y="3628"/>
                  </a:lnTo>
                  <a:lnTo>
                    <a:pt x="282" y="11617"/>
                  </a:lnTo>
                  <a:cubicBezTo>
                    <a:pt x="122" y="11644"/>
                    <a:pt x="1" y="11782"/>
                    <a:pt x="1" y="11948"/>
                  </a:cubicBezTo>
                  <a:cubicBezTo>
                    <a:pt x="1" y="12136"/>
                    <a:pt x="153" y="12287"/>
                    <a:pt x="340" y="12287"/>
                  </a:cubicBezTo>
                  <a:cubicBezTo>
                    <a:pt x="528" y="12287"/>
                    <a:pt x="680" y="12136"/>
                    <a:pt x="680" y="11948"/>
                  </a:cubicBezTo>
                  <a:cubicBezTo>
                    <a:pt x="680" y="11782"/>
                    <a:pt x="558" y="11644"/>
                    <a:pt x="398" y="11617"/>
                  </a:cubicBezTo>
                  <a:lnTo>
                    <a:pt x="398" y="3675"/>
                  </a:lnTo>
                  <a:lnTo>
                    <a:pt x="1199" y="2874"/>
                  </a:lnTo>
                  <a:lnTo>
                    <a:pt x="1199" y="671"/>
                  </a:lnTo>
                  <a:cubicBezTo>
                    <a:pt x="1356" y="644"/>
                    <a:pt x="1478" y="506"/>
                    <a:pt x="1478" y="340"/>
                  </a:cubicBezTo>
                  <a:cubicBezTo>
                    <a:pt x="1478" y="152"/>
                    <a:pt x="1326" y="0"/>
                    <a:pt x="1138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2" name="Google Shape;4072;p39"/>
            <p:cNvSpPr/>
            <p:nvPr/>
          </p:nvSpPr>
          <p:spPr>
            <a:xfrm>
              <a:off x="2056800" y="1031225"/>
              <a:ext cx="185725" cy="1020175"/>
            </a:xfrm>
            <a:custGeom>
              <a:avLst/>
              <a:gdLst/>
              <a:ahLst/>
              <a:cxnLst/>
              <a:rect l="l" t="t" r="r" b="b"/>
              <a:pathLst>
                <a:path w="7429" h="40807" extrusionOk="0">
                  <a:moveTo>
                    <a:pt x="3641" y="120"/>
                  </a:moveTo>
                  <a:cubicBezTo>
                    <a:pt x="3763" y="120"/>
                    <a:pt x="3862" y="219"/>
                    <a:pt x="3862" y="340"/>
                  </a:cubicBezTo>
                  <a:cubicBezTo>
                    <a:pt x="3862" y="459"/>
                    <a:pt x="3763" y="559"/>
                    <a:pt x="3641" y="559"/>
                  </a:cubicBezTo>
                  <a:cubicBezTo>
                    <a:pt x="3520" y="559"/>
                    <a:pt x="3421" y="459"/>
                    <a:pt x="3421" y="340"/>
                  </a:cubicBezTo>
                  <a:cubicBezTo>
                    <a:pt x="3421" y="219"/>
                    <a:pt x="3520" y="120"/>
                    <a:pt x="3641" y="120"/>
                  </a:cubicBezTo>
                  <a:close/>
                  <a:moveTo>
                    <a:pt x="3641" y="1"/>
                  </a:moveTo>
                  <a:cubicBezTo>
                    <a:pt x="3457" y="1"/>
                    <a:pt x="3305" y="153"/>
                    <a:pt x="3305" y="340"/>
                  </a:cubicBezTo>
                  <a:cubicBezTo>
                    <a:pt x="3305" y="412"/>
                    <a:pt x="3327" y="478"/>
                    <a:pt x="3365" y="534"/>
                  </a:cubicBezTo>
                  <a:lnTo>
                    <a:pt x="0" y="3904"/>
                  </a:lnTo>
                  <a:lnTo>
                    <a:pt x="0" y="22284"/>
                  </a:lnTo>
                  <a:lnTo>
                    <a:pt x="1372" y="23645"/>
                  </a:lnTo>
                  <a:lnTo>
                    <a:pt x="1372" y="25930"/>
                  </a:lnTo>
                  <a:lnTo>
                    <a:pt x="7310" y="31860"/>
                  </a:lnTo>
                  <a:lnTo>
                    <a:pt x="7310" y="40807"/>
                  </a:lnTo>
                  <a:lnTo>
                    <a:pt x="7429" y="40807"/>
                  </a:lnTo>
                  <a:lnTo>
                    <a:pt x="7429" y="31810"/>
                  </a:lnTo>
                  <a:lnTo>
                    <a:pt x="1491" y="25883"/>
                  </a:lnTo>
                  <a:lnTo>
                    <a:pt x="1491" y="23595"/>
                  </a:lnTo>
                  <a:lnTo>
                    <a:pt x="119" y="22234"/>
                  </a:lnTo>
                  <a:lnTo>
                    <a:pt x="119" y="3954"/>
                  </a:lnTo>
                  <a:lnTo>
                    <a:pt x="3448" y="616"/>
                  </a:lnTo>
                  <a:cubicBezTo>
                    <a:pt x="3503" y="655"/>
                    <a:pt x="3570" y="677"/>
                    <a:pt x="3641" y="677"/>
                  </a:cubicBezTo>
                  <a:cubicBezTo>
                    <a:pt x="3829" y="677"/>
                    <a:pt x="3981" y="525"/>
                    <a:pt x="3981" y="340"/>
                  </a:cubicBezTo>
                  <a:cubicBezTo>
                    <a:pt x="3981" y="153"/>
                    <a:pt x="3829" y="1"/>
                    <a:pt x="3641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3" name="Google Shape;4073;p39"/>
            <p:cNvSpPr/>
            <p:nvPr/>
          </p:nvSpPr>
          <p:spPr>
            <a:xfrm>
              <a:off x="2103525" y="1076775"/>
              <a:ext cx="86150" cy="631775"/>
            </a:xfrm>
            <a:custGeom>
              <a:avLst/>
              <a:gdLst/>
              <a:ahLst/>
              <a:cxnLst/>
              <a:rect l="l" t="t" r="r" b="b"/>
              <a:pathLst>
                <a:path w="3446" h="25271" extrusionOk="0">
                  <a:moveTo>
                    <a:pt x="3106" y="24713"/>
                  </a:moveTo>
                  <a:cubicBezTo>
                    <a:pt x="3230" y="24713"/>
                    <a:pt x="3327" y="24809"/>
                    <a:pt x="3327" y="24934"/>
                  </a:cubicBezTo>
                  <a:cubicBezTo>
                    <a:pt x="3327" y="25055"/>
                    <a:pt x="3227" y="25154"/>
                    <a:pt x="3106" y="25154"/>
                  </a:cubicBezTo>
                  <a:cubicBezTo>
                    <a:pt x="2984" y="25154"/>
                    <a:pt x="2888" y="25055"/>
                    <a:pt x="2888" y="24934"/>
                  </a:cubicBezTo>
                  <a:cubicBezTo>
                    <a:pt x="2888" y="24812"/>
                    <a:pt x="2984" y="24713"/>
                    <a:pt x="3106" y="24713"/>
                  </a:cubicBezTo>
                  <a:close/>
                  <a:moveTo>
                    <a:pt x="2667" y="1"/>
                  </a:moveTo>
                  <a:lnTo>
                    <a:pt x="0" y="2673"/>
                  </a:lnTo>
                  <a:lnTo>
                    <a:pt x="0" y="19871"/>
                  </a:lnTo>
                  <a:lnTo>
                    <a:pt x="1408" y="21268"/>
                  </a:lnTo>
                  <a:lnTo>
                    <a:pt x="2289" y="21268"/>
                  </a:lnTo>
                  <a:lnTo>
                    <a:pt x="3048" y="22021"/>
                  </a:lnTo>
                  <a:lnTo>
                    <a:pt x="3048" y="24600"/>
                  </a:lnTo>
                  <a:cubicBezTo>
                    <a:pt x="2890" y="24627"/>
                    <a:pt x="2769" y="24765"/>
                    <a:pt x="2769" y="24934"/>
                  </a:cubicBezTo>
                  <a:cubicBezTo>
                    <a:pt x="2769" y="25119"/>
                    <a:pt x="2921" y="25270"/>
                    <a:pt x="3106" y="25270"/>
                  </a:cubicBezTo>
                  <a:cubicBezTo>
                    <a:pt x="3293" y="25270"/>
                    <a:pt x="3445" y="25119"/>
                    <a:pt x="3445" y="24934"/>
                  </a:cubicBezTo>
                  <a:cubicBezTo>
                    <a:pt x="3445" y="24765"/>
                    <a:pt x="3324" y="24627"/>
                    <a:pt x="3167" y="24600"/>
                  </a:cubicBezTo>
                  <a:lnTo>
                    <a:pt x="3167" y="21972"/>
                  </a:lnTo>
                  <a:lnTo>
                    <a:pt x="2338" y="21149"/>
                  </a:lnTo>
                  <a:lnTo>
                    <a:pt x="1455" y="21149"/>
                  </a:lnTo>
                  <a:lnTo>
                    <a:pt x="119" y="19821"/>
                  </a:lnTo>
                  <a:lnTo>
                    <a:pt x="119" y="2720"/>
                  </a:lnTo>
                  <a:lnTo>
                    <a:pt x="2750" y="84"/>
                  </a:lnTo>
                  <a:lnTo>
                    <a:pt x="2667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4" name="Google Shape;4074;p39"/>
            <p:cNvSpPr/>
            <p:nvPr/>
          </p:nvSpPr>
          <p:spPr>
            <a:xfrm>
              <a:off x="2292900" y="1580575"/>
              <a:ext cx="17000" cy="16925"/>
            </a:xfrm>
            <a:custGeom>
              <a:avLst/>
              <a:gdLst/>
              <a:ahLst/>
              <a:cxnLst/>
              <a:rect l="l" t="t" r="r" b="b"/>
              <a:pathLst>
                <a:path w="680" h="677" extrusionOk="0">
                  <a:moveTo>
                    <a:pt x="340" y="119"/>
                  </a:moveTo>
                  <a:cubicBezTo>
                    <a:pt x="461" y="119"/>
                    <a:pt x="560" y="219"/>
                    <a:pt x="560" y="340"/>
                  </a:cubicBezTo>
                  <a:cubicBezTo>
                    <a:pt x="560" y="461"/>
                    <a:pt x="461" y="561"/>
                    <a:pt x="340" y="561"/>
                  </a:cubicBezTo>
                  <a:cubicBezTo>
                    <a:pt x="218" y="561"/>
                    <a:pt x="119" y="461"/>
                    <a:pt x="119" y="340"/>
                  </a:cubicBezTo>
                  <a:cubicBezTo>
                    <a:pt x="119" y="219"/>
                    <a:pt x="218" y="119"/>
                    <a:pt x="340" y="119"/>
                  </a:cubicBezTo>
                  <a:close/>
                  <a:moveTo>
                    <a:pt x="340" y="0"/>
                  </a:moveTo>
                  <a:cubicBezTo>
                    <a:pt x="152" y="0"/>
                    <a:pt x="0" y="152"/>
                    <a:pt x="0" y="340"/>
                  </a:cubicBezTo>
                  <a:cubicBezTo>
                    <a:pt x="0" y="525"/>
                    <a:pt x="152" y="677"/>
                    <a:pt x="340" y="677"/>
                  </a:cubicBezTo>
                  <a:cubicBezTo>
                    <a:pt x="527" y="677"/>
                    <a:pt x="679" y="525"/>
                    <a:pt x="679" y="340"/>
                  </a:cubicBezTo>
                  <a:cubicBezTo>
                    <a:pt x="679" y="152"/>
                    <a:pt x="527" y="0"/>
                    <a:pt x="340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5" name="Google Shape;4075;p39"/>
            <p:cNvSpPr/>
            <p:nvPr/>
          </p:nvSpPr>
          <p:spPr>
            <a:xfrm>
              <a:off x="2080200" y="971125"/>
              <a:ext cx="169300" cy="833775"/>
            </a:xfrm>
            <a:custGeom>
              <a:avLst/>
              <a:gdLst/>
              <a:ahLst/>
              <a:cxnLst/>
              <a:rect l="l" t="t" r="r" b="b"/>
              <a:pathLst>
                <a:path w="6772" h="33351" extrusionOk="0">
                  <a:moveTo>
                    <a:pt x="6435" y="32792"/>
                  </a:moveTo>
                  <a:cubicBezTo>
                    <a:pt x="6556" y="32792"/>
                    <a:pt x="6656" y="32889"/>
                    <a:pt x="6656" y="33013"/>
                  </a:cubicBezTo>
                  <a:cubicBezTo>
                    <a:pt x="6656" y="33135"/>
                    <a:pt x="6556" y="33231"/>
                    <a:pt x="6435" y="33231"/>
                  </a:cubicBezTo>
                  <a:cubicBezTo>
                    <a:pt x="6313" y="33231"/>
                    <a:pt x="6214" y="33135"/>
                    <a:pt x="6214" y="33013"/>
                  </a:cubicBezTo>
                  <a:cubicBezTo>
                    <a:pt x="6214" y="32889"/>
                    <a:pt x="6313" y="32792"/>
                    <a:pt x="6435" y="32792"/>
                  </a:cubicBezTo>
                  <a:close/>
                  <a:moveTo>
                    <a:pt x="3583" y="1"/>
                  </a:moveTo>
                  <a:lnTo>
                    <a:pt x="3583" y="3012"/>
                  </a:lnTo>
                  <a:lnTo>
                    <a:pt x="0" y="6604"/>
                  </a:lnTo>
                  <a:lnTo>
                    <a:pt x="0" y="24392"/>
                  </a:lnTo>
                  <a:lnTo>
                    <a:pt x="1372" y="25753"/>
                  </a:lnTo>
                  <a:lnTo>
                    <a:pt x="1372" y="28042"/>
                  </a:lnTo>
                  <a:lnTo>
                    <a:pt x="6156" y="32817"/>
                  </a:lnTo>
                  <a:cubicBezTo>
                    <a:pt x="6117" y="32872"/>
                    <a:pt x="6095" y="32939"/>
                    <a:pt x="6095" y="33011"/>
                  </a:cubicBezTo>
                  <a:cubicBezTo>
                    <a:pt x="6095" y="33198"/>
                    <a:pt x="6247" y="33350"/>
                    <a:pt x="6435" y="33350"/>
                  </a:cubicBezTo>
                  <a:cubicBezTo>
                    <a:pt x="6620" y="33350"/>
                    <a:pt x="6772" y="33198"/>
                    <a:pt x="6772" y="33011"/>
                  </a:cubicBezTo>
                  <a:cubicBezTo>
                    <a:pt x="6772" y="32826"/>
                    <a:pt x="6620" y="32674"/>
                    <a:pt x="6435" y="32674"/>
                  </a:cubicBezTo>
                  <a:cubicBezTo>
                    <a:pt x="6363" y="32674"/>
                    <a:pt x="6294" y="32696"/>
                    <a:pt x="6239" y="32734"/>
                  </a:cubicBezTo>
                  <a:lnTo>
                    <a:pt x="1488" y="27992"/>
                  </a:lnTo>
                  <a:lnTo>
                    <a:pt x="1488" y="25703"/>
                  </a:lnTo>
                  <a:lnTo>
                    <a:pt x="116" y="24343"/>
                  </a:lnTo>
                  <a:lnTo>
                    <a:pt x="116" y="6653"/>
                  </a:lnTo>
                  <a:lnTo>
                    <a:pt x="3699" y="3062"/>
                  </a:lnTo>
                  <a:lnTo>
                    <a:pt x="3699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6" name="Google Shape;4076;p39"/>
            <p:cNvSpPr/>
            <p:nvPr/>
          </p:nvSpPr>
          <p:spPr>
            <a:xfrm>
              <a:off x="1955975" y="993200"/>
              <a:ext cx="192700" cy="1086025"/>
            </a:xfrm>
            <a:custGeom>
              <a:avLst/>
              <a:gdLst/>
              <a:ahLst/>
              <a:cxnLst/>
              <a:rect l="l" t="t" r="r" b="b"/>
              <a:pathLst>
                <a:path w="7708" h="43441" extrusionOk="0">
                  <a:moveTo>
                    <a:pt x="7368" y="42880"/>
                  </a:moveTo>
                  <a:cubicBezTo>
                    <a:pt x="7490" y="42880"/>
                    <a:pt x="7589" y="42979"/>
                    <a:pt x="7589" y="43100"/>
                  </a:cubicBezTo>
                  <a:cubicBezTo>
                    <a:pt x="7589" y="43222"/>
                    <a:pt x="7490" y="43321"/>
                    <a:pt x="7368" y="43321"/>
                  </a:cubicBezTo>
                  <a:cubicBezTo>
                    <a:pt x="7247" y="43321"/>
                    <a:pt x="7147" y="43222"/>
                    <a:pt x="7147" y="43100"/>
                  </a:cubicBezTo>
                  <a:cubicBezTo>
                    <a:pt x="7147" y="42979"/>
                    <a:pt x="7247" y="42880"/>
                    <a:pt x="7368" y="42880"/>
                  </a:cubicBezTo>
                  <a:close/>
                  <a:moveTo>
                    <a:pt x="1149" y="1"/>
                  </a:moveTo>
                  <a:lnTo>
                    <a:pt x="1149" y="4365"/>
                  </a:lnTo>
                  <a:lnTo>
                    <a:pt x="0" y="5519"/>
                  </a:lnTo>
                  <a:lnTo>
                    <a:pt x="0" y="25074"/>
                  </a:lnTo>
                  <a:lnTo>
                    <a:pt x="1372" y="26438"/>
                  </a:lnTo>
                  <a:lnTo>
                    <a:pt x="1372" y="28724"/>
                  </a:lnTo>
                  <a:lnTo>
                    <a:pt x="7310" y="34653"/>
                  </a:lnTo>
                  <a:lnTo>
                    <a:pt x="7310" y="42769"/>
                  </a:lnTo>
                  <a:cubicBezTo>
                    <a:pt x="7150" y="42797"/>
                    <a:pt x="7031" y="42935"/>
                    <a:pt x="7031" y="43100"/>
                  </a:cubicBezTo>
                  <a:cubicBezTo>
                    <a:pt x="7031" y="43288"/>
                    <a:pt x="7183" y="43440"/>
                    <a:pt x="7368" y="43440"/>
                  </a:cubicBezTo>
                  <a:cubicBezTo>
                    <a:pt x="7556" y="43440"/>
                    <a:pt x="7708" y="43288"/>
                    <a:pt x="7708" y="43100"/>
                  </a:cubicBezTo>
                  <a:cubicBezTo>
                    <a:pt x="7708" y="42935"/>
                    <a:pt x="7586" y="42797"/>
                    <a:pt x="7429" y="42769"/>
                  </a:cubicBezTo>
                  <a:lnTo>
                    <a:pt x="7429" y="34604"/>
                  </a:lnTo>
                  <a:lnTo>
                    <a:pt x="1488" y="28674"/>
                  </a:lnTo>
                  <a:lnTo>
                    <a:pt x="1488" y="26388"/>
                  </a:lnTo>
                  <a:lnTo>
                    <a:pt x="116" y="25025"/>
                  </a:lnTo>
                  <a:lnTo>
                    <a:pt x="116" y="5569"/>
                  </a:lnTo>
                  <a:lnTo>
                    <a:pt x="1265" y="4412"/>
                  </a:lnTo>
                  <a:lnTo>
                    <a:pt x="1265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7" name="Google Shape;4077;p39"/>
            <p:cNvSpPr/>
            <p:nvPr/>
          </p:nvSpPr>
          <p:spPr>
            <a:xfrm>
              <a:off x="1979300" y="985825"/>
              <a:ext cx="192700" cy="1116500"/>
            </a:xfrm>
            <a:custGeom>
              <a:avLst/>
              <a:gdLst/>
              <a:ahLst/>
              <a:cxnLst/>
              <a:rect l="l" t="t" r="r" b="b"/>
              <a:pathLst>
                <a:path w="7708" h="44660" extrusionOk="0">
                  <a:moveTo>
                    <a:pt x="7371" y="44102"/>
                  </a:moveTo>
                  <a:cubicBezTo>
                    <a:pt x="7492" y="44102"/>
                    <a:pt x="7592" y="44202"/>
                    <a:pt x="7592" y="44323"/>
                  </a:cubicBezTo>
                  <a:cubicBezTo>
                    <a:pt x="7592" y="44444"/>
                    <a:pt x="7492" y="44544"/>
                    <a:pt x="7371" y="44544"/>
                  </a:cubicBezTo>
                  <a:cubicBezTo>
                    <a:pt x="7249" y="44544"/>
                    <a:pt x="7150" y="44444"/>
                    <a:pt x="7150" y="44323"/>
                  </a:cubicBezTo>
                  <a:cubicBezTo>
                    <a:pt x="7150" y="44202"/>
                    <a:pt x="7249" y="44102"/>
                    <a:pt x="7371" y="44102"/>
                  </a:cubicBezTo>
                  <a:close/>
                  <a:moveTo>
                    <a:pt x="1149" y="0"/>
                  </a:moveTo>
                  <a:lnTo>
                    <a:pt x="1149" y="4953"/>
                  </a:lnTo>
                  <a:lnTo>
                    <a:pt x="0" y="6109"/>
                  </a:lnTo>
                  <a:lnTo>
                    <a:pt x="0" y="25077"/>
                  </a:lnTo>
                  <a:lnTo>
                    <a:pt x="1372" y="26438"/>
                  </a:lnTo>
                  <a:lnTo>
                    <a:pt x="1372" y="28723"/>
                  </a:lnTo>
                  <a:lnTo>
                    <a:pt x="7310" y="34653"/>
                  </a:lnTo>
                  <a:lnTo>
                    <a:pt x="7310" y="43989"/>
                  </a:lnTo>
                  <a:cubicBezTo>
                    <a:pt x="7153" y="44019"/>
                    <a:pt x="7031" y="44157"/>
                    <a:pt x="7031" y="44323"/>
                  </a:cubicBezTo>
                  <a:cubicBezTo>
                    <a:pt x="7031" y="44511"/>
                    <a:pt x="7183" y="44660"/>
                    <a:pt x="7371" y="44660"/>
                  </a:cubicBezTo>
                  <a:cubicBezTo>
                    <a:pt x="7556" y="44660"/>
                    <a:pt x="7708" y="44508"/>
                    <a:pt x="7708" y="44323"/>
                  </a:cubicBezTo>
                  <a:cubicBezTo>
                    <a:pt x="7708" y="44157"/>
                    <a:pt x="7586" y="44019"/>
                    <a:pt x="7429" y="43989"/>
                  </a:cubicBezTo>
                  <a:lnTo>
                    <a:pt x="7429" y="34603"/>
                  </a:lnTo>
                  <a:lnTo>
                    <a:pt x="1491" y="28677"/>
                  </a:lnTo>
                  <a:lnTo>
                    <a:pt x="1491" y="26388"/>
                  </a:lnTo>
                  <a:lnTo>
                    <a:pt x="119" y="25027"/>
                  </a:lnTo>
                  <a:lnTo>
                    <a:pt x="119" y="6159"/>
                  </a:lnTo>
                  <a:lnTo>
                    <a:pt x="1267" y="5003"/>
                  </a:lnTo>
                  <a:lnTo>
                    <a:pt x="1267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8" name="Google Shape;4078;p39"/>
            <p:cNvSpPr/>
            <p:nvPr/>
          </p:nvSpPr>
          <p:spPr>
            <a:xfrm>
              <a:off x="2002700" y="978500"/>
              <a:ext cx="185725" cy="1052000"/>
            </a:xfrm>
            <a:custGeom>
              <a:avLst/>
              <a:gdLst/>
              <a:ahLst/>
              <a:cxnLst/>
              <a:rect l="l" t="t" r="r" b="b"/>
              <a:pathLst>
                <a:path w="7429" h="42080" extrusionOk="0">
                  <a:moveTo>
                    <a:pt x="1146" y="1"/>
                  </a:moveTo>
                  <a:lnTo>
                    <a:pt x="1146" y="5541"/>
                  </a:lnTo>
                  <a:lnTo>
                    <a:pt x="0" y="6698"/>
                  </a:lnTo>
                  <a:lnTo>
                    <a:pt x="0" y="25074"/>
                  </a:lnTo>
                  <a:lnTo>
                    <a:pt x="1372" y="26435"/>
                  </a:lnTo>
                  <a:lnTo>
                    <a:pt x="1372" y="28724"/>
                  </a:lnTo>
                  <a:lnTo>
                    <a:pt x="7310" y="34651"/>
                  </a:lnTo>
                  <a:lnTo>
                    <a:pt x="7310" y="42079"/>
                  </a:lnTo>
                  <a:lnTo>
                    <a:pt x="7429" y="42079"/>
                  </a:lnTo>
                  <a:lnTo>
                    <a:pt x="7429" y="34604"/>
                  </a:lnTo>
                  <a:lnTo>
                    <a:pt x="1488" y="28674"/>
                  </a:lnTo>
                  <a:lnTo>
                    <a:pt x="1488" y="26386"/>
                  </a:lnTo>
                  <a:lnTo>
                    <a:pt x="116" y="25025"/>
                  </a:lnTo>
                  <a:lnTo>
                    <a:pt x="116" y="6745"/>
                  </a:lnTo>
                  <a:lnTo>
                    <a:pt x="1264" y="5591"/>
                  </a:lnTo>
                  <a:lnTo>
                    <a:pt x="1264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9" name="Google Shape;4079;p39"/>
            <p:cNvSpPr/>
            <p:nvPr/>
          </p:nvSpPr>
          <p:spPr>
            <a:xfrm>
              <a:off x="2314900" y="1643925"/>
              <a:ext cx="69600" cy="213900"/>
            </a:xfrm>
            <a:custGeom>
              <a:avLst/>
              <a:gdLst/>
              <a:ahLst/>
              <a:cxnLst/>
              <a:rect l="l" t="t" r="r" b="b"/>
              <a:pathLst>
                <a:path w="2784" h="8556" extrusionOk="0">
                  <a:moveTo>
                    <a:pt x="340" y="7998"/>
                  </a:moveTo>
                  <a:cubicBezTo>
                    <a:pt x="462" y="7998"/>
                    <a:pt x="561" y="8097"/>
                    <a:pt x="561" y="8219"/>
                  </a:cubicBezTo>
                  <a:cubicBezTo>
                    <a:pt x="561" y="8340"/>
                    <a:pt x="462" y="8439"/>
                    <a:pt x="340" y="8439"/>
                  </a:cubicBezTo>
                  <a:cubicBezTo>
                    <a:pt x="219" y="8439"/>
                    <a:pt x="119" y="8340"/>
                    <a:pt x="119" y="8219"/>
                  </a:cubicBezTo>
                  <a:cubicBezTo>
                    <a:pt x="119" y="8097"/>
                    <a:pt x="219" y="7998"/>
                    <a:pt x="340" y="7998"/>
                  </a:cubicBezTo>
                  <a:close/>
                  <a:moveTo>
                    <a:pt x="2667" y="1"/>
                  </a:moveTo>
                  <a:lnTo>
                    <a:pt x="2667" y="5798"/>
                  </a:lnTo>
                  <a:lnTo>
                    <a:pt x="533" y="7940"/>
                  </a:lnTo>
                  <a:cubicBezTo>
                    <a:pt x="478" y="7901"/>
                    <a:pt x="412" y="7879"/>
                    <a:pt x="340" y="7879"/>
                  </a:cubicBezTo>
                  <a:cubicBezTo>
                    <a:pt x="152" y="7879"/>
                    <a:pt x="1" y="8031"/>
                    <a:pt x="1" y="8219"/>
                  </a:cubicBezTo>
                  <a:cubicBezTo>
                    <a:pt x="1" y="8404"/>
                    <a:pt x="152" y="8555"/>
                    <a:pt x="340" y="8555"/>
                  </a:cubicBezTo>
                  <a:cubicBezTo>
                    <a:pt x="525" y="8555"/>
                    <a:pt x="677" y="8404"/>
                    <a:pt x="677" y="8219"/>
                  </a:cubicBezTo>
                  <a:cubicBezTo>
                    <a:pt x="677" y="8147"/>
                    <a:pt x="655" y="8078"/>
                    <a:pt x="616" y="8023"/>
                  </a:cubicBezTo>
                  <a:lnTo>
                    <a:pt x="2783" y="5847"/>
                  </a:lnTo>
                  <a:lnTo>
                    <a:pt x="2783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0" name="Google Shape;4080;p39"/>
            <p:cNvSpPr/>
            <p:nvPr/>
          </p:nvSpPr>
          <p:spPr>
            <a:xfrm>
              <a:off x="2219175" y="942900"/>
              <a:ext cx="620600" cy="657500"/>
            </a:xfrm>
            <a:custGeom>
              <a:avLst/>
              <a:gdLst/>
              <a:ahLst/>
              <a:cxnLst/>
              <a:rect l="l" t="t" r="r" b="b"/>
              <a:pathLst>
                <a:path w="24824" h="26300" extrusionOk="0">
                  <a:moveTo>
                    <a:pt x="20017" y="0"/>
                  </a:moveTo>
                  <a:lnTo>
                    <a:pt x="19686" y="337"/>
                  </a:lnTo>
                  <a:lnTo>
                    <a:pt x="24354" y="4969"/>
                  </a:lnTo>
                  <a:lnTo>
                    <a:pt x="24354" y="13033"/>
                  </a:lnTo>
                  <a:lnTo>
                    <a:pt x="19965" y="17452"/>
                  </a:lnTo>
                  <a:lnTo>
                    <a:pt x="18068" y="17452"/>
                  </a:lnTo>
                  <a:lnTo>
                    <a:pt x="9756" y="25828"/>
                  </a:lnTo>
                  <a:lnTo>
                    <a:pt x="7976" y="25828"/>
                  </a:lnTo>
                  <a:lnTo>
                    <a:pt x="6910" y="24770"/>
                  </a:lnTo>
                  <a:lnTo>
                    <a:pt x="6910" y="24053"/>
                  </a:lnTo>
                  <a:lnTo>
                    <a:pt x="785" y="17974"/>
                  </a:lnTo>
                  <a:cubicBezTo>
                    <a:pt x="788" y="17955"/>
                    <a:pt x="790" y="17938"/>
                    <a:pt x="790" y="17919"/>
                  </a:cubicBezTo>
                  <a:cubicBezTo>
                    <a:pt x="790" y="17701"/>
                    <a:pt x="614" y="17521"/>
                    <a:pt x="396" y="17521"/>
                  </a:cubicBezTo>
                  <a:cubicBezTo>
                    <a:pt x="177" y="17521"/>
                    <a:pt x="1" y="17701"/>
                    <a:pt x="1" y="17919"/>
                  </a:cubicBezTo>
                  <a:cubicBezTo>
                    <a:pt x="1" y="18137"/>
                    <a:pt x="177" y="18314"/>
                    <a:pt x="396" y="18314"/>
                  </a:cubicBezTo>
                  <a:cubicBezTo>
                    <a:pt x="415" y="18314"/>
                    <a:pt x="434" y="18311"/>
                    <a:pt x="454" y="18308"/>
                  </a:cubicBezTo>
                  <a:lnTo>
                    <a:pt x="6438" y="24249"/>
                  </a:lnTo>
                  <a:lnTo>
                    <a:pt x="6438" y="24966"/>
                  </a:lnTo>
                  <a:lnTo>
                    <a:pt x="7780" y="26300"/>
                  </a:lnTo>
                  <a:lnTo>
                    <a:pt x="9952" y="26300"/>
                  </a:lnTo>
                  <a:lnTo>
                    <a:pt x="18264" y="17924"/>
                  </a:lnTo>
                  <a:lnTo>
                    <a:pt x="20161" y="17924"/>
                  </a:lnTo>
                  <a:lnTo>
                    <a:pt x="24823" y="13226"/>
                  </a:lnTo>
                  <a:lnTo>
                    <a:pt x="24823" y="4773"/>
                  </a:lnTo>
                  <a:lnTo>
                    <a:pt x="20017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1" name="Google Shape;4081;p39"/>
            <p:cNvSpPr/>
            <p:nvPr/>
          </p:nvSpPr>
          <p:spPr>
            <a:xfrm>
              <a:off x="2314900" y="1643925"/>
              <a:ext cx="46275" cy="185800"/>
            </a:xfrm>
            <a:custGeom>
              <a:avLst/>
              <a:gdLst/>
              <a:ahLst/>
              <a:cxnLst/>
              <a:rect l="l" t="t" r="r" b="b"/>
              <a:pathLst>
                <a:path w="1851" h="7432" extrusionOk="0">
                  <a:moveTo>
                    <a:pt x="340" y="6874"/>
                  </a:moveTo>
                  <a:cubicBezTo>
                    <a:pt x="462" y="6874"/>
                    <a:pt x="561" y="6974"/>
                    <a:pt x="561" y="7095"/>
                  </a:cubicBezTo>
                  <a:cubicBezTo>
                    <a:pt x="561" y="7217"/>
                    <a:pt x="462" y="7316"/>
                    <a:pt x="340" y="7316"/>
                  </a:cubicBezTo>
                  <a:cubicBezTo>
                    <a:pt x="219" y="7316"/>
                    <a:pt x="119" y="7217"/>
                    <a:pt x="119" y="7095"/>
                  </a:cubicBezTo>
                  <a:cubicBezTo>
                    <a:pt x="119" y="6974"/>
                    <a:pt x="219" y="6874"/>
                    <a:pt x="340" y="6874"/>
                  </a:cubicBezTo>
                  <a:close/>
                  <a:moveTo>
                    <a:pt x="1731" y="1"/>
                  </a:moveTo>
                  <a:lnTo>
                    <a:pt x="1731" y="5505"/>
                  </a:lnTo>
                  <a:lnTo>
                    <a:pt x="522" y="6811"/>
                  </a:lnTo>
                  <a:cubicBezTo>
                    <a:pt x="470" y="6775"/>
                    <a:pt x="406" y="6756"/>
                    <a:pt x="340" y="6756"/>
                  </a:cubicBezTo>
                  <a:cubicBezTo>
                    <a:pt x="152" y="6756"/>
                    <a:pt x="1" y="6907"/>
                    <a:pt x="1" y="7095"/>
                  </a:cubicBezTo>
                  <a:cubicBezTo>
                    <a:pt x="1" y="7280"/>
                    <a:pt x="152" y="7432"/>
                    <a:pt x="340" y="7432"/>
                  </a:cubicBezTo>
                  <a:cubicBezTo>
                    <a:pt x="525" y="7432"/>
                    <a:pt x="677" y="7280"/>
                    <a:pt x="677" y="7095"/>
                  </a:cubicBezTo>
                  <a:cubicBezTo>
                    <a:pt x="677" y="7018"/>
                    <a:pt x="652" y="6949"/>
                    <a:pt x="608" y="6891"/>
                  </a:cubicBezTo>
                  <a:lnTo>
                    <a:pt x="1850" y="5552"/>
                  </a:lnTo>
                  <a:lnTo>
                    <a:pt x="1850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2" name="Google Shape;4082;p39"/>
            <p:cNvSpPr/>
            <p:nvPr/>
          </p:nvSpPr>
          <p:spPr>
            <a:xfrm>
              <a:off x="1462050" y="1917500"/>
              <a:ext cx="120650" cy="192425"/>
            </a:xfrm>
            <a:custGeom>
              <a:avLst/>
              <a:gdLst/>
              <a:ahLst/>
              <a:cxnLst/>
              <a:rect l="l" t="t" r="r" b="b"/>
              <a:pathLst>
                <a:path w="4826" h="7697" extrusionOk="0">
                  <a:moveTo>
                    <a:pt x="329" y="0"/>
                  </a:moveTo>
                  <a:lnTo>
                    <a:pt x="0" y="340"/>
                  </a:lnTo>
                  <a:lnTo>
                    <a:pt x="4196" y="4395"/>
                  </a:lnTo>
                  <a:lnTo>
                    <a:pt x="4196" y="6984"/>
                  </a:lnTo>
                  <a:cubicBezTo>
                    <a:pt x="4100" y="7059"/>
                    <a:pt x="4036" y="7172"/>
                    <a:pt x="4036" y="7302"/>
                  </a:cubicBezTo>
                  <a:cubicBezTo>
                    <a:pt x="4036" y="7520"/>
                    <a:pt x="4213" y="7696"/>
                    <a:pt x="4431" y="7696"/>
                  </a:cubicBezTo>
                  <a:cubicBezTo>
                    <a:pt x="4649" y="7696"/>
                    <a:pt x="4826" y="7520"/>
                    <a:pt x="4826" y="7302"/>
                  </a:cubicBezTo>
                  <a:cubicBezTo>
                    <a:pt x="4826" y="7172"/>
                    <a:pt x="4762" y="7059"/>
                    <a:pt x="4666" y="6987"/>
                  </a:cubicBezTo>
                  <a:lnTo>
                    <a:pt x="4666" y="4193"/>
                  </a:lnTo>
                  <a:lnTo>
                    <a:pt x="329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3" name="Google Shape;4083;p39"/>
            <p:cNvSpPr/>
            <p:nvPr/>
          </p:nvSpPr>
          <p:spPr>
            <a:xfrm>
              <a:off x="2272600" y="978500"/>
              <a:ext cx="44250" cy="418450"/>
            </a:xfrm>
            <a:custGeom>
              <a:avLst/>
              <a:gdLst/>
              <a:ahLst/>
              <a:cxnLst/>
              <a:rect l="l" t="t" r="r" b="b"/>
              <a:pathLst>
                <a:path w="1770" h="16738" extrusionOk="0">
                  <a:moveTo>
                    <a:pt x="1430" y="16180"/>
                  </a:moveTo>
                  <a:cubicBezTo>
                    <a:pt x="1552" y="16180"/>
                    <a:pt x="1651" y="16280"/>
                    <a:pt x="1651" y="16401"/>
                  </a:cubicBezTo>
                  <a:cubicBezTo>
                    <a:pt x="1651" y="16522"/>
                    <a:pt x="1552" y="16622"/>
                    <a:pt x="1430" y="16622"/>
                  </a:cubicBezTo>
                  <a:cubicBezTo>
                    <a:pt x="1309" y="16622"/>
                    <a:pt x="1210" y="16522"/>
                    <a:pt x="1210" y="16401"/>
                  </a:cubicBezTo>
                  <a:cubicBezTo>
                    <a:pt x="1210" y="16280"/>
                    <a:pt x="1309" y="16180"/>
                    <a:pt x="1430" y="16180"/>
                  </a:cubicBezTo>
                  <a:close/>
                  <a:moveTo>
                    <a:pt x="0" y="1"/>
                  </a:moveTo>
                  <a:lnTo>
                    <a:pt x="0" y="12282"/>
                  </a:lnTo>
                  <a:lnTo>
                    <a:pt x="1372" y="13643"/>
                  </a:lnTo>
                  <a:lnTo>
                    <a:pt x="1372" y="16067"/>
                  </a:lnTo>
                  <a:cubicBezTo>
                    <a:pt x="1212" y="16095"/>
                    <a:pt x="1094" y="16233"/>
                    <a:pt x="1094" y="16401"/>
                  </a:cubicBezTo>
                  <a:cubicBezTo>
                    <a:pt x="1094" y="16586"/>
                    <a:pt x="1245" y="16738"/>
                    <a:pt x="1430" y="16738"/>
                  </a:cubicBezTo>
                  <a:cubicBezTo>
                    <a:pt x="1618" y="16738"/>
                    <a:pt x="1770" y="16586"/>
                    <a:pt x="1770" y="16401"/>
                  </a:cubicBezTo>
                  <a:cubicBezTo>
                    <a:pt x="1770" y="16233"/>
                    <a:pt x="1648" y="16095"/>
                    <a:pt x="1491" y="16067"/>
                  </a:cubicBezTo>
                  <a:lnTo>
                    <a:pt x="1491" y="13596"/>
                  </a:lnTo>
                  <a:lnTo>
                    <a:pt x="119" y="12235"/>
                  </a:lnTo>
                  <a:lnTo>
                    <a:pt x="119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4" name="Google Shape;4084;p39"/>
            <p:cNvSpPr/>
            <p:nvPr/>
          </p:nvSpPr>
          <p:spPr>
            <a:xfrm>
              <a:off x="1932575" y="993200"/>
              <a:ext cx="192700" cy="1062825"/>
            </a:xfrm>
            <a:custGeom>
              <a:avLst/>
              <a:gdLst/>
              <a:ahLst/>
              <a:cxnLst/>
              <a:rect l="l" t="t" r="r" b="b"/>
              <a:pathLst>
                <a:path w="7708" h="42513" extrusionOk="0">
                  <a:moveTo>
                    <a:pt x="7371" y="41952"/>
                  </a:moveTo>
                  <a:cubicBezTo>
                    <a:pt x="7492" y="41952"/>
                    <a:pt x="7589" y="42051"/>
                    <a:pt x="7589" y="42173"/>
                  </a:cubicBezTo>
                  <a:cubicBezTo>
                    <a:pt x="7589" y="42294"/>
                    <a:pt x="7492" y="42394"/>
                    <a:pt x="7371" y="42394"/>
                  </a:cubicBezTo>
                  <a:cubicBezTo>
                    <a:pt x="7250" y="42394"/>
                    <a:pt x="7150" y="42294"/>
                    <a:pt x="7150" y="42173"/>
                  </a:cubicBezTo>
                  <a:cubicBezTo>
                    <a:pt x="7150" y="42051"/>
                    <a:pt x="7250" y="41952"/>
                    <a:pt x="7371" y="41952"/>
                  </a:cubicBezTo>
                  <a:close/>
                  <a:moveTo>
                    <a:pt x="1149" y="1"/>
                  </a:moveTo>
                  <a:lnTo>
                    <a:pt x="1149" y="4070"/>
                  </a:lnTo>
                  <a:lnTo>
                    <a:pt x="0" y="5226"/>
                  </a:lnTo>
                  <a:lnTo>
                    <a:pt x="0" y="25370"/>
                  </a:lnTo>
                  <a:lnTo>
                    <a:pt x="1372" y="26731"/>
                  </a:lnTo>
                  <a:lnTo>
                    <a:pt x="1372" y="29019"/>
                  </a:lnTo>
                  <a:lnTo>
                    <a:pt x="7310" y="34946"/>
                  </a:lnTo>
                  <a:lnTo>
                    <a:pt x="7310" y="41839"/>
                  </a:lnTo>
                  <a:cubicBezTo>
                    <a:pt x="7153" y="41869"/>
                    <a:pt x="7031" y="42007"/>
                    <a:pt x="7031" y="42173"/>
                  </a:cubicBezTo>
                  <a:cubicBezTo>
                    <a:pt x="7031" y="42361"/>
                    <a:pt x="7183" y="42512"/>
                    <a:pt x="7371" y="42512"/>
                  </a:cubicBezTo>
                  <a:cubicBezTo>
                    <a:pt x="7556" y="42512"/>
                    <a:pt x="7708" y="42361"/>
                    <a:pt x="7708" y="42173"/>
                  </a:cubicBezTo>
                  <a:cubicBezTo>
                    <a:pt x="7708" y="42007"/>
                    <a:pt x="7586" y="41869"/>
                    <a:pt x="7429" y="41839"/>
                  </a:cubicBezTo>
                  <a:lnTo>
                    <a:pt x="7429" y="34899"/>
                  </a:lnTo>
                  <a:lnTo>
                    <a:pt x="1491" y="28970"/>
                  </a:lnTo>
                  <a:lnTo>
                    <a:pt x="1491" y="26681"/>
                  </a:lnTo>
                  <a:lnTo>
                    <a:pt x="119" y="25320"/>
                  </a:lnTo>
                  <a:lnTo>
                    <a:pt x="119" y="5273"/>
                  </a:lnTo>
                  <a:lnTo>
                    <a:pt x="1265" y="4120"/>
                  </a:lnTo>
                  <a:lnTo>
                    <a:pt x="1265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5" name="Google Shape;4085;p39"/>
            <p:cNvSpPr/>
            <p:nvPr/>
          </p:nvSpPr>
          <p:spPr>
            <a:xfrm>
              <a:off x="2345275" y="1417575"/>
              <a:ext cx="393450" cy="629950"/>
            </a:xfrm>
            <a:custGeom>
              <a:avLst/>
              <a:gdLst/>
              <a:ahLst/>
              <a:cxnLst/>
              <a:rect l="l" t="t" r="r" b="b"/>
              <a:pathLst>
                <a:path w="15738" h="25198" extrusionOk="0">
                  <a:moveTo>
                    <a:pt x="15655" y="0"/>
                  </a:moveTo>
                  <a:lnTo>
                    <a:pt x="5731" y="9966"/>
                  </a:lnTo>
                  <a:lnTo>
                    <a:pt x="5714" y="9982"/>
                  </a:lnTo>
                  <a:lnTo>
                    <a:pt x="5714" y="16963"/>
                  </a:lnTo>
                  <a:lnTo>
                    <a:pt x="17" y="22689"/>
                  </a:lnTo>
                  <a:lnTo>
                    <a:pt x="0" y="22705"/>
                  </a:lnTo>
                  <a:lnTo>
                    <a:pt x="0" y="25198"/>
                  </a:lnTo>
                  <a:lnTo>
                    <a:pt x="119" y="25198"/>
                  </a:lnTo>
                  <a:lnTo>
                    <a:pt x="119" y="22752"/>
                  </a:lnTo>
                  <a:lnTo>
                    <a:pt x="5814" y="17030"/>
                  </a:lnTo>
                  <a:lnTo>
                    <a:pt x="5830" y="17013"/>
                  </a:lnTo>
                  <a:lnTo>
                    <a:pt x="5830" y="10029"/>
                  </a:lnTo>
                  <a:lnTo>
                    <a:pt x="15738" y="83"/>
                  </a:lnTo>
                  <a:lnTo>
                    <a:pt x="15655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6" name="Google Shape;4086;p39"/>
            <p:cNvSpPr/>
            <p:nvPr/>
          </p:nvSpPr>
          <p:spPr>
            <a:xfrm>
              <a:off x="2296000" y="978025"/>
              <a:ext cx="44175" cy="442475"/>
            </a:xfrm>
            <a:custGeom>
              <a:avLst/>
              <a:gdLst/>
              <a:ahLst/>
              <a:cxnLst/>
              <a:rect l="l" t="t" r="r" b="b"/>
              <a:pathLst>
                <a:path w="1767" h="17699" extrusionOk="0">
                  <a:moveTo>
                    <a:pt x="1430" y="17138"/>
                  </a:moveTo>
                  <a:cubicBezTo>
                    <a:pt x="1552" y="17138"/>
                    <a:pt x="1651" y="17237"/>
                    <a:pt x="1651" y="17359"/>
                  </a:cubicBezTo>
                  <a:cubicBezTo>
                    <a:pt x="1651" y="17480"/>
                    <a:pt x="1552" y="17579"/>
                    <a:pt x="1430" y="17579"/>
                  </a:cubicBezTo>
                  <a:cubicBezTo>
                    <a:pt x="1309" y="17579"/>
                    <a:pt x="1209" y="17480"/>
                    <a:pt x="1209" y="17359"/>
                  </a:cubicBezTo>
                  <a:cubicBezTo>
                    <a:pt x="1209" y="17237"/>
                    <a:pt x="1309" y="17138"/>
                    <a:pt x="1430" y="17138"/>
                  </a:cubicBezTo>
                  <a:close/>
                  <a:moveTo>
                    <a:pt x="0" y="1"/>
                  </a:moveTo>
                  <a:lnTo>
                    <a:pt x="0" y="9753"/>
                  </a:lnTo>
                  <a:lnTo>
                    <a:pt x="1372" y="11117"/>
                  </a:lnTo>
                  <a:lnTo>
                    <a:pt x="1372" y="17027"/>
                  </a:lnTo>
                  <a:lnTo>
                    <a:pt x="1369" y="17027"/>
                  </a:lnTo>
                  <a:cubicBezTo>
                    <a:pt x="1212" y="17055"/>
                    <a:pt x="1091" y="17193"/>
                    <a:pt x="1091" y="17359"/>
                  </a:cubicBezTo>
                  <a:cubicBezTo>
                    <a:pt x="1091" y="17546"/>
                    <a:pt x="1242" y="17698"/>
                    <a:pt x="1430" y="17698"/>
                  </a:cubicBezTo>
                  <a:cubicBezTo>
                    <a:pt x="1615" y="17698"/>
                    <a:pt x="1767" y="17546"/>
                    <a:pt x="1767" y="17359"/>
                  </a:cubicBezTo>
                  <a:cubicBezTo>
                    <a:pt x="1767" y="17193"/>
                    <a:pt x="1645" y="17055"/>
                    <a:pt x="1488" y="17027"/>
                  </a:cubicBezTo>
                  <a:lnTo>
                    <a:pt x="1488" y="11067"/>
                  </a:lnTo>
                  <a:lnTo>
                    <a:pt x="116" y="9704"/>
                  </a:lnTo>
                  <a:lnTo>
                    <a:pt x="116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7" name="Google Shape;4087;p39"/>
            <p:cNvSpPr/>
            <p:nvPr/>
          </p:nvSpPr>
          <p:spPr>
            <a:xfrm>
              <a:off x="1459000" y="1041375"/>
              <a:ext cx="299475" cy="684350"/>
            </a:xfrm>
            <a:custGeom>
              <a:avLst/>
              <a:gdLst/>
              <a:ahLst/>
              <a:cxnLst/>
              <a:rect l="l" t="t" r="r" b="b"/>
              <a:pathLst>
                <a:path w="11979" h="27374" extrusionOk="0">
                  <a:moveTo>
                    <a:pt x="11642" y="26816"/>
                  </a:moveTo>
                  <a:cubicBezTo>
                    <a:pt x="11763" y="26816"/>
                    <a:pt x="11863" y="26916"/>
                    <a:pt x="11863" y="27037"/>
                  </a:cubicBezTo>
                  <a:cubicBezTo>
                    <a:pt x="11863" y="27158"/>
                    <a:pt x="11763" y="27258"/>
                    <a:pt x="11642" y="27258"/>
                  </a:cubicBezTo>
                  <a:cubicBezTo>
                    <a:pt x="11520" y="27258"/>
                    <a:pt x="11421" y="27158"/>
                    <a:pt x="11421" y="27037"/>
                  </a:cubicBezTo>
                  <a:cubicBezTo>
                    <a:pt x="11421" y="26916"/>
                    <a:pt x="11520" y="26816"/>
                    <a:pt x="11642" y="26816"/>
                  </a:cubicBezTo>
                  <a:close/>
                  <a:moveTo>
                    <a:pt x="84" y="1"/>
                  </a:moveTo>
                  <a:lnTo>
                    <a:pt x="1" y="84"/>
                  </a:lnTo>
                  <a:lnTo>
                    <a:pt x="9373" y="9442"/>
                  </a:lnTo>
                  <a:lnTo>
                    <a:pt x="9373" y="24856"/>
                  </a:lnTo>
                  <a:lnTo>
                    <a:pt x="11363" y="26844"/>
                  </a:lnTo>
                  <a:cubicBezTo>
                    <a:pt x="11324" y="26896"/>
                    <a:pt x="11302" y="26965"/>
                    <a:pt x="11302" y="27037"/>
                  </a:cubicBezTo>
                  <a:cubicBezTo>
                    <a:pt x="11302" y="27222"/>
                    <a:pt x="11454" y="27374"/>
                    <a:pt x="11642" y="27374"/>
                  </a:cubicBezTo>
                  <a:cubicBezTo>
                    <a:pt x="11827" y="27374"/>
                    <a:pt x="11979" y="27222"/>
                    <a:pt x="11979" y="27037"/>
                  </a:cubicBezTo>
                  <a:cubicBezTo>
                    <a:pt x="11979" y="26849"/>
                    <a:pt x="11827" y="26697"/>
                    <a:pt x="11642" y="26697"/>
                  </a:cubicBezTo>
                  <a:cubicBezTo>
                    <a:pt x="11567" y="26697"/>
                    <a:pt x="11501" y="26720"/>
                    <a:pt x="11446" y="26758"/>
                  </a:cubicBezTo>
                  <a:lnTo>
                    <a:pt x="9492" y="24807"/>
                  </a:lnTo>
                  <a:lnTo>
                    <a:pt x="9492" y="9392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8" name="Google Shape;4088;p39"/>
            <p:cNvSpPr/>
            <p:nvPr/>
          </p:nvSpPr>
          <p:spPr>
            <a:xfrm>
              <a:off x="1479300" y="966925"/>
              <a:ext cx="291325" cy="642025"/>
            </a:xfrm>
            <a:custGeom>
              <a:avLst/>
              <a:gdLst/>
              <a:ahLst/>
              <a:cxnLst/>
              <a:rect l="l" t="t" r="r" b="b"/>
              <a:pathLst>
                <a:path w="11653" h="25681" extrusionOk="0">
                  <a:moveTo>
                    <a:pt x="326" y="0"/>
                  </a:moveTo>
                  <a:lnTo>
                    <a:pt x="1" y="337"/>
                  </a:lnTo>
                  <a:lnTo>
                    <a:pt x="11020" y="10992"/>
                  </a:lnTo>
                  <a:lnTo>
                    <a:pt x="11020" y="24972"/>
                  </a:lnTo>
                  <a:cubicBezTo>
                    <a:pt x="10924" y="25043"/>
                    <a:pt x="10860" y="25157"/>
                    <a:pt x="10860" y="25286"/>
                  </a:cubicBezTo>
                  <a:cubicBezTo>
                    <a:pt x="10860" y="25504"/>
                    <a:pt x="11037" y="25681"/>
                    <a:pt x="11258" y="25681"/>
                  </a:cubicBezTo>
                  <a:cubicBezTo>
                    <a:pt x="11476" y="25681"/>
                    <a:pt x="11653" y="25504"/>
                    <a:pt x="11653" y="25286"/>
                  </a:cubicBezTo>
                  <a:cubicBezTo>
                    <a:pt x="11653" y="25157"/>
                    <a:pt x="11589" y="25043"/>
                    <a:pt x="11492" y="24972"/>
                  </a:cubicBezTo>
                  <a:lnTo>
                    <a:pt x="11492" y="10794"/>
                  </a:lnTo>
                  <a:lnTo>
                    <a:pt x="326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9" name="Google Shape;4089;p39"/>
            <p:cNvSpPr/>
            <p:nvPr/>
          </p:nvSpPr>
          <p:spPr>
            <a:xfrm>
              <a:off x="1788750" y="1787275"/>
              <a:ext cx="19775" cy="19825"/>
            </a:xfrm>
            <a:custGeom>
              <a:avLst/>
              <a:gdLst/>
              <a:ahLst/>
              <a:cxnLst/>
              <a:rect l="l" t="t" r="r" b="b"/>
              <a:pathLst>
                <a:path w="791" h="793" extrusionOk="0">
                  <a:moveTo>
                    <a:pt x="395" y="0"/>
                  </a:moveTo>
                  <a:cubicBezTo>
                    <a:pt x="177" y="0"/>
                    <a:pt x="1" y="177"/>
                    <a:pt x="1" y="395"/>
                  </a:cubicBezTo>
                  <a:cubicBezTo>
                    <a:pt x="1" y="616"/>
                    <a:pt x="177" y="792"/>
                    <a:pt x="395" y="792"/>
                  </a:cubicBezTo>
                  <a:cubicBezTo>
                    <a:pt x="613" y="792"/>
                    <a:pt x="790" y="616"/>
                    <a:pt x="790" y="395"/>
                  </a:cubicBezTo>
                  <a:cubicBezTo>
                    <a:pt x="790" y="177"/>
                    <a:pt x="613" y="0"/>
                    <a:pt x="395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0" name="Google Shape;4090;p39"/>
            <p:cNvSpPr/>
            <p:nvPr/>
          </p:nvSpPr>
          <p:spPr>
            <a:xfrm>
              <a:off x="1400775" y="1164075"/>
              <a:ext cx="165650" cy="266975"/>
            </a:xfrm>
            <a:custGeom>
              <a:avLst/>
              <a:gdLst/>
              <a:ahLst/>
              <a:cxnLst/>
              <a:rect l="l" t="t" r="r" b="b"/>
              <a:pathLst>
                <a:path w="6626" h="10679" extrusionOk="0">
                  <a:moveTo>
                    <a:pt x="83" y="1"/>
                  </a:moveTo>
                  <a:lnTo>
                    <a:pt x="0" y="84"/>
                  </a:lnTo>
                  <a:lnTo>
                    <a:pt x="6509" y="6582"/>
                  </a:lnTo>
                  <a:lnTo>
                    <a:pt x="6509" y="10678"/>
                  </a:lnTo>
                  <a:lnTo>
                    <a:pt x="6625" y="10678"/>
                  </a:lnTo>
                  <a:lnTo>
                    <a:pt x="6625" y="6532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1" name="Google Shape;4091;p39"/>
            <p:cNvSpPr/>
            <p:nvPr/>
          </p:nvSpPr>
          <p:spPr>
            <a:xfrm>
              <a:off x="1424150" y="1156700"/>
              <a:ext cx="165675" cy="297675"/>
            </a:xfrm>
            <a:custGeom>
              <a:avLst/>
              <a:gdLst/>
              <a:ahLst/>
              <a:cxnLst/>
              <a:rect l="l" t="t" r="r" b="b"/>
              <a:pathLst>
                <a:path w="6627" h="11907" extrusionOk="0">
                  <a:moveTo>
                    <a:pt x="84" y="0"/>
                  </a:moveTo>
                  <a:lnTo>
                    <a:pt x="1" y="83"/>
                  </a:lnTo>
                  <a:lnTo>
                    <a:pt x="6507" y="6581"/>
                  </a:lnTo>
                  <a:lnTo>
                    <a:pt x="6507" y="11906"/>
                  </a:lnTo>
                  <a:lnTo>
                    <a:pt x="6626" y="11906"/>
                  </a:lnTo>
                  <a:lnTo>
                    <a:pt x="6626" y="6532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2" name="Google Shape;4092;p39"/>
            <p:cNvSpPr/>
            <p:nvPr/>
          </p:nvSpPr>
          <p:spPr>
            <a:xfrm>
              <a:off x="1813050" y="1812225"/>
              <a:ext cx="17400" cy="16925"/>
            </a:xfrm>
            <a:custGeom>
              <a:avLst/>
              <a:gdLst/>
              <a:ahLst/>
              <a:cxnLst/>
              <a:rect l="l" t="t" r="r" b="b"/>
              <a:pathLst>
                <a:path w="696" h="677" extrusionOk="0">
                  <a:moveTo>
                    <a:pt x="355" y="117"/>
                  </a:moveTo>
                  <a:cubicBezTo>
                    <a:pt x="414" y="117"/>
                    <a:pt x="471" y="138"/>
                    <a:pt x="514" y="181"/>
                  </a:cubicBezTo>
                  <a:cubicBezTo>
                    <a:pt x="569" y="236"/>
                    <a:pt x="591" y="316"/>
                    <a:pt x="572" y="393"/>
                  </a:cubicBezTo>
                  <a:cubicBezTo>
                    <a:pt x="552" y="471"/>
                    <a:pt x="489" y="534"/>
                    <a:pt x="414" y="551"/>
                  </a:cubicBezTo>
                  <a:cubicBezTo>
                    <a:pt x="395" y="555"/>
                    <a:pt x="376" y="558"/>
                    <a:pt x="358" y="558"/>
                  </a:cubicBezTo>
                  <a:cubicBezTo>
                    <a:pt x="299" y="558"/>
                    <a:pt x="244" y="535"/>
                    <a:pt x="202" y="493"/>
                  </a:cubicBezTo>
                  <a:cubicBezTo>
                    <a:pt x="160" y="451"/>
                    <a:pt x="136" y="396"/>
                    <a:pt x="136" y="338"/>
                  </a:cubicBezTo>
                  <a:cubicBezTo>
                    <a:pt x="136" y="319"/>
                    <a:pt x="138" y="300"/>
                    <a:pt x="144" y="283"/>
                  </a:cubicBezTo>
                  <a:cubicBezTo>
                    <a:pt x="160" y="206"/>
                    <a:pt x="227" y="142"/>
                    <a:pt x="301" y="123"/>
                  </a:cubicBezTo>
                  <a:cubicBezTo>
                    <a:pt x="319" y="119"/>
                    <a:pt x="337" y="117"/>
                    <a:pt x="355" y="117"/>
                  </a:cubicBezTo>
                  <a:close/>
                  <a:moveTo>
                    <a:pt x="356" y="0"/>
                  </a:moveTo>
                  <a:cubicBezTo>
                    <a:pt x="329" y="0"/>
                    <a:pt x="301" y="3"/>
                    <a:pt x="274" y="10"/>
                  </a:cubicBezTo>
                  <a:cubicBezTo>
                    <a:pt x="155" y="37"/>
                    <a:pt x="58" y="134"/>
                    <a:pt x="28" y="255"/>
                  </a:cubicBezTo>
                  <a:cubicBezTo>
                    <a:pt x="0" y="371"/>
                    <a:pt x="33" y="493"/>
                    <a:pt x="119" y="578"/>
                  </a:cubicBezTo>
                  <a:cubicBezTo>
                    <a:pt x="183" y="642"/>
                    <a:pt x="269" y="676"/>
                    <a:pt x="358" y="676"/>
                  </a:cubicBezTo>
                  <a:cubicBezTo>
                    <a:pt x="385" y="676"/>
                    <a:pt x="412" y="673"/>
                    <a:pt x="439" y="667"/>
                  </a:cubicBezTo>
                  <a:cubicBezTo>
                    <a:pt x="561" y="636"/>
                    <a:pt x="657" y="540"/>
                    <a:pt x="685" y="421"/>
                  </a:cubicBezTo>
                  <a:cubicBezTo>
                    <a:pt x="690" y="393"/>
                    <a:pt x="696" y="366"/>
                    <a:pt x="696" y="338"/>
                  </a:cubicBezTo>
                  <a:cubicBezTo>
                    <a:pt x="696" y="250"/>
                    <a:pt x="660" y="164"/>
                    <a:pt x="597" y="98"/>
                  </a:cubicBezTo>
                  <a:cubicBezTo>
                    <a:pt x="531" y="34"/>
                    <a:pt x="446" y="0"/>
                    <a:pt x="356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3" name="Google Shape;4093;p39"/>
            <p:cNvSpPr/>
            <p:nvPr/>
          </p:nvSpPr>
          <p:spPr>
            <a:xfrm>
              <a:off x="1889100" y="1038400"/>
              <a:ext cx="16925" cy="16950"/>
            </a:xfrm>
            <a:custGeom>
              <a:avLst/>
              <a:gdLst/>
              <a:ahLst/>
              <a:cxnLst/>
              <a:rect l="l" t="t" r="r" b="b"/>
              <a:pathLst>
                <a:path w="677" h="678" extrusionOk="0">
                  <a:moveTo>
                    <a:pt x="340" y="117"/>
                  </a:moveTo>
                  <a:cubicBezTo>
                    <a:pt x="461" y="117"/>
                    <a:pt x="561" y="216"/>
                    <a:pt x="561" y="338"/>
                  </a:cubicBezTo>
                  <a:cubicBezTo>
                    <a:pt x="561" y="459"/>
                    <a:pt x="461" y="559"/>
                    <a:pt x="340" y="559"/>
                  </a:cubicBezTo>
                  <a:cubicBezTo>
                    <a:pt x="218" y="559"/>
                    <a:pt x="119" y="459"/>
                    <a:pt x="119" y="338"/>
                  </a:cubicBezTo>
                  <a:cubicBezTo>
                    <a:pt x="119" y="216"/>
                    <a:pt x="218" y="117"/>
                    <a:pt x="340" y="117"/>
                  </a:cubicBezTo>
                  <a:close/>
                  <a:moveTo>
                    <a:pt x="340" y="1"/>
                  </a:moveTo>
                  <a:cubicBezTo>
                    <a:pt x="152" y="1"/>
                    <a:pt x="0" y="153"/>
                    <a:pt x="0" y="338"/>
                  </a:cubicBezTo>
                  <a:cubicBezTo>
                    <a:pt x="0" y="525"/>
                    <a:pt x="152" y="677"/>
                    <a:pt x="340" y="677"/>
                  </a:cubicBezTo>
                  <a:cubicBezTo>
                    <a:pt x="525" y="677"/>
                    <a:pt x="677" y="525"/>
                    <a:pt x="677" y="338"/>
                  </a:cubicBezTo>
                  <a:cubicBezTo>
                    <a:pt x="677" y="153"/>
                    <a:pt x="525" y="1"/>
                    <a:pt x="340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4" name="Google Shape;4094;p39"/>
            <p:cNvSpPr/>
            <p:nvPr/>
          </p:nvSpPr>
          <p:spPr>
            <a:xfrm>
              <a:off x="1836850" y="1835650"/>
              <a:ext cx="16925" cy="16925"/>
            </a:xfrm>
            <a:custGeom>
              <a:avLst/>
              <a:gdLst/>
              <a:ahLst/>
              <a:cxnLst/>
              <a:rect l="l" t="t" r="r" b="b"/>
              <a:pathLst>
                <a:path w="677" h="677" extrusionOk="0">
                  <a:moveTo>
                    <a:pt x="340" y="119"/>
                  </a:moveTo>
                  <a:cubicBezTo>
                    <a:pt x="462" y="119"/>
                    <a:pt x="561" y="218"/>
                    <a:pt x="561" y="340"/>
                  </a:cubicBezTo>
                  <a:cubicBezTo>
                    <a:pt x="561" y="461"/>
                    <a:pt x="462" y="561"/>
                    <a:pt x="340" y="561"/>
                  </a:cubicBezTo>
                  <a:cubicBezTo>
                    <a:pt x="219" y="561"/>
                    <a:pt x="119" y="461"/>
                    <a:pt x="119" y="340"/>
                  </a:cubicBezTo>
                  <a:cubicBezTo>
                    <a:pt x="119" y="218"/>
                    <a:pt x="219" y="119"/>
                    <a:pt x="340" y="119"/>
                  </a:cubicBezTo>
                  <a:close/>
                  <a:moveTo>
                    <a:pt x="340" y="0"/>
                  </a:moveTo>
                  <a:cubicBezTo>
                    <a:pt x="152" y="0"/>
                    <a:pt x="1" y="152"/>
                    <a:pt x="1" y="340"/>
                  </a:cubicBezTo>
                  <a:cubicBezTo>
                    <a:pt x="1" y="525"/>
                    <a:pt x="152" y="677"/>
                    <a:pt x="340" y="677"/>
                  </a:cubicBezTo>
                  <a:cubicBezTo>
                    <a:pt x="525" y="677"/>
                    <a:pt x="677" y="525"/>
                    <a:pt x="677" y="340"/>
                  </a:cubicBezTo>
                  <a:cubicBezTo>
                    <a:pt x="677" y="152"/>
                    <a:pt x="525" y="0"/>
                    <a:pt x="340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5" name="Google Shape;4095;p39"/>
            <p:cNvSpPr/>
            <p:nvPr/>
          </p:nvSpPr>
          <p:spPr>
            <a:xfrm>
              <a:off x="1889100" y="1068850"/>
              <a:ext cx="16925" cy="17000"/>
            </a:xfrm>
            <a:custGeom>
              <a:avLst/>
              <a:gdLst/>
              <a:ahLst/>
              <a:cxnLst/>
              <a:rect l="l" t="t" r="r" b="b"/>
              <a:pathLst>
                <a:path w="677" h="680" extrusionOk="0">
                  <a:moveTo>
                    <a:pt x="340" y="119"/>
                  </a:moveTo>
                  <a:cubicBezTo>
                    <a:pt x="461" y="119"/>
                    <a:pt x="561" y="218"/>
                    <a:pt x="561" y="340"/>
                  </a:cubicBezTo>
                  <a:cubicBezTo>
                    <a:pt x="561" y="461"/>
                    <a:pt x="461" y="561"/>
                    <a:pt x="340" y="561"/>
                  </a:cubicBezTo>
                  <a:cubicBezTo>
                    <a:pt x="218" y="561"/>
                    <a:pt x="119" y="461"/>
                    <a:pt x="119" y="340"/>
                  </a:cubicBezTo>
                  <a:cubicBezTo>
                    <a:pt x="119" y="218"/>
                    <a:pt x="218" y="119"/>
                    <a:pt x="340" y="119"/>
                  </a:cubicBezTo>
                  <a:close/>
                  <a:moveTo>
                    <a:pt x="340" y="0"/>
                  </a:moveTo>
                  <a:cubicBezTo>
                    <a:pt x="152" y="0"/>
                    <a:pt x="0" y="152"/>
                    <a:pt x="0" y="340"/>
                  </a:cubicBezTo>
                  <a:cubicBezTo>
                    <a:pt x="0" y="528"/>
                    <a:pt x="152" y="679"/>
                    <a:pt x="340" y="679"/>
                  </a:cubicBezTo>
                  <a:cubicBezTo>
                    <a:pt x="525" y="679"/>
                    <a:pt x="677" y="528"/>
                    <a:pt x="677" y="340"/>
                  </a:cubicBezTo>
                  <a:cubicBezTo>
                    <a:pt x="677" y="152"/>
                    <a:pt x="525" y="0"/>
                    <a:pt x="340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6" name="Google Shape;4096;p39"/>
            <p:cNvSpPr/>
            <p:nvPr/>
          </p:nvSpPr>
          <p:spPr>
            <a:xfrm>
              <a:off x="1611125" y="977275"/>
              <a:ext cx="373450" cy="868550"/>
            </a:xfrm>
            <a:custGeom>
              <a:avLst/>
              <a:gdLst/>
              <a:ahLst/>
              <a:cxnLst/>
              <a:rect l="l" t="t" r="r" b="b"/>
              <a:pathLst>
                <a:path w="14938" h="34742" extrusionOk="0">
                  <a:moveTo>
                    <a:pt x="14598" y="34181"/>
                  </a:moveTo>
                  <a:cubicBezTo>
                    <a:pt x="14719" y="34181"/>
                    <a:pt x="14818" y="34280"/>
                    <a:pt x="14818" y="34401"/>
                  </a:cubicBezTo>
                  <a:cubicBezTo>
                    <a:pt x="14818" y="34523"/>
                    <a:pt x="14719" y="34622"/>
                    <a:pt x="14598" y="34622"/>
                  </a:cubicBezTo>
                  <a:cubicBezTo>
                    <a:pt x="14476" y="34622"/>
                    <a:pt x="14377" y="34523"/>
                    <a:pt x="14377" y="34401"/>
                  </a:cubicBezTo>
                  <a:cubicBezTo>
                    <a:pt x="14377" y="34280"/>
                    <a:pt x="14476" y="34181"/>
                    <a:pt x="14598" y="34181"/>
                  </a:cubicBezTo>
                  <a:close/>
                  <a:moveTo>
                    <a:pt x="83" y="0"/>
                  </a:moveTo>
                  <a:lnTo>
                    <a:pt x="0" y="83"/>
                  </a:lnTo>
                  <a:lnTo>
                    <a:pt x="9355" y="9422"/>
                  </a:lnTo>
                  <a:lnTo>
                    <a:pt x="9355" y="29250"/>
                  </a:lnTo>
                  <a:lnTo>
                    <a:pt x="14322" y="34208"/>
                  </a:lnTo>
                  <a:cubicBezTo>
                    <a:pt x="14283" y="34263"/>
                    <a:pt x="14258" y="34330"/>
                    <a:pt x="14258" y="34401"/>
                  </a:cubicBezTo>
                  <a:cubicBezTo>
                    <a:pt x="14258" y="34589"/>
                    <a:pt x="14410" y="34741"/>
                    <a:pt x="14598" y="34741"/>
                  </a:cubicBezTo>
                  <a:cubicBezTo>
                    <a:pt x="14785" y="34741"/>
                    <a:pt x="14937" y="34589"/>
                    <a:pt x="14937" y="34401"/>
                  </a:cubicBezTo>
                  <a:cubicBezTo>
                    <a:pt x="14937" y="34214"/>
                    <a:pt x="14785" y="34062"/>
                    <a:pt x="14598" y="34062"/>
                  </a:cubicBezTo>
                  <a:cubicBezTo>
                    <a:pt x="14526" y="34062"/>
                    <a:pt x="14460" y="34087"/>
                    <a:pt x="14404" y="34125"/>
                  </a:cubicBezTo>
                  <a:lnTo>
                    <a:pt x="9471" y="29201"/>
                  </a:lnTo>
                  <a:lnTo>
                    <a:pt x="9471" y="9375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7" name="Google Shape;4097;p39"/>
            <p:cNvSpPr/>
            <p:nvPr/>
          </p:nvSpPr>
          <p:spPr>
            <a:xfrm>
              <a:off x="1695175" y="963875"/>
              <a:ext cx="377650" cy="901950"/>
            </a:xfrm>
            <a:custGeom>
              <a:avLst/>
              <a:gdLst/>
              <a:ahLst/>
              <a:cxnLst/>
              <a:rect l="l" t="t" r="r" b="b"/>
              <a:pathLst>
                <a:path w="15106" h="36078" extrusionOk="0">
                  <a:moveTo>
                    <a:pt x="332" y="1"/>
                  </a:moveTo>
                  <a:lnTo>
                    <a:pt x="0" y="335"/>
                  </a:lnTo>
                  <a:lnTo>
                    <a:pt x="3178" y="3490"/>
                  </a:lnTo>
                  <a:lnTo>
                    <a:pt x="7859" y="8136"/>
                  </a:lnTo>
                  <a:lnTo>
                    <a:pt x="7859" y="29215"/>
                  </a:lnTo>
                  <a:lnTo>
                    <a:pt x="14322" y="35628"/>
                  </a:lnTo>
                  <a:cubicBezTo>
                    <a:pt x="14319" y="35647"/>
                    <a:pt x="14316" y="35663"/>
                    <a:pt x="14316" y="35683"/>
                  </a:cubicBezTo>
                  <a:cubicBezTo>
                    <a:pt x="14316" y="35901"/>
                    <a:pt x="14493" y="36078"/>
                    <a:pt x="14711" y="36078"/>
                  </a:cubicBezTo>
                  <a:cubicBezTo>
                    <a:pt x="14929" y="36078"/>
                    <a:pt x="15106" y="35901"/>
                    <a:pt x="15106" y="35683"/>
                  </a:cubicBezTo>
                  <a:cubicBezTo>
                    <a:pt x="15106" y="35465"/>
                    <a:pt x="14929" y="35288"/>
                    <a:pt x="14711" y="35288"/>
                  </a:cubicBezTo>
                  <a:cubicBezTo>
                    <a:pt x="14692" y="35288"/>
                    <a:pt x="14672" y="35291"/>
                    <a:pt x="14653" y="35294"/>
                  </a:cubicBezTo>
                  <a:lnTo>
                    <a:pt x="8332" y="29019"/>
                  </a:lnTo>
                  <a:lnTo>
                    <a:pt x="8332" y="7940"/>
                  </a:lnTo>
                  <a:lnTo>
                    <a:pt x="8263" y="7871"/>
                  </a:lnTo>
                  <a:lnTo>
                    <a:pt x="3294" y="2938"/>
                  </a:lnTo>
                  <a:lnTo>
                    <a:pt x="332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8" name="Google Shape;4098;p39"/>
            <p:cNvSpPr/>
            <p:nvPr/>
          </p:nvSpPr>
          <p:spPr>
            <a:xfrm>
              <a:off x="1563900" y="991550"/>
              <a:ext cx="348000" cy="843075"/>
            </a:xfrm>
            <a:custGeom>
              <a:avLst/>
              <a:gdLst/>
              <a:ahLst/>
              <a:cxnLst/>
              <a:rect l="l" t="t" r="r" b="b"/>
              <a:pathLst>
                <a:path w="13920" h="33723" extrusionOk="0">
                  <a:moveTo>
                    <a:pt x="84" y="1"/>
                  </a:moveTo>
                  <a:lnTo>
                    <a:pt x="1" y="83"/>
                  </a:lnTo>
                  <a:lnTo>
                    <a:pt x="9376" y="9442"/>
                  </a:lnTo>
                  <a:lnTo>
                    <a:pt x="9376" y="29270"/>
                  </a:lnTo>
                  <a:lnTo>
                    <a:pt x="13837" y="33723"/>
                  </a:lnTo>
                  <a:lnTo>
                    <a:pt x="13919" y="33640"/>
                  </a:lnTo>
                  <a:lnTo>
                    <a:pt x="9491" y="29220"/>
                  </a:lnTo>
                  <a:lnTo>
                    <a:pt x="9491" y="9392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9" name="Google Shape;4099;p39"/>
            <p:cNvSpPr/>
            <p:nvPr/>
          </p:nvSpPr>
          <p:spPr>
            <a:xfrm>
              <a:off x="1587225" y="984175"/>
              <a:ext cx="367050" cy="861650"/>
            </a:xfrm>
            <a:custGeom>
              <a:avLst/>
              <a:gdLst/>
              <a:ahLst/>
              <a:cxnLst/>
              <a:rect l="l" t="t" r="r" b="b"/>
              <a:pathLst>
                <a:path w="14682" h="34466" extrusionOk="0">
                  <a:moveTo>
                    <a:pt x="14344" y="33905"/>
                  </a:moveTo>
                  <a:cubicBezTo>
                    <a:pt x="14466" y="33905"/>
                    <a:pt x="14565" y="34004"/>
                    <a:pt x="14565" y="34125"/>
                  </a:cubicBezTo>
                  <a:cubicBezTo>
                    <a:pt x="14565" y="34247"/>
                    <a:pt x="14466" y="34346"/>
                    <a:pt x="14344" y="34346"/>
                  </a:cubicBezTo>
                  <a:cubicBezTo>
                    <a:pt x="14223" y="34346"/>
                    <a:pt x="14124" y="34247"/>
                    <a:pt x="14124" y="34125"/>
                  </a:cubicBezTo>
                  <a:cubicBezTo>
                    <a:pt x="14124" y="34004"/>
                    <a:pt x="14223" y="33905"/>
                    <a:pt x="14344" y="33905"/>
                  </a:cubicBezTo>
                  <a:close/>
                  <a:moveTo>
                    <a:pt x="87" y="0"/>
                  </a:moveTo>
                  <a:lnTo>
                    <a:pt x="1" y="83"/>
                  </a:lnTo>
                  <a:lnTo>
                    <a:pt x="9376" y="9441"/>
                  </a:lnTo>
                  <a:lnTo>
                    <a:pt x="9376" y="29256"/>
                  </a:lnTo>
                  <a:lnTo>
                    <a:pt x="14066" y="33932"/>
                  </a:lnTo>
                  <a:cubicBezTo>
                    <a:pt x="14027" y="33987"/>
                    <a:pt x="14005" y="34054"/>
                    <a:pt x="14005" y="34125"/>
                  </a:cubicBezTo>
                  <a:cubicBezTo>
                    <a:pt x="14005" y="34313"/>
                    <a:pt x="14157" y="34465"/>
                    <a:pt x="14344" y="34465"/>
                  </a:cubicBezTo>
                  <a:cubicBezTo>
                    <a:pt x="14529" y="34465"/>
                    <a:pt x="14681" y="34313"/>
                    <a:pt x="14681" y="34125"/>
                  </a:cubicBezTo>
                  <a:cubicBezTo>
                    <a:pt x="14681" y="33941"/>
                    <a:pt x="14529" y="33789"/>
                    <a:pt x="14344" y="33789"/>
                  </a:cubicBezTo>
                  <a:cubicBezTo>
                    <a:pt x="14273" y="33789"/>
                    <a:pt x="14204" y="33811"/>
                    <a:pt x="14148" y="33849"/>
                  </a:cubicBezTo>
                  <a:lnTo>
                    <a:pt x="9494" y="29206"/>
                  </a:lnTo>
                  <a:lnTo>
                    <a:pt x="9494" y="9391"/>
                  </a:lnTo>
                  <a:lnTo>
                    <a:pt x="87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4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04" name="Google Shape;4104;p41"/>
          <p:cNvGrpSpPr/>
          <p:nvPr/>
        </p:nvGrpSpPr>
        <p:grpSpPr>
          <a:xfrm rot="-1799983">
            <a:off x="-974264" y="-783041"/>
            <a:ext cx="2835804" cy="2780472"/>
            <a:chOff x="1400775" y="920275"/>
            <a:chExt cx="1637475" cy="1605525"/>
          </a:xfrm>
        </p:grpSpPr>
        <p:sp>
          <p:nvSpPr>
            <p:cNvPr id="4105" name="Google Shape;4105;p41"/>
            <p:cNvSpPr/>
            <p:nvPr/>
          </p:nvSpPr>
          <p:spPr>
            <a:xfrm>
              <a:off x="2472400" y="990525"/>
              <a:ext cx="16925" cy="247025"/>
            </a:xfrm>
            <a:custGeom>
              <a:avLst/>
              <a:gdLst/>
              <a:ahLst/>
              <a:cxnLst/>
              <a:rect l="l" t="t" r="r" b="b"/>
              <a:pathLst>
                <a:path w="677" h="9881" extrusionOk="0">
                  <a:moveTo>
                    <a:pt x="337" y="9320"/>
                  </a:moveTo>
                  <a:cubicBezTo>
                    <a:pt x="458" y="9320"/>
                    <a:pt x="558" y="9419"/>
                    <a:pt x="558" y="9540"/>
                  </a:cubicBezTo>
                  <a:cubicBezTo>
                    <a:pt x="558" y="9662"/>
                    <a:pt x="458" y="9761"/>
                    <a:pt x="337" y="9761"/>
                  </a:cubicBezTo>
                  <a:cubicBezTo>
                    <a:pt x="215" y="9761"/>
                    <a:pt x="116" y="9662"/>
                    <a:pt x="116" y="9540"/>
                  </a:cubicBezTo>
                  <a:cubicBezTo>
                    <a:pt x="116" y="9419"/>
                    <a:pt x="215" y="9320"/>
                    <a:pt x="337" y="9320"/>
                  </a:cubicBezTo>
                  <a:close/>
                  <a:moveTo>
                    <a:pt x="279" y="0"/>
                  </a:moveTo>
                  <a:lnTo>
                    <a:pt x="279" y="9206"/>
                  </a:lnTo>
                  <a:cubicBezTo>
                    <a:pt x="122" y="9237"/>
                    <a:pt x="0" y="9375"/>
                    <a:pt x="0" y="9540"/>
                  </a:cubicBezTo>
                  <a:cubicBezTo>
                    <a:pt x="0" y="9728"/>
                    <a:pt x="152" y="9880"/>
                    <a:pt x="337" y="9880"/>
                  </a:cubicBezTo>
                  <a:cubicBezTo>
                    <a:pt x="525" y="9880"/>
                    <a:pt x="676" y="9728"/>
                    <a:pt x="676" y="9540"/>
                  </a:cubicBezTo>
                  <a:cubicBezTo>
                    <a:pt x="676" y="9375"/>
                    <a:pt x="555" y="9237"/>
                    <a:pt x="398" y="9206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6" name="Google Shape;4106;p41"/>
            <p:cNvSpPr/>
            <p:nvPr/>
          </p:nvSpPr>
          <p:spPr>
            <a:xfrm>
              <a:off x="2905300" y="1457050"/>
              <a:ext cx="73250" cy="126800"/>
            </a:xfrm>
            <a:custGeom>
              <a:avLst/>
              <a:gdLst/>
              <a:ahLst/>
              <a:cxnLst/>
              <a:rect l="l" t="t" r="r" b="b"/>
              <a:pathLst>
                <a:path w="2930" h="5072" extrusionOk="0">
                  <a:moveTo>
                    <a:pt x="337" y="4511"/>
                  </a:moveTo>
                  <a:cubicBezTo>
                    <a:pt x="459" y="4511"/>
                    <a:pt x="558" y="4610"/>
                    <a:pt x="558" y="4732"/>
                  </a:cubicBezTo>
                  <a:cubicBezTo>
                    <a:pt x="558" y="4853"/>
                    <a:pt x="459" y="4952"/>
                    <a:pt x="337" y="4952"/>
                  </a:cubicBezTo>
                  <a:cubicBezTo>
                    <a:pt x="216" y="4952"/>
                    <a:pt x="117" y="4853"/>
                    <a:pt x="117" y="4732"/>
                  </a:cubicBezTo>
                  <a:cubicBezTo>
                    <a:pt x="117" y="4610"/>
                    <a:pt x="216" y="4511"/>
                    <a:pt x="337" y="4511"/>
                  </a:cubicBezTo>
                  <a:close/>
                  <a:moveTo>
                    <a:pt x="509" y="0"/>
                  </a:moveTo>
                  <a:lnTo>
                    <a:pt x="279" y="232"/>
                  </a:lnTo>
                  <a:lnTo>
                    <a:pt x="279" y="4400"/>
                  </a:lnTo>
                  <a:cubicBezTo>
                    <a:pt x="119" y="4428"/>
                    <a:pt x="1" y="4566"/>
                    <a:pt x="1" y="4732"/>
                  </a:cubicBezTo>
                  <a:cubicBezTo>
                    <a:pt x="1" y="4919"/>
                    <a:pt x="152" y="5071"/>
                    <a:pt x="337" y="5071"/>
                  </a:cubicBezTo>
                  <a:cubicBezTo>
                    <a:pt x="525" y="5071"/>
                    <a:pt x="677" y="4919"/>
                    <a:pt x="677" y="4732"/>
                  </a:cubicBezTo>
                  <a:cubicBezTo>
                    <a:pt x="677" y="4566"/>
                    <a:pt x="556" y="4428"/>
                    <a:pt x="398" y="4400"/>
                  </a:cubicBezTo>
                  <a:lnTo>
                    <a:pt x="398" y="279"/>
                  </a:lnTo>
                  <a:lnTo>
                    <a:pt x="558" y="119"/>
                  </a:lnTo>
                  <a:lnTo>
                    <a:pt x="2930" y="119"/>
                  </a:lnTo>
                  <a:lnTo>
                    <a:pt x="2930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7" name="Google Shape;4107;p41"/>
            <p:cNvSpPr/>
            <p:nvPr/>
          </p:nvSpPr>
          <p:spPr>
            <a:xfrm>
              <a:off x="2400400" y="1336750"/>
              <a:ext cx="16950" cy="16925"/>
            </a:xfrm>
            <a:custGeom>
              <a:avLst/>
              <a:gdLst/>
              <a:ahLst/>
              <a:cxnLst/>
              <a:rect l="l" t="t" r="r" b="b"/>
              <a:pathLst>
                <a:path w="678" h="677" extrusionOk="0">
                  <a:moveTo>
                    <a:pt x="340" y="119"/>
                  </a:moveTo>
                  <a:cubicBezTo>
                    <a:pt x="462" y="119"/>
                    <a:pt x="561" y="219"/>
                    <a:pt x="561" y="340"/>
                  </a:cubicBezTo>
                  <a:cubicBezTo>
                    <a:pt x="561" y="462"/>
                    <a:pt x="462" y="561"/>
                    <a:pt x="340" y="561"/>
                  </a:cubicBezTo>
                  <a:cubicBezTo>
                    <a:pt x="219" y="561"/>
                    <a:pt x="120" y="462"/>
                    <a:pt x="120" y="340"/>
                  </a:cubicBezTo>
                  <a:cubicBezTo>
                    <a:pt x="120" y="219"/>
                    <a:pt x="219" y="119"/>
                    <a:pt x="340" y="119"/>
                  </a:cubicBezTo>
                  <a:close/>
                  <a:moveTo>
                    <a:pt x="340" y="1"/>
                  </a:moveTo>
                  <a:cubicBezTo>
                    <a:pt x="153" y="1"/>
                    <a:pt x="1" y="152"/>
                    <a:pt x="1" y="340"/>
                  </a:cubicBezTo>
                  <a:cubicBezTo>
                    <a:pt x="1" y="525"/>
                    <a:pt x="153" y="677"/>
                    <a:pt x="340" y="677"/>
                  </a:cubicBezTo>
                  <a:cubicBezTo>
                    <a:pt x="525" y="677"/>
                    <a:pt x="677" y="525"/>
                    <a:pt x="677" y="340"/>
                  </a:cubicBezTo>
                  <a:cubicBezTo>
                    <a:pt x="677" y="152"/>
                    <a:pt x="525" y="1"/>
                    <a:pt x="340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8" name="Google Shape;4108;p41"/>
            <p:cNvSpPr/>
            <p:nvPr/>
          </p:nvSpPr>
          <p:spPr>
            <a:xfrm>
              <a:off x="2727800" y="1624750"/>
              <a:ext cx="310450" cy="193250"/>
            </a:xfrm>
            <a:custGeom>
              <a:avLst/>
              <a:gdLst/>
              <a:ahLst/>
              <a:cxnLst/>
              <a:rect l="l" t="t" r="r" b="b"/>
              <a:pathLst>
                <a:path w="12418" h="7730" extrusionOk="0">
                  <a:moveTo>
                    <a:pt x="12083" y="0"/>
                  </a:moveTo>
                  <a:lnTo>
                    <a:pt x="5036" y="7100"/>
                  </a:lnTo>
                  <a:lnTo>
                    <a:pt x="710" y="7100"/>
                  </a:lnTo>
                  <a:cubicBezTo>
                    <a:pt x="638" y="7004"/>
                    <a:pt x="525" y="6940"/>
                    <a:pt x="395" y="6940"/>
                  </a:cubicBezTo>
                  <a:cubicBezTo>
                    <a:pt x="177" y="6940"/>
                    <a:pt x="1" y="7117"/>
                    <a:pt x="1" y="7335"/>
                  </a:cubicBezTo>
                  <a:cubicBezTo>
                    <a:pt x="1" y="7553"/>
                    <a:pt x="177" y="7730"/>
                    <a:pt x="395" y="7730"/>
                  </a:cubicBezTo>
                  <a:cubicBezTo>
                    <a:pt x="525" y="7730"/>
                    <a:pt x="638" y="7669"/>
                    <a:pt x="710" y="7572"/>
                  </a:cubicBezTo>
                  <a:lnTo>
                    <a:pt x="5232" y="7572"/>
                  </a:lnTo>
                  <a:lnTo>
                    <a:pt x="12417" y="331"/>
                  </a:lnTo>
                  <a:lnTo>
                    <a:pt x="12083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9" name="Google Shape;4109;p41"/>
            <p:cNvSpPr/>
            <p:nvPr/>
          </p:nvSpPr>
          <p:spPr>
            <a:xfrm>
              <a:off x="2400400" y="1367250"/>
              <a:ext cx="16950" cy="16950"/>
            </a:xfrm>
            <a:custGeom>
              <a:avLst/>
              <a:gdLst/>
              <a:ahLst/>
              <a:cxnLst/>
              <a:rect l="l" t="t" r="r" b="b"/>
              <a:pathLst>
                <a:path w="678" h="678" extrusionOk="0">
                  <a:moveTo>
                    <a:pt x="340" y="119"/>
                  </a:moveTo>
                  <a:cubicBezTo>
                    <a:pt x="462" y="119"/>
                    <a:pt x="561" y="219"/>
                    <a:pt x="561" y="340"/>
                  </a:cubicBezTo>
                  <a:cubicBezTo>
                    <a:pt x="561" y="462"/>
                    <a:pt x="462" y="558"/>
                    <a:pt x="340" y="558"/>
                  </a:cubicBezTo>
                  <a:cubicBezTo>
                    <a:pt x="219" y="558"/>
                    <a:pt x="120" y="462"/>
                    <a:pt x="120" y="340"/>
                  </a:cubicBezTo>
                  <a:cubicBezTo>
                    <a:pt x="120" y="219"/>
                    <a:pt x="219" y="119"/>
                    <a:pt x="340" y="119"/>
                  </a:cubicBezTo>
                  <a:close/>
                  <a:moveTo>
                    <a:pt x="340" y="1"/>
                  </a:moveTo>
                  <a:cubicBezTo>
                    <a:pt x="153" y="1"/>
                    <a:pt x="1" y="153"/>
                    <a:pt x="1" y="340"/>
                  </a:cubicBezTo>
                  <a:cubicBezTo>
                    <a:pt x="1" y="525"/>
                    <a:pt x="153" y="677"/>
                    <a:pt x="340" y="677"/>
                  </a:cubicBezTo>
                  <a:cubicBezTo>
                    <a:pt x="525" y="677"/>
                    <a:pt x="677" y="525"/>
                    <a:pt x="677" y="340"/>
                  </a:cubicBezTo>
                  <a:cubicBezTo>
                    <a:pt x="677" y="153"/>
                    <a:pt x="525" y="1"/>
                    <a:pt x="340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0" name="Google Shape;4110;p41"/>
            <p:cNvSpPr/>
            <p:nvPr/>
          </p:nvSpPr>
          <p:spPr>
            <a:xfrm>
              <a:off x="2399025" y="1396800"/>
              <a:ext cx="19775" cy="19825"/>
            </a:xfrm>
            <a:custGeom>
              <a:avLst/>
              <a:gdLst/>
              <a:ahLst/>
              <a:cxnLst/>
              <a:rect l="l" t="t" r="r" b="b"/>
              <a:pathLst>
                <a:path w="791" h="793" extrusionOk="0">
                  <a:moveTo>
                    <a:pt x="395" y="0"/>
                  </a:moveTo>
                  <a:cubicBezTo>
                    <a:pt x="177" y="0"/>
                    <a:pt x="1" y="177"/>
                    <a:pt x="1" y="398"/>
                  </a:cubicBezTo>
                  <a:cubicBezTo>
                    <a:pt x="1" y="616"/>
                    <a:pt x="177" y="793"/>
                    <a:pt x="395" y="793"/>
                  </a:cubicBezTo>
                  <a:cubicBezTo>
                    <a:pt x="613" y="793"/>
                    <a:pt x="790" y="616"/>
                    <a:pt x="790" y="398"/>
                  </a:cubicBezTo>
                  <a:cubicBezTo>
                    <a:pt x="790" y="177"/>
                    <a:pt x="613" y="0"/>
                    <a:pt x="395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1" name="Google Shape;4111;p41"/>
            <p:cNvSpPr/>
            <p:nvPr/>
          </p:nvSpPr>
          <p:spPr>
            <a:xfrm>
              <a:off x="2391725" y="990525"/>
              <a:ext cx="83725" cy="512775"/>
            </a:xfrm>
            <a:custGeom>
              <a:avLst/>
              <a:gdLst/>
              <a:ahLst/>
              <a:cxnLst/>
              <a:rect l="l" t="t" r="r" b="b"/>
              <a:pathLst>
                <a:path w="3349" h="20511" extrusionOk="0">
                  <a:moveTo>
                    <a:pt x="0" y="0"/>
                  </a:moveTo>
                  <a:lnTo>
                    <a:pt x="0" y="8988"/>
                  </a:lnTo>
                  <a:lnTo>
                    <a:pt x="2716" y="11685"/>
                  </a:lnTo>
                  <a:lnTo>
                    <a:pt x="2716" y="19801"/>
                  </a:lnTo>
                  <a:cubicBezTo>
                    <a:pt x="2620" y="19873"/>
                    <a:pt x="2556" y="19986"/>
                    <a:pt x="2556" y="20116"/>
                  </a:cubicBezTo>
                  <a:cubicBezTo>
                    <a:pt x="2556" y="20334"/>
                    <a:pt x="2733" y="20511"/>
                    <a:pt x="2951" y="20511"/>
                  </a:cubicBezTo>
                  <a:cubicBezTo>
                    <a:pt x="3169" y="20511"/>
                    <a:pt x="3349" y="20334"/>
                    <a:pt x="3349" y="20116"/>
                  </a:cubicBezTo>
                  <a:cubicBezTo>
                    <a:pt x="3349" y="19986"/>
                    <a:pt x="3285" y="19873"/>
                    <a:pt x="3188" y="19801"/>
                  </a:cubicBezTo>
                  <a:lnTo>
                    <a:pt x="3188" y="11489"/>
                  </a:lnTo>
                  <a:lnTo>
                    <a:pt x="472" y="8792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2" name="Google Shape;4112;p41"/>
            <p:cNvSpPr/>
            <p:nvPr/>
          </p:nvSpPr>
          <p:spPr>
            <a:xfrm>
              <a:off x="2688525" y="1369200"/>
              <a:ext cx="297400" cy="472550"/>
            </a:xfrm>
            <a:custGeom>
              <a:avLst/>
              <a:gdLst/>
              <a:ahLst/>
              <a:cxnLst/>
              <a:rect l="l" t="t" r="r" b="b"/>
              <a:pathLst>
                <a:path w="11896" h="18902" extrusionOk="0">
                  <a:moveTo>
                    <a:pt x="338" y="18341"/>
                  </a:moveTo>
                  <a:cubicBezTo>
                    <a:pt x="459" y="18341"/>
                    <a:pt x="559" y="18440"/>
                    <a:pt x="559" y="18562"/>
                  </a:cubicBezTo>
                  <a:cubicBezTo>
                    <a:pt x="559" y="18683"/>
                    <a:pt x="459" y="18782"/>
                    <a:pt x="338" y="18782"/>
                  </a:cubicBezTo>
                  <a:cubicBezTo>
                    <a:pt x="216" y="18782"/>
                    <a:pt x="117" y="18683"/>
                    <a:pt x="117" y="18562"/>
                  </a:cubicBezTo>
                  <a:cubicBezTo>
                    <a:pt x="117" y="18440"/>
                    <a:pt x="216" y="18341"/>
                    <a:pt x="338" y="18341"/>
                  </a:cubicBezTo>
                  <a:close/>
                  <a:moveTo>
                    <a:pt x="7051" y="0"/>
                  </a:moveTo>
                  <a:lnTo>
                    <a:pt x="5202" y="1863"/>
                  </a:lnTo>
                  <a:lnTo>
                    <a:pt x="5202" y="8196"/>
                  </a:lnTo>
                  <a:lnTo>
                    <a:pt x="280" y="13154"/>
                  </a:lnTo>
                  <a:lnTo>
                    <a:pt x="280" y="18228"/>
                  </a:lnTo>
                  <a:cubicBezTo>
                    <a:pt x="120" y="18258"/>
                    <a:pt x="1" y="18396"/>
                    <a:pt x="1" y="18562"/>
                  </a:cubicBezTo>
                  <a:cubicBezTo>
                    <a:pt x="1" y="18749"/>
                    <a:pt x="153" y="18901"/>
                    <a:pt x="338" y="18901"/>
                  </a:cubicBezTo>
                  <a:cubicBezTo>
                    <a:pt x="525" y="18901"/>
                    <a:pt x="677" y="18749"/>
                    <a:pt x="677" y="18562"/>
                  </a:cubicBezTo>
                  <a:cubicBezTo>
                    <a:pt x="677" y="18396"/>
                    <a:pt x="556" y="18258"/>
                    <a:pt x="398" y="18228"/>
                  </a:cubicBezTo>
                  <a:lnTo>
                    <a:pt x="398" y="13201"/>
                  </a:lnTo>
                  <a:lnTo>
                    <a:pt x="5318" y="8243"/>
                  </a:lnTo>
                  <a:lnTo>
                    <a:pt x="5318" y="1913"/>
                  </a:lnTo>
                  <a:lnTo>
                    <a:pt x="7101" y="116"/>
                  </a:lnTo>
                  <a:lnTo>
                    <a:pt x="11896" y="116"/>
                  </a:lnTo>
                  <a:lnTo>
                    <a:pt x="11896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3" name="Google Shape;4113;p41"/>
            <p:cNvSpPr/>
            <p:nvPr/>
          </p:nvSpPr>
          <p:spPr>
            <a:xfrm>
              <a:off x="2425675" y="990525"/>
              <a:ext cx="16925" cy="200575"/>
            </a:xfrm>
            <a:custGeom>
              <a:avLst/>
              <a:gdLst/>
              <a:ahLst/>
              <a:cxnLst/>
              <a:rect l="l" t="t" r="r" b="b"/>
              <a:pathLst>
                <a:path w="677" h="8023" extrusionOk="0">
                  <a:moveTo>
                    <a:pt x="337" y="7465"/>
                  </a:moveTo>
                  <a:cubicBezTo>
                    <a:pt x="458" y="7465"/>
                    <a:pt x="558" y="7564"/>
                    <a:pt x="558" y="7685"/>
                  </a:cubicBezTo>
                  <a:cubicBezTo>
                    <a:pt x="558" y="7807"/>
                    <a:pt x="458" y="7906"/>
                    <a:pt x="337" y="7906"/>
                  </a:cubicBezTo>
                  <a:cubicBezTo>
                    <a:pt x="216" y="7906"/>
                    <a:pt x="116" y="7807"/>
                    <a:pt x="116" y="7685"/>
                  </a:cubicBezTo>
                  <a:cubicBezTo>
                    <a:pt x="116" y="7564"/>
                    <a:pt x="216" y="7465"/>
                    <a:pt x="337" y="7465"/>
                  </a:cubicBezTo>
                  <a:close/>
                  <a:moveTo>
                    <a:pt x="279" y="0"/>
                  </a:moveTo>
                  <a:lnTo>
                    <a:pt x="279" y="7351"/>
                  </a:lnTo>
                  <a:cubicBezTo>
                    <a:pt x="122" y="7379"/>
                    <a:pt x="0" y="7517"/>
                    <a:pt x="0" y="7685"/>
                  </a:cubicBezTo>
                  <a:cubicBezTo>
                    <a:pt x="0" y="7870"/>
                    <a:pt x="149" y="8022"/>
                    <a:pt x="337" y="8022"/>
                  </a:cubicBezTo>
                  <a:cubicBezTo>
                    <a:pt x="525" y="8022"/>
                    <a:pt x="677" y="7870"/>
                    <a:pt x="677" y="7685"/>
                  </a:cubicBezTo>
                  <a:cubicBezTo>
                    <a:pt x="677" y="7520"/>
                    <a:pt x="555" y="7382"/>
                    <a:pt x="398" y="7351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4" name="Google Shape;4114;p41"/>
            <p:cNvSpPr/>
            <p:nvPr/>
          </p:nvSpPr>
          <p:spPr>
            <a:xfrm>
              <a:off x="2664875" y="1345800"/>
              <a:ext cx="321000" cy="519675"/>
            </a:xfrm>
            <a:custGeom>
              <a:avLst/>
              <a:gdLst/>
              <a:ahLst/>
              <a:cxnLst/>
              <a:rect l="l" t="t" r="r" b="b"/>
              <a:pathLst>
                <a:path w="12840" h="20787" extrusionOk="0">
                  <a:moveTo>
                    <a:pt x="340" y="20229"/>
                  </a:moveTo>
                  <a:cubicBezTo>
                    <a:pt x="461" y="20229"/>
                    <a:pt x="560" y="20329"/>
                    <a:pt x="560" y="20450"/>
                  </a:cubicBezTo>
                  <a:cubicBezTo>
                    <a:pt x="560" y="20571"/>
                    <a:pt x="461" y="20668"/>
                    <a:pt x="340" y="20668"/>
                  </a:cubicBezTo>
                  <a:cubicBezTo>
                    <a:pt x="218" y="20668"/>
                    <a:pt x="119" y="20571"/>
                    <a:pt x="119" y="20450"/>
                  </a:cubicBezTo>
                  <a:cubicBezTo>
                    <a:pt x="119" y="20329"/>
                    <a:pt x="218" y="20229"/>
                    <a:pt x="340" y="20229"/>
                  </a:cubicBezTo>
                  <a:close/>
                  <a:moveTo>
                    <a:pt x="7685" y="0"/>
                  </a:moveTo>
                  <a:lnTo>
                    <a:pt x="5201" y="2501"/>
                  </a:lnTo>
                  <a:lnTo>
                    <a:pt x="5201" y="8834"/>
                  </a:lnTo>
                  <a:lnTo>
                    <a:pt x="279" y="13792"/>
                  </a:lnTo>
                  <a:lnTo>
                    <a:pt x="279" y="20116"/>
                  </a:lnTo>
                  <a:cubicBezTo>
                    <a:pt x="122" y="20144"/>
                    <a:pt x="0" y="20282"/>
                    <a:pt x="0" y="20450"/>
                  </a:cubicBezTo>
                  <a:cubicBezTo>
                    <a:pt x="0" y="20635"/>
                    <a:pt x="152" y="20787"/>
                    <a:pt x="340" y="20787"/>
                  </a:cubicBezTo>
                  <a:cubicBezTo>
                    <a:pt x="525" y="20787"/>
                    <a:pt x="676" y="20635"/>
                    <a:pt x="676" y="20450"/>
                  </a:cubicBezTo>
                  <a:cubicBezTo>
                    <a:pt x="676" y="20282"/>
                    <a:pt x="555" y="20144"/>
                    <a:pt x="398" y="20116"/>
                  </a:cubicBezTo>
                  <a:lnTo>
                    <a:pt x="398" y="13839"/>
                  </a:lnTo>
                  <a:lnTo>
                    <a:pt x="5320" y="8881"/>
                  </a:lnTo>
                  <a:lnTo>
                    <a:pt x="5320" y="2551"/>
                  </a:lnTo>
                  <a:lnTo>
                    <a:pt x="7732" y="119"/>
                  </a:lnTo>
                  <a:lnTo>
                    <a:pt x="12839" y="119"/>
                  </a:lnTo>
                  <a:lnTo>
                    <a:pt x="12839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5" name="Google Shape;4115;p41"/>
            <p:cNvSpPr/>
            <p:nvPr/>
          </p:nvSpPr>
          <p:spPr>
            <a:xfrm>
              <a:off x="2449000" y="990525"/>
              <a:ext cx="16925" cy="223825"/>
            </a:xfrm>
            <a:custGeom>
              <a:avLst/>
              <a:gdLst/>
              <a:ahLst/>
              <a:cxnLst/>
              <a:rect l="l" t="t" r="r" b="b"/>
              <a:pathLst>
                <a:path w="677" h="8953" extrusionOk="0">
                  <a:moveTo>
                    <a:pt x="340" y="8392"/>
                  </a:moveTo>
                  <a:cubicBezTo>
                    <a:pt x="461" y="8392"/>
                    <a:pt x="561" y="8491"/>
                    <a:pt x="561" y="8613"/>
                  </a:cubicBezTo>
                  <a:cubicBezTo>
                    <a:pt x="561" y="8734"/>
                    <a:pt x="461" y="8834"/>
                    <a:pt x="340" y="8834"/>
                  </a:cubicBezTo>
                  <a:cubicBezTo>
                    <a:pt x="218" y="8834"/>
                    <a:pt x="119" y="8734"/>
                    <a:pt x="119" y="8613"/>
                  </a:cubicBezTo>
                  <a:cubicBezTo>
                    <a:pt x="119" y="8491"/>
                    <a:pt x="218" y="8392"/>
                    <a:pt x="340" y="8392"/>
                  </a:cubicBezTo>
                  <a:close/>
                  <a:moveTo>
                    <a:pt x="279" y="0"/>
                  </a:moveTo>
                  <a:lnTo>
                    <a:pt x="279" y="8279"/>
                  </a:lnTo>
                  <a:cubicBezTo>
                    <a:pt x="122" y="8307"/>
                    <a:pt x="0" y="8445"/>
                    <a:pt x="0" y="8613"/>
                  </a:cubicBezTo>
                  <a:cubicBezTo>
                    <a:pt x="0" y="8801"/>
                    <a:pt x="152" y="8952"/>
                    <a:pt x="340" y="8952"/>
                  </a:cubicBezTo>
                  <a:cubicBezTo>
                    <a:pt x="525" y="8952"/>
                    <a:pt x="677" y="8801"/>
                    <a:pt x="677" y="8613"/>
                  </a:cubicBezTo>
                  <a:cubicBezTo>
                    <a:pt x="677" y="8447"/>
                    <a:pt x="555" y="8309"/>
                    <a:pt x="398" y="8282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6" name="Google Shape;4116;p41"/>
            <p:cNvSpPr/>
            <p:nvPr/>
          </p:nvSpPr>
          <p:spPr>
            <a:xfrm>
              <a:off x="2729175" y="1591350"/>
              <a:ext cx="290575" cy="188775"/>
            </a:xfrm>
            <a:custGeom>
              <a:avLst/>
              <a:gdLst/>
              <a:ahLst/>
              <a:cxnLst/>
              <a:rect l="l" t="t" r="r" b="b"/>
              <a:pathLst>
                <a:path w="11623" h="7551" extrusionOk="0">
                  <a:moveTo>
                    <a:pt x="340" y="6990"/>
                  </a:moveTo>
                  <a:cubicBezTo>
                    <a:pt x="462" y="6990"/>
                    <a:pt x="561" y="7089"/>
                    <a:pt x="561" y="7210"/>
                  </a:cubicBezTo>
                  <a:cubicBezTo>
                    <a:pt x="561" y="7332"/>
                    <a:pt x="462" y="7431"/>
                    <a:pt x="340" y="7431"/>
                  </a:cubicBezTo>
                  <a:cubicBezTo>
                    <a:pt x="219" y="7431"/>
                    <a:pt x="120" y="7332"/>
                    <a:pt x="120" y="7210"/>
                  </a:cubicBezTo>
                  <a:cubicBezTo>
                    <a:pt x="120" y="7089"/>
                    <a:pt x="219" y="6990"/>
                    <a:pt x="340" y="6990"/>
                  </a:cubicBezTo>
                  <a:close/>
                  <a:moveTo>
                    <a:pt x="11540" y="0"/>
                  </a:moveTo>
                  <a:lnTo>
                    <a:pt x="4440" y="7153"/>
                  </a:lnTo>
                  <a:lnTo>
                    <a:pt x="672" y="7153"/>
                  </a:lnTo>
                  <a:cubicBezTo>
                    <a:pt x="644" y="6995"/>
                    <a:pt x="506" y="6874"/>
                    <a:pt x="340" y="6874"/>
                  </a:cubicBezTo>
                  <a:cubicBezTo>
                    <a:pt x="153" y="6874"/>
                    <a:pt x="1" y="7026"/>
                    <a:pt x="1" y="7210"/>
                  </a:cubicBezTo>
                  <a:cubicBezTo>
                    <a:pt x="1" y="7398"/>
                    <a:pt x="153" y="7550"/>
                    <a:pt x="340" y="7550"/>
                  </a:cubicBezTo>
                  <a:cubicBezTo>
                    <a:pt x="506" y="7550"/>
                    <a:pt x="644" y="7429"/>
                    <a:pt x="672" y="7271"/>
                  </a:cubicBezTo>
                  <a:lnTo>
                    <a:pt x="4489" y="7271"/>
                  </a:lnTo>
                  <a:lnTo>
                    <a:pt x="11623" y="83"/>
                  </a:lnTo>
                  <a:lnTo>
                    <a:pt x="11540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7" name="Google Shape;4117;p41"/>
            <p:cNvSpPr/>
            <p:nvPr/>
          </p:nvSpPr>
          <p:spPr>
            <a:xfrm>
              <a:off x="2509525" y="995475"/>
              <a:ext cx="2925" cy="79675"/>
            </a:xfrm>
            <a:custGeom>
              <a:avLst/>
              <a:gdLst/>
              <a:ahLst/>
              <a:cxnLst/>
              <a:rect l="l" t="t" r="r" b="b"/>
              <a:pathLst>
                <a:path w="117" h="3187" extrusionOk="0">
                  <a:moveTo>
                    <a:pt x="0" y="1"/>
                  </a:moveTo>
                  <a:lnTo>
                    <a:pt x="0" y="3187"/>
                  </a:lnTo>
                  <a:lnTo>
                    <a:pt x="116" y="3187"/>
                  </a:lnTo>
                  <a:lnTo>
                    <a:pt x="116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8" name="Google Shape;4118;p41"/>
            <p:cNvSpPr/>
            <p:nvPr/>
          </p:nvSpPr>
          <p:spPr>
            <a:xfrm>
              <a:off x="2924150" y="920275"/>
              <a:ext cx="16925" cy="305050"/>
            </a:xfrm>
            <a:custGeom>
              <a:avLst/>
              <a:gdLst/>
              <a:ahLst/>
              <a:cxnLst/>
              <a:rect l="l" t="t" r="r" b="b"/>
              <a:pathLst>
                <a:path w="677" h="12202" extrusionOk="0">
                  <a:moveTo>
                    <a:pt x="337" y="11644"/>
                  </a:moveTo>
                  <a:cubicBezTo>
                    <a:pt x="459" y="11644"/>
                    <a:pt x="558" y="11743"/>
                    <a:pt x="558" y="11865"/>
                  </a:cubicBezTo>
                  <a:cubicBezTo>
                    <a:pt x="558" y="11983"/>
                    <a:pt x="459" y="12083"/>
                    <a:pt x="337" y="12083"/>
                  </a:cubicBezTo>
                  <a:cubicBezTo>
                    <a:pt x="216" y="12083"/>
                    <a:pt x="116" y="11983"/>
                    <a:pt x="116" y="11865"/>
                  </a:cubicBezTo>
                  <a:cubicBezTo>
                    <a:pt x="116" y="11740"/>
                    <a:pt x="216" y="11644"/>
                    <a:pt x="337" y="11644"/>
                  </a:cubicBezTo>
                  <a:close/>
                  <a:moveTo>
                    <a:pt x="279" y="0"/>
                  </a:moveTo>
                  <a:lnTo>
                    <a:pt x="279" y="11531"/>
                  </a:lnTo>
                  <a:cubicBezTo>
                    <a:pt x="122" y="11558"/>
                    <a:pt x="0" y="11696"/>
                    <a:pt x="0" y="11862"/>
                  </a:cubicBezTo>
                  <a:cubicBezTo>
                    <a:pt x="0" y="12050"/>
                    <a:pt x="152" y="12201"/>
                    <a:pt x="337" y="12201"/>
                  </a:cubicBezTo>
                  <a:cubicBezTo>
                    <a:pt x="525" y="12201"/>
                    <a:pt x="677" y="12050"/>
                    <a:pt x="677" y="11865"/>
                  </a:cubicBezTo>
                  <a:cubicBezTo>
                    <a:pt x="677" y="11696"/>
                    <a:pt x="555" y="11558"/>
                    <a:pt x="398" y="11531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9" name="Google Shape;4119;p41"/>
            <p:cNvSpPr/>
            <p:nvPr/>
          </p:nvSpPr>
          <p:spPr>
            <a:xfrm>
              <a:off x="2922700" y="1256975"/>
              <a:ext cx="19825" cy="19825"/>
            </a:xfrm>
            <a:custGeom>
              <a:avLst/>
              <a:gdLst/>
              <a:ahLst/>
              <a:cxnLst/>
              <a:rect l="l" t="t" r="r" b="b"/>
              <a:pathLst>
                <a:path w="793" h="793" extrusionOk="0">
                  <a:moveTo>
                    <a:pt x="395" y="0"/>
                  </a:moveTo>
                  <a:cubicBezTo>
                    <a:pt x="177" y="0"/>
                    <a:pt x="0" y="177"/>
                    <a:pt x="0" y="398"/>
                  </a:cubicBezTo>
                  <a:cubicBezTo>
                    <a:pt x="0" y="616"/>
                    <a:pt x="177" y="793"/>
                    <a:pt x="395" y="793"/>
                  </a:cubicBezTo>
                  <a:cubicBezTo>
                    <a:pt x="613" y="793"/>
                    <a:pt x="793" y="616"/>
                    <a:pt x="793" y="398"/>
                  </a:cubicBezTo>
                  <a:cubicBezTo>
                    <a:pt x="793" y="177"/>
                    <a:pt x="613" y="0"/>
                    <a:pt x="395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0" name="Google Shape;4120;p41"/>
            <p:cNvSpPr/>
            <p:nvPr/>
          </p:nvSpPr>
          <p:spPr>
            <a:xfrm>
              <a:off x="2540425" y="988450"/>
              <a:ext cx="61950" cy="148050"/>
            </a:xfrm>
            <a:custGeom>
              <a:avLst/>
              <a:gdLst/>
              <a:ahLst/>
              <a:cxnLst/>
              <a:rect l="l" t="t" r="r" b="b"/>
              <a:pathLst>
                <a:path w="2478" h="5922" extrusionOk="0">
                  <a:moveTo>
                    <a:pt x="332" y="0"/>
                  </a:moveTo>
                  <a:lnTo>
                    <a:pt x="1" y="337"/>
                  </a:lnTo>
                  <a:lnTo>
                    <a:pt x="1845" y="2167"/>
                  </a:lnTo>
                  <a:lnTo>
                    <a:pt x="1845" y="5212"/>
                  </a:lnTo>
                  <a:cubicBezTo>
                    <a:pt x="1748" y="5284"/>
                    <a:pt x="1685" y="5397"/>
                    <a:pt x="1685" y="5527"/>
                  </a:cubicBezTo>
                  <a:cubicBezTo>
                    <a:pt x="1685" y="5745"/>
                    <a:pt x="1861" y="5922"/>
                    <a:pt x="2080" y="5922"/>
                  </a:cubicBezTo>
                  <a:cubicBezTo>
                    <a:pt x="2300" y="5922"/>
                    <a:pt x="2477" y="5745"/>
                    <a:pt x="2477" y="5527"/>
                  </a:cubicBezTo>
                  <a:cubicBezTo>
                    <a:pt x="2477" y="5397"/>
                    <a:pt x="2414" y="5284"/>
                    <a:pt x="2317" y="5212"/>
                  </a:cubicBezTo>
                  <a:lnTo>
                    <a:pt x="2317" y="1971"/>
                  </a:lnTo>
                  <a:lnTo>
                    <a:pt x="332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1" name="Google Shape;4121;p41"/>
            <p:cNvSpPr/>
            <p:nvPr/>
          </p:nvSpPr>
          <p:spPr>
            <a:xfrm>
              <a:off x="2653900" y="991625"/>
              <a:ext cx="102975" cy="318925"/>
            </a:xfrm>
            <a:custGeom>
              <a:avLst/>
              <a:gdLst/>
              <a:ahLst/>
              <a:cxnLst/>
              <a:rect l="l" t="t" r="r" b="b"/>
              <a:pathLst>
                <a:path w="4119" h="12757" extrusionOk="0">
                  <a:moveTo>
                    <a:pt x="2004" y="0"/>
                  </a:moveTo>
                  <a:lnTo>
                    <a:pt x="1921" y="83"/>
                  </a:lnTo>
                  <a:lnTo>
                    <a:pt x="4003" y="2148"/>
                  </a:lnTo>
                  <a:lnTo>
                    <a:pt x="4003" y="8227"/>
                  </a:lnTo>
                  <a:lnTo>
                    <a:pt x="17" y="12229"/>
                  </a:lnTo>
                  <a:lnTo>
                    <a:pt x="0" y="12246"/>
                  </a:lnTo>
                  <a:lnTo>
                    <a:pt x="0" y="12757"/>
                  </a:lnTo>
                  <a:lnTo>
                    <a:pt x="119" y="12757"/>
                  </a:lnTo>
                  <a:lnTo>
                    <a:pt x="119" y="12296"/>
                  </a:lnTo>
                  <a:lnTo>
                    <a:pt x="4102" y="8293"/>
                  </a:lnTo>
                  <a:lnTo>
                    <a:pt x="4119" y="8276"/>
                  </a:lnTo>
                  <a:lnTo>
                    <a:pt x="4119" y="2098"/>
                  </a:lnTo>
                  <a:lnTo>
                    <a:pt x="2004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2" name="Google Shape;4122;p41"/>
            <p:cNvSpPr/>
            <p:nvPr/>
          </p:nvSpPr>
          <p:spPr>
            <a:xfrm>
              <a:off x="2509575" y="1544750"/>
              <a:ext cx="229150" cy="477175"/>
            </a:xfrm>
            <a:custGeom>
              <a:avLst/>
              <a:gdLst/>
              <a:ahLst/>
              <a:cxnLst/>
              <a:rect l="l" t="t" r="r" b="b"/>
              <a:pathLst>
                <a:path w="9166" h="19087" extrusionOk="0">
                  <a:moveTo>
                    <a:pt x="341" y="18526"/>
                  </a:moveTo>
                  <a:cubicBezTo>
                    <a:pt x="462" y="18526"/>
                    <a:pt x="561" y="18626"/>
                    <a:pt x="561" y="18747"/>
                  </a:cubicBezTo>
                  <a:cubicBezTo>
                    <a:pt x="561" y="18869"/>
                    <a:pt x="462" y="18968"/>
                    <a:pt x="341" y="18968"/>
                  </a:cubicBezTo>
                  <a:cubicBezTo>
                    <a:pt x="219" y="18968"/>
                    <a:pt x="120" y="18869"/>
                    <a:pt x="120" y="18747"/>
                  </a:cubicBezTo>
                  <a:cubicBezTo>
                    <a:pt x="120" y="18626"/>
                    <a:pt x="219" y="18526"/>
                    <a:pt x="341" y="18526"/>
                  </a:cubicBezTo>
                  <a:close/>
                  <a:moveTo>
                    <a:pt x="9083" y="1"/>
                  </a:moveTo>
                  <a:lnTo>
                    <a:pt x="4172" y="4945"/>
                  </a:lnTo>
                  <a:lnTo>
                    <a:pt x="4172" y="14803"/>
                  </a:lnTo>
                  <a:lnTo>
                    <a:pt x="534" y="18468"/>
                  </a:lnTo>
                  <a:cubicBezTo>
                    <a:pt x="479" y="18433"/>
                    <a:pt x="412" y="18408"/>
                    <a:pt x="341" y="18408"/>
                  </a:cubicBezTo>
                  <a:cubicBezTo>
                    <a:pt x="153" y="18408"/>
                    <a:pt x="1" y="18560"/>
                    <a:pt x="1" y="18747"/>
                  </a:cubicBezTo>
                  <a:cubicBezTo>
                    <a:pt x="1" y="18935"/>
                    <a:pt x="153" y="19087"/>
                    <a:pt x="341" y="19087"/>
                  </a:cubicBezTo>
                  <a:cubicBezTo>
                    <a:pt x="528" y="19087"/>
                    <a:pt x="680" y="18935"/>
                    <a:pt x="680" y="18747"/>
                  </a:cubicBezTo>
                  <a:cubicBezTo>
                    <a:pt x="680" y="18675"/>
                    <a:pt x="655" y="18609"/>
                    <a:pt x="617" y="18551"/>
                  </a:cubicBezTo>
                  <a:lnTo>
                    <a:pt x="4291" y="14849"/>
                  </a:lnTo>
                  <a:lnTo>
                    <a:pt x="4291" y="4994"/>
                  </a:lnTo>
                  <a:lnTo>
                    <a:pt x="9166" y="84"/>
                  </a:lnTo>
                  <a:lnTo>
                    <a:pt x="9083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3" name="Google Shape;4123;p41"/>
            <p:cNvSpPr/>
            <p:nvPr/>
          </p:nvSpPr>
          <p:spPr>
            <a:xfrm>
              <a:off x="2495850" y="1043600"/>
              <a:ext cx="244675" cy="458250"/>
            </a:xfrm>
            <a:custGeom>
              <a:avLst/>
              <a:gdLst/>
              <a:ahLst/>
              <a:cxnLst/>
              <a:rect l="l" t="t" r="r" b="b"/>
              <a:pathLst>
                <a:path w="9787" h="18330" extrusionOk="0">
                  <a:moveTo>
                    <a:pt x="9447" y="119"/>
                  </a:moveTo>
                  <a:cubicBezTo>
                    <a:pt x="9569" y="119"/>
                    <a:pt x="9668" y="218"/>
                    <a:pt x="9668" y="340"/>
                  </a:cubicBezTo>
                  <a:cubicBezTo>
                    <a:pt x="9668" y="461"/>
                    <a:pt x="9569" y="560"/>
                    <a:pt x="9447" y="560"/>
                  </a:cubicBezTo>
                  <a:cubicBezTo>
                    <a:pt x="9326" y="560"/>
                    <a:pt x="9229" y="461"/>
                    <a:pt x="9229" y="340"/>
                  </a:cubicBezTo>
                  <a:cubicBezTo>
                    <a:pt x="9229" y="218"/>
                    <a:pt x="9326" y="119"/>
                    <a:pt x="9447" y="119"/>
                  </a:cubicBezTo>
                  <a:close/>
                  <a:moveTo>
                    <a:pt x="337" y="17772"/>
                  </a:moveTo>
                  <a:cubicBezTo>
                    <a:pt x="459" y="17772"/>
                    <a:pt x="558" y="17871"/>
                    <a:pt x="558" y="17993"/>
                  </a:cubicBezTo>
                  <a:cubicBezTo>
                    <a:pt x="558" y="18114"/>
                    <a:pt x="459" y="18214"/>
                    <a:pt x="337" y="18214"/>
                  </a:cubicBezTo>
                  <a:cubicBezTo>
                    <a:pt x="216" y="18214"/>
                    <a:pt x="117" y="18114"/>
                    <a:pt x="117" y="17993"/>
                  </a:cubicBezTo>
                  <a:cubicBezTo>
                    <a:pt x="117" y="17871"/>
                    <a:pt x="216" y="17772"/>
                    <a:pt x="337" y="17772"/>
                  </a:cubicBezTo>
                  <a:close/>
                  <a:moveTo>
                    <a:pt x="9447" y="0"/>
                  </a:moveTo>
                  <a:cubicBezTo>
                    <a:pt x="9262" y="0"/>
                    <a:pt x="9110" y="152"/>
                    <a:pt x="9110" y="340"/>
                  </a:cubicBezTo>
                  <a:cubicBezTo>
                    <a:pt x="9110" y="505"/>
                    <a:pt x="9232" y="643"/>
                    <a:pt x="9389" y="671"/>
                  </a:cubicBezTo>
                  <a:lnTo>
                    <a:pt x="9389" y="5855"/>
                  </a:lnTo>
                  <a:lnTo>
                    <a:pt x="5386" y="9872"/>
                  </a:lnTo>
                  <a:lnTo>
                    <a:pt x="5386" y="10929"/>
                  </a:lnTo>
                  <a:lnTo>
                    <a:pt x="1444" y="14887"/>
                  </a:lnTo>
                  <a:lnTo>
                    <a:pt x="1428" y="14904"/>
                  </a:lnTo>
                  <a:lnTo>
                    <a:pt x="1428" y="16817"/>
                  </a:lnTo>
                  <a:lnTo>
                    <a:pt x="531" y="17717"/>
                  </a:lnTo>
                  <a:cubicBezTo>
                    <a:pt x="475" y="17678"/>
                    <a:pt x="409" y="17653"/>
                    <a:pt x="337" y="17653"/>
                  </a:cubicBezTo>
                  <a:cubicBezTo>
                    <a:pt x="152" y="17653"/>
                    <a:pt x="1" y="17805"/>
                    <a:pt x="1" y="17993"/>
                  </a:cubicBezTo>
                  <a:cubicBezTo>
                    <a:pt x="1" y="18181"/>
                    <a:pt x="152" y="18330"/>
                    <a:pt x="337" y="18330"/>
                  </a:cubicBezTo>
                  <a:cubicBezTo>
                    <a:pt x="525" y="18330"/>
                    <a:pt x="677" y="18178"/>
                    <a:pt x="677" y="17993"/>
                  </a:cubicBezTo>
                  <a:cubicBezTo>
                    <a:pt x="677" y="17921"/>
                    <a:pt x="655" y="17855"/>
                    <a:pt x="613" y="17800"/>
                  </a:cubicBezTo>
                  <a:lnTo>
                    <a:pt x="1544" y="16864"/>
                  </a:lnTo>
                  <a:lnTo>
                    <a:pt x="1544" y="14954"/>
                  </a:lnTo>
                  <a:lnTo>
                    <a:pt x="5489" y="10995"/>
                  </a:lnTo>
                  <a:lnTo>
                    <a:pt x="5505" y="10976"/>
                  </a:lnTo>
                  <a:lnTo>
                    <a:pt x="5505" y="9921"/>
                  </a:lnTo>
                  <a:lnTo>
                    <a:pt x="9508" y="5902"/>
                  </a:lnTo>
                  <a:lnTo>
                    <a:pt x="9508" y="671"/>
                  </a:lnTo>
                  <a:cubicBezTo>
                    <a:pt x="9665" y="643"/>
                    <a:pt x="9787" y="505"/>
                    <a:pt x="9787" y="340"/>
                  </a:cubicBezTo>
                  <a:cubicBezTo>
                    <a:pt x="9787" y="152"/>
                    <a:pt x="9635" y="0"/>
                    <a:pt x="9447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4" name="Google Shape;4124;p41"/>
            <p:cNvSpPr/>
            <p:nvPr/>
          </p:nvSpPr>
          <p:spPr>
            <a:xfrm>
              <a:off x="2877425" y="920275"/>
              <a:ext cx="16925" cy="305050"/>
            </a:xfrm>
            <a:custGeom>
              <a:avLst/>
              <a:gdLst/>
              <a:ahLst/>
              <a:cxnLst/>
              <a:rect l="l" t="t" r="r" b="b"/>
              <a:pathLst>
                <a:path w="677" h="12202" extrusionOk="0">
                  <a:moveTo>
                    <a:pt x="337" y="11644"/>
                  </a:moveTo>
                  <a:cubicBezTo>
                    <a:pt x="459" y="11644"/>
                    <a:pt x="558" y="11743"/>
                    <a:pt x="558" y="11865"/>
                  </a:cubicBezTo>
                  <a:cubicBezTo>
                    <a:pt x="558" y="11983"/>
                    <a:pt x="459" y="12083"/>
                    <a:pt x="337" y="12083"/>
                  </a:cubicBezTo>
                  <a:cubicBezTo>
                    <a:pt x="216" y="12083"/>
                    <a:pt x="116" y="11983"/>
                    <a:pt x="116" y="11865"/>
                  </a:cubicBezTo>
                  <a:cubicBezTo>
                    <a:pt x="116" y="11740"/>
                    <a:pt x="216" y="11644"/>
                    <a:pt x="337" y="11644"/>
                  </a:cubicBezTo>
                  <a:close/>
                  <a:moveTo>
                    <a:pt x="279" y="0"/>
                  </a:moveTo>
                  <a:lnTo>
                    <a:pt x="279" y="11531"/>
                  </a:lnTo>
                  <a:cubicBezTo>
                    <a:pt x="122" y="11558"/>
                    <a:pt x="0" y="11696"/>
                    <a:pt x="0" y="11862"/>
                  </a:cubicBezTo>
                  <a:cubicBezTo>
                    <a:pt x="0" y="12050"/>
                    <a:pt x="152" y="12201"/>
                    <a:pt x="337" y="12201"/>
                  </a:cubicBezTo>
                  <a:cubicBezTo>
                    <a:pt x="525" y="12201"/>
                    <a:pt x="677" y="12050"/>
                    <a:pt x="677" y="11865"/>
                  </a:cubicBezTo>
                  <a:cubicBezTo>
                    <a:pt x="677" y="11696"/>
                    <a:pt x="555" y="11558"/>
                    <a:pt x="398" y="11531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5" name="Google Shape;4125;p41"/>
            <p:cNvSpPr/>
            <p:nvPr/>
          </p:nvSpPr>
          <p:spPr>
            <a:xfrm>
              <a:off x="2641875" y="1322475"/>
              <a:ext cx="344050" cy="566200"/>
            </a:xfrm>
            <a:custGeom>
              <a:avLst/>
              <a:gdLst/>
              <a:ahLst/>
              <a:cxnLst/>
              <a:rect l="l" t="t" r="r" b="b"/>
              <a:pathLst>
                <a:path w="13762" h="22648" extrusionOk="0">
                  <a:moveTo>
                    <a:pt x="340" y="22087"/>
                  </a:moveTo>
                  <a:cubicBezTo>
                    <a:pt x="462" y="22087"/>
                    <a:pt x="561" y="22186"/>
                    <a:pt x="561" y="22308"/>
                  </a:cubicBezTo>
                  <a:cubicBezTo>
                    <a:pt x="561" y="22429"/>
                    <a:pt x="462" y="22529"/>
                    <a:pt x="340" y="22529"/>
                  </a:cubicBezTo>
                  <a:cubicBezTo>
                    <a:pt x="219" y="22529"/>
                    <a:pt x="120" y="22429"/>
                    <a:pt x="120" y="22308"/>
                  </a:cubicBezTo>
                  <a:cubicBezTo>
                    <a:pt x="120" y="22186"/>
                    <a:pt x="219" y="22087"/>
                    <a:pt x="340" y="22087"/>
                  </a:cubicBezTo>
                  <a:close/>
                  <a:moveTo>
                    <a:pt x="8327" y="0"/>
                  </a:moveTo>
                  <a:lnTo>
                    <a:pt x="5202" y="3144"/>
                  </a:lnTo>
                  <a:lnTo>
                    <a:pt x="5202" y="9477"/>
                  </a:lnTo>
                  <a:lnTo>
                    <a:pt x="280" y="14435"/>
                  </a:lnTo>
                  <a:lnTo>
                    <a:pt x="280" y="21976"/>
                  </a:lnTo>
                  <a:cubicBezTo>
                    <a:pt x="122" y="22004"/>
                    <a:pt x="1" y="22142"/>
                    <a:pt x="1" y="22308"/>
                  </a:cubicBezTo>
                  <a:cubicBezTo>
                    <a:pt x="1" y="22495"/>
                    <a:pt x="153" y="22647"/>
                    <a:pt x="340" y="22647"/>
                  </a:cubicBezTo>
                  <a:cubicBezTo>
                    <a:pt x="525" y="22647"/>
                    <a:pt x="677" y="22495"/>
                    <a:pt x="677" y="22308"/>
                  </a:cubicBezTo>
                  <a:cubicBezTo>
                    <a:pt x="677" y="22142"/>
                    <a:pt x="556" y="22004"/>
                    <a:pt x="398" y="21976"/>
                  </a:cubicBezTo>
                  <a:lnTo>
                    <a:pt x="398" y="14482"/>
                  </a:lnTo>
                  <a:lnTo>
                    <a:pt x="5320" y="9524"/>
                  </a:lnTo>
                  <a:lnTo>
                    <a:pt x="5320" y="3194"/>
                  </a:lnTo>
                  <a:lnTo>
                    <a:pt x="8373" y="116"/>
                  </a:lnTo>
                  <a:lnTo>
                    <a:pt x="13762" y="116"/>
                  </a:lnTo>
                  <a:lnTo>
                    <a:pt x="13762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6" name="Google Shape;4126;p41"/>
            <p:cNvSpPr/>
            <p:nvPr/>
          </p:nvSpPr>
          <p:spPr>
            <a:xfrm>
              <a:off x="2875975" y="1256975"/>
              <a:ext cx="19825" cy="19825"/>
            </a:xfrm>
            <a:custGeom>
              <a:avLst/>
              <a:gdLst/>
              <a:ahLst/>
              <a:cxnLst/>
              <a:rect l="l" t="t" r="r" b="b"/>
              <a:pathLst>
                <a:path w="793" h="793" extrusionOk="0">
                  <a:moveTo>
                    <a:pt x="395" y="0"/>
                  </a:moveTo>
                  <a:cubicBezTo>
                    <a:pt x="177" y="0"/>
                    <a:pt x="0" y="177"/>
                    <a:pt x="0" y="398"/>
                  </a:cubicBezTo>
                  <a:cubicBezTo>
                    <a:pt x="0" y="616"/>
                    <a:pt x="177" y="793"/>
                    <a:pt x="395" y="793"/>
                  </a:cubicBezTo>
                  <a:cubicBezTo>
                    <a:pt x="613" y="793"/>
                    <a:pt x="793" y="616"/>
                    <a:pt x="793" y="398"/>
                  </a:cubicBezTo>
                  <a:cubicBezTo>
                    <a:pt x="793" y="177"/>
                    <a:pt x="613" y="0"/>
                    <a:pt x="395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7" name="Google Shape;4127;p41"/>
            <p:cNvSpPr/>
            <p:nvPr/>
          </p:nvSpPr>
          <p:spPr>
            <a:xfrm>
              <a:off x="2900750" y="920275"/>
              <a:ext cx="16925" cy="305050"/>
            </a:xfrm>
            <a:custGeom>
              <a:avLst/>
              <a:gdLst/>
              <a:ahLst/>
              <a:cxnLst/>
              <a:rect l="l" t="t" r="r" b="b"/>
              <a:pathLst>
                <a:path w="677" h="12202" extrusionOk="0">
                  <a:moveTo>
                    <a:pt x="340" y="11644"/>
                  </a:moveTo>
                  <a:cubicBezTo>
                    <a:pt x="461" y="11644"/>
                    <a:pt x="561" y="11743"/>
                    <a:pt x="561" y="11865"/>
                  </a:cubicBezTo>
                  <a:cubicBezTo>
                    <a:pt x="561" y="11983"/>
                    <a:pt x="461" y="12083"/>
                    <a:pt x="340" y="12083"/>
                  </a:cubicBezTo>
                  <a:cubicBezTo>
                    <a:pt x="219" y="12083"/>
                    <a:pt x="119" y="11983"/>
                    <a:pt x="119" y="11865"/>
                  </a:cubicBezTo>
                  <a:cubicBezTo>
                    <a:pt x="119" y="11740"/>
                    <a:pt x="219" y="11644"/>
                    <a:pt x="340" y="11644"/>
                  </a:cubicBezTo>
                  <a:close/>
                  <a:moveTo>
                    <a:pt x="282" y="0"/>
                  </a:moveTo>
                  <a:lnTo>
                    <a:pt x="282" y="11531"/>
                  </a:lnTo>
                  <a:cubicBezTo>
                    <a:pt x="122" y="11558"/>
                    <a:pt x="0" y="11696"/>
                    <a:pt x="0" y="11862"/>
                  </a:cubicBezTo>
                  <a:cubicBezTo>
                    <a:pt x="0" y="12050"/>
                    <a:pt x="152" y="12201"/>
                    <a:pt x="340" y="12201"/>
                  </a:cubicBezTo>
                  <a:cubicBezTo>
                    <a:pt x="525" y="12201"/>
                    <a:pt x="677" y="12050"/>
                    <a:pt x="677" y="11865"/>
                  </a:cubicBezTo>
                  <a:cubicBezTo>
                    <a:pt x="677" y="11696"/>
                    <a:pt x="558" y="11558"/>
                    <a:pt x="398" y="11531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8" name="Google Shape;4128;p41"/>
            <p:cNvSpPr/>
            <p:nvPr/>
          </p:nvSpPr>
          <p:spPr>
            <a:xfrm>
              <a:off x="2502475" y="997425"/>
              <a:ext cx="191200" cy="444050"/>
            </a:xfrm>
            <a:custGeom>
              <a:avLst/>
              <a:gdLst/>
              <a:ahLst/>
              <a:cxnLst/>
              <a:rect l="l" t="t" r="r" b="b"/>
              <a:pathLst>
                <a:path w="7648" h="17762" extrusionOk="0">
                  <a:moveTo>
                    <a:pt x="340" y="17201"/>
                  </a:moveTo>
                  <a:cubicBezTo>
                    <a:pt x="462" y="17201"/>
                    <a:pt x="561" y="17300"/>
                    <a:pt x="561" y="17422"/>
                  </a:cubicBezTo>
                  <a:cubicBezTo>
                    <a:pt x="561" y="17543"/>
                    <a:pt x="462" y="17643"/>
                    <a:pt x="340" y="17643"/>
                  </a:cubicBezTo>
                  <a:cubicBezTo>
                    <a:pt x="219" y="17643"/>
                    <a:pt x="119" y="17543"/>
                    <a:pt x="119" y="17422"/>
                  </a:cubicBezTo>
                  <a:cubicBezTo>
                    <a:pt x="119" y="17300"/>
                    <a:pt x="219" y="17201"/>
                    <a:pt x="340" y="17201"/>
                  </a:cubicBezTo>
                  <a:close/>
                  <a:moveTo>
                    <a:pt x="7531" y="0"/>
                  </a:moveTo>
                  <a:lnTo>
                    <a:pt x="7531" y="6860"/>
                  </a:lnTo>
                  <a:lnTo>
                    <a:pt x="4257" y="10145"/>
                  </a:lnTo>
                  <a:lnTo>
                    <a:pt x="4241" y="10162"/>
                  </a:lnTo>
                  <a:lnTo>
                    <a:pt x="4241" y="11757"/>
                  </a:lnTo>
                  <a:lnTo>
                    <a:pt x="299" y="15716"/>
                  </a:lnTo>
                  <a:lnTo>
                    <a:pt x="282" y="15732"/>
                  </a:lnTo>
                  <a:lnTo>
                    <a:pt x="282" y="17090"/>
                  </a:lnTo>
                  <a:cubicBezTo>
                    <a:pt x="122" y="17118"/>
                    <a:pt x="1" y="17256"/>
                    <a:pt x="1" y="17422"/>
                  </a:cubicBezTo>
                  <a:cubicBezTo>
                    <a:pt x="1" y="17609"/>
                    <a:pt x="152" y="17761"/>
                    <a:pt x="340" y="17761"/>
                  </a:cubicBezTo>
                  <a:cubicBezTo>
                    <a:pt x="528" y="17761"/>
                    <a:pt x="680" y="17609"/>
                    <a:pt x="680" y="17422"/>
                  </a:cubicBezTo>
                  <a:cubicBezTo>
                    <a:pt x="680" y="17256"/>
                    <a:pt x="558" y="17118"/>
                    <a:pt x="398" y="17090"/>
                  </a:cubicBezTo>
                  <a:lnTo>
                    <a:pt x="398" y="15782"/>
                  </a:lnTo>
                  <a:lnTo>
                    <a:pt x="4343" y="11823"/>
                  </a:lnTo>
                  <a:lnTo>
                    <a:pt x="4359" y="11807"/>
                  </a:lnTo>
                  <a:lnTo>
                    <a:pt x="4359" y="10211"/>
                  </a:lnTo>
                  <a:lnTo>
                    <a:pt x="7631" y="6926"/>
                  </a:lnTo>
                  <a:lnTo>
                    <a:pt x="7647" y="6907"/>
                  </a:lnTo>
                  <a:lnTo>
                    <a:pt x="7647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9" name="Google Shape;4129;p41"/>
            <p:cNvSpPr/>
            <p:nvPr/>
          </p:nvSpPr>
          <p:spPr>
            <a:xfrm>
              <a:off x="2502475" y="990025"/>
              <a:ext cx="167875" cy="378700"/>
            </a:xfrm>
            <a:custGeom>
              <a:avLst/>
              <a:gdLst/>
              <a:ahLst/>
              <a:cxnLst/>
              <a:rect l="l" t="t" r="r" b="b"/>
              <a:pathLst>
                <a:path w="6715" h="15148" extrusionOk="0">
                  <a:moveTo>
                    <a:pt x="340" y="14587"/>
                  </a:moveTo>
                  <a:cubicBezTo>
                    <a:pt x="462" y="14587"/>
                    <a:pt x="561" y="14687"/>
                    <a:pt x="561" y="14808"/>
                  </a:cubicBezTo>
                  <a:cubicBezTo>
                    <a:pt x="561" y="14930"/>
                    <a:pt x="462" y="15029"/>
                    <a:pt x="340" y="15029"/>
                  </a:cubicBezTo>
                  <a:cubicBezTo>
                    <a:pt x="219" y="15029"/>
                    <a:pt x="119" y="14930"/>
                    <a:pt x="119" y="14808"/>
                  </a:cubicBezTo>
                  <a:cubicBezTo>
                    <a:pt x="119" y="14687"/>
                    <a:pt x="219" y="14587"/>
                    <a:pt x="340" y="14587"/>
                  </a:cubicBezTo>
                  <a:close/>
                  <a:moveTo>
                    <a:pt x="6595" y="1"/>
                  </a:moveTo>
                  <a:lnTo>
                    <a:pt x="6595" y="6861"/>
                  </a:lnTo>
                  <a:lnTo>
                    <a:pt x="3324" y="10146"/>
                  </a:lnTo>
                  <a:lnTo>
                    <a:pt x="3308" y="10162"/>
                  </a:lnTo>
                  <a:lnTo>
                    <a:pt x="3308" y="11766"/>
                  </a:lnTo>
                  <a:cubicBezTo>
                    <a:pt x="3250" y="11819"/>
                    <a:pt x="3148" y="11918"/>
                    <a:pt x="2963" y="12106"/>
                  </a:cubicBezTo>
                  <a:lnTo>
                    <a:pt x="539" y="14538"/>
                  </a:lnTo>
                  <a:cubicBezTo>
                    <a:pt x="484" y="14496"/>
                    <a:pt x="415" y="14469"/>
                    <a:pt x="340" y="14469"/>
                  </a:cubicBezTo>
                  <a:cubicBezTo>
                    <a:pt x="152" y="14469"/>
                    <a:pt x="1" y="14620"/>
                    <a:pt x="1" y="14808"/>
                  </a:cubicBezTo>
                  <a:cubicBezTo>
                    <a:pt x="1" y="14996"/>
                    <a:pt x="152" y="15148"/>
                    <a:pt x="340" y="15148"/>
                  </a:cubicBezTo>
                  <a:cubicBezTo>
                    <a:pt x="528" y="15148"/>
                    <a:pt x="680" y="14996"/>
                    <a:pt x="680" y="14808"/>
                  </a:cubicBezTo>
                  <a:cubicBezTo>
                    <a:pt x="680" y="14739"/>
                    <a:pt x="658" y="14676"/>
                    <a:pt x="622" y="14620"/>
                  </a:cubicBezTo>
                  <a:cubicBezTo>
                    <a:pt x="3352" y="11879"/>
                    <a:pt x="3407" y="11827"/>
                    <a:pt x="3407" y="11824"/>
                  </a:cubicBezTo>
                  <a:lnTo>
                    <a:pt x="3424" y="11808"/>
                  </a:lnTo>
                  <a:lnTo>
                    <a:pt x="3424" y="10212"/>
                  </a:lnTo>
                  <a:lnTo>
                    <a:pt x="6695" y="6927"/>
                  </a:lnTo>
                  <a:lnTo>
                    <a:pt x="6714" y="6910"/>
                  </a:lnTo>
                  <a:lnTo>
                    <a:pt x="6714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0" name="Google Shape;4130;p41"/>
            <p:cNvSpPr/>
            <p:nvPr/>
          </p:nvSpPr>
          <p:spPr>
            <a:xfrm>
              <a:off x="2858575" y="1410325"/>
              <a:ext cx="119900" cy="220575"/>
            </a:xfrm>
            <a:custGeom>
              <a:avLst/>
              <a:gdLst/>
              <a:ahLst/>
              <a:cxnLst/>
              <a:rect l="l" t="t" r="r" b="b"/>
              <a:pathLst>
                <a:path w="4796" h="8823" extrusionOk="0">
                  <a:moveTo>
                    <a:pt x="338" y="8262"/>
                  </a:moveTo>
                  <a:cubicBezTo>
                    <a:pt x="459" y="8262"/>
                    <a:pt x="558" y="8362"/>
                    <a:pt x="558" y="8483"/>
                  </a:cubicBezTo>
                  <a:cubicBezTo>
                    <a:pt x="558" y="8605"/>
                    <a:pt x="459" y="8704"/>
                    <a:pt x="338" y="8704"/>
                  </a:cubicBezTo>
                  <a:cubicBezTo>
                    <a:pt x="216" y="8704"/>
                    <a:pt x="117" y="8605"/>
                    <a:pt x="117" y="8483"/>
                  </a:cubicBezTo>
                  <a:cubicBezTo>
                    <a:pt x="117" y="8362"/>
                    <a:pt x="216" y="8262"/>
                    <a:pt x="338" y="8262"/>
                  </a:cubicBezTo>
                  <a:close/>
                  <a:moveTo>
                    <a:pt x="1781" y="0"/>
                  </a:moveTo>
                  <a:lnTo>
                    <a:pt x="282" y="1513"/>
                  </a:lnTo>
                  <a:lnTo>
                    <a:pt x="313" y="8149"/>
                  </a:lnTo>
                  <a:cubicBezTo>
                    <a:pt x="139" y="8160"/>
                    <a:pt x="1" y="8307"/>
                    <a:pt x="1" y="8483"/>
                  </a:cubicBezTo>
                  <a:cubicBezTo>
                    <a:pt x="1" y="8671"/>
                    <a:pt x="153" y="8823"/>
                    <a:pt x="338" y="8823"/>
                  </a:cubicBezTo>
                  <a:cubicBezTo>
                    <a:pt x="525" y="8823"/>
                    <a:pt x="677" y="8671"/>
                    <a:pt x="677" y="8483"/>
                  </a:cubicBezTo>
                  <a:cubicBezTo>
                    <a:pt x="677" y="8329"/>
                    <a:pt x="572" y="8202"/>
                    <a:pt x="431" y="8160"/>
                  </a:cubicBezTo>
                  <a:lnTo>
                    <a:pt x="401" y="1560"/>
                  </a:lnTo>
                  <a:lnTo>
                    <a:pt x="1831" y="116"/>
                  </a:lnTo>
                  <a:lnTo>
                    <a:pt x="4796" y="116"/>
                  </a:lnTo>
                  <a:lnTo>
                    <a:pt x="4796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1" name="Google Shape;4131;p41"/>
            <p:cNvSpPr/>
            <p:nvPr/>
          </p:nvSpPr>
          <p:spPr>
            <a:xfrm>
              <a:off x="2881900" y="1433650"/>
              <a:ext cx="97750" cy="173725"/>
            </a:xfrm>
            <a:custGeom>
              <a:avLst/>
              <a:gdLst/>
              <a:ahLst/>
              <a:cxnLst/>
              <a:rect l="l" t="t" r="r" b="b"/>
              <a:pathLst>
                <a:path w="3910" h="6949" extrusionOk="0">
                  <a:moveTo>
                    <a:pt x="340" y="6388"/>
                  </a:moveTo>
                  <a:cubicBezTo>
                    <a:pt x="462" y="6388"/>
                    <a:pt x="561" y="6488"/>
                    <a:pt x="561" y="6609"/>
                  </a:cubicBezTo>
                  <a:cubicBezTo>
                    <a:pt x="561" y="6730"/>
                    <a:pt x="462" y="6830"/>
                    <a:pt x="340" y="6830"/>
                  </a:cubicBezTo>
                  <a:cubicBezTo>
                    <a:pt x="219" y="6830"/>
                    <a:pt x="120" y="6730"/>
                    <a:pt x="120" y="6609"/>
                  </a:cubicBezTo>
                  <a:cubicBezTo>
                    <a:pt x="120" y="6488"/>
                    <a:pt x="219" y="6388"/>
                    <a:pt x="340" y="6388"/>
                  </a:cubicBezTo>
                  <a:close/>
                  <a:moveTo>
                    <a:pt x="1146" y="0"/>
                  </a:moveTo>
                  <a:lnTo>
                    <a:pt x="280" y="873"/>
                  </a:lnTo>
                  <a:lnTo>
                    <a:pt x="280" y="6278"/>
                  </a:lnTo>
                  <a:cubicBezTo>
                    <a:pt x="122" y="6305"/>
                    <a:pt x="1" y="6443"/>
                    <a:pt x="1" y="6609"/>
                  </a:cubicBezTo>
                  <a:cubicBezTo>
                    <a:pt x="1" y="6797"/>
                    <a:pt x="153" y="6949"/>
                    <a:pt x="340" y="6949"/>
                  </a:cubicBezTo>
                  <a:cubicBezTo>
                    <a:pt x="525" y="6949"/>
                    <a:pt x="677" y="6797"/>
                    <a:pt x="677" y="6609"/>
                  </a:cubicBezTo>
                  <a:cubicBezTo>
                    <a:pt x="677" y="6443"/>
                    <a:pt x="556" y="6305"/>
                    <a:pt x="398" y="6278"/>
                  </a:cubicBezTo>
                  <a:lnTo>
                    <a:pt x="398" y="922"/>
                  </a:lnTo>
                  <a:lnTo>
                    <a:pt x="1193" y="119"/>
                  </a:lnTo>
                  <a:lnTo>
                    <a:pt x="3910" y="119"/>
                  </a:lnTo>
                  <a:lnTo>
                    <a:pt x="3910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2" name="Google Shape;4132;p41"/>
            <p:cNvSpPr/>
            <p:nvPr/>
          </p:nvSpPr>
          <p:spPr>
            <a:xfrm>
              <a:off x="2729175" y="1554825"/>
              <a:ext cx="275250" cy="188775"/>
            </a:xfrm>
            <a:custGeom>
              <a:avLst/>
              <a:gdLst/>
              <a:ahLst/>
              <a:cxnLst/>
              <a:rect l="l" t="t" r="r" b="b"/>
              <a:pathLst>
                <a:path w="11010" h="7551" extrusionOk="0">
                  <a:moveTo>
                    <a:pt x="340" y="6993"/>
                  </a:moveTo>
                  <a:cubicBezTo>
                    <a:pt x="462" y="6993"/>
                    <a:pt x="561" y="7092"/>
                    <a:pt x="561" y="7214"/>
                  </a:cubicBezTo>
                  <a:cubicBezTo>
                    <a:pt x="561" y="7335"/>
                    <a:pt x="462" y="7435"/>
                    <a:pt x="340" y="7435"/>
                  </a:cubicBezTo>
                  <a:cubicBezTo>
                    <a:pt x="219" y="7435"/>
                    <a:pt x="120" y="7335"/>
                    <a:pt x="120" y="7214"/>
                  </a:cubicBezTo>
                  <a:cubicBezTo>
                    <a:pt x="120" y="7092"/>
                    <a:pt x="219" y="6993"/>
                    <a:pt x="340" y="6993"/>
                  </a:cubicBezTo>
                  <a:close/>
                  <a:moveTo>
                    <a:pt x="10924" y="1"/>
                  </a:moveTo>
                  <a:lnTo>
                    <a:pt x="3824" y="7153"/>
                  </a:lnTo>
                  <a:lnTo>
                    <a:pt x="672" y="7153"/>
                  </a:lnTo>
                  <a:cubicBezTo>
                    <a:pt x="644" y="6996"/>
                    <a:pt x="506" y="6874"/>
                    <a:pt x="340" y="6874"/>
                  </a:cubicBezTo>
                  <a:cubicBezTo>
                    <a:pt x="153" y="6874"/>
                    <a:pt x="1" y="7026"/>
                    <a:pt x="1" y="7214"/>
                  </a:cubicBezTo>
                  <a:cubicBezTo>
                    <a:pt x="1" y="7399"/>
                    <a:pt x="153" y="7551"/>
                    <a:pt x="340" y="7551"/>
                  </a:cubicBezTo>
                  <a:cubicBezTo>
                    <a:pt x="506" y="7551"/>
                    <a:pt x="644" y="7432"/>
                    <a:pt x="672" y="7272"/>
                  </a:cubicBezTo>
                  <a:lnTo>
                    <a:pt x="3874" y="7272"/>
                  </a:lnTo>
                  <a:lnTo>
                    <a:pt x="11010" y="84"/>
                  </a:lnTo>
                  <a:lnTo>
                    <a:pt x="10924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3" name="Google Shape;4133;p41"/>
            <p:cNvSpPr/>
            <p:nvPr/>
          </p:nvSpPr>
          <p:spPr>
            <a:xfrm>
              <a:off x="2502475" y="975275"/>
              <a:ext cx="121150" cy="332100"/>
            </a:xfrm>
            <a:custGeom>
              <a:avLst/>
              <a:gdLst/>
              <a:ahLst/>
              <a:cxnLst/>
              <a:rect l="l" t="t" r="r" b="b"/>
              <a:pathLst>
                <a:path w="4846" h="13284" extrusionOk="0">
                  <a:moveTo>
                    <a:pt x="340" y="12723"/>
                  </a:moveTo>
                  <a:cubicBezTo>
                    <a:pt x="462" y="12723"/>
                    <a:pt x="561" y="12823"/>
                    <a:pt x="561" y="12944"/>
                  </a:cubicBezTo>
                  <a:cubicBezTo>
                    <a:pt x="561" y="13066"/>
                    <a:pt x="462" y="13165"/>
                    <a:pt x="340" y="13165"/>
                  </a:cubicBezTo>
                  <a:cubicBezTo>
                    <a:pt x="219" y="13165"/>
                    <a:pt x="119" y="13066"/>
                    <a:pt x="119" y="12944"/>
                  </a:cubicBezTo>
                  <a:cubicBezTo>
                    <a:pt x="119" y="12823"/>
                    <a:pt x="219" y="12723"/>
                    <a:pt x="340" y="12723"/>
                  </a:cubicBezTo>
                  <a:close/>
                  <a:moveTo>
                    <a:pt x="4727" y="0"/>
                  </a:moveTo>
                  <a:lnTo>
                    <a:pt x="4727" y="6863"/>
                  </a:lnTo>
                  <a:lnTo>
                    <a:pt x="1455" y="10148"/>
                  </a:lnTo>
                  <a:lnTo>
                    <a:pt x="1439" y="10164"/>
                  </a:lnTo>
                  <a:lnTo>
                    <a:pt x="1439" y="11760"/>
                  </a:lnTo>
                  <a:lnTo>
                    <a:pt x="533" y="12668"/>
                  </a:lnTo>
                  <a:cubicBezTo>
                    <a:pt x="478" y="12629"/>
                    <a:pt x="412" y="12607"/>
                    <a:pt x="340" y="12607"/>
                  </a:cubicBezTo>
                  <a:cubicBezTo>
                    <a:pt x="152" y="12607"/>
                    <a:pt x="1" y="12759"/>
                    <a:pt x="1" y="12944"/>
                  </a:cubicBezTo>
                  <a:cubicBezTo>
                    <a:pt x="1" y="13132"/>
                    <a:pt x="152" y="13284"/>
                    <a:pt x="340" y="13284"/>
                  </a:cubicBezTo>
                  <a:cubicBezTo>
                    <a:pt x="528" y="13284"/>
                    <a:pt x="680" y="13132"/>
                    <a:pt x="680" y="12944"/>
                  </a:cubicBezTo>
                  <a:cubicBezTo>
                    <a:pt x="680" y="12872"/>
                    <a:pt x="655" y="12806"/>
                    <a:pt x="616" y="12751"/>
                  </a:cubicBezTo>
                  <a:lnTo>
                    <a:pt x="1555" y="11810"/>
                  </a:lnTo>
                  <a:lnTo>
                    <a:pt x="1555" y="10211"/>
                  </a:lnTo>
                  <a:lnTo>
                    <a:pt x="4826" y="6926"/>
                  </a:lnTo>
                  <a:lnTo>
                    <a:pt x="4845" y="6910"/>
                  </a:lnTo>
                  <a:lnTo>
                    <a:pt x="4845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4" name="Google Shape;4134;p41"/>
            <p:cNvSpPr/>
            <p:nvPr/>
          </p:nvSpPr>
          <p:spPr>
            <a:xfrm>
              <a:off x="2502475" y="982650"/>
              <a:ext cx="144475" cy="355225"/>
            </a:xfrm>
            <a:custGeom>
              <a:avLst/>
              <a:gdLst/>
              <a:ahLst/>
              <a:cxnLst/>
              <a:rect l="l" t="t" r="r" b="b"/>
              <a:pathLst>
                <a:path w="5779" h="14209" extrusionOk="0">
                  <a:moveTo>
                    <a:pt x="340" y="13648"/>
                  </a:moveTo>
                  <a:cubicBezTo>
                    <a:pt x="462" y="13648"/>
                    <a:pt x="561" y="13748"/>
                    <a:pt x="561" y="13869"/>
                  </a:cubicBezTo>
                  <a:cubicBezTo>
                    <a:pt x="561" y="13991"/>
                    <a:pt x="462" y="14090"/>
                    <a:pt x="340" y="14090"/>
                  </a:cubicBezTo>
                  <a:cubicBezTo>
                    <a:pt x="219" y="14090"/>
                    <a:pt x="119" y="13991"/>
                    <a:pt x="119" y="13869"/>
                  </a:cubicBezTo>
                  <a:cubicBezTo>
                    <a:pt x="119" y="13748"/>
                    <a:pt x="219" y="13648"/>
                    <a:pt x="340" y="13648"/>
                  </a:cubicBezTo>
                  <a:close/>
                  <a:moveTo>
                    <a:pt x="5660" y="1"/>
                  </a:moveTo>
                  <a:lnTo>
                    <a:pt x="5660" y="6860"/>
                  </a:lnTo>
                  <a:lnTo>
                    <a:pt x="2388" y="10145"/>
                  </a:lnTo>
                  <a:lnTo>
                    <a:pt x="2372" y="10165"/>
                  </a:lnTo>
                  <a:lnTo>
                    <a:pt x="2372" y="11760"/>
                  </a:lnTo>
                  <a:lnTo>
                    <a:pt x="539" y="13599"/>
                  </a:lnTo>
                  <a:cubicBezTo>
                    <a:pt x="484" y="13557"/>
                    <a:pt x="415" y="13532"/>
                    <a:pt x="340" y="13532"/>
                  </a:cubicBezTo>
                  <a:cubicBezTo>
                    <a:pt x="152" y="13532"/>
                    <a:pt x="1" y="13684"/>
                    <a:pt x="1" y="13869"/>
                  </a:cubicBezTo>
                  <a:cubicBezTo>
                    <a:pt x="1" y="14057"/>
                    <a:pt x="152" y="14209"/>
                    <a:pt x="340" y="14209"/>
                  </a:cubicBezTo>
                  <a:cubicBezTo>
                    <a:pt x="528" y="14209"/>
                    <a:pt x="680" y="14057"/>
                    <a:pt x="680" y="13869"/>
                  </a:cubicBezTo>
                  <a:cubicBezTo>
                    <a:pt x="680" y="13800"/>
                    <a:pt x="658" y="13737"/>
                    <a:pt x="622" y="13684"/>
                  </a:cubicBezTo>
                  <a:lnTo>
                    <a:pt x="2491" y="11807"/>
                  </a:lnTo>
                  <a:lnTo>
                    <a:pt x="2491" y="10212"/>
                  </a:lnTo>
                  <a:lnTo>
                    <a:pt x="5762" y="6927"/>
                  </a:lnTo>
                  <a:lnTo>
                    <a:pt x="5778" y="6910"/>
                  </a:lnTo>
                  <a:lnTo>
                    <a:pt x="5778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5" name="Google Shape;4135;p41"/>
            <p:cNvSpPr/>
            <p:nvPr/>
          </p:nvSpPr>
          <p:spPr>
            <a:xfrm>
              <a:off x="2502475" y="1067125"/>
              <a:ext cx="57925" cy="157100"/>
            </a:xfrm>
            <a:custGeom>
              <a:avLst/>
              <a:gdLst/>
              <a:ahLst/>
              <a:cxnLst/>
              <a:rect l="l" t="t" r="r" b="b"/>
              <a:pathLst>
                <a:path w="2317" h="6284" extrusionOk="0">
                  <a:moveTo>
                    <a:pt x="340" y="5726"/>
                  </a:moveTo>
                  <a:cubicBezTo>
                    <a:pt x="462" y="5726"/>
                    <a:pt x="561" y="5825"/>
                    <a:pt x="561" y="5946"/>
                  </a:cubicBezTo>
                  <a:cubicBezTo>
                    <a:pt x="561" y="6068"/>
                    <a:pt x="462" y="6167"/>
                    <a:pt x="340" y="6167"/>
                  </a:cubicBezTo>
                  <a:cubicBezTo>
                    <a:pt x="219" y="6167"/>
                    <a:pt x="119" y="6068"/>
                    <a:pt x="119" y="5946"/>
                  </a:cubicBezTo>
                  <a:cubicBezTo>
                    <a:pt x="119" y="5825"/>
                    <a:pt x="219" y="5726"/>
                    <a:pt x="340" y="5726"/>
                  </a:cubicBezTo>
                  <a:close/>
                  <a:moveTo>
                    <a:pt x="2231" y="0"/>
                  </a:moveTo>
                  <a:lnTo>
                    <a:pt x="282" y="1960"/>
                  </a:lnTo>
                  <a:lnTo>
                    <a:pt x="282" y="5612"/>
                  </a:lnTo>
                  <a:cubicBezTo>
                    <a:pt x="122" y="5640"/>
                    <a:pt x="1" y="5778"/>
                    <a:pt x="1" y="5946"/>
                  </a:cubicBezTo>
                  <a:cubicBezTo>
                    <a:pt x="1" y="6131"/>
                    <a:pt x="152" y="6283"/>
                    <a:pt x="340" y="6283"/>
                  </a:cubicBezTo>
                  <a:cubicBezTo>
                    <a:pt x="528" y="6283"/>
                    <a:pt x="680" y="6131"/>
                    <a:pt x="680" y="5946"/>
                  </a:cubicBezTo>
                  <a:cubicBezTo>
                    <a:pt x="680" y="5778"/>
                    <a:pt x="558" y="5640"/>
                    <a:pt x="398" y="5612"/>
                  </a:cubicBezTo>
                  <a:lnTo>
                    <a:pt x="398" y="2010"/>
                  </a:lnTo>
                  <a:lnTo>
                    <a:pt x="2317" y="86"/>
                  </a:lnTo>
                  <a:lnTo>
                    <a:pt x="2231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6" name="Google Shape;4136;p41"/>
            <p:cNvSpPr/>
            <p:nvPr/>
          </p:nvSpPr>
          <p:spPr>
            <a:xfrm>
              <a:off x="2899375" y="1256975"/>
              <a:ext cx="19750" cy="19825"/>
            </a:xfrm>
            <a:custGeom>
              <a:avLst/>
              <a:gdLst/>
              <a:ahLst/>
              <a:cxnLst/>
              <a:rect l="l" t="t" r="r" b="b"/>
              <a:pathLst>
                <a:path w="790" h="793" extrusionOk="0">
                  <a:moveTo>
                    <a:pt x="395" y="0"/>
                  </a:moveTo>
                  <a:cubicBezTo>
                    <a:pt x="177" y="0"/>
                    <a:pt x="0" y="177"/>
                    <a:pt x="0" y="398"/>
                  </a:cubicBezTo>
                  <a:cubicBezTo>
                    <a:pt x="0" y="616"/>
                    <a:pt x="177" y="793"/>
                    <a:pt x="395" y="793"/>
                  </a:cubicBezTo>
                  <a:cubicBezTo>
                    <a:pt x="613" y="793"/>
                    <a:pt x="790" y="616"/>
                    <a:pt x="790" y="398"/>
                  </a:cubicBezTo>
                  <a:cubicBezTo>
                    <a:pt x="790" y="177"/>
                    <a:pt x="613" y="0"/>
                    <a:pt x="395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7" name="Google Shape;4137;p41"/>
            <p:cNvSpPr/>
            <p:nvPr/>
          </p:nvSpPr>
          <p:spPr>
            <a:xfrm>
              <a:off x="1476750" y="1456500"/>
              <a:ext cx="651075" cy="725125"/>
            </a:xfrm>
            <a:custGeom>
              <a:avLst/>
              <a:gdLst/>
              <a:ahLst/>
              <a:cxnLst/>
              <a:rect l="l" t="t" r="r" b="b"/>
              <a:pathLst>
                <a:path w="26043" h="29005" extrusionOk="0">
                  <a:moveTo>
                    <a:pt x="25706" y="28444"/>
                  </a:moveTo>
                  <a:cubicBezTo>
                    <a:pt x="25828" y="28444"/>
                    <a:pt x="25927" y="28544"/>
                    <a:pt x="25927" y="28665"/>
                  </a:cubicBezTo>
                  <a:cubicBezTo>
                    <a:pt x="25927" y="28787"/>
                    <a:pt x="25828" y="28886"/>
                    <a:pt x="25706" y="28886"/>
                  </a:cubicBezTo>
                  <a:cubicBezTo>
                    <a:pt x="25582" y="28886"/>
                    <a:pt x="25485" y="28787"/>
                    <a:pt x="25485" y="28665"/>
                  </a:cubicBezTo>
                  <a:cubicBezTo>
                    <a:pt x="25485" y="28544"/>
                    <a:pt x="25585" y="28444"/>
                    <a:pt x="25706" y="28444"/>
                  </a:cubicBezTo>
                  <a:close/>
                  <a:moveTo>
                    <a:pt x="0" y="0"/>
                  </a:moveTo>
                  <a:lnTo>
                    <a:pt x="0" y="119"/>
                  </a:lnTo>
                  <a:lnTo>
                    <a:pt x="3067" y="119"/>
                  </a:lnTo>
                  <a:lnTo>
                    <a:pt x="4403" y="1452"/>
                  </a:lnTo>
                  <a:lnTo>
                    <a:pt x="4403" y="10680"/>
                  </a:lnTo>
                  <a:lnTo>
                    <a:pt x="15614" y="21871"/>
                  </a:lnTo>
                  <a:lnTo>
                    <a:pt x="15630" y="21888"/>
                  </a:lnTo>
                  <a:lnTo>
                    <a:pt x="18832" y="21888"/>
                  </a:lnTo>
                  <a:lnTo>
                    <a:pt x="25427" y="28472"/>
                  </a:lnTo>
                  <a:cubicBezTo>
                    <a:pt x="25391" y="28527"/>
                    <a:pt x="25367" y="28593"/>
                    <a:pt x="25367" y="28665"/>
                  </a:cubicBezTo>
                  <a:cubicBezTo>
                    <a:pt x="25367" y="28853"/>
                    <a:pt x="25518" y="29005"/>
                    <a:pt x="25706" y="29005"/>
                  </a:cubicBezTo>
                  <a:cubicBezTo>
                    <a:pt x="25891" y="29005"/>
                    <a:pt x="26043" y="28853"/>
                    <a:pt x="26043" y="28665"/>
                  </a:cubicBezTo>
                  <a:cubicBezTo>
                    <a:pt x="26043" y="28480"/>
                    <a:pt x="25891" y="28328"/>
                    <a:pt x="25706" y="28328"/>
                  </a:cubicBezTo>
                  <a:cubicBezTo>
                    <a:pt x="25632" y="28328"/>
                    <a:pt x="25565" y="28350"/>
                    <a:pt x="25510" y="28389"/>
                  </a:cubicBezTo>
                  <a:lnTo>
                    <a:pt x="18899" y="21789"/>
                  </a:lnTo>
                  <a:lnTo>
                    <a:pt x="18882" y="21769"/>
                  </a:lnTo>
                  <a:lnTo>
                    <a:pt x="15680" y="21769"/>
                  </a:lnTo>
                  <a:lnTo>
                    <a:pt x="4522" y="10631"/>
                  </a:lnTo>
                  <a:lnTo>
                    <a:pt x="4522" y="1402"/>
                  </a:lnTo>
                  <a:lnTo>
                    <a:pt x="3117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8" name="Google Shape;4138;p41"/>
            <p:cNvSpPr/>
            <p:nvPr/>
          </p:nvSpPr>
          <p:spPr>
            <a:xfrm>
              <a:off x="1470875" y="1142000"/>
              <a:ext cx="756050" cy="1015325"/>
            </a:xfrm>
            <a:custGeom>
              <a:avLst/>
              <a:gdLst/>
              <a:ahLst/>
              <a:cxnLst/>
              <a:rect l="l" t="t" r="r" b="b"/>
              <a:pathLst>
                <a:path w="30242" h="40613" extrusionOk="0">
                  <a:moveTo>
                    <a:pt x="29905" y="39531"/>
                  </a:moveTo>
                  <a:cubicBezTo>
                    <a:pt x="30027" y="39531"/>
                    <a:pt x="30126" y="39630"/>
                    <a:pt x="30126" y="39752"/>
                  </a:cubicBezTo>
                  <a:cubicBezTo>
                    <a:pt x="30126" y="39873"/>
                    <a:pt x="30027" y="39972"/>
                    <a:pt x="29905" y="39972"/>
                  </a:cubicBezTo>
                  <a:cubicBezTo>
                    <a:pt x="29784" y="39972"/>
                    <a:pt x="29684" y="39873"/>
                    <a:pt x="29684" y="39752"/>
                  </a:cubicBezTo>
                  <a:cubicBezTo>
                    <a:pt x="29684" y="39630"/>
                    <a:pt x="29784" y="39531"/>
                    <a:pt x="29905" y="39531"/>
                  </a:cubicBezTo>
                  <a:close/>
                  <a:moveTo>
                    <a:pt x="84" y="0"/>
                  </a:moveTo>
                  <a:lnTo>
                    <a:pt x="1" y="83"/>
                  </a:lnTo>
                  <a:lnTo>
                    <a:pt x="6507" y="6579"/>
                  </a:lnTo>
                  <a:lnTo>
                    <a:pt x="6507" y="22670"/>
                  </a:lnTo>
                  <a:lnTo>
                    <a:pt x="16442" y="32588"/>
                  </a:lnTo>
                  <a:lnTo>
                    <a:pt x="16459" y="32605"/>
                  </a:lnTo>
                  <a:lnTo>
                    <a:pt x="19661" y="32605"/>
                  </a:lnTo>
                  <a:lnTo>
                    <a:pt x="25944" y="38877"/>
                  </a:lnTo>
                  <a:lnTo>
                    <a:pt x="27666" y="40596"/>
                  </a:lnTo>
                  <a:lnTo>
                    <a:pt x="27683" y="40613"/>
                  </a:lnTo>
                  <a:lnTo>
                    <a:pt x="29130" y="40613"/>
                  </a:lnTo>
                  <a:lnTo>
                    <a:pt x="29712" y="40028"/>
                  </a:lnTo>
                  <a:cubicBezTo>
                    <a:pt x="29767" y="40066"/>
                    <a:pt x="29833" y="40091"/>
                    <a:pt x="29905" y="40091"/>
                  </a:cubicBezTo>
                  <a:cubicBezTo>
                    <a:pt x="30090" y="40091"/>
                    <a:pt x="30242" y="39939"/>
                    <a:pt x="30242" y="39752"/>
                  </a:cubicBezTo>
                  <a:cubicBezTo>
                    <a:pt x="30242" y="39567"/>
                    <a:pt x="30090" y="39415"/>
                    <a:pt x="29905" y="39415"/>
                  </a:cubicBezTo>
                  <a:cubicBezTo>
                    <a:pt x="29717" y="39415"/>
                    <a:pt x="29566" y="39567"/>
                    <a:pt x="29566" y="39752"/>
                  </a:cubicBezTo>
                  <a:cubicBezTo>
                    <a:pt x="29566" y="39823"/>
                    <a:pt x="29588" y="39892"/>
                    <a:pt x="29629" y="39948"/>
                  </a:cubicBezTo>
                  <a:lnTo>
                    <a:pt x="29083" y="40494"/>
                  </a:lnTo>
                  <a:lnTo>
                    <a:pt x="27730" y="40494"/>
                  </a:lnTo>
                  <a:lnTo>
                    <a:pt x="19727" y="32505"/>
                  </a:lnTo>
                  <a:lnTo>
                    <a:pt x="19711" y="32489"/>
                  </a:lnTo>
                  <a:lnTo>
                    <a:pt x="16509" y="32489"/>
                  </a:lnTo>
                  <a:lnTo>
                    <a:pt x="6626" y="22623"/>
                  </a:lnTo>
                  <a:lnTo>
                    <a:pt x="6626" y="6532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9" name="Google Shape;4139;p41"/>
            <p:cNvSpPr/>
            <p:nvPr/>
          </p:nvSpPr>
          <p:spPr>
            <a:xfrm>
              <a:off x="1447475" y="1149325"/>
              <a:ext cx="695750" cy="1016900"/>
            </a:xfrm>
            <a:custGeom>
              <a:avLst/>
              <a:gdLst/>
              <a:ahLst/>
              <a:cxnLst/>
              <a:rect l="l" t="t" r="r" b="b"/>
              <a:pathLst>
                <a:path w="27830" h="40676" extrusionOk="0">
                  <a:moveTo>
                    <a:pt x="27490" y="40116"/>
                  </a:moveTo>
                  <a:cubicBezTo>
                    <a:pt x="27611" y="40116"/>
                    <a:pt x="27711" y="40215"/>
                    <a:pt x="27711" y="40336"/>
                  </a:cubicBezTo>
                  <a:cubicBezTo>
                    <a:pt x="27711" y="40458"/>
                    <a:pt x="27611" y="40557"/>
                    <a:pt x="27490" y="40557"/>
                  </a:cubicBezTo>
                  <a:cubicBezTo>
                    <a:pt x="27368" y="40557"/>
                    <a:pt x="27269" y="40458"/>
                    <a:pt x="27269" y="40336"/>
                  </a:cubicBezTo>
                  <a:cubicBezTo>
                    <a:pt x="27269" y="40215"/>
                    <a:pt x="27368" y="40116"/>
                    <a:pt x="27490" y="40116"/>
                  </a:cubicBezTo>
                  <a:close/>
                  <a:moveTo>
                    <a:pt x="84" y="0"/>
                  </a:moveTo>
                  <a:lnTo>
                    <a:pt x="1" y="86"/>
                  </a:lnTo>
                  <a:lnTo>
                    <a:pt x="6510" y="6581"/>
                  </a:lnTo>
                  <a:lnTo>
                    <a:pt x="6510" y="22672"/>
                  </a:lnTo>
                  <a:lnTo>
                    <a:pt x="17080" y="33225"/>
                  </a:lnTo>
                  <a:lnTo>
                    <a:pt x="17099" y="33242"/>
                  </a:lnTo>
                  <a:lnTo>
                    <a:pt x="20302" y="33242"/>
                  </a:lnTo>
                  <a:lnTo>
                    <a:pt x="27214" y="40143"/>
                  </a:lnTo>
                  <a:cubicBezTo>
                    <a:pt x="27175" y="40198"/>
                    <a:pt x="27150" y="40265"/>
                    <a:pt x="27150" y="40336"/>
                  </a:cubicBezTo>
                  <a:cubicBezTo>
                    <a:pt x="27150" y="40524"/>
                    <a:pt x="27305" y="40676"/>
                    <a:pt x="27490" y="40676"/>
                  </a:cubicBezTo>
                  <a:cubicBezTo>
                    <a:pt x="27678" y="40676"/>
                    <a:pt x="27830" y="40524"/>
                    <a:pt x="27830" y="40336"/>
                  </a:cubicBezTo>
                  <a:cubicBezTo>
                    <a:pt x="27830" y="40152"/>
                    <a:pt x="27678" y="40000"/>
                    <a:pt x="27490" y="40000"/>
                  </a:cubicBezTo>
                  <a:cubicBezTo>
                    <a:pt x="27418" y="40000"/>
                    <a:pt x="27352" y="40022"/>
                    <a:pt x="27297" y="40060"/>
                  </a:cubicBezTo>
                  <a:lnTo>
                    <a:pt x="20368" y="33143"/>
                  </a:lnTo>
                  <a:lnTo>
                    <a:pt x="20349" y="33126"/>
                  </a:lnTo>
                  <a:lnTo>
                    <a:pt x="17146" y="33126"/>
                  </a:lnTo>
                  <a:lnTo>
                    <a:pt x="6626" y="22625"/>
                  </a:lnTo>
                  <a:lnTo>
                    <a:pt x="6626" y="6531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0" name="Google Shape;4140;p41"/>
            <p:cNvSpPr/>
            <p:nvPr/>
          </p:nvSpPr>
          <p:spPr>
            <a:xfrm>
              <a:off x="2232575" y="2325850"/>
              <a:ext cx="16925" cy="16925"/>
            </a:xfrm>
            <a:custGeom>
              <a:avLst/>
              <a:gdLst/>
              <a:ahLst/>
              <a:cxnLst/>
              <a:rect l="l" t="t" r="r" b="b"/>
              <a:pathLst>
                <a:path w="677" h="677" extrusionOk="0">
                  <a:moveTo>
                    <a:pt x="340" y="119"/>
                  </a:moveTo>
                  <a:cubicBezTo>
                    <a:pt x="461" y="119"/>
                    <a:pt x="561" y="218"/>
                    <a:pt x="561" y="340"/>
                  </a:cubicBezTo>
                  <a:cubicBezTo>
                    <a:pt x="561" y="461"/>
                    <a:pt x="461" y="560"/>
                    <a:pt x="340" y="560"/>
                  </a:cubicBezTo>
                  <a:cubicBezTo>
                    <a:pt x="218" y="560"/>
                    <a:pt x="119" y="461"/>
                    <a:pt x="119" y="340"/>
                  </a:cubicBezTo>
                  <a:cubicBezTo>
                    <a:pt x="119" y="218"/>
                    <a:pt x="218" y="119"/>
                    <a:pt x="340" y="119"/>
                  </a:cubicBezTo>
                  <a:close/>
                  <a:moveTo>
                    <a:pt x="340" y="0"/>
                  </a:moveTo>
                  <a:cubicBezTo>
                    <a:pt x="152" y="0"/>
                    <a:pt x="0" y="152"/>
                    <a:pt x="0" y="340"/>
                  </a:cubicBezTo>
                  <a:cubicBezTo>
                    <a:pt x="0" y="525"/>
                    <a:pt x="152" y="676"/>
                    <a:pt x="340" y="676"/>
                  </a:cubicBezTo>
                  <a:cubicBezTo>
                    <a:pt x="525" y="676"/>
                    <a:pt x="677" y="525"/>
                    <a:pt x="677" y="340"/>
                  </a:cubicBezTo>
                  <a:cubicBezTo>
                    <a:pt x="677" y="152"/>
                    <a:pt x="525" y="0"/>
                    <a:pt x="340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1" name="Google Shape;4141;p41"/>
            <p:cNvSpPr/>
            <p:nvPr/>
          </p:nvSpPr>
          <p:spPr>
            <a:xfrm>
              <a:off x="2232575" y="2295325"/>
              <a:ext cx="16925" cy="16950"/>
            </a:xfrm>
            <a:custGeom>
              <a:avLst/>
              <a:gdLst/>
              <a:ahLst/>
              <a:cxnLst/>
              <a:rect l="l" t="t" r="r" b="b"/>
              <a:pathLst>
                <a:path w="677" h="678" extrusionOk="0">
                  <a:moveTo>
                    <a:pt x="340" y="120"/>
                  </a:moveTo>
                  <a:cubicBezTo>
                    <a:pt x="461" y="120"/>
                    <a:pt x="561" y="219"/>
                    <a:pt x="561" y="340"/>
                  </a:cubicBezTo>
                  <a:cubicBezTo>
                    <a:pt x="561" y="462"/>
                    <a:pt x="461" y="561"/>
                    <a:pt x="340" y="561"/>
                  </a:cubicBezTo>
                  <a:cubicBezTo>
                    <a:pt x="218" y="561"/>
                    <a:pt x="119" y="462"/>
                    <a:pt x="119" y="340"/>
                  </a:cubicBezTo>
                  <a:cubicBezTo>
                    <a:pt x="119" y="219"/>
                    <a:pt x="218" y="120"/>
                    <a:pt x="340" y="120"/>
                  </a:cubicBezTo>
                  <a:close/>
                  <a:moveTo>
                    <a:pt x="340" y="1"/>
                  </a:moveTo>
                  <a:cubicBezTo>
                    <a:pt x="152" y="1"/>
                    <a:pt x="0" y="153"/>
                    <a:pt x="0" y="340"/>
                  </a:cubicBezTo>
                  <a:cubicBezTo>
                    <a:pt x="0" y="525"/>
                    <a:pt x="152" y="677"/>
                    <a:pt x="340" y="677"/>
                  </a:cubicBezTo>
                  <a:cubicBezTo>
                    <a:pt x="525" y="677"/>
                    <a:pt x="677" y="525"/>
                    <a:pt x="677" y="340"/>
                  </a:cubicBezTo>
                  <a:cubicBezTo>
                    <a:pt x="677" y="153"/>
                    <a:pt x="525" y="1"/>
                    <a:pt x="340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2" name="Google Shape;4142;p41"/>
            <p:cNvSpPr/>
            <p:nvPr/>
          </p:nvSpPr>
          <p:spPr>
            <a:xfrm>
              <a:off x="1483025" y="1723150"/>
              <a:ext cx="275175" cy="230725"/>
            </a:xfrm>
            <a:custGeom>
              <a:avLst/>
              <a:gdLst/>
              <a:ahLst/>
              <a:cxnLst/>
              <a:rect l="l" t="t" r="r" b="b"/>
              <a:pathLst>
                <a:path w="11007" h="9229" extrusionOk="0">
                  <a:moveTo>
                    <a:pt x="83" y="1"/>
                  </a:moveTo>
                  <a:lnTo>
                    <a:pt x="1" y="83"/>
                  </a:lnTo>
                  <a:lnTo>
                    <a:pt x="2223" y="2303"/>
                  </a:lnTo>
                  <a:lnTo>
                    <a:pt x="2239" y="2319"/>
                  </a:lnTo>
                  <a:lnTo>
                    <a:pt x="4003" y="2319"/>
                  </a:lnTo>
                  <a:lnTo>
                    <a:pt x="10924" y="9229"/>
                  </a:lnTo>
                  <a:lnTo>
                    <a:pt x="11007" y="9146"/>
                  </a:lnTo>
                  <a:lnTo>
                    <a:pt x="4070" y="2220"/>
                  </a:lnTo>
                  <a:lnTo>
                    <a:pt x="4050" y="2201"/>
                  </a:lnTo>
                  <a:lnTo>
                    <a:pt x="2289" y="2201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3" name="Google Shape;4143;p41"/>
            <p:cNvSpPr/>
            <p:nvPr/>
          </p:nvSpPr>
          <p:spPr>
            <a:xfrm>
              <a:off x="2147125" y="961250"/>
              <a:ext cx="142825" cy="1564550"/>
            </a:xfrm>
            <a:custGeom>
              <a:avLst/>
              <a:gdLst/>
              <a:ahLst/>
              <a:cxnLst/>
              <a:rect l="l" t="t" r="r" b="b"/>
              <a:pathLst>
                <a:path w="5713" h="62582" extrusionOk="0">
                  <a:moveTo>
                    <a:pt x="1618" y="1"/>
                  </a:moveTo>
                  <a:lnTo>
                    <a:pt x="1618" y="12892"/>
                  </a:lnTo>
                  <a:lnTo>
                    <a:pt x="1" y="14521"/>
                  </a:lnTo>
                  <a:lnTo>
                    <a:pt x="1" y="20105"/>
                  </a:lnTo>
                  <a:lnTo>
                    <a:pt x="2974" y="23056"/>
                  </a:lnTo>
                  <a:lnTo>
                    <a:pt x="2974" y="28299"/>
                  </a:lnTo>
                  <a:lnTo>
                    <a:pt x="5083" y="30388"/>
                  </a:lnTo>
                  <a:lnTo>
                    <a:pt x="5083" y="61869"/>
                  </a:lnTo>
                  <a:cubicBezTo>
                    <a:pt x="4986" y="61941"/>
                    <a:pt x="4923" y="62054"/>
                    <a:pt x="4923" y="62184"/>
                  </a:cubicBezTo>
                  <a:cubicBezTo>
                    <a:pt x="4923" y="62402"/>
                    <a:pt x="5099" y="62581"/>
                    <a:pt x="5318" y="62581"/>
                  </a:cubicBezTo>
                  <a:cubicBezTo>
                    <a:pt x="5536" y="62581"/>
                    <a:pt x="5712" y="62402"/>
                    <a:pt x="5712" y="62184"/>
                  </a:cubicBezTo>
                  <a:cubicBezTo>
                    <a:pt x="5712" y="62054"/>
                    <a:pt x="5649" y="61941"/>
                    <a:pt x="5552" y="61869"/>
                  </a:cubicBezTo>
                  <a:lnTo>
                    <a:pt x="5552" y="30192"/>
                  </a:lnTo>
                  <a:lnTo>
                    <a:pt x="3446" y="28100"/>
                  </a:lnTo>
                  <a:lnTo>
                    <a:pt x="3446" y="22860"/>
                  </a:lnTo>
                  <a:lnTo>
                    <a:pt x="473" y="19909"/>
                  </a:lnTo>
                  <a:lnTo>
                    <a:pt x="473" y="14714"/>
                  </a:lnTo>
                  <a:lnTo>
                    <a:pt x="2088" y="13086"/>
                  </a:lnTo>
                  <a:lnTo>
                    <a:pt x="2088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4" name="Google Shape;4144;p41"/>
            <p:cNvSpPr/>
            <p:nvPr/>
          </p:nvSpPr>
          <p:spPr>
            <a:xfrm>
              <a:off x="2231200" y="2262975"/>
              <a:ext cx="19750" cy="19750"/>
            </a:xfrm>
            <a:custGeom>
              <a:avLst/>
              <a:gdLst/>
              <a:ahLst/>
              <a:cxnLst/>
              <a:rect l="l" t="t" r="r" b="b"/>
              <a:pathLst>
                <a:path w="790" h="790" extrusionOk="0">
                  <a:moveTo>
                    <a:pt x="395" y="0"/>
                  </a:moveTo>
                  <a:cubicBezTo>
                    <a:pt x="177" y="0"/>
                    <a:pt x="0" y="177"/>
                    <a:pt x="0" y="395"/>
                  </a:cubicBezTo>
                  <a:cubicBezTo>
                    <a:pt x="0" y="613"/>
                    <a:pt x="177" y="790"/>
                    <a:pt x="395" y="790"/>
                  </a:cubicBezTo>
                  <a:cubicBezTo>
                    <a:pt x="613" y="790"/>
                    <a:pt x="790" y="613"/>
                    <a:pt x="790" y="395"/>
                  </a:cubicBezTo>
                  <a:cubicBezTo>
                    <a:pt x="790" y="177"/>
                    <a:pt x="613" y="0"/>
                    <a:pt x="395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5" name="Google Shape;4145;p41"/>
            <p:cNvSpPr/>
            <p:nvPr/>
          </p:nvSpPr>
          <p:spPr>
            <a:xfrm>
              <a:off x="1477850" y="1868700"/>
              <a:ext cx="368000" cy="307950"/>
            </a:xfrm>
            <a:custGeom>
              <a:avLst/>
              <a:gdLst/>
              <a:ahLst/>
              <a:cxnLst/>
              <a:rect l="l" t="t" r="r" b="b"/>
              <a:pathLst>
                <a:path w="14720" h="12318" extrusionOk="0">
                  <a:moveTo>
                    <a:pt x="14383" y="11760"/>
                  </a:moveTo>
                  <a:cubicBezTo>
                    <a:pt x="14504" y="11760"/>
                    <a:pt x="14601" y="11857"/>
                    <a:pt x="14601" y="11981"/>
                  </a:cubicBezTo>
                  <a:cubicBezTo>
                    <a:pt x="14601" y="12103"/>
                    <a:pt x="14504" y="12199"/>
                    <a:pt x="14383" y="12199"/>
                  </a:cubicBezTo>
                  <a:cubicBezTo>
                    <a:pt x="14259" y="12199"/>
                    <a:pt x="14162" y="12103"/>
                    <a:pt x="14162" y="11981"/>
                  </a:cubicBezTo>
                  <a:cubicBezTo>
                    <a:pt x="14162" y="11860"/>
                    <a:pt x="14261" y="11760"/>
                    <a:pt x="14383" y="11760"/>
                  </a:cubicBezTo>
                  <a:close/>
                  <a:moveTo>
                    <a:pt x="83" y="1"/>
                  </a:moveTo>
                  <a:lnTo>
                    <a:pt x="1" y="83"/>
                  </a:lnTo>
                  <a:lnTo>
                    <a:pt x="5607" y="5682"/>
                  </a:lnTo>
                  <a:lnTo>
                    <a:pt x="5607" y="6725"/>
                  </a:lnTo>
                  <a:lnTo>
                    <a:pt x="6397" y="7512"/>
                  </a:lnTo>
                  <a:lnTo>
                    <a:pt x="9820" y="7512"/>
                  </a:lnTo>
                  <a:lnTo>
                    <a:pt x="14104" y="11788"/>
                  </a:lnTo>
                  <a:cubicBezTo>
                    <a:pt x="14065" y="11840"/>
                    <a:pt x="14043" y="11909"/>
                    <a:pt x="14043" y="11981"/>
                  </a:cubicBezTo>
                  <a:cubicBezTo>
                    <a:pt x="14043" y="12166"/>
                    <a:pt x="14195" y="12318"/>
                    <a:pt x="14383" y="12318"/>
                  </a:cubicBezTo>
                  <a:cubicBezTo>
                    <a:pt x="14568" y="12318"/>
                    <a:pt x="14720" y="12166"/>
                    <a:pt x="14720" y="11981"/>
                  </a:cubicBezTo>
                  <a:cubicBezTo>
                    <a:pt x="14720" y="11793"/>
                    <a:pt x="14568" y="11642"/>
                    <a:pt x="14383" y="11642"/>
                  </a:cubicBezTo>
                  <a:cubicBezTo>
                    <a:pt x="14308" y="11642"/>
                    <a:pt x="14242" y="11664"/>
                    <a:pt x="14187" y="11702"/>
                  </a:cubicBezTo>
                  <a:lnTo>
                    <a:pt x="9886" y="7410"/>
                  </a:lnTo>
                  <a:lnTo>
                    <a:pt x="9869" y="7393"/>
                  </a:lnTo>
                  <a:lnTo>
                    <a:pt x="6444" y="7393"/>
                  </a:lnTo>
                  <a:lnTo>
                    <a:pt x="5726" y="6675"/>
                  </a:lnTo>
                  <a:lnTo>
                    <a:pt x="5726" y="5632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6" name="Google Shape;4146;p41"/>
            <p:cNvSpPr/>
            <p:nvPr/>
          </p:nvSpPr>
          <p:spPr>
            <a:xfrm>
              <a:off x="1729550" y="2124325"/>
              <a:ext cx="19750" cy="19825"/>
            </a:xfrm>
            <a:custGeom>
              <a:avLst/>
              <a:gdLst/>
              <a:ahLst/>
              <a:cxnLst/>
              <a:rect l="l" t="t" r="r" b="b"/>
              <a:pathLst>
                <a:path w="790" h="793" extrusionOk="0">
                  <a:moveTo>
                    <a:pt x="395" y="0"/>
                  </a:moveTo>
                  <a:cubicBezTo>
                    <a:pt x="177" y="0"/>
                    <a:pt x="0" y="180"/>
                    <a:pt x="0" y="398"/>
                  </a:cubicBezTo>
                  <a:cubicBezTo>
                    <a:pt x="0" y="616"/>
                    <a:pt x="177" y="793"/>
                    <a:pt x="395" y="793"/>
                  </a:cubicBezTo>
                  <a:cubicBezTo>
                    <a:pt x="613" y="793"/>
                    <a:pt x="790" y="616"/>
                    <a:pt x="790" y="398"/>
                  </a:cubicBezTo>
                  <a:cubicBezTo>
                    <a:pt x="790" y="180"/>
                    <a:pt x="613" y="0"/>
                    <a:pt x="395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7" name="Google Shape;4147;p41"/>
            <p:cNvSpPr/>
            <p:nvPr/>
          </p:nvSpPr>
          <p:spPr>
            <a:xfrm>
              <a:off x="1754325" y="2149225"/>
              <a:ext cx="16925" cy="16950"/>
            </a:xfrm>
            <a:custGeom>
              <a:avLst/>
              <a:gdLst/>
              <a:ahLst/>
              <a:cxnLst/>
              <a:rect l="l" t="t" r="r" b="b"/>
              <a:pathLst>
                <a:path w="677" h="678" extrusionOk="0">
                  <a:moveTo>
                    <a:pt x="340" y="120"/>
                  </a:moveTo>
                  <a:cubicBezTo>
                    <a:pt x="461" y="120"/>
                    <a:pt x="558" y="216"/>
                    <a:pt x="558" y="340"/>
                  </a:cubicBezTo>
                  <a:cubicBezTo>
                    <a:pt x="560" y="462"/>
                    <a:pt x="461" y="559"/>
                    <a:pt x="340" y="559"/>
                  </a:cubicBezTo>
                  <a:cubicBezTo>
                    <a:pt x="218" y="559"/>
                    <a:pt x="119" y="462"/>
                    <a:pt x="119" y="340"/>
                  </a:cubicBezTo>
                  <a:cubicBezTo>
                    <a:pt x="119" y="219"/>
                    <a:pt x="218" y="120"/>
                    <a:pt x="340" y="120"/>
                  </a:cubicBezTo>
                  <a:close/>
                  <a:moveTo>
                    <a:pt x="340" y="1"/>
                  </a:moveTo>
                  <a:cubicBezTo>
                    <a:pt x="152" y="1"/>
                    <a:pt x="0" y="153"/>
                    <a:pt x="0" y="338"/>
                  </a:cubicBezTo>
                  <a:cubicBezTo>
                    <a:pt x="0" y="525"/>
                    <a:pt x="152" y="677"/>
                    <a:pt x="340" y="677"/>
                  </a:cubicBezTo>
                  <a:cubicBezTo>
                    <a:pt x="525" y="677"/>
                    <a:pt x="676" y="525"/>
                    <a:pt x="676" y="338"/>
                  </a:cubicBezTo>
                  <a:cubicBezTo>
                    <a:pt x="676" y="153"/>
                    <a:pt x="525" y="1"/>
                    <a:pt x="340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8" name="Google Shape;4148;p41"/>
            <p:cNvSpPr/>
            <p:nvPr/>
          </p:nvSpPr>
          <p:spPr>
            <a:xfrm>
              <a:off x="1467700" y="1889200"/>
              <a:ext cx="136950" cy="182975"/>
            </a:xfrm>
            <a:custGeom>
              <a:avLst/>
              <a:gdLst/>
              <a:ahLst/>
              <a:cxnLst/>
              <a:rect l="l" t="t" r="r" b="b"/>
              <a:pathLst>
                <a:path w="5478" h="7319" extrusionOk="0">
                  <a:moveTo>
                    <a:pt x="5138" y="6761"/>
                  </a:moveTo>
                  <a:cubicBezTo>
                    <a:pt x="5260" y="6761"/>
                    <a:pt x="5359" y="6860"/>
                    <a:pt x="5359" y="6982"/>
                  </a:cubicBezTo>
                  <a:cubicBezTo>
                    <a:pt x="5359" y="7103"/>
                    <a:pt x="5260" y="7203"/>
                    <a:pt x="5138" y="7203"/>
                  </a:cubicBezTo>
                  <a:cubicBezTo>
                    <a:pt x="5017" y="7203"/>
                    <a:pt x="4917" y="7103"/>
                    <a:pt x="4917" y="6982"/>
                  </a:cubicBezTo>
                  <a:cubicBezTo>
                    <a:pt x="4917" y="6860"/>
                    <a:pt x="5017" y="6761"/>
                    <a:pt x="5138" y="6761"/>
                  </a:cubicBezTo>
                  <a:close/>
                  <a:moveTo>
                    <a:pt x="84" y="0"/>
                  </a:moveTo>
                  <a:lnTo>
                    <a:pt x="1" y="83"/>
                  </a:lnTo>
                  <a:lnTo>
                    <a:pt x="5080" y="5157"/>
                  </a:lnTo>
                  <a:lnTo>
                    <a:pt x="5080" y="6648"/>
                  </a:lnTo>
                  <a:cubicBezTo>
                    <a:pt x="4923" y="6675"/>
                    <a:pt x="4801" y="6813"/>
                    <a:pt x="4801" y="6982"/>
                  </a:cubicBezTo>
                  <a:cubicBezTo>
                    <a:pt x="4801" y="7167"/>
                    <a:pt x="4953" y="7318"/>
                    <a:pt x="5138" y="7318"/>
                  </a:cubicBezTo>
                  <a:cubicBezTo>
                    <a:pt x="5326" y="7318"/>
                    <a:pt x="5478" y="7167"/>
                    <a:pt x="5478" y="6982"/>
                  </a:cubicBezTo>
                  <a:cubicBezTo>
                    <a:pt x="5478" y="6813"/>
                    <a:pt x="5356" y="6675"/>
                    <a:pt x="5199" y="6648"/>
                  </a:cubicBezTo>
                  <a:lnTo>
                    <a:pt x="5199" y="5107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9" name="Google Shape;4149;p41"/>
            <p:cNvSpPr/>
            <p:nvPr/>
          </p:nvSpPr>
          <p:spPr>
            <a:xfrm>
              <a:off x="2292900" y="1611075"/>
              <a:ext cx="17000" cy="16925"/>
            </a:xfrm>
            <a:custGeom>
              <a:avLst/>
              <a:gdLst/>
              <a:ahLst/>
              <a:cxnLst/>
              <a:rect l="l" t="t" r="r" b="b"/>
              <a:pathLst>
                <a:path w="680" h="677" extrusionOk="0">
                  <a:moveTo>
                    <a:pt x="340" y="119"/>
                  </a:moveTo>
                  <a:cubicBezTo>
                    <a:pt x="461" y="119"/>
                    <a:pt x="560" y="219"/>
                    <a:pt x="560" y="340"/>
                  </a:cubicBezTo>
                  <a:cubicBezTo>
                    <a:pt x="560" y="462"/>
                    <a:pt x="461" y="561"/>
                    <a:pt x="340" y="561"/>
                  </a:cubicBezTo>
                  <a:cubicBezTo>
                    <a:pt x="218" y="561"/>
                    <a:pt x="119" y="462"/>
                    <a:pt x="119" y="340"/>
                  </a:cubicBezTo>
                  <a:cubicBezTo>
                    <a:pt x="119" y="219"/>
                    <a:pt x="218" y="119"/>
                    <a:pt x="340" y="119"/>
                  </a:cubicBezTo>
                  <a:close/>
                  <a:moveTo>
                    <a:pt x="340" y="1"/>
                  </a:moveTo>
                  <a:cubicBezTo>
                    <a:pt x="152" y="1"/>
                    <a:pt x="0" y="152"/>
                    <a:pt x="0" y="340"/>
                  </a:cubicBezTo>
                  <a:cubicBezTo>
                    <a:pt x="0" y="525"/>
                    <a:pt x="152" y="677"/>
                    <a:pt x="340" y="677"/>
                  </a:cubicBezTo>
                  <a:cubicBezTo>
                    <a:pt x="527" y="677"/>
                    <a:pt x="679" y="525"/>
                    <a:pt x="679" y="340"/>
                  </a:cubicBezTo>
                  <a:cubicBezTo>
                    <a:pt x="679" y="152"/>
                    <a:pt x="527" y="1"/>
                    <a:pt x="340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0" name="Google Shape;4150;p41"/>
            <p:cNvSpPr/>
            <p:nvPr/>
          </p:nvSpPr>
          <p:spPr>
            <a:xfrm>
              <a:off x="1478875" y="1479550"/>
              <a:ext cx="477800" cy="641750"/>
            </a:xfrm>
            <a:custGeom>
              <a:avLst/>
              <a:gdLst/>
              <a:ahLst/>
              <a:cxnLst/>
              <a:rect l="l" t="t" r="r" b="b"/>
              <a:pathLst>
                <a:path w="19112" h="25670" extrusionOk="0">
                  <a:moveTo>
                    <a:pt x="18775" y="25112"/>
                  </a:moveTo>
                  <a:cubicBezTo>
                    <a:pt x="18897" y="25112"/>
                    <a:pt x="18996" y="25212"/>
                    <a:pt x="18996" y="25333"/>
                  </a:cubicBezTo>
                  <a:cubicBezTo>
                    <a:pt x="18996" y="25455"/>
                    <a:pt x="18897" y="25554"/>
                    <a:pt x="18775" y="25554"/>
                  </a:cubicBezTo>
                  <a:cubicBezTo>
                    <a:pt x="18654" y="25554"/>
                    <a:pt x="18554" y="25455"/>
                    <a:pt x="18554" y="25333"/>
                  </a:cubicBezTo>
                  <a:cubicBezTo>
                    <a:pt x="18554" y="25212"/>
                    <a:pt x="18654" y="25112"/>
                    <a:pt x="18775" y="25112"/>
                  </a:cubicBezTo>
                  <a:close/>
                  <a:moveTo>
                    <a:pt x="1" y="0"/>
                  </a:moveTo>
                  <a:lnTo>
                    <a:pt x="1" y="119"/>
                  </a:lnTo>
                  <a:lnTo>
                    <a:pt x="2690" y="119"/>
                  </a:lnTo>
                  <a:lnTo>
                    <a:pt x="3385" y="823"/>
                  </a:lnTo>
                  <a:lnTo>
                    <a:pt x="3385" y="10051"/>
                  </a:lnTo>
                  <a:lnTo>
                    <a:pt x="18496" y="25140"/>
                  </a:lnTo>
                  <a:cubicBezTo>
                    <a:pt x="18460" y="25195"/>
                    <a:pt x="18436" y="25261"/>
                    <a:pt x="18436" y="25333"/>
                  </a:cubicBezTo>
                  <a:cubicBezTo>
                    <a:pt x="18436" y="25518"/>
                    <a:pt x="18587" y="25670"/>
                    <a:pt x="18775" y="25670"/>
                  </a:cubicBezTo>
                  <a:cubicBezTo>
                    <a:pt x="18960" y="25670"/>
                    <a:pt x="19112" y="25518"/>
                    <a:pt x="19112" y="25333"/>
                  </a:cubicBezTo>
                  <a:cubicBezTo>
                    <a:pt x="19112" y="25145"/>
                    <a:pt x="18960" y="24994"/>
                    <a:pt x="18775" y="24994"/>
                  </a:cubicBezTo>
                  <a:cubicBezTo>
                    <a:pt x="18703" y="24994"/>
                    <a:pt x="18637" y="25018"/>
                    <a:pt x="18582" y="25057"/>
                  </a:cubicBezTo>
                  <a:lnTo>
                    <a:pt x="3501" y="10004"/>
                  </a:lnTo>
                  <a:lnTo>
                    <a:pt x="3501" y="773"/>
                  </a:lnTo>
                  <a:lnTo>
                    <a:pt x="2739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1" name="Google Shape;4151;p41"/>
            <p:cNvSpPr/>
            <p:nvPr/>
          </p:nvSpPr>
          <p:spPr>
            <a:xfrm>
              <a:off x="1467775" y="1794925"/>
              <a:ext cx="496025" cy="426050"/>
            </a:xfrm>
            <a:custGeom>
              <a:avLst/>
              <a:gdLst/>
              <a:ahLst/>
              <a:cxnLst/>
              <a:rect l="l" t="t" r="r" b="b"/>
              <a:pathLst>
                <a:path w="19841" h="17042" extrusionOk="0">
                  <a:moveTo>
                    <a:pt x="332" y="1"/>
                  </a:moveTo>
                  <a:lnTo>
                    <a:pt x="1" y="335"/>
                  </a:lnTo>
                  <a:lnTo>
                    <a:pt x="8691" y="8961"/>
                  </a:lnTo>
                  <a:lnTo>
                    <a:pt x="11368" y="8961"/>
                  </a:lnTo>
                  <a:lnTo>
                    <a:pt x="19053" y="16591"/>
                  </a:lnTo>
                  <a:cubicBezTo>
                    <a:pt x="19051" y="16608"/>
                    <a:pt x="19048" y="16627"/>
                    <a:pt x="19048" y="16644"/>
                  </a:cubicBezTo>
                  <a:cubicBezTo>
                    <a:pt x="19048" y="16864"/>
                    <a:pt x="19225" y="17041"/>
                    <a:pt x="19443" y="17041"/>
                  </a:cubicBezTo>
                  <a:cubicBezTo>
                    <a:pt x="19661" y="17041"/>
                    <a:pt x="19840" y="16864"/>
                    <a:pt x="19840" y="16644"/>
                  </a:cubicBezTo>
                  <a:cubicBezTo>
                    <a:pt x="19837" y="16425"/>
                    <a:pt x="19661" y="16249"/>
                    <a:pt x="19443" y="16249"/>
                  </a:cubicBezTo>
                  <a:cubicBezTo>
                    <a:pt x="19423" y="16249"/>
                    <a:pt x="19404" y="16252"/>
                    <a:pt x="19385" y="16254"/>
                  </a:cubicBezTo>
                  <a:lnTo>
                    <a:pt x="11561" y="8489"/>
                  </a:lnTo>
                  <a:lnTo>
                    <a:pt x="8884" y="8489"/>
                  </a:lnTo>
                  <a:lnTo>
                    <a:pt x="332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2" name="Google Shape;4152;p41"/>
            <p:cNvSpPr/>
            <p:nvPr/>
          </p:nvSpPr>
          <p:spPr>
            <a:xfrm>
              <a:off x="1707600" y="2102300"/>
              <a:ext cx="16925" cy="16950"/>
            </a:xfrm>
            <a:custGeom>
              <a:avLst/>
              <a:gdLst/>
              <a:ahLst/>
              <a:cxnLst/>
              <a:rect l="l" t="t" r="r" b="b"/>
              <a:pathLst>
                <a:path w="677" h="678" extrusionOk="0">
                  <a:moveTo>
                    <a:pt x="337" y="117"/>
                  </a:moveTo>
                  <a:cubicBezTo>
                    <a:pt x="461" y="117"/>
                    <a:pt x="558" y="216"/>
                    <a:pt x="558" y="338"/>
                  </a:cubicBezTo>
                  <a:cubicBezTo>
                    <a:pt x="558" y="459"/>
                    <a:pt x="461" y="558"/>
                    <a:pt x="337" y="558"/>
                  </a:cubicBezTo>
                  <a:cubicBezTo>
                    <a:pt x="216" y="558"/>
                    <a:pt x="119" y="459"/>
                    <a:pt x="119" y="338"/>
                  </a:cubicBezTo>
                  <a:cubicBezTo>
                    <a:pt x="119" y="216"/>
                    <a:pt x="216" y="117"/>
                    <a:pt x="337" y="117"/>
                  </a:cubicBezTo>
                  <a:close/>
                  <a:moveTo>
                    <a:pt x="337" y="1"/>
                  </a:moveTo>
                  <a:cubicBezTo>
                    <a:pt x="152" y="1"/>
                    <a:pt x="0" y="153"/>
                    <a:pt x="0" y="338"/>
                  </a:cubicBezTo>
                  <a:cubicBezTo>
                    <a:pt x="0" y="525"/>
                    <a:pt x="152" y="677"/>
                    <a:pt x="337" y="677"/>
                  </a:cubicBezTo>
                  <a:cubicBezTo>
                    <a:pt x="525" y="677"/>
                    <a:pt x="677" y="525"/>
                    <a:pt x="677" y="338"/>
                  </a:cubicBezTo>
                  <a:cubicBezTo>
                    <a:pt x="677" y="153"/>
                    <a:pt x="525" y="1"/>
                    <a:pt x="337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3" name="Google Shape;4153;p41"/>
            <p:cNvSpPr/>
            <p:nvPr/>
          </p:nvSpPr>
          <p:spPr>
            <a:xfrm>
              <a:off x="2694325" y="1972500"/>
              <a:ext cx="284150" cy="305875"/>
            </a:xfrm>
            <a:custGeom>
              <a:avLst/>
              <a:gdLst/>
              <a:ahLst/>
              <a:cxnLst/>
              <a:rect l="l" t="t" r="r" b="b"/>
              <a:pathLst>
                <a:path w="11366" h="12235" extrusionOk="0">
                  <a:moveTo>
                    <a:pt x="338" y="11677"/>
                  </a:moveTo>
                  <a:cubicBezTo>
                    <a:pt x="459" y="11677"/>
                    <a:pt x="558" y="11777"/>
                    <a:pt x="558" y="11898"/>
                  </a:cubicBezTo>
                  <a:cubicBezTo>
                    <a:pt x="558" y="12019"/>
                    <a:pt x="459" y="12119"/>
                    <a:pt x="338" y="12119"/>
                  </a:cubicBezTo>
                  <a:cubicBezTo>
                    <a:pt x="216" y="12119"/>
                    <a:pt x="117" y="12019"/>
                    <a:pt x="117" y="11898"/>
                  </a:cubicBezTo>
                  <a:cubicBezTo>
                    <a:pt x="117" y="11777"/>
                    <a:pt x="216" y="11677"/>
                    <a:pt x="338" y="11677"/>
                  </a:cubicBezTo>
                  <a:close/>
                  <a:moveTo>
                    <a:pt x="4296" y="0"/>
                  </a:moveTo>
                  <a:lnTo>
                    <a:pt x="3603" y="699"/>
                  </a:lnTo>
                  <a:lnTo>
                    <a:pt x="3603" y="5124"/>
                  </a:lnTo>
                  <a:lnTo>
                    <a:pt x="296" y="8453"/>
                  </a:lnTo>
                  <a:lnTo>
                    <a:pt x="280" y="8469"/>
                  </a:lnTo>
                  <a:lnTo>
                    <a:pt x="280" y="11564"/>
                  </a:lnTo>
                  <a:cubicBezTo>
                    <a:pt x="122" y="11594"/>
                    <a:pt x="1" y="11732"/>
                    <a:pt x="1" y="11898"/>
                  </a:cubicBezTo>
                  <a:cubicBezTo>
                    <a:pt x="1" y="12083"/>
                    <a:pt x="153" y="12235"/>
                    <a:pt x="338" y="12235"/>
                  </a:cubicBezTo>
                  <a:cubicBezTo>
                    <a:pt x="525" y="12235"/>
                    <a:pt x="677" y="12083"/>
                    <a:pt x="677" y="11898"/>
                  </a:cubicBezTo>
                  <a:cubicBezTo>
                    <a:pt x="677" y="11732"/>
                    <a:pt x="556" y="11594"/>
                    <a:pt x="398" y="11564"/>
                  </a:cubicBezTo>
                  <a:lnTo>
                    <a:pt x="398" y="8519"/>
                  </a:lnTo>
                  <a:lnTo>
                    <a:pt x="3719" y="5171"/>
                  </a:lnTo>
                  <a:lnTo>
                    <a:pt x="3719" y="748"/>
                  </a:lnTo>
                  <a:lnTo>
                    <a:pt x="4346" y="119"/>
                  </a:lnTo>
                  <a:lnTo>
                    <a:pt x="11366" y="119"/>
                  </a:lnTo>
                  <a:lnTo>
                    <a:pt x="11366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4" name="Google Shape;4154;p41"/>
            <p:cNvSpPr/>
            <p:nvPr/>
          </p:nvSpPr>
          <p:spPr>
            <a:xfrm>
              <a:off x="2883975" y="2012650"/>
              <a:ext cx="19775" cy="19850"/>
            </a:xfrm>
            <a:custGeom>
              <a:avLst/>
              <a:gdLst/>
              <a:ahLst/>
              <a:cxnLst/>
              <a:rect l="l" t="t" r="r" b="b"/>
              <a:pathLst>
                <a:path w="791" h="794" extrusionOk="0">
                  <a:moveTo>
                    <a:pt x="395" y="1"/>
                  </a:moveTo>
                  <a:cubicBezTo>
                    <a:pt x="177" y="1"/>
                    <a:pt x="1" y="178"/>
                    <a:pt x="1" y="398"/>
                  </a:cubicBezTo>
                  <a:cubicBezTo>
                    <a:pt x="1" y="616"/>
                    <a:pt x="177" y="793"/>
                    <a:pt x="395" y="793"/>
                  </a:cubicBezTo>
                  <a:cubicBezTo>
                    <a:pt x="613" y="793"/>
                    <a:pt x="790" y="616"/>
                    <a:pt x="790" y="398"/>
                  </a:cubicBezTo>
                  <a:cubicBezTo>
                    <a:pt x="790" y="178"/>
                    <a:pt x="613" y="1"/>
                    <a:pt x="395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5" name="Google Shape;4155;p41"/>
            <p:cNvSpPr/>
            <p:nvPr/>
          </p:nvSpPr>
          <p:spPr>
            <a:xfrm>
              <a:off x="2855125" y="2014100"/>
              <a:ext cx="16950" cy="16950"/>
            </a:xfrm>
            <a:custGeom>
              <a:avLst/>
              <a:gdLst/>
              <a:ahLst/>
              <a:cxnLst/>
              <a:rect l="l" t="t" r="r" b="b"/>
              <a:pathLst>
                <a:path w="678" h="678" extrusionOk="0">
                  <a:moveTo>
                    <a:pt x="340" y="117"/>
                  </a:moveTo>
                  <a:cubicBezTo>
                    <a:pt x="462" y="117"/>
                    <a:pt x="561" y="216"/>
                    <a:pt x="561" y="338"/>
                  </a:cubicBezTo>
                  <a:cubicBezTo>
                    <a:pt x="561" y="462"/>
                    <a:pt x="462" y="558"/>
                    <a:pt x="340" y="558"/>
                  </a:cubicBezTo>
                  <a:cubicBezTo>
                    <a:pt x="219" y="558"/>
                    <a:pt x="119" y="459"/>
                    <a:pt x="119" y="338"/>
                  </a:cubicBezTo>
                  <a:cubicBezTo>
                    <a:pt x="119" y="216"/>
                    <a:pt x="219" y="117"/>
                    <a:pt x="340" y="117"/>
                  </a:cubicBezTo>
                  <a:close/>
                  <a:moveTo>
                    <a:pt x="340" y="1"/>
                  </a:moveTo>
                  <a:cubicBezTo>
                    <a:pt x="153" y="1"/>
                    <a:pt x="1" y="153"/>
                    <a:pt x="1" y="338"/>
                  </a:cubicBezTo>
                  <a:cubicBezTo>
                    <a:pt x="1" y="525"/>
                    <a:pt x="153" y="677"/>
                    <a:pt x="340" y="677"/>
                  </a:cubicBezTo>
                  <a:cubicBezTo>
                    <a:pt x="525" y="677"/>
                    <a:pt x="677" y="525"/>
                    <a:pt x="677" y="338"/>
                  </a:cubicBezTo>
                  <a:cubicBezTo>
                    <a:pt x="677" y="153"/>
                    <a:pt x="525" y="1"/>
                    <a:pt x="340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6" name="Google Shape;4156;p41"/>
            <p:cNvSpPr/>
            <p:nvPr/>
          </p:nvSpPr>
          <p:spPr>
            <a:xfrm>
              <a:off x="2504275" y="1775475"/>
              <a:ext cx="497125" cy="627900"/>
            </a:xfrm>
            <a:custGeom>
              <a:avLst/>
              <a:gdLst/>
              <a:ahLst/>
              <a:cxnLst/>
              <a:rect l="l" t="t" r="r" b="b"/>
              <a:pathLst>
                <a:path w="19885" h="25116" extrusionOk="0">
                  <a:moveTo>
                    <a:pt x="19550" y="0"/>
                  </a:moveTo>
                  <a:lnTo>
                    <a:pt x="15318" y="4262"/>
                  </a:lnTo>
                  <a:lnTo>
                    <a:pt x="8448" y="4262"/>
                  </a:lnTo>
                  <a:lnTo>
                    <a:pt x="161" y="12613"/>
                  </a:lnTo>
                  <a:lnTo>
                    <a:pt x="161" y="24403"/>
                  </a:lnTo>
                  <a:cubicBezTo>
                    <a:pt x="64" y="24477"/>
                    <a:pt x="0" y="24591"/>
                    <a:pt x="0" y="24720"/>
                  </a:cubicBezTo>
                  <a:cubicBezTo>
                    <a:pt x="0" y="24938"/>
                    <a:pt x="177" y="25115"/>
                    <a:pt x="395" y="25115"/>
                  </a:cubicBezTo>
                  <a:cubicBezTo>
                    <a:pt x="616" y="25115"/>
                    <a:pt x="793" y="24938"/>
                    <a:pt x="793" y="24720"/>
                  </a:cubicBezTo>
                  <a:cubicBezTo>
                    <a:pt x="793" y="24591"/>
                    <a:pt x="729" y="24477"/>
                    <a:pt x="633" y="24403"/>
                  </a:cubicBezTo>
                  <a:lnTo>
                    <a:pt x="633" y="12806"/>
                  </a:lnTo>
                  <a:lnTo>
                    <a:pt x="8644" y="4734"/>
                  </a:lnTo>
                  <a:lnTo>
                    <a:pt x="15514" y="4734"/>
                  </a:lnTo>
                  <a:lnTo>
                    <a:pt x="19884" y="331"/>
                  </a:lnTo>
                  <a:lnTo>
                    <a:pt x="19550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7" name="Google Shape;4157;p41"/>
            <p:cNvSpPr/>
            <p:nvPr/>
          </p:nvSpPr>
          <p:spPr>
            <a:xfrm>
              <a:off x="2824900" y="2014100"/>
              <a:ext cx="16925" cy="16950"/>
            </a:xfrm>
            <a:custGeom>
              <a:avLst/>
              <a:gdLst/>
              <a:ahLst/>
              <a:cxnLst/>
              <a:rect l="l" t="t" r="r" b="b"/>
              <a:pathLst>
                <a:path w="677" h="678" extrusionOk="0">
                  <a:moveTo>
                    <a:pt x="340" y="117"/>
                  </a:moveTo>
                  <a:cubicBezTo>
                    <a:pt x="462" y="117"/>
                    <a:pt x="561" y="216"/>
                    <a:pt x="561" y="338"/>
                  </a:cubicBezTo>
                  <a:cubicBezTo>
                    <a:pt x="558" y="462"/>
                    <a:pt x="462" y="558"/>
                    <a:pt x="340" y="558"/>
                  </a:cubicBezTo>
                  <a:cubicBezTo>
                    <a:pt x="219" y="558"/>
                    <a:pt x="119" y="459"/>
                    <a:pt x="119" y="338"/>
                  </a:cubicBezTo>
                  <a:cubicBezTo>
                    <a:pt x="119" y="216"/>
                    <a:pt x="219" y="117"/>
                    <a:pt x="340" y="117"/>
                  </a:cubicBezTo>
                  <a:close/>
                  <a:moveTo>
                    <a:pt x="340" y="1"/>
                  </a:moveTo>
                  <a:cubicBezTo>
                    <a:pt x="153" y="1"/>
                    <a:pt x="1" y="153"/>
                    <a:pt x="1" y="338"/>
                  </a:cubicBezTo>
                  <a:cubicBezTo>
                    <a:pt x="1" y="525"/>
                    <a:pt x="153" y="677"/>
                    <a:pt x="340" y="677"/>
                  </a:cubicBezTo>
                  <a:cubicBezTo>
                    <a:pt x="525" y="677"/>
                    <a:pt x="677" y="525"/>
                    <a:pt x="677" y="338"/>
                  </a:cubicBezTo>
                  <a:cubicBezTo>
                    <a:pt x="677" y="153"/>
                    <a:pt x="525" y="1"/>
                    <a:pt x="340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8" name="Google Shape;4158;p41"/>
            <p:cNvSpPr/>
            <p:nvPr/>
          </p:nvSpPr>
          <p:spPr>
            <a:xfrm>
              <a:off x="2670875" y="1949175"/>
              <a:ext cx="307600" cy="329200"/>
            </a:xfrm>
            <a:custGeom>
              <a:avLst/>
              <a:gdLst/>
              <a:ahLst/>
              <a:cxnLst/>
              <a:rect l="l" t="t" r="r" b="b"/>
              <a:pathLst>
                <a:path w="12304" h="13168" extrusionOk="0">
                  <a:moveTo>
                    <a:pt x="337" y="12610"/>
                  </a:moveTo>
                  <a:cubicBezTo>
                    <a:pt x="458" y="12610"/>
                    <a:pt x="558" y="12710"/>
                    <a:pt x="558" y="12831"/>
                  </a:cubicBezTo>
                  <a:cubicBezTo>
                    <a:pt x="558" y="12952"/>
                    <a:pt x="458" y="13052"/>
                    <a:pt x="337" y="13052"/>
                  </a:cubicBezTo>
                  <a:cubicBezTo>
                    <a:pt x="216" y="13052"/>
                    <a:pt x="116" y="12952"/>
                    <a:pt x="116" y="12831"/>
                  </a:cubicBezTo>
                  <a:cubicBezTo>
                    <a:pt x="116" y="12710"/>
                    <a:pt x="216" y="12610"/>
                    <a:pt x="337" y="12610"/>
                  </a:cubicBezTo>
                  <a:close/>
                  <a:moveTo>
                    <a:pt x="4928" y="0"/>
                  </a:moveTo>
                  <a:lnTo>
                    <a:pt x="3603" y="1336"/>
                  </a:lnTo>
                  <a:lnTo>
                    <a:pt x="3603" y="5761"/>
                  </a:lnTo>
                  <a:lnTo>
                    <a:pt x="296" y="9091"/>
                  </a:lnTo>
                  <a:lnTo>
                    <a:pt x="279" y="9107"/>
                  </a:lnTo>
                  <a:lnTo>
                    <a:pt x="279" y="12497"/>
                  </a:lnTo>
                  <a:cubicBezTo>
                    <a:pt x="119" y="12527"/>
                    <a:pt x="0" y="12665"/>
                    <a:pt x="0" y="12831"/>
                  </a:cubicBezTo>
                  <a:cubicBezTo>
                    <a:pt x="0" y="13016"/>
                    <a:pt x="152" y="13168"/>
                    <a:pt x="337" y="13168"/>
                  </a:cubicBezTo>
                  <a:cubicBezTo>
                    <a:pt x="525" y="13168"/>
                    <a:pt x="677" y="13016"/>
                    <a:pt x="677" y="12831"/>
                  </a:cubicBezTo>
                  <a:cubicBezTo>
                    <a:pt x="677" y="12665"/>
                    <a:pt x="555" y="12527"/>
                    <a:pt x="398" y="12497"/>
                  </a:cubicBezTo>
                  <a:lnTo>
                    <a:pt x="398" y="9157"/>
                  </a:lnTo>
                  <a:lnTo>
                    <a:pt x="3719" y="5808"/>
                  </a:lnTo>
                  <a:lnTo>
                    <a:pt x="3719" y="1383"/>
                  </a:lnTo>
                  <a:lnTo>
                    <a:pt x="4977" y="116"/>
                  </a:lnTo>
                  <a:lnTo>
                    <a:pt x="12304" y="116"/>
                  </a:lnTo>
                  <a:lnTo>
                    <a:pt x="12304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9" name="Google Shape;4159;p41"/>
            <p:cNvSpPr/>
            <p:nvPr/>
          </p:nvSpPr>
          <p:spPr>
            <a:xfrm>
              <a:off x="2647325" y="1851175"/>
              <a:ext cx="330400" cy="427275"/>
            </a:xfrm>
            <a:custGeom>
              <a:avLst/>
              <a:gdLst/>
              <a:ahLst/>
              <a:cxnLst/>
              <a:rect l="l" t="t" r="r" b="b"/>
              <a:pathLst>
                <a:path w="13216" h="17091" extrusionOk="0">
                  <a:moveTo>
                    <a:pt x="340" y="16530"/>
                  </a:moveTo>
                  <a:cubicBezTo>
                    <a:pt x="462" y="16530"/>
                    <a:pt x="561" y="16630"/>
                    <a:pt x="561" y="16751"/>
                  </a:cubicBezTo>
                  <a:cubicBezTo>
                    <a:pt x="561" y="16872"/>
                    <a:pt x="462" y="16972"/>
                    <a:pt x="340" y="16972"/>
                  </a:cubicBezTo>
                  <a:cubicBezTo>
                    <a:pt x="219" y="16972"/>
                    <a:pt x="120" y="16872"/>
                    <a:pt x="120" y="16751"/>
                  </a:cubicBezTo>
                  <a:cubicBezTo>
                    <a:pt x="120" y="16630"/>
                    <a:pt x="219" y="16530"/>
                    <a:pt x="340" y="16530"/>
                  </a:cubicBezTo>
                  <a:close/>
                  <a:moveTo>
                    <a:pt x="13133" y="0"/>
                  </a:moveTo>
                  <a:lnTo>
                    <a:pt x="10173" y="2984"/>
                  </a:lnTo>
                  <a:lnTo>
                    <a:pt x="5577" y="2984"/>
                  </a:lnTo>
                  <a:lnTo>
                    <a:pt x="3614" y="4964"/>
                  </a:lnTo>
                  <a:lnTo>
                    <a:pt x="3614" y="9389"/>
                  </a:lnTo>
                  <a:lnTo>
                    <a:pt x="291" y="12735"/>
                  </a:lnTo>
                  <a:lnTo>
                    <a:pt x="282" y="16420"/>
                  </a:lnTo>
                  <a:cubicBezTo>
                    <a:pt x="122" y="16447"/>
                    <a:pt x="1" y="16585"/>
                    <a:pt x="1" y="16751"/>
                  </a:cubicBezTo>
                  <a:cubicBezTo>
                    <a:pt x="1" y="16939"/>
                    <a:pt x="153" y="17091"/>
                    <a:pt x="340" y="17091"/>
                  </a:cubicBezTo>
                  <a:cubicBezTo>
                    <a:pt x="528" y="17091"/>
                    <a:pt x="680" y="16939"/>
                    <a:pt x="680" y="16751"/>
                  </a:cubicBezTo>
                  <a:cubicBezTo>
                    <a:pt x="680" y="16585"/>
                    <a:pt x="559" y="16447"/>
                    <a:pt x="401" y="16417"/>
                  </a:cubicBezTo>
                  <a:lnTo>
                    <a:pt x="409" y="12784"/>
                  </a:lnTo>
                  <a:lnTo>
                    <a:pt x="3730" y="9436"/>
                  </a:lnTo>
                  <a:lnTo>
                    <a:pt x="3730" y="5011"/>
                  </a:lnTo>
                  <a:lnTo>
                    <a:pt x="5627" y="3103"/>
                  </a:lnTo>
                  <a:lnTo>
                    <a:pt x="10220" y="3103"/>
                  </a:lnTo>
                  <a:lnTo>
                    <a:pt x="13215" y="86"/>
                  </a:lnTo>
                  <a:lnTo>
                    <a:pt x="13133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0" name="Google Shape;4160;p41"/>
            <p:cNvSpPr/>
            <p:nvPr/>
          </p:nvSpPr>
          <p:spPr>
            <a:xfrm>
              <a:off x="2414275" y="1478925"/>
              <a:ext cx="324450" cy="777500"/>
            </a:xfrm>
            <a:custGeom>
              <a:avLst/>
              <a:gdLst/>
              <a:ahLst/>
              <a:cxnLst/>
              <a:rect l="l" t="t" r="r" b="b"/>
              <a:pathLst>
                <a:path w="12978" h="31100" extrusionOk="0">
                  <a:moveTo>
                    <a:pt x="340" y="30540"/>
                  </a:moveTo>
                  <a:cubicBezTo>
                    <a:pt x="462" y="30540"/>
                    <a:pt x="561" y="30639"/>
                    <a:pt x="561" y="30760"/>
                  </a:cubicBezTo>
                  <a:cubicBezTo>
                    <a:pt x="561" y="30882"/>
                    <a:pt x="462" y="30981"/>
                    <a:pt x="340" y="30981"/>
                  </a:cubicBezTo>
                  <a:cubicBezTo>
                    <a:pt x="219" y="30981"/>
                    <a:pt x="119" y="30882"/>
                    <a:pt x="119" y="30760"/>
                  </a:cubicBezTo>
                  <a:cubicBezTo>
                    <a:pt x="119" y="30639"/>
                    <a:pt x="219" y="30540"/>
                    <a:pt x="340" y="30540"/>
                  </a:cubicBezTo>
                  <a:close/>
                  <a:moveTo>
                    <a:pt x="12895" y="0"/>
                  </a:moveTo>
                  <a:lnTo>
                    <a:pt x="4834" y="8097"/>
                  </a:lnTo>
                  <a:lnTo>
                    <a:pt x="4818" y="8116"/>
                  </a:lnTo>
                  <a:lnTo>
                    <a:pt x="4818" y="15097"/>
                  </a:lnTo>
                  <a:lnTo>
                    <a:pt x="953" y="18979"/>
                  </a:lnTo>
                  <a:lnTo>
                    <a:pt x="953" y="24364"/>
                  </a:lnTo>
                  <a:lnTo>
                    <a:pt x="282" y="25041"/>
                  </a:lnTo>
                  <a:lnTo>
                    <a:pt x="282" y="30429"/>
                  </a:lnTo>
                  <a:cubicBezTo>
                    <a:pt x="122" y="30457"/>
                    <a:pt x="1" y="30595"/>
                    <a:pt x="1" y="30760"/>
                  </a:cubicBezTo>
                  <a:cubicBezTo>
                    <a:pt x="1" y="30948"/>
                    <a:pt x="153" y="31100"/>
                    <a:pt x="340" y="31100"/>
                  </a:cubicBezTo>
                  <a:cubicBezTo>
                    <a:pt x="528" y="31100"/>
                    <a:pt x="680" y="30948"/>
                    <a:pt x="680" y="30760"/>
                  </a:cubicBezTo>
                  <a:cubicBezTo>
                    <a:pt x="680" y="30595"/>
                    <a:pt x="558" y="30457"/>
                    <a:pt x="398" y="30429"/>
                  </a:cubicBezTo>
                  <a:lnTo>
                    <a:pt x="398" y="25090"/>
                  </a:lnTo>
                  <a:lnTo>
                    <a:pt x="1072" y="24414"/>
                  </a:lnTo>
                  <a:lnTo>
                    <a:pt x="1072" y="19028"/>
                  </a:lnTo>
                  <a:lnTo>
                    <a:pt x="4936" y="15147"/>
                  </a:lnTo>
                  <a:lnTo>
                    <a:pt x="4936" y="8163"/>
                  </a:lnTo>
                  <a:lnTo>
                    <a:pt x="12978" y="83"/>
                  </a:lnTo>
                  <a:lnTo>
                    <a:pt x="12895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1" name="Google Shape;4161;p41"/>
            <p:cNvSpPr/>
            <p:nvPr/>
          </p:nvSpPr>
          <p:spPr>
            <a:xfrm>
              <a:off x="2294950" y="1643925"/>
              <a:ext cx="112925" cy="685675"/>
            </a:xfrm>
            <a:custGeom>
              <a:avLst/>
              <a:gdLst/>
              <a:ahLst/>
              <a:cxnLst/>
              <a:rect l="l" t="t" r="r" b="b"/>
              <a:pathLst>
                <a:path w="4517" h="27427" extrusionOk="0">
                  <a:moveTo>
                    <a:pt x="338" y="26866"/>
                  </a:moveTo>
                  <a:cubicBezTo>
                    <a:pt x="462" y="26866"/>
                    <a:pt x="558" y="26965"/>
                    <a:pt x="558" y="27087"/>
                  </a:cubicBezTo>
                  <a:cubicBezTo>
                    <a:pt x="558" y="27208"/>
                    <a:pt x="462" y="27307"/>
                    <a:pt x="338" y="27307"/>
                  </a:cubicBezTo>
                  <a:cubicBezTo>
                    <a:pt x="216" y="27307"/>
                    <a:pt x="120" y="27208"/>
                    <a:pt x="120" y="27087"/>
                  </a:cubicBezTo>
                  <a:cubicBezTo>
                    <a:pt x="120" y="26965"/>
                    <a:pt x="216" y="26866"/>
                    <a:pt x="338" y="26866"/>
                  </a:cubicBezTo>
                  <a:close/>
                  <a:moveTo>
                    <a:pt x="4398" y="1"/>
                  </a:moveTo>
                  <a:lnTo>
                    <a:pt x="4398" y="6093"/>
                  </a:lnTo>
                  <a:lnTo>
                    <a:pt x="1097" y="9408"/>
                  </a:lnTo>
                  <a:lnTo>
                    <a:pt x="1077" y="9425"/>
                  </a:lnTo>
                  <a:lnTo>
                    <a:pt x="1077" y="19592"/>
                  </a:lnTo>
                  <a:lnTo>
                    <a:pt x="280" y="20392"/>
                  </a:lnTo>
                  <a:lnTo>
                    <a:pt x="280" y="26755"/>
                  </a:lnTo>
                  <a:cubicBezTo>
                    <a:pt x="122" y="26783"/>
                    <a:pt x="1" y="26921"/>
                    <a:pt x="1" y="27087"/>
                  </a:cubicBezTo>
                  <a:cubicBezTo>
                    <a:pt x="1" y="27274"/>
                    <a:pt x="153" y="27426"/>
                    <a:pt x="340" y="27426"/>
                  </a:cubicBezTo>
                  <a:cubicBezTo>
                    <a:pt x="525" y="27426"/>
                    <a:pt x="677" y="27274"/>
                    <a:pt x="677" y="27087"/>
                  </a:cubicBezTo>
                  <a:cubicBezTo>
                    <a:pt x="677" y="26921"/>
                    <a:pt x="556" y="26783"/>
                    <a:pt x="398" y="26755"/>
                  </a:cubicBezTo>
                  <a:lnTo>
                    <a:pt x="398" y="20442"/>
                  </a:lnTo>
                  <a:lnTo>
                    <a:pt x="1196" y="19639"/>
                  </a:lnTo>
                  <a:lnTo>
                    <a:pt x="1196" y="9475"/>
                  </a:lnTo>
                  <a:lnTo>
                    <a:pt x="4500" y="6159"/>
                  </a:lnTo>
                  <a:lnTo>
                    <a:pt x="4517" y="6143"/>
                  </a:lnTo>
                  <a:lnTo>
                    <a:pt x="4517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2" name="Google Shape;4162;p41"/>
            <p:cNvSpPr/>
            <p:nvPr/>
          </p:nvSpPr>
          <p:spPr>
            <a:xfrm>
              <a:off x="2319325" y="978025"/>
              <a:ext cx="44250" cy="465925"/>
            </a:xfrm>
            <a:custGeom>
              <a:avLst/>
              <a:gdLst/>
              <a:ahLst/>
              <a:cxnLst/>
              <a:rect l="l" t="t" r="r" b="b"/>
              <a:pathLst>
                <a:path w="1770" h="18637" extrusionOk="0">
                  <a:moveTo>
                    <a:pt x="1430" y="18076"/>
                  </a:moveTo>
                  <a:cubicBezTo>
                    <a:pt x="1552" y="18076"/>
                    <a:pt x="1651" y="18176"/>
                    <a:pt x="1651" y="18297"/>
                  </a:cubicBezTo>
                  <a:cubicBezTo>
                    <a:pt x="1651" y="18419"/>
                    <a:pt x="1552" y="18518"/>
                    <a:pt x="1430" y="18518"/>
                  </a:cubicBezTo>
                  <a:cubicBezTo>
                    <a:pt x="1309" y="18518"/>
                    <a:pt x="1209" y="18419"/>
                    <a:pt x="1209" y="18297"/>
                  </a:cubicBezTo>
                  <a:cubicBezTo>
                    <a:pt x="1209" y="18176"/>
                    <a:pt x="1309" y="18076"/>
                    <a:pt x="1430" y="18076"/>
                  </a:cubicBezTo>
                  <a:close/>
                  <a:moveTo>
                    <a:pt x="0" y="1"/>
                  </a:moveTo>
                  <a:lnTo>
                    <a:pt x="0" y="9461"/>
                  </a:lnTo>
                  <a:lnTo>
                    <a:pt x="1372" y="10822"/>
                  </a:lnTo>
                  <a:lnTo>
                    <a:pt x="1372" y="17966"/>
                  </a:lnTo>
                  <a:cubicBezTo>
                    <a:pt x="1212" y="17993"/>
                    <a:pt x="1093" y="18131"/>
                    <a:pt x="1093" y="18297"/>
                  </a:cubicBezTo>
                  <a:cubicBezTo>
                    <a:pt x="1093" y="18485"/>
                    <a:pt x="1245" y="18637"/>
                    <a:pt x="1430" y="18637"/>
                  </a:cubicBezTo>
                  <a:cubicBezTo>
                    <a:pt x="1618" y="18637"/>
                    <a:pt x="1770" y="18485"/>
                    <a:pt x="1770" y="18297"/>
                  </a:cubicBezTo>
                  <a:cubicBezTo>
                    <a:pt x="1770" y="18131"/>
                    <a:pt x="1648" y="17993"/>
                    <a:pt x="1491" y="17966"/>
                  </a:cubicBezTo>
                  <a:lnTo>
                    <a:pt x="1491" y="10772"/>
                  </a:lnTo>
                  <a:lnTo>
                    <a:pt x="119" y="9411"/>
                  </a:lnTo>
                  <a:lnTo>
                    <a:pt x="119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3" name="Google Shape;4163;p41"/>
            <p:cNvSpPr/>
            <p:nvPr/>
          </p:nvSpPr>
          <p:spPr>
            <a:xfrm>
              <a:off x="2383650" y="1447800"/>
              <a:ext cx="355075" cy="632575"/>
            </a:xfrm>
            <a:custGeom>
              <a:avLst/>
              <a:gdLst/>
              <a:ahLst/>
              <a:cxnLst/>
              <a:rect l="l" t="t" r="r" b="b"/>
              <a:pathLst>
                <a:path w="14203" h="25303" extrusionOk="0">
                  <a:moveTo>
                    <a:pt x="340" y="24743"/>
                  </a:moveTo>
                  <a:cubicBezTo>
                    <a:pt x="461" y="24743"/>
                    <a:pt x="558" y="24842"/>
                    <a:pt x="558" y="24963"/>
                  </a:cubicBezTo>
                  <a:cubicBezTo>
                    <a:pt x="558" y="25085"/>
                    <a:pt x="461" y="25184"/>
                    <a:pt x="340" y="25184"/>
                  </a:cubicBezTo>
                  <a:cubicBezTo>
                    <a:pt x="218" y="25184"/>
                    <a:pt x="119" y="25085"/>
                    <a:pt x="119" y="24963"/>
                  </a:cubicBezTo>
                  <a:cubicBezTo>
                    <a:pt x="119" y="24842"/>
                    <a:pt x="218" y="24743"/>
                    <a:pt x="340" y="24743"/>
                  </a:cubicBezTo>
                  <a:close/>
                  <a:moveTo>
                    <a:pt x="14120" y="0"/>
                  </a:moveTo>
                  <a:lnTo>
                    <a:pt x="5115" y="9046"/>
                  </a:lnTo>
                  <a:lnTo>
                    <a:pt x="5099" y="9063"/>
                  </a:lnTo>
                  <a:lnTo>
                    <a:pt x="5099" y="16044"/>
                  </a:lnTo>
                  <a:lnTo>
                    <a:pt x="1234" y="19926"/>
                  </a:lnTo>
                  <a:lnTo>
                    <a:pt x="1234" y="21275"/>
                  </a:lnTo>
                  <a:lnTo>
                    <a:pt x="279" y="22236"/>
                  </a:lnTo>
                  <a:lnTo>
                    <a:pt x="279" y="24632"/>
                  </a:lnTo>
                  <a:cubicBezTo>
                    <a:pt x="122" y="24660"/>
                    <a:pt x="0" y="24798"/>
                    <a:pt x="0" y="24963"/>
                  </a:cubicBezTo>
                  <a:cubicBezTo>
                    <a:pt x="0" y="25151"/>
                    <a:pt x="152" y="25303"/>
                    <a:pt x="337" y="25303"/>
                  </a:cubicBezTo>
                  <a:cubicBezTo>
                    <a:pt x="525" y="25303"/>
                    <a:pt x="676" y="25151"/>
                    <a:pt x="676" y="24963"/>
                  </a:cubicBezTo>
                  <a:cubicBezTo>
                    <a:pt x="676" y="24798"/>
                    <a:pt x="555" y="24660"/>
                    <a:pt x="398" y="24632"/>
                  </a:cubicBezTo>
                  <a:lnTo>
                    <a:pt x="398" y="22286"/>
                  </a:lnTo>
                  <a:lnTo>
                    <a:pt x="1353" y="21325"/>
                  </a:lnTo>
                  <a:lnTo>
                    <a:pt x="1353" y="19975"/>
                  </a:lnTo>
                  <a:lnTo>
                    <a:pt x="5215" y="16094"/>
                  </a:lnTo>
                  <a:lnTo>
                    <a:pt x="5215" y="9110"/>
                  </a:lnTo>
                  <a:lnTo>
                    <a:pt x="14203" y="83"/>
                  </a:lnTo>
                  <a:lnTo>
                    <a:pt x="14120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4" name="Google Shape;4164;p41"/>
            <p:cNvSpPr/>
            <p:nvPr/>
          </p:nvSpPr>
          <p:spPr>
            <a:xfrm>
              <a:off x="2570600" y="2009975"/>
              <a:ext cx="134375" cy="180625"/>
            </a:xfrm>
            <a:custGeom>
              <a:avLst/>
              <a:gdLst/>
              <a:ahLst/>
              <a:cxnLst/>
              <a:rect l="l" t="t" r="r" b="b"/>
              <a:pathLst>
                <a:path w="5375" h="7225" extrusionOk="0">
                  <a:moveTo>
                    <a:pt x="340" y="6667"/>
                  </a:moveTo>
                  <a:cubicBezTo>
                    <a:pt x="461" y="6667"/>
                    <a:pt x="561" y="6766"/>
                    <a:pt x="561" y="6888"/>
                  </a:cubicBezTo>
                  <a:cubicBezTo>
                    <a:pt x="561" y="7009"/>
                    <a:pt x="461" y="7109"/>
                    <a:pt x="340" y="7109"/>
                  </a:cubicBezTo>
                  <a:cubicBezTo>
                    <a:pt x="218" y="7109"/>
                    <a:pt x="119" y="7009"/>
                    <a:pt x="119" y="6888"/>
                  </a:cubicBezTo>
                  <a:cubicBezTo>
                    <a:pt x="119" y="6766"/>
                    <a:pt x="218" y="6667"/>
                    <a:pt x="340" y="6667"/>
                  </a:cubicBezTo>
                  <a:close/>
                  <a:moveTo>
                    <a:pt x="5292" y="0"/>
                  </a:moveTo>
                  <a:lnTo>
                    <a:pt x="298" y="5033"/>
                  </a:lnTo>
                  <a:lnTo>
                    <a:pt x="282" y="5049"/>
                  </a:lnTo>
                  <a:lnTo>
                    <a:pt x="282" y="6554"/>
                  </a:lnTo>
                  <a:cubicBezTo>
                    <a:pt x="122" y="6581"/>
                    <a:pt x="0" y="6719"/>
                    <a:pt x="0" y="6888"/>
                  </a:cubicBezTo>
                  <a:cubicBezTo>
                    <a:pt x="0" y="7073"/>
                    <a:pt x="152" y="7224"/>
                    <a:pt x="340" y="7224"/>
                  </a:cubicBezTo>
                  <a:cubicBezTo>
                    <a:pt x="528" y="7224"/>
                    <a:pt x="679" y="7073"/>
                    <a:pt x="679" y="6888"/>
                  </a:cubicBezTo>
                  <a:cubicBezTo>
                    <a:pt x="679" y="6719"/>
                    <a:pt x="558" y="6581"/>
                    <a:pt x="398" y="6554"/>
                  </a:cubicBezTo>
                  <a:lnTo>
                    <a:pt x="398" y="5099"/>
                  </a:lnTo>
                  <a:lnTo>
                    <a:pt x="5375" y="83"/>
                  </a:lnTo>
                  <a:lnTo>
                    <a:pt x="5292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5" name="Google Shape;4165;p41"/>
            <p:cNvSpPr/>
            <p:nvPr/>
          </p:nvSpPr>
          <p:spPr>
            <a:xfrm>
              <a:off x="2598200" y="2046475"/>
              <a:ext cx="106775" cy="190075"/>
            </a:xfrm>
            <a:custGeom>
              <a:avLst/>
              <a:gdLst/>
              <a:ahLst/>
              <a:cxnLst/>
              <a:rect l="l" t="t" r="r" b="b"/>
              <a:pathLst>
                <a:path w="4271" h="7603" extrusionOk="0">
                  <a:moveTo>
                    <a:pt x="340" y="7045"/>
                  </a:moveTo>
                  <a:cubicBezTo>
                    <a:pt x="461" y="7045"/>
                    <a:pt x="561" y="7145"/>
                    <a:pt x="561" y="7266"/>
                  </a:cubicBezTo>
                  <a:cubicBezTo>
                    <a:pt x="561" y="7388"/>
                    <a:pt x="461" y="7487"/>
                    <a:pt x="340" y="7487"/>
                  </a:cubicBezTo>
                  <a:cubicBezTo>
                    <a:pt x="219" y="7487"/>
                    <a:pt x="119" y="7388"/>
                    <a:pt x="119" y="7266"/>
                  </a:cubicBezTo>
                  <a:cubicBezTo>
                    <a:pt x="119" y="7145"/>
                    <a:pt x="219" y="7045"/>
                    <a:pt x="340" y="7045"/>
                  </a:cubicBezTo>
                  <a:close/>
                  <a:moveTo>
                    <a:pt x="4188" y="1"/>
                  </a:moveTo>
                  <a:lnTo>
                    <a:pt x="299" y="3920"/>
                  </a:lnTo>
                  <a:lnTo>
                    <a:pt x="279" y="3937"/>
                  </a:lnTo>
                  <a:lnTo>
                    <a:pt x="279" y="6932"/>
                  </a:lnTo>
                  <a:cubicBezTo>
                    <a:pt x="122" y="6960"/>
                    <a:pt x="0" y="7098"/>
                    <a:pt x="0" y="7266"/>
                  </a:cubicBezTo>
                  <a:cubicBezTo>
                    <a:pt x="0" y="7451"/>
                    <a:pt x="152" y="7603"/>
                    <a:pt x="340" y="7603"/>
                  </a:cubicBezTo>
                  <a:cubicBezTo>
                    <a:pt x="525" y="7603"/>
                    <a:pt x="677" y="7451"/>
                    <a:pt x="677" y="7266"/>
                  </a:cubicBezTo>
                  <a:cubicBezTo>
                    <a:pt x="677" y="7101"/>
                    <a:pt x="558" y="6963"/>
                    <a:pt x="398" y="6935"/>
                  </a:cubicBezTo>
                  <a:lnTo>
                    <a:pt x="398" y="3987"/>
                  </a:lnTo>
                  <a:lnTo>
                    <a:pt x="4271" y="83"/>
                  </a:lnTo>
                  <a:lnTo>
                    <a:pt x="4188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6" name="Google Shape;4166;p41"/>
            <p:cNvSpPr/>
            <p:nvPr/>
          </p:nvSpPr>
          <p:spPr>
            <a:xfrm>
              <a:off x="2318275" y="2070425"/>
              <a:ext cx="36950" cy="307200"/>
            </a:xfrm>
            <a:custGeom>
              <a:avLst/>
              <a:gdLst/>
              <a:ahLst/>
              <a:cxnLst/>
              <a:rect l="l" t="t" r="r" b="b"/>
              <a:pathLst>
                <a:path w="1478" h="12288" extrusionOk="0">
                  <a:moveTo>
                    <a:pt x="1138" y="119"/>
                  </a:moveTo>
                  <a:cubicBezTo>
                    <a:pt x="1260" y="119"/>
                    <a:pt x="1359" y="219"/>
                    <a:pt x="1359" y="340"/>
                  </a:cubicBezTo>
                  <a:cubicBezTo>
                    <a:pt x="1359" y="461"/>
                    <a:pt x="1260" y="561"/>
                    <a:pt x="1138" y="561"/>
                  </a:cubicBezTo>
                  <a:cubicBezTo>
                    <a:pt x="1017" y="561"/>
                    <a:pt x="917" y="461"/>
                    <a:pt x="917" y="340"/>
                  </a:cubicBezTo>
                  <a:cubicBezTo>
                    <a:pt x="917" y="219"/>
                    <a:pt x="1017" y="119"/>
                    <a:pt x="1138" y="119"/>
                  </a:cubicBezTo>
                  <a:close/>
                  <a:moveTo>
                    <a:pt x="340" y="11727"/>
                  </a:moveTo>
                  <a:cubicBezTo>
                    <a:pt x="462" y="11727"/>
                    <a:pt x="561" y="11826"/>
                    <a:pt x="561" y="11948"/>
                  </a:cubicBezTo>
                  <a:cubicBezTo>
                    <a:pt x="561" y="12069"/>
                    <a:pt x="462" y="12169"/>
                    <a:pt x="340" y="12169"/>
                  </a:cubicBezTo>
                  <a:cubicBezTo>
                    <a:pt x="219" y="12169"/>
                    <a:pt x="120" y="12069"/>
                    <a:pt x="120" y="11948"/>
                  </a:cubicBezTo>
                  <a:cubicBezTo>
                    <a:pt x="120" y="11826"/>
                    <a:pt x="219" y="11727"/>
                    <a:pt x="340" y="11727"/>
                  </a:cubicBezTo>
                  <a:close/>
                  <a:moveTo>
                    <a:pt x="1138" y="0"/>
                  </a:moveTo>
                  <a:cubicBezTo>
                    <a:pt x="953" y="0"/>
                    <a:pt x="801" y="152"/>
                    <a:pt x="801" y="340"/>
                  </a:cubicBezTo>
                  <a:cubicBezTo>
                    <a:pt x="801" y="506"/>
                    <a:pt x="920" y="644"/>
                    <a:pt x="1080" y="671"/>
                  </a:cubicBezTo>
                  <a:lnTo>
                    <a:pt x="1080" y="2824"/>
                  </a:lnTo>
                  <a:lnTo>
                    <a:pt x="282" y="3628"/>
                  </a:lnTo>
                  <a:lnTo>
                    <a:pt x="282" y="11617"/>
                  </a:lnTo>
                  <a:cubicBezTo>
                    <a:pt x="122" y="11644"/>
                    <a:pt x="1" y="11782"/>
                    <a:pt x="1" y="11948"/>
                  </a:cubicBezTo>
                  <a:cubicBezTo>
                    <a:pt x="1" y="12136"/>
                    <a:pt x="153" y="12287"/>
                    <a:pt x="340" y="12287"/>
                  </a:cubicBezTo>
                  <a:cubicBezTo>
                    <a:pt x="528" y="12287"/>
                    <a:pt x="680" y="12136"/>
                    <a:pt x="680" y="11948"/>
                  </a:cubicBezTo>
                  <a:cubicBezTo>
                    <a:pt x="680" y="11782"/>
                    <a:pt x="558" y="11644"/>
                    <a:pt x="398" y="11617"/>
                  </a:cubicBezTo>
                  <a:lnTo>
                    <a:pt x="398" y="3675"/>
                  </a:lnTo>
                  <a:lnTo>
                    <a:pt x="1199" y="2874"/>
                  </a:lnTo>
                  <a:lnTo>
                    <a:pt x="1199" y="671"/>
                  </a:lnTo>
                  <a:cubicBezTo>
                    <a:pt x="1356" y="644"/>
                    <a:pt x="1478" y="506"/>
                    <a:pt x="1478" y="340"/>
                  </a:cubicBezTo>
                  <a:cubicBezTo>
                    <a:pt x="1478" y="152"/>
                    <a:pt x="1326" y="0"/>
                    <a:pt x="1138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7" name="Google Shape;4167;p41"/>
            <p:cNvSpPr/>
            <p:nvPr/>
          </p:nvSpPr>
          <p:spPr>
            <a:xfrm>
              <a:off x="2056800" y="1031225"/>
              <a:ext cx="185725" cy="1020175"/>
            </a:xfrm>
            <a:custGeom>
              <a:avLst/>
              <a:gdLst/>
              <a:ahLst/>
              <a:cxnLst/>
              <a:rect l="l" t="t" r="r" b="b"/>
              <a:pathLst>
                <a:path w="7429" h="40807" extrusionOk="0">
                  <a:moveTo>
                    <a:pt x="3641" y="120"/>
                  </a:moveTo>
                  <a:cubicBezTo>
                    <a:pt x="3763" y="120"/>
                    <a:pt x="3862" y="219"/>
                    <a:pt x="3862" y="340"/>
                  </a:cubicBezTo>
                  <a:cubicBezTo>
                    <a:pt x="3862" y="459"/>
                    <a:pt x="3763" y="559"/>
                    <a:pt x="3641" y="559"/>
                  </a:cubicBezTo>
                  <a:cubicBezTo>
                    <a:pt x="3520" y="559"/>
                    <a:pt x="3421" y="459"/>
                    <a:pt x="3421" y="340"/>
                  </a:cubicBezTo>
                  <a:cubicBezTo>
                    <a:pt x="3421" y="219"/>
                    <a:pt x="3520" y="120"/>
                    <a:pt x="3641" y="120"/>
                  </a:cubicBezTo>
                  <a:close/>
                  <a:moveTo>
                    <a:pt x="3641" y="1"/>
                  </a:moveTo>
                  <a:cubicBezTo>
                    <a:pt x="3457" y="1"/>
                    <a:pt x="3305" y="153"/>
                    <a:pt x="3305" y="340"/>
                  </a:cubicBezTo>
                  <a:cubicBezTo>
                    <a:pt x="3305" y="412"/>
                    <a:pt x="3327" y="478"/>
                    <a:pt x="3365" y="534"/>
                  </a:cubicBezTo>
                  <a:lnTo>
                    <a:pt x="0" y="3904"/>
                  </a:lnTo>
                  <a:lnTo>
                    <a:pt x="0" y="22284"/>
                  </a:lnTo>
                  <a:lnTo>
                    <a:pt x="1372" y="23645"/>
                  </a:lnTo>
                  <a:lnTo>
                    <a:pt x="1372" y="25930"/>
                  </a:lnTo>
                  <a:lnTo>
                    <a:pt x="7310" y="31860"/>
                  </a:lnTo>
                  <a:lnTo>
                    <a:pt x="7310" y="40807"/>
                  </a:lnTo>
                  <a:lnTo>
                    <a:pt x="7429" y="40807"/>
                  </a:lnTo>
                  <a:lnTo>
                    <a:pt x="7429" y="31810"/>
                  </a:lnTo>
                  <a:lnTo>
                    <a:pt x="1491" y="25883"/>
                  </a:lnTo>
                  <a:lnTo>
                    <a:pt x="1491" y="23595"/>
                  </a:lnTo>
                  <a:lnTo>
                    <a:pt x="119" y="22234"/>
                  </a:lnTo>
                  <a:lnTo>
                    <a:pt x="119" y="3954"/>
                  </a:lnTo>
                  <a:lnTo>
                    <a:pt x="3448" y="616"/>
                  </a:lnTo>
                  <a:cubicBezTo>
                    <a:pt x="3503" y="655"/>
                    <a:pt x="3570" y="677"/>
                    <a:pt x="3641" y="677"/>
                  </a:cubicBezTo>
                  <a:cubicBezTo>
                    <a:pt x="3829" y="677"/>
                    <a:pt x="3981" y="525"/>
                    <a:pt x="3981" y="340"/>
                  </a:cubicBezTo>
                  <a:cubicBezTo>
                    <a:pt x="3981" y="153"/>
                    <a:pt x="3829" y="1"/>
                    <a:pt x="3641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8" name="Google Shape;4168;p41"/>
            <p:cNvSpPr/>
            <p:nvPr/>
          </p:nvSpPr>
          <p:spPr>
            <a:xfrm>
              <a:off x="2103525" y="1076775"/>
              <a:ext cx="86150" cy="631775"/>
            </a:xfrm>
            <a:custGeom>
              <a:avLst/>
              <a:gdLst/>
              <a:ahLst/>
              <a:cxnLst/>
              <a:rect l="l" t="t" r="r" b="b"/>
              <a:pathLst>
                <a:path w="3446" h="25271" extrusionOk="0">
                  <a:moveTo>
                    <a:pt x="3106" y="24713"/>
                  </a:moveTo>
                  <a:cubicBezTo>
                    <a:pt x="3230" y="24713"/>
                    <a:pt x="3327" y="24809"/>
                    <a:pt x="3327" y="24934"/>
                  </a:cubicBezTo>
                  <a:cubicBezTo>
                    <a:pt x="3327" y="25055"/>
                    <a:pt x="3227" y="25154"/>
                    <a:pt x="3106" y="25154"/>
                  </a:cubicBezTo>
                  <a:cubicBezTo>
                    <a:pt x="2984" y="25154"/>
                    <a:pt x="2888" y="25055"/>
                    <a:pt x="2888" y="24934"/>
                  </a:cubicBezTo>
                  <a:cubicBezTo>
                    <a:pt x="2888" y="24812"/>
                    <a:pt x="2984" y="24713"/>
                    <a:pt x="3106" y="24713"/>
                  </a:cubicBezTo>
                  <a:close/>
                  <a:moveTo>
                    <a:pt x="2667" y="1"/>
                  </a:moveTo>
                  <a:lnTo>
                    <a:pt x="0" y="2673"/>
                  </a:lnTo>
                  <a:lnTo>
                    <a:pt x="0" y="19871"/>
                  </a:lnTo>
                  <a:lnTo>
                    <a:pt x="1408" y="21268"/>
                  </a:lnTo>
                  <a:lnTo>
                    <a:pt x="2289" y="21268"/>
                  </a:lnTo>
                  <a:lnTo>
                    <a:pt x="3048" y="22021"/>
                  </a:lnTo>
                  <a:lnTo>
                    <a:pt x="3048" y="24600"/>
                  </a:lnTo>
                  <a:cubicBezTo>
                    <a:pt x="2890" y="24627"/>
                    <a:pt x="2769" y="24765"/>
                    <a:pt x="2769" y="24934"/>
                  </a:cubicBezTo>
                  <a:cubicBezTo>
                    <a:pt x="2769" y="25119"/>
                    <a:pt x="2921" y="25270"/>
                    <a:pt x="3106" y="25270"/>
                  </a:cubicBezTo>
                  <a:cubicBezTo>
                    <a:pt x="3293" y="25270"/>
                    <a:pt x="3445" y="25119"/>
                    <a:pt x="3445" y="24934"/>
                  </a:cubicBezTo>
                  <a:cubicBezTo>
                    <a:pt x="3445" y="24765"/>
                    <a:pt x="3324" y="24627"/>
                    <a:pt x="3167" y="24600"/>
                  </a:cubicBezTo>
                  <a:lnTo>
                    <a:pt x="3167" y="21972"/>
                  </a:lnTo>
                  <a:lnTo>
                    <a:pt x="2338" y="21149"/>
                  </a:lnTo>
                  <a:lnTo>
                    <a:pt x="1455" y="21149"/>
                  </a:lnTo>
                  <a:lnTo>
                    <a:pt x="119" y="19821"/>
                  </a:lnTo>
                  <a:lnTo>
                    <a:pt x="119" y="2720"/>
                  </a:lnTo>
                  <a:lnTo>
                    <a:pt x="2750" y="84"/>
                  </a:lnTo>
                  <a:lnTo>
                    <a:pt x="2667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9" name="Google Shape;4169;p41"/>
            <p:cNvSpPr/>
            <p:nvPr/>
          </p:nvSpPr>
          <p:spPr>
            <a:xfrm>
              <a:off x="2292900" y="1580575"/>
              <a:ext cx="17000" cy="16925"/>
            </a:xfrm>
            <a:custGeom>
              <a:avLst/>
              <a:gdLst/>
              <a:ahLst/>
              <a:cxnLst/>
              <a:rect l="l" t="t" r="r" b="b"/>
              <a:pathLst>
                <a:path w="680" h="677" extrusionOk="0">
                  <a:moveTo>
                    <a:pt x="340" y="119"/>
                  </a:moveTo>
                  <a:cubicBezTo>
                    <a:pt x="461" y="119"/>
                    <a:pt x="560" y="219"/>
                    <a:pt x="560" y="340"/>
                  </a:cubicBezTo>
                  <a:cubicBezTo>
                    <a:pt x="560" y="461"/>
                    <a:pt x="461" y="561"/>
                    <a:pt x="340" y="561"/>
                  </a:cubicBezTo>
                  <a:cubicBezTo>
                    <a:pt x="218" y="561"/>
                    <a:pt x="119" y="461"/>
                    <a:pt x="119" y="340"/>
                  </a:cubicBezTo>
                  <a:cubicBezTo>
                    <a:pt x="119" y="219"/>
                    <a:pt x="218" y="119"/>
                    <a:pt x="340" y="119"/>
                  </a:cubicBezTo>
                  <a:close/>
                  <a:moveTo>
                    <a:pt x="340" y="0"/>
                  </a:moveTo>
                  <a:cubicBezTo>
                    <a:pt x="152" y="0"/>
                    <a:pt x="0" y="152"/>
                    <a:pt x="0" y="340"/>
                  </a:cubicBezTo>
                  <a:cubicBezTo>
                    <a:pt x="0" y="525"/>
                    <a:pt x="152" y="677"/>
                    <a:pt x="340" y="677"/>
                  </a:cubicBezTo>
                  <a:cubicBezTo>
                    <a:pt x="527" y="677"/>
                    <a:pt x="679" y="525"/>
                    <a:pt x="679" y="340"/>
                  </a:cubicBezTo>
                  <a:cubicBezTo>
                    <a:pt x="679" y="152"/>
                    <a:pt x="527" y="0"/>
                    <a:pt x="340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0" name="Google Shape;4170;p41"/>
            <p:cNvSpPr/>
            <p:nvPr/>
          </p:nvSpPr>
          <p:spPr>
            <a:xfrm>
              <a:off x="2080200" y="971125"/>
              <a:ext cx="169300" cy="833775"/>
            </a:xfrm>
            <a:custGeom>
              <a:avLst/>
              <a:gdLst/>
              <a:ahLst/>
              <a:cxnLst/>
              <a:rect l="l" t="t" r="r" b="b"/>
              <a:pathLst>
                <a:path w="6772" h="33351" extrusionOk="0">
                  <a:moveTo>
                    <a:pt x="6435" y="32792"/>
                  </a:moveTo>
                  <a:cubicBezTo>
                    <a:pt x="6556" y="32792"/>
                    <a:pt x="6656" y="32889"/>
                    <a:pt x="6656" y="33013"/>
                  </a:cubicBezTo>
                  <a:cubicBezTo>
                    <a:pt x="6656" y="33135"/>
                    <a:pt x="6556" y="33231"/>
                    <a:pt x="6435" y="33231"/>
                  </a:cubicBezTo>
                  <a:cubicBezTo>
                    <a:pt x="6313" y="33231"/>
                    <a:pt x="6214" y="33135"/>
                    <a:pt x="6214" y="33013"/>
                  </a:cubicBezTo>
                  <a:cubicBezTo>
                    <a:pt x="6214" y="32889"/>
                    <a:pt x="6313" y="32792"/>
                    <a:pt x="6435" y="32792"/>
                  </a:cubicBezTo>
                  <a:close/>
                  <a:moveTo>
                    <a:pt x="3583" y="1"/>
                  </a:moveTo>
                  <a:lnTo>
                    <a:pt x="3583" y="3012"/>
                  </a:lnTo>
                  <a:lnTo>
                    <a:pt x="0" y="6604"/>
                  </a:lnTo>
                  <a:lnTo>
                    <a:pt x="0" y="24392"/>
                  </a:lnTo>
                  <a:lnTo>
                    <a:pt x="1372" y="25753"/>
                  </a:lnTo>
                  <a:lnTo>
                    <a:pt x="1372" y="28042"/>
                  </a:lnTo>
                  <a:lnTo>
                    <a:pt x="6156" y="32817"/>
                  </a:lnTo>
                  <a:cubicBezTo>
                    <a:pt x="6117" y="32872"/>
                    <a:pt x="6095" y="32939"/>
                    <a:pt x="6095" y="33011"/>
                  </a:cubicBezTo>
                  <a:cubicBezTo>
                    <a:pt x="6095" y="33198"/>
                    <a:pt x="6247" y="33350"/>
                    <a:pt x="6435" y="33350"/>
                  </a:cubicBezTo>
                  <a:cubicBezTo>
                    <a:pt x="6620" y="33350"/>
                    <a:pt x="6772" y="33198"/>
                    <a:pt x="6772" y="33011"/>
                  </a:cubicBezTo>
                  <a:cubicBezTo>
                    <a:pt x="6772" y="32826"/>
                    <a:pt x="6620" y="32674"/>
                    <a:pt x="6435" y="32674"/>
                  </a:cubicBezTo>
                  <a:cubicBezTo>
                    <a:pt x="6363" y="32674"/>
                    <a:pt x="6294" y="32696"/>
                    <a:pt x="6239" y="32734"/>
                  </a:cubicBezTo>
                  <a:lnTo>
                    <a:pt x="1488" y="27992"/>
                  </a:lnTo>
                  <a:lnTo>
                    <a:pt x="1488" y="25703"/>
                  </a:lnTo>
                  <a:lnTo>
                    <a:pt x="116" y="24343"/>
                  </a:lnTo>
                  <a:lnTo>
                    <a:pt x="116" y="6653"/>
                  </a:lnTo>
                  <a:lnTo>
                    <a:pt x="3699" y="3062"/>
                  </a:lnTo>
                  <a:lnTo>
                    <a:pt x="3699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1" name="Google Shape;4171;p41"/>
            <p:cNvSpPr/>
            <p:nvPr/>
          </p:nvSpPr>
          <p:spPr>
            <a:xfrm>
              <a:off x="1955975" y="993200"/>
              <a:ext cx="192700" cy="1086025"/>
            </a:xfrm>
            <a:custGeom>
              <a:avLst/>
              <a:gdLst/>
              <a:ahLst/>
              <a:cxnLst/>
              <a:rect l="l" t="t" r="r" b="b"/>
              <a:pathLst>
                <a:path w="7708" h="43441" extrusionOk="0">
                  <a:moveTo>
                    <a:pt x="7368" y="42880"/>
                  </a:moveTo>
                  <a:cubicBezTo>
                    <a:pt x="7490" y="42880"/>
                    <a:pt x="7589" y="42979"/>
                    <a:pt x="7589" y="43100"/>
                  </a:cubicBezTo>
                  <a:cubicBezTo>
                    <a:pt x="7589" y="43222"/>
                    <a:pt x="7490" y="43321"/>
                    <a:pt x="7368" y="43321"/>
                  </a:cubicBezTo>
                  <a:cubicBezTo>
                    <a:pt x="7247" y="43321"/>
                    <a:pt x="7147" y="43222"/>
                    <a:pt x="7147" y="43100"/>
                  </a:cubicBezTo>
                  <a:cubicBezTo>
                    <a:pt x="7147" y="42979"/>
                    <a:pt x="7247" y="42880"/>
                    <a:pt x="7368" y="42880"/>
                  </a:cubicBezTo>
                  <a:close/>
                  <a:moveTo>
                    <a:pt x="1149" y="1"/>
                  </a:moveTo>
                  <a:lnTo>
                    <a:pt x="1149" y="4365"/>
                  </a:lnTo>
                  <a:lnTo>
                    <a:pt x="0" y="5519"/>
                  </a:lnTo>
                  <a:lnTo>
                    <a:pt x="0" y="25074"/>
                  </a:lnTo>
                  <a:lnTo>
                    <a:pt x="1372" y="26438"/>
                  </a:lnTo>
                  <a:lnTo>
                    <a:pt x="1372" y="28724"/>
                  </a:lnTo>
                  <a:lnTo>
                    <a:pt x="7310" y="34653"/>
                  </a:lnTo>
                  <a:lnTo>
                    <a:pt x="7310" y="42769"/>
                  </a:lnTo>
                  <a:cubicBezTo>
                    <a:pt x="7150" y="42797"/>
                    <a:pt x="7031" y="42935"/>
                    <a:pt x="7031" y="43100"/>
                  </a:cubicBezTo>
                  <a:cubicBezTo>
                    <a:pt x="7031" y="43288"/>
                    <a:pt x="7183" y="43440"/>
                    <a:pt x="7368" y="43440"/>
                  </a:cubicBezTo>
                  <a:cubicBezTo>
                    <a:pt x="7556" y="43440"/>
                    <a:pt x="7708" y="43288"/>
                    <a:pt x="7708" y="43100"/>
                  </a:cubicBezTo>
                  <a:cubicBezTo>
                    <a:pt x="7708" y="42935"/>
                    <a:pt x="7586" y="42797"/>
                    <a:pt x="7429" y="42769"/>
                  </a:cubicBezTo>
                  <a:lnTo>
                    <a:pt x="7429" y="34604"/>
                  </a:lnTo>
                  <a:lnTo>
                    <a:pt x="1488" y="28674"/>
                  </a:lnTo>
                  <a:lnTo>
                    <a:pt x="1488" y="26388"/>
                  </a:lnTo>
                  <a:lnTo>
                    <a:pt x="116" y="25025"/>
                  </a:lnTo>
                  <a:lnTo>
                    <a:pt x="116" y="5569"/>
                  </a:lnTo>
                  <a:lnTo>
                    <a:pt x="1265" y="4412"/>
                  </a:lnTo>
                  <a:lnTo>
                    <a:pt x="1265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2" name="Google Shape;4172;p41"/>
            <p:cNvSpPr/>
            <p:nvPr/>
          </p:nvSpPr>
          <p:spPr>
            <a:xfrm>
              <a:off x="1979300" y="985825"/>
              <a:ext cx="192700" cy="1116500"/>
            </a:xfrm>
            <a:custGeom>
              <a:avLst/>
              <a:gdLst/>
              <a:ahLst/>
              <a:cxnLst/>
              <a:rect l="l" t="t" r="r" b="b"/>
              <a:pathLst>
                <a:path w="7708" h="44660" extrusionOk="0">
                  <a:moveTo>
                    <a:pt x="7371" y="44102"/>
                  </a:moveTo>
                  <a:cubicBezTo>
                    <a:pt x="7492" y="44102"/>
                    <a:pt x="7592" y="44202"/>
                    <a:pt x="7592" y="44323"/>
                  </a:cubicBezTo>
                  <a:cubicBezTo>
                    <a:pt x="7592" y="44444"/>
                    <a:pt x="7492" y="44544"/>
                    <a:pt x="7371" y="44544"/>
                  </a:cubicBezTo>
                  <a:cubicBezTo>
                    <a:pt x="7249" y="44544"/>
                    <a:pt x="7150" y="44444"/>
                    <a:pt x="7150" y="44323"/>
                  </a:cubicBezTo>
                  <a:cubicBezTo>
                    <a:pt x="7150" y="44202"/>
                    <a:pt x="7249" y="44102"/>
                    <a:pt x="7371" y="44102"/>
                  </a:cubicBezTo>
                  <a:close/>
                  <a:moveTo>
                    <a:pt x="1149" y="0"/>
                  </a:moveTo>
                  <a:lnTo>
                    <a:pt x="1149" y="4953"/>
                  </a:lnTo>
                  <a:lnTo>
                    <a:pt x="0" y="6109"/>
                  </a:lnTo>
                  <a:lnTo>
                    <a:pt x="0" y="25077"/>
                  </a:lnTo>
                  <a:lnTo>
                    <a:pt x="1372" y="26438"/>
                  </a:lnTo>
                  <a:lnTo>
                    <a:pt x="1372" y="28723"/>
                  </a:lnTo>
                  <a:lnTo>
                    <a:pt x="7310" y="34653"/>
                  </a:lnTo>
                  <a:lnTo>
                    <a:pt x="7310" y="43989"/>
                  </a:lnTo>
                  <a:cubicBezTo>
                    <a:pt x="7153" y="44019"/>
                    <a:pt x="7031" y="44157"/>
                    <a:pt x="7031" y="44323"/>
                  </a:cubicBezTo>
                  <a:cubicBezTo>
                    <a:pt x="7031" y="44511"/>
                    <a:pt x="7183" y="44660"/>
                    <a:pt x="7371" y="44660"/>
                  </a:cubicBezTo>
                  <a:cubicBezTo>
                    <a:pt x="7556" y="44660"/>
                    <a:pt x="7708" y="44508"/>
                    <a:pt x="7708" y="44323"/>
                  </a:cubicBezTo>
                  <a:cubicBezTo>
                    <a:pt x="7708" y="44157"/>
                    <a:pt x="7586" y="44019"/>
                    <a:pt x="7429" y="43989"/>
                  </a:cubicBezTo>
                  <a:lnTo>
                    <a:pt x="7429" y="34603"/>
                  </a:lnTo>
                  <a:lnTo>
                    <a:pt x="1491" y="28677"/>
                  </a:lnTo>
                  <a:lnTo>
                    <a:pt x="1491" y="26388"/>
                  </a:lnTo>
                  <a:lnTo>
                    <a:pt x="119" y="25027"/>
                  </a:lnTo>
                  <a:lnTo>
                    <a:pt x="119" y="6159"/>
                  </a:lnTo>
                  <a:lnTo>
                    <a:pt x="1267" y="5003"/>
                  </a:lnTo>
                  <a:lnTo>
                    <a:pt x="1267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3" name="Google Shape;4173;p41"/>
            <p:cNvSpPr/>
            <p:nvPr/>
          </p:nvSpPr>
          <p:spPr>
            <a:xfrm>
              <a:off x="2002700" y="978500"/>
              <a:ext cx="185725" cy="1052000"/>
            </a:xfrm>
            <a:custGeom>
              <a:avLst/>
              <a:gdLst/>
              <a:ahLst/>
              <a:cxnLst/>
              <a:rect l="l" t="t" r="r" b="b"/>
              <a:pathLst>
                <a:path w="7429" h="42080" extrusionOk="0">
                  <a:moveTo>
                    <a:pt x="1146" y="1"/>
                  </a:moveTo>
                  <a:lnTo>
                    <a:pt x="1146" y="5541"/>
                  </a:lnTo>
                  <a:lnTo>
                    <a:pt x="0" y="6698"/>
                  </a:lnTo>
                  <a:lnTo>
                    <a:pt x="0" y="25074"/>
                  </a:lnTo>
                  <a:lnTo>
                    <a:pt x="1372" y="26435"/>
                  </a:lnTo>
                  <a:lnTo>
                    <a:pt x="1372" y="28724"/>
                  </a:lnTo>
                  <a:lnTo>
                    <a:pt x="7310" y="34651"/>
                  </a:lnTo>
                  <a:lnTo>
                    <a:pt x="7310" y="42079"/>
                  </a:lnTo>
                  <a:lnTo>
                    <a:pt x="7429" y="42079"/>
                  </a:lnTo>
                  <a:lnTo>
                    <a:pt x="7429" y="34604"/>
                  </a:lnTo>
                  <a:lnTo>
                    <a:pt x="1488" y="28674"/>
                  </a:lnTo>
                  <a:lnTo>
                    <a:pt x="1488" y="26386"/>
                  </a:lnTo>
                  <a:lnTo>
                    <a:pt x="116" y="25025"/>
                  </a:lnTo>
                  <a:lnTo>
                    <a:pt x="116" y="6745"/>
                  </a:lnTo>
                  <a:lnTo>
                    <a:pt x="1264" y="5591"/>
                  </a:lnTo>
                  <a:lnTo>
                    <a:pt x="1264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4" name="Google Shape;4174;p41"/>
            <p:cNvSpPr/>
            <p:nvPr/>
          </p:nvSpPr>
          <p:spPr>
            <a:xfrm>
              <a:off x="2314900" y="1643925"/>
              <a:ext cx="69600" cy="213900"/>
            </a:xfrm>
            <a:custGeom>
              <a:avLst/>
              <a:gdLst/>
              <a:ahLst/>
              <a:cxnLst/>
              <a:rect l="l" t="t" r="r" b="b"/>
              <a:pathLst>
                <a:path w="2784" h="8556" extrusionOk="0">
                  <a:moveTo>
                    <a:pt x="340" y="7998"/>
                  </a:moveTo>
                  <a:cubicBezTo>
                    <a:pt x="462" y="7998"/>
                    <a:pt x="561" y="8097"/>
                    <a:pt x="561" y="8219"/>
                  </a:cubicBezTo>
                  <a:cubicBezTo>
                    <a:pt x="561" y="8340"/>
                    <a:pt x="462" y="8439"/>
                    <a:pt x="340" y="8439"/>
                  </a:cubicBezTo>
                  <a:cubicBezTo>
                    <a:pt x="219" y="8439"/>
                    <a:pt x="119" y="8340"/>
                    <a:pt x="119" y="8219"/>
                  </a:cubicBezTo>
                  <a:cubicBezTo>
                    <a:pt x="119" y="8097"/>
                    <a:pt x="219" y="7998"/>
                    <a:pt x="340" y="7998"/>
                  </a:cubicBezTo>
                  <a:close/>
                  <a:moveTo>
                    <a:pt x="2667" y="1"/>
                  </a:moveTo>
                  <a:lnTo>
                    <a:pt x="2667" y="5798"/>
                  </a:lnTo>
                  <a:lnTo>
                    <a:pt x="533" y="7940"/>
                  </a:lnTo>
                  <a:cubicBezTo>
                    <a:pt x="478" y="7901"/>
                    <a:pt x="412" y="7879"/>
                    <a:pt x="340" y="7879"/>
                  </a:cubicBezTo>
                  <a:cubicBezTo>
                    <a:pt x="152" y="7879"/>
                    <a:pt x="1" y="8031"/>
                    <a:pt x="1" y="8219"/>
                  </a:cubicBezTo>
                  <a:cubicBezTo>
                    <a:pt x="1" y="8404"/>
                    <a:pt x="152" y="8555"/>
                    <a:pt x="340" y="8555"/>
                  </a:cubicBezTo>
                  <a:cubicBezTo>
                    <a:pt x="525" y="8555"/>
                    <a:pt x="677" y="8404"/>
                    <a:pt x="677" y="8219"/>
                  </a:cubicBezTo>
                  <a:cubicBezTo>
                    <a:pt x="677" y="8147"/>
                    <a:pt x="655" y="8078"/>
                    <a:pt x="616" y="8023"/>
                  </a:cubicBezTo>
                  <a:lnTo>
                    <a:pt x="2783" y="5847"/>
                  </a:lnTo>
                  <a:lnTo>
                    <a:pt x="2783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5" name="Google Shape;4175;p41"/>
            <p:cNvSpPr/>
            <p:nvPr/>
          </p:nvSpPr>
          <p:spPr>
            <a:xfrm>
              <a:off x="2219175" y="942900"/>
              <a:ext cx="620600" cy="657500"/>
            </a:xfrm>
            <a:custGeom>
              <a:avLst/>
              <a:gdLst/>
              <a:ahLst/>
              <a:cxnLst/>
              <a:rect l="l" t="t" r="r" b="b"/>
              <a:pathLst>
                <a:path w="24824" h="26300" extrusionOk="0">
                  <a:moveTo>
                    <a:pt x="20017" y="0"/>
                  </a:moveTo>
                  <a:lnTo>
                    <a:pt x="19686" y="337"/>
                  </a:lnTo>
                  <a:lnTo>
                    <a:pt x="24354" y="4969"/>
                  </a:lnTo>
                  <a:lnTo>
                    <a:pt x="24354" y="13033"/>
                  </a:lnTo>
                  <a:lnTo>
                    <a:pt x="19965" y="17452"/>
                  </a:lnTo>
                  <a:lnTo>
                    <a:pt x="18068" y="17452"/>
                  </a:lnTo>
                  <a:lnTo>
                    <a:pt x="9756" y="25828"/>
                  </a:lnTo>
                  <a:lnTo>
                    <a:pt x="7976" y="25828"/>
                  </a:lnTo>
                  <a:lnTo>
                    <a:pt x="6910" y="24770"/>
                  </a:lnTo>
                  <a:lnTo>
                    <a:pt x="6910" y="24053"/>
                  </a:lnTo>
                  <a:lnTo>
                    <a:pt x="785" y="17974"/>
                  </a:lnTo>
                  <a:cubicBezTo>
                    <a:pt x="788" y="17955"/>
                    <a:pt x="790" y="17938"/>
                    <a:pt x="790" y="17919"/>
                  </a:cubicBezTo>
                  <a:cubicBezTo>
                    <a:pt x="790" y="17701"/>
                    <a:pt x="614" y="17521"/>
                    <a:pt x="396" y="17521"/>
                  </a:cubicBezTo>
                  <a:cubicBezTo>
                    <a:pt x="177" y="17521"/>
                    <a:pt x="1" y="17701"/>
                    <a:pt x="1" y="17919"/>
                  </a:cubicBezTo>
                  <a:cubicBezTo>
                    <a:pt x="1" y="18137"/>
                    <a:pt x="177" y="18314"/>
                    <a:pt x="396" y="18314"/>
                  </a:cubicBezTo>
                  <a:cubicBezTo>
                    <a:pt x="415" y="18314"/>
                    <a:pt x="434" y="18311"/>
                    <a:pt x="454" y="18308"/>
                  </a:cubicBezTo>
                  <a:lnTo>
                    <a:pt x="6438" y="24249"/>
                  </a:lnTo>
                  <a:lnTo>
                    <a:pt x="6438" y="24966"/>
                  </a:lnTo>
                  <a:lnTo>
                    <a:pt x="7780" y="26300"/>
                  </a:lnTo>
                  <a:lnTo>
                    <a:pt x="9952" y="26300"/>
                  </a:lnTo>
                  <a:lnTo>
                    <a:pt x="18264" y="17924"/>
                  </a:lnTo>
                  <a:lnTo>
                    <a:pt x="20161" y="17924"/>
                  </a:lnTo>
                  <a:lnTo>
                    <a:pt x="24823" y="13226"/>
                  </a:lnTo>
                  <a:lnTo>
                    <a:pt x="24823" y="4773"/>
                  </a:lnTo>
                  <a:lnTo>
                    <a:pt x="20017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6" name="Google Shape;4176;p41"/>
            <p:cNvSpPr/>
            <p:nvPr/>
          </p:nvSpPr>
          <p:spPr>
            <a:xfrm>
              <a:off x="2314900" y="1643925"/>
              <a:ext cx="46275" cy="185800"/>
            </a:xfrm>
            <a:custGeom>
              <a:avLst/>
              <a:gdLst/>
              <a:ahLst/>
              <a:cxnLst/>
              <a:rect l="l" t="t" r="r" b="b"/>
              <a:pathLst>
                <a:path w="1851" h="7432" extrusionOk="0">
                  <a:moveTo>
                    <a:pt x="340" y="6874"/>
                  </a:moveTo>
                  <a:cubicBezTo>
                    <a:pt x="462" y="6874"/>
                    <a:pt x="561" y="6974"/>
                    <a:pt x="561" y="7095"/>
                  </a:cubicBezTo>
                  <a:cubicBezTo>
                    <a:pt x="561" y="7217"/>
                    <a:pt x="462" y="7316"/>
                    <a:pt x="340" y="7316"/>
                  </a:cubicBezTo>
                  <a:cubicBezTo>
                    <a:pt x="219" y="7316"/>
                    <a:pt x="119" y="7217"/>
                    <a:pt x="119" y="7095"/>
                  </a:cubicBezTo>
                  <a:cubicBezTo>
                    <a:pt x="119" y="6974"/>
                    <a:pt x="219" y="6874"/>
                    <a:pt x="340" y="6874"/>
                  </a:cubicBezTo>
                  <a:close/>
                  <a:moveTo>
                    <a:pt x="1731" y="1"/>
                  </a:moveTo>
                  <a:lnTo>
                    <a:pt x="1731" y="5505"/>
                  </a:lnTo>
                  <a:lnTo>
                    <a:pt x="522" y="6811"/>
                  </a:lnTo>
                  <a:cubicBezTo>
                    <a:pt x="470" y="6775"/>
                    <a:pt x="406" y="6756"/>
                    <a:pt x="340" y="6756"/>
                  </a:cubicBezTo>
                  <a:cubicBezTo>
                    <a:pt x="152" y="6756"/>
                    <a:pt x="1" y="6907"/>
                    <a:pt x="1" y="7095"/>
                  </a:cubicBezTo>
                  <a:cubicBezTo>
                    <a:pt x="1" y="7280"/>
                    <a:pt x="152" y="7432"/>
                    <a:pt x="340" y="7432"/>
                  </a:cubicBezTo>
                  <a:cubicBezTo>
                    <a:pt x="525" y="7432"/>
                    <a:pt x="677" y="7280"/>
                    <a:pt x="677" y="7095"/>
                  </a:cubicBezTo>
                  <a:cubicBezTo>
                    <a:pt x="677" y="7018"/>
                    <a:pt x="652" y="6949"/>
                    <a:pt x="608" y="6891"/>
                  </a:cubicBezTo>
                  <a:lnTo>
                    <a:pt x="1850" y="5552"/>
                  </a:lnTo>
                  <a:lnTo>
                    <a:pt x="1850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7" name="Google Shape;4177;p41"/>
            <p:cNvSpPr/>
            <p:nvPr/>
          </p:nvSpPr>
          <p:spPr>
            <a:xfrm>
              <a:off x="1462050" y="1917500"/>
              <a:ext cx="120650" cy="192425"/>
            </a:xfrm>
            <a:custGeom>
              <a:avLst/>
              <a:gdLst/>
              <a:ahLst/>
              <a:cxnLst/>
              <a:rect l="l" t="t" r="r" b="b"/>
              <a:pathLst>
                <a:path w="4826" h="7697" extrusionOk="0">
                  <a:moveTo>
                    <a:pt x="329" y="0"/>
                  </a:moveTo>
                  <a:lnTo>
                    <a:pt x="0" y="340"/>
                  </a:lnTo>
                  <a:lnTo>
                    <a:pt x="4196" y="4395"/>
                  </a:lnTo>
                  <a:lnTo>
                    <a:pt x="4196" y="6984"/>
                  </a:lnTo>
                  <a:cubicBezTo>
                    <a:pt x="4100" y="7059"/>
                    <a:pt x="4036" y="7172"/>
                    <a:pt x="4036" y="7302"/>
                  </a:cubicBezTo>
                  <a:cubicBezTo>
                    <a:pt x="4036" y="7520"/>
                    <a:pt x="4213" y="7696"/>
                    <a:pt x="4431" y="7696"/>
                  </a:cubicBezTo>
                  <a:cubicBezTo>
                    <a:pt x="4649" y="7696"/>
                    <a:pt x="4826" y="7520"/>
                    <a:pt x="4826" y="7302"/>
                  </a:cubicBezTo>
                  <a:cubicBezTo>
                    <a:pt x="4826" y="7172"/>
                    <a:pt x="4762" y="7059"/>
                    <a:pt x="4666" y="6987"/>
                  </a:cubicBezTo>
                  <a:lnTo>
                    <a:pt x="4666" y="4193"/>
                  </a:lnTo>
                  <a:lnTo>
                    <a:pt x="329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8" name="Google Shape;4178;p41"/>
            <p:cNvSpPr/>
            <p:nvPr/>
          </p:nvSpPr>
          <p:spPr>
            <a:xfrm>
              <a:off x="2272600" y="978500"/>
              <a:ext cx="44250" cy="418450"/>
            </a:xfrm>
            <a:custGeom>
              <a:avLst/>
              <a:gdLst/>
              <a:ahLst/>
              <a:cxnLst/>
              <a:rect l="l" t="t" r="r" b="b"/>
              <a:pathLst>
                <a:path w="1770" h="16738" extrusionOk="0">
                  <a:moveTo>
                    <a:pt x="1430" y="16180"/>
                  </a:moveTo>
                  <a:cubicBezTo>
                    <a:pt x="1552" y="16180"/>
                    <a:pt x="1651" y="16280"/>
                    <a:pt x="1651" y="16401"/>
                  </a:cubicBezTo>
                  <a:cubicBezTo>
                    <a:pt x="1651" y="16522"/>
                    <a:pt x="1552" y="16622"/>
                    <a:pt x="1430" y="16622"/>
                  </a:cubicBezTo>
                  <a:cubicBezTo>
                    <a:pt x="1309" y="16622"/>
                    <a:pt x="1210" y="16522"/>
                    <a:pt x="1210" y="16401"/>
                  </a:cubicBezTo>
                  <a:cubicBezTo>
                    <a:pt x="1210" y="16280"/>
                    <a:pt x="1309" y="16180"/>
                    <a:pt x="1430" y="16180"/>
                  </a:cubicBezTo>
                  <a:close/>
                  <a:moveTo>
                    <a:pt x="0" y="1"/>
                  </a:moveTo>
                  <a:lnTo>
                    <a:pt x="0" y="12282"/>
                  </a:lnTo>
                  <a:lnTo>
                    <a:pt x="1372" y="13643"/>
                  </a:lnTo>
                  <a:lnTo>
                    <a:pt x="1372" y="16067"/>
                  </a:lnTo>
                  <a:cubicBezTo>
                    <a:pt x="1212" y="16095"/>
                    <a:pt x="1094" y="16233"/>
                    <a:pt x="1094" y="16401"/>
                  </a:cubicBezTo>
                  <a:cubicBezTo>
                    <a:pt x="1094" y="16586"/>
                    <a:pt x="1245" y="16738"/>
                    <a:pt x="1430" y="16738"/>
                  </a:cubicBezTo>
                  <a:cubicBezTo>
                    <a:pt x="1618" y="16738"/>
                    <a:pt x="1770" y="16586"/>
                    <a:pt x="1770" y="16401"/>
                  </a:cubicBezTo>
                  <a:cubicBezTo>
                    <a:pt x="1770" y="16233"/>
                    <a:pt x="1648" y="16095"/>
                    <a:pt x="1491" y="16067"/>
                  </a:cubicBezTo>
                  <a:lnTo>
                    <a:pt x="1491" y="13596"/>
                  </a:lnTo>
                  <a:lnTo>
                    <a:pt x="119" y="12235"/>
                  </a:lnTo>
                  <a:lnTo>
                    <a:pt x="119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9" name="Google Shape;4179;p41"/>
            <p:cNvSpPr/>
            <p:nvPr/>
          </p:nvSpPr>
          <p:spPr>
            <a:xfrm>
              <a:off x="1932575" y="993200"/>
              <a:ext cx="192700" cy="1062825"/>
            </a:xfrm>
            <a:custGeom>
              <a:avLst/>
              <a:gdLst/>
              <a:ahLst/>
              <a:cxnLst/>
              <a:rect l="l" t="t" r="r" b="b"/>
              <a:pathLst>
                <a:path w="7708" h="42513" extrusionOk="0">
                  <a:moveTo>
                    <a:pt x="7371" y="41952"/>
                  </a:moveTo>
                  <a:cubicBezTo>
                    <a:pt x="7492" y="41952"/>
                    <a:pt x="7589" y="42051"/>
                    <a:pt x="7589" y="42173"/>
                  </a:cubicBezTo>
                  <a:cubicBezTo>
                    <a:pt x="7589" y="42294"/>
                    <a:pt x="7492" y="42394"/>
                    <a:pt x="7371" y="42394"/>
                  </a:cubicBezTo>
                  <a:cubicBezTo>
                    <a:pt x="7250" y="42394"/>
                    <a:pt x="7150" y="42294"/>
                    <a:pt x="7150" y="42173"/>
                  </a:cubicBezTo>
                  <a:cubicBezTo>
                    <a:pt x="7150" y="42051"/>
                    <a:pt x="7250" y="41952"/>
                    <a:pt x="7371" y="41952"/>
                  </a:cubicBezTo>
                  <a:close/>
                  <a:moveTo>
                    <a:pt x="1149" y="1"/>
                  </a:moveTo>
                  <a:lnTo>
                    <a:pt x="1149" y="4070"/>
                  </a:lnTo>
                  <a:lnTo>
                    <a:pt x="0" y="5226"/>
                  </a:lnTo>
                  <a:lnTo>
                    <a:pt x="0" y="25370"/>
                  </a:lnTo>
                  <a:lnTo>
                    <a:pt x="1372" y="26731"/>
                  </a:lnTo>
                  <a:lnTo>
                    <a:pt x="1372" y="29019"/>
                  </a:lnTo>
                  <a:lnTo>
                    <a:pt x="7310" y="34946"/>
                  </a:lnTo>
                  <a:lnTo>
                    <a:pt x="7310" y="41839"/>
                  </a:lnTo>
                  <a:cubicBezTo>
                    <a:pt x="7153" y="41869"/>
                    <a:pt x="7031" y="42007"/>
                    <a:pt x="7031" y="42173"/>
                  </a:cubicBezTo>
                  <a:cubicBezTo>
                    <a:pt x="7031" y="42361"/>
                    <a:pt x="7183" y="42512"/>
                    <a:pt x="7371" y="42512"/>
                  </a:cubicBezTo>
                  <a:cubicBezTo>
                    <a:pt x="7556" y="42512"/>
                    <a:pt x="7708" y="42361"/>
                    <a:pt x="7708" y="42173"/>
                  </a:cubicBezTo>
                  <a:cubicBezTo>
                    <a:pt x="7708" y="42007"/>
                    <a:pt x="7586" y="41869"/>
                    <a:pt x="7429" y="41839"/>
                  </a:cubicBezTo>
                  <a:lnTo>
                    <a:pt x="7429" y="34899"/>
                  </a:lnTo>
                  <a:lnTo>
                    <a:pt x="1491" y="28970"/>
                  </a:lnTo>
                  <a:lnTo>
                    <a:pt x="1491" y="26681"/>
                  </a:lnTo>
                  <a:lnTo>
                    <a:pt x="119" y="25320"/>
                  </a:lnTo>
                  <a:lnTo>
                    <a:pt x="119" y="5273"/>
                  </a:lnTo>
                  <a:lnTo>
                    <a:pt x="1265" y="4120"/>
                  </a:lnTo>
                  <a:lnTo>
                    <a:pt x="1265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0" name="Google Shape;4180;p41"/>
            <p:cNvSpPr/>
            <p:nvPr/>
          </p:nvSpPr>
          <p:spPr>
            <a:xfrm>
              <a:off x="2345275" y="1417575"/>
              <a:ext cx="393450" cy="629950"/>
            </a:xfrm>
            <a:custGeom>
              <a:avLst/>
              <a:gdLst/>
              <a:ahLst/>
              <a:cxnLst/>
              <a:rect l="l" t="t" r="r" b="b"/>
              <a:pathLst>
                <a:path w="15738" h="25198" extrusionOk="0">
                  <a:moveTo>
                    <a:pt x="15655" y="0"/>
                  </a:moveTo>
                  <a:lnTo>
                    <a:pt x="5731" y="9966"/>
                  </a:lnTo>
                  <a:lnTo>
                    <a:pt x="5714" y="9982"/>
                  </a:lnTo>
                  <a:lnTo>
                    <a:pt x="5714" y="16963"/>
                  </a:lnTo>
                  <a:lnTo>
                    <a:pt x="17" y="22689"/>
                  </a:lnTo>
                  <a:lnTo>
                    <a:pt x="0" y="22705"/>
                  </a:lnTo>
                  <a:lnTo>
                    <a:pt x="0" y="25198"/>
                  </a:lnTo>
                  <a:lnTo>
                    <a:pt x="119" y="25198"/>
                  </a:lnTo>
                  <a:lnTo>
                    <a:pt x="119" y="22752"/>
                  </a:lnTo>
                  <a:lnTo>
                    <a:pt x="5814" y="17030"/>
                  </a:lnTo>
                  <a:lnTo>
                    <a:pt x="5830" y="17013"/>
                  </a:lnTo>
                  <a:lnTo>
                    <a:pt x="5830" y="10029"/>
                  </a:lnTo>
                  <a:lnTo>
                    <a:pt x="15738" y="83"/>
                  </a:lnTo>
                  <a:lnTo>
                    <a:pt x="15655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1" name="Google Shape;4181;p41"/>
            <p:cNvSpPr/>
            <p:nvPr/>
          </p:nvSpPr>
          <p:spPr>
            <a:xfrm>
              <a:off x="2296000" y="978025"/>
              <a:ext cx="44175" cy="442475"/>
            </a:xfrm>
            <a:custGeom>
              <a:avLst/>
              <a:gdLst/>
              <a:ahLst/>
              <a:cxnLst/>
              <a:rect l="l" t="t" r="r" b="b"/>
              <a:pathLst>
                <a:path w="1767" h="17699" extrusionOk="0">
                  <a:moveTo>
                    <a:pt x="1430" y="17138"/>
                  </a:moveTo>
                  <a:cubicBezTo>
                    <a:pt x="1552" y="17138"/>
                    <a:pt x="1651" y="17237"/>
                    <a:pt x="1651" y="17359"/>
                  </a:cubicBezTo>
                  <a:cubicBezTo>
                    <a:pt x="1651" y="17480"/>
                    <a:pt x="1552" y="17579"/>
                    <a:pt x="1430" y="17579"/>
                  </a:cubicBezTo>
                  <a:cubicBezTo>
                    <a:pt x="1309" y="17579"/>
                    <a:pt x="1209" y="17480"/>
                    <a:pt x="1209" y="17359"/>
                  </a:cubicBezTo>
                  <a:cubicBezTo>
                    <a:pt x="1209" y="17237"/>
                    <a:pt x="1309" y="17138"/>
                    <a:pt x="1430" y="17138"/>
                  </a:cubicBezTo>
                  <a:close/>
                  <a:moveTo>
                    <a:pt x="0" y="1"/>
                  </a:moveTo>
                  <a:lnTo>
                    <a:pt x="0" y="9753"/>
                  </a:lnTo>
                  <a:lnTo>
                    <a:pt x="1372" y="11117"/>
                  </a:lnTo>
                  <a:lnTo>
                    <a:pt x="1372" y="17027"/>
                  </a:lnTo>
                  <a:lnTo>
                    <a:pt x="1369" y="17027"/>
                  </a:lnTo>
                  <a:cubicBezTo>
                    <a:pt x="1212" y="17055"/>
                    <a:pt x="1091" y="17193"/>
                    <a:pt x="1091" y="17359"/>
                  </a:cubicBezTo>
                  <a:cubicBezTo>
                    <a:pt x="1091" y="17546"/>
                    <a:pt x="1242" y="17698"/>
                    <a:pt x="1430" y="17698"/>
                  </a:cubicBezTo>
                  <a:cubicBezTo>
                    <a:pt x="1615" y="17698"/>
                    <a:pt x="1767" y="17546"/>
                    <a:pt x="1767" y="17359"/>
                  </a:cubicBezTo>
                  <a:cubicBezTo>
                    <a:pt x="1767" y="17193"/>
                    <a:pt x="1645" y="17055"/>
                    <a:pt x="1488" y="17027"/>
                  </a:cubicBezTo>
                  <a:lnTo>
                    <a:pt x="1488" y="11067"/>
                  </a:lnTo>
                  <a:lnTo>
                    <a:pt x="116" y="9704"/>
                  </a:lnTo>
                  <a:lnTo>
                    <a:pt x="116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2" name="Google Shape;4182;p41"/>
            <p:cNvSpPr/>
            <p:nvPr/>
          </p:nvSpPr>
          <p:spPr>
            <a:xfrm>
              <a:off x="1459000" y="1041375"/>
              <a:ext cx="299475" cy="684350"/>
            </a:xfrm>
            <a:custGeom>
              <a:avLst/>
              <a:gdLst/>
              <a:ahLst/>
              <a:cxnLst/>
              <a:rect l="l" t="t" r="r" b="b"/>
              <a:pathLst>
                <a:path w="11979" h="27374" extrusionOk="0">
                  <a:moveTo>
                    <a:pt x="11642" y="26816"/>
                  </a:moveTo>
                  <a:cubicBezTo>
                    <a:pt x="11763" y="26816"/>
                    <a:pt x="11863" y="26916"/>
                    <a:pt x="11863" y="27037"/>
                  </a:cubicBezTo>
                  <a:cubicBezTo>
                    <a:pt x="11863" y="27158"/>
                    <a:pt x="11763" y="27258"/>
                    <a:pt x="11642" y="27258"/>
                  </a:cubicBezTo>
                  <a:cubicBezTo>
                    <a:pt x="11520" y="27258"/>
                    <a:pt x="11421" y="27158"/>
                    <a:pt x="11421" y="27037"/>
                  </a:cubicBezTo>
                  <a:cubicBezTo>
                    <a:pt x="11421" y="26916"/>
                    <a:pt x="11520" y="26816"/>
                    <a:pt x="11642" y="26816"/>
                  </a:cubicBezTo>
                  <a:close/>
                  <a:moveTo>
                    <a:pt x="84" y="1"/>
                  </a:moveTo>
                  <a:lnTo>
                    <a:pt x="1" y="84"/>
                  </a:lnTo>
                  <a:lnTo>
                    <a:pt x="9373" y="9442"/>
                  </a:lnTo>
                  <a:lnTo>
                    <a:pt x="9373" y="24856"/>
                  </a:lnTo>
                  <a:lnTo>
                    <a:pt x="11363" y="26844"/>
                  </a:lnTo>
                  <a:cubicBezTo>
                    <a:pt x="11324" y="26896"/>
                    <a:pt x="11302" y="26965"/>
                    <a:pt x="11302" y="27037"/>
                  </a:cubicBezTo>
                  <a:cubicBezTo>
                    <a:pt x="11302" y="27222"/>
                    <a:pt x="11454" y="27374"/>
                    <a:pt x="11642" y="27374"/>
                  </a:cubicBezTo>
                  <a:cubicBezTo>
                    <a:pt x="11827" y="27374"/>
                    <a:pt x="11979" y="27222"/>
                    <a:pt x="11979" y="27037"/>
                  </a:cubicBezTo>
                  <a:cubicBezTo>
                    <a:pt x="11979" y="26849"/>
                    <a:pt x="11827" y="26697"/>
                    <a:pt x="11642" y="26697"/>
                  </a:cubicBezTo>
                  <a:cubicBezTo>
                    <a:pt x="11567" y="26697"/>
                    <a:pt x="11501" y="26720"/>
                    <a:pt x="11446" y="26758"/>
                  </a:cubicBezTo>
                  <a:lnTo>
                    <a:pt x="9492" y="24807"/>
                  </a:lnTo>
                  <a:lnTo>
                    <a:pt x="9492" y="9392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3" name="Google Shape;4183;p41"/>
            <p:cNvSpPr/>
            <p:nvPr/>
          </p:nvSpPr>
          <p:spPr>
            <a:xfrm>
              <a:off x="1479300" y="966925"/>
              <a:ext cx="291325" cy="642025"/>
            </a:xfrm>
            <a:custGeom>
              <a:avLst/>
              <a:gdLst/>
              <a:ahLst/>
              <a:cxnLst/>
              <a:rect l="l" t="t" r="r" b="b"/>
              <a:pathLst>
                <a:path w="11653" h="25681" extrusionOk="0">
                  <a:moveTo>
                    <a:pt x="326" y="0"/>
                  </a:moveTo>
                  <a:lnTo>
                    <a:pt x="1" y="337"/>
                  </a:lnTo>
                  <a:lnTo>
                    <a:pt x="11020" y="10992"/>
                  </a:lnTo>
                  <a:lnTo>
                    <a:pt x="11020" y="24972"/>
                  </a:lnTo>
                  <a:cubicBezTo>
                    <a:pt x="10924" y="25043"/>
                    <a:pt x="10860" y="25157"/>
                    <a:pt x="10860" y="25286"/>
                  </a:cubicBezTo>
                  <a:cubicBezTo>
                    <a:pt x="10860" y="25504"/>
                    <a:pt x="11037" y="25681"/>
                    <a:pt x="11258" y="25681"/>
                  </a:cubicBezTo>
                  <a:cubicBezTo>
                    <a:pt x="11476" y="25681"/>
                    <a:pt x="11653" y="25504"/>
                    <a:pt x="11653" y="25286"/>
                  </a:cubicBezTo>
                  <a:cubicBezTo>
                    <a:pt x="11653" y="25157"/>
                    <a:pt x="11589" y="25043"/>
                    <a:pt x="11492" y="24972"/>
                  </a:cubicBezTo>
                  <a:lnTo>
                    <a:pt x="11492" y="10794"/>
                  </a:lnTo>
                  <a:lnTo>
                    <a:pt x="326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4" name="Google Shape;4184;p41"/>
            <p:cNvSpPr/>
            <p:nvPr/>
          </p:nvSpPr>
          <p:spPr>
            <a:xfrm>
              <a:off x="1788750" y="1787275"/>
              <a:ext cx="19775" cy="19825"/>
            </a:xfrm>
            <a:custGeom>
              <a:avLst/>
              <a:gdLst/>
              <a:ahLst/>
              <a:cxnLst/>
              <a:rect l="l" t="t" r="r" b="b"/>
              <a:pathLst>
                <a:path w="791" h="793" extrusionOk="0">
                  <a:moveTo>
                    <a:pt x="395" y="0"/>
                  </a:moveTo>
                  <a:cubicBezTo>
                    <a:pt x="177" y="0"/>
                    <a:pt x="1" y="177"/>
                    <a:pt x="1" y="395"/>
                  </a:cubicBezTo>
                  <a:cubicBezTo>
                    <a:pt x="1" y="616"/>
                    <a:pt x="177" y="792"/>
                    <a:pt x="395" y="792"/>
                  </a:cubicBezTo>
                  <a:cubicBezTo>
                    <a:pt x="613" y="792"/>
                    <a:pt x="790" y="616"/>
                    <a:pt x="790" y="395"/>
                  </a:cubicBezTo>
                  <a:cubicBezTo>
                    <a:pt x="790" y="177"/>
                    <a:pt x="613" y="0"/>
                    <a:pt x="395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5" name="Google Shape;4185;p41"/>
            <p:cNvSpPr/>
            <p:nvPr/>
          </p:nvSpPr>
          <p:spPr>
            <a:xfrm>
              <a:off x="1400775" y="1164075"/>
              <a:ext cx="165650" cy="266975"/>
            </a:xfrm>
            <a:custGeom>
              <a:avLst/>
              <a:gdLst/>
              <a:ahLst/>
              <a:cxnLst/>
              <a:rect l="l" t="t" r="r" b="b"/>
              <a:pathLst>
                <a:path w="6626" h="10679" extrusionOk="0">
                  <a:moveTo>
                    <a:pt x="83" y="1"/>
                  </a:moveTo>
                  <a:lnTo>
                    <a:pt x="0" y="84"/>
                  </a:lnTo>
                  <a:lnTo>
                    <a:pt x="6509" y="6582"/>
                  </a:lnTo>
                  <a:lnTo>
                    <a:pt x="6509" y="10678"/>
                  </a:lnTo>
                  <a:lnTo>
                    <a:pt x="6625" y="10678"/>
                  </a:lnTo>
                  <a:lnTo>
                    <a:pt x="6625" y="6532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6" name="Google Shape;4186;p41"/>
            <p:cNvSpPr/>
            <p:nvPr/>
          </p:nvSpPr>
          <p:spPr>
            <a:xfrm>
              <a:off x="1424150" y="1156700"/>
              <a:ext cx="165675" cy="297675"/>
            </a:xfrm>
            <a:custGeom>
              <a:avLst/>
              <a:gdLst/>
              <a:ahLst/>
              <a:cxnLst/>
              <a:rect l="l" t="t" r="r" b="b"/>
              <a:pathLst>
                <a:path w="6627" h="11907" extrusionOk="0">
                  <a:moveTo>
                    <a:pt x="84" y="0"/>
                  </a:moveTo>
                  <a:lnTo>
                    <a:pt x="1" y="83"/>
                  </a:lnTo>
                  <a:lnTo>
                    <a:pt x="6507" y="6581"/>
                  </a:lnTo>
                  <a:lnTo>
                    <a:pt x="6507" y="11906"/>
                  </a:lnTo>
                  <a:lnTo>
                    <a:pt x="6626" y="11906"/>
                  </a:lnTo>
                  <a:lnTo>
                    <a:pt x="6626" y="6532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7" name="Google Shape;4187;p41"/>
            <p:cNvSpPr/>
            <p:nvPr/>
          </p:nvSpPr>
          <p:spPr>
            <a:xfrm>
              <a:off x="1813050" y="1812225"/>
              <a:ext cx="17400" cy="16925"/>
            </a:xfrm>
            <a:custGeom>
              <a:avLst/>
              <a:gdLst/>
              <a:ahLst/>
              <a:cxnLst/>
              <a:rect l="l" t="t" r="r" b="b"/>
              <a:pathLst>
                <a:path w="696" h="677" extrusionOk="0">
                  <a:moveTo>
                    <a:pt x="355" y="117"/>
                  </a:moveTo>
                  <a:cubicBezTo>
                    <a:pt x="414" y="117"/>
                    <a:pt x="471" y="138"/>
                    <a:pt x="514" y="181"/>
                  </a:cubicBezTo>
                  <a:cubicBezTo>
                    <a:pt x="569" y="236"/>
                    <a:pt x="591" y="316"/>
                    <a:pt x="572" y="393"/>
                  </a:cubicBezTo>
                  <a:cubicBezTo>
                    <a:pt x="552" y="471"/>
                    <a:pt x="489" y="534"/>
                    <a:pt x="414" y="551"/>
                  </a:cubicBezTo>
                  <a:cubicBezTo>
                    <a:pt x="395" y="555"/>
                    <a:pt x="376" y="558"/>
                    <a:pt x="358" y="558"/>
                  </a:cubicBezTo>
                  <a:cubicBezTo>
                    <a:pt x="299" y="558"/>
                    <a:pt x="244" y="535"/>
                    <a:pt x="202" y="493"/>
                  </a:cubicBezTo>
                  <a:cubicBezTo>
                    <a:pt x="160" y="451"/>
                    <a:pt x="136" y="396"/>
                    <a:pt x="136" y="338"/>
                  </a:cubicBezTo>
                  <a:cubicBezTo>
                    <a:pt x="136" y="319"/>
                    <a:pt x="138" y="300"/>
                    <a:pt x="144" y="283"/>
                  </a:cubicBezTo>
                  <a:cubicBezTo>
                    <a:pt x="160" y="206"/>
                    <a:pt x="227" y="142"/>
                    <a:pt x="301" y="123"/>
                  </a:cubicBezTo>
                  <a:cubicBezTo>
                    <a:pt x="319" y="119"/>
                    <a:pt x="337" y="117"/>
                    <a:pt x="355" y="117"/>
                  </a:cubicBezTo>
                  <a:close/>
                  <a:moveTo>
                    <a:pt x="356" y="0"/>
                  </a:moveTo>
                  <a:cubicBezTo>
                    <a:pt x="329" y="0"/>
                    <a:pt x="301" y="3"/>
                    <a:pt x="274" y="10"/>
                  </a:cubicBezTo>
                  <a:cubicBezTo>
                    <a:pt x="155" y="37"/>
                    <a:pt x="58" y="134"/>
                    <a:pt x="28" y="255"/>
                  </a:cubicBezTo>
                  <a:cubicBezTo>
                    <a:pt x="0" y="371"/>
                    <a:pt x="33" y="493"/>
                    <a:pt x="119" y="578"/>
                  </a:cubicBezTo>
                  <a:cubicBezTo>
                    <a:pt x="183" y="642"/>
                    <a:pt x="269" y="676"/>
                    <a:pt x="358" y="676"/>
                  </a:cubicBezTo>
                  <a:cubicBezTo>
                    <a:pt x="385" y="676"/>
                    <a:pt x="412" y="673"/>
                    <a:pt x="439" y="667"/>
                  </a:cubicBezTo>
                  <a:cubicBezTo>
                    <a:pt x="561" y="636"/>
                    <a:pt x="657" y="540"/>
                    <a:pt x="685" y="421"/>
                  </a:cubicBezTo>
                  <a:cubicBezTo>
                    <a:pt x="690" y="393"/>
                    <a:pt x="696" y="366"/>
                    <a:pt x="696" y="338"/>
                  </a:cubicBezTo>
                  <a:cubicBezTo>
                    <a:pt x="696" y="250"/>
                    <a:pt x="660" y="164"/>
                    <a:pt x="597" y="98"/>
                  </a:cubicBezTo>
                  <a:cubicBezTo>
                    <a:pt x="531" y="34"/>
                    <a:pt x="446" y="0"/>
                    <a:pt x="356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8" name="Google Shape;4188;p41"/>
            <p:cNvSpPr/>
            <p:nvPr/>
          </p:nvSpPr>
          <p:spPr>
            <a:xfrm>
              <a:off x="1889100" y="1038400"/>
              <a:ext cx="16925" cy="16950"/>
            </a:xfrm>
            <a:custGeom>
              <a:avLst/>
              <a:gdLst/>
              <a:ahLst/>
              <a:cxnLst/>
              <a:rect l="l" t="t" r="r" b="b"/>
              <a:pathLst>
                <a:path w="677" h="678" extrusionOk="0">
                  <a:moveTo>
                    <a:pt x="340" y="117"/>
                  </a:moveTo>
                  <a:cubicBezTo>
                    <a:pt x="461" y="117"/>
                    <a:pt x="561" y="216"/>
                    <a:pt x="561" y="338"/>
                  </a:cubicBezTo>
                  <a:cubicBezTo>
                    <a:pt x="561" y="459"/>
                    <a:pt x="461" y="559"/>
                    <a:pt x="340" y="559"/>
                  </a:cubicBezTo>
                  <a:cubicBezTo>
                    <a:pt x="218" y="559"/>
                    <a:pt x="119" y="459"/>
                    <a:pt x="119" y="338"/>
                  </a:cubicBezTo>
                  <a:cubicBezTo>
                    <a:pt x="119" y="216"/>
                    <a:pt x="218" y="117"/>
                    <a:pt x="340" y="117"/>
                  </a:cubicBezTo>
                  <a:close/>
                  <a:moveTo>
                    <a:pt x="340" y="1"/>
                  </a:moveTo>
                  <a:cubicBezTo>
                    <a:pt x="152" y="1"/>
                    <a:pt x="0" y="153"/>
                    <a:pt x="0" y="338"/>
                  </a:cubicBezTo>
                  <a:cubicBezTo>
                    <a:pt x="0" y="525"/>
                    <a:pt x="152" y="677"/>
                    <a:pt x="340" y="677"/>
                  </a:cubicBezTo>
                  <a:cubicBezTo>
                    <a:pt x="525" y="677"/>
                    <a:pt x="677" y="525"/>
                    <a:pt x="677" y="338"/>
                  </a:cubicBezTo>
                  <a:cubicBezTo>
                    <a:pt x="677" y="153"/>
                    <a:pt x="525" y="1"/>
                    <a:pt x="340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9" name="Google Shape;4189;p41"/>
            <p:cNvSpPr/>
            <p:nvPr/>
          </p:nvSpPr>
          <p:spPr>
            <a:xfrm>
              <a:off x="1836850" y="1835650"/>
              <a:ext cx="16925" cy="16925"/>
            </a:xfrm>
            <a:custGeom>
              <a:avLst/>
              <a:gdLst/>
              <a:ahLst/>
              <a:cxnLst/>
              <a:rect l="l" t="t" r="r" b="b"/>
              <a:pathLst>
                <a:path w="677" h="677" extrusionOk="0">
                  <a:moveTo>
                    <a:pt x="340" y="119"/>
                  </a:moveTo>
                  <a:cubicBezTo>
                    <a:pt x="462" y="119"/>
                    <a:pt x="561" y="218"/>
                    <a:pt x="561" y="340"/>
                  </a:cubicBezTo>
                  <a:cubicBezTo>
                    <a:pt x="561" y="461"/>
                    <a:pt x="462" y="561"/>
                    <a:pt x="340" y="561"/>
                  </a:cubicBezTo>
                  <a:cubicBezTo>
                    <a:pt x="219" y="561"/>
                    <a:pt x="119" y="461"/>
                    <a:pt x="119" y="340"/>
                  </a:cubicBezTo>
                  <a:cubicBezTo>
                    <a:pt x="119" y="218"/>
                    <a:pt x="219" y="119"/>
                    <a:pt x="340" y="119"/>
                  </a:cubicBezTo>
                  <a:close/>
                  <a:moveTo>
                    <a:pt x="340" y="0"/>
                  </a:moveTo>
                  <a:cubicBezTo>
                    <a:pt x="152" y="0"/>
                    <a:pt x="1" y="152"/>
                    <a:pt x="1" y="340"/>
                  </a:cubicBezTo>
                  <a:cubicBezTo>
                    <a:pt x="1" y="525"/>
                    <a:pt x="152" y="677"/>
                    <a:pt x="340" y="677"/>
                  </a:cubicBezTo>
                  <a:cubicBezTo>
                    <a:pt x="525" y="677"/>
                    <a:pt x="677" y="525"/>
                    <a:pt x="677" y="340"/>
                  </a:cubicBezTo>
                  <a:cubicBezTo>
                    <a:pt x="677" y="152"/>
                    <a:pt x="525" y="0"/>
                    <a:pt x="340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0" name="Google Shape;4190;p41"/>
            <p:cNvSpPr/>
            <p:nvPr/>
          </p:nvSpPr>
          <p:spPr>
            <a:xfrm>
              <a:off x="1889100" y="1068850"/>
              <a:ext cx="16925" cy="17000"/>
            </a:xfrm>
            <a:custGeom>
              <a:avLst/>
              <a:gdLst/>
              <a:ahLst/>
              <a:cxnLst/>
              <a:rect l="l" t="t" r="r" b="b"/>
              <a:pathLst>
                <a:path w="677" h="680" extrusionOk="0">
                  <a:moveTo>
                    <a:pt x="340" y="119"/>
                  </a:moveTo>
                  <a:cubicBezTo>
                    <a:pt x="461" y="119"/>
                    <a:pt x="561" y="218"/>
                    <a:pt x="561" y="340"/>
                  </a:cubicBezTo>
                  <a:cubicBezTo>
                    <a:pt x="561" y="461"/>
                    <a:pt x="461" y="561"/>
                    <a:pt x="340" y="561"/>
                  </a:cubicBezTo>
                  <a:cubicBezTo>
                    <a:pt x="218" y="561"/>
                    <a:pt x="119" y="461"/>
                    <a:pt x="119" y="340"/>
                  </a:cubicBezTo>
                  <a:cubicBezTo>
                    <a:pt x="119" y="218"/>
                    <a:pt x="218" y="119"/>
                    <a:pt x="340" y="119"/>
                  </a:cubicBezTo>
                  <a:close/>
                  <a:moveTo>
                    <a:pt x="340" y="0"/>
                  </a:moveTo>
                  <a:cubicBezTo>
                    <a:pt x="152" y="0"/>
                    <a:pt x="0" y="152"/>
                    <a:pt x="0" y="340"/>
                  </a:cubicBezTo>
                  <a:cubicBezTo>
                    <a:pt x="0" y="528"/>
                    <a:pt x="152" y="679"/>
                    <a:pt x="340" y="679"/>
                  </a:cubicBezTo>
                  <a:cubicBezTo>
                    <a:pt x="525" y="679"/>
                    <a:pt x="677" y="528"/>
                    <a:pt x="677" y="340"/>
                  </a:cubicBezTo>
                  <a:cubicBezTo>
                    <a:pt x="677" y="152"/>
                    <a:pt x="525" y="0"/>
                    <a:pt x="340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1" name="Google Shape;4191;p41"/>
            <p:cNvSpPr/>
            <p:nvPr/>
          </p:nvSpPr>
          <p:spPr>
            <a:xfrm>
              <a:off x="1611125" y="977275"/>
              <a:ext cx="373450" cy="868550"/>
            </a:xfrm>
            <a:custGeom>
              <a:avLst/>
              <a:gdLst/>
              <a:ahLst/>
              <a:cxnLst/>
              <a:rect l="l" t="t" r="r" b="b"/>
              <a:pathLst>
                <a:path w="14938" h="34742" extrusionOk="0">
                  <a:moveTo>
                    <a:pt x="14598" y="34181"/>
                  </a:moveTo>
                  <a:cubicBezTo>
                    <a:pt x="14719" y="34181"/>
                    <a:pt x="14818" y="34280"/>
                    <a:pt x="14818" y="34401"/>
                  </a:cubicBezTo>
                  <a:cubicBezTo>
                    <a:pt x="14818" y="34523"/>
                    <a:pt x="14719" y="34622"/>
                    <a:pt x="14598" y="34622"/>
                  </a:cubicBezTo>
                  <a:cubicBezTo>
                    <a:pt x="14476" y="34622"/>
                    <a:pt x="14377" y="34523"/>
                    <a:pt x="14377" y="34401"/>
                  </a:cubicBezTo>
                  <a:cubicBezTo>
                    <a:pt x="14377" y="34280"/>
                    <a:pt x="14476" y="34181"/>
                    <a:pt x="14598" y="34181"/>
                  </a:cubicBezTo>
                  <a:close/>
                  <a:moveTo>
                    <a:pt x="83" y="0"/>
                  </a:moveTo>
                  <a:lnTo>
                    <a:pt x="0" y="83"/>
                  </a:lnTo>
                  <a:lnTo>
                    <a:pt x="9355" y="9422"/>
                  </a:lnTo>
                  <a:lnTo>
                    <a:pt x="9355" y="29250"/>
                  </a:lnTo>
                  <a:lnTo>
                    <a:pt x="14322" y="34208"/>
                  </a:lnTo>
                  <a:cubicBezTo>
                    <a:pt x="14283" y="34263"/>
                    <a:pt x="14258" y="34330"/>
                    <a:pt x="14258" y="34401"/>
                  </a:cubicBezTo>
                  <a:cubicBezTo>
                    <a:pt x="14258" y="34589"/>
                    <a:pt x="14410" y="34741"/>
                    <a:pt x="14598" y="34741"/>
                  </a:cubicBezTo>
                  <a:cubicBezTo>
                    <a:pt x="14785" y="34741"/>
                    <a:pt x="14937" y="34589"/>
                    <a:pt x="14937" y="34401"/>
                  </a:cubicBezTo>
                  <a:cubicBezTo>
                    <a:pt x="14937" y="34214"/>
                    <a:pt x="14785" y="34062"/>
                    <a:pt x="14598" y="34062"/>
                  </a:cubicBezTo>
                  <a:cubicBezTo>
                    <a:pt x="14526" y="34062"/>
                    <a:pt x="14460" y="34087"/>
                    <a:pt x="14404" y="34125"/>
                  </a:cubicBezTo>
                  <a:lnTo>
                    <a:pt x="9471" y="29201"/>
                  </a:lnTo>
                  <a:lnTo>
                    <a:pt x="9471" y="9375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2" name="Google Shape;4192;p41"/>
            <p:cNvSpPr/>
            <p:nvPr/>
          </p:nvSpPr>
          <p:spPr>
            <a:xfrm>
              <a:off x="1695175" y="963875"/>
              <a:ext cx="377650" cy="901950"/>
            </a:xfrm>
            <a:custGeom>
              <a:avLst/>
              <a:gdLst/>
              <a:ahLst/>
              <a:cxnLst/>
              <a:rect l="l" t="t" r="r" b="b"/>
              <a:pathLst>
                <a:path w="15106" h="36078" extrusionOk="0">
                  <a:moveTo>
                    <a:pt x="332" y="1"/>
                  </a:moveTo>
                  <a:lnTo>
                    <a:pt x="0" y="335"/>
                  </a:lnTo>
                  <a:lnTo>
                    <a:pt x="3178" y="3490"/>
                  </a:lnTo>
                  <a:lnTo>
                    <a:pt x="7859" y="8136"/>
                  </a:lnTo>
                  <a:lnTo>
                    <a:pt x="7859" y="29215"/>
                  </a:lnTo>
                  <a:lnTo>
                    <a:pt x="14322" y="35628"/>
                  </a:lnTo>
                  <a:cubicBezTo>
                    <a:pt x="14319" y="35647"/>
                    <a:pt x="14316" y="35663"/>
                    <a:pt x="14316" y="35683"/>
                  </a:cubicBezTo>
                  <a:cubicBezTo>
                    <a:pt x="14316" y="35901"/>
                    <a:pt x="14493" y="36078"/>
                    <a:pt x="14711" y="36078"/>
                  </a:cubicBezTo>
                  <a:cubicBezTo>
                    <a:pt x="14929" y="36078"/>
                    <a:pt x="15106" y="35901"/>
                    <a:pt x="15106" y="35683"/>
                  </a:cubicBezTo>
                  <a:cubicBezTo>
                    <a:pt x="15106" y="35465"/>
                    <a:pt x="14929" y="35288"/>
                    <a:pt x="14711" y="35288"/>
                  </a:cubicBezTo>
                  <a:cubicBezTo>
                    <a:pt x="14692" y="35288"/>
                    <a:pt x="14672" y="35291"/>
                    <a:pt x="14653" y="35294"/>
                  </a:cubicBezTo>
                  <a:lnTo>
                    <a:pt x="8332" y="29019"/>
                  </a:lnTo>
                  <a:lnTo>
                    <a:pt x="8332" y="7940"/>
                  </a:lnTo>
                  <a:lnTo>
                    <a:pt x="8263" y="7871"/>
                  </a:lnTo>
                  <a:lnTo>
                    <a:pt x="3294" y="2938"/>
                  </a:lnTo>
                  <a:lnTo>
                    <a:pt x="332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3" name="Google Shape;4193;p41"/>
            <p:cNvSpPr/>
            <p:nvPr/>
          </p:nvSpPr>
          <p:spPr>
            <a:xfrm>
              <a:off x="1563900" y="991550"/>
              <a:ext cx="348000" cy="843075"/>
            </a:xfrm>
            <a:custGeom>
              <a:avLst/>
              <a:gdLst/>
              <a:ahLst/>
              <a:cxnLst/>
              <a:rect l="l" t="t" r="r" b="b"/>
              <a:pathLst>
                <a:path w="13920" h="33723" extrusionOk="0">
                  <a:moveTo>
                    <a:pt x="84" y="1"/>
                  </a:moveTo>
                  <a:lnTo>
                    <a:pt x="1" y="83"/>
                  </a:lnTo>
                  <a:lnTo>
                    <a:pt x="9376" y="9442"/>
                  </a:lnTo>
                  <a:lnTo>
                    <a:pt x="9376" y="29270"/>
                  </a:lnTo>
                  <a:lnTo>
                    <a:pt x="13837" y="33723"/>
                  </a:lnTo>
                  <a:lnTo>
                    <a:pt x="13919" y="33640"/>
                  </a:lnTo>
                  <a:lnTo>
                    <a:pt x="9491" y="29220"/>
                  </a:lnTo>
                  <a:lnTo>
                    <a:pt x="9491" y="9392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4" name="Google Shape;4194;p41"/>
            <p:cNvSpPr/>
            <p:nvPr/>
          </p:nvSpPr>
          <p:spPr>
            <a:xfrm>
              <a:off x="1587225" y="984175"/>
              <a:ext cx="367050" cy="861650"/>
            </a:xfrm>
            <a:custGeom>
              <a:avLst/>
              <a:gdLst/>
              <a:ahLst/>
              <a:cxnLst/>
              <a:rect l="l" t="t" r="r" b="b"/>
              <a:pathLst>
                <a:path w="14682" h="34466" extrusionOk="0">
                  <a:moveTo>
                    <a:pt x="14344" y="33905"/>
                  </a:moveTo>
                  <a:cubicBezTo>
                    <a:pt x="14466" y="33905"/>
                    <a:pt x="14565" y="34004"/>
                    <a:pt x="14565" y="34125"/>
                  </a:cubicBezTo>
                  <a:cubicBezTo>
                    <a:pt x="14565" y="34247"/>
                    <a:pt x="14466" y="34346"/>
                    <a:pt x="14344" y="34346"/>
                  </a:cubicBezTo>
                  <a:cubicBezTo>
                    <a:pt x="14223" y="34346"/>
                    <a:pt x="14124" y="34247"/>
                    <a:pt x="14124" y="34125"/>
                  </a:cubicBezTo>
                  <a:cubicBezTo>
                    <a:pt x="14124" y="34004"/>
                    <a:pt x="14223" y="33905"/>
                    <a:pt x="14344" y="33905"/>
                  </a:cubicBezTo>
                  <a:close/>
                  <a:moveTo>
                    <a:pt x="87" y="0"/>
                  </a:moveTo>
                  <a:lnTo>
                    <a:pt x="1" y="83"/>
                  </a:lnTo>
                  <a:lnTo>
                    <a:pt x="9376" y="9441"/>
                  </a:lnTo>
                  <a:lnTo>
                    <a:pt x="9376" y="29256"/>
                  </a:lnTo>
                  <a:lnTo>
                    <a:pt x="14066" y="33932"/>
                  </a:lnTo>
                  <a:cubicBezTo>
                    <a:pt x="14027" y="33987"/>
                    <a:pt x="14005" y="34054"/>
                    <a:pt x="14005" y="34125"/>
                  </a:cubicBezTo>
                  <a:cubicBezTo>
                    <a:pt x="14005" y="34313"/>
                    <a:pt x="14157" y="34465"/>
                    <a:pt x="14344" y="34465"/>
                  </a:cubicBezTo>
                  <a:cubicBezTo>
                    <a:pt x="14529" y="34465"/>
                    <a:pt x="14681" y="34313"/>
                    <a:pt x="14681" y="34125"/>
                  </a:cubicBezTo>
                  <a:cubicBezTo>
                    <a:pt x="14681" y="33941"/>
                    <a:pt x="14529" y="33789"/>
                    <a:pt x="14344" y="33789"/>
                  </a:cubicBezTo>
                  <a:cubicBezTo>
                    <a:pt x="14273" y="33789"/>
                    <a:pt x="14204" y="33811"/>
                    <a:pt x="14148" y="33849"/>
                  </a:cubicBezTo>
                  <a:lnTo>
                    <a:pt x="9494" y="29206"/>
                  </a:lnTo>
                  <a:lnTo>
                    <a:pt x="9494" y="9391"/>
                  </a:lnTo>
                  <a:lnTo>
                    <a:pt x="87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95" name="Google Shape;4195;p41"/>
          <p:cNvGrpSpPr/>
          <p:nvPr/>
        </p:nvGrpSpPr>
        <p:grpSpPr>
          <a:xfrm rot="1799983" flipH="1">
            <a:off x="7282461" y="-783041"/>
            <a:ext cx="2835804" cy="2780472"/>
            <a:chOff x="1400775" y="920275"/>
            <a:chExt cx="1637475" cy="1605525"/>
          </a:xfrm>
        </p:grpSpPr>
        <p:sp>
          <p:nvSpPr>
            <p:cNvPr id="4196" name="Google Shape;4196;p41"/>
            <p:cNvSpPr/>
            <p:nvPr/>
          </p:nvSpPr>
          <p:spPr>
            <a:xfrm>
              <a:off x="2472400" y="990525"/>
              <a:ext cx="16925" cy="247025"/>
            </a:xfrm>
            <a:custGeom>
              <a:avLst/>
              <a:gdLst/>
              <a:ahLst/>
              <a:cxnLst/>
              <a:rect l="l" t="t" r="r" b="b"/>
              <a:pathLst>
                <a:path w="677" h="9881" extrusionOk="0">
                  <a:moveTo>
                    <a:pt x="337" y="9320"/>
                  </a:moveTo>
                  <a:cubicBezTo>
                    <a:pt x="458" y="9320"/>
                    <a:pt x="558" y="9419"/>
                    <a:pt x="558" y="9540"/>
                  </a:cubicBezTo>
                  <a:cubicBezTo>
                    <a:pt x="558" y="9662"/>
                    <a:pt x="458" y="9761"/>
                    <a:pt x="337" y="9761"/>
                  </a:cubicBezTo>
                  <a:cubicBezTo>
                    <a:pt x="215" y="9761"/>
                    <a:pt x="116" y="9662"/>
                    <a:pt x="116" y="9540"/>
                  </a:cubicBezTo>
                  <a:cubicBezTo>
                    <a:pt x="116" y="9419"/>
                    <a:pt x="215" y="9320"/>
                    <a:pt x="337" y="9320"/>
                  </a:cubicBezTo>
                  <a:close/>
                  <a:moveTo>
                    <a:pt x="279" y="0"/>
                  </a:moveTo>
                  <a:lnTo>
                    <a:pt x="279" y="9206"/>
                  </a:lnTo>
                  <a:cubicBezTo>
                    <a:pt x="122" y="9237"/>
                    <a:pt x="0" y="9375"/>
                    <a:pt x="0" y="9540"/>
                  </a:cubicBezTo>
                  <a:cubicBezTo>
                    <a:pt x="0" y="9728"/>
                    <a:pt x="152" y="9880"/>
                    <a:pt x="337" y="9880"/>
                  </a:cubicBezTo>
                  <a:cubicBezTo>
                    <a:pt x="525" y="9880"/>
                    <a:pt x="676" y="9728"/>
                    <a:pt x="676" y="9540"/>
                  </a:cubicBezTo>
                  <a:cubicBezTo>
                    <a:pt x="676" y="9375"/>
                    <a:pt x="555" y="9237"/>
                    <a:pt x="398" y="9206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7" name="Google Shape;4197;p41"/>
            <p:cNvSpPr/>
            <p:nvPr/>
          </p:nvSpPr>
          <p:spPr>
            <a:xfrm>
              <a:off x="2905300" y="1457050"/>
              <a:ext cx="73250" cy="126800"/>
            </a:xfrm>
            <a:custGeom>
              <a:avLst/>
              <a:gdLst/>
              <a:ahLst/>
              <a:cxnLst/>
              <a:rect l="l" t="t" r="r" b="b"/>
              <a:pathLst>
                <a:path w="2930" h="5072" extrusionOk="0">
                  <a:moveTo>
                    <a:pt x="337" y="4511"/>
                  </a:moveTo>
                  <a:cubicBezTo>
                    <a:pt x="459" y="4511"/>
                    <a:pt x="558" y="4610"/>
                    <a:pt x="558" y="4732"/>
                  </a:cubicBezTo>
                  <a:cubicBezTo>
                    <a:pt x="558" y="4853"/>
                    <a:pt x="459" y="4952"/>
                    <a:pt x="337" y="4952"/>
                  </a:cubicBezTo>
                  <a:cubicBezTo>
                    <a:pt x="216" y="4952"/>
                    <a:pt x="117" y="4853"/>
                    <a:pt x="117" y="4732"/>
                  </a:cubicBezTo>
                  <a:cubicBezTo>
                    <a:pt x="117" y="4610"/>
                    <a:pt x="216" y="4511"/>
                    <a:pt x="337" y="4511"/>
                  </a:cubicBezTo>
                  <a:close/>
                  <a:moveTo>
                    <a:pt x="509" y="0"/>
                  </a:moveTo>
                  <a:lnTo>
                    <a:pt x="279" y="232"/>
                  </a:lnTo>
                  <a:lnTo>
                    <a:pt x="279" y="4400"/>
                  </a:lnTo>
                  <a:cubicBezTo>
                    <a:pt x="119" y="4428"/>
                    <a:pt x="1" y="4566"/>
                    <a:pt x="1" y="4732"/>
                  </a:cubicBezTo>
                  <a:cubicBezTo>
                    <a:pt x="1" y="4919"/>
                    <a:pt x="152" y="5071"/>
                    <a:pt x="337" y="5071"/>
                  </a:cubicBezTo>
                  <a:cubicBezTo>
                    <a:pt x="525" y="5071"/>
                    <a:pt x="677" y="4919"/>
                    <a:pt x="677" y="4732"/>
                  </a:cubicBezTo>
                  <a:cubicBezTo>
                    <a:pt x="677" y="4566"/>
                    <a:pt x="556" y="4428"/>
                    <a:pt x="398" y="4400"/>
                  </a:cubicBezTo>
                  <a:lnTo>
                    <a:pt x="398" y="279"/>
                  </a:lnTo>
                  <a:lnTo>
                    <a:pt x="558" y="119"/>
                  </a:lnTo>
                  <a:lnTo>
                    <a:pt x="2930" y="119"/>
                  </a:lnTo>
                  <a:lnTo>
                    <a:pt x="2930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8" name="Google Shape;4198;p41"/>
            <p:cNvSpPr/>
            <p:nvPr/>
          </p:nvSpPr>
          <p:spPr>
            <a:xfrm>
              <a:off x="2400400" y="1336750"/>
              <a:ext cx="16950" cy="16925"/>
            </a:xfrm>
            <a:custGeom>
              <a:avLst/>
              <a:gdLst/>
              <a:ahLst/>
              <a:cxnLst/>
              <a:rect l="l" t="t" r="r" b="b"/>
              <a:pathLst>
                <a:path w="678" h="677" extrusionOk="0">
                  <a:moveTo>
                    <a:pt x="340" y="119"/>
                  </a:moveTo>
                  <a:cubicBezTo>
                    <a:pt x="462" y="119"/>
                    <a:pt x="561" y="219"/>
                    <a:pt x="561" y="340"/>
                  </a:cubicBezTo>
                  <a:cubicBezTo>
                    <a:pt x="561" y="462"/>
                    <a:pt x="462" y="561"/>
                    <a:pt x="340" y="561"/>
                  </a:cubicBezTo>
                  <a:cubicBezTo>
                    <a:pt x="219" y="561"/>
                    <a:pt x="120" y="462"/>
                    <a:pt x="120" y="340"/>
                  </a:cubicBezTo>
                  <a:cubicBezTo>
                    <a:pt x="120" y="219"/>
                    <a:pt x="219" y="119"/>
                    <a:pt x="340" y="119"/>
                  </a:cubicBezTo>
                  <a:close/>
                  <a:moveTo>
                    <a:pt x="340" y="1"/>
                  </a:moveTo>
                  <a:cubicBezTo>
                    <a:pt x="153" y="1"/>
                    <a:pt x="1" y="152"/>
                    <a:pt x="1" y="340"/>
                  </a:cubicBezTo>
                  <a:cubicBezTo>
                    <a:pt x="1" y="525"/>
                    <a:pt x="153" y="677"/>
                    <a:pt x="340" y="677"/>
                  </a:cubicBezTo>
                  <a:cubicBezTo>
                    <a:pt x="525" y="677"/>
                    <a:pt x="677" y="525"/>
                    <a:pt x="677" y="340"/>
                  </a:cubicBezTo>
                  <a:cubicBezTo>
                    <a:pt x="677" y="152"/>
                    <a:pt x="525" y="1"/>
                    <a:pt x="340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9" name="Google Shape;4199;p41"/>
            <p:cNvSpPr/>
            <p:nvPr/>
          </p:nvSpPr>
          <p:spPr>
            <a:xfrm>
              <a:off x="2727800" y="1624750"/>
              <a:ext cx="310450" cy="193250"/>
            </a:xfrm>
            <a:custGeom>
              <a:avLst/>
              <a:gdLst/>
              <a:ahLst/>
              <a:cxnLst/>
              <a:rect l="l" t="t" r="r" b="b"/>
              <a:pathLst>
                <a:path w="12418" h="7730" extrusionOk="0">
                  <a:moveTo>
                    <a:pt x="12083" y="0"/>
                  </a:moveTo>
                  <a:lnTo>
                    <a:pt x="5036" y="7100"/>
                  </a:lnTo>
                  <a:lnTo>
                    <a:pt x="710" y="7100"/>
                  </a:lnTo>
                  <a:cubicBezTo>
                    <a:pt x="638" y="7004"/>
                    <a:pt x="525" y="6940"/>
                    <a:pt x="395" y="6940"/>
                  </a:cubicBezTo>
                  <a:cubicBezTo>
                    <a:pt x="177" y="6940"/>
                    <a:pt x="1" y="7117"/>
                    <a:pt x="1" y="7335"/>
                  </a:cubicBezTo>
                  <a:cubicBezTo>
                    <a:pt x="1" y="7553"/>
                    <a:pt x="177" y="7730"/>
                    <a:pt x="395" y="7730"/>
                  </a:cubicBezTo>
                  <a:cubicBezTo>
                    <a:pt x="525" y="7730"/>
                    <a:pt x="638" y="7669"/>
                    <a:pt x="710" y="7572"/>
                  </a:cubicBezTo>
                  <a:lnTo>
                    <a:pt x="5232" y="7572"/>
                  </a:lnTo>
                  <a:lnTo>
                    <a:pt x="12417" y="331"/>
                  </a:lnTo>
                  <a:lnTo>
                    <a:pt x="12083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0" name="Google Shape;4200;p41"/>
            <p:cNvSpPr/>
            <p:nvPr/>
          </p:nvSpPr>
          <p:spPr>
            <a:xfrm>
              <a:off x="2400400" y="1367250"/>
              <a:ext cx="16950" cy="16950"/>
            </a:xfrm>
            <a:custGeom>
              <a:avLst/>
              <a:gdLst/>
              <a:ahLst/>
              <a:cxnLst/>
              <a:rect l="l" t="t" r="r" b="b"/>
              <a:pathLst>
                <a:path w="678" h="678" extrusionOk="0">
                  <a:moveTo>
                    <a:pt x="340" y="119"/>
                  </a:moveTo>
                  <a:cubicBezTo>
                    <a:pt x="462" y="119"/>
                    <a:pt x="561" y="219"/>
                    <a:pt x="561" y="340"/>
                  </a:cubicBezTo>
                  <a:cubicBezTo>
                    <a:pt x="561" y="462"/>
                    <a:pt x="462" y="558"/>
                    <a:pt x="340" y="558"/>
                  </a:cubicBezTo>
                  <a:cubicBezTo>
                    <a:pt x="219" y="558"/>
                    <a:pt x="120" y="462"/>
                    <a:pt x="120" y="340"/>
                  </a:cubicBezTo>
                  <a:cubicBezTo>
                    <a:pt x="120" y="219"/>
                    <a:pt x="219" y="119"/>
                    <a:pt x="340" y="119"/>
                  </a:cubicBezTo>
                  <a:close/>
                  <a:moveTo>
                    <a:pt x="340" y="1"/>
                  </a:moveTo>
                  <a:cubicBezTo>
                    <a:pt x="153" y="1"/>
                    <a:pt x="1" y="153"/>
                    <a:pt x="1" y="340"/>
                  </a:cubicBezTo>
                  <a:cubicBezTo>
                    <a:pt x="1" y="525"/>
                    <a:pt x="153" y="677"/>
                    <a:pt x="340" y="677"/>
                  </a:cubicBezTo>
                  <a:cubicBezTo>
                    <a:pt x="525" y="677"/>
                    <a:pt x="677" y="525"/>
                    <a:pt x="677" y="340"/>
                  </a:cubicBezTo>
                  <a:cubicBezTo>
                    <a:pt x="677" y="153"/>
                    <a:pt x="525" y="1"/>
                    <a:pt x="340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1" name="Google Shape;4201;p41"/>
            <p:cNvSpPr/>
            <p:nvPr/>
          </p:nvSpPr>
          <p:spPr>
            <a:xfrm>
              <a:off x="2399025" y="1396800"/>
              <a:ext cx="19775" cy="19825"/>
            </a:xfrm>
            <a:custGeom>
              <a:avLst/>
              <a:gdLst/>
              <a:ahLst/>
              <a:cxnLst/>
              <a:rect l="l" t="t" r="r" b="b"/>
              <a:pathLst>
                <a:path w="791" h="793" extrusionOk="0">
                  <a:moveTo>
                    <a:pt x="395" y="0"/>
                  </a:moveTo>
                  <a:cubicBezTo>
                    <a:pt x="177" y="0"/>
                    <a:pt x="1" y="177"/>
                    <a:pt x="1" y="398"/>
                  </a:cubicBezTo>
                  <a:cubicBezTo>
                    <a:pt x="1" y="616"/>
                    <a:pt x="177" y="793"/>
                    <a:pt x="395" y="793"/>
                  </a:cubicBezTo>
                  <a:cubicBezTo>
                    <a:pt x="613" y="793"/>
                    <a:pt x="790" y="616"/>
                    <a:pt x="790" y="398"/>
                  </a:cubicBezTo>
                  <a:cubicBezTo>
                    <a:pt x="790" y="177"/>
                    <a:pt x="613" y="0"/>
                    <a:pt x="395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2" name="Google Shape;4202;p41"/>
            <p:cNvSpPr/>
            <p:nvPr/>
          </p:nvSpPr>
          <p:spPr>
            <a:xfrm>
              <a:off x="2391725" y="990525"/>
              <a:ext cx="83725" cy="512775"/>
            </a:xfrm>
            <a:custGeom>
              <a:avLst/>
              <a:gdLst/>
              <a:ahLst/>
              <a:cxnLst/>
              <a:rect l="l" t="t" r="r" b="b"/>
              <a:pathLst>
                <a:path w="3349" h="20511" extrusionOk="0">
                  <a:moveTo>
                    <a:pt x="0" y="0"/>
                  </a:moveTo>
                  <a:lnTo>
                    <a:pt x="0" y="8988"/>
                  </a:lnTo>
                  <a:lnTo>
                    <a:pt x="2716" y="11685"/>
                  </a:lnTo>
                  <a:lnTo>
                    <a:pt x="2716" y="19801"/>
                  </a:lnTo>
                  <a:cubicBezTo>
                    <a:pt x="2620" y="19873"/>
                    <a:pt x="2556" y="19986"/>
                    <a:pt x="2556" y="20116"/>
                  </a:cubicBezTo>
                  <a:cubicBezTo>
                    <a:pt x="2556" y="20334"/>
                    <a:pt x="2733" y="20511"/>
                    <a:pt x="2951" y="20511"/>
                  </a:cubicBezTo>
                  <a:cubicBezTo>
                    <a:pt x="3169" y="20511"/>
                    <a:pt x="3349" y="20334"/>
                    <a:pt x="3349" y="20116"/>
                  </a:cubicBezTo>
                  <a:cubicBezTo>
                    <a:pt x="3349" y="19986"/>
                    <a:pt x="3285" y="19873"/>
                    <a:pt x="3188" y="19801"/>
                  </a:cubicBezTo>
                  <a:lnTo>
                    <a:pt x="3188" y="11489"/>
                  </a:lnTo>
                  <a:lnTo>
                    <a:pt x="472" y="8792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3" name="Google Shape;4203;p41"/>
            <p:cNvSpPr/>
            <p:nvPr/>
          </p:nvSpPr>
          <p:spPr>
            <a:xfrm>
              <a:off x="2688525" y="1369200"/>
              <a:ext cx="297400" cy="472550"/>
            </a:xfrm>
            <a:custGeom>
              <a:avLst/>
              <a:gdLst/>
              <a:ahLst/>
              <a:cxnLst/>
              <a:rect l="l" t="t" r="r" b="b"/>
              <a:pathLst>
                <a:path w="11896" h="18902" extrusionOk="0">
                  <a:moveTo>
                    <a:pt x="338" y="18341"/>
                  </a:moveTo>
                  <a:cubicBezTo>
                    <a:pt x="459" y="18341"/>
                    <a:pt x="559" y="18440"/>
                    <a:pt x="559" y="18562"/>
                  </a:cubicBezTo>
                  <a:cubicBezTo>
                    <a:pt x="559" y="18683"/>
                    <a:pt x="459" y="18782"/>
                    <a:pt x="338" y="18782"/>
                  </a:cubicBezTo>
                  <a:cubicBezTo>
                    <a:pt x="216" y="18782"/>
                    <a:pt x="117" y="18683"/>
                    <a:pt x="117" y="18562"/>
                  </a:cubicBezTo>
                  <a:cubicBezTo>
                    <a:pt x="117" y="18440"/>
                    <a:pt x="216" y="18341"/>
                    <a:pt x="338" y="18341"/>
                  </a:cubicBezTo>
                  <a:close/>
                  <a:moveTo>
                    <a:pt x="7051" y="0"/>
                  </a:moveTo>
                  <a:lnTo>
                    <a:pt x="5202" y="1863"/>
                  </a:lnTo>
                  <a:lnTo>
                    <a:pt x="5202" y="8196"/>
                  </a:lnTo>
                  <a:lnTo>
                    <a:pt x="280" y="13154"/>
                  </a:lnTo>
                  <a:lnTo>
                    <a:pt x="280" y="18228"/>
                  </a:lnTo>
                  <a:cubicBezTo>
                    <a:pt x="120" y="18258"/>
                    <a:pt x="1" y="18396"/>
                    <a:pt x="1" y="18562"/>
                  </a:cubicBezTo>
                  <a:cubicBezTo>
                    <a:pt x="1" y="18749"/>
                    <a:pt x="153" y="18901"/>
                    <a:pt x="338" y="18901"/>
                  </a:cubicBezTo>
                  <a:cubicBezTo>
                    <a:pt x="525" y="18901"/>
                    <a:pt x="677" y="18749"/>
                    <a:pt x="677" y="18562"/>
                  </a:cubicBezTo>
                  <a:cubicBezTo>
                    <a:pt x="677" y="18396"/>
                    <a:pt x="556" y="18258"/>
                    <a:pt x="398" y="18228"/>
                  </a:cubicBezTo>
                  <a:lnTo>
                    <a:pt x="398" y="13201"/>
                  </a:lnTo>
                  <a:lnTo>
                    <a:pt x="5318" y="8243"/>
                  </a:lnTo>
                  <a:lnTo>
                    <a:pt x="5318" y="1913"/>
                  </a:lnTo>
                  <a:lnTo>
                    <a:pt x="7101" y="116"/>
                  </a:lnTo>
                  <a:lnTo>
                    <a:pt x="11896" y="116"/>
                  </a:lnTo>
                  <a:lnTo>
                    <a:pt x="11896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4" name="Google Shape;4204;p41"/>
            <p:cNvSpPr/>
            <p:nvPr/>
          </p:nvSpPr>
          <p:spPr>
            <a:xfrm>
              <a:off x="2425675" y="990525"/>
              <a:ext cx="16925" cy="200575"/>
            </a:xfrm>
            <a:custGeom>
              <a:avLst/>
              <a:gdLst/>
              <a:ahLst/>
              <a:cxnLst/>
              <a:rect l="l" t="t" r="r" b="b"/>
              <a:pathLst>
                <a:path w="677" h="8023" extrusionOk="0">
                  <a:moveTo>
                    <a:pt x="337" y="7465"/>
                  </a:moveTo>
                  <a:cubicBezTo>
                    <a:pt x="458" y="7465"/>
                    <a:pt x="558" y="7564"/>
                    <a:pt x="558" y="7685"/>
                  </a:cubicBezTo>
                  <a:cubicBezTo>
                    <a:pt x="558" y="7807"/>
                    <a:pt x="458" y="7906"/>
                    <a:pt x="337" y="7906"/>
                  </a:cubicBezTo>
                  <a:cubicBezTo>
                    <a:pt x="216" y="7906"/>
                    <a:pt x="116" y="7807"/>
                    <a:pt x="116" y="7685"/>
                  </a:cubicBezTo>
                  <a:cubicBezTo>
                    <a:pt x="116" y="7564"/>
                    <a:pt x="216" y="7465"/>
                    <a:pt x="337" y="7465"/>
                  </a:cubicBezTo>
                  <a:close/>
                  <a:moveTo>
                    <a:pt x="279" y="0"/>
                  </a:moveTo>
                  <a:lnTo>
                    <a:pt x="279" y="7351"/>
                  </a:lnTo>
                  <a:cubicBezTo>
                    <a:pt x="122" y="7379"/>
                    <a:pt x="0" y="7517"/>
                    <a:pt x="0" y="7685"/>
                  </a:cubicBezTo>
                  <a:cubicBezTo>
                    <a:pt x="0" y="7870"/>
                    <a:pt x="149" y="8022"/>
                    <a:pt x="337" y="8022"/>
                  </a:cubicBezTo>
                  <a:cubicBezTo>
                    <a:pt x="525" y="8022"/>
                    <a:pt x="677" y="7870"/>
                    <a:pt x="677" y="7685"/>
                  </a:cubicBezTo>
                  <a:cubicBezTo>
                    <a:pt x="677" y="7520"/>
                    <a:pt x="555" y="7382"/>
                    <a:pt x="398" y="7351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5" name="Google Shape;4205;p41"/>
            <p:cNvSpPr/>
            <p:nvPr/>
          </p:nvSpPr>
          <p:spPr>
            <a:xfrm>
              <a:off x="2664875" y="1345800"/>
              <a:ext cx="321000" cy="519675"/>
            </a:xfrm>
            <a:custGeom>
              <a:avLst/>
              <a:gdLst/>
              <a:ahLst/>
              <a:cxnLst/>
              <a:rect l="l" t="t" r="r" b="b"/>
              <a:pathLst>
                <a:path w="12840" h="20787" extrusionOk="0">
                  <a:moveTo>
                    <a:pt x="340" y="20229"/>
                  </a:moveTo>
                  <a:cubicBezTo>
                    <a:pt x="461" y="20229"/>
                    <a:pt x="560" y="20329"/>
                    <a:pt x="560" y="20450"/>
                  </a:cubicBezTo>
                  <a:cubicBezTo>
                    <a:pt x="560" y="20571"/>
                    <a:pt x="461" y="20668"/>
                    <a:pt x="340" y="20668"/>
                  </a:cubicBezTo>
                  <a:cubicBezTo>
                    <a:pt x="218" y="20668"/>
                    <a:pt x="119" y="20571"/>
                    <a:pt x="119" y="20450"/>
                  </a:cubicBezTo>
                  <a:cubicBezTo>
                    <a:pt x="119" y="20329"/>
                    <a:pt x="218" y="20229"/>
                    <a:pt x="340" y="20229"/>
                  </a:cubicBezTo>
                  <a:close/>
                  <a:moveTo>
                    <a:pt x="7685" y="0"/>
                  </a:moveTo>
                  <a:lnTo>
                    <a:pt x="5201" y="2501"/>
                  </a:lnTo>
                  <a:lnTo>
                    <a:pt x="5201" y="8834"/>
                  </a:lnTo>
                  <a:lnTo>
                    <a:pt x="279" y="13792"/>
                  </a:lnTo>
                  <a:lnTo>
                    <a:pt x="279" y="20116"/>
                  </a:lnTo>
                  <a:cubicBezTo>
                    <a:pt x="122" y="20144"/>
                    <a:pt x="0" y="20282"/>
                    <a:pt x="0" y="20450"/>
                  </a:cubicBezTo>
                  <a:cubicBezTo>
                    <a:pt x="0" y="20635"/>
                    <a:pt x="152" y="20787"/>
                    <a:pt x="340" y="20787"/>
                  </a:cubicBezTo>
                  <a:cubicBezTo>
                    <a:pt x="525" y="20787"/>
                    <a:pt x="676" y="20635"/>
                    <a:pt x="676" y="20450"/>
                  </a:cubicBezTo>
                  <a:cubicBezTo>
                    <a:pt x="676" y="20282"/>
                    <a:pt x="555" y="20144"/>
                    <a:pt x="398" y="20116"/>
                  </a:cubicBezTo>
                  <a:lnTo>
                    <a:pt x="398" y="13839"/>
                  </a:lnTo>
                  <a:lnTo>
                    <a:pt x="5320" y="8881"/>
                  </a:lnTo>
                  <a:lnTo>
                    <a:pt x="5320" y="2551"/>
                  </a:lnTo>
                  <a:lnTo>
                    <a:pt x="7732" y="119"/>
                  </a:lnTo>
                  <a:lnTo>
                    <a:pt x="12839" y="119"/>
                  </a:lnTo>
                  <a:lnTo>
                    <a:pt x="12839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6" name="Google Shape;4206;p41"/>
            <p:cNvSpPr/>
            <p:nvPr/>
          </p:nvSpPr>
          <p:spPr>
            <a:xfrm>
              <a:off x="2449000" y="990525"/>
              <a:ext cx="16925" cy="223825"/>
            </a:xfrm>
            <a:custGeom>
              <a:avLst/>
              <a:gdLst/>
              <a:ahLst/>
              <a:cxnLst/>
              <a:rect l="l" t="t" r="r" b="b"/>
              <a:pathLst>
                <a:path w="677" h="8953" extrusionOk="0">
                  <a:moveTo>
                    <a:pt x="340" y="8392"/>
                  </a:moveTo>
                  <a:cubicBezTo>
                    <a:pt x="461" y="8392"/>
                    <a:pt x="561" y="8491"/>
                    <a:pt x="561" y="8613"/>
                  </a:cubicBezTo>
                  <a:cubicBezTo>
                    <a:pt x="561" y="8734"/>
                    <a:pt x="461" y="8834"/>
                    <a:pt x="340" y="8834"/>
                  </a:cubicBezTo>
                  <a:cubicBezTo>
                    <a:pt x="218" y="8834"/>
                    <a:pt x="119" y="8734"/>
                    <a:pt x="119" y="8613"/>
                  </a:cubicBezTo>
                  <a:cubicBezTo>
                    <a:pt x="119" y="8491"/>
                    <a:pt x="218" y="8392"/>
                    <a:pt x="340" y="8392"/>
                  </a:cubicBezTo>
                  <a:close/>
                  <a:moveTo>
                    <a:pt x="279" y="0"/>
                  </a:moveTo>
                  <a:lnTo>
                    <a:pt x="279" y="8279"/>
                  </a:lnTo>
                  <a:cubicBezTo>
                    <a:pt x="122" y="8307"/>
                    <a:pt x="0" y="8445"/>
                    <a:pt x="0" y="8613"/>
                  </a:cubicBezTo>
                  <a:cubicBezTo>
                    <a:pt x="0" y="8801"/>
                    <a:pt x="152" y="8952"/>
                    <a:pt x="340" y="8952"/>
                  </a:cubicBezTo>
                  <a:cubicBezTo>
                    <a:pt x="525" y="8952"/>
                    <a:pt x="677" y="8801"/>
                    <a:pt x="677" y="8613"/>
                  </a:cubicBezTo>
                  <a:cubicBezTo>
                    <a:pt x="677" y="8447"/>
                    <a:pt x="555" y="8309"/>
                    <a:pt x="398" y="8282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7" name="Google Shape;4207;p41"/>
            <p:cNvSpPr/>
            <p:nvPr/>
          </p:nvSpPr>
          <p:spPr>
            <a:xfrm>
              <a:off x="2729175" y="1591350"/>
              <a:ext cx="290575" cy="188775"/>
            </a:xfrm>
            <a:custGeom>
              <a:avLst/>
              <a:gdLst/>
              <a:ahLst/>
              <a:cxnLst/>
              <a:rect l="l" t="t" r="r" b="b"/>
              <a:pathLst>
                <a:path w="11623" h="7551" extrusionOk="0">
                  <a:moveTo>
                    <a:pt x="340" y="6990"/>
                  </a:moveTo>
                  <a:cubicBezTo>
                    <a:pt x="462" y="6990"/>
                    <a:pt x="561" y="7089"/>
                    <a:pt x="561" y="7210"/>
                  </a:cubicBezTo>
                  <a:cubicBezTo>
                    <a:pt x="561" y="7332"/>
                    <a:pt x="462" y="7431"/>
                    <a:pt x="340" y="7431"/>
                  </a:cubicBezTo>
                  <a:cubicBezTo>
                    <a:pt x="219" y="7431"/>
                    <a:pt x="120" y="7332"/>
                    <a:pt x="120" y="7210"/>
                  </a:cubicBezTo>
                  <a:cubicBezTo>
                    <a:pt x="120" y="7089"/>
                    <a:pt x="219" y="6990"/>
                    <a:pt x="340" y="6990"/>
                  </a:cubicBezTo>
                  <a:close/>
                  <a:moveTo>
                    <a:pt x="11540" y="0"/>
                  </a:moveTo>
                  <a:lnTo>
                    <a:pt x="4440" y="7153"/>
                  </a:lnTo>
                  <a:lnTo>
                    <a:pt x="672" y="7153"/>
                  </a:lnTo>
                  <a:cubicBezTo>
                    <a:pt x="644" y="6995"/>
                    <a:pt x="506" y="6874"/>
                    <a:pt x="340" y="6874"/>
                  </a:cubicBezTo>
                  <a:cubicBezTo>
                    <a:pt x="153" y="6874"/>
                    <a:pt x="1" y="7026"/>
                    <a:pt x="1" y="7210"/>
                  </a:cubicBezTo>
                  <a:cubicBezTo>
                    <a:pt x="1" y="7398"/>
                    <a:pt x="153" y="7550"/>
                    <a:pt x="340" y="7550"/>
                  </a:cubicBezTo>
                  <a:cubicBezTo>
                    <a:pt x="506" y="7550"/>
                    <a:pt x="644" y="7429"/>
                    <a:pt x="672" y="7271"/>
                  </a:cubicBezTo>
                  <a:lnTo>
                    <a:pt x="4489" y="7271"/>
                  </a:lnTo>
                  <a:lnTo>
                    <a:pt x="11623" y="83"/>
                  </a:lnTo>
                  <a:lnTo>
                    <a:pt x="11540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8" name="Google Shape;4208;p41"/>
            <p:cNvSpPr/>
            <p:nvPr/>
          </p:nvSpPr>
          <p:spPr>
            <a:xfrm>
              <a:off x="2509525" y="995475"/>
              <a:ext cx="2925" cy="79675"/>
            </a:xfrm>
            <a:custGeom>
              <a:avLst/>
              <a:gdLst/>
              <a:ahLst/>
              <a:cxnLst/>
              <a:rect l="l" t="t" r="r" b="b"/>
              <a:pathLst>
                <a:path w="117" h="3187" extrusionOk="0">
                  <a:moveTo>
                    <a:pt x="0" y="1"/>
                  </a:moveTo>
                  <a:lnTo>
                    <a:pt x="0" y="3187"/>
                  </a:lnTo>
                  <a:lnTo>
                    <a:pt x="116" y="3187"/>
                  </a:lnTo>
                  <a:lnTo>
                    <a:pt x="116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9" name="Google Shape;4209;p41"/>
            <p:cNvSpPr/>
            <p:nvPr/>
          </p:nvSpPr>
          <p:spPr>
            <a:xfrm>
              <a:off x="2924150" y="920275"/>
              <a:ext cx="16925" cy="305050"/>
            </a:xfrm>
            <a:custGeom>
              <a:avLst/>
              <a:gdLst/>
              <a:ahLst/>
              <a:cxnLst/>
              <a:rect l="l" t="t" r="r" b="b"/>
              <a:pathLst>
                <a:path w="677" h="12202" extrusionOk="0">
                  <a:moveTo>
                    <a:pt x="337" y="11644"/>
                  </a:moveTo>
                  <a:cubicBezTo>
                    <a:pt x="459" y="11644"/>
                    <a:pt x="558" y="11743"/>
                    <a:pt x="558" y="11865"/>
                  </a:cubicBezTo>
                  <a:cubicBezTo>
                    <a:pt x="558" y="11983"/>
                    <a:pt x="459" y="12083"/>
                    <a:pt x="337" y="12083"/>
                  </a:cubicBezTo>
                  <a:cubicBezTo>
                    <a:pt x="216" y="12083"/>
                    <a:pt x="116" y="11983"/>
                    <a:pt x="116" y="11865"/>
                  </a:cubicBezTo>
                  <a:cubicBezTo>
                    <a:pt x="116" y="11740"/>
                    <a:pt x="216" y="11644"/>
                    <a:pt x="337" y="11644"/>
                  </a:cubicBezTo>
                  <a:close/>
                  <a:moveTo>
                    <a:pt x="279" y="0"/>
                  </a:moveTo>
                  <a:lnTo>
                    <a:pt x="279" y="11531"/>
                  </a:lnTo>
                  <a:cubicBezTo>
                    <a:pt x="122" y="11558"/>
                    <a:pt x="0" y="11696"/>
                    <a:pt x="0" y="11862"/>
                  </a:cubicBezTo>
                  <a:cubicBezTo>
                    <a:pt x="0" y="12050"/>
                    <a:pt x="152" y="12201"/>
                    <a:pt x="337" y="12201"/>
                  </a:cubicBezTo>
                  <a:cubicBezTo>
                    <a:pt x="525" y="12201"/>
                    <a:pt x="677" y="12050"/>
                    <a:pt x="677" y="11865"/>
                  </a:cubicBezTo>
                  <a:cubicBezTo>
                    <a:pt x="677" y="11696"/>
                    <a:pt x="555" y="11558"/>
                    <a:pt x="398" y="11531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0" name="Google Shape;4210;p41"/>
            <p:cNvSpPr/>
            <p:nvPr/>
          </p:nvSpPr>
          <p:spPr>
            <a:xfrm>
              <a:off x="2922700" y="1256975"/>
              <a:ext cx="19825" cy="19825"/>
            </a:xfrm>
            <a:custGeom>
              <a:avLst/>
              <a:gdLst/>
              <a:ahLst/>
              <a:cxnLst/>
              <a:rect l="l" t="t" r="r" b="b"/>
              <a:pathLst>
                <a:path w="793" h="793" extrusionOk="0">
                  <a:moveTo>
                    <a:pt x="395" y="0"/>
                  </a:moveTo>
                  <a:cubicBezTo>
                    <a:pt x="177" y="0"/>
                    <a:pt x="0" y="177"/>
                    <a:pt x="0" y="398"/>
                  </a:cubicBezTo>
                  <a:cubicBezTo>
                    <a:pt x="0" y="616"/>
                    <a:pt x="177" y="793"/>
                    <a:pt x="395" y="793"/>
                  </a:cubicBezTo>
                  <a:cubicBezTo>
                    <a:pt x="613" y="793"/>
                    <a:pt x="793" y="616"/>
                    <a:pt x="793" y="398"/>
                  </a:cubicBezTo>
                  <a:cubicBezTo>
                    <a:pt x="793" y="177"/>
                    <a:pt x="613" y="0"/>
                    <a:pt x="395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1" name="Google Shape;4211;p41"/>
            <p:cNvSpPr/>
            <p:nvPr/>
          </p:nvSpPr>
          <p:spPr>
            <a:xfrm>
              <a:off x="2540425" y="988450"/>
              <a:ext cx="61950" cy="148050"/>
            </a:xfrm>
            <a:custGeom>
              <a:avLst/>
              <a:gdLst/>
              <a:ahLst/>
              <a:cxnLst/>
              <a:rect l="l" t="t" r="r" b="b"/>
              <a:pathLst>
                <a:path w="2478" h="5922" extrusionOk="0">
                  <a:moveTo>
                    <a:pt x="332" y="0"/>
                  </a:moveTo>
                  <a:lnTo>
                    <a:pt x="1" y="337"/>
                  </a:lnTo>
                  <a:lnTo>
                    <a:pt x="1845" y="2167"/>
                  </a:lnTo>
                  <a:lnTo>
                    <a:pt x="1845" y="5212"/>
                  </a:lnTo>
                  <a:cubicBezTo>
                    <a:pt x="1748" y="5284"/>
                    <a:pt x="1685" y="5397"/>
                    <a:pt x="1685" y="5527"/>
                  </a:cubicBezTo>
                  <a:cubicBezTo>
                    <a:pt x="1685" y="5745"/>
                    <a:pt x="1861" y="5922"/>
                    <a:pt x="2080" y="5922"/>
                  </a:cubicBezTo>
                  <a:cubicBezTo>
                    <a:pt x="2300" y="5922"/>
                    <a:pt x="2477" y="5745"/>
                    <a:pt x="2477" y="5527"/>
                  </a:cubicBezTo>
                  <a:cubicBezTo>
                    <a:pt x="2477" y="5397"/>
                    <a:pt x="2414" y="5284"/>
                    <a:pt x="2317" y="5212"/>
                  </a:cubicBezTo>
                  <a:lnTo>
                    <a:pt x="2317" y="1971"/>
                  </a:lnTo>
                  <a:lnTo>
                    <a:pt x="332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2" name="Google Shape;4212;p41"/>
            <p:cNvSpPr/>
            <p:nvPr/>
          </p:nvSpPr>
          <p:spPr>
            <a:xfrm>
              <a:off x="2653900" y="991625"/>
              <a:ext cx="102975" cy="318925"/>
            </a:xfrm>
            <a:custGeom>
              <a:avLst/>
              <a:gdLst/>
              <a:ahLst/>
              <a:cxnLst/>
              <a:rect l="l" t="t" r="r" b="b"/>
              <a:pathLst>
                <a:path w="4119" h="12757" extrusionOk="0">
                  <a:moveTo>
                    <a:pt x="2004" y="0"/>
                  </a:moveTo>
                  <a:lnTo>
                    <a:pt x="1921" y="83"/>
                  </a:lnTo>
                  <a:lnTo>
                    <a:pt x="4003" y="2148"/>
                  </a:lnTo>
                  <a:lnTo>
                    <a:pt x="4003" y="8227"/>
                  </a:lnTo>
                  <a:lnTo>
                    <a:pt x="17" y="12229"/>
                  </a:lnTo>
                  <a:lnTo>
                    <a:pt x="0" y="12246"/>
                  </a:lnTo>
                  <a:lnTo>
                    <a:pt x="0" y="12757"/>
                  </a:lnTo>
                  <a:lnTo>
                    <a:pt x="119" y="12757"/>
                  </a:lnTo>
                  <a:lnTo>
                    <a:pt x="119" y="12296"/>
                  </a:lnTo>
                  <a:lnTo>
                    <a:pt x="4102" y="8293"/>
                  </a:lnTo>
                  <a:lnTo>
                    <a:pt x="4119" y="8276"/>
                  </a:lnTo>
                  <a:lnTo>
                    <a:pt x="4119" y="2098"/>
                  </a:lnTo>
                  <a:lnTo>
                    <a:pt x="2004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3" name="Google Shape;4213;p41"/>
            <p:cNvSpPr/>
            <p:nvPr/>
          </p:nvSpPr>
          <p:spPr>
            <a:xfrm>
              <a:off x="2509575" y="1544750"/>
              <a:ext cx="229150" cy="477175"/>
            </a:xfrm>
            <a:custGeom>
              <a:avLst/>
              <a:gdLst/>
              <a:ahLst/>
              <a:cxnLst/>
              <a:rect l="l" t="t" r="r" b="b"/>
              <a:pathLst>
                <a:path w="9166" h="19087" extrusionOk="0">
                  <a:moveTo>
                    <a:pt x="341" y="18526"/>
                  </a:moveTo>
                  <a:cubicBezTo>
                    <a:pt x="462" y="18526"/>
                    <a:pt x="561" y="18626"/>
                    <a:pt x="561" y="18747"/>
                  </a:cubicBezTo>
                  <a:cubicBezTo>
                    <a:pt x="561" y="18869"/>
                    <a:pt x="462" y="18968"/>
                    <a:pt x="341" y="18968"/>
                  </a:cubicBezTo>
                  <a:cubicBezTo>
                    <a:pt x="219" y="18968"/>
                    <a:pt x="120" y="18869"/>
                    <a:pt x="120" y="18747"/>
                  </a:cubicBezTo>
                  <a:cubicBezTo>
                    <a:pt x="120" y="18626"/>
                    <a:pt x="219" y="18526"/>
                    <a:pt x="341" y="18526"/>
                  </a:cubicBezTo>
                  <a:close/>
                  <a:moveTo>
                    <a:pt x="9083" y="1"/>
                  </a:moveTo>
                  <a:lnTo>
                    <a:pt x="4172" y="4945"/>
                  </a:lnTo>
                  <a:lnTo>
                    <a:pt x="4172" y="14803"/>
                  </a:lnTo>
                  <a:lnTo>
                    <a:pt x="534" y="18468"/>
                  </a:lnTo>
                  <a:cubicBezTo>
                    <a:pt x="479" y="18433"/>
                    <a:pt x="412" y="18408"/>
                    <a:pt x="341" y="18408"/>
                  </a:cubicBezTo>
                  <a:cubicBezTo>
                    <a:pt x="153" y="18408"/>
                    <a:pt x="1" y="18560"/>
                    <a:pt x="1" y="18747"/>
                  </a:cubicBezTo>
                  <a:cubicBezTo>
                    <a:pt x="1" y="18935"/>
                    <a:pt x="153" y="19087"/>
                    <a:pt x="341" y="19087"/>
                  </a:cubicBezTo>
                  <a:cubicBezTo>
                    <a:pt x="528" y="19087"/>
                    <a:pt x="680" y="18935"/>
                    <a:pt x="680" y="18747"/>
                  </a:cubicBezTo>
                  <a:cubicBezTo>
                    <a:pt x="680" y="18675"/>
                    <a:pt x="655" y="18609"/>
                    <a:pt x="617" y="18551"/>
                  </a:cubicBezTo>
                  <a:lnTo>
                    <a:pt x="4291" y="14849"/>
                  </a:lnTo>
                  <a:lnTo>
                    <a:pt x="4291" y="4994"/>
                  </a:lnTo>
                  <a:lnTo>
                    <a:pt x="9166" y="84"/>
                  </a:lnTo>
                  <a:lnTo>
                    <a:pt x="9083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4" name="Google Shape;4214;p41"/>
            <p:cNvSpPr/>
            <p:nvPr/>
          </p:nvSpPr>
          <p:spPr>
            <a:xfrm>
              <a:off x="2495850" y="1043600"/>
              <a:ext cx="244675" cy="458250"/>
            </a:xfrm>
            <a:custGeom>
              <a:avLst/>
              <a:gdLst/>
              <a:ahLst/>
              <a:cxnLst/>
              <a:rect l="l" t="t" r="r" b="b"/>
              <a:pathLst>
                <a:path w="9787" h="18330" extrusionOk="0">
                  <a:moveTo>
                    <a:pt x="9447" y="119"/>
                  </a:moveTo>
                  <a:cubicBezTo>
                    <a:pt x="9569" y="119"/>
                    <a:pt x="9668" y="218"/>
                    <a:pt x="9668" y="340"/>
                  </a:cubicBezTo>
                  <a:cubicBezTo>
                    <a:pt x="9668" y="461"/>
                    <a:pt x="9569" y="560"/>
                    <a:pt x="9447" y="560"/>
                  </a:cubicBezTo>
                  <a:cubicBezTo>
                    <a:pt x="9326" y="560"/>
                    <a:pt x="9229" y="461"/>
                    <a:pt x="9229" y="340"/>
                  </a:cubicBezTo>
                  <a:cubicBezTo>
                    <a:pt x="9229" y="218"/>
                    <a:pt x="9326" y="119"/>
                    <a:pt x="9447" y="119"/>
                  </a:cubicBezTo>
                  <a:close/>
                  <a:moveTo>
                    <a:pt x="337" y="17772"/>
                  </a:moveTo>
                  <a:cubicBezTo>
                    <a:pt x="459" y="17772"/>
                    <a:pt x="558" y="17871"/>
                    <a:pt x="558" y="17993"/>
                  </a:cubicBezTo>
                  <a:cubicBezTo>
                    <a:pt x="558" y="18114"/>
                    <a:pt x="459" y="18214"/>
                    <a:pt x="337" y="18214"/>
                  </a:cubicBezTo>
                  <a:cubicBezTo>
                    <a:pt x="216" y="18214"/>
                    <a:pt x="117" y="18114"/>
                    <a:pt x="117" y="17993"/>
                  </a:cubicBezTo>
                  <a:cubicBezTo>
                    <a:pt x="117" y="17871"/>
                    <a:pt x="216" y="17772"/>
                    <a:pt x="337" y="17772"/>
                  </a:cubicBezTo>
                  <a:close/>
                  <a:moveTo>
                    <a:pt x="9447" y="0"/>
                  </a:moveTo>
                  <a:cubicBezTo>
                    <a:pt x="9262" y="0"/>
                    <a:pt x="9110" y="152"/>
                    <a:pt x="9110" y="340"/>
                  </a:cubicBezTo>
                  <a:cubicBezTo>
                    <a:pt x="9110" y="505"/>
                    <a:pt x="9232" y="643"/>
                    <a:pt x="9389" y="671"/>
                  </a:cubicBezTo>
                  <a:lnTo>
                    <a:pt x="9389" y="5855"/>
                  </a:lnTo>
                  <a:lnTo>
                    <a:pt x="5386" y="9872"/>
                  </a:lnTo>
                  <a:lnTo>
                    <a:pt x="5386" y="10929"/>
                  </a:lnTo>
                  <a:lnTo>
                    <a:pt x="1444" y="14887"/>
                  </a:lnTo>
                  <a:lnTo>
                    <a:pt x="1428" y="14904"/>
                  </a:lnTo>
                  <a:lnTo>
                    <a:pt x="1428" y="16817"/>
                  </a:lnTo>
                  <a:lnTo>
                    <a:pt x="531" y="17717"/>
                  </a:lnTo>
                  <a:cubicBezTo>
                    <a:pt x="475" y="17678"/>
                    <a:pt x="409" y="17653"/>
                    <a:pt x="337" y="17653"/>
                  </a:cubicBezTo>
                  <a:cubicBezTo>
                    <a:pt x="152" y="17653"/>
                    <a:pt x="1" y="17805"/>
                    <a:pt x="1" y="17993"/>
                  </a:cubicBezTo>
                  <a:cubicBezTo>
                    <a:pt x="1" y="18181"/>
                    <a:pt x="152" y="18330"/>
                    <a:pt x="337" y="18330"/>
                  </a:cubicBezTo>
                  <a:cubicBezTo>
                    <a:pt x="525" y="18330"/>
                    <a:pt x="677" y="18178"/>
                    <a:pt x="677" y="17993"/>
                  </a:cubicBezTo>
                  <a:cubicBezTo>
                    <a:pt x="677" y="17921"/>
                    <a:pt x="655" y="17855"/>
                    <a:pt x="613" y="17800"/>
                  </a:cubicBezTo>
                  <a:lnTo>
                    <a:pt x="1544" y="16864"/>
                  </a:lnTo>
                  <a:lnTo>
                    <a:pt x="1544" y="14954"/>
                  </a:lnTo>
                  <a:lnTo>
                    <a:pt x="5489" y="10995"/>
                  </a:lnTo>
                  <a:lnTo>
                    <a:pt x="5505" y="10976"/>
                  </a:lnTo>
                  <a:lnTo>
                    <a:pt x="5505" y="9921"/>
                  </a:lnTo>
                  <a:lnTo>
                    <a:pt x="9508" y="5902"/>
                  </a:lnTo>
                  <a:lnTo>
                    <a:pt x="9508" y="671"/>
                  </a:lnTo>
                  <a:cubicBezTo>
                    <a:pt x="9665" y="643"/>
                    <a:pt x="9787" y="505"/>
                    <a:pt x="9787" y="340"/>
                  </a:cubicBezTo>
                  <a:cubicBezTo>
                    <a:pt x="9787" y="152"/>
                    <a:pt x="9635" y="0"/>
                    <a:pt x="9447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5" name="Google Shape;4215;p41"/>
            <p:cNvSpPr/>
            <p:nvPr/>
          </p:nvSpPr>
          <p:spPr>
            <a:xfrm>
              <a:off x="2877425" y="920275"/>
              <a:ext cx="16925" cy="305050"/>
            </a:xfrm>
            <a:custGeom>
              <a:avLst/>
              <a:gdLst/>
              <a:ahLst/>
              <a:cxnLst/>
              <a:rect l="l" t="t" r="r" b="b"/>
              <a:pathLst>
                <a:path w="677" h="12202" extrusionOk="0">
                  <a:moveTo>
                    <a:pt x="337" y="11644"/>
                  </a:moveTo>
                  <a:cubicBezTo>
                    <a:pt x="459" y="11644"/>
                    <a:pt x="558" y="11743"/>
                    <a:pt x="558" y="11865"/>
                  </a:cubicBezTo>
                  <a:cubicBezTo>
                    <a:pt x="558" y="11983"/>
                    <a:pt x="459" y="12083"/>
                    <a:pt x="337" y="12083"/>
                  </a:cubicBezTo>
                  <a:cubicBezTo>
                    <a:pt x="216" y="12083"/>
                    <a:pt x="116" y="11983"/>
                    <a:pt x="116" y="11865"/>
                  </a:cubicBezTo>
                  <a:cubicBezTo>
                    <a:pt x="116" y="11740"/>
                    <a:pt x="216" y="11644"/>
                    <a:pt x="337" y="11644"/>
                  </a:cubicBezTo>
                  <a:close/>
                  <a:moveTo>
                    <a:pt x="279" y="0"/>
                  </a:moveTo>
                  <a:lnTo>
                    <a:pt x="279" y="11531"/>
                  </a:lnTo>
                  <a:cubicBezTo>
                    <a:pt x="122" y="11558"/>
                    <a:pt x="0" y="11696"/>
                    <a:pt x="0" y="11862"/>
                  </a:cubicBezTo>
                  <a:cubicBezTo>
                    <a:pt x="0" y="12050"/>
                    <a:pt x="152" y="12201"/>
                    <a:pt x="337" y="12201"/>
                  </a:cubicBezTo>
                  <a:cubicBezTo>
                    <a:pt x="525" y="12201"/>
                    <a:pt x="677" y="12050"/>
                    <a:pt x="677" y="11865"/>
                  </a:cubicBezTo>
                  <a:cubicBezTo>
                    <a:pt x="677" y="11696"/>
                    <a:pt x="555" y="11558"/>
                    <a:pt x="398" y="11531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6" name="Google Shape;4216;p41"/>
            <p:cNvSpPr/>
            <p:nvPr/>
          </p:nvSpPr>
          <p:spPr>
            <a:xfrm>
              <a:off x="2641875" y="1322475"/>
              <a:ext cx="344050" cy="566200"/>
            </a:xfrm>
            <a:custGeom>
              <a:avLst/>
              <a:gdLst/>
              <a:ahLst/>
              <a:cxnLst/>
              <a:rect l="l" t="t" r="r" b="b"/>
              <a:pathLst>
                <a:path w="13762" h="22648" extrusionOk="0">
                  <a:moveTo>
                    <a:pt x="340" y="22087"/>
                  </a:moveTo>
                  <a:cubicBezTo>
                    <a:pt x="462" y="22087"/>
                    <a:pt x="561" y="22186"/>
                    <a:pt x="561" y="22308"/>
                  </a:cubicBezTo>
                  <a:cubicBezTo>
                    <a:pt x="561" y="22429"/>
                    <a:pt x="462" y="22529"/>
                    <a:pt x="340" y="22529"/>
                  </a:cubicBezTo>
                  <a:cubicBezTo>
                    <a:pt x="219" y="22529"/>
                    <a:pt x="120" y="22429"/>
                    <a:pt x="120" y="22308"/>
                  </a:cubicBezTo>
                  <a:cubicBezTo>
                    <a:pt x="120" y="22186"/>
                    <a:pt x="219" y="22087"/>
                    <a:pt x="340" y="22087"/>
                  </a:cubicBezTo>
                  <a:close/>
                  <a:moveTo>
                    <a:pt x="8327" y="0"/>
                  </a:moveTo>
                  <a:lnTo>
                    <a:pt x="5202" y="3144"/>
                  </a:lnTo>
                  <a:lnTo>
                    <a:pt x="5202" y="9477"/>
                  </a:lnTo>
                  <a:lnTo>
                    <a:pt x="280" y="14435"/>
                  </a:lnTo>
                  <a:lnTo>
                    <a:pt x="280" y="21976"/>
                  </a:lnTo>
                  <a:cubicBezTo>
                    <a:pt x="122" y="22004"/>
                    <a:pt x="1" y="22142"/>
                    <a:pt x="1" y="22308"/>
                  </a:cubicBezTo>
                  <a:cubicBezTo>
                    <a:pt x="1" y="22495"/>
                    <a:pt x="153" y="22647"/>
                    <a:pt x="340" y="22647"/>
                  </a:cubicBezTo>
                  <a:cubicBezTo>
                    <a:pt x="525" y="22647"/>
                    <a:pt x="677" y="22495"/>
                    <a:pt x="677" y="22308"/>
                  </a:cubicBezTo>
                  <a:cubicBezTo>
                    <a:pt x="677" y="22142"/>
                    <a:pt x="556" y="22004"/>
                    <a:pt x="398" y="21976"/>
                  </a:cubicBezTo>
                  <a:lnTo>
                    <a:pt x="398" y="14482"/>
                  </a:lnTo>
                  <a:lnTo>
                    <a:pt x="5320" y="9524"/>
                  </a:lnTo>
                  <a:lnTo>
                    <a:pt x="5320" y="3194"/>
                  </a:lnTo>
                  <a:lnTo>
                    <a:pt x="8373" y="116"/>
                  </a:lnTo>
                  <a:lnTo>
                    <a:pt x="13762" y="116"/>
                  </a:lnTo>
                  <a:lnTo>
                    <a:pt x="13762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7" name="Google Shape;4217;p41"/>
            <p:cNvSpPr/>
            <p:nvPr/>
          </p:nvSpPr>
          <p:spPr>
            <a:xfrm>
              <a:off x="2875975" y="1256975"/>
              <a:ext cx="19825" cy="19825"/>
            </a:xfrm>
            <a:custGeom>
              <a:avLst/>
              <a:gdLst/>
              <a:ahLst/>
              <a:cxnLst/>
              <a:rect l="l" t="t" r="r" b="b"/>
              <a:pathLst>
                <a:path w="793" h="793" extrusionOk="0">
                  <a:moveTo>
                    <a:pt x="395" y="0"/>
                  </a:moveTo>
                  <a:cubicBezTo>
                    <a:pt x="177" y="0"/>
                    <a:pt x="0" y="177"/>
                    <a:pt x="0" y="398"/>
                  </a:cubicBezTo>
                  <a:cubicBezTo>
                    <a:pt x="0" y="616"/>
                    <a:pt x="177" y="793"/>
                    <a:pt x="395" y="793"/>
                  </a:cubicBezTo>
                  <a:cubicBezTo>
                    <a:pt x="613" y="793"/>
                    <a:pt x="793" y="616"/>
                    <a:pt x="793" y="398"/>
                  </a:cubicBezTo>
                  <a:cubicBezTo>
                    <a:pt x="793" y="177"/>
                    <a:pt x="613" y="0"/>
                    <a:pt x="395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8" name="Google Shape;4218;p41"/>
            <p:cNvSpPr/>
            <p:nvPr/>
          </p:nvSpPr>
          <p:spPr>
            <a:xfrm>
              <a:off x="2900750" y="920275"/>
              <a:ext cx="16925" cy="305050"/>
            </a:xfrm>
            <a:custGeom>
              <a:avLst/>
              <a:gdLst/>
              <a:ahLst/>
              <a:cxnLst/>
              <a:rect l="l" t="t" r="r" b="b"/>
              <a:pathLst>
                <a:path w="677" h="12202" extrusionOk="0">
                  <a:moveTo>
                    <a:pt x="340" y="11644"/>
                  </a:moveTo>
                  <a:cubicBezTo>
                    <a:pt x="461" y="11644"/>
                    <a:pt x="561" y="11743"/>
                    <a:pt x="561" y="11865"/>
                  </a:cubicBezTo>
                  <a:cubicBezTo>
                    <a:pt x="561" y="11983"/>
                    <a:pt x="461" y="12083"/>
                    <a:pt x="340" y="12083"/>
                  </a:cubicBezTo>
                  <a:cubicBezTo>
                    <a:pt x="219" y="12083"/>
                    <a:pt x="119" y="11983"/>
                    <a:pt x="119" y="11865"/>
                  </a:cubicBezTo>
                  <a:cubicBezTo>
                    <a:pt x="119" y="11740"/>
                    <a:pt x="219" y="11644"/>
                    <a:pt x="340" y="11644"/>
                  </a:cubicBezTo>
                  <a:close/>
                  <a:moveTo>
                    <a:pt x="282" y="0"/>
                  </a:moveTo>
                  <a:lnTo>
                    <a:pt x="282" y="11531"/>
                  </a:lnTo>
                  <a:cubicBezTo>
                    <a:pt x="122" y="11558"/>
                    <a:pt x="0" y="11696"/>
                    <a:pt x="0" y="11862"/>
                  </a:cubicBezTo>
                  <a:cubicBezTo>
                    <a:pt x="0" y="12050"/>
                    <a:pt x="152" y="12201"/>
                    <a:pt x="340" y="12201"/>
                  </a:cubicBezTo>
                  <a:cubicBezTo>
                    <a:pt x="525" y="12201"/>
                    <a:pt x="677" y="12050"/>
                    <a:pt x="677" y="11865"/>
                  </a:cubicBezTo>
                  <a:cubicBezTo>
                    <a:pt x="677" y="11696"/>
                    <a:pt x="558" y="11558"/>
                    <a:pt x="398" y="11531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9" name="Google Shape;4219;p41"/>
            <p:cNvSpPr/>
            <p:nvPr/>
          </p:nvSpPr>
          <p:spPr>
            <a:xfrm>
              <a:off x="2502475" y="997425"/>
              <a:ext cx="191200" cy="444050"/>
            </a:xfrm>
            <a:custGeom>
              <a:avLst/>
              <a:gdLst/>
              <a:ahLst/>
              <a:cxnLst/>
              <a:rect l="l" t="t" r="r" b="b"/>
              <a:pathLst>
                <a:path w="7648" h="17762" extrusionOk="0">
                  <a:moveTo>
                    <a:pt x="340" y="17201"/>
                  </a:moveTo>
                  <a:cubicBezTo>
                    <a:pt x="462" y="17201"/>
                    <a:pt x="561" y="17300"/>
                    <a:pt x="561" y="17422"/>
                  </a:cubicBezTo>
                  <a:cubicBezTo>
                    <a:pt x="561" y="17543"/>
                    <a:pt x="462" y="17643"/>
                    <a:pt x="340" y="17643"/>
                  </a:cubicBezTo>
                  <a:cubicBezTo>
                    <a:pt x="219" y="17643"/>
                    <a:pt x="119" y="17543"/>
                    <a:pt x="119" y="17422"/>
                  </a:cubicBezTo>
                  <a:cubicBezTo>
                    <a:pt x="119" y="17300"/>
                    <a:pt x="219" y="17201"/>
                    <a:pt x="340" y="17201"/>
                  </a:cubicBezTo>
                  <a:close/>
                  <a:moveTo>
                    <a:pt x="7531" y="0"/>
                  </a:moveTo>
                  <a:lnTo>
                    <a:pt x="7531" y="6860"/>
                  </a:lnTo>
                  <a:lnTo>
                    <a:pt x="4257" y="10145"/>
                  </a:lnTo>
                  <a:lnTo>
                    <a:pt x="4241" y="10162"/>
                  </a:lnTo>
                  <a:lnTo>
                    <a:pt x="4241" y="11757"/>
                  </a:lnTo>
                  <a:lnTo>
                    <a:pt x="299" y="15716"/>
                  </a:lnTo>
                  <a:lnTo>
                    <a:pt x="282" y="15732"/>
                  </a:lnTo>
                  <a:lnTo>
                    <a:pt x="282" y="17090"/>
                  </a:lnTo>
                  <a:cubicBezTo>
                    <a:pt x="122" y="17118"/>
                    <a:pt x="1" y="17256"/>
                    <a:pt x="1" y="17422"/>
                  </a:cubicBezTo>
                  <a:cubicBezTo>
                    <a:pt x="1" y="17609"/>
                    <a:pt x="152" y="17761"/>
                    <a:pt x="340" y="17761"/>
                  </a:cubicBezTo>
                  <a:cubicBezTo>
                    <a:pt x="528" y="17761"/>
                    <a:pt x="680" y="17609"/>
                    <a:pt x="680" y="17422"/>
                  </a:cubicBezTo>
                  <a:cubicBezTo>
                    <a:pt x="680" y="17256"/>
                    <a:pt x="558" y="17118"/>
                    <a:pt x="398" y="17090"/>
                  </a:cubicBezTo>
                  <a:lnTo>
                    <a:pt x="398" y="15782"/>
                  </a:lnTo>
                  <a:lnTo>
                    <a:pt x="4343" y="11823"/>
                  </a:lnTo>
                  <a:lnTo>
                    <a:pt x="4359" y="11807"/>
                  </a:lnTo>
                  <a:lnTo>
                    <a:pt x="4359" y="10211"/>
                  </a:lnTo>
                  <a:lnTo>
                    <a:pt x="7631" y="6926"/>
                  </a:lnTo>
                  <a:lnTo>
                    <a:pt x="7647" y="6907"/>
                  </a:lnTo>
                  <a:lnTo>
                    <a:pt x="7647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0" name="Google Shape;4220;p41"/>
            <p:cNvSpPr/>
            <p:nvPr/>
          </p:nvSpPr>
          <p:spPr>
            <a:xfrm>
              <a:off x="2502475" y="990025"/>
              <a:ext cx="167875" cy="378700"/>
            </a:xfrm>
            <a:custGeom>
              <a:avLst/>
              <a:gdLst/>
              <a:ahLst/>
              <a:cxnLst/>
              <a:rect l="l" t="t" r="r" b="b"/>
              <a:pathLst>
                <a:path w="6715" h="15148" extrusionOk="0">
                  <a:moveTo>
                    <a:pt x="340" y="14587"/>
                  </a:moveTo>
                  <a:cubicBezTo>
                    <a:pt x="462" y="14587"/>
                    <a:pt x="561" y="14687"/>
                    <a:pt x="561" y="14808"/>
                  </a:cubicBezTo>
                  <a:cubicBezTo>
                    <a:pt x="561" y="14930"/>
                    <a:pt x="462" y="15029"/>
                    <a:pt x="340" y="15029"/>
                  </a:cubicBezTo>
                  <a:cubicBezTo>
                    <a:pt x="219" y="15029"/>
                    <a:pt x="119" y="14930"/>
                    <a:pt x="119" y="14808"/>
                  </a:cubicBezTo>
                  <a:cubicBezTo>
                    <a:pt x="119" y="14687"/>
                    <a:pt x="219" y="14587"/>
                    <a:pt x="340" y="14587"/>
                  </a:cubicBezTo>
                  <a:close/>
                  <a:moveTo>
                    <a:pt x="6595" y="1"/>
                  </a:moveTo>
                  <a:lnTo>
                    <a:pt x="6595" y="6861"/>
                  </a:lnTo>
                  <a:lnTo>
                    <a:pt x="3324" y="10146"/>
                  </a:lnTo>
                  <a:lnTo>
                    <a:pt x="3308" y="10162"/>
                  </a:lnTo>
                  <a:lnTo>
                    <a:pt x="3308" y="11766"/>
                  </a:lnTo>
                  <a:cubicBezTo>
                    <a:pt x="3250" y="11819"/>
                    <a:pt x="3148" y="11918"/>
                    <a:pt x="2963" y="12106"/>
                  </a:cubicBezTo>
                  <a:lnTo>
                    <a:pt x="539" y="14538"/>
                  </a:lnTo>
                  <a:cubicBezTo>
                    <a:pt x="484" y="14496"/>
                    <a:pt x="415" y="14469"/>
                    <a:pt x="340" y="14469"/>
                  </a:cubicBezTo>
                  <a:cubicBezTo>
                    <a:pt x="152" y="14469"/>
                    <a:pt x="1" y="14620"/>
                    <a:pt x="1" y="14808"/>
                  </a:cubicBezTo>
                  <a:cubicBezTo>
                    <a:pt x="1" y="14996"/>
                    <a:pt x="152" y="15148"/>
                    <a:pt x="340" y="15148"/>
                  </a:cubicBezTo>
                  <a:cubicBezTo>
                    <a:pt x="528" y="15148"/>
                    <a:pt x="680" y="14996"/>
                    <a:pt x="680" y="14808"/>
                  </a:cubicBezTo>
                  <a:cubicBezTo>
                    <a:pt x="680" y="14739"/>
                    <a:pt x="658" y="14676"/>
                    <a:pt x="622" y="14620"/>
                  </a:cubicBezTo>
                  <a:cubicBezTo>
                    <a:pt x="3352" y="11879"/>
                    <a:pt x="3407" y="11827"/>
                    <a:pt x="3407" y="11824"/>
                  </a:cubicBezTo>
                  <a:lnTo>
                    <a:pt x="3424" y="11808"/>
                  </a:lnTo>
                  <a:lnTo>
                    <a:pt x="3424" y="10212"/>
                  </a:lnTo>
                  <a:lnTo>
                    <a:pt x="6695" y="6927"/>
                  </a:lnTo>
                  <a:lnTo>
                    <a:pt x="6714" y="6910"/>
                  </a:lnTo>
                  <a:lnTo>
                    <a:pt x="6714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1" name="Google Shape;4221;p41"/>
            <p:cNvSpPr/>
            <p:nvPr/>
          </p:nvSpPr>
          <p:spPr>
            <a:xfrm>
              <a:off x="2858575" y="1410325"/>
              <a:ext cx="119900" cy="220575"/>
            </a:xfrm>
            <a:custGeom>
              <a:avLst/>
              <a:gdLst/>
              <a:ahLst/>
              <a:cxnLst/>
              <a:rect l="l" t="t" r="r" b="b"/>
              <a:pathLst>
                <a:path w="4796" h="8823" extrusionOk="0">
                  <a:moveTo>
                    <a:pt x="338" y="8262"/>
                  </a:moveTo>
                  <a:cubicBezTo>
                    <a:pt x="459" y="8262"/>
                    <a:pt x="558" y="8362"/>
                    <a:pt x="558" y="8483"/>
                  </a:cubicBezTo>
                  <a:cubicBezTo>
                    <a:pt x="558" y="8605"/>
                    <a:pt x="459" y="8704"/>
                    <a:pt x="338" y="8704"/>
                  </a:cubicBezTo>
                  <a:cubicBezTo>
                    <a:pt x="216" y="8704"/>
                    <a:pt x="117" y="8605"/>
                    <a:pt x="117" y="8483"/>
                  </a:cubicBezTo>
                  <a:cubicBezTo>
                    <a:pt x="117" y="8362"/>
                    <a:pt x="216" y="8262"/>
                    <a:pt x="338" y="8262"/>
                  </a:cubicBezTo>
                  <a:close/>
                  <a:moveTo>
                    <a:pt x="1781" y="0"/>
                  </a:moveTo>
                  <a:lnTo>
                    <a:pt x="282" y="1513"/>
                  </a:lnTo>
                  <a:lnTo>
                    <a:pt x="313" y="8149"/>
                  </a:lnTo>
                  <a:cubicBezTo>
                    <a:pt x="139" y="8160"/>
                    <a:pt x="1" y="8307"/>
                    <a:pt x="1" y="8483"/>
                  </a:cubicBezTo>
                  <a:cubicBezTo>
                    <a:pt x="1" y="8671"/>
                    <a:pt x="153" y="8823"/>
                    <a:pt x="338" y="8823"/>
                  </a:cubicBezTo>
                  <a:cubicBezTo>
                    <a:pt x="525" y="8823"/>
                    <a:pt x="677" y="8671"/>
                    <a:pt x="677" y="8483"/>
                  </a:cubicBezTo>
                  <a:cubicBezTo>
                    <a:pt x="677" y="8329"/>
                    <a:pt x="572" y="8202"/>
                    <a:pt x="431" y="8160"/>
                  </a:cubicBezTo>
                  <a:lnTo>
                    <a:pt x="401" y="1560"/>
                  </a:lnTo>
                  <a:lnTo>
                    <a:pt x="1831" y="116"/>
                  </a:lnTo>
                  <a:lnTo>
                    <a:pt x="4796" y="116"/>
                  </a:lnTo>
                  <a:lnTo>
                    <a:pt x="4796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2" name="Google Shape;4222;p41"/>
            <p:cNvSpPr/>
            <p:nvPr/>
          </p:nvSpPr>
          <p:spPr>
            <a:xfrm>
              <a:off x="2881900" y="1433650"/>
              <a:ext cx="97750" cy="173725"/>
            </a:xfrm>
            <a:custGeom>
              <a:avLst/>
              <a:gdLst/>
              <a:ahLst/>
              <a:cxnLst/>
              <a:rect l="l" t="t" r="r" b="b"/>
              <a:pathLst>
                <a:path w="3910" h="6949" extrusionOk="0">
                  <a:moveTo>
                    <a:pt x="340" y="6388"/>
                  </a:moveTo>
                  <a:cubicBezTo>
                    <a:pt x="462" y="6388"/>
                    <a:pt x="561" y="6488"/>
                    <a:pt x="561" y="6609"/>
                  </a:cubicBezTo>
                  <a:cubicBezTo>
                    <a:pt x="561" y="6730"/>
                    <a:pt x="462" y="6830"/>
                    <a:pt x="340" y="6830"/>
                  </a:cubicBezTo>
                  <a:cubicBezTo>
                    <a:pt x="219" y="6830"/>
                    <a:pt x="120" y="6730"/>
                    <a:pt x="120" y="6609"/>
                  </a:cubicBezTo>
                  <a:cubicBezTo>
                    <a:pt x="120" y="6488"/>
                    <a:pt x="219" y="6388"/>
                    <a:pt x="340" y="6388"/>
                  </a:cubicBezTo>
                  <a:close/>
                  <a:moveTo>
                    <a:pt x="1146" y="0"/>
                  </a:moveTo>
                  <a:lnTo>
                    <a:pt x="280" y="873"/>
                  </a:lnTo>
                  <a:lnTo>
                    <a:pt x="280" y="6278"/>
                  </a:lnTo>
                  <a:cubicBezTo>
                    <a:pt x="122" y="6305"/>
                    <a:pt x="1" y="6443"/>
                    <a:pt x="1" y="6609"/>
                  </a:cubicBezTo>
                  <a:cubicBezTo>
                    <a:pt x="1" y="6797"/>
                    <a:pt x="153" y="6949"/>
                    <a:pt x="340" y="6949"/>
                  </a:cubicBezTo>
                  <a:cubicBezTo>
                    <a:pt x="525" y="6949"/>
                    <a:pt x="677" y="6797"/>
                    <a:pt x="677" y="6609"/>
                  </a:cubicBezTo>
                  <a:cubicBezTo>
                    <a:pt x="677" y="6443"/>
                    <a:pt x="556" y="6305"/>
                    <a:pt x="398" y="6278"/>
                  </a:cubicBezTo>
                  <a:lnTo>
                    <a:pt x="398" y="922"/>
                  </a:lnTo>
                  <a:lnTo>
                    <a:pt x="1193" y="119"/>
                  </a:lnTo>
                  <a:lnTo>
                    <a:pt x="3910" y="119"/>
                  </a:lnTo>
                  <a:lnTo>
                    <a:pt x="3910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3" name="Google Shape;4223;p41"/>
            <p:cNvSpPr/>
            <p:nvPr/>
          </p:nvSpPr>
          <p:spPr>
            <a:xfrm>
              <a:off x="2729175" y="1554825"/>
              <a:ext cx="275250" cy="188775"/>
            </a:xfrm>
            <a:custGeom>
              <a:avLst/>
              <a:gdLst/>
              <a:ahLst/>
              <a:cxnLst/>
              <a:rect l="l" t="t" r="r" b="b"/>
              <a:pathLst>
                <a:path w="11010" h="7551" extrusionOk="0">
                  <a:moveTo>
                    <a:pt x="340" y="6993"/>
                  </a:moveTo>
                  <a:cubicBezTo>
                    <a:pt x="462" y="6993"/>
                    <a:pt x="561" y="7092"/>
                    <a:pt x="561" y="7214"/>
                  </a:cubicBezTo>
                  <a:cubicBezTo>
                    <a:pt x="561" y="7335"/>
                    <a:pt x="462" y="7435"/>
                    <a:pt x="340" y="7435"/>
                  </a:cubicBezTo>
                  <a:cubicBezTo>
                    <a:pt x="219" y="7435"/>
                    <a:pt x="120" y="7335"/>
                    <a:pt x="120" y="7214"/>
                  </a:cubicBezTo>
                  <a:cubicBezTo>
                    <a:pt x="120" y="7092"/>
                    <a:pt x="219" y="6993"/>
                    <a:pt x="340" y="6993"/>
                  </a:cubicBezTo>
                  <a:close/>
                  <a:moveTo>
                    <a:pt x="10924" y="1"/>
                  </a:moveTo>
                  <a:lnTo>
                    <a:pt x="3824" y="7153"/>
                  </a:lnTo>
                  <a:lnTo>
                    <a:pt x="672" y="7153"/>
                  </a:lnTo>
                  <a:cubicBezTo>
                    <a:pt x="644" y="6996"/>
                    <a:pt x="506" y="6874"/>
                    <a:pt x="340" y="6874"/>
                  </a:cubicBezTo>
                  <a:cubicBezTo>
                    <a:pt x="153" y="6874"/>
                    <a:pt x="1" y="7026"/>
                    <a:pt x="1" y="7214"/>
                  </a:cubicBezTo>
                  <a:cubicBezTo>
                    <a:pt x="1" y="7399"/>
                    <a:pt x="153" y="7551"/>
                    <a:pt x="340" y="7551"/>
                  </a:cubicBezTo>
                  <a:cubicBezTo>
                    <a:pt x="506" y="7551"/>
                    <a:pt x="644" y="7432"/>
                    <a:pt x="672" y="7272"/>
                  </a:cubicBezTo>
                  <a:lnTo>
                    <a:pt x="3874" y="7272"/>
                  </a:lnTo>
                  <a:lnTo>
                    <a:pt x="11010" y="84"/>
                  </a:lnTo>
                  <a:lnTo>
                    <a:pt x="10924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4" name="Google Shape;4224;p41"/>
            <p:cNvSpPr/>
            <p:nvPr/>
          </p:nvSpPr>
          <p:spPr>
            <a:xfrm>
              <a:off x="2502475" y="975275"/>
              <a:ext cx="121150" cy="332100"/>
            </a:xfrm>
            <a:custGeom>
              <a:avLst/>
              <a:gdLst/>
              <a:ahLst/>
              <a:cxnLst/>
              <a:rect l="l" t="t" r="r" b="b"/>
              <a:pathLst>
                <a:path w="4846" h="13284" extrusionOk="0">
                  <a:moveTo>
                    <a:pt x="340" y="12723"/>
                  </a:moveTo>
                  <a:cubicBezTo>
                    <a:pt x="462" y="12723"/>
                    <a:pt x="561" y="12823"/>
                    <a:pt x="561" y="12944"/>
                  </a:cubicBezTo>
                  <a:cubicBezTo>
                    <a:pt x="561" y="13066"/>
                    <a:pt x="462" y="13165"/>
                    <a:pt x="340" y="13165"/>
                  </a:cubicBezTo>
                  <a:cubicBezTo>
                    <a:pt x="219" y="13165"/>
                    <a:pt x="119" y="13066"/>
                    <a:pt x="119" y="12944"/>
                  </a:cubicBezTo>
                  <a:cubicBezTo>
                    <a:pt x="119" y="12823"/>
                    <a:pt x="219" y="12723"/>
                    <a:pt x="340" y="12723"/>
                  </a:cubicBezTo>
                  <a:close/>
                  <a:moveTo>
                    <a:pt x="4727" y="0"/>
                  </a:moveTo>
                  <a:lnTo>
                    <a:pt x="4727" y="6863"/>
                  </a:lnTo>
                  <a:lnTo>
                    <a:pt x="1455" y="10148"/>
                  </a:lnTo>
                  <a:lnTo>
                    <a:pt x="1439" y="10164"/>
                  </a:lnTo>
                  <a:lnTo>
                    <a:pt x="1439" y="11760"/>
                  </a:lnTo>
                  <a:lnTo>
                    <a:pt x="533" y="12668"/>
                  </a:lnTo>
                  <a:cubicBezTo>
                    <a:pt x="478" y="12629"/>
                    <a:pt x="412" y="12607"/>
                    <a:pt x="340" y="12607"/>
                  </a:cubicBezTo>
                  <a:cubicBezTo>
                    <a:pt x="152" y="12607"/>
                    <a:pt x="1" y="12759"/>
                    <a:pt x="1" y="12944"/>
                  </a:cubicBezTo>
                  <a:cubicBezTo>
                    <a:pt x="1" y="13132"/>
                    <a:pt x="152" y="13284"/>
                    <a:pt x="340" y="13284"/>
                  </a:cubicBezTo>
                  <a:cubicBezTo>
                    <a:pt x="528" y="13284"/>
                    <a:pt x="680" y="13132"/>
                    <a:pt x="680" y="12944"/>
                  </a:cubicBezTo>
                  <a:cubicBezTo>
                    <a:pt x="680" y="12872"/>
                    <a:pt x="655" y="12806"/>
                    <a:pt x="616" y="12751"/>
                  </a:cubicBezTo>
                  <a:lnTo>
                    <a:pt x="1555" y="11810"/>
                  </a:lnTo>
                  <a:lnTo>
                    <a:pt x="1555" y="10211"/>
                  </a:lnTo>
                  <a:lnTo>
                    <a:pt x="4826" y="6926"/>
                  </a:lnTo>
                  <a:lnTo>
                    <a:pt x="4845" y="6910"/>
                  </a:lnTo>
                  <a:lnTo>
                    <a:pt x="4845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5" name="Google Shape;4225;p41"/>
            <p:cNvSpPr/>
            <p:nvPr/>
          </p:nvSpPr>
          <p:spPr>
            <a:xfrm>
              <a:off x="2502475" y="982650"/>
              <a:ext cx="144475" cy="355225"/>
            </a:xfrm>
            <a:custGeom>
              <a:avLst/>
              <a:gdLst/>
              <a:ahLst/>
              <a:cxnLst/>
              <a:rect l="l" t="t" r="r" b="b"/>
              <a:pathLst>
                <a:path w="5779" h="14209" extrusionOk="0">
                  <a:moveTo>
                    <a:pt x="340" y="13648"/>
                  </a:moveTo>
                  <a:cubicBezTo>
                    <a:pt x="462" y="13648"/>
                    <a:pt x="561" y="13748"/>
                    <a:pt x="561" y="13869"/>
                  </a:cubicBezTo>
                  <a:cubicBezTo>
                    <a:pt x="561" y="13991"/>
                    <a:pt x="462" y="14090"/>
                    <a:pt x="340" y="14090"/>
                  </a:cubicBezTo>
                  <a:cubicBezTo>
                    <a:pt x="219" y="14090"/>
                    <a:pt x="119" y="13991"/>
                    <a:pt x="119" y="13869"/>
                  </a:cubicBezTo>
                  <a:cubicBezTo>
                    <a:pt x="119" y="13748"/>
                    <a:pt x="219" y="13648"/>
                    <a:pt x="340" y="13648"/>
                  </a:cubicBezTo>
                  <a:close/>
                  <a:moveTo>
                    <a:pt x="5660" y="1"/>
                  </a:moveTo>
                  <a:lnTo>
                    <a:pt x="5660" y="6860"/>
                  </a:lnTo>
                  <a:lnTo>
                    <a:pt x="2388" y="10145"/>
                  </a:lnTo>
                  <a:lnTo>
                    <a:pt x="2372" y="10165"/>
                  </a:lnTo>
                  <a:lnTo>
                    <a:pt x="2372" y="11760"/>
                  </a:lnTo>
                  <a:lnTo>
                    <a:pt x="539" y="13599"/>
                  </a:lnTo>
                  <a:cubicBezTo>
                    <a:pt x="484" y="13557"/>
                    <a:pt x="415" y="13532"/>
                    <a:pt x="340" y="13532"/>
                  </a:cubicBezTo>
                  <a:cubicBezTo>
                    <a:pt x="152" y="13532"/>
                    <a:pt x="1" y="13684"/>
                    <a:pt x="1" y="13869"/>
                  </a:cubicBezTo>
                  <a:cubicBezTo>
                    <a:pt x="1" y="14057"/>
                    <a:pt x="152" y="14209"/>
                    <a:pt x="340" y="14209"/>
                  </a:cubicBezTo>
                  <a:cubicBezTo>
                    <a:pt x="528" y="14209"/>
                    <a:pt x="680" y="14057"/>
                    <a:pt x="680" y="13869"/>
                  </a:cubicBezTo>
                  <a:cubicBezTo>
                    <a:pt x="680" y="13800"/>
                    <a:pt x="658" y="13737"/>
                    <a:pt x="622" y="13684"/>
                  </a:cubicBezTo>
                  <a:lnTo>
                    <a:pt x="2491" y="11807"/>
                  </a:lnTo>
                  <a:lnTo>
                    <a:pt x="2491" y="10212"/>
                  </a:lnTo>
                  <a:lnTo>
                    <a:pt x="5762" y="6927"/>
                  </a:lnTo>
                  <a:lnTo>
                    <a:pt x="5778" y="6910"/>
                  </a:lnTo>
                  <a:lnTo>
                    <a:pt x="5778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6" name="Google Shape;4226;p41"/>
            <p:cNvSpPr/>
            <p:nvPr/>
          </p:nvSpPr>
          <p:spPr>
            <a:xfrm>
              <a:off x="2502475" y="1067125"/>
              <a:ext cx="57925" cy="157100"/>
            </a:xfrm>
            <a:custGeom>
              <a:avLst/>
              <a:gdLst/>
              <a:ahLst/>
              <a:cxnLst/>
              <a:rect l="l" t="t" r="r" b="b"/>
              <a:pathLst>
                <a:path w="2317" h="6284" extrusionOk="0">
                  <a:moveTo>
                    <a:pt x="340" y="5726"/>
                  </a:moveTo>
                  <a:cubicBezTo>
                    <a:pt x="462" y="5726"/>
                    <a:pt x="561" y="5825"/>
                    <a:pt x="561" y="5946"/>
                  </a:cubicBezTo>
                  <a:cubicBezTo>
                    <a:pt x="561" y="6068"/>
                    <a:pt x="462" y="6167"/>
                    <a:pt x="340" y="6167"/>
                  </a:cubicBezTo>
                  <a:cubicBezTo>
                    <a:pt x="219" y="6167"/>
                    <a:pt x="119" y="6068"/>
                    <a:pt x="119" y="5946"/>
                  </a:cubicBezTo>
                  <a:cubicBezTo>
                    <a:pt x="119" y="5825"/>
                    <a:pt x="219" y="5726"/>
                    <a:pt x="340" y="5726"/>
                  </a:cubicBezTo>
                  <a:close/>
                  <a:moveTo>
                    <a:pt x="2231" y="0"/>
                  </a:moveTo>
                  <a:lnTo>
                    <a:pt x="282" y="1960"/>
                  </a:lnTo>
                  <a:lnTo>
                    <a:pt x="282" y="5612"/>
                  </a:lnTo>
                  <a:cubicBezTo>
                    <a:pt x="122" y="5640"/>
                    <a:pt x="1" y="5778"/>
                    <a:pt x="1" y="5946"/>
                  </a:cubicBezTo>
                  <a:cubicBezTo>
                    <a:pt x="1" y="6131"/>
                    <a:pt x="152" y="6283"/>
                    <a:pt x="340" y="6283"/>
                  </a:cubicBezTo>
                  <a:cubicBezTo>
                    <a:pt x="528" y="6283"/>
                    <a:pt x="680" y="6131"/>
                    <a:pt x="680" y="5946"/>
                  </a:cubicBezTo>
                  <a:cubicBezTo>
                    <a:pt x="680" y="5778"/>
                    <a:pt x="558" y="5640"/>
                    <a:pt x="398" y="5612"/>
                  </a:cubicBezTo>
                  <a:lnTo>
                    <a:pt x="398" y="2010"/>
                  </a:lnTo>
                  <a:lnTo>
                    <a:pt x="2317" y="86"/>
                  </a:lnTo>
                  <a:lnTo>
                    <a:pt x="2231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7" name="Google Shape;4227;p41"/>
            <p:cNvSpPr/>
            <p:nvPr/>
          </p:nvSpPr>
          <p:spPr>
            <a:xfrm>
              <a:off x="2899375" y="1256975"/>
              <a:ext cx="19750" cy="19825"/>
            </a:xfrm>
            <a:custGeom>
              <a:avLst/>
              <a:gdLst/>
              <a:ahLst/>
              <a:cxnLst/>
              <a:rect l="l" t="t" r="r" b="b"/>
              <a:pathLst>
                <a:path w="790" h="793" extrusionOk="0">
                  <a:moveTo>
                    <a:pt x="395" y="0"/>
                  </a:moveTo>
                  <a:cubicBezTo>
                    <a:pt x="177" y="0"/>
                    <a:pt x="0" y="177"/>
                    <a:pt x="0" y="398"/>
                  </a:cubicBezTo>
                  <a:cubicBezTo>
                    <a:pt x="0" y="616"/>
                    <a:pt x="177" y="793"/>
                    <a:pt x="395" y="793"/>
                  </a:cubicBezTo>
                  <a:cubicBezTo>
                    <a:pt x="613" y="793"/>
                    <a:pt x="790" y="616"/>
                    <a:pt x="790" y="398"/>
                  </a:cubicBezTo>
                  <a:cubicBezTo>
                    <a:pt x="790" y="177"/>
                    <a:pt x="613" y="0"/>
                    <a:pt x="395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8" name="Google Shape;4228;p41"/>
            <p:cNvSpPr/>
            <p:nvPr/>
          </p:nvSpPr>
          <p:spPr>
            <a:xfrm>
              <a:off x="1476750" y="1456500"/>
              <a:ext cx="651075" cy="725125"/>
            </a:xfrm>
            <a:custGeom>
              <a:avLst/>
              <a:gdLst/>
              <a:ahLst/>
              <a:cxnLst/>
              <a:rect l="l" t="t" r="r" b="b"/>
              <a:pathLst>
                <a:path w="26043" h="29005" extrusionOk="0">
                  <a:moveTo>
                    <a:pt x="25706" y="28444"/>
                  </a:moveTo>
                  <a:cubicBezTo>
                    <a:pt x="25828" y="28444"/>
                    <a:pt x="25927" y="28544"/>
                    <a:pt x="25927" y="28665"/>
                  </a:cubicBezTo>
                  <a:cubicBezTo>
                    <a:pt x="25927" y="28787"/>
                    <a:pt x="25828" y="28886"/>
                    <a:pt x="25706" y="28886"/>
                  </a:cubicBezTo>
                  <a:cubicBezTo>
                    <a:pt x="25582" y="28886"/>
                    <a:pt x="25485" y="28787"/>
                    <a:pt x="25485" y="28665"/>
                  </a:cubicBezTo>
                  <a:cubicBezTo>
                    <a:pt x="25485" y="28544"/>
                    <a:pt x="25585" y="28444"/>
                    <a:pt x="25706" y="28444"/>
                  </a:cubicBezTo>
                  <a:close/>
                  <a:moveTo>
                    <a:pt x="0" y="0"/>
                  </a:moveTo>
                  <a:lnTo>
                    <a:pt x="0" y="119"/>
                  </a:lnTo>
                  <a:lnTo>
                    <a:pt x="3067" y="119"/>
                  </a:lnTo>
                  <a:lnTo>
                    <a:pt x="4403" y="1452"/>
                  </a:lnTo>
                  <a:lnTo>
                    <a:pt x="4403" y="10680"/>
                  </a:lnTo>
                  <a:lnTo>
                    <a:pt x="15614" y="21871"/>
                  </a:lnTo>
                  <a:lnTo>
                    <a:pt x="15630" y="21888"/>
                  </a:lnTo>
                  <a:lnTo>
                    <a:pt x="18832" y="21888"/>
                  </a:lnTo>
                  <a:lnTo>
                    <a:pt x="25427" y="28472"/>
                  </a:lnTo>
                  <a:cubicBezTo>
                    <a:pt x="25391" y="28527"/>
                    <a:pt x="25367" y="28593"/>
                    <a:pt x="25367" y="28665"/>
                  </a:cubicBezTo>
                  <a:cubicBezTo>
                    <a:pt x="25367" y="28853"/>
                    <a:pt x="25518" y="29005"/>
                    <a:pt x="25706" y="29005"/>
                  </a:cubicBezTo>
                  <a:cubicBezTo>
                    <a:pt x="25891" y="29005"/>
                    <a:pt x="26043" y="28853"/>
                    <a:pt x="26043" y="28665"/>
                  </a:cubicBezTo>
                  <a:cubicBezTo>
                    <a:pt x="26043" y="28480"/>
                    <a:pt x="25891" y="28328"/>
                    <a:pt x="25706" y="28328"/>
                  </a:cubicBezTo>
                  <a:cubicBezTo>
                    <a:pt x="25632" y="28328"/>
                    <a:pt x="25565" y="28350"/>
                    <a:pt x="25510" y="28389"/>
                  </a:cubicBezTo>
                  <a:lnTo>
                    <a:pt x="18899" y="21789"/>
                  </a:lnTo>
                  <a:lnTo>
                    <a:pt x="18882" y="21769"/>
                  </a:lnTo>
                  <a:lnTo>
                    <a:pt x="15680" y="21769"/>
                  </a:lnTo>
                  <a:lnTo>
                    <a:pt x="4522" y="10631"/>
                  </a:lnTo>
                  <a:lnTo>
                    <a:pt x="4522" y="1402"/>
                  </a:lnTo>
                  <a:lnTo>
                    <a:pt x="3117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9" name="Google Shape;4229;p41"/>
            <p:cNvSpPr/>
            <p:nvPr/>
          </p:nvSpPr>
          <p:spPr>
            <a:xfrm>
              <a:off x="1470875" y="1142000"/>
              <a:ext cx="756050" cy="1015325"/>
            </a:xfrm>
            <a:custGeom>
              <a:avLst/>
              <a:gdLst/>
              <a:ahLst/>
              <a:cxnLst/>
              <a:rect l="l" t="t" r="r" b="b"/>
              <a:pathLst>
                <a:path w="30242" h="40613" extrusionOk="0">
                  <a:moveTo>
                    <a:pt x="29905" y="39531"/>
                  </a:moveTo>
                  <a:cubicBezTo>
                    <a:pt x="30027" y="39531"/>
                    <a:pt x="30126" y="39630"/>
                    <a:pt x="30126" y="39752"/>
                  </a:cubicBezTo>
                  <a:cubicBezTo>
                    <a:pt x="30126" y="39873"/>
                    <a:pt x="30027" y="39972"/>
                    <a:pt x="29905" y="39972"/>
                  </a:cubicBezTo>
                  <a:cubicBezTo>
                    <a:pt x="29784" y="39972"/>
                    <a:pt x="29684" y="39873"/>
                    <a:pt x="29684" y="39752"/>
                  </a:cubicBezTo>
                  <a:cubicBezTo>
                    <a:pt x="29684" y="39630"/>
                    <a:pt x="29784" y="39531"/>
                    <a:pt x="29905" y="39531"/>
                  </a:cubicBezTo>
                  <a:close/>
                  <a:moveTo>
                    <a:pt x="84" y="0"/>
                  </a:moveTo>
                  <a:lnTo>
                    <a:pt x="1" y="83"/>
                  </a:lnTo>
                  <a:lnTo>
                    <a:pt x="6507" y="6579"/>
                  </a:lnTo>
                  <a:lnTo>
                    <a:pt x="6507" y="22670"/>
                  </a:lnTo>
                  <a:lnTo>
                    <a:pt x="16442" y="32588"/>
                  </a:lnTo>
                  <a:lnTo>
                    <a:pt x="16459" y="32605"/>
                  </a:lnTo>
                  <a:lnTo>
                    <a:pt x="19661" y="32605"/>
                  </a:lnTo>
                  <a:lnTo>
                    <a:pt x="25944" y="38877"/>
                  </a:lnTo>
                  <a:lnTo>
                    <a:pt x="27666" y="40596"/>
                  </a:lnTo>
                  <a:lnTo>
                    <a:pt x="27683" y="40613"/>
                  </a:lnTo>
                  <a:lnTo>
                    <a:pt x="29130" y="40613"/>
                  </a:lnTo>
                  <a:lnTo>
                    <a:pt x="29712" y="40028"/>
                  </a:lnTo>
                  <a:cubicBezTo>
                    <a:pt x="29767" y="40066"/>
                    <a:pt x="29833" y="40091"/>
                    <a:pt x="29905" y="40091"/>
                  </a:cubicBezTo>
                  <a:cubicBezTo>
                    <a:pt x="30090" y="40091"/>
                    <a:pt x="30242" y="39939"/>
                    <a:pt x="30242" y="39752"/>
                  </a:cubicBezTo>
                  <a:cubicBezTo>
                    <a:pt x="30242" y="39567"/>
                    <a:pt x="30090" y="39415"/>
                    <a:pt x="29905" y="39415"/>
                  </a:cubicBezTo>
                  <a:cubicBezTo>
                    <a:pt x="29717" y="39415"/>
                    <a:pt x="29566" y="39567"/>
                    <a:pt x="29566" y="39752"/>
                  </a:cubicBezTo>
                  <a:cubicBezTo>
                    <a:pt x="29566" y="39823"/>
                    <a:pt x="29588" y="39892"/>
                    <a:pt x="29629" y="39948"/>
                  </a:cubicBezTo>
                  <a:lnTo>
                    <a:pt x="29083" y="40494"/>
                  </a:lnTo>
                  <a:lnTo>
                    <a:pt x="27730" y="40494"/>
                  </a:lnTo>
                  <a:lnTo>
                    <a:pt x="19727" y="32505"/>
                  </a:lnTo>
                  <a:lnTo>
                    <a:pt x="19711" y="32489"/>
                  </a:lnTo>
                  <a:lnTo>
                    <a:pt x="16509" y="32489"/>
                  </a:lnTo>
                  <a:lnTo>
                    <a:pt x="6626" y="22623"/>
                  </a:lnTo>
                  <a:lnTo>
                    <a:pt x="6626" y="6532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0" name="Google Shape;4230;p41"/>
            <p:cNvSpPr/>
            <p:nvPr/>
          </p:nvSpPr>
          <p:spPr>
            <a:xfrm>
              <a:off x="1447475" y="1149325"/>
              <a:ext cx="695750" cy="1016900"/>
            </a:xfrm>
            <a:custGeom>
              <a:avLst/>
              <a:gdLst/>
              <a:ahLst/>
              <a:cxnLst/>
              <a:rect l="l" t="t" r="r" b="b"/>
              <a:pathLst>
                <a:path w="27830" h="40676" extrusionOk="0">
                  <a:moveTo>
                    <a:pt x="27490" y="40116"/>
                  </a:moveTo>
                  <a:cubicBezTo>
                    <a:pt x="27611" y="40116"/>
                    <a:pt x="27711" y="40215"/>
                    <a:pt x="27711" y="40336"/>
                  </a:cubicBezTo>
                  <a:cubicBezTo>
                    <a:pt x="27711" y="40458"/>
                    <a:pt x="27611" y="40557"/>
                    <a:pt x="27490" y="40557"/>
                  </a:cubicBezTo>
                  <a:cubicBezTo>
                    <a:pt x="27368" y="40557"/>
                    <a:pt x="27269" y="40458"/>
                    <a:pt x="27269" y="40336"/>
                  </a:cubicBezTo>
                  <a:cubicBezTo>
                    <a:pt x="27269" y="40215"/>
                    <a:pt x="27368" y="40116"/>
                    <a:pt x="27490" y="40116"/>
                  </a:cubicBezTo>
                  <a:close/>
                  <a:moveTo>
                    <a:pt x="84" y="0"/>
                  </a:moveTo>
                  <a:lnTo>
                    <a:pt x="1" y="86"/>
                  </a:lnTo>
                  <a:lnTo>
                    <a:pt x="6510" y="6581"/>
                  </a:lnTo>
                  <a:lnTo>
                    <a:pt x="6510" y="22672"/>
                  </a:lnTo>
                  <a:lnTo>
                    <a:pt x="17080" y="33225"/>
                  </a:lnTo>
                  <a:lnTo>
                    <a:pt x="17099" y="33242"/>
                  </a:lnTo>
                  <a:lnTo>
                    <a:pt x="20302" y="33242"/>
                  </a:lnTo>
                  <a:lnTo>
                    <a:pt x="27214" y="40143"/>
                  </a:lnTo>
                  <a:cubicBezTo>
                    <a:pt x="27175" y="40198"/>
                    <a:pt x="27150" y="40265"/>
                    <a:pt x="27150" y="40336"/>
                  </a:cubicBezTo>
                  <a:cubicBezTo>
                    <a:pt x="27150" y="40524"/>
                    <a:pt x="27305" y="40676"/>
                    <a:pt x="27490" y="40676"/>
                  </a:cubicBezTo>
                  <a:cubicBezTo>
                    <a:pt x="27678" y="40676"/>
                    <a:pt x="27830" y="40524"/>
                    <a:pt x="27830" y="40336"/>
                  </a:cubicBezTo>
                  <a:cubicBezTo>
                    <a:pt x="27830" y="40152"/>
                    <a:pt x="27678" y="40000"/>
                    <a:pt x="27490" y="40000"/>
                  </a:cubicBezTo>
                  <a:cubicBezTo>
                    <a:pt x="27418" y="40000"/>
                    <a:pt x="27352" y="40022"/>
                    <a:pt x="27297" y="40060"/>
                  </a:cubicBezTo>
                  <a:lnTo>
                    <a:pt x="20368" y="33143"/>
                  </a:lnTo>
                  <a:lnTo>
                    <a:pt x="20349" y="33126"/>
                  </a:lnTo>
                  <a:lnTo>
                    <a:pt x="17146" y="33126"/>
                  </a:lnTo>
                  <a:lnTo>
                    <a:pt x="6626" y="22625"/>
                  </a:lnTo>
                  <a:lnTo>
                    <a:pt x="6626" y="6531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1" name="Google Shape;4231;p41"/>
            <p:cNvSpPr/>
            <p:nvPr/>
          </p:nvSpPr>
          <p:spPr>
            <a:xfrm>
              <a:off x="2232575" y="2325850"/>
              <a:ext cx="16925" cy="16925"/>
            </a:xfrm>
            <a:custGeom>
              <a:avLst/>
              <a:gdLst/>
              <a:ahLst/>
              <a:cxnLst/>
              <a:rect l="l" t="t" r="r" b="b"/>
              <a:pathLst>
                <a:path w="677" h="677" extrusionOk="0">
                  <a:moveTo>
                    <a:pt x="340" y="119"/>
                  </a:moveTo>
                  <a:cubicBezTo>
                    <a:pt x="461" y="119"/>
                    <a:pt x="561" y="218"/>
                    <a:pt x="561" y="340"/>
                  </a:cubicBezTo>
                  <a:cubicBezTo>
                    <a:pt x="561" y="461"/>
                    <a:pt x="461" y="560"/>
                    <a:pt x="340" y="560"/>
                  </a:cubicBezTo>
                  <a:cubicBezTo>
                    <a:pt x="218" y="560"/>
                    <a:pt x="119" y="461"/>
                    <a:pt x="119" y="340"/>
                  </a:cubicBezTo>
                  <a:cubicBezTo>
                    <a:pt x="119" y="218"/>
                    <a:pt x="218" y="119"/>
                    <a:pt x="340" y="119"/>
                  </a:cubicBezTo>
                  <a:close/>
                  <a:moveTo>
                    <a:pt x="340" y="0"/>
                  </a:moveTo>
                  <a:cubicBezTo>
                    <a:pt x="152" y="0"/>
                    <a:pt x="0" y="152"/>
                    <a:pt x="0" y="340"/>
                  </a:cubicBezTo>
                  <a:cubicBezTo>
                    <a:pt x="0" y="525"/>
                    <a:pt x="152" y="676"/>
                    <a:pt x="340" y="676"/>
                  </a:cubicBezTo>
                  <a:cubicBezTo>
                    <a:pt x="525" y="676"/>
                    <a:pt x="677" y="525"/>
                    <a:pt x="677" y="340"/>
                  </a:cubicBezTo>
                  <a:cubicBezTo>
                    <a:pt x="677" y="152"/>
                    <a:pt x="525" y="0"/>
                    <a:pt x="340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2" name="Google Shape;4232;p41"/>
            <p:cNvSpPr/>
            <p:nvPr/>
          </p:nvSpPr>
          <p:spPr>
            <a:xfrm>
              <a:off x="2232575" y="2295325"/>
              <a:ext cx="16925" cy="16950"/>
            </a:xfrm>
            <a:custGeom>
              <a:avLst/>
              <a:gdLst/>
              <a:ahLst/>
              <a:cxnLst/>
              <a:rect l="l" t="t" r="r" b="b"/>
              <a:pathLst>
                <a:path w="677" h="678" extrusionOk="0">
                  <a:moveTo>
                    <a:pt x="340" y="120"/>
                  </a:moveTo>
                  <a:cubicBezTo>
                    <a:pt x="461" y="120"/>
                    <a:pt x="561" y="219"/>
                    <a:pt x="561" y="340"/>
                  </a:cubicBezTo>
                  <a:cubicBezTo>
                    <a:pt x="561" y="462"/>
                    <a:pt x="461" y="561"/>
                    <a:pt x="340" y="561"/>
                  </a:cubicBezTo>
                  <a:cubicBezTo>
                    <a:pt x="218" y="561"/>
                    <a:pt x="119" y="462"/>
                    <a:pt x="119" y="340"/>
                  </a:cubicBezTo>
                  <a:cubicBezTo>
                    <a:pt x="119" y="219"/>
                    <a:pt x="218" y="120"/>
                    <a:pt x="340" y="120"/>
                  </a:cubicBezTo>
                  <a:close/>
                  <a:moveTo>
                    <a:pt x="340" y="1"/>
                  </a:moveTo>
                  <a:cubicBezTo>
                    <a:pt x="152" y="1"/>
                    <a:pt x="0" y="153"/>
                    <a:pt x="0" y="340"/>
                  </a:cubicBezTo>
                  <a:cubicBezTo>
                    <a:pt x="0" y="525"/>
                    <a:pt x="152" y="677"/>
                    <a:pt x="340" y="677"/>
                  </a:cubicBezTo>
                  <a:cubicBezTo>
                    <a:pt x="525" y="677"/>
                    <a:pt x="677" y="525"/>
                    <a:pt x="677" y="340"/>
                  </a:cubicBezTo>
                  <a:cubicBezTo>
                    <a:pt x="677" y="153"/>
                    <a:pt x="525" y="1"/>
                    <a:pt x="340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3" name="Google Shape;4233;p41"/>
            <p:cNvSpPr/>
            <p:nvPr/>
          </p:nvSpPr>
          <p:spPr>
            <a:xfrm>
              <a:off x="1483025" y="1723150"/>
              <a:ext cx="275175" cy="230725"/>
            </a:xfrm>
            <a:custGeom>
              <a:avLst/>
              <a:gdLst/>
              <a:ahLst/>
              <a:cxnLst/>
              <a:rect l="l" t="t" r="r" b="b"/>
              <a:pathLst>
                <a:path w="11007" h="9229" extrusionOk="0">
                  <a:moveTo>
                    <a:pt x="83" y="1"/>
                  </a:moveTo>
                  <a:lnTo>
                    <a:pt x="1" y="83"/>
                  </a:lnTo>
                  <a:lnTo>
                    <a:pt x="2223" y="2303"/>
                  </a:lnTo>
                  <a:lnTo>
                    <a:pt x="2239" y="2319"/>
                  </a:lnTo>
                  <a:lnTo>
                    <a:pt x="4003" y="2319"/>
                  </a:lnTo>
                  <a:lnTo>
                    <a:pt x="10924" y="9229"/>
                  </a:lnTo>
                  <a:lnTo>
                    <a:pt x="11007" y="9146"/>
                  </a:lnTo>
                  <a:lnTo>
                    <a:pt x="4070" y="2220"/>
                  </a:lnTo>
                  <a:lnTo>
                    <a:pt x="4050" y="2201"/>
                  </a:lnTo>
                  <a:lnTo>
                    <a:pt x="2289" y="2201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4" name="Google Shape;4234;p41"/>
            <p:cNvSpPr/>
            <p:nvPr/>
          </p:nvSpPr>
          <p:spPr>
            <a:xfrm>
              <a:off x="2147125" y="961250"/>
              <a:ext cx="142825" cy="1564550"/>
            </a:xfrm>
            <a:custGeom>
              <a:avLst/>
              <a:gdLst/>
              <a:ahLst/>
              <a:cxnLst/>
              <a:rect l="l" t="t" r="r" b="b"/>
              <a:pathLst>
                <a:path w="5713" h="62582" extrusionOk="0">
                  <a:moveTo>
                    <a:pt x="1618" y="1"/>
                  </a:moveTo>
                  <a:lnTo>
                    <a:pt x="1618" y="12892"/>
                  </a:lnTo>
                  <a:lnTo>
                    <a:pt x="1" y="14521"/>
                  </a:lnTo>
                  <a:lnTo>
                    <a:pt x="1" y="20105"/>
                  </a:lnTo>
                  <a:lnTo>
                    <a:pt x="2974" y="23056"/>
                  </a:lnTo>
                  <a:lnTo>
                    <a:pt x="2974" y="28299"/>
                  </a:lnTo>
                  <a:lnTo>
                    <a:pt x="5083" y="30388"/>
                  </a:lnTo>
                  <a:lnTo>
                    <a:pt x="5083" y="61869"/>
                  </a:lnTo>
                  <a:cubicBezTo>
                    <a:pt x="4986" y="61941"/>
                    <a:pt x="4923" y="62054"/>
                    <a:pt x="4923" y="62184"/>
                  </a:cubicBezTo>
                  <a:cubicBezTo>
                    <a:pt x="4923" y="62402"/>
                    <a:pt x="5099" y="62581"/>
                    <a:pt x="5318" y="62581"/>
                  </a:cubicBezTo>
                  <a:cubicBezTo>
                    <a:pt x="5536" y="62581"/>
                    <a:pt x="5712" y="62402"/>
                    <a:pt x="5712" y="62184"/>
                  </a:cubicBezTo>
                  <a:cubicBezTo>
                    <a:pt x="5712" y="62054"/>
                    <a:pt x="5649" y="61941"/>
                    <a:pt x="5552" y="61869"/>
                  </a:cubicBezTo>
                  <a:lnTo>
                    <a:pt x="5552" y="30192"/>
                  </a:lnTo>
                  <a:lnTo>
                    <a:pt x="3446" y="28100"/>
                  </a:lnTo>
                  <a:lnTo>
                    <a:pt x="3446" y="22860"/>
                  </a:lnTo>
                  <a:lnTo>
                    <a:pt x="473" y="19909"/>
                  </a:lnTo>
                  <a:lnTo>
                    <a:pt x="473" y="14714"/>
                  </a:lnTo>
                  <a:lnTo>
                    <a:pt x="2088" y="13086"/>
                  </a:lnTo>
                  <a:lnTo>
                    <a:pt x="2088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5" name="Google Shape;4235;p41"/>
            <p:cNvSpPr/>
            <p:nvPr/>
          </p:nvSpPr>
          <p:spPr>
            <a:xfrm>
              <a:off x="2231200" y="2262975"/>
              <a:ext cx="19750" cy="19750"/>
            </a:xfrm>
            <a:custGeom>
              <a:avLst/>
              <a:gdLst/>
              <a:ahLst/>
              <a:cxnLst/>
              <a:rect l="l" t="t" r="r" b="b"/>
              <a:pathLst>
                <a:path w="790" h="790" extrusionOk="0">
                  <a:moveTo>
                    <a:pt x="395" y="0"/>
                  </a:moveTo>
                  <a:cubicBezTo>
                    <a:pt x="177" y="0"/>
                    <a:pt x="0" y="177"/>
                    <a:pt x="0" y="395"/>
                  </a:cubicBezTo>
                  <a:cubicBezTo>
                    <a:pt x="0" y="613"/>
                    <a:pt x="177" y="790"/>
                    <a:pt x="395" y="790"/>
                  </a:cubicBezTo>
                  <a:cubicBezTo>
                    <a:pt x="613" y="790"/>
                    <a:pt x="790" y="613"/>
                    <a:pt x="790" y="395"/>
                  </a:cubicBezTo>
                  <a:cubicBezTo>
                    <a:pt x="790" y="177"/>
                    <a:pt x="613" y="0"/>
                    <a:pt x="395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6" name="Google Shape;4236;p41"/>
            <p:cNvSpPr/>
            <p:nvPr/>
          </p:nvSpPr>
          <p:spPr>
            <a:xfrm>
              <a:off x="1477850" y="1868700"/>
              <a:ext cx="368000" cy="307950"/>
            </a:xfrm>
            <a:custGeom>
              <a:avLst/>
              <a:gdLst/>
              <a:ahLst/>
              <a:cxnLst/>
              <a:rect l="l" t="t" r="r" b="b"/>
              <a:pathLst>
                <a:path w="14720" h="12318" extrusionOk="0">
                  <a:moveTo>
                    <a:pt x="14383" y="11760"/>
                  </a:moveTo>
                  <a:cubicBezTo>
                    <a:pt x="14504" y="11760"/>
                    <a:pt x="14601" y="11857"/>
                    <a:pt x="14601" y="11981"/>
                  </a:cubicBezTo>
                  <a:cubicBezTo>
                    <a:pt x="14601" y="12103"/>
                    <a:pt x="14504" y="12199"/>
                    <a:pt x="14383" y="12199"/>
                  </a:cubicBezTo>
                  <a:cubicBezTo>
                    <a:pt x="14259" y="12199"/>
                    <a:pt x="14162" y="12103"/>
                    <a:pt x="14162" y="11981"/>
                  </a:cubicBezTo>
                  <a:cubicBezTo>
                    <a:pt x="14162" y="11860"/>
                    <a:pt x="14261" y="11760"/>
                    <a:pt x="14383" y="11760"/>
                  </a:cubicBezTo>
                  <a:close/>
                  <a:moveTo>
                    <a:pt x="83" y="1"/>
                  </a:moveTo>
                  <a:lnTo>
                    <a:pt x="1" y="83"/>
                  </a:lnTo>
                  <a:lnTo>
                    <a:pt x="5607" y="5682"/>
                  </a:lnTo>
                  <a:lnTo>
                    <a:pt x="5607" y="6725"/>
                  </a:lnTo>
                  <a:lnTo>
                    <a:pt x="6397" y="7512"/>
                  </a:lnTo>
                  <a:lnTo>
                    <a:pt x="9820" y="7512"/>
                  </a:lnTo>
                  <a:lnTo>
                    <a:pt x="14104" y="11788"/>
                  </a:lnTo>
                  <a:cubicBezTo>
                    <a:pt x="14065" y="11840"/>
                    <a:pt x="14043" y="11909"/>
                    <a:pt x="14043" y="11981"/>
                  </a:cubicBezTo>
                  <a:cubicBezTo>
                    <a:pt x="14043" y="12166"/>
                    <a:pt x="14195" y="12318"/>
                    <a:pt x="14383" y="12318"/>
                  </a:cubicBezTo>
                  <a:cubicBezTo>
                    <a:pt x="14568" y="12318"/>
                    <a:pt x="14720" y="12166"/>
                    <a:pt x="14720" y="11981"/>
                  </a:cubicBezTo>
                  <a:cubicBezTo>
                    <a:pt x="14720" y="11793"/>
                    <a:pt x="14568" y="11642"/>
                    <a:pt x="14383" y="11642"/>
                  </a:cubicBezTo>
                  <a:cubicBezTo>
                    <a:pt x="14308" y="11642"/>
                    <a:pt x="14242" y="11664"/>
                    <a:pt x="14187" y="11702"/>
                  </a:cubicBezTo>
                  <a:lnTo>
                    <a:pt x="9886" y="7410"/>
                  </a:lnTo>
                  <a:lnTo>
                    <a:pt x="9869" y="7393"/>
                  </a:lnTo>
                  <a:lnTo>
                    <a:pt x="6444" y="7393"/>
                  </a:lnTo>
                  <a:lnTo>
                    <a:pt x="5726" y="6675"/>
                  </a:lnTo>
                  <a:lnTo>
                    <a:pt x="5726" y="5632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7" name="Google Shape;4237;p41"/>
            <p:cNvSpPr/>
            <p:nvPr/>
          </p:nvSpPr>
          <p:spPr>
            <a:xfrm>
              <a:off x="1729550" y="2124325"/>
              <a:ext cx="19750" cy="19825"/>
            </a:xfrm>
            <a:custGeom>
              <a:avLst/>
              <a:gdLst/>
              <a:ahLst/>
              <a:cxnLst/>
              <a:rect l="l" t="t" r="r" b="b"/>
              <a:pathLst>
                <a:path w="790" h="793" extrusionOk="0">
                  <a:moveTo>
                    <a:pt x="395" y="0"/>
                  </a:moveTo>
                  <a:cubicBezTo>
                    <a:pt x="177" y="0"/>
                    <a:pt x="0" y="180"/>
                    <a:pt x="0" y="398"/>
                  </a:cubicBezTo>
                  <a:cubicBezTo>
                    <a:pt x="0" y="616"/>
                    <a:pt x="177" y="793"/>
                    <a:pt x="395" y="793"/>
                  </a:cubicBezTo>
                  <a:cubicBezTo>
                    <a:pt x="613" y="793"/>
                    <a:pt x="790" y="616"/>
                    <a:pt x="790" y="398"/>
                  </a:cubicBezTo>
                  <a:cubicBezTo>
                    <a:pt x="790" y="180"/>
                    <a:pt x="613" y="0"/>
                    <a:pt x="395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8" name="Google Shape;4238;p41"/>
            <p:cNvSpPr/>
            <p:nvPr/>
          </p:nvSpPr>
          <p:spPr>
            <a:xfrm>
              <a:off x="1754325" y="2149225"/>
              <a:ext cx="16925" cy="16950"/>
            </a:xfrm>
            <a:custGeom>
              <a:avLst/>
              <a:gdLst/>
              <a:ahLst/>
              <a:cxnLst/>
              <a:rect l="l" t="t" r="r" b="b"/>
              <a:pathLst>
                <a:path w="677" h="678" extrusionOk="0">
                  <a:moveTo>
                    <a:pt x="340" y="120"/>
                  </a:moveTo>
                  <a:cubicBezTo>
                    <a:pt x="461" y="120"/>
                    <a:pt x="558" y="216"/>
                    <a:pt x="558" y="340"/>
                  </a:cubicBezTo>
                  <a:cubicBezTo>
                    <a:pt x="560" y="462"/>
                    <a:pt x="461" y="559"/>
                    <a:pt x="340" y="559"/>
                  </a:cubicBezTo>
                  <a:cubicBezTo>
                    <a:pt x="218" y="559"/>
                    <a:pt x="119" y="462"/>
                    <a:pt x="119" y="340"/>
                  </a:cubicBezTo>
                  <a:cubicBezTo>
                    <a:pt x="119" y="219"/>
                    <a:pt x="218" y="120"/>
                    <a:pt x="340" y="120"/>
                  </a:cubicBezTo>
                  <a:close/>
                  <a:moveTo>
                    <a:pt x="340" y="1"/>
                  </a:moveTo>
                  <a:cubicBezTo>
                    <a:pt x="152" y="1"/>
                    <a:pt x="0" y="153"/>
                    <a:pt x="0" y="338"/>
                  </a:cubicBezTo>
                  <a:cubicBezTo>
                    <a:pt x="0" y="525"/>
                    <a:pt x="152" y="677"/>
                    <a:pt x="340" y="677"/>
                  </a:cubicBezTo>
                  <a:cubicBezTo>
                    <a:pt x="525" y="677"/>
                    <a:pt x="676" y="525"/>
                    <a:pt x="676" y="338"/>
                  </a:cubicBezTo>
                  <a:cubicBezTo>
                    <a:pt x="676" y="153"/>
                    <a:pt x="525" y="1"/>
                    <a:pt x="340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9" name="Google Shape;4239;p41"/>
            <p:cNvSpPr/>
            <p:nvPr/>
          </p:nvSpPr>
          <p:spPr>
            <a:xfrm>
              <a:off x="1467700" y="1889200"/>
              <a:ext cx="136950" cy="182975"/>
            </a:xfrm>
            <a:custGeom>
              <a:avLst/>
              <a:gdLst/>
              <a:ahLst/>
              <a:cxnLst/>
              <a:rect l="l" t="t" r="r" b="b"/>
              <a:pathLst>
                <a:path w="5478" h="7319" extrusionOk="0">
                  <a:moveTo>
                    <a:pt x="5138" y="6761"/>
                  </a:moveTo>
                  <a:cubicBezTo>
                    <a:pt x="5260" y="6761"/>
                    <a:pt x="5359" y="6860"/>
                    <a:pt x="5359" y="6982"/>
                  </a:cubicBezTo>
                  <a:cubicBezTo>
                    <a:pt x="5359" y="7103"/>
                    <a:pt x="5260" y="7203"/>
                    <a:pt x="5138" y="7203"/>
                  </a:cubicBezTo>
                  <a:cubicBezTo>
                    <a:pt x="5017" y="7203"/>
                    <a:pt x="4917" y="7103"/>
                    <a:pt x="4917" y="6982"/>
                  </a:cubicBezTo>
                  <a:cubicBezTo>
                    <a:pt x="4917" y="6860"/>
                    <a:pt x="5017" y="6761"/>
                    <a:pt x="5138" y="6761"/>
                  </a:cubicBezTo>
                  <a:close/>
                  <a:moveTo>
                    <a:pt x="84" y="0"/>
                  </a:moveTo>
                  <a:lnTo>
                    <a:pt x="1" y="83"/>
                  </a:lnTo>
                  <a:lnTo>
                    <a:pt x="5080" y="5157"/>
                  </a:lnTo>
                  <a:lnTo>
                    <a:pt x="5080" y="6648"/>
                  </a:lnTo>
                  <a:cubicBezTo>
                    <a:pt x="4923" y="6675"/>
                    <a:pt x="4801" y="6813"/>
                    <a:pt x="4801" y="6982"/>
                  </a:cubicBezTo>
                  <a:cubicBezTo>
                    <a:pt x="4801" y="7167"/>
                    <a:pt x="4953" y="7318"/>
                    <a:pt x="5138" y="7318"/>
                  </a:cubicBezTo>
                  <a:cubicBezTo>
                    <a:pt x="5326" y="7318"/>
                    <a:pt x="5478" y="7167"/>
                    <a:pt x="5478" y="6982"/>
                  </a:cubicBezTo>
                  <a:cubicBezTo>
                    <a:pt x="5478" y="6813"/>
                    <a:pt x="5356" y="6675"/>
                    <a:pt x="5199" y="6648"/>
                  </a:cubicBezTo>
                  <a:lnTo>
                    <a:pt x="5199" y="5107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0" name="Google Shape;4240;p41"/>
            <p:cNvSpPr/>
            <p:nvPr/>
          </p:nvSpPr>
          <p:spPr>
            <a:xfrm>
              <a:off x="2292900" y="1611075"/>
              <a:ext cx="17000" cy="16925"/>
            </a:xfrm>
            <a:custGeom>
              <a:avLst/>
              <a:gdLst/>
              <a:ahLst/>
              <a:cxnLst/>
              <a:rect l="l" t="t" r="r" b="b"/>
              <a:pathLst>
                <a:path w="680" h="677" extrusionOk="0">
                  <a:moveTo>
                    <a:pt x="340" y="119"/>
                  </a:moveTo>
                  <a:cubicBezTo>
                    <a:pt x="461" y="119"/>
                    <a:pt x="560" y="219"/>
                    <a:pt x="560" y="340"/>
                  </a:cubicBezTo>
                  <a:cubicBezTo>
                    <a:pt x="560" y="462"/>
                    <a:pt x="461" y="561"/>
                    <a:pt x="340" y="561"/>
                  </a:cubicBezTo>
                  <a:cubicBezTo>
                    <a:pt x="218" y="561"/>
                    <a:pt x="119" y="462"/>
                    <a:pt x="119" y="340"/>
                  </a:cubicBezTo>
                  <a:cubicBezTo>
                    <a:pt x="119" y="219"/>
                    <a:pt x="218" y="119"/>
                    <a:pt x="340" y="119"/>
                  </a:cubicBezTo>
                  <a:close/>
                  <a:moveTo>
                    <a:pt x="340" y="1"/>
                  </a:moveTo>
                  <a:cubicBezTo>
                    <a:pt x="152" y="1"/>
                    <a:pt x="0" y="152"/>
                    <a:pt x="0" y="340"/>
                  </a:cubicBezTo>
                  <a:cubicBezTo>
                    <a:pt x="0" y="525"/>
                    <a:pt x="152" y="677"/>
                    <a:pt x="340" y="677"/>
                  </a:cubicBezTo>
                  <a:cubicBezTo>
                    <a:pt x="527" y="677"/>
                    <a:pt x="679" y="525"/>
                    <a:pt x="679" y="340"/>
                  </a:cubicBezTo>
                  <a:cubicBezTo>
                    <a:pt x="679" y="152"/>
                    <a:pt x="527" y="1"/>
                    <a:pt x="340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1" name="Google Shape;4241;p41"/>
            <p:cNvSpPr/>
            <p:nvPr/>
          </p:nvSpPr>
          <p:spPr>
            <a:xfrm>
              <a:off x="1478875" y="1479550"/>
              <a:ext cx="477800" cy="641750"/>
            </a:xfrm>
            <a:custGeom>
              <a:avLst/>
              <a:gdLst/>
              <a:ahLst/>
              <a:cxnLst/>
              <a:rect l="l" t="t" r="r" b="b"/>
              <a:pathLst>
                <a:path w="19112" h="25670" extrusionOk="0">
                  <a:moveTo>
                    <a:pt x="18775" y="25112"/>
                  </a:moveTo>
                  <a:cubicBezTo>
                    <a:pt x="18897" y="25112"/>
                    <a:pt x="18996" y="25212"/>
                    <a:pt x="18996" y="25333"/>
                  </a:cubicBezTo>
                  <a:cubicBezTo>
                    <a:pt x="18996" y="25455"/>
                    <a:pt x="18897" y="25554"/>
                    <a:pt x="18775" y="25554"/>
                  </a:cubicBezTo>
                  <a:cubicBezTo>
                    <a:pt x="18654" y="25554"/>
                    <a:pt x="18554" y="25455"/>
                    <a:pt x="18554" y="25333"/>
                  </a:cubicBezTo>
                  <a:cubicBezTo>
                    <a:pt x="18554" y="25212"/>
                    <a:pt x="18654" y="25112"/>
                    <a:pt x="18775" y="25112"/>
                  </a:cubicBezTo>
                  <a:close/>
                  <a:moveTo>
                    <a:pt x="1" y="0"/>
                  </a:moveTo>
                  <a:lnTo>
                    <a:pt x="1" y="119"/>
                  </a:lnTo>
                  <a:lnTo>
                    <a:pt x="2690" y="119"/>
                  </a:lnTo>
                  <a:lnTo>
                    <a:pt x="3385" y="823"/>
                  </a:lnTo>
                  <a:lnTo>
                    <a:pt x="3385" y="10051"/>
                  </a:lnTo>
                  <a:lnTo>
                    <a:pt x="18496" y="25140"/>
                  </a:lnTo>
                  <a:cubicBezTo>
                    <a:pt x="18460" y="25195"/>
                    <a:pt x="18436" y="25261"/>
                    <a:pt x="18436" y="25333"/>
                  </a:cubicBezTo>
                  <a:cubicBezTo>
                    <a:pt x="18436" y="25518"/>
                    <a:pt x="18587" y="25670"/>
                    <a:pt x="18775" y="25670"/>
                  </a:cubicBezTo>
                  <a:cubicBezTo>
                    <a:pt x="18960" y="25670"/>
                    <a:pt x="19112" y="25518"/>
                    <a:pt x="19112" y="25333"/>
                  </a:cubicBezTo>
                  <a:cubicBezTo>
                    <a:pt x="19112" y="25145"/>
                    <a:pt x="18960" y="24994"/>
                    <a:pt x="18775" y="24994"/>
                  </a:cubicBezTo>
                  <a:cubicBezTo>
                    <a:pt x="18703" y="24994"/>
                    <a:pt x="18637" y="25018"/>
                    <a:pt x="18582" y="25057"/>
                  </a:cubicBezTo>
                  <a:lnTo>
                    <a:pt x="3501" y="10004"/>
                  </a:lnTo>
                  <a:lnTo>
                    <a:pt x="3501" y="773"/>
                  </a:lnTo>
                  <a:lnTo>
                    <a:pt x="2739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2" name="Google Shape;4242;p41"/>
            <p:cNvSpPr/>
            <p:nvPr/>
          </p:nvSpPr>
          <p:spPr>
            <a:xfrm>
              <a:off x="1467775" y="1794925"/>
              <a:ext cx="496025" cy="426050"/>
            </a:xfrm>
            <a:custGeom>
              <a:avLst/>
              <a:gdLst/>
              <a:ahLst/>
              <a:cxnLst/>
              <a:rect l="l" t="t" r="r" b="b"/>
              <a:pathLst>
                <a:path w="19841" h="17042" extrusionOk="0">
                  <a:moveTo>
                    <a:pt x="332" y="1"/>
                  </a:moveTo>
                  <a:lnTo>
                    <a:pt x="1" y="335"/>
                  </a:lnTo>
                  <a:lnTo>
                    <a:pt x="8691" y="8961"/>
                  </a:lnTo>
                  <a:lnTo>
                    <a:pt x="11368" y="8961"/>
                  </a:lnTo>
                  <a:lnTo>
                    <a:pt x="19053" y="16591"/>
                  </a:lnTo>
                  <a:cubicBezTo>
                    <a:pt x="19051" y="16608"/>
                    <a:pt x="19048" y="16627"/>
                    <a:pt x="19048" y="16644"/>
                  </a:cubicBezTo>
                  <a:cubicBezTo>
                    <a:pt x="19048" y="16864"/>
                    <a:pt x="19225" y="17041"/>
                    <a:pt x="19443" y="17041"/>
                  </a:cubicBezTo>
                  <a:cubicBezTo>
                    <a:pt x="19661" y="17041"/>
                    <a:pt x="19840" y="16864"/>
                    <a:pt x="19840" y="16644"/>
                  </a:cubicBezTo>
                  <a:cubicBezTo>
                    <a:pt x="19837" y="16425"/>
                    <a:pt x="19661" y="16249"/>
                    <a:pt x="19443" y="16249"/>
                  </a:cubicBezTo>
                  <a:cubicBezTo>
                    <a:pt x="19423" y="16249"/>
                    <a:pt x="19404" y="16252"/>
                    <a:pt x="19385" y="16254"/>
                  </a:cubicBezTo>
                  <a:lnTo>
                    <a:pt x="11561" y="8489"/>
                  </a:lnTo>
                  <a:lnTo>
                    <a:pt x="8884" y="8489"/>
                  </a:lnTo>
                  <a:lnTo>
                    <a:pt x="332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3" name="Google Shape;4243;p41"/>
            <p:cNvSpPr/>
            <p:nvPr/>
          </p:nvSpPr>
          <p:spPr>
            <a:xfrm>
              <a:off x="1707600" y="2102300"/>
              <a:ext cx="16925" cy="16950"/>
            </a:xfrm>
            <a:custGeom>
              <a:avLst/>
              <a:gdLst/>
              <a:ahLst/>
              <a:cxnLst/>
              <a:rect l="l" t="t" r="r" b="b"/>
              <a:pathLst>
                <a:path w="677" h="678" extrusionOk="0">
                  <a:moveTo>
                    <a:pt x="337" y="117"/>
                  </a:moveTo>
                  <a:cubicBezTo>
                    <a:pt x="461" y="117"/>
                    <a:pt x="558" y="216"/>
                    <a:pt x="558" y="338"/>
                  </a:cubicBezTo>
                  <a:cubicBezTo>
                    <a:pt x="558" y="459"/>
                    <a:pt x="461" y="558"/>
                    <a:pt x="337" y="558"/>
                  </a:cubicBezTo>
                  <a:cubicBezTo>
                    <a:pt x="216" y="558"/>
                    <a:pt x="119" y="459"/>
                    <a:pt x="119" y="338"/>
                  </a:cubicBezTo>
                  <a:cubicBezTo>
                    <a:pt x="119" y="216"/>
                    <a:pt x="216" y="117"/>
                    <a:pt x="337" y="117"/>
                  </a:cubicBezTo>
                  <a:close/>
                  <a:moveTo>
                    <a:pt x="337" y="1"/>
                  </a:moveTo>
                  <a:cubicBezTo>
                    <a:pt x="152" y="1"/>
                    <a:pt x="0" y="153"/>
                    <a:pt x="0" y="338"/>
                  </a:cubicBezTo>
                  <a:cubicBezTo>
                    <a:pt x="0" y="525"/>
                    <a:pt x="152" y="677"/>
                    <a:pt x="337" y="677"/>
                  </a:cubicBezTo>
                  <a:cubicBezTo>
                    <a:pt x="525" y="677"/>
                    <a:pt x="677" y="525"/>
                    <a:pt x="677" y="338"/>
                  </a:cubicBezTo>
                  <a:cubicBezTo>
                    <a:pt x="677" y="153"/>
                    <a:pt x="525" y="1"/>
                    <a:pt x="337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4" name="Google Shape;4244;p41"/>
            <p:cNvSpPr/>
            <p:nvPr/>
          </p:nvSpPr>
          <p:spPr>
            <a:xfrm>
              <a:off x="2694325" y="1972500"/>
              <a:ext cx="284150" cy="305875"/>
            </a:xfrm>
            <a:custGeom>
              <a:avLst/>
              <a:gdLst/>
              <a:ahLst/>
              <a:cxnLst/>
              <a:rect l="l" t="t" r="r" b="b"/>
              <a:pathLst>
                <a:path w="11366" h="12235" extrusionOk="0">
                  <a:moveTo>
                    <a:pt x="338" y="11677"/>
                  </a:moveTo>
                  <a:cubicBezTo>
                    <a:pt x="459" y="11677"/>
                    <a:pt x="558" y="11777"/>
                    <a:pt x="558" y="11898"/>
                  </a:cubicBezTo>
                  <a:cubicBezTo>
                    <a:pt x="558" y="12019"/>
                    <a:pt x="459" y="12119"/>
                    <a:pt x="338" y="12119"/>
                  </a:cubicBezTo>
                  <a:cubicBezTo>
                    <a:pt x="216" y="12119"/>
                    <a:pt x="117" y="12019"/>
                    <a:pt x="117" y="11898"/>
                  </a:cubicBezTo>
                  <a:cubicBezTo>
                    <a:pt x="117" y="11777"/>
                    <a:pt x="216" y="11677"/>
                    <a:pt x="338" y="11677"/>
                  </a:cubicBezTo>
                  <a:close/>
                  <a:moveTo>
                    <a:pt x="4296" y="0"/>
                  </a:moveTo>
                  <a:lnTo>
                    <a:pt x="3603" y="699"/>
                  </a:lnTo>
                  <a:lnTo>
                    <a:pt x="3603" y="5124"/>
                  </a:lnTo>
                  <a:lnTo>
                    <a:pt x="296" y="8453"/>
                  </a:lnTo>
                  <a:lnTo>
                    <a:pt x="280" y="8469"/>
                  </a:lnTo>
                  <a:lnTo>
                    <a:pt x="280" y="11564"/>
                  </a:lnTo>
                  <a:cubicBezTo>
                    <a:pt x="122" y="11594"/>
                    <a:pt x="1" y="11732"/>
                    <a:pt x="1" y="11898"/>
                  </a:cubicBezTo>
                  <a:cubicBezTo>
                    <a:pt x="1" y="12083"/>
                    <a:pt x="153" y="12235"/>
                    <a:pt x="338" y="12235"/>
                  </a:cubicBezTo>
                  <a:cubicBezTo>
                    <a:pt x="525" y="12235"/>
                    <a:pt x="677" y="12083"/>
                    <a:pt x="677" y="11898"/>
                  </a:cubicBezTo>
                  <a:cubicBezTo>
                    <a:pt x="677" y="11732"/>
                    <a:pt x="556" y="11594"/>
                    <a:pt x="398" y="11564"/>
                  </a:cubicBezTo>
                  <a:lnTo>
                    <a:pt x="398" y="8519"/>
                  </a:lnTo>
                  <a:lnTo>
                    <a:pt x="3719" y="5171"/>
                  </a:lnTo>
                  <a:lnTo>
                    <a:pt x="3719" y="748"/>
                  </a:lnTo>
                  <a:lnTo>
                    <a:pt x="4346" y="119"/>
                  </a:lnTo>
                  <a:lnTo>
                    <a:pt x="11366" y="119"/>
                  </a:lnTo>
                  <a:lnTo>
                    <a:pt x="11366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5" name="Google Shape;4245;p41"/>
            <p:cNvSpPr/>
            <p:nvPr/>
          </p:nvSpPr>
          <p:spPr>
            <a:xfrm>
              <a:off x="2883975" y="2012650"/>
              <a:ext cx="19775" cy="19850"/>
            </a:xfrm>
            <a:custGeom>
              <a:avLst/>
              <a:gdLst/>
              <a:ahLst/>
              <a:cxnLst/>
              <a:rect l="l" t="t" r="r" b="b"/>
              <a:pathLst>
                <a:path w="791" h="794" extrusionOk="0">
                  <a:moveTo>
                    <a:pt x="395" y="1"/>
                  </a:moveTo>
                  <a:cubicBezTo>
                    <a:pt x="177" y="1"/>
                    <a:pt x="1" y="178"/>
                    <a:pt x="1" y="398"/>
                  </a:cubicBezTo>
                  <a:cubicBezTo>
                    <a:pt x="1" y="616"/>
                    <a:pt x="177" y="793"/>
                    <a:pt x="395" y="793"/>
                  </a:cubicBezTo>
                  <a:cubicBezTo>
                    <a:pt x="613" y="793"/>
                    <a:pt x="790" y="616"/>
                    <a:pt x="790" y="398"/>
                  </a:cubicBezTo>
                  <a:cubicBezTo>
                    <a:pt x="790" y="178"/>
                    <a:pt x="613" y="1"/>
                    <a:pt x="395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6" name="Google Shape;4246;p41"/>
            <p:cNvSpPr/>
            <p:nvPr/>
          </p:nvSpPr>
          <p:spPr>
            <a:xfrm>
              <a:off x="2855125" y="2014100"/>
              <a:ext cx="16950" cy="16950"/>
            </a:xfrm>
            <a:custGeom>
              <a:avLst/>
              <a:gdLst/>
              <a:ahLst/>
              <a:cxnLst/>
              <a:rect l="l" t="t" r="r" b="b"/>
              <a:pathLst>
                <a:path w="678" h="678" extrusionOk="0">
                  <a:moveTo>
                    <a:pt x="340" y="117"/>
                  </a:moveTo>
                  <a:cubicBezTo>
                    <a:pt x="462" y="117"/>
                    <a:pt x="561" y="216"/>
                    <a:pt x="561" y="338"/>
                  </a:cubicBezTo>
                  <a:cubicBezTo>
                    <a:pt x="561" y="462"/>
                    <a:pt x="462" y="558"/>
                    <a:pt x="340" y="558"/>
                  </a:cubicBezTo>
                  <a:cubicBezTo>
                    <a:pt x="219" y="558"/>
                    <a:pt x="119" y="459"/>
                    <a:pt x="119" y="338"/>
                  </a:cubicBezTo>
                  <a:cubicBezTo>
                    <a:pt x="119" y="216"/>
                    <a:pt x="219" y="117"/>
                    <a:pt x="340" y="117"/>
                  </a:cubicBezTo>
                  <a:close/>
                  <a:moveTo>
                    <a:pt x="340" y="1"/>
                  </a:moveTo>
                  <a:cubicBezTo>
                    <a:pt x="153" y="1"/>
                    <a:pt x="1" y="153"/>
                    <a:pt x="1" y="338"/>
                  </a:cubicBezTo>
                  <a:cubicBezTo>
                    <a:pt x="1" y="525"/>
                    <a:pt x="153" y="677"/>
                    <a:pt x="340" y="677"/>
                  </a:cubicBezTo>
                  <a:cubicBezTo>
                    <a:pt x="525" y="677"/>
                    <a:pt x="677" y="525"/>
                    <a:pt x="677" y="338"/>
                  </a:cubicBezTo>
                  <a:cubicBezTo>
                    <a:pt x="677" y="153"/>
                    <a:pt x="525" y="1"/>
                    <a:pt x="340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7" name="Google Shape;4247;p41"/>
            <p:cNvSpPr/>
            <p:nvPr/>
          </p:nvSpPr>
          <p:spPr>
            <a:xfrm>
              <a:off x="2504275" y="1775475"/>
              <a:ext cx="497125" cy="627900"/>
            </a:xfrm>
            <a:custGeom>
              <a:avLst/>
              <a:gdLst/>
              <a:ahLst/>
              <a:cxnLst/>
              <a:rect l="l" t="t" r="r" b="b"/>
              <a:pathLst>
                <a:path w="19885" h="25116" extrusionOk="0">
                  <a:moveTo>
                    <a:pt x="19550" y="0"/>
                  </a:moveTo>
                  <a:lnTo>
                    <a:pt x="15318" y="4262"/>
                  </a:lnTo>
                  <a:lnTo>
                    <a:pt x="8448" y="4262"/>
                  </a:lnTo>
                  <a:lnTo>
                    <a:pt x="161" y="12613"/>
                  </a:lnTo>
                  <a:lnTo>
                    <a:pt x="161" y="24403"/>
                  </a:lnTo>
                  <a:cubicBezTo>
                    <a:pt x="64" y="24477"/>
                    <a:pt x="0" y="24591"/>
                    <a:pt x="0" y="24720"/>
                  </a:cubicBezTo>
                  <a:cubicBezTo>
                    <a:pt x="0" y="24938"/>
                    <a:pt x="177" y="25115"/>
                    <a:pt x="395" y="25115"/>
                  </a:cubicBezTo>
                  <a:cubicBezTo>
                    <a:pt x="616" y="25115"/>
                    <a:pt x="793" y="24938"/>
                    <a:pt x="793" y="24720"/>
                  </a:cubicBezTo>
                  <a:cubicBezTo>
                    <a:pt x="793" y="24591"/>
                    <a:pt x="729" y="24477"/>
                    <a:pt x="633" y="24403"/>
                  </a:cubicBezTo>
                  <a:lnTo>
                    <a:pt x="633" y="12806"/>
                  </a:lnTo>
                  <a:lnTo>
                    <a:pt x="8644" y="4734"/>
                  </a:lnTo>
                  <a:lnTo>
                    <a:pt x="15514" y="4734"/>
                  </a:lnTo>
                  <a:lnTo>
                    <a:pt x="19884" y="331"/>
                  </a:lnTo>
                  <a:lnTo>
                    <a:pt x="19550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8" name="Google Shape;4248;p41"/>
            <p:cNvSpPr/>
            <p:nvPr/>
          </p:nvSpPr>
          <p:spPr>
            <a:xfrm>
              <a:off x="2824900" y="2014100"/>
              <a:ext cx="16925" cy="16950"/>
            </a:xfrm>
            <a:custGeom>
              <a:avLst/>
              <a:gdLst/>
              <a:ahLst/>
              <a:cxnLst/>
              <a:rect l="l" t="t" r="r" b="b"/>
              <a:pathLst>
                <a:path w="677" h="678" extrusionOk="0">
                  <a:moveTo>
                    <a:pt x="340" y="117"/>
                  </a:moveTo>
                  <a:cubicBezTo>
                    <a:pt x="462" y="117"/>
                    <a:pt x="561" y="216"/>
                    <a:pt x="561" y="338"/>
                  </a:cubicBezTo>
                  <a:cubicBezTo>
                    <a:pt x="558" y="462"/>
                    <a:pt x="462" y="558"/>
                    <a:pt x="340" y="558"/>
                  </a:cubicBezTo>
                  <a:cubicBezTo>
                    <a:pt x="219" y="558"/>
                    <a:pt x="119" y="459"/>
                    <a:pt x="119" y="338"/>
                  </a:cubicBezTo>
                  <a:cubicBezTo>
                    <a:pt x="119" y="216"/>
                    <a:pt x="219" y="117"/>
                    <a:pt x="340" y="117"/>
                  </a:cubicBezTo>
                  <a:close/>
                  <a:moveTo>
                    <a:pt x="340" y="1"/>
                  </a:moveTo>
                  <a:cubicBezTo>
                    <a:pt x="153" y="1"/>
                    <a:pt x="1" y="153"/>
                    <a:pt x="1" y="338"/>
                  </a:cubicBezTo>
                  <a:cubicBezTo>
                    <a:pt x="1" y="525"/>
                    <a:pt x="153" y="677"/>
                    <a:pt x="340" y="677"/>
                  </a:cubicBezTo>
                  <a:cubicBezTo>
                    <a:pt x="525" y="677"/>
                    <a:pt x="677" y="525"/>
                    <a:pt x="677" y="338"/>
                  </a:cubicBezTo>
                  <a:cubicBezTo>
                    <a:pt x="677" y="153"/>
                    <a:pt x="525" y="1"/>
                    <a:pt x="340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9" name="Google Shape;4249;p41"/>
            <p:cNvSpPr/>
            <p:nvPr/>
          </p:nvSpPr>
          <p:spPr>
            <a:xfrm>
              <a:off x="2670875" y="1949175"/>
              <a:ext cx="307600" cy="329200"/>
            </a:xfrm>
            <a:custGeom>
              <a:avLst/>
              <a:gdLst/>
              <a:ahLst/>
              <a:cxnLst/>
              <a:rect l="l" t="t" r="r" b="b"/>
              <a:pathLst>
                <a:path w="12304" h="13168" extrusionOk="0">
                  <a:moveTo>
                    <a:pt x="337" y="12610"/>
                  </a:moveTo>
                  <a:cubicBezTo>
                    <a:pt x="458" y="12610"/>
                    <a:pt x="558" y="12710"/>
                    <a:pt x="558" y="12831"/>
                  </a:cubicBezTo>
                  <a:cubicBezTo>
                    <a:pt x="558" y="12952"/>
                    <a:pt x="458" y="13052"/>
                    <a:pt x="337" y="13052"/>
                  </a:cubicBezTo>
                  <a:cubicBezTo>
                    <a:pt x="216" y="13052"/>
                    <a:pt x="116" y="12952"/>
                    <a:pt x="116" y="12831"/>
                  </a:cubicBezTo>
                  <a:cubicBezTo>
                    <a:pt x="116" y="12710"/>
                    <a:pt x="216" y="12610"/>
                    <a:pt x="337" y="12610"/>
                  </a:cubicBezTo>
                  <a:close/>
                  <a:moveTo>
                    <a:pt x="4928" y="0"/>
                  </a:moveTo>
                  <a:lnTo>
                    <a:pt x="3603" y="1336"/>
                  </a:lnTo>
                  <a:lnTo>
                    <a:pt x="3603" y="5761"/>
                  </a:lnTo>
                  <a:lnTo>
                    <a:pt x="296" y="9091"/>
                  </a:lnTo>
                  <a:lnTo>
                    <a:pt x="279" y="9107"/>
                  </a:lnTo>
                  <a:lnTo>
                    <a:pt x="279" y="12497"/>
                  </a:lnTo>
                  <a:cubicBezTo>
                    <a:pt x="119" y="12527"/>
                    <a:pt x="0" y="12665"/>
                    <a:pt x="0" y="12831"/>
                  </a:cubicBezTo>
                  <a:cubicBezTo>
                    <a:pt x="0" y="13016"/>
                    <a:pt x="152" y="13168"/>
                    <a:pt x="337" y="13168"/>
                  </a:cubicBezTo>
                  <a:cubicBezTo>
                    <a:pt x="525" y="13168"/>
                    <a:pt x="677" y="13016"/>
                    <a:pt x="677" y="12831"/>
                  </a:cubicBezTo>
                  <a:cubicBezTo>
                    <a:pt x="677" y="12665"/>
                    <a:pt x="555" y="12527"/>
                    <a:pt x="398" y="12497"/>
                  </a:cubicBezTo>
                  <a:lnTo>
                    <a:pt x="398" y="9157"/>
                  </a:lnTo>
                  <a:lnTo>
                    <a:pt x="3719" y="5808"/>
                  </a:lnTo>
                  <a:lnTo>
                    <a:pt x="3719" y="1383"/>
                  </a:lnTo>
                  <a:lnTo>
                    <a:pt x="4977" y="116"/>
                  </a:lnTo>
                  <a:lnTo>
                    <a:pt x="12304" y="116"/>
                  </a:lnTo>
                  <a:lnTo>
                    <a:pt x="12304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0" name="Google Shape;4250;p41"/>
            <p:cNvSpPr/>
            <p:nvPr/>
          </p:nvSpPr>
          <p:spPr>
            <a:xfrm>
              <a:off x="2647325" y="1851175"/>
              <a:ext cx="330400" cy="427275"/>
            </a:xfrm>
            <a:custGeom>
              <a:avLst/>
              <a:gdLst/>
              <a:ahLst/>
              <a:cxnLst/>
              <a:rect l="l" t="t" r="r" b="b"/>
              <a:pathLst>
                <a:path w="13216" h="17091" extrusionOk="0">
                  <a:moveTo>
                    <a:pt x="340" y="16530"/>
                  </a:moveTo>
                  <a:cubicBezTo>
                    <a:pt x="462" y="16530"/>
                    <a:pt x="561" y="16630"/>
                    <a:pt x="561" y="16751"/>
                  </a:cubicBezTo>
                  <a:cubicBezTo>
                    <a:pt x="561" y="16872"/>
                    <a:pt x="462" y="16972"/>
                    <a:pt x="340" y="16972"/>
                  </a:cubicBezTo>
                  <a:cubicBezTo>
                    <a:pt x="219" y="16972"/>
                    <a:pt x="120" y="16872"/>
                    <a:pt x="120" y="16751"/>
                  </a:cubicBezTo>
                  <a:cubicBezTo>
                    <a:pt x="120" y="16630"/>
                    <a:pt x="219" y="16530"/>
                    <a:pt x="340" y="16530"/>
                  </a:cubicBezTo>
                  <a:close/>
                  <a:moveTo>
                    <a:pt x="13133" y="0"/>
                  </a:moveTo>
                  <a:lnTo>
                    <a:pt x="10173" y="2984"/>
                  </a:lnTo>
                  <a:lnTo>
                    <a:pt x="5577" y="2984"/>
                  </a:lnTo>
                  <a:lnTo>
                    <a:pt x="3614" y="4964"/>
                  </a:lnTo>
                  <a:lnTo>
                    <a:pt x="3614" y="9389"/>
                  </a:lnTo>
                  <a:lnTo>
                    <a:pt x="291" y="12735"/>
                  </a:lnTo>
                  <a:lnTo>
                    <a:pt x="282" y="16420"/>
                  </a:lnTo>
                  <a:cubicBezTo>
                    <a:pt x="122" y="16447"/>
                    <a:pt x="1" y="16585"/>
                    <a:pt x="1" y="16751"/>
                  </a:cubicBezTo>
                  <a:cubicBezTo>
                    <a:pt x="1" y="16939"/>
                    <a:pt x="153" y="17091"/>
                    <a:pt x="340" y="17091"/>
                  </a:cubicBezTo>
                  <a:cubicBezTo>
                    <a:pt x="528" y="17091"/>
                    <a:pt x="680" y="16939"/>
                    <a:pt x="680" y="16751"/>
                  </a:cubicBezTo>
                  <a:cubicBezTo>
                    <a:pt x="680" y="16585"/>
                    <a:pt x="559" y="16447"/>
                    <a:pt x="401" y="16417"/>
                  </a:cubicBezTo>
                  <a:lnTo>
                    <a:pt x="409" y="12784"/>
                  </a:lnTo>
                  <a:lnTo>
                    <a:pt x="3730" y="9436"/>
                  </a:lnTo>
                  <a:lnTo>
                    <a:pt x="3730" y="5011"/>
                  </a:lnTo>
                  <a:lnTo>
                    <a:pt x="5627" y="3103"/>
                  </a:lnTo>
                  <a:lnTo>
                    <a:pt x="10220" y="3103"/>
                  </a:lnTo>
                  <a:lnTo>
                    <a:pt x="13215" y="86"/>
                  </a:lnTo>
                  <a:lnTo>
                    <a:pt x="13133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1" name="Google Shape;4251;p41"/>
            <p:cNvSpPr/>
            <p:nvPr/>
          </p:nvSpPr>
          <p:spPr>
            <a:xfrm>
              <a:off x="2414275" y="1478925"/>
              <a:ext cx="324450" cy="777500"/>
            </a:xfrm>
            <a:custGeom>
              <a:avLst/>
              <a:gdLst/>
              <a:ahLst/>
              <a:cxnLst/>
              <a:rect l="l" t="t" r="r" b="b"/>
              <a:pathLst>
                <a:path w="12978" h="31100" extrusionOk="0">
                  <a:moveTo>
                    <a:pt x="340" y="30540"/>
                  </a:moveTo>
                  <a:cubicBezTo>
                    <a:pt x="462" y="30540"/>
                    <a:pt x="561" y="30639"/>
                    <a:pt x="561" y="30760"/>
                  </a:cubicBezTo>
                  <a:cubicBezTo>
                    <a:pt x="561" y="30882"/>
                    <a:pt x="462" y="30981"/>
                    <a:pt x="340" y="30981"/>
                  </a:cubicBezTo>
                  <a:cubicBezTo>
                    <a:pt x="219" y="30981"/>
                    <a:pt x="119" y="30882"/>
                    <a:pt x="119" y="30760"/>
                  </a:cubicBezTo>
                  <a:cubicBezTo>
                    <a:pt x="119" y="30639"/>
                    <a:pt x="219" y="30540"/>
                    <a:pt x="340" y="30540"/>
                  </a:cubicBezTo>
                  <a:close/>
                  <a:moveTo>
                    <a:pt x="12895" y="0"/>
                  </a:moveTo>
                  <a:lnTo>
                    <a:pt x="4834" y="8097"/>
                  </a:lnTo>
                  <a:lnTo>
                    <a:pt x="4818" y="8116"/>
                  </a:lnTo>
                  <a:lnTo>
                    <a:pt x="4818" y="15097"/>
                  </a:lnTo>
                  <a:lnTo>
                    <a:pt x="953" y="18979"/>
                  </a:lnTo>
                  <a:lnTo>
                    <a:pt x="953" y="24364"/>
                  </a:lnTo>
                  <a:lnTo>
                    <a:pt x="282" y="25041"/>
                  </a:lnTo>
                  <a:lnTo>
                    <a:pt x="282" y="30429"/>
                  </a:lnTo>
                  <a:cubicBezTo>
                    <a:pt x="122" y="30457"/>
                    <a:pt x="1" y="30595"/>
                    <a:pt x="1" y="30760"/>
                  </a:cubicBezTo>
                  <a:cubicBezTo>
                    <a:pt x="1" y="30948"/>
                    <a:pt x="153" y="31100"/>
                    <a:pt x="340" y="31100"/>
                  </a:cubicBezTo>
                  <a:cubicBezTo>
                    <a:pt x="528" y="31100"/>
                    <a:pt x="680" y="30948"/>
                    <a:pt x="680" y="30760"/>
                  </a:cubicBezTo>
                  <a:cubicBezTo>
                    <a:pt x="680" y="30595"/>
                    <a:pt x="558" y="30457"/>
                    <a:pt x="398" y="30429"/>
                  </a:cubicBezTo>
                  <a:lnTo>
                    <a:pt x="398" y="25090"/>
                  </a:lnTo>
                  <a:lnTo>
                    <a:pt x="1072" y="24414"/>
                  </a:lnTo>
                  <a:lnTo>
                    <a:pt x="1072" y="19028"/>
                  </a:lnTo>
                  <a:lnTo>
                    <a:pt x="4936" y="15147"/>
                  </a:lnTo>
                  <a:lnTo>
                    <a:pt x="4936" y="8163"/>
                  </a:lnTo>
                  <a:lnTo>
                    <a:pt x="12978" y="83"/>
                  </a:lnTo>
                  <a:lnTo>
                    <a:pt x="12895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2" name="Google Shape;4252;p41"/>
            <p:cNvSpPr/>
            <p:nvPr/>
          </p:nvSpPr>
          <p:spPr>
            <a:xfrm>
              <a:off x="2294950" y="1643925"/>
              <a:ext cx="112925" cy="685675"/>
            </a:xfrm>
            <a:custGeom>
              <a:avLst/>
              <a:gdLst/>
              <a:ahLst/>
              <a:cxnLst/>
              <a:rect l="l" t="t" r="r" b="b"/>
              <a:pathLst>
                <a:path w="4517" h="27427" extrusionOk="0">
                  <a:moveTo>
                    <a:pt x="338" y="26866"/>
                  </a:moveTo>
                  <a:cubicBezTo>
                    <a:pt x="462" y="26866"/>
                    <a:pt x="558" y="26965"/>
                    <a:pt x="558" y="27087"/>
                  </a:cubicBezTo>
                  <a:cubicBezTo>
                    <a:pt x="558" y="27208"/>
                    <a:pt x="462" y="27307"/>
                    <a:pt x="338" y="27307"/>
                  </a:cubicBezTo>
                  <a:cubicBezTo>
                    <a:pt x="216" y="27307"/>
                    <a:pt x="120" y="27208"/>
                    <a:pt x="120" y="27087"/>
                  </a:cubicBezTo>
                  <a:cubicBezTo>
                    <a:pt x="120" y="26965"/>
                    <a:pt x="216" y="26866"/>
                    <a:pt x="338" y="26866"/>
                  </a:cubicBezTo>
                  <a:close/>
                  <a:moveTo>
                    <a:pt x="4398" y="1"/>
                  </a:moveTo>
                  <a:lnTo>
                    <a:pt x="4398" y="6093"/>
                  </a:lnTo>
                  <a:lnTo>
                    <a:pt x="1097" y="9408"/>
                  </a:lnTo>
                  <a:lnTo>
                    <a:pt x="1077" y="9425"/>
                  </a:lnTo>
                  <a:lnTo>
                    <a:pt x="1077" y="19592"/>
                  </a:lnTo>
                  <a:lnTo>
                    <a:pt x="280" y="20392"/>
                  </a:lnTo>
                  <a:lnTo>
                    <a:pt x="280" y="26755"/>
                  </a:lnTo>
                  <a:cubicBezTo>
                    <a:pt x="122" y="26783"/>
                    <a:pt x="1" y="26921"/>
                    <a:pt x="1" y="27087"/>
                  </a:cubicBezTo>
                  <a:cubicBezTo>
                    <a:pt x="1" y="27274"/>
                    <a:pt x="153" y="27426"/>
                    <a:pt x="340" y="27426"/>
                  </a:cubicBezTo>
                  <a:cubicBezTo>
                    <a:pt x="525" y="27426"/>
                    <a:pt x="677" y="27274"/>
                    <a:pt x="677" y="27087"/>
                  </a:cubicBezTo>
                  <a:cubicBezTo>
                    <a:pt x="677" y="26921"/>
                    <a:pt x="556" y="26783"/>
                    <a:pt x="398" y="26755"/>
                  </a:cubicBezTo>
                  <a:lnTo>
                    <a:pt x="398" y="20442"/>
                  </a:lnTo>
                  <a:lnTo>
                    <a:pt x="1196" y="19639"/>
                  </a:lnTo>
                  <a:lnTo>
                    <a:pt x="1196" y="9475"/>
                  </a:lnTo>
                  <a:lnTo>
                    <a:pt x="4500" y="6159"/>
                  </a:lnTo>
                  <a:lnTo>
                    <a:pt x="4517" y="6143"/>
                  </a:lnTo>
                  <a:lnTo>
                    <a:pt x="4517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3" name="Google Shape;4253;p41"/>
            <p:cNvSpPr/>
            <p:nvPr/>
          </p:nvSpPr>
          <p:spPr>
            <a:xfrm>
              <a:off x="2319325" y="978025"/>
              <a:ext cx="44250" cy="465925"/>
            </a:xfrm>
            <a:custGeom>
              <a:avLst/>
              <a:gdLst/>
              <a:ahLst/>
              <a:cxnLst/>
              <a:rect l="l" t="t" r="r" b="b"/>
              <a:pathLst>
                <a:path w="1770" h="18637" extrusionOk="0">
                  <a:moveTo>
                    <a:pt x="1430" y="18076"/>
                  </a:moveTo>
                  <a:cubicBezTo>
                    <a:pt x="1552" y="18076"/>
                    <a:pt x="1651" y="18176"/>
                    <a:pt x="1651" y="18297"/>
                  </a:cubicBezTo>
                  <a:cubicBezTo>
                    <a:pt x="1651" y="18419"/>
                    <a:pt x="1552" y="18518"/>
                    <a:pt x="1430" y="18518"/>
                  </a:cubicBezTo>
                  <a:cubicBezTo>
                    <a:pt x="1309" y="18518"/>
                    <a:pt x="1209" y="18419"/>
                    <a:pt x="1209" y="18297"/>
                  </a:cubicBezTo>
                  <a:cubicBezTo>
                    <a:pt x="1209" y="18176"/>
                    <a:pt x="1309" y="18076"/>
                    <a:pt x="1430" y="18076"/>
                  </a:cubicBezTo>
                  <a:close/>
                  <a:moveTo>
                    <a:pt x="0" y="1"/>
                  </a:moveTo>
                  <a:lnTo>
                    <a:pt x="0" y="9461"/>
                  </a:lnTo>
                  <a:lnTo>
                    <a:pt x="1372" y="10822"/>
                  </a:lnTo>
                  <a:lnTo>
                    <a:pt x="1372" y="17966"/>
                  </a:lnTo>
                  <a:cubicBezTo>
                    <a:pt x="1212" y="17993"/>
                    <a:pt x="1093" y="18131"/>
                    <a:pt x="1093" y="18297"/>
                  </a:cubicBezTo>
                  <a:cubicBezTo>
                    <a:pt x="1093" y="18485"/>
                    <a:pt x="1245" y="18637"/>
                    <a:pt x="1430" y="18637"/>
                  </a:cubicBezTo>
                  <a:cubicBezTo>
                    <a:pt x="1618" y="18637"/>
                    <a:pt x="1770" y="18485"/>
                    <a:pt x="1770" y="18297"/>
                  </a:cubicBezTo>
                  <a:cubicBezTo>
                    <a:pt x="1770" y="18131"/>
                    <a:pt x="1648" y="17993"/>
                    <a:pt x="1491" y="17966"/>
                  </a:cubicBezTo>
                  <a:lnTo>
                    <a:pt x="1491" y="10772"/>
                  </a:lnTo>
                  <a:lnTo>
                    <a:pt x="119" y="9411"/>
                  </a:lnTo>
                  <a:lnTo>
                    <a:pt x="119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4" name="Google Shape;4254;p41"/>
            <p:cNvSpPr/>
            <p:nvPr/>
          </p:nvSpPr>
          <p:spPr>
            <a:xfrm>
              <a:off x="2383650" y="1447800"/>
              <a:ext cx="355075" cy="632575"/>
            </a:xfrm>
            <a:custGeom>
              <a:avLst/>
              <a:gdLst/>
              <a:ahLst/>
              <a:cxnLst/>
              <a:rect l="l" t="t" r="r" b="b"/>
              <a:pathLst>
                <a:path w="14203" h="25303" extrusionOk="0">
                  <a:moveTo>
                    <a:pt x="340" y="24743"/>
                  </a:moveTo>
                  <a:cubicBezTo>
                    <a:pt x="461" y="24743"/>
                    <a:pt x="558" y="24842"/>
                    <a:pt x="558" y="24963"/>
                  </a:cubicBezTo>
                  <a:cubicBezTo>
                    <a:pt x="558" y="25085"/>
                    <a:pt x="461" y="25184"/>
                    <a:pt x="340" y="25184"/>
                  </a:cubicBezTo>
                  <a:cubicBezTo>
                    <a:pt x="218" y="25184"/>
                    <a:pt x="119" y="25085"/>
                    <a:pt x="119" y="24963"/>
                  </a:cubicBezTo>
                  <a:cubicBezTo>
                    <a:pt x="119" y="24842"/>
                    <a:pt x="218" y="24743"/>
                    <a:pt x="340" y="24743"/>
                  </a:cubicBezTo>
                  <a:close/>
                  <a:moveTo>
                    <a:pt x="14120" y="0"/>
                  </a:moveTo>
                  <a:lnTo>
                    <a:pt x="5115" y="9046"/>
                  </a:lnTo>
                  <a:lnTo>
                    <a:pt x="5099" y="9063"/>
                  </a:lnTo>
                  <a:lnTo>
                    <a:pt x="5099" y="16044"/>
                  </a:lnTo>
                  <a:lnTo>
                    <a:pt x="1234" y="19926"/>
                  </a:lnTo>
                  <a:lnTo>
                    <a:pt x="1234" y="21275"/>
                  </a:lnTo>
                  <a:lnTo>
                    <a:pt x="279" y="22236"/>
                  </a:lnTo>
                  <a:lnTo>
                    <a:pt x="279" y="24632"/>
                  </a:lnTo>
                  <a:cubicBezTo>
                    <a:pt x="122" y="24660"/>
                    <a:pt x="0" y="24798"/>
                    <a:pt x="0" y="24963"/>
                  </a:cubicBezTo>
                  <a:cubicBezTo>
                    <a:pt x="0" y="25151"/>
                    <a:pt x="152" y="25303"/>
                    <a:pt x="337" y="25303"/>
                  </a:cubicBezTo>
                  <a:cubicBezTo>
                    <a:pt x="525" y="25303"/>
                    <a:pt x="676" y="25151"/>
                    <a:pt x="676" y="24963"/>
                  </a:cubicBezTo>
                  <a:cubicBezTo>
                    <a:pt x="676" y="24798"/>
                    <a:pt x="555" y="24660"/>
                    <a:pt x="398" y="24632"/>
                  </a:cubicBezTo>
                  <a:lnTo>
                    <a:pt x="398" y="22286"/>
                  </a:lnTo>
                  <a:lnTo>
                    <a:pt x="1353" y="21325"/>
                  </a:lnTo>
                  <a:lnTo>
                    <a:pt x="1353" y="19975"/>
                  </a:lnTo>
                  <a:lnTo>
                    <a:pt x="5215" y="16094"/>
                  </a:lnTo>
                  <a:lnTo>
                    <a:pt x="5215" y="9110"/>
                  </a:lnTo>
                  <a:lnTo>
                    <a:pt x="14203" y="83"/>
                  </a:lnTo>
                  <a:lnTo>
                    <a:pt x="14120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5" name="Google Shape;4255;p41"/>
            <p:cNvSpPr/>
            <p:nvPr/>
          </p:nvSpPr>
          <p:spPr>
            <a:xfrm>
              <a:off x="2570600" y="2009975"/>
              <a:ext cx="134375" cy="180625"/>
            </a:xfrm>
            <a:custGeom>
              <a:avLst/>
              <a:gdLst/>
              <a:ahLst/>
              <a:cxnLst/>
              <a:rect l="l" t="t" r="r" b="b"/>
              <a:pathLst>
                <a:path w="5375" h="7225" extrusionOk="0">
                  <a:moveTo>
                    <a:pt x="340" y="6667"/>
                  </a:moveTo>
                  <a:cubicBezTo>
                    <a:pt x="461" y="6667"/>
                    <a:pt x="561" y="6766"/>
                    <a:pt x="561" y="6888"/>
                  </a:cubicBezTo>
                  <a:cubicBezTo>
                    <a:pt x="561" y="7009"/>
                    <a:pt x="461" y="7109"/>
                    <a:pt x="340" y="7109"/>
                  </a:cubicBezTo>
                  <a:cubicBezTo>
                    <a:pt x="218" y="7109"/>
                    <a:pt x="119" y="7009"/>
                    <a:pt x="119" y="6888"/>
                  </a:cubicBezTo>
                  <a:cubicBezTo>
                    <a:pt x="119" y="6766"/>
                    <a:pt x="218" y="6667"/>
                    <a:pt x="340" y="6667"/>
                  </a:cubicBezTo>
                  <a:close/>
                  <a:moveTo>
                    <a:pt x="5292" y="0"/>
                  </a:moveTo>
                  <a:lnTo>
                    <a:pt x="298" y="5033"/>
                  </a:lnTo>
                  <a:lnTo>
                    <a:pt x="282" y="5049"/>
                  </a:lnTo>
                  <a:lnTo>
                    <a:pt x="282" y="6554"/>
                  </a:lnTo>
                  <a:cubicBezTo>
                    <a:pt x="122" y="6581"/>
                    <a:pt x="0" y="6719"/>
                    <a:pt x="0" y="6888"/>
                  </a:cubicBezTo>
                  <a:cubicBezTo>
                    <a:pt x="0" y="7073"/>
                    <a:pt x="152" y="7224"/>
                    <a:pt x="340" y="7224"/>
                  </a:cubicBezTo>
                  <a:cubicBezTo>
                    <a:pt x="528" y="7224"/>
                    <a:pt x="679" y="7073"/>
                    <a:pt x="679" y="6888"/>
                  </a:cubicBezTo>
                  <a:cubicBezTo>
                    <a:pt x="679" y="6719"/>
                    <a:pt x="558" y="6581"/>
                    <a:pt x="398" y="6554"/>
                  </a:cubicBezTo>
                  <a:lnTo>
                    <a:pt x="398" y="5099"/>
                  </a:lnTo>
                  <a:lnTo>
                    <a:pt x="5375" y="83"/>
                  </a:lnTo>
                  <a:lnTo>
                    <a:pt x="5292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6" name="Google Shape;4256;p41"/>
            <p:cNvSpPr/>
            <p:nvPr/>
          </p:nvSpPr>
          <p:spPr>
            <a:xfrm>
              <a:off x="2598200" y="2046475"/>
              <a:ext cx="106775" cy="190075"/>
            </a:xfrm>
            <a:custGeom>
              <a:avLst/>
              <a:gdLst/>
              <a:ahLst/>
              <a:cxnLst/>
              <a:rect l="l" t="t" r="r" b="b"/>
              <a:pathLst>
                <a:path w="4271" h="7603" extrusionOk="0">
                  <a:moveTo>
                    <a:pt x="340" y="7045"/>
                  </a:moveTo>
                  <a:cubicBezTo>
                    <a:pt x="461" y="7045"/>
                    <a:pt x="561" y="7145"/>
                    <a:pt x="561" y="7266"/>
                  </a:cubicBezTo>
                  <a:cubicBezTo>
                    <a:pt x="561" y="7388"/>
                    <a:pt x="461" y="7487"/>
                    <a:pt x="340" y="7487"/>
                  </a:cubicBezTo>
                  <a:cubicBezTo>
                    <a:pt x="219" y="7487"/>
                    <a:pt x="119" y="7388"/>
                    <a:pt x="119" y="7266"/>
                  </a:cubicBezTo>
                  <a:cubicBezTo>
                    <a:pt x="119" y="7145"/>
                    <a:pt x="219" y="7045"/>
                    <a:pt x="340" y="7045"/>
                  </a:cubicBezTo>
                  <a:close/>
                  <a:moveTo>
                    <a:pt x="4188" y="1"/>
                  </a:moveTo>
                  <a:lnTo>
                    <a:pt x="299" y="3920"/>
                  </a:lnTo>
                  <a:lnTo>
                    <a:pt x="279" y="3937"/>
                  </a:lnTo>
                  <a:lnTo>
                    <a:pt x="279" y="6932"/>
                  </a:lnTo>
                  <a:cubicBezTo>
                    <a:pt x="122" y="6960"/>
                    <a:pt x="0" y="7098"/>
                    <a:pt x="0" y="7266"/>
                  </a:cubicBezTo>
                  <a:cubicBezTo>
                    <a:pt x="0" y="7451"/>
                    <a:pt x="152" y="7603"/>
                    <a:pt x="340" y="7603"/>
                  </a:cubicBezTo>
                  <a:cubicBezTo>
                    <a:pt x="525" y="7603"/>
                    <a:pt x="677" y="7451"/>
                    <a:pt x="677" y="7266"/>
                  </a:cubicBezTo>
                  <a:cubicBezTo>
                    <a:pt x="677" y="7101"/>
                    <a:pt x="558" y="6963"/>
                    <a:pt x="398" y="6935"/>
                  </a:cubicBezTo>
                  <a:lnTo>
                    <a:pt x="398" y="3987"/>
                  </a:lnTo>
                  <a:lnTo>
                    <a:pt x="4271" y="83"/>
                  </a:lnTo>
                  <a:lnTo>
                    <a:pt x="4188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7" name="Google Shape;4257;p41"/>
            <p:cNvSpPr/>
            <p:nvPr/>
          </p:nvSpPr>
          <p:spPr>
            <a:xfrm>
              <a:off x="2318275" y="2070425"/>
              <a:ext cx="36950" cy="307200"/>
            </a:xfrm>
            <a:custGeom>
              <a:avLst/>
              <a:gdLst/>
              <a:ahLst/>
              <a:cxnLst/>
              <a:rect l="l" t="t" r="r" b="b"/>
              <a:pathLst>
                <a:path w="1478" h="12288" extrusionOk="0">
                  <a:moveTo>
                    <a:pt x="1138" y="119"/>
                  </a:moveTo>
                  <a:cubicBezTo>
                    <a:pt x="1260" y="119"/>
                    <a:pt x="1359" y="219"/>
                    <a:pt x="1359" y="340"/>
                  </a:cubicBezTo>
                  <a:cubicBezTo>
                    <a:pt x="1359" y="461"/>
                    <a:pt x="1260" y="561"/>
                    <a:pt x="1138" y="561"/>
                  </a:cubicBezTo>
                  <a:cubicBezTo>
                    <a:pt x="1017" y="561"/>
                    <a:pt x="917" y="461"/>
                    <a:pt x="917" y="340"/>
                  </a:cubicBezTo>
                  <a:cubicBezTo>
                    <a:pt x="917" y="219"/>
                    <a:pt x="1017" y="119"/>
                    <a:pt x="1138" y="119"/>
                  </a:cubicBezTo>
                  <a:close/>
                  <a:moveTo>
                    <a:pt x="340" y="11727"/>
                  </a:moveTo>
                  <a:cubicBezTo>
                    <a:pt x="462" y="11727"/>
                    <a:pt x="561" y="11826"/>
                    <a:pt x="561" y="11948"/>
                  </a:cubicBezTo>
                  <a:cubicBezTo>
                    <a:pt x="561" y="12069"/>
                    <a:pt x="462" y="12169"/>
                    <a:pt x="340" y="12169"/>
                  </a:cubicBezTo>
                  <a:cubicBezTo>
                    <a:pt x="219" y="12169"/>
                    <a:pt x="120" y="12069"/>
                    <a:pt x="120" y="11948"/>
                  </a:cubicBezTo>
                  <a:cubicBezTo>
                    <a:pt x="120" y="11826"/>
                    <a:pt x="219" y="11727"/>
                    <a:pt x="340" y="11727"/>
                  </a:cubicBezTo>
                  <a:close/>
                  <a:moveTo>
                    <a:pt x="1138" y="0"/>
                  </a:moveTo>
                  <a:cubicBezTo>
                    <a:pt x="953" y="0"/>
                    <a:pt x="801" y="152"/>
                    <a:pt x="801" y="340"/>
                  </a:cubicBezTo>
                  <a:cubicBezTo>
                    <a:pt x="801" y="506"/>
                    <a:pt x="920" y="644"/>
                    <a:pt x="1080" y="671"/>
                  </a:cubicBezTo>
                  <a:lnTo>
                    <a:pt x="1080" y="2824"/>
                  </a:lnTo>
                  <a:lnTo>
                    <a:pt x="282" y="3628"/>
                  </a:lnTo>
                  <a:lnTo>
                    <a:pt x="282" y="11617"/>
                  </a:lnTo>
                  <a:cubicBezTo>
                    <a:pt x="122" y="11644"/>
                    <a:pt x="1" y="11782"/>
                    <a:pt x="1" y="11948"/>
                  </a:cubicBezTo>
                  <a:cubicBezTo>
                    <a:pt x="1" y="12136"/>
                    <a:pt x="153" y="12287"/>
                    <a:pt x="340" y="12287"/>
                  </a:cubicBezTo>
                  <a:cubicBezTo>
                    <a:pt x="528" y="12287"/>
                    <a:pt x="680" y="12136"/>
                    <a:pt x="680" y="11948"/>
                  </a:cubicBezTo>
                  <a:cubicBezTo>
                    <a:pt x="680" y="11782"/>
                    <a:pt x="558" y="11644"/>
                    <a:pt x="398" y="11617"/>
                  </a:cubicBezTo>
                  <a:lnTo>
                    <a:pt x="398" y="3675"/>
                  </a:lnTo>
                  <a:lnTo>
                    <a:pt x="1199" y="2874"/>
                  </a:lnTo>
                  <a:lnTo>
                    <a:pt x="1199" y="671"/>
                  </a:lnTo>
                  <a:cubicBezTo>
                    <a:pt x="1356" y="644"/>
                    <a:pt x="1478" y="506"/>
                    <a:pt x="1478" y="340"/>
                  </a:cubicBezTo>
                  <a:cubicBezTo>
                    <a:pt x="1478" y="152"/>
                    <a:pt x="1326" y="0"/>
                    <a:pt x="1138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8" name="Google Shape;4258;p41"/>
            <p:cNvSpPr/>
            <p:nvPr/>
          </p:nvSpPr>
          <p:spPr>
            <a:xfrm>
              <a:off x="2056800" y="1031225"/>
              <a:ext cx="185725" cy="1020175"/>
            </a:xfrm>
            <a:custGeom>
              <a:avLst/>
              <a:gdLst/>
              <a:ahLst/>
              <a:cxnLst/>
              <a:rect l="l" t="t" r="r" b="b"/>
              <a:pathLst>
                <a:path w="7429" h="40807" extrusionOk="0">
                  <a:moveTo>
                    <a:pt x="3641" y="120"/>
                  </a:moveTo>
                  <a:cubicBezTo>
                    <a:pt x="3763" y="120"/>
                    <a:pt x="3862" y="219"/>
                    <a:pt x="3862" y="340"/>
                  </a:cubicBezTo>
                  <a:cubicBezTo>
                    <a:pt x="3862" y="459"/>
                    <a:pt x="3763" y="559"/>
                    <a:pt x="3641" y="559"/>
                  </a:cubicBezTo>
                  <a:cubicBezTo>
                    <a:pt x="3520" y="559"/>
                    <a:pt x="3421" y="459"/>
                    <a:pt x="3421" y="340"/>
                  </a:cubicBezTo>
                  <a:cubicBezTo>
                    <a:pt x="3421" y="219"/>
                    <a:pt x="3520" y="120"/>
                    <a:pt x="3641" y="120"/>
                  </a:cubicBezTo>
                  <a:close/>
                  <a:moveTo>
                    <a:pt x="3641" y="1"/>
                  </a:moveTo>
                  <a:cubicBezTo>
                    <a:pt x="3457" y="1"/>
                    <a:pt x="3305" y="153"/>
                    <a:pt x="3305" y="340"/>
                  </a:cubicBezTo>
                  <a:cubicBezTo>
                    <a:pt x="3305" y="412"/>
                    <a:pt x="3327" y="478"/>
                    <a:pt x="3365" y="534"/>
                  </a:cubicBezTo>
                  <a:lnTo>
                    <a:pt x="0" y="3904"/>
                  </a:lnTo>
                  <a:lnTo>
                    <a:pt x="0" y="22284"/>
                  </a:lnTo>
                  <a:lnTo>
                    <a:pt x="1372" y="23645"/>
                  </a:lnTo>
                  <a:lnTo>
                    <a:pt x="1372" y="25930"/>
                  </a:lnTo>
                  <a:lnTo>
                    <a:pt x="7310" y="31860"/>
                  </a:lnTo>
                  <a:lnTo>
                    <a:pt x="7310" y="40807"/>
                  </a:lnTo>
                  <a:lnTo>
                    <a:pt x="7429" y="40807"/>
                  </a:lnTo>
                  <a:lnTo>
                    <a:pt x="7429" y="31810"/>
                  </a:lnTo>
                  <a:lnTo>
                    <a:pt x="1491" y="25883"/>
                  </a:lnTo>
                  <a:lnTo>
                    <a:pt x="1491" y="23595"/>
                  </a:lnTo>
                  <a:lnTo>
                    <a:pt x="119" y="22234"/>
                  </a:lnTo>
                  <a:lnTo>
                    <a:pt x="119" y="3954"/>
                  </a:lnTo>
                  <a:lnTo>
                    <a:pt x="3448" y="616"/>
                  </a:lnTo>
                  <a:cubicBezTo>
                    <a:pt x="3503" y="655"/>
                    <a:pt x="3570" y="677"/>
                    <a:pt x="3641" y="677"/>
                  </a:cubicBezTo>
                  <a:cubicBezTo>
                    <a:pt x="3829" y="677"/>
                    <a:pt x="3981" y="525"/>
                    <a:pt x="3981" y="340"/>
                  </a:cubicBezTo>
                  <a:cubicBezTo>
                    <a:pt x="3981" y="153"/>
                    <a:pt x="3829" y="1"/>
                    <a:pt x="3641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9" name="Google Shape;4259;p41"/>
            <p:cNvSpPr/>
            <p:nvPr/>
          </p:nvSpPr>
          <p:spPr>
            <a:xfrm>
              <a:off x="2103525" y="1076775"/>
              <a:ext cx="86150" cy="631775"/>
            </a:xfrm>
            <a:custGeom>
              <a:avLst/>
              <a:gdLst/>
              <a:ahLst/>
              <a:cxnLst/>
              <a:rect l="l" t="t" r="r" b="b"/>
              <a:pathLst>
                <a:path w="3446" h="25271" extrusionOk="0">
                  <a:moveTo>
                    <a:pt x="3106" y="24713"/>
                  </a:moveTo>
                  <a:cubicBezTo>
                    <a:pt x="3230" y="24713"/>
                    <a:pt x="3327" y="24809"/>
                    <a:pt x="3327" y="24934"/>
                  </a:cubicBezTo>
                  <a:cubicBezTo>
                    <a:pt x="3327" y="25055"/>
                    <a:pt x="3227" y="25154"/>
                    <a:pt x="3106" y="25154"/>
                  </a:cubicBezTo>
                  <a:cubicBezTo>
                    <a:pt x="2984" y="25154"/>
                    <a:pt x="2888" y="25055"/>
                    <a:pt x="2888" y="24934"/>
                  </a:cubicBezTo>
                  <a:cubicBezTo>
                    <a:pt x="2888" y="24812"/>
                    <a:pt x="2984" y="24713"/>
                    <a:pt x="3106" y="24713"/>
                  </a:cubicBezTo>
                  <a:close/>
                  <a:moveTo>
                    <a:pt x="2667" y="1"/>
                  </a:moveTo>
                  <a:lnTo>
                    <a:pt x="0" y="2673"/>
                  </a:lnTo>
                  <a:lnTo>
                    <a:pt x="0" y="19871"/>
                  </a:lnTo>
                  <a:lnTo>
                    <a:pt x="1408" y="21268"/>
                  </a:lnTo>
                  <a:lnTo>
                    <a:pt x="2289" y="21268"/>
                  </a:lnTo>
                  <a:lnTo>
                    <a:pt x="3048" y="22021"/>
                  </a:lnTo>
                  <a:lnTo>
                    <a:pt x="3048" y="24600"/>
                  </a:lnTo>
                  <a:cubicBezTo>
                    <a:pt x="2890" y="24627"/>
                    <a:pt x="2769" y="24765"/>
                    <a:pt x="2769" y="24934"/>
                  </a:cubicBezTo>
                  <a:cubicBezTo>
                    <a:pt x="2769" y="25119"/>
                    <a:pt x="2921" y="25270"/>
                    <a:pt x="3106" y="25270"/>
                  </a:cubicBezTo>
                  <a:cubicBezTo>
                    <a:pt x="3293" y="25270"/>
                    <a:pt x="3445" y="25119"/>
                    <a:pt x="3445" y="24934"/>
                  </a:cubicBezTo>
                  <a:cubicBezTo>
                    <a:pt x="3445" y="24765"/>
                    <a:pt x="3324" y="24627"/>
                    <a:pt x="3167" y="24600"/>
                  </a:cubicBezTo>
                  <a:lnTo>
                    <a:pt x="3167" y="21972"/>
                  </a:lnTo>
                  <a:lnTo>
                    <a:pt x="2338" y="21149"/>
                  </a:lnTo>
                  <a:lnTo>
                    <a:pt x="1455" y="21149"/>
                  </a:lnTo>
                  <a:lnTo>
                    <a:pt x="119" y="19821"/>
                  </a:lnTo>
                  <a:lnTo>
                    <a:pt x="119" y="2720"/>
                  </a:lnTo>
                  <a:lnTo>
                    <a:pt x="2750" y="84"/>
                  </a:lnTo>
                  <a:lnTo>
                    <a:pt x="2667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0" name="Google Shape;4260;p41"/>
            <p:cNvSpPr/>
            <p:nvPr/>
          </p:nvSpPr>
          <p:spPr>
            <a:xfrm>
              <a:off x="2292900" y="1580575"/>
              <a:ext cx="17000" cy="16925"/>
            </a:xfrm>
            <a:custGeom>
              <a:avLst/>
              <a:gdLst/>
              <a:ahLst/>
              <a:cxnLst/>
              <a:rect l="l" t="t" r="r" b="b"/>
              <a:pathLst>
                <a:path w="680" h="677" extrusionOk="0">
                  <a:moveTo>
                    <a:pt x="340" y="119"/>
                  </a:moveTo>
                  <a:cubicBezTo>
                    <a:pt x="461" y="119"/>
                    <a:pt x="560" y="219"/>
                    <a:pt x="560" y="340"/>
                  </a:cubicBezTo>
                  <a:cubicBezTo>
                    <a:pt x="560" y="461"/>
                    <a:pt x="461" y="561"/>
                    <a:pt x="340" y="561"/>
                  </a:cubicBezTo>
                  <a:cubicBezTo>
                    <a:pt x="218" y="561"/>
                    <a:pt x="119" y="461"/>
                    <a:pt x="119" y="340"/>
                  </a:cubicBezTo>
                  <a:cubicBezTo>
                    <a:pt x="119" y="219"/>
                    <a:pt x="218" y="119"/>
                    <a:pt x="340" y="119"/>
                  </a:cubicBezTo>
                  <a:close/>
                  <a:moveTo>
                    <a:pt x="340" y="0"/>
                  </a:moveTo>
                  <a:cubicBezTo>
                    <a:pt x="152" y="0"/>
                    <a:pt x="0" y="152"/>
                    <a:pt x="0" y="340"/>
                  </a:cubicBezTo>
                  <a:cubicBezTo>
                    <a:pt x="0" y="525"/>
                    <a:pt x="152" y="677"/>
                    <a:pt x="340" y="677"/>
                  </a:cubicBezTo>
                  <a:cubicBezTo>
                    <a:pt x="527" y="677"/>
                    <a:pt x="679" y="525"/>
                    <a:pt x="679" y="340"/>
                  </a:cubicBezTo>
                  <a:cubicBezTo>
                    <a:pt x="679" y="152"/>
                    <a:pt x="527" y="0"/>
                    <a:pt x="340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1" name="Google Shape;4261;p41"/>
            <p:cNvSpPr/>
            <p:nvPr/>
          </p:nvSpPr>
          <p:spPr>
            <a:xfrm>
              <a:off x="2080200" y="971125"/>
              <a:ext cx="169300" cy="833775"/>
            </a:xfrm>
            <a:custGeom>
              <a:avLst/>
              <a:gdLst/>
              <a:ahLst/>
              <a:cxnLst/>
              <a:rect l="l" t="t" r="r" b="b"/>
              <a:pathLst>
                <a:path w="6772" h="33351" extrusionOk="0">
                  <a:moveTo>
                    <a:pt x="6435" y="32792"/>
                  </a:moveTo>
                  <a:cubicBezTo>
                    <a:pt x="6556" y="32792"/>
                    <a:pt x="6656" y="32889"/>
                    <a:pt x="6656" y="33013"/>
                  </a:cubicBezTo>
                  <a:cubicBezTo>
                    <a:pt x="6656" y="33135"/>
                    <a:pt x="6556" y="33231"/>
                    <a:pt x="6435" y="33231"/>
                  </a:cubicBezTo>
                  <a:cubicBezTo>
                    <a:pt x="6313" y="33231"/>
                    <a:pt x="6214" y="33135"/>
                    <a:pt x="6214" y="33013"/>
                  </a:cubicBezTo>
                  <a:cubicBezTo>
                    <a:pt x="6214" y="32889"/>
                    <a:pt x="6313" y="32792"/>
                    <a:pt x="6435" y="32792"/>
                  </a:cubicBezTo>
                  <a:close/>
                  <a:moveTo>
                    <a:pt x="3583" y="1"/>
                  </a:moveTo>
                  <a:lnTo>
                    <a:pt x="3583" y="3012"/>
                  </a:lnTo>
                  <a:lnTo>
                    <a:pt x="0" y="6604"/>
                  </a:lnTo>
                  <a:lnTo>
                    <a:pt x="0" y="24392"/>
                  </a:lnTo>
                  <a:lnTo>
                    <a:pt x="1372" y="25753"/>
                  </a:lnTo>
                  <a:lnTo>
                    <a:pt x="1372" y="28042"/>
                  </a:lnTo>
                  <a:lnTo>
                    <a:pt x="6156" y="32817"/>
                  </a:lnTo>
                  <a:cubicBezTo>
                    <a:pt x="6117" y="32872"/>
                    <a:pt x="6095" y="32939"/>
                    <a:pt x="6095" y="33011"/>
                  </a:cubicBezTo>
                  <a:cubicBezTo>
                    <a:pt x="6095" y="33198"/>
                    <a:pt x="6247" y="33350"/>
                    <a:pt x="6435" y="33350"/>
                  </a:cubicBezTo>
                  <a:cubicBezTo>
                    <a:pt x="6620" y="33350"/>
                    <a:pt x="6772" y="33198"/>
                    <a:pt x="6772" y="33011"/>
                  </a:cubicBezTo>
                  <a:cubicBezTo>
                    <a:pt x="6772" y="32826"/>
                    <a:pt x="6620" y="32674"/>
                    <a:pt x="6435" y="32674"/>
                  </a:cubicBezTo>
                  <a:cubicBezTo>
                    <a:pt x="6363" y="32674"/>
                    <a:pt x="6294" y="32696"/>
                    <a:pt x="6239" y="32734"/>
                  </a:cubicBezTo>
                  <a:lnTo>
                    <a:pt x="1488" y="27992"/>
                  </a:lnTo>
                  <a:lnTo>
                    <a:pt x="1488" y="25703"/>
                  </a:lnTo>
                  <a:lnTo>
                    <a:pt x="116" y="24343"/>
                  </a:lnTo>
                  <a:lnTo>
                    <a:pt x="116" y="6653"/>
                  </a:lnTo>
                  <a:lnTo>
                    <a:pt x="3699" y="3062"/>
                  </a:lnTo>
                  <a:lnTo>
                    <a:pt x="3699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2" name="Google Shape;4262;p41"/>
            <p:cNvSpPr/>
            <p:nvPr/>
          </p:nvSpPr>
          <p:spPr>
            <a:xfrm>
              <a:off x="1955975" y="993200"/>
              <a:ext cx="192700" cy="1086025"/>
            </a:xfrm>
            <a:custGeom>
              <a:avLst/>
              <a:gdLst/>
              <a:ahLst/>
              <a:cxnLst/>
              <a:rect l="l" t="t" r="r" b="b"/>
              <a:pathLst>
                <a:path w="7708" h="43441" extrusionOk="0">
                  <a:moveTo>
                    <a:pt x="7368" y="42880"/>
                  </a:moveTo>
                  <a:cubicBezTo>
                    <a:pt x="7490" y="42880"/>
                    <a:pt x="7589" y="42979"/>
                    <a:pt x="7589" y="43100"/>
                  </a:cubicBezTo>
                  <a:cubicBezTo>
                    <a:pt x="7589" y="43222"/>
                    <a:pt x="7490" y="43321"/>
                    <a:pt x="7368" y="43321"/>
                  </a:cubicBezTo>
                  <a:cubicBezTo>
                    <a:pt x="7247" y="43321"/>
                    <a:pt x="7147" y="43222"/>
                    <a:pt x="7147" y="43100"/>
                  </a:cubicBezTo>
                  <a:cubicBezTo>
                    <a:pt x="7147" y="42979"/>
                    <a:pt x="7247" y="42880"/>
                    <a:pt x="7368" y="42880"/>
                  </a:cubicBezTo>
                  <a:close/>
                  <a:moveTo>
                    <a:pt x="1149" y="1"/>
                  </a:moveTo>
                  <a:lnTo>
                    <a:pt x="1149" y="4365"/>
                  </a:lnTo>
                  <a:lnTo>
                    <a:pt x="0" y="5519"/>
                  </a:lnTo>
                  <a:lnTo>
                    <a:pt x="0" y="25074"/>
                  </a:lnTo>
                  <a:lnTo>
                    <a:pt x="1372" y="26438"/>
                  </a:lnTo>
                  <a:lnTo>
                    <a:pt x="1372" y="28724"/>
                  </a:lnTo>
                  <a:lnTo>
                    <a:pt x="7310" y="34653"/>
                  </a:lnTo>
                  <a:lnTo>
                    <a:pt x="7310" y="42769"/>
                  </a:lnTo>
                  <a:cubicBezTo>
                    <a:pt x="7150" y="42797"/>
                    <a:pt x="7031" y="42935"/>
                    <a:pt x="7031" y="43100"/>
                  </a:cubicBezTo>
                  <a:cubicBezTo>
                    <a:pt x="7031" y="43288"/>
                    <a:pt x="7183" y="43440"/>
                    <a:pt x="7368" y="43440"/>
                  </a:cubicBezTo>
                  <a:cubicBezTo>
                    <a:pt x="7556" y="43440"/>
                    <a:pt x="7708" y="43288"/>
                    <a:pt x="7708" y="43100"/>
                  </a:cubicBezTo>
                  <a:cubicBezTo>
                    <a:pt x="7708" y="42935"/>
                    <a:pt x="7586" y="42797"/>
                    <a:pt x="7429" y="42769"/>
                  </a:cubicBezTo>
                  <a:lnTo>
                    <a:pt x="7429" y="34604"/>
                  </a:lnTo>
                  <a:lnTo>
                    <a:pt x="1488" y="28674"/>
                  </a:lnTo>
                  <a:lnTo>
                    <a:pt x="1488" y="26388"/>
                  </a:lnTo>
                  <a:lnTo>
                    <a:pt x="116" y="25025"/>
                  </a:lnTo>
                  <a:lnTo>
                    <a:pt x="116" y="5569"/>
                  </a:lnTo>
                  <a:lnTo>
                    <a:pt x="1265" y="4412"/>
                  </a:lnTo>
                  <a:lnTo>
                    <a:pt x="1265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3" name="Google Shape;4263;p41"/>
            <p:cNvSpPr/>
            <p:nvPr/>
          </p:nvSpPr>
          <p:spPr>
            <a:xfrm>
              <a:off x="1979300" y="985825"/>
              <a:ext cx="192700" cy="1116500"/>
            </a:xfrm>
            <a:custGeom>
              <a:avLst/>
              <a:gdLst/>
              <a:ahLst/>
              <a:cxnLst/>
              <a:rect l="l" t="t" r="r" b="b"/>
              <a:pathLst>
                <a:path w="7708" h="44660" extrusionOk="0">
                  <a:moveTo>
                    <a:pt x="7371" y="44102"/>
                  </a:moveTo>
                  <a:cubicBezTo>
                    <a:pt x="7492" y="44102"/>
                    <a:pt x="7592" y="44202"/>
                    <a:pt x="7592" y="44323"/>
                  </a:cubicBezTo>
                  <a:cubicBezTo>
                    <a:pt x="7592" y="44444"/>
                    <a:pt x="7492" y="44544"/>
                    <a:pt x="7371" y="44544"/>
                  </a:cubicBezTo>
                  <a:cubicBezTo>
                    <a:pt x="7249" y="44544"/>
                    <a:pt x="7150" y="44444"/>
                    <a:pt x="7150" y="44323"/>
                  </a:cubicBezTo>
                  <a:cubicBezTo>
                    <a:pt x="7150" y="44202"/>
                    <a:pt x="7249" y="44102"/>
                    <a:pt x="7371" y="44102"/>
                  </a:cubicBezTo>
                  <a:close/>
                  <a:moveTo>
                    <a:pt x="1149" y="0"/>
                  </a:moveTo>
                  <a:lnTo>
                    <a:pt x="1149" y="4953"/>
                  </a:lnTo>
                  <a:lnTo>
                    <a:pt x="0" y="6109"/>
                  </a:lnTo>
                  <a:lnTo>
                    <a:pt x="0" y="25077"/>
                  </a:lnTo>
                  <a:lnTo>
                    <a:pt x="1372" y="26438"/>
                  </a:lnTo>
                  <a:lnTo>
                    <a:pt x="1372" y="28723"/>
                  </a:lnTo>
                  <a:lnTo>
                    <a:pt x="7310" y="34653"/>
                  </a:lnTo>
                  <a:lnTo>
                    <a:pt x="7310" y="43989"/>
                  </a:lnTo>
                  <a:cubicBezTo>
                    <a:pt x="7153" y="44019"/>
                    <a:pt x="7031" y="44157"/>
                    <a:pt x="7031" y="44323"/>
                  </a:cubicBezTo>
                  <a:cubicBezTo>
                    <a:pt x="7031" y="44511"/>
                    <a:pt x="7183" y="44660"/>
                    <a:pt x="7371" y="44660"/>
                  </a:cubicBezTo>
                  <a:cubicBezTo>
                    <a:pt x="7556" y="44660"/>
                    <a:pt x="7708" y="44508"/>
                    <a:pt x="7708" y="44323"/>
                  </a:cubicBezTo>
                  <a:cubicBezTo>
                    <a:pt x="7708" y="44157"/>
                    <a:pt x="7586" y="44019"/>
                    <a:pt x="7429" y="43989"/>
                  </a:cubicBezTo>
                  <a:lnTo>
                    <a:pt x="7429" y="34603"/>
                  </a:lnTo>
                  <a:lnTo>
                    <a:pt x="1491" y="28677"/>
                  </a:lnTo>
                  <a:lnTo>
                    <a:pt x="1491" y="26388"/>
                  </a:lnTo>
                  <a:lnTo>
                    <a:pt x="119" y="25027"/>
                  </a:lnTo>
                  <a:lnTo>
                    <a:pt x="119" y="6159"/>
                  </a:lnTo>
                  <a:lnTo>
                    <a:pt x="1267" y="5003"/>
                  </a:lnTo>
                  <a:lnTo>
                    <a:pt x="1267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4" name="Google Shape;4264;p41"/>
            <p:cNvSpPr/>
            <p:nvPr/>
          </p:nvSpPr>
          <p:spPr>
            <a:xfrm>
              <a:off x="2002700" y="978500"/>
              <a:ext cx="185725" cy="1052000"/>
            </a:xfrm>
            <a:custGeom>
              <a:avLst/>
              <a:gdLst/>
              <a:ahLst/>
              <a:cxnLst/>
              <a:rect l="l" t="t" r="r" b="b"/>
              <a:pathLst>
                <a:path w="7429" h="42080" extrusionOk="0">
                  <a:moveTo>
                    <a:pt x="1146" y="1"/>
                  </a:moveTo>
                  <a:lnTo>
                    <a:pt x="1146" y="5541"/>
                  </a:lnTo>
                  <a:lnTo>
                    <a:pt x="0" y="6698"/>
                  </a:lnTo>
                  <a:lnTo>
                    <a:pt x="0" y="25074"/>
                  </a:lnTo>
                  <a:lnTo>
                    <a:pt x="1372" y="26435"/>
                  </a:lnTo>
                  <a:lnTo>
                    <a:pt x="1372" y="28724"/>
                  </a:lnTo>
                  <a:lnTo>
                    <a:pt x="7310" y="34651"/>
                  </a:lnTo>
                  <a:lnTo>
                    <a:pt x="7310" y="42079"/>
                  </a:lnTo>
                  <a:lnTo>
                    <a:pt x="7429" y="42079"/>
                  </a:lnTo>
                  <a:lnTo>
                    <a:pt x="7429" y="34604"/>
                  </a:lnTo>
                  <a:lnTo>
                    <a:pt x="1488" y="28674"/>
                  </a:lnTo>
                  <a:lnTo>
                    <a:pt x="1488" y="26386"/>
                  </a:lnTo>
                  <a:lnTo>
                    <a:pt x="116" y="25025"/>
                  </a:lnTo>
                  <a:lnTo>
                    <a:pt x="116" y="6745"/>
                  </a:lnTo>
                  <a:lnTo>
                    <a:pt x="1264" y="5591"/>
                  </a:lnTo>
                  <a:lnTo>
                    <a:pt x="1264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5" name="Google Shape;4265;p41"/>
            <p:cNvSpPr/>
            <p:nvPr/>
          </p:nvSpPr>
          <p:spPr>
            <a:xfrm>
              <a:off x="2314900" y="1643925"/>
              <a:ext cx="69600" cy="213900"/>
            </a:xfrm>
            <a:custGeom>
              <a:avLst/>
              <a:gdLst/>
              <a:ahLst/>
              <a:cxnLst/>
              <a:rect l="l" t="t" r="r" b="b"/>
              <a:pathLst>
                <a:path w="2784" h="8556" extrusionOk="0">
                  <a:moveTo>
                    <a:pt x="340" y="7998"/>
                  </a:moveTo>
                  <a:cubicBezTo>
                    <a:pt x="462" y="7998"/>
                    <a:pt x="561" y="8097"/>
                    <a:pt x="561" y="8219"/>
                  </a:cubicBezTo>
                  <a:cubicBezTo>
                    <a:pt x="561" y="8340"/>
                    <a:pt x="462" y="8439"/>
                    <a:pt x="340" y="8439"/>
                  </a:cubicBezTo>
                  <a:cubicBezTo>
                    <a:pt x="219" y="8439"/>
                    <a:pt x="119" y="8340"/>
                    <a:pt x="119" y="8219"/>
                  </a:cubicBezTo>
                  <a:cubicBezTo>
                    <a:pt x="119" y="8097"/>
                    <a:pt x="219" y="7998"/>
                    <a:pt x="340" y="7998"/>
                  </a:cubicBezTo>
                  <a:close/>
                  <a:moveTo>
                    <a:pt x="2667" y="1"/>
                  </a:moveTo>
                  <a:lnTo>
                    <a:pt x="2667" y="5798"/>
                  </a:lnTo>
                  <a:lnTo>
                    <a:pt x="533" y="7940"/>
                  </a:lnTo>
                  <a:cubicBezTo>
                    <a:pt x="478" y="7901"/>
                    <a:pt x="412" y="7879"/>
                    <a:pt x="340" y="7879"/>
                  </a:cubicBezTo>
                  <a:cubicBezTo>
                    <a:pt x="152" y="7879"/>
                    <a:pt x="1" y="8031"/>
                    <a:pt x="1" y="8219"/>
                  </a:cubicBezTo>
                  <a:cubicBezTo>
                    <a:pt x="1" y="8404"/>
                    <a:pt x="152" y="8555"/>
                    <a:pt x="340" y="8555"/>
                  </a:cubicBezTo>
                  <a:cubicBezTo>
                    <a:pt x="525" y="8555"/>
                    <a:pt x="677" y="8404"/>
                    <a:pt x="677" y="8219"/>
                  </a:cubicBezTo>
                  <a:cubicBezTo>
                    <a:pt x="677" y="8147"/>
                    <a:pt x="655" y="8078"/>
                    <a:pt x="616" y="8023"/>
                  </a:cubicBezTo>
                  <a:lnTo>
                    <a:pt x="2783" y="5847"/>
                  </a:lnTo>
                  <a:lnTo>
                    <a:pt x="2783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6" name="Google Shape;4266;p41"/>
            <p:cNvSpPr/>
            <p:nvPr/>
          </p:nvSpPr>
          <p:spPr>
            <a:xfrm>
              <a:off x="2219175" y="942900"/>
              <a:ext cx="620600" cy="657500"/>
            </a:xfrm>
            <a:custGeom>
              <a:avLst/>
              <a:gdLst/>
              <a:ahLst/>
              <a:cxnLst/>
              <a:rect l="l" t="t" r="r" b="b"/>
              <a:pathLst>
                <a:path w="24824" h="26300" extrusionOk="0">
                  <a:moveTo>
                    <a:pt x="20017" y="0"/>
                  </a:moveTo>
                  <a:lnTo>
                    <a:pt x="19686" y="337"/>
                  </a:lnTo>
                  <a:lnTo>
                    <a:pt x="24354" y="4969"/>
                  </a:lnTo>
                  <a:lnTo>
                    <a:pt x="24354" y="13033"/>
                  </a:lnTo>
                  <a:lnTo>
                    <a:pt x="19965" y="17452"/>
                  </a:lnTo>
                  <a:lnTo>
                    <a:pt x="18068" y="17452"/>
                  </a:lnTo>
                  <a:lnTo>
                    <a:pt x="9756" y="25828"/>
                  </a:lnTo>
                  <a:lnTo>
                    <a:pt x="7976" y="25828"/>
                  </a:lnTo>
                  <a:lnTo>
                    <a:pt x="6910" y="24770"/>
                  </a:lnTo>
                  <a:lnTo>
                    <a:pt x="6910" y="24053"/>
                  </a:lnTo>
                  <a:lnTo>
                    <a:pt x="785" y="17974"/>
                  </a:lnTo>
                  <a:cubicBezTo>
                    <a:pt x="788" y="17955"/>
                    <a:pt x="790" y="17938"/>
                    <a:pt x="790" y="17919"/>
                  </a:cubicBezTo>
                  <a:cubicBezTo>
                    <a:pt x="790" y="17701"/>
                    <a:pt x="614" y="17521"/>
                    <a:pt x="396" y="17521"/>
                  </a:cubicBezTo>
                  <a:cubicBezTo>
                    <a:pt x="177" y="17521"/>
                    <a:pt x="1" y="17701"/>
                    <a:pt x="1" y="17919"/>
                  </a:cubicBezTo>
                  <a:cubicBezTo>
                    <a:pt x="1" y="18137"/>
                    <a:pt x="177" y="18314"/>
                    <a:pt x="396" y="18314"/>
                  </a:cubicBezTo>
                  <a:cubicBezTo>
                    <a:pt x="415" y="18314"/>
                    <a:pt x="434" y="18311"/>
                    <a:pt x="454" y="18308"/>
                  </a:cubicBezTo>
                  <a:lnTo>
                    <a:pt x="6438" y="24249"/>
                  </a:lnTo>
                  <a:lnTo>
                    <a:pt x="6438" y="24966"/>
                  </a:lnTo>
                  <a:lnTo>
                    <a:pt x="7780" y="26300"/>
                  </a:lnTo>
                  <a:lnTo>
                    <a:pt x="9952" y="26300"/>
                  </a:lnTo>
                  <a:lnTo>
                    <a:pt x="18264" y="17924"/>
                  </a:lnTo>
                  <a:lnTo>
                    <a:pt x="20161" y="17924"/>
                  </a:lnTo>
                  <a:lnTo>
                    <a:pt x="24823" y="13226"/>
                  </a:lnTo>
                  <a:lnTo>
                    <a:pt x="24823" y="4773"/>
                  </a:lnTo>
                  <a:lnTo>
                    <a:pt x="20017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7" name="Google Shape;4267;p41"/>
            <p:cNvSpPr/>
            <p:nvPr/>
          </p:nvSpPr>
          <p:spPr>
            <a:xfrm>
              <a:off x="2314900" y="1643925"/>
              <a:ext cx="46275" cy="185800"/>
            </a:xfrm>
            <a:custGeom>
              <a:avLst/>
              <a:gdLst/>
              <a:ahLst/>
              <a:cxnLst/>
              <a:rect l="l" t="t" r="r" b="b"/>
              <a:pathLst>
                <a:path w="1851" h="7432" extrusionOk="0">
                  <a:moveTo>
                    <a:pt x="340" y="6874"/>
                  </a:moveTo>
                  <a:cubicBezTo>
                    <a:pt x="462" y="6874"/>
                    <a:pt x="561" y="6974"/>
                    <a:pt x="561" y="7095"/>
                  </a:cubicBezTo>
                  <a:cubicBezTo>
                    <a:pt x="561" y="7217"/>
                    <a:pt x="462" y="7316"/>
                    <a:pt x="340" y="7316"/>
                  </a:cubicBezTo>
                  <a:cubicBezTo>
                    <a:pt x="219" y="7316"/>
                    <a:pt x="119" y="7217"/>
                    <a:pt x="119" y="7095"/>
                  </a:cubicBezTo>
                  <a:cubicBezTo>
                    <a:pt x="119" y="6974"/>
                    <a:pt x="219" y="6874"/>
                    <a:pt x="340" y="6874"/>
                  </a:cubicBezTo>
                  <a:close/>
                  <a:moveTo>
                    <a:pt x="1731" y="1"/>
                  </a:moveTo>
                  <a:lnTo>
                    <a:pt x="1731" y="5505"/>
                  </a:lnTo>
                  <a:lnTo>
                    <a:pt x="522" y="6811"/>
                  </a:lnTo>
                  <a:cubicBezTo>
                    <a:pt x="470" y="6775"/>
                    <a:pt x="406" y="6756"/>
                    <a:pt x="340" y="6756"/>
                  </a:cubicBezTo>
                  <a:cubicBezTo>
                    <a:pt x="152" y="6756"/>
                    <a:pt x="1" y="6907"/>
                    <a:pt x="1" y="7095"/>
                  </a:cubicBezTo>
                  <a:cubicBezTo>
                    <a:pt x="1" y="7280"/>
                    <a:pt x="152" y="7432"/>
                    <a:pt x="340" y="7432"/>
                  </a:cubicBezTo>
                  <a:cubicBezTo>
                    <a:pt x="525" y="7432"/>
                    <a:pt x="677" y="7280"/>
                    <a:pt x="677" y="7095"/>
                  </a:cubicBezTo>
                  <a:cubicBezTo>
                    <a:pt x="677" y="7018"/>
                    <a:pt x="652" y="6949"/>
                    <a:pt x="608" y="6891"/>
                  </a:cubicBezTo>
                  <a:lnTo>
                    <a:pt x="1850" y="5552"/>
                  </a:lnTo>
                  <a:lnTo>
                    <a:pt x="1850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8" name="Google Shape;4268;p41"/>
            <p:cNvSpPr/>
            <p:nvPr/>
          </p:nvSpPr>
          <p:spPr>
            <a:xfrm>
              <a:off x="1462050" y="1917500"/>
              <a:ext cx="120650" cy="192425"/>
            </a:xfrm>
            <a:custGeom>
              <a:avLst/>
              <a:gdLst/>
              <a:ahLst/>
              <a:cxnLst/>
              <a:rect l="l" t="t" r="r" b="b"/>
              <a:pathLst>
                <a:path w="4826" h="7697" extrusionOk="0">
                  <a:moveTo>
                    <a:pt x="329" y="0"/>
                  </a:moveTo>
                  <a:lnTo>
                    <a:pt x="0" y="340"/>
                  </a:lnTo>
                  <a:lnTo>
                    <a:pt x="4196" y="4395"/>
                  </a:lnTo>
                  <a:lnTo>
                    <a:pt x="4196" y="6984"/>
                  </a:lnTo>
                  <a:cubicBezTo>
                    <a:pt x="4100" y="7059"/>
                    <a:pt x="4036" y="7172"/>
                    <a:pt x="4036" y="7302"/>
                  </a:cubicBezTo>
                  <a:cubicBezTo>
                    <a:pt x="4036" y="7520"/>
                    <a:pt x="4213" y="7696"/>
                    <a:pt x="4431" y="7696"/>
                  </a:cubicBezTo>
                  <a:cubicBezTo>
                    <a:pt x="4649" y="7696"/>
                    <a:pt x="4826" y="7520"/>
                    <a:pt x="4826" y="7302"/>
                  </a:cubicBezTo>
                  <a:cubicBezTo>
                    <a:pt x="4826" y="7172"/>
                    <a:pt x="4762" y="7059"/>
                    <a:pt x="4666" y="6987"/>
                  </a:cubicBezTo>
                  <a:lnTo>
                    <a:pt x="4666" y="4193"/>
                  </a:lnTo>
                  <a:lnTo>
                    <a:pt x="329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9" name="Google Shape;4269;p41"/>
            <p:cNvSpPr/>
            <p:nvPr/>
          </p:nvSpPr>
          <p:spPr>
            <a:xfrm>
              <a:off x="2272600" y="978500"/>
              <a:ext cx="44250" cy="418450"/>
            </a:xfrm>
            <a:custGeom>
              <a:avLst/>
              <a:gdLst/>
              <a:ahLst/>
              <a:cxnLst/>
              <a:rect l="l" t="t" r="r" b="b"/>
              <a:pathLst>
                <a:path w="1770" h="16738" extrusionOk="0">
                  <a:moveTo>
                    <a:pt x="1430" y="16180"/>
                  </a:moveTo>
                  <a:cubicBezTo>
                    <a:pt x="1552" y="16180"/>
                    <a:pt x="1651" y="16280"/>
                    <a:pt x="1651" y="16401"/>
                  </a:cubicBezTo>
                  <a:cubicBezTo>
                    <a:pt x="1651" y="16522"/>
                    <a:pt x="1552" y="16622"/>
                    <a:pt x="1430" y="16622"/>
                  </a:cubicBezTo>
                  <a:cubicBezTo>
                    <a:pt x="1309" y="16622"/>
                    <a:pt x="1210" y="16522"/>
                    <a:pt x="1210" y="16401"/>
                  </a:cubicBezTo>
                  <a:cubicBezTo>
                    <a:pt x="1210" y="16280"/>
                    <a:pt x="1309" y="16180"/>
                    <a:pt x="1430" y="16180"/>
                  </a:cubicBezTo>
                  <a:close/>
                  <a:moveTo>
                    <a:pt x="0" y="1"/>
                  </a:moveTo>
                  <a:lnTo>
                    <a:pt x="0" y="12282"/>
                  </a:lnTo>
                  <a:lnTo>
                    <a:pt x="1372" y="13643"/>
                  </a:lnTo>
                  <a:lnTo>
                    <a:pt x="1372" y="16067"/>
                  </a:lnTo>
                  <a:cubicBezTo>
                    <a:pt x="1212" y="16095"/>
                    <a:pt x="1094" y="16233"/>
                    <a:pt x="1094" y="16401"/>
                  </a:cubicBezTo>
                  <a:cubicBezTo>
                    <a:pt x="1094" y="16586"/>
                    <a:pt x="1245" y="16738"/>
                    <a:pt x="1430" y="16738"/>
                  </a:cubicBezTo>
                  <a:cubicBezTo>
                    <a:pt x="1618" y="16738"/>
                    <a:pt x="1770" y="16586"/>
                    <a:pt x="1770" y="16401"/>
                  </a:cubicBezTo>
                  <a:cubicBezTo>
                    <a:pt x="1770" y="16233"/>
                    <a:pt x="1648" y="16095"/>
                    <a:pt x="1491" y="16067"/>
                  </a:cubicBezTo>
                  <a:lnTo>
                    <a:pt x="1491" y="13596"/>
                  </a:lnTo>
                  <a:lnTo>
                    <a:pt x="119" y="12235"/>
                  </a:lnTo>
                  <a:lnTo>
                    <a:pt x="119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0" name="Google Shape;4270;p41"/>
            <p:cNvSpPr/>
            <p:nvPr/>
          </p:nvSpPr>
          <p:spPr>
            <a:xfrm>
              <a:off x="1932575" y="993200"/>
              <a:ext cx="192700" cy="1062825"/>
            </a:xfrm>
            <a:custGeom>
              <a:avLst/>
              <a:gdLst/>
              <a:ahLst/>
              <a:cxnLst/>
              <a:rect l="l" t="t" r="r" b="b"/>
              <a:pathLst>
                <a:path w="7708" h="42513" extrusionOk="0">
                  <a:moveTo>
                    <a:pt x="7371" y="41952"/>
                  </a:moveTo>
                  <a:cubicBezTo>
                    <a:pt x="7492" y="41952"/>
                    <a:pt x="7589" y="42051"/>
                    <a:pt x="7589" y="42173"/>
                  </a:cubicBezTo>
                  <a:cubicBezTo>
                    <a:pt x="7589" y="42294"/>
                    <a:pt x="7492" y="42394"/>
                    <a:pt x="7371" y="42394"/>
                  </a:cubicBezTo>
                  <a:cubicBezTo>
                    <a:pt x="7250" y="42394"/>
                    <a:pt x="7150" y="42294"/>
                    <a:pt x="7150" y="42173"/>
                  </a:cubicBezTo>
                  <a:cubicBezTo>
                    <a:pt x="7150" y="42051"/>
                    <a:pt x="7250" y="41952"/>
                    <a:pt x="7371" y="41952"/>
                  </a:cubicBezTo>
                  <a:close/>
                  <a:moveTo>
                    <a:pt x="1149" y="1"/>
                  </a:moveTo>
                  <a:lnTo>
                    <a:pt x="1149" y="4070"/>
                  </a:lnTo>
                  <a:lnTo>
                    <a:pt x="0" y="5226"/>
                  </a:lnTo>
                  <a:lnTo>
                    <a:pt x="0" y="25370"/>
                  </a:lnTo>
                  <a:lnTo>
                    <a:pt x="1372" y="26731"/>
                  </a:lnTo>
                  <a:lnTo>
                    <a:pt x="1372" y="29019"/>
                  </a:lnTo>
                  <a:lnTo>
                    <a:pt x="7310" y="34946"/>
                  </a:lnTo>
                  <a:lnTo>
                    <a:pt x="7310" y="41839"/>
                  </a:lnTo>
                  <a:cubicBezTo>
                    <a:pt x="7153" y="41869"/>
                    <a:pt x="7031" y="42007"/>
                    <a:pt x="7031" y="42173"/>
                  </a:cubicBezTo>
                  <a:cubicBezTo>
                    <a:pt x="7031" y="42361"/>
                    <a:pt x="7183" y="42512"/>
                    <a:pt x="7371" y="42512"/>
                  </a:cubicBezTo>
                  <a:cubicBezTo>
                    <a:pt x="7556" y="42512"/>
                    <a:pt x="7708" y="42361"/>
                    <a:pt x="7708" y="42173"/>
                  </a:cubicBezTo>
                  <a:cubicBezTo>
                    <a:pt x="7708" y="42007"/>
                    <a:pt x="7586" y="41869"/>
                    <a:pt x="7429" y="41839"/>
                  </a:cubicBezTo>
                  <a:lnTo>
                    <a:pt x="7429" y="34899"/>
                  </a:lnTo>
                  <a:lnTo>
                    <a:pt x="1491" y="28970"/>
                  </a:lnTo>
                  <a:lnTo>
                    <a:pt x="1491" y="26681"/>
                  </a:lnTo>
                  <a:lnTo>
                    <a:pt x="119" y="25320"/>
                  </a:lnTo>
                  <a:lnTo>
                    <a:pt x="119" y="5273"/>
                  </a:lnTo>
                  <a:lnTo>
                    <a:pt x="1265" y="4120"/>
                  </a:lnTo>
                  <a:lnTo>
                    <a:pt x="1265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1" name="Google Shape;4271;p41"/>
            <p:cNvSpPr/>
            <p:nvPr/>
          </p:nvSpPr>
          <p:spPr>
            <a:xfrm>
              <a:off x="2345275" y="1417575"/>
              <a:ext cx="393450" cy="629950"/>
            </a:xfrm>
            <a:custGeom>
              <a:avLst/>
              <a:gdLst/>
              <a:ahLst/>
              <a:cxnLst/>
              <a:rect l="l" t="t" r="r" b="b"/>
              <a:pathLst>
                <a:path w="15738" h="25198" extrusionOk="0">
                  <a:moveTo>
                    <a:pt x="15655" y="0"/>
                  </a:moveTo>
                  <a:lnTo>
                    <a:pt x="5731" y="9966"/>
                  </a:lnTo>
                  <a:lnTo>
                    <a:pt x="5714" y="9982"/>
                  </a:lnTo>
                  <a:lnTo>
                    <a:pt x="5714" y="16963"/>
                  </a:lnTo>
                  <a:lnTo>
                    <a:pt x="17" y="22689"/>
                  </a:lnTo>
                  <a:lnTo>
                    <a:pt x="0" y="22705"/>
                  </a:lnTo>
                  <a:lnTo>
                    <a:pt x="0" y="25198"/>
                  </a:lnTo>
                  <a:lnTo>
                    <a:pt x="119" y="25198"/>
                  </a:lnTo>
                  <a:lnTo>
                    <a:pt x="119" y="22752"/>
                  </a:lnTo>
                  <a:lnTo>
                    <a:pt x="5814" y="17030"/>
                  </a:lnTo>
                  <a:lnTo>
                    <a:pt x="5830" y="17013"/>
                  </a:lnTo>
                  <a:lnTo>
                    <a:pt x="5830" y="10029"/>
                  </a:lnTo>
                  <a:lnTo>
                    <a:pt x="15738" y="83"/>
                  </a:lnTo>
                  <a:lnTo>
                    <a:pt x="15655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2" name="Google Shape;4272;p41"/>
            <p:cNvSpPr/>
            <p:nvPr/>
          </p:nvSpPr>
          <p:spPr>
            <a:xfrm>
              <a:off x="2296000" y="978025"/>
              <a:ext cx="44175" cy="442475"/>
            </a:xfrm>
            <a:custGeom>
              <a:avLst/>
              <a:gdLst/>
              <a:ahLst/>
              <a:cxnLst/>
              <a:rect l="l" t="t" r="r" b="b"/>
              <a:pathLst>
                <a:path w="1767" h="17699" extrusionOk="0">
                  <a:moveTo>
                    <a:pt x="1430" y="17138"/>
                  </a:moveTo>
                  <a:cubicBezTo>
                    <a:pt x="1552" y="17138"/>
                    <a:pt x="1651" y="17237"/>
                    <a:pt x="1651" y="17359"/>
                  </a:cubicBezTo>
                  <a:cubicBezTo>
                    <a:pt x="1651" y="17480"/>
                    <a:pt x="1552" y="17579"/>
                    <a:pt x="1430" y="17579"/>
                  </a:cubicBezTo>
                  <a:cubicBezTo>
                    <a:pt x="1309" y="17579"/>
                    <a:pt x="1209" y="17480"/>
                    <a:pt x="1209" y="17359"/>
                  </a:cubicBezTo>
                  <a:cubicBezTo>
                    <a:pt x="1209" y="17237"/>
                    <a:pt x="1309" y="17138"/>
                    <a:pt x="1430" y="17138"/>
                  </a:cubicBezTo>
                  <a:close/>
                  <a:moveTo>
                    <a:pt x="0" y="1"/>
                  </a:moveTo>
                  <a:lnTo>
                    <a:pt x="0" y="9753"/>
                  </a:lnTo>
                  <a:lnTo>
                    <a:pt x="1372" y="11117"/>
                  </a:lnTo>
                  <a:lnTo>
                    <a:pt x="1372" y="17027"/>
                  </a:lnTo>
                  <a:lnTo>
                    <a:pt x="1369" y="17027"/>
                  </a:lnTo>
                  <a:cubicBezTo>
                    <a:pt x="1212" y="17055"/>
                    <a:pt x="1091" y="17193"/>
                    <a:pt x="1091" y="17359"/>
                  </a:cubicBezTo>
                  <a:cubicBezTo>
                    <a:pt x="1091" y="17546"/>
                    <a:pt x="1242" y="17698"/>
                    <a:pt x="1430" y="17698"/>
                  </a:cubicBezTo>
                  <a:cubicBezTo>
                    <a:pt x="1615" y="17698"/>
                    <a:pt x="1767" y="17546"/>
                    <a:pt x="1767" y="17359"/>
                  </a:cubicBezTo>
                  <a:cubicBezTo>
                    <a:pt x="1767" y="17193"/>
                    <a:pt x="1645" y="17055"/>
                    <a:pt x="1488" y="17027"/>
                  </a:cubicBezTo>
                  <a:lnTo>
                    <a:pt x="1488" y="11067"/>
                  </a:lnTo>
                  <a:lnTo>
                    <a:pt x="116" y="9704"/>
                  </a:lnTo>
                  <a:lnTo>
                    <a:pt x="116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3" name="Google Shape;4273;p41"/>
            <p:cNvSpPr/>
            <p:nvPr/>
          </p:nvSpPr>
          <p:spPr>
            <a:xfrm>
              <a:off x="1459000" y="1041375"/>
              <a:ext cx="299475" cy="684350"/>
            </a:xfrm>
            <a:custGeom>
              <a:avLst/>
              <a:gdLst/>
              <a:ahLst/>
              <a:cxnLst/>
              <a:rect l="l" t="t" r="r" b="b"/>
              <a:pathLst>
                <a:path w="11979" h="27374" extrusionOk="0">
                  <a:moveTo>
                    <a:pt x="11642" y="26816"/>
                  </a:moveTo>
                  <a:cubicBezTo>
                    <a:pt x="11763" y="26816"/>
                    <a:pt x="11863" y="26916"/>
                    <a:pt x="11863" y="27037"/>
                  </a:cubicBezTo>
                  <a:cubicBezTo>
                    <a:pt x="11863" y="27158"/>
                    <a:pt x="11763" y="27258"/>
                    <a:pt x="11642" y="27258"/>
                  </a:cubicBezTo>
                  <a:cubicBezTo>
                    <a:pt x="11520" y="27258"/>
                    <a:pt x="11421" y="27158"/>
                    <a:pt x="11421" y="27037"/>
                  </a:cubicBezTo>
                  <a:cubicBezTo>
                    <a:pt x="11421" y="26916"/>
                    <a:pt x="11520" y="26816"/>
                    <a:pt x="11642" y="26816"/>
                  </a:cubicBezTo>
                  <a:close/>
                  <a:moveTo>
                    <a:pt x="84" y="1"/>
                  </a:moveTo>
                  <a:lnTo>
                    <a:pt x="1" y="84"/>
                  </a:lnTo>
                  <a:lnTo>
                    <a:pt x="9373" y="9442"/>
                  </a:lnTo>
                  <a:lnTo>
                    <a:pt x="9373" y="24856"/>
                  </a:lnTo>
                  <a:lnTo>
                    <a:pt x="11363" y="26844"/>
                  </a:lnTo>
                  <a:cubicBezTo>
                    <a:pt x="11324" y="26896"/>
                    <a:pt x="11302" y="26965"/>
                    <a:pt x="11302" y="27037"/>
                  </a:cubicBezTo>
                  <a:cubicBezTo>
                    <a:pt x="11302" y="27222"/>
                    <a:pt x="11454" y="27374"/>
                    <a:pt x="11642" y="27374"/>
                  </a:cubicBezTo>
                  <a:cubicBezTo>
                    <a:pt x="11827" y="27374"/>
                    <a:pt x="11979" y="27222"/>
                    <a:pt x="11979" y="27037"/>
                  </a:cubicBezTo>
                  <a:cubicBezTo>
                    <a:pt x="11979" y="26849"/>
                    <a:pt x="11827" y="26697"/>
                    <a:pt x="11642" y="26697"/>
                  </a:cubicBezTo>
                  <a:cubicBezTo>
                    <a:pt x="11567" y="26697"/>
                    <a:pt x="11501" y="26720"/>
                    <a:pt x="11446" y="26758"/>
                  </a:cubicBezTo>
                  <a:lnTo>
                    <a:pt x="9492" y="24807"/>
                  </a:lnTo>
                  <a:lnTo>
                    <a:pt x="9492" y="9392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4" name="Google Shape;4274;p41"/>
            <p:cNvSpPr/>
            <p:nvPr/>
          </p:nvSpPr>
          <p:spPr>
            <a:xfrm>
              <a:off x="1479300" y="966925"/>
              <a:ext cx="291325" cy="642025"/>
            </a:xfrm>
            <a:custGeom>
              <a:avLst/>
              <a:gdLst/>
              <a:ahLst/>
              <a:cxnLst/>
              <a:rect l="l" t="t" r="r" b="b"/>
              <a:pathLst>
                <a:path w="11653" h="25681" extrusionOk="0">
                  <a:moveTo>
                    <a:pt x="326" y="0"/>
                  </a:moveTo>
                  <a:lnTo>
                    <a:pt x="1" y="337"/>
                  </a:lnTo>
                  <a:lnTo>
                    <a:pt x="11020" y="10992"/>
                  </a:lnTo>
                  <a:lnTo>
                    <a:pt x="11020" y="24972"/>
                  </a:lnTo>
                  <a:cubicBezTo>
                    <a:pt x="10924" y="25043"/>
                    <a:pt x="10860" y="25157"/>
                    <a:pt x="10860" y="25286"/>
                  </a:cubicBezTo>
                  <a:cubicBezTo>
                    <a:pt x="10860" y="25504"/>
                    <a:pt x="11037" y="25681"/>
                    <a:pt x="11258" y="25681"/>
                  </a:cubicBezTo>
                  <a:cubicBezTo>
                    <a:pt x="11476" y="25681"/>
                    <a:pt x="11653" y="25504"/>
                    <a:pt x="11653" y="25286"/>
                  </a:cubicBezTo>
                  <a:cubicBezTo>
                    <a:pt x="11653" y="25157"/>
                    <a:pt x="11589" y="25043"/>
                    <a:pt x="11492" y="24972"/>
                  </a:cubicBezTo>
                  <a:lnTo>
                    <a:pt x="11492" y="10794"/>
                  </a:lnTo>
                  <a:lnTo>
                    <a:pt x="326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5" name="Google Shape;4275;p41"/>
            <p:cNvSpPr/>
            <p:nvPr/>
          </p:nvSpPr>
          <p:spPr>
            <a:xfrm>
              <a:off x="1788750" y="1787275"/>
              <a:ext cx="19775" cy="19825"/>
            </a:xfrm>
            <a:custGeom>
              <a:avLst/>
              <a:gdLst/>
              <a:ahLst/>
              <a:cxnLst/>
              <a:rect l="l" t="t" r="r" b="b"/>
              <a:pathLst>
                <a:path w="791" h="793" extrusionOk="0">
                  <a:moveTo>
                    <a:pt x="395" y="0"/>
                  </a:moveTo>
                  <a:cubicBezTo>
                    <a:pt x="177" y="0"/>
                    <a:pt x="1" y="177"/>
                    <a:pt x="1" y="395"/>
                  </a:cubicBezTo>
                  <a:cubicBezTo>
                    <a:pt x="1" y="616"/>
                    <a:pt x="177" y="792"/>
                    <a:pt x="395" y="792"/>
                  </a:cubicBezTo>
                  <a:cubicBezTo>
                    <a:pt x="613" y="792"/>
                    <a:pt x="790" y="616"/>
                    <a:pt x="790" y="395"/>
                  </a:cubicBezTo>
                  <a:cubicBezTo>
                    <a:pt x="790" y="177"/>
                    <a:pt x="613" y="0"/>
                    <a:pt x="395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6" name="Google Shape;4276;p41"/>
            <p:cNvSpPr/>
            <p:nvPr/>
          </p:nvSpPr>
          <p:spPr>
            <a:xfrm>
              <a:off x="1400775" y="1164075"/>
              <a:ext cx="165650" cy="266975"/>
            </a:xfrm>
            <a:custGeom>
              <a:avLst/>
              <a:gdLst/>
              <a:ahLst/>
              <a:cxnLst/>
              <a:rect l="l" t="t" r="r" b="b"/>
              <a:pathLst>
                <a:path w="6626" h="10679" extrusionOk="0">
                  <a:moveTo>
                    <a:pt x="83" y="1"/>
                  </a:moveTo>
                  <a:lnTo>
                    <a:pt x="0" y="84"/>
                  </a:lnTo>
                  <a:lnTo>
                    <a:pt x="6509" y="6582"/>
                  </a:lnTo>
                  <a:lnTo>
                    <a:pt x="6509" y="10678"/>
                  </a:lnTo>
                  <a:lnTo>
                    <a:pt x="6625" y="10678"/>
                  </a:lnTo>
                  <a:lnTo>
                    <a:pt x="6625" y="6532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7" name="Google Shape;4277;p41"/>
            <p:cNvSpPr/>
            <p:nvPr/>
          </p:nvSpPr>
          <p:spPr>
            <a:xfrm>
              <a:off x="1424150" y="1156700"/>
              <a:ext cx="165675" cy="297675"/>
            </a:xfrm>
            <a:custGeom>
              <a:avLst/>
              <a:gdLst/>
              <a:ahLst/>
              <a:cxnLst/>
              <a:rect l="l" t="t" r="r" b="b"/>
              <a:pathLst>
                <a:path w="6627" h="11907" extrusionOk="0">
                  <a:moveTo>
                    <a:pt x="84" y="0"/>
                  </a:moveTo>
                  <a:lnTo>
                    <a:pt x="1" y="83"/>
                  </a:lnTo>
                  <a:lnTo>
                    <a:pt x="6507" y="6581"/>
                  </a:lnTo>
                  <a:lnTo>
                    <a:pt x="6507" y="11906"/>
                  </a:lnTo>
                  <a:lnTo>
                    <a:pt x="6626" y="11906"/>
                  </a:lnTo>
                  <a:lnTo>
                    <a:pt x="6626" y="6532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8" name="Google Shape;4278;p41"/>
            <p:cNvSpPr/>
            <p:nvPr/>
          </p:nvSpPr>
          <p:spPr>
            <a:xfrm>
              <a:off x="1813050" y="1812225"/>
              <a:ext cx="17400" cy="16925"/>
            </a:xfrm>
            <a:custGeom>
              <a:avLst/>
              <a:gdLst/>
              <a:ahLst/>
              <a:cxnLst/>
              <a:rect l="l" t="t" r="r" b="b"/>
              <a:pathLst>
                <a:path w="696" h="677" extrusionOk="0">
                  <a:moveTo>
                    <a:pt x="355" y="117"/>
                  </a:moveTo>
                  <a:cubicBezTo>
                    <a:pt x="414" y="117"/>
                    <a:pt x="471" y="138"/>
                    <a:pt x="514" y="181"/>
                  </a:cubicBezTo>
                  <a:cubicBezTo>
                    <a:pt x="569" y="236"/>
                    <a:pt x="591" y="316"/>
                    <a:pt x="572" y="393"/>
                  </a:cubicBezTo>
                  <a:cubicBezTo>
                    <a:pt x="552" y="471"/>
                    <a:pt x="489" y="534"/>
                    <a:pt x="414" y="551"/>
                  </a:cubicBezTo>
                  <a:cubicBezTo>
                    <a:pt x="395" y="555"/>
                    <a:pt x="376" y="558"/>
                    <a:pt x="358" y="558"/>
                  </a:cubicBezTo>
                  <a:cubicBezTo>
                    <a:pt x="299" y="558"/>
                    <a:pt x="244" y="535"/>
                    <a:pt x="202" y="493"/>
                  </a:cubicBezTo>
                  <a:cubicBezTo>
                    <a:pt x="160" y="451"/>
                    <a:pt x="136" y="396"/>
                    <a:pt x="136" y="338"/>
                  </a:cubicBezTo>
                  <a:cubicBezTo>
                    <a:pt x="136" y="319"/>
                    <a:pt x="138" y="300"/>
                    <a:pt x="144" y="283"/>
                  </a:cubicBezTo>
                  <a:cubicBezTo>
                    <a:pt x="160" y="206"/>
                    <a:pt x="227" y="142"/>
                    <a:pt x="301" y="123"/>
                  </a:cubicBezTo>
                  <a:cubicBezTo>
                    <a:pt x="319" y="119"/>
                    <a:pt x="337" y="117"/>
                    <a:pt x="355" y="117"/>
                  </a:cubicBezTo>
                  <a:close/>
                  <a:moveTo>
                    <a:pt x="356" y="0"/>
                  </a:moveTo>
                  <a:cubicBezTo>
                    <a:pt x="329" y="0"/>
                    <a:pt x="301" y="3"/>
                    <a:pt x="274" y="10"/>
                  </a:cubicBezTo>
                  <a:cubicBezTo>
                    <a:pt x="155" y="37"/>
                    <a:pt x="58" y="134"/>
                    <a:pt x="28" y="255"/>
                  </a:cubicBezTo>
                  <a:cubicBezTo>
                    <a:pt x="0" y="371"/>
                    <a:pt x="33" y="493"/>
                    <a:pt x="119" y="578"/>
                  </a:cubicBezTo>
                  <a:cubicBezTo>
                    <a:pt x="183" y="642"/>
                    <a:pt x="269" y="676"/>
                    <a:pt x="358" y="676"/>
                  </a:cubicBezTo>
                  <a:cubicBezTo>
                    <a:pt x="385" y="676"/>
                    <a:pt x="412" y="673"/>
                    <a:pt x="439" y="667"/>
                  </a:cubicBezTo>
                  <a:cubicBezTo>
                    <a:pt x="561" y="636"/>
                    <a:pt x="657" y="540"/>
                    <a:pt x="685" y="421"/>
                  </a:cubicBezTo>
                  <a:cubicBezTo>
                    <a:pt x="690" y="393"/>
                    <a:pt x="696" y="366"/>
                    <a:pt x="696" y="338"/>
                  </a:cubicBezTo>
                  <a:cubicBezTo>
                    <a:pt x="696" y="250"/>
                    <a:pt x="660" y="164"/>
                    <a:pt x="597" y="98"/>
                  </a:cubicBezTo>
                  <a:cubicBezTo>
                    <a:pt x="531" y="34"/>
                    <a:pt x="446" y="0"/>
                    <a:pt x="356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9" name="Google Shape;4279;p41"/>
            <p:cNvSpPr/>
            <p:nvPr/>
          </p:nvSpPr>
          <p:spPr>
            <a:xfrm>
              <a:off x="1889100" y="1038400"/>
              <a:ext cx="16925" cy="16950"/>
            </a:xfrm>
            <a:custGeom>
              <a:avLst/>
              <a:gdLst/>
              <a:ahLst/>
              <a:cxnLst/>
              <a:rect l="l" t="t" r="r" b="b"/>
              <a:pathLst>
                <a:path w="677" h="678" extrusionOk="0">
                  <a:moveTo>
                    <a:pt x="340" y="117"/>
                  </a:moveTo>
                  <a:cubicBezTo>
                    <a:pt x="461" y="117"/>
                    <a:pt x="561" y="216"/>
                    <a:pt x="561" y="338"/>
                  </a:cubicBezTo>
                  <a:cubicBezTo>
                    <a:pt x="561" y="459"/>
                    <a:pt x="461" y="559"/>
                    <a:pt x="340" y="559"/>
                  </a:cubicBezTo>
                  <a:cubicBezTo>
                    <a:pt x="218" y="559"/>
                    <a:pt x="119" y="459"/>
                    <a:pt x="119" y="338"/>
                  </a:cubicBezTo>
                  <a:cubicBezTo>
                    <a:pt x="119" y="216"/>
                    <a:pt x="218" y="117"/>
                    <a:pt x="340" y="117"/>
                  </a:cubicBezTo>
                  <a:close/>
                  <a:moveTo>
                    <a:pt x="340" y="1"/>
                  </a:moveTo>
                  <a:cubicBezTo>
                    <a:pt x="152" y="1"/>
                    <a:pt x="0" y="153"/>
                    <a:pt x="0" y="338"/>
                  </a:cubicBezTo>
                  <a:cubicBezTo>
                    <a:pt x="0" y="525"/>
                    <a:pt x="152" y="677"/>
                    <a:pt x="340" y="677"/>
                  </a:cubicBezTo>
                  <a:cubicBezTo>
                    <a:pt x="525" y="677"/>
                    <a:pt x="677" y="525"/>
                    <a:pt x="677" y="338"/>
                  </a:cubicBezTo>
                  <a:cubicBezTo>
                    <a:pt x="677" y="153"/>
                    <a:pt x="525" y="1"/>
                    <a:pt x="340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0" name="Google Shape;4280;p41"/>
            <p:cNvSpPr/>
            <p:nvPr/>
          </p:nvSpPr>
          <p:spPr>
            <a:xfrm>
              <a:off x="1836850" y="1835650"/>
              <a:ext cx="16925" cy="16925"/>
            </a:xfrm>
            <a:custGeom>
              <a:avLst/>
              <a:gdLst/>
              <a:ahLst/>
              <a:cxnLst/>
              <a:rect l="l" t="t" r="r" b="b"/>
              <a:pathLst>
                <a:path w="677" h="677" extrusionOk="0">
                  <a:moveTo>
                    <a:pt x="340" y="119"/>
                  </a:moveTo>
                  <a:cubicBezTo>
                    <a:pt x="462" y="119"/>
                    <a:pt x="561" y="218"/>
                    <a:pt x="561" y="340"/>
                  </a:cubicBezTo>
                  <a:cubicBezTo>
                    <a:pt x="561" y="461"/>
                    <a:pt x="462" y="561"/>
                    <a:pt x="340" y="561"/>
                  </a:cubicBezTo>
                  <a:cubicBezTo>
                    <a:pt x="219" y="561"/>
                    <a:pt x="119" y="461"/>
                    <a:pt x="119" y="340"/>
                  </a:cubicBezTo>
                  <a:cubicBezTo>
                    <a:pt x="119" y="218"/>
                    <a:pt x="219" y="119"/>
                    <a:pt x="340" y="119"/>
                  </a:cubicBezTo>
                  <a:close/>
                  <a:moveTo>
                    <a:pt x="340" y="0"/>
                  </a:moveTo>
                  <a:cubicBezTo>
                    <a:pt x="152" y="0"/>
                    <a:pt x="1" y="152"/>
                    <a:pt x="1" y="340"/>
                  </a:cubicBezTo>
                  <a:cubicBezTo>
                    <a:pt x="1" y="525"/>
                    <a:pt x="152" y="677"/>
                    <a:pt x="340" y="677"/>
                  </a:cubicBezTo>
                  <a:cubicBezTo>
                    <a:pt x="525" y="677"/>
                    <a:pt x="677" y="525"/>
                    <a:pt x="677" y="340"/>
                  </a:cubicBezTo>
                  <a:cubicBezTo>
                    <a:pt x="677" y="152"/>
                    <a:pt x="525" y="0"/>
                    <a:pt x="340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1" name="Google Shape;4281;p41"/>
            <p:cNvSpPr/>
            <p:nvPr/>
          </p:nvSpPr>
          <p:spPr>
            <a:xfrm>
              <a:off x="1889100" y="1068850"/>
              <a:ext cx="16925" cy="17000"/>
            </a:xfrm>
            <a:custGeom>
              <a:avLst/>
              <a:gdLst/>
              <a:ahLst/>
              <a:cxnLst/>
              <a:rect l="l" t="t" r="r" b="b"/>
              <a:pathLst>
                <a:path w="677" h="680" extrusionOk="0">
                  <a:moveTo>
                    <a:pt x="340" y="119"/>
                  </a:moveTo>
                  <a:cubicBezTo>
                    <a:pt x="461" y="119"/>
                    <a:pt x="561" y="218"/>
                    <a:pt x="561" y="340"/>
                  </a:cubicBezTo>
                  <a:cubicBezTo>
                    <a:pt x="561" y="461"/>
                    <a:pt x="461" y="561"/>
                    <a:pt x="340" y="561"/>
                  </a:cubicBezTo>
                  <a:cubicBezTo>
                    <a:pt x="218" y="561"/>
                    <a:pt x="119" y="461"/>
                    <a:pt x="119" y="340"/>
                  </a:cubicBezTo>
                  <a:cubicBezTo>
                    <a:pt x="119" y="218"/>
                    <a:pt x="218" y="119"/>
                    <a:pt x="340" y="119"/>
                  </a:cubicBezTo>
                  <a:close/>
                  <a:moveTo>
                    <a:pt x="340" y="0"/>
                  </a:moveTo>
                  <a:cubicBezTo>
                    <a:pt x="152" y="0"/>
                    <a:pt x="0" y="152"/>
                    <a:pt x="0" y="340"/>
                  </a:cubicBezTo>
                  <a:cubicBezTo>
                    <a:pt x="0" y="528"/>
                    <a:pt x="152" y="679"/>
                    <a:pt x="340" y="679"/>
                  </a:cubicBezTo>
                  <a:cubicBezTo>
                    <a:pt x="525" y="679"/>
                    <a:pt x="677" y="528"/>
                    <a:pt x="677" y="340"/>
                  </a:cubicBezTo>
                  <a:cubicBezTo>
                    <a:pt x="677" y="152"/>
                    <a:pt x="525" y="0"/>
                    <a:pt x="340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2" name="Google Shape;4282;p41"/>
            <p:cNvSpPr/>
            <p:nvPr/>
          </p:nvSpPr>
          <p:spPr>
            <a:xfrm>
              <a:off x="1611125" y="977275"/>
              <a:ext cx="373450" cy="868550"/>
            </a:xfrm>
            <a:custGeom>
              <a:avLst/>
              <a:gdLst/>
              <a:ahLst/>
              <a:cxnLst/>
              <a:rect l="l" t="t" r="r" b="b"/>
              <a:pathLst>
                <a:path w="14938" h="34742" extrusionOk="0">
                  <a:moveTo>
                    <a:pt x="14598" y="34181"/>
                  </a:moveTo>
                  <a:cubicBezTo>
                    <a:pt x="14719" y="34181"/>
                    <a:pt x="14818" y="34280"/>
                    <a:pt x="14818" y="34401"/>
                  </a:cubicBezTo>
                  <a:cubicBezTo>
                    <a:pt x="14818" y="34523"/>
                    <a:pt x="14719" y="34622"/>
                    <a:pt x="14598" y="34622"/>
                  </a:cubicBezTo>
                  <a:cubicBezTo>
                    <a:pt x="14476" y="34622"/>
                    <a:pt x="14377" y="34523"/>
                    <a:pt x="14377" y="34401"/>
                  </a:cubicBezTo>
                  <a:cubicBezTo>
                    <a:pt x="14377" y="34280"/>
                    <a:pt x="14476" y="34181"/>
                    <a:pt x="14598" y="34181"/>
                  </a:cubicBezTo>
                  <a:close/>
                  <a:moveTo>
                    <a:pt x="83" y="0"/>
                  </a:moveTo>
                  <a:lnTo>
                    <a:pt x="0" y="83"/>
                  </a:lnTo>
                  <a:lnTo>
                    <a:pt x="9355" y="9422"/>
                  </a:lnTo>
                  <a:lnTo>
                    <a:pt x="9355" y="29250"/>
                  </a:lnTo>
                  <a:lnTo>
                    <a:pt x="14322" y="34208"/>
                  </a:lnTo>
                  <a:cubicBezTo>
                    <a:pt x="14283" y="34263"/>
                    <a:pt x="14258" y="34330"/>
                    <a:pt x="14258" y="34401"/>
                  </a:cubicBezTo>
                  <a:cubicBezTo>
                    <a:pt x="14258" y="34589"/>
                    <a:pt x="14410" y="34741"/>
                    <a:pt x="14598" y="34741"/>
                  </a:cubicBezTo>
                  <a:cubicBezTo>
                    <a:pt x="14785" y="34741"/>
                    <a:pt x="14937" y="34589"/>
                    <a:pt x="14937" y="34401"/>
                  </a:cubicBezTo>
                  <a:cubicBezTo>
                    <a:pt x="14937" y="34214"/>
                    <a:pt x="14785" y="34062"/>
                    <a:pt x="14598" y="34062"/>
                  </a:cubicBezTo>
                  <a:cubicBezTo>
                    <a:pt x="14526" y="34062"/>
                    <a:pt x="14460" y="34087"/>
                    <a:pt x="14404" y="34125"/>
                  </a:cubicBezTo>
                  <a:lnTo>
                    <a:pt x="9471" y="29201"/>
                  </a:lnTo>
                  <a:lnTo>
                    <a:pt x="9471" y="9375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3" name="Google Shape;4283;p41"/>
            <p:cNvSpPr/>
            <p:nvPr/>
          </p:nvSpPr>
          <p:spPr>
            <a:xfrm>
              <a:off x="1695175" y="963875"/>
              <a:ext cx="377650" cy="901950"/>
            </a:xfrm>
            <a:custGeom>
              <a:avLst/>
              <a:gdLst/>
              <a:ahLst/>
              <a:cxnLst/>
              <a:rect l="l" t="t" r="r" b="b"/>
              <a:pathLst>
                <a:path w="15106" h="36078" extrusionOk="0">
                  <a:moveTo>
                    <a:pt x="332" y="1"/>
                  </a:moveTo>
                  <a:lnTo>
                    <a:pt x="0" y="335"/>
                  </a:lnTo>
                  <a:lnTo>
                    <a:pt x="3178" y="3490"/>
                  </a:lnTo>
                  <a:lnTo>
                    <a:pt x="7859" y="8136"/>
                  </a:lnTo>
                  <a:lnTo>
                    <a:pt x="7859" y="29215"/>
                  </a:lnTo>
                  <a:lnTo>
                    <a:pt x="14322" y="35628"/>
                  </a:lnTo>
                  <a:cubicBezTo>
                    <a:pt x="14319" y="35647"/>
                    <a:pt x="14316" y="35663"/>
                    <a:pt x="14316" y="35683"/>
                  </a:cubicBezTo>
                  <a:cubicBezTo>
                    <a:pt x="14316" y="35901"/>
                    <a:pt x="14493" y="36078"/>
                    <a:pt x="14711" y="36078"/>
                  </a:cubicBezTo>
                  <a:cubicBezTo>
                    <a:pt x="14929" y="36078"/>
                    <a:pt x="15106" y="35901"/>
                    <a:pt x="15106" y="35683"/>
                  </a:cubicBezTo>
                  <a:cubicBezTo>
                    <a:pt x="15106" y="35465"/>
                    <a:pt x="14929" y="35288"/>
                    <a:pt x="14711" y="35288"/>
                  </a:cubicBezTo>
                  <a:cubicBezTo>
                    <a:pt x="14692" y="35288"/>
                    <a:pt x="14672" y="35291"/>
                    <a:pt x="14653" y="35294"/>
                  </a:cubicBezTo>
                  <a:lnTo>
                    <a:pt x="8332" y="29019"/>
                  </a:lnTo>
                  <a:lnTo>
                    <a:pt x="8332" y="7940"/>
                  </a:lnTo>
                  <a:lnTo>
                    <a:pt x="8263" y="7871"/>
                  </a:lnTo>
                  <a:lnTo>
                    <a:pt x="3294" y="2938"/>
                  </a:lnTo>
                  <a:lnTo>
                    <a:pt x="332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4" name="Google Shape;4284;p41"/>
            <p:cNvSpPr/>
            <p:nvPr/>
          </p:nvSpPr>
          <p:spPr>
            <a:xfrm>
              <a:off x="1563900" y="991550"/>
              <a:ext cx="348000" cy="843075"/>
            </a:xfrm>
            <a:custGeom>
              <a:avLst/>
              <a:gdLst/>
              <a:ahLst/>
              <a:cxnLst/>
              <a:rect l="l" t="t" r="r" b="b"/>
              <a:pathLst>
                <a:path w="13920" h="33723" extrusionOk="0">
                  <a:moveTo>
                    <a:pt x="84" y="1"/>
                  </a:moveTo>
                  <a:lnTo>
                    <a:pt x="1" y="83"/>
                  </a:lnTo>
                  <a:lnTo>
                    <a:pt x="9376" y="9442"/>
                  </a:lnTo>
                  <a:lnTo>
                    <a:pt x="9376" y="29270"/>
                  </a:lnTo>
                  <a:lnTo>
                    <a:pt x="13837" y="33723"/>
                  </a:lnTo>
                  <a:lnTo>
                    <a:pt x="13919" y="33640"/>
                  </a:lnTo>
                  <a:lnTo>
                    <a:pt x="9491" y="29220"/>
                  </a:lnTo>
                  <a:lnTo>
                    <a:pt x="9491" y="9392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5" name="Google Shape;4285;p41"/>
            <p:cNvSpPr/>
            <p:nvPr/>
          </p:nvSpPr>
          <p:spPr>
            <a:xfrm>
              <a:off x="1587225" y="984175"/>
              <a:ext cx="367050" cy="861650"/>
            </a:xfrm>
            <a:custGeom>
              <a:avLst/>
              <a:gdLst/>
              <a:ahLst/>
              <a:cxnLst/>
              <a:rect l="l" t="t" r="r" b="b"/>
              <a:pathLst>
                <a:path w="14682" h="34466" extrusionOk="0">
                  <a:moveTo>
                    <a:pt x="14344" y="33905"/>
                  </a:moveTo>
                  <a:cubicBezTo>
                    <a:pt x="14466" y="33905"/>
                    <a:pt x="14565" y="34004"/>
                    <a:pt x="14565" y="34125"/>
                  </a:cubicBezTo>
                  <a:cubicBezTo>
                    <a:pt x="14565" y="34247"/>
                    <a:pt x="14466" y="34346"/>
                    <a:pt x="14344" y="34346"/>
                  </a:cubicBezTo>
                  <a:cubicBezTo>
                    <a:pt x="14223" y="34346"/>
                    <a:pt x="14124" y="34247"/>
                    <a:pt x="14124" y="34125"/>
                  </a:cubicBezTo>
                  <a:cubicBezTo>
                    <a:pt x="14124" y="34004"/>
                    <a:pt x="14223" y="33905"/>
                    <a:pt x="14344" y="33905"/>
                  </a:cubicBezTo>
                  <a:close/>
                  <a:moveTo>
                    <a:pt x="87" y="0"/>
                  </a:moveTo>
                  <a:lnTo>
                    <a:pt x="1" y="83"/>
                  </a:lnTo>
                  <a:lnTo>
                    <a:pt x="9376" y="9441"/>
                  </a:lnTo>
                  <a:lnTo>
                    <a:pt x="9376" y="29256"/>
                  </a:lnTo>
                  <a:lnTo>
                    <a:pt x="14066" y="33932"/>
                  </a:lnTo>
                  <a:cubicBezTo>
                    <a:pt x="14027" y="33987"/>
                    <a:pt x="14005" y="34054"/>
                    <a:pt x="14005" y="34125"/>
                  </a:cubicBezTo>
                  <a:cubicBezTo>
                    <a:pt x="14005" y="34313"/>
                    <a:pt x="14157" y="34465"/>
                    <a:pt x="14344" y="34465"/>
                  </a:cubicBezTo>
                  <a:cubicBezTo>
                    <a:pt x="14529" y="34465"/>
                    <a:pt x="14681" y="34313"/>
                    <a:pt x="14681" y="34125"/>
                  </a:cubicBezTo>
                  <a:cubicBezTo>
                    <a:pt x="14681" y="33941"/>
                    <a:pt x="14529" y="33789"/>
                    <a:pt x="14344" y="33789"/>
                  </a:cubicBezTo>
                  <a:cubicBezTo>
                    <a:pt x="14273" y="33789"/>
                    <a:pt x="14204" y="33811"/>
                    <a:pt x="14148" y="33849"/>
                  </a:cubicBezTo>
                  <a:lnTo>
                    <a:pt x="9494" y="29206"/>
                  </a:lnTo>
                  <a:lnTo>
                    <a:pt x="9494" y="9391"/>
                  </a:lnTo>
                  <a:lnTo>
                    <a:pt x="87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86" name="Google Shape;4286;p41"/>
          <p:cNvSpPr txBox="1">
            <a:spLocks noGrp="1"/>
          </p:cNvSpPr>
          <p:nvPr>
            <p:ph type="ctrTitle"/>
          </p:nvPr>
        </p:nvSpPr>
        <p:spPr>
          <a:xfrm>
            <a:off x="914400" y="1897693"/>
            <a:ext cx="7315200" cy="164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4287" name="Google Shape;4287;p41"/>
          <p:cNvSpPr txBox="1">
            <a:spLocks noGrp="1"/>
          </p:cNvSpPr>
          <p:nvPr>
            <p:ph type="subTitle" idx="1"/>
          </p:nvPr>
        </p:nvSpPr>
        <p:spPr>
          <a:xfrm>
            <a:off x="2307675" y="3543493"/>
            <a:ext cx="45288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89" name="Google Shape;4289;p42"/>
          <p:cNvGrpSpPr/>
          <p:nvPr/>
        </p:nvGrpSpPr>
        <p:grpSpPr>
          <a:xfrm rot="-1799983">
            <a:off x="-517064" y="-325841"/>
            <a:ext cx="2835804" cy="2780472"/>
            <a:chOff x="1400775" y="920275"/>
            <a:chExt cx="1637475" cy="1605525"/>
          </a:xfrm>
        </p:grpSpPr>
        <p:sp>
          <p:nvSpPr>
            <p:cNvPr id="4290" name="Google Shape;4290;p42"/>
            <p:cNvSpPr/>
            <p:nvPr/>
          </p:nvSpPr>
          <p:spPr>
            <a:xfrm>
              <a:off x="2472400" y="990525"/>
              <a:ext cx="16925" cy="247025"/>
            </a:xfrm>
            <a:custGeom>
              <a:avLst/>
              <a:gdLst/>
              <a:ahLst/>
              <a:cxnLst/>
              <a:rect l="l" t="t" r="r" b="b"/>
              <a:pathLst>
                <a:path w="677" h="9881" extrusionOk="0">
                  <a:moveTo>
                    <a:pt x="337" y="9320"/>
                  </a:moveTo>
                  <a:cubicBezTo>
                    <a:pt x="458" y="9320"/>
                    <a:pt x="558" y="9419"/>
                    <a:pt x="558" y="9540"/>
                  </a:cubicBezTo>
                  <a:cubicBezTo>
                    <a:pt x="558" y="9662"/>
                    <a:pt x="458" y="9761"/>
                    <a:pt x="337" y="9761"/>
                  </a:cubicBezTo>
                  <a:cubicBezTo>
                    <a:pt x="215" y="9761"/>
                    <a:pt x="116" y="9662"/>
                    <a:pt x="116" y="9540"/>
                  </a:cubicBezTo>
                  <a:cubicBezTo>
                    <a:pt x="116" y="9419"/>
                    <a:pt x="215" y="9320"/>
                    <a:pt x="337" y="9320"/>
                  </a:cubicBezTo>
                  <a:close/>
                  <a:moveTo>
                    <a:pt x="279" y="0"/>
                  </a:moveTo>
                  <a:lnTo>
                    <a:pt x="279" y="9206"/>
                  </a:lnTo>
                  <a:cubicBezTo>
                    <a:pt x="122" y="9237"/>
                    <a:pt x="0" y="9375"/>
                    <a:pt x="0" y="9540"/>
                  </a:cubicBezTo>
                  <a:cubicBezTo>
                    <a:pt x="0" y="9728"/>
                    <a:pt x="152" y="9880"/>
                    <a:pt x="337" y="9880"/>
                  </a:cubicBezTo>
                  <a:cubicBezTo>
                    <a:pt x="525" y="9880"/>
                    <a:pt x="676" y="9728"/>
                    <a:pt x="676" y="9540"/>
                  </a:cubicBezTo>
                  <a:cubicBezTo>
                    <a:pt x="676" y="9375"/>
                    <a:pt x="555" y="9237"/>
                    <a:pt x="398" y="9206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1" name="Google Shape;4291;p42"/>
            <p:cNvSpPr/>
            <p:nvPr/>
          </p:nvSpPr>
          <p:spPr>
            <a:xfrm>
              <a:off x="2905300" y="1457050"/>
              <a:ext cx="73250" cy="126800"/>
            </a:xfrm>
            <a:custGeom>
              <a:avLst/>
              <a:gdLst/>
              <a:ahLst/>
              <a:cxnLst/>
              <a:rect l="l" t="t" r="r" b="b"/>
              <a:pathLst>
                <a:path w="2930" h="5072" extrusionOk="0">
                  <a:moveTo>
                    <a:pt x="337" y="4511"/>
                  </a:moveTo>
                  <a:cubicBezTo>
                    <a:pt x="459" y="4511"/>
                    <a:pt x="558" y="4610"/>
                    <a:pt x="558" y="4732"/>
                  </a:cubicBezTo>
                  <a:cubicBezTo>
                    <a:pt x="558" y="4853"/>
                    <a:pt x="459" y="4952"/>
                    <a:pt x="337" y="4952"/>
                  </a:cubicBezTo>
                  <a:cubicBezTo>
                    <a:pt x="216" y="4952"/>
                    <a:pt x="117" y="4853"/>
                    <a:pt x="117" y="4732"/>
                  </a:cubicBezTo>
                  <a:cubicBezTo>
                    <a:pt x="117" y="4610"/>
                    <a:pt x="216" y="4511"/>
                    <a:pt x="337" y="4511"/>
                  </a:cubicBezTo>
                  <a:close/>
                  <a:moveTo>
                    <a:pt x="509" y="0"/>
                  </a:moveTo>
                  <a:lnTo>
                    <a:pt x="279" y="232"/>
                  </a:lnTo>
                  <a:lnTo>
                    <a:pt x="279" y="4400"/>
                  </a:lnTo>
                  <a:cubicBezTo>
                    <a:pt x="119" y="4428"/>
                    <a:pt x="1" y="4566"/>
                    <a:pt x="1" y="4732"/>
                  </a:cubicBezTo>
                  <a:cubicBezTo>
                    <a:pt x="1" y="4919"/>
                    <a:pt x="152" y="5071"/>
                    <a:pt x="337" y="5071"/>
                  </a:cubicBezTo>
                  <a:cubicBezTo>
                    <a:pt x="525" y="5071"/>
                    <a:pt x="677" y="4919"/>
                    <a:pt x="677" y="4732"/>
                  </a:cubicBezTo>
                  <a:cubicBezTo>
                    <a:pt x="677" y="4566"/>
                    <a:pt x="556" y="4428"/>
                    <a:pt x="398" y="4400"/>
                  </a:cubicBezTo>
                  <a:lnTo>
                    <a:pt x="398" y="279"/>
                  </a:lnTo>
                  <a:lnTo>
                    <a:pt x="558" y="119"/>
                  </a:lnTo>
                  <a:lnTo>
                    <a:pt x="2930" y="119"/>
                  </a:lnTo>
                  <a:lnTo>
                    <a:pt x="2930" y="0"/>
                  </a:ln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2" name="Google Shape;4292;p42"/>
            <p:cNvSpPr/>
            <p:nvPr/>
          </p:nvSpPr>
          <p:spPr>
            <a:xfrm>
              <a:off x="2400400" y="1336750"/>
              <a:ext cx="16950" cy="16925"/>
            </a:xfrm>
            <a:custGeom>
              <a:avLst/>
              <a:gdLst/>
              <a:ahLst/>
              <a:cxnLst/>
              <a:rect l="l" t="t" r="r" b="b"/>
              <a:pathLst>
                <a:path w="678" h="677" extrusionOk="0">
                  <a:moveTo>
                    <a:pt x="340" y="119"/>
                  </a:moveTo>
                  <a:cubicBezTo>
                    <a:pt x="462" y="119"/>
                    <a:pt x="561" y="219"/>
                    <a:pt x="561" y="340"/>
                  </a:cubicBezTo>
                  <a:cubicBezTo>
                    <a:pt x="561" y="462"/>
                    <a:pt x="462" y="561"/>
                    <a:pt x="340" y="561"/>
                  </a:cubicBezTo>
                  <a:cubicBezTo>
                    <a:pt x="219" y="561"/>
                    <a:pt x="120" y="462"/>
                    <a:pt x="120" y="340"/>
                  </a:cubicBezTo>
                  <a:cubicBezTo>
                    <a:pt x="120" y="219"/>
                    <a:pt x="219" y="119"/>
                    <a:pt x="340" y="119"/>
                  </a:cubicBezTo>
                  <a:close/>
                  <a:moveTo>
                    <a:pt x="340" y="1"/>
                  </a:moveTo>
                  <a:cubicBezTo>
                    <a:pt x="153" y="1"/>
                    <a:pt x="1" y="152"/>
                    <a:pt x="1" y="340"/>
                  </a:cubicBezTo>
                  <a:cubicBezTo>
                    <a:pt x="1" y="525"/>
                    <a:pt x="153" y="677"/>
                    <a:pt x="340" y="677"/>
                  </a:cubicBezTo>
                  <a:cubicBezTo>
                    <a:pt x="525" y="677"/>
                    <a:pt x="677" y="525"/>
                    <a:pt x="677" y="340"/>
                  </a:cubicBezTo>
                  <a:cubicBezTo>
                    <a:pt x="677" y="152"/>
                    <a:pt x="525" y="1"/>
                    <a:pt x="340" y="1"/>
                  </a:cubicBez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3" name="Google Shape;4293;p42"/>
            <p:cNvSpPr/>
            <p:nvPr/>
          </p:nvSpPr>
          <p:spPr>
            <a:xfrm>
              <a:off x="2727800" y="1624750"/>
              <a:ext cx="310450" cy="193250"/>
            </a:xfrm>
            <a:custGeom>
              <a:avLst/>
              <a:gdLst/>
              <a:ahLst/>
              <a:cxnLst/>
              <a:rect l="l" t="t" r="r" b="b"/>
              <a:pathLst>
                <a:path w="12418" h="7730" extrusionOk="0">
                  <a:moveTo>
                    <a:pt x="12083" y="0"/>
                  </a:moveTo>
                  <a:lnTo>
                    <a:pt x="5036" y="7100"/>
                  </a:lnTo>
                  <a:lnTo>
                    <a:pt x="710" y="7100"/>
                  </a:lnTo>
                  <a:cubicBezTo>
                    <a:pt x="638" y="7004"/>
                    <a:pt x="525" y="6940"/>
                    <a:pt x="395" y="6940"/>
                  </a:cubicBezTo>
                  <a:cubicBezTo>
                    <a:pt x="177" y="6940"/>
                    <a:pt x="1" y="7117"/>
                    <a:pt x="1" y="7335"/>
                  </a:cubicBezTo>
                  <a:cubicBezTo>
                    <a:pt x="1" y="7553"/>
                    <a:pt x="177" y="7730"/>
                    <a:pt x="395" y="7730"/>
                  </a:cubicBezTo>
                  <a:cubicBezTo>
                    <a:pt x="525" y="7730"/>
                    <a:pt x="638" y="7669"/>
                    <a:pt x="710" y="7572"/>
                  </a:cubicBezTo>
                  <a:lnTo>
                    <a:pt x="5232" y="7572"/>
                  </a:lnTo>
                  <a:lnTo>
                    <a:pt x="12417" y="331"/>
                  </a:lnTo>
                  <a:lnTo>
                    <a:pt x="12083" y="0"/>
                  </a:ln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4" name="Google Shape;4294;p42"/>
            <p:cNvSpPr/>
            <p:nvPr/>
          </p:nvSpPr>
          <p:spPr>
            <a:xfrm>
              <a:off x="2400400" y="1367250"/>
              <a:ext cx="16950" cy="16950"/>
            </a:xfrm>
            <a:custGeom>
              <a:avLst/>
              <a:gdLst/>
              <a:ahLst/>
              <a:cxnLst/>
              <a:rect l="l" t="t" r="r" b="b"/>
              <a:pathLst>
                <a:path w="678" h="678" extrusionOk="0">
                  <a:moveTo>
                    <a:pt x="340" y="119"/>
                  </a:moveTo>
                  <a:cubicBezTo>
                    <a:pt x="462" y="119"/>
                    <a:pt x="561" y="219"/>
                    <a:pt x="561" y="340"/>
                  </a:cubicBezTo>
                  <a:cubicBezTo>
                    <a:pt x="561" y="462"/>
                    <a:pt x="462" y="558"/>
                    <a:pt x="340" y="558"/>
                  </a:cubicBezTo>
                  <a:cubicBezTo>
                    <a:pt x="219" y="558"/>
                    <a:pt x="120" y="462"/>
                    <a:pt x="120" y="340"/>
                  </a:cubicBezTo>
                  <a:cubicBezTo>
                    <a:pt x="120" y="219"/>
                    <a:pt x="219" y="119"/>
                    <a:pt x="340" y="119"/>
                  </a:cubicBezTo>
                  <a:close/>
                  <a:moveTo>
                    <a:pt x="340" y="1"/>
                  </a:moveTo>
                  <a:cubicBezTo>
                    <a:pt x="153" y="1"/>
                    <a:pt x="1" y="153"/>
                    <a:pt x="1" y="340"/>
                  </a:cubicBezTo>
                  <a:cubicBezTo>
                    <a:pt x="1" y="525"/>
                    <a:pt x="153" y="677"/>
                    <a:pt x="340" y="677"/>
                  </a:cubicBezTo>
                  <a:cubicBezTo>
                    <a:pt x="525" y="677"/>
                    <a:pt x="677" y="525"/>
                    <a:pt x="677" y="340"/>
                  </a:cubicBezTo>
                  <a:cubicBezTo>
                    <a:pt x="677" y="153"/>
                    <a:pt x="525" y="1"/>
                    <a:pt x="340" y="1"/>
                  </a:cubicBez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5" name="Google Shape;4295;p42"/>
            <p:cNvSpPr/>
            <p:nvPr/>
          </p:nvSpPr>
          <p:spPr>
            <a:xfrm>
              <a:off x="2399025" y="1396800"/>
              <a:ext cx="19775" cy="19825"/>
            </a:xfrm>
            <a:custGeom>
              <a:avLst/>
              <a:gdLst/>
              <a:ahLst/>
              <a:cxnLst/>
              <a:rect l="l" t="t" r="r" b="b"/>
              <a:pathLst>
                <a:path w="791" h="793" extrusionOk="0">
                  <a:moveTo>
                    <a:pt x="395" y="0"/>
                  </a:moveTo>
                  <a:cubicBezTo>
                    <a:pt x="177" y="0"/>
                    <a:pt x="1" y="177"/>
                    <a:pt x="1" y="398"/>
                  </a:cubicBezTo>
                  <a:cubicBezTo>
                    <a:pt x="1" y="616"/>
                    <a:pt x="177" y="793"/>
                    <a:pt x="395" y="793"/>
                  </a:cubicBezTo>
                  <a:cubicBezTo>
                    <a:pt x="613" y="793"/>
                    <a:pt x="790" y="616"/>
                    <a:pt x="790" y="398"/>
                  </a:cubicBezTo>
                  <a:cubicBezTo>
                    <a:pt x="790" y="177"/>
                    <a:pt x="613" y="0"/>
                    <a:pt x="395" y="0"/>
                  </a:cubicBez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6" name="Google Shape;4296;p42"/>
            <p:cNvSpPr/>
            <p:nvPr/>
          </p:nvSpPr>
          <p:spPr>
            <a:xfrm>
              <a:off x="2391725" y="990525"/>
              <a:ext cx="83725" cy="512775"/>
            </a:xfrm>
            <a:custGeom>
              <a:avLst/>
              <a:gdLst/>
              <a:ahLst/>
              <a:cxnLst/>
              <a:rect l="l" t="t" r="r" b="b"/>
              <a:pathLst>
                <a:path w="3349" h="20511" extrusionOk="0">
                  <a:moveTo>
                    <a:pt x="0" y="0"/>
                  </a:moveTo>
                  <a:lnTo>
                    <a:pt x="0" y="8988"/>
                  </a:lnTo>
                  <a:lnTo>
                    <a:pt x="2716" y="11685"/>
                  </a:lnTo>
                  <a:lnTo>
                    <a:pt x="2716" y="19801"/>
                  </a:lnTo>
                  <a:cubicBezTo>
                    <a:pt x="2620" y="19873"/>
                    <a:pt x="2556" y="19986"/>
                    <a:pt x="2556" y="20116"/>
                  </a:cubicBezTo>
                  <a:cubicBezTo>
                    <a:pt x="2556" y="20334"/>
                    <a:pt x="2733" y="20511"/>
                    <a:pt x="2951" y="20511"/>
                  </a:cubicBezTo>
                  <a:cubicBezTo>
                    <a:pt x="3169" y="20511"/>
                    <a:pt x="3349" y="20334"/>
                    <a:pt x="3349" y="20116"/>
                  </a:cubicBezTo>
                  <a:cubicBezTo>
                    <a:pt x="3349" y="19986"/>
                    <a:pt x="3285" y="19873"/>
                    <a:pt x="3188" y="19801"/>
                  </a:cubicBezTo>
                  <a:lnTo>
                    <a:pt x="3188" y="11489"/>
                  </a:lnTo>
                  <a:lnTo>
                    <a:pt x="472" y="8792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7" name="Google Shape;4297;p42"/>
            <p:cNvSpPr/>
            <p:nvPr/>
          </p:nvSpPr>
          <p:spPr>
            <a:xfrm>
              <a:off x="2688525" y="1369200"/>
              <a:ext cx="297400" cy="472550"/>
            </a:xfrm>
            <a:custGeom>
              <a:avLst/>
              <a:gdLst/>
              <a:ahLst/>
              <a:cxnLst/>
              <a:rect l="l" t="t" r="r" b="b"/>
              <a:pathLst>
                <a:path w="11896" h="18902" extrusionOk="0">
                  <a:moveTo>
                    <a:pt x="338" y="18341"/>
                  </a:moveTo>
                  <a:cubicBezTo>
                    <a:pt x="459" y="18341"/>
                    <a:pt x="559" y="18440"/>
                    <a:pt x="559" y="18562"/>
                  </a:cubicBezTo>
                  <a:cubicBezTo>
                    <a:pt x="559" y="18683"/>
                    <a:pt x="459" y="18782"/>
                    <a:pt x="338" y="18782"/>
                  </a:cubicBezTo>
                  <a:cubicBezTo>
                    <a:pt x="216" y="18782"/>
                    <a:pt x="117" y="18683"/>
                    <a:pt x="117" y="18562"/>
                  </a:cubicBezTo>
                  <a:cubicBezTo>
                    <a:pt x="117" y="18440"/>
                    <a:pt x="216" y="18341"/>
                    <a:pt x="338" y="18341"/>
                  </a:cubicBezTo>
                  <a:close/>
                  <a:moveTo>
                    <a:pt x="7051" y="0"/>
                  </a:moveTo>
                  <a:lnTo>
                    <a:pt x="5202" y="1863"/>
                  </a:lnTo>
                  <a:lnTo>
                    <a:pt x="5202" y="8196"/>
                  </a:lnTo>
                  <a:lnTo>
                    <a:pt x="280" y="13154"/>
                  </a:lnTo>
                  <a:lnTo>
                    <a:pt x="280" y="18228"/>
                  </a:lnTo>
                  <a:cubicBezTo>
                    <a:pt x="120" y="18258"/>
                    <a:pt x="1" y="18396"/>
                    <a:pt x="1" y="18562"/>
                  </a:cubicBezTo>
                  <a:cubicBezTo>
                    <a:pt x="1" y="18749"/>
                    <a:pt x="153" y="18901"/>
                    <a:pt x="338" y="18901"/>
                  </a:cubicBezTo>
                  <a:cubicBezTo>
                    <a:pt x="525" y="18901"/>
                    <a:pt x="677" y="18749"/>
                    <a:pt x="677" y="18562"/>
                  </a:cubicBezTo>
                  <a:cubicBezTo>
                    <a:pt x="677" y="18396"/>
                    <a:pt x="556" y="18258"/>
                    <a:pt x="398" y="18228"/>
                  </a:cubicBezTo>
                  <a:lnTo>
                    <a:pt x="398" y="13201"/>
                  </a:lnTo>
                  <a:lnTo>
                    <a:pt x="5318" y="8243"/>
                  </a:lnTo>
                  <a:lnTo>
                    <a:pt x="5318" y="1913"/>
                  </a:lnTo>
                  <a:lnTo>
                    <a:pt x="7101" y="116"/>
                  </a:lnTo>
                  <a:lnTo>
                    <a:pt x="11896" y="116"/>
                  </a:lnTo>
                  <a:lnTo>
                    <a:pt x="11896" y="0"/>
                  </a:ln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8" name="Google Shape;4298;p42"/>
            <p:cNvSpPr/>
            <p:nvPr/>
          </p:nvSpPr>
          <p:spPr>
            <a:xfrm>
              <a:off x="2425675" y="990525"/>
              <a:ext cx="16925" cy="200575"/>
            </a:xfrm>
            <a:custGeom>
              <a:avLst/>
              <a:gdLst/>
              <a:ahLst/>
              <a:cxnLst/>
              <a:rect l="l" t="t" r="r" b="b"/>
              <a:pathLst>
                <a:path w="677" h="8023" extrusionOk="0">
                  <a:moveTo>
                    <a:pt x="337" y="7465"/>
                  </a:moveTo>
                  <a:cubicBezTo>
                    <a:pt x="458" y="7465"/>
                    <a:pt x="558" y="7564"/>
                    <a:pt x="558" y="7685"/>
                  </a:cubicBezTo>
                  <a:cubicBezTo>
                    <a:pt x="558" y="7807"/>
                    <a:pt x="458" y="7906"/>
                    <a:pt x="337" y="7906"/>
                  </a:cubicBezTo>
                  <a:cubicBezTo>
                    <a:pt x="216" y="7906"/>
                    <a:pt x="116" y="7807"/>
                    <a:pt x="116" y="7685"/>
                  </a:cubicBezTo>
                  <a:cubicBezTo>
                    <a:pt x="116" y="7564"/>
                    <a:pt x="216" y="7465"/>
                    <a:pt x="337" y="7465"/>
                  </a:cubicBezTo>
                  <a:close/>
                  <a:moveTo>
                    <a:pt x="279" y="0"/>
                  </a:moveTo>
                  <a:lnTo>
                    <a:pt x="279" y="7351"/>
                  </a:lnTo>
                  <a:cubicBezTo>
                    <a:pt x="122" y="7379"/>
                    <a:pt x="0" y="7517"/>
                    <a:pt x="0" y="7685"/>
                  </a:cubicBezTo>
                  <a:cubicBezTo>
                    <a:pt x="0" y="7870"/>
                    <a:pt x="149" y="8022"/>
                    <a:pt x="337" y="8022"/>
                  </a:cubicBezTo>
                  <a:cubicBezTo>
                    <a:pt x="525" y="8022"/>
                    <a:pt x="677" y="7870"/>
                    <a:pt x="677" y="7685"/>
                  </a:cubicBezTo>
                  <a:cubicBezTo>
                    <a:pt x="677" y="7520"/>
                    <a:pt x="555" y="7382"/>
                    <a:pt x="398" y="7351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9" name="Google Shape;4299;p42"/>
            <p:cNvSpPr/>
            <p:nvPr/>
          </p:nvSpPr>
          <p:spPr>
            <a:xfrm>
              <a:off x="2664875" y="1345800"/>
              <a:ext cx="321000" cy="519675"/>
            </a:xfrm>
            <a:custGeom>
              <a:avLst/>
              <a:gdLst/>
              <a:ahLst/>
              <a:cxnLst/>
              <a:rect l="l" t="t" r="r" b="b"/>
              <a:pathLst>
                <a:path w="12840" h="20787" extrusionOk="0">
                  <a:moveTo>
                    <a:pt x="340" y="20229"/>
                  </a:moveTo>
                  <a:cubicBezTo>
                    <a:pt x="461" y="20229"/>
                    <a:pt x="560" y="20329"/>
                    <a:pt x="560" y="20450"/>
                  </a:cubicBezTo>
                  <a:cubicBezTo>
                    <a:pt x="560" y="20571"/>
                    <a:pt x="461" y="20668"/>
                    <a:pt x="340" y="20668"/>
                  </a:cubicBezTo>
                  <a:cubicBezTo>
                    <a:pt x="218" y="20668"/>
                    <a:pt x="119" y="20571"/>
                    <a:pt x="119" y="20450"/>
                  </a:cubicBezTo>
                  <a:cubicBezTo>
                    <a:pt x="119" y="20329"/>
                    <a:pt x="218" y="20229"/>
                    <a:pt x="340" y="20229"/>
                  </a:cubicBezTo>
                  <a:close/>
                  <a:moveTo>
                    <a:pt x="7685" y="0"/>
                  </a:moveTo>
                  <a:lnTo>
                    <a:pt x="5201" y="2501"/>
                  </a:lnTo>
                  <a:lnTo>
                    <a:pt x="5201" y="8834"/>
                  </a:lnTo>
                  <a:lnTo>
                    <a:pt x="279" y="13792"/>
                  </a:lnTo>
                  <a:lnTo>
                    <a:pt x="279" y="20116"/>
                  </a:lnTo>
                  <a:cubicBezTo>
                    <a:pt x="122" y="20144"/>
                    <a:pt x="0" y="20282"/>
                    <a:pt x="0" y="20450"/>
                  </a:cubicBezTo>
                  <a:cubicBezTo>
                    <a:pt x="0" y="20635"/>
                    <a:pt x="152" y="20787"/>
                    <a:pt x="340" y="20787"/>
                  </a:cubicBezTo>
                  <a:cubicBezTo>
                    <a:pt x="525" y="20787"/>
                    <a:pt x="676" y="20635"/>
                    <a:pt x="676" y="20450"/>
                  </a:cubicBezTo>
                  <a:cubicBezTo>
                    <a:pt x="676" y="20282"/>
                    <a:pt x="555" y="20144"/>
                    <a:pt x="398" y="20116"/>
                  </a:cubicBezTo>
                  <a:lnTo>
                    <a:pt x="398" y="13839"/>
                  </a:lnTo>
                  <a:lnTo>
                    <a:pt x="5320" y="8881"/>
                  </a:lnTo>
                  <a:lnTo>
                    <a:pt x="5320" y="2551"/>
                  </a:lnTo>
                  <a:lnTo>
                    <a:pt x="7732" y="119"/>
                  </a:lnTo>
                  <a:lnTo>
                    <a:pt x="12839" y="119"/>
                  </a:lnTo>
                  <a:lnTo>
                    <a:pt x="12839" y="0"/>
                  </a:ln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0" name="Google Shape;4300;p42"/>
            <p:cNvSpPr/>
            <p:nvPr/>
          </p:nvSpPr>
          <p:spPr>
            <a:xfrm>
              <a:off x="2449000" y="990525"/>
              <a:ext cx="16925" cy="223825"/>
            </a:xfrm>
            <a:custGeom>
              <a:avLst/>
              <a:gdLst/>
              <a:ahLst/>
              <a:cxnLst/>
              <a:rect l="l" t="t" r="r" b="b"/>
              <a:pathLst>
                <a:path w="677" h="8953" extrusionOk="0">
                  <a:moveTo>
                    <a:pt x="340" y="8392"/>
                  </a:moveTo>
                  <a:cubicBezTo>
                    <a:pt x="461" y="8392"/>
                    <a:pt x="561" y="8491"/>
                    <a:pt x="561" y="8613"/>
                  </a:cubicBezTo>
                  <a:cubicBezTo>
                    <a:pt x="561" y="8734"/>
                    <a:pt x="461" y="8834"/>
                    <a:pt x="340" y="8834"/>
                  </a:cubicBezTo>
                  <a:cubicBezTo>
                    <a:pt x="218" y="8834"/>
                    <a:pt x="119" y="8734"/>
                    <a:pt x="119" y="8613"/>
                  </a:cubicBezTo>
                  <a:cubicBezTo>
                    <a:pt x="119" y="8491"/>
                    <a:pt x="218" y="8392"/>
                    <a:pt x="340" y="8392"/>
                  </a:cubicBezTo>
                  <a:close/>
                  <a:moveTo>
                    <a:pt x="279" y="0"/>
                  </a:moveTo>
                  <a:lnTo>
                    <a:pt x="279" y="8279"/>
                  </a:lnTo>
                  <a:cubicBezTo>
                    <a:pt x="122" y="8307"/>
                    <a:pt x="0" y="8445"/>
                    <a:pt x="0" y="8613"/>
                  </a:cubicBezTo>
                  <a:cubicBezTo>
                    <a:pt x="0" y="8801"/>
                    <a:pt x="152" y="8952"/>
                    <a:pt x="340" y="8952"/>
                  </a:cubicBezTo>
                  <a:cubicBezTo>
                    <a:pt x="525" y="8952"/>
                    <a:pt x="677" y="8801"/>
                    <a:pt x="677" y="8613"/>
                  </a:cubicBezTo>
                  <a:cubicBezTo>
                    <a:pt x="677" y="8447"/>
                    <a:pt x="555" y="8309"/>
                    <a:pt x="398" y="8282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1" name="Google Shape;4301;p42"/>
            <p:cNvSpPr/>
            <p:nvPr/>
          </p:nvSpPr>
          <p:spPr>
            <a:xfrm>
              <a:off x="2729175" y="1591350"/>
              <a:ext cx="290575" cy="188775"/>
            </a:xfrm>
            <a:custGeom>
              <a:avLst/>
              <a:gdLst/>
              <a:ahLst/>
              <a:cxnLst/>
              <a:rect l="l" t="t" r="r" b="b"/>
              <a:pathLst>
                <a:path w="11623" h="7551" extrusionOk="0">
                  <a:moveTo>
                    <a:pt x="340" y="6990"/>
                  </a:moveTo>
                  <a:cubicBezTo>
                    <a:pt x="462" y="6990"/>
                    <a:pt x="561" y="7089"/>
                    <a:pt x="561" y="7210"/>
                  </a:cubicBezTo>
                  <a:cubicBezTo>
                    <a:pt x="561" y="7332"/>
                    <a:pt x="462" y="7431"/>
                    <a:pt x="340" y="7431"/>
                  </a:cubicBezTo>
                  <a:cubicBezTo>
                    <a:pt x="219" y="7431"/>
                    <a:pt x="120" y="7332"/>
                    <a:pt x="120" y="7210"/>
                  </a:cubicBezTo>
                  <a:cubicBezTo>
                    <a:pt x="120" y="7089"/>
                    <a:pt x="219" y="6990"/>
                    <a:pt x="340" y="6990"/>
                  </a:cubicBezTo>
                  <a:close/>
                  <a:moveTo>
                    <a:pt x="11540" y="0"/>
                  </a:moveTo>
                  <a:lnTo>
                    <a:pt x="4440" y="7153"/>
                  </a:lnTo>
                  <a:lnTo>
                    <a:pt x="672" y="7153"/>
                  </a:lnTo>
                  <a:cubicBezTo>
                    <a:pt x="644" y="6995"/>
                    <a:pt x="506" y="6874"/>
                    <a:pt x="340" y="6874"/>
                  </a:cubicBezTo>
                  <a:cubicBezTo>
                    <a:pt x="153" y="6874"/>
                    <a:pt x="1" y="7026"/>
                    <a:pt x="1" y="7210"/>
                  </a:cubicBezTo>
                  <a:cubicBezTo>
                    <a:pt x="1" y="7398"/>
                    <a:pt x="153" y="7550"/>
                    <a:pt x="340" y="7550"/>
                  </a:cubicBezTo>
                  <a:cubicBezTo>
                    <a:pt x="506" y="7550"/>
                    <a:pt x="644" y="7429"/>
                    <a:pt x="672" y="7271"/>
                  </a:cubicBezTo>
                  <a:lnTo>
                    <a:pt x="4489" y="7271"/>
                  </a:lnTo>
                  <a:lnTo>
                    <a:pt x="11623" y="83"/>
                  </a:lnTo>
                  <a:lnTo>
                    <a:pt x="11540" y="0"/>
                  </a:ln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2" name="Google Shape;4302;p42"/>
            <p:cNvSpPr/>
            <p:nvPr/>
          </p:nvSpPr>
          <p:spPr>
            <a:xfrm>
              <a:off x="2509525" y="995475"/>
              <a:ext cx="2925" cy="79675"/>
            </a:xfrm>
            <a:custGeom>
              <a:avLst/>
              <a:gdLst/>
              <a:ahLst/>
              <a:cxnLst/>
              <a:rect l="l" t="t" r="r" b="b"/>
              <a:pathLst>
                <a:path w="117" h="3187" extrusionOk="0">
                  <a:moveTo>
                    <a:pt x="0" y="1"/>
                  </a:moveTo>
                  <a:lnTo>
                    <a:pt x="0" y="3187"/>
                  </a:lnTo>
                  <a:lnTo>
                    <a:pt x="116" y="3187"/>
                  </a:lnTo>
                  <a:lnTo>
                    <a:pt x="116" y="1"/>
                  </a:ln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3" name="Google Shape;4303;p42"/>
            <p:cNvSpPr/>
            <p:nvPr/>
          </p:nvSpPr>
          <p:spPr>
            <a:xfrm>
              <a:off x="2924150" y="920275"/>
              <a:ext cx="16925" cy="305050"/>
            </a:xfrm>
            <a:custGeom>
              <a:avLst/>
              <a:gdLst/>
              <a:ahLst/>
              <a:cxnLst/>
              <a:rect l="l" t="t" r="r" b="b"/>
              <a:pathLst>
                <a:path w="677" h="12202" extrusionOk="0">
                  <a:moveTo>
                    <a:pt x="337" y="11644"/>
                  </a:moveTo>
                  <a:cubicBezTo>
                    <a:pt x="459" y="11644"/>
                    <a:pt x="558" y="11743"/>
                    <a:pt x="558" y="11865"/>
                  </a:cubicBezTo>
                  <a:cubicBezTo>
                    <a:pt x="558" y="11983"/>
                    <a:pt x="459" y="12083"/>
                    <a:pt x="337" y="12083"/>
                  </a:cubicBezTo>
                  <a:cubicBezTo>
                    <a:pt x="216" y="12083"/>
                    <a:pt x="116" y="11983"/>
                    <a:pt x="116" y="11865"/>
                  </a:cubicBezTo>
                  <a:cubicBezTo>
                    <a:pt x="116" y="11740"/>
                    <a:pt x="216" y="11644"/>
                    <a:pt x="337" y="11644"/>
                  </a:cubicBezTo>
                  <a:close/>
                  <a:moveTo>
                    <a:pt x="279" y="0"/>
                  </a:moveTo>
                  <a:lnTo>
                    <a:pt x="279" y="11531"/>
                  </a:lnTo>
                  <a:cubicBezTo>
                    <a:pt x="122" y="11558"/>
                    <a:pt x="0" y="11696"/>
                    <a:pt x="0" y="11862"/>
                  </a:cubicBezTo>
                  <a:cubicBezTo>
                    <a:pt x="0" y="12050"/>
                    <a:pt x="152" y="12201"/>
                    <a:pt x="337" y="12201"/>
                  </a:cubicBezTo>
                  <a:cubicBezTo>
                    <a:pt x="525" y="12201"/>
                    <a:pt x="677" y="12050"/>
                    <a:pt x="677" y="11865"/>
                  </a:cubicBezTo>
                  <a:cubicBezTo>
                    <a:pt x="677" y="11696"/>
                    <a:pt x="555" y="11558"/>
                    <a:pt x="398" y="11531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4" name="Google Shape;4304;p42"/>
            <p:cNvSpPr/>
            <p:nvPr/>
          </p:nvSpPr>
          <p:spPr>
            <a:xfrm>
              <a:off x="2922700" y="1256975"/>
              <a:ext cx="19825" cy="19825"/>
            </a:xfrm>
            <a:custGeom>
              <a:avLst/>
              <a:gdLst/>
              <a:ahLst/>
              <a:cxnLst/>
              <a:rect l="l" t="t" r="r" b="b"/>
              <a:pathLst>
                <a:path w="793" h="793" extrusionOk="0">
                  <a:moveTo>
                    <a:pt x="395" y="0"/>
                  </a:moveTo>
                  <a:cubicBezTo>
                    <a:pt x="177" y="0"/>
                    <a:pt x="0" y="177"/>
                    <a:pt x="0" y="398"/>
                  </a:cubicBezTo>
                  <a:cubicBezTo>
                    <a:pt x="0" y="616"/>
                    <a:pt x="177" y="793"/>
                    <a:pt x="395" y="793"/>
                  </a:cubicBezTo>
                  <a:cubicBezTo>
                    <a:pt x="613" y="793"/>
                    <a:pt x="793" y="616"/>
                    <a:pt x="793" y="398"/>
                  </a:cubicBezTo>
                  <a:cubicBezTo>
                    <a:pt x="793" y="177"/>
                    <a:pt x="613" y="0"/>
                    <a:pt x="395" y="0"/>
                  </a:cubicBez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5" name="Google Shape;4305;p42"/>
            <p:cNvSpPr/>
            <p:nvPr/>
          </p:nvSpPr>
          <p:spPr>
            <a:xfrm>
              <a:off x="2540425" y="988450"/>
              <a:ext cx="61950" cy="148050"/>
            </a:xfrm>
            <a:custGeom>
              <a:avLst/>
              <a:gdLst/>
              <a:ahLst/>
              <a:cxnLst/>
              <a:rect l="l" t="t" r="r" b="b"/>
              <a:pathLst>
                <a:path w="2478" h="5922" extrusionOk="0">
                  <a:moveTo>
                    <a:pt x="332" y="0"/>
                  </a:moveTo>
                  <a:lnTo>
                    <a:pt x="1" y="337"/>
                  </a:lnTo>
                  <a:lnTo>
                    <a:pt x="1845" y="2167"/>
                  </a:lnTo>
                  <a:lnTo>
                    <a:pt x="1845" y="5212"/>
                  </a:lnTo>
                  <a:cubicBezTo>
                    <a:pt x="1748" y="5284"/>
                    <a:pt x="1685" y="5397"/>
                    <a:pt x="1685" y="5527"/>
                  </a:cubicBezTo>
                  <a:cubicBezTo>
                    <a:pt x="1685" y="5745"/>
                    <a:pt x="1861" y="5922"/>
                    <a:pt x="2080" y="5922"/>
                  </a:cubicBezTo>
                  <a:cubicBezTo>
                    <a:pt x="2300" y="5922"/>
                    <a:pt x="2477" y="5745"/>
                    <a:pt x="2477" y="5527"/>
                  </a:cubicBezTo>
                  <a:cubicBezTo>
                    <a:pt x="2477" y="5397"/>
                    <a:pt x="2414" y="5284"/>
                    <a:pt x="2317" y="5212"/>
                  </a:cubicBezTo>
                  <a:lnTo>
                    <a:pt x="2317" y="1971"/>
                  </a:lnTo>
                  <a:lnTo>
                    <a:pt x="332" y="0"/>
                  </a:ln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6" name="Google Shape;4306;p42"/>
            <p:cNvSpPr/>
            <p:nvPr/>
          </p:nvSpPr>
          <p:spPr>
            <a:xfrm>
              <a:off x="2653900" y="991625"/>
              <a:ext cx="102975" cy="318925"/>
            </a:xfrm>
            <a:custGeom>
              <a:avLst/>
              <a:gdLst/>
              <a:ahLst/>
              <a:cxnLst/>
              <a:rect l="l" t="t" r="r" b="b"/>
              <a:pathLst>
                <a:path w="4119" h="12757" extrusionOk="0">
                  <a:moveTo>
                    <a:pt x="2004" y="0"/>
                  </a:moveTo>
                  <a:lnTo>
                    <a:pt x="1921" y="83"/>
                  </a:lnTo>
                  <a:lnTo>
                    <a:pt x="4003" y="2148"/>
                  </a:lnTo>
                  <a:lnTo>
                    <a:pt x="4003" y="8227"/>
                  </a:lnTo>
                  <a:lnTo>
                    <a:pt x="17" y="12229"/>
                  </a:lnTo>
                  <a:lnTo>
                    <a:pt x="0" y="12246"/>
                  </a:lnTo>
                  <a:lnTo>
                    <a:pt x="0" y="12757"/>
                  </a:lnTo>
                  <a:lnTo>
                    <a:pt x="119" y="12757"/>
                  </a:lnTo>
                  <a:lnTo>
                    <a:pt x="119" y="12296"/>
                  </a:lnTo>
                  <a:lnTo>
                    <a:pt x="4102" y="8293"/>
                  </a:lnTo>
                  <a:lnTo>
                    <a:pt x="4119" y="8276"/>
                  </a:lnTo>
                  <a:lnTo>
                    <a:pt x="4119" y="2098"/>
                  </a:lnTo>
                  <a:lnTo>
                    <a:pt x="2004" y="0"/>
                  </a:ln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7" name="Google Shape;4307;p42"/>
            <p:cNvSpPr/>
            <p:nvPr/>
          </p:nvSpPr>
          <p:spPr>
            <a:xfrm>
              <a:off x="2509575" y="1544750"/>
              <a:ext cx="229150" cy="477175"/>
            </a:xfrm>
            <a:custGeom>
              <a:avLst/>
              <a:gdLst/>
              <a:ahLst/>
              <a:cxnLst/>
              <a:rect l="l" t="t" r="r" b="b"/>
              <a:pathLst>
                <a:path w="9166" h="19087" extrusionOk="0">
                  <a:moveTo>
                    <a:pt x="341" y="18526"/>
                  </a:moveTo>
                  <a:cubicBezTo>
                    <a:pt x="462" y="18526"/>
                    <a:pt x="561" y="18626"/>
                    <a:pt x="561" y="18747"/>
                  </a:cubicBezTo>
                  <a:cubicBezTo>
                    <a:pt x="561" y="18869"/>
                    <a:pt x="462" y="18968"/>
                    <a:pt x="341" y="18968"/>
                  </a:cubicBezTo>
                  <a:cubicBezTo>
                    <a:pt x="219" y="18968"/>
                    <a:pt x="120" y="18869"/>
                    <a:pt x="120" y="18747"/>
                  </a:cubicBezTo>
                  <a:cubicBezTo>
                    <a:pt x="120" y="18626"/>
                    <a:pt x="219" y="18526"/>
                    <a:pt x="341" y="18526"/>
                  </a:cubicBezTo>
                  <a:close/>
                  <a:moveTo>
                    <a:pt x="9083" y="1"/>
                  </a:moveTo>
                  <a:lnTo>
                    <a:pt x="4172" y="4945"/>
                  </a:lnTo>
                  <a:lnTo>
                    <a:pt x="4172" y="14803"/>
                  </a:lnTo>
                  <a:lnTo>
                    <a:pt x="534" y="18468"/>
                  </a:lnTo>
                  <a:cubicBezTo>
                    <a:pt x="479" y="18433"/>
                    <a:pt x="412" y="18408"/>
                    <a:pt x="341" y="18408"/>
                  </a:cubicBezTo>
                  <a:cubicBezTo>
                    <a:pt x="153" y="18408"/>
                    <a:pt x="1" y="18560"/>
                    <a:pt x="1" y="18747"/>
                  </a:cubicBezTo>
                  <a:cubicBezTo>
                    <a:pt x="1" y="18935"/>
                    <a:pt x="153" y="19087"/>
                    <a:pt x="341" y="19087"/>
                  </a:cubicBezTo>
                  <a:cubicBezTo>
                    <a:pt x="528" y="19087"/>
                    <a:pt x="680" y="18935"/>
                    <a:pt x="680" y="18747"/>
                  </a:cubicBezTo>
                  <a:cubicBezTo>
                    <a:pt x="680" y="18675"/>
                    <a:pt x="655" y="18609"/>
                    <a:pt x="617" y="18551"/>
                  </a:cubicBezTo>
                  <a:lnTo>
                    <a:pt x="4291" y="14849"/>
                  </a:lnTo>
                  <a:lnTo>
                    <a:pt x="4291" y="4994"/>
                  </a:lnTo>
                  <a:lnTo>
                    <a:pt x="9166" y="84"/>
                  </a:lnTo>
                  <a:lnTo>
                    <a:pt x="9083" y="1"/>
                  </a:ln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8" name="Google Shape;4308;p42"/>
            <p:cNvSpPr/>
            <p:nvPr/>
          </p:nvSpPr>
          <p:spPr>
            <a:xfrm>
              <a:off x="2495850" y="1043600"/>
              <a:ext cx="244675" cy="458250"/>
            </a:xfrm>
            <a:custGeom>
              <a:avLst/>
              <a:gdLst/>
              <a:ahLst/>
              <a:cxnLst/>
              <a:rect l="l" t="t" r="r" b="b"/>
              <a:pathLst>
                <a:path w="9787" h="18330" extrusionOk="0">
                  <a:moveTo>
                    <a:pt x="9447" y="119"/>
                  </a:moveTo>
                  <a:cubicBezTo>
                    <a:pt x="9569" y="119"/>
                    <a:pt x="9668" y="218"/>
                    <a:pt x="9668" y="340"/>
                  </a:cubicBezTo>
                  <a:cubicBezTo>
                    <a:pt x="9668" y="461"/>
                    <a:pt x="9569" y="560"/>
                    <a:pt x="9447" y="560"/>
                  </a:cubicBezTo>
                  <a:cubicBezTo>
                    <a:pt x="9326" y="560"/>
                    <a:pt x="9229" y="461"/>
                    <a:pt x="9229" y="340"/>
                  </a:cubicBezTo>
                  <a:cubicBezTo>
                    <a:pt x="9229" y="218"/>
                    <a:pt x="9326" y="119"/>
                    <a:pt x="9447" y="119"/>
                  </a:cubicBezTo>
                  <a:close/>
                  <a:moveTo>
                    <a:pt x="337" y="17772"/>
                  </a:moveTo>
                  <a:cubicBezTo>
                    <a:pt x="459" y="17772"/>
                    <a:pt x="558" y="17871"/>
                    <a:pt x="558" y="17993"/>
                  </a:cubicBezTo>
                  <a:cubicBezTo>
                    <a:pt x="558" y="18114"/>
                    <a:pt x="459" y="18214"/>
                    <a:pt x="337" y="18214"/>
                  </a:cubicBezTo>
                  <a:cubicBezTo>
                    <a:pt x="216" y="18214"/>
                    <a:pt x="117" y="18114"/>
                    <a:pt x="117" y="17993"/>
                  </a:cubicBezTo>
                  <a:cubicBezTo>
                    <a:pt x="117" y="17871"/>
                    <a:pt x="216" y="17772"/>
                    <a:pt x="337" y="17772"/>
                  </a:cubicBezTo>
                  <a:close/>
                  <a:moveTo>
                    <a:pt x="9447" y="0"/>
                  </a:moveTo>
                  <a:cubicBezTo>
                    <a:pt x="9262" y="0"/>
                    <a:pt x="9110" y="152"/>
                    <a:pt x="9110" y="340"/>
                  </a:cubicBezTo>
                  <a:cubicBezTo>
                    <a:pt x="9110" y="505"/>
                    <a:pt x="9232" y="643"/>
                    <a:pt x="9389" y="671"/>
                  </a:cubicBezTo>
                  <a:lnTo>
                    <a:pt x="9389" y="5855"/>
                  </a:lnTo>
                  <a:lnTo>
                    <a:pt x="5386" y="9872"/>
                  </a:lnTo>
                  <a:lnTo>
                    <a:pt x="5386" y="10929"/>
                  </a:lnTo>
                  <a:lnTo>
                    <a:pt x="1444" y="14887"/>
                  </a:lnTo>
                  <a:lnTo>
                    <a:pt x="1428" y="14904"/>
                  </a:lnTo>
                  <a:lnTo>
                    <a:pt x="1428" y="16817"/>
                  </a:lnTo>
                  <a:lnTo>
                    <a:pt x="531" y="17717"/>
                  </a:lnTo>
                  <a:cubicBezTo>
                    <a:pt x="475" y="17678"/>
                    <a:pt x="409" y="17653"/>
                    <a:pt x="337" y="17653"/>
                  </a:cubicBezTo>
                  <a:cubicBezTo>
                    <a:pt x="152" y="17653"/>
                    <a:pt x="1" y="17805"/>
                    <a:pt x="1" y="17993"/>
                  </a:cubicBezTo>
                  <a:cubicBezTo>
                    <a:pt x="1" y="18181"/>
                    <a:pt x="152" y="18330"/>
                    <a:pt x="337" y="18330"/>
                  </a:cubicBezTo>
                  <a:cubicBezTo>
                    <a:pt x="525" y="18330"/>
                    <a:pt x="677" y="18178"/>
                    <a:pt x="677" y="17993"/>
                  </a:cubicBezTo>
                  <a:cubicBezTo>
                    <a:pt x="677" y="17921"/>
                    <a:pt x="655" y="17855"/>
                    <a:pt x="613" y="17800"/>
                  </a:cubicBezTo>
                  <a:lnTo>
                    <a:pt x="1544" y="16864"/>
                  </a:lnTo>
                  <a:lnTo>
                    <a:pt x="1544" y="14954"/>
                  </a:lnTo>
                  <a:lnTo>
                    <a:pt x="5489" y="10995"/>
                  </a:lnTo>
                  <a:lnTo>
                    <a:pt x="5505" y="10976"/>
                  </a:lnTo>
                  <a:lnTo>
                    <a:pt x="5505" y="9921"/>
                  </a:lnTo>
                  <a:lnTo>
                    <a:pt x="9508" y="5902"/>
                  </a:lnTo>
                  <a:lnTo>
                    <a:pt x="9508" y="671"/>
                  </a:lnTo>
                  <a:cubicBezTo>
                    <a:pt x="9665" y="643"/>
                    <a:pt x="9787" y="505"/>
                    <a:pt x="9787" y="340"/>
                  </a:cubicBezTo>
                  <a:cubicBezTo>
                    <a:pt x="9787" y="152"/>
                    <a:pt x="9635" y="0"/>
                    <a:pt x="9447" y="0"/>
                  </a:cubicBez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9" name="Google Shape;4309;p42"/>
            <p:cNvSpPr/>
            <p:nvPr/>
          </p:nvSpPr>
          <p:spPr>
            <a:xfrm>
              <a:off x="2877425" y="920275"/>
              <a:ext cx="16925" cy="305050"/>
            </a:xfrm>
            <a:custGeom>
              <a:avLst/>
              <a:gdLst/>
              <a:ahLst/>
              <a:cxnLst/>
              <a:rect l="l" t="t" r="r" b="b"/>
              <a:pathLst>
                <a:path w="677" h="12202" extrusionOk="0">
                  <a:moveTo>
                    <a:pt x="337" y="11644"/>
                  </a:moveTo>
                  <a:cubicBezTo>
                    <a:pt x="459" y="11644"/>
                    <a:pt x="558" y="11743"/>
                    <a:pt x="558" y="11865"/>
                  </a:cubicBezTo>
                  <a:cubicBezTo>
                    <a:pt x="558" y="11983"/>
                    <a:pt x="459" y="12083"/>
                    <a:pt x="337" y="12083"/>
                  </a:cubicBezTo>
                  <a:cubicBezTo>
                    <a:pt x="216" y="12083"/>
                    <a:pt x="116" y="11983"/>
                    <a:pt x="116" y="11865"/>
                  </a:cubicBezTo>
                  <a:cubicBezTo>
                    <a:pt x="116" y="11740"/>
                    <a:pt x="216" y="11644"/>
                    <a:pt x="337" y="11644"/>
                  </a:cubicBezTo>
                  <a:close/>
                  <a:moveTo>
                    <a:pt x="279" y="0"/>
                  </a:moveTo>
                  <a:lnTo>
                    <a:pt x="279" y="11531"/>
                  </a:lnTo>
                  <a:cubicBezTo>
                    <a:pt x="122" y="11558"/>
                    <a:pt x="0" y="11696"/>
                    <a:pt x="0" y="11862"/>
                  </a:cubicBezTo>
                  <a:cubicBezTo>
                    <a:pt x="0" y="12050"/>
                    <a:pt x="152" y="12201"/>
                    <a:pt x="337" y="12201"/>
                  </a:cubicBezTo>
                  <a:cubicBezTo>
                    <a:pt x="525" y="12201"/>
                    <a:pt x="677" y="12050"/>
                    <a:pt x="677" y="11865"/>
                  </a:cubicBezTo>
                  <a:cubicBezTo>
                    <a:pt x="677" y="11696"/>
                    <a:pt x="555" y="11558"/>
                    <a:pt x="398" y="11531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0" name="Google Shape;4310;p42"/>
            <p:cNvSpPr/>
            <p:nvPr/>
          </p:nvSpPr>
          <p:spPr>
            <a:xfrm>
              <a:off x="2641875" y="1322475"/>
              <a:ext cx="344050" cy="566200"/>
            </a:xfrm>
            <a:custGeom>
              <a:avLst/>
              <a:gdLst/>
              <a:ahLst/>
              <a:cxnLst/>
              <a:rect l="l" t="t" r="r" b="b"/>
              <a:pathLst>
                <a:path w="13762" h="22648" extrusionOk="0">
                  <a:moveTo>
                    <a:pt x="340" y="22087"/>
                  </a:moveTo>
                  <a:cubicBezTo>
                    <a:pt x="462" y="22087"/>
                    <a:pt x="561" y="22186"/>
                    <a:pt x="561" y="22308"/>
                  </a:cubicBezTo>
                  <a:cubicBezTo>
                    <a:pt x="561" y="22429"/>
                    <a:pt x="462" y="22529"/>
                    <a:pt x="340" y="22529"/>
                  </a:cubicBezTo>
                  <a:cubicBezTo>
                    <a:pt x="219" y="22529"/>
                    <a:pt x="120" y="22429"/>
                    <a:pt x="120" y="22308"/>
                  </a:cubicBezTo>
                  <a:cubicBezTo>
                    <a:pt x="120" y="22186"/>
                    <a:pt x="219" y="22087"/>
                    <a:pt x="340" y="22087"/>
                  </a:cubicBezTo>
                  <a:close/>
                  <a:moveTo>
                    <a:pt x="8327" y="0"/>
                  </a:moveTo>
                  <a:lnTo>
                    <a:pt x="5202" y="3144"/>
                  </a:lnTo>
                  <a:lnTo>
                    <a:pt x="5202" y="9477"/>
                  </a:lnTo>
                  <a:lnTo>
                    <a:pt x="280" y="14435"/>
                  </a:lnTo>
                  <a:lnTo>
                    <a:pt x="280" y="21976"/>
                  </a:lnTo>
                  <a:cubicBezTo>
                    <a:pt x="122" y="22004"/>
                    <a:pt x="1" y="22142"/>
                    <a:pt x="1" y="22308"/>
                  </a:cubicBezTo>
                  <a:cubicBezTo>
                    <a:pt x="1" y="22495"/>
                    <a:pt x="153" y="22647"/>
                    <a:pt x="340" y="22647"/>
                  </a:cubicBezTo>
                  <a:cubicBezTo>
                    <a:pt x="525" y="22647"/>
                    <a:pt x="677" y="22495"/>
                    <a:pt x="677" y="22308"/>
                  </a:cubicBezTo>
                  <a:cubicBezTo>
                    <a:pt x="677" y="22142"/>
                    <a:pt x="556" y="22004"/>
                    <a:pt x="398" y="21976"/>
                  </a:cubicBezTo>
                  <a:lnTo>
                    <a:pt x="398" y="14482"/>
                  </a:lnTo>
                  <a:lnTo>
                    <a:pt x="5320" y="9524"/>
                  </a:lnTo>
                  <a:lnTo>
                    <a:pt x="5320" y="3194"/>
                  </a:lnTo>
                  <a:lnTo>
                    <a:pt x="8373" y="116"/>
                  </a:lnTo>
                  <a:lnTo>
                    <a:pt x="13762" y="116"/>
                  </a:lnTo>
                  <a:lnTo>
                    <a:pt x="13762" y="0"/>
                  </a:ln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1" name="Google Shape;4311;p42"/>
            <p:cNvSpPr/>
            <p:nvPr/>
          </p:nvSpPr>
          <p:spPr>
            <a:xfrm>
              <a:off x="2875975" y="1256975"/>
              <a:ext cx="19825" cy="19825"/>
            </a:xfrm>
            <a:custGeom>
              <a:avLst/>
              <a:gdLst/>
              <a:ahLst/>
              <a:cxnLst/>
              <a:rect l="l" t="t" r="r" b="b"/>
              <a:pathLst>
                <a:path w="793" h="793" extrusionOk="0">
                  <a:moveTo>
                    <a:pt x="395" y="0"/>
                  </a:moveTo>
                  <a:cubicBezTo>
                    <a:pt x="177" y="0"/>
                    <a:pt x="0" y="177"/>
                    <a:pt x="0" y="398"/>
                  </a:cubicBezTo>
                  <a:cubicBezTo>
                    <a:pt x="0" y="616"/>
                    <a:pt x="177" y="793"/>
                    <a:pt x="395" y="793"/>
                  </a:cubicBezTo>
                  <a:cubicBezTo>
                    <a:pt x="613" y="793"/>
                    <a:pt x="793" y="616"/>
                    <a:pt x="793" y="398"/>
                  </a:cubicBezTo>
                  <a:cubicBezTo>
                    <a:pt x="793" y="177"/>
                    <a:pt x="613" y="0"/>
                    <a:pt x="395" y="0"/>
                  </a:cubicBez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2" name="Google Shape;4312;p42"/>
            <p:cNvSpPr/>
            <p:nvPr/>
          </p:nvSpPr>
          <p:spPr>
            <a:xfrm>
              <a:off x="2900750" y="920275"/>
              <a:ext cx="16925" cy="305050"/>
            </a:xfrm>
            <a:custGeom>
              <a:avLst/>
              <a:gdLst/>
              <a:ahLst/>
              <a:cxnLst/>
              <a:rect l="l" t="t" r="r" b="b"/>
              <a:pathLst>
                <a:path w="677" h="12202" extrusionOk="0">
                  <a:moveTo>
                    <a:pt x="340" y="11644"/>
                  </a:moveTo>
                  <a:cubicBezTo>
                    <a:pt x="461" y="11644"/>
                    <a:pt x="561" y="11743"/>
                    <a:pt x="561" y="11865"/>
                  </a:cubicBezTo>
                  <a:cubicBezTo>
                    <a:pt x="561" y="11983"/>
                    <a:pt x="461" y="12083"/>
                    <a:pt x="340" y="12083"/>
                  </a:cubicBezTo>
                  <a:cubicBezTo>
                    <a:pt x="219" y="12083"/>
                    <a:pt x="119" y="11983"/>
                    <a:pt x="119" y="11865"/>
                  </a:cubicBezTo>
                  <a:cubicBezTo>
                    <a:pt x="119" y="11740"/>
                    <a:pt x="219" y="11644"/>
                    <a:pt x="340" y="11644"/>
                  </a:cubicBezTo>
                  <a:close/>
                  <a:moveTo>
                    <a:pt x="282" y="0"/>
                  </a:moveTo>
                  <a:lnTo>
                    <a:pt x="282" y="11531"/>
                  </a:lnTo>
                  <a:cubicBezTo>
                    <a:pt x="122" y="11558"/>
                    <a:pt x="0" y="11696"/>
                    <a:pt x="0" y="11862"/>
                  </a:cubicBezTo>
                  <a:cubicBezTo>
                    <a:pt x="0" y="12050"/>
                    <a:pt x="152" y="12201"/>
                    <a:pt x="340" y="12201"/>
                  </a:cubicBezTo>
                  <a:cubicBezTo>
                    <a:pt x="525" y="12201"/>
                    <a:pt x="677" y="12050"/>
                    <a:pt x="677" y="11865"/>
                  </a:cubicBezTo>
                  <a:cubicBezTo>
                    <a:pt x="677" y="11696"/>
                    <a:pt x="558" y="11558"/>
                    <a:pt x="398" y="11531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3" name="Google Shape;4313;p42"/>
            <p:cNvSpPr/>
            <p:nvPr/>
          </p:nvSpPr>
          <p:spPr>
            <a:xfrm>
              <a:off x="2502475" y="997425"/>
              <a:ext cx="191200" cy="444050"/>
            </a:xfrm>
            <a:custGeom>
              <a:avLst/>
              <a:gdLst/>
              <a:ahLst/>
              <a:cxnLst/>
              <a:rect l="l" t="t" r="r" b="b"/>
              <a:pathLst>
                <a:path w="7648" h="17762" extrusionOk="0">
                  <a:moveTo>
                    <a:pt x="340" y="17201"/>
                  </a:moveTo>
                  <a:cubicBezTo>
                    <a:pt x="462" y="17201"/>
                    <a:pt x="561" y="17300"/>
                    <a:pt x="561" y="17422"/>
                  </a:cubicBezTo>
                  <a:cubicBezTo>
                    <a:pt x="561" y="17543"/>
                    <a:pt x="462" y="17643"/>
                    <a:pt x="340" y="17643"/>
                  </a:cubicBezTo>
                  <a:cubicBezTo>
                    <a:pt x="219" y="17643"/>
                    <a:pt x="119" y="17543"/>
                    <a:pt x="119" y="17422"/>
                  </a:cubicBezTo>
                  <a:cubicBezTo>
                    <a:pt x="119" y="17300"/>
                    <a:pt x="219" y="17201"/>
                    <a:pt x="340" y="17201"/>
                  </a:cubicBezTo>
                  <a:close/>
                  <a:moveTo>
                    <a:pt x="7531" y="0"/>
                  </a:moveTo>
                  <a:lnTo>
                    <a:pt x="7531" y="6860"/>
                  </a:lnTo>
                  <a:lnTo>
                    <a:pt x="4257" y="10145"/>
                  </a:lnTo>
                  <a:lnTo>
                    <a:pt x="4241" y="10162"/>
                  </a:lnTo>
                  <a:lnTo>
                    <a:pt x="4241" y="11757"/>
                  </a:lnTo>
                  <a:lnTo>
                    <a:pt x="299" y="15716"/>
                  </a:lnTo>
                  <a:lnTo>
                    <a:pt x="282" y="15732"/>
                  </a:lnTo>
                  <a:lnTo>
                    <a:pt x="282" y="17090"/>
                  </a:lnTo>
                  <a:cubicBezTo>
                    <a:pt x="122" y="17118"/>
                    <a:pt x="1" y="17256"/>
                    <a:pt x="1" y="17422"/>
                  </a:cubicBezTo>
                  <a:cubicBezTo>
                    <a:pt x="1" y="17609"/>
                    <a:pt x="152" y="17761"/>
                    <a:pt x="340" y="17761"/>
                  </a:cubicBezTo>
                  <a:cubicBezTo>
                    <a:pt x="528" y="17761"/>
                    <a:pt x="680" y="17609"/>
                    <a:pt x="680" y="17422"/>
                  </a:cubicBezTo>
                  <a:cubicBezTo>
                    <a:pt x="680" y="17256"/>
                    <a:pt x="558" y="17118"/>
                    <a:pt x="398" y="17090"/>
                  </a:cubicBezTo>
                  <a:lnTo>
                    <a:pt x="398" y="15782"/>
                  </a:lnTo>
                  <a:lnTo>
                    <a:pt x="4343" y="11823"/>
                  </a:lnTo>
                  <a:lnTo>
                    <a:pt x="4359" y="11807"/>
                  </a:lnTo>
                  <a:lnTo>
                    <a:pt x="4359" y="10211"/>
                  </a:lnTo>
                  <a:lnTo>
                    <a:pt x="7631" y="6926"/>
                  </a:lnTo>
                  <a:lnTo>
                    <a:pt x="7647" y="6907"/>
                  </a:lnTo>
                  <a:lnTo>
                    <a:pt x="7647" y="0"/>
                  </a:ln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4" name="Google Shape;4314;p42"/>
            <p:cNvSpPr/>
            <p:nvPr/>
          </p:nvSpPr>
          <p:spPr>
            <a:xfrm>
              <a:off x="2502475" y="990025"/>
              <a:ext cx="167875" cy="378700"/>
            </a:xfrm>
            <a:custGeom>
              <a:avLst/>
              <a:gdLst/>
              <a:ahLst/>
              <a:cxnLst/>
              <a:rect l="l" t="t" r="r" b="b"/>
              <a:pathLst>
                <a:path w="6715" h="15148" extrusionOk="0">
                  <a:moveTo>
                    <a:pt x="340" y="14587"/>
                  </a:moveTo>
                  <a:cubicBezTo>
                    <a:pt x="462" y="14587"/>
                    <a:pt x="561" y="14687"/>
                    <a:pt x="561" y="14808"/>
                  </a:cubicBezTo>
                  <a:cubicBezTo>
                    <a:pt x="561" y="14930"/>
                    <a:pt x="462" y="15029"/>
                    <a:pt x="340" y="15029"/>
                  </a:cubicBezTo>
                  <a:cubicBezTo>
                    <a:pt x="219" y="15029"/>
                    <a:pt x="119" y="14930"/>
                    <a:pt x="119" y="14808"/>
                  </a:cubicBezTo>
                  <a:cubicBezTo>
                    <a:pt x="119" y="14687"/>
                    <a:pt x="219" y="14587"/>
                    <a:pt x="340" y="14587"/>
                  </a:cubicBezTo>
                  <a:close/>
                  <a:moveTo>
                    <a:pt x="6595" y="1"/>
                  </a:moveTo>
                  <a:lnTo>
                    <a:pt x="6595" y="6861"/>
                  </a:lnTo>
                  <a:lnTo>
                    <a:pt x="3324" y="10146"/>
                  </a:lnTo>
                  <a:lnTo>
                    <a:pt x="3308" y="10162"/>
                  </a:lnTo>
                  <a:lnTo>
                    <a:pt x="3308" y="11766"/>
                  </a:lnTo>
                  <a:cubicBezTo>
                    <a:pt x="3250" y="11819"/>
                    <a:pt x="3148" y="11918"/>
                    <a:pt x="2963" y="12106"/>
                  </a:cubicBezTo>
                  <a:lnTo>
                    <a:pt x="539" y="14538"/>
                  </a:lnTo>
                  <a:cubicBezTo>
                    <a:pt x="484" y="14496"/>
                    <a:pt x="415" y="14469"/>
                    <a:pt x="340" y="14469"/>
                  </a:cubicBezTo>
                  <a:cubicBezTo>
                    <a:pt x="152" y="14469"/>
                    <a:pt x="1" y="14620"/>
                    <a:pt x="1" y="14808"/>
                  </a:cubicBezTo>
                  <a:cubicBezTo>
                    <a:pt x="1" y="14996"/>
                    <a:pt x="152" y="15148"/>
                    <a:pt x="340" y="15148"/>
                  </a:cubicBezTo>
                  <a:cubicBezTo>
                    <a:pt x="528" y="15148"/>
                    <a:pt x="680" y="14996"/>
                    <a:pt x="680" y="14808"/>
                  </a:cubicBezTo>
                  <a:cubicBezTo>
                    <a:pt x="680" y="14739"/>
                    <a:pt x="658" y="14676"/>
                    <a:pt x="622" y="14620"/>
                  </a:cubicBezTo>
                  <a:cubicBezTo>
                    <a:pt x="3352" y="11879"/>
                    <a:pt x="3407" y="11827"/>
                    <a:pt x="3407" y="11824"/>
                  </a:cubicBezTo>
                  <a:lnTo>
                    <a:pt x="3424" y="11808"/>
                  </a:lnTo>
                  <a:lnTo>
                    <a:pt x="3424" y="10212"/>
                  </a:lnTo>
                  <a:lnTo>
                    <a:pt x="6695" y="6927"/>
                  </a:lnTo>
                  <a:lnTo>
                    <a:pt x="6714" y="6910"/>
                  </a:lnTo>
                  <a:lnTo>
                    <a:pt x="6714" y="1"/>
                  </a:ln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5" name="Google Shape;4315;p42"/>
            <p:cNvSpPr/>
            <p:nvPr/>
          </p:nvSpPr>
          <p:spPr>
            <a:xfrm>
              <a:off x="2858575" y="1410325"/>
              <a:ext cx="119900" cy="220575"/>
            </a:xfrm>
            <a:custGeom>
              <a:avLst/>
              <a:gdLst/>
              <a:ahLst/>
              <a:cxnLst/>
              <a:rect l="l" t="t" r="r" b="b"/>
              <a:pathLst>
                <a:path w="4796" h="8823" extrusionOk="0">
                  <a:moveTo>
                    <a:pt x="338" y="8262"/>
                  </a:moveTo>
                  <a:cubicBezTo>
                    <a:pt x="459" y="8262"/>
                    <a:pt x="558" y="8362"/>
                    <a:pt x="558" y="8483"/>
                  </a:cubicBezTo>
                  <a:cubicBezTo>
                    <a:pt x="558" y="8605"/>
                    <a:pt x="459" y="8704"/>
                    <a:pt x="338" y="8704"/>
                  </a:cubicBezTo>
                  <a:cubicBezTo>
                    <a:pt x="216" y="8704"/>
                    <a:pt x="117" y="8605"/>
                    <a:pt x="117" y="8483"/>
                  </a:cubicBezTo>
                  <a:cubicBezTo>
                    <a:pt x="117" y="8362"/>
                    <a:pt x="216" y="8262"/>
                    <a:pt x="338" y="8262"/>
                  </a:cubicBezTo>
                  <a:close/>
                  <a:moveTo>
                    <a:pt x="1781" y="0"/>
                  </a:moveTo>
                  <a:lnTo>
                    <a:pt x="282" y="1513"/>
                  </a:lnTo>
                  <a:lnTo>
                    <a:pt x="313" y="8149"/>
                  </a:lnTo>
                  <a:cubicBezTo>
                    <a:pt x="139" y="8160"/>
                    <a:pt x="1" y="8307"/>
                    <a:pt x="1" y="8483"/>
                  </a:cubicBezTo>
                  <a:cubicBezTo>
                    <a:pt x="1" y="8671"/>
                    <a:pt x="153" y="8823"/>
                    <a:pt x="338" y="8823"/>
                  </a:cubicBezTo>
                  <a:cubicBezTo>
                    <a:pt x="525" y="8823"/>
                    <a:pt x="677" y="8671"/>
                    <a:pt x="677" y="8483"/>
                  </a:cubicBezTo>
                  <a:cubicBezTo>
                    <a:pt x="677" y="8329"/>
                    <a:pt x="572" y="8202"/>
                    <a:pt x="431" y="8160"/>
                  </a:cubicBezTo>
                  <a:lnTo>
                    <a:pt x="401" y="1560"/>
                  </a:lnTo>
                  <a:lnTo>
                    <a:pt x="1831" y="116"/>
                  </a:lnTo>
                  <a:lnTo>
                    <a:pt x="4796" y="116"/>
                  </a:lnTo>
                  <a:lnTo>
                    <a:pt x="4796" y="0"/>
                  </a:ln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6" name="Google Shape;4316;p42"/>
            <p:cNvSpPr/>
            <p:nvPr/>
          </p:nvSpPr>
          <p:spPr>
            <a:xfrm>
              <a:off x="2881900" y="1433650"/>
              <a:ext cx="97750" cy="173725"/>
            </a:xfrm>
            <a:custGeom>
              <a:avLst/>
              <a:gdLst/>
              <a:ahLst/>
              <a:cxnLst/>
              <a:rect l="l" t="t" r="r" b="b"/>
              <a:pathLst>
                <a:path w="3910" h="6949" extrusionOk="0">
                  <a:moveTo>
                    <a:pt x="340" y="6388"/>
                  </a:moveTo>
                  <a:cubicBezTo>
                    <a:pt x="462" y="6388"/>
                    <a:pt x="561" y="6488"/>
                    <a:pt x="561" y="6609"/>
                  </a:cubicBezTo>
                  <a:cubicBezTo>
                    <a:pt x="561" y="6730"/>
                    <a:pt x="462" y="6830"/>
                    <a:pt x="340" y="6830"/>
                  </a:cubicBezTo>
                  <a:cubicBezTo>
                    <a:pt x="219" y="6830"/>
                    <a:pt x="120" y="6730"/>
                    <a:pt x="120" y="6609"/>
                  </a:cubicBezTo>
                  <a:cubicBezTo>
                    <a:pt x="120" y="6488"/>
                    <a:pt x="219" y="6388"/>
                    <a:pt x="340" y="6388"/>
                  </a:cubicBezTo>
                  <a:close/>
                  <a:moveTo>
                    <a:pt x="1146" y="0"/>
                  </a:moveTo>
                  <a:lnTo>
                    <a:pt x="280" y="873"/>
                  </a:lnTo>
                  <a:lnTo>
                    <a:pt x="280" y="6278"/>
                  </a:lnTo>
                  <a:cubicBezTo>
                    <a:pt x="122" y="6305"/>
                    <a:pt x="1" y="6443"/>
                    <a:pt x="1" y="6609"/>
                  </a:cubicBezTo>
                  <a:cubicBezTo>
                    <a:pt x="1" y="6797"/>
                    <a:pt x="153" y="6949"/>
                    <a:pt x="340" y="6949"/>
                  </a:cubicBezTo>
                  <a:cubicBezTo>
                    <a:pt x="525" y="6949"/>
                    <a:pt x="677" y="6797"/>
                    <a:pt x="677" y="6609"/>
                  </a:cubicBezTo>
                  <a:cubicBezTo>
                    <a:pt x="677" y="6443"/>
                    <a:pt x="556" y="6305"/>
                    <a:pt x="398" y="6278"/>
                  </a:cubicBezTo>
                  <a:lnTo>
                    <a:pt x="398" y="922"/>
                  </a:lnTo>
                  <a:lnTo>
                    <a:pt x="1193" y="119"/>
                  </a:lnTo>
                  <a:lnTo>
                    <a:pt x="3910" y="119"/>
                  </a:lnTo>
                  <a:lnTo>
                    <a:pt x="3910" y="0"/>
                  </a:ln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7" name="Google Shape;4317;p42"/>
            <p:cNvSpPr/>
            <p:nvPr/>
          </p:nvSpPr>
          <p:spPr>
            <a:xfrm>
              <a:off x="2729175" y="1554825"/>
              <a:ext cx="275250" cy="188775"/>
            </a:xfrm>
            <a:custGeom>
              <a:avLst/>
              <a:gdLst/>
              <a:ahLst/>
              <a:cxnLst/>
              <a:rect l="l" t="t" r="r" b="b"/>
              <a:pathLst>
                <a:path w="11010" h="7551" extrusionOk="0">
                  <a:moveTo>
                    <a:pt x="340" y="6993"/>
                  </a:moveTo>
                  <a:cubicBezTo>
                    <a:pt x="462" y="6993"/>
                    <a:pt x="561" y="7092"/>
                    <a:pt x="561" y="7214"/>
                  </a:cubicBezTo>
                  <a:cubicBezTo>
                    <a:pt x="561" y="7335"/>
                    <a:pt x="462" y="7435"/>
                    <a:pt x="340" y="7435"/>
                  </a:cubicBezTo>
                  <a:cubicBezTo>
                    <a:pt x="219" y="7435"/>
                    <a:pt x="120" y="7335"/>
                    <a:pt x="120" y="7214"/>
                  </a:cubicBezTo>
                  <a:cubicBezTo>
                    <a:pt x="120" y="7092"/>
                    <a:pt x="219" y="6993"/>
                    <a:pt x="340" y="6993"/>
                  </a:cubicBezTo>
                  <a:close/>
                  <a:moveTo>
                    <a:pt x="10924" y="1"/>
                  </a:moveTo>
                  <a:lnTo>
                    <a:pt x="3824" y="7153"/>
                  </a:lnTo>
                  <a:lnTo>
                    <a:pt x="672" y="7153"/>
                  </a:lnTo>
                  <a:cubicBezTo>
                    <a:pt x="644" y="6996"/>
                    <a:pt x="506" y="6874"/>
                    <a:pt x="340" y="6874"/>
                  </a:cubicBezTo>
                  <a:cubicBezTo>
                    <a:pt x="153" y="6874"/>
                    <a:pt x="1" y="7026"/>
                    <a:pt x="1" y="7214"/>
                  </a:cubicBezTo>
                  <a:cubicBezTo>
                    <a:pt x="1" y="7399"/>
                    <a:pt x="153" y="7551"/>
                    <a:pt x="340" y="7551"/>
                  </a:cubicBezTo>
                  <a:cubicBezTo>
                    <a:pt x="506" y="7551"/>
                    <a:pt x="644" y="7432"/>
                    <a:pt x="672" y="7272"/>
                  </a:cubicBezTo>
                  <a:lnTo>
                    <a:pt x="3874" y="7272"/>
                  </a:lnTo>
                  <a:lnTo>
                    <a:pt x="11010" y="84"/>
                  </a:lnTo>
                  <a:lnTo>
                    <a:pt x="10924" y="1"/>
                  </a:ln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8" name="Google Shape;4318;p42"/>
            <p:cNvSpPr/>
            <p:nvPr/>
          </p:nvSpPr>
          <p:spPr>
            <a:xfrm>
              <a:off x="2502475" y="975275"/>
              <a:ext cx="121150" cy="332100"/>
            </a:xfrm>
            <a:custGeom>
              <a:avLst/>
              <a:gdLst/>
              <a:ahLst/>
              <a:cxnLst/>
              <a:rect l="l" t="t" r="r" b="b"/>
              <a:pathLst>
                <a:path w="4846" h="13284" extrusionOk="0">
                  <a:moveTo>
                    <a:pt x="340" y="12723"/>
                  </a:moveTo>
                  <a:cubicBezTo>
                    <a:pt x="462" y="12723"/>
                    <a:pt x="561" y="12823"/>
                    <a:pt x="561" y="12944"/>
                  </a:cubicBezTo>
                  <a:cubicBezTo>
                    <a:pt x="561" y="13066"/>
                    <a:pt x="462" y="13165"/>
                    <a:pt x="340" y="13165"/>
                  </a:cubicBezTo>
                  <a:cubicBezTo>
                    <a:pt x="219" y="13165"/>
                    <a:pt x="119" y="13066"/>
                    <a:pt x="119" y="12944"/>
                  </a:cubicBezTo>
                  <a:cubicBezTo>
                    <a:pt x="119" y="12823"/>
                    <a:pt x="219" y="12723"/>
                    <a:pt x="340" y="12723"/>
                  </a:cubicBezTo>
                  <a:close/>
                  <a:moveTo>
                    <a:pt x="4727" y="0"/>
                  </a:moveTo>
                  <a:lnTo>
                    <a:pt x="4727" y="6863"/>
                  </a:lnTo>
                  <a:lnTo>
                    <a:pt x="1455" y="10148"/>
                  </a:lnTo>
                  <a:lnTo>
                    <a:pt x="1439" y="10164"/>
                  </a:lnTo>
                  <a:lnTo>
                    <a:pt x="1439" y="11760"/>
                  </a:lnTo>
                  <a:lnTo>
                    <a:pt x="533" y="12668"/>
                  </a:lnTo>
                  <a:cubicBezTo>
                    <a:pt x="478" y="12629"/>
                    <a:pt x="412" y="12607"/>
                    <a:pt x="340" y="12607"/>
                  </a:cubicBezTo>
                  <a:cubicBezTo>
                    <a:pt x="152" y="12607"/>
                    <a:pt x="1" y="12759"/>
                    <a:pt x="1" y="12944"/>
                  </a:cubicBezTo>
                  <a:cubicBezTo>
                    <a:pt x="1" y="13132"/>
                    <a:pt x="152" y="13284"/>
                    <a:pt x="340" y="13284"/>
                  </a:cubicBezTo>
                  <a:cubicBezTo>
                    <a:pt x="528" y="13284"/>
                    <a:pt x="680" y="13132"/>
                    <a:pt x="680" y="12944"/>
                  </a:cubicBezTo>
                  <a:cubicBezTo>
                    <a:pt x="680" y="12872"/>
                    <a:pt x="655" y="12806"/>
                    <a:pt x="616" y="12751"/>
                  </a:cubicBezTo>
                  <a:lnTo>
                    <a:pt x="1555" y="11810"/>
                  </a:lnTo>
                  <a:lnTo>
                    <a:pt x="1555" y="10211"/>
                  </a:lnTo>
                  <a:lnTo>
                    <a:pt x="4826" y="6926"/>
                  </a:lnTo>
                  <a:lnTo>
                    <a:pt x="4845" y="6910"/>
                  </a:lnTo>
                  <a:lnTo>
                    <a:pt x="4845" y="0"/>
                  </a:ln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9" name="Google Shape;4319;p42"/>
            <p:cNvSpPr/>
            <p:nvPr/>
          </p:nvSpPr>
          <p:spPr>
            <a:xfrm>
              <a:off x="2502475" y="982650"/>
              <a:ext cx="144475" cy="355225"/>
            </a:xfrm>
            <a:custGeom>
              <a:avLst/>
              <a:gdLst/>
              <a:ahLst/>
              <a:cxnLst/>
              <a:rect l="l" t="t" r="r" b="b"/>
              <a:pathLst>
                <a:path w="5779" h="14209" extrusionOk="0">
                  <a:moveTo>
                    <a:pt x="340" y="13648"/>
                  </a:moveTo>
                  <a:cubicBezTo>
                    <a:pt x="462" y="13648"/>
                    <a:pt x="561" y="13748"/>
                    <a:pt x="561" y="13869"/>
                  </a:cubicBezTo>
                  <a:cubicBezTo>
                    <a:pt x="561" y="13991"/>
                    <a:pt x="462" y="14090"/>
                    <a:pt x="340" y="14090"/>
                  </a:cubicBezTo>
                  <a:cubicBezTo>
                    <a:pt x="219" y="14090"/>
                    <a:pt x="119" y="13991"/>
                    <a:pt x="119" y="13869"/>
                  </a:cubicBezTo>
                  <a:cubicBezTo>
                    <a:pt x="119" y="13748"/>
                    <a:pt x="219" y="13648"/>
                    <a:pt x="340" y="13648"/>
                  </a:cubicBezTo>
                  <a:close/>
                  <a:moveTo>
                    <a:pt x="5660" y="1"/>
                  </a:moveTo>
                  <a:lnTo>
                    <a:pt x="5660" y="6860"/>
                  </a:lnTo>
                  <a:lnTo>
                    <a:pt x="2388" y="10145"/>
                  </a:lnTo>
                  <a:lnTo>
                    <a:pt x="2372" y="10165"/>
                  </a:lnTo>
                  <a:lnTo>
                    <a:pt x="2372" y="11760"/>
                  </a:lnTo>
                  <a:lnTo>
                    <a:pt x="539" y="13599"/>
                  </a:lnTo>
                  <a:cubicBezTo>
                    <a:pt x="484" y="13557"/>
                    <a:pt x="415" y="13532"/>
                    <a:pt x="340" y="13532"/>
                  </a:cubicBezTo>
                  <a:cubicBezTo>
                    <a:pt x="152" y="13532"/>
                    <a:pt x="1" y="13684"/>
                    <a:pt x="1" y="13869"/>
                  </a:cubicBezTo>
                  <a:cubicBezTo>
                    <a:pt x="1" y="14057"/>
                    <a:pt x="152" y="14209"/>
                    <a:pt x="340" y="14209"/>
                  </a:cubicBezTo>
                  <a:cubicBezTo>
                    <a:pt x="528" y="14209"/>
                    <a:pt x="680" y="14057"/>
                    <a:pt x="680" y="13869"/>
                  </a:cubicBezTo>
                  <a:cubicBezTo>
                    <a:pt x="680" y="13800"/>
                    <a:pt x="658" y="13737"/>
                    <a:pt x="622" y="13684"/>
                  </a:cubicBezTo>
                  <a:lnTo>
                    <a:pt x="2491" y="11807"/>
                  </a:lnTo>
                  <a:lnTo>
                    <a:pt x="2491" y="10212"/>
                  </a:lnTo>
                  <a:lnTo>
                    <a:pt x="5762" y="6927"/>
                  </a:lnTo>
                  <a:lnTo>
                    <a:pt x="5778" y="6910"/>
                  </a:lnTo>
                  <a:lnTo>
                    <a:pt x="5778" y="1"/>
                  </a:ln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0" name="Google Shape;4320;p42"/>
            <p:cNvSpPr/>
            <p:nvPr/>
          </p:nvSpPr>
          <p:spPr>
            <a:xfrm>
              <a:off x="2502475" y="1067125"/>
              <a:ext cx="57925" cy="157100"/>
            </a:xfrm>
            <a:custGeom>
              <a:avLst/>
              <a:gdLst/>
              <a:ahLst/>
              <a:cxnLst/>
              <a:rect l="l" t="t" r="r" b="b"/>
              <a:pathLst>
                <a:path w="2317" h="6284" extrusionOk="0">
                  <a:moveTo>
                    <a:pt x="340" y="5726"/>
                  </a:moveTo>
                  <a:cubicBezTo>
                    <a:pt x="462" y="5726"/>
                    <a:pt x="561" y="5825"/>
                    <a:pt x="561" y="5946"/>
                  </a:cubicBezTo>
                  <a:cubicBezTo>
                    <a:pt x="561" y="6068"/>
                    <a:pt x="462" y="6167"/>
                    <a:pt x="340" y="6167"/>
                  </a:cubicBezTo>
                  <a:cubicBezTo>
                    <a:pt x="219" y="6167"/>
                    <a:pt x="119" y="6068"/>
                    <a:pt x="119" y="5946"/>
                  </a:cubicBezTo>
                  <a:cubicBezTo>
                    <a:pt x="119" y="5825"/>
                    <a:pt x="219" y="5726"/>
                    <a:pt x="340" y="5726"/>
                  </a:cubicBezTo>
                  <a:close/>
                  <a:moveTo>
                    <a:pt x="2231" y="0"/>
                  </a:moveTo>
                  <a:lnTo>
                    <a:pt x="282" y="1960"/>
                  </a:lnTo>
                  <a:lnTo>
                    <a:pt x="282" y="5612"/>
                  </a:lnTo>
                  <a:cubicBezTo>
                    <a:pt x="122" y="5640"/>
                    <a:pt x="1" y="5778"/>
                    <a:pt x="1" y="5946"/>
                  </a:cubicBezTo>
                  <a:cubicBezTo>
                    <a:pt x="1" y="6131"/>
                    <a:pt x="152" y="6283"/>
                    <a:pt x="340" y="6283"/>
                  </a:cubicBezTo>
                  <a:cubicBezTo>
                    <a:pt x="528" y="6283"/>
                    <a:pt x="680" y="6131"/>
                    <a:pt x="680" y="5946"/>
                  </a:cubicBezTo>
                  <a:cubicBezTo>
                    <a:pt x="680" y="5778"/>
                    <a:pt x="558" y="5640"/>
                    <a:pt x="398" y="5612"/>
                  </a:cubicBezTo>
                  <a:lnTo>
                    <a:pt x="398" y="2010"/>
                  </a:lnTo>
                  <a:lnTo>
                    <a:pt x="2317" y="86"/>
                  </a:lnTo>
                  <a:lnTo>
                    <a:pt x="2231" y="0"/>
                  </a:ln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1" name="Google Shape;4321;p42"/>
            <p:cNvSpPr/>
            <p:nvPr/>
          </p:nvSpPr>
          <p:spPr>
            <a:xfrm>
              <a:off x="2899375" y="1256975"/>
              <a:ext cx="19750" cy="19825"/>
            </a:xfrm>
            <a:custGeom>
              <a:avLst/>
              <a:gdLst/>
              <a:ahLst/>
              <a:cxnLst/>
              <a:rect l="l" t="t" r="r" b="b"/>
              <a:pathLst>
                <a:path w="790" h="793" extrusionOk="0">
                  <a:moveTo>
                    <a:pt x="395" y="0"/>
                  </a:moveTo>
                  <a:cubicBezTo>
                    <a:pt x="177" y="0"/>
                    <a:pt x="0" y="177"/>
                    <a:pt x="0" y="398"/>
                  </a:cubicBezTo>
                  <a:cubicBezTo>
                    <a:pt x="0" y="616"/>
                    <a:pt x="177" y="793"/>
                    <a:pt x="395" y="793"/>
                  </a:cubicBezTo>
                  <a:cubicBezTo>
                    <a:pt x="613" y="793"/>
                    <a:pt x="790" y="616"/>
                    <a:pt x="790" y="398"/>
                  </a:cubicBezTo>
                  <a:cubicBezTo>
                    <a:pt x="790" y="177"/>
                    <a:pt x="613" y="0"/>
                    <a:pt x="395" y="0"/>
                  </a:cubicBez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2" name="Google Shape;4322;p42"/>
            <p:cNvSpPr/>
            <p:nvPr/>
          </p:nvSpPr>
          <p:spPr>
            <a:xfrm>
              <a:off x="1476750" y="1456500"/>
              <a:ext cx="651075" cy="725125"/>
            </a:xfrm>
            <a:custGeom>
              <a:avLst/>
              <a:gdLst/>
              <a:ahLst/>
              <a:cxnLst/>
              <a:rect l="l" t="t" r="r" b="b"/>
              <a:pathLst>
                <a:path w="26043" h="29005" extrusionOk="0">
                  <a:moveTo>
                    <a:pt x="25706" y="28444"/>
                  </a:moveTo>
                  <a:cubicBezTo>
                    <a:pt x="25828" y="28444"/>
                    <a:pt x="25927" y="28544"/>
                    <a:pt x="25927" y="28665"/>
                  </a:cubicBezTo>
                  <a:cubicBezTo>
                    <a:pt x="25927" y="28787"/>
                    <a:pt x="25828" y="28886"/>
                    <a:pt x="25706" y="28886"/>
                  </a:cubicBezTo>
                  <a:cubicBezTo>
                    <a:pt x="25582" y="28886"/>
                    <a:pt x="25485" y="28787"/>
                    <a:pt x="25485" y="28665"/>
                  </a:cubicBezTo>
                  <a:cubicBezTo>
                    <a:pt x="25485" y="28544"/>
                    <a:pt x="25585" y="28444"/>
                    <a:pt x="25706" y="28444"/>
                  </a:cubicBezTo>
                  <a:close/>
                  <a:moveTo>
                    <a:pt x="0" y="0"/>
                  </a:moveTo>
                  <a:lnTo>
                    <a:pt x="0" y="119"/>
                  </a:lnTo>
                  <a:lnTo>
                    <a:pt x="3067" y="119"/>
                  </a:lnTo>
                  <a:lnTo>
                    <a:pt x="4403" y="1452"/>
                  </a:lnTo>
                  <a:lnTo>
                    <a:pt x="4403" y="10680"/>
                  </a:lnTo>
                  <a:lnTo>
                    <a:pt x="15614" y="21871"/>
                  </a:lnTo>
                  <a:lnTo>
                    <a:pt x="15630" y="21888"/>
                  </a:lnTo>
                  <a:lnTo>
                    <a:pt x="18832" y="21888"/>
                  </a:lnTo>
                  <a:lnTo>
                    <a:pt x="25427" y="28472"/>
                  </a:lnTo>
                  <a:cubicBezTo>
                    <a:pt x="25391" y="28527"/>
                    <a:pt x="25367" y="28593"/>
                    <a:pt x="25367" y="28665"/>
                  </a:cubicBezTo>
                  <a:cubicBezTo>
                    <a:pt x="25367" y="28853"/>
                    <a:pt x="25518" y="29005"/>
                    <a:pt x="25706" y="29005"/>
                  </a:cubicBezTo>
                  <a:cubicBezTo>
                    <a:pt x="25891" y="29005"/>
                    <a:pt x="26043" y="28853"/>
                    <a:pt x="26043" y="28665"/>
                  </a:cubicBezTo>
                  <a:cubicBezTo>
                    <a:pt x="26043" y="28480"/>
                    <a:pt x="25891" y="28328"/>
                    <a:pt x="25706" y="28328"/>
                  </a:cubicBezTo>
                  <a:cubicBezTo>
                    <a:pt x="25632" y="28328"/>
                    <a:pt x="25565" y="28350"/>
                    <a:pt x="25510" y="28389"/>
                  </a:cubicBezTo>
                  <a:lnTo>
                    <a:pt x="18899" y="21789"/>
                  </a:lnTo>
                  <a:lnTo>
                    <a:pt x="18882" y="21769"/>
                  </a:lnTo>
                  <a:lnTo>
                    <a:pt x="15680" y="21769"/>
                  </a:lnTo>
                  <a:lnTo>
                    <a:pt x="4522" y="10631"/>
                  </a:lnTo>
                  <a:lnTo>
                    <a:pt x="4522" y="1402"/>
                  </a:lnTo>
                  <a:lnTo>
                    <a:pt x="3117" y="0"/>
                  </a:ln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3" name="Google Shape;4323;p42"/>
            <p:cNvSpPr/>
            <p:nvPr/>
          </p:nvSpPr>
          <p:spPr>
            <a:xfrm>
              <a:off x="1470875" y="1142000"/>
              <a:ext cx="756050" cy="1015325"/>
            </a:xfrm>
            <a:custGeom>
              <a:avLst/>
              <a:gdLst/>
              <a:ahLst/>
              <a:cxnLst/>
              <a:rect l="l" t="t" r="r" b="b"/>
              <a:pathLst>
                <a:path w="30242" h="40613" extrusionOk="0">
                  <a:moveTo>
                    <a:pt x="29905" y="39531"/>
                  </a:moveTo>
                  <a:cubicBezTo>
                    <a:pt x="30027" y="39531"/>
                    <a:pt x="30126" y="39630"/>
                    <a:pt x="30126" y="39752"/>
                  </a:cubicBezTo>
                  <a:cubicBezTo>
                    <a:pt x="30126" y="39873"/>
                    <a:pt x="30027" y="39972"/>
                    <a:pt x="29905" y="39972"/>
                  </a:cubicBezTo>
                  <a:cubicBezTo>
                    <a:pt x="29784" y="39972"/>
                    <a:pt x="29684" y="39873"/>
                    <a:pt x="29684" y="39752"/>
                  </a:cubicBezTo>
                  <a:cubicBezTo>
                    <a:pt x="29684" y="39630"/>
                    <a:pt x="29784" y="39531"/>
                    <a:pt x="29905" y="39531"/>
                  </a:cubicBezTo>
                  <a:close/>
                  <a:moveTo>
                    <a:pt x="84" y="0"/>
                  </a:moveTo>
                  <a:lnTo>
                    <a:pt x="1" y="83"/>
                  </a:lnTo>
                  <a:lnTo>
                    <a:pt x="6507" y="6579"/>
                  </a:lnTo>
                  <a:lnTo>
                    <a:pt x="6507" y="22670"/>
                  </a:lnTo>
                  <a:lnTo>
                    <a:pt x="16442" y="32588"/>
                  </a:lnTo>
                  <a:lnTo>
                    <a:pt x="16459" y="32605"/>
                  </a:lnTo>
                  <a:lnTo>
                    <a:pt x="19661" y="32605"/>
                  </a:lnTo>
                  <a:lnTo>
                    <a:pt x="25944" y="38877"/>
                  </a:lnTo>
                  <a:lnTo>
                    <a:pt x="27666" y="40596"/>
                  </a:lnTo>
                  <a:lnTo>
                    <a:pt x="27683" y="40613"/>
                  </a:lnTo>
                  <a:lnTo>
                    <a:pt x="29130" y="40613"/>
                  </a:lnTo>
                  <a:lnTo>
                    <a:pt x="29712" y="40028"/>
                  </a:lnTo>
                  <a:cubicBezTo>
                    <a:pt x="29767" y="40066"/>
                    <a:pt x="29833" y="40091"/>
                    <a:pt x="29905" y="40091"/>
                  </a:cubicBezTo>
                  <a:cubicBezTo>
                    <a:pt x="30090" y="40091"/>
                    <a:pt x="30242" y="39939"/>
                    <a:pt x="30242" y="39752"/>
                  </a:cubicBezTo>
                  <a:cubicBezTo>
                    <a:pt x="30242" y="39567"/>
                    <a:pt x="30090" y="39415"/>
                    <a:pt x="29905" y="39415"/>
                  </a:cubicBezTo>
                  <a:cubicBezTo>
                    <a:pt x="29717" y="39415"/>
                    <a:pt x="29566" y="39567"/>
                    <a:pt x="29566" y="39752"/>
                  </a:cubicBezTo>
                  <a:cubicBezTo>
                    <a:pt x="29566" y="39823"/>
                    <a:pt x="29588" y="39892"/>
                    <a:pt x="29629" y="39948"/>
                  </a:cubicBezTo>
                  <a:lnTo>
                    <a:pt x="29083" y="40494"/>
                  </a:lnTo>
                  <a:lnTo>
                    <a:pt x="27730" y="40494"/>
                  </a:lnTo>
                  <a:lnTo>
                    <a:pt x="19727" y="32505"/>
                  </a:lnTo>
                  <a:lnTo>
                    <a:pt x="19711" y="32489"/>
                  </a:lnTo>
                  <a:lnTo>
                    <a:pt x="16509" y="32489"/>
                  </a:lnTo>
                  <a:lnTo>
                    <a:pt x="6626" y="22623"/>
                  </a:lnTo>
                  <a:lnTo>
                    <a:pt x="6626" y="6532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4" name="Google Shape;4324;p42"/>
            <p:cNvSpPr/>
            <p:nvPr/>
          </p:nvSpPr>
          <p:spPr>
            <a:xfrm>
              <a:off x="1447475" y="1149325"/>
              <a:ext cx="695750" cy="1016900"/>
            </a:xfrm>
            <a:custGeom>
              <a:avLst/>
              <a:gdLst/>
              <a:ahLst/>
              <a:cxnLst/>
              <a:rect l="l" t="t" r="r" b="b"/>
              <a:pathLst>
                <a:path w="27830" h="40676" extrusionOk="0">
                  <a:moveTo>
                    <a:pt x="27490" y="40116"/>
                  </a:moveTo>
                  <a:cubicBezTo>
                    <a:pt x="27611" y="40116"/>
                    <a:pt x="27711" y="40215"/>
                    <a:pt x="27711" y="40336"/>
                  </a:cubicBezTo>
                  <a:cubicBezTo>
                    <a:pt x="27711" y="40458"/>
                    <a:pt x="27611" y="40557"/>
                    <a:pt x="27490" y="40557"/>
                  </a:cubicBezTo>
                  <a:cubicBezTo>
                    <a:pt x="27368" y="40557"/>
                    <a:pt x="27269" y="40458"/>
                    <a:pt x="27269" y="40336"/>
                  </a:cubicBezTo>
                  <a:cubicBezTo>
                    <a:pt x="27269" y="40215"/>
                    <a:pt x="27368" y="40116"/>
                    <a:pt x="27490" y="40116"/>
                  </a:cubicBezTo>
                  <a:close/>
                  <a:moveTo>
                    <a:pt x="84" y="0"/>
                  </a:moveTo>
                  <a:lnTo>
                    <a:pt x="1" y="86"/>
                  </a:lnTo>
                  <a:lnTo>
                    <a:pt x="6510" y="6581"/>
                  </a:lnTo>
                  <a:lnTo>
                    <a:pt x="6510" y="22672"/>
                  </a:lnTo>
                  <a:lnTo>
                    <a:pt x="17080" y="33225"/>
                  </a:lnTo>
                  <a:lnTo>
                    <a:pt x="17099" y="33242"/>
                  </a:lnTo>
                  <a:lnTo>
                    <a:pt x="20302" y="33242"/>
                  </a:lnTo>
                  <a:lnTo>
                    <a:pt x="27214" y="40143"/>
                  </a:lnTo>
                  <a:cubicBezTo>
                    <a:pt x="27175" y="40198"/>
                    <a:pt x="27150" y="40265"/>
                    <a:pt x="27150" y="40336"/>
                  </a:cubicBezTo>
                  <a:cubicBezTo>
                    <a:pt x="27150" y="40524"/>
                    <a:pt x="27305" y="40676"/>
                    <a:pt x="27490" y="40676"/>
                  </a:cubicBezTo>
                  <a:cubicBezTo>
                    <a:pt x="27678" y="40676"/>
                    <a:pt x="27830" y="40524"/>
                    <a:pt x="27830" y="40336"/>
                  </a:cubicBezTo>
                  <a:cubicBezTo>
                    <a:pt x="27830" y="40152"/>
                    <a:pt x="27678" y="40000"/>
                    <a:pt x="27490" y="40000"/>
                  </a:cubicBezTo>
                  <a:cubicBezTo>
                    <a:pt x="27418" y="40000"/>
                    <a:pt x="27352" y="40022"/>
                    <a:pt x="27297" y="40060"/>
                  </a:cubicBezTo>
                  <a:lnTo>
                    <a:pt x="20368" y="33143"/>
                  </a:lnTo>
                  <a:lnTo>
                    <a:pt x="20349" y="33126"/>
                  </a:lnTo>
                  <a:lnTo>
                    <a:pt x="17146" y="33126"/>
                  </a:lnTo>
                  <a:lnTo>
                    <a:pt x="6626" y="22625"/>
                  </a:lnTo>
                  <a:lnTo>
                    <a:pt x="6626" y="6531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5" name="Google Shape;4325;p42"/>
            <p:cNvSpPr/>
            <p:nvPr/>
          </p:nvSpPr>
          <p:spPr>
            <a:xfrm>
              <a:off x="2232575" y="2325850"/>
              <a:ext cx="16925" cy="16925"/>
            </a:xfrm>
            <a:custGeom>
              <a:avLst/>
              <a:gdLst/>
              <a:ahLst/>
              <a:cxnLst/>
              <a:rect l="l" t="t" r="r" b="b"/>
              <a:pathLst>
                <a:path w="677" h="677" extrusionOk="0">
                  <a:moveTo>
                    <a:pt x="340" y="119"/>
                  </a:moveTo>
                  <a:cubicBezTo>
                    <a:pt x="461" y="119"/>
                    <a:pt x="561" y="218"/>
                    <a:pt x="561" y="340"/>
                  </a:cubicBezTo>
                  <a:cubicBezTo>
                    <a:pt x="561" y="461"/>
                    <a:pt x="461" y="560"/>
                    <a:pt x="340" y="560"/>
                  </a:cubicBezTo>
                  <a:cubicBezTo>
                    <a:pt x="218" y="560"/>
                    <a:pt x="119" y="461"/>
                    <a:pt x="119" y="340"/>
                  </a:cubicBezTo>
                  <a:cubicBezTo>
                    <a:pt x="119" y="218"/>
                    <a:pt x="218" y="119"/>
                    <a:pt x="340" y="119"/>
                  </a:cubicBezTo>
                  <a:close/>
                  <a:moveTo>
                    <a:pt x="340" y="0"/>
                  </a:moveTo>
                  <a:cubicBezTo>
                    <a:pt x="152" y="0"/>
                    <a:pt x="0" y="152"/>
                    <a:pt x="0" y="340"/>
                  </a:cubicBezTo>
                  <a:cubicBezTo>
                    <a:pt x="0" y="525"/>
                    <a:pt x="152" y="676"/>
                    <a:pt x="340" y="676"/>
                  </a:cubicBezTo>
                  <a:cubicBezTo>
                    <a:pt x="525" y="676"/>
                    <a:pt x="677" y="525"/>
                    <a:pt x="677" y="340"/>
                  </a:cubicBezTo>
                  <a:cubicBezTo>
                    <a:pt x="677" y="152"/>
                    <a:pt x="525" y="0"/>
                    <a:pt x="340" y="0"/>
                  </a:cubicBez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6" name="Google Shape;4326;p42"/>
            <p:cNvSpPr/>
            <p:nvPr/>
          </p:nvSpPr>
          <p:spPr>
            <a:xfrm>
              <a:off x="2232575" y="2295325"/>
              <a:ext cx="16925" cy="16950"/>
            </a:xfrm>
            <a:custGeom>
              <a:avLst/>
              <a:gdLst/>
              <a:ahLst/>
              <a:cxnLst/>
              <a:rect l="l" t="t" r="r" b="b"/>
              <a:pathLst>
                <a:path w="677" h="678" extrusionOk="0">
                  <a:moveTo>
                    <a:pt x="340" y="120"/>
                  </a:moveTo>
                  <a:cubicBezTo>
                    <a:pt x="461" y="120"/>
                    <a:pt x="561" y="219"/>
                    <a:pt x="561" y="340"/>
                  </a:cubicBezTo>
                  <a:cubicBezTo>
                    <a:pt x="561" y="462"/>
                    <a:pt x="461" y="561"/>
                    <a:pt x="340" y="561"/>
                  </a:cubicBezTo>
                  <a:cubicBezTo>
                    <a:pt x="218" y="561"/>
                    <a:pt x="119" y="462"/>
                    <a:pt x="119" y="340"/>
                  </a:cubicBezTo>
                  <a:cubicBezTo>
                    <a:pt x="119" y="219"/>
                    <a:pt x="218" y="120"/>
                    <a:pt x="340" y="120"/>
                  </a:cubicBezTo>
                  <a:close/>
                  <a:moveTo>
                    <a:pt x="340" y="1"/>
                  </a:moveTo>
                  <a:cubicBezTo>
                    <a:pt x="152" y="1"/>
                    <a:pt x="0" y="153"/>
                    <a:pt x="0" y="340"/>
                  </a:cubicBezTo>
                  <a:cubicBezTo>
                    <a:pt x="0" y="525"/>
                    <a:pt x="152" y="677"/>
                    <a:pt x="340" y="677"/>
                  </a:cubicBezTo>
                  <a:cubicBezTo>
                    <a:pt x="525" y="677"/>
                    <a:pt x="677" y="525"/>
                    <a:pt x="677" y="340"/>
                  </a:cubicBezTo>
                  <a:cubicBezTo>
                    <a:pt x="677" y="153"/>
                    <a:pt x="525" y="1"/>
                    <a:pt x="340" y="1"/>
                  </a:cubicBez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7" name="Google Shape;4327;p42"/>
            <p:cNvSpPr/>
            <p:nvPr/>
          </p:nvSpPr>
          <p:spPr>
            <a:xfrm>
              <a:off x="1483025" y="1723150"/>
              <a:ext cx="275175" cy="230725"/>
            </a:xfrm>
            <a:custGeom>
              <a:avLst/>
              <a:gdLst/>
              <a:ahLst/>
              <a:cxnLst/>
              <a:rect l="l" t="t" r="r" b="b"/>
              <a:pathLst>
                <a:path w="11007" h="9229" extrusionOk="0">
                  <a:moveTo>
                    <a:pt x="83" y="1"/>
                  </a:moveTo>
                  <a:lnTo>
                    <a:pt x="1" y="83"/>
                  </a:lnTo>
                  <a:lnTo>
                    <a:pt x="2223" y="2303"/>
                  </a:lnTo>
                  <a:lnTo>
                    <a:pt x="2239" y="2319"/>
                  </a:lnTo>
                  <a:lnTo>
                    <a:pt x="4003" y="2319"/>
                  </a:lnTo>
                  <a:lnTo>
                    <a:pt x="10924" y="9229"/>
                  </a:lnTo>
                  <a:lnTo>
                    <a:pt x="11007" y="9146"/>
                  </a:lnTo>
                  <a:lnTo>
                    <a:pt x="4070" y="2220"/>
                  </a:lnTo>
                  <a:lnTo>
                    <a:pt x="4050" y="2201"/>
                  </a:lnTo>
                  <a:lnTo>
                    <a:pt x="2289" y="2201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8" name="Google Shape;4328;p42"/>
            <p:cNvSpPr/>
            <p:nvPr/>
          </p:nvSpPr>
          <p:spPr>
            <a:xfrm>
              <a:off x="2147125" y="961250"/>
              <a:ext cx="142825" cy="1564550"/>
            </a:xfrm>
            <a:custGeom>
              <a:avLst/>
              <a:gdLst/>
              <a:ahLst/>
              <a:cxnLst/>
              <a:rect l="l" t="t" r="r" b="b"/>
              <a:pathLst>
                <a:path w="5713" h="62582" extrusionOk="0">
                  <a:moveTo>
                    <a:pt x="1618" y="1"/>
                  </a:moveTo>
                  <a:lnTo>
                    <a:pt x="1618" y="12892"/>
                  </a:lnTo>
                  <a:lnTo>
                    <a:pt x="1" y="14521"/>
                  </a:lnTo>
                  <a:lnTo>
                    <a:pt x="1" y="20105"/>
                  </a:lnTo>
                  <a:lnTo>
                    <a:pt x="2974" y="23056"/>
                  </a:lnTo>
                  <a:lnTo>
                    <a:pt x="2974" y="28299"/>
                  </a:lnTo>
                  <a:lnTo>
                    <a:pt x="5083" y="30388"/>
                  </a:lnTo>
                  <a:lnTo>
                    <a:pt x="5083" y="61869"/>
                  </a:lnTo>
                  <a:cubicBezTo>
                    <a:pt x="4986" y="61941"/>
                    <a:pt x="4923" y="62054"/>
                    <a:pt x="4923" y="62184"/>
                  </a:cubicBezTo>
                  <a:cubicBezTo>
                    <a:pt x="4923" y="62402"/>
                    <a:pt x="5099" y="62581"/>
                    <a:pt x="5318" y="62581"/>
                  </a:cubicBezTo>
                  <a:cubicBezTo>
                    <a:pt x="5536" y="62581"/>
                    <a:pt x="5712" y="62402"/>
                    <a:pt x="5712" y="62184"/>
                  </a:cubicBezTo>
                  <a:cubicBezTo>
                    <a:pt x="5712" y="62054"/>
                    <a:pt x="5649" y="61941"/>
                    <a:pt x="5552" y="61869"/>
                  </a:cubicBezTo>
                  <a:lnTo>
                    <a:pt x="5552" y="30192"/>
                  </a:lnTo>
                  <a:lnTo>
                    <a:pt x="3446" y="28100"/>
                  </a:lnTo>
                  <a:lnTo>
                    <a:pt x="3446" y="22860"/>
                  </a:lnTo>
                  <a:lnTo>
                    <a:pt x="473" y="19909"/>
                  </a:lnTo>
                  <a:lnTo>
                    <a:pt x="473" y="14714"/>
                  </a:lnTo>
                  <a:lnTo>
                    <a:pt x="2088" y="13086"/>
                  </a:lnTo>
                  <a:lnTo>
                    <a:pt x="2088" y="1"/>
                  </a:ln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9" name="Google Shape;4329;p42"/>
            <p:cNvSpPr/>
            <p:nvPr/>
          </p:nvSpPr>
          <p:spPr>
            <a:xfrm>
              <a:off x="2231200" y="2262975"/>
              <a:ext cx="19750" cy="19750"/>
            </a:xfrm>
            <a:custGeom>
              <a:avLst/>
              <a:gdLst/>
              <a:ahLst/>
              <a:cxnLst/>
              <a:rect l="l" t="t" r="r" b="b"/>
              <a:pathLst>
                <a:path w="790" h="790" extrusionOk="0">
                  <a:moveTo>
                    <a:pt x="395" y="0"/>
                  </a:moveTo>
                  <a:cubicBezTo>
                    <a:pt x="177" y="0"/>
                    <a:pt x="0" y="177"/>
                    <a:pt x="0" y="395"/>
                  </a:cubicBezTo>
                  <a:cubicBezTo>
                    <a:pt x="0" y="613"/>
                    <a:pt x="177" y="790"/>
                    <a:pt x="395" y="790"/>
                  </a:cubicBezTo>
                  <a:cubicBezTo>
                    <a:pt x="613" y="790"/>
                    <a:pt x="790" y="613"/>
                    <a:pt x="790" y="395"/>
                  </a:cubicBezTo>
                  <a:cubicBezTo>
                    <a:pt x="790" y="177"/>
                    <a:pt x="613" y="0"/>
                    <a:pt x="395" y="0"/>
                  </a:cubicBez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0" name="Google Shape;4330;p42"/>
            <p:cNvSpPr/>
            <p:nvPr/>
          </p:nvSpPr>
          <p:spPr>
            <a:xfrm>
              <a:off x="1477850" y="1868700"/>
              <a:ext cx="368000" cy="307950"/>
            </a:xfrm>
            <a:custGeom>
              <a:avLst/>
              <a:gdLst/>
              <a:ahLst/>
              <a:cxnLst/>
              <a:rect l="l" t="t" r="r" b="b"/>
              <a:pathLst>
                <a:path w="14720" h="12318" extrusionOk="0">
                  <a:moveTo>
                    <a:pt x="14383" y="11760"/>
                  </a:moveTo>
                  <a:cubicBezTo>
                    <a:pt x="14504" y="11760"/>
                    <a:pt x="14601" y="11857"/>
                    <a:pt x="14601" y="11981"/>
                  </a:cubicBezTo>
                  <a:cubicBezTo>
                    <a:pt x="14601" y="12103"/>
                    <a:pt x="14504" y="12199"/>
                    <a:pt x="14383" y="12199"/>
                  </a:cubicBezTo>
                  <a:cubicBezTo>
                    <a:pt x="14259" y="12199"/>
                    <a:pt x="14162" y="12103"/>
                    <a:pt x="14162" y="11981"/>
                  </a:cubicBezTo>
                  <a:cubicBezTo>
                    <a:pt x="14162" y="11860"/>
                    <a:pt x="14261" y="11760"/>
                    <a:pt x="14383" y="11760"/>
                  </a:cubicBezTo>
                  <a:close/>
                  <a:moveTo>
                    <a:pt x="83" y="1"/>
                  </a:moveTo>
                  <a:lnTo>
                    <a:pt x="1" y="83"/>
                  </a:lnTo>
                  <a:lnTo>
                    <a:pt x="5607" y="5682"/>
                  </a:lnTo>
                  <a:lnTo>
                    <a:pt x="5607" y="6725"/>
                  </a:lnTo>
                  <a:lnTo>
                    <a:pt x="6397" y="7512"/>
                  </a:lnTo>
                  <a:lnTo>
                    <a:pt x="9820" y="7512"/>
                  </a:lnTo>
                  <a:lnTo>
                    <a:pt x="14104" y="11788"/>
                  </a:lnTo>
                  <a:cubicBezTo>
                    <a:pt x="14065" y="11840"/>
                    <a:pt x="14043" y="11909"/>
                    <a:pt x="14043" y="11981"/>
                  </a:cubicBezTo>
                  <a:cubicBezTo>
                    <a:pt x="14043" y="12166"/>
                    <a:pt x="14195" y="12318"/>
                    <a:pt x="14383" y="12318"/>
                  </a:cubicBezTo>
                  <a:cubicBezTo>
                    <a:pt x="14568" y="12318"/>
                    <a:pt x="14720" y="12166"/>
                    <a:pt x="14720" y="11981"/>
                  </a:cubicBezTo>
                  <a:cubicBezTo>
                    <a:pt x="14720" y="11793"/>
                    <a:pt x="14568" y="11642"/>
                    <a:pt x="14383" y="11642"/>
                  </a:cubicBezTo>
                  <a:cubicBezTo>
                    <a:pt x="14308" y="11642"/>
                    <a:pt x="14242" y="11664"/>
                    <a:pt x="14187" y="11702"/>
                  </a:cubicBezTo>
                  <a:lnTo>
                    <a:pt x="9886" y="7410"/>
                  </a:lnTo>
                  <a:lnTo>
                    <a:pt x="9869" y="7393"/>
                  </a:lnTo>
                  <a:lnTo>
                    <a:pt x="6444" y="7393"/>
                  </a:lnTo>
                  <a:lnTo>
                    <a:pt x="5726" y="6675"/>
                  </a:lnTo>
                  <a:lnTo>
                    <a:pt x="5726" y="5632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1" name="Google Shape;4331;p42"/>
            <p:cNvSpPr/>
            <p:nvPr/>
          </p:nvSpPr>
          <p:spPr>
            <a:xfrm>
              <a:off x="1729550" y="2124325"/>
              <a:ext cx="19750" cy="19825"/>
            </a:xfrm>
            <a:custGeom>
              <a:avLst/>
              <a:gdLst/>
              <a:ahLst/>
              <a:cxnLst/>
              <a:rect l="l" t="t" r="r" b="b"/>
              <a:pathLst>
                <a:path w="790" h="793" extrusionOk="0">
                  <a:moveTo>
                    <a:pt x="395" y="0"/>
                  </a:moveTo>
                  <a:cubicBezTo>
                    <a:pt x="177" y="0"/>
                    <a:pt x="0" y="180"/>
                    <a:pt x="0" y="398"/>
                  </a:cubicBezTo>
                  <a:cubicBezTo>
                    <a:pt x="0" y="616"/>
                    <a:pt x="177" y="793"/>
                    <a:pt x="395" y="793"/>
                  </a:cubicBezTo>
                  <a:cubicBezTo>
                    <a:pt x="613" y="793"/>
                    <a:pt x="790" y="616"/>
                    <a:pt x="790" y="398"/>
                  </a:cubicBezTo>
                  <a:cubicBezTo>
                    <a:pt x="790" y="180"/>
                    <a:pt x="613" y="0"/>
                    <a:pt x="395" y="0"/>
                  </a:cubicBez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2" name="Google Shape;4332;p42"/>
            <p:cNvSpPr/>
            <p:nvPr/>
          </p:nvSpPr>
          <p:spPr>
            <a:xfrm>
              <a:off x="1754325" y="2149225"/>
              <a:ext cx="16925" cy="16950"/>
            </a:xfrm>
            <a:custGeom>
              <a:avLst/>
              <a:gdLst/>
              <a:ahLst/>
              <a:cxnLst/>
              <a:rect l="l" t="t" r="r" b="b"/>
              <a:pathLst>
                <a:path w="677" h="678" extrusionOk="0">
                  <a:moveTo>
                    <a:pt x="340" y="120"/>
                  </a:moveTo>
                  <a:cubicBezTo>
                    <a:pt x="461" y="120"/>
                    <a:pt x="558" y="216"/>
                    <a:pt x="558" y="340"/>
                  </a:cubicBezTo>
                  <a:cubicBezTo>
                    <a:pt x="560" y="462"/>
                    <a:pt x="461" y="559"/>
                    <a:pt x="340" y="559"/>
                  </a:cubicBezTo>
                  <a:cubicBezTo>
                    <a:pt x="218" y="559"/>
                    <a:pt x="119" y="462"/>
                    <a:pt x="119" y="340"/>
                  </a:cubicBezTo>
                  <a:cubicBezTo>
                    <a:pt x="119" y="219"/>
                    <a:pt x="218" y="120"/>
                    <a:pt x="340" y="120"/>
                  </a:cubicBezTo>
                  <a:close/>
                  <a:moveTo>
                    <a:pt x="340" y="1"/>
                  </a:moveTo>
                  <a:cubicBezTo>
                    <a:pt x="152" y="1"/>
                    <a:pt x="0" y="153"/>
                    <a:pt x="0" y="338"/>
                  </a:cubicBezTo>
                  <a:cubicBezTo>
                    <a:pt x="0" y="525"/>
                    <a:pt x="152" y="677"/>
                    <a:pt x="340" y="677"/>
                  </a:cubicBezTo>
                  <a:cubicBezTo>
                    <a:pt x="525" y="677"/>
                    <a:pt x="676" y="525"/>
                    <a:pt x="676" y="338"/>
                  </a:cubicBezTo>
                  <a:cubicBezTo>
                    <a:pt x="676" y="153"/>
                    <a:pt x="525" y="1"/>
                    <a:pt x="340" y="1"/>
                  </a:cubicBez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3" name="Google Shape;4333;p42"/>
            <p:cNvSpPr/>
            <p:nvPr/>
          </p:nvSpPr>
          <p:spPr>
            <a:xfrm>
              <a:off x="1467700" y="1889200"/>
              <a:ext cx="136950" cy="182975"/>
            </a:xfrm>
            <a:custGeom>
              <a:avLst/>
              <a:gdLst/>
              <a:ahLst/>
              <a:cxnLst/>
              <a:rect l="l" t="t" r="r" b="b"/>
              <a:pathLst>
                <a:path w="5478" h="7319" extrusionOk="0">
                  <a:moveTo>
                    <a:pt x="5138" y="6761"/>
                  </a:moveTo>
                  <a:cubicBezTo>
                    <a:pt x="5260" y="6761"/>
                    <a:pt x="5359" y="6860"/>
                    <a:pt x="5359" y="6982"/>
                  </a:cubicBezTo>
                  <a:cubicBezTo>
                    <a:pt x="5359" y="7103"/>
                    <a:pt x="5260" y="7203"/>
                    <a:pt x="5138" y="7203"/>
                  </a:cubicBezTo>
                  <a:cubicBezTo>
                    <a:pt x="5017" y="7203"/>
                    <a:pt x="4917" y="7103"/>
                    <a:pt x="4917" y="6982"/>
                  </a:cubicBezTo>
                  <a:cubicBezTo>
                    <a:pt x="4917" y="6860"/>
                    <a:pt x="5017" y="6761"/>
                    <a:pt x="5138" y="6761"/>
                  </a:cubicBezTo>
                  <a:close/>
                  <a:moveTo>
                    <a:pt x="84" y="0"/>
                  </a:moveTo>
                  <a:lnTo>
                    <a:pt x="1" y="83"/>
                  </a:lnTo>
                  <a:lnTo>
                    <a:pt x="5080" y="5157"/>
                  </a:lnTo>
                  <a:lnTo>
                    <a:pt x="5080" y="6648"/>
                  </a:lnTo>
                  <a:cubicBezTo>
                    <a:pt x="4923" y="6675"/>
                    <a:pt x="4801" y="6813"/>
                    <a:pt x="4801" y="6982"/>
                  </a:cubicBezTo>
                  <a:cubicBezTo>
                    <a:pt x="4801" y="7167"/>
                    <a:pt x="4953" y="7318"/>
                    <a:pt x="5138" y="7318"/>
                  </a:cubicBezTo>
                  <a:cubicBezTo>
                    <a:pt x="5326" y="7318"/>
                    <a:pt x="5478" y="7167"/>
                    <a:pt x="5478" y="6982"/>
                  </a:cubicBezTo>
                  <a:cubicBezTo>
                    <a:pt x="5478" y="6813"/>
                    <a:pt x="5356" y="6675"/>
                    <a:pt x="5199" y="6648"/>
                  </a:cubicBezTo>
                  <a:lnTo>
                    <a:pt x="5199" y="5107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4" name="Google Shape;4334;p42"/>
            <p:cNvSpPr/>
            <p:nvPr/>
          </p:nvSpPr>
          <p:spPr>
            <a:xfrm>
              <a:off x="2292900" y="1611075"/>
              <a:ext cx="17000" cy="16925"/>
            </a:xfrm>
            <a:custGeom>
              <a:avLst/>
              <a:gdLst/>
              <a:ahLst/>
              <a:cxnLst/>
              <a:rect l="l" t="t" r="r" b="b"/>
              <a:pathLst>
                <a:path w="680" h="677" extrusionOk="0">
                  <a:moveTo>
                    <a:pt x="340" y="119"/>
                  </a:moveTo>
                  <a:cubicBezTo>
                    <a:pt x="461" y="119"/>
                    <a:pt x="560" y="219"/>
                    <a:pt x="560" y="340"/>
                  </a:cubicBezTo>
                  <a:cubicBezTo>
                    <a:pt x="560" y="462"/>
                    <a:pt x="461" y="561"/>
                    <a:pt x="340" y="561"/>
                  </a:cubicBezTo>
                  <a:cubicBezTo>
                    <a:pt x="218" y="561"/>
                    <a:pt x="119" y="462"/>
                    <a:pt x="119" y="340"/>
                  </a:cubicBezTo>
                  <a:cubicBezTo>
                    <a:pt x="119" y="219"/>
                    <a:pt x="218" y="119"/>
                    <a:pt x="340" y="119"/>
                  </a:cubicBezTo>
                  <a:close/>
                  <a:moveTo>
                    <a:pt x="340" y="1"/>
                  </a:moveTo>
                  <a:cubicBezTo>
                    <a:pt x="152" y="1"/>
                    <a:pt x="0" y="152"/>
                    <a:pt x="0" y="340"/>
                  </a:cubicBezTo>
                  <a:cubicBezTo>
                    <a:pt x="0" y="525"/>
                    <a:pt x="152" y="677"/>
                    <a:pt x="340" y="677"/>
                  </a:cubicBezTo>
                  <a:cubicBezTo>
                    <a:pt x="527" y="677"/>
                    <a:pt x="679" y="525"/>
                    <a:pt x="679" y="340"/>
                  </a:cubicBezTo>
                  <a:cubicBezTo>
                    <a:pt x="679" y="152"/>
                    <a:pt x="527" y="1"/>
                    <a:pt x="340" y="1"/>
                  </a:cubicBez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5" name="Google Shape;4335;p42"/>
            <p:cNvSpPr/>
            <p:nvPr/>
          </p:nvSpPr>
          <p:spPr>
            <a:xfrm>
              <a:off x="1478875" y="1479550"/>
              <a:ext cx="477800" cy="641750"/>
            </a:xfrm>
            <a:custGeom>
              <a:avLst/>
              <a:gdLst/>
              <a:ahLst/>
              <a:cxnLst/>
              <a:rect l="l" t="t" r="r" b="b"/>
              <a:pathLst>
                <a:path w="19112" h="25670" extrusionOk="0">
                  <a:moveTo>
                    <a:pt x="18775" y="25112"/>
                  </a:moveTo>
                  <a:cubicBezTo>
                    <a:pt x="18897" y="25112"/>
                    <a:pt x="18996" y="25212"/>
                    <a:pt x="18996" y="25333"/>
                  </a:cubicBezTo>
                  <a:cubicBezTo>
                    <a:pt x="18996" y="25455"/>
                    <a:pt x="18897" y="25554"/>
                    <a:pt x="18775" y="25554"/>
                  </a:cubicBezTo>
                  <a:cubicBezTo>
                    <a:pt x="18654" y="25554"/>
                    <a:pt x="18554" y="25455"/>
                    <a:pt x="18554" y="25333"/>
                  </a:cubicBezTo>
                  <a:cubicBezTo>
                    <a:pt x="18554" y="25212"/>
                    <a:pt x="18654" y="25112"/>
                    <a:pt x="18775" y="25112"/>
                  </a:cubicBezTo>
                  <a:close/>
                  <a:moveTo>
                    <a:pt x="1" y="0"/>
                  </a:moveTo>
                  <a:lnTo>
                    <a:pt x="1" y="119"/>
                  </a:lnTo>
                  <a:lnTo>
                    <a:pt x="2690" y="119"/>
                  </a:lnTo>
                  <a:lnTo>
                    <a:pt x="3385" y="823"/>
                  </a:lnTo>
                  <a:lnTo>
                    <a:pt x="3385" y="10051"/>
                  </a:lnTo>
                  <a:lnTo>
                    <a:pt x="18496" y="25140"/>
                  </a:lnTo>
                  <a:cubicBezTo>
                    <a:pt x="18460" y="25195"/>
                    <a:pt x="18436" y="25261"/>
                    <a:pt x="18436" y="25333"/>
                  </a:cubicBezTo>
                  <a:cubicBezTo>
                    <a:pt x="18436" y="25518"/>
                    <a:pt x="18587" y="25670"/>
                    <a:pt x="18775" y="25670"/>
                  </a:cubicBezTo>
                  <a:cubicBezTo>
                    <a:pt x="18960" y="25670"/>
                    <a:pt x="19112" y="25518"/>
                    <a:pt x="19112" y="25333"/>
                  </a:cubicBezTo>
                  <a:cubicBezTo>
                    <a:pt x="19112" y="25145"/>
                    <a:pt x="18960" y="24994"/>
                    <a:pt x="18775" y="24994"/>
                  </a:cubicBezTo>
                  <a:cubicBezTo>
                    <a:pt x="18703" y="24994"/>
                    <a:pt x="18637" y="25018"/>
                    <a:pt x="18582" y="25057"/>
                  </a:cubicBezTo>
                  <a:lnTo>
                    <a:pt x="3501" y="10004"/>
                  </a:lnTo>
                  <a:lnTo>
                    <a:pt x="3501" y="773"/>
                  </a:lnTo>
                  <a:lnTo>
                    <a:pt x="2739" y="0"/>
                  </a:ln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6" name="Google Shape;4336;p42"/>
            <p:cNvSpPr/>
            <p:nvPr/>
          </p:nvSpPr>
          <p:spPr>
            <a:xfrm>
              <a:off x="1467775" y="1794925"/>
              <a:ext cx="496025" cy="426050"/>
            </a:xfrm>
            <a:custGeom>
              <a:avLst/>
              <a:gdLst/>
              <a:ahLst/>
              <a:cxnLst/>
              <a:rect l="l" t="t" r="r" b="b"/>
              <a:pathLst>
                <a:path w="19841" h="17042" extrusionOk="0">
                  <a:moveTo>
                    <a:pt x="332" y="1"/>
                  </a:moveTo>
                  <a:lnTo>
                    <a:pt x="1" y="335"/>
                  </a:lnTo>
                  <a:lnTo>
                    <a:pt x="8691" y="8961"/>
                  </a:lnTo>
                  <a:lnTo>
                    <a:pt x="11368" y="8961"/>
                  </a:lnTo>
                  <a:lnTo>
                    <a:pt x="19053" y="16591"/>
                  </a:lnTo>
                  <a:cubicBezTo>
                    <a:pt x="19051" y="16608"/>
                    <a:pt x="19048" y="16627"/>
                    <a:pt x="19048" y="16644"/>
                  </a:cubicBezTo>
                  <a:cubicBezTo>
                    <a:pt x="19048" y="16864"/>
                    <a:pt x="19225" y="17041"/>
                    <a:pt x="19443" y="17041"/>
                  </a:cubicBezTo>
                  <a:cubicBezTo>
                    <a:pt x="19661" y="17041"/>
                    <a:pt x="19840" y="16864"/>
                    <a:pt x="19840" y="16644"/>
                  </a:cubicBezTo>
                  <a:cubicBezTo>
                    <a:pt x="19837" y="16425"/>
                    <a:pt x="19661" y="16249"/>
                    <a:pt x="19443" y="16249"/>
                  </a:cubicBezTo>
                  <a:cubicBezTo>
                    <a:pt x="19423" y="16249"/>
                    <a:pt x="19404" y="16252"/>
                    <a:pt x="19385" y="16254"/>
                  </a:cubicBezTo>
                  <a:lnTo>
                    <a:pt x="11561" y="8489"/>
                  </a:lnTo>
                  <a:lnTo>
                    <a:pt x="8884" y="8489"/>
                  </a:lnTo>
                  <a:lnTo>
                    <a:pt x="332" y="1"/>
                  </a:ln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7" name="Google Shape;4337;p42"/>
            <p:cNvSpPr/>
            <p:nvPr/>
          </p:nvSpPr>
          <p:spPr>
            <a:xfrm>
              <a:off x="1707600" y="2102300"/>
              <a:ext cx="16925" cy="16950"/>
            </a:xfrm>
            <a:custGeom>
              <a:avLst/>
              <a:gdLst/>
              <a:ahLst/>
              <a:cxnLst/>
              <a:rect l="l" t="t" r="r" b="b"/>
              <a:pathLst>
                <a:path w="677" h="678" extrusionOk="0">
                  <a:moveTo>
                    <a:pt x="337" y="117"/>
                  </a:moveTo>
                  <a:cubicBezTo>
                    <a:pt x="461" y="117"/>
                    <a:pt x="558" y="216"/>
                    <a:pt x="558" y="338"/>
                  </a:cubicBezTo>
                  <a:cubicBezTo>
                    <a:pt x="558" y="459"/>
                    <a:pt x="461" y="558"/>
                    <a:pt x="337" y="558"/>
                  </a:cubicBezTo>
                  <a:cubicBezTo>
                    <a:pt x="216" y="558"/>
                    <a:pt x="119" y="459"/>
                    <a:pt x="119" y="338"/>
                  </a:cubicBezTo>
                  <a:cubicBezTo>
                    <a:pt x="119" y="216"/>
                    <a:pt x="216" y="117"/>
                    <a:pt x="337" y="117"/>
                  </a:cubicBezTo>
                  <a:close/>
                  <a:moveTo>
                    <a:pt x="337" y="1"/>
                  </a:moveTo>
                  <a:cubicBezTo>
                    <a:pt x="152" y="1"/>
                    <a:pt x="0" y="153"/>
                    <a:pt x="0" y="338"/>
                  </a:cubicBezTo>
                  <a:cubicBezTo>
                    <a:pt x="0" y="525"/>
                    <a:pt x="152" y="677"/>
                    <a:pt x="337" y="677"/>
                  </a:cubicBezTo>
                  <a:cubicBezTo>
                    <a:pt x="525" y="677"/>
                    <a:pt x="677" y="525"/>
                    <a:pt x="677" y="338"/>
                  </a:cubicBezTo>
                  <a:cubicBezTo>
                    <a:pt x="677" y="153"/>
                    <a:pt x="525" y="1"/>
                    <a:pt x="337" y="1"/>
                  </a:cubicBez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8" name="Google Shape;4338;p42"/>
            <p:cNvSpPr/>
            <p:nvPr/>
          </p:nvSpPr>
          <p:spPr>
            <a:xfrm>
              <a:off x="2694325" y="1972500"/>
              <a:ext cx="284150" cy="305875"/>
            </a:xfrm>
            <a:custGeom>
              <a:avLst/>
              <a:gdLst/>
              <a:ahLst/>
              <a:cxnLst/>
              <a:rect l="l" t="t" r="r" b="b"/>
              <a:pathLst>
                <a:path w="11366" h="12235" extrusionOk="0">
                  <a:moveTo>
                    <a:pt x="338" y="11677"/>
                  </a:moveTo>
                  <a:cubicBezTo>
                    <a:pt x="459" y="11677"/>
                    <a:pt x="558" y="11777"/>
                    <a:pt x="558" y="11898"/>
                  </a:cubicBezTo>
                  <a:cubicBezTo>
                    <a:pt x="558" y="12019"/>
                    <a:pt x="459" y="12119"/>
                    <a:pt x="338" y="12119"/>
                  </a:cubicBezTo>
                  <a:cubicBezTo>
                    <a:pt x="216" y="12119"/>
                    <a:pt x="117" y="12019"/>
                    <a:pt x="117" y="11898"/>
                  </a:cubicBezTo>
                  <a:cubicBezTo>
                    <a:pt x="117" y="11777"/>
                    <a:pt x="216" y="11677"/>
                    <a:pt x="338" y="11677"/>
                  </a:cubicBezTo>
                  <a:close/>
                  <a:moveTo>
                    <a:pt x="4296" y="0"/>
                  </a:moveTo>
                  <a:lnTo>
                    <a:pt x="3603" y="699"/>
                  </a:lnTo>
                  <a:lnTo>
                    <a:pt x="3603" y="5124"/>
                  </a:lnTo>
                  <a:lnTo>
                    <a:pt x="296" y="8453"/>
                  </a:lnTo>
                  <a:lnTo>
                    <a:pt x="280" y="8469"/>
                  </a:lnTo>
                  <a:lnTo>
                    <a:pt x="280" y="11564"/>
                  </a:lnTo>
                  <a:cubicBezTo>
                    <a:pt x="122" y="11594"/>
                    <a:pt x="1" y="11732"/>
                    <a:pt x="1" y="11898"/>
                  </a:cubicBezTo>
                  <a:cubicBezTo>
                    <a:pt x="1" y="12083"/>
                    <a:pt x="153" y="12235"/>
                    <a:pt x="338" y="12235"/>
                  </a:cubicBezTo>
                  <a:cubicBezTo>
                    <a:pt x="525" y="12235"/>
                    <a:pt x="677" y="12083"/>
                    <a:pt x="677" y="11898"/>
                  </a:cubicBezTo>
                  <a:cubicBezTo>
                    <a:pt x="677" y="11732"/>
                    <a:pt x="556" y="11594"/>
                    <a:pt x="398" y="11564"/>
                  </a:cubicBezTo>
                  <a:lnTo>
                    <a:pt x="398" y="8519"/>
                  </a:lnTo>
                  <a:lnTo>
                    <a:pt x="3719" y="5171"/>
                  </a:lnTo>
                  <a:lnTo>
                    <a:pt x="3719" y="748"/>
                  </a:lnTo>
                  <a:lnTo>
                    <a:pt x="4346" y="119"/>
                  </a:lnTo>
                  <a:lnTo>
                    <a:pt x="11366" y="119"/>
                  </a:lnTo>
                  <a:lnTo>
                    <a:pt x="11366" y="0"/>
                  </a:ln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9" name="Google Shape;4339;p42"/>
            <p:cNvSpPr/>
            <p:nvPr/>
          </p:nvSpPr>
          <p:spPr>
            <a:xfrm>
              <a:off x="2883975" y="2012650"/>
              <a:ext cx="19775" cy="19850"/>
            </a:xfrm>
            <a:custGeom>
              <a:avLst/>
              <a:gdLst/>
              <a:ahLst/>
              <a:cxnLst/>
              <a:rect l="l" t="t" r="r" b="b"/>
              <a:pathLst>
                <a:path w="791" h="794" extrusionOk="0">
                  <a:moveTo>
                    <a:pt x="395" y="1"/>
                  </a:moveTo>
                  <a:cubicBezTo>
                    <a:pt x="177" y="1"/>
                    <a:pt x="1" y="178"/>
                    <a:pt x="1" y="398"/>
                  </a:cubicBezTo>
                  <a:cubicBezTo>
                    <a:pt x="1" y="616"/>
                    <a:pt x="177" y="793"/>
                    <a:pt x="395" y="793"/>
                  </a:cubicBezTo>
                  <a:cubicBezTo>
                    <a:pt x="613" y="793"/>
                    <a:pt x="790" y="616"/>
                    <a:pt x="790" y="398"/>
                  </a:cubicBezTo>
                  <a:cubicBezTo>
                    <a:pt x="790" y="178"/>
                    <a:pt x="613" y="1"/>
                    <a:pt x="395" y="1"/>
                  </a:cubicBez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0" name="Google Shape;4340;p42"/>
            <p:cNvSpPr/>
            <p:nvPr/>
          </p:nvSpPr>
          <p:spPr>
            <a:xfrm>
              <a:off x="2855125" y="2014100"/>
              <a:ext cx="16950" cy="16950"/>
            </a:xfrm>
            <a:custGeom>
              <a:avLst/>
              <a:gdLst/>
              <a:ahLst/>
              <a:cxnLst/>
              <a:rect l="l" t="t" r="r" b="b"/>
              <a:pathLst>
                <a:path w="678" h="678" extrusionOk="0">
                  <a:moveTo>
                    <a:pt x="340" y="117"/>
                  </a:moveTo>
                  <a:cubicBezTo>
                    <a:pt x="462" y="117"/>
                    <a:pt x="561" y="216"/>
                    <a:pt x="561" y="338"/>
                  </a:cubicBezTo>
                  <a:cubicBezTo>
                    <a:pt x="561" y="462"/>
                    <a:pt x="462" y="558"/>
                    <a:pt x="340" y="558"/>
                  </a:cubicBezTo>
                  <a:cubicBezTo>
                    <a:pt x="219" y="558"/>
                    <a:pt x="119" y="459"/>
                    <a:pt x="119" y="338"/>
                  </a:cubicBezTo>
                  <a:cubicBezTo>
                    <a:pt x="119" y="216"/>
                    <a:pt x="219" y="117"/>
                    <a:pt x="340" y="117"/>
                  </a:cubicBezTo>
                  <a:close/>
                  <a:moveTo>
                    <a:pt x="340" y="1"/>
                  </a:moveTo>
                  <a:cubicBezTo>
                    <a:pt x="153" y="1"/>
                    <a:pt x="1" y="153"/>
                    <a:pt x="1" y="338"/>
                  </a:cubicBezTo>
                  <a:cubicBezTo>
                    <a:pt x="1" y="525"/>
                    <a:pt x="153" y="677"/>
                    <a:pt x="340" y="677"/>
                  </a:cubicBezTo>
                  <a:cubicBezTo>
                    <a:pt x="525" y="677"/>
                    <a:pt x="677" y="525"/>
                    <a:pt x="677" y="338"/>
                  </a:cubicBezTo>
                  <a:cubicBezTo>
                    <a:pt x="677" y="153"/>
                    <a:pt x="525" y="1"/>
                    <a:pt x="340" y="1"/>
                  </a:cubicBez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1" name="Google Shape;4341;p42"/>
            <p:cNvSpPr/>
            <p:nvPr/>
          </p:nvSpPr>
          <p:spPr>
            <a:xfrm>
              <a:off x="2504275" y="1775475"/>
              <a:ext cx="497125" cy="627900"/>
            </a:xfrm>
            <a:custGeom>
              <a:avLst/>
              <a:gdLst/>
              <a:ahLst/>
              <a:cxnLst/>
              <a:rect l="l" t="t" r="r" b="b"/>
              <a:pathLst>
                <a:path w="19885" h="25116" extrusionOk="0">
                  <a:moveTo>
                    <a:pt x="19550" y="0"/>
                  </a:moveTo>
                  <a:lnTo>
                    <a:pt x="15318" y="4262"/>
                  </a:lnTo>
                  <a:lnTo>
                    <a:pt x="8448" y="4262"/>
                  </a:lnTo>
                  <a:lnTo>
                    <a:pt x="161" y="12613"/>
                  </a:lnTo>
                  <a:lnTo>
                    <a:pt x="161" y="24403"/>
                  </a:lnTo>
                  <a:cubicBezTo>
                    <a:pt x="64" y="24477"/>
                    <a:pt x="0" y="24591"/>
                    <a:pt x="0" y="24720"/>
                  </a:cubicBezTo>
                  <a:cubicBezTo>
                    <a:pt x="0" y="24938"/>
                    <a:pt x="177" y="25115"/>
                    <a:pt x="395" y="25115"/>
                  </a:cubicBezTo>
                  <a:cubicBezTo>
                    <a:pt x="616" y="25115"/>
                    <a:pt x="793" y="24938"/>
                    <a:pt x="793" y="24720"/>
                  </a:cubicBezTo>
                  <a:cubicBezTo>
                    <a:pt x="793" y="24591"/>
                    <a:pt x="729" y="24477"/>
                    <a:pt x="633" y="24403"/>
                  </a:cubicBezTo>
                  <a:lnTo>
                    <a:pt x="633" y="12806"/>
                  </a:lnTo>
                  <a:lnTo>
                    <a:pt x="8644" y="4734"/>
                  </a:lnTo>
                  <a:lnTo>
                    <a:pt x="15514" y="4734"/>
                  </a:lnTo>
                  <a:lnTo>
                    <a:pt x="19884" y="331"/>
                  </a:lnTo>
                  <a:lnTo>
                    <a:pt x="19550" y="0"/>
                  </a:ln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2" name="Google Shape;4342;p42"/>
            <p:cNvSpPr/>
            <p:nvPr/>
          </p:nvSpPr>
          <p:spPr>
            <a:xfrm>
              <a:off x="2824900" y="2014100"/>
              <a:ext cx="16925" cy="16950"/>
            </a:xfrm>
            <a:custGeom>
              <a:avLst/>
              <a:gdLst/>
              <a:ahLst/>
              <a:cxnLst/>
              <a:rect l="l" t="t" r="r" b="b"/>
              <a:pathLst>
                <a:path w="677" h="678" extrusionOk="0">
                  <a:moveTo>
                    <a:pt x="340" y="117"/>
                  </a:moveTo>
                  <a:cubicBezTo>
                    <a:pt x="462" y="117"/>
                    <a:pt x="561" y="216"/>
                    <a:pt x="561" y="338"/>
                  </a:cubicBezTo>
                  <a:cubicBezTo>
                    <a:pt x="558" y="462"/>
                    <a:pt x="462" y="558"/>
                    <a:pt x="340" y="558"/>
                  </a:cubicBezTo>
                  <a:cubicBezTo>
                    <a:pt x="219" y="558"/>
                    <a:pt x="119" y="459"/>
                    <a:pt x="119" y="338"/>
                  </a:cubicBezTo>
                  <a:cubicBezTo>
                    <a:pt x="119" y="216"/>
                    <a:pt x="219" y="117"/>
                    <a:pt x="340" y="117"/>
                  </a:cubicBezTo>
                  <a:close/>
                  <a:moveTo>
                    <a:pt x="340" y="1"/>
                  </a:moveTo>
                  <a:cubicBezTo>
                    <a:pt x="153" y="1"/>
                    <a:pt x="1" y="153"/>
                    <a:pt x="1" y="338"/>
                  </a:cubicBezTo>
                  <a:cubicBezTo>
                    <a:pt x="1" y="525"/>
                    <a:pt x="153" y="677"/>
                    <a:pt x="340" y="677"/>
                  </a:cubicBezTo>
                  <a:cubicBezTo>
                    <a:pt x="525" y="677"/>
                    <a:pt x="677" y="525"/>
                    <a:pt x="677" y="338"/>
                  </a:cubicBezTo>
                  <a:cubicBezTo>
                    <a:pt x="677" y="153"/>
                    <a:pt x="525" y="1"/>
                    <a:pt x="340" y="1"/>
                  </a:cubicBez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3" name="Google Shape;4343;p42"/>
            <p:cNvSpPr/>
            <p:nvPr/>
          </p:nvSpPr>
          <p:spPr>
            <a:xfrm>
              <a:off x="2670875" y="1949175"/>
              <a:ext cx="307600" cy="329200"/>
            </a:xfrm>
            <a:custGeom>
              <a:avLst/>
              <a:gdLst/>
              <a:ahLst/>
              <a:cxnLst/>
              <a:rect l="l" t="t" r="r" b="b"/>
              <a:pathLst>
                <a:path w="12304" h="13168" extrusionOk="0">
                  <a:moveTo>
                    <a:pt x="337" y="12610"/>
                  </a:moveTo>
                  <a:cubicBezTo>
                    <a:pt x="458" y="12610"/>
                    <a:pt x="558" y="12710"/>
                    <a:pt x="558" y="12831"/>
                  </a:cubicBezTo>
                  <a:cubicBezTo>
                    <a:pt x="558" y="12952"/>
                    <a:pt x="458" y="13052"/>
                    <a:pt x="337" y="13052"/>
                  </a:cubicBezTo>
                  <a:cubicBezTo>
                    <a:pt x="216" y="13052"/>
                    <a:pt x="116" y="12952"/>
                    <a:pt x="116" y="12831"/>
                  </a:cubicBezTo>
                  <a:cubicBezTo>
                    <a:pt x="116" y="12710"/>
                    <a:pt x="216" y="12610"/>
                    <a:pt x="337" y="12610"/>
                  </a:cubicBezTo>
                  <a:close/>
                  <a:moveTo>
                    <a:pt x="4928" y="0"/>
                  </a:moveTo>
                  <a:lnTo>
                    <a:pt x="3603" y="1336"/>
                  </a:lnTo>
                  <a:lnTo>
                    <a:pt x="3603" y="5761"/>
                  </a:lnTo>
                  <a:lnTo>
                    <a:pt x="296" y="9091"/>
                  </a:lnTo>
                  <a:lnTo>
                    <a:pt x="279" y="9107"/>
                  </a:lnTo>
                  <a:lnTo>
                    <a:pt x="279" y="12497"/>
                  </a:lnTo>
                  <a:cubicBezTo>
                    <a:pt x="119" y="12527"/>
                    <a:pt x="0" y="12665"/>
                    <a:pt x="0" y="12831"/>
                  </a:cubicBezTo>
                  <a:cubicBezTo>
                    <a:pt x="0" y="13016"/>
                    <a:pt x="152" y="13168"/>
                    <a:pt x="337" y="13168"/>
                  </a:cubicBezTo>
                  <a:cubicBezTo>
                    <a:pt x="525" y="13168"/>
                    <a:pt x="677" y="13016"/>
                    <a:pt x="677" y="12831"/>
                  </a:cubicBezTo>
                  <a:cubicBezTo>
                    <a:pt x="677" y="12665"/>
                    <a:pt x="555" y="12527"/>
                    <a:pt x="398" y="12497"/>
                  </a:cubicBezTo>
                  <a:lnTo>
                    <a:pt x="398" y="9157"/>
                  </a:lnTo>
                  <a:lnTo>
                    <a:pt x="3719" y="5808"/>
                  </a:lnTo>
                  <a:lnTo>
                    <a:pt x="3719" y="1383"/>
                  </a:lnTo>
                  <a:lnTo>
                    <a:pt x="4977" y="116"/>
                  </a:lnTo>
                  <a:lnTo>
                    <a:pt x="12304" y="116"/>
                  </a:lnTo>
                  <a:lnTo>
                    <a:pt x="12304" y="0"/>
                  </a:ln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4" name="Google Shape;4344;p42"/>
            <p:cNvSpPr/>
            <p:nvPr/>
          </p:nvSpPr>
          <p:spPr>
            <a:xfrm>
              <a:off x="2647325" y="1851175"/>
              <a:ext cx="330400" cy="427275"/>
            </a:xfrm>
            <a:custGeom>
              <a:avLst/>
              <a:gdLst/>
              <a:ahLst/>
              <a:cxnLst/>
              <a:rect l="l" t="t" r="r" b="b"/>
              <a:pathLst>
                <a:path w="13216" h="17091" extrusionOk="0">
                  <a:moveTo>
                    <a:pt x="340" y="16530"/>
                  </a:moveTo>
                  <a:cubicBezTo>
                    <a:pt x="462" y="16530"/>
                    <a:pt x="561" y="16630"/>
                    <a:pt x="561" y="16751"/>
                  </a:cubicBezTo>
                  <a:cubicBezTo>
                    <a:pt x="561" y="16872"/>
                    <a:pt x="462" y="16972"/>
                    <a:pt x="340" y="16972"/>
                  </a:cubicBezTo>
                  <a:cubicBezTo>
                    <a:pt x="219" y="16972"/>
                    <a:pt x="120" y="16872"/>
                    <a:pt x="120" y="16751"/>
                  </a:cubicBezTo>
                  <a:cubicBezTo>
                    <a:pt x="120" y="16630"/>
                    <a:pt x="219" y="16530"/>
                    <a:pt x="340" y="16530"/>
                  </a:cubicBezTo>
                  <a:close/>
                  <a:moveTo>
                    <a:pt x="13133" y="0"/>
                  </a:moveTo>
                  <a:lnTo>
                    <a:pt x="10173" y="2984"/>
                  </a:lnTo>
                  <a:lnTo>
                    <a:pt x="5577" y="2984"/>
                  </a:lnTo>
                  <a:lnTo>
                    <a:pt x="3614" y="4964"/>
                  </a:lnTo>
                  <a:lnTo>
                    <a:pt x="3614" y="9389"/>
                  </a:lnTo>
                  <a:lnTo>
                    <a:pt x="291" y="12735"/>
                  </a:lnTo>
                  <a:lnTo>
                    <a:pt x="282" y="16420"/>
                  </a:lnTo>
                  <a:cubicBezTo>
                    <a:pt x="122" y="16447"/>
                    <a:pt x="1" y="16585"/>
                    <a:pt x="1" y="16751"/>
                  </a:cubicBezTo>
                  <a:cubicBezTo>
                    <a:pt x="1" y="16939"/>
                    <a:pt x="153" y="17091"/>
                    <a:pt x="340" y="17091"/>
                  </a:cubicBezTo>
                  <a:cubicBezTo>
                    <a:pt x="528" y="17091"/>
                    <a:pt x="680" y="16939"/>
                    <a:pt x="680" y="16751"/>
                  </a:cubicBezTo>
                  <a:cubicBezTo>
                    <a:pt x="680" y="16585"/>
                    <a:pt x="559" y="16447"/>
                    <a:pt x="401" y="16417"/>
                  </a:cubicBezTo>
                  <a:lnTo>
                    <a:pt x="409" y="12784"/>
                  </a:lnTo>
                  <a:lnTo>
                    <a:pt x="3730" y="9436"/>
                  </a:lnTo>
                  <a:lnTo>
                    <a:pt x="3730" y="5011"/>
                  </a:lnTo>
                  <a:lnTo>
                    <a:pt x="5627" y="3103"/>
                  </a:lnTo>
                  <a:lnTo>
                    <a:pt x="10220" y="3103"/>
                  </a:lnTo>
                  <a:lnTo>
                    <a:pt x="13215" y="86"/>
                  </a:lnTo>
                  <a:lnTo>
                    <a:pt x="13133" y="0"/>
                  </a:ln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5" name="Google Shape;4345;p42"/>
            <p:cNvSpPr/>
            <p:nvPr/>
          </p:nvSpPr>
          <p:spPr>
            <a:xfrm>
              <a:off x="2414275" y="1478925"/>
              <a:ext cx="324450" cy="777500"/>
            </a:xfrm>
            <a:custGeom>
              <a:avLst/>
              <a:gdLst/>
              <a:ahLst/>
              <a:cxnLst/>
              <a:rect l="l" t="t" r="r" b="b"/>
              <a:pathLst>
                <a:path w="12978" h="31100" extrusionOk="0">
                  <a:moveTo>
                    <a:pt x="340" y="30540"/>
                  </a:moveTo>
                  <a:cubicBezTo>
                    <a:pt x="462" y="30540"/>
                    <a:pt x="561" y="30639"/>
                    <a:pt x="561" y="30760"/>
                  </a:cubicBezTo>
                  <a:cubicBezTo>
                    <a:pt x="561" y="30882"/>
                    <a:pt x="462" y="30981"/>
                    <a:pt x="340" y="30981"/>
                  </a:cubicBezTo>
                  <a:cubicBezTo>
                    <a:pt x="219" y="30981"/>
                    <a:pt x="119" y="30882"/>
                    <a:pt x="119" y="30760"/>
                  </a:cubicBezTo>
                  <a:cubicBezTo>
                    <a:pt x="119" y="30639"/>
                    <a:pt x="219" y="30540"/>
                    <a:pt x="340" y="30540"/>
                  </a:cubicBezTo>
                  <a:close/>
                  <a:moveTo>
                    <a:pt x="12895" y="0"/>
                  </a:moveTo>
                  <a:lnTo>
                    <a:pt x="4834" y="8097"/>
                  </a:lnTo>
                  <a:lnTo>
                    <a:pt x="4818" y="8116"/>
                  </a:lnTo>
                  <a:lnTo>
                    <a:pt x="4818" y="15097"/>
                  </a:lnTo>
                  <a:lnTo>
                    <a:pt x="953" y="18979"/>
                  </a:lnTo>
                  <a:lnTo>
                    <a:pt x="953" y="24364"/>
                  </a:lnTo>
                  <a:lnTo>
                    <a:pt x="282" y="25041"/>
                  </a:lnTo>
                  <a:lnTo>
                    <a:pt x="282" y="30429"/>
                  </a:lnTo>
                  <a:cubicBezTo>
                    <a:pt x="122" y="30457"/>
                    <a:pt x="1" y="30595"/>
                    <a:pt x="1" y="30760"/>
                  </a:cubicBezTo>
                  <a:cubicBezTo>
                    <a:pt x="1" y="30948"/>
                    <a:pt x="153" y="31100"/>
                    <a:pt x="340" y="31100"/>
                  </a:cubicBezTo>
                  <a:cubicBezTo>
                    <a:pt x="528" y="31100"/>
                    <a:pt x="680" y="30948"/>
                    <a:pt x="680" y="30760"/>
                  </a:cubicBezTo>
                  <a:cubicBezTo>
                    <a:pt x="680" y="30595"/>
                    <a:pt x="558" y="30457"/>
                    <a:pt x="398" y="30429"/>
                  </a:cubicBezTo>
                  <a:lnTo>
                    <a:pt x="398" y="25090"/>
                  </a:lnTo>
                  <a:lnTo>
                    <a:pt x="1072" y="24414"/>
                  </a:lnTo>
                  <a:lnTo>
                    <a:pt x="1072" y="19028"/>
                  </a:lnTo>
                  <a:lnTo>
                    <a:pt x="4936" y="15147"/>
                  </a:lnTo>
                  <a:lnTo>
                    <a:pt x="4936" y="8163"/>
                  </a:lnTo>
                  <a:lnTo>
                    <a:pt x="12978" y="83"/>
                  </a:lnTo>
                  <a:lnTo>
                    <a:pt x="12895" y="0"/>
                  </a:ln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6" name="Google Shape;4346;p42"/>
            <p:cNvSpPr/>
            <p:nvPr/>
          </p:nvSpPr>
          <p:spPr>
            <a:xfrm>
              <a:off x="2294950" y="1643925"/>
              <a:ext cx="112925" cy="685675"/>
            </a:xfrm>
            <a:custGeom>
              <a:avLst/>
              <a:gdLst/>
              <a:ahLst/>
              <a:cxnLst/>
              <a:rect l="l" t="t" r="r" b="b"/>
              <a:pathLst>
                <a:path w="4517" h="27427" extrusionOk="0">
                  <a:moveTo>
                    <a:pt x="338" y="26866"/>
                  </a:moveTo>
                  <a:cubicBezTo>
                    <a:pt x="462" y="26866"/>
                    <a:pt x="558" y="26965"/>
                    <a:pt x="558" y="27087"/>
                  </a:cubicBezTo>
                  <a:cubicBezTo>
                    <a:pt x="558" y="27208"/>
                    <a:pt x="462" y="27307"/>
                    <a:pt x="338" y="27307"/>
                  </a:cubicBezTo>
                  <a:cubicBezTo>
                    <a:pt x="216" y="27307"/>
                    <a:pt x="120" y="27208"/>
                    <a:pt x="120" y="27087"/>
                  </a:cubicBezTo>
                  <a:cubicBezTo>
                    <a:pt x="120" y="26965"/>
                    <a:pt x="216" y="26866"/>
                    <a:pt x="338" y="26866"/>
                  </a:cubicBezTo>
                  <a:close/>
                  <a:moveTo>
                    <a:pt x="4398" y="1"/>
                  </a:moveTo>
                  <a:lnTo>
                    <a:pt x="4398" y="6093"/>
                  </a:lnTo>
                  <a:lnTo>
                    <a:pt x="1097" y="9408"/>
                  </a:lnTo>
                  <a:lnTo>
                    <a:pt x="1077" y="9425"/>
                  </a:lnTo>
                  <a:lnTo>
                    <a:pt x="1077" y="19592"/>
                  </a:lnTo>
                  <a:lnTo>
                    <a:pt x="280" y="20392"/>
                  </a:lnTo>
                  <a:lnTo>
                    <a:pt x="280" y="26755"/>
                  </a:lnTo>
                  <a:cubicBezTo>
                    <a:pt x="122" y="26783"/>
                    <a:pt x="1" y="26921"/>
                    <a:pt x="1" y="27087"/>
                  </a:cubicBezTo>
                  <a:cubicBezTo>
                    <a:pt x="1" y="27274"/>
                    <a:pt x="153" y="27426"/>
                    <a:pt x="340" y="27426"/>
                  </a:cubicBezTo>
                  <a:cubicBezTo>
                    <a:pt x="525" y="27426"/>
                    <a:pt x="677" y="27274"/>
                    <a:pt x="677" y="27087"/>
                  </a:cubicBezTo>
                  <a:cubicBezTo>
                    <a:pt x="677" y="26921"/>
                    <a:pt x="556" y="26783"/>
                    <a:pt x="398" y="26755"/>
                  </a:cubicBezTo>
                  <a:lnTo>
                    <a:pt x="398" y="20442"/>
                  </a:lnTo>
                  <a:lnTo>
                    <a:pt x="1196" y="19639"/>
                  </a:lnTo>
                  <a:lnTo>
                    <a:pt x="1196" y="9475"/>
                  </a:lnTo>
                  <a:lnTo>
                    <a:pt x="4500" y="6159"/>
                  </a:lnTo>
                  <a:lnTo>
                    <a:pt x="4517" y="6143"/>
                  </a:lnTo>
                  <a:lnTo>
                    <a:pt x="4517" y="1"/>
                  </a:ln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7" name="Google Shape;4347;p42"/>
            <p:cNvSpPr/>
            <p:nvPr/>
          </p:nvSpPr>
          <p:spPr>
            <a:xfrm>
              <a:off x="2319325" y="978025"/>
              <a:ext cx="44250" cy="465925"/>
            </a:xfrm>
            <a:custGeom>
              <a:avLst/>
              <a:gdLst/>
              <a:ahLst/>
              <a:cxnLst/>
              <a:rect l="l" t="t" r="r" b="b"/>
              <a:pathLst>
                <a:path w="1770" h="18637" extrusionOk="0">
                  <a:moveTo>
                    <a:pt x="1430" y="18076"/>
                  </a:moveTo>
                  <a:cubicBezTo>
                    <a:pt x="1552" y="18076"/>
                    <a:pt x="1651" y="18176"/>
                    <a:pt x="1651" y="18297"/>
                  </a:cubicBezTo>
                  <a:cubicBezTo>
                    <a:pt x="1651" y="18419"/>
                    <a:pt x="1552" y="18518"/>
                    <a:pt x="1430" y="18518"/>
                  </a:cubicBezTo>
                  <a:cubicBezTo>
                    <a:pt x="1309" y="18518"/>
                    <a:pt x="1209" y="18419"/>
                    <a:pt x="1209" y="18297"/>
                  </a:cubicBezTo>
                  <a:cubicBezTo>
                    <a:pt x="1209" y="18176"/>
                    <a:pt x="1309" y="18076"/>
                    <a:pt x="1430" y="18076"/>
                  </a:cubicBezTo>
                  <a:close/>
                  <a:moveTo>
                    <a:pt x="0" y="1"/>
                  </a:moveTo>
                  <a:lnTo>
                    <a:pt x="0" y="9461"/>
                  </a:lnTo>
                  <a:lnTo>
                    <a:pt x="1372" y="10822"/>
                  </a:lnTo>
                  <a:lnTo>
                    <a:pt x="1372" y="17966"/>
                  </a:lnTo>
                  <a:cubicBezTo>
                    <a:pt x="1212" y="17993"/>
                    <a:pt x="1093" y="18131"/>
                    <a:pt x="1093" y="18297"/>
                  </a:cubicBezTo>
                  <a:cubicBezTo>
                    <a:pt x="1093" y="18485"/>
                    <a:pt x="1245" y="18637"/>
                    <a:pt x="1430" y="18637"/>
                  </a:cubicBezTo>
                  <a:cubicBezTo>
                    <a:pt x="1618" y="18637"/>
                    <a:pt x="1770" y="18485"/>
                    <a:pt x="1770" y="18297"/>
                  </a:cubicBezTo>
                  <a:cubicBezTo>
                    <a:pt x="1770" y="18131"/>
                    <a:pt x="1648" y="17993"/>
                    <a:pt x="1491" y="17966"/>
                  </a:cubicBezTo>
                  <a:lnTo>
                    <a:pt x="1491" y="10772"/>
                  </a:lnTo>
                  <a:lnTo>
                    <a:pt x="119" y="9411"/>
                  </a:lnTo>
                  <a:lnTo>
                    <a:pt x="119" y="1"/>
                  </a:ln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8" name="Google Shape;4348;p42"/>
            <p:cNvSpPr/>
            <p:nvPr/>
          </p:nvSpPr>
          <p:spPr>
            <a:xfrm>
              <a:off x="2383650" y="1447800"/>
              <a:ext cx="355075" cy="632575"/>
            </a:xfrm>
            <a:custGeom>
              <a:avLst/>
              <a:gdLst/>
              <a:ahLst/>
              <a:cxnLst/>
              <a:rect l="l" t="t" r="r" b="b"/>
              <a:pathLst>
                <a:path w="14203" h="25303" extrusionOk="0">
                  <a:moveTo>
                    <a:pt x="340" y="24743"/>
                  </a:moveTo>
                  <a:cubicBezTo>
                    <a:pt x="461" y="24743"/>
                    <a:pt x="558" y="24842"/>
                    <a:pt x="558" y="24963"/>
                  </a:cubicBezTo>
                  <a:cubicBezTo>
                    <a:pt x="558" y="25085"/>
                    <a:pt x="461" y="25184"/>
                    <a:pt x="340" y="25184"/>
                  </a:cubicBezTo>
                  <a:cubicBezTo>
                    <a:pt x="218" y="25184"/>
                    <a:pt x="119" y="25085"/>
                    <a:pt x="119" y="24963"/>
                  </a:cubicBezTo>
                  <a:cubicBezTo>
                    <a:pt x="119" y="24842"/>
                    <a:pt x="218" y="24743"/>
                    <a:pt x="340" y="24743"/>
                  </a:cubicBezTo>
                  <a:close/>
                  <a:moveTo>
                    <a:pt x="14120" y="0"/>
                  </a:moveTo>
                  <a:lnTo>
                    <a:pt x="5115" y="9046"/>
                  </a:lnTo>
                  <a:lnTo>
                    <a:pt x="5099" y="9063"/>
                  </a:lnTo>
                  <a:lnTo>
                    <a:pt x="5099" y="16044"/>
                  </a:lnTo>
                  <a:lnTo>
                    <a:pt x="1234" y="19926"/>
                  </a:lnTo>
                  <a:lnTo>
                    <a:pt x="1234" y="21275"/>
                  </a:lnTo>
                  <a:lnTo>
                    <a:pt x="279" y="22236"/>
                  </a:lnTo>
                  <a:lnTo>
                    <a:pt x="279" y="24632"/>
                  </a:lnTo>
                  <a:cubicBezTo>
                    <a:pt x="122" y="24660"/>
                    <a:pt x="0" y="24798"/>
                    <a:pt x="0" y="24963"/>
                  </a:cubicBezTo>
                  <a:cubicBezTo>
                    <a:pt x="0" y="25151"/>
                    <a:pt x="152" y="25303"/>
                    <a:pt x="337" y="25303"/>
                  </a:cubicBezTo>
                  <a:cubicBezTo>
                    <a:pt x="525" y="25303"/>
                    <a:pt x="676" y="25151"/>
                    <a:pt x="676" y="24963"/>
                  </a:cubicBezTo>
                  <a:cubicBezTo>
                    <a:pt x="676" y="24798"/>
                    <a:pt x="555" y="24660"/>
                    <a:pt x="398" y="24632"/>
                  </a:cubicBezTo>
                  <a:lnTo>
                    <a:pt x="398" y="22286"/>
                  </a:lnTo>
                  <a:lnTo>
                    <a:pt x="1353" y="21325"/>
                  </a:lnTo>
                  <a:lnTo>
                    <a:pt x="1353" y="19975"/>
                  </a:lnTo>
                  <a:lnTo>
                    <a:pt x="5215" y="16094"/>
                  </a:lnTo>
                  <a:lnTo>
                    <a:pt x="5215" y="9110"/>
                  </a:lnTo>
                  <a:lnTo>
                    <a:pt x="14203" y="83"/>
                  </a:lnTo>
                  <a:lnTo>
                    <a:pt x="14120" y="0"/>
                  </a:ln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9" name="Google Shape;4349;p42"/>
            <p:cNvSpPr/>
            <p:nvPr/>
          </p:nvSpPr>
          <p:spPr>
            <a:xfrm>
              <a:off x="2570600" y="2009975"/>
              <a:ext cx="134375" cy="180625"/>
            </a:xfrm>
            <a:custGeom>
              <a:avLst/>
              <a:gdLst/>
              <a:ahLst/>
              <a:cxnLst/>
              <a:rect l="l" t="t" r="r" b="b"/>
              <a:pathLst>
                <a:path w="5375" h="7225" extrusionOk="0">
                  <a:moveTo>
                    <a:pt x="340" y="6667"/>
                  </a:moveTo>
                  <a:cubicBezTo>
                    <a:pt x="461" y="6667"/>
                    <a:pt x="561" y="6766"/>
                    <a:pt x="561" y="6888"/>
                  </a:cubicBezTo>
                  <a:cubicBezTo>
                    <a:pt x="561" y="7009"/>
                    <a:pt x="461" y="7109"/>
                    <a:pt x="340" y="7109"/>
                  </a:cubicBezTo>
                  <a:cubicBezTo>
                    <a:pt x="218" y="7109"/>
                    <a:pt x="119" y="7009"/>
                    <a:pt x="119" y="6888"/>
                  </a:cubicBezTo>
                  <a:cubicBezTo>
                    <a:pt x="119" y="6766"/>
                    <a:pt x="218" y="6667"/>
                    <a:pt x="340" y="6667"/>
                  </a:cubicBezTo>
                  <a:close/>
                  <a:moveTo>
                    <a:pt x="5292" y="0"/>
                  </a:moveTo>
                  <a:lnTo>
                    <a:pt x="298" y="5033"/>
                  </a:lnTo>
                  <a:lnTo>
                    <a:pt x="282" y="5049"/>
                  </a:lnTo>
                  <a:lnTo>
                    <a:pt x="282" y="6554"/>
                  </a:lnTo>
                  <a:cubicBezTo>
                    <a:pt x="122" y="6581"/>
                    <a:pt x="0" y="6719"/>
                    <a:pt x="0" y="6888"/>
                  </a:cubicBezTo>
                  <a:cubicBezTo>
                    <a:pt x="0" y="7073"/>
                    <a:pt x="152" y="7224"/>
                    <a:pt x="340" y="7224"/>
                  </a:cubicBezTo>
                  <a:cubicBezTo>
                    <a:pt x="528" y="7224"/>
                    <a:pt x="679" y="7073"/>
                    <a:pt x="679" y="6888"/>
                  </a:cubicBezTo>
                  <a:cubicBezTo>
                    <a:pt x="679" y="6719"/>
                    <a:pt x="558" y="6581"/>
                    <a:pt x="398" y="6554"/>
                  </a:cubicBezTo>
                  <a:lnTo>
                    <a:pt x="398" y="5099"/>
                  </a:lnTo>
                  <a:lnTo>
                    <a:pt x="5375" y="83"/>
                  </a:lnTo>
                  <a:lnTo>
                    <a:pt x="5292" y="0"/>
                  </a:ln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0" name="Google Shape;4350;p42"/>
            <p:cNvSpPr/>
            <p:nvPr/>
          </p:nvSpPr>
          <p:spPr>
            <a:xfrm>
              <a:off x="2598200" y="2046475"/>
              <a:ext cx="106775" cy="190075"/>
            </a:xfrm>
            <a:custGeom>
              <a:avLst/>
              <a:gdLst/>
              <a:ahLst/>
              <a:cxnLst/>
              <a:rect l="l" t="t" r="r" b="b"/>
              <a:pathLst>
                <a:path w="4271" h="7603" extrusionOk="0">
                  <a:moveTo>
                    <a:pt x="340" y="7045"/>
                  </a:moveTo>
                  <a:cubicBezTo>
                    <a:pt x="461" y="7045"/>
                    <a:pt x="561" y="7145"/>
                    <a:pt x="561" y="7266"/>
                  </a:cubicBezTo>
                  <a:cubicBezTo>
                    <a:pt x="561" y="7388"/>
                    <a:pt x="461" y="7487"/>
                    <a:pt x="340" y="7487"/>
                  </a:cubicBezTo>
                  <a:cubicBezTo>
                    <a:pt x="219" y="7487"/>
                    <a:pt x="119" y="7388"/>
                    <a:pt x="119" y="7266"/>
                  </a:cubicBezTo>
                  <a:cubicBezTo>
                    <a:pt x="119" y="7145"/>
                    <a:pt x="219" y="7045"/>
                    <a:pt x="340" y="7045"/>
                  </a:cubicBezTo>
                  <a:close/>
                  <a:moveTo>
                    <a:pt x="4188" y="1"/>
                  </a:moveTo>
                  <a:lnTo>
                    <a:pt x="299" y="3920"/>
                  </a:lnTo>
                  <a:lnTo>
                    <a:pt x="279" y="3937"/>
                  </a:lnTo>
                  <a:lnTo>
                    <a:pt x="279" y="6932"/>
                  </a:lnTo>
                  <a:cubicBezTo>
                    <a:pt x="122" y="6960"/>
                    <a:pt x="0" y="7098"/>
                    <a:pt x="0" y="7266"/>
                  </a:cubicBezTo>
                  <a:cubicBezTo>
                    <a:pt x="0" y="7451"/>
                    <a:pt x="152" y="7603"/>
                    <a:pt x="340" y="7603"/>
                  </a:cubicBezTo>
                  <a:cubicBezTo>
                    <a:pt x="525" y="7603"/>
                    <a:pt x="677" y="7451"/>
                    <a:pt x="677" y="7266"/>
                  </a:cubicBezTo>
                  <a:cubicBezTo>
                    <a:pt x="677" y="7101"/>
                    <a:pt x="558" y="6963"/>
                    <a:pt x="398" y="6935"/>
                  </a:cubicBezTo>
                  <a:lnTo>
                    <a:pt x="398" y="3987"/>
                  </a:lnTo>
                  <a:lnTo>
                    <a:pt x="4271" y="83"/>
                  </a:lnTo>
                  <a:lnTo>
                    <a:pt x="4188" y="1"/>
                  </a:ln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1" name="Google Shape;4351;p42"/>
            <p:cNvSpPr/>
            <p:nvPr/>
          </p:nvSpPr>
          <p:spPr>
            <a:xfrm>
              <a:off x="2318275" y="2070425"/>
              <a:ext cx="36950" cy="307200"/>
            </a:xfrm>
            <a:custGeom>
              <a:avLst/>
              <a:gdLst/>
              <a:ahLst/>
              <a:cxnLst/>
              <a:rect l="l" t="t" r="r" b="b"/>
              <a:pathLst>
                <a:path w="1478" h="12288" extrusionOk="0">
                  <a:moveTo>
                    <a:pt x="1138" y="119"/>
                  </a:moveTo>
                  <a:cubicBezTo>
                    <a:pt x="1260" y="119"/>
                    <a:pt x="1359" y="219"/>
                    <a:pt x="1359" y="340"/>
                  </a:cubicBezTo>
                  <a:cubicBezTo>
                    <a:pt x="1359" y="461"/>
                    <a:pt x="1260" y="561"/>
                    <a:pt x="1138" y="561"/>
                  </a:cubicBezTo>
                  <a:cubicBezTo>
                    <a:pt x="1017" y="561"/>
                    <a:pt x="917" y="461"/>
                    <a:pt x="917" y="340"/>
                  </a:cubicBezTo>
                  <a:cubicBezTo>
                    <a:pt x="917" y="219"/>
                    <a:pt x="1017" y="119"/>
                    <a:pt x="1138" y="119"/>
                  </a:cubicBezTo>
                  <a:close/>
                  <a:moveTo>
                    <a:pt x="340" y="11727"/>
                  </a:moveTo>
                  <a:cubicBezTo>
                    <a:pt x="462" y="11727"/>
                    <a:pt x="561" y="11826"/>
                    <a:pt x="561" y="11948"/>
                  </a:cubicBezTo>
                  <a:cubicBezTo>
                    <a:pt x="561" y="12069"/>
                    <a:pt x="462" y="12169"/>
                    <a:pt x="340" y="12169"/>
                  </a:cubicBezTo>
                  <a:cubicBezTo>
                    <a:pt x="219" y="12169"/>
                    <a:pt x="120" y="12069"/>
                    <a:pt x="120" y="11948"/>
                  </a:cubicBezTo>
                  <a:cubicBezTo>
                    <a:pt x="120" y="11826"/>
                    <a:pt x="219" y="11727"/>
                    <a:pt x="340" y="11727"/>
                  </a:cubicBezTo>
                  <a:close/>
                  <a:moveTo>
                    <a:pt x="1138" y="0"/>
                  </a:moveTo>
                  <a:cubicBezTo>
                    <a:pt x="953" y="0"/>
                    <a:pt x="801" y="152"/>
                    <a:pt x="801" y="340"/>
                  </a:cubicBezTo>
                  <a:cubicBezTo>
                    <a:pt x="801" y="506"/>
                    <a:pt x="920" y="644"/>
                    <a:pt x="1080" y="671"/>
                  </a:cubicBezTo>
                  <a:lnTo>
                    <a:pt x="1080" y="2824"/>
                  </a:lnTo>
                  <a:lnTo>
                    <a:pt x="282" y="3628"/>
                  </a:lnTo>
                  <a:lnTo>
                    <a:pt x="282" y="11617"/>
                  </a:lnTo>
                  <a:cubicBezTo>
                    <a:pt x="122" y="11644"/>
                    <a:pt x="1" y="11782"/>
                    <a:pt x="1" y="11948"/>
                  </a:cubicBezTo>
                  <a:cubicBezTo>
                    <a:pt x="1" y="12136"/>
                    <a:pt x="153" y="12287"/>
                    <a:pt x="340" y="12287"/>
                  </a:cubicBezTo>
                  <a:cubicBezTo>
                    <a:pt x="528" y="12287"/>
                    <a:pt x="680" y="12136"/>
                    <a:pt x="680" y="11948"/>
                  </a:cubicBezTo>
                  <a:cubicBezTo>
                    <a:pt x="680" y="11782"/>
                    <a:pt x="558" y="11644"/>
                    <a:pt x="398" y="11617"/>
                  </a:cubicBezTo>
                  <a:lnTo>
                    <a:pt x="398" y="3675"/>
                  </a:lnTo>
                  <a:lnTo>
                    <a:pt x="1199" y="2874"/>
                  </a:lnTo>
                  <a:lnTo>
                    <a:pt x="1199" y="671"/>
                  </a:lnTo>
                  <a:cubicBezTo>
                    <a:pt x="1356" y="644"/>
                    <a:pt x="1478" y="506"/>
                    <a:pt x="1478" y="340"/>
                  </a:cubicBezTo>
                  <a:cubicBezTo>
                    <a:pt x="1478" y="152"/>
                    <a:pt x="1326" y="0"/>
                    <a:pt x="1138" y="0"/>
                  </a:cubicBez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2" name="Google Shape;4352;p42"/>
            <p:cNvSpPr/>
            <p:nvPr/>
          </p:nvSpPr>
          <p:spPr>
            <a:xfrm>
              <a:off x="2056800" y="1031225"/>
              <a:ext cx="185725" cy="1020175"/>
            </a:xfrm>
            <a:custGeom>
              <a:avLst/>
              <a:gdLst/>
              <a:ahLst/>
              <a:cxnLst/>
              <a:rect l="l" t="t" r="r" b="b"/>
              <a:pathLst>
                <a:path w="7429" h="40807" extrusionOk="0">
                  <a:moveTo>
                    <a:pt x="3641" y="120"/>
                  </a:moveTo>
                  <a:cubicBezTo>
                    <a:pt x="3763" y="120"/>
                    <a:pt x="3862" y="219"/>
                    <a:pt x="3862" y="340"/>
                  </a:cubicBezTo>
                  <a:cubicBezTo>
                    <a:pt x="3862" y="459"/>
                    <a:pt x="3763" y="559"/>
                    <a:pt x="3641" y="559"/>
                  </a:cubicBezTo>
                  <a:cubicBezTo>
                    <a:pt x="3520" y="559"/>
                    <a:pt x="3421" y="459"/>
                    <a:pt x="3421" y="340"/>
                  </a:cubicBezTo>
                  <a:cubicBezTo>
                    <a:pt x="3421" y="219"/>
                    <a:pt x="3520" y="120"/>
                    <a:pt x="3641" y="120"/>
                  </a:cubicBezTo>
                  <a:close/>
                  <a:moveTo>
                    <a:pt x="3641" y="1"/>
                  </a:moveTo>
                  <a:cubicBezTo>
                    <a:pt x="3457" y="1"/>
                    <a:pt x="3305" y="153"/>
                    <a:pt x="3305" y="340"/>
                  </a:cubicBezTo>
                  <a:cubicBezTo>
                    <a:pt x="3305" y="412"/>
                    <a:pt x="3327" y="478"/>
                    <a:pt x="3365" y="534"/>
                  </a:cubicBezTo>
                  <a:lnTo>
                    <a:pt x="0" y="3904"/>
                  </a:lnTo>
                  <a:lnTo>
                    <a:pt x="0" y="22284"/>
                  </a:lnTo>
                  <a:lnTo>
                    <a:pt x="1372" y="23645"/>
                  </a:lnTo>
                  <a:lnTo>
                    <a:pt x="1372" y="25930"/>
                  </a:lnTo>
                  <a:lnTo>
                    <a:pt x="7310" y="31860"/>
                  </a:lnTo>
                  <a:lnTo>
                    <a:pt x="7310" y="40807"/>
                  </a:lnTo>
                  <a:lnTo>
                    <a:pt x="7429" y="40807"/>
                  </a:lnTo>
                  <a:lnTo>
                    <a:pt x="7429" y="31810"/>
                  </a:lnTo>
                  <a:lnTo>
                    <a:pt x="1491" y="25883"/>
                  </a:lnTo>
                  <a:lnTo>
                    <a:pt x="1491" y="23595"/>
                  </a:lnTo>
                  <a:lnTo>
                    <a:pt x="119" y="22234"/>
                  </a:lnTo>
                  <a:lnTo>
                    <a:pt x="119" y="3954"/>
                  </a:lnTo>
                  <a:lnTo>
                    <a:pt x="3448" y="616"/>
                  </a:lnTo>
                  <a:cubicBezTo>
                    <a:pt x="3503" y="655"/>
                    <a:pt x="3570" y="677"/>
                    <a:pt x="3641" y="677"/>
                  </a:cubicBezTo>
                  <a:cubicBezTo>
                    <a:pt x="3829" y="677"/>
                    <a:pt x="3981" y="525"/>
                    <a:pt x="3981" y="340"/>
                  </a:cubicBezTo>
                  <a:cubicBezTo>
                    <a:pt x="3981" y="153"/>
                    <a:pt x="3829" y="1"/>
                    <a:pt x="3641" y="1"/>
                  </a:cubicBez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3" name="Google Shape;4353;p42"/>
            <p:cNvSpPr/>
            <p:nvPr/>
          </p:nvSpPr>
          <p:spPr>
            <a:xfrm>
              <a:off x="2103525" y="1076775"/>
              <a:ext cx="86150" cy="631775"/>
            </a:xfrm>
            <a:custGeom>
              <a:avLst/>
              <a:gdLst/>
              <a:ahLst/>
              <a:cxnLst/>
              <a:rect l="l" t="t" r="r" b="b"/>
              <a:pathLst>
                <a:path w="3446" h="25271" extrusionOk="0">
                  <a:moveTo>
                    <a:pt x="3106" y="24713"/>
                  </a:moveTo>
                  <a:cubicBezTo>
                    <a:pt x="3230" y="24713"/>
                    <a:pt x="3327" y="24809"/>
                    <a:pt x="3327" y="24934"/>
                  </a:cubicBezTo>
                  <a:cubicBezTo>
                    <a:pt x="3327" y="25055"/>
                    <a:pt x="3227" y="25154"/>
                    <a:pt x="3106" y="25154"/>
                  </a:cubicBezTo>
                  <a:cubicBezTo>
                    <a:pt x="2984" y="25154"/>
                    <a:pt x="2888" y="25055"/>
                    <a:pt x="2888" y="24934"/>
                  </a:cubicBezTo>
                  <a:cubicBezTo>
                    <a:pt x="2888" y="24812"/>
                    <a:pt x="2984" y="24713"/>
                    <a:pt x="3106" y="24713"/>
                  </a:cubicBezTo>
                  <a:close/>
                  <a:moveTo>
                    <a:pt x="2667" y="1"/>
                  </a:moveTo>
                  <a:lnTo>
                    <a:pt x="0" y="2673"/>
                  </a:lnTo>
                  <a:lnTo>
                    <a:pt x="0" y="19871"/>
                  </a:lnTo>
                  <a:lnTo>
                    <a:pt x="1408" y="21268"/>
                  </a:lnTo>
                  <a:lnTo>
                    <a:pt x="2289" y="21268"/>
                  </a:lnTo>
                  <a:lnTo>
                    <a:pt x="3048" y="22021"/>
                  </a:lnTo>
                  <a:lnTo>
                    <a:pt x="3048" y="24600"/>
                  </a:lnTo>
                  <a:cubicBezTo>
                    <a:pt x="2890" y="24627"/>
                    <a:pt x="2769" y="24765"/>
                    <a:pt x="2769" y="24934"/>
                  </a:cubicBezTo>
                  <a:cubicBezTo>
                    <a:pt x="2769" y="25119"/>
                    <a:pt x="2921" y="25270"/>
                    <a:pt x="3106" y="25270"/>
                  </a:cubicBezTo>
                  <a:cubicBezTo>
                    <a:pt x="3293" y="25270"/>
                    <a:pt x="3445" y="25119"/>
                    <a:pt x="3445" y="24934"/>
                  </a:cubicBezTo>
                  <a:cubicBezTo>
                    <a:pt x="3445" y="24765"/>
                    <a:pt x="3324" y="24627"/>
                    <a:pt x="3167" y="24600"/>
                  </a:cubicBezTo>
                  <a:lnTo>
                    <a:pt x="3167" y="21972"/>
                  </a:lnTo>
                  <a:lnTo>
                    <a:pt x="2338" y="21149"/>
                  </a:lnTo>
                  <a:lnTo>
                    <a:pt x="1455" y="21149"/>
                  </a:lnTo>
                  <a:lnTo>
                    <a:pt x="119" y="19821"/>
                  </a:lnTo>
                  <a:lnTo>
                    <a:pt x="119" y="2720"/>
                  </a:lnTo>
                  <a:lnTo>
                    <a:pt x="2750" y="84"/>
                  </a:lnTo>
                  <a:lnTo>
                    <a:pt x="2667" y="1"/>
                  </a:ln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4" name="Google Shape;4354;p42"/>
            <p:cNvSpPr/>
            <p:nvPr/>
          </p:nvSpPr>
          <p:spPr>
            <a:xfrm>
              <a:off x="2292900" y="1580575"/>
              <a:ext cx="17000" cy="16925"/>
            </a:xfrm>
            <a:custGeom>
              <a:avLst/>
              <a:gdLst/>
              <a:ahLst/>
              <a:cxnLst/>
              <a:rect l="l" t="t" r="r" b="b"/>
              <a:pathLst>
                <a:path w="680" h="677" extrusionOk="0">
                  <a:moveTo>
                    <a:pt x="340" y="119"/>
                  </a:moveTo>
                  <a:cubicBezTo>
                    <a:pt x="461" y="119"/>
                    <a:pt x="560" y="219"/>
                    <a:pt x="560" y="340"/>
                  </a:cubicBezTo>
                  <a:cubicBezTo>
                    <a:pt x="560" y="461"/>
                    <a:pt x="461" y="561"/>
                    <a:pt x="340" y="561"/>
                  </a:cubicBezTo>
                  <a:cubicBezTo>
                    <a:pt x="218" y="561"/>
                    <a:pt x="119" y="461"/>
                    <a:pt x="119" y="340"/>
                  </a:cubicBezTo>
                  <a:cubicBezTo>
                    <a:pt x="119" y="219"/>
                    <a:pt x="218" y="119"/>
                    <a:pt x="340" y="119"/>
                  </a:cubicBezTo>
                  <a:close/>
                  <a:moveTo>
                    <a:pt x="340" y="0"/>
                  </a:moveTo>
                  <a:cubicBezTo>
                    <a:pt x="152" y="0"/>
                    <a:pt x="0" y="152"/>
                    <a:pt x="0" y="340"/>
                  </a:cubicBezTo>
                  <a:cubicBezTo>
                    <a:pt x="0" y="525"/>
                    <a:pt x="152" y="677"/>
                    <a:pt x="340" y="677"/>
                  </a:cubicBezTo>
                  <a:cubicBezTo>
                    <a:pt x="527" y="677"/>
                    <a:pt x="679" y="525"/>
                    <a:pt x="679" y="340"/>
                  </a:cubicBezTo>
                  <a:cubicBezTo>
                    <a:pt x="679" y="152"/>
                    <a:pt x="527" y="0"/>
                    <a:pt x="340" y="0"/>
                  </a:cubicBez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5" name="Google Shape;4355;p42"/>
            <p:cNvSpPr/>
            <p:nvPr/>
          </p:nvSpPr>
          <p:spPr>
            <a:xfrm>
              <a:off x="2080200" y="971125"/>
              <a:ext cx="169300" cy="833775"/>
            </a:xfrm>
            <a:custGeom>
              <a:avLst/>
              <a:gdLst/>
              <a:ahLst/>
              <a:cxnLst/>
              <a:rect l="l" t="t" r="r" b="b"/>
              <a:pathLst>
                <a:path w="6772" h="33351" extrusionOk="0">
                  <a:moveTo>
                    <a:pt x="6435" y="32792"/>
                  </a:moveTo>
                  <a:cubicBezTo>
                    <a:pt x="6556" y="32792"/>
                    <a:pt x="6656" y="32889"/>
                    <a:pt x="6656" y="33013"/>
                  </a:cubicBezTo>
                  <a:cubicBezTo>
                    <a:pt x="6656" y="33135"/>
                    <a:pt x="6556" y="33231"/>
                    <a:pt x="6435" y="33231"/>
                  </a:cubicBezTo>
                  <a:cubicBezTo>
                    <a:pt x="6313" y="33231"/>
                    <a:pt x="6214" y="33135"/>
                    <a:pt x="6214" y="33013"/>
                  </a:cubicBezTo>
                  <a:cubicBezTo>
                    <a:pt x="6214" y="32889"/>
                    <a:pt x="6313" y="32792"/>
                    <a:pt x="6435" y="32792"/>
                  </a:cubicBezTo>
                  <a:close/>
                  <a:moveTo>
                    <a:pt x="3583" y="1"/>
                  </a:moveTo>
                  <a:lnTo>
                    <a:pt x="3583" y="3012"/>
                  </a:lnTo>
                  <a:lnTo>
                    <a:pt x="0" y="6604"/>
                  </a:lnTo>
                  <a:lnTo>
                    <a:pt x="0" y="24392"/>
                  </a:lnTo>
                  <a:lnTo>
                    <a:pt x="1372" y="25753"/>
                  </a:lnTo>
                  <a:lnTo>
                    <a:pt x="1372" y="28042"/>
                  </a:lnTo>
                  <a:lnTo>
                    <a:pt x="6156" y="32817"/>
                  </a:lnTo>
                  <a:cubicBezTo>
                    <a:pt x="6117" y="32872"/>
                    <a:pt x="6095" y="32939"/>
                    <a:pt x="6095" y="33011"/>
                  </a:cubicBezTo>
                  <a:cubicBezTo>
                    <a:pt x="6095" y="33198"/>
                    <a:pt x="6247" y="33350"/>
                    <a:pt x="6435" y="33350"/>
                  </a:cubicBezTo>
                  <a:cubicBezTo>
                    <a:pt x="6620" y="33350"/>
                    <a:pt x="6772" y="33198"/>
                    <a:pt x="6772" y="33011"/>
                  </a:cubicBezTo>
                  <a:cubicBezTo>
                    <a:pt x="6772" y="32826"/>
                    <a:pt x="6620" y="32674"/>
                    <a:pt x="6435" y="32674"/>
                  </a:cubicBezTo>
                  <a:cubicBezTo>
                    <a:pt x="6363" y="32674"/>
                    <a:pt x="6294" y="32696"/>
                    <a:pt x="6239" y="32734"/>
                  </a:cubicBezTo>
                  <a:lnTo>
                    <a:pt x="1488" y="27992"/>
                  </a:lnTo>
                  <a:lnTo>
                    <a:pt x="1488" y="25703"/>
                  </a:lnTo>
                  <a:lnTo>
                    <a:pt x="116" y="24343"/>
                  </a:lnTo>
                  <a:lnTo>
                    <a:pt x="116" y="6653"/>
                  </a:lnTo>
                  <a:lnTo>
                    <a:pt x="3699" y="3062"/>
                  </a:lnTo>
                  <a:lnTo>
                    <a:pt x="3699" y="1"/>
                  </a:ln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6" name="Google Shape;4356;p42"/>
            <p:cNvSpPr/>
            <p:nvPr/>
          </p:nvSpPr>
          <p:spPr>
            <a:xfrm>
              <a:off x="1955975" y="993200"/>
              <a:ext cx="192700" cy="1086025"/>
            </a:xfrm>
            <a:custGeom>
              <a:avLst/>
              <a:gdLst/>
              <a:ahLst/>
              <a:cxnLst/>
              <a:rect l="l" t="t" r="r" b="b"/>
              <a:pathLst>
                <a:path w="7708" h="43441" extrusionOk="0">
                  <a:moveTo>
                    <a:pt x="7368" y="42880"/>
                  </a:moveTo>
                  <a:cubicBezTo>
                    <a:pt x="7490" y="42880"/>
                    <a:pt x="7589" y="42979"/>
                    <a:pt x="7589" y="43100"/>
                  </a:cubicBezTo>
                  <a:cubicBezTo>
                    <a:pt x="7589" y="43222"/>
                    <a:pt x="7490" y="43321"/>
                    <a:pt x="7368" y="43321"/>
                  </a:cubicBezTo>
                  <a:cubicBezTo>
                    <a:pt x="7247" y="43321"/>
                    <a:pt x="7147" y="43222"/>
                    <a:pt x="7147" y="43100"/>
                  </a:cubicBezTo>
                  <a:cubicBezTo>
                    <a:pt x="7147" y="42979"/>
                    <a:pt x="7247" y="42880"/>
                    <a:pt x="7368" y="42880"/>
                  </a:cubicBezTo>
                  <a:close/>
                  <a:moveTo>
                    <a:pt x="1149" y="1"/>
                  </a:moveTo>
                  <a:lnTo>
                    <a:pt x="1149" y="4365"/>
                  </a:lnTo>
                  <a:lnTo>
                    <a:pt x="0" y="5519"/>
                  </a:lnTo>
                  <a:lnTo>
                    <a:pt x="0" y="25074"/>
                  </a:lnTo>
                  <a:lnTo>
                    <a:pt x="1372" y="26438"/>
                  </a:lnTo>
                  <a:lnTo>
                    <a:pt x="1372" y="28724"/>
                  </a:lnTo>
                  <a:lnTo>
                    <a:pt x="7310" y="34653"/>
                  </a:lnTo>
                  <a:lnTo>
                    <a:pt x="7310" y="42769"/>
                  </a:lnTo>
                  <a:cubicBezTo>
                    <a:pt x="7150" y="42797"/>
                    <a:pt x="7031" y="42935"/>
                    <a:pt x="7031" y="43100"/>
                  </a:cubicBezTo>
                  <a:cubicBezTo>
                    <a:pt x="7031" y="43288"/>
                    <a:pt x="7183" y="43440"/>
                    <a:pt x="7368" y="43440"/>
                  </a:cubicBezTo>
                  <a:cubicBezTo>
                    <a:pt x="7556" y="43440"/>
                    <a:pt x="7708" y="43288"/>
                    <a:pt x="7708" y="43100"/>
                  </a:cubicBezTo>
                  <a:cubicBezTo>
                    <a:pt x="7708" y="42935"/>
                    <a:pt x="7586" y="42797"/>
                    <a:pt x="7429" y="42769"/>
                  </a:cubicBezTo>
                  <a:lnTo>
                    <a:pt x="7429" y="34604"/>
                  </a:lnTo>
                  <a:lnTo>
                    <a:pt x="1488" y="28674"/>
                  </a:lnTo>
                  <a:lnTo>
                    <a:pt x="1488" y="26388"/>
                  </a:lnTo>
                  <a:lnTo>
                    <a:pt x="116" y="25025"/>
                  </a:lnTo>
                  <a:lnTo>
                    <a:pt x="116" y="5569"/>
                  </a:lnTo>
                  <a:lnTo>
                    <a:pt x="1265" y="4412"/>
                  </a:lnTo>
                  <a:lnTo>
                    <a:pt x="1265" y="1"/>
                  </a:ln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7" name="Google Shape;4357;p42"/>
            <p:cNvSpPr/>
            <p:nvPr/>
          </p:nvSpPr>
          <p:spPr>
            <a:xfrm>
              <a:off x="1979300" y="985825"/>
              <a:ext cx="192700" cy="1116500"/>
            </a:xfrm>
            <a:custGeom>
              <a:avLst/>
              <a:gdLst/>
              <a:ahLst/>
              <a:cxnLst/>
              <a:rect l="l" t="t" r="r" b="b"/>
              <a:pathLst>
                <a:path w="7708" h="44660" extrusionOk="0">
                  <a:moveTo>
                    <a:pt x="7371" y="44102"/>
                  </a:moveTo>
                  <a:cubicBezTo>
                    <a:pt x="7492" y="44102"/>
                    <a:pt x="7592" y="44202"/>
                    <a:pt x="7592" y="44323"/>
                  </a:cubicBezTo>
                  <a:cubicBezTo>
                    <a:pt x="7592" y="44444"/>
                    <a:pt x="7492" y="44544"/>
                    <a:pt x="7371" y="44544"/>
                  </a:cubicBezTo>
                  <a:cubicBezTo>
                    <a:pt x="7249" y="44544"/>
                    <a:pt x="7150" y="44444"/>
                    <a:pt x="7150" y="44323"/>
                  </a:cubicBezTo>
                  <a:cubicBezTo>
                    <a:pt x="7150" y="44202"/>
                    <a:pt x="7249" y="44102"/>
                    <a:pt x="7371" y="44102"/>
                  </a:cubicBezTo>
                  <a:close/>
                  <a:moveTo>
                    <a:pt x="1149" y="0"/>
                  </a:moveTo>
                  <a:lnTo>
                    <a:pt x="1149" y="4953"/>
                  </a:lnTo>
                  <a:lnTo>
                    <a:pt x="0" y="6109"/>
                  </a:lnTo>
                  <a:lnTo>
                    <a:pt x="0" y="25077"/>
                  </a:lnTo>
                  <a:lnTo>
                    <a:pt x="1372" y="26438"/>
                  </a:lnTo>
                  <a:lnTo>
                    <a:pt x="1372" y="28723"/>
                  </a:lnTo>
                  <a:lnTo>
                    <a:pt x="7310" y="34653"/>
                  </a:lnTo>
                  <a:lnTo>
                    <a:pt x="7310" y="43989"/>
                  </a:lnTo>
                  <a:cubicBezTo>
                    <a:pt x="7153" y="44019"/>
                    <a:pt x="7031" y="44157"/>
                    <a:pt x="7031" y="44323"/>
                  </a:cubicBezTo>
                  <a:cubicBezTo>
                    <a:pt x="7031" y="44511"/>
                    <a:pt x="7183" y="44660"/>
                    <a:pt x="7371" y="44660"/>
                  </a:cubicBezTo>
                  <a:cubicBezTo>
                    <a:pt x="7556" y="44660"/>
                    <a:pt x="7708" y="44508"/>
                    <a:pt x="7708" y="44323"/>
                  </a:cubicBezTo>
                  <a:cubicBezTo>
                    <a:pt x="7708" y="44157"/>
                    <a:pt x="7586" y="44019"/>
                    <a:pt x="7429" y="43989"/>
                  </a:cubicBezTo>
                  <a:lnTo>
                    <a:pt x="7429" y="34603"/>
                  </a:lnTo>
                  <a:lnTo>
                    <a:pt x="1491" y="28677"/>
                  </a:lnTo>
                  <a:lnTo>
                    <a:pt x="1491" y="26388"/>
                  </a:lnTo>
                  <a:lnTo>
                    <a:pt x="119" y="25027"/>
                  </a:lnTo>
                  <a:lnTo>
                    <a:pt x="119" y="6159"/>
                  </a:lnTo>
                  <a:lnTo>
                    <a:pt x="1267" y="5003"/>
                  </a:lnTo>
                  <a:lnTo>
                    <a:pt x="1267" y="0"/>
                  </a:ln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8" name="Google Shape;4358;p42"/>
            <p:cNvSpPr/>
            <p:nvPr/>
          </p:nvSpPr>
          <p:spPr>
            <a:xfrm>
              <a:off x="2002700" y="978500"/>
              <a:ext cx="185725" cy="1052000"/>
            </a:xfrm>
            <a:custGeom>
              <a:avLst/>
              <a:gdLst/>
              <a:ahLst/>
              <a:cxnLst/>
              <a:rect l="l" t="t" r="r" b="b"/>
              <a:pathLst>
                <a:path w="7429" h="42080" extrusionOk="0">
                  <a:moveTo>
                    <a:pt x="1146" y="1"/>
                  </a:moveTo>
                  <a:lnTo>
                    <a:pt x="1146" y="5541"/>
                  </a:lnTo>
                  <a:lnTo>
                    <a:pt x="0" y="6698"/>
                  </a:lnTo>
                  <a:lnTo>
                    <a:pt x="0" y="25074"/>
                  </a:lnTo>
                  <a:lnTo>
                    <a:pt x="1372" y="26435"/>
                  </a:lnTo>
                  <a:lnTo>
                    <a:pt x="1372" y="28724"/>
                  </a:lnTo>
                  <a:lnTo>
                    <a:pt x="7310" y="34651"/>
                  </a:lnTo>
                  <a:lnTo>
                    <a:pt x="7310" y="42079"/>
                  </a:lnTo>
                  <a:lnTo>
                    <a:pt x="7429" y="42079"/>
                  </a:lnTo>
                  <a:lnTo>
                    <a:pt x="7429" y="34604"/>
                  </a:lnTo>
                  <a:lnTo>
                    <a:pt x="1488" y="28674"/>
                  </a:lnTo>
                  <a:lnTo>
                    <a:pt x="1488" y="26386"/>
                  </a:lnTo>
                  <a:lnTo>
                    <a:pt x="116" y="25025"/>
                  </a:lnTo>
                  <a:lnTo>
                    <a:pt x="116" y="6745"/>
                  </a:lnTo>
                  <a:lnTo>
                    <a:pt x="1264" y="5591"/>
                  </a:lnTo>
                  <a:lnTo>
                    <a:pt x="1264" y="1"/>
                  </a:ln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9" name="Google Shape;4359;p42"/>
            <p:cNvSpPr/>
            <p:nvPr/>
          </p:nvSpPr>
          <p:spPr>
            <a:xfrm>
              <a:off x="2314900" y="1643925"/>
              <a:ext cx="69600" cy="213900"/>
            </a:xfrm>
            <a:custGeom>
              <a:avLst/>
              <a:gdLst/>
              <a:ahLst/>
              <a:cxnLst/>
              <a:rect l="l" t="t" r="r" b="b"/>
              <a:pathLst>
                <a:path w="2784" h="8556" extrusionOk="0">
                  <a:moveTo>
                    <a:pt x="340" y="7998"/>
                  </a:moveTo>
                  <a:cubicBezTo>
                    <a:pt x="462" y="7998"/>
                    <a:pt x="561" y="8097"/>
                    <a:pt x="561" y="8219"/>
                  </a:cubicBezTo>
                  <a:cubicBezTo>
                    <a:pt x="561" y="8340"/>
                    <a:pt x="462" y="8439"/>
                    <a:pt x="340" y="8439"/>
                  </a:cubicBezTo>
                  <a:cubicBezTo>
                    <a:pt x="219" y="8439"/>
                    <a:pt x="119" y="8340"/>
                    <a:pt x="119" y="8219"/>
                  </a:cubicBezTo>
                  <a:cubicBezTo>
                    <a:pt x="119" y="8097"/>
                    <a:pt x="219" y="7998"/>
                    <a:pt x="340" y="7998"/>
                  </a:cubicBezTo>
                  <a:close/>
                  <a:moveTo>
                    <a:pt x="2667" y="1"/>
                  </a:moveTo>
                  <a:lnTo>
                    <a:pt x="2667" y="5798"/>
                  </a:lnTo>
                  <a:lnTo>
                    <a:pt x="533" y="7940"/>
                  </a:lnTo>
                  <a:cubicBezTo>
                    <a:pt x="478" y="7901"/>
                    <a:pt x="412" y="7879"/>
                    <a:pt x="340" y="7879"/>
                  </a:cubicBezTo>
                  <a:cubicBezTo>
                    <a:pt x="152" y="7879"/>
                    <a:pt x="1" y="8031"/>
                    <a:pt x="1" y="8219"/>
                  </a:cubicBezTo>
                  <a:cubicBezTo>
                    <a:pt x="1" y="8404"/>
                    <a:pt x="152" y="8555"/>
                    <a:pt x="340" y="8555"/>
                  </a:cubicBezTo>
                  <a:cubicBezTo>
                    <a:pt x="525" y="8555"/>
                    <a:pt x="677" y="8404"/>
                    <a:pt x="677" y="8219"/>
                  </a:cubicBezTo>
                  <a:cubicBezTo>
                    <a:pt x="677" y="8147"/>
                    <a:pt x="655" y="8078"/>
                    <a:pt x="616" y="8023"/>
                  </a:cubicBezTo>
                  <a:lnTo>
                    <a:pt x="2783" y="5847"/>
                  </a:lnTo>
                  <a:lnTo>
                    <a:pt x="2783" y="1"/>
                  </a:ln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0" name="Google Shape;4360;p42"/>
            <p:cNvSpPr/>
            <p:nvPr/>
          </p:nvSpPr>
          <p:spPr>
            <a:xfrm>
              <a:off x="2219175" y="942900"/>
              <a:ext cx="620600" cy="657500"/>
            </a:xfrm>
            <a:custGeom>
              <a:avLst/>
              <a:gdLst/>
              <a:ahLst/>
              <a:cxnLst/>
              <a:rect l="l" t="t" r="r" b="b"/>
              <a:pathLst>
                <a:path w="24824" h="26300" extrusionOk="0">
                  <a:moveTo>
                    <a:pt x="20017" y="0"/>
                  </a:moveTo>
                  <a:lnTo>
                    <a:pt x="19686" y="337"/>
                  </a:lnTo>
                  <a:lnTo>
                    <a:pt x="24354" y="4969"/>
                  </a:lnTo>
                  <a:lnTo>
                    <a:pt x="24354" y="13033"/>
                  </a:lnTo>
                  <a:lnTo>
                    <a:pt x="19965" y="17452"/>
                  </a:lnTo>
                  <a:lnTo>
                    <a:pt x="18068" y="17452"/>
                  </a:lnTo>
                  <a:lnTo>
                    <a:pt x="9756" y="25828"/>
                  </a:lnTo>
                  <a:lnTo>
                    <a:pt x="7976" y="25828"/>
                  </a:lnTo>
                  <a:lnTo>
                    <a:pt x="6910" y="24770"/>
                  </a:lnTo>
                  <a:lnTo>
                    <a:pt x="6910" y="24053"/>
                  </a:lnTo>
                  <a:lnTo>
                    <a:pt x="785" y="17974"/>
                  </a:lnTo>
                  <a:cubicBezTo>
                    <a:pt x="788" y="17955"/>
                    <a:pt x="790" y="17938"/>
                    <a:pt x="790" y="17919"/>
                  </a:cubicBezTo>
                  <a:cubicBezTo>
                    <a:pt x="790" y="17701"/>
                    <a:pt x="614" y="17521"/>
                    <a:pt x="396" y="17521"/>
                  </a:cubicBezTo>
                  <a:cubicBezTo>
                    <a:pt x="177" y="17521"/>
                    <a:pt x="1" y="17701"/>
                    <a:pt x="1" y="17919"/>
                  </a:cubicBezTo>
                  <a:cubicBezTo>
                    <a:pt x="1" y="18137"/>
                    <a:pt x="177" y="18314"/>
                    <a:pt x="396" y="18314"/>
                  </a:cubicBezTo>
                  <a:cubicBezTo>
                    <a:pt x="415" y="18314"/>
                    <a:pt x="434" y="18311"/>
                    <a:pt x="454" y="18308"/>
                  </a:cubicBezTo>
                  <a:lnTo>
                    <a:pt x="6438" y="24249"/>
                  </a:lnTo>
                  <a:lnTo>
                    <a:pt x="6438" y="24966"/>
                  </a:lnTo>
                  <a:lnTo>
                    <a:pt x="7780" y="26300"/>
                  </a:lnTo>
                  <a:lnTo>
                    <a:pt x="9952" y="26300"/>
                  </a:lnTo>
                  <a:lnTo>
                    <a:pt x="18264" y="17924"/>
                  </a:lnTo>
                  <a:lnTo>
                    <a:pt x="20161" y="17924"/>
                  </a:lnTo>
                  <a:lnTo>
                    <a:pt x="24823" y="13226"/>
                  </a:lnTo>
                  <a:lnTo>
                    <a:pt x="24823" y="4773"/>
                  </a:lnTo>
                  <a:lnTo>
                    <a:pt x="20017" y="0"/>
                  </a:ln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1" name="Google Shape;4361;p42"/>
            <p:cNvSpPr/>
            <p:nvPr/>
          </p:nvSpPr>
          <p:spPr>
            <a:xfrm>
              <a:off x="2314900" y="1643925"/>
              <a:ext cx="46275" cy="185800"/>
            </a:xfrm>
            <a:custGeom>
              <a:avLst/>
              <a:gdLst/>
              <a:ahLst/>
              <a:cxnLst/>
              <a:rect l="l" t="t" r="r" b="b"/>
              <a:pathLst>
                <a:path w="1851" h="7432" extrusionOk="0">
                  <a:moveTo>
                    <a:pt x="340" y="6874"/>
                  </a:moveTo>
                  <a:cubicBezTo>
                    <a:pt x="462" y="6874"/>
                    <a:pt x="561" y="6974"/>
                    <a:pt x="561" y="7095"/>
                  </a:cubicBezTo>
                  <a:cubicBezTo>
                    <a:pt x="561" y="7217"/>
                    <a:pt x="462" y="7316"/>
                    <a:pt x="340" y="7316"/>
                  </a:cubicBezTo>
                  <a:cubicBezTo>
                    <a:pt x="219" y="7316"/>
                    <a:pt x="119" y="7217"/>
                    <a:pt x="119" y="7095"/>
                  </a:cubicBezTo>
                  <a:cubicBezTo>
                    <a:pt x="119" y="6974"/>
                    <a:pt x="219" y="6874"/>
                    <a:pt x="340" y="6874"/>
                  </a:cubicBezTo>
                  <a:close/>
                  <a:moveTo>
                    <a:pt x="1731" y="1"/>
                  </a:moveTo>
                  <a:lnTo>
                    <a:pt x="1731" y="5505"/>
                  </a:lnTo>
                  <a:lnTo>
                    <a:pt x="522" y="6811"/>
                  </a:lnTo>
                  <a:cubicBezTo>
                    <a:pt x="470" y="6775"/>
                    <a:pt x="406" y="6756"/>
                    <a:pt x="340" y="6756"/>
                  </a:cubicBezTo>
                  <a:cubicBezTo>
                    <a:pt x="152" y="6756"/>
                    <a:pt x="1" y="6907"/>
                    <a:pt x="1" y="7095"/>
                  </a:cubicBezTo>
                  <a:cubicBezTo>
                    <a:pt x="1" y="7280"/>
                    <a:pt x="152" y="7432"/>
                    <a:pt x="340" y="7432"/>
                  </a:cubicBezTo>
                  <a:cubicBezTo>
                    <a:pt x="525" y="7432"/>
                    <a:pt x="677" y="7280"/>
                    <a:pt x="677" y="7095"/>
                  </a:cubicBezTo>
                  <a:cubicBezTo>
                    <a:pt x="677" y="7018"/>
                    <a:pt x="652" y="6949"/>
                    <a:pt x="608" y="6891"/>
                  </a:cubicBezTo>
                  <a:lnTo>
                    <a:pt x="1850" y="5552"/>
                  </a:lnTo>
                  <a:lnTo>
                    <a:pt x="1850" y="1"/>
                  </a:ln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2" name="Google Shape;4362;p42"/>
            <p:cNvSpPr/>
            <p:nvPr/>
          </p:nvSpPr>
          <p:spPr>
            <a:xfrm>
              <a:off x="1462050" y="1917500"/>
              <a:ext cx="120650" cy="192425"/>
            </a:xfrm>
            <a:custGeom>
              <a:avLst/>
              <a:gdLst/>
              <a:ahLst/>
              <a:cxnLst/>
              <a:rect l="l" t="t" r="r" b="b"/>
              <a:pathLst>
                <a:path w="4826" h="7697" extrusionOk="0">
                  <a:moveTo>
                    <a:pt x="329" y="0"/>
                  </a:moveTo>
                  <a:lnTo>
                    <a:pt x="0" y="340"/>
                  </a:lnTo>
                  <a:lnTo>
                    <a:pt x="4196" y="4395"/>
                  </a:lnTo>
                  <a:lnTo>
                    <a:pt x="4196" y="6984"/>
                  </a:lnTo>
                  <a:cubicBezTo>
                    <a:pt x="4100" y="7059"/>
                    <a:pt x="4036" y="7172"/>
                    <a:pt x="4036" y="7302"/>
                  </a:cubicBezTo>
                  <a:cubicBezTo>
                    <a:pt x="4036" y="7520"/>
                    <a:pt x="4213" y="7696"/>
                    <a:pt x="4431" y="7696"/>
                  </a:cubicBezTo>
                  <a:cubicBezTo>
                    <a:pt x="4649" y="7696"/>
                    <a:pt x="4826" y="7520"/>
                    <a:pt x="4826" y="7302"/>
                  </a:cubicBezTo>
                  <a:cubicBezTo>
                    <a:pt x="4826" y="7172"/>
                    <a:pt x="4762" y="7059"/>
                    <a:pt x="4666" y="6987"/>
                  </a:cubicBezTo>
                  <a:lnTo>
                    <a:pt x="4666" y="4193"/>
                  </a:lnTo>
                  <a:lnTo>
                    <a:pt x="329" y="0"/>
                  </a:ln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3" name="Google Shape;4363;p42"/>
            <p:cNvSpPr/>
            <p:nvPr/>
          </p:nvSpPr>
          <p:spPr>
            <a:xfrm>
              <a:off x="2272600" y="978500"/>
              <a:ext cx="44250" cy="418450"/>
            </a:xfrm>
            <a:custGeom>
              <a:avLst/>
              <a:gdLst/>
              <a:ahLst/>
              <a:cxnLst/>
              <a:rect l="l" t="t" r="r" b="b"/>
              <a:pathLst>
                <a:path w="1770" h="16738" extrusionOk="0">
                  <a:moveTo>
                    <a:pt x="1430" y="16180"/>
                  </a:moveTo>
                  <a:cubicBezTo>
                    <a:pt x="1552" y="16180"/>
                    <a:pt x="1651" y="16280"/>
                    <a:pt x="1651" y="16401"/>
                  </a:cubicBezTo>
                  <a:cubicBezTo>
                    <a:pt x="1651" y="16522"/>
                    <a:pt x="1552" y="16622"/>
                    <a:pt x="1430" y="16622"/>
                  </a:cubicBezTo>
                  <a:cubicBezTo>
                    <a:pt x="1309" y="16622"/>
                    <a:pt x="1210" y="16522"/>
                    <a:pt x="1210" y="16401"/>
                  </a:cubicBezTo>
                  <a:cubicBezTo>
                    <a:pt x="1210" y="16280"/>
                    <a:pt x="1309" y="16180"/>
                    <a:pt x="1430" y="16180"/>
                  </a:cubicBezTo>
                  <a:close/>
                  <a:moveTo>
                    <a:pt x="0" y="1"/>
                  </a:moveTo>
                  <a:lnTo>
                    <a:pt x="0" y="12282"/>
                  </a:lnTo>
                  <a:lnTo>
                    <a:pt x="1372" y="13643"/>
                  </a:lnTo>
                  <a:lnTo>
                    <a:pt x="1372" y="16067"/>
                  </a:lnTo>
                  <a:cubicBezTo>
                    <a:pt x="1212" y="16095"/>
                    <a:pt x="1094" y="16233"/>
                    <a:pt x="1094" y="16401"/>
                  </a:cubicBezTo>
                  <a:cubicBezTo>
                    <a:pt x="1094" y="16586"/>
                    <a:pt x="1245" y="16738"/>
                    <a:pt x="1430" y="16738"/>
                  </a:cubicBezTo>
                  <a:cubicBezTo>
                    <a:pt x="1618" y="16738"/>
                    <a:pt x="1770" y="16586"/>
                    <a:pt x="1770" y="16401"/>
                  </a:cubicBezTo>
                  <a:cubicBezTo>
                    <a:pt x="1770" y="16233"/>
                    <a:pt x="1648" y="16095"/>
                    <a:pt x="1491" y="16067"/>
                  </a:cubicBezTo>
                  <a:lnTo>
                    <a:pt x="1491" y="13596"/>
                  </a:lnTo>
                  <a:lnTo>
                    <a:pt x="119" y="12235"/>
                  </a:lnTo>
                  <a:lnTo>
                    <a:pt x="119" y="1"/>
                  </a:ln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4" name="Google Shape;4364;p42"/>
            <p:cNvSpPr/>
            <p:nvPr/>
          </p:nvSpPr>
          <p:spPr>
            <a:xfrm>
              <a:off x="1932575" y="993200"/>
              <a:ext cx="192700" cy="1062825"/>
            </a:xfrm>
            <a:custGeom>
              <a:avLst/>
              <a:gdLst/>
              <a:ahLst/>
              <a:cxnLst/>
              <a:rect l="l" t="t" r="r" b="b"/>
              <a:pathLst>
                <a:path w="7708" h="42513" extrusionOk="0">
                  <a:moveTo>
                    <a:pt x="7371" y="41952"/>
                  </a:moveTo>
                  <a:cubicBezTo>
                    <a:pt x="7492" y="41952"/>
                    <a:pt x="7589" y="42051"/>
                    <a:pt x="7589" y="42173"/>
                  </a:cubicBezTo>
                  <a:cubicBezTo>
                    <a:pt x="7589" y="42294"/>
                    <a:pt x="7492" y="42394"/>
                    <a:pt x="7371" y="42394"/>
                  </a:cubicBezTo>
                  <a:cubicBezTo>
                    <a:pt x="7250" y="42394"/>
                    <a:pt x="7150" y="42294"/>
                    <a:pt x="7150" y="42173"/>
                  </a:cubicBezTo>
                  <a:cubicBezTo>
                    <a:pt x="7150" y="42051"/>
                    <a:pt x="7250" y="41952"/>
                    <a:pt x="7371" y="41952"/>
                  </a:cubicBezTo>
                  <a:close/>
                  <a:moveTo>
                    <a:pt x="1149" y="1"/>
                  </a:moveTo>
                  <a:lnTo>
                    <a:pt x="1149" y="4070"/>
                  </a:lnTo>
                  <a:lnTo>
                    <a:pt x="0" y="5226"/>
                  </a:lnTo>
                  <a:lnTo>
                    <a:pt x="0" y="25370"/>
                  </a:lnTo>
                  <a:lnTo>
                    <a:pt x="1372" y="26731"/>
                  </a:lnTo>
                  <a:lnTo>
                    <a:pt x="1372" y="29019"/>
                  </a:lnTo>
                  <a:lnTo>
                    <a:pt x="7310" y="34946"/>
                  </a:lnTo>
                  <a:lnTo>
                    <a:pt x="7310" y="41839"/>
                  </a:lnTo>
                  <a:cubicBezTo>
                    <a:pt x="7153" y="41869"/>
                    <a:pt x="7031" y="42007"/>
                    <a:pt x="7031" y="42173"/>
                  </a:cubicBezTo>
                  <a:cubicBezTo>
                    <a:pt x="7031" y="42361"/>
                    <a:pt x="7183" y="42512"/>
                    <a:pt x="7371" y="42512"/>
                  </a:cubicBezTo>
                  <a:cubicBezTo>
                    <a:pt x="7556" y="42512"/>
                    <a:pt x="7708" y="42361"/>
                    <a:pt x="7708" y="42173"/>
                  </a:cubicBezTo>
                  <a:cubicBezTo>
                    <a:pt x="7708" y="42007"/>
                    <a:pt x="7586" y="41869"/>
                    <a:pt x="7429" y="41839"/>
                  </a:cubicBezTo>
                  <a:lnTo>
                    <a:pt x="7429" y="34899"/>
                  </a:lnTo>
                  <a:lnTo>
                    <a:pt x="1491" y="28970"/>
                  </a:lnTo>
                  <a:lnTo>
                    <a:pt x="1491" y="26681"/>
                  </a:lnTo>
                  <a:lnTo>
                    <a:pt x="119" y="25320"/>
                  </a:lnTo>
                  <a:lnTo>
                    <a:pt x="119" y="5273"/>
                  </a:lnTo>
                  <a:lnTo>
                    <a:pt x="1265" y="4120"/>
                  </a:lnTo>
                  <a:lnTo>
                    <a:pt x="1265" y="1"/>
                  </a:ln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5" name="Google Shape;4365;p42"/>
            <p:cNvSpPr/>
            <p:nvPr/>
          </p:nvSpPr>
          <p:spPr>
            <a:xfrm>
              <a:off x="2345275" y="1417575"/>
              <a:ext cx="393450" cy="629950"/>
            </a:xfrm>
            <a:custGeom>
              <a:avLst/>
              <a:gdLst/>
              <a:ahLst/>
              <a:cxnLst/>
              <a:rect l="l" t="t" r="r" b="b"/>
              <a:pathLst>
                <a:path w="15738" h="25198" extrusionOk="0">
                  <a:moveTo>
                    <a:pt x="15655" y="0"/>
                  </a:moveTo>
                  <a:lnTo>
                    <a:pt x="5731" y="9966"/>
                  </a:lnTo>
                  <a:lnTo>
                    <a:pt x="5714" y="9982"/>
                  </a:lnTo>
                  <a:lnTo>
                    <a:pt x="5714" y="16963"/>
                  </a:lnTo>
                  <a:lnTo>
                    <a:pt x="17" y="22689"/>
                  </a:lnTo>
                  <a:lnTo>
                    <a:pt x="0" y="22705"/>
                  </a:lnTo>
                  <a:lnTo>
                    <a:pt x="0" y="25198"/>
                  </a:lnTo>
                  <a:lnTo>
                    <a:pt x="119" y="25198"/>
                  </a:lnTo>
                  <a:lnTo>
                    <a:pt x="119" y="22752"/>
                  </a:lnTo>
                  <a:lnTo>
                    <a:pt x="5814" y="17030"/>
                  </a:lnTo>
                  <a:lnTo>
                    <a:pt x="5830" y="17013"/>
                  </a:lnTo>
                  <a:lnTo>
                    <a:pt x="5830" y="10029"/>
                  </a:lnTo>
                  <a:lnTo>
                    <a:pt x="15738" y="83"/>
                  </a:lnTo>
                  <a:lnTo>
                    <a:pt x="15655" y="0"/>
                  </a:ln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6" name="Google Shape;4366;p42"/>
            <p:cNvSpPr/>
            <p:nvPr/>
          </p:nvSpPr>
          <p:spPr>
            <a:xfrm>
              <a:off x="2296000" y="978025"/>
              <a:ext cx="44175" cy="442475"/>
            </a:xfrm>
            <a:custGeom>
              <a:avLst/>
              <a:gdLst/>
              <a:ahLst/>
              <a:cxnLst/>
              <a:rect l="l" t="t" r="r" b="b"/>
              <a:pathLst>
                <a:path w="1767" h="17699" extrusionOk="0">
                  <a:moveTo>
                    <a:pt x="1430" y="17138"/>
                  </a:moveTo>
                  <a:cubicBezTo>
                    <a:pt x="1552" y="17138"/>
                    <a:pt x="1651" y="17237"/>
                    <a:pt x="1651" y="17359"/>
                  </a:cubicBezTo>
                  <a:cubicBezTo>
                    <a:pt x="1651" y="17480"/>
                    <a:pt x="1552" y="17579"/>
                    <a:pt x="1430" y="17579"/>
                  </a:cubicBezTo>
                  <a:cubicBezTo>
                    <a:pt x="1309" y="17579"/>
                    <a:pt x="1209" y="17480"/>
                    <a:pt x="1209" y="17359"/>
                  </a:cubicBezTo>
                  <a:cubicBezTo>
                    <a:pt x="1209" y="17237"/>
                    <a:pt x="1309" y="17138"/>
                    <a:pt x="1430" y="17138"/>
                  </a:cubicBezTo>
                  <a:close/>
                  <a:moveTo>
                    <a:pt x="0" y="1"/>
                  </a:moveTo>
                  <a:lnTo>
                    <a:pt x="0" y="9753"/>
                  </a:lnTo>
                  <a:lnTo>
                    <a:pt x="1372" y="11117"/>
                  </a:lnTo>
                  <a:lnTo>
                    <a:pt x="1372" y="17027"/>
                  </a:lnTo>
                  <a:lnTo>
                    <a:pt x="1369" y="17027"/>
                  </a:lnTo>
                  <a:cubicBezTo>
                    <a:pt x="1212" y="17055"/>
                    <a:pt x="1091" y="17193"/>
                    <a:pt x="1091" y="17359"/>
                  </a:cubicBezTo>
                  <a:cubicBezTo>
                    <a:pt x="1091" y="17546"/>
                    <a:pt x="1242" y="17698"/>
                    <a:pt x="1430" y="17698"/>
                  </a:cubicBezTo>
                  <a:cubicBezTo>
                    <a:pt x="1615" y="17698"/>
                    <a:pt x="1767" y="17546"/>
                    <a:pt x="1767" y="17359"/>
                  </a:cubicBezTo>
                  <a:cubicBezTo>
                    <a:pt x="1767" y="17193"/>
                    <a:pt x="1645" y="17055"/>
                    <a:pt x="1488" y="17027"/>
                  </a:cubicBezTo>
                  <a:lnTo>
                    <a:pt x="1488" y="11067"/>
                  </a:lnTo>
                  <a:lnTo>
                    <a:pt x="116" y="9704"/>
                  </a:lnTo>
                  <a:lnTo>
                    <a:pt x="116" y="1"/>
                  </a:ln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7" name="Google Shape;4367;p42"/>
            <p:cNvSpPr/>
            <p:nvPr/>
          </p:nvSpPr>
          <p:spPr>
            <a:xfrm>
              <a:off x="1459000" y="1041375"/>
              <a:ext cx="299475" cy="684350"/>
            </a:xfrm>
            <a:custGeom>
              <a:avLst/>
              <a:gdLst/>
              <a:ahLst/>
              <a:cxnLst/>
              <a:rect l="l" t="t" r="r" b="b"/>
              <a:pathLst>
                <a:path w="11979" h="27374" extrusionOk="0">
                  <a:moveTo>
                    <a:pt x="11642" y="26816"/>
                  </a:moveTo>
                  <a:cubicBezTo>
                    <a:pt x="11763" y="26816"/>
                    <a:pt x="11863" y="26916"/>
                    <a:pt x="11863" y="27037"/>
                  </a:cubicBezTo>
                  <a:cubicBezTo>
                    <a:pt x="11863" y="27158"/>
                    <a:pt x="11763" y="27258"/>
                    <a:pt x="11642" y="27258"/>
                  </a:cubicBezTo>
                  <a:cubicBezTo>
                    <a:pt x="11520" y="27258"/>
                    <a:pt x="11421" y="27158"/>
                    <a:pt x="11421" y="27037"/>
                  </a:cubicBezTo>
                  <a:cubicBezTo>
                    <a:pt x="11421" y="26916"/>
                    <a:pt x="11520" y="26816"/>
                    <a:pt x="11642" y="26816"/>
                  </a:cubicBezTo>
                  <a:close/>
                  <a:moveTo>
                    <a:pt x="84" y="1"/>
                  </a:moveTo>
                  <a:lnTo>
                    <a:pt x="1" y="84"/>
                  </a:lnTo>
                  <a:lnTo>
                    <a:pt x="9373" y="9442"/>
                  </a:lnTo>
                  <a:lnTo>
                    <a:pt x="9373" y="24856"/>
                  </a:lnTo>
                  <a:lnTo>
                    <a:pt x="11363" y="26844"/>
                  </a:lnTo>
                  <a:cubicBezTo>
                    <a:pt x="11324" y="26896"/>
                    <a:pt x="11302" y="26965"/>
                    <a:pt x="11302" y="27037"/>
                  </a:cubicBezTo>
                  <a:cubicBezTo>
                    <a:pt x="11302" y="27222"/>
                    <a:pt x="11454" y="27374"/>
                    <a:pt x="11642" y="27374"/>
                  </a:cubicBezTo>
                  <a:cubicBezTo>
                    <a:pt x="11827" y="27374"/>
                    <a:pt x="11979" y="27222"/>
                    <a:pt x="11979" y="27037"/>
                  </a:cubicBezTo>
                  <a:cubicBezTo>
                    <a:pt x="11979" y="26849"/>
                    <a:pt x="11827" y="26697"/>
                    <a:pt x="11642" y="26697"/>
                  </a:cubicBezTo>
                  <a:cubicBezTo>
                    <a:pt x="11567" y="26697"/>
                    <a:pt x="11501" y="26720"/>
                    <a:pt x="11446" y="26758"/>
                  </a:cubicBezTo>
                  <a:lnTo>
                    <a:pt x="9492" y="24807"/>
                  </a:lnTo>
                  <a:lnTo>
                    <a:pt x="9492" y="9392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8" name="Google Shape;4368;p42"/>
            <p:cNvSpPr/>
            <p:nvPr/>
          </p:nvSpPr>
          <p:spPr>
            <a:xfrm>
              <a:off x="1479300" y="966925"/>
              <a:ext cx="291325" cy="642025"/>
            </a:xfrm>
            <a:custGeom>
              <a:avLst/>
              <a:gdLst/>
              <a:ahLst/>
              <a:cxnLst/>
              <a:rect l="l" t="t" r="r" b="b"/>
              <a:pathLst>
                <a:path w="11653" h="25681" extrusionOk="0">
                  <a:moveTo>
                    <a:pt x="326" y="0"/>
                  </a:moveTo>
                  <a:lnTo>
                    <a:pt x="1" y="337"/>
                  </a:lnTo>
                  <a:lnTo>
                    <a:pt x="11020" y="10992"/>
                  </a:lnTo>
                  <a:lnTo>
                    <a:pt x="11020" y="24972"/>
                  </a:lnTo>
                  <a:cubicBezTo>
                    <a:pt x="10924" y="25043"/>
                    <a:pt x="10860" y="25157"/>
                    <a:pt x="10860" y="25286"/>
                  </a:cubicBezTo>
                  <a:cubicBezTo>
                    <a:pt x="10860" y="25504"/>
                    <a:pt x="11037" y="25681"/>
                    <a:pt x="11258" y="25681"/>
                  </a:cubicBezTo>
                  <a:cubicBezTo>
                    <a:pt x="11476" y="25681"/>
                    <a:pt x="11653" y="25504"/>
                    <a:pt x="11653" y="25286"/>
                  </a:cubicBezTo>
                  <a:cubicBezTo>
                    <a:pt x="11653" y="25157"/>
                    <a:pt x="11589" y="25043"/>
                    <a:pt x="11492" y="24972"/>
                  </a:cubicBezTo>
                  <a:lnTo>
                    <a:pt x="11492" y="10794"/>
                  </a:lnTo>
                  <a:lnTo>
                    <a:pt x="326" y="0"/>
                  </a:ln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9" name="Google Shape;4369;p42"/>
            <p:cNvSpPr/>
            <p:nvPr/>
          </p:nvSpPr>
          <p:spPr>
            <a:xfrm>
              <a:off x="1788750" y="1787275"/>
              <a:ext cx="19775" cy="19825"/>
            </a:xfrm>
            <a:custGeom>
              <a:avLst/>
              <a:gdLst/>
              <a:ahLst/>
              <a:cxnLst/>
              <a:rect l="l" t="t" r="r" b="b"/>
              <a:pathLst>
                <a:path w="791" h="793" extrusionOk="0">
                  <a:moveTo>
                    <a:pt x="395" y="0"/>
                  </a:moveTo>
                  <a:cubicBezTo>
                    <a:pt x="177" y="0"/>
                    <a:pt x="1" y="177"/>
                    <a:pt x="1" y="395"/>
                  </a:cubicBezTo>
                  <a:cubicBezTo>
                    <a:pt x="1" y="616"/>
                    <a:pt x="177" y="792"/>
                    <a:pt x="395" y="792"/>
                  </a:cubicBezTo>
                  <a:cubicBezTo>
                    <a:pt x="613" y="792"/>
                    <a:pt x="790" y="616"/>
                    <a:pt x="790" y="395"/>
                  </a:cubicBezTo>
                  <a:cubicBezTo>
                    <a:pt x="790" y="177"/>
                    <a:pt x="613" y="0"/>
                    <a:pt x="395" y="0"/>
                  </a:cubicBez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0" name="Google Shape;4370;p42"/>
            <p:cNvSpPr/>
            <p:nvPr/>
          </p:nvSpPr>
          <p:spPr>
            <a:xfrm>
              <a:off x="1400775" y="1164075"/>
              <a:ext cx="165650" cy="266975"/>
            </a:xfrm>
            <a:custGeom>
              <a:avLst/>
              <a:gdLst/>
              <a:ahLst/>
              <a:cxnLst/>
              <a:rect l="l" t="t" r="r" b="b"/>
              <a:pathLst>
                <a:path w="6626" h="10679" extrusionOk="0">
                  <a:moveTo>
                    <a:pt x="83" y="1"/>
                  </a:moveTo>
                  <a:lnTo>
                    <a:pt x="0" y="84"/>
                  </a:lnTo>
                  <a:lnTo>
                    <a:pt x="6509" y="6582"/>
                  </a:lnTo>
                  <a:lnTo>
                    <a:pt x="6509" y="10678"/>
                  </a:lnTo>
                  <a:lnTo>
                    <a:pt x="6625" y="10678"/>
                  </a:lnTo>
                  <a:lnTo>
                    <a:pt x="6625" y="6532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1" name="Google Shape;4371;p42"/>
            <p:cNvSpPr/>
            <p:nvPr/>
          </p:nvSpPr>
          <p:spPr>
            <a:xfrm>
              <a:off x="1424150" y="1156700"/>
              <a:ext cx="165675" cy="297675"/>
            </a:xfrm>
            <a:custGeom>
              <a:avLst/>
              <a:gdLst/>
              <a:ahLst/>
              <a:cxnLst/>
              <a:rect l="l" t="t" r="r" b="b"/>
              <a:pathLst>
                <a:path w="6627" h="11907" extrusionOk="0">
                  <a:moveTo>
                    <a:pt x="84" y="0"/>
                  </a:moveTo>
                  <a:lnTo>
                    <a:pt x="1" y="83"/>
                  </a:lnTo>
                  <a:lnTo>
                    <a:pt x="6507" y="6581"/>
                  </a:lnTo>
                  <a:lnTo>
                    <a:pt x="6507" y="11906"/>
                  </a:lnTo>
                  <a:lnTo>
                    <a:pt x="6626" y="11906"/>
                  </a:lnTo>
                  <a:lnTo>
                    <a:pt x="6626" y="6532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2" name="Google Shape;4372;p42"/>
            <p:cNvSpPr/>
            <p:nvPr/>
          </p:nvSpPr>
          <p:spPr>
            <a:xfrm>
              <a:off x="1813050" y="1812225"/>
              <a:ext cx="17400" cy="16925"/>
            </a:xfrm>
            <a:custGeom>
              <a:avLst/>
              <a:gdLst/>
              <a:ahLst/>
              <a:cxnLst/>
              <a:rect l="l" t="t" r="r" b="b"/>
              <a:pathLst>
                <a:path w="696" h="677" extrusionOk="0">
                  <a:moveTo>
                    <a:pt x="355" y="117"/>
                  </a:moveTo>
                  <a:cubicBezTo>
                    <a:pt x="414" y="117"/>
                    <a:pt x="471" y="138"/>
                    <a:pt x="514" y="181"/>
                  </a:cubicBezTo>
                  <a:cubicBezTo>
                    <a:pt x="569" y="236"/>
                    <a:pt x="591" y="316"/>
                    <a:pt x="572" y="393"/>
                  </a:cubicBezTo>
                  <a:cubicBezTo>
                    <a:pt x="552" y="471"/>
                    <a:pt x="489" y="534"/>
                    <a:pt x="414" y="551"/>
                  </a:cubicBezTo>
                  <a:cubicBezTo>
                    <a:pt x="395" y="555"/>
                    <a:pt x="376" y="558"/>
                    <a:pt x="358" y="558"/>
                  </a:cubicBezTo>
                  <a:cubicBezTo>
                    <a:pt x="299" y="558"/>
                    <a:pt x="244" y="535"/>
                    <a:pt x="202" y="493"/>
                  </a:cubicBezTo>
                  <a:cubicBezTo>
                    <a:pt x="160" y="451"/>
                    <a:pt x="136" y="396"/>
                    <a:pt x="136" y="338"/>
                  </a:cubicBezTo>
                  <a:cubicBezTo>
                    <a:pt x="136" y="319"/>
                    <a:pt x="138" y="300"/>
                    <a:pt x="144" y="283"/>
                  </a:cubicBezTo>
                  <a:cubicBezTo>
                    <a:pt x="160" y="206"/>
                    <a:pt x="227" y="142"/>
                    <a:pt x="301" y="123"/>
                  </a:cubicBezTo>
                  <a:cubicBezTo>
                    <a:pt x="319" y="119"/>
                    <a:pt x="337" y="117"/>
                    <a:pt x="355" y="117"/>
                  </a:cubicBezTo>
                  <a:close/>
                  <a:moveTo>
                    <a:pt x="356" y="0"/>
                  </a:moveTo>
                  <a:cubicBezTo>
                    <a:pt x="329" y="0"/>
                    <a:pt x="301" y="3"/>
                    <a:pt x="274" y="10"/>
                  </a:cubicBezTo>
                  <a:cubicBezTo>
                    <a:pt x="155" y="37"/>
                    <a:pt x="58" y="134"/>
                    <a:pt x="28" y="255"/>
                  </a:cubicBezTo>
                  <a:cubicBezTo>
                    <a:pt x="0" y="371"/>
                    <a:pt x="33" y="493"/>
                    <a:pt x="119" y="578"/>
                  </a:cubicBezTo>
                  <a:cubicBezTo>
                    <a:pt x="183" y="642"/>
                    <a:pt x="269" y="676"/>
                    <a:pt x="358" y="676"/>
                  </a:cubicBezTo>
                  <a:cubicBezTo>
                    <a:pt x="385" y="676"/>
                    <a:pt x="412" y="673"/>
                    <a:pt x="439" y="667"/>
                  </a:cubicBezTo>
                  <a:cubicBezTo>
                    <a:pt x="561" y="636"/>
                    <a:pt x="657" y="540"/>
                    <a:pt x="685" y="421"/>
                  </a:cubicBezTo>
                  <a:cubicBezTo>
                    <a:pt x="690" y="393"/>
                    <a:pt x="696" y="366"/>
                    <a:pt x="696" y="338"/>
                  </a:cubicBezTo>
                  <a:cubicBezTo>
                    <a:pt x="696" y="250"/>
                    <a:pt x="660" y="164"/>
                    <a:pt x="597" y="98"/>
                  </a:cubicBezTo>
                  <a:cubicBezTo>
                    <a:pt x="531" y="34"/>
                    <a:pt x="446" y="0"/>
                    <a:pt x="356" y="0"/>
                  </a:cubicBez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3" name="Google Shape;4373;p42"/>
            <p:cNvSpPr/>
            <p:nvPr/>
          </p:nvSpPr>
          <p:spPr>
            <a:xfrm>
              <a:off x="1889100" y="1038400"/>
              <a:ext cx="16925" cy="16950"/>
            </a:xfrm>
            <a:custGeom>
              <a:avLst/>
              <a:gdLst/>
              <a:ahLst/>
              <a:cxnLst/>
              <a:rect l="l" t="t" r="r" b="b"/>
              <a:pathLst>
                <a:path w="677" h="678" extrusionOk="0">
                  <a:moveTo>
                    <a:pt x="340" y="117"/>
                  </a:moveTo>
                  <a:cubicBezTo>
                    <a:pt x="461" y="117"/>
                    <a:pt x="561" y="216"/>
                    <a:pt x="561" y="338"/>
                  </a:cubicBezTo>
                  <a:cubicBezTo>
                    <a:pt x="561" y="459"/>
                    <a:pt x="461" y="559"/>
                    <a:pt x="340" y="559"/>
                  </a:cubicBezTo>
                  <a:cubicBezTo>
                    <a:pt x="218" y="559"/>
                    <a:pt x="119" y="459"/>
                    <a:pt x="119" y="338"/>
                  </a:cubicBezTo>
                  <a:cubicBezTo>
                    <a:pt x="119" y="216"/>
                    <a:pt x="218" y="117"/>
                    <a:pt x="340" y="117"/>
                  </a:cubicBezTo>
                  <a:close/>
                  <a:moveTo>
                    <a:pt x="340" y="1"/>
                  </a:moveTo>
                  <a:cubicBezTo>
                    <a:pt x="152" y="1"/>
                    <a:pt x="0" y="153"/>
                    <a:pt x="0" y="338"/>
                  </a:cubicBezTo>
                  <a:cubicBezTo>
                    <a:pt x="0" y="525"/>
                    <a:pt x="152" y="677"/>
                    <a:pt x="340" y="677"/>
                  </a:cubicBezTo>
                  <a:cubicBezTo>
                    <a:pt x="525" y="677"/>
                    <a:pt x="677" y="525"/>
                    <a:pt x="677" y="338"/>
                  </a:cubicBezTo>
                  <a:cubicBezTo>
                    <a:pt x="677" y="153"/>
                    <a:pt x="525" y="1"/>
                    <a:pt x="340" y="1"/>
                  </a:cubicBez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4" name="Google Shape;4374;p42"/>
            <p:cNvSpPr/>
            <p:nvPr/>
          </p:nvSpPr>
          <p:spPr>
            <a:xfrm>
              <a:off x="1836850" y="1835650"/>
              <a:ext cx="16925" cy="16925"/>
            </a:xfrm>
            <a:custGeom>
              <a:avLst/>
              <a:gdLst/>
              <a:ahLst/>
              <a:cxnLst/>
              <a:rect l="l" t="t" r="r" b="b"/>
              <a:pathLst>
                <a:path w="677" h="677" extrusionOk="0">
                  <a:moveTo>
                    <a:pt x="340" y="119"/>
                  </a:moveTo>
                  <a:cubicBezTo>
                    <a:pt x="462" y="119"/>
                    <a:pt x="561" y="218"/>
                    <a:pt x="561" y="340"/>
                  </a:cubicBezTo>
                  <a:cubicBezTo>
                    <a:pt x="561" y="461"/>
                    <a:pt x="462" y="561"/>
                    <a:pt x="340" y="561"/>
                  </a:cubicBezTo>
                  <a:cubicBezTo>
                    <a:pt x="219" y="561"/>
                    <a:pt x="119" y="461"/>
                    <a:pt x="119" y="340"/>
                  </a:cubicBezTo>
                  <a:cubicBezTo>
                    <a:pt x="119" y="218"/>
                    <a:pt x="219" y="119"/>
                    <a:pt x="340" y="119"/>
                  </a:cubicBezTo>
                  <a:close/>
                  <a:moveTo>
                    <a:pt x="340" y="0"/>
                  </a:moveTo>
                  <a:cubicBezTo>
                    <a:pt x="152" y="0"/>
                    <a:pt x="1" y="152"/>
                    <a:pt x="1" y="340"/>
                  </a:cubicBezTo>
                  <a:cubicBezTo>
                    <a:pt x="1" y="525"/>
                    <a:pt x="152" y="677"/>
                    <a:pt x="340" y="677"/>
                  </a:cubicBezTo>
                  <a:cubicBezTo>
                    <a:pt x="525" y="677"/>
                    <a:pt x="677" y="525"/>
                    <a:pt x="677" y="340"/>
                  </a:cubicBezTo>
                  <a:cubicBezTo>
                    <a:pt x="677" y="152"/>
                    <a:pt x="525" y="0"/>
                    <a:pt x="340" y="0"/>
                  </a:cubicBez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5" name="Google Shape;4375;p42"/>
            <p:cNvSpPr/>
            <p:nvPr/>
          </p:nvSpPr>
          <p:spPr>
            <a:xfrm>
              <a:off x="1889100" y="1068850"/>
              <a:ext cx="16925" cy="17000"/>
            </a:xfrm>
            <a:custGeom>
              <a:avLst/>
              <a:gdLst/>
              <a:ahLst/>
              <a:cxnLst/>
              <a:rect l="l" t="t" r="r" b="b"/>
              <a:pathLst>
                <a:path w="677" h="680" extrusionOk="0">
                  <a:moveTo>
                    <a:pt x="340" y="119"/>
                  </a:moveTo>
                  <a:cubicBezTo>
                    <a:pt x="461" y="119"/>
                    <a:pt x="561" y="218"/>
                    <a:pt x="561" y="340"/>
                  </a:cubicBezTo>
                  <a:cubicBezTo>
                    <a:pt x="561" y="461"/>
                    <a:pt x="461" y="561"/>
                    <a:pt x="340" y="561"/>
                  </a:cubicBezTo>
                  <a:cubicBezTo>
                    <a:pt x="218" y="561"/>
                    <a:pt x="119" y="461"/>
                    <a:pt x="119" y="340"/>
                  </a:cubicBezTo>
                  <a:cubicBezTo>
                    <a:pt x="119" y="218"/>
                    <a:pt x="218" y="119"/>
                    <a:pt x="340" y="119"/>
                  </a:cubicBezTo>
                  <a:close/>
                  <a:moveTo>
                    <a:pt x="340" y="0"/>
                  </a:moveTo>
                  <a:cubicBezTo>
                    <a:pt x="152" y="0"/>
                    <a:pt x="0" y="152"/>
                    <a:pt x="0" y="340"/>
                  </a:cubicBezTo>
                  <a:cubicBezTo>
                    <a:pt x="0" y="528"/>
                    <a:pt x="152" y="679"/>
                    <a:pt x="340" y="679"/>
                  </a:cubicBezTo>
                  <a:cubicBezTo>
                    <a:pt x="525" y="679"/>
                    <a:pt x="677" y="528"/>
                    <a:pt x="677" y="340"/>
                  </a:cubicBezTo>
                  <a:cubicBezTo>
                    <a:pt x="677" y="152"/>
                    <a:pt x="525" y="0"/>
                    <a:pt x="340" y="0"/>
                  </a:cubicBez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6" name="Google Shape;4376;p42"/>
            <p:cNvSpPr/>
            <p:nvPr/>
          </p:nvSpPr>
          <p:spPr>
            <a:xfrm>
              <a:off x="1611125" y="977275"/>
              <a:ext cx="373450" cy="868550"/>
            </a:xfrm>
            <a:custGeom>
              <a:avLst/>
              <a:gdLst/>
              <a:ahLst/>
              <a:cxnLst/>
              <a:rect l="l" t="t" r="r" b="b"/>
              <a:pathLst>
                <a:path w="14938" h="34742" extrusionOk="0">
                  <a:moveTo>
                    <a:pt x="14598" y="34181"/>
                  </a:moveTo>
                  <a:cubicBezTo>
                    <a:pt x="14719" y="34181"/>
                    <a:pt x="14818" y="34280"/>
                    <a:pt x="14818" y="34401"/>
                  </a:cubicBezTo>
                  <a:cubicBezTo>
                    <a:pt x="14818" y="34523"/>
                    <a:pt x="14719" y="34622"/>
                    <a:pt x="14598" y="34622"/>
                  </a:cubicBezTo>
                  <a:cubicBezTo>
                    <a:pt x="14476" y="34622"/>
                    <a:pt x="14377" y="34523"/>
                    <a:pt x="14377" y="34401"/>
                  </a:cubicBezTo>
                  <a:cubicBezTo>
                    <a:pt x="14377" y="34280"/>
                    <a:pt x="14476" y="34181"/>
                    <a:pt x="14598" y="34181"/>
                  </a:cubicBezTo>
                  <a:close/>
                  <a:moveTo>
                    <a:pt x="83" y="0"/>
                  </a:moveTo>
                  <a:lnTo>
                    <a:pt x="0" y="83"/>
                  </a:lnTo>
                  <a:lnTo>
                    <a:pt x="9355" y="9422"/>
                  </a:lnTo>
                  <a:lnTo>
                    <a:pt x="9355" y="29250"/>
                  </a:lnTo>
                  <a:lnTo>
                    <a:pt x="14322" y="34208"/>
                  </a:lnTo>
                  <a:cubicBezTo>
                    <a:pt x="14283" y="34263"/>
                    <a:pt x="14258" y="34330"/>
                    <a:pt x="14258" y="34401"/>
                  </a:cubicBezTo>
                  <a:cubicBezTo>
                    <a:pt x="14258" y="34589"/>
                    <a:pt x="14410" y="34741"/>
                    <a:pt x="14598" y="34741"/>
                  </a:cubicBezTo>
                  <a:cubicBezTo>
                    <a:pt x="14785" y="34741"/>
                    <a:pt x="14937" y="34589"/>
                    <a:pt x="14937" y="34401"/>
                  </a:cubicBezTo>
                  <a:cubicBezTo>
                    <a:pt x="14937" y="34214"/>
                    <a:pt x="14785" y="34062"/>
                    <a:pt x="14598" y="34062"/>
                  </a:cubicBezTo>
                  <a:cubicBezTo>
                    <a:pt x="14526" y="34062"/>
                    <a:pt x="14460" y="34087"/>
                    <a:pt x="14404" y="34125"/>
                  </a:cubicBezTo>
                  <a:lnTo>
                    <a:pt x="9471" y="29201"/>
                  </a:lnTo>
                  <a:lnTo>
                    <a:pt x="9471" y="9375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7" name="Google Shape;4377;p42"/>
            <p:cNvSpPr/>
            <p:nvPr/>
          </p:nvSpPr>
          <p:spPr>
            <a:xfrm>
              <a:off x="1695175" y="963875"/>
              <a:ext cx="377650" cy="901950"/>
            </a:xfrm>
            <a:custGeom>
              <a:avLst/>
              <a:gdLst/>
              <a:ahLst/>
              <a:cxnLst/>
              <a:rect l="l" t="t" r="r" b="b"/>
              <a:pathLst>
                <a:path w="15106" h="36078" extrusionOk="0">
                  <a:moveTo>
                    <a:pt x="332" y="1"/>
                  </a:moveTo>
                  <a:lnTo>
                    <a:pt x="0" y="335"/>
                  </a:lnTo>
                  <a:lnTo>
                    <a:pt x="3178" y="3490"/>
                  </a:lnTo>
                  <a:lnTo>
                    <a:pt x="7859" y="8136"/>
                  </a:lnTo>
                  <a:lnTo>
                    <a:pt x="7859" y="29215"/>
                  </a:lnTo>
                  <a:lnTo>
                    <a:pt x="14322" y="35628"/>
                  </a:lnTo>
                  <a:cubicBezTo>
                    <a:pt x="14319" y="35647"/>
                    <a:pt x="14316" y="35663"/>
                    <a:pt x="14316" y="35683"/>
                  </a:cubicBezTo>
                  <a:cubicBezTo>
                    <a:pt x="14316" y="35901"/>
                    <a:pt x="14493" y="36078"/>
                    <a:pt x="14711" y="36078"/>
                  </a:cubicBezTo>
                  <a:cubicBezTo>
                    <a:pt x="14929" y="36078"/>
                    <a:pt x="15106" y="35901"/>
                    <a:pt x="15106" y="35683"/>
                  </a:cubicBezTo>
                  <a:cubicBezTo>
                    <a:pt x="15106" y="35465"/>
                    <a:pt x="14929" y="35288"/>
                    <a:pt x="14711" y="35288"/>
                  </a:cubicBezTo>
                  <a:cubicBezTo>
                    <a:pt x="14692" y="35288"/>
                    <a:pt x="14672" y="35291"/>
                    <a:pt x="14653" y="35294"/>
                  </a:cubicBezTo>
                  <a:lnTo>
                    <a:pt x="8332" y="29019"/>
                  </a:lnTo>
                  <a:lnTo>
                    <a:pt x="8332" y="7940"/>
                  </a:lnTo>
                  <a:lnTo>
                    <a:pt x="8263" y="7871"/>
                  </a:lnTo>
                  <a:lnTo>
                    <a:pt x="3294" y="2938"/>
                  </a:lnTo>
                  <a:lnTo>
                    <a:pt x="332" y="1"/>
                  </a:ln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8" name="Google Shape;4378;p42"/>
            <p:cNvSpPr/>
            <p:nvPr/>
          </p:nvSpPr>
          <p:spPr>
            <a:xfrm>
              <a:off x="1563900" y="991550"/>
              <a:ext cx="348000" cy="843075"/>
            </a:xfrm>
            <a:custGeom>
              <a:avLst/>
              <a:gdLst/>
              <a:ahLst/>
              <a:cxnLst/>
              <a:rect l="l" t="t" r="r" b="b"/>
              <a:pathLst>
                <a:path w="13920" h="33723" extrusionOk="0">
                  <a:moveTo>
                    <a:pt x="84" y="1"/>
                  </a:moveTo>
                  <a:lnTo>
                    <a:pt x="1" y="83"/>
                  </a:lnTo>
                  <a:lnTo>
                    <a:pt x="9376" y="9442"/>
                  </a:lnTo>
                  <a:lnTo>
                    <a:pt x="9376" y="29270"/>
                  </a:lnTo>
                  <a:lnTo>
                    <a:pt x="13837" y="33723"/>
                  </a:lnTo>
                  <a:lnTo>
                    <a:pt x="13919" y="33640"/>
                  </a:lnTo>
                  <a:lnTo>
                    <a:pt x="9491" y="29220"/>
                  </a:lnTo>
                  <a:lnTo>
                    <a:pt x="9491" y="9392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9" name="Google Shape;4379;p42"/>
            <p:cNvSpPr/>
            <p:nvPr/>
          </p:nvSpPr>
          <p:spPr>
            <a:xfrm>
              <a:off x="1587225" y="984175"/>
              <a:ext cx="367050" cy="861650"/>
            </a:xfrm>
            <a:custGeom>
              <a:avLst/>
              <a:gdLst/>
              <a:ahLst/>
              <a:cxnLst/>
              <a:rect l="l" t="t" r="r" b="b"/>
              <a:pathLst>
                <a:path w="14682" h="34466" extrusionOk="0">
                  <a:moveTo>
                    <a:pt x="14344" y="33905"/>
                  </a:moveTo>
                  <a:cubicBezTo>
                    <a:pt x="14466" y="33905"/>
                    <a:pt x="14565" y="34004"/>
                    <a:pt x="14565" y="34125"/>
                  </a:cubicBezTo>
                  <a:cubicBezTo>
                    <a:pt x="14565" y="34247"/>
                    <a:pt x="14466" y="34346"/>
                    <a:pt x="14344" y="34346"/>
                  </a:cubicBezTo>
                  <a:cubicBezTo>
                    <a:pt x="14223" y="34346"/>
                    <a:pt x="14124" y="34247"/>
                    <a:pt x="14124" y="34125"/>
                  </a:cubicBezTo>
                  <a:cubicBezTo>
                    <a:pt x="14124" y="34004"/>
                    <a:pt x="14223" y="33905"/>
                    <a:pt x="14344" y="33905"/>
                  </a:cubicBezTo>
                  <a:close/>
                  <a:moveTo>
                    <a:pt x="87" y="0"/>
                  </a:moveTo>
                  <a:lnTo>
                    <a:pt x="1" y="83"/>
                  </a:lnTo>
                  <a:lnTo>
                    <a:pt x="9376" y="9441"/>
                  </a:lnTo>
                  <a:lnTo>
                    <a:pt x="9376" y="29256"/>
                  </a:lnTo>
                  <a:lnTo>
                    <a:pt x="14066" y="33932"/>
                  </a:lnTo>
                  <a:cubicBezTo>
                    <a:pt x="14027" y="33987"/>
                    <a:pt x="14005" y="34054"/>
                    <a:pt x="14005" y="34125"/>
                  </a:cubicBezTo>
                  <a:cubicBezTo>
                    <a:pt x="14005" y="34313"/>
                    <a:pt x="14157" y="34465"/>
                    <a:pt x="14344" y="34465"/>
                  </a:cubicBezTo>
                  <a:cubicBezTo>
                    <a:pt x="14529" y="34465"/>
                    <a:pt x="14681" y="34313"/>
                    <a:pt x="14681" y="34125"/>
                  </a:cubicBezTo>
                  <a:cubicBezTo>
                    <a:pt x="14681" y="33941"/>
                    <a:pt x="14529" y="33789"/>
                    <a:pt x="14344" y="33789"/>
                  </a:cubicBezTo>
                  <a:cubicBezTo>
                    <a:pt x="14273" y="33789"/>
                    <a:pt x="14204" y="33811"/>
                    <a:pt x="14148" y="33849"/>
                  </a:cubicBezTo>
                  <a:lnTo>
                    <a:pt x="9494" y="29206"/>
                  </a:lnTo>
                  <a:lnTo>
                    <a:pt x="9494" y="9391"/>
                  </a:lnTo>
                  <a:lnTo>
                    <a:pt x="87" y="0"/>
                  </a:ln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80" name="Google Shape;4380;p42"/>
          <p:cNvGrpSpPr/>
          <p:nvPr/>
        </p:nvGrpSpPr>
        <p:grpSpPr>
          <a:xfrm rot="9000017">
            <a:off x="7282461" y="3135734"/>
            <a:ext cx="2835804" cy="2780472"/>
            <a:chOff x="1400775" y="920275"/>
            <a:chExt cx="1637475" cy="1605525"/>
          </a:xfrm>
        </p:grpSpPr>
        <p:sp>
          <p:nvSpPr>
            <p:cNvPr id="4381" name="Google Shape;4381;p42"/>
            <p:cNvSpPr/>
            <p:nvPr/>
          </p:nvSpPr>
          <p:spPr>
            <a:xfrm>
              <a:off x="2472400" y="990525"/>
              <a:ext cx="16925" cy="247025"/>
            </a:xfrm>
            <a:custGeom>
              <a:avLst/>
              <a:gdLst/>
              <a:ahLst/>
              <a:cxnLst/>
              <a:rect l="l" t="t" r="r" b="b"/>
              <a:pathLst>
                <a:path w="677" h="9881" extrusionOk="0">
                  <a:moveTo>
                    <a:pt x="337" y="9320"/>
                  </a:moveTo>
                  <a:cubicBezTo>
                    <a:pt x="458" y="9320"/>
                    <a:pt x="558" y="9419"/>
                    <a:pt x="558" y="9540"/>
                  </a:cubicBezTo>
                  <a:cubicBezTo>
                    <a:pt x="558" y="9662"/>
                    <a:pt x="458" y="9761"/>
                    <a:pt x="337" y="9761"/>
                  </a:cubicBezTo>
                  <a:cubicBezTo>
                    <a:pt x="215" y="9761"/>
                    <a:pt x="116" y="9662"/>
                    <a:pt x="116" y="9540"/>
                  </a:cubicBezTo>
                  <a:cubicBezTo>
                    <a:pt x="116" y="9419"/>
                    <a:pt x="215" y="9320"/>
                    <a:pt x="337" y="9320"/>
                  </a:cubicBezTo>
                  <a:close/>
                  <a:moveTo>
                    <a:pt x="279" y="0"/>
                  </a:moveTo>
                  <a:lnTo>
                    <a:pt x="279" y="9206"/>
                  </a:lnTo>
                  <a:cubicBezTo>
                    <a:pt x="122" y="9237"/>
                    <a:pt x="0" y="9375"/>
                    <a:pt x="0" y="9540"/>
                  </a:cubicBezTo>
                  <a:cubicBezTo>
                    <a:pt x="0" y="9728"/>
                    <a:pt x="152" y="9880"/>
                    <a:pt x="337" y="9880"/>
                  </a:cubicBezTo>
                  <a:cubicBezTo>
                    <a:pt x="525" y="9880"/>
                    <a:pt x="676" y="9728"/>
                    <a:pt x="676" y="9540"/>
                  </a:cubicBezTo>
                  <a:cubicBezTo>
                    <a:pt x="676" y="9375"/>
                    <a:pt x="555" y="9237"/>
                    <a:pt x="398" y="9206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2" name="Google Shape;4382;p42"/>
            <p:cNvSpPr/>
            <p:nvPr/>
          </p:nvSpPr>
          <p:spPr>
            <a:xfrm>
              <a:off x="2905300" y="1457050"/>
              <a:ext cx="73250" cy="126800"/>
            </a:xfrm>
            <a:custGeom>
              <a:avLst/>
              <a:gdLst/>
              <a:ahLst/>
              <a:cxnLst/>
              <a:rect l="l" t="t" r="r" b="b"/>
              <a:pathLst>
                <a:path w="2930" h="5072" extrusionOk="0">
                  <a:moveTo>
                    <a:pt x="337" y="4511"/>
                  </a:moveTo>
                  <a:cubicBezTo>
                    <a:pt x="459" y="4511"/>
                    <a:pt x="558" y="4610"/>
                    <a:pt x="558" y="4732"/>
                  </a:cubicBezTo>
                  <a:cubicBezTo>
                    <a:pt x="558" y="4853"/>
                    <a:pt x="459" y="4952"/>
                    <a:pt x="337" y="4952"/>
                  </a:cubicBezTo>
                  <a:cubicBezTo>
                    <a:pt x="216" y="4952"/>
                    <a:pt x="117" y="4853"/>
                    <a:pt x="117" y="4732"/>
                  </a:cubicBezTo>
                  <a:cubicBezTo>
                    <a:pt x="117" y="4610"/>
                    <a:pt x="216" y="4511"/>
                    <a:pt x="337" y="4511"/>
                  </a:cubicBezTo>
                  <a:close/>
                  <a:moveTo>
                    <a:pt x="509" y="0"/>
                  </a:moveTo>
                  <a:lnTo>
                    <a:pt x="279" y="232"/>
                  </a:lnTo>
                  <a:lnTo>
                    <a:pt x="279" y="4400"/>
                  </a:lnTo>
                  <a:cubicBezTo>
                    <a:pt x="119" y="4428"/>
                    <a:pt x="1" y="4566"/>
                    <a:pt x="1" y="4732"/>
                  </a:cubicBezTo>
                  <a:cubicBezTo>
                    <a:pt x="1" y="4919"/>
                    <a:pt x="152" y="5071"/>
                    <a:pt x="337" y="5071"/>
                  </a:cubicBezTo>
                  <a:cubicBezTo>
                    <a:pt x="525" y="5071"/>
                    <a:pt x="677" y="4919"/>
                    <a:pt x="677" y="4732"/>
                  </a:cubicBezTo>
                  <a:cubicBezTo>
                    <a:pt x="677" y="4566"/>
                    <a:pt x="556" y="4428"/>
                    <a:pt x="398" y="4400"/>
                  </a:cubicBezTo>
                  <a:lnTo>
                    <a:pt x="398" y="279"/>
                  </a:lnTo>
                  <a:lnTo>
                    <a:pt x="558" y="119"/>
                  </a:lnTo>
                  <a:lnTo>
                    <a:pt x="2930" y="119"/>
                  </a:lnTo>
                  <a:lnTo>
                    <a:pt x="2930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3" name="Google Shape;4383;p42"/>
            <p:cNvSpPr/>
            <p:nvPr/>
          </p:nvSpPr>
          <p:spPr>
            <a:xfrm>
              <a:off x="2400400" y="1336750"/>
              <a:ext cx="16950" cy="16925"/>
            </a:xfrm>
            <a:custGeom>
              <a:avLst/>
              <a:gdLst/>
              <a:ahLst/>
              <a:cxnLst/>
              <a:rect l="l" t="t" r="r" b="b"/>
              <a:pathLst>
                <a:path w="678" h="677" extrusionOk="0">
                  <a:moveTo>
                    <a:pt x="340" y="119"/>
                  </a:moveTo>
                  <a:cubicBezTo>
                    <a:pt x="462" y="119"/>
                    <a:pt x="561" y="219"/>
                    <a:pt x="561" y="340"/>
                  </a:cubicBezTo>
                  <a:cubicBezTo>
                    <a:pt x="561" y="462"/>
                    <a:pt x="462" y="561"/>
                    <a:pt x="340" y="561"/>
                  </a:cubicBezTo>
                  <a:cubicBezTo>
                    <a:pt x="219" y="561"/>
                    <a:pt x="120" y="462"/>
                    <a:pt x="120" y="340"/>
                  </a:cubicBezTo>
                  <a:cubicBezTo>
                    <a:pt x="120" y="219"/>
                    <a:pt x="219" y="119"/>
                    <a:pt x="340" y="119"/>
                  </a:cubicBezTo>
                  <a:close/>
                  <a:moveTo>
                    <a:pt x="340" y="1"/>
                  </a:moveTo>
                  <a:cubicBezTo>
                    <a:pt x="153" y="1"/>
                    <a:pt x="1" y="152"/>
                    <a:pt x="1" y="340"/>
                  </a:cubicBezTo>
                  <a:cubicBezTo>
                    <a:pt x="1" y="525"/>
                    <a:pt x="153" y="677"/>
                    <a:pt x="340" y="677"/>
                  </a:cubicBezTo>
                  <a:cubicBezTo>
                    <a:pt x="525" y="677"/>
                    <a:pt x="677" y="525"/>
                    <a:pt x="677" y="340"/>
                  </a:cubicBezTo>
                  <a:cubicBezTo>
                    <a:pt x="677" y="152"/>
                    <a:pt x="525" y="1"/>
                    <a:pt x="340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4" name="Google Shape;4384;p42"/>
            <p:cNvSpPr/>
            <p:nvPr/>
          </p:nvSpPr>
          <p:spPr>
            <a:xfrm>
              <a:off x="2727800" y="1624750"/>
              <a:ext cx="310450" cy="193250"/>
            </a:xfrm>
            <a:custGeom>
              <a:avLst/>
              <a:gdLst/>
              <a:ahLst/>
              <a:cxnLst/>
              <a:rect l="l" t="t" r="r" b="b"/>
              <a:pathLst>
                <a:path w="12418" h="7730" extrusionOk="0">
                  <a:moveTo>
                    <a:pt x="12083" y="0"/>
                  </a:moveTo>
                  <a:lnTo>
                    <a:pt x="5036" y="7100"/>
                  </a:lnTo>
                  <a:lnTo>
                    <a:pt x="710" y="7100"/>
                  </a:lnTo>
                  <a:cubicBezTo>
                    <a:pt x="638" y="7004"/>
                    <a:pt x="525" y="6940"/>
                    <a:pt x="395" y="6940"/>
                  </a:cubicBezTo>
                  <a:cubicBezTo>
                    <a:pt x="177" y="6940"/>
                    <a:pt x="1" y="7117"/>
                    <a:pt x="1" y="7335"/>
                  </a:cubicBezTo>
                  <a:cubicBezTo>
                    <a:pt x="1" y="7553"/>
                    <a:pt x="177" y="7730"/>
                    <a:pt x="395" y="7730"/>
                  </a:cubicBezTo>
                  <a:cubicBezTo>
                    <a:pt x="525" y="7730"/>
                    <a:pt x="638" y="7669"/>
                    <a:pt x="710" y="7572"/>
                  </a:cubicBezTo>
                  <a:lnTo>
                    <a:pt x="5232" y="7572"/>
                  </a:lnTo>
                  <a:lnTo>
                    <a:pt x="12417" y="331"/>
                  </a:lnTo>
                  <a:lnTo>
                    <a:pt x="12083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5" name="Google Shape;4385;p42"/>
            <p:cNvSpPr/>
            <p:nvPr/>
          </p:nvSpPr>
          <p:spPr>
            <a:xfrm>
              <a:off x="2400400" y="1367250"/>
              <a:ext cx="16950" cy="16950"/>
            </a:xfrm>
            <a:custGeom>
              <a:avLst/>
              <a:gdLst/>
              <a:ahLst/>
              <a:cxnLst/>
              <a:rect l="l" t="t" r="r" b="b"/>
              <a:pathLst>
                <a:path w="678" h="678" extrusionOk="0">
                  <a:moveTo>
                    <a:pt x="340" y="119"/>
                  </a:moveTo>
                  <a:cubicBezTo>
                    <a:pt x="462" y="119"/>
                    <a:pt x="561" y="219"/>
                    <a:pt x="561" y="340"/>
                  </a:cubicBezTo>
                  <a:cubicBezTo>
                    <a:pt x="561" y="462"/>
                    <a:pt x="462" y="558"/>
                    <a:pt x="340" y="558"/>
                  </a:cubicBezTo>
                  <a:cubicBezTo>
                    <a:pt x="219" y="558"/>
                    <a:pt x="120" y="462"/>
                    <a:pt x="120" y="340"/>
                  </a:cubicBezTo>
                  <a:cubicBezTo>
                    <a:pt x="120" y="219"/>
                    <a:pt x="219" y="119"/>
                    <a:pt x="340" y="119"/>
                  </a:cubicBezTo>
                  <a:close/>
                  <a:moveTo>
                    <a:pt x="340" y="1"/>
                  </a:moveTo>
                  <a:cubicBezTo>
                    <a:pt x="153" y="1"/>
                    <a:pt x="1" y="153"/>
                    <a:pt x="1" y="340"/>
                  </a:cubicBezTo>
                  <a:cubicBezTo>
                    <a:pt x="1" y="525"/>
                    <a:pt x="153" y="677"/>
                    <a:pt x="340" y="677"/>
                  </a:cubicBezTo>
                  <a:cubicBezTo>
                    <a:pt x="525" y="677"/>
                    <a:pt x="677" y="525"/>
                    <a:pt x="677" y="340"/>
                  </a:cubicBezTo>
                  <a:cubicBezTo>
                    <a:pt x="677" y="153"/>
                    <a:pt x="525" y="1"/>
                    <a:pt x="340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6" name="Google Shape;4386;p42"/>
            <p:cNvSpPr/>
            <p:nvPr/>
          </p:nvSpPr>
          <p:spPr>
            <a:xfrm>
              <a:off x="2399025" y="1396800"/>
              <a:ext cx="19775" cy="19825"/>
            </a:xfrm>
            <a:custGeom>
              <a:avLst/>
              <a:gdLst/>
              <a:ahLst/>
              <a:cxnLst/>
              <a:rect l="l" t="t" r="r" b="b"/>
              <a:pathLst>
                <a:path w="791" h="793" extrusionOk="0">
                  <a:moveTo>
                    <a:pt x="395" y="0"/>
                  </a:moveTo>
                  <a:cubicBezTo>
                    <a:pt x="177" y="0"/>
                    <a:pt x="1" y="177"/>
                    <a:pt x="1" y="398"/>
                  </a:cubicBezTo>
                  <a:cubicBezTo>
                    <a:pt x="1" y="616"/>
                    <a:pt x="177" y="793"/>
                    <a:pt x="395" y="793"/>
                  </a:cubicBezTo>
                  <a:cubicBezTo>
                    <a:pt x="613" y="793"/>
                    <a:pt x="790" y="616"/>
                    <a:pt x="790" y="398"/>
                  </a:cubicBezTo>
                  <a:cubicBezTo>
                    <a:pt x="790" y="177"/>
                    <a:pt x="613" y="0"/>
                    <a:pt x="395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7" name="Google Shape;4387;p42"/>
            <p:cNvSpPr/>
            <p:nvPr/>
          </p:nvSpPr>
          <p:spPr>
            <a:xfrm>
              <a:off x="2391725" y="990525"/>
              <a:ext cx="83725" cy="512775"/>
            </a:xfrm>
            <a:custGeom>
              <a:avLst/>
              <a:gdLst/>
              <a:ahLst/>
              <a:cxnLst/>
              <a:rect l="l" t="t" r="r" b="b"/>
              <a:pathLst>
                <a:path w="3349" h="20511" extrusionOk="0">
                  <a:moveTo>
                    <a:pt x="0" y="0"/>
                  </a:moveTo>
                  <a:lnTo>
                    <a:pt x="0" y="8988"/>
                  </a:lnTo>
                  <a:lnTo>
                    <a:pt x="2716" y="11685"/>
                  </a:lnTo>
                  <a:lnTo>
                    <a:pt x="2716" y="19801"/>
                  </a:lnTo>
                  <a:cubicBezTo>
                    <a:pt x="2620" y="19873"/>
                    <a:pt x="2556" y="19986"/>
                    <a:pt x="2556" y="20116"/>
                  </a:cubicBezTo>
                  <a:cubicBezTo>
                    <a:pt x="2556" y="20334"/>
                    <a:pt x="2733" y="20511"/>
                    <a:pt x="2951" y="20511"/>
                  </a:cubicBezTo>
                  <a:cubicBezTo>
                    <a:pt x="3169" y="20511"/>
                    <a:pt x="3349" y="20334"/>
                    <a:pt x="3349" y="20116"/>
                  </a:cubicBezTo>
                  <a:cubicBezTo>
                    <a:pt x="3349" y="19986"/>
                    <a:pt x="3285" y="19873"/>
                    <a:pt x="3188" y="19801"/>
                  </a:cubicBezTo>
                  <a:lnTo>
                    <a:pt x="3188" y="11489"/>
                  </a:lnTo>
                  <a:lnTo>
                    <a:pt x="472" y="8792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8" name="Google Shape;4388;p42"/>
            <p:cNvSpPr/>
            <p:nvPr/>
          </p:nvSpPr>
          <p:spPr>
            <a:xfrm>
              <a:off x="2688525" y="1369200"/>
              <a:ext cx="297400" cy="472550"/>
            </a:xfrm>
            <a:custGeom>
              <a:avLst/>
              <a:gdLst/>
              <a:ahLst/>
              <a:cxnLst/>
              <a:rect l="l" t="t" r="r" b="b"/>
              <a:pathLst>
                <a:path w="11896" h="18902" extrusionOk="0">
                  <a:moveTo>
                    <a:pt x="338" y="18341"/>
                  </a:moveTo>
                  <a:cubicBezTo>
                    <a:pt x="459" y="18341"/>
                    <a:pt x="559" y="18440"/>
                    <a:pt x="559" y="18562"/>
                  </a:cubicBezTo>
                  <a:cubicBezTo>
                    <a:pt x="559" y="18683"/>
                    <a:pt x="459" y="18782"/>
                    <a:pt x="338" y="18782"/>
                  </a:cubicBezTo>
                  <a:cubicBezTo>
                    <a:pt x="216" y="18782"/>
                    <a:pt x="117" y="18683"/>
                    <a:pt x="117" y="18562"/>
                  </a:cubicBezTo>
                  <a:cubicBezTo>
                    <a:pt x="117" y="18440"/>
                    <a:pt x="216" y="18341"/>
                    <a:pt x="338" y="18341"/>
                  </a:cubicBezTo>
                  <a:close/>
                  <a:moveTo>
                    <a:pt x="7051" y="0"/>
                  </a:moveTo>
                  <a:lnTo>
                    <a:pt x="5202" y="1863"/>
                  </a:lnTo>
                  <a:lnTo>
                    <a:pt x="5202" y="8196"/>
                  </a:lnTo>
                  <a:lnTo>
                    <a:pt x="280" y="13154"/>
                  </a:lnTo>
                  <a:lnTo>
                    <a:pt x="280" y="18228"/>
                  </a:lnTo>
                  <a:cubicBezTo>
                    <a:pt x="120" y="18258"/>
                    <a:pt x="1" y="18396"/>
                    <a:pt x="1" y="18562"/>
                  </a:cubicBezTo>
                  <a:cubicBezTo>
                    <a:pt x="1" y="18749"/>
                    <a:pt x="153" y="18901"/>
                    <a:pt x="338" y="18901"/>
                  </a:cubicBezTo>
                  <a:cubicBezTo>
                    <a:pt x="525" y="18901"/>
                    <a:pt x="677" y="18749"/>
                    <a:pt x="677" y="18562"/>
                  </a:cubicBezTo>
                  <a:cubicBezTo>
                    <a:pt x="677" y="18396"/>
                    <a:pt x="556" y="18258"/>
                    <a:pt x="398" y="18228"/>
                  </a:cubicBezTo>
                  <a:lnTo>
                    <a:pt x="398" y="13201"/>
                  </a:lnTo>
                  <a:lnTo>
                    <a:pt x="5318" y="8243"/>
                  </a:lnTo>
                  <a:lnTo>
                    <a:pt x="5318" y="1913"/>
                  </a:lnTo>
                  <a:lnTo>
                    <a:pt x="7101" y="116"/>
                  </a:lnTo>
                  <a:lnTo>
                    <a:pt x="11896" y="116"/>
                  </a:lnTo>
                  <a:lnTo>
                    <a:pt x="11896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9" name="Google Shape;4389;p42"/>
            <p:cNvSpPr/>
            <p:nvPr/>
          </p:nvSpPr>
          <p:spPr>
            <a:xfrm>
              <a:off x="2425675" y="990525"/>
              <a:ext cx="16925" cy="200575"/>
            </a:xfrm>
            <a:custGeom>
              <a:avLst/>
              <a:gdLst/>
              <a:ahLst/>
              <a:cxnLst/>
              <a:rect l="l" t="t" r="r" b="b"/>
              <a:pathLst>
                <a:path w="677" h="8023" extrusionOk="0">
                  <a:moveTo>
                    <a:pt x="337" y="7465"/>
                  </a:moveTo>
                  <a:cubicBezTo>
                    <a:pt x="458" y="7465"/>
                    <a:pt x="558" y="7564"/>
                    <a:pt x="558" y="7685"/>
                  </a:cubicBezTo>
                  <a:cubicBezTo>
                    <a:pt x="558" y="7807"/>
                    <a:pt x="458" y="7906"/>
                    <a:pt x="337" y="7906"/>
                  </a:cubicBezTo>
                  <a:cubicBezTo>
                    <a:pt x="216" y="7906"/>
                    <a:pt x="116" y="7807"/>
                    <a:pt x="116" y="7685"/>
                  </a:cubicBezTo>
                  <a:cubicBezTo>
                    <a:pt x="116" y="7564"/>
                    <a:pt x="216" y="7465"/>
                    <a:pt x="337" y="7465"/>
                  </a:cubicBezTo>
                  <a:close/>
                  <a:moveTo>
                    <a:pt x="279" y="0"/>
                  </a:moveTo>
                  <a:lnTo>
                    <a:pt x="279" y="7351"/>
                  </a:lnTo>
                  <a:cubicBezTo>
                    <a:pt x="122" y="7379"/>
                    <a:pt x="0" y="7517"/>
                    <a:pt x="0" y="7685"/>
                  </a:cubicBezTo>
                  <a:cubicBezTo>
                    <a:pt x="0" y="7870"/>
                    <a:pt x="149" y="8022"/>
                    <a:pt x="337" y="8022"/>
                  </a:cubicBezTo>
                  <a:cubicBezTo>
                    <a:pt x="525" y="8022"/>
                    <a:pt x="677" y="7870"/>
                    <a:pt x="677" y="7685"/>
                  </a:cubicBezTo>
                  <a:cubicBezTo>
                    <a:pt x="677" y="7520"/>
                    <a:pt x="555" y="7382"/>
                    <a:pt x="398" y="7351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0" name="Google Shape;4390;p42"/>
            <p:cNvSpPr/>
            <p:nvPr/>
          </p:nvSpPr>
          <p:spPr>
            <a:xfrm>
              <a:off x="2664875" y="1345800"/>
              <a:ext cx="321000" cy="519675"/>
            </a:xfrm>
            <a:custGeom>
              <a:avLst/>
              <a:gdLst/>
              <a:ahLst/>
              <a:cxnLst/>
              <a:rect l="l" t="t" r="r" b="b"/>
              <a:pathLst>
                <a:path w="12840" h="20787" extrusionOk="0">
                  <a:moveTo>
                    <a:pt x="340" y="20229"/>
                  </a:moveTo>
                  <a:cubicBezTo>
                    <a:pt x="461" y="20229"/>
                    <a:pt x="560" y="20329"/>
                    <a:pt x="560" y="20450"/>
                  </a:cubicBezTo>
                  <a:cubicBezTo>
                    <a:pt x="560" y="20571"/>
                    <a:pt x="461" y="20668"/>
                    <a:pt x="340" y="20668"/>
                  </a:cubicBezTo>
                  <a:cubicBezTo>
                    <a:pt x="218" y="20668"/>
                    <a:pt x="119" y="20571"/>
                    <a:pt x="119" y="20450"/>
                  </a:cubicBezTo>
                  <a:cubicBezTo>
                    <a:pt x="119" y="20329"/>
                    <a:pt x="218" y="20229"/>
                    <a:pt x="340" y="20229"/>
                  </a:cubicBezTo>
                  <a:close/>
                  <a:moveTo>
                    <a:pt x="7685" y="0"/>
                  </a:moveTo>
                  <a:lnTo>
                    <a:pt x="5201" y="2501"/>
                  </a:lnTo>
                  <a:lnTo>
                    <a:pt x="5201" y="8834"/>
                  </a:lnTo>
                  <a:lnTo>
                    <a:pt x="279" y="13792"/>
                  </a:lnTo>
                  <a:lnTo>
                    <a:pt x="279" y="20116"/>
                  </a:lnTo>
                  <a:cubicBezTo>
                    <a:pt x="122" y="20144"/>
                    <a:pt x="0" y="20282"/>
                    <a:pt x="0" y="20450"/>
                  </a:cubicBezTo>
                  <a:cubicBezTo>
                    <a:pt x="0" y="20635"/>
                    <a:pt x="152" y="20787"/>
                    <a:pt x="340" y="20787"/>
                  </a:cubicBezTo>
                  <a:cubicBezTo>
                    <a:pt x="525" y="20787"/>
                    <a:pt x="676" y="20635"/>
                    <a:pt x="676" y="20450"/>
                  </a:cubicBezTo>
                  <a:cubicBezTo>
                    <a:pt x="676" y="20282"/>
                    <a:pt x="555" y="20144"/>
                    <a:pt x="398" y="20116"/>
                  </a:cubicBezTo>
                  <a:lnTo>
                    <a:pt x="398" y="13839"/>
                  </a:lnTo>
                  <a:lnTo>
                    <a:pt x="5320" y="8881"/>
                  </a:lnTo>
                  <a:lnTo>
                    <a:pt x="5320" y="2551"/>
                  </a:lnTo>
                  <a:lnTo>
                    <a:pt x="7732" y="119"/>
                  </a:lnTo>
                  <a:lnTo>
                    <a:pt x="12839" y="119"/>
                  </a:lnTo>
                  <a:lnTo>
                    <a:pt x="12839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1" name="Google Shape;4391;p42"/>
            <p:cNvSpPr/>
            <p:nvPr/>
          </p:nvSpPr>
          <p:spPr>
            <a:xfrm>
              <a:off x="2449000" y="990525"/>
              <a:ext cx="16925" cy="223825"/>
            </a:xfrm>
            <a:custGeom>
              <a:avLst/>
              <a:gdLst/>
              <a:ahLst/>
              <a:cxnLst/>
              <a:rect l="l" t="t" r="r" b="b"/>
              <a:pathLst>
                <a:path w="677" h="8953" extrusionOk="0">
                  <a:moveTo>
                    <a:pt x="340" y="8392"/>
                  </a:moveTo>
                  <a:cubicBezTo>
                    <a:pt x="461" y="8392"/>
                    <a:pt x="561" y="8491"/>
                    <a:pt x="561" y="8613"/>
                  </a:cubicBezTo>
                  <a:cubicBezTo>
                    <a:pt x="561" y="8734"/>
                    <a:pt x="461" y="8834"/>
                    <a:pt x="340" y="8834"/>
                  </a:cubicBezTo>
                  <a:cubicBezTo>
                    <a:pt x="218" y="8834"/>
                    <a:pt x="119" y="8734"/>
                    <a:pt x="119" y="8613"/>
                  </a:cubicBezTo>
                  <a:cubicBezTo>
                    <a:pt x="119" y="8491"/>
                    <a:pt x="218" y="8392"/>
                    <a:pt x="340" y="8392"/>
                  </a:cubicBezTo>
                  <a:close/>
                  <a:moveTo>
                    <a:pt x="279" y="0"/>
                  </a:moveTo>
                  <a:lnTo>
                    <a:pt x="279" y="8279"/>
                  </a:lnTo>
                  <a:cubicBezTo>
                    <a:pt x="122" y="8307"/>
                    <a:pt x="0" y="8445"/>
                    <a:pt x="0" y="8613"/>
                  </a:cubicBezTo>
                  <a:cubicBezTo>
                    <a:pt x="0" y="8801"/>
                    <a:pt x="152" y="8952"/>
                    <a:pt x="340" y="8952"/>
                  </a:cubicBezTo>
                  <a:cubicBezTo>
                    <a:pt x="525" y="8952"/>
                    <a:pt x="677" y="8801"/>
                    <a:pt x="677" y="8613"/>
                  </a:cubicBezTo>
                  <a:cubicBezTo>
                    <a:pt x="677" y="8447"/>
                    <a:pt x="555" y="8309"/>
                    <a:pt x="398" y="8282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2" name="Google Shape;4392;p42"/>
            <p:cNvSpPr/>
            <p:nvPr/>
          </p:nvSpPr>
          <p:spPr>
            <a:xfrm>
              <a:off x="2729175" y="1591350"/>
              <a:ext cx="290575" cy="188775"/>
            </a:xfrm>
            <a:custGeom>
              <a:avLst/>
              <a:gdLst/>
              <a:ahLst/>
              <a:cxnLst/>
              <a:rect l="l" t="t" r="r" b="b"/>
              <a:pathLst>
                <a:path w="11623" h="7551" extrusionOk="0">
                  <a:moveTo>
                    <a:pt x="340" y="6990"/>
                  </a:moveTo>
                  <a:cubicBezTo>
                    <a:pt x="462" y="6990"/>
                    <a:pt x="561" y="7089"/>
                    <a:pt x="561" y="7210"/>
                  </a:cubicBezTo>
                  <a:cubicBezTo>
                    <a:pt x="561" y="7332"/>
                    <a:pt x="462" y="7431"/>
                    <a:pt x="340" y="7431"/>
                  </a:cubicBezTo>
                  <a:cubicBezTo>
                    <a:pt x="219" y="7431"/>
                    <a:pt x="120" y="7332"/>
                    <a:pt x="120" y="7210"/>
                  </a:cubicBezTo>
                  <a:cubicBezTo>
                    <a:pt x="120" y="7089"/>
                    <a:pt x="219" y="6990"/>
                    <a:pt x="340" y="6990"/>
                  </a:cubicBezTo>
                  <a:close/>
                  <a:moveTo>
                    <a:pt x="11540" y="0"/>
                  </a:moveTo>
                  <a:lnTo>
                    <a:pt x="4440" y="7153"/>
                  </a:lnTo>
                  <a:lnTo>
                    <a:pt x="672" y="7153"/>
                  </a:lnTo>
                  <a:cubicBezTo>
                    <a:pt x="644" y="6995"/>
                    <a:pt x="506" y="6874"/>
                    <a:pt x="340" y="6874"/>
                  </a:cubicBezTo>
                  <a:cubicBezTo>
                    <a:pt x="153" y="6874"/>
                    <a:pt x="1" y="7026"/>
                    <a:pt x="1" y="7210"/>
                  </a:cubicBezTo>
                  <a:cubicBezTo>
                    <a:pt x="1" y="7398"/>
                    <a:pt x="153" y="7550"/>
                    <a:pt x="340" y="7550"/>
                  </a:cubicBezTo>
                  <a:cubicBezTo>
                    <a:pt x="506" y="7550"/>
                    <a:pt x="644" y="7429"/>
                    <a:pt x="672" y="7271"/>
                  </a:cubicBezTo>
                  <a:lnTo>
                    <a:pt x="4489" y="7271"/>
                  </a:lnTo>
                  <a:lnTo>
                    <a:pt x="11623" y="83"/>
                  </a:lnTo>
                  <a:lnTo>
                    <a:pt x="11540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3" name="Google Shape;4393;p42"/>
            <p:cNvSpPr/>
            <p:nvPr/>
          </p:nvSpPr>
          <p:spPr>
            <a:xfrm>
              <a:off x="2509525" y="995475"/>
              <a:ext cx="2925" cy="79675"/>
            </a:xfrm>
            <a:custGeom>
              <a:avLst/>
              <a:gdLst/>
              <a:ahLst/>
              <a:cxnLst/>
              <a:rect l="l" t="t" r="r" b="b"/>
              <a:pathLst>
                <a:path w="117" h="3187" extrusionOk="0">
                  <a:moveTo>
                    <a:pt x="0" y="1"/>
                  </a:moveTo>
                  <a:lnTo>
                    <a:pt x="0" y="3187"/>
                  </a:lnTo>
                  <a:lnTo>
                    <a:pt x="116" y="3187"/>
                  </a:lnTo>
                  <a:lnTo>
                    <a:pt x="116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4" name="Google Shape;4394;p42"/>
            <p:cNvSpPr/>
            <p:nvPr/>
          </p:nvSpPr>
          <p:spPr>
            <a:xfrm>
              <a:off x="2924150" y="920275"/>
              <a:ext cx="16925" cy="305050"/>
            </a:xfrm>
            <a:custGeom>
              <a:avLst/>
              <a:gdLst/>
              <a:ahLst/>
              <a:cxnLst/>
              <a:rect l="l" t="t" r="r" b="b"/>
              <a:pathLst>
                <a:path w="677" h="12202" extrusionOk="0">
                  <a:moveTo>
                    <a:pt x="337" y="11644"/>
                  </a:moveTo>
                  <a:cubicBezTo>
                    <a:pt x="459" y="11644"/>
                    <a:pt x="558" y="11743"/>
                    <a:pt x="558" y="11865"/>
                  </a:cubicBezTo>
                  <a:cubicBezTo>
                    <a:pt x="558" y="11983"/>
                    <a:pt x="459" y="12083"/>
                    <a:pt x="337" y="12083"/>
                  </a:cubicBezTo>
                  <a:cubicBezTo>
                    <a:pt x="216" y="12083"/>
                    <a:pt x="116" y="11983"/>
                    <a:pt x="116" y="11865"/>
                  </a:cubicBezTo>
                  <a:cubicBezTo>
                    <a:pt x="116" y="11740"/>
                    <a:pt x="216" y="11644"/>
                    <a:pt x="337" y="11644"/>
                  </a:cubicBezTo>
                  <a:close/>
                  <a:moveTo>
                    <a:pt x="279" y="0"/>
                  </a:moveTo>
                  <a:lnTo>
                    <a:pt x="279" y="11531"/>
                  </a:lnTo>
                  <a:cubicBezTo>
                    <a:pt x="122" y="11558"/>
                    <a:pt x="0" y="11696"/>
                    <a:pt x="0" y="11862"/>
                  </a:cubicBezTo>
                  <a:cubicBezTo>
                    <a:pt x="0" y="12050"/>
                    <a:pt x="152" y="12201"/>
                    <a:pt x="337" y="12201"/>
                  </a:cubicBezTo>
                  <a:cubicBezTo>
                    <a:pt x="525" y="12201"/>
                    <a:pt x="677" y="12050"/>
                    <a:pt x="677" y="11865"/>
                  </a:cubicBezTo>
                  <a:cubicBezTo>
                    <a:pt x="677" y="11696"/>
                    <a:pt x="555" y="11558"/>
                    <a:pt x="398" y="11531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5" name="Google Shape;4395;p42"/>
            <p:cNvSpPr/>
            <p:nvPr/>
          </p:nvSpPr>
          <p:spPr>
            <a:xfrm>
              <a:off x="2922700" y="1256975"/>
              <a:ext cx="19825" cy="19825"/>
            </a:xfrm>
            <a:custGeom>
              <a:avLst/>
              <a:gdLst/>
              <a:ahLst/>
              <a:cxnLst/>
              <a:rect l="l" t="t" r="r" b="b"/>
              <a:pathLst>
                <a:path w="793" h="793" extrusionOk="0">
                  <a:moveTo>
                    <a:pt x="395" y="0"/>
                  </a:moveTo>
                  <a:cubicBezTo>
                    <a:pt x="177" y="0"/>
                    <a:pt x="0" y="177"/>
                    <a:pt x="0" y="398"/>
                  </a:cubicBezTo>
                  <a:cubicBezTo>
                    <a:pt x="0" y="616"/>
                    <a:pt x="177" y="793"/>
                    <a:pt x="395" y="793"/>
                  </a:cubicBezTo>
                  <a:cubicBezTo>
                    <a:pt x="613" y="793"/>
                    <a:pt x="793" y="616"/>
                    <a:pt x="793" y="398"/>
                  </a:cubicBezTo>
                  <a:cubicBezTo>
                    <a:pt x="793" y="177"/>
                    <a:pt x="613" y="0"/>
                    <a:pt x="395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6" name="Google Shape;4396;p42"/>
            <p:cNvSpPr/>
            <p:nvPr/>
          </p:nvSpPr>
          <p:spPr>
            <a:xfrm>
              <a:off x="2540425" y="988450"/>
              <a:ext cx="61950" cy="148050"/>
            </a:xfrm>
            <a:custGeom>
              <a:avLst/>
              <a:gdLst/>
              <a:ahLst/>
              <a:cxnLst/>
              <a:rect l="l" t="t" r="r" b="b"/>
              <a:pathLst>
                <a:path w="2478" h="5922" extrusionOk="0">
                  <a:moveTo>
                    <a:pt x="332" y="0"/>
                  </a:moveTo>
                  <a:lnTo>
                    <a:pt x="1" y="337"/>
                  </a:lnTo>
                  <a:lnTo>
                    <a:pt x="1845" y="2167"/>
                  </a:lnTo>
                  <a:lnTo>
                    <a:pt x="1845" y="5212"/>
                  </a:lnTo>
                  <a:cubicBezTo>
                    <a:pt x="1748" y="5284"/>
                    <a:pt x="1685" y="5397"/>
                    <a:pt x="1685" y="5527"/>
                  </a:cubicBezTo>
                  <a:cubicBezTo>
                    <a:pt x="1685" y="5745"/>
                    <a:pt x="1861" y="5922"/>
                    <a:pt x="2080" y="5922"/>
                  </a:cubicBezTo>
                  <a:cubicBezTo>
                    <a:pt x="2300" y="5922"/>
                    <a:pt x="2477" y="5745"/>
                    <a:pt x="2477" y="5527"/>
                  </a:cubicBezTo>
                  <a:cubicBezTo>
                    <a:pt x="2477" y="5397"/>
                    <a:pt x="2414" y="5284"/>
                    <a:pt x="2317" y="5212"/>
                  </a:cubicBezTo>
                  <a:lnTo>
                    <a:pt x="2317" y="1971"/>
                  </a:lnTo>
                  <a:lnTo>
                    <a:pt x="332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7" name="Google Shape;4397;p42"/>
            <p:cNvSpPr/>
            <p:nvPr/>
          </p:nvSpPr>
          <p:spPr>
            <a:xfrm>
              <a:off x="2653900" y="991625"/>
              <a:ext cx="102975" cy="318925"/>
            </a:xfrm>
            <a:custGeom>
              <a:avLst/>
              <a:gdLst/>
              <a:ahLst/>
              <a:cxnLst/>
              <a:rect l="l" t="t" r="r" b="b"/>
              <a:pathLst>
                <a:path w="4119" h="12757" extrusionOk="0">
                  <a:moveTo>
                    <a:pt x="2004" y="0"/>
                  </a:moveTo>
                  <a:lnTo>
                    <a:pt x="1921" y="83"/>
                  </a:lnTo>
                  <a:lnTo>
                    <a:pt x="4003" y="2148"/>
                  </a:lnTo>
                  <a:lnTo>
                    <a:pt x="4003" y="8227"/>
                  </a:lnTo>
                  <a:lnTo>
                    <a:pt x="17" y="12229"/>
                  </a:lnTo>
                  <a:lnTo>
                    <a:pt x="0" y="12246"/>
                  </a:lnTo>
                  <a:lnTo>
                    <a:pt x="0" y="12757"/>
                  </a:lnTo>
                  <a:lnTo>
                    <a:pt x="119" y="12757"/>
                  </a:lnTo>
                  <a:lnTo>
                    <a:pt x="119" y="12296"/>
                  </a:lnTo>
                  <a:lnTo>
                    <a:pt x="4102" y="8293"/>
                  </a:lnTo>
                  <a:lnTo>
                    <a:pt x="4119" y="8276"/>
                  </a:lnTo>
                  <a:lnTo>
                    <a:pt x="4119" y="2098"/>
                  </a:lnTo>
                  <a:lnTo>
                    <a:pt x="2004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8" name="Google Shape;4398;p42"/>
            <p:cNvSpPr/>
            <p:nvPr/>
          </p:nvSpPr>
          <p:spPr>
            <a:xfrm>
              <a:off x="2509575" y="1544750"/>
              <a:ext cx="229150" cy="477175"/>
            </a:xfrm>
            <a:custGeom>
              <a:avLst/>
              <a:gdLst/>
              <a:ahLst/>
              <a:cxnLst/>
              <a:rect l="l" t="t" r="r" b="b"/>
              <a:pathLst>
                <a:path w="9166" h="19087" extrusionOk="0">
                  <a:moveTo>
                    <a:pt x="341" y="18526"/>
                  </a:moveTo>
                  <a:cubicBezTo>
                    <a:pt x="462" y="18526"/>
                    <a:pt x="561" y="18626"/>
                    <a:pt x="561" y="18747"/>
                  </a:cubicBezTo>
                  <a:cubicBezTo>
                    <a:pt x="561" y="18869"/>
                    <a:pt x="462" y="18968"/>
                    <a:pt x="341" y="18968"/>
                  </a:cubicBezTo>
                  <a:cubicBezTo>
                    <a:pt x="219" y="18968"/>
                    <a:pt x="120" y="18869"/>
                    <a:pt x="120" y="18747"/>
                  </a:cubicBezTo>
                  <a:cubicBezTo>
                    <a:pt x="120" y="18626"/>
                    <a:pt x="219" y="18526"/>
                    <a:pt x="341" y="18526"/>
                  </a:cubicBezTo>
                  <a:close/>
                  <a:moveTo>
                    <a:pt x="9083" y="1"/>
                  </a:moveTo>
                  <a:lnTo>
                    <a:pt x="4172" y="4945"/>
                  </a:lnTo>
                  <a:lnTo>
                    <a:pt x="4172" y="14803"/>
                  </a:lnTo>
                  <a:lnTo>
                    <a:pt x="534" y="18468"/>
                  </a:lnTo>
                  <a:cubicBezTo>
                    <a:pt x="479" y="18433"/>
                    <a:pt x="412" y="18408"/>
                    <a:pt x="341" y="18408"/>
                  </a:cubicBezTo>
                  <a:cubicBezTo>
                    <a:pt x="153" y="18408"/>
                    <a:pt x="1" y="18560"/>
                    <a:pt x="1" y="18747"/>
                  </a:cubicBezTo>
                  <a:cubicBezTo>
                    <a:pt x="1" y="18935"/>
                    <a:pt x="153" y="19087"/>
                    <a:pt x="341" y="19087"/>
                  </a:cubicBezTo>
                  <a:cubicBezTo>
                    <a:pt x="528" y="19087"/>
                    <a:pt x="680" y="18935"/>
                    <a:pt x="680" y="18747"/>
                  </a:cubicBezTo>
                  <a:cubicBezTo>
                    <a:pt x="680" y="18675"/>
                    <a:pt x="655" y="18609"/>
                    <a:pt x="617" y="18551"/>
                  </a:cubicBezTo>
                  <a:lnTo>
                    <a:pt x="4291" y="14849"/>
                  </a:lnTo>
                  <a:lnTo>
                    <a:pt x="4291" y="4994"/>
                  </a:lnTo>
                  <a:lnTo>
                    <a:pt x="9166" y="84"/>
                  </a:lnTo>
                  <a:lnTo>
                    <a:pt x="9083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9" name="Google Shape;4399;p42"/>
            <p:cNvSpPr/>
            <p:nvPr/>
          </p:nvSpPr>
          <p:spPr>
            <a:xfrm>
              <a:off x="2495850" y="1043600"/>
              <a:ext cx="244675" cy="458250"/>
            </a:xfrm>
            <a:custGeom>
              <a:avLst/>
              <a:gdLst/>
              <a:ahLst/>
              <a:cxnLst/>
              <a:rect l="l" t="t" r="r" b="b"/>
              <a:pathLst>
                <a:path w="9787" h="18330" extrusionOk="0">
                  <a:moveTo>
                    <a:pt x="9447" y="119"/>
                  </a:moveTo>
                  <a:cubicBezTo>
                    <a:pt x="9569" y="119"/>
                    <a:pt x="9668" y="218"/>
                    <a:pt x="9668" y="340"/>
                  </a:cubicBezTo>
                  <a:cubicBezTo>
                    <a:pt x="9668" y="461"/>
                    <a:pt x="9569" y="560"/>
                    <a:pt x="9447" y="560"/>
                  </a:cubicBezTo>
                  <a:cubicBezTo>
                    <a:pt x="9326" y="560"/>
                    <a:pt x="9229" y="461"/>
                    <a:pt x="9229" y="340"/>
                  </a:cubicBezTo>
                  <a:cubicBezTo>
                    <a:pt x="9229" y="218"/>
                    <a:pt x="9326" y="119"/>
                    <a:pt x="9447" y="119"/>
                  </a:cubicBezTo>
                  <a:close/>
                  <a:moveTo>
                    <a:pt x="337" y="17772"/>
                  </a:moveTo>
                  <a:cubicBezTo>
                    <a:pt x="459" y="17772"/>
                    <a:pt x="558" y="17871"/>
                    <a:pt x="558" y="17993"/>
                  </a:cubicBezTo>
                  <a:cubicBezTo>
                    <a:pt x="558" y="18114"/>
                    <a:pt x="459" y="18214"/>
                    <a:pt x="337" y="18214"/>
                  </a:cubicBezTo>
                  <a:cubicBezTo>
                    <a:pt x="216" y="18214"/>
                    <a:pt x="117" y="18114"/>
                    <a:pt x="117" y="17993"/>
                  </a:cubicBezTo>
                  <a:cubicBezTo>
                    <a:pt x="117" y="17871"/>
                    <a:pt x="216" y="17772"/>
                    <a:pt x="337" y="17772"/>
                  </a:cubicBezTo>
                  <a:close/>
                  <a:moveTo>
                    <a:pt x="9447" y="0"/>
                  </a:moveTo>
                  <a:cubicBezTo>
                    <a:pt x="9262" y="0"/>
                    <a:pt x="9110" y="152"/>
                    <a:pt x="9110" y="340"/>
                  </a:cubicBezTo>
                  <a:cubicBezTo>
                    <a:pt x="9110" y="505"/>
                    <a:pt x="9232" y="643"/>
                    <a:pt x="9389" y="671"/>
                  </a:cubicBezTo>
                  <a:lnTo>
                    <a:pt x="9389" y="5855"/>
                  </a:lnTo>
                  <a:lnTo>
                    <a:pt x="5386" y="9872"/>
                  </a:lnTo>
                  <a:lnTo>
                    <a:pt x="5386" y="10929"/>
                  </a:lnTo>
                  <a:lnTo>
                    <a:pt x="1444" y="14887"/>
                  </a:lnTo>
                  <a:lnTo>
                    <a:pt x="1428" y="14904"/>
                  </a:lnTo>
                  <a:lnTo>
                    <a:pt x="1428" y="16817"/>
                  </a:lnTo>
                  <a:lnTo>
                    <a:pt x="531" y="17717"/>
                  </a:lnTo>
                  <a:cubicBezTo>
                    <a:pt x="475" y="17678"/>
                    <a:pt x="409" y="17653"/>
                    <a:pt x="337" y="17653"/>
                  </a:cubicBezTo>
                  <a:cubicBezTo>
                    <a:pt x="152" y="17653"/>
                    <a:pt x="1" y="17805"/>
                    <a:pt x="1" y="17993"/>
                  </a:cubicBezTo>
                  <a:cubicBezTo>
                    <a:pt x="1" y="18181"/>
                    <a:pt x="152" y="18330"/>
                    <a:pt x="337" y="18330"/>
                  </a:cubicBezTo>
                  <a:cubicBezTo>
                    <a:pt x="525" y="18330"/>
                    <a:pt x="677" y="18178"/>
                    <a:pt x="677" y="17993"/>
                  </a:cubicBezTo>
                  <a:cubicBezTo>
                    <a:pt x="677" y="17921"/>
                    <a:pt x="655" y="17855"/>
                    <a:pt x="613" y="17800"/>
                  </a:cubicBezTo>
                  <a:lnTo>
                    <a:pt x="1544" y="16864"/>
                  </a:lnTo>
                  <a:lnTo>
                    <a:pt x="1544" y="14954"/>
                  </a:lnTo>
                  <a:lnTo>
                    <a:pt x="5489" y="10995"/>
                  </a:lnTo>
                  <a:lnTo>
                    <a:pt x="5505" y="10976"/>
                  </a:lnTo>
                  <a:lnTo>
                    <a:pt x="5505" y="9921"/>
                  </a:lnTo>
                  <a:lnTo>
                    <a:pt x="9508" y="5902"/>
                  </a:lnTo>
                  <a:lnTo>
                    <a:pt x="9508" y="671"/>
                  </a:lnTo>
                  <a:cubicBezTo>
                    <a:pt x="9665" y="643"/>
                    <a:pt x="9787" y="505"/>
                    <a:pt x="9787" y="340"/>
                  </a:cubicBezTo>
                  <a:cubicBezTo>
                    <a:pt x="9787" y="152"/>
                    <a:pt x="9635" y="0"/>
                    <a:pt x="9447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0" name="Google Shape;4400;p42"/>
            <p:cNvSpPr/>
            <p:nvPr/>
          </p:nvSpPr>
          <p:spPr>
            <a:xfrm>
              <a:off x="2877425" y="920275"/>
              <a:ext cx="16925" cy="305050"/>
            </a:xfrm>
            <a:custGeom>
              <a:avLst/>
              <a:gdLst/>
              <a:ahLst/>
              <a:cxnLst/>
              <a:rect l="l" t="t" r="r" b="b"/>
              <a:pathLst>
                <a:path w="677" h="12202" extrusionOk="0">
                  <a:moveTo>
                    <a:pt x="337" y="11644"/>
                  </a:moveTo>
                  <a:cubicBezTo>
                    <a:pt x="459" y="11644"/>
                    <a:pt x="558" y="11743"/>
                    <a:pt x="558" y="11865"/>
                  </a:cubicBezTo>
                  <a:cubicBezTo>
                    <a:pt x="558" y="11983"/>
                    <a:pt x="459" y="12083"/>
                    <a:pt x="337" y="12083"/>
                  </a:cubicBezTo>
                  <a:cubicBezTo>
                    <a:pt x="216" y="12083"/>
                    <a:pt x="116" y="11983"/>
                    <a:pt x="116" y="11865"/>
                  </a:cubicBezTo>
                  <a:cubicBezTo>
                    <a:pt x="116" y="11740"/>
                    <a:pt x="216" y="11644"/>
                    <a:pt x="337" y="11644"/>
                  </a:cubicBezTo>
                  <a:close/>
                  <a:moveTo>
                    <a:pt x="279" y="0"/>
                  </a:moveTo>
                  <a:lnTo>
                    <a:pt x="279" y="11531"/>
                  </a:lnTo>
                  <a:cubicBezTo>
                    <a:pt x="122" y="11558"/>
                    <a:pt x="0" y="11696"/>
                    <a:pt x="0" y="11862"/>
                  </a:cubicBezTo>
                  <a:cubicBezTo>
                    <a:pt x="0" y="12050"/>
                    <a:pt x="152" y="12201"/>
                    <a:pt x="337" y="12201"/>
                  </a:cubicBezTo>
                  <a:cubicBezTo>
                    <a:pt x="525" y="12201"/>
                    <a:pt x="677" y="12050"/>
                    <a:pt x="677" y="11865"/>
                  </a:cubicBezTo>
                  <a:cubicBezTo>
                    <a:pt x="677" y="11696"/>
                    <a:pt x="555" y="11558"/>
                    <a:pt x="398" y="11531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1" name="Google Shape;4401;p42"/>
            <p:cNvSpPr/>
            <p:nvPr/>
          </p:nvSpPr>
          <p:spPr>
            <a:xfrm>
              <a:off x="2641875" y="1322475"/>
              <a:ext cx="344050" cy="566200"/>
            </a:xfrm>
            <a:custGeom>
              <a:avLst/>
              <a:gdLst/>
              <a:ahLst/>
              <a:cxnLst/>
              <a:rect l="l" t="t" r="r" b="b"/>
              <a:pathLst>
                <a:path w="13762" h="22648" extrusionOk="0">
                  <a:moveTo>
                    <a:pt x="340" y="22087"/>
                  </a:moveTo>
                  <a:cubicBezTo>
                    <a:pt x="462" y="22087"/>
                    <a:pt x="561" y="22186"/>
                    <a:pt x="561" y="22308"/>
                  </a:cubicBezTo>
                  <a:cubicBezTo>
                    <a:pt x="561" y="22429"/>
                    <a:pt x="462" y="22529"/>
                    <a:pt x="340" y="22529"/>
                  </a:cubicBezTo>
                  <a:cubicBezTo>
                    <a:pt x="219" y="22529"/>
                    <a:pt x="120" y="22429"/>
                    <a:pt x="120" y="22308"/>
                  </a:cubicBezTo>
                  <a:cubicBezTo>
                    <a:pt x="120" y="22186"/>
                    <a:pt x="219" y="22087"/>
                    <a:pt x="340" y="22087"/>
                  </a:cubicBezTo>
                  <a:close/>
                  <a:moveTo>
                    <a:pt x="8327" y="0"/>
                  </a:moveTo>
                  <a:lnTo>
                    <a:pt x="5202" y="3144"/>
                  </a:lnTo>
                  <a:lnTo>
                    <a:pt x="5202" y="9477"/>
                  </a:lnTo>
                  <a:lnTo>
                    <a:pt x="280" y="14435"/>
                  </a:lnTo>
                  <a:lnTo>
                    <a:pt x="280" y="21976"/>
                  </a:lnTo>
                  <a:cubicBezTo>
                    <a:pt x="122" y="22004"/>
                    <a:pt x="1" y="22142"/>
                    <a:pt x="1" y="22308"/>
                  </a:cubicBezTo>
                  <a:cubicBezTo>
                    <a:pt x="1" y="22495"/>
                    <a:pt x="153" y="22647"/>
                    <a:pt x="340" y="22647"/>
                  </a:cubicBezTo>
                  <a:cubicBezTo>
                    <a:pt x="525" y="22647"/>
                    <a:pt x="677" y="22495"/>
                    <a:pt x="677" y="22308"/>
                  </a:cubicBezTo>
                  <a:cubicBezTo>
                    <a:pt x="677" y="22142"/>
                    <a:pt x="556" y="22004"/>
                    <a:pt x="398" y="21976"/>
                  </a:cubicBezTo>
                  <a:lnTo>
                    <a:pt x="398" y="14482"/>
                  </a:lnTo>
                  <a:lnTo>
                    <a:pt x="5320" y="9524"/>
                  </a:lnTo>
                  <a:lnTo>
                    <a:pt x="5320" y="3194"/>
                  </a:lnTo>
                  <a:lnTo>
                    <a:pt x="8373" y="116"/>
                  </a:lnTo>
                  <a:lnTo>
                    <a:pt x="13762" y="116"/>
                  </a:lnTo>
                  <a:lnTo>
                    <a:pt x="13762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2" name="Google Shape;4402;p42"/>
            <p:cNvSpPr/>
            <p:nvPr/>
          </p:nvSpPr>
          <p:spPr>
            <a:xfrm>
              <a:off x="2875975" y="1256975"/>
              <a:ext cx="19825" cy="19825"/>
            </a:xfrm>
            <a:custGeom>
              <a:avLst/>
              <a:gdLst/>
              <a:ahLst/>
              <a:cxnLst/>
              <a:rect l="l" t="t" r="r" b="b"/>
              <a:pathLst>
                <a:path w="793" h="793" extrusionOk="0">
                  <a:moveTo>
                    <a:pt x="395" y="0"/>
                  </a:moveTo>
                  <a:cubicBezTo>
                    <a:pt x="177" y="0"/>
                    <a:pt x="0" y="177"/>
                    <a:pt x="0" y="398"/>
                  </a:cubicBezTo>
                  <a:cubicBezTo>
                    <a:pt x="0" y="616"/>
                    <a:pt x="177" y="793"/>
                    <a:pt x="395" y="793"/>
                  </a:cubicBezTo>
                  <a:cubicBezTo>
                    <a:pt x="613" y="793"/>
                    <a:pt x="793" y="616"/>
                    <a:pt x="793" y="398"/>
                  </a:cubicBezTo>
                  <a:cubicBezTo>
                    <a:pt x="793" y="177"/>
                    <a:pt x="613" y="0"/>
                    <a:pt x="395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3" name="Google Shape;4403;p42"/>
            <p:cNvSpPr/>
            <p:nvPr/>
          </p:nvSpPr>
          <p:spPr>
            <a:xfrm>
              <a:off x="2900750" y="920275"/>
              <a:ext cx="16925" cy="305050"/>
            </a:xfrm>
            <a:custGeom>
              <a:avLst/>
              <a:gdLst/>
              <a:ahLst/>
              <a:cxnLst/>
              <a:rect l="l" t="t" r="r" b="b"/>
              <a:pathLst>
                <a:path w="677" h="12202" extrusionOk="0">
                  <a:moveTo>
                    <a:pt x="340" y="11644"/>
                  </a:moveTo>
                  <a:cubicBezTo>
                    <a:pt x="461" y="11644"/>
                    <a:pt x="561" y="11743"/>
                    <a:pt x="561" y="11865"/>
                  </a:cubicBezTo>
                  <a:cubicBezTo>
                    <a:pt x="561" y="11983"/>
                    <a:pt x="461" y="12083"/>
                    <a:pt x="340" y="12083"/>
                  </a:cubicBezTo>
                  <a:cubicBezTo>
                    <a:pt x="219" y="12083"/>
                    <a:pt x="119" y="11983"/>
                    <a:pt x="119" y="11865"/>
                  </a:cubicBezTo>
                  <a:cubicBezTo>
                    <a:pt x="119" y="11740"/>
                    <a:pt x="219" y="11644"/>
                    <a:pt x="340" y="11644"/>
                  </a:cubicBezTo>
                  <a:close/>
                  <a:moveTo>
                    <a:pt x="282" y="0"/>
                  </a:moveTo>
                  <a:lnTo>
                    <a:pt x="282" y="11531"/>
                  </a:lnTo>
                  <a:cubicBezTo>
                    <a:pt x="122" y="11558"/>
                    <a:pt x="0" y="11696"/>
                    <a:pt x="0" y="11862"/>
                  </a:cubicBezTo>
                  <a:cubicBezTo>
                    <a:pt x="0" y="12050"/>
                    <a:pt x="152" y="12201"/>
                    <a:pt x="340" y="12201"/>
                  </a:cubicBezTo>
                  <a:cubicBezTo>
                    <a:pt x="525" y="12201"/>
                    <a:pt x="677" y="12050"/>
                    <a:pt x="677" y="11865"/>
                  </a:cubicBezTo>
                  <a:cubicBezTo>
                    <a:pt x="677" y="11696"/>
                    <a:pt x="558" y="11558"/>
                    <a:pt x="398" y="11531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4" name="Google Shape;4404;p42"/>
            <p:cNvSpPr/>
            <p:nvPr/>
          </p:nvSpPr>
          <p:spPr>
            <a:xfrm>
              <a:off x="2502475" y="997425"/>
              <a:ext cx="191200" cy="444050"/>
            </a:xfrm>
            <a:custGeom>
              <a:avLst/>
              <a:gdLst/>
              <a:ahLst/>
              <a:cxnLst/>
              <a:rect l="l" t="t" r="r" b="b"/>
              <a:pathLst>
                <a:path w="7648" h="17762" extrusionOk="0">
                  <a:moveTo>
                    <a:pt x="340" y="17201"/>
                  </a:moveTo>
                  <a:cubicBezTo>
                    <a:pt x="462" y="17201"/>
                    <a:pt x="561" y="17300"/>
                    <a:pt x="561" y="17422"/>
                  </a:cubicBezTo>
                  <a:cubicBezTo>
                    <a:pt x="561" y="17543"/>
                    <a:pt x="462" y="17643"/>
                    <a:pt x="340" y="17643"/>
                  </a:cubicBezTo>
                  <a:cubicBezTo>
                    <a:pt x="219" y="17643"/>
                    <a:pt x="119" y="17543"/>
                    <a:pt x="119" y="17422"/>
                  </a:cubicBezTo>
                  <a:cubicBezTo>
                    <a:pt x="119" y="17300"/>
                    <a:pt x="219" y="17201"/>
                    <a:pt x="340" y="17201"/>
                  </a:cubicBezTo>
                  <a:close/>
                  <a:moveTo>
                    <a:pt x="7531" y="0"/>
                  </a:moveTo>
                  <a:lnTo>
                    <a:pt x="7531" y="6860"/>
                  </a:lnTo>
                  <a:lnTo>
                    <a:pt x="4257" y="10145"/>
                  </a:lnTo>
                  <a:lnTo>
                    <a:pt x="4241" y="10162"/>
                  </a:lnTo>
                  <a:lnTo>
                    <a:pt x="4241" y="11757"/>
                  </a:lnTo>
                  <a:lnTo>
                    <a:pt x="299" y="15716"/>
                  </a:lnTo>
                  <a:lnTo>
                    <a:pt x="282" y="15732"/>
                  </a:lnTo>
                  <a:lnTo>
                    <a:pt x="282" y="17090"/>
                  </a:lnTo>
                  <a:cubicBezTo>
                    <a:pt x="122" y="17118"/>
                    <a:pt x="1" y="17256"/>
                    <a:pt x="1" y="17422"/>
                  </a:cubicBezTo>
                  <a:cubicBezTo>
                    <a:pt x="1" y="17609"/>
                    <a:pt x="152" y="17761"/>
                    <a:pt x="340" y="17761"/>
                  </a:cubicBezTo>
                  <a:cubicBezTo>
                    <a:pt x="528" y="17761"/>
                    <a:pt x="680" y="17609"/>
                    <a:pt x="680" y="17422"/>
                  </a:cubicBezTo>
                  <a:cubicBezTo>
                    <a:pt x="680" y="17256"/>
                    <a:pt x="558" y="17118"/>
                    <a:pt x="398" y="17090"/>
                  </a:cubicBezTo>
                  <a:lnTo>
                    <a:pt x="398" y="15782"/>
                  </a:lnTo>
                  <a:lnTo>
                    <a:pt x="4343" y="11823"/>
                  </a:lnTo>
                  <a:lnTo>
                    <a:pt x="4359" y="11807"/>
                  </a:lnTo>
                  <a:lnTo>
                    <a:pt x="4359" y="10211"/>
                  </a:lnTo>
                  <a:lnTo>
                    <a:pt x="7631" y="6926"/>
                  </a:lnTo>
                  <a:lnTo>
                    <a:pt x="7647" y="6907"/>
                  </a:lnTo>
                  <a:lnTo>
                    <a:pt x="7647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5" name="Google Shape;4405;p42"/>
            <p:cNvSpPr/>
            <p:nvPr/>
          </p:nvSpPr>
          <p:spPr>
            <a:xfrm>
              <a:off x="2502475" y="990025"/>
              <a:ext cx="167875" cy="378700"/>
            </a:xfrm>
            <a:custGeom>
              <a:avLst/>
              <a:gdLst/>
              <a:ahLst/>
              <a:cxnLst/>
              <a:rect l="l" t="t" r="r" b="b"/>
              <a:pathLst>
                <a:path w="6715" h="15148" extrusionOk="0">
                  <a:moveTo>
                    <a:pt x="340" y="14587"/>
                  </a:moveTo>
                  <a:cubicBezTo>
                    <a:pt x="462" y="14587"/>
                    <a:pt x="561" y="14687"/>
                    <a:pt x="561" y="14808"/>
                  </a:cubicBezTo>
                  <a:cubicBezTo>
                    <a:pt x="561" y="14930"/>
                    <a:pt x="462" y="15029"/>
                    <a:pt x="340" y="15029"/>
                  </a:cubicBezTo>
                  <a:cubicBezTo>
                    <a:pt x="219" y="15029"/>
                    <a:pt x="119" y="14930"/>
                    <a:pt x="119" y="14808"/>
                  </a:cubicBezTo>
                  <a:cubicBezTo>
                    <a:pt x="119" y="14687"/>
                    <a:pt x="219" y="14587"/>
                    <a:pt x="340" y="14587"/>
                  </a:cubicBezTo>
                  <a:close/>
                  <a:moveTo>
                    <a:pt x="6595" y="1"/>
                  </a:moveTo>
                  <a:lnTo>
                    <a:pt x="6595" y="6861"/>
                  </a:lnTo>
                  <a:lnTo>
                    <a:pt x="3324" y="10146"/>
                  </a:lnTo>
                  <a:lnTo>
                    <a:pt x="3308" y="10162"/>
                  </a:lnTo>
                  <a:lnTo>
                    <a:pt x="3308" y="11766"/>
                  </a:lnTo>
                  <a:cubicBezTo>
                    <a:pt x="3250" y="11819"/>
                    <a:pt x="3148" y="11918"/>
                    <a:pt x="2963" y="12106"/>
                  </a:cubicBezTo>
                  <a:lnTo>
                    <a:pt x="539" y="14538"/>
                  </a:lnTo>
                  <a:cubicBezTo>
                    <a:pt x="484" y="14496"/>
                    <a:pt x="415" y="14469"/>
                    <a:pt x="340" y="14469"/>
                  </a:cubicBezTo>
                  <a:cubicBezTo>
                    <a:pt x="152" y="14469"/>
                    <a:pt x="1" y="14620"/>
                    <a:pt x="1" y="14808"/>
                  </a:cubicBezTo>
                  <a:cubicBezTo>
                    <a:pt x="1" y="14996"/>
                    <a:pt x="152" y="15148"/>
                    <a:pt x="340" y="15148"/>
                  </a:cubicBezTo>
                  <a:cubicBezTo>
                    <a:pt x="528" y="15148"/>
                    <a:pt x="680" y="14996"/>
                    <a:pt x="680" y="14808"/>
                  </a:cubicBezTo>
                  <a:cubicBezTo>
                    <a:pt x="680" y="14739"/>
                    <a:pt x="658" y="14676"/>
                    <a:pt x="622" y="14620"/>
                  </a:cubicBezTo>
                  <a:cubicBezTo>
                    <a:pt x="3352" y="11879"/>
                    <a:pt x="3407" y="11827"/>
                    <a:pt x="3407" y="11824"/>
                  </a:cubicBezTo>
                  <a:lnTo>
                    <a:pt x="3424" y="11808"/>
                  </a:lnTo>
                  <a:lnTo>
                    <a:pt x="3424" y="10212"/>
                  </a:lnTo>
                  <a:lnTo>
                    <a:pt x="6695" y="6927"/>
                  </a:lnTo>
                  <a:lnTo>
                    <a:pt x="6714" y="6910"/>
                  </a:lnTo>
                  <a:lnTo>
                    <a:pt x="6714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6" name="Google Shape;4406;p42"/>
            <p:cNvSpPr/>
            <p:nvPr/>
          </p:nvSpPr>
          <p:spPr>
            <a:xfrm>
              <a:off x="2858575" y="1410325"/>
              <a:ext cx="119900" cy="220575"/>
            </a:xfrm>
            <a:custGeom>
              <a:avLst/>
              <a:gdLst/>
              <a:ahLst/>
              <a:cxnLst/>
              <a:rect l="l" t="t" r="r" b="b"/>
              <a:pathLst>
                <a:path w="4796" h="8823" extrusionOk="0">
                  <a:moveTo>
                    <a:pt x="338" y="8262"/>
                  </a:moveTo>
                  <a:cubicBezTo>
                    <a:pt x="459" y="8262"/>
                    <a:pt x="558" y="8362"/>
                    <a:pt x="558" y="8483"/>
                  </a:cubicBezTo>
                  <a:cubicBezTo>
                    <a:pt x="558" y="8605"/>
                    <a:pt x="459" y="8704"/>
                    <a:pt x="338" y="8704"/>
                  </a:cubicBezTo>
                  <a:cubicBezTo>
                    <a:pt x="216" y="8704"/>
                    <a:pt x="117" y="8605"/>
                    <a:pt x="117" y="8483"/>
                  </a:cubicBezTo>
                  <a:cubicBezTo>
                    <a:pt x="117" y="8362"/>
                    <a:pt x="216" y="8262"/>
                    <a:pt x="338" y="8262"/>
                  </a:cubicBezTo>
                  <a:close/>
                  <a:moveTo>
                    <a:pt x="1781" y="0"/>
                  </a:moveTo>
                  <a:lnTo>
                    <a:pt x="282" y="1513"/>
                  </a:lnTo>
                  <a:lnTo>
                    <a:pt x="313" y="8149"/>
                  </a:lnTo>
                  <a:cubicBezTo>
                    <a:pt x="139" y="8160"/>
                    <a:pt x="1" y="8307"/>
                    <a:pt x="1" y="8483"/>
                  </a:cubicBezTo>
                  <a:cubicBezTo>
                    <a:pt x="1" y="8671"/>
                    <a:pt x="153" y="8823"/>
                    <a:pt x="338" y="8823"/>
                  </a:cubicBezTo>
                  <a:cubicBezTo>
                    <a:pt x="525" y="8823"/>
                    <a:pt x="677" y="8671"/>
                    <a:pt x="677" y="8483"/>
                  </a:cubicBezTo>
                  <a:cubicBezTo>
                    <a:pt x="677" y="8329"/>
                    <a:pt x="572" y="8202"/>
                    <a:pt x="431" y="8160"/>
                  </a:cubicBezTo>
                  <a:lnTo>
                    <a:pt x="401" y="1560"/>
                  </a:lnTo>
                  <a:lnTo>
                    <a:pt x="1831" y="116"/>
                  </a:lnTo>
                  <a:lnTo>
                    <a:pt x="4796" y="116"/>
                  </a:lnTo>
                  <a:lnTo>
                    <a:pt x="4796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7" name="Google Shape;4407;p42"/>
            <p:cNvSpPr/>
            <p:nvPr/>
          </p:nvSpPr>
          <p:spPr>
            <a:xfrm>
              <a:off x="2881900" y="1433650"/>
              <a:ext cx="97750" cy="173725"/>
            </a:xfrm>
            <a:custGeom>
              <a:avLst/>
              <a:gdLst/>
              <a:ahLst/>
              <a:cxnLst/>
              <a:rect l="l" t="t" r="r" b="b"/>
              <a:pathLst>
                <a:path w="3910" h="6949" extrusionOk="0">
                  <a:moveTo>
                    <a:pt x="340" y="6388"/>
                  </a:moveTo>
                  <a:cubicBezTo>
                    <a:pt x="462" y="6388"/>
                    <a:pt x="561" y="6488"/>
                    <a:pt x="561" y="6609"/>
                  </a:cubicBezTo>
                  <a:cubicBezTo>
                    <a:pt x="561" y="6730"/>
                    <a:pt x="462" y="6830"/>
                    <a:pt x="340" y="6830"/>
                  </a:cubicBezTo>
                  <a:cubicBezTo>
                    <a:pt x="219" y="6830"/>
                    <a:pt x="120" y="6730"/>
                    <a:pt x="120" y="6609"/>
                  </a:cubicBezTo>
                  <a:cubicBezTo>
                    <a:pt x="120" y="6488"/>
                    <a:pt x="219" y="6388"/>
                    <a:pt x="340" y="6388"/>
                  </a:cubicBezTo>
                  <a:close/>
                  <a:moveTo>
                    <a:pt x="1146" y="0"/>
                  </a:moveTo>
                  <a:lnTo>
                    <a:pt x="280" y="873"/>
                  </a:lnTo>
                  <a:lnTo>
                    <a:pt x="280" y="6278"/>
                  </a:lnTo>
                  <a:cubicBezTo>
                    <a:pt x="122" y="6305"/>
                    <a:pt x="1" y="6443"/>
                    <a:pt x="1" y="6609"/>
                  </a:cubicBezTo>
                  <a:cubicBezTo>
                    <a:pt x="1" y="6797"/>
                    <a:pt x="153" y="6949"/>
                    <a:pt x="340" y="6949"/>
                  </a:cubicBezTo>
                  <a:cubicBezTo>
                    <a:pt x="525" y="6949"/>
                    <a:pt x="677" y="6797"/>
                    <a:pt x="677" y="6609"/>
                  </a:cubicBezTo>
                  <a:cubicBezTo>
                    <a:pt x="677" y="6443"/>
                    <a:pt x="556" y="6305"/>
                    <a:pt x="398" y="6278"/>
                  </a:cubicBezTo>
                  <a:lnTo>
                    <a:pt x="398" y="922"/>
                  </a:lnTo>
                  <a:lnTo>
                    <a:pt x="1193" y="119"/>
                  </a:lnTo>
                  <a:lnTo>
                    <a:pt x="3910" y="119"/>
                  </a:lnTo>
                  <a:lnTo>
                    <a:pt x="3910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8" name="Google Shape;4408;p42"/>
            <p:cNvSpPr/>
            <p:nvPr/>
          </p:nvSpPr>
          <p:spPr>
            <a:xfrm>
              <a:off x="2729175" y="1554825"/>
              <a:ext cx="275250" cy="188775"/>
            </a:xfrm>
            <a:custGeom>
              <a:avLst/>
              <a:gdLst/>
              <a:ahLst/>
              <a:cxnLst/>
              <a:rect l="l" t="t" r="r" b="b"/>
              <a:pathLst>
                <a:path w="11010" h="7551" extrusionOk="0">
                  <a:moveTo>
                    <a:pt x="340" y="6993"/>
                  </a:moveTo>
                  <a:cubicBezTo>
                    <a:pt x="462" y="6993"/>
                    <a:pt x="561" y="7092"/>
                    <a:pt x="561" y="7214"/>
                  </a:cubicBezTo>
                  <a:cubicBezTo>
                    <a:pt x="561" y="7335"/>
                    <a:pt x="462" y="7435"/>
                    <a:pt x="340" y="7435"/>
                  </a:cubicBezTo>
                  <a:cubicBezTo>
                    <a:pt x="219" y="7435"/>
                    <a:pt x="120" y="7335"/>
                    <a:pt x="120" y="7214"/>
                  </a:cubicBezTo>
                  <a:cubicBezTo>
                    <a:pt x="120" y="7092"/>
                    <a:pt x="219" y="6993"/>
                    <a:pt x="340" y="6993"/>
                  </a:cubicBezTo>
                  <a:close/>
                  <a:moveTo>
                    <a:pt x="10924" y="1"/>
                  </a:moveTo>
                  <a:lnTo>
                    <a:pt x="3824" y="7153"/>
                  </a:lnTo>
                  <a:lnTo>
                    <a:pt x="672" y="7153"/>
                  </a:lnTo>
                  <a:cubicBezTo>
                    <a:pt x="644" y="6996"/>
                    <a:pt x="506" y="6874"/>
                    <a:pt x="340" y="6874"/>
                  </a:cubicBezTo>
                  <a:cubicBezTo>
                    <a:pt x="153" y="6874"/>
                    <a:pt x="1" y="7026"/>
                    <a:pt x="1" y="7214"/>
                  </a:cubicBezTo>
                  <a:cubicBezTo>
                    <a:pt x="1" y="7399"/>
                    <a:pt x="153" y="7551"/>
                    <a:pt x="340" y="7551"/>
                  </a:cubicBezTo>
                  <a:cubicBezTo>
                    <a:pt x="506" y="7551"/>
                    <a:pt x="644" y="7432"/>
                    <a:pt x="672" y="7272"/>
                  </a:cubicBezTo>
                  <a:lnTo>
                    <a:pt x="3874" y="7272"/>
                  </a:lnTo>
                  <a:lnTo>
                    <a:pt x="11010" y="84"/>
                  </a:lnTo>
                  <a:lnTo>
                    <a:pt x="10924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9" name="Google Shape;4409;p42"/>
            <p:cNvSpPr/>
            <p:nvPr/>
          </p:nvSpPr>
          <p:spPr>
            <a:xfrm>
              <a:off x="2502475" y="975275"/>
              <a:ext cx="121150" cy="332100"/>
            </a:xfrm>
            <a:custGeom>
              <a:avLst/>
              <a:gdLst/>
              <a:ahLst/>
              <a:cxnLst/>
              <a:rect l="l" t="t" r="r" b="b"/>
              <a:pathLst>
                <a:path w="4846" h="13284" extrusionOk="0">
                  <a:moveTo>
                    <a:pt x="340" y="12723"/>
                  </a:moveTo>
                  <a:cubicBezTo>
                    <a:pt x="462" y="12723"/>
                    <a:pt x="561" y="12823"/>
                    <a:pt x="561" y="12944"/>
                  </a:cubicBezTo>
                  <a:cubicBezTo>
                    <a:pt x="561" y="13066"/>
                    <a:pt x="462" y="13165"/>
                    <a:pt x="340" y="13165"/>
                  </a:cubicBezTo>
                  <a:cubicBezTo>
                    <a:pt x="219" y="13165"/>
                    <a:pt x="119" y="13066"/>
                    <a:pt x="119" y="12944"/>
                  </a:cubicBezTo>
                  <a:cubicBezTo>
                    <a:pt x="119" y="12823"/>
                    <a:pt x="219" y="12723"/>
                    <a:pt x="340" y="12723"/>
                  </a:cubicBezTo>
                  <a:close/>
                  <a:moveTo>
                    <a:pt x="4727" y="0"/>
                  </a:moveTo>
                  <a:lnTo>
                    <a:pt x="4727" y="6863"/>
                  </a:lnTo>
                  <a:lnTo>
                    <a:pt x="1455" y="10148"/>
                  </a:lnTo>
                  <a:lnTo>
                    <a:pt x="1439" y="10164"/>
                  </a:lnTo>
                  <a:lnTo>
                    <a:pt x="1439" y="11760"/>
                  </a:lnTo>
                  <a:lnTo>
                    <a:pt x="533" y="12668"/>
                  </a:lnTo>
                  <a:cubicBezTo>
                    <a:pt x="478" y="12629"/>
                    <a:pt x="412" y="12607"/>
                    <a:pt x="340" y="12607"/>
                  </a:cubicBezTo>
                  <a:cubicBezTo>
                    <a:pt x="152" y="12607"/>
                    <a:pt x="1" y="12759"/>
                    <a:pt x="1" y="12944"/>
                  </a:cubicBezTo>
                  <a:cubicBezTo>
                    <a:pt x="1" y="13132"/>
                    <a:pt x="152" y="13284"/>
                    <a:pt x="340" y="13284"/>
                  </a:cubicBezTo>
                  <a:cubicBezTo>
                    <a:pt x="528" y="13284"/>
                    <a:pt x="680" y="13132"/>
                    <a:pt x="680" y="12944"/>
                  </a:cubicBezTo>
                  <a:cubicBezTo>
                    <a:pt x="680" y="12872"/>
                    <a:pt x="655" y="12806"/>
                    <a:pt x="616" y="12751"/>
                  </a:cubicBezTo>
                  <a:lnTo>
                    <a:pt x="1555" y="11810"/>
                  </a:lnTo>
                  <a:lnTo>
                    <a:pt x="1555" y="10211"/>
                  </a:lnTo>
                  <a:lnTo>
                    <a:pt x="4826" y="6926"/>
                  </a:lnTo>
                  <a:lnTo>
                    <a:pt x="4845" y="6910"/>
                  </a:lnTo>
                  <a:lnTo>
                    <a:pt x="4845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0" name="Google Shape;4410;p42"/>
            <p:cNvSpPr/>
            <p:nvPr/>
          </p:nvSpPr>
          <p:spPr>
            <a:xfrm>
              <a:off x="2502475" y="982650"/>
              <a:ext cx="144475" cy="355225"/>
            </a:xfrm>
            <a:custGeom>
              <a:avLst/>
              <a:gdLst/>
              <a:ahLst/>
              <a:cxnLst/>
              <a:rect l="l" t="t" r="r" b="b"/>
              <a:pathLst>
                <a:path w="5779" h="14209" extrusionOk="0">
                  <a:moveTo>
                    <a:pt x="340" y="13648"/>
                  </a:moveTo>
                  <a:cubicBezTo>
                    <a:pt x="462" y="13648"/>
                    <a:pt x="561" y="13748"/>
                    <a:pt x="561" y="13869"/>
                  </a:cubicBezTo>
                  <a:cubicBezTo>
                    <a:pt x="561" y="13991"/>
                    <a:pt x="462" y="14090"/>
                    <a:pt x="340" y="14090"/>
                  </a:cubicBezTo>
                  <a:cubicBezTo>
                    <a:pt x="219" y="14090"/>
                    <a:pt x="119" y="13991"/>
                    <a:pt x="119" y="13869"/>
                  </a:cubicBezTo>
                  <a:cubicBezTo>
                    <a:pt x="119" y="13748"/>
                    <a:pt x="219" y="13648"/>
                    <a:pt x="340" y="13648"/>
                  </a:cubicBezTo>
                  <a:close/>
                  <a:moveTo>
                    <a:pt x="5660" y="1"/>
                  </a:moveTo>
                  <a:lnTo>
                    <a:pt x="5660" y="6860"/>
                  </a:lnTo>
                  <a:lnTo>
                    <a:pt x="2388" y="10145"/>
                  </a:lnTo>
                  <a:lnTo>
                    <a:pt x="2372" y="10165"/>
                  </a:lnTo>
                  <a:lnTo>
                    <a:pt x="2372" y="11760"/>
                  </a:lnTo>
                  <a:lnTo>
                    <a:pt x="539" y="13599"/>
                  </a:lnTo>
                  <a:cubicBezTo>
                    <a:pt x="484" y="13557"/>
                    <a:pt x="415" y="13532"/>
                    <a:pt x="340" y="13532"/>
                  </a:cubicBezTo>
                  <a:cubicBezTo>
                    <a:pt x="152" y="13532"/>
                    <a:pt x="1" y="13684"/>
                    <a:pt x="1" y="13869"/>
                  </a:cubicBezTo>
                  <a:cubicBezTo>
                    <a:pt x="1" y="14057"/>
                    <a:pt x="152" y="14209"/>
                    <a:pt x="340" y="14209"/>
                  </a:cubicBezTo>
                  <a:cubicBezTo>
                    <a:pt x="528" y="14209"/>
                    <a:pt x="680" y="14057"/>
                    <a:pt x="680" y="13869"/>
                  </a:cubicBezTo>
                  <a:cubicBezTo>
                    <a:pt x="680" y="13800"/>
                    <a:pt x="658" y="13737"/>
                    <a:pt x="622" y="13684"/>
                  </a:cubicBezTo>
                  <a:lnTo>
                    <a:pt x="2491" y="11807"/>
                  </a:lnTo>
                  <a:lnTo>
                    <a:pt x="2491" y="10212"/>
                  </a:lnTo>
                  <a:lnTo>
                    <a:pt x="5762" y="6927"/>
                  </a:lnTo>
                  <a:lnTo>
                    <a:pt x="5778" y="6910"/>
                  </a:lnTo>
                  <a:lnTo>
                    <a:pt x="5778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1" name="Google Shape;4411;p42"/>
            <p:cNvSpPr/>
            <p:nvPr/>
          </p:nvSpPr>
          <p:spPr>
            <a:xfrm>
              <a:off x="2502475" y="1067125"/>
              <a:ext cx="57925" cy="157100"/>
            </a:xfrm>
            <a:custGeom>
              <a:avLst/>
              <a:gdLst/>
              <a:ahLst/>
              <a:cxnLst/>
              <a:rect l="l" t="t" r="r" b="b"/>
              <a:pathLst>
                <a:path w="2317" h="6284" extrusionOk="0">
                  <a:moveTo>
                    <a:pt x="340" y="5726"/>
                  </a:moveTo>
                  <a:cubicBezTo>
                    <a:pt x="462" y="5726"/>
                    <a:pt x="561" y="5825"/>
                    <a:pt x="561" y="5946"/>
                  </a:cubicBezTo>
                  <a:cubicBezTo>
                    <a:pt x="561" y="6068"/>
                    <a:pt x="462" y="6167"/>
                    <a:pt x="340" y="6167"/>
                  </a:cubicBezTo>
                  <a:cubicBezTo>
                    <a:pt x="219" y="6167"/>
                    <a:pt x="119" y="6068"/>
                    <a:pt x="119" y="5946"/>
                  </a:cubicBezTo>
                  <a:cubicBezTo>
                    <a:pt x="119" y="5825"/>
                    <a:pt x="219" y="5726"/>
                    <a:pt x="340" y="5726"/>
                  </a:cubicBezTo>
                  <a:close/>
                  <a:moveTo>
                    <a:pt x="2231" y="0"/>
                  </a:moveTo>
                  <a:lnTo>
                    <a:pt x="282" y="1960"/>
                  </a:lnTo>
                  <a:lnTo>
                    <a:pt x="282" y="5612"/>
                  </a:lnTo>
                  <a:cubicBezTo>
                    <a:pt x="122" y="5640"/>
                    <a:pt x="1" y="5778"/>
                    <a:pt x="1" y="5946"/>
                  </a:cubicBezTo>
                  <a:cubicBezTo>
                    <a:pt x="1" y="6131"/>
                    <a:pt x="152" y="6283"/>
                    <a:pt x="340" y="6283"/>
                  </a:cubicBezTo>
                  <a:cubicBezTo>
                    <a:pt x="528" y="6283"/>
                    <a:pt x="680" y="6131"/>
                    <a:pt x="680" y="5946"/>
                  </a:cubicBezTo>
                  <a:cubicBezTo>
                    <a:pt x="680" y="5778"/>
                    <a:pt x="558" y="5640"/>
                    <a:pt x="398" y="5612"/>
                  </a:cubicBezTo>
                  <a:lnTo>
                    <a:pt x="398" y="2010"/>
                  </a:lnTo>
                  <a:lnTo>
                    <a:pt x="2317" y="86"/>
                  </a:lnTo>
                  <a:lnTo>
                    <a:pt x="2231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2" name="Google Shape;4412;p42"/>
            <p:cNvSpPr/>
            <p:nvPr/>
          </p:nvSpPr>
          <p:spPr>
            <a:xfrm>
              <a:off x="2899375" y="1256975"/>
              <a:ext cx="19750" cy="19825"/>
            </a:xfrm>
            <a:custGeom>
              <a:avLst/>
              <a:gdLst/>
              <a:ahLst/>
              <a:cxnLst/>
              <a:rect l="l" t="t" r="r" b="b"/>
              <a:pathLst>
                <a:path w="790" h="793" extrusionOk="0">
                  <a:moveTo>
                    <a:pt x="395" y="0"/>
                  </a:moveTo>
                  <a:cubicBezTo>
                    <a:pt x="177" y="0"/>
                    <a:pt x="0" y="177"/>
                    <a:pt x="0" y="398"/>
                  </a:cubicBezTo>
                  <a:cubicBezTo>
                    <a:pt x="0" y="616"/>
                    <a:pt x="177" y="793"/>
                    <a:pt x="395" y="793"/>
                  </a:cubicBezTo>
                  <a:cubicBezTo>
                    <a:pt x="613" y="793"/>
                    <a:pt x="790" y="616"/>
                    <a:pt x="790" y="398"/>
                  </a:cubicBezTo>
                  <a:cubicBezTo>
                    <a:pt x="790" y="177"/>
                    <a:pt x="613" y="0"/>
                    <a:pt x="395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3" name="Google Shape;4413;p42"/>
            <p:cNvSpPr/>
            <p:nvPr/>
          </p:nvSpPr>
          <p:spPr>
            <a:xfrm>
              <a:off x="1476750" y="1456500"/>
              <a:ext cx="651075" cy="725125"/>
            </a:xfrm>
            <a:custGeom>
              <a:avLst/>
              <a:gdLst/>
              <a:ahLst/>
              <a:cxnLst/>
              <a:rect l="l" t="t" r="r" b="b"/>
              <a:pathLst>
                <a:path w="26043" h="29005" extrusionOk="0">
                  <a:moveTo>
                    <a:pt x="25706" y="28444"/>
                  </a:moveTo>
                  <a:cubicBezTo>
                    <a:pt x="25828" y="28444"/>
                    <a:pt x="25927" y="28544"/>
                    <a:pt x="25927" y="28665"/>
                  </a:cubicBezTo>
                  <a:cubicBezTo>
                    <a:pt x="25927" y="28787"/>
                    <a:pt x="25828" y="28886"/>
                    <a:pt x="25706" y="28886"/>
                  </a:cubicBezTo>
                  <a:cubicBezTo>
                    <a:pt x="25582" y="28886"/>
                    <a:pt x="25485" y="28787"/>
                    <a:pt x="25485" y="28665"/>
                  </a:cubicBezTo>
                  <a:cubicBezTo>
                    <a:pt x="25485" y="28544"/>
                    <a:pt x="25585" y="28444"/>
                    <a:pt x="25706" y="28444"/>
                  </a:cubicBezTo>
                  <a:close/>
                  <a:moveTo>
                    <a:pt x="0" y="0"/>
                  </a:moveTo>
                  <a:lnTo>
                    <a:pt x="0" y="119"/>
                  </a:lnTo>
                  <a:lnTo>
                    <a:pt x="3067" y="119"/>
                  </a:lnTo>
                  <a:lnTo>
                    <a:pt x="4403" y="1452"/>
                  </a:lnTo>
                  <a:lnTo>
                    <a:pt x="4403" y="10680"/>
                  </a:lnTo>
                  <a:lnTo>
                    <a:pt x="15614" y="21871"/>
                  </a:lnTo>
                  <a:lnTo>
                    <a:pt x="15630" y="21888"/>
                  </a:lnTo>
                  <a:lnTo>
                    <a:pt x="18832" y="21888"/>
                  </a:lnTo>
                  <a:lnTo>
                    <a:pt x="25427" y="28472"/>
                  </a:lnTo>
                  <a:cubicBezTo>
                    <a:pt x="25391" y="28527"/>
                    <a:pt x="25367" y="28593"/>
                    <a:pt x="25367" y="28665"/>
                  </a:cubicBezTo>
                  <a:cubicBezTo>
                    <a:pt x="25367" y="28853"/>
                    <a:pt x="25518" y="29005"/>
                    <a:pt x="25706" y="29005"/>
                  </a:cubicBezTo>
                  <a:cubicBezTo>
                    <a:pt x="25891" y="29005"/>
                    <a:pt x="26043" y="28853"/>
                    <a:pt x="26043" y="28665"/>
                  </a:cubicBezTo>
                  <a:cubicBezTo>
                    <a:pt x="26043" y="28480"/>
                    <a:pt x="25891" y="28328"/>
                    <a:pt x="25706" y="28328"/>
                  </a:cubicBezTo>
                  <a:cubicBezTo>
                    <a:pt x="25632" y="28328"/>
                    <a:pt x="25565" y="28350"/>
                    <a:pt x="25510" y="28389"/>
                  </a:cubicBezTo>
                  <a:lnTo>
                    <a:pt x="18899" y="21789"/>
                  </a:lnTo>
                  <a:lnTo>
                    <a:pt x="18882" y="21769"/>
                  </a:lnTo>
                  <a:lnTo>
                    <a:pt x="15680" y="21769"/>
                  </a:lnTo>
                  <a:lnTo>
                    <a:pt x="4522" y="10631"/>
                  </a:lnTo>
                  <a:lnTo>
                    <a:pt x="4522" y="1402"/>
                  </a:lnTo>
                  <a:lnTo>
                    <a:pt x="3117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4" name="Google Shape;4414;p42"/>
            <p:cNvSpPr/>
            <p:nvPr/>
          </p:nvSpPr>
          <p:spPr>
            <a:xfrm>
              <a:off x="1470875" y="1142000"/>
              <a:ext cx="756050" cy="1015325"/>
            </a:xfrm>
            <a:custGeom>
              <a:avLst/>
              <a:gdLst/>
              <a:ahLst/>
              <a:cxnLst/>
              <a:rect l="l" t="t" r="r" b="b"/>
              <a:pathLst>
                <a:path w="30242" h="40613" extrusionOk="0">
                  <a:moveTo>
                    <a:pt x="29905" y="39531"/>
                  </a:moveTo>
                  <a:cubicBezTo>
                    <a:pt x="30027" y="39531"/>
                    <a:pt x="30126" y="39630"/>
                    <a:pt x="30126" y="39752"/>
                  </a:cubicBezTo>
                  <a:cubicBezTo>
                    <a:pt x="30126" y="39873"/>
                    <a:pt x="30027" y="39972"/>
                    <a:pt x="29905" y="39972"/>
                  </a:cubicBezTo>
                  <a:cubicBezTo>
                    <a:pt x="29784" y="39972"/>
                    <a:pt x="29684" y="39873"/>
                    <a:pt x="29684" y="39752"/>
                  </a:cubicBezTo>
                  <a:cubicBezTo>
                    <a:pt x="29684" y="39630"/>
                    <a:pt x="29784" y="39531"/>
                    <a:pt x="29905" y="39531"/>
                  </a:cubicBezTo>
                  <a:close/>
                  <a:moveTo>
                    <a:pt x="84" y="0"/>
                  </a:moveTo>
                  <a:lnTo>
                    <a:pt x="1" y="83"/>
                  </a:lnTo>
                  <a:lnTo>
                    <a:pt x="6507" y="6579"/>
                  </a:lnTo>
                  <a:lnTo>
                    <a:pt x="6507" y="22670"/>
                  </a:lnTo>
                  <a:lnTo>
                    <a:pt x="16442" y="32588"/>
                  </a:lnTo>
                  <a:lnTo>
                    <a:pt x="16459" y="32605"/>
                  </a:lnTo>
                  <a:lnTo>
                    <a:pt x="19661" y="32605"/>
                  </a:lnTo>
                  <a:lnTo>
                    <a:pt x="25944" y="38877"/>
                  </a:lnTo>
                  <a:lnTo>
                    <a:pt x="27666" y="40596"/>
                  </a:lnTo>
                  <a:lnTo>
                    <a:pt x="27683" y="40613"/>
                  </a:lnTo>
                  <a:lnTo>
                    <a:pt x="29130" y="40613"/>
                  </a:lnTo>
                  <a:lnTo>
                    <a:pt x="29712" y="40028"/>
                  </a:lnTo>
                  <a:cubicBezTo>
                    <a:pt x="29767" y="40066"/>
                    <a:pt x="29833" y="40091"/>
                    <a:pt x="29905" y="40091"/>
                  </a:cubicBezTo>
                  <a:cubicBezTo>
                    <a:pt x="30090" y="40091"/>
                    <a:pt x="30242" y="39939"/>
                    <a:pt x="30242" y="39752"/>
                  </a:cubicBezTo>
                  <a:cubicBezTo>
                    <a:pt x="30242" y="39567"/>
                    <a:pt x="30090" y="39415"/>
                    <a:pt x="29905" y="39415"/>
                  </a:cubicBezTo>
                  <a:cubicBezTo>
                    <a:pt x="29717" y="39415"/>
                    <a:pt x="29566" y="39567"/>
                    <a:pt x="29566" y="39752"/>
                  </a:cubicBezTo>
                  <a:cubicBezTo>
                    <a:pt x="29566" y="39823"/>
                    <a:pt x="29588" y="39892"/>
                    <a:pt x="29629" y="39948"/>
                  </a:cubicBezTo>
                  <a:lnTo>
                    <a:pt x="29083" y="40494"/>
                  </a:lnTo>
                  <a:lnTo>
                    <a:pt x="27730" y="40494"/>
                  </a:lnTo>
                  <a:lnTo>
                    <a:pt x="19727" y="32505"/>
                  </a:lnTo>
                  <a:lnTo>
                    <a:pt x="19711" y="32489"/>
                  </a:lnTo>
                  <a:lnTo>
                    <a:pt x="16509" y="32489"/>
                  </a:lnTo>
                  <a:lnTo>
                    <a:pt x="6626" y="22623"/>
                  </a:lnTo>
                  <a:lnTo>
                    <a:pt x="6626" y="6532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5" name="Google Shape;4415;p42"/>
            <p:cNvSpPr/>
            <p:nvPr/>
          </p:nvSpPr>
          <p:spPr>
            <a:xfrm>
              <a:off x="1447475" y="1149325"/>
              <a:ext cx="695750" cy="1016900"/>
            </a:xfrm>
            <a:custGeom>
              <a:avLst/>
              <a:gdLst/>
              <a:ahLst/>
              <a:cxnLst/>
              <a:rect l="l" t="t" r="r" b="b"/>
              <a:pathLst>
                <a:path w="27830" h="40676" extrusionOk="0">
                  <a:moveTo>
                    <a:pt x="27490" y="40116"/>
                  </a:moveTo>
                  <a:cubicBezTo>
                    <a:pt x="27611" y="40116"/>
                    <a:pt x="27711" y="40215"/>
                    <a:pt x="27711" y="40336"/>
                  </a:cubicBezTo>
                  <a:cubicBezTo>
                    <a:pt x="27711" y="40458"/>
                    <a:pt x="27611" y="40557"/>
                    <a:pt x="27490" y="40557"/>
                  </a:cubicBezTo>
                  <a:cubicBezTo>
                    <a:pt x="27368" y="40557"/>
                    <a:pt x="27269" y="40458"/>
                    <a:pt x="27269" y="40336"/>
                  </a:cubicBezTo>
                  <a:cubicBezTo>
                    <a:pt x="27269" y="40215"/>
                    <a:pt x="27368" y="40116"/>
                    <a:pt x="27490" y="40116"/>
                  </a:cubicBezTo>
                  <a:close/>
                  <a:moveTo>
                    <a:pt x="84" y="0"/>
                  </a:moveTo>
                  <a:lnTo>
                    <a:pt x="1" y="86"/>
                  </a:lnTo>
                  <a:lnTo>
                    <a:pt x="6510" y="6581"/>
                  </a:lnTo>
                  <a:lnTo>
                    <a:pt x="6510" y="22672"/>
                  </a:lnTo>
                  <a:lnTo>
                    <a:pt x="17080" y="33225"/>
                  </a:lnTo>
                  <a:lnTo>
                    <a:pt x="17099" y="33242"/>
                  </a:lnTo>
                  <a:lnTo>
                    <a:pt x="20302" y="33242"/>
                  </a:lnTo>
                  <a:lnTo>
                    <a:pt x="27214" y="40143"/>
                  </a:lnTo>
                  <a:cubicBezTo>
                    <a:pt x="27175" y="40198"/>
                    <a:pt x="27150" y="40265"/>
                    <a:pt x="27150" y="40336"/>
                  </a:cubicBezTo>
                  <a:cubicBezTo>
                    <a:pt x="27150" y="40524"/>
                    <a:pt x="27305" y="40676"/>
                    <a:pt x="27490" y="40676"/>
                  </a:cubicBezTo>
                  <a:cubicBezTo>
                    <a:pt x="27678" y="40676"/>
                    <a:pt x="27830" y="40524"/>
                    <a:pt x="27830" y="40336"/>
                  </a:cubicBezTo>
                  <a:cubicBezTo>
                    <a:pt x="27830" y="40152"/>
                    <a:pt x="27678" y="40000"/>
                    <a:pt x="27490" y="40000"/>
                  </a:cubicBezTo>
                  <a:cubicBezTo>
                    <a:pt x="27418" y="40000"/>
                    <a:pt x="27352" y="40022"/>
                    <a:pt x="27297" y="40060"/>
                  </a:cubicBezTo>
                  <a:lnTo>
                    <a:pt x="20368" y="33143"/>
                  </a:lnTo>
                  <a:lnTo>
                    <a:pt x="20349" y="33126"/>
                  </a:lnTo>
                  <a:lnTo>
                    <a:pt x="17146" y="33126"/>
                  </a:lnTo>
                  <a:lnTo>
                    <a:pt x="6626" y="22625"/>
                  </a:lnTo>
                  <a:lnTo>
                    <a:pt x="6626" y="6531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6" name="Google Shape;4416;p42"/>
            <p:cNvSpPr/>
            <p:nvPr/>
          </p:nvSpPr>
          <p:spPr>
            <a:xfrm>
              <a:off x="2232575" y="2325850"/>
              <a:ext cx="16925" cy="16925"/>
            </a:xfrm>
            <a:custGeom>
              <a:avLst/>
              <a:gdLst/>
              <a:ahLst/>
              <a:cxnLst/>
              <a:rect l="l" t="t" r="r" b="b"/>
              <a:pathLst>
                <a:path w="677" h="677" extrusionOk="0">
                  <a:moveTo>
                    <a:pt x="340" y="119"/>
                  </a:moveTo>
                  <a:cubicBezTo>
                    <a:pt x="461" y="119"/>
                    <a:pt x="561" y="218"/>
                    <a:pt x="561" y="340"/>
                  </a:cubicBezTo>
                  <a:cubicBezTo>
                    <a:pt x="561" y="461"/>
                    <a:pt x="461" y="560"/>
                    <a:pt x="340" y="560"/>
                  </a:cubicBezTo>
                  <a:cubicBezTo>
                    <a:pt x="218" y="560"/>
                    <a:pt x="119" y="461"/>
                    <a:pt x="119" y="340"/>
                  </a:cubicBezTo>
                  <a:cubicBezTo>
                    <a:pt x="119" y="218"/>
                    <a:pt x="218" y="119"/>
                    <a:pt x="340" y="119"/>
                  </a:cubicBezTo>
                  <a:close/>
                  <a:moveTo>
                    <a:pt x="340" y="0"/>
                  </a:moveTo>
                  <a:cubicBezTo>
                    <a:pt x="152" y="0"/>
                    <a:pt x="0" y="152"/>
                    <a:pt x="0" y="340"/>
                  </a:cubicBezTo>
                  <a:cubicBezTo>
                    <a:pt x="0" y="525"/>
                    <a:pt x="152" y="676"/>
                    <a:pt x="340" y="676"/>
                  </a:cubicBezTo>
                  <a:cubicBezTo>
                    <a:pt x="525" y="676"/>
                    <a:pt x="677" y="525"/>
                    <a:pt x="677" y="340"/>
                  </a:cubicBezTo>
                  <a:cubicBezTo>
                    <a:pt x="677" y="152"/>
                    <a:pt x="525" y="0"/>
                    <a:pt x="340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7" name="Google Shape;4417;p42"/>
            <p:cNvSpPr/>
            <p:nvPr/>
          </p:nvSpPr>
          <p:spPr>
            <a:xfrm>
              <a:off x="2232575" y="2295325"/>
              <a:ext cx="16925" cy="16950"/>
            </a:xfrm>
            <a:custGeom>
              <a:avLst/>
              <a:gdLst/>
              <a:ahLst/>
              <a:cxnLst/>
              <a:rect l="l" t="t" r="r" b="b"/>
              <a:pathLst>
                <a:path w="677" h="678" extrusionOk="0">
                  <a:moveTo>
                    <a:pt x="340" y="120"/>
                  </a:moveTo>
                  <a:cubicBezTo>
                    <a:pt x="461" y="120"/>
                    <a:pt x="561" y="219"/>
                    <a:pt x="561" y="340"/>
                  </a:cubicBezTo>
                  <a:cubicBezTo>
                    <a:pt x="561" y="462"/>
                    <a:pt x="461" y="561"/>
                    <a:pt x="340" y="561"/>
                  </a:cubicBezTo>
                  <a:cubicBezTo>
                    <a:pt x="218" y="561"/>
                    <a:pt x="119" y="462"/>
                    <a:pt x="119" y="340"/>
                  </a:cubicBezTo>
                  <a:cubicBezTo>
                    <a:pt x="119" y="219"/>
                    <a:pt x="218" y="120"/>
                    <a:pt x="340" y="120"/>
                  </a:cubicBezTo>
                  <a:close/>
                  <a:moveTo>
                    <a:pt x="340" y="1"/>
                  </a:moveTo>
                  <a:cubicBezTo>
                    <a:pt x="152" y="1"/>
                    <a:pt x="0" y="153"/>
                    <a:pt x="0" y="340"/>
                  </a:cubicBezTo>
                  <a:cubicBezTo>
                    <a:pt x="0" y="525"/>
                    <a:pt x="152" y="677"/>
                    <a:pt x="340" y="677"/>
                  </a:cubicBezTo>
                  <a:cubicBezTo>
                    <a:pt x="525" y="677"/>
                    <a:pt x="677" y="525"/>
                    <a:pt x="677" y="340"/>
                  </a:cubicBezTo>
                  <a:cubicBezTo>
                    <a:pt x="677" y="153"/>
                    <a:pt x="525" y="1"/>
                    <a:pt x="340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8" name="Google Shape;4418;p42"/>
            <p:cNvSpPr/>
            <p:nvPr/>
          </p:nvSpPr>
          <p:spPr>
            <a:xfrm>
              <a:off x="1483025" y="1723150"/>
              <a:ext cx="275175" cy="230725"/>
            </a:xfrm>
            <a:custGeom>
              <a:avLst/>
              <a:gdLst/>
              <a:ahLst/>
              <a:cxnLst/>
              <a:rect l="l" t="t" r="r" b="b"/>
              <a:pathLst>
                <a:path w="11007" h="9229" extrusionOk="0">
                  <a:moveTo>
                    <a:pt x="83" y="1"/>
                  </a:moveTo>
                  <a:lnTo>
                    <a:pt x="1" y="83"/>
                  </a:lnTo>
                  <a:lnTo>
                    <a:pt x="2223" y="2303"/>
                  </a:lnTo>
                  <a:lnTo>
                    <a:pt x="2239" y="2319"/>
                  </a:lnTo>
                  <a:lnTo>
                    <a:pt x="4003" y="2319"/>
                  </a:lnTo>
                  <a:lnTo>
                    <a:pt x="10924" y="9229"/>
                  </a:lnTo>
                  <a:lnTo>
                    <a:pt x="11007" y="9146"/>
                  </a:lnTo>
                  <a:lnTo>
                    <a:pt x="4070" y="2220"/>
                  </a:lnTo>
                  <a:lnTo>
                    <a:pt x="4050" y="2201"/>
                  </a:lnTo>
                  <a:lnTo>
                    <a:pt x="2289" y="2201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9" name="Google Shape;4419;p42"/>
            <p:cNvSpPr/>
            <p:nvPr/>
          </p:nvSpPr>
          <p:spPr>
            <a:xfrm>
              <a:off x="2147125" y="961250"/>
              <a:ext cx="142825" cy="1564550"/>
            </a:xfrm>
            <a:custGeom>
              <a:avLst/>
              <a:gdLst/>
              <a:ahLst/>
              <a:cxnLst/>
              <a:rect l="l" t="t" r="r" b="b"/>
              <a:pathLst>
                <a:path w="5713" h="62582" extrusionOk="0">
                  <a:moveTo>
                    <a:pt x="1618" y="1"/>
                  </a:moveTo>
                  <a:lnTo>
                    <a:pt x="1618" y="12892"/>
                  </a:lnTo>
                  <a:lnTo>
                    <a:pt x="1" y="14521"/>
                  </a:lnTo>
                  <a:lnTo>
                    <a:pt x="1" y="20105"/>
                  </a:lnTo>
                  <a:lnTo>
                    <a:pt x="2974" y="23056"/>
                  </a:lnTo>
                  <a:lnTo>
                    <a:pt x="2974" y="28299"/>
                  </a:lnTo>
                  <a:lnTo>
                    <a:pt x="5083" y="30388"/>
                  </a:lnTo>
                  <a:lnTo>
                    <a:pt x="5083" y="61869"/>
                  </a:lnTo>
                  <a:cubicBezTo>
                    <a:pt x="4986" y="61941"/>
                    <a:pt x="4923" y="62054"/>
                    <a:pt x="4923" y="62184"/>
                  </a:cubicBezTo>
                  <a:cubicBezTo>
                    <a:pt x="4923" y="62402"/>
                    <a:pt x="5099" y="62581"/>
                    <a:pt x="5318" y="62581"/>
                  </a:cubicBezTo>
                  <a:cubicBezTo>
                    <a:pt x="5536" y="62581"/>
                    <a:pt x="5712" y="62402"/>
                    <a:pt x="5712" y="62184"/>
                  </a:cubicBezTo>
                  <a:cubicBezTo>
                    <a:pt x="5712" y="62054"/>
                    <a:pt x="5649" y="61941"/>
                    <a:pt x="5552" y="61869"/>
                  </a:cubicBezTo>
                  <a:lnTo>
                    <a:pt x="5552" y="30192"/>
                  </a:lnTo>
                  <a:lnTo>
                    <a:pt x="3446" y="28100"/>
                  </a:lnTo>
                  <a:lnTo>
                    <a:pt x="3446" y="22860"/>
                  </a:lnTo>
                  <a:lnTo>
                    <a:pt x="473" y="19909"/>
                  </a:lnTo>
                  <a:lnTo>
                    <a:pt x="473" y="14714"/>
                  </a:lnTo>
                  <a:lnTo>
                    <a:pt x="2088" y="13086"/>
                  </a:lnTo>
                  <a:lnTo>
                    <a:pt x="2088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0" name="Google Shape;4420;p42"/>
            <p:cNvSpPr/>
            <p:nvPr/>
          </p:nvSpPr>
          <p:spPr>
            <a:xfrm>
              <a:off x="2231200" y="2262975"/>
              <a:ext cx="19750" cy="19750"/>
            </a:xfrm>
            <a:custGeom>
              <a:avLst/>
              <a:gdLst/>
              <a:ahLst/>
              <a:cxnLst/>
              <a:rect l="l" t="t" r="r" b="b"/>
              <a:pathLst>
                <a:path w="790" h="790" extrusionOk="0">
                  <a:moveTo>
                    <a:pt x="395" y="0"/>
                  </a:moveTo>
                  <a:cubicBezTo>
                    <a:pt x="177" y="0"/>
                    <a:pt x="0" y="177"/>
                    <a:pt x="0" y="395"/>
                  </a:cubicBezTo>
                  <a:cubicBezTo>
                    <a:pt x="0" y="613"/>
                    <a:pt x="177" y="790"/>
                    <a:pt x="395" y="790"/>
                  </a:cubicBezTo>
                  <a:cubicBezTo>
                    <a:pt x="613" y="790"/>
                    <a:pt x="790" y="613"/>
                    <a:pt x="790" y="395"/>
                  </a:cubicBezTo>
                  <a:cubicBezTo>
                    <a:pt x="790" y="177"/>
                    <a:pt x="613" y="0"/>
                    <a:pt x="395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1" name="Google Shape;4421;p42"/>
            <p:cNvSpPr/>
            <p:nvPr/>
          </p:nvSpPr>
          <p:spPr>
            <a:xfrm>
              <a:off x="1477850" y="1868700"/>
              <a:ext cx="368000" cy="307950"/>
            </a:xfrm>
            <a:custGeom>
              <a:avLst/>
              <a:gdLst/>
              <a:ahLst/>
              <a:cxnLst/>
              <a:rect l="l" t="t" r="r" b="b"/>
              <a:pathLst>
                <a:path w="14720" h="12318" extrusionOk="0">
                  <a:moveTo>
                    <a:pt x="14383" y="11760"/>
                  </a:moveTo>
                  <a:cubicBezTo>
                    <a:pt x="14504" y="11760"/>
                    <a:pt x="14601" y="11857"/>
                    <a:pt x="14601" y="11981"/>
                  </a:cubicBezTo>
                  <a:cubicBezTo>
                    <a:pt x="14601" y="12103"/>
                    <a:pt x="14504" y="12199"/>
                    <a:pt x="14383" y="12199"/>
                  </a:cubicBezTo>
                  <a:cubicBezTo>
                    <a:pt x="14259" y="12199"/>
                    <a:pt x="14162" y="12103"/>
                    <a:pt x="14162" y="11981"/>
                  </a:cubicBezTo>
                  <a:cubicBezTo>
                    <a:pt x="14162" y="11860"/>
                    <a:pt x="14261" y="11760"/>
                    <a:pt x="14383" y="11760"/>
                  </a:cubicBezTo>
                  <a:close/>
                  <a:moveTo>
                    <a:pt x="83" y="1"/>
                  </a:moveTo>
                  <a:lnTo>
                    <a:pt x="1" y="83"/>
                  </a:lnTo>
                  <a:lnTo>
                    <a:pt x="5607" y="5682"/>
                  </a:lnTo>
                  <a:lnTo>
                    <a:pt x="5607" y="6725"/>
                  </a:lnTo>
                  <a:lnTo>
                    <a:pt x="6397" y="7512"/>
                  </a:lnTo>
                  <a:lnTo>
                    <a:pt x="9820" y="7512"/>
                  </a:lnTo>
                  <a:lnTo>
                    <a:pt x="14104" y="11788"/>
                  </a:lnTo>
                  <a:cubicBezTo>
                    <a:pt x="14065" y="11840"/>
                    <a:pt x="14043" y="11909"/>
                    <a:pt x="14043" y="11981"/>
                  </a:cubicBezTo>
                  <a:cubicBezTo>
                    <a:pt x="14043" y="12166"/>
                    <a:pt x="14195" y="12318"/>
                    <a:pt x="14383" y="12318"/>
                  </a:cubicBezTo>
                  <a:cubicBezTo>
                    <a:pt x="14568" y="12318"/>
                    <a:pt x="14720" y="12166"/>
                    <a:pt x="14720" y="11981"/>
                  </a:cubicBezTo>
                  <a:cubicBezTo>
                    <a:pt x="14720" y="11793"/>
                    <a:pt x="14568" y="11642"/>
                    <a:pt x="14383" y="11642"/>
                  </a:cubicBezTo>
                  <a:cubicBezTo>
                    <a:pt x="14308" y="11642"/>
                    <a:pt x="14242" y="11664"/>
                    <a:pt x="14187" y="11702"/>
                  </a:cubicBezTo>
                  <a:lnTo>
                    <a:pt x="9886" y="7410"/>
                  </a:lnTo>
                  <a:lnTo>
                    <a:pt x="9869" y="7393"/>
                  </a:lnTo>
                  <a:lnTo>
                    <a:pt x="6444" y="7393"/>
                  </a:lnTo>
                  <a:lnTo>
                    <a:pt x="5726" y="6675"/>
                  </a:lnTo>
                  <a:lnTo>
                    <a:pt x="5726" y="5632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2" name="Google Shape;4422;p42"/>
            <p:cNvSpPr/>
            <p:nvPr/>
          </p:nvSpPr>
          <p:spPr>
            <a:xfrm>
              <a:off x="1729550" y="2124325"/>
              <a:ext cx="19750" cy="19825"/>
            </a:xfrm>
            <a:custGeom>
              <a:avLst/>
              <a:gdLst/>
              <a:ahLst/>
              <a:cxnLst/>
              <a:rect l="l" t="t" r="r" b="b"/>
              <a:pathLst>
                <a:path w="790" h="793" extrusionOk="0">
                  <a:moveTo>
                    <a:pt x="395" y="0"/>
                  </a:moveTo>
                  <a:cubicBezTo>
                    <a:pt x="177" y="0"/>
                    <a:pt x="0" y="180"/>
                    <a:pt x="0" y="398"/>
                  </a:cubicBezTo>
                  <a:cubicBezTo>
                    <a:pt x="0" y="616"/>
                    <a:pt x="177" y="793"/>
                    <a:pt x="395" y="793"/>
                  </a:cubicBezTo>
                  <a:cubicBezTo>
                    <a:pt x="613" y="793"/>
                    <a:pt x="790" y="616"/>
                    <a:pt x="790" y="398"/>
                  </a:cubicBezTo>
                  <a:cubicBezTo>
                    <a:pt x="790" y="180"/>
                    <a:pt x="613" y="0"/>
                    <a:pt x="395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3" name="Google Shape;4423;p42"/>
            <p:cNvSpPr/>
            <p:nvPr/>
          </p:nvSpPr>
          <p:spPr>
            <a:xfrm>
              <a:off x="1754325" y="2149225"/>
              <a:ext cx="16925" cy="16950"/>
            </a:xfrm>
            <a:custGeom>
              <a:avLst/>
              <a:gdLst/>
              <a:ahLst/>
              <a:cxnLst/>
              <a:rect l="l" t="t" r="r" b="b"/>
              <a:pathLst>
                <a:path w="677" h="678" extrusionOk="0">
                  <a:moveTo>
                    <a:pt x="340" y="120"/>
                  </a:moveTo>
                  <a:cubicBezTo>
                    <a:pt x="461" y="120"/>
                    <a:pt x="558" y="216"/>
                    <a:pt x="558" y="340"/>
                  </a:cubicBezTo>
                  <a:cubicBezTo>
                    <a:pt x="560" y="462"/>
                    <a:pt x="461" y="559"/>
                    <a:pt x="340" y="559"/>
                  </a:cubicBezTo>
                  <a:cubicBezTo>
                    <a:pt x="218" y="559"/>
                    <a:pt x="119" y="462"/>
                    <a:pt x="119" y="340"/>
                  </a:cubicBezTo>
                  <a:cubicBezTo>
                    <a:pt x="119" y="219"/>
                    <a:pt x="218" y="120"/>
                    <a:pt x="340" y="120"/>
                  </a:cubicBezTo>
                  <a:close/>
                  <a:moveTo>
                    <a:pt x="340" y="1"/>
                  </a:moveTo>
                  <a:cubicBezTo>
                    <a:pt x="152" y="1"/>
                    <a:pt x="0" y="153"/>
                    <a:pt x="0" y="338"/>
                  </a:cubicBezTo>
                  <a:cubicBezTo>
                    <a:pt x="0" y="525"/>
                    <a:pt x="152" y="677"/>
                    <a:pt x="340" y="677"/>
                  </a:cubicBezTo>
                  <a:cubicBezTo>
                    <a:pt x="525" y="677"/>
                    <a:pt x="676" y="525"/>
                    <a:pt x="676" y="338"/>
                  </a:cubicBezTo>
                  <a:cubicBezTo>
                    <a:pt x="676" y="153"/>
                    <a:pt x="525" y="1"/>
                    <a:pt x="340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4" name="Google Shape;4424;p42"/>
            <p:cNvSpPr/>
            <p:nvPr/>
          </p:nvSpPr>
          <p:spPr>
            <a:xfrm>
              <a:off x="1467700" y="1889200"/>
              <a:ext cx="136950" cy="182975"/>
            </a:xfrm>
            <a:custGeom>
              <a:avLst/>
              <a:gdLst/>
              <a:ahLst/>
              <a:cxnLst/>
              <a:rect l="l" t="t" r="r" b="b"/>
              <a:pathLst>
                <a:path w="5478" h="7319" extrusionOk="0">
                  <a:moveTo>
                    <a:pt x="5138" y="6761"/>
                  </a:moveTo>
                  <a:cubicBezTo>
                    <a:pt x="5260" y="6761"/>
                    <a:pt x="5359" y="6860"/>
                    <a:pt x="5359" y="6982"/>
                  </a:cubicBezTo>
                  <a:cubicBezTo>
                    <a:pt x="5359" y="7103"/>
                    <a:pt x="5260" y="7203"/>
                    <a:pt x="5138" y="7203"/>
                  </a:cubicBezTo>
                  <a:cubicBezTo>
                    <a:pt x="5017" y="7203"/>
                    <a:pt x="4917" y="7103"/>
                    <a:pt x="4917" y="6982"/>
                  </a:cubicBezTo>
                  <a:cubicBezTo>
                    <a:pt x="4917" y="6860"/>
                    <a:pt x="5017" y="6761"/>
                    <a:pt x="5138" y="6761"/>
                  </a:cubicBezTo>
                  <a:close/>
                  <a:moveTo>
                    <a:pt x="84" y="0"/>
                  </a:moveTo>
                  <a:lnTo>
                    <a:pt x="1" y="83"/>
                  </a:lnTo>
                  <a:lnTo>
                    <a:pt x="5080" y="5157"/>
                  </a:lnTo>
                  <a:lnTo>
                    <a:pt x="5080" y="6648"/>
                  </a:lnTo>
                  <a:cubicBezTo>
                    <a:pt x="4923" y="6675"/>
                    <a:pt x="4801" y="6813"/>
                    <a:pt x="4801" y="6982"/>
                  </a:cubicBezTo>
                  <a:cubicBezTo>
                    <a:pt x="4801" y="7167"/>
                    <a:pt x="4953" y="7318"/>
                    <a:pt x="5138" y="7318"/>
                  </a:cubicBezTo>
                  <a:cubicBezTo>
                    <a:pt x="5326" y="7318"/>
                    <a:pt x="5478" y="7167"/>
                    <a:pt x="5478" y="6982"/>
                  </a:cubicBezTo>
                  <a:cubicBezTo>
                    <a:pt x="5478" y="6813"/>
                    <a:pt x="5356" y="6675"/>
                    <a:pt x="5199" y="6648"/>
                  </a:cubicBezTo>
                  <a:lnTo>
                    <a:pt x="5199" y="5107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5" name="Google Shape;4425;p42"/>
            <p:cNvSpPr/>
            <p:nvPr/>
          </p:nvSpPr>
          <p:spPr>
            <a:xfrm>
              <a:off x="2292900" y="1611075"/>
              <a:ext cx="17000" cy="16925"/>
            </a:xfrm>
            <a:custGeom>
              <a:avLst/>
              <a:gdLst/>
              <a:ahLst/>
              <a:cxnLst/>
              <a:rect l="l" t="t" r="r" b="b"/>
              <a:pathLst>
                <a:path w="680" h="677" extrusionOk="0">
                  <a:moveTo>
                    <a:pt x="340" y="119"/>
                  </a:moveTo>
                  <a:cubicBezTo>
                    <a:pt x="461" y="119"/>
                    <a:pt x="560" y="219"/>
                    <a:pt x="560" y="340"/>
                  </a:cubicBezTo>
                  <a:cubicBezTo>
                    <a:pt x="560" y="462"/>
                    <a:pt x="461" y="561"/>
                    <a:pt x="340" y="561"/>
                  </a:cubicBezTo>
                  <a:cubicBezTo>
                    <a:pt x="218" y="561"/>
                    <a:pt x="119" y="462"/>
                    <a:pt x="119" y="340"/>
                  </a:cubicBezTo>
                  <a:cubicBezTo>
                    <a:pt x="119" y="219"/>
                    <a:pt x="218" y="119"/>
                    <a:pt x="340" y="119"/>
                  </a:cubicBezTo>
                  <a:close/>
                  <a:moveTo>
                    <a:pt x="340" y="1"/>
                  </a:moveTo>
                  <a:cubicBezTo>
                    <a:pt x="152" y="1"/>
                    <a:pt x="0" y="152"/>
                    <a:pt x="0" y="340"/>
                  </a:cubicBezTo>
                  <a:cubicBezTo>
                    <a:pt x="0" y="525"/>
                    <a:pt x="152" y="677"/>
                    <a:pt x="340" y="677"/>
                  </a:cubicBezTo>
                  <a:cubicBezTo>
                    <a:pt x="527" y="677"/>
                    <a:pt x="679" y="525"/>
                    <a:pt x="679" y="340"/>
                  </a:cubicBezTo>
                  <a:cubicBezTo>
                    <a:pt x="679" y="152"/>
                    <a:pt x="527" y="1"/>
                    <a:pt x="340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6" name="Google Shape;4426;p42"/>
            <p:cNvSpPr/>
            <p:nvPr/>
          </p:nvSpPr>
          <p:spPr>
            <a:xfrm>
              <a:off x="1478875" y="1479550"/>
              <a:ext cx="477800" cy="641750"/>
            </a:xfrm>
            <a:custGeom>
              <a:avLst/>
              <a:gdLst/>
              <a:ahLst/>
              <a:cxnLst/>
              <a:rect l="l" t="t" r="r" b="b"/>
              <a:pathLst>
                <a:path w="19112" h="25670" extrusionOk="0">
                  <a:moveTo>
                    <a:pt x="18775" y="25112"/>
                  </a:moveTo>
                  <a:cubicBezTo>
                    <a:pt x="18897" y="25112"/>
                    <a:pt x="18996" y="25212"/>
                    <a:pt x="18996" y="25333"/>
                  </a:cubicBezTo>
                  <a:cubicBezTo>
                    <a:pt x="18996" y="25455"/>
                    <a:pt x="18897" y="25554"/>
                    <a:pt x="18775" y="25554"/>
                  </a:cubicBezTo>
                  <a:cubicBezTo>
                    <a:pt x="18654" y="25554"/>
                    <a:pt x="18554" y="25455"/>
                    <a:pt x="18554" y="25333"/>
                  </a:cubicBezTo>
                  <a:cubicBezTo>
                    <a:pt x="18554" y="25212"/>
                    <a:pt x="18654" y="25112"/>
                    <a:pt x="18775" y="25112"/>
                  </a:cubicBezTo>
                  <a:close/>
                  <a:moveTo>
                    <a:pt x="1" y="0"/>
                  </a:moveTo>
                  <a:lnTo>
                    <a:pt x="1" y="119"/>
                  </a:lnTo>
                  <a:lnTo>
                    <a:pt x="2690" y="119"/>
                  </a:lnTo>
                  <a:lnTo>
                    <a:pt x="3385" y="823"/>
                  </a:lnTo>
                  <a:lnTo>
                    <a:pt x="3385" y="10051"/>
                  </a:lnTo>
                  <a:lnTo>
                    <a:pt x="18496" y="25140"/>
                  </a:lnTo>
                  <a:cubicBezTo>
                    <a:pt x="18460" y="25195"/>
                    <a:pt x="18436" y="25261"/>
                    <a:pt x="18436" y="25333"/>
                  </a:cubicBezTo>
                  <a:cubicBezTo>
                    <a:pt x="18436" y="25518"/>
                    <a:pt x="18587" y="25670"/>
                    <a:pt x="18775" y="25670"/>
                  </a:cubicBezTo>
                  <a:cubicBezTo>
                    <a:pt x="18960" y="25670"/>
                    <a:pt x="19112" y="25518"/>
                    <a:pt x="19112" y="25333"/>
                  </a:cubicBezTo>
                  <a:cubicBezTo>
                    <a:pt x="19112" y="25145"/>
                    <a:pt x="18960" y="24994"/>
                    <a:pt x="18775" y="24994"/>
                  </a:cubicBezTo>
                  <a:cubicBezTo>
                    <a:pt x="18703" y="24994"/>
                    <a:pt x="18637" y="25018"/>
                    <a:pt x="18582" y="25057"/>
                  </a:cubicBezTo>
                  <a:lnTo>
                    <a:pt x="3501" y="10004"/>
                  </a:lnTo>
                  <a:lnTo>
                    <a:pt x="3501" y="773"/>
                  </a:lnTo>
                  <a:lnTo>
                    <a:pt x="2739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7" name="Google Shape;4427;p42"/>
            <p:cNvSpPr/>
            <p:nvPr/>
          </p:nvSpPr>
          <p:spPr>
            <a:xfrm>
              <a:off x="1467775" y="1794925"/>
              <a:ext cx="496025" cy="426050"/>
            </a:xfrm>
            <a:custGeom>
              <a:avLst/>
              <a:gdLst/>
              <a:ahLst/>
              <a:cxnLst/>
              <a:rect l="l" t="t" r="r" b="b"/>
              <a:pathLst>
                <a:path w="19841" h="17042" extrusionOk="0">
                  <a:moveTo>
                    <a:pt x="332" y="1"/>
                  </a:moveTo>
                  <a:lnTo>
                    <a:pt x="1" y="335"/>
                  </a:lnTo>
                  <a:lnTo>
                    <a:pt x="8691" y="8961"/>
                  </a:lnTo>
                  <a:lnTo>
                    <a:pt x="11368" y="8961"/>
                  </a:lnTo>
                  <a:lnTo>
                    <a:pt x="19053" y="16591"/>
                  </a:lnTo>
                  <a:cubicBezTo>
                    <a:pt x="19051" y="16608"/>
                    <a:pt x="19048" y="16627"/>
                    <a:pt x="19048" y="16644"/>
                  </a:cubicBezTo>
                  <a:cubicBezTo>
                    <a:pt x="19048" y="16864"/>
                    <a:pt x="19225" y="17041"/>
                    <a:pt x="19443" y="17041"/>
                  </a:cubicBezTo>
                  <a:cubicBezTo>
                    <a:pt x="19661" y="17041"/>
                    <a:pt x="19840" y="16864"/>
                    <a:pt x="19840" y="16644"/>
                  </a:cubicBezTo>
                  <a:cubicBezTo>
                    <a:pt x="19837" y="16425"/>
                    <a:pt x="19661" y="16249"/>
                    <a:pt x="19443" y="16249"/>
                  </a:cubicBezTo>
                  <a:cubicBezTo>
                    <a:pt x="19423" y="16249"/>
                    <a:pt x="19404" y="16252"/>
                    <a:pt x="19385" y="16254"/>
                  </a:cubicBezTo>
                  <a:lnTo>
                    <a:pt x="11561" y="8489"/>
                  </a:lnTo>
                  <a:lnTo>
                    <a:pt x="8884" y="8489"/>
                  </a:lnTo>
                  <a:lnTo>
                    <a:pt x="332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8" name="Google Shape;4428;p42"/>
            <p:cNvSpPr/>
            <p:nvPr/>
          </p:nvSpPr>
          <p:spPr>
            <a:xfrm>
              <a:off x="1707600" y="2102300"/>
              <a:ext cx="16925" cy="16950"/>
            </a:xfrm>
            <a:custGeom>
              <a:avLst/>
              <a:gdLst/>
              <a:ahLst/>
              <a:cxnLst/>
              <a:rect l="l" t="t" r="r" b="b"/>
              <a:pathLst>
                <a:path w="677" h="678" extrusionOk="0">
                  <a:moveTo>
                    <a:pt x="337" y="117"/>
                  </a:moveTo>
                  <a:cubicBezTo>
                    <a:pt x="461" y="117"/>
                    <a:pt x="558" y="216"/>
                    <a:pt x="558" y="338"/>
                  </a:cubicBezTo>
                  <a:cubicBezTo>
                    <a:pt x="558" y="459"/>
                    <a:pt x="461" y="558"/>
                    <a:pt x="337" y="558"/>
                  </a:cubicBezTo>
                  <a:cubicBezTo>
                    <a:pt x="216" y="558"/>
                    <a:pt x="119" y="459"/>
                    <a:pt x="119" y="338"/>
                  </a:cubicBezTo>
                  <a:cubicBezTo>
                    <a:pt x="119" y="216"/>
                    <a:pt x="216" y="117"/>
                    <a:pt x="337" y="117"/>
                  </a:cubicBezTo>
                  <a:close/>
                  <a:moveTo>
                    <a:pt x="337" y="1"/>
                  </a:moveTo>
                  <a:cubicBezTo>
                    <a:pt x="152" y="1"/>
                    <a:pt x="0" y="153"/>
                    <a:pt x="0" y="338"/>
                  </a:cubicBezTo>
                  <a:cubicBezTo>
                    <a:pt x="0" y="525"/>
                    <a:pt x="152" y="677"/>
                    <a:pt x="337" y="677"/>
                  </a:cubicBezTo>
                  <a:cubicBezTo>
                    <a:pt x="525" y="677"/>
                    <a:pt x="677" y="525"/>
                    <a:pt x="677" y="338"/>
                  </a:cubicBezTo>
                  <a:cubicBezTo>
                    <a:pt x="677" y="153"/>
                    <a:pt x="525" y="1"/>
                    <a:pt x="337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9" name="Google Shape;4429;p42"/>
            <p:cNvSpPr/>
            <p:nvPr/>
          </p:nvSpPr>
          <p:spPr>
            <a:xfrm>
              <a:off x="2694325" y="1972500"/>
              <a:ext cx="284150" cy="305875"/>
            </a:xfrm>
            <a:custGeom>
              <a:avLst/>
              <a:gdLst/>
              <a:ahLst/>
              <a:cxnLst/>
              <a:rect l="l" t="t" r="r" b="b"/>
              <a:pathLst>
                <a:path w="11366" h="12235" extrusionOk="0">
                  <a:moveTo>
                    <a:pt x="338" y="11677"/>
                  </a:moveTo>
                  <a:cubicBezTo>
                    <a:pt x="459" y="11677"/>
                    <a:pt x="558" y="11777"/>
                    <a:pt x="558" y="11898"/>
                  </a:cubicBezTo>
                  <a:cubicBezTo>
                    <a:pt x="558" y="12019"/>
                    <a:pt x="459" y="12119"/>
                    <a:pt x="338" y="12119"/>
                  </a:cubicBezTo>
                  <a:cubicBezTo>
                    <a:pt x="216" y="12119"/>
                    <a:pt x="117" y="12019"/>
                    <a:pt x="117" y="11898"/>
                  </a:cubicBezTo>
                  <a:cubicBezTo>
                    <a:pt x="117" y="11777"/>
                    <a:pt x="216" y="11677"/>
                    <a:pt x="338" y="11677"/>
                  </a:cubicBezTo>
                  <a:close/>
                  <a:moveTo>
                    <a:pt x="4296" y="0"/>
                  </a:moveTo>
                  <a:lnTo>
                    <a:pt x="3603" y="699"/>
                  </a:lnTo>
                  <a:lnTo>
                    <a:pt x="3603" y="5124"/>
                  </a:lnTo>
                  <a:lnTo>
                    <a:pt x="296" y="8453"/>
                  </a:lnTo>
                  <a:lnTo>
                    <a:pt x="280" y="8469"/>
                  </a:lnTo>
                  <a:lnTo>
                    <a:pt x="280" y="11564"/>
                  </a:lnTo>
                  <a:cubicBezTo>
                    <a:pt x="122" y="11594"/>
                    <a:pt x="1" y="11732"/>
                    <a:pt x="1" y="11898"/>
                  </a:cubicBezTo>
                  <a:cubicBezTo>
                    <a:pt x="1" y="12083"/>
                    <a:pt x="153" y="12235"/>
                    <a:pt x="338" y="12235"/>
                  </a:cubicBezTo>
                  <a:cubicBezTo>
                    <a:pt x="525" y="12235"/>
                    <a:pt x="677" y="12083"/>
                    <a:pt x="677" y="11898"/>
                  </a:cubicBezTo>
                  <a:cubicBezTo>
                    <a:pt x="677" y="11732"/>
                    <a:pt x="556" y="11594"/>
                    <a:pt x="398" y="11564"/>
                  </a:cubicBezTo>
                  <a:lnTo>
                    <a:pt x="398" y="8519"/>
                  </a:lnTo>
                  <a:lnTo>
                    <a:pt x="3719" y="5171"/>
                  </a:lnTo>
                  <a:lnTo>
                    <a:pt x="3719" y="748"/>
                  </a:lnTo>
                  <a:lnTo>
                    <a:pt x="4346" y="119"/>
                  </a:lnTo>
                  <a:lnTo>
                    <a:pt x="11366" y="119"/>
                  </a:lnTo>
                  <a:lnTo>
                    <a:pt x="11366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0" name="Google Shape;4430;p42"/>
            <p:cNvSpPr/>
            <p:nvPr/>
          </p:nvSpPr>
          <p:spPr>
            <a:xfrm>
              <a:off x="2883975" y="2012650"/>
              <a:ext cx="19775" cy="19850"/>
            </a:xfrm>
            <a:custGeom>
              <a:avLst/>
              <a:gdLst/>
              <a:ahLst/>
              <a:cxnLst/>
              <a:rect l="l" t="t" r="r" b="b"/>
              <a:pathLst>
                <a:path w="791" h="794" extrusionOk="0">
                  <a:moveTo>
                    <a:pt x="395" y="1"/>
                  </a:moveTo>
                  <a:cubicBezTo>
                    <a:pt x="177" y="1"/>
                    <a:pt x="1" y="178"/>
                    <a:pt x="1" y="398"/>
                  </a:cubicBezTo>
                  <a:cubicBezTo>
                    <a:pt x="1" y="616"/>
                    <a:pt x="177" y="793"/>
                    <a:pt x="395" y="793"/>
                  </a:cubicBezTo>
                  <a:cubicBezTo>
                    <a:pt x="613" y="793"/>
                    <a:pt x="790" y="616"/>
                    <a:pt x="790" y="398"/>
                  </a:cubicBezTo>
                  <a:cubicBezTo>
                    <a:pt x="790" y="178"/>
                    <a:pt x="613" y="1"/>
                    <a:pt x="395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1" name="Google Shape;4431;p42"/>
            <p:cNvSpPr/>
            <p:nvPr/>
          </p:nvSpPr>
          <p:spPr>
            <a:xfrm>
              <a:off x="2855125" y="2014100"/>
              <a:ext cx="16950" cy="16950"/>
            </a:xfrm>
            <a:custGeom>
              <a:avLst/>
              <a:gdLst/>
              <a:ahLst/>
              <a:cxnLst/>
              <a:rect l="l" t="t" r="r" b="b"/>
              <a:pathLst>
                <a:path w="678" h="678" extrusionOk="0">
                  <a:moveTo>
                    <a:pt x="340" y="117"/>
                  </a:moveTo>
                  <a:cubicBezTo>
                    <a:pt x="462" y="117"/>
                    <a:pt x="561" y="216"/>
                    <a:pt x="561" y="338"/>
                  </a:cubicBezTo>
                  <a:cubicBezTo>
                    <a:pt x="561" y="462"/>
                    <a:pt x="462" y="558"/>
                    <a:pt x="340" y="558"/>
                  </a:cubicBezTo>
                  <a:cubicBezTo>
                    <a:pt x="219" y="558"/>
                    <a:pt x="119" y="459"/>
                    <a:pt x="119" y="338"/>
                  </a:cubicBezTo>
                  <a:cubicBezTo>
                    <a:pt x="119" y="216"/>
                    <a:pt x="219" y="117"/>
                    <a:pt x="340" y="117"/>
                  </a:cubicBezTo>
                  <a:close/>
                  <a:moveTo>
                    <a:pt x="340" y="1"/>
                  </a:moveTo>
                  <a:cubicBezTo>
                    <a:pt x="153" y="1"/>
                    <a:pt x="1" y="153"/>
                    <a:pt x="1" y="338"/>
                  </a:cubicBezTo>
                  <a:cubicBezTo>
                    <a:pt x="1" y="525"/>
                    <a:pt x="153" y="677"/>
                    <a:pt x="340" y="677"/>
                  </a:cubicBezTo>
                  <a:cubicBezTo>
                    <a:pt x="525" y="677"/>
                    <a:pt x="677" y="525"/>
                    <a:pt x="677" y="338"/>
                  </a:cubicBezTo>
                  <a:cubicBezTo>
                    <a:pt x="677" y="153"/>
                    <a:pt x="525" y="1"/>
                    <a:pt x="340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2" name="Google Shape;4432;p42"/>
            <p:cNvSpPr/>
            <p:nvPr/>
          </p:nvSpPr>
          <p:spPr>
            <a:xfrm>
              <a:off x="2504275" y="1775475"/>
              <a:ext cx="497125" cy="627900"/>
            </a:xfrm>
            <a:custGeom>
              <a:avLst/>
              <a:gdLst/>
              <a:ahLst/>
              <a:cxnLst/>
              <a:rect l="l" t="t" r="r" b="b"/>
              <a:pathLst>
                <a:path w="19885" h="25116" extrusionOk="0">
                  <a:moveTo>
                    <a:pt x="19550" y="0"/>
                  </a:moveTo>
                  <a:lnTo>
                    <a:pt x="15318" y="4262"/>
                  </a:lnTo>
                  <a:lnTo>
                    <a:pt x="8448" y="4262"/>
                  </a:lnTo>
                  <a:lnTo>
                    <a:pt x="161" y="12613"/>
                  </a:lnTo>
                  <a:lnTo>
                    <a:pt x="161" y="24403"/>
                  </a:lnTo>
                  <a:cubicBezTo>
                    <a:pt x="64" y="24477"/>
                    <a:pt x="0" y="24591"/>
                    <a:pt x="0" y="24720"/>
                  </a:cubicBezTo>
                  <a:cubicBezTo>
                    <a:pt x="0" y="24938"/>
                    <a:pt x="177" y="25115"/>
                    <a:pt x="395" y="25115"/>
                  </a:cubicBezTo>
                  <a:cubicBezTo>
                    <a:pt x="616" y="25115"/>
                    <a:pt x="793" y="24938"/>
                    <a:pt x="793" y="24720"/>
                  </a:cubicBezTo>
                  <a:cubicBezTo>
                    <a:pt x="793" y="24591"/>
                    <a:pt x="729" y="24477"/>
                    <a:pt x="633" y="24403"/>
                  </a:cubicBezTo>
                  <a:lnTo>
                    <a:pt x="633" y="12806"/>
                  </a:lnTo>
                  <a:lnTo>
                    <a:pt x="8644" y="4734"/>
                  </a:lnTo>
                  <a:lnTo>
                    <a:pt x="15514" y="4734"/>
                  </a:lnTo>
                  <a:lnTo>
                    <a:pt x="19884" y="331"/>
                  </a:lnTo>
                  <a:lnTo>
                    <a:pt x="19550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3" name="Google Shape;4433;p42"/>
            <p:cNvSpPr/>
            <p:nvPr/>
          </p:nvSpPr>
          <p:spPr>
            <a:xfrm>
              <a:off x="2824900" y="2014100"/>
              <a:ext cx="16925" cy="16950"/>
            </a:xfrm>
            <a:custGeom>
              <a:avLst/>
              <a:gdLst/>
              <a:ahLst/>
              <a:cxnLst/>
              <a:rect l="l" t="t" r="r" b="b"/>
              <a:pathLst>
                <a:path w="677" h="678" extrusionOk="0">
                  <a:moveTo>
                    <a:pt x="340" y="117"/>
                  </a:moveTo>
                  <a:cubicBezTo>
                    <a:pt x="462" y="117"/>
                    <a:pt x="561" y="216"/>
                    <a:pt x="561" y="338"/>
                  </a:cubicBezTo>
                  <a:cubicBezTo>
                    <a:pt x="558" y="462"/>
                    <a:pt x="462" y="558"/>
                    <a:pt x="340" y="558"/>
                  </a:cubicBezTo>
                  <a:cubicBezTo>
                    <a:pt x="219" y="558"/>
                    <a:pt x="119" y="459"/>
                    <a:pt x="119" y="338"/>
                  </a:cubicBezTo>
                  <a:cubicBezTo>
                    <a:pt x="119" y="216"/>
                    <a:pt x="219" y="117"/>
                    <a:pt x="340" y="117"/>
                  </a:cubicBezTo>
                  <a:close/>
                  <a:moveTo>
                    <a:pt x="340" y="1"/>
                  </a:moveTo>
                  <a:cubicBezTo>
                    <a:pt x="153" y="1"/>
                    <a:pt x="1" y="153"/>
                    <a:pt x="1" y="338"/>
                  </a:cubicBezTo>
                  <a:cubicBezTo>
                    <a:pt x="1" y="525"/>
                    <a:pt x="153" y="677"/>
                    <a:pt x="340" y="677"/>
                  </a:cubicBezTo>
                  <a:cubicBezTo>
                    <a:pt x="525" y="677"/>
                    <a:pt x="677" y="525"/>
                    <a:pt x="677" y="338"/>
                  </a:cubicBezTo>
                  <a:cubicBezTo>
                    <a:pt x="677" y="153"/>
                    <a:pt x="525" y="1"/>
                    <a:pt x="340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4" name="Google Shape;4434;p42"/>
            <p:cNvSpPr/>
            <p:nvPr/>
          </p:nvSpPr>
          <p:spPr>
            <a:xfrm>
              <a:off x="2670875" y="1949175"/>
              <a:ext cx="307600" cy="329200"/>
            </a:xfrm>
            <a:custGeom>
              <a:avLst/>
              <a:gdLst/>
              <a:ahLst/>
              <a:cxnLst/>
              <a:rect l="l" t="t" r="r" b="b"/>
              <a:pathLst>
                <a:path w="12304" h="13168" extrusionOk="0">
                  <a:moveTo>
                    <a:pt x="337" y="12610"/>
                  </a:moveTo>
                  <a:cubicBezTo>
                    <a:pt x="458" y="12610"/>
                    <a:pt x="558" y="12710"/>
                    <a:pt x="558" y="12831"/>
                  </a:cubicBezTo>
                  <a:cubicBezTo>
                    <a:pt x="558" y="12952"/>
                    <a:pt x="458" y="13052"/>
                    <a:pt x="337" y="13052"/>
                  </a:cubicBezTo>
                  <a:cubicBezTo>
                    <a:pt x="216" y="13052"/>
                    <a:pt x="116" y="12952"/>
                    <a:pt x="116" y="12831"/>
                  </a:cubicBezTo>
                  <a:cubicBezTo>
                    <a:pt x="116" y="12710"/>
                    <a:pt x="216" y="12610"/>
                    <a:pt x="337" y="12610"/>
                  </a:cubicBezTo>
                  <a:close/>
                  <a:moveTo>
                    <a:pt x="4928" y="0"/>
                  </a:moveTo>
                  <a:lnTo>
                    <a:pt x="3603" y="1336"/>
                  </a:lnTo>
                  <a:lnTo>
                    <a:pt x="3603" y="5761"/>
                  </a:lnTo>
                  <a:lnTo>
                    <a:pt x="296" y="9091"/>
                  </a:lnTo>
                  <a:lnTo>
                    <a:pt x="279" y="9107"/>
                  </a:lnTo>
                  <a:lnTo>
                    <a:pt x="279" y="12497"/>
                  </a:lnTo>
                  <a:cubicBezTo>
                    <a:pt x="119" y="12527"/>
                    <a:pt x="0" y="12665"/>
                    <a:pt x="0" y="12831"/>
                  </a:cubicBezTo>
                  <a:cubicBezTo>
                    <a:pt x="0" y="13016"/>
                    <a:pt x="152" y="13168"/>
                    <a:pt x="337" y="13168"/>
                  </a:cubicBezTo>
                  <a:cubicBezTo>
                    <a:pt x="525" y="13168"/>
                    <a:pt x="677" y="13016"/>
                    <a:pt x="677" y="12831"/>
                  </a:cubicBezTo>
                  <a:cubicBezTo>
                    <a:pt x="677" y="12665"/>
                    <a:pt x="555" y="12527"/>
                    <a:pt x="398" y="12497"/>
                  </a:cubicBezTo>
                  <a:lnTo>
                    <a:pt x="398" y="9157"/>
                  </a:lnTo>
                  <a:lnTo>
                    <a:pt x="3719" y="5808"/>
                  </a:lnTo>
                  <a:lnTo>
                    <a:pt x="3719" y="1383"/>
                  </a:lnTo>
                  <a:lnTo>
                    <a:pt x="4977" y="116"/>
                  </a:lnTo>
                  <a:lnTo>
                    <a:pt x="12304" y="116"/>
                  </a:lnTo>
                  <a:lnTo>
                    <a:pt x="12304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5" name="Google Shape;4435;p42"/>
            <p:cNvSpPr/>
            <p:nvPr/>
          </p:nvSpPr>
          <p:spPr>
            <a:xfrm>
              <a:off x="2647325" y="1851175"/>
              <a:ext cx="330400" cy="427275"/>
            </a:xfrm>
            <a:custGeom>
              <a:avLst/>
              <a:gdLst/>
              <a:ahLst/>
              <a:cxnLst/>
              <a:rect l="l" t="t" r="r" b="b"/>
              <a:pathLst>
                <a:path w="13216" h="17091" extrusionOk="0">
                  <a:moveTo>
                    <a:pt x="340" y="16530"/>
                  </a:moveTo>
                  <a:cubicBezTo>
                    <a:pt x="462" y="16530"/>
                    <a:pt x="561" y="16630"/>
                    <a:pt x="561" y="16751"/>
                  </a:cubicBezTo>
                  <a:cubicBezTo>
                    <a:pt x="561" y="16872"/>
                    <a:pt x="462" y="16972"/>
                    <a:pt x="340" y="16972"/>
                  </a:cubicBezTo>
                  <a:cubicBezTo>
                    <a:pt x="219" y="16972"/>
                    <a:pt x="120" y="16872"/>
                    <a:pt x="120" y="16751"/>
                  </a:cubicBezTo>
                  <a:cubicBezTo>
                    <a:pt x="120" y="16630"/>
                    <a:pt x="219" y="16530"/>
                    <a:pt x="340" y="16530"/>
                  </a:cubicBezTo>
                  <a:close/>
                  <a:moveTo>
                    <a:pt x="13133" y="0"/>
                  </a:moveTo>
                  <a:lnTo>
                    <a:pt x="10173" y="2984"/>
                  </a:lnTo>
                  <a:lnTo>
                    <a:pt x="5577" y="2984"/>
                  </a:lnTo>
                  <a:lnTo>
                    <a:pt x="3614" y="4964"/>
                  </a:lnTo>
                  <a:lnTo>
                    <a:pt x="3614" y="9389"/>
                  </a:lnTo>
                  <a:lnTo>
                    <a:pt x="291" y="12735"/>
                  </a:lnTo>
                  <a:lnTo>
                    <a:pt x="282" y="16420"/>
                  </a:lnTo>
                  <a:cubicBezTo>
                    <a:pt x="122" y="16447"/>
                    <a:pt x="1" y="16585"/>
                    <a:pt x="1" y="16751"/>
                  </a:cubicBezTo>
                  <a:cubicBezTo>
                    <a:pt x="1" y="16939"/>
                    <a:pt x="153" y="17091"/>
                    <a:pt x="340" y="17091"/>
                  </a:cubicBezTo>
                  <a:cubicBezTo>
                    <a:pt x="528" y="17091"/>
                    <a:pt x="680" y="16939"/>
                    <a:pt x="680" y="16751"/>
                  </a:cubicBezTo>
                  <a:cubicBezTo>
                    <a:pt x="680" y="16585"/>
                    <a:pt x="559" y="16447"/>
                    <a:pt x="401" y="16417"/>
                  </a:cubicBezTo>
                  <a:lnTo>
                    <a:pt x="409" y="12784"/>
                  </a:lnTo>
                  <a:lnTo>
                    <a:pt x="3730" y="9436"/>
                  </a:lnTo>
                  <a:lnTo>
                    <a:pt x="3730" y="5011"/>
                  </a:lnTo>
                  <a:lnTo>
                    <a:pt x="5627" y="3103"/>
                  </a:lnTo>
                  <a:lnTo>
                    <a:pt x="10220" y="3103"/>
                  </a:lnTo>
                  <a:lnTo>
                    <a:pt x="13215" y="86"/>
                  </a:lnTo>
                  <a:lnTo>
                    <a:pt x="13133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6" name="Google Shape;4436;p42"/>
            <p:cNvSpPr/>
            <p:nvPr/>
          </p:nvSpPr>
          <p:spPr>
            <a:xfrm>
              <a:off x="2414275" y="1478925"/>
              <a:ext cx="324450" cy="777500"/>
            </a:xfrm>
            <a:custGeom>
              <a:avLst/>
              <a:gdLst/>
              <a:ahLst/>
              <a:cxnLst/>
              <a:rect l="l" t="t" r="r" b="b"/>
              <a:pathLst>
                <a:path w="12978" h="31100" extrusionOk="0">
                  <a:moveTo>
                    <a:pt x="340" y="30540"/>
                  </a:moveTo>
                  <a:cubicBezTo>
                    <a:pt x="462" y="30540"/>
                    <a:pt x="561" y="30639"/>
                    <a:pt x="561" y="30760"/>
                  </a:cubicBezTo>
                  <a:cubicBezTo>
                    <a:pt x="561" y="30882"/>
                    <a:pt x="462" y="30981"/>
                    <a:pt x="340" y="30981"/>
                  </a:cubicBezTo>
                  <a:cubicBezTo>
                    <a:pt x="219" y="30981"/>
                    <a:pt x="119" y="30882"/>
                    <a:pt x="119" y="30760"/>
                  </a:cubicBezTo>
                  <a:cubicBezTo>
                    <a:pt x="119" y="30639"/>
                    <a:pt x="219" y="30540"/>
                    <a:pt x="340" y="30540"/>
                  </a:cubicBezTo>
                  <a:close/>
                  <a:moveTo>
                    <a:pt x="12895" y="0"/>
                  </a:moveTo>
                  <a:lnTo>
                    <a:pt x="4834" y="8097"/>
                  </a:lnTo>
                  <a:lnTo>
                    <a:pt x="4818" y="8116"/>
                  </a:lnTo>
                  <a:lnTo>
                    <a:pt x="4818" y="15097"/>
                  </a:lnTo>
                  <a:lnTo>
                    <a:pt x="953" y="18979"/>
                  </a:lnTo>
                  <a:lnTo>
                    <a:pt x="953" y="24364"/>
                  </a:lnTo>
                  <a:lnTo>
                    <a:pt x="282" y="25041"/>
                  </a:lnTo>
                  <a:lnTo>
                    <a:pt x="282" y="30429"/>
                  </a:lnTo>
                  <a:cubicBezTo>
                    <a:pt x="122" y="30457"/>
                    <a:pt x="1" y="30595"/>
                    <a:pt x="1" y="30760"/>
                  </a:cubicBezTo>
                  <a:cubicBezTo>
                    <a:pt x="1" y="30948"/>
                    <a:pt x="153" y="31100"/>
                    <a:pt x="340" y="31100"/>
                  </a:cubicBezTo>
                  <a:cubicBezTo>
                    <a:pt x="528" y="31100"/>
                    <a:pt x="680" y="30948"/>
                    <a:pt x="680" y="30760"/>
                  </a:cubicBezTo>
                  <a:cubicBezTo>
                    <a:pt x="680" y="30595"/>
                    <a:pt x="558" y="30457"/>
                    <a:pt x="398" y="30429"/>
                  </a:cubicBezTo>
                  <a:lnTo>
                    <a:pt x="398" y="25090"/>
                  </a:lnTo>
                  <a:lnTo>
                    <a:pt x="1072" y="24414"/>
                  </a:lnTo>
                  <a:lnTo>
                    <a:pt x="1072" y="19028"/>
                  </a:lnTo>
                  <a:lnTo>
                    <a:pt x="4936" y="15147"/>
                  </a:lnTo>
                  <a:lnTo>
                    <a:pt x="4936" y="8163"/>
                  </a:lnTo>
                  <a:lnTo>
                    <a:pt x="12978" y="83"/>
                  </a:lnTo>
                  <a:lnTo>
                    <a:pt x="12895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7" name="Google Shape;4437;p42"/>
            <p:cNvSpPr/>
            <p:nvPr/>
          </p:nvSpPr>
          <p:spPr>
            <a:xfrm>
              <a:off x="2294950" y="1643925"/>
              <a:ext cx="112925" cy="685675"/>
            </a:xfrm>
            <a:custGeom>
              <a:avLst/>
              <a:gdLst/>
              <a:ahLst/>
              <a:cxnLst/>
              <a:rect l="l" t="t" r="r" b="b"/>
              <a:pathLst>
                <a:path w="4517" h="27427" extrusionOk="0">
                  <a:moveTo>
                    <a:pt x="338" y="26866"/>
                  </a:moveTo>
                  <a:cubicBezTo>
                    <a:pt x="462" y="26866"/>
                    <a:pt x="558" y="26965"/>
                    <a:pt x="558" y="27087"/>
                  </a:cubicBezTo>
                  <a:cubicBezTo>
                    <a:pt x="558" y="27208"/>
                    <a:pt x="462" y="27307"/>
                    <a:pt x="338" y="27307"/>
                  </a:cubicBezTo>
                  <a:cubicBezTo>
                    <a:pt x="216" y="27307"/>
                    <a:pt x="120" y="27208"/>
                    <a:pt x="120" y="27087"/>
                  </a:cubicBezTo>
                  <a:cubicBezTo>
                    <a:pt x="120" y="26965"/>
                    <a:pt x="216" y="26866"/>
                    <a:pt x="338" y="26866"/>
                  </a:cubicBezTo>
                  <a:close/>
                  <a:moveTo>
                    <a:pt x="4398" y="1"/>
                  </a:moveTo>
                  <a:lnTo>
                    <a:pt x="4398" y="6093"/>
                  </a:lnTo>
                  <a:lnTo>
                    <a:pt x="1097" y="9408"/>
                  </a:lnTo>
                  <a:lnTo>
                    <a:pt x="1077" y="9425"/>
                  </a:lnTo>
                  <a:lnTo>
                    <a:pt x="1077" y="19592"/>
                  </a:lnTo>
                  <a:lnTo>
                    <a:pt x="280" y="20392"/>
                  </a:lnTo>
                  <a:lnTo>
                    <a:pt x="280" y="26755"/>
                  </a:lnTo>
                  <a:cubicBezTo>
                    <a:pt x="122" y="26783"/>
                    <a:pt x="1" y="26921"/>
                    <a:pt x="1" y="27087"/>
                  </a:cubicBezTo>
                  <a:cubicBezTo>
                    <a:pt x="1" y="27274"/>
                    <a:pt x="153" y="27426"/>
                    <a:pt x="340" y="27426"/>
                  </a:cubicBezTo>
                  <a:cubicBezTo>
                    <a:pt x="525" y="27426"/>
                    <a:pt x="677" y="27274"/>
                    <a:pt x="677" y="27087"/>
                  </a:cubicBezTo>
                  <a:cubicBezTo>
                    <a:pt x="677" y="26921"/>
                    <a:pt x="556" y="26783"/>
                    <a:pt x="398" y="26755"/>
                  </a:cubicBezTo>
                  <a:lnTo>
                    <a:pt x="398" y="20442"/>
                  </a:lnTo>
                  <a:lnTo>
                    <a:pt x="1196" y="19639"/>
                  </a:lnTo>
                  <a:lnTo>
                    <a:pt x="1196" y="9475"/>
                  </a:lnTo>
                  <a:lnTo>
                    <a:pt x="4500" y="6159"/>
                  </a:lnTo>
                  <a:lnTo>
                    <a:pt x="4517" y="6143"/>
                  </a:lnTo>
                  <a:lnTo>
                    <a:pt x="4517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8" name="Google Shape;4438;p42"/>
            <p:cNvSpPr/>
            <p:nvPr/>
          </p:nvSpPr>
          <p:spPr>
            <a:xfrm>
              <a:off x="2319325" y="978025"/>
              <a:ext cx="44250" cy="465925"/>
            </a:xfrm>
            <a:custGeom>
              <a:avLst/>
              <a:gdLst/>
              <a:ahLst/>
              <a:cxnLst/>
              <a:rect l="l" t="t" r="r" b="b"/>
              <a:pathLst>
                <a:path w="1770" h="18637" extrusionOk="0">
                  <a:moveTo>
                    <a:pt x="1430" y="18076"/>
                  </a:moveTo>
                  <a:cubicBezTo>
                    <a:pt x="1552" y="18076"/>
                    <a:pt x="1651" y="18176"/>
                    <a:pt x="1651" y="18297"/>
                  </a:cubicBezTo>
                  <a:cubicBezTo>
                    <a:pt x="1651" y="18419"/>
                    <a:pt x="1552" y="18518"/>
                    <a:pt x="1430" y="18518"/>
                  </a:cubicBezTo>
                  <a:cubicBezTo>
                    <a:pt x="1309" y="18518"/>
                    <a:pt x="1209" y="18419"/>
                    <a:pt x="1209" y="18297"/>
                  </a:cubicBezTo>
                  <a:cubicBezTo>
                    <a:pt x="1209" y="18176"/>
                    <a:pt x="1309" y="18076"/>
                    <a:pt x="1430" y="18076"/>
                  </a:cubicBezTo>
                  <a:close/>
                  <a:moveTo>
                    <a:pt x="0" y="1"/>
                  </a:moveTo>
                  <a:lnTo>
                    <a:pt x="0" y="9461"/>
                  </a:lnTo>
                  <a:lnTo>
                    <a:pt x="1372" y="10822"/>
                  </a:lnTo>
                  <a:lnTo>
                    <a:pt x="1372" y="17966"/>
                  </a:lnTo>
                  <a:cubicBezTo>
                    <a:pt x="1212" y="17993"/>
                    <a:pt x="1093" y="18131"/>
                    <a:pt x="1093" y="18297"/>
                  </a:cubicBezTo>
                  <a:cubicBezTo>
                    <a:pt x="1093" y="18485"/>
                    <a:pt x="1245" y="18637"/>
                    <a:pt x="1430" y="18637"/>
                  </a:cubicBezTo>
                  <a:cubicBezTo>
                    <a:pt x="1618" y="18637"/>
                    <a:pt x="1770" y="18485"/>
                    <a:pt x="1770" y="18297"/>
                  </a:cubicBezTo>
                  <a:cubicBezTo>
                    <a:pt x="1770" y="18131"/>
                    <a:pt x="1648" y="17993"/>
                    <a:pt x="1491" y="17966"/>
                  </a:cubicBezTo>
                  <a:lnTo>
                    <a:pt x="1491" y="10772"/>
                  </a:lnTo>
                  <a:lnTo>
                    <a:pt x="119" y="9411"/>
                  </a:lnTo>
                  <a:lnTo>
                    <a:pt x="119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9" name="Google Shape;4439;p42"/>
            <p:cNvSpPr/>
            <p:nvPr/>
          </p:nvSpPr>
          <p:spPr>
            <a:xfrm>
              <a:off x="2383650" y="1447800"/>
              <a:ext cx="355075" cy="632575"/>
            </a:xfrm>
            <a:custGeom>
              <a:avLst/>
              <a:gdLst/>
              <a:ahLst/>
              <a:cxnLst/>
              <a:rect l="l" t="t" r="r" b="b"/>
              <a:pathLst>
                <a:path w="14203" h="25303" extrusionOk="0">
                  <a:moveTo>
                    <a:pt x="340" y="24743"/>
                  </a:moveTo>
                  <a:cubicBezTo>
                    <a:pt x="461" y="24743"/>
                    <a:pt x="558" y="24842"/>
                    <a:pt x="558" y="24963"/>
                  </a:cubicBezTo>
                  <a:cubicBezTo>
                    <a:pt x="558" y="25085"/>
                    <a:pt x="461" y="25184"/>
                    <a:pt x="340" y="25184"/>
                  </a:cubicBezTo>
                  <a:cubicBezTo>
                    <a:pt x="218" y="25184"/>
                    <a:pt x="119" y="25085"/>
                    <a:pt x="119" y="24963"/>
                  </a:cubicBezTo>
                  <a:cubicBezTo>
                    <a:pt x="119" y="24842"/>
                    <a:pt x="218" y="24743"/>
                    <a:pt x="340" y="24743"/>
                  </a:cubicBezTo>
                  <a:close/>
                  <a:moveTo>
                    <a:pt x="14120" y="0"/>
                  </a:moveTo>
                  <a:lnTo>
                    <a:pt x="5115" y="9046"/>
                  </a:lnTo>
                  <a:lnTo>
                    <a:pt x="5099" y="9063"/>
                  </a:lnTo>
                  <a:lnTo>
                    <a:pt x="5099" y="16044"/>
                  </a:lnTo>
                  <a:lnTo>
                    <a:pt x="1234" y="19926"/>
                  </a:lnTo>
                  <a:lnTo>
                    <a:pt x="1234" y="21275"/>
                  </a:lnTo>
                  <a:lnTo>
                    <a:pt x="279" y="22236"/>
                  </a:lnTo>
                  <a:lnTo>
                    <a:pt x="279" y="24632"/>
                  </a:lnTo>
                  <a:cubicBezTo>
                    <a:pt x="122" y="24660"/>
                    <a:pt x="0" y="24798"/>
                    <a:pt x="0" y="24963"/>
                  </a:cubicBezTo>
                  <a:cubicBezTo>
                    <a:pt x="0" y="25151"/>
                    <a:pt x="152" y="25303"/>
                    <a:pt x="337" y="25303"/>
                  </a:cubicBezTo>
                  <a:cubicBezTo>
                    <a:pt x="525" y="25303"/>
                    <a:pt x="676" y="25151"/>
                    <a:pt x="676" y="24963"/>
                  </a:cubicBezTo>
                  <a:cubicBezTo>
                    <a:pt x="676" y="24798"/>
                    <a:pt x="555" y="24660"/>
                    <a:pt x="398" y="24632"/>
                  </a:cubicBezTo>
                  <a:lnTo>
                    <a:pt x="398" y="22286"/>
                  </a:lnTo>
                  <a:lnTo>
                    <a:pt x="1353" y="21325"/>
                  </a:lnTo>
                  <a:lnTo>
                    <a:pt x="1353" y="19975"/>
                  </a:lnTo>
                  <a:lnTo>
                    <a:pt x="5215" y="16094"/>
                  </a:lnTo>
                  <a:lnTo>
                    <a:pt x="5215" y="9110"/>
                  </a:lnTo>
                  <a:lnTo>
                    <a:pt x="14203" y="83"/>
                  </a:lnTo>
                  <a:lnTo>
                    <a:pt x="14120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0" name="Google Shape;4440;p42"/>
            <p:cNvSpPr/>
            <p:nvPr/>
          </p:nvSpPr>
          <p:spPr>
            <a:xfrm>
              <a:off x="2570600" y="2009975"/>
              <a:ext cx="134375" cy="180625"/>
            </a:xfrm>
            <a:custGeom>
              <a:avLst/>
              <a:gdLst/>
              <a:ahLst/>
              <a:cxnLst/>
              <a:rect l="l" t="t" r="r" b="b"/>
              <a:pathLst>
                <a:path w="5375" h="7225" extrusionOk="0">
                  <a:moveTo>
                    <a:pt x="340" y="6667"/>
                  </a:moveTo>
                  <a:cubicBezTo>
                    <a:pt x="461" y="6667"/>
                    <a:pt x="561" y="6766"/>
                    <a:pt x="561" y="6888"/>
                  </a:cubicBezTo>
                  <a:cubicBezTo>
                    <a:pt x="561" y="7009"/>
                    <a:pt x="461" y="7109"/>
                    <a:pt x="340" y="7109"/>
                  </a:cubicBezTo>
                  <a:cubicBezTo>
                    <a:pt x="218" y="7109"/>
                    <a:pt x="119" y="7009"/>
                    <a:pt x="119" y="6888"/>
                  </a:cubicBezTo>
                  <a:cubicBezTo>
                    <a:pt x="119" y="6766"/>
                    <a:pt x="218" y="6667"/>
                    <a:pt x="340" y="6667"/>
                  </a:cubicBezTo>
                  <a:close/>
                  <a:moveTo>
                    <a:pt x="5292" y="0"/>
                  </a:moveTo>
                  <a:lnTo>
                    <a:pt x="298" y="5033"/>
                  </a:lnTo>
                  <a:lnTo>
                    <a:pt x="282" y="5049"/>
                  </a:lnTo>
                  <a:lnTo>
                    <a:pt x="282" y="6554"/>
                  </a:lnTo>
                  <a:cubicBezTo>
                    <a:pt x="122" y="6581"/>
                    <a:pt x="0" y="6719"/>
                    <a:pt x="0" y="6888"/>
                  </a:cubicBezTo>
                  <a:cubicBezTo>
                    <a:pt x="0" y="7073"/>
                    <a:pt x="152" y="7224"/>
                    <a:pt x="340" y="7224"/>
                  </a:cubicBezTo>
                  <a:cubicBezTo>
                    <a:pt x="528" y="7224"/>
                    <a:pt x="679" y="7073"/>
                    <a:pt x="679" y="6888"/>
                  </a:cubicBezTo>
                  <a:cubicBezTo>
                    <a:pt x="679" y="6719"/>
                    <a:pt x="558" y="6581"/>
                    <a:pt x="398" y="6554"/>
                  </a:cubicBezTo>
                  <a:lnTo>
                    <a:pt x="398" y="5099"/>
                  </a:lnTo>
                  <a:lnTo>
                    <a:pt x="5375" y="83"/>
                  </a:lnTo>
                  <a:lnTo>
                    <a:pt x="5292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1" name="Google Shape;4441;p42"/>
            <p:cNvSpPr/>
            <p:nvPr/>
          </p:nvSpPr>
          <p:spPr>
            <a:xfrm>
              <a:off x="2598200" y="2046475"/>
              <a:ext cx="106775" cy="190075"/>
            </a:xfrm>
            <a:custGeom>
              <a:avLst/>
              <a:gdLst/>
              <a:ahLst/>
              <a:cxnLst/>
              <a:rect l="l" t="t" r="r" b="b"/>
              <a:pathLst>
                <a:path w="4271" h="7603" extrusionOk="0">
                  <a:moveTo>
                    <a:pt x="340" y="7045"/>
                  </a:moveTo>
                  <a:cubicBezTo>
                    <a:pt x="461" y="7045"/>
                    <a:pt x="561" y="7145"/>
                    <a:pt x="561" y="7266"/>
                  </a:cubicBezTo>
                  <a:cubicBezTo>
                    <a:pt x="561" y="7388"/>
                    <a:pt x="461" y="7487"/>
                    <a:pt x="340" y="7487"/>
                  </a:cubicBezTo>
                  <a:cubicBezTo>
                    <a:pt x="219" y="7487"/>
                    <a:pt x="119" y="7388"/>
                    <a:pt x="119" y="7266"/>
                  </a:cubicBezTo>
                  <a:cubicBezTo>
                    <a:pt x="119" y="7145"/>
                    <a:pt x="219" y="7045"/>
                    <a:pt x="340" y="7045"/>
                  </a:cubicBezTo>
                  <a:close/>
                  <a:moveTo>
                    <a:pt x="4188" y="1"/>
                  </a:moveTo>
                  <a:lnTo>
                    <a:pt x="299" y="3920"/>
                  </a:lnTo>
                  <a:lnTo>
                    <a:pt x="279" y="3937"/>
                  </a:lnTo>
                  <a:lnTo>
                    <a:pt x="279" y="6932"/>
                  </a:lnTo>
                  <a:cubicBezTo>
                    <a:pt x="122" y="6960"/>
                    <a:pt x="0" y="7098"/>
                    <a:pt x="0" y="7266"/>
                  </a:cubicBezTo>
                  <a:cubicBezTo>
                    <a:pt x="0" y="7451"/>
                    <a:pt x="152" y="7603"/>
                    <a:pt x="340" y="7603"/>
                  </a:cubicBezTo>
                  <a:cubicBezTo>
                    <a:pt x="525" y="7603"/>
                    <a:pt x="677" y="7451"/>
                    <a:pt x="677" y="7266"/>
                  </a:cubicBezTo>
                  <a:cubicBezTo>
                    <a:pt x="677" y="7101"/>
                    <a:pt x="558" y="6963"/>
                    <a:pt x="398" y="6935"/>
                  </a:cubicBezTo>
                  <a:lnTo>
                    <a:pt x="398" y="3987"/>
                  </a:lnTo>
                  <a:lnTo>
                    <a:pt x="4271" y="83"/>
                  </a:lnTo>
                  <a:lnTo>
                    <a:pt x="4188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2" name="Google Shape;4442;p42"/>
            <p:cNvSpPr/>
            <p:nvPr/>
          </p:nvSpPr>
          <p:spPr>
            <a:xfrm>
              <a:off x="2318275" y="2070425"/>
              <a:ext cx="36950" cy="307200"/>
            </a:xfrm>
            <a:custGeom>
              <a:avLst/>
              <a:gdLst/>
              <a:ahLst/>
              <a:cxnLst/>
              <a:rect l="l" t="t" r="r" b="b"/>
              <a:pathLst>
                <a:path w="1478" h="12288" extrusionOk="0">
                  <a:moveTo>
                    <a:pt x="1138" y="119"/>
                  </a:moveTo>
                  <a:cubicBezTo>
                    <a:pt x="1260" y="119"/>
                    <a:pt x="1359" y="219"/>
                    <a:pt x="1359" y="340"/>
                  </a:cubicBezTo>
                  <a:cubicBezTo>
                    <a:pt x="1359" y="461"/>
                    <a:pt x="1260" y="561"/>
                    <a:pt x="1138" y="561"/>
                  </a:cubicBezTo>
                  <a:cubicBezTo>
                    <a:pt x="1017" y="561"/>
                    <a:pt x="917" y="461"/>
                    <a:pt x="917" y="340"/>
                  </a:cubicBezTo>
                  <a:cubicBezTo>
                    <a:pt x="917" y="219"/>
                    <a:pt x="1017" y="119"/>
                    <a:pt x="1138" y="119"/>
                  </a:cubicBezTo>
                  <a:close/>
                  <a:moveTo>
                    <a:pt x="340" y="11727"/>
                  </a:moveTo>
                  <a:cubicBezTo>
                    <a:pt x="462" y="11727"/>
                    <a:pt x="561" y="11826"/>
                    <a:pt x="561" y="11948"/>
                  </a:cubicBezTo>
                  <a:cubicBezTo>
                    <a:pt x="561" y="12069"/>
                    <a:pt x="462" y="12169"/>
                    <a:pt x="340" y="12169"/>
                  </a:cubicBezTo>
                  <a:cubicBezTo>
                    <a:pt x="219" y="12169"/>
                    <a:pt x="120" y="12069"/>
                    <a:pt x="120" y="11948"/>
                  </a:cubicBezTo>
                  <a:cubicBezTo>
                    <a:pt x="120" y="11826"/>
                    <a:pt x="219" y="11727"/>
                    <a:pt x="340" y="11727"/>
                  </a:cubicBezTo>
                  <a:close/>
                  <a:moveTo>
                    <a:pt x="1138" y="0"/>
                  </a:moveTo>
                  <a:cubicBezTo>
                    <a:pt x="953" y="0"/>
                    <a:pt x="801" y="152"/>
                    <a:pt x="801" y="340"/>
                  </a:cubicBezTo>
                  <a:cubicBezTo>
                    <a:pt x="801" y="506"/>
                    <a:pt x="920" y="644"/>
                    <a:pt x="1080" y="671"/>
                  </a:cubicBezTo>
                  <a:lnTo>
                    <a:pt x="1080" y="2824"/>
                  </a:lnTo>
                  <a:lnTo>
                    <a:pt x="282" y="3628"/>
                  </a:lnTo>
                  <a:lnTo>
                    <a:pt x="282" y="11617"/>
                  </a:lnTo>
                  <a:cubicBezTo>
                    <a:pt x="122" y="11644"/>
                    <a:pt x="1" y="11782"/>
                    <a:pt x="1" y="11948"/>
                  </a:cubicBezTo>
                  <a:cubicBezTo>
                    <a:pt x="1" y="12136"/>
                    <a:pt x="153" y="12287"/>
                    <a:pt x="340" y="12287"/>
                  </a:cubicBezTo>
                  <a:cubicBezTo>
                    <a:pt x="528" y="12287"/>
                    <a:pt x="680" y="12136"/>
                    <a:pt x="680" y="11948"/>
                  </a:cubicBezTo>
                  <a:cubicBezTo>
                    <a:pt x="680" y="11782"/>
                    <a:pt x="558" y="11644"/>
                    <a:pt x="398" y="11617"/>
                  </a:cubicBezTo>
                  <a:lnTo>
                    <a:pt x="398" y="3675"/>
                  </a:lnTo>
                  <a:lnTo>
                    <a:pt x="1199" y="2874"/>
                  </a:lnTo>
                  <a:lnTo>
                    <a:pt x="1199" y="671"/>
                  </a:lnTo>
                  <a:cubicBezTo>
                    <a:pt x="1356" y="644"/>
                    <a:pt x="1478" y="506"/>
                    <a:pt x="1478" y="340"/>
                  </a:cubicBezTo>
                  <a:cubicBezTo>
                    <a:pt x="1478" y="152"/>
                    <a:pt x="1326" y="0"/>
                    <a:pt x="1138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3" name="Google Shape;4443;p42"/>
            <p:cNvSpPr/>
            <p:nvPr/>
          </p:nvSpPr>
          <p:spPr>
            <a:xfrm>
              <a:off x="2056800" y="1031225"/>
              <a:ext cx="185725" cy="1020175"/>
            </a:xfrm>
            <a:custGeom>
              <a:avLst/>
              <a:gdLst/>
              <a:ahLst/>
              <a:cxnLst/>
              <a:rect l="l" t="t" r="r" b="b"/>
              <a:pathLst>
                <a:path w="7429" h="40807" extrusionOk="0">
                  <a:moveTo>
                    <a:pt x="3641" y="120"/>
                  </a:moveTo>
                  <a:cubicBezTo>
                    <a:pt x="3763" y="120"/>
                    <a:pt x="3862" y="219"/>
                    <a:pt x="3862" y="340"/>
                  </a:cubicBezTo>
                  <a:cubicBezTo>
                    <a:pt x="3862" y="459"/>
                    <a:pt x="3763" y="559"/>
                    <a:pt x="3641" y="559"/>
                  </a:cubicBezTo>
                  <a:cubicBezTo>
                    <a:pt x="3520" y="559"/>
                    <a:pt x="3421" y="459"/>
                    <a:pt x="3421" y="340"/>
                  </a:cubicBezTo>
                  <a:cubicBezTo>
                    <a:pt x="3421" y="219"/>
                    <a:pt x="3520" y="120"/>
                    <a:pt x="3641" y="120"/>
                  </a:cubicBezTo>
                  <a:close/>
                  <a:moveTo>
                    <a:pt x="3641" y="1"/>
                  </a:moveTo>
                  <a:cubicBezTo>
                    <a:pt x="3457" y="1"/>
                    <a:pt x="3305" y="153"/>
                    <a:pt x="3305" y="340"/>
                  </a:cubicBezTo>
                  <a:cubicBezTo>
                    <a:pt x="3305" y="412"/>
                    <a:pt x="3327" y="478"/>
                    <a:pt x="3365" y="534"/>
                  </a:cubicBezTo>
                  <a:lnTo>
                    <a:pt x="0" y="3904"/>
                  </a:lnTo>
                  <a:lnTo>
                    <a:pt x="0" y="22284"/>
                  </a:lnTo>
                  <a:lnTo>
                    <a:pt x="1372" y="23645"/>
                  </a:lnTo>
                  <a:lnTo>
                    <a:pt x="1372" y="25930"/>
                  </a:lnTo>
                  <a:lnTo>
                    <a:pt x="7310" y="31860"/>
                  </a:lnTo>
                  <a:lnTo>
                    <a:pt x="7310" y="40807"/>
                  </a:lnTo>
                  <a:lnTo>
                    <a:pt x="7429" y="40807"/>
                  </a:lnTo>
                  <a:lnTo>
                    <a:pt x="7429" y="31810"/>
                  </a:lnTo>
                  <a:lnTo>
                    <a:pt x="1491" y="25883"/>
                  </a:lnTo>
                  <a:lnTo>
                    <a:pt x="1491" y="23595"/>
                  </a:lnTo>
                  <a:lnTo>
                    <a:pt x="119" y="22234"/>
                  </a:lnTo>
                  <a:lnTo>
                    <a:pt x="119" y="3954"/>
                  </a:lnTo>
                  <a:lnTo>
                    <a:pt x="3448" y="616"/>
                  </a:lnTo>
                  <a:cubicBezTo>
                    <a:pt x="3503" y="655"/>
                    <a:pt x="3570" y="677"/>
                    <a:pt x="3641" y="677"/>
                  </a:cubicBezTo>
                  <a:cubicBezTo>
                    <a:pt x="3829" y="677"/>
                    <a:pt x="3981" y="525"/>
                    <a:pt x="3981" y="340"/>
                  </a:cubicBezTo>
                  <a:cubicBezTo>
                    <a:pt x="3981" y="153"/>
                    <a:pt x="3829" y="1"/>
                    <a:pt x="3641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4" name="Google Shape;4444;p42"/>
            <p:cNvSpPr/>
            <p:nvPr/>
          </p:nvSpPr>
          <p:spPr>
            <a:xfrm>
              <a:off x="2103525" y="1076775"/>
              <a:ext cx="86150" cy="631775"/>
            </a:xfrm>
            <a:custGeom>
              <a:avLst/>
              <a:gdLst/>
              <a:ahLst/>
              <a:cxnLst/>
              <a:rect l="l" t="t" r="r" b="b"/>
              <a:pathLst>
                <a:path w="3446" h="25271" extrusionOk="0">
                  <a:moveTo>
                    <a:pt x="3106" y="24713"/>
                  </a:moveTo>
                  <a:cubicBezTo>
                    <a:pt x="3230" y="24713"/>
                    <a:pt x="3327" y="24809"/>
                    <a:pt x="3327" y="24934"/>
                  </a:cubicBezTo>
                  <a:cubicBezTo>
                    <a:pt x="3327" y="25055"/>
                    <a:pt x="3227" y="25154"/>
                    <a:pt x="3106" y="25154"/>
                  </a:cubicBezTo>
                  <a:cubicBezTo>
                    <a:pt x="2984" y="25154"/>
                    <a:pt x="2888" y="25055"/>
                    <a:pt x="2888" y="24934"/>
                  </a:cubicBezTo>
                  <a:cubicBezTo>
                    <a:pt x="2888" y="24812"/>
                    <a:pt x="2984" y="24713"/>
                    <a:pt x="3106" y="24713"/>
                  </a:cubicBezTo>
                  <a:close/>
                  <a:moveTo>
                    <a:pt x="2667" y="1"/>
                  </a:moveTo>
                  <a:lnTo>
                    <a:pt x="0" y="2673"/>
                  </a:lnTo>
                  <a:lnTo>
                    <a:pt x="0" y="19871"/>
                  </a:lnTo>
                  <a:lnTo>
                    <a:pt x="1408" y="21268"/>
                  </a:lnTo>
                  <a:lnTo>
                    <a:pt x="2289" y="21268"/>
                  </a:lnTo>
                  <a:lnTo>
                    <a:pt x="3048" y="22021"/>
                  </a:lnTo>
                  <a:lnTo>
                    <a:pt x="3048" y="24600"/>
                  </a:lnTo>
                  <a:cubicBezTo>
                    <a:pt x="2890" y="24627"/>
                    <a:pt x="2769" y="24765"/>
                    <a:pt x="2769" y="24934"/>
                  </a:cubicBezTo>
                  <a:cubicBezTo>
                    <a:pt x="2769" y="25119"/>
                    <a:pt x="2921" y="25270"/>
                    <a:pt x="3106" y="25270"/>
                  </a:cubicBezTo>
                  <a:cubicBezTo>
                    <a:pt x="3293" y="25270"/>
                    <a:pt x="3445" y="25119"/>
                    <a:pt x="3445" y="24934"/>
                  </a:cubicBezTo>
                  <a:cubicBezTo>
                    <a:pt x="3445" y="24765"/>
                    <a:pt x="3324" y="24627"/>
                    <a:pt x="3167" y="24600"/>
                  </a:cubicBezTo>
                  <a:lnTo>
                    <a:pt x="3167" y="21972"/>
                  </a:lnTo>
                  <a:lnTo>
                    <a:pt x="2338" y="21149"/>
                  </a:lnTo>
                  <a:lnTo>
                    <a:pt x="1455" y="21149"/>
                  </a:lnTo>
                  <a:lnTo>
                    <a:pt x="119" y="19821"/>
                  </a:lnTo>
                  <a:lnTo>
                    <a:pt x="119" y="2720"/>
                  </a:lnTo>
                  <a:lnTo>
                    <a:pt x="2750" y="84"/>
                  </a:lnTo>
                  <a:lnTo>
                    <a:pt x="2667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5" name="Google Shape;4445;p42"/>
            <p:cNvSpPr/>
            <p:nvPr/>
          </p:nvSpPr>
          <p:spPr>
            <a:xfrm>
              <a:off x="2292900" y="1580575"/>
              <a:ext cx="17000" cy="16925"/>
            </a:xfrm>
            <a:custGeom>
              <a:avLst/>
              <a:gdLst/>
              <a:ahLst/>
              <a:cxnLst/>
              <a:rect l="l" t="t" r="r" b="b"/>
              <a:pathLst>
                <a:path w="680" h="677" extrusionOk="0">
                  <a:moveTo>
                    <a:pt x="340" y="119"/>
                  </a:moveTo>
                  <a:cubicBezTo>
                    <a:pt x="461" y="119"/>
                    <a:pt x="560" y="219"/>
                    <a:pt x="560" y="340"/>
                  </a:cubicBezTo>
                  <a:cubicBezTo>
                    <a:pt x="560" y="461"/>
                    <a:pt x="461" y="561"/>
                    <a:pt x="340" y="561"/>
                  </a:cubicBezTo>
                  <a:cubicBezTo>
                    <a:pt x="218" y="561"/>
                    <a:pt x="119" y="461"/>
                    <a:pt x="119" y="340"/>
                  </a:cubicBezTo>
                  <a:cubicBezTo>
                    <a:pt x="119" y="219"/>
                    <a:pt x="218" y="119"/>
                    <a:pt x="340" y="119"/>
                  </a:cubicBezTo>
                  <a:close/>
                  <a:moveTo>
                    <a:pt x="340" y="0"/>
                  </a:moveTo>
                  <a:cubicBezTo>
                    <a:pt x="152" y="0"/>
                    <a:pt x="0" y="152"/>
                    <a:pt x="0" y="340"/>
                  </a:cubicBezTo>
                  <a:cubicBezTo>
                    <a:pt x="0" y="525"/>
                    <a:pt x="152" y="677"/>
                    <a:pt x="340" y="677"/>
                  </a:cubicBezTo>
                  <a:cubicBezTo>
                    <a:pt x="527" y="677"/>
                    <a:pt x="679" y="525"/>
                    <a:pt x="679" y="340"/>
                  </a:cubicBezTo>
                  <a:cubicBezTo>
                    <a:pt x="679" y="152"/>
                    <a:pt x="527" y="0"/>
                    <a:pt x="340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6" name="Google Shape;4446;p42"/>
            <p:cNvSpPr/>
            <p:nvPr/>
          </p:nvSpPr>
          <p:spPr>
            <a:xfrm>
              <a:off x="2080200" y="971125"/>
              <a:ext cx="169300" cy="833775"/>
            </a:xfrm>
            <a:custGeom>
              <a:avLst/>
              <a:gdLst/>
              <a:ahLst/>
              <a:cxnLst/>
              <a:rect l="l" t="t" r="r" b="b"/>
              <a:pathLst>
                <a:path w="6772" h="33351" extrusionOk="0">
                  <a:moveTo>
                    <a:pt x="6435" y="32792"/>
                  </a:moveTo>
                  <a:cubicBezTo>
                    <a:pt x="6556" y="32792"/>
                    <a:pt x="6656" y="32889"/>
                    <a:pt x="6656" y="33013"/>
                  </a:cubicBezTo>
                  <a:cubicBezTo>
                    <a:pt x="6656" y="33135"/>
                    <a:pt x="6556" y="33231"/>
                    <a:pt x="6435" y="33231"/>
                  </a:cubicBezTo>
                  <a:cubicBezTo>
                    <a:pt x="6313" y="33231"/>
                    <a:pt x="6214" y="33135"/>
                    <a:pt x="6214" y="33013"/>
                  </a:cubicBezTo>
                  <a:cubicBezTo>
                    <a:pt x="6214" y="32889"/>
                    <a:pt x="6313" y="32792"/>
                    <a:pt x="6435" y="32792"/>
                  </a:cubicBezTo>
                  <a:close/>
                  <a:moveTo>
                    <a:pt x="3583" y="1"/>
                  </a:moveTo>
                  <a:lnTo>
                    <a:pt x="3583" y="3012"/>
                  </a:lnTo>
                  <a:lnTo>
                    <a:pt x="0" y="6604"/>
                  </a:lnTo>
                  <a:lnTo>
                    <a:pt x="0" y="24392"/>
                  </a:lnTo>
                  <a:lnTo>
                    <a:pt x="1372" y="25753"/>
                  </a:lnTo>
                  <a:lnTo>
                    <a:pt x="1372" y="28042"/>
                  </a:lnTo>
                  <a:lnTo>
                    <a:pt x="6156" y="32817"/>
                  </a:lnTo>
                  <a:cubicBezTo>
                    <a:pt x="6117" y="32872"/>
                    <a:pt x="6095" y="32939"/>
                    <a:pt x="6095" y="33011"/>
                  </a:cubicBezTo>
                  <a:cubicBezTo>
                    <a:pt x="6095" y="33198"/>
                    <a:pt x="6247" y="33350"/>
                    <a:pt x="6435" y="33350"/>
                  </a:cubicBezTo>
                  <a:cubicBezTo>
                    <a:pt x="6620" y="33350"/>
                    <a:pt x="6772" y="33198"/>
                    <a:pt x="6772" y="33011"/>
                  </a:cubicBezTo>
                  <a:cubicBezTo>
                    <a:pt x="6772" y="32826"/>
                    <a:pt x="6620" y="32674"/>
                    <a:pt x="6435" y="32674"/>
                  </a:cubicBezTo>
                  <a:cubicBezTo>
                    <a:pt x="6363" y="32674"/>
                    <a:pt x="6294" y="32696"/>
                    <a:pt x="6239" y="32734"/>
                  </a:cubicBezTo>
                  <a:lnTo>
                    <a:pt x="1488" y="27992"/>
                  </a:lnTo>
                  <a:lnTo>
                    <a:pt x="1488" y="25703"/>
                  </a:lnTo>
                  <a:lnTo>
                    <a:pt x="116" y="24343"/>
                  </a:lnTo>
                  <a:lnTo>
                    <a:pt x="116" y="6653"/>
                  </a:lnTo>
                  <a:lnTo>
                    <a:pt x="3699" y="3062"/>
                  </a:lnTo>
                  <a:lnTo>
                    <a:pt x="3699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7" name="Google Shape;4447;p42"/>
            <p:cNvSpPr/>
            <p:nvPr/>
          </p:nvSpPr>
          <p:spPr>
            <a:xfrm>
              <a:off x="1955975" y="993200"/>
              <a:ext cx="192700" cy="1086025"/>
            </a:xfrm>
            <a:custGeom>
              <a:avLst/>
              <a:gdLst/>
              <a:ahLst/>
              <a:cxnLst/>
              <a:rect l="l" t="t" r="r" b="b"/>
              <a:pathLst>
                <a:path w="7708" h="43441" extrusionOk="0">
                  <a:moveTo>
                    <a:pt x="7368" y="42880"/>
                  </a:moveTo>
                  <a:cubicBezTo>
                    <a:pt x="7490" y="42880"/>
                    <a:pt x="7589" y="42979"/>
                    <a:pt x="7589" y="43100"/>
                  </a:cubicBezTo>
                  <a:cubicBezTo>
                    <a:pt x="7589" y="43222"/>
                    <a:pt x="7490" y="43321"/>
                    <a:pt x="7368" y="43321"/>
                  </a:cubicBezTo>
                  <a:cubicBezTo>
                    <a:pt x="7247" y="43321"/>
                    <a:pt x="7147" y="43222"/>
                    <a:pt x="7147" y="43100"/>
                  </a:cubicBezTo>
                  <a:cubicBezTo>
                    <a:pt x="7147" y="42979"/>
                    <a:pt x="7247" y="42880"/>
                    <a:pt x="7368" y="42880"/>
                  </a:cubicBezTo>
                  <a:close/>
                  <a:moveTo>
                    <a:pt x="1149" y="1"/>
                  </a:moveTo>
                  <a:lnTo>
                    <a:pt x="1149" y="4365"/>
                  </a:lnTo>
                  <a:lnTo>
                    <a:pt x="0" y="5519"/>
                  </a:lnTo>
                  <a:lnTo>
                    <a:pt x="0" y="25074"/>
                  </a:lnTo>
                  <a:lnTo>
                    <a:pt x="1372" y="26438"/>
                  </a:lnTo>
                  <a:lnTo>
                    <a:pt x="1372" y="28724"/>
                  </a:lnTo>
                  <a:lnTo>
                    <a:pt x="7310" y="34653"/>
                  </a:lnTo>
                  <a:lnTo>
                    <a:pt x="7310" y="42769"/>
                  </a:lnTo>
                  <a:cubicBezTo>
                    <a:pt x="7150" y="42797"/>
                    <a:pt x="7031" y="42935"/>
                    <a:pt x="7031" y="43100"/>
                  </a:cubicBezTo>
                  <a:cubicBezTo>
                    <a:pt x="7031" y="43288"/>
                    <a:pt x="7183" y="43440"/>
                    <a:pt x="7368" y="43440"/>
                  </a:cubicBezTo>
                  <a:cubicBezTo>
                    <a:pt x="7556" y="43440"/>
                    <a:pt x="7708" y="43288"/>
                    <a:pt x="7708" y="43100"/>
                  </a:cubicBezTo>
                  <a:cubicBezTo>
                    <a:pt x="7708" y="42935"/>
                    <a:pt x="7586" y="42797"/>
                    <a:pt x="7429" y="42769"/>
                  </a:cubicBezTo>
                  <a:lnTo>
                    <a:pt x="7429" y="34604"/>
                  </a:lnTo>
                  <a:lnTo>
                    <a:pt x="1488" y="28674"/>
                  </a:lnTo>
                  <a:lnTo>
                    <a:pt x="1488" y="26388"/>
                  </a:lnTo>
                  <a:lnTo>
                    <a:pt x="116" y="25025"/>
                  </a:lnTo>
                  <a:lnTo>
                    <a:pt x="116" y="5569"/>
                  </a:lnTo>
                  <a:lnTo>
                    <a:pt x="1265" y="4412"/>
                  </a:lnTo>
                  <a:lnTo>
                    <a:pt x="1265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8" name="Google Shape;4448;p42"/>
            <p:cNvSpPr/>
            <p:nvPr/>
          </p:nvSpPr>
          <p:spPr>
            <a:xfrm>
              <a:off x="1979300" y="985825"/>
              <a:ext cx="192700" cy="1116500"/>
            </a:xfrm>
            <a:custGeom>
              <a:avLst/>
              <a:gdLst/>
              <a:ahLst/>
              <a:cxnLst/>
              <a:rect l="l" t="t" r="r" b="b"/>
              <a:pathLst>
                <a:path w="7708" h="44660" extrusionOk="0">
                  <a:moveTo>
                    <a:pt x="7371" y="44102"/>
                  </a:moveTo>
                  <a:cubicBezTo>
                    <a:pt x="7492" y="44102"/>
                    <a:pt x="7592" y="44202"/>
                    <a:pt x="7592" y="44323"/>
                  </a:cubicBezTo>
                  <a:cubicBezTo>
                    <a:pt x="7592" y="44444"/>
                    <a:pt x="7492" y="44544"/>
                    <a:pt x="7371" y="44544"/>
                  </a:cubicBezTo>
                  <a:cubicBezTo>
                    <a:pt x="7249" y="44544"/>
                    <a:pt x="7150" y="44444"/>
                    <a:pt x="7150" y="44323"/>
                  </a:cubicBezTo>
                  <a:cubicBezTo>
                    <a:pt x="7150" y="44202"/>
                    <a:pt x="7249" y="44102"/>
                    <a:pt x="7371" y="44102"/>
                  </a:cubicBezTo>
                  <a:close/>
                  <a:moveTo>
                    <a:pt x="1149" y="0"/>
                  </a:moveTo>
                  <a:lnTo>
                    <a:pt x="1149" y="4953"/>
                  </a:lnTo>
                  <a:lnTo>
                    <a:pt x="0" y="6109"/>
                  </a:lnTo>
                  <a:lnTo>
                    <a:pt x="0" y="25077"/>
                  </a:lnTo>
                  <a:lnTo>
                    <a:pt x="1372" y="26438"/>
                  </a:lnTo>
                  <a:lnTo>
                    <a:pt x="1372" y="28723"/>
                  </a:lnTo>
                  <a:lnTo>
                    <a:pt x="7310" y="34653"/>
                  </a:lnTo>
                  <a:lnTo>
                    <a:pt x="7310" y="43989"/>
                  </a:lnTo>
                  <a:cubicBezTo>
                    <a:pt x="7153" y="44019"/>
                    <a:pt x="7031" y="44157"/>
                    <a:pt x="7031" y="44323"/>
                  </a:cubicBezTo>
                  <a:cubicBezTo>
                    <a:pt x="7031" y="44511"/>
                    <a:pt x="7183" y="44660"/>
                    <a:pt x="7371" y="44660"/>
                  </a:cubicBezTo>
                  <a:cubicBezTo>
                    <a:pt x="7556" y="44660"/>
                    <a:pt x="7708" y="44508"/>
                    <a:pt x="7708" y="44323"/>
                  </a:cubicBezTo>
                  <a:cubicBezTo>
                    <a:pt x="7708" y="44157"/>
                    <a:pt x="7586" y="44019"/>
                    <a:pt x="7429" y="43989"/>
                  </a:cubicBezTo>
                  <a:lnTo>
                    <a:pt x="7429" y="34603"/>
                  </a:lnTo>
                  <a:lnTo>
                    <a:pt x="1491" y="28677"/>
                  </a:lnTo>
                  <a:lnTo>
                    <a:pt x="1491" y="26388"/>
                  </a:lnTo>
                  <a:lnTo>
                    <a:pt x="119" y="25027"/>
                  </a:lnTo>
                  <a:lnTo>
                    <a:pt x="119" y="6159"/>
                  </a:lnTo>
                  <a:lnTo>
                    <a:pt x="1267" y="5003"/>
                  </a:lnTo>
                  <a:lnTo>
                    <a:pt x="1267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9" name="Google Shape;4449;p42"/>
            <p:cNvSpPr/>
            <p:nvPr/>
          </p:nvSpPr>
          <p:spPr>
            <a:xfrm>
              <a:off x="2002700" y="978500"/>
              <a:ext cx="185725" cy="1052000"/>
            </a:xfrm>
            <a:custGeom>
              <a:avLst/>
              <a:gdLst/>
              <a:ahLst/>
              <a:cxnLst/>
              <a:rect l="l" t="t" r="r" b="b"/>
              <a:pathLst>
                <a:path w="7429" h="42080" extrusionOk="0">
                  <a:moveTo>
                    <a:pt x="1146" y="1"/>
                  </a:moveTo>
                  <a:lnTo>
                    <a:pt x="1146" y="5541"/>
                  </a:lnTo>
                  <a:lnTo>
                    <a:pt x="0" y="6698"/>
                  </a:lnTo>
                  <a:lnTo>
                    <a:pt x="0" y="25074"/>
                  </a:lnTo>
                  <a:lnTo>
                    <a:pt x="1372" y="26435"/>
                  </a:lnTo>
                  <a:lnTo>
                    <a:pt x="1372" y="28724"/>
                  </a:lnTo>
                  <a:lnTo>
                    <a:pt x="7310" y="34651"/>
                  </a:lnTo>
                  <a:lnTo>
                    <a:pt x="7310" y="42079"/>
                  </a:lnTo>
                  <a:lnTo>
                    <a:pt x="7429" y="42079"/>
                  </a:lnTo>
                  <a:lnTo>
                    <a:pt x="7429" y="34604"/>
                  </a:lnTo>
                  <a:lnTo>
                    <a:pt x="1488" y="28674"/>
                  </a:lnTo>
                  <a:lnTo>
                    <a:pt x="1488" y="26386"/>
                  </a:lnTo>
                  <a:lnTo>
                    <a:pt x="116" y="25025"/>
                  </a:lnTo>
                  <a:lnTo>
                    <a:pt x="116" y="6745"/>
                  </a:lnTo>
                  <a:lnTo>
                    <a:pt x="1264" y="5591"/>
                  </a:lnTo>
                  <a:lnTo>
                    <a:pt x="1264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0" name="Google Shape;4450;p42"/>
            <p:cNvSpPr/>
            <p:nvPr/>
          </p:nvSpPr>
          <p:spPr>
            <a:xfrm>
              <a:off x="2314900" y="1643925"/>
              <a:ext cx="69600" cy="213900"/>
            </a:xfrm>
            <a:custGeom>
              <a:avLst/>
              <a:gdLst/>
              <a:ahLst/>
              <a:cxnLst/>
              <a:rect l="l" t="t" r="r" b="b"/>
              <a:pathLst>
                <a:path w="2784" h="8556" extrusionOk="0">
                  <a:moveTo>
                    <a:pt x="340" y="7998"/>
                  </a:moveTo>
                  <a:cubicBezTo>
                    <a:pt x="462" y="7998"/>
                    <a:pt x="561" y="8097"/>
                    <a:pt x="561" y="8219"/>
                  </a:cubicBezTo>
                  <a:cubicBezTo>
                    <a:pt x="561" y="8340"/>
                    <a:pt x="462" y="8439"/>
                    <a:pt x="340" y="8439"/>
                  </a:cubicBezTo>
                  <a:cubicBezTo>
                    <a:pt x="219" y="8439"/>
                    <a:pt x="119" y="8340"/>
                    <a:pt x="119" y="8219"/>
                  </a:cubicBezTo>
                  <a:cubicBezTo>
                    <a:pt x="119" y="8097"/>
                    <a:pt x="219" y="7998"/>
                    <a:pt x="340" y="7998"/>
                  </a:cubicBezTo>
                  <a:close/>
                  <a:moveTo>
                    <a:pt x="2667" y="1"/>
                  </a:moveTo>
                  <a:lnTo>
                    <a:pt x="2667" y="5798"/>
                  </a:lnTo>
                  <a:lnTo>
                    <a:pt x="533" y="7940"/>
                  </a:lnTo>
                  <a:cubicBezTo>
                    <a:pt x="478" y="7901"/>
                    <a:pt x="412" y="7879"/>
                    <a:pt x="340" y="7879"/>
                  </a:cubicBezTo>
                  <a:cubicBezTo>
                    <a:pt x="152" y="7879"/>
                    <a:pt x="1" y="8031"/>
                    <a:pt x="1" y="8219"/>
                  </a:cubicBezTo>
                  <a:cubicBezTo>
                    <a:pt x="1" y="8404"/>
                    <a:pt x="152" y="8555"/>
                    <a:pt x="340" y="8555"/>
                  </a:cubicBezTo>
                  <a:cubicBezTo>
                    <a:pt x="525" y="8555"/>
                    <a:pt x="677" y="8404"/>
                    <a:pt x="677" y="8219"/>
                  </a:cubicBezTo>
                  <a:cubicBezTo>
                    <a:pt x="677" y="8147"/>
                    <a:pt x="655" y="8078"/>
                    <a:pt x="616" y="8023"/>
                  </a:cubicBezTo>
                  <a:lnTo>
                    <a:pt x="2783" y="5847"/>
                  </a:lnTo>
                  <a:lnTo>
                    <a:pt x="2783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1" name="Google Shape;4451;p42"/>
            <p:cNvSpPr/>
            <p:nvPr/>
          </p:nvSpPr>
          <p:spPr>
            <a:xfrm>
              <a:off x="2219175" y="942900"/>
              <a:ext cx="620600" cy="657500"/>
            </a:xfrm>
            <a:custGeom>
              <a:avLst/>
              <a:gdLst/>
              <a:ahLst/>
              <a:cxnLst/>
              <a:rect l="l" t="t" r="r" b="b"/>
              <a:pathLst>
                <a:path w="24824" h="26300" extrusionOk="0">
                  <a:moveTo>
                    <a:pt x="20017" y="0"/>
                  </a:moveTo>
                  <a:lnTo>
                    <a:pt x="19686" y="337"/>
                  </a:lnTo>
                  <a:lnTo>
                    <a:pt x="24354" y="4969"/>
                  </a:lnTo>
                  <a:lnTo>
                    <a:pt x="24354" y="13033"/>
                  </a:lnTo>
                  <a:lnTo>
                    <a:pt x="19965" y="17452"/>
                  </a:lnTo>
                  <a:lnTo>
                    <a:pt x="18068" y="17452"/>
                  </a:lnTo>
                  <a:lnTo>
                    <a:pt x="9756" y="25828"/>
                  </a:lnTo>
                  <a:lnTo>
                    <a:pt x="7976" y="25828"/>
                  </a:lnTo>
                  <a:lnTo>
                    <a:pt x="6910" y="24770"/>
                  </a:lnTo>
                  <a:lnTo>
                    <a:pt x="6910" y="24053"/>
                  </a:lnTo>
                  <a:lnTo>
                    <a:pt x="785" y="17974"/>
                  </a:lnTo>
                  <a:cubicBezTo>
                    <a:pt x="788" y="17955"/>
                    <a:pt x="790" y="17938"/>
                    <a:pt x="790" y="17919"/>
                  </a:cubicBezTo>
                  <a:cubicBezTo>
                    <a:pt x="790" y="17701"/>
                    <a:pt x="614" y="17521"/>
                    <a:pt x="396" y="17521"/>
                  </a:cubicBezTo>
                  <a:cubicBezTo>
                    <a:pt x="177" y="17521"/>
                    <a:pt x="1" y="17701"/>
                    <a:pt x="1" y="17919"/>
                  </a:cubicBezTo>
                  <a:cubicBezTo>
                    <a:pt x="1" y="18137"/>
                    <a:pt x="177" y="18314"/>
                    <a:pt x="396" y="18314"/>
                  </a:cubicBezTo>
                  <a:cubicBezTo>
                    <a:pt x="415" y="18314"/>
                    <a:pt x="434" y="18311"/>
                    <a:pt x="454" y="18308"/>
                  </a:cubicBezTo>
                  <a:lnTo>
                    <a:pt x="6438" y="24249"/>
                  </a:lnTo>
                  <a:lnTo>
                    <a:pt x="6438" y="24966"/>
                  </a:lnTo>
                  <a:lnTo>
                    <a:pt x="7780" y="26300"/>
                  </a:lnTo>
                  <a:lnTo>
                    <a:pt x="9952" y="26300"/>
                  </a:lnTo>
                  <a:lnTo>
                    <a:pt x="18264" y="17924"/>
                  </a:lnTo>
                  <a:lnTo>
                    <a:pt x="20161" y="17924"/>
                  </a:lnTo>
                  <a:lnTo>
                    <a:pt x="24823" y="13226"/>
                  </a:lnTo>
                  <a:lnTo>
                    <a:pt x="24823" y="4773"/>
                  </a:lnTo>
                  <a:lnTo>
                    <a:pt x="20017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2" name="Google Shape;4452;p42"/>
            <p:cNvSpPr/>
            <p:nvPr/>
          </p:nvSpPr>
          <p:spPr>
            <a:xfrm>
              <a:off x="2314900" y="1643925"/>
              <a:ext cx="46275" cy="185800"/>
            </a:xfrm>
            <a:custGeom>
              <a:avLst/>
              <a:gdLst/>
              <a:ahLst/>
              <a:cxnLst/>
              <a:rect l="l" t="t" r="r" b="b"/>
              <a:pathLst>
                <a:path w="1851" h="7432" extrusionOk="0">
                  <a:moveTo>
                    <a:pt x="340" y="6874"/>
                  </a:moveTo>
                  <a:cubicBezTo>
                    <a:pt x="462" y="6874"/>
                    <a:pt x="561" y="6974"/>
                    <a:pt x="561" y="7095"/>
                  </a:cubicBezTo>
                  <a:cubicBezTo>
                    <a:pt x="561" y="7217"/>
                    <a:pt x="462" y="7316"/>
                    <a:pt x="340" y="7316"/>
                  </a:cubicBezTo>
                  <a:cubicBezTo>
                    <a:pt x="219" y="7316"/>
                    <a:pt x="119" y="7217"/>
                    <a:pt x="119" y="7095"/>
                  </a:cubicBezTo>
                  <a:cubicBezTo>
                    <a:pt x="119" y="6974"/>
                    <a:pt x="219" y="6874"/>
                    <a:pt x="340" y="6874"/>
                  </a:cubicBezTo>
                  <a:close/>
                  <a:moveTo>
                    <a:pt x="1731" y="1"/>
                  </a:moveTo>
                  <a:lnTo>
                    <a:pt x="1731" y="5505"/>
                  </a:lnTo>
                  <a:lnTo>
                    <a:pt x="522" y="6811"/>
                  </a:lnTo>
                  <a:cubicBezTo>
                    <a:pt x="470" y="6775"/>
                    <a:pt x="406" y="6756"/>
                    <a:pt x="340" y="6756"/>
                  </a:cubicBezTo>
                  <a:cubicBezTo>
                    <a:pt x="152" y="6756"/>
                    <a:pt x="1" y="6907"/>
                    <a:pt x="1" y="7095"/>
                  </a:cubicBezTo>
                  <a:cubicBezTo>
                    <a:pt x="1" y="7280"/>
                    <a:pt x="152" y="7432"/>
                    <a:pt x="340" y="7432"/>
                  </a:cubicBezTo>
                  <a:cubicBezTo>
                    <a:pt x="525" y="7432"/>
                    <a:pt x="677" y="7280"/>
                    <a:pt x="677" y="7095"/>
                  </a:cubicBezTo>
                  <a:cubicBezTo>
                    <a:pt x="677" y="7018"/>
                    <a:pt x="652" y="6949"/>
                    <a:pt x="608" y="6891"/>
                  </a:cubicBezTo>
                  <a:lnTo>
                    <a:pt x="1850" y="5552"/>
                  </a:lnTo>
                  <a:lnTo>
                    <a:pt x="1850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3" name="Google Shape;4453;p42"/>
            <p:cNvSpPr/>
            <p:nvPr/>
          </p:nvSpPr>
          <p:spPr>
            <a:xfrm>
              <a:off x="1462050" y="1917500"/>
              <a:ext cx="120650" cy="192425"/>
            </a:xfrm>
            <a:custGeom>
              <a:avLst/>
              <a:gdLst/>
              <a:ahLst/>
              <a:cxnLst/>
              <a:rect l="l" t="t" r="r" b="b"/>
              <a:pathLst>
                <a:path w="4826" h="7697" extrusionOk="0">
                  <a:moveTo>
                    <a:pt x="329" y="0"/>
                  </a:moveTo>
                  <a:lnTo>
                    <a:pt x="0" y="340"/>
                  </a:lnTo>
                  <a:lnTo>
                    <a:pt x="4196" y="4395"/>
                  </a:lnTo>
                  <a:lnTo>
                    <a:pt x="4196" y="6984"/>
                  </a:lnTo>
                  <a:cubicBezTo>
                    <a:pt x="4100" y="7059"/>
                    <a:pt x="4036" y="7172"/>
                    <a:pt x="4036" y="7302"/>
                  </a:cubicBezTo>
                  <a:cubicBezTo>
                    <a:pt x="4036" y="7520"/>
                    <a:pt x="4213" y="7696"/>
                    <a:pt x="4431" y="7696"/>
                  </a:cubicBezTo>
                  <a:cubicBezTo>
                    <a:pt x="4649" y="7696"/>
                    <a:pt x="4826" y="7520"/>
                    <a:pt x="4826" y="7302"/>
                  </a:cubicBezTo>
                  <a:cubicBezTo>
                    <a:pt x="4826" y="7172"/>
                    <a:pt x="4762" y="7059"/>
                    <a:pt x="4666" y="6987"/>
                  </a:cubicBezTo>
                  <a:lnTo>
                    <a:pt x="4666" y="4193"/>
                  </a:lnTo>
                  <a:lnTo>
                    <a:pt x="329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4" name="Google Shape;4454;p42"/>
            <p:cNvSpPr/>
            <p:nvPr/>
          </p:nvSpPr>
          <p:spPr>
            <a:xfrm>
              <a:off x="2272600" y="978500"/>
              <a:ext cx="44250" cy="418450"/>
            </a:xfrm>
            <a:custGeom>
              <a:avLst/>
              <a:gdLst/>
              <a:ahLst/>
              <a:cxnLst/>
              <a:rect l="l" t="t" r="r" b="b"/>
              <a:pathLst>
                <a:path w="1770" h="16738" extrusionOk="0">
                  <a:moveTo>
                    <a:pt x="1430" y="16180"/>
                  </a:moveTo>
                  <a:cubicBezTo>
                    <a:pt x="1552" y="16180"/>
                    <a:pt x="1651" y="16280"/>
                    <a:pt x="1651" y="16401"/>
                  </a:cubicBezTo>
                  <a:cubicBezTo>
                    <a:pt x="1651" y="16522"/>
                    <a:pt x="1552" y="16622"/>
                    <a:pt x="1430" y="16622"/>
                  </a:cubicBezTo>
                  <a:cubicBezTo>
                    <a:pt x="1309" y="16622"/>
                    <a:pt x="1210" y="16522"/>
                    <a:pt x="1210" y="16401"/>
                  </a:cubicBezTo>
                  <a:cubicBezTo>
                    <a:pt x="1210" y="16280"/>
                    <a:pt x="1309" y="16180"/>
                    <a:pt x="1430" y="16180"/>
                  </a:cubicBezTo>
                  <a:close/>
                  <a:moveTo>
                    <a:pt x="0" y="1"/>
                  </a:moveTo>
                  <a:lnTo>
                    <a:pt x="0" y="12282"/>
                  </a:lnTo>
                  <a:lnTo>
                    <a:pt x="1372" y="13643"/>
                  </a:lnTo>
                  <a:lnTo>
                    <a:pt x="1372" y="16067"/>
                  </a:lnTo>
                  <a:cubicBezTo>
                    <a:pt x="1212" y="16095"/>
                    <a:pt x="1094" y="16233"/>
                    <a:pt x="1094" y="16401"/>
                  </a:cubicBezTo>
                  <a:cubicBezTo>
                    <a:pt x="1094" y="16586"/>
                    <a:pt x="1245" y="16738"/>
                    <a:pt x="1430" y="16738"/>
                  </a:cubicBezTo>
                  <a:cubicBezTo>
                    <a:pt x="1618" y="16738"/>
                    <a:pt x="1770" y="16586"/>
                    <a:pt x="1770" y="16401"/>
                  </a:cubicBezTo>
                  <a:cubicBezTo>
                    <a:pt x="1770" y="16233"/>
                    <a:pt x="1648" y="16095"/>
                    <a:pt x="1491" y="16067"/>
                  </a:cubicBezTo>
                  <a:lnTo>
                    <a:pt x="1491" y="13596"/>
                  </a:lnTo>
                  <a:lnTo>
                    <a:pt x="119" y="12235"/>
                  </a:lnTo>
                  <a:lnTo>
                    <a:pt x="119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5" name="Google Shape;4455;p42"/>
            <p:cNvSpPr/>
            <p:nvPr/>
          </p:nvSpPr>
          <p:spPr>
            <a:xfrm>
              <a:off x="1932575" y="993200"/>
              <a:ext cx="192700" cy="1062825"/>
            </a:xfrm>
            <a:custGeom>
              <a:avLst/>
              <a:gdLst/>
              <a:ahLst/>
              <a:cxnLst/>
              <a:rect l="l" t="t" r="r" b="b"/>
              <a:pathLst>
                <a:path w="7708" h="42513" extrusionOk="0">
                  <a:moveTo>
                    <a:pt x="7371" y="41952"/>
                  </a:moveTo>
                  <a:cubicBezTo>
                    <a:pt x="7492" y="41952"/>
                    <a:pt x="7589" y="42051"/>
                    <a:pt x="7589" y="42173"/>
                  </a:cubicBezTo>
                  <a:cubicBezTo>
                    <a:pt x="7589" y="42294"/>
                    <a:pt x="7492" y="42394"/>
                    <a:pt x="7371" y="42394"/>
                  </a:cubicBezTo>
                  <a:cubicBezTo>
                    <a:pt x="7250" y="42394"/>
                    <a:pt x="7150" y="42294"/>
                    <a:pt x="7150" y="42173"/>
                  </a:cubicBezTo>
                  <a:cubicBezTo>
                    <a:pt x="7150" y="42051"/>
                    <a:pt x="7250" y="41952"/>
                    <a:pt x="7371" y="41952"/>
                  </a:cubicBezTo>
                  <a:close/>
                  <a:moveTo>
                    <a:pt x="1149" y="1"/>
                  </a:moveTo>
                  <a:lnTo>
                    <a:pt x="1149" y="4070"/>
                  </a:lnTo>
                  <a:lnTo>
                    <a:pt x="0" y="5226"/>
                  </a:lnTo>
                  <a:lnTo>
                    <a:pt x="0" y="25370"/>
                  </a:lnTo>
                  <a:lnTo>
                    <a:pt x="1372" y="26731"/>
                  </a:lnTo>
                  <a:lnTo>
                    <a:pt x="1372" y="29019"/>
                  </a:lnTo>
                  <a:lnTo>
                    <a:pt x="7310" y="34946"/>
                  </a:lnTo>
                  <a:lnTo>
                    <a:pt x="7310" y="41839"/>
                  </a:lnTo>
                  <a:cubicBezTo>
                    <a:pt x="7153" y="41869"/>
                    <a:pt x="7031" y="42007"/>
                    <a:pt x="7031" y="42173"/>
                  </a:cubicBezTo>
                  <a:cubicBezTo>
                    <a:pt x="7031" y="42361"/>
                    <a:pt x="7183" y="42512"/>
                    <a:pt x="7371" y="42512"/>
                  </a:cubicBezTo>
                  <a:cubicBezTo>
                    <a:pt x="7556" y="42512"/>
                    <a:pt x="7708" y="42361"/>
                    <a:pt x="7708" y="42173"/>
                  </a:cubicBezTo>
                  <a:cubicBezTo>
                    <a:pt x="7708" y="42007"/>
                    <a:pt x="7586" y="41869"/>
                    <a:pt x="7429" y="41839"/>
                  </a:cubicBezTo>
                  <a:lnTo>
                    <a:pt x="7429" y="34899"/>
                  </a:lnTo>
                  <a:lnTo>
                    <a:pt x="1491" y="28970"/>
                  </a:lnTo>
                  <a:lnTo>
                    <a:pt x="1491" y="26681"/>
                  </a:lnTo>
                  <a:lnTo>
                    <a:pt x="119" y="25320"/>
                  </a:lnTo>
                  <a:lnTo>
                    <a:pt x="119" y="5273"/>
                  </a:lnTo>
                  <a:lnTo>
                    <a:pt x="1265" y="4120"/>
                  </a:lnTo>
                  <a:lnTo>
                    <a:pt x="1265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6" name="Google Shape;4456;p42"/>
            <p:cNvSpPr/>
            <p:nvPr/>
          </p:nvSpPr>
          <p:spPr>
            <a:xfrm>
              <a:off x="2345275" y="1417575"/>
              <a:ext cx="393450" cy="629950"/>
            </a:xfrm>
            <a:custGeom>
              <a:avLst/>
              <a:gdLst/>
              <a:ahLst/>
              <a:cxnLst/>
              <a:rect l="l" t="t" r="r" b="b"/>
              <a:pathLst>
                <a:path w="15738" h="25198" extrusionOk="0">
                  <a:moveTo>
                    <a:pt x="15655" y="0"/>
                  </a:moveTo>
                  <a:lnTo>
                    <a:pt x="5731" y="9966"/>
                  </a:lnTo>
                  <a:lnTo>
                    <a:pt x="5714" y="9982"/>
                  </a:lnTo>
                  <a:lnTo>
                    <a:pt x="5714" y="16963"/>
                  </a:lnTo>
                  <a:lnTo>
                    <a:pt x="17" y="22689"/>
                  </a:lnTo>
                  <a:lnTo>
                    <a:pt x="0" y="22705"/>
                  </a:lnTo>
                  <a:lnTo>
                    <a:pt x="0" y="25198"/>
                  </a:lnTo>
                  <a:lnTo>
                    <a:pt x="119" y="25198"/>
                  </a:lnTo>
                  <a:lnTo>
                    <a:pt x="119" y="22752"/>
                  </a:lnTo>
                  <a:lnTo>
                    <a:pt x="5814" y="17030"/>
                  </a:lnTo>
                  <a:lnTo>
                    <a:pt x="5830" y="17013"/>
                  </a:lnTo>
                  <a:lnTo>
                    <a:pt x="5830" y="10029"/>
                  </a:lnTo>
                  <a:lnTo>
                    <a:pt x="15738" y="83"/>
                  </a:lnTo>
                  <a:lnTo>
                    <a:pt x="15655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7" name="Google Shape;4457;p42"/>
            <p:cNvSpPr/>
            <p:nvPr/>
          </p:nvSpPr>
          <p:spPr>
            <a:xfrm>
              <a:off x="2296000" y="978025"/>
              <a:ext cx="44175" cy="442475"/>
            </a:xfrm>
            <a:custGeom>
              <a:avLst/>
              <a:gdLst/>
              <a:ahLst/>
              <a:cxnLst/>
              <a:rect l="l" t="t" r="r" b="b"/>
              <a:pathLst>
                <a:path w="1767" h="17699" extrusionOk="0">
                  <a:moveTo>
                    <a:pt x="1430" y="17138"/>
                  </a:moveTo>
                  <a:cubicBezTo>
                    <a:pt x="1552" y="17138"/>
                    <a:pt x="1651" y="17237"/>
                    <a:pt x="1651" y="17359"/>
                  </a:cubicBezTo>
                  <a:cubicBezTo>
                    <a:pt x="1651" y="17480"/>
                    <a:pt x="1552" y="17579"/>
                    <a:pt x="1430" y="17579"/>
                  </a:cubicBezTo>
                  <a:cubicBezTo>
                    <a:pt x="1309" y="17579"/>
                    <a:pt x="1209" y="17480"/>
                    <a:pt x="1209" y="17359"/>
                  </a:cubicBezTo>
                  <a:cubicBezTo>
                    <a:pt x="1209" y="17237"/>
                    <a:pt x="1309" y="17138"/>
                    <a:pt x="1430" y="17138"/>
                  </a:cubicBezTo>
                  <a:close/>
                  <a:moveTo>
                    <a:pt x="0" y="1"/>
                  </a:moveTo>
                  <a:lnTo>
                    <a:pt x="0" y="9753"/>
                  </a:lnTo>
                  <a:lnTo>
                    <a:pt x="1372" y="11117"/>
                  </a:lnTo>
                  <a:lnTo>
                    <a:pt x="1372" y="17027"/>
                  </a:lnTo>
                  <a:lnTo>
                    <a:pt x="1369" y="17027"/>
                  </a:lnTo>
                  <a:cubicBezTo>
                    <a:pt x="1212" y="17055"/>
                    <a:pt x="1091" y="17193"/>
                    <a:pt x="1091" y="17359"/>
                  </a:cubicBezTo>
                  <a:cubicBezTo>
                    <a:pt x="1091" y="17546"/>
                    <a:pt x="1242" y="17698"/>
                    <a:pt x="1430" y="17698"/>
                  </a:cubicBezTo>
                  <a:cubicBezTo>
                    <a:pt x="1615" y="17698"/>
                    <a:pt x="1767" y="17546"/>
                    <a:pt x="1767" y="17359"/>
                  </a:cubicBezTo>
                  <a:cubicBezTo>
                    <a:pt x="1767" y="17193"/>
                    <a:pt x="1645" y="17055"/>
                    <a:pt x="1488" y="17027"/>
                  </a:cubicBezTo>
                  <a:lnTo>
                    <a:pt x="1488" y="11067"/>
                  </a:lnTo>
                  <a:lnTo>
                    <a:pt x="116" y="9704"/>
                  </a:lnTo>
                  <a:lnTo>
                    <a:pt x="116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8" name="Google Shape;4458;p42"/>
            <p:cNvSpPr/>
            <p:nvPr/>
          </p:nvSpPr>
          <p:spPr>
            <a:xfrm>
              <a:off x="1459000" y="1041375"/>
              <a:ext cx="299475" cy="684350"/>
            </a:xfrm>
            <a:custGeom>
              <a:avLst/>
              <a:gdLst/>
              <a:ahLst/>
              <a:cxnLst/>
              <a:rect l="l" t="t" r="r" b="b"/>
              <a:pathLst>
                <a:path w="11979" h="27374" extrusionOk="0">
                  <a:moveTo>
                    <a:pt x="11642" y="26816"/>
                  </a:moveTo>
                  <a:cubicBezTo>
                    <a:pt x="11763" y="26816"/>
                    <a:pt x="11863" y="26916"/>
                    <a:pt x="11863" y="27037"/>
                  </a:cubicBezTo>
                  <a:cubicBezTo>
                    <a:pt x="11863" y="27158"/>
                    <a:pt x="11763" y="27258"/>
                    <a:pt x="11642" y="27258"/>
                  </a:cubicBezTo>
                  <a:cubicBezTo>
                    <a:pt x="11520" y="27258"/>
                    <a:pt x="11421" y="27158"/>
                    <a:pt x="11421" y="27037"/>
                  </a:cubicBezTo>
                  <a:cubicBezTo>
                    <a:pt x="11421" y="26916"/>
                    <a:pt x="11520" y="26816"/>
                    <a:pt x="11642" y="26816"/>
                  </a:cubicBezTo>
                  <a:close/>
                  <a:moveTo>
                    <a:pt x="84" y="1"/>
                  </a:moveTo>
                  <a:lnTo>
                    <a:pt x="1" y="84"/>
                  </a:lnTo>
                  <a:lnTo>
                    <a:pt x="9373" y="9442"/>
                  </a:lnTo>
                  <a:lnTo>
                    <a:pt x="9373" y="24856"/>
                  </a:lnTo>
                  <a:lnTo>
                    <a:pt x="11363" y="26844"/>
                  </a:lnTo>
                  <a:cubicBezTo>
                    <a:pt x="11324" y="26896"/>
                    <a:pt x="11302" y="26965"/>
                    <a:pt x="11302" y="27037"/>
                  </a:cubicBezTo>
                  <a:cubicBezTo>
                    <a:pt x="11302" y="27222"/>
                    <a:pt x="11454" y="27374"/>
                    <a:pt x="11642" y="27374"/>
                  </a:cubicBezTo>
                  <a:cubicBezTo>
                    <a:pt x="11827" y="27374"/>
                    <a:pt x="11979" y="27222"/>
                    <a:pt x="11979" y="27037"/>
                  </a:cubicBezTo>
                  <a:cubicBezTo>
                    <a:pt x="11979" y="26849"/>
                    <a:pt x="11827" y="26697"/>
                    <a:pt x="11642" y="26697"/>
                  </a:cubicBezTo>
                  <a:cubicBezTo>
                    <a:pt x="11567" y="26697"/>
                    <a:pt x="11501" y="26720"/>
                    <a:pt x="11446" y="26758"/>
                  </a:cubicBezTo>
                  <a:lnTo>
                    <a:pt x="9492" y="24807"/>
                  </a:lnTo>
                  <a:lnTo>
                    <a:pt x="9492" y="9392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9" name="Google Shape;4459;p42"/>
            <p:cNvSpPr/>
            <p:nvPr/>
          </p:nvSpPr>
          <p:spPr>
            <a:xfrm>
              <a:off x="1479300" y="966925"/>
              <a:ext cx="291325" cy="642025"/>
            </a:xfrm>
            <a:custGeom>
              <a:avLst/>
              <a:gdLst/>
              <a:ahLst/>
              <a:cxnLst/>
              <a:rect l="l" t="t" r="r" b="b"/>
              <a:pathLst>
                <a:path w="11653" h="25681" extrusionOk="0">
                  <a:moveTo>
                    <a:pt x="326" y="0"/>
                  </a:moveTo>
                  <a:lnTo>
                    <a:pt x="1" y="337"/>
                  </a:lnTo>
                  <a:lnTo>
                    <a:pt x="11020" y="10992"/>
                  </a:lnTo>
                  <a:lnTo>
                    <a:pt x="11020" y="24972"/>
                  </a:lnTo>
                  <a:cubicBezTo>
                    <a:pt x="10924" y="25043"/>
                    <a:pt x="10860" y="25157"/>
                    <a:pt x="10860" y="25286"/>
                  </a:cubicBezTo>
                  <a:cubicBezTo>
                    <a:pt x="10860" y="25504"/>
                    <a:pt x="11037" y="25681"/>
                    <a:pt x="11258" y="25681"/>
                  </a:cubicBezTo>
                  <a:cubicBezTo>
                    <a:pt x="11476" y="25681"/>
                    <a:pt x="11653" y="25504"/>
                    <a:pt x="11653" y="25286"/>
                  </a:cubicBezTo>
                  <a:cubicBezTo>
                    <a:pt x="11653" y="25157"/>
                    <a:pt x="11589" y="25043"/>
                    <a:pt x="11492" y="24972"/>
                  </a:cubicBezTo>
                  <a:lnTo>
                    <a:pt x="11492" y="10794"/>
                  </a:lnTo>
                  <a:lnTo>
                    <a:pt x="326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0" name="Google Shape;4460;p42"/>
            <p:cNvSpPr/>
            <p:nvPr/>
          </p:nvSpPr>
          <p:spPr>
            <a:xfrm>
              <a:off x="1788750" y="1787275"/>
              <a:ext cx="19775" cy="19825"/>
            </a:xfrm>
            <a:custGeom>
              <a:avLst/>
              <a:gdLst/>
              <a:ahLst/>
              <a:cxnLst/>
              <a:rect l="l" t="t" r="r" b="b"/>
              <a:pathLst>
                <a:path w="791" h="793" extrusionOk="0">
                  <a:moveTo>
                    <a:pt x="395" y="0"/>
                  </a:moveTo>
                  <a:cubicBezTo>
                    <a:pt x="177" y="0"/>
                    <a:pt x="1" y="177"/>
                    <a:pt x="1" y="395"/>
                  </a:cubicBezTo>
                  <a:cubicBezTo>
                    <a:pt x="1" y="616"/>
                    <a:pt x="177" y="792"/>
                    <a:pt x="395" y="792"/>
                  </a:cubicBezTo>
                  <a:cubicBezTo>
                    <a:pt x="613" y="792"/>
                    <a:pt x="790" y="616"/>
                    <a:pt x="790" y="395"/>
                  </a:cubicBezTo>
                  <a:cubicBezTo>
                    <a:pt x="790" y="177"/>
                    <a:pt x="613" y="0"/>
                    <a:pt x="395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1" name="Google Shape;4461;p42"/>
            <p:cNvSpPr/>
            <p:nvPr/>
          </p:nvSpPr>
          <p:spPr>
            <a:xfrm>
              <a:off x="1400775" y="1164075"/>
              <a:ext cx="165650" cy="266975"/>
            </a:xfrm>
            <a:custGeom>
              <a:avLst/>
              <a:gdLst/>
              <a:ahLst/>
              <a:cxnLst/>
              <a:rect l="l" t="t" r="r" b="b"/>
              <a:pathLst>
                <a:path w="6626" h="10679" extrusionOk="0">
                  <a:moveTo>
                    <a:pt x="83" y="1"/>
                  </a:moveTo>
                  <a:lnTo>
                    <a:pt x="0" y="84"/>
                  </a:lnTo>
                  <a:lnTo>
                    <a:pt x="6509" y="6582"/>
                  </a:lnTo>
                  <a:lnTo>
                    <a:pt x="6509" y="10678"/>
                  </a:lnTo>
                  <a:lnTo>
                    <a:pt x="6625" y="10678"/>
                  </a:lnTo>
                  <a:lnTo>
                    <a:pt x="6625" y="6532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2" name="Google Shape;4462;p42"/>
            <p:cNvSpPr/>
            <p:nvPr/>
          </p:nvSpPr>
          <p:spPr>
            <a:xfrm>
              <a:off x="1424150" y="1156700"/>
              <a:ext cx="165675" cy="297675"/>
            </a:xfrm>
            <a:custGeom>
              <a:avLst/>
              <a:gdLst/>
              <a:ahLst/>
              <a:cxnLst/>
              <a:rect l="l" t="t" r="r" b="b"/>
              <a:pathLst>
                <a:path w="6627" h="11907" extrusionOk="0">
                  <a:moveTo>
                    <a:pt x="84" y="0"/>
                  </a:moveTo>
                  <a:lnTo>
                    <a:pt x="1" y="83"/>
                  </a:lnTo>
                  <a:lnTo>
                    <a:pt x="6507" y="6581"/>
                  </a:lnTo>
                  <a:lnTo>
                    <a:pt x="6507" y="11906"/>
                  </a:lnTo>
                  <a:lnTo>
                    <a:pt x="6626" y="11906"/>
                  </a:lnTo>
                  <a:lnTo>
                    <a:pt x="6626" y="6532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3" name="Google Shape;4463;p42"/>
            <p:cNvSpPr/>
            <p:nvPr/>
          </p:nvSpPr>
          <p:spPr>
            <a:xfrm>
              <a:off x="1813050" y="1812225"/>
              <a:ext cx="17400" cy="16925"/>
            </a:xfrm>
            <a:custGeom>
              <a:avLst/>
              <a:gdLst/>
              <a:ahLst/>
              <a:cxnLst/>
              <a:rect l="l" t="t" r="r" b="b"/>
              <a:pathLst>
                <a:path w="696" h="677" extrusionOk="0">
                  <a:moveTo>
                    <a:pt x="355" y="117"/>
                  </a:moveTo>
                  <a:cubicBezTo>
                    <a:pt x="414" y="117"/>
                    <a:pt x="471" y="138"/>
                    <a:pt x="514" y="181"/>
                  </a:cubicBezTo>
                  <a:cubicBezTo>
                    <a:pt x="569" y="236"/>
                    <a:pt x="591" y="316"/>
                    <a:pt x="572" y="393"/>
                  </a:cubicBezTo>
                  <a:cubicBezTo>
                    <a:pt x="552" y="471"/>
                    <a:pt x="489" y="534"/>
                    <a:pt x="414" y="551"/>
                  </a:cubicBezTo>
                  <a:cubicBezTo>
                    <a:pt x="395" y="555"/>
                    <a:pt x="376" y="558"/>
                    <a:pt x="358" y="558"/>
                  </a:cubicBezTo>
                  <a:cubicBezTo>
                    <a:pt x="299" y="558"/>
                    <a:pt x="244" y="535"/>
                    <a:pt x="202" y="493"/>
                  </a:cubicBezTo>
                  <a:cubicBezTo>
                    <a:pt x="160" y="451"/>
                    <a:pt x="136" y="396"/>
                    <a:pt x="136" y="338"/>
                  </a:cubicBezTo>
                  <a:cubicBezTo>
                    <a:pt x="136" y="319"/>
                    <a:pt x="138" y="300"/>
                    <a:pt x="144" y="283"/>
                  </a:cubicBezTo>
                  <a:cubicBezTo>
                    <a:pt x="160" y="206"/>
                    <a:pt x="227" y="142"/>
                    <a:pt x="301" y="123"/>
                  </a:cubicBezTo>
                  <a:cubicBezTo>
                    <a:pt x="319" y="119"/>
                    <a:pt x="337" y="117"/>
                    <a:pt x="355" y="117"/>
                  </a:cubicBezTo>
                  <a:close/>
                  <a:moveTo>
                    <a:pt x="356" y="0"/>
                  </a:moveTo>
                  <a:cubicBezTo>
                    <a:pt x="329" y="0"/>
                    <a:pt x="301" y="3"/>
                    <a:pt x="274" y="10"/>
                  </a:cubicBezTo>
                  <a:cubicBezTo>
                    <a:pt x="155" y="37"/>
                    <a:pt x="58" y="134"/>
                    <a:pt x="28" y="255"/>
                  </a:cubicBezTo>
                  <a:cubicBezTo>
                    <a:pt x="0" y="371"/>
                    <a:pt x="33" y="493"/>
                    <a:pt x="119" y="578"/>
                  </a:cubicBezTo>
                  <a:cubicBezTo>
                    <a:pt x="183" y="642"/>
                    <a:pt x="269" y="676"/>
                    <a:pt x="358" y="676"/>
                  </a:cubicBezTo>
                  <a:cubicBezTo>
                    <a:pt x="385" y="676"/>
                    <a:pt x="412" y="673"/>
                    <a:pt x="439" y="667"/>
                  </a:cubicBezTo>
                  <a:cubicBezTo>
                    <a:pt x="561" y="636"/>
                    <a:pt x="657" y="540"/>
                    <a:pt x="685" y="421"/>
                  </a:cubicBezTo>
                  <a:cubicBezTo>
                    <a:pt x="690" y="393"/>
                    <a:pt x="696" y="366"/>
                    <a:pt x="696" y="338"/>
                  </a:cubicBezTo>
                  <a:cubicBezTo>
                    <a:pt x="696" y="250"/>
                    <a:pt x="660" y="164"/>
                    <a:pt x="597" y="98"/>
                  </a:cubicBezTo>
                  <a:cubicBezTo>
                    <a:pt x="531" y="34"/>
                    <a:pt x="446" y="0"/>
                    <a:pt x="356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4" name="Google Shape;4464;p42"/>
            <p:cNvSpPr/>
            <p:nvPr/>
          </p:nvSpPr>
          <p:spPr>
            <a:xfrm>
              <a:off x="1889100" y="1038400"/>
              <a:ext cx="16925" cy="16950"/>
            </a:xfrm>
            <a:custGeom>
              <a:avLst/>
              <a:gdLst/>
              <a:ahLst/>
              <a:cxnLst/>
              <a:rect l="l" t="t" r="r" b="b"/>
              <a:pathLst>
                <a:path w="677" h="678" extrusionOk="0">
                  <a:moveTo>
                    <a:pt x="340" y="117"/>
                  </a:moveTo>
                  <a:cubicBezTo>
                    <a:pt x="461" y="117"/>
                    <a:pt x="561" y="216"/>
                    <a:pt x="561" y="338"/>
                  </a:cubicBezTo>
                  <a:cubicBezTo>
                    <a:pt x="561" y="459"/>
                    <a:pt x="461" y="559"/>
                    <a:pt x="340" y="559"/>
                  </a:cubicBezTo>
                  <a:cubicBezTo>
                    <a:pt x="218" y="559"/>
                    <a:pt x="119" y="459"/>
                    <a:pt x="119" y="338"/>
                  </a:cubicBezTo>
                  <a:cubicBezTo>
                    <a:pt x="119" y="216"/>
                    <a:pt x="218" y="117"/>
                    <a:pt x="340" y="117"/>
                  </a:cubicBezTo>
                  <a:close/>
                  <a:moveTo>
                    <a:pt x="340" y="1"/>
                  </a:moveTo>
                  <a:cubicBezTo>
                    <a:pt x="152" y="1"/>
                    <a:pt x="0" y="153"/>
                    <a:pt x="0" y="338"/>
                  </a:cubicBezTo>
                  <a:cubicBezTo>
                    <a:pt x="0" y="525"/>
                    <a:pt x="152" y="677"/>
                    <a:pt x="340" y="677"/>
                  </a:cubicBezTo>
                  <a:cubicBezTo>
                    <a:pt x="525" y="677"/>
                    <a:pt x="677" y="525"/>
                    <a:pt x="677" y="338"/>
                  </a:cubicBezTo>
                  <a:cubicBezTo>
                    <a:pt x="677" y="153"/>
                    <a:pt x="525" y="1"/>
                    <a:pt x="340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5" name="Google Shape;4465;p42"/>
            <p:cNvSpPr/>
            <p:nvPr/>
          </p:nvSpPr>
          <p:spPr>
            <a:xfrm>
              <a:off x="1836850" y="1835650"/>
              <a:ext cx="16925" cy="16925"/>
            </a:xfrm>
            <a:custGeom>
              <a:avLst/>
              <a:gdLst/>
              <a:ahLst/>
              <a:cxnLst/>
              <a:rect l="l" t="t" r="r" b="b"/>
              <a:pathLst>
                <a:path w="677" h="677" extrusionOk="0">
                  <a:moveTo>
                    <a:pt x="340" y="119"/>
                  </a:moveTo>
                  <a:cubicBezTo>
                    <a:pt x="462" y="119"/>
                    <a:pt x="561" y="218"/>
                    <a:pt x="561" y="340"/>
                  </a:cubicBezTo>
                  <a:cubicBezTo>
                    <a:pt x="561" y="461"/>
                    <a:pt x="462" y="561"/>
                    <a:pt x="340" y="561"/>
                  </a:cubicBezTo>
                  <a:cubicBezTo>
                    <a:pt x="219" y="561"/>
                    <a:pt x="119" y="461"/>
                    <a:pt x="119" y="340"/>
                  </a:cubicBezTo>
                  <a:cubicBezTo>
                    <a:pt x="119" y="218"/>
                    <a:pt x="219" y="119"/>
                    <a:pt x="340" y="119"/>
                  </a:cubicBezTo>
                  <a:close/>
                  <a:moveTo>
                    <a:pt x="340" y="0"/>
                  </a:moveTo>
                  <a:cubicBezTo>
                    <a:pt x="152" y="0"/>
                    <a:pt x="1" y="152"/>
                    <a:pt x="1" y="340"/>
                  </a:cubicBezTo>
                  <a:cubicBezTo>
                    <a:pt x="1" y="525"/>
                    <a:pt x="152" y="677"/>
                    <a:pt x="340" y="677"/>
                  </a:cubicBezTo>
                  <a:cubicBezTo>
                    <a:pt x="525" y="677"/>
                    <a:pt x="677" y="525"/>
                    <a:pt x="677" y="340"/>
                  </a:cubicBezTo>
                  <a:cubicBezTo>
                    <a:pt x="677" y="152"/>
                    <a:pt x="525" y="0"/>
                    <a:pt x="340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6" name="Google Shape;4466;p42"/>
            <p:cNvSpPr/>
            <p:nvPr/>
          </p:nvSpPr>
          <p:spPr>
            <a:xfrm>
              <a:off x="1889100" y="1068850"/>
              <a:ext cx="16925" cy="17000"/>
            </a:xfrm>
            <a:custGeom>
              <a:avLst/>
              <a:gdLst/>
              <a:ahLst/>
              <a:cxnLst/>
              <a:rect l="l" t="t" r="r" b="b"/>
              <a:pathLst>
                <a:path w="677" h="680" extrusionOk="0">
                  <a:moveTo>
                    <a:pt x="340" y="119"/>
                  </a:moveTo>
                  <a:cubicBezTo>
                    <a:pt x="461" y="119"/>
                    <a:pt x="561" y="218"/>
                    <a:pt x="561" y="340"/>
                  </a:cubicBezTo>
                  <a:cubicBezTo>
                    <a:pt x="561" y="461"/>
                    <a:pt x="461" y="561"/>
                    <a:pt x="340" y="561"/>
                  </a:cubicBezTo>
                  <a:cubicBezTo>
                    <a:pt x="218" y="561"/>
                    <a:pt x="119" y="461"/>
                    <a:pt x="119" y="340"/>
                  </a:cubicBezTo>
                  <a:cubicBezTo>
                    <a:pt x="119" y="218"/>
                    <a:pt x="218" y="119"/>
                    <a:pt x="340" y="119"/>
                  </a:cubicBezTo>
                  <a:close/>
                  <a:moveTo>
                    <a:pt x="340" y="0"/>
                  </a:moveTo>
                  <a:cubicBezTo>
                    <a:pt x="152" y="0"/>
                    <a:pt x="0" y="152"/>
                    <a:pt x="0" y="340"/>
                  </a:cubicBezTo>
                  <a:cubicBezTo>
                    <a:pt x="0" y="528"/>
                    <a:pt x="152" y="679"/>
                    <a:pt x="340" y="679"/>
                  </a:cubicBezTo>
                  <a:cubicBezTo>
                    <a:pt x="525" y="679"/>
                    <a:pt x="677" y="528"/>
                    <a:pt x="677" y="340"/>
                  </a:cubicBezTo>
                  <a:cubicBezTo>
                    <a:pt x="677" y="152"/>
                    <a:pt x="525" y="0"/>
                    <a:pt x="340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7" name="Google Shape;4467;p42"/>
            <p:cNvSpPr/>
            <p:nvPr/>
          </p:nvSpPr>
          <p:spPr>
            <a:xfrm>
              <a:off x="1611125" y="977275"/>
              <a:ext cx="373450" cy="868550"/>
            </a:xfrm>
            <a:custGeom>
              <a:avLst/>
              <a:gdLst/>
              <a:ahLst/>
              <a:cxnLst/>
              <a:rect l="l" t="t" r="r" b="b"/>
              <a:pathLst>
                <a:path w="14938" h="34742" extrusionOk="0">
                  <a:moveTo>
                    <a:pt x="14598" y="34181"/>
                  </a:moveTo>
                  <a:cubicBezTo>
                    <a:pt x="14719" y="34181"/>
                    <a:pt x="14818" y="34280"/>
                    <a:pt x="14818" y="34401"/>
                  </a:cubicBezTo>
                  <a:cubicBezTo>
                    <a:pt x="14818" y="34523"/>
                    <a:pt x="14719" y="34622"/>
                    <a:pt x="14598" y="34622"/>
                  </a:cubicBezTo>
                  <a:cubicBezTo>
                    <a:pt x="14476" y="34622"/>
                    <a:pt x="14377" y="34523"/>
                    <a:pt x="14377" y="34401"/>
                  </a:cubicBezTo>
                  <a:cubicBezTo>
                    <a:pt x="14377" y="34280"/>
                    <a:pt x="14476" y="34181"/>
                    <a:pt x="14598" y="34181"/>
                  </a:cubicBezTo>
                  <a:close/>
                  <a:moveTo>
                    <a:pt x="83" y="0"/>
                  </a:moveTo>
                  <a:lnTo>
                    <a:pt x="0" y="83"/>
                  </a:lnTo>
                  <a:lnTo>
                    <a:pt x="9355" y="9422"/>
                  </a:lnTo>
                  <a:lnTo>
                    <a:pt x="9355" y="29250"/>
                  </a:lnTo>
                  <a:lnTo>
                    <a:pt x="14322" y="34208"/>
                  </a:lnTo>
                  <a:cubicBezTo>
                    <a:pt x="14283" y="34263"/>
                    <a:pt x="14258" y="34330"/>
                    <a:pt x="14258" y="34401"/>
                  </a:cubicBezTo>
                  <a:cubicBezTo>
                    <a:pt x="14258" y="34589"/>
                    <a:pt x="14410" y="34741"/>
                    <a:pt x="14598" y="34741"/>
                  </a:cubicBezTo>
                  <a:cubicBezTo>
                    <a:pt x="14785" y="34741"/>
                    <a:pt x="14937" y="34589"/>
                    <a:pt x="14937" y="34401"/>
                  </a:cubicBezTo>
                  <a:cubicBezTo>
                    <a:pt x="14937" y="34214"/>
                    <a:pt x="14785" y="34062"/>
                    <a:pt x="14598" y="34062"/>
                  </a:cubicBezTo>
                  <a:cubicBezTo>
                    <a:pt x="14526" y="34062"/>
                    <a:pt x="14460" y="34087"/>
                    <a:pt x="14404" y="34125"/>
                  </a:cubicBezTo>
                  <a:lnTo>
                    <a:pt x="9471" y="29201"/>
                  </a:lnTo>
                  <a:lnTo>
                    <a:pt x="9471" y="9375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8" name="Google Shape;4468;p42"/>
            <p:cNvSpPr/>
            <p:nvPr/>
          </p:nvSpPr>
          <p:spPr>
            <a:xfrm>
              <a:off x="1695175" y="963875"/>
              <a:ext cx="377650" cy="901950"/>
            </a:xfrm>
            <a:custGeom>
              <a:avLst/>
              <a:gdLst/>
              <a:ahLst/>
              <a:cxnLst/>
              <a:rect l="l" t="t" r="r" b="b"/>
              <a:pathLst>
                <a:path w="15106" h="36078" extrusionOk="0">
                  <a:moveTo>
                    <a:pt x="332" y="1"/>
                  </a:moveTo>
                  <a:lnTo>
                    <a:pt x="0" y="335"/>
                  </a:lnTo>
                  <a:lnTo>
                    <a:pt x="3178" y="3490"/>
                  </a:lnTo>
                  <a:lnTo>
                    <a:pt x="7859" y="8136"/>
                  </a:lnTo>
                  <a:lnTo>
                    <a:pt x="7859" y="29215"/>
                  </a:lnTo>
                  <a:lnTo>
                    <a:pt x="14322" y="35628"/>
                  </a:lnTo>
                  <a:cubicBezTo>
                    <a:pt x="14319" y="35647"/>
                    <a:pt x="14316" y="35663"/>
                    <a:pt x="14316" y="35683"/>
                  </a:cubicBezTo>
                  <a:cubicBezTo>
                    <a:pt x="14316" y="35901"/>
                    <a:pt x="14493" y="36078"/>
                    <a:pt x="14711" y="36078"/>
                  </a:cubicBezTo>
                  <a:cubicBezTo>
                    <a:pt x="14929" y="36078"/>
                    <a:pt x="15106" y="35901"/>
                    <a:pt x="15106" y="35683"/>
                  </a:cubicBezTo>
                  <a:cubicBezTo>
                    <a:pt x="15106" y="35465"/>
                    <a:pt x="14929" y="35288"/>
                    <a:pt x="14711" y="35288"/>
                  </a:cubicBezTo>
                  <a:cubicBezTo>
                    <a:pt x="14692" y="35288"/>
                    <a:pt x="14672" y="35291"/>
                    <a:pt x="14653" y="35294"/>
                  </a:cubicBezTo>
                  <a:lnTo>
                    <a:pt x="8332" y="29019"/>
                  </a:lnTo>
                  <a:lnTo>
                    <a:pt x="8332" y="7940"/>
                  </a:lnTo>
                  <a:lnTo>
                    <a:pt x="8263" y="7871"/>
                  </a:lnTo>
                  <a:lnTo>
                    <a:pt x="3294" y="2938"/>
                  </a:lnTo>
                  <a:lnTo>
                    <a:pt x="332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9" name="Google Shape;4469;p42"/>
            <p:cNvSpPr/>
            <p:nvPr/>
          </p:nvSpPr>
          <p:spPr>
            <a:xfrm>
              <a:off x="1563900" y="991550"/>
              <a:ext cx="348000" cy="843075"/>
            </a:xfrm>
            <a:custGeom>
              <a:avLst/>
              <a:gdLst/>
              <a:ahLst/>
              <a:cxnLst/>
              <a:rect l="l" t="t" r="r" b="b"/>
              <a:pathLst>
                <a:path w="13920" h="33723" extrusionOk="0">
                  <a:moveTo>
                    <a:pt x="84" y="1"/>
                  </a:moveTo>
                  <a:lnTo>
                    <a:pt x="1" y="83"/>
                  </a:lnTo>
                  <a:lnTo>
                    <a:pt x="9376" y="9442"/>
                  </a:lnTo>
                  <a:lnTo>
                    <a:pt x="9376" y="29270"/>
                  </a:lnTo>
                  <a:lnTo>
                    <a:pt x="13837" y="33723"/>
                  </a:lnTo>
                  <a:lnTo>
                    <a:pt x="13919" y="33640"/>
                  </a:lnTo>
                  <a:lnTo>
                    <a:pt x="9491" y="29220"/>
                  </a:lnTo>
                  <a:lnTo>
                    <a:pt x="9491" y="9392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0" name="Google Shape;4470;p42"/>
            <p:cNvSpPr/>
            <p:nvPr/>
          </p:nvSpPr>
          <p:spPr>
            <a:xfrm>
              <a:off x="1587225" y="984175"/>
              <a:ext cx="367050" cy="861650"/>
            </a:xfrm>
            <a:custGeom>
              <a:avLst/>
              <a:gdLst/>
              <a:ahLst/>
              <a:cxnLst/>
              <a:rect l="l" t="t" r="r" b="b"/>
              <a:pathLst>
                <a:path w="14682" h="34466" extrusionOk="0">
                  <a:moveTo>
                    <a:pt x="14344" y="33905"/>
                  </a:moveTo>
                  <a:cubicBezTo>
                    <a:pt x="14466" y="33905"/>
                    <a:pt x="14565" y="34004"/>
                    <a:pt x="14565" y="34125"/>
                  </a:cubicBezTo>
                  <a:cubicBezTo>
                    <a:pt x="14565" y="34247"/>
                    <a:pt x="14466" y="34346"/>
                    <a:pt x="14344" y="34346"/>
                  </a:cubicBezTo>
                  <a:cubicBezTo>
                    <a:pt x="14223" y="34346"/>
                    <a:pt x="14124" y="34247"/>
                    <a:pt x="14124" y="34125"/>
                  </a:cubicBezTo>
                  <a:cubicBezTo>
                    <a:pt x="14124" y="34004"/>
                    <a:pt x="14223" y="33905"/>
                    <a:pt x="14344" y="33905"/>
                  </a:cubicBezTo>
                  <a:close/>
                  <a:moveTo>
                    <a:pt x="87" y="0"/>
                  </a:moveTo>
                  <a:lnTo>
                    <a:pt x="1" y="83"/>
                  </a:lnTo>
                  <a:lnTo>
                    <a:pt x="9376" y="9441"/>
                  </a:lnTo>
                  <a:lnTo>
                    <a:pt x="9376" y="29256"/>
                  </a:lnTo>
                  <a:lnTo>
                    <a:pt x="14066" y="33932"/>
                  </a:lnTo>
                  <a:cubicBezTo>
                    <a:pt x="14027" y="33987"/>
                    <a:pt x="14005" y="34054"/>
                    <a:pt x="14005" y="34125"/>
                  </a:cubicBezTo>
                  <a:cubicBezTo>
                    <a:pt x="14005" y="34313"/>
                    <a:pt x="14157" y="34465"/>
                    <a:pt x="14344" y="34465"/>
                  </a:cubicBezTo>
                  <a:cubicBezTo>
                    <a:pt x="14529" y="34465"/>
                    <a:pt x="14681" y="34313"/>
                    <a:pt x="14681" y="34125"/>
                  </a:cubicBezTo>
                  <a:cubicBezTo>
                    <a:pt x="14681" y="33941"/>
                    <a:pt x="14529" y="33789"/>
                    <a:pt x="14344" y="33789"/>
                  </a:cubicBezTo>
                  <a:cubicBezTo>
                    <a:pt x="14273" y="33789"/>
                    <a:pt x="14204" y="33811"/>
                    <a:pt x="14148" y="33849"/>
                  </a:cubicBezTo>
                  <a:lnTo>
                    <a:pt x="9494" y="29206"/>
                  </a:lnTo>
                  <a:lnTo>
                    <a:pt x="9494" y="9391"/>
                  </a:lnTo>
                  <a:lnTo>
                    <a:pt x="87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71" name="Google Shape;4471;p42"/>
          <p:cNvSpPr txBox="1">
            <a:spLocks noGrp="1"/>
          </p:cNvSpPr>
          <p:nvPr>
            <p:ph type="title"/>
          </p:nvPr>
        </p:nvSpPr>
        <p:spPr>
          <a:xfrm>
            <a:off x="720000" y="2150850"/>
            <a:ext cx="42063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472" name="Google Shape;4472;p42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1114650"/>
            <a:ext cx="1828800" cy="118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8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4473" name="Google Shape;4473;p42"/>
          <p:cNvSpPr txBox="1">
            <a:spLocks noGrp="1"/>
          </p:cNvSpPr>
          <p:nvPr>
            <p:ph type="subTitle" idx="1"/>
          </p:nvPr>
        </p:nvSpPr>
        <p:spPr>
          <a:xfrm>
            <a:off x="720000" y="2903575"/>
            <a:ext cx="42063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75" name="Google Shape;4475;p43"/>
          <p:cNvGrpSpPr/>
          <p:nvPr/>
        </p:nvGrpSpPr>
        <p:grpSpPr>
          <a:xfrm rot="1799983" flipH="1">
            <a:off x="7282461" y="-783041"/>
            <a:ext cx="2835804" cy="2780472"/>
            <a:chOff x="1400775" y="920275"/>
            <a:chExt cx="1637475" cy="1605525"/>
          </a:xfrm>
        </p:grpSpPr>
        <p:sp>
          <p:nvSpPr>
            <p:cNvPr id="4476" name="Google Shape;4476;p43"/>
            <p:cNvSpPr/>
            <p:nvPr/>
          </p:nvSpPr>
          <p:spPr>
            <a:xfrm>
              <a:off x="2472400" y="990525"/>
              <a:ext cx="16925" cy="247025"/>
            </a:xfrm>
            <a:custGeom>
              <a:avLst/>
              <a:gdLst/>
              <a:ahLst/>
              <a:cxnLst/>
              <a:rect l="l" t="t" r="r" b="b"/>
              <a:pathLst>
                <a:path w="677" h="9881" extrusionOk="0">
                  <a:moveTo>
                    <a:pt x="337" y="9320"/>
                  </a:moveTo>
                  <a:cubicBezTo>
                    <a:pt x="458" y="9320"/>
                    <a:pt x="558" y="9419"/>
                    <a:pt x="558" y="9540"/>
                  </a:cubicBezTo>
                  <a:cubicBezTo>
                    <a:pt x="558" y="9662"/>
                    <a:pt x="458" y="9761"/>
                    <a:pt x="337" y="9761"/>
                  </a:cubicBezTo>
                  <a:cubicBezTo>
                    <a:pt x="215" y="9761"/>
                    <a:pt x="116" y="9662"/>
                    <a:pt x="116" y="9540"/>
                  </a:cubicBezTo>
                  <a:cubicBezTo>
                    <a:pt x="116" y="9419"/>
                    <a:pt x="215" y="9320"/>
                    <a:pt x="337" y="9320"/>
                  </a:cubicBezTo>
                  <a:close/>
                  <a:moveTo>
                    <a:pt x="279" y="0"/>
                  </a:moveTo>
                  <a:lnTo>
                    <a:pt x="279" y="9206"/>
                  </a:lnTo>
                  <a:cubicBezTo>
                    <a:pt x="122" y="9237"/>
                    <a:pt x="0" y="9375"/>
                    <a:pt x="0" y="9540"/>
                  </a:cubicBezTo>
                  <a:cubicBezTo>
                    <a:pt x="0" y="9728"/>
                    <a:pt x="152" y="9880"/>
                    <a:pt x="337" y="9880"/>
                  </a:cubicBezTo>
                  <a:cubicBezTo>
                    <a:pt x="525" y="9880"/>
                    <a:pt x="676" y="9728"/>
                    <a:pt x="676" y="9540"/>
                  </a:cubicBezTo>
                  <a:cubicBezTo>
                    <a:pt x="676" y="9375"/>
                    <a:pt x="555" y="9237"/>
                    <a:pt x="398" y="9206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7" name="Google Shape;4477;p43"/>
            <p:cNvSpPr/>
            <p:nvPr/>
          </p:nvSpPr>
          <p:spPr>
            <a:xfrm>
              <a:off x="2905300" y="1457050"/>
              <a:ext cx="73250" cy="126800"/>
            </a:xfrm>
            <a:custGeom>
              <a:avLst/>
              <a:gdLst/>
              <a:ahLst/>
              <a:cxnLst/>
              <a:rect l="l" t="t" r="r" b="b"/>
              <a:pathLst>
                <a:path w="2930" h="5072" extrusionOk="0">
                  <a:moveTo>
                    <a:pt x="337" y="4511"/>
                  </a:moveTo>
                  <a:cubicBezTo>
                    <a:pt x="459" y="4511"/>
                    <a:pt x="558" y="4610"/>
                    <a:pt x="558" y="4732"/>
                  </a:cubicBezTo>
                  <a:cubicBezTo>
                    <a:pt x="558" y="4853"/>
                    <a:pt x="459" y="4952"/>
                    <a:pt x="337" y="4952"/>
                  </a:cubicBezTo>
                  <a:cubicBezTo>
                    <a:pt x="216" y="4952"/>
                    <a:pt x="117" y="4853"/>
                    <a:pt x="117" y="4732"/>
                  </a:cubicBezTo>
                  <a:cubicBezTo>
                    <a:pt x="117" y="4610"/>
                    <a:pt x="216" y="4511"/>
                    <a:pt x="337" y="4511"/>
                  </a:cubicBezTo>
                  <a:close/>
                  <a:moveTo>
                    <a:pt x="509" y="0"/>
                  </a:moveTo>
                  <a:lnTo>
                    <a:pt x="279" y="232"/>
                  </a:lnTo>
                  <a:lnTo>
                    <a:pt x="279" y="4400"/>
                  </a:lnTo>
                  <a:cubicBezTo>
                    <a:pt x="119" y="4428"/>
                    <a:pt x="1" y="4566"/>
                    <a:pt x="1" y="4732"/>
                  </a:cubicBezTo>
                  <a:cubicBezTo>
                    <a:pt x="1" y="4919"/>
                    <a:pt x="152" y="5071"/>
                    <a:pt x="337" y="5071"/>
                  </a:cubicBezTo>
                  <a:cubicBezTo>
                    <a:pt x="525" y="5071"/>
                    <a:pt x="677" y="4919"/>
                    <a:pt x="677" y="4732"/>
                  </a:cubicBezTo>
                  <a:cubicBezTo>
                    <a:pt x="677" y="4566"/>
                    <a:pt x="556" y="4428"/>
                    <a:pt x="398" y="4400"/>
                  </a:cubicBezTo>
                  <a:lnTo>
                    <a:pt x="398" y="279"/>
                  </a:lnTo>
                  <a:lnTo>
                    <a:pt x="558" y="119"/>
                  </a:lnTo>
                  <a:lnTo>
                    <a:pt x="2930" y="119"/>
                  </a:lnTo>
                  <a:lnTo>
                    <a:pt x="2930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8" name="Google Shape;4478;p43"/>
            <p:cNvSpPr/>
            <p:nvPr/>
          </p:nvSpPr>
          <p:spPr>
            <a:xfrm>
              <a:off x="2400400" y="1336750"/>
              <a:ext cx="16950" cy="16925"/>
            </a:xfrm>
            <a:custGeom>
              <a:avLst/>
              <a:gdLst/>
              <a:ahLst/>
              <a:cxnLst/>
              <a:rect l="l" t="t" r="r" b="b"/>
              <a:pathLst>
                <a:path w="678" h="677" extrusionOk="0">
                  <a:moveTo>
                    <a:pt x="340" y="119"/>
                  </a:moveTo>
                  <a:cubicBezTo>
                    <a:pt x="462" y="119"/>
                    <a:pt x="561" y="219"/>
                    <a:pt x="561" y="340"/>
                  </a:cubicBezTo>
                  <a:cubicBezTo>
                    <a:pt x="561" y="462"/>
                    <a:pt x="462" y="561"/>
                    <a:pt x="340" y="561"/>
                  </a:cubicBezTo>
                  <a:cubicBezTo>
                    <a:pt x="219" y="561"/>
                    <a:pt x="120" y="462"/>
                    <a:pt x="120" y="340"/>
                  </a:cubicBezTo>
                  <a:cubicBezTo>
                    <a:pt x="120" y="219"/>
                    <a:pt x="219" y="119"/>
                    <a:pt x="340" y="119"/>
                  </a:cubicBezTo>
                  <a:close/>
                  <a:moveTo>
                    <a:pt x="340" y="1"/>
                  </a:moveTo>
                  <a:cubicBezTo>
                    <a:pt x="153" y="1"/>
                    <a:pt x="1" y="152"/>
                    <a:pt x="1" y="340"/>
                  </a:cubicBezTo>
                  <a:cubicBezTo>
                    <a:pt x="1" y="525"/>
                    <a:pt x="153" y="677"/>
                    <a:pt x="340" y="677"/>
                  </a:cubicBezTo>
                  <a:cubicBezTo>
                    <a:pt x="525" y="677"/>
                    <a:pt x="677" y="525"/>
                    <a:pt x="677" y="340"/>
                  </a:cubicBezTo>
                  <a:cubicBezTo>
                    <a:pt x="677" y="152"/>
                    <a:pt x="525" y="1"/>
                    <a:pt x="340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9" name="Google Shape;4479;p43"/>
            <p:cNvSpPr/>
            <p:nvPr/>
          </p:nvSpPr>
          <p:spPr>
            <a:xfrm>
              <a:off x="2727800" y="1624750"/>
              <a:ext cx="310450" cy="193250"/>
            </a:xfrm>
            <a:custGeom>
              <a:avLst/>
              <a:gdLst/>
              <a:ahLst/>
              <a:cxnLst/>
              <a:rect l="l" t="t" r="r" b="b"/>
              <a:pathLst>
                <a:path w="12418" h="7730" extrusionOk="0">
                  <a:moveTo>
                    <a:pt x="12083" y="0"/>
                  </a:moveTo>
                  <a:lnTo>
                    <a:pt x="5036" y="7100"/>
                  </a:lnTo>
                  <a:lnTo>
                    <a:pt x="710" y="7100"/>
                  </a:lnTo>
                  <a:cubicBezTo>
                    <a:pt x="638" y="7004"/>
                    <a:pt x="525" y="6940"/>
                    <a:pt x="395" y="6940"/>
                  </a:cubicBezTo>
                  <a:cubicBezTo>
                    <a:pt x="177" y="6940"/>
                    <a:pt x="1" y="7117"/>
                    <a:pt x="1" y="7335"/>
                  </a:cubicBezTo>
                  <a:cubicBezTo>
                    <a:pt x="1" y="7553"/>
                    <a:pt x="177" y="7730"/>
                    <a:pt x="395" y="7730"/>
                  </a:cubicBezTo>
                  <a:cubicBezTo>
                    <a:pt x="525" y="7730"/>
                    <a:pt x="638" y="7669"/>
                    <a:pt x="710" y="7572"/>
                  </a:cubicBezTo>
                  <a:lnTo>
                    <a:pt x="5232" y="7572"/>
                  </a:lnTo>
                  <a:lnTo>
                    <a:pt x="12417" y="331"/>
                  </a:lnTo>
                  <a:lnTo>
                    <a:pt x="12083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0" name="Google Shape;4480;p43"/>
            <p:cNvSpPr/>
            <p:nvPr/>
          </p:nvSpPr>
          <p:spPr>
            <a:xfrm>
              <a:off x="2400400" y="1367250"/>
              <a:ext cx="16950" cy="16950"/>
            </a:xfrm>
            <a:custGeom>
              <a:avLst/>
              <a:gdLst/>
              <a:ahLst/>
              <a:cxnLst/>
              <a:rect l="l" t="t" r="r" b="b"/>
              <a:pathLst>
                <a:path w="678" h="678" extrusionOk="0">
                  <a:moveTo>
                    <a:pt x="340" y="119"/>
                  </a:moveTo>
                  <a:cubicBezTo>
                    <a:pt x="462" y="119"/>
                    <a:pt x="561" y="219"/>
                    <a:pt x="561" y="340"/>
                  </a:cubicBezTo>
                  <a:cubicBezTo>
                    <a:pt x="561" y="462"/>
                    <a:pt x="462" y="558"/>
                    <a:pt x="340" y="558"/>
                  </a:cubicBezTo>
                  <a:cubicBezTo>
                    <a:pt x="219" y="558"/>
                    <a:pt x="120" y="462"/>
                    <a:pt x="120" y="340"/>
                  </a:cubicBezTo>
                  <a:cubicBezTo>
                    <a:pt x="120" y="219"/>
                    <a:pt x="219" y="119"/>
                    <a:pt x="340" y="119"/>
                  </a:cubicBezTo>
                  <a:close/>
                  <a:moveTo>
                    <a:pt x="340" y="1"/>
                  </a:moveTo>
                  <a:cubicBezTo>
                    <a:pt x="153" y="1"/>
                    <a:pt x="1" y="153"/>
                    <a:pt x="1" y="340"/>
                  </a:cubicBezTo>
                  <a:cubicBezTo>
                    <a:pt x="1" y="525"/>
                    <a:pt x="153" y="677"/>
                    <a:pt x="340" y="677"/>
                  </a:cubicBezTo>
                  <a:cubicBezTo>
                    <a:pt x="525" y="677"/>
                    <a:pt x="677" y="525"/>
                    <a:pt x="677" y="340"/>
                  </a:cubicBezTo>
                  <a:cubicBezTo>
                    <a:pt x="677" y="153"/>
                    <a:pt x="525" y="1"/>
                    <a:pt x="340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1" name="Google Shape;4481;p43"/>
            <p:cNvSpPr/>
            <p:nvPr/>
          </p:nvSpPr>
          <p:spPr>
            <a:xfrm>
              <a:off x="2399025" y="1396800"/>
              <a:ext cx="19775" cy="19825"/>
            </a:xfrm>
            <a:custGeom>
              <a:avLst/>
              <a:gdLst/>
              <a:ahLst/>
              <a:cxnLst/>
              <a:rect l="l" t="t" r="r" b="b"/>
              <a:pathLst>
                <a:path w="791" h="793" extrusionOk="0">
                  <a:moveTo>
                    <a:pt x="395" y="0"/>
                  </a:moveTo>
                  <a:cubicBezTo>
                    <a:pt x="177" y="0"/>
                    <a:pt x="1" y="177"/>
                    <a:pt x="1" y="398"/>
                  </a:cubicBezTo>
                  <a:cubicBezTo>
                    <a:pt x="1" y="616"/>
                    <a:pt x="177" y="793"/>
                    <a:pt x="395" y="793"/>
                  </a:cubicBezTo>
                  <a:cubicBezTo>
                    <a:pt x="613" y="793"/>
                    <a:pt x="790" y="616"/>
                    <a:pt x="790" y="398"/>
                  </a:cubicBezTo>
                  <a:cubicBezTo>
                    <a:pt x="790" y="177"/>
                    <a:pt x="613" y="0"/>
                    <a:pt x="395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2" name="Google Shape;4482;p43"/>
            <p:cNvSpPr/>
            <p:nvPr/>
          </p:nvSpPr>
          <p:spPr>
            <a:xfrm>
              <a:off x="2391725" y="990525"/>
              <a:ext cx="83725" cy="512775"/>
            </a:xfrm>
            <a:custGeom>
              <a:avLst/>
              <a:gdLst/>
              <a:ahLst/>
              <a:cxnLst/>
              <a:rect l="l" t="t" r="r" b="b"/>
              <a:pathLst>
                <a:path w="3349" h="20511" extrusionOk="0">
                  <a:moveTo>
                    <a:pt x="0" y="0"/>
                  </a:moveTo>
                  <a:lnTo>
                    <a:pt x="0" y="8988"/>
                  </a:lnTo>
                  <a:lnTo>
                    <a:pt x="2716" y="11685"/>
                  </a:lnTo>
                  <a:lnTo>
                    <a:pt x="2716" y="19801"/>
                  </a:lnTo>
                  <a:cubicBezTo>
                    <a:pt x="2620" y="19873"/>
                    <a:pt x="2556" y="19986"/>
                    <a:pt x="2556" y="20116"/>
                  </a:cubicBezTo>
                  <a:cubicBezTo>
                    <a:pt x="2556" y="20334"/>
                    <a:pt x="2733" y="20511"/>
                    <a:pt x="2951" y="20511"/>
                  </a:cubicBezTo>
                  <a:cubicBezTo>
                    <a:pt x="3169" y="20511"/>
                    <a:pt x="3349" y="20334"/>
                    <a:pt x="3349" y="20116"/>
                  </a:cubicBezTo>
                  <a:cubicBezTo>
                    <a:pt x="3349" y="19986"/>
                    <a:pt x="3285" y="19873"/>
                    <a:pt x="3188" y="19801"/>
                  </a:cubicBezTo>
                  <a:lnTo>
                    <a:pt x="3188" y="11489"/>
                  </a:lnTo>
                  <a:lnTo>
                    <a:pt x="472" y="8792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3" name="Google Shape;4483;p43"/>
            <p:cNvSpPr/>
            <p:nvPr/>
          </p:nvSpPr>
          <p:spPr>
            <a:xfrm>
              <a:off x="2688525" y="1369200"/>
              <a:ext cx="297400" cy="472550"/>
            </a:xfrm>
            <a:custGeom>
              <a:avLst/>
              <a:gdLst/>
              <a:ahLst/>
              <a:cxnLst/>
              <a:rect l="l" t="t" r="r" b="b"/>
              <a:pathLst>
                <a:path w="11896" h="18902" extrusionOk="0">
                  <a:moveTo>
                    <a:pt x="338" y="18341"/>
                  </a:moveTo>
                  <a:cubicBezTo>
                    <a:pt x="459" y="18341"/>
                    <a:pt x="559" y="18440"/>
                    <a:pt x="559" y="18562"/>
                  </a:cubicBezTo>
                  <a:cubicBezTo>
                    <a:pt x="559" y="18683"/>
                    <a:pt x="459" y="18782"/>
                    <a:pt x="338" y="18782"/>
                  </a:cubicBezTo>
                  <a:cubicBezTo>
                    <a:pt x="216" y="18782"/>
                    <a:pt x="117" y="18683"/>
                    <a:pt x="117" y="18562"/>
                  </a:cubicBezTo>
                  <a:cubicBezTo>
                    <a:pt x="117" y="18440"/>
                    <a:pt x="216" y="18341"/>
                    <a:pt x="338" y="18341"/>
                  </a:cubicBezTo>
                  <a:close/>
                  <a:moveTo>
                    <a:pt x="7051" y="0"/>
                  </a:moveTo>
                  <a:lnTo>
                    <a:pt x="5202" y="1863"/>
                  </a:lnTo>
                  <a:lnTo>
                    <a:pt x="5202" y="8196"/>
                  </a:lnTo>
                  <a:lnTo>
                    <a:pt x="280" y="13154"/>
                  </a:lnTo>
                  <a:lnTo>
                    <a:pt x="280" y="18228"/>
                  </a:lnTo>
                  <a:cubicBezTo>
                    <a:pt x="120" y="18258"/>
                    <a:pt x="1" y="18396"/>
                    <a:pt x="1" y="18562"/>
                  </a:cubicBezTo>
                  <a:cubicBezTo>
                    <a:pt x="1" y="18749"/>
                    <a:pt x="153" y="18901"/>
                    <a:pt x="338" y="18901"/>
                  </a:cubicBezTo>
                  <a:cubicBezTo>
                    <a:pt x="525" y="18901"/>
                    <a:pt x="677" y="18749"/>
                    <a:pt x="677" y="18562"/>
                  </a:cubicBezTo>
                  <a:cubicBezTo>
                    <a:pt x="677" y="18396"/>
                    <a:pt x="556" y="18258"/>
                    <a:pt x="398" y="18228"/>
                  </a:cubicBezTo>
                  <a:lnTo>
                    <a:pt x="398" y="13201"/>
                  </a:lnTo>
                  <a:lnTo>
                    <a:pt x="5318" y="8243"/>
                  </a:lnTo>
                  <a:lnTo>
                    <a:pt x="5318" y="1913"/>
                  </a:lnTo>
                  <a:lnTo>
                    <a:pt x="7101" y="116"/>
                  </a:lnTo>
                  <a:lnTo>
                    <a:pt x="11896" y="116"/>
                  </a:lnTo>
                  <a:lnTo>
                    <a:pt x="11896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4" name="Google Shape;4484;p43"/>
            <p:cNvSpPr/>
            <p:nvPr/>
          </p:nvSpPr>
          <p:spPr>
            <a:xfrm>
              <a:off x="2425675" y="990525"/>
              <a:ext cx="16925" cy="200575"/>
            </a:xfrm>
            <a:custGeom>
              <a:avLst/>
              <a:gdLst/>
              <a:ahLst/>
              <a:cxnLst/>
              <a:rect l="l" t="t" r="r" b="b"/>
              <a:pathLst>
                <a:path w="677" h="8023" extrusionOk="0">
                  <a:moveTo>
                    <a:pt x="337" y="7465"/>
                  </a:moveTo>
                  <a:cubicBezTo>
                    <a:pt x="458" y="7465"/>
                    <a:pt x="558" y="7564"/>
                    <a:pt x="558" y="7685"/>
                  </a:cubicBezTo>
                  <a:cubicBezTo>
                    <a:pt x="558" y="7807"/>
                    <a:pt x="458" y="7906"/>
                    <a:pt x="337" y="7906"/>
                  </a:cubicBezTo>
                  <a:cubicBezTo>
                    <a:pt x="216" y="7906"/>
                    <a:pt x="116" y="7807"/>
                    <a:pt x="116" y="7685"/>
                  </a:cubicBezTo>
                  <a:cubicBezTo>
                    <a:pt x="116" y="7564"/>
                    <a:pt x="216" y="7465"/>
                    <a:pt x="337" y="7465"/>
                  </a:cubicBezTo>
                  <a:close/>
                  <a:moveTo>
                    <a:pt x="279" y="0"/>
                  </a:moveTo>
                  <a:lnTo>
                    <a:pt x="279" y="7351"/>
                  </a:lnTo>
                  <a:cubicBezTo>
                    <a:pt x="122" y="7379"/>
                    <a:pt x="0" y="7517"/>
                    <a:pt x="0" y="7685"/>
                  </a:cubicBezTo>
                  <a:cubicBezTo>
                    <a:pt x="0" y="7870"/>
                    <a:pt x="149" y="8022"/>
                    <a:pt x="337" y="8022"/>
                  </a:cubicBezTo>
                  <a:cubicBezTo>
                    <a:pt x="525" y="8022"/>
                    <a:pt x="677" y="7870"/>
                    <a:pt x="677" y="7685"/>
                  </a:cubicBezTo>
                  <a:cubicBezTo>
                    <a:pt x="677" y="7520"/>
                    <a:pt x="555" y="7382"/>
                    <a:pt x="398" y="7351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5" name="Google Shape;4485;p43"/>
            <p:cNvSpPr/>
            <p:nvPr/>
          </p:nvSpPr>
          <p:spPr>
            <a:xfrm>
              <a:off x="2664875" y="1345800"/>
              <a:ext cx="321000" cy="519675"/>
            </a:xfrm>
            <a:custGeom>
              <a:avLst/>
              <a:gdLst/>
              <a:ahLst/>
              <a:cxnLst/>
              <a:rect l="l" t="t" r="r" b="b"/>
              <a:pathLst>
                <a:path w="12840" h="20787" extrusionOk="0">
                  <a:moveTo>
                    <a:pt x="340" y="20229"/>
                  </a:moveTo>
                  <a:cubicBezTo>
                    <a:pt x="461" y="20229"/>
                    <a:pt x="560" y="20329"/>
                    <a:pt x="560" y="20450"/>
                  </a:cubicBezTo>
                  <a:cubicBezTo>
                    <a:pt x="560" y="20571"/>
                    <a:pt x="461" y="20668"/>
                    <a:pt x="340" y="20668"/>
                  </a:cubicBezTo>
                  <a:cubicBezTo>
                    <a:pt x="218" y="20668"/>
                    <a:pt x="119" y="20571"/>
                    <a:pt x="119" y="20450"/>
                  </a:cubicBezTo>
                  <a:cubicBezTo>
                    <a:pt x="119" y="20329"/>
                    <a:pt x="218" y="20229"/>
                    <a:pt x="340" y="20229"/>
                  </a:cubicBezTo>
                  <a:close/>
                  <a:moveTo>
                    <a:pt x="7685" y="0"/>
                  </a:moveTo>
                  <a:lnTo>
                    <a:pt x="5201" y="2501"/>
                  </a:lnTo>
                  <a:lnTo>
                    <a:pt x="5201" y="8834"/>
                  </a:lnTo>
                  <a:lnTo>
                    <a:pt x="279" y="13792"/>
                  </a:lnTo>
                  <a:lnTo>
                    <a:pt x="279" y="20116"/>
                  </a:lnTo>
                  <a:cubicBezTo>
                    <a:pt x="122" y="20144"/>
                    <a:pt x="0" y="20282"/>
                    <a:pt x="0" y="20450"/>
                  </a:cubicBezTo>
                  <a:cubicBezTo>
                    <a:pt x="0" y="20635"/>
                    <a:pt x="152" y="20787"/>
                    <a:pt x="340" y="20787"/>
                  </a:cubicBezTo>
                  <a:cubicBezTo>
                    <a:pt x="525" y="20787"/>
                    <a:pt x="676" y="20635"/>
                    <a:pt x="676" y="20450"/>
                  </a:cubicBezTo>
                  <a:cubicBezTo>
                    <a:pt x="676" y="20282"/>
                    <a:pt x="555" y="20144"/>
                    <a:pt x="398" y="20116"/>
                  </a:cubicBezTo>
                  <a:lnTo>
                    <a:pt x="398" y="13839"/>
                  </a:lnTo>
                  <a:lnTo>
                    <a:pt x="5320" y="8881"/>
                  </a:lnTo>
                  <a:lnTo>
                    <a:pt x="5320" y="2551"/>
                  </a:lnTo>
                  <a:lnTo>
                    <a:pt x="7732" y="119"/>
                  </a:lnTo>
                  <a:lnTo>
                    <a:pt x="12839" y="119"/>
                  </a:lnTo>
                  <a:lnTo>
                    <a:pt x="12839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6" name="Google Shape;4486;p43"/>
            <p:cNvSpPr/>
            <p:nvPr/>
          </p:nvSpPr>
          <p:spPr>
            <a:xfrm>
              <a:off x="2449000" y="990525"/>
              <a:ext cx="16925" cy="223825"/>
            </a:xfrm>
            <a:custGeom>
              <a:avLst/>
              <a:gdLst/>
              <a:ahLst/>
              <a:cxnLst/>
              <a:rect l="l" t="t" r="r" b="b"/>
              <a:pathLst>
                <a:path w="677" h="8953" extrusionOk="0">
                  <a:moveTo>
                    <a:pt x="340" y="8392"/>
                  </a:moveTo>
                  <a:cubicBezTo>
                    <a:pt x="461" y="8392"/>
                    <a:pt x="561" y="8491"/>
                    <a:pt x="561" y="8613"/>
                  </a:cubicBezTo>
                  <a:cubicBezTo>
                    <a:pt x="561" y="8734"/>
                    <a:pt x="461" y="8834"/>
                    <a:pt x="340" y="8834"/>
                  </a:cubicBezTo>
                  <a:cubicBezTo>
                    <a:pt x="218" y="8834"/>
                    <a:pt x="119" y="8734"/>
                    <a:pt x="119" y="8613"/>
                  </a:cubicBezTo>
                  <a:cubicBezTo>
                    <a:pt x="119" y="8491"/>
                    <a:pt x="218" y="8392"/>
                    <a:pt x="340" y="8392"/>
                  </a:cubicBezTo>
                  <a:close/>
                  <a:moveTo>
                    <a:pt x="279" y="0"/>
                  </a:moveTo>
                  <a:lnTo>
                    <a:pt x="279" y="8279"/>
                  </a:lnTo>
                  <a:cubicBezTo>
                    <a:pt x="122" y="8307"/>
                    <a:pt x="0" y="8445"/>
                    <a:pt x="0" y="8613"/>
                  </a:cubicBezTo>
                  <a:cubicBezTo>
                    <a:pt x="0" y="8801"/>
                    <a:pt x="152" y="8952"/>
                    <a:pt x="340" y="8952"/>
                  </a:cubicBezTo>
                  <a:cubicBezTo>
                    <a:pt x="525" y="8952"/>
                    <a:pt x="677" y="8801"/>
                    <a:pt x="677" y="8613"/>
                  </a:cubicBezTo>
                  <a:cubicBezTo>
                    <a:pt x="677" y="8447"/>
                    <a:pt x="555" y="8309"/>
                    <a:pt x="398" y="8282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7" name="Google Shape;4487;p43"/>
            <p:cNvSpPr/>
            <p:nvPr/>
          </p:nvSpPr>
          <p:spPr>
            <a:xfrm>
              <a:off x="2729175" y="1591350"/>
              <a:ext cx="290575" cy="188775"/>
            </a:xfrm>
            <a:custGeom>
              <a:avLst/>
              <a:gdLst/>
              <a:ahLst/>
              <a:cxnLst/>
              <a:rect l="l" t="t" r="r" b="b"/>
              <a:pathLst>
                <a:path w="11623" h="7551" extrusionOk="0">
                  <a:moveTo>
                    <a:pt x="340" y="6990"/>
                  </a:moveTo>
                  <a:cubicBezTo>
                    <a:pt x="462" y="6990"/>
                    <a:pt x="561" y="7089"/>
                    <a:pt x="561" y="7210"/>
                  </a:cubicBezTo>
                  <a:cubicBezTo>
                    <a:pt x="561" y="7332"/>
                    <a:pt x="462" y="7431"/>
                    <a:pt x="340" y="7431"/>
                  </a:cubicBezTo>
                  <a:cubicBezTo>
                    <a:pt x="219" y="7431"/>
                    <a:pt x="120" y="7332"/>
                    <a:pt x="120" y="7210"/>
                  </a:cubicBezTo>
                  <a:cubicBezTo>
                    <a:pt x="120" y="7089"/>
                    <a:pt x="219" y="6990"/>
                    <a:pt x="340" y="6990"/>
                  </a:cubicBezTo>
                  <a:close/>
                  <a:moveTo>
                    <a:pt x="11540" y="0"/>
                  </a:moveTo>
                  <a:lnTo>
                    <a:pt x="4440" y="7153"/>
                  </a:lnTo>
                  <a:lnTo>
                    <a:pt x="672" y="7153"/>
                  </a:lnTo>
                  <a:cubicBezTo>
                    <a:pt x="644" y="6995"/>
                    <a:pt x="506" y="6874"/>
                    <a:pt x="340" y="6874"/>
                  </a:cubicBezTo>
                  <a:cubicBezTo>
                    <a:pt x="153" y="6874"/>
                    <a:pt x="1" y="7026"/>
                    <a:pt x="1" y="7210"/>
                  </a:cubicBezTo>
                  <a:cubicBezTo>
                    <a:pt x="1" y="7398"/>
                    <a:pt x="153" y="7550"/>
                    <a:pt x="340" y="7550"/>
                  </a:cubicBezTo>
                  <a:cubicBezTo>
                    <a:pt x="506" y="7550"/>
                    <a:pt x="644" y="7429"/>
                    <a:pt x="672" y="7271"/>
                  </a:cubicBezTo>
                  <a:lnTo>
                    <a:pt x="4489" y="7271"/>
                  </a:lnTo>
                  <a:lnTo>
                    <a:pt x="11623" y="83"/>
                  </a:lnTo>
                  <a:lnTo>
                    <a:pt x="11540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8" name="Google Shape;4488;p43"/>
            <p:cNvSpPr/>
            <p:nvPr/>
          </p:nvSpPr>
          <p:spPr>
            <a:xfrm>
              <a:off x="2509525" y="995475"/>
              <a:ext cx="2925" cy="79675"/>
            </a:xfrm>
            <a:custGeom>
              <a:avLst/>
              <a:gdLst/>
              <a:ahLst/>
              <a:cxnLst/>
              <a:rect l="l" t="t" r="r" b="b"/>
              <a:pathLst>
                <a:path w="117" h="3187" extrusionOk="0">
                  <a:moveTo>
                    <a:pt x="0" y="1"/>
                  </a:moveTo>
                  <a:lnTo>
                    <a:pt x="0" y="3187"/>
                  </a:lnTo>
                  <a:lnTo>
                    <a:pt x="116" y="3187"/>
                  </a:lnTo>
                  <a:lnTo>
                    <a:pt x="116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9" name="Google Shape;4489;p43"/>
            <p:cNvSpPr/>
            <p:nvPr/>
          </p:nvSpPr>
          <p:spPr>
            <a:xfrm>
              <a:off x="2924150" y="920275"/>
              <a:ext cx="16925" cy="305050"/>
            </a:xfrm>
            <a:custGeom>
              <a:avLst/>
              <a:gdLst/>
              <a:ahLst/>
              <a:cxnLst/>
              <a:rect l="l" t="t" r="r" b="b"/>
              <a:pathLst>
                <a:path w="677" h="12202" extrusionOk="0">
                  <a:moveTo>
                    <a:pt x="337" y="11644"/>
                  </a:moveTo>
                  <a:cubicBezTo>
                    <a:pt x="459" y="11644"/>
                    <a:pt x="558" y="11743"/>
                    <a:pt x="558" y="11865"/>
                  </a:cubicBezTo>
                  <a:cubicBezTo>
                    <a:pt x="558" y="11983"/>
                    <a:pt x="459" y="12083"/>
                    <a:pt x="337" y="12083"/>
                  </a:cubicBezTo>
                  <a:cubicBezTo>
                    <a:pt x="216" y="12083"/>
                    <a:pt x="116" y="11983"/>
                    <a:pt x="116" y="11865"/>
                  </a:cubicBezTo>
                  <a:cubicBezTo>
                    <a:pt x="116" y="11740"/>
                    <a:pt x="216" y="11644"/>
                    <a:pt x="337" y="11644"/>
                  </a:cubicBezTo>
                  <a:close/>
                  <a:moveTo>
                    <a:pt x="279" y="0"/>
                  </a:moveTo>
                  <a:lnTo>
                    <a:pt x="279" y="11531"/>
                  </a:lnTo>
                  <a:cubicBezTo>
                    <a:pt x="122" y="11558"/>
                    <a:pt x="0" y="11696"/>
                    <a:pt x="0" y="11862"/>
                  </a:cubicBezTo>
                  <a:cubicBezTo>
                    <a:pt x="0" y="12050"/>
                    <a:pt x="152" y="12201"/>
                    <a:pt x="337" y="12201"/>
                  </a:cubicBezTo>
                  <a:cubicBezTo>
                    <a:pt x="525" y="12201"/>
                    <a:pt x="677" y="12050"/>
                    <a:pt x="677" y="11865"/>
                  </a:cubicBezTo>
                  <a:cubicBezTo>
                    <a:pt x="677" y="11696"/>
                    <a:pt x="555" y="11558"/>
                    <a:pt x="398" y="11531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0" name="Google Shape;4490;p43"/>
            <p:cNvSpPr/>
            <p:nvPr/>
          </p:nvSpPr>
          <p:spPr>
            <a:xfrm>
              <a:off x="2922700" y="1256975"/>
              <a:ext cx="19825" cy="19825"/>
            </a:xfrm>
            <a:custGeom>
              <a:avLst/>
              <a:gdLst/>
              <a:ahLst/>
              <a:cxnLst/>
              <a:rect l="l" t="t" r="r" b="b"/>
              <a:pathLst>
                <a:path w="793" h="793" extrusionOk="0">
                  <a:moveTo>
                    <a:pt x="395" y="0"/>
                  </a:moveTo>
                  <a:cubicBezTo>
                    <a:pt x="177" y="0"/>
                    <a:pt x="0" y="177"/>
                    <a:pt x="0" y="398"/>
                  </a:cubicBezTo>
                  <a:cubicBezTo>
                    <a:pt x="0" y="616"/>
                    <a:pt x="177" y="793"/>
                    <a:pt x="395" y="793"/>
                  </a:cubicBezTo>
                  <a:cubicBezTo>
                    <a:pt x="613" y="793"/>
                    <a:pt x="793" y="616"/>
                    <a:pt x="793" y="398"/>
                  </a:cubicBezTo>
                  <a:cubicBezTo>
                    <a:pt x="793" y="177"/>
                    <a:pt x="613" y="0"/>
                    <a:pt x="395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1" name="Google Shape;4491;p43"/>
            <p:cNvSpPr/>
            <p:nvPr/>
          </p:nvSpPr>
          <p:spPr>
            <a:xfrm>
              <a:off x="2540425" y="988450"/>
              <a:ext cx="61950" cy="148050"/>
            </a:xfrm>
            <a:custGeom>
              <a:avLst/>
              <a:gdLst/>
              <a:ahLst/>
              <a:cxnLst/>
              <a:rect l="l" t="t" r="r" b="b"/>
              <a:pathLst>
                <a:path w="2478" h="5922" extrusionOk="0">
                  <a:moveTo>
                    <a:pt x="332" y="0"/>
                  </a:moveTo>
                  <a:lnTo>
                    <a:pt x="1" y="337"/>
                  </a:lnTo>
                  <a:lnTo>
                    <a:pt x="1845" y="2167"/>
                  </a:lnTo>
                  <a:lnTo>
                    <a:pt x="1845" y="5212"/>
                  </a:lnTo>
                  <a:cubicBezTo>
                    <a:pt x="1748" y="5284"/>
                    <a:pt x="1685" y="5397"/>
                    <a:pt x="1685" y="5527"/>
                  </a:cubicBezTo>
                  <a:cubicBezTo>
                    <a:pt x="1685" y="5745"/>
                    <a:pt x="1861" y="5922"/>
                    <a:pt x="2080" y="5922"/>
                  </a:cubicBezTo>
                  <a:cubicBezTo>
                    <a:pt x="2300" y="5922"/>
                    <a:pt x="2477" y="5745"/>
                    <a:pt x="2477" y="5527"/>
                  </a:cubicBezTo>
                  <a:cubicBezTo>
                    <a:pt x="2477" y="5397"/>
                    <a:pt x="2414" y="5284"/>
                    <a:pt x="2317" y="5212"/>
                  </a:cubicBezTo>
                  <a:lnTo>
                    <a:pt x="2317" y="1971"/>
                  </a:lnTo>
                  <a:lnTo>
                    <a:pt x="332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2" name="Google Shape;4492;p43"/>
            <p:cNvSpPr/>
            <p:nvPr/>
          </p:nvSpPr>
          <p:spPr>
            <a:xfrm>
              <a:off x="2653900" y="991625"/>
              <a:ext cx="102975" cy="318925"/>
            </a:xfrm>
            <a:custGeom>
              <a:avLst/>
              <a:gdLst/>
              <a:ahLst/>
              <a:cxnLst/>
              <a:rect l="l" t="t" r="r" b="b"/>
              <a:pathLst>
                <a:path w="4119" h="12757" extrusionOk="0">
                  <a:moveTo>
                    <a:pt x="2004" y="0"/>
                  </a:moveTo>
                  <a:lnTo>
                    <a:pt x="1921" y="83"/>
                  </a:lnTo>
                  <a:lnTo>
                    <a:pt x="4003" y="2148"/>
                  </a:lnTo>
                  <a:lnTo>
                    <a:pt x="4003" y="8227"/>
                  </a:lnTo>
                  <a:lnTo>
                    <a:pt x="17" y="12229"/>
                  </a:lnTo>
                  <a:lnTo>
                    <a:pt x="0" y="12246"/>
                  </a:lnTo>
                  <a:lnTo>
                    <a:pt x="0" y="12757"/>
                  </a:lnTo>
                  <a:lnTo>
                    <a:pt x="119" y="12757"/>
                  </a:lnTo>
                  <a:lnTo>
                    <a:pt x="119" y="12296"/>
                  </a:lnTo>
                  <a:lnTo>
                    <a:pt x="4102" y="8293"/>
                  </a:lnTo>
                  <a:lnTo>
                    <a:pt x="4119" y="8276"/>
                  </a:lnTo>
                  <a:lnTo>
                    <a:pt x="4119" y="2098"/>
                  </a:lnTo>
                  <a:lnTo>
                    <a:pt x="2004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3" name="Google Shape;4493;p43"/>
            <p:cNvSpPr/>
            <p:nvPr/>
          </p:nvSpPr>
          <p:spPr>
            <a:xfrm>
              <a:off x="2509575" y="1544750"/>
              <a:ext cx="229150" cy="477175"/>
            </a:xfrm>
            <a:custGeom>
              <a:avLst/>
              <a:gdLst/>
              <a:ahLst/>
              <a:cxnLst/>
              <a:rect l="l" t="t" r="r" b="b"/>
              <a:pathLst>
                <a:path w="9166" h="19087" extrusionOk="0">
                  <a:moveTo>
                    <a:pt x="341" y="18526"/>
                  </a:moveTo>
                  <a:cubicBezTo>
                    <a:pt x="462" y="18526"/>
                    <a:pt x="561" y="18626"/>
                    <a:pt x="561" y="18747"/>
                  </a:cubicBezTo>
                  <a:cubicBezTo>
                    <a:pt x="561" y="18869"/>
                    <a:pt x="462" y="18968"/>
                    <a:pt x="341" y="18968"/>
                  </a:cubicBezTo>
                  <a:cubicBezTo>
                    <a:pt x="219" y="18968"/>
                    <a:pt x="120" y="18869"/>
                    <a:pt x="120" y="18747"/>
                  </a:cubicBezTo>
                  <a:cubicBezTo>
                    <a:pt x="120" y="18626"/>
                    <a:pt x="219" y="18526"/>
                    <a:pt x="341" y="18526"/>
                  </a:cubicBezTo>
                  <a:close/>
                  <a:moveTo>
                    <a:pt x="9083" y="1"/>
                  </a:moveTo>
                  <a:lnTo>
                    <a:pt x="4172" y="4945"/>
                  </a:lnTo>
                  <a:lnTo>
                    <a:pt x="4172" y="14803"/>
                  </a:lnTo>
                  <a:lnTo>
                    <a:pt x="534" y="18468"/>
                  </a:lnTo>
                  <a:cubicBezTo>
                    <a:pt x="479" y="18433"/>
                    <a:pt x="412" y="18408"/>
                    <a:pt x="341" y="18408"/>
                  </a:cubicBezTo>
                  <a:cubicBezTo>
                    <a:pt x="153" y="18408"/>
                    <a:pt x="1" y="18560"/>
                    <a:pt x="1" y="18747"/>
                  </a:cubicBezTo>
                  <a:cubicBezTo>
                    <a:pt x="1" y="18935"/>
                    <a:pt x="153" y="19087"/>
                    <a:pt x="341" y="19087"/>
                  </a:cubicBezTo>
                  <a:cubicBezTo>
                    <a:pt x="528" y="19087"/>
                    <a:pt x="680" y="18935"/>
                    <a:pt x="680" y="18747"/>
                  </a:cubicBezTo>
                  <a:cubicBezTo>
                    <a:pt x="680" y="18675"/>
                    <a:pt x="655" y="18609"/>
                    <a:pt x="617" y="18551"/>
                  </a:cubicBezTo>
                  <a:lnTo>
                    <a:pt x="4291" y="14849"/>
                  </a:lnTo>
                  <a:lnTo>
                    <a:pt x="4291" y="4994"/>
                  </a:lnTo>
                  <a:lnTo>
                    <a:pt x="9166" y="84"/>
                  </a:lnTo>
                  <a:lnTo>
                    <a:pt x="9083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4" name="Google Shape;4494;p43"/>
            <p:cNvSpPr/>
            <p:nvPr/>
          </p:nvSpPr>
          <p:spPr>
            <a:xfrm>
              <a:off x="2495850" y="1043600"/>
              <a:ext cx="244675" cy="458250"/>
            </a:xfrm>
            <a:custGeom>
              <a:avLst/>
              <a:gdLst/>
              <a:ahLst/>
              <a:cxnLst/>
              <a:rect l="l" t="t" r="r" b="b"/>
              <a:pathLst>
                <a:path w="9787" h="18330" extrusionOk="0">
                  <a:moveTo>
                    <a:pt x="9447" y="119"/>
                  </a:moveTo>
                  <a:cubicBezTo>
                    <a:pt x="9569" y="119"/>
                    <a:pt x="9668" y="218"/>
                    <a:pt x="9668" y="340"/>
                  </a:cubicBezTo>
                  <a:cubicBezTo>
                    <a:pt x="9668" y="461"/>
                    <a:pt x="9569" y="560"/>
                    <a:pt x="9447" y="560"/>
                  </a:cubicBezTo>
                  <a:cubicBezTo>
                    <a:pt x="9326" y="560"/>
                    <a:pt x="9229" y="461"/>
                    <a:pt x="9229" y="340"/>
                  </a:cubicBezTo>
                  <a:cubicBezTo>
                    <a:pt x="9229" y="218"/>
                    <a:pt x="9326" y="119"/>
                    <a:pt x="9447" y="119"/>
                  </a:cubicBezTo>
                  <a:close/>
                  <a:moveTo>
                    <a:pt x="337" y="17772"/>
                  </a:moveTo>
                  <a:cubicBezTo>
                    <a:pt x="459" y="17772"/>
                    <a:pt x="558" y="17871"/>
                    <a:pt x="558" y="17993"/>
                  </a:cubicBezTo>
                  <a:cubicBezTo>
                    <a:pt x="558" y="18114"/>
                    <a:pt x="459" y="18214"/>
                    <a:pt x="337" y="18214"/>
                  </a:cubicBezTo>
                  <a:cubicBezTo>
                    <a:pt x="216" y="18214"/>
                    <a:pt x="117" y="18114"/>
                    <a:pt x="117" y="17993"/>
                  </a:cubicBezTo>
                  <a:cubicBezTo>
                    <a:pt x="117" y="17871"/>
                    <a:pt x="216" y="17772"/>
                    <a:pt x="337" y="17772"/>
                  </a:cubicBezTo>
                  <a:close/>
                  <a:moveTo>
                    <a:pt x="9447" y="0"/>
                  </a:moveTo>
                  <a:cubicBezTo>
                    <a:pt x="9262" y="0"/>
                    <a:pt x="9110" y="152"/>
                    <a:pt x="9110" y="340"/>
                  </a:cubicBezTo>
                  <a:cubicBezTo>
                    <a:pt x="9110" y="505"/>
                    <a:pt x="9232" y="643"/>
                    <a:pt x="9389" y="671"/>
                  </a:cubicBezTo>
                  <a:lnTo>
                    <a:pt x="9389" y="5855"/>
                  </a:lnTo>
                  <a:lnTo>
                    <a:pt x="5386" y="9872"/>
                  </a:lnTo>
                  <a:lnTo>
                    <a:pt x="5386" y="10929"/>
                  </a:lnTo>
                  <a:lnTo>
                    <a:pt x="1444" y="14887"/>
                  </a:lnTo>
                  <a:lnTo>
                    <a:pt x="1428" y="14904"/>
                  </a:lnTo>
                  <a:lnTo>
                    <a:pt x="1428" y="16817"/>
                  </a:lnTo>
                  <a:lnTo>
                    <a:pt x="531" y="17717"/>
                  </a:lnTo>
                  <a:cubicBezTo>
                    <a:pt x="475" y="17678"/>
                    <a:pt x="409" y="17653"/>
                    <a:pt x="337" y="17653"/>
                  </a:cubicBezTo>
                  <a:cubicBezTo>
                    <a:pt x="152" y="17653"/>
                    <a:pt x="1" y="17805"/>
                    <a:pt x="1" y="17993"/>
                  </a:cubicBezTo>
                  <a:cubicBezTo>
                    <a:pt x="1" y="18181"/>
                    <a:pt x="152" y="18330"/>
                    <a:pt x="337" y="18330"/>
                  </a:cubicBezTo>
                  <a:cubicBezTo>
                    <a:pt x="525" y="18330"/>
                    <a:pt x="677" y="18178"/>
                    <a:pt x="677" y="17993"/>
                  </a:cubicBezTo>
                  <a:cubicBezTo>
                    <a:pt x="677" y="17921"/>
                    <a:pt x="655" y="17855"/>
                    <a:pt x="613" y="17800"/>
                  </a:cubicBezTo>
                  <a:lnTo>
                    <a:pt x="1544" y="16864"/>
                  </a:lnTo>
                  <a:lnTo>
                    <a:pt x="1544" y="14954"/>
                  </a:lnTo>
                  <a:lnTo>
                    <a:pt x="5489" y="10995"/>
                  </a:lnTo>
                  <a:lnTo>
                    <a:pt x="5505" y="10976"/>
                  </a:lnTo>
                  <a:lnTo>
                    <a:pt x="5505" y="9921"/>
                  </a:lnTo>
                  <a:lnTo>
                    <a:pt x="9508" y="5902"/>
                  </a:lnTo>
                  <a:lnTo>
                    <a:pt x="9508" y="671"/>
                  </a:lnTo>
                  <a:cubicBezTo>
                    <a:pt x="9665" y="643"/>
                    <a:pt x="9787" y="505"/>
                    <a:pt x="9787" y="340"/>
                  </a:cubicBezTo>
                  <a:cubicBezTo>
                    <a:pt x="9787" y="152"/>
                    <a:pt x="9635" y="0"/>
                    <a:pt x="9447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5" name="Google Shape;4495;p43"/>
            <p:cNvSpPr/>
            <p:nvPr/>
          </p:nvSpPr>
          <p:spPr>
            <a:xfrm>
              <a:off x="2877425" y="920275"/>
              <a:ext cx="16925" cy="305050"/>
            </a:xfrm>
            <a:custGeom>
              <a:avLst/>
              <a:gdLst/>
              <a:ahLst/>
              <a:cxnLst/>
              <a:rect l="l" t="t" r="r" b="b"/>
              <a:pathLst>
                <a:path w="677" h="12202" extrusionOk="0">
                  <a:moveTo>
                    <a:pt x="337" y="11644"/>
                  </a:moveTo>
                  <a:cubicBezTo>
                    <a:pt x="459" y="11644"/>
                    <a:pt x="558" y="11743"/>
                    <a:pt x="558" y="11865"/>
                  </a:cubicBezTo>
                  <a:cubicBezTo>
                    <a:pt x="558" y="11983"/>
                    <a:pt x="459" y="12083"/>
                    <a:pt x="337" y="12083"/>
                  </a:cubicBezTo>
                  <a:cubicBezTo>
                    <a:pt x="216" y="12083"/>
                    <a:pt x="116" y="11983"/>
                    <a:pt x="116" y="11865"/>
                  </a:cubicBezTo>
                  <a:cubicBezTo>
                    <a:pt x="116" y="11740"/>
                    <a:pt x="216" y="11644"/>
                    <a:pt x="337" y="11644"/>
                  </a:cubicBezTo>
                  <a:close/>
                  <a:moveTo>
                    <a:pt x="279" y="0"/>
                  </a:moveTo>
                  <a:lnTo>
                    <a:pt x="279" y="11531"/>
                  </a:lnTo>
                  <a:cubicBezTo>
                    <a:pt x="122" y="11558"/>
                    <a:pt x="0" y="11696"/>
                    <a:pt x="0" y="11862"/>
                  </a:cubicBezTo>
                  <a:cubicBezTo>
                    <a:pt x="0" y="12050"/>
                    <a:pt x="152" y="12201"/>
                    <a:pt x="337" y="12201"/>
                  </a:cubicBezTo>
                  <a:cubicBezTo>
                    <a:pt x="525" y="12201"/>
                    <a:pt x="677" y="12050"/>
                    <a:pt x="677" y="11865"/>
                  </a:cubicBezTo>
                  <a:cubicBezTo>
                    <a:pt x="677" y="11696"/>
                    <a:pt x="555" y="11558"/>
                    <a:pt x="398" y="11531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6" name="Google Shape;4496;p43"/>
            <p:cNvSpPr/>
            <p:nvPr/>
          </p:nvSpPr>
          <p:spPr>
            <a:xfrm>
              <a:off x="2641875" y="1322475"/>
              <a:ext cx="344050" cy="566200"/>
            </a:xfrm>
            <a:custGeom>
              <a:avLst/>
              <a:gdLst/>
              <a:ahLst/>
              <a:cxnLst/>
              <a:rect l="l" t="t" r="r" b="b"/>
              <a:pathLst>
                <a:path w="13762" h="22648" extrusionOk="0">
                  <a:moveTo>
                    <a:pt x="340" y="22087"/>
                  </a:moveTo>
                  <a:cubicBezTo>
                    <a:pt x="462" y="22087"/>
                    <a:pt x="561" y="22186"/>
                    <a:pt x="561" y="22308"/>
                  </a:cubicBezTo>
                  <a:cubicBezTo>
                    <a:pt x="561" y="22429"/>
                    <a:pt x="462" y="22529"/>
                    <a:pt x="340" y="22529"/>
                  </a:cubicBezTo>
                  <a:cubicBezTo>
                    <a:pt x="219" y="22529"/>
                    <a:pt x="120" y="22429"/>
                    <a:pt x="120" y="22308"/>
                  </a:cubicBezTo>
                  <a:cubicBezTo>
                    <a:pt x="120" y="22186"/>
                    <a:pt x="219" y="22087"/>
                    <a:pt x="340" y="22087"/>
                  </a:cubicBezTo>
                  <a:close/>
                  <a:moveTo>
                    <a:pt x="8327" y="0"/>
                  </a:moveTo>
                  <a:lnTo>
                    <a:pt x="5202" y="3144"/>
                  </a:lnTo>
                  <a:lnTo>
                    <a:pt x="5202" y="9477"/>
                  </a:lnTo>
                  <a:lnTo>
                    <a:pt x="280" y="14435"/>
                  </a:lnTo>
                  <a:lnTo>
                    <a:pt x="280" y="21976"/>
                  </a:lnTo>
                  <a:cubicBezTo>
                    <a:pt x="122" y="22004"/>
                    <a:pt x="1" y="22142"/>
                    <a:pt x="1" y="22308"/>
                  </a:cubicBezTo>
                  <a:cubicBezTo>
                    <a:pt x="1" y="22495"/>
                    <a:pt x="153" y="22647"/>
                    <a:pt x="340" y="22647"/>
                  </a:cubicBezTo>
                  <a:cubicBezTo>
                    <a:pt x="525" y="22647"/>
                    <a:pt x="677" y="22495"/>
                    <a:pt x="677" y="22308"/>
                  </a:cubicBezTo>
                  <a:cubicBezTo>
                    <a:pt x="677" y="22142"/>
                    <a:pt x="556" y="22004"/>
                    <a:pt x="398" y="21976"/>
                  </a:cubicBezTo>
                  <a:lnTo>
                    <a:pt x="398" y="14482"/>
                  </a:lnTo>
                  <a:lnTo>
                    <a:pt x="5320" y="9524"/>
                  </a:lnTo>
                  <a:lnTo>
                    <a:pt x="5320" y="3194"/>
                  </a:lnTo>
                  <a:lnTo>
                    <a:pt x="8373" y="116"/>
                  </a:lnTo>
                  <a:lnTo>
                    <a:pt x="13762" y="116"/>
                  </a:lnTo>
                  <a:lnTo>
                    <a:pt x="13762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7" name="Google Shape;4497;p43"/>
            <p:cNvSpPr/>
            <p:nvPr/>
          </p:nvSpPr>
          <p:spPr>
            <a:xfrm>
              <a:off x="2875975" y="1256975"/>
              <a:ext cx="19825" cy="19825"/>
            </a:xfrm>
            <a:custGeom>
              <a:avLst/>
              <a:gdLst/>
              <a:ahLst/>
              <a:cxnLst/>
              <a:rect l="l" t="t" r="r" b="b"/>
              <a:pathLst>
                <a:path w="793" h="793" extrusionOk="0">
                  <a:moveTo>
                    <a:pt x="395" y="0"/>
                  </a:moveTo>
                  <a:cubicBezTo>
                    <a:pt x="177" y="0"/>
                    <a:pt x="0" y="177"/>
                    <a:pt x="0" y="398"/>
                  </a:cubicBezTo>
                  <a:cubicBezTo>
                    <a:pt x="0" y="616"/>
                    <a:pt x="177" y="793"/>
                    <a:pt x="395" y="793"/>
                  </a:cubicBezTo>
                  <a:cubicBezTo>
                    <a:pt x="613" y="793"/>
                    <a:pt x="793" y="616"/>
                    <a:pt x="793" y="398"/>
                  </a:cubicBezTo>
                  <a:cubicBezTo>
                    <a:pt x="793" y="177"/>
                    <a:pt x="613" y="0"/>
                    <a:pt x="395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8" name="Google Shape;4498;p43"/>
            <p:cNvSpPr/>
            <p:nvPr/>
          </p:nvSpPr>
          <p:spPr>
            <a:xfrm>
              <a:off x="2900750" y="920275"/>
              <a:ext cx="16925" cy="305050"/>
            </a:xfrm>
            <a:custGeom>
              <a:avLst/>
              <a:gdLst/>
              <a:ahLst/>
              <a:cxnLst/>
              <a:rect l="l" t="t" r="r" b="b"/>
              <a:pathLst>
                <a:path w="677" h="12202" extrusionOk="0">
                  <a:moveTo>
                    <a:pt x="340" y="11644"/>
                  </a:moveTo>
                  <a:cubicBezTo>
                    <a:pt x="461" y="11644"/>
                    <a:pt x="561" y="11743"/>
                    <a:pt x="561" y="11865"/>
                  </a:cubicBezTo>
                  <a:cubicBezTo>
                    <a:pt x="561" y="11983"/>
                    <a:pt x="461" y="12083"/>
                    <a:pt x="340" y="12083"/>
                  </a:cubicBezTo>
                  <a:cubicBezTo>
                    <a:pt x="219" y="12083"/>
                    <a:pt x="119" y="11983"/>
                    <a:pt x="119" y="11865"/>
                  </a:cubicBezTo>
                  <a:cubicBezTo>
                    <a:pt x="119" y="11740"/>
                    <a:pt x="219" y="11644"/>
                    <a:pt x="340" y="11644"/>
                  </a:cubicBezTo>
                  <a:close/>
                  <a:moveTo>
                    <a:pt x="282" y="0"/>
                  </a:moveTo>
                  <a:lnTo>
                    <a:pt x="282" y="11531"/>
                  </a:lnTo>
                  <a:cubicBezTo>
                    <a:pt x="122" y="11558"/>
                    <a:pt x="0" y="11696"/>
                    <a:pt x="0" y="11862"/>
                  </a:cubicBezTo>
                  <a:cubicBezTo>
                    <a:pt x="0" y="12050"/>
                    <a:pt x="152" y="12201"/>
                    <a:pt x="340" y="12201"/>
                  </a:cubicBezTo>
                  <a:cubicBezTo>
                    <a:pt x="525" y="12201"/>
                    <a:pt x="677" y="12050"/>
                    <a:pt x="677" y="11865"/>
                  </a:cubicBezTo>
                  <a:cubicBezTo>
                    <a:pt x="677" y="11696"/>
                    <a:pt x="558" y="11558"/>
                    <a:pt x="398" y="11531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9" name="Google Shape;4499;p43"/>
            <p:cNvSpPr/>
            <p:nvPr/>
          </p:nvSpPr>
          <p:spPr>
            <a:xfrm>
              <a:off x="2502475" y="997425"/>
              <a:ext cx="191200" cy="444050"/>
            </a:xfrm>
            <a:custGeom>
              <a:avLst/>
              <a:gdLst/>
              <a:ahLst/>
              <a:cxnLst/>
              <a:rect l="l" t="t" r="r" b="b"/>
              <a:pathLst>
                <a:path w="7648" h="17762" extrusionOk="0">
                  <a:moveTo>
                    <a:pt x="340" y="17201"/>
                  </a:moveTo>
                  <a:cubicBezTo>
                    <a:pt x="462" y="17201"/>
                    <a:pt x="561" y="17300"/>
                    <a:pt x="561" y="17422"/>
                  </a:cubicBezTo>
                  <a:cubicBezTo>
                    <a:pt x="561" y="17543"/>
                    <a:pt x="462" y="17643"/>
                    <a:pt x="340" y="17643"/>
                  </a:cubicBezTo>
                  <a:cubicBezTo>
                    <a:pt x="219" y="17643"/>
                    <a:pt x="119" y="17543"/>
                    <a:pt x="119" y="17422"/>
                  </a:cubicBezTo>
                  <a:cubicBezTo>
                    <a:pt x="119" y="17300"/>
                    <a:pt x="219" y="17201"/>
                    <a:pt x="340" y="17201"/>
                  </a:cubicBezTo>
                  <a:close/>
                  <a:moveTo>
                    <a:pt x="7531" y="0"/>
                  </a:moveTo>
                  <a:lnTo>
                    <a:pt x="7531" y="6860"/>
                  </a:lnTo>
                  <a:lnTo>
                    <a:pt x="4257" y="10145"/>
                  </a:lnTo>
                  <a:lnTo>
                    <a:pt x="4241" y="10162"/>
                  </a:lnTo>
                  <a:lnTo>
                    <a:pt x="4241" y="11757"/>
                  </a:lnTo>
                  <a:lnTo>
                    <a:pt x="299" y="15716"/>
                  </a:lnTo>
                  <a:lnTo>
                    <a:pt x="282" y="15732"/>
                  </a:lnTo>
                  <a:lnTo>
                    <a:pt x="282" y="17090"/>
                  </a:lnTo>
                  <a:cubicBezTo>
                    <a:pt x="122" y="17118"/>
                    <a:pt x="1" y="17256"/>
                    <a:pt x="1" y="17422"/>
                  </a:cubicBezTo>
                  <a:cubicBezTo>
                    <a:pt x="1" y="17609"/>
                    <a:pt x="152" y="17761"/>
                    <a:pt x="340" y="17761"/>
                  </a:cubicBezTo>
                  <a:cubicBezTo>
                    <a:pt x="528" y="17761"/>
                    <a:pt x="680" y="17609"/>
                    <a:pt x="680" y="17422"/>
                  </a:cubicBezTo>
                  <a:cubicBezTo>
                    <a:pt x="680" y="17256"/>
                    <a:pt x="558" y="17118"/>
                    <a:pt x="398" y="17090"/>
                  </a:cubicBezTo>
                  <a:lnTo>
                    <a:pt x="398" y="15782"/>
                  </a:lnTo>
                  <a:lnTo>
                    <a:pt x="4343" y="11823"/>
                  </a:lnTo>
                  <a:lnTo>
                    <a:pt x="4359" y="11807"/>
                  </a:lnTo>
                  <a:lnTo>
                    <a:pt x="4359" y="10211"/>
                  </a:lnTo>
                  <a:lnTo>
                    <a:pt x="7631" y="6926"/>
                  </a:lnTo>
                  <a:lnTo>
                    <a:pt x="7647" y="6907"/>
                  </a:lnTo>
                  <a:lnTo>
                    <a:pt x="7647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0" name="Google Shape;4500;p43"/>
            <p:cNvSpPr/>
            <p:nvPr/>
          </p:nvSpPr>
          <p:spPr>
            <a:xfrm>
              <a:off x="2502475" y="990025"/>
              <a:ext cx="167875" cy="378700"/>
            </a:xfrm>
            <a:custGeom>
              <a:avLst/>
              <a:gdLst/>
              <a:ahLst/>
              <a:cxnLst/>
              <a:rect l="l" t="t" r="r" b="b"/>
              <a:pathLst>
                <a:path w="6715" h="15148" extrusionOk="0">
                  <a:moveTo>
                    <a:pt x="340" y="14587"/>
                  </a:moveTo>
                  <a:cubicBezTo>
                    <a:pt x="462" y="14587"/>
                    <a:pt x="561" y="14687"/>
                    <a:pt x="561" y="14808"/>
                  </a:cubicBezTo>
                  <a:cubicBezTo>
                    <a:pt x="561" y="14930"/>
                    <a:pt x="462" y="15029"/>
                    <a:pt x="340" y="15029"/>
                  </a:cubicBezTo>
                  <a:cubicBezTo>
                    <a:pt x="219" y="15029"/>
                    <a:pt x="119" y="14930"/>
                    <a:pt x="119" y="14808"/>
                  </a:cubicBezTo>
                  <a:cubicBezTo>
                    <a:pt x="119" y="14687"/>
                    <a:pt x="219" y="14587"/>
                    <a:pt x="340" y="14587"/>
                  </a:cubicBezTo>
                  <a:close/>
                  <a:moveTo>
                    <a:pt x="6595" y="1"/>
                  </a:moveTo>
                  <a:lnTo>
                    <a:pt x="6595" y="6861"/>
                  </a:lnTo>
                  <a:lnTo>
                    <a:pt x="3324" y="10146"/>
                  </a:lnTo>
                  <a:lnTo>
                    <a:pt x="3308" y="10162"/>
                  </a:lnTo>
                  <a:lnTo>
                    <a:pt x="3308" y="11766"/>
                  </a:lnTo>
                  <a:cubicBezTo>
                    <a:pt x="3250" y="11819"/>
                    <a:pt x="3148" y="11918"/>
                    <a:pt x="2963" y="12106"/>
                  </a:cubicBezTo>
                  <a:lnTo>
                    <a:pt x="539" y="14538"/>
                  </a:lnTo>
                  <a:cubicBezTo>
                    <a:pt x="484" y="14496"/>
                    <a:pt x="415" y="14469"/>
                    <a:pt x="340" y="14469"/>
                  </a:cubicBezTo>
                  <a:cubicBezTo>
                    <a:pt x="152" y="14469"/>
                    <a:pt x="1" y="14620"/>
                    <a:pt x="1" y="14808"/>
                  </a:cubicBezTo>
                  <a:cubicBezTo>
                    <a:pt x="1" y="14996"/>
                    <a:pt x="152" y="15148"/>
                    <a:pt x="340" y="15148"/>
                  </a:cubicBezTo>
                  <a:cubicBezTo>
                    <a:pt x="528" y="15148"/>
                    <a:pt x="680" y="14996"/>
                    <a:pt x="680" y="14808"/>
                  </a:cubicBezTo>
                  <a:cubicBezTo>
                    <a:pt x="680" y="14739"/>
                    <a:pt x="658" y="14676"/>
                    <a:pt x="622" y="14620"/>
                  </a:cubicBezTo>
                  <a:cubicBezTo>
                    <a:pt x="3352" y="11879"/>
                    <a:pt x="3407" y="11827"/>
                    <a:pt x="3407" y="11824"/>
                  </a:cubicBezTo>
                  <a:lnTo>
                    <a:pt x="3424" y="11808"/>
                  </a:lnTo>
                  <a:lnTo>
                    <a:pt x="3424" y="10212"/>
                  </a:lnTo>
                  <a:lnTo>
                    <a:pt x="6695" y="6927"/>
                  </a:lnTo>
                  <a:lnTo>
                    <a:pt x="6714" y="6910"/>
                  </a:lnTo>
                  <a:lnTo>
                    <a:pt x="6714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1" name="Google Shape;4501;p43"/>
            <p:cNvSpPr/>
            <p:nvPr/>
          </p:nvSpPr>
          <p:spPr>
            <a:xfrm>
              <a:off x="2858575" y="1410325"/>
              <a:ext cx="119900" cy="220575"/>
            </a:xfrm>
            <a:custGeom>
              <a:avLst/>
              <a:gdLst/>
              <a:ahLst/>
              <a:cxnLst/>
              <a:rect l="l" t="t" r="r" b="b"/>
              <a:pathLst>
                <a:path w="4796" h="8823" extrusionOk="0">
                  <a:moveTo>
                    <a:pt x="338" y="8262"/>
                  </a:moveTo>
                  <a:cubicBezTo>
                    <a:pt x="459" y="8262"/>
                    <a:pt x="558" y="8362"/>
                    <a:pt x="558" y="8483"/>
                  </a:cubicBezTo>
                  <a:cubicBezTo>
                    <a:pt x="558" y="8605"/>
                    <a:pt x="459" y="8704"/>
                    <a:pt x="338" y="8704"/>
                  </a:cubicBezTo>
                  <a:cubicBezTo>
                    <a:pt x="216" y="8704"/>
                    <a:pt x="117" y="8605"/>
                    <a:pt x="117" y="8483"/>
                  </a:cubicBezTo>
                  <a:cubicBezTo>
                    <a:pt x="117" y="8362"/>
                    <a:pt x="216" y="8262"/>
                    <a:pt x="338" y="8262"/>
                  </a:cubicBezTo>
                  <a:close/>
                  <a:moveTo>
                    <a:pt x="1781" y="0"/>
                  </a:moveTo>
                  <a:lnTo>
                    <a:pt x="282" y="1513"/>
                  </a:lnTo>
                  <a:lnTo>
                    <a:pt x="313" y="8149"/>
                  </a:lnTo>
                  <a:cubicBezTo>
                    <a:pt x="139" y="8160"/>
                    <a:pt x="1" y="8307"/>
                    <a:pt x="1" y="8483"/>
                  </a:cubicBezTo>
                  <a:cubicBezTo>
                    <a:pt x="1" y="8671"/>
                    <a:pt x="153" y="8823"/>
                    <a:pt x="338" y="8823"/>
                  </a:cubicBezTo>
                  <a:cubicBezTo>
                    <a:pt x="525" y="8823"/>
                    <a:pt x="677" y="8671"/>
                    <a:pt x="677" y="8483"/>
                  </a:cubicBezTo>
                  <a:cubicBezTo>
                    <a:pt x="677" y="8329"/>
                    <a:pt x="572" y="8202"/>
                    <a:pt x="431" y="8160"/>
                  </a:cubicBezTo>
                  <a:lnTo>
                    <a:pt x="401" y="1560"/>
                  </a:lnTo>
                  <a:lnTo>
                    <a:pt x="1831" y="116"/>
                  </a:lnTo>
                  <a:lnTo>
                    <a:pt x="4796" y="116"/>
                  </a:lnTo>
                  <a:lnTo>
                    <a:pt x="4796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2" name="Google Shape;4502;p43"/>
            <p:cNvSpPr/>
            <p:nvPr/>
          </p:nvSpPr>
          <p:spPr>
            <a:xfrm>
              <a:off x="2881900" y="1433650"/>
              <a:ext cx="97750" cy="173725"/>
            </a:xfrm>
            <a:custGeom>
              <a:avLst/>
              <a:gdLst/>
              <a:ahLst/>
              <a:cxnLst/>
              <a:rect l="l" t="t" r="r" b="b"/>
              <a:pathLst>
                <a:path w="3910" h="6949" extrusionOk="0">
                  <a:moveTo>
                    <a:pt x="340" y="6388"/>
                  </a:moveTo>
                  <a:cubicBezTo>
                    <a:pt x="462" y="6388"/>
                    <a:pt x="561" y="6488"/>
                    <a:pt x="561" y="6609"/>
                  </a:cubicBezTo>
                  <a:cubicBezTo>
                    <a:pt x="561" y="6730"/>
                    <a:pt x="462" y="6830"/>
                    <a:pt x="340" y="6830"/>
                  </a:cubicBezTo>
                  <a:cubicBezTo>
                    <a:pt x="219" y="6830"/>
                    <a:pt x="120" y="6730"/>
                    <a:pt x="120" y="6609"/>
                  </a:cubicBezTo>
                  <a:cubicBezTo>
                    <a:pt x="120" y="6488"/>
                    <a:pt x="219" y="6388"/>
                    <a:pt x="340" y="6388"/>
                  </a:cubicBezTo>
                  <a:close/>
                  <a:moveTo>
                    <a:pt x="1146" y="0"/>
                  </a:moveTo>
                  <a:lnTo>
                    <a:pt x="280" y="873"/>
                  </a:lnTo>
                  <a:lnTo>
                    <a:pt x="280" y="6278"/>
                  </a:lnTo>
                  <a:cubicBezTo>
                    <a:pt x="122" y="6305"/>
                    <a:pt x="1" y="6443"/>
                    <a:pt x="1" y="6609"/>
                  </a:cubicBezTo>
                  <a:cubicBezTo>
                    <a:pt x="1" y="6797"/>
                    <a:pt x="153" y="6949"/>
                    <a:pt x="340" y="6949"/>
                  </a:cubicBezTo>
                  <a:cubicBezTo>
                    <a:pt x="525" y="6949"/>
                    <a:pt x="677" y="6797"/>
                    <a:pt x="677" y="6609"/>
                  </a:cubicBezTo>
                  <a:cubicBezTo>
                    <a:pt x="677" y="6443"/>
                    <a:pt x="556" y="6305"/>
                    <a:pt x="398" y="6278"/>
                  </a:cubicBezTo>
                  <a:lnTo>
                    <a:pt x="398" y="922"/>
                  </a:lnTo>
                  <a:lnTo>
                    <a:pt x="1193" y="119"/>
                  </a:lnTo>
                  <a:lnTo>
                    <a:pt x="3910" y="119"/>
                  </a:lnTo>
                  <a:lnTo>
                    <a:pt x="3910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3" name="Google Shape;4503;p43"/>
            <p:cNvSpPr/>
            <p:nvPr/>
          </p:nvSpPr>
          <p:spPr>
            <a:xfrm>
              <a:off x="2729175" y="1554825"/>
              <a:ext cx="275250" cy="188775"/>
            </a:xfrm>
            <a:custGeom>
              <a:avLst/>
              <a:gdLst/>
              <a:ahLst/>
              <a:cxnLst/>
              <a:rect l="l" t="t" r="r" b="b"/>
              <a:pathLst>
                <a:path w="11010" h="7551" extrusionOk="0">
                  <a:moveTo>
                    <a:pt x="340" y="6993"/>
                  </a:moveTo>
                  <a:cubicBezTo>
                    <a:pt x="462" y="6993"/>
                    <a:pt x="561" y="7092"/>
                    <a:pt x="561" y="7214"/>
                  </a:cubicBezTo>
                  <a:cubicBezTo>
                    <a:pt x="561" y="7335"/>
                    <a:pt x="462" y="7435"/>
                    <a:pt x="340" y="7435"/>
                  </a:cubicBezTo>
                  <a:cubicBezTo>
                    <a:pt x="219" y="7435"/>
                    <a:pt x="120" y="7335"/>
                    <a:pt x="120" y="7214"/>
                  </a:cubicBezTo>
                  <a:cubicBezTo>
                    <a:pt x="120" y="7092"/>
                    <a:pt x="219" y="6993"/>
                    <a:pt x="340" y="6993"/>
                  </a:cubicBezTo>
                  <a:close/>
                  <a:moveTo>
                    <a:pt x="10924" y="1"/>
                  </a:moveTo>
                  <a:lnTo>
                    <a:pt x="3824" y="7153"/>
                  </a:lnTo>
                  <a:lnTo>
                    <a:pt x="672" y="7153"/>
                  </a:lnTo>
                  <a:cubicBezTo>
                    <a:pt x="644" y="6996"/>
                    <a:pt x="506" y="6874"/>
                    <a:pt x="340" y="6874"/>
                  </a:cubicBezTo>
                  <a:cubicBezTo>
                    <a:pt x="153" y="6874"/>
                    <a:pt x="1" y="7026"/>
                    <a:pt x="1" y="7214"/>
                  </a:cubicBezTo>
                  <a:cubicBezTo>
                    <a:pt x="1" y="7399"/>
                    <a:pt x="153" y="7551"/>
                    <a:pt x="340" y="7551"/>
                  </a:cubicBezTo>
                  <a:cubicBezTo>
                    <a:pt x="506" y="7551"/>
                    <a:pt x="644" y="7432"/>
                    <a:pt x="672" y="7272"/>
                  </a:cubicBezTo>
                  <a:lnTo>
                    <a:pt x="3874" y="7272"/>
                  </a:lnTo>
                  <a:lnTo>
                    <a:pt x="11010" y="84"/>
                  </a:lnTo>
                  <a:lnTo>
                    <a:pt x="10924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4" name="Google Shape;4504;p43"/>
            <p:cNvSpPr/>
            <p:nvPr/>
          </p:nvSpPr>
          <p:spPr>
            <a:xfrm>
              <a:off x="2502475" y="975275"/>
              <a:ext cx="121150" cy="332100"/>
            </a:xfrm>
            <a:custGeom>
              <a:avLst/>
              <a:gdLst/>
              <a:ahLst/>
              <a:cxnLst/>
              <a:rect l="l" t="t" r="r" b="b"/>
              <a:pathLst>
                <a:path w="4846" h="13284" extrusionOk="0">
                  <a:moveTo>
                    <a:pt x="340" y="12723"/>
                  </a:moveTo>
                  <a:cubicBezTo>
                    <a:pt x="462" y="12723"/>
                    <a:pt x="561" y="12823"/>
                    <a:pt x="561" y="12944"/>
                  </a:cubicBezTo>
                  <a:cubicBezTo>
                    <a:pt x="561" y="13066"/>
                    <a:pt x="462" y="13165"/>
                    <a:pt x="340" y="13165"/>
                  </a:cubicBezTo>
                  <a:cubicBezTo>
                    <a:pt x="219" y="13165"/>
                    <a:pt x="119" y="13066"/>
                    <a:pt x="119" y="12944"/>
                  </a:cubicBezTo>
                  <a:cubicBezTo>
                    <a:pt x="119" y="12823"/>
                    <a:pt x="219" y="12723"/>
                    <a:pt x="340" y="12723"/>
                  </a:cubicBezTo>
                  <a:close/>
                  <a:moveTo>
                    <a:pt x="4727" y="0"/>
                  </a:moveTo>
                  <a:lnTo>
                    <a:pt x="4727" y="6863"/>
                  </a:lnTo>
                  <a:lnTo>
                    <a:pt x="1455" y="10148"/>
                  </a:lnTo>
                  <a:lnTo>
                    <a:pt x="1439" y="10164"/>
                  </a:lnTo>
                  <a:lnTo>
                    <a:pt x="1439" y="11760"/>
                  </a:lnTo>
                  <a:lnTo>
                    <a:pt x="533" y="12668"/>
                  </a:lnTo>
                  <a:cubicBezTo>
                    <a:pt x="478" y="12629"/>
                    <a:pt x="412" y="12607"/>
                    <a:pt x="340" y="12607"/>
                  </a:cubicBezTo>
                  <a:cubicBezTo>
                    <a:pt x="152" y="12607"/>
                    <a:pt x="1" y="12759"/>
                    <a:pt x="1" y="12944"/>
                  </a:cubicBezTo>
                  <a:cubicBezTo>
                    <a:pt x="1" y="13132"/>
                    <a:pt x="152" y="13284"/>
                    <a:pt x="340" y="13284"/>
                  </a:cubicBezTo>
                  <a:cubicBezTo>
                    <a:pt x="528" y="13284"/>
                    <a:pt x="680" y="13132"/>
                    <a:pt x="680" y="12944"/>
                  </a:cubicBezTo>
                  <a:cubicBezTo>
                    <a:pt x="680" y="12872"/>
                    <a:pt x="655" y="12806"/>
                    <a:pt x="616" y="12751"/>
                  </a:cubicBezTo>
                  <a:lnTo>
                    <a:pt x="1555" y="11810"/>
                  </a:lnTo>
                  <a:lnTo>
                    <a:pt x="1555" y="10211"/>
                  </a:lnTo>
                  <a:lnTo>
                    <a:pt x="4826" y="6926"/>
                  </a:lnTo>
                  <a:lnTo>
                    <a:pt x="4845" y="6910"/>
                  </a:lnTo>
                  <a:lnTo>
                    <a:pt x="4845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5" name="Google Shape;4505;p43"/>
            <p:cNvSpPr/>
            <p:nvPr/>
          </p:nvSpPr>
          <p:spPr>
            <a:xfrm>
              <a:off x="2502475" y="982650"/>
              <a:ext cx="144475" cy="355225"/>
            </a:xfrm>
            <a:custGeom>
              <a:avLst/>
              <a:gdLst/>
              <a:ahLst/>
              <a:cxnLst/>
              <a:rect l="l" t="t" r="r" b="b"/>
              <a:pathLst>
                <a:path w="5779" h="14209" extrusionOk="0">
                  <a:moveTo>
                    <a:pt x="340" y="13648"/>
                  </a:moveTo>
                  <a:cubicBezTo>
                    <a:pt x="462" y="13648"/>
                    <a:pt x="561" y="13748"/>
                    <a:pt x="561" y="13869"/>
                  </a:cubicBezTo>
                  <a:cubicBezTo>
                    <a:pt x="561" y="13991"/>
                    <a:pt x="462" y="14090"/>
                    <a:pt x="340" y="14090"/>
                  </a:cubicBezTo>
                  <a:cubicBezTo>
                    <a:pt x="219" y="14090"/>
                    <a:pt x="119" y="13991"/>
                    <a:pt x="119" y="13869"/>
                  </a:cubicBezTo>
                  <a:cubicBezTo>
                    <a:pt x="119" y="13748"/>
                    <a:pt x="219" y="13648"/>
                    <a:pt x="340" y="13648"/>
                  </a:cubicBezTo>
                  <a:close/>
                  <a:moveTo>
                    <a:pt x="5660" y="1"/>
                  </a:moveTo>
                  <a:lnTo>
                    <a:pt x="5660" y="6860"/>
                  </a:lnTo>
                  <a:lnTo>
                    <a:pt x="2388" y="10145"/>
                  </a:lnTo>
                  <a:lnTo>
                    <a:pt x="2372" y="10165"/>
                  </a:lnTo>
                  <a:lnTo>
                    <a:pt x="2372" y="11760"/>
                  </a:lnTo>
                  <a:lnTo>
                    <a:pt x="539" y="13599"/>
                  </a:lnTo>
                  <a:cubicBezTo>
                    <a:pt x="484" y="13557"/>
                    <a:pt x="415" y="13532"/>
                    <a:pt x="340" y="13532"/>
                  </a:cubicBezTo>
                  <a:cubicBezTo>
                    <a:pt x="152" y="13532"/>
                    <a:pt x="1" y="13684"/>
                    <a:pt x="1" y="13869"/>
                  </a:cubicBezTo>
                  <a:cubicBezTo>
                    <a:pt x="1" y="14057"/>
                    <a:pt x="152" y="14209"/>
                    <a:pt x="340" y="14209"/>
                  </a:cubicBezTo>
                  <a:cubicBezTo>
                    <a:pt x="528" y="14209"/>
                    <a:pt x="680" y="14057"/>
                    <a:pt x="680" y="13869"/>
                  </a:cubicBezTo>
                  <a:cubicBezTo>
                    <a:pt x="680" y="13800"/>
                    <a:pt x="658" y="13737"/>
                    <a:pt x="622" y="13684"/>
                  </a:cubicBezTo>
                  <a:lnTo>
                    <a:pt x="2491" y="11807"/>
                  </a:lnTo>
                  <a:lnTo>
                    <a:pt x="2491" y="10212"/>
                  </a:lnTo>
                  <a:lnTo>
                    <a:pt x="5762" y="6927"/>
                  </a:lnTo>
                  <a:lnTo>
                    <a:pt x="5778" y="6910"/>
                  </a:lnTo>
                  <a:lnTo>
                    <a:pt x="5778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6" name="Google Shape;4506;p43"/>
            <p:cNvSpPr/>
            <p:nvPr/>
          </p:nvSpPr>
          <p:spPr>
            <a:xfrm>
              <a:off x="2502475" y="1067125"/>
              <a:ext cx="57925" cy="157100"/>
            </a:xfrm>
            <a:custGeom>
              <a:avLst/>
              <a:gdLst/>
              <a:ahLst/>
              <a:cxnLst/>
              <a:rect l="l" t="t" r="r" b="b"/>
              <a:pathLst>
                <a:path w="2317" h="6284" extrusionOk="0">
                  <a:moveTo>
                    <a:pt x="340" y="5726"/>
                  </a:moveTo>
                  <a:cubicBezTo>
                    <a:pt x="462" y="5726"/>
                    <a:pt x="561" y="5825"/>
                    <a:pt x="561" y="5946"/>
                  </a:cubicBezTo>
                  <a:cubicBezTo>
                    <a:pt x="561" y="6068"/>
                    <a:pt x="462" y="6167"/>
                    <a:pt x="340" y="6167"/>
                  </a:cubicBezTo>
                  <a:cubicBezTo>
                    <a:pt x="219" y="6167"/>
                    <a:pt x="119" y="6068"/>
                    <a:pt x="119" y="5946"/>
                  </a:cubicBezTo>
                  <a:cubicBezTo>
                    <a:pt x="119" y="5825"/>
                    <a:pt x="219" y="5726"/>
                    <a:pt x="340" y="5726"/>
                  </a:cubicBezTo>
                  <a:close/>
                  <a:moveTo>
                    <a:pt x="2231" y="0"/>
                  </a:moveTo>
                  <a:lnTo>
                    <a:pt x="282" y="1960"/>
                  </a:lnTo>
                  <a:lnTo>
                    <a:pt x="282" y="5612"/>
                  </a:lnTo>
                  <a:cubicBezTo>
                    <a:pt x="122" y="5640"/>
                    <a:pt x="1" y="5778"/>
                    <a:pt x="1" y="5946"/>
                  </a:cubicBezTo>
                  <a:cubicBezTo>
                    <a:pt x="1" y="6131"/>
                    <a:pt x="152" y="6283"/>
                    <a:pt x="340" y="6283"/>
                  </a:cubicBezTo>
                  <a:cubicBezTo>
                    <a:pt x="528" y="6283"/>
                    <a:pt x="680" y="6131"/>
                    <a:pt x="680" y="5946"/>
                  </a:cubicBezTo>
                  <a:cubicBezTo>
                    <a:pt x="680" y="5778"/>
                    <a:pt x="558" y="5640"/>
                    <a:pt x="398" y="5612"/>
                  </a:cubicBezTo>
                  <a:lnTo>
                    <a:pt x="398" y="2010"/>
                  </a:lnTo>
                  <a:lnTo>
                    <a:pt x="2317" y="86"/>
                  </a:lnTo>
                  <a:lnTo>
                    <a:pt x="2231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7" name="Google Shape;4507;p43"/>
            <p:cNvSpPr/>
            <p:nvPr/>
          </p:nvSpPr>
          <p:spPr>
            <a:xfrm>
              <a:off x="2899375" y="1256975"/>
              <a:ext cx="19750" cy="19825"/>
            </a:xfrm>
            <a:custGeom>
              <a:avLst/>
              <a:gdLst/>
              <a:ahLst/>
              <a:cxnLst/>
              <a:rect l="l" t="t" r="r" b="b"/>
              <a:pathLst>
                <a:path w="790" h="793" extrusionOk="0">
                  <a:moveTo>
                    <a:pt x="395" y="0"/>
                  </a:moveTo>
                  <a:cubicBezTo>
                    <a:pt x="177" y="0"/>
                    <a:pt x="0" y="177"/>
                    <a:pt x="0" y="398"/>
                  </a:cubicBezTo>
                  <a:cubicBezTo>
                    <a:pt x="0" y="616"/>
                    <a:pt x="177" y="793"/>
                    <a:pt x="395" y="793"/>
                  </a:cubicBezTo>
                  <a:cubicBezTo>
                    <a:pt x="613" y="793"/>
                    <a:pt x="790" y="616"/>
                    <a:pt x="790" y="398"/>
                  </a:cubicBezTo>
                  <a:cubicBezTo>
                    <a:pt x="790" y="177"/>
                    <a:pt x="613" y="0"/>
                    <a:pt x="395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8" name="Google Shape;4508;p43"/>
            <p:cNvSpPr/>
            <p:nvPr/>
          </p:nvSpPr>
          <p:spPr>
            <a:xfrm>
              <a:off x="1476750" y="1456500"/>
              <a:ext cx="651075" cy="725125"/>
            </a:xfrm>
            <a:custGeom>
              <a:avLst/>
              <a:gdLst/>
              <a:ahLst/>
              <a:cxnLst/>
              <a:rect l="l" t="t" r="r" b="b"/>
              <a:pathLst>
                <a:path w="26043" h="29005" extrusionOk="0">
                  <a:moveTo>
                    <a:pt x="25706" y="28444"/>
                  </a:moveTo>
                  <a:cubicBezTo>
                    <a:pt x="25828" y="28444"/>
                    <a:pt x="25927" y="28544"/>
                    <a:pt x="25927" y="28665"/>
                  </a:cubicBezTo>
                  <a:cubicBezTo>
                    <a:pt x="25927" y="28787"/>
                    <a:pt x="25828" y="28886"/>
                    <a:pt x="25706" y="28886"/>
                  </a:cubicBezTo>
                  <a:cubicBezTo>
                    <a:pt x="25582" y="28886"/>
                    <a:pt x="25485" y="28787"/>
                    <a:pt x="25485" y="28665"/>
                  </a:cubicBezTo>
                  <a:cubicBezTo>
                    <a:pt x="25485" y="28544"/>
                    <a:pt x="25585" y="28444"/>
                    <a:pt x="25706" y="28444"/>
                  </a:cubicBezTo>
                  <a:close/>
                  <a:moveTo>
                    <a:pt x="0" y="0"/>
                  </a:moveTo>
                  <a:lnTo>
                    <a:pt x="0" y="119"/>
                  </a:lnTo>
                  <a:lnTo>
                    <a:pt x="3067" y="119"/>
                  </a:lnTo>
                  <a:lnTo>
                    <a:pt x="4403" y="1452"/>
                  </a:lnTo>
                  <a:lnTo>
                    <a:pt x="4403" y="10680"/>
                  </a:lnTo>
                  <a:lnTo>
                    <a:pt x="15614" y="21871"/>
                  </a:lnTo>
                  <a:lnTo>
                    <a:pt x="15630" y="21888"/>
                  </a:lnTo>
                  <a:lnTo>
                    <a:pt x="18832" y="21888"/>
                  </a:lnTo>
                  <a:lnTo>
                    <a:pt x="25427" y="28472"/>
                  </a:lnTo>
                  <a:cubicBezTo>
                    <a:pt x="25391" y="28527"/>
                    <a:pt x="25367" y="28593"/>
                    <a:pt x="25367" y="28665"/>
                  </a:cubicBezTo>
                  <a:cubicBezTo>
                    <a:pt x="25367" y="28853"/>
                    <a:pt x="25518" y="29005"/>
                    <a:pt x="25706" y="29005"/>
                  </a:cubicBezTo>
                  <a:cubicBezTo>
                    <a:pt x="25891" y="29005"/>
                    <a:pt x="26043" y="28853"/>
                    <a:pt x="26043" y="28665"/>
                  </a:cubicBezTo>
                  <a:cubicBezTo>
                    <a:pt x="26043" y="28480"/>
                    <a:pt x="25891" y="28328"/>
                    <a:pt x="25706" y="28328"/>
                  </a:cubicBezTo>
                  <a:cubicBezTo>
                    <a:pt x="25632" y="28328"/>
                    <a:pt x="25565" y="28350"/>
                    <a:pt x="25510" y="28389"/>
                  </a:cubicBezTo>
                  <a:lnTo>
                    <a:pt x="18899" y="21789"/>
                  </a:lnTo>
                  <a:lnTo>
                    <a:pt x="18882" y="21769"/>
                  </a:lnTo>
                  <a:lnTo>
                    <a:pt x="15680" y="21769"/>
                  </a:lnTo>
                  <a:lnTo>
                    <a:pt x="4522" y="10631"/>
                  </a:lnTo>
                  <a:lnTo>
                    <a:pt x="4522" y="1402"/>
                  </a:lnTo>
                  <a:lnTo>
                    <a:pt x="3117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9" name="Google Shape;4509;p43"/>
            <p:cNvSpPr/>
            <p:nvPr/>
          </p:nvSpPr>
          <p:spPr>
            <a:xfrm>
              <a:off x="1470875" y="1142000"/>
              <a:ext cx="756050" cy="1015325"/>
            </a:xfrm>
            <a:custGeom>
              <a:avLst/>
              <a:gdLst/>
              <a:ahLst/>
              <a:cxnLst/>
              <a:rect l="l" t="t" r="r" b="b"/>
              <a:pathLst>
                <a:path w="30242" h="40613" extrusionOk="0">
                  <a:moveTo>
                    <a:pt x="29905" y="39531"/>
                  </a:moveTo>
                  <a:cubicBezTo>
                    <a:pt x="30027" y="39531"/>
                    <a:pt x="30126" y="39630"/>
                    <a:pt x="30126" y="39752"/>
                  </a:cubicBezTo>
                  <a:cubicBezTo>
                    <a:pt x="30126" y="39873"/>
                    <a:pt x="30027" y="39972"/>
                    <a:pt x="29905" y="39972"/>
                  </a:cubicBezTo>
                  <a:cubicBezTo>
                    <a:pt x="29784" y="39972"/>
                    <a:pt x="29684" y="39873"/>
                    <a:pt x="29684" y="39752"/>
                  </a:cubicBezTo>
                  <a:cubicBezTo>
                    <a:pt x="29684" y="39630"/>
                    <a:pt x="29784" y="39531"/>
                    <a:pt x="29905" y="39531"/>
                  </a:cubicBezTo>
                  <a:close/>
                  <a:moveTo>
                    <a:pt x="84" y="0"/>
                  </a:moveTo>
                  <a:lnTo>
                    <a:pt x="1" y="83"/>
                  </a:lnTo>
                  <a:lnTo>
                    <a:pt x="6507" y="6579"/>
                  </a:lnTo>
                  <a:lnTo>
                    <a:pt x="6507" y="22670"/>
                  </a:lnTo>
                  <a:lnTo>
                    <a:pt x="16442" y="32588"/>
                  </a:lnTo>
                  <a:lnTo>
                    <a:pt x="16459" y="32605"/>
                  </a:lnTo>
                  <a:lnTo>
                    <a:pt x="19661" y="32605"/>
                  </a:lnTo>
                  <a:lnTo>
                    <a:pt x="25944" y="38877"/>
                  </a:lnTo>
                  <a:lnTo>
                    <a:pt x="27666" y="40596"/>
                  </a:lnTo>
                  <a:lnTo>
                    <a:pt x="27683" y="40613"/>
                  </a:lnTo>
                  <a:lnTo>
                    <a:pt x="29130" y="40613"/>
                  </a:lnTo>
                  <a:lnTo>
                    <a:pt x="29712" y="40028"/>
                  </a:lnTo>
                  <a:cubicBezTo>
                    <a:pt x="29767" y="40066"/>
                    <a:pt x="29833" y="40091"/>
                    <a:pt x="29905" y="40091"/>
                  </a:cubicBezTo>
                  <a:cubicBezTo>
                    <a:pt x="30090" y="40091"/>
                    <a:pt x="30242" y="39939"/>
                    <a:pt x="30242" y="39752"/>
                  </a:cubicBezTo>
                  <a:cubicBezTo>
                    <a:pt x="30242" y="39567"/>
                    <a:pt x="30090" y="39415"/>
                    <a:pt x="29905" y="39415"/>
                  </a:cubicBezTo>
                  <a:cubicBezTo>
                    <a:pt x="29717" y="39415"/>
                    <a:pt x="29566" y="39567"/>
                    <a:pt x="29566" y="39752"/>
                  </a:cubicBezTo>
                  <a:cubicBezTo>
                    <a:pt x="29566" y="39823"/>
                    <a:pt x="29588" y="39892"/>
                    <a:pt x="29629" y="39948"/>
                  </a:cubicBezTo>
                  <a:lnTo>
                    <a:pt x="29083" y="40494"/>
                  </a:lnTo>
                  <a:lnTo>
                    <a:pt x="27730" y="40494"/>
                  </a:lnTo>
                  <a:lnTo>
                    <a:pt x="19727" y="32505"/>
                  </a:lnTo>
                  <a:lnTo>
                    <a:pt x="19711" y="32489"/>
                  </a:lnTo>
                  <a:lnTo>
                    <a:pt x="16509" y="32489"/>
                  </a:lnTo>
                  <a:lnTo>
                    <a:pt x="6626" y="22623"/>
                  </a:lnTo>
                  <a:lnTo>
                    <a:pt x="6626" y="6532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0" name="Google Shape;4510;p43"/>
            <p:cNvSpPr/>
            <p:nvPr/>
          </p:nvSpPr>
          <p:spPr>
            <a:xfrm>
              <a:off x="1447475" y="1149325"/>
              <a:ext cx="695750" cy="1016900"/>
            </a:xfrm>
            <a:custGeom>
              <a:avLst/>
              <a:gdLst/>
              <a:ahLst/>
              <a:cxnLst/>
              <a:rect l="l" t="t" r="r" b="b"/>
              <a:pathLst>
                <a:path w="27830" h="40676" extrusionOk="0">
                  <a:moveTo>
                    <a:pt x="27490" y="40116"/>
                  </a:moveTo>
                  <a:cubicBezTo>
                    <a:pt x="27611" y="40116"/>
                    <a:pt x="27711" y="40215"/>
                    <a:pt x="27711" y="40336"/>
                  </a:cubicBezTo>
                  <a:cubicBezTo>
                    <a:pt x="27711" y="40458"/>
                    <a:pt x="27611" y="40557"/>
                    <a:pt x="27490" y="40557"/>
                  </a:cubicBezTo>
                  <a:cubicBezTo>
                    <a:pt x="27368" y="40557"/>
                    <a:pt x="27269" y="40458"/>
                    <a:pt x="27269" y="40336"/>
                  </a:cubicBezTo>
                  <a:cubicBezTo>
                    <a:pt x="27269" y="40215"/>
                    <a:pt x="27368" y="40116"/>
                    <a:pt x="27490" y="40116"/>
                  </a:cubicBezTo>
                  <a:close/>
                  <a:moveTo>
                    <a:pt x="84" y="0"/>
                  </a:moveTo>
                  <a:lnTo>
                    <a:pt x="1" y="86"/>
                  </a:lnTo>
                  <a:lnTo>
                    <a:pt x="6510" y="6581"/>
                  </a:lnTo>
                  <a:lnTo>
                    <a:pt x="6510" y="22672"/>
                  </a:lnTo>
                  <a:lnTo>
                    <a:pt x="17080" y="33225"/>
                  </a:lnTo>
                  <a:lnTo>
                    <a:pt x="17099" y="33242"/>
                  </a:lnTo>
                  <a:lnTo>
                    <a:pt x="20302" y="33242"/>
                  </a:lnTo>
                  <a:lnTo>
                    <a:pt x="27214" y="40143"/>
                  </a:lnTo>
                  <a:cubicBezTo>
                    <a:pt x="27175" y="40198"/>
                    <a:pt x="27150" y="40265"/>
                    <a:pt x="27150" y="40336"/>
                  </a:cubicBezTo>
                  <a:cubicBezTo>
                    <a:pt x="27150" y="40524"/>
                    <a:pt x="27305" y="40676"/>
                    <a:pt x="27490" y="40676"/>
                  </a:cubicBezTo>
                  <a:cubicBezTo>
                    <a:pt x="27678" y="40676"/>
                    <a:pt x="27830" y="40524"/>
                    <a:pt x="27830" y="40336"/>
                  </a:cubicBezTo>
                  <a:cubicBezTo>
                    <a:pt x="27830" y="40152"/>
                    <a:pt x="27678" y="40000"/>
                    <a:pt x="27490" y="40000"/>
                  </a:cubicBezTo>
                  <a:cubicBezTo>
                    <a:pt x="27418" y="40000"/>
                    <a:pt x="27352" y="40022"/>
                    <a:pt x="27297" y="40060"/>
                  </a:cubicBezTo>
                  <a:lnTo>
                    <a:pt x="20368" y="33143"/>
                  </a:lnTo>
                  <a:lnTo>
                    <a:pt x="20349" y="33126"/>
                  </a:lnTo>
                  <a:lnTo>
                    <a:pt x="17146" y="33126"/>
                  </a:lnTo>
                  <a:lnTo>
                    <a:pt x="6626" y="22625"/>
                  </a:lnTo>
                  <a:lnTo>
                    <a:pt x="6626" y="6531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1" name="Google Shape;4511;p43"/>
            <p:cNvSpPr/>
            <p:nvPr/>
          </p:nvSpPr>
          <p:spPr>
            <a:xfrm>
              <a:off x="2232575" y="2325850"/>
              <a:ext cx="16925" cy="16925"/>
            </a:xfrm>
            <a:custGeom>
              <a:avLst/>
              <a:gdLst/>
              <a:ahLst/>
              <a:cxnLst/>
              <a:rect l="l" t="t" r="r" b="b"/>
              <a:pathLst>
                <a:path w="677" h="677" extrusionOk="0">
                  <a:moveTo>
                    <a:pt x="340" y="119"/>
                  </a:moveTo>
                  <a:cubicBezTo>
                    <a:pt x="461" y="119"/>
                    <a:pt x="561" y="218"/>
                    <a:pt x="561" y="340"/>
                  </a:cubicBezTo>
                  <a:cubicBezTo>
                    <a:pt x="561" y="461"/>
                    <a:pt x="461" y="560"/>
                    <a:pt x="340" y="560"/>
                  </a:cubicBezTo>
                  <a:cubicBezTo>
                    <a:pt x="218" y="560"/>
                    <a:pt x="119" y="461"/>
                    <a:pt x="119" y="340"/>
                  </a:cubicBezTo>
                  <a:cubicBezTo>
                    <a:pt x="119" y="218"/>
                    <a:pt x="218" y="119"/>
                    <a:pt x="340" y="119"/>
                  </a:cubicBezTo>
                  <a:close/>
                  <a:moveTo>
                    <a:pt x="340" y="0"/>
                  </a:moveTo>
                  <a:cubicBezTo>
                    <a:pt x="152" y="0"/>
                    <a:pt x="0" y="152"/>
                    <a:pt x="0" y="340"/>
                  </a:cubicBezTo>
                  <a:cubicBezTo>
                    <a:pt x="0" y="525"/>
                    <a:pt x="152" y="676"/>
                    <a:pt x="340" y="676"/>
                  </a:cubicBezTo>
                  <a:cubicBezTo>
                    <a:pt x="525" y="676"/>
                    <a:pt x="677" y="525"/>
                    <a:pt x="677" y="340"/>
                  </a:cubicBezTo>
                  <a:cubicBezTo>
                    <a:pt x="677" y="152"/>
                    <a:pt x="525" y="0"/>
                    <a:pt x="340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2" name="Google Shape;4512;p43"/>
            <p:cNvSpPr/>
            <p:nvPr/>
          </p:nvSpPr>
          <p:spPr>
            <a:xfrm>
              <a:off x="2232575" y="2295325"/>
              <a:ext cx="16925" cy="16950"/>
            </a:xfrm>
            <a:custGeom>
              <a:avLst/>
              <a:gdLst/>
              <a:ahLst/>
              <a:cxnLst/>
              <a:rect l="l" t="t" r="r" b="b"/>
              <a:pathLst>
                <a:path w="677" h="678" extrusionOk="0">
                  <a:moveTo>
                    <a:pt x="340" y="120"/>
                  </a:moveTo>
                  <a:cubicBezTo>
                    <a:pt x="461" y="120"/>
                    <a:pt x="561" y="219"/>
                    <a:pt x="561" y="340"/>
                  </a:cubicBezTo>
                  <a:cubicBezTo>
                    <a:pt x="561" y="462"/>
                    <a:pt x="461" y="561"/>
                    <a:pt x="340" y="561"/>
                  </a:cubicBezTo>
                  <a:cubicBezTo>
                    <a:pt x="218" y="561"/>
                    <a:pt x="119" y="462"/>
                    <a:pt x="119" y="340"/>
                  </a:cubicBezTo>
                  <a:cubicBezTo>
                    <a:pt x="119" y="219"/>
                    <a:pt x="218" y="120"/>
                    <a:pt x="340" y="120"/>
                  </a:cubicBezTo>
                  <a:close/>
                  <a:moveTo>
                    <a:pt x="340" y="1"/>
                  </a:moveTo>
                  <a:cubicBezTo>
                    <a:pt x="152" y="1"/>
                    <a:pt x="0" y="153"/>
                    <a:pt x="0" y="340"/>
                  </a:cubicBezTo>
                  <a:cubicBezTo>
                    <a:pt x="0" y="525"/>
                    <a:pt x="152" y="677"/>
                    <a:pt x="340" y="677"/>
                  </a:cubicBezTo>
                  <a:cubicBezTo>
                    <a:pt x="525" y="677"/>
                    <a:pt x="677" y="525"/>
                    <a:pt x="677" y="340"/>
                  </a:cubicBezTo>
                  <a:cubicBezTo>
                    <a:pt x="677" y="153"/>
                    <a:pt x="525" y="1"/>
                    <a:pt x="340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3" name="Google Shape;4513;p43"/>
            <p:cNvSpPr/>
            <p:nvPr/>
          </p:nvSpPr>
          <p:spPr>
            <a:xfrm>
              <a:off x="1483025" y="1723150"/>
              <a:ext cx="275175" cy="230725"/>
            </a:xfrm>
            <a:custGeom>
              <a:avLst/>
              <a:gdLst/>
              <a:ahLst/>
              <a:cxnLst/>
              <a:rect l="l" t="t" r="r" b="b"/>
              <a:pathLst>
                <a:path w="11007" h="9229" extrusionOk="0">
                  <a:moveTo>
                    <a:pt x="83" y="1"/>
                  </a:moveTo>
                  <a:lnTo>
                    <a:pt x="1" y="83"/>
                  </a:lnTo>
                  <a:lnTo>
                    <a:pt x="2223" y="2303"/>
                  </a:lnTo>
                  <a:lnTo>
                    <a:pt x="2239" y="2319"/>
                  </a:lnTo>
                  <a:lnTo>
                    <a:pt x="4003" y="2319"/>
                  </a:lnTo>
                  <a:lnTo>
                    <a:pt x="10924" y="9229"/>
                  </a:lnTo>
                  <a:lnTo>
                    <a:pt x="11007" y="9146"/>
                  </a:lnTo>
                  <a:lnTo>
                    <a:pt x="4070" y="2220"/>
                  </a:lnTo>
                  <a:lnTo>
                    <a:pt x="4050" y="2201"/>
                  </a:lnTo>
                  <a:lnTo>
                    <a:pt x="2289" y="2201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4" name="Google Shape;4514;p43"/>
            <p:cNvSpPr/>
            <p:nvPr/>
          </p:nvSpPr>
          <p:spPr>
            <a:xfrm>
              <a:off x="2147125" y="961250"/>
              <a:ext cx="142825" cy="1564550"/>
            </a:xfrm>
            <a:custGeom>
              <a:avLst/>
              <a:gdLst/>
              <a:ahLst/>
              <a:cxnLst/>
              <a:rect l="l" t="t" r="r" b="b"/>
              <a:pathLst>
                <a:path w="5713" h="62582" extrusionOk="0">
                  <a:moveTo>
                    <a:pt x="1618" y="1"/>
                  </a:moveTo>
                  <a:lnTo>
                    <a:pt x="1618" y="12892"/>
                  </a:lnTo>
                  <a:lnTo>
                    <a:pt x="1" y="14521"/>
                  </a:lnTo>
                  <a:lnTo>
                    <a:pt x="1" y="20105"/>
                  </a:lnTo>
                  <a:lnTo>
                    <a:pt x="2974" y="23056"/>
                  </a:lnTo>
                  <a:lnTo>
                    <a:pt x="2974" y="28299"/>
                  </a:lnTo>
                  <a:lnTo>
                    <a:pt x="5083" y="30388"/>
                  </a:lnTo>
                  <a:lnTo>
                    <a:pt x="5083" y="61869"/>
                  </a:lnTo>
                  <a:cubicBezTo>
                    <a:pt x="4986" y="61941"/>
                    <a:pt x="4923" y="62054"/>
                    <a:pt x="4923" y="62184"/>
                  </a:cubicBezTo>
                  <a:cubicBezTo>
                    <a:pt x="4923" y="62402"/>
                    <a:pt x="5099" y="62581"/>
                    <a:pt x="5318" y="62581"/>
                  </a:cubicBezTo>
                  <a:cubicBezTo>
                    <a:pt x="5536" y="62581"/>
                    <a:pt x="5712" y="62402"/>
                    <a:pt x="5712" y="62184"/>
                  </a:cubicBezTo>
                  <a:cubicBezTo>
                    <a:pt x="5712" y="62054"/>
                    <a:pt x="5649" y="61941"/>
                    <a:pt x="5552" y="61869"/>
                  </a:cubicBezTo>
                  <a:lnTo>
                    <a:pt x="5552" y="30192"/>
                  </a:lnTo>
                  <a:lnTo>
                    <a:pt x="3446" y="28100"/>
                  </a:lnTo>
                  <a:lnTo>
                    <a:pt x="3446" y="22860"/>
                  </a:lnTo>
                  <a:lnTo>
                    <a:pt x="473" y="19909"/>
                  </a:lnTo>
                  <a:lnTo>
                    <a:pt x="473" y="14714"/>
                  </a:lnTo>
                  <a:lnTo>
                    <a:pt x="2088" y="13086"/>
                  </a:lnTo>
                  <a:lnTo>
                    <a:pt x="2088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5" name="Google Shape;4515;p43"/>
            <p:cNvSpPr/>
            <p:nvPr/>
          </p:nvSpPr>
          <p:spPr>
            <a:xfrm>
              <a:off x="2231200" y="2262975"/>
              <a:ext cx="19750" cy="19750"/>
            </a:xfrm>
            <a:custGeom>
              <a:avLst/>
              <a:gdLst/>
              <a:ahLst/>
              <a:cxnLst/>
              <a:rect l="l" t="t" r="r" b="b"/>
              <a:pathLst>
                <a:path w="790" h="790" extrusionOk="0">
                  <a:moveTo>
                    <a:pt x="395" y="0"/>
                  </a:moveTo>
                  <a:cubicBezTo>
                    <a:pt x="177" y="0"/>
                    <a:pt x="0" y="177"/>
                    <a:pt x="0" y="395"/>
                  </a:cubicBezTo>
                  <a:cubicBezTo>
                    <a:pt x="0" y="613"/>
                    <a:pt x="177" y="790"/>
                    <a:pt x="395" y="790"/>
                  </a:cubicBezTo>
                  <a:cubicBezTo>
                    <a:pt x="613" y="790"/>
                    <a:pt x="790" y="613"/>
                    <a:pt x="790" y="395"/>
                  </a:cubicBezTo>
                  <a:cubicBezTo>
                    <a:pt x="790" y="177"/>
                    <a:pt x="613" y="0"/>
                    <a:pt x="395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6" name="Google Shape;4516;p43"/>
            <p:cNvSpPr/>
            <p:nvPr/>
          </p:nvSpPr>
          <p:spPr>
            <a:xfrm>
              <a:off x="1477850" y="1868700"/>
              <a:ext cx="368000" cy="307950"/>
            </a:xfrm>
            <a:custGeom>
              <a:avLst/>
              <a:gdLst/>
              <a:ahLst/>
              <a:cxnLst/>
              <a:rect l="l" t="t" r="r" b="b"/>
              <a:pathLst>
                <a:path w="14720" h="12318" extrusionOk="0">
                  <a:moveTo>
                    <a:pt x="14383" y="11760"/>
                  </a:moveTo>
                  <a:cubicBezTo>
                    <a:pt x="14504" y="11760"/>
                    <a:pt x="14601" y="11857"/>
                    <a:pt x="14601" y="11981"/>
                  </a:cubicBezTo>
                  <a:cubicBezTo>
                    <a:pt x="14601" y="12103"/>
                    <a:pt x="14504" y="12199"/>
                    <a:pt x="14383" y="12199"/>
                  </a:cubicBezTo>
                  <a:cubicBezTo>
                    <a:pt x="14259" y="12199"/>
                    <a:pt x="14162" y="12103"/>
                    <a:pt x="14162" y="11981"/>
                  </a:cubicBezTo>
                  <a:cubicBezTo>
                    <a:pt x="14162" y="11860"/>
                    <a:pt x="14261" y="11760"/>
                    <a:pt x="14383" y="11760"/>
                  </a:cubicBezTo>
                  <a:close/>
                  <a:moveTo>
                    <a:pt x="83" y="1"/>
                  </a:moveTo>
                  <a:lnTo>
                    <a:pt x="1" y="83"/>
                  </a:lnTo>
                  <a:lnTo>
                    <a:pt x="5607" y="5682"/>
                  </a:lnTo>
                  <a:lnTo>
                    <a:pt x="5607" y="6725"/>
                  </a:lnTo>
                  <a:lnTo>
                    <a:pt x="6397" y="7512"/>
                  </a:lnTo>
                  <a:lnTo>
                    <a:pt x="9820" y="7512"/>
                  </a:lnTo>
                  <a:lnTo>
                    <a:pt x="14104" y="11788"/>
                  </a:lnTo>
                  <a:cubicBezTo>
                    <a:pt x="14065" y="11840"/>
                    <a:pt x="14043" y="11909"/>
                    <a:pt x="14043" y="11981"/>
                  </a:cubicBezTo>
                  <a:cubicBezTo>
                    <a:pt x="14043" y="12166"/>
                    <a:pt x="14195" y="12318"/>
                    <a:pt x="14383" y="12318"/>
                  </a:cubicBezTo>
                  <a:cubicBezTo>
                    <a:pt x="14568" y="12318"/>
                    <a:pt x="14720" y="12166"/>
                    <a:pt x="14720" y="11981"/>
                  </a:cubicBezTo>
                  <a:cubicBezTo>
                    <a:pt x="14720" y="11793"/>
                    <a:pt x="14568" y="11642"/>
                    <a:pt x="14383" y="11642"/>
                  </a:cubicBezTo>
                  <a:cubicBezTo>
                    <a:pt x="14308" y="11642"/>
                    <a:pt x="14242" y="11664"/>
                    <a:pt x="14187" y="11702"/>
                  </a:cubicBezTo>
                  <a:lnTo>
                    <a:pt x="9886" y="7410"/>
                  </a:lnTo>
                  <a:lnTo>
                    <a:pt x="9869" y="7393"/>
                  </a:lnTo>
                  <a:lnTo>
                    <a:pt x="6444" y="7393"/>
                  </a:lnTo>
                  <a:lnTo>
                    <a:pt x="5726" y="6675"/>
                  </a:lnTo>
                  <a:lnTo>
                    <a:pt x="5726" y="5632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7" name="Google Shape;4517;p43"/>
            <p:cNvSpPr/>
            <p:nvPr/>
          </p:nvSpPr>
          <p:spPr>
            <a:xfrm>
              <a:off x="1729550" y="2124325"/>
              <a:ext cx="19750" cy="19825"/>
            </a:xfrm>
            <a:custGeom>
              <a:avLst/>
              <a:gdLst/>
              <a:ahLst/>
              <a:cxnLst/>
              <a:rect l="l" t="t" r="r" b="b"/>
              <a:pathLst>
                <a:path w="790" h="793" extrusionOk="0">
                  <a:moveTo>
                    <a:pt x="395" y="0"/>
                  </a:moveTo>
                  <a:cubicBezTo>
                    <a:pt x="177" y="0"/>
                    <a:pt x="0" y="180"/>
                    <a:pt x="0" y="398"/>
                  </a:cubicBezTo>
                  <a:cubicBezTo>
                    <a:pt x="0" y="616"/>
                    <a:pt x="177" y="793"/>
                    <a:pt x="395" y="793"/>
                  </a:cubicBezTo>
                  <a:cubicBezTo>
                    <a:pt x="613" y="793"/>
                    <a:pt x="790" y="616"/>
                    <a:pt x="790" y="398"/>
                  </a:cubicBezTo>
                  <a:cubicBezTo>
                    <a:pt x="790" y="180"/>
                    <a:pt x="613" y="0"/>
                    <a:pt x="395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8" name="Google Shape;4518;p43"/>
            <p:cNvSpPr/>
            <p:nvPr/>
          </p:nvSpPr>
          <p:spPr>
            <a:xfrm>
              <a:off x="1754325" y="2149225"/>
              <a:ext cx="16925" cy="16950"/>
            </a:xfrm>
            <a:custGeom>
              <a:avLst/>
              <a:gdLst/>
              <a:ahLst/>
              <a:cxnLst/>
              <a:rect l="l" t="t" r="r" b="b"/>
              <a:pathLst>
                <a:path w="677" h="678" extrusionOk="0">
                  <a:moveTo>
                    <a:pt x="340" y="120"/>
                  </a:moveTo>
                  <a:cubicBezTo>
                    <a:pt x="461" y="120"/>
                    <a:pt x="558" y="216"/>
                    <a:pt x="558" y="340"/>
                  </a:cubicBezTo>
                  <a:cubicBezTo>
                    <a:pt x="560" y="462"/>
                    <a:pt x="461" y="559"/>
                    <a:pt x="340" y="559"/>
                  </a:cubicBezTo>
                  <a:cubicBezTo>
                    <a:pt x="218" y="559"/>
                    <a:pt x="119" y="462"/>
                    <a:pt x="119" y="340"/>
                  </a:cubicBezTo>
                  <a:cubicBezTo>
                    <a:pt x="119" y="219"/>
                    <a:pt x="218" y="120"/>
                    <a:pt x="340" y="120"/>
                  </a:cubicBezTo>
                  <a:close/>
                  <a:moveTo>
                    <a:pt x="340" y="1"/>
                  </a:moveTo>
                  <a:cubicBezTo>
                    <a:pt x="152" y="1"/>
                    <a:pt x="0" y="153"/>
                    <a:pt x="0" y="338"/>
                  </a:cubicBezTo>
                  <a:cubicBezTo>
                    <a:pt x="0" y="525"/>
                    <a:pt x="152" y="677"/>
                    <a:pt x="340" y="677"/>
                  </a:cubicBezTo>
                  <a:cubicBezTo>
                    <a:pt x="525" y="677"/>
                    <a:pt x="676" y="525"/>
                    <a:pt x="676" y="338"/>
                  </a:cubicBezTo>
                  <a:cubicBezTo>
                    <a:pt x="676" y="153"/>
                    <a:pt x="525" y="1"/>
                    <a:pt x="340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9" name="Google Shape;4519;p43"/>
            <p:cNvSpPr/>
            <p:nvPr/>
          </p:nvSpPr>
          <p:spPr>
            <a:xfrm>
              <a:off x="1467700" y="1889200"/>
              <a:ext cx="136950" cy="182975"/>
            </a:xfrm>
            <a:custGeom>
              <a:avLst/>
              <a:gdLst/>
              <a:ahLst/>
              <a:cxnLst/>
              <a:rect l="l" t="t" r="r" b="b"/>
              <a:pathLst>
                <a:path w="5478" h="7319" extrusionOk="0">
                  <a:moveTo>
                    <a:pt x="5138" y="6761"/>
                  </a:moveTo>
                  <a:cubicBezTo>
                    <a:pt x="5260" y="6761"/>
                    <a:pt x="5359" y="6860"/>
                    <a:pt x="5359" y="6982"/>
                  </a:cubicBezTo>
                  <a:cubicBezTo>
                    <a:pt x="5359" y="7103"/>
                    <a:pt x="5260" y="7203"/>
                    <a:pt x="5138" y="7203"/>
                  </a:cubicBezTo>
                  <a:cubicBezTo>
                    <a:pt x="5017" y="7203"/>
                    <a:pt x="4917" y="7103"/>
                    <a:pt x="4917" y="6982"/>
                  </a:cubicBezTo>
                  <a:cubicBezTo>
                    <a:pt x="4917" y="6860"/>
                    <a:pt x="5017" y="6761"/>
                    <a:pt x="5138" y="6761"/>
                  </a:cubicBezTo>
                  <a:close/>
                  <a:moveTo>
                    <a:pt x="84" y="0"/>
                  </a:moveTo>
                  <a:lnTo>
                    <a:pt x="1" y="83"/>
                  </a:lnTo>
                  <a:lnTo>
                    <a:pt x="5080" y="5157"/>
                  </a:lnTo>
                  <a:lnTo>
                    <a:pt x="5080" y="6648"/>
                  </a:lnTo>
                  <a:cubicBezTo>
                    <a:pt x="4923" y="6675"/>
                    <a:pt x="4801" y="6813"/>
                    <a:pt x="4801" y="6982"/>
                  </a:cubicBezTo>
                  <a:cubicBezTo>
                    <a:pt x="4801" y="7167"/>
                    <a:pt x="4953" y="7318"/>
                    <a:pt x="5138" y="7318"/>
                  </a:cubicBezTo>
                  <a:cubicBezTo>
                    <a:pt x="5326" y="7318"/>
                    <a:pt x="5478" y="7167"/>
                    <a:pt x="5478" y="6982"/>
                  </a:cubicBezTo>
                  <a:cubicBezTo>
                    <a:pt x="5478" y="6813"/>
                    <a:pt x="5356" y="6675"/>
                    <a:pt x="5199" y="6648"/>
                  </a:cubicBezTo>
                  <a:lnTo>
                    <a:pt x="5199" y="5107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0" name="Google Shape;4520;p43"/>
            <p:cNvSpPr/>
            <p:nvPr/>
          </p:nvSpPr>
          <p:spPr>
            <a:xfrm>
              <a:off x="2292900" y="1611075"/>
              <a:ext cx="17000" cy="16925"/>
            </a:xfrm>
            <a:custGeom>
              <a:avLst/>
              <a:gdLst/>
              <a:ahLst/>
              <a:cxnLst/>
              <a:rect l="l" t="t" r="r" b="b"/>
              <a:pathLst>
                <a:path w="680" h="677" extrusionOk="0">
                  <a:moveTo>
                    <a:pt x="340" y="119"/>
                  </a:moveTo>
                  <a:cubicBezTo>
                    <a:pt x="461" y="119"/>
                    <a:pt x="560" y="219"/>
                    <a:pt x="560" y="340"/>
                  </a:cubicBezTo>
                  <a:cubicBezTo>
                    <a:pt x="560" y="462"/>
                    <a:pt x="461" y="561"/>
                    <a:pt x="340" y="561"/>
                  </a:cubicBezTo>
                  <a:cubicBezTo>
                    <a:pt x="218" y="561"/>
                    <a:pt x="119" y="462"/>
                    <a:pt x="119" y="340"/>
                  </a:cubicBezTo>
                  <a:cubicBezTo>
                    <a:pt x="119" y="219"/>
                    <a:pt x="218" y="119"/>
                    <a:pt x="340" y="119"/>
                  </a:cubicBezTo>
                  <a:close/>
                  <a:moveTo>
                    <a:pt x="340" y="1"/>
                  </a:moveTo>
                  <a:cubicBezTo>
                    <a:pt x="152" y="1"/>
                    <a:pt x="0" y="152"/>
                    <a:pt x="0" y="340"/>
                  </a:cubicBezTo>
                  <a:cubicBezTo>
                    <a:pt x="0" y="525"/>
                    <a:pt x="152" y="677"/>
                    <a:pt x="340" y="677"/>
                  </a:cubicBezTo>
                  <a:cubicBezTo>
                    <a:pt x="527" y="677"/>
                    <a:pt x="679" y="525"/>
                    <a:pt x="679" y="340"/>
                  </a:cubicBezTo>
                  <a:cubicBezTo>
                    <a:pt x="679" y="152"/>
                    <a:pt x="527" y="1"/>
                    <a:pt x="340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1" name="Google Shape;4521;p43"/>
            <p:cNvSpPr/>
            <p:nvPr/>
          </p:nvSpPr>
          <p:spPr>
            <a:xfrm>
              <a:off x="1478875" y="1479550"/>
              <a:ext cx="477800" cy="641750"/>
            </a:xfrm>
            <a:custGeom>
              <a:avLst/>
              <a:gdLst/>
              <a:ahLst/>
              <a:cxnLst/>
              <a:rect l="l" t="t" r="r" b="b"/>
              <a:pathLst>
                <a:path w="19112" h="25670" extrusionOk="0">
                  <a:moveTo>
                    <a:pt x="18775" y="25112"/>
                  </a:moveTo>
                  <a:cubicBezTo>
                    <a:pt x="18897" y="25112"/>
                    <a:pt x="18996" y="25212"/>
                    <a:pt x="18996" y="25333"/>
                  </a:cubicBezTo>
                  <a:cubicBezTo>
                    <a:pt x="18996" y="25455"/>
                    <a:pt x="18897" y="25554"/>
                    <a:pt x="18775" y="25554"/>
                  </a:cubicBezTo>
                  <a:cubicBezTo>
                    <a:pt x="18654" y="25554"/>
                    <a:pt x="18554" y="25455"/>
                    <a:pt x="18554" y="25333"/>
                  </a:cubicBezTo>
                  <a:cubicBezTo>
                    <a:pt x="18554" y="25212"/>
                    <a:pt x="18654" y="25112"/>
                    <a:pt x="18775" y="25112"/>
                  </a:cubicBezTo>
                  <a:close/>
                  <a:moveTo>
                    <a:pt x="1" y="0"/>
                  </a:moveTo>
                  <a:lnTo>
                    <a:pt x="1" y="119"/>
                  </a:lnTo>
                  <a:lnTo>
                    <a:pt x="2690" y="119"/>
                  </a:lnTo>
                  <a:lnTo>
                    <a:pt x="3385" y="823"/>
                  </a:lnTo>
                  <a:lnTo>
                    <a:pt x="3385" y="10051"/>
                  </a:lnTo>
                  <a:lnTo>
                    <a:pt x="18496" y="25140"/>
                  </a:lnTo>
                  <a:cubicBezTo>
                    <a:pt x="18460" y="25195"/>
                    <a:pt x="18436" y="25261"/>
                    <a:pt x="18436" y="25333"/>
                  </a:cubicBezTo>
                  <a:cubicBezTo>
                    <a:pt x="18436" y="25518"/>
                    <a:pt x="18587" y="25670"/>
                    <a:pt x="18775" y="25670"/>
                  </a:cubicBezTo>
                  <a:cubicBezTo>
                    <a:pt x="18960" y="25670"/>
                    <a:pt x="19112" y="25518"/>
                    <a:pt x="19112" y="25333"/>
                  </a:cubicBezTo>
                  <a:cubicBezTo>
                    <a:pt x="19112" y="25145"/>
                    <a:pt x="18960" y="24994"/>
                    <a:pt x="18775" y="24994"/>
                  </a:cubicBezTo>
                  <a:cubicBezTo>
                    <a:pt x="18703" y="24994"/>
                    <a:pt x="18637" y="25018"/>
                    <a:pt x="18582" y="25057"/>
                  </a:cubicBezTo>
                  <a:lnTo>
                    <a:pt x="3501" y="10004"/>
                  </a:lnTo>
                  <a:lnTo>
                    <a:pt x="3501" y="773"/>
                  </a:lnTo>
                  <a:lnTo>
                    <a:pt x="2739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2" name="Google Shape;4522;p43"/>
            <p:cNvSpPr/>
            <p:nvPr/>
          </p:nvSpPr>
          <p:spPr>
            <a:xfrm>
              <a:off x="1467775" y="1794925"/>
              <a:ext cx="496025" cy="426050"/>
            </a:xfrm>
            <a:custGeom>
              <a:avLst/>
              <a:gdLst/>
              <a:ahLst/>
              <a:cxnLst/>
              <a:rect l="l" t="t" r="r" b="b"/>
              <a:pathLst>
                <a:path w="19841" h="17042" extrusionOk="0">
                  <a:moveTo>
                    <a:pt x="332" y="1"/>
                  </a:moveTo>
                  <a:lnTo>
                    <a:pt x="1" y="335"/>
                  </a:lnTo>
                  <a:lnTo>
                    <a:pt x="8691" y="8961"/>
                  </a:lnTo>
                  <a:lnTo>
                    <a:pt x="11368" y="8961"/>
                  </a:lnTo>
                  <a:lnTo>
                    <a:pt x="19053" y="16591"/>
                  </a:lnTo>
                  <a:cubicBezTo>
                    <a:pt x="19051" y="16608"/>
                    <a:pt x="19048" y="16627"/>
                    <a:pt x="19048" y="16644"/>
                  </a:cubicBezTo>
                  <a:cubicBezTo>
                    <a:pt x="19048" y="16864"/>
                    <a:pt x="19225" y="17041"/>
                    <a:pt x="19443" y="17041"/>
                  </a:cubicBezTo>
                  <a:cubicBezTo>
                    <a:pt x="19661" y="17041"/>
                    <a:pt x="19840" y="16864"/>
                    <a:pt x="19840" y="16644"/>
                  </a:cubicBezTo>
                  <a:cubicBezTo>
                    <a:pt x="19837" y="16425"/>
                    <a:pt x="19661" y="16249"/>
                    <a:pt x="19443" y="16249"/>
                  </a:cubicBezTo>
                  <a:cubicBezTo>
                    <a:pt x="19423" y="16249"/>
                    <a:pt x="19404" y="16252"/>
                    <a:pt x="19385" y="16254"/>
                  </a:cubicBezTo>
                  <a:lnTo>
                    <a:pt x="11561" y="8489"/>
                  </a:lnTo>
                  <a:lnTo>
                    <a:pt x="8884" y="8489"/>
                  </a:lnTo>
                  <a:lnTo>
                    <a:pt x="332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3" name="Google Shape;4523;p43"/>
            <p:cNvSpPr/>
            <p:nvPr/>
          </p:nvSpPr>
          <p:spPr>
            <a:xfrm>
              <a:off x="1707600" y="2102300"/>
              <a:ext cx="16925" cy="16950"/>
            </a:xfrm>
            <a:custGeom>
              <a:avLst/>
              <a:gdLst/>
              <a:ahLst/>
              <a:cxnLst/>
              <a:rect l="l" t="t" r="r" b="b"/>
              <a:pathLst>
                <a:path w="677" h="678" extrusionOk="0">
                  <a:moveTo>
                    <a:pt x="337" y="117"/>
                  </a:moveTo>
                  <a:cubicBezTo>
                    <a:pt x="461" y="117"/>
                    <a:pt x="558" y="216"/>
                    <a:pt x="558" y="338"/>
                  </a:cubicBezTo>
                  <a:cubicBezTo>
                    <a:pt x="558" y="459"/>
                    <a:pt x="461" y="558"/>
                    <a:pt x="337" y="558"/>
                  </a:cubicBezTo>
                  <a:cubicBezTo>
                    <a:pt x="216" y="558"/>
                    <a:pt x="119" y="459"/>
                    <a:pt x="119" y="338"/>
                  </a:cubicBezTo>
                  <a:cubicBezTo>
                    <a:pt x="119" y="216"/>
                    <a:pt x="216" y="117"/>
                    <a:pt x="337" y="117"/>
                  </a:cubicBezTo>
                  <a:close/>
                  <a:moveTo>
                    <a:pt x="337" y="1"/>
                  </a:moveTo>
                  <a:cubicBezTo>
                    <a:pt x="152" y="1"/>
                    <a:pt x="0" y="153"/>
                    <a:pt x="0" y="338"/>
                  </a:cubicBezTo>
                  <a:cubicBezTo>
                    <a:pt x="0" y="525"/>
                    <a:pt x="152" y="677"/>
                    <a:pt x="337" y="677"/>
                  </a:cubicBezTo>
                  <a:cubicBezTo>
                    <a:pt x="525" y="677"/>
                    <a:pt x="677" y="525"/>
                    <a:pt x="677" y="338"/>
                  </a:cubicBezTo>
                  <a:cubicBezTo>
                    <a:pt x="677" y="153"/>
                    <a:pt x="525" y="1"/>
                    <a:pt x="337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4" name="Google Shape;4524;p43"/>
            <p:cNvSpPr/>
            <p:nvPr/>
          </p:nvSpPr>
          <p:spPr>
            <a:xfrm>
              <a:off x="2694325" y="1972500"/>
              <a:ext cx="284150" cy="305875"/>
            </a:xfrm>
            <a:custGeom>
              <a:avLst/>
              <a:gdLst/>
              <a:ahLst/>
              <a:cxnLst/>
              <a:rect l="l" t="t" r="r" b="b"/>
              <a:pathLst>
                <a:path w="11366" h="12235" extrusionOk="0">
                  <a:moveTo>
                    <a:pt x="338" y="11677"/>
                  </a:moveTo>
                  <a:cubicBezTo>
                    <a:pt x="459" y="11677"/>
                    <a:pt x="558" y="11777"/>
                    <a:pt x="558" y="11898"/>
                  </a:cubicBezTo>
                  <a:cubicBezTo>
                    <a:pt x="558" y="12019"/>
                    <a:pt x="459" y="12119"/>
                    <a:pt x="338" y="12119"/>
                  </a:cubicBezTo>
                  <a:cubicBezTo>
                    <a:pt x="216" y="12119"/>
                    <a:pt x="117" y="12019"/>
                    <a:pt x="117" y="11898"/>
                  </a:cubicBezTo>
                  <a:cubicBezTo>
                    <a:pt x="117" y="11777"/>
                    <a:pt x="216" y="11677"/>
                    <a:pt x="338" y="11677"/>
                  </a:cubicBezTo>
                  <a:close/>
                  <a:moveTo>
                    <a:pt x="4296" y="0"/>
                  </a:moveTo>
                  <a:lnTo>
                    <a:pt x="3603" y="699"/>
                  </a:lnTo>
                  <a:lnTo>
                    <a:pt x="3603" y="5124"/>
                  </a:lnTo>
                  <a:lnTo>
                    <a:pt x="296" y="8453"/>
                  </a:lnTo>
                  <a:lnTo>
                    <a:pt x="280" y="8469"/>
                  </a:lnTo>
                  <a:lnTo>
                    <a:pt x="280" y="11564"/>
                  </a:lnTo>
                  <a:cubicBezTo>
                    <a:pt x="122" y="11594"/>
                    <a:pt x="1" y="11732"/>
                    <a:pt x="1" y="11898"/>
                  </a:cubicBezTo>
                  <a:cubicBezTo>
                    <a:pt x="1" y="12083"/>
                    <a:pt x="153" y="12235"/>
                    <a:pt x="338" y="12235"/>
                  </a:cubicBezTo>
                  <a:cubicBezTo>
                    <a:pt x="525" y="12235"/>
                    <a:pt x="677" y="12083"/>
                    <a:pt x="677" y="11898"/>
                  </a:cubicBezTo>
                  <a:cubicBezTo>
                    <a:pt x="677" y="11732"/>
                    <a:pt x="556" y="11594"/>
                    <a:pt x="398" y="11564"/>
                  </a:cubicBezTo>
                  <a:lnTo>
                    <a:pt x="398" y="8519"/>
                  </a:lnTo>
                  <a:lnTo>
                    <a:pt x="3719" y="5171"/>
                  </a:lnTo>
                  <a:lnTo>
                    <a:pt x="3719" y="748"/>
                  </a:lnTo>
                  <a:lnTo>
                    <a:pt x="4346" y="119"/>
                  </a:lnTo>
                  <a:lnTo>
                    <a:pt x="11366" y="119"/>
                  </a:lnTo>
                  <a:lnTo>
                    <a:pt x="11366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5" name="Google Shape;4525;p43"/>
            <p:cNvSpPr/>
            <p:nvPr/>
          </p:nvSpPr>
          <p:spPr>
            <a:xfrm>
              <a:off x="2883975" y="2012650"/>
              <a:ext cx="19775" cy="19850"/>
            </a:xfrm>
            <a:custGeom>
              <a:avLst/>
              <a:gdLst/>
              <a:ahLst/>
              <a:cxnLst/>
              <a:rect l="l" t="t" r="r" b="b"/>
              <a:pathLst>
                <a:path w="791" h="794" extrusionOk="0">
                  <a:moveTo>
                    <a:pt x="395" y="1"/>
                  </a:moveTo>
                  <a:cubicBezTo>
                    <a:pt x="177" y="1"/>
                    <a:pt x="1" y="178"/>
                    <a:pt x="1" y="398"/>
                  </a:cubicBezTo>
                  <a:cubicBezTo>
                    <a:pt x="1" y="616"/>
                    <a:pt x="177" y="793"/>
                    <a:pt x="395" y="793"/>
                  </a:cubicBezTo>
                  <a:cubicBezTo>
                    <a:pt x="613" y="793"/>
                    <a:pt x="790" y="616"/>
                    <a:pt x="790" y="398"/>
                  </a:cubicBezTo>
                  <a:cubicBezTo>
                    <a:pt x="790" y="178"/>
                    <a:pt x="613" y="1"/>
                    <a:pt x="395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6" name="Google Shape;4526;p43"/>
            <p:cNvSpPr/>
            <p:nvPr/>
          </p:nvSpPr>
          <p:spPr>
            <a:xfrm>
              <a:off x="2855125" y="2014100"/>
              <a:ext cx="16950" cy="16950"/>
            </a:xfrm>
            <a:custGeom>
              <a:avLst/>
              <a:gdLst/>
              <a:ahLst/>
              <a:cxnLst/>
              <a:rect l="l" t="t" r="r" b="b"/>
              <a:pathLst>
                <a:path w="678" h="678" extrusionOk="0">
                  <a:moveTo>
                    <a:pt x="340" y="117"/>
                  </a:moveTo>
                  <a:cubicBezTo>
                    <a:pt x="462" y="117"/>
                    <a:pt x="561" y="216"/>
                    <a:pt x="561" y="338"/>
                  </a:cubicBezTo>
                  <a:cubicBezTo>
                    <a:pt x="561" y="462"/>
                    <a:pt x="462" y="558"/>
                    <a:pt x="340" y="558"/>
                  </a:cubicBezTo>
                  <a:cubicBezTo>
                    <a:pt x="219" y="558"/>
                    <a:pt x="119" y="459"/>
                    <a:pt x="119" y="338"/>
                  </a:cubicBezTo>
                  <a:cubicBezTo>
                    <a:pt x="119" y="216"/>
                    <a:pt x="219" y="117"/>
                    <a:pt x="340" y="117"/>
                  </a:cubicBezTo>
                  <a:close/>
                  <a:moveTo>
                    <a:pt x="340" y="1"/>
                  </a:moveTo>
                  <a:cubicBezTo>
                    <a:pt x="153" y="1"/>
                    <a:pt x="1" y="153"/>
                    <a:pt x="1" y="338"/>
                  </a:cubicBezTo>
                  <a:cubicBezTo>
                    <a:pt x="1" y="525"/>
                    <a:pt x="153" y="677"/>
                    <a:pt x="340" y="677"/>
                  </a:cubicBezTo>
                  <a:cubicBezTo>
                    <a:pt x="525" y="677"/>
                    <a:pt x="677" y="525"/>
                    <a:pt x="677" y="338"/>
                  </a:cubicBezTo>
                  <a:cubicBezTo>
                    <a:pt x="677" y="153"/>
                    <a:pt x="525" y="1"/>
                    <a:pt x="340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7" name="Google Shape;4527;p43"/>
            <p:cNvSpPr/>
            <p:nvPr/>
          </p:nvSpPr>
          <p:spPr>
            <a:xfrm>
              <a:off x="2504275" y="1775475"/>
              <a:ext cx="497125" cy="627900"/>
            </a:xfrm>
            <a:custGeom>
              <a:avLst/>
              <a:gdLst/>
              <a:ahLst/>
              <a:cxnLst/>
              <a:rect l="l" t="t" r="r" b="b"/>
              <a:pathLst>
                <a:path w="19885" h="25116" extrusionOk="0">
                  <a:moveTo>
                    <a:pt x="19550" y="0"/>
                  </a:moveTo>
                  <a:lnTo>
                    <a:pt x="15318" y="4262"/>
                  </a:lnTo>
                  <a:lnTo>
                    <a:pt x="8448" y="4262"/>
                  </a:lnTo>
                  <a:lnTo>
                    <a:pt x="161" y="12613"/>
                  </a:lnTo>
                  <a:lnTo>
                    <a:pt x="161" y="24403"/>
                  </a:lnTo>
                  <a:cubicBezTo>
                    <a:pt x="64" y="24477"/>
                    <a:pt x="0" y="24591"/>
                    <a:pt x="0" y="24720"/>
                  </a:cubicBezTo>
                  <a:cubicBezTo>
                    <a:pt x="0" y="24938"/>
                    <a:pt x="177" y="25115"/>
                    <a:pt x="395" y="25115"/>
                  </a:cubicBezTo>
                  <a:cubicBezTo>
                    <a:pt x="616" y="25115"/>
                    <a:pt x="793" y="24938"/>
                    <a:pt x="793" y="24720"/>
                  </a:cubicBezTo>
                  <a:cubicBezTo>
                    <a:pt x="793" y="24591"/>
                    <a:pt x="729" y="24477"/>
                    <a:pt x="633" y="24403"/>
                  </a:cubicBezTo>
                  <a:lnTo>
                    <a:pt x="633" y="12806"/>
                  </a:lnTo>
                  <a:lnTo>
                    <a:pt x="8644" y="4734"/>
                  </a:lnTo>
                  <a:lnTo>
                    <a:pt x="15514" y="4734"/>
                  </a:lnTo>
                  <a:lnTo>
                    <a:pt x="19884" y="331"/>
                  </a:lnTo>
                  <a:lnTo>
                    <a:pt x="19550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8" name="Google Shape;4528;p43"/>
            <p:cNvSpPr/>
            <p:nvPr/>
          </p:nvSpPr>
          <p:spPr>
            <a:xfrm>
              <a:off x="2824900" y="2014100"/>
              <a:ext cx="16925" cy="16950"/>
            </a:xfrm>
            <a:custGeom>
              <a:avLst/>
              <a:gdLst/>
              <a:ahLst/>
              <a:cxnLst/>
              <a:rect l="l" t="t" r="r" b="b"/>
              <a:pathLst>
                <a:path w="677" h="678" extrusionOk="0">
                  <a:moveTo>
                    <a:pt x="340" y="117"/>
                  </a:moveTo>
                  <a:cubicBezTo>
                    <a:pt x="462" y="117"/>
                    <a:pt x="561" y="216"/>
                    <a:pt x="561" y="338"/>
                  </a:cubicBezTo>
                  <a:cubicBezTo>
                    <a:pt x="558" y="462"/>
                    <a:pt x="462" y="558"/>
                    <a:pt x="340" y="558"/>
                  </a:cubicBezTo>
                  <a:cubicBezTo>
                    <a:pt x="219" y="558"/>
                    <a:pt x="119" y="459"/>
                    <a:pt x="119" y="338"/>
                  </a:cubicBezTo>
                  <a:cubicBezTo>
                    <a:pt x="119" y="216"/>
                    <a:pt x="219" y="117"/>
                    <a:pt x="340" y="117"/>
                  </a:cubicBezTo>
                  <a:close/>
                  <a:moveTo>
                    <a:pt x="340" y="1"/>
                  </a:moveTo>
                  <a:cubicBezTo>
                    <a:pt x="153" y="1"/>
                    <a:pt x="1" y="153"/>
                    <a:pt x="1" y="338"/>
                  </a:cubicBezTo>
                  <a:cubicBezTo>
                    <a:pt x="1" y="525"/>
                    <a:pt x="153" y="677"/>
                    <a:pt x="340" y="677"/>
                  </a:cubicBezTo>
                  <a:cubicBezTo>
                    <a:pt x="525" y="677"/>
                    <a:pt x="677" y="525"/>
                    <a:pt x="677" y="338"/>
                  </a:cubicBezTo>
                  <a:cubicBezTo>
                    <a:pt x="677" y="153"/>
                    <a:pt x="525" y="1"/>
                    <a:pt x="340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9" name="Google Shape;4529;p43"/>
            <p:cNvSpPr/>
            <p:nvPr/>
          </p:nvSpPr>
          <p:spPr>
            <a:xfrm>
              <a:off x="2670875" y="1949175"/>
              <a:ext cx="307600" cy="329200"/>
            </a:xfrm>
            <a:custGeom>
              <a:avLst/>
              <a:gdLst/>
              <a:ahLst/>
              <a:cxnLst/>
              <a:rect l="l" t="t" r="r" b="b"/>
              <a:pathLst>
                <a:path w="12304" h="13168" extrusionOk="0">
                  <a:moveTo>
                    <a:pt x="337" y="12610"/>
                  </a:moveTo>
                  <a:cubicBezTo>
                    <a:pt x="458" y="12610"/>
                    <a:pt x="558" y="12710"/>
                    <a:pt x="558" y="12831"/>
                  </a:cubicBezTo>
                  <a:cubicBezTo>
                    <a:pt x="558" y="12952"/>
                    <a:pt x="458" y="13052"/>
                    <a:pt x="337" y="13052"/>
                  </a:cubicBezTo>
                  <a:cubicBezTo>
                    <a:pt x="216" y="13052"/>
                    <a:pt x="116" y="12952"/>
                    <a:pt x="116" y="12831"/>
                  </a:cubicBezTo>
                  <a:cubicBezTo>
                    <a:pt x="116" y="12710"/>
                    <a:pt x="216" y="12610"/>
                    <a:pt x="337" y="12610"/>
                  </a:cubicBezTo>
                  <a:close/>
                  <a:moveTo>
                    <a:pt x="4928" y="0"/>
                  </a:moveTo>
                  <a:lnTo>
                    <a:pt x="3603" y="1336"/>
                  </a:lnTo>
                  <a:lnTo>
                    <a:pt x="3603" y="5761"/>
                  </a:lnTo>
                  <a:lnTo>
                    <a:pt x="296" y="9091"/>
                  </a:lnTo>
                  <a:lnTo>
                    <a:pt x="279" y="9107"/>
                  </a:lnTo>
                  <a:lnTo>
                    <a:pt x="279" y="12497"/>
                  </a:lnTo>
                  <a:cubicBezTo>
                    <a:pt x="119" y="12527"/>
                    <a:pt x="0" y="12665"/>
                    <a:pt x="0" y="12831"/>
                  </a:cubicBezTo>
                  <a:cubicBezTo>
                    <a:pt x="0" y="13016"/>
                    <a:pt x="152" y="13168"/>
                    <a:pt x="337" y="13168"/>
                  </a:cubicBezTo>
                  <a:cubicBezTo>
                    <a:pt x="525" y="13168"/>
                    <a:pt x="677" y="13016"/>
                    <a:pt x="677" y="12831"/>
                  </a:cubicBezTo>
                  <a:cubicBezTo>
                    <a:pt x="677" y="12665"/>
                    <a:pt x="555" y="12527"/>
                    <a:pt x="398" y="12497"/>
                  </a:cubicBezTo>
                  <a:lnTo>
                    <a:pt x="398" y="9157"/>
                  </a:lnTo>
                  <a:lnTo>
                    <a:pt x="3719" y="5808"/>
                  </a:lnTo>
                  <a:lnTo>
                    <a:pt x="3719" y="1383"/>
                  </a:lnTo>
                  <a:lnTo>
                    <a:pt x="4977" y="116"/>
                  </a:lnTo>
                  <a:lnTo>
                    <a:pt x="12304" y="116"/>
                  </a:lnTo>
                  <a:lnTo>
                    <a:pt x="12304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0" name="Google Shape;4530;p43"/>
            <p:cNvSpPr/>
            <p:nvPr/>
          </p:nvSpPr>
          <p:spPr>
            <a:xfrm>
              <a:off x="2647325" y="1851175"/>
              <a:ext cx="330400" cy="427275"/>
            </a:xfrm>
            <a:custGeom>
              <a:avLst/>
              <a:gdLst/>
              <a:ahLst/>
              <a:cxnLst/>
              <a:rect l="l" t="t" r="r" b="b"/>
              <a:pathLst>
                <a:path w="13216" h="17091" extrusionOk="0">
                  <a:moveTo>
                    <a:pt x="340" y="16530"/>
                  </a:moveTo>
                  <a:cubicBezTo>
                    <a:pt x="462" y="16530"/>
                    <a:pt x="561" y="16630"/>
                    <a:pt x="561" y="16751"/>
                  </a:cubicBezTo>
                  <a:cubicBezTo>
                    <a:pt x="561" y="16872"/>
                    <a:pt x="462" y="16972"/>
                    <a:pt x="340" y="16972"/>
                  </a:cubicBezTo>
                  <a:cubicBezTo>
                    <a:pt x="219" y="16972"/>
                    <a:pt x="120" y="16872"/>
                    <a:pt x="120" y="16751"/>
                  </a:cubicBezTo>
                  <a:cubicBezTo>
                    <a:pt x="120" y="16630"/>
                    <a:pt x="219" y="16530"/>
                    <a:pt x="340" y="16530"/>
                  </a:cubicBezTo>
                  <a:close/>
                  <a:moveTo>
                    <a:pt x="13133" y="0"/>
                  </a:moveTo>
                  <a:lnTo>
                    <a:pt x="10173" y="2984"/>
                  </a:lnTo>
                  <a:lnTo>
                    <a:pt x="5577" y="2984"/>
                  </a:lnTo>
                  <a:lnTo>
                    <a:pt x="3614" y="4964"/>
                  </a:lnTo>
                  <a:lnTo>
                    <a:pt x="3614" y="9389"/>
                  </a:lnTo>
                  <a:lnTo>
                    <a:pt x="291" y="12735"/>
                  </a:lnTo>
                  <a:lnTo>
                    <a:pt x="282" y="16420"/>
                  </a:lnTo>
                  <a:cubicBezTo>
                    <a:pt x="122" y="16447"/>
                    <a:pt x="1" y="16585"/>
                    <a:pt x="1" y="16751"/>
                  </a:cubicBezTo>
                  <a:cubicBezTo>
                    <a:pt x="1" y="16939"/>
                    <a:pt x="153" y="17091"/>
                    <a:pt x="340" y="17091"/>
                  </a:cubicBezTo>
                  <a:cubicBezTo>
                    <a:pt x="528" y="17091"/>
                    <a:pt x="680" y="16939"/>
                    <a:pt x="680" y="16751"/>
                  </a:cubicBezTo>
                  <a:cubicBezTo>
                    <a:pt x="680" y="16585"/>
                    <a:pt x="559" y="16447"/>
                    <a:pt x="401" y="16417"/>
                  </a:cubicBezTo>
                  <a:lnTo>
                    <a:pt x="409" y="12784"/>
                  </a:lnTo>
                  <a:lnTo>
                    <a:pt x="3730" y="9436"/>
                  </a:lnTo>
                  <a:lnTo>
                    <a:pt x="3730" y="5011"/>
                  </a:lnTo>
                  <a:lnTo>
                    <a:pt x="5627" y="3103"/>
                  </a:lnTo>
                  <a:lnTo>
                    <a:pt x="10220" y="3103"/>
                  </a:lnTo>
                  <a:lnTo>
                    <a:pt x="13215" y="86"/>
                  </a:lnTo>
                  <a:lnTo>
                    <a:pt x="13133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1" name="Google Shape;4531;p43"/>
            <p:cNvSpPr/>
            <p:nvPr/>
          </p:nvSpPr>
          <p:spPr>
            <a:xfrm>
              <a:off x="2414275" y="1478925"/>
              <a:ext cx="324450" cy="777500"/>
            </a:xfrm>
            <a:custGeom>
              <a:avLst/>
              <a:gdLst/>
              <a:ahLst/>
              <a:cxnLst/>
              <a:rect l="l" t="t" r="r" b="b"/>
              <a:pathLst>
                <a:path w="12978" h="31100" extrusionOk="0">
                  <a:moveTo>
                    <a:pt x="340" y="30540"/>
                  </a:moveTo>
                  <a:cubicBezTo>
                    <a:pt x="462" y="30540"/>
                    <a:pt x="561" y="30639"/>
                    <a:pt x="561" y="30760"/>
                  </a:cubicBezTo>
                  <a:cubicBezTo>
                    <a:pt x="561" y="30882"/>
                    <a:pt x="462" y="30981"/>
                    <a:pt x="340" y="30981"/>
                  </a:cubicBezTo>
                  <a:cubicBezTo>
                    <a:pt x="219" y="30981"/>
                    <a:pt x="119" y="30882"/>
                    <a:pt x="119" y="30760"/>
                  </a:cubicBezTo>
                  <a:cubicBezTo>
                    <a:pt x="119" y="30639"/>
                    <a:pt x="219" y="30540"/>
                    <a:pt x="340" y="30540"/>
                  </a:cubicBezTo>
                  <a:close/>
                  <a:moveTo>
                    <a:pt x="12895" y="0"/>
                  </a:moveTo>
                  <a:lnTo>
                    <a:pt x="4834" y="8097"/>
                  </a:lnTo>
                  <a:lnTo>
                    <a:pt x="4818" y="8116"/>
                  </a:lnTo>
                  <a:lnTo>
                    <a:pt x="4818" y="15097"/>
                  </a:lnTo>
                  <a:lnTo>
                    <a:pt x="953" y="18979"/>
                  </a:lnTo>
                  <a:lnTo>
                    <a:pt x="953" y="24364"/>
                  </a:lnTo>
                  <a:lnTo>
                    <a:pt x="282" y="25041"/>
                  </a:lnTo>
                  <a:lnTo>
                    <a:pt x="282" y="30429"/>
                  </a:lnTo>
                  <a:cubicBezTo>
                    <a:pt x="122" y="30457"/>
                    <a:pt x="1" y="30595"/>
                    <a:pt x="1" y="30760"/>
                  </a:cubicBezTo>
                  <a:cubicBezTo>
                    <a:pt x="1" y="30948"/>
                    <a:pt x="153" y="31100"/>
                    <a:pt x="340" y="31100"/>
                  </a:cubicBezTo>
                  <a:cubicBezTo>
                    <a:pt x="528" y="31100"/>
                    <a:pt x="680" y="30948"/>
                    <a:pt x="680" y="30760"/>
                  </a:cubicBezTo>
                  <a:cubicBezTo>
                    <a:pt x="680" y="30595"/>
                    <a:pt x="558" y="30457"/>
                    <a:pt x="398" y="30429"/>
                  </a:cubicBezTo>
                  <a:lnTo>
                    <a:pt x="398" y="25090"/>
                  </a:lnTo>
                  <a:lnTo>
                    <a:pt x="1072" y="24414"/>
                  </a:lnTo>
                  <a:lnTo>
                    <a:pt x="1072" y="19028"/>
                  </a:lnTo>
                  <a:lnTo>
                    <a:pt x="4936" y="15147"/>
                  </a:lnTo>
                  <a:lnTo>
                    <a:pt x="4936" y="8163"/>
                  </a:lnTo>
                  <a:lnTo>
                    <a:pt x="12978" y="83"/>
                  </a:lnTo>
                  <a:lnTo>
                    <a:pt x="12895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2" name="Google Shape;4532;p43"/>
            <p:cNvSpPr/>
            <p:nvPr/>
          </p:nvSpPr>
          <p:spPr>
            <a:xfrm>
              <a:off x="2294950" y="1643925"/>
              <a:ext cx="112925" cy="685675"/>
            </a:xfrm>
            <a:custGeom>
              <a:avLst/>
              <a:gdLst/>
              <a:ahLst/>
              <a:cxnLst/>
              <a:rect l="l" t="t" r="r" b="b"/>
              <a:pathLst>
                <a:path w="4517" h="27427" extrusionOk="0">
                  <a:moveTo>
                    <a:pt x="338" y="26866"/>
                  </a:moveTo>
                  <a:cubicBezTo>
                    <a:pt x="462" y="26866"/>
                    <a:pt x="558" y="26965"/>
                    <a:pt x="558" y="27087"/>
                  </a:cubicBezTo>
                  <a:cubicBezTo>
                    <a:pt x="558" y="27208"/>
                    <a:pt x="462" y="27307"/>
                    <a:pt x="338" y="27307"/>
                  </a:cubicBezTo>
                  <a:cubicBezTo>
                    <a:pt x="216" y="27307"/>
                    <a:pt x="120" y="27208"/>
                    <a:pt x="120" y="27087"/>
                  </a:cubicBezTo>
                  <a:cubicBezTo>
                    <a:pt x="120" y="26965"/>
                    <a:pt x="216" y="26866"/>
                    <a:pt x="338" y="26866"/>
                  </a:cubicBezTo>
                  <a:close/>
                  <a:moveTo>
                    <a:pt x="4398" y="1"/>
                  </a:moveTo>
                  <a:lnTo>
                    <a:pt x="4398" y="6093"/>
                  </a:lnTo>
                  <a:lnTo>
                    <a:pt x="1097" y="9408"/>
                  </a:lnTo>
                  <a:lnTo>
                    <a:pt x="1077" y="9425"/>
                  </a:lnTo>
                  <a:lnTo>
                    <a:pt x="1077" y="19592"/>
                  </a:lnTo>
                  <a:lnTo>
                    <a:pt x="280" y="20392"/>
                  </a:lnTo>
                  <a:lnTo>
                    <a:pt x="280" y="26755"/>
                  </a:lnTo>
                  <a:cubicBezTo>
                    <a:pt x="122" y="26783"/>
                    <a:pt x="1" y="26921"/>
                    <a:pt x="1" y="27087"/>
                  </a:cubicBezTo>
                  <a:cubicBezTo>
                    <a:pt x="1" y="27274"/>
                    <a:pt x="153" y="27426"/>
                    <a:pt x="340" y="27426"/>
                  </a:cubicBezTo>
                  <a:cubicBezTo>
                    <a:pt x="525" y="27426"/>
                    <a:pt x="677" y="27274"/>
                    <a:pt x="677" y="27087"/>
                  </a:cubicBezTo>
                  <a:cubicBezTo>
                    <a:pt x="677" y="26921"/>
                    <a:pt x="556" y="26783"/>
                    <a:pt x="398" y="26755"/>
                  </a:cubicBezTo>
                  <a:lnTo>
                    <a:pt x="398" y="20442"/>
                  </a:lnTo>
                  <a:lnTo>
                    <a:pt x="1196" y="19639"/>
                  </a:lnTo>
                  <a:lnTo>
                    <a:pt x="1196" y="9475"/>
                  </a:lnTo>
                  <a:lnTo>
                    <a:pt x="4500" y="6159"/>
                  </a:lnTo>
                  <a:lnTo>
                    <a:pt x="4517" y="6143"/>
                  </a:lnTo>
                  <a:lnTo>
                    <a:pt x="4517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3" name="Google Shape;4533;p43"/>
            <p:cNvSpPr/>
            <p:nvPr/>
          </p:nvSpPr>
          <p:spPr>
            <a:xfrm>
              <a:off x="2319325" y="978025"/>
              <a:ext cx="44250" cy="465925"/>
            </a:xfrm>
            <a:custGeom>
              <a:avLst/>
              <a:gdLst/>
              <a:ahLst/>
              <a:cxnLst/>
              <a:rect l="l" t="t" r="r" b="b"/>
              <a:pathLst>
                <a:path w="1770" h="18637" extrusionOk="0">
                  <a:moveTo>
                    <a:pt x="1430" y="18076"/>
                  </a:moveTo>
                  <a:cubicBezTo>
                    <a:pt x="1552" y="18076"/>
                    <a:pt x="1651" y="18176"/>
                    <a:pt x="1651" y="18297"/>
                  </a:cubicBezTo>
                  <a:cubicBezTo>
                    <a:pt x="1651" y="18419"/>
                    <a:pt x="1552" y="18518"/>
                    <a:pt x="1430" y="18518"/>
                  </a:cubicBezTo>
                  <a:cubicBezTo>
                    <a:pt x="1309" y="18518"/>
                    <a:pt x="1209" y="18419"/>
                    <a:pt x="1209" y="18297"/>
                  </a:cubicBezTo>
                  <a:cubicBezTo>
                    <a:pt x="1209" y="18176"/>
                    <a:pt x="1309" y="18076"/>
                    <a:pt x="1430" y="18076"/>
                  </a:cubicBezTo>
                  <a:close/>
                  <a:moveTo>
                    <a:pt x="0" y="1"/>
                  </a:moveTo>
                  <a:lnTo>
                    <a:pt x="0" y="9461"/>
                  </a:lnTo>
                  <a:lnTo>
                    <a:pt x="1372" y="10822"/>
                  </a:lnTo>
                  <a:lnTo>
                    <a:pt x="1372" y="17966"/>
                  </a:lnTo>
                  <a:cubicBezTo>
                    <a:pt x="1212" y="17993"/>
                    <a:pt x="1093" y="18131"/>
                    <a:pt x="1093" y="18297"/>
                  </a:cubicBezTo>
                  <a:cubicBezTo>
                    <a:pt x="1093" y="18485"/>
                    <a:pt x="1245" y="18637"/>
                    <a:pt x="1430" y="18637"/>
                  </a:cubicBezTo>
                  <a:cubicBezTo>
                    <a:pt x="1618" y="18637"/>
                    <a:pt x="1770" y="18485"/>
                    <a:pt x="1770" y="18297"/>
                  </a:cubicBezTo>
                  <a:cubicBezTo>
                    <a:pt x="1770" y="18131"/>
                    <a:pt x="1648" y="17993"/>
                    <a:pt x="1491" y="17966"/>
                  </a:cubicBezTo>
                  <a:lnTo>
                    <a:pt x="1491" y="10772"/>
                  </a:lnTo>
                  <a:lnTo>
                    <a:pt x="119" y="9411"/>
                  </a:lnTo>
                  <a:lnTo>
                    <a:pt x="119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4" name="Google Shape;4534;p43"/>
            <p:cNvSpPr/>
            <p:nvPr/>
          </p:nvSpPr>
          <p:spPr>
            <a:xfrm>
              <a:off x="2383650" y="1447800"/>
              <a:ext cx="355075" cy="632575"/>
            </a:xfrm>
            <a:custGeom>
              <a:avLst/>
              <a:gdLst/>
              <a:ahLst/>
              <a:cxnLst/>
              <a:rect l="l" t="t" r="r" b="b"/>
              <a:pathLst>
                <a:path w="14203" h="25303" extrusionOk="0">
                  <a:moveTo>
                    <a:pt x="340" y="24743"/>
                  </a:moveTo>
                  <a:cubicBezTo>
                    <a:pt x="461" y="24743"/>
                    <a:pt x="558" y="24842"/>
                    <a:pt x="558" y="24963"/>
                  </a:cubicBezTo>
                  <a:cubicBezTo>
                    <a:pt x="558" y="25085"/>
                    <a:pt x="461" y="25184"/>
                    <a:pt x="340" y="25184"/>
                  </a:cubicBezTo>
                  <a:cubicBezTo>
                    <a:pt x="218" y="25184"/>
                    <a:pt x="119" y="25085"/>
                    <a:pt x="119" y="24963"/>
                  </a:cubicBezTo>
                  <a:cubicBezTo>
                    <a:pt x="119" y="24842"/>
                    <a:pt x="218" y="24743"/>
                    <a:pt x="340" y="24743"/>
                  </a:cubicBezTo>
                  <a:close/>
                  <a:moveTo>
                    <a:pt x="14120" y="0"/>
                  </a:moveTo>
                  <a:lnTo>
                    <a:pt x="5115" y="9046"/>
                  </a:lnTo>
                  <a:lnTo>
                    <a:pt x="5099" y="9063"/>
                  </a:lnTo>
                  <a:lnTo>
                    <a:pt x="5099" y="16044"/>
                  </a:lnTo>
                  <a:lnTo>
                    <a:pt x="1234" y="19926"/>
                  </a:lnTo>
                  <a:lnTo>
                    <a:pt x="1234" y="21275"/>
                  </a:lnTo>
                  <a:lnTo>
                    <a:pt x="279" y="22236"/>
                  </a:lnTo>
                  <a:lnTo>
                    <a:pt x="279" y="24632"/>
                  </a:lnTo>
                  <a:cubicBezTo>
                    <a:pt x="122" y="24660"/>
                    <a:pt x="0" y="24798"/>
                    <a:pt x="0" y="24963"/>
                  </a:cubicBezTo>
                  <a:cubicBezTo>
                    <a:pt x="0" y="25151"/>
                    <a:pt x="152" y="25303"/>
                    <a:pt x="337" y="25303"/>
                  </a:cubicBezTo>
                  <a:cubicBezTo>
                    <a:pt x="525" y="25303"/>
                    <a:pt x="676" y="25151"/>
                    <a:pt x="676" y="24963"/>
                  </a:cubicBezTo>
                  <a:cubicBezTo>
                    <a:pt x="676" y="24798"/>
                    <a:pt x="555" y="24660"/>
                    <a:pt x="398" y="24632"/>
                  </a:cubicBezTo>
                  <a:lnTo>
                    <a:pt x="398" y="22286"/>
                  </a:lnTo>
                  <a:lnTo>
                    <a:pt x="1353" y="21325"/>
                  </a:lnTo>
                  <a:lnTo>
                    <a:pt x="1353" y="19975"/>
                  </a:lnTo>
                  <a:lnTo>
                    <a:pt x="5215" y="16094"/>
                  </a:lnTo>
                  <a:lnTo>
                    <a:pt x="5215" y="9110"/>
                  </a:lnTo>
                  <a:lnTo>
                    <a:pt x="14203" y="83"/>
                  </a:lnTo>
                  <a:lnTo>
                    <a:pt x="14120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5" name="Google Shape;4535;p43"/>
            <p:cNvSpPr/>
            <p:nvPr/>
          </p:nvSpPr>
          <p:spPr>
            <a:xfrm>
              <a:off x="2570600" y="2009975"/>
              <a:ext cx="134375" cy="180625"/>
            </a:xfrm>
            <a:custGeom>
              <a:avLst/>
              <a:gdLst/>
              <a:ahLst/>
              <a:cxnLst/>
              <a:rect l="l" t="t" r="r" b="b"/>
              <a:pathLst>
                <a:path w="5375" h="7225" extrusionOk="0">
                  <a:moveTo>
                    <a:pt x="340" y="6667"/>
                  </a:moveTo>
                  <a:cubicBezTo>
                    <a:pt x="461" y="6667"/>
                    <a:pt x="561" y="6766"/>
                    <a:pt x="561" y="6888"/>
                  </a:cubicBezTo>
                  <a:cubicBezTo>
                    <a:pt x="561" y="7009"/>
                    <a:pt x="461" y="7109"/>
                    <a:pt x="340" y="7109"/>
                  </a:cubicBezTo>
                  <a:cubicBezTo>
                    <a:pt x="218" y="7109"/>
                    <a:pt x="119" y="7009"/>
                    <a:pt x="119" y="6888"/>
                  </a:cubicBezTo>
                  <a:cubicBezTo>
                    <a:pt x="119" y="6766"/>
                    <a:pt x="218" y="6667"/>
                    <a:pt x="340" y="6667"/>
                  </a:cubicBezTo>
                  <a:close/>
                  <a:moveTo>
                    <a:pt x="5292" y="0"/>
                  </a:moveTo>
                  <a:lnTo>
                    <a:pt x="298" y="5033"/>
                  </a:lnTo>
                  <a:lnTo>
                    <a:pt x="282" y="5049"/>
                  </a:lnTo>
                  <a:lnTo>
                    <a:pt x="282" y="6554"/>
                  </a:lnTo>
                  <a:cubicBezTo>
                    <a:pt x="122" y="6581"/>
                    <a:pt x="0" y="6719"/>
                    <a:pt x="0" y="6888"/>
                  </a:cubicBezTo>
                  <a:cubicBezTo>
                    <a:pt x="0" y="7073"/>
                    <a:pt x="152" y="7224"/>
                    <a:pt x="340" y="7224"/>
                  </a:cubicBezTo>
                  <a:cubicBezTo>
                    <a:pt x="528" y="7224"/>
                    <a:pt x="679" y="7073"/>
                    <a:pt x="679" y="6888"/>
                  </a:cubicBezTo>
                  <a:cubicBezTo>
                    <a:pt x="679" y="6719"/>
                    <a:pt x="558" y="6581"/>
                    <a:pt x="398" y="6554"/>
                  </a:cubicBezTo>
                  <a:lnTo>
                    <a:pt x="398" y="5099"/>
                  </a:lnTo>
                  <a:lnTo>
                    <a:pt x="5375" y="83"/>
                  </a:lnTo>
                  <a:lnTo>
                    <a:pt x="5292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6" name="Google Shape;4536;p43"/>
            <p:cNvSpPr/>
            <p:nvPr/>
          </p:nvSpPr>
          <p:spPr>
            <a:xfrm>
              <a:off x="2598200" y="2046475"/>
              <a:ext cx="106775" cy="190075"/>
            </a:xfrm>
            <a:custGeom>
              <a:avLst/>
              <a:gdLst/>
              <a:ahLst/>
              <a:cxnLst/>
              <a:rect l="l" t="t" r="r" b="b"/>
              <a:pathLst>
                <a:path w="4271" h="7603" extrusionOk="0">
                  <a:moveTo>
                    <a:pt x="340" y="7045"/>
                  </a:moveTo>
                  <a:cubicBezTo>
                    <a:pt x="461" y="7045"/>
                    <a:pt x="561" y="7145"/>
                    <a:pt x="561" y="7266"/>
                  </a:cubicBezTo>
                  <a:cubicBezTo>
                    <a:pt x="561" y="7388"/>
                    <a:pt x="461" y="7487"/>
                    <a:pt x="340" y="7487"/>
                  </a:cubicBezTo>
                  <a:cubicBezTo>
                    <a:pt x="219" y="7487"/>
                    <a:pt x="119" y="7388"/>
                    <a:pt x="119" y="7266"/>
                  </a:cubicBezTo>
                  <a:cubicBezTo>
                    <a:pt x="119" y="7145"/>
                    <a:pt x="219" y="7045"/>
                    <a:pt x="340" y="7045"/>
                  </a:cubicBezTo>
                  <a:close/>
                  <a:moveTo>
                    <a:pt x="4188" y="1"/>
                  </a:moveTo>
                  <a:lnTo>
                    <a:pt x="299" y="3920"/>
                  </a:lnTo>
                  <a:lnTo>
                    <a:pt x="279" y="3937"/>
                  </a:lnTo>
                  <a:lnTo>
                    <a:pt x="279" y="6932"/>
                  </a:lnTo>
                  <a:cubicBezTo>
                    <a:pt x="122" y="6960"/>
                    <a:pt x="0" y="7098"/>
                    <a:pt x="0" y="7266"/>
                  </a:cubicBezTo>
                  <a:cubicBezTo>
                    <a:pt x="0" y="7451"/>
                    <a:pt x="152" y="7603"/>
                    <a:pt x="340" y="7603"/>
                  </a:cubicBezTo>
                  <a:cubicBezTo>
                    <a:pt x="525" y="7603"/>
                    <a:pt x="677" y="7451"/>
                    <a:pt x="677" y="7266"/>
                  </a:cubicBezTo>
                  <a:cubicBezTo>
                    <a:pt x="677" y="7101"/>
                    <a:pt x="558" y="6963"/>
                    <a:pt x="398" y="6935"/>
                  </a:cubicBezTo>
                  <a:lnTo>
                    <a:pt x="398" y="3987"/>
                  </a:lnTo>
                  <a:lnTo>
                    <a:pt x="4271" y="83"/>
                  </a:lnTo>
                  <a:lnTo>
                    <a:pt x="4188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7" name="Google Shape;4537;p43"/>
            <p:cNvSpPr/>
            <p:nvPr/>
          </p:nvSpPr>
          <p:spPr>
            <a:xfrm>
              <a:off x="2318275" y="2070425"/>
              <a:ext cx="36950" cy="307200"/>
            </a:xfrm>
            <a:custGeom>
              <a:avLst/>
              <a:gdLst/>
              <a:ahLst/>
              <a:cxnLst/>
              <a:rect l="l" t="t" r="r" b="b"/>
              <a:pathLst>
                <a:path w="1478" h="12288" extrusionOk="0">
                  <a:moveTo>
                    <a:pt x="1138" y="119"/>
                  </a:moveTo>
                  <a:cubicBezTo>
                    <a:pt x="1260" y="119"/>
                    <a:pt x="1359" y="219"/>
                    <a:pt x="1359" y="340"/>
                  </a:cubicBezTo>
                  <a:cubicBezTo>
                    <a:pt x="1359" y="461"/>
                    <a:pt x="1260" y="561"/>
                    <a:pt x="1138" y="561"/>
                  </a:cubicBezTo>
                  <a:cubicBezTo>
                    <a:pt x="1017" y="561"/>
                    <a:pt x="917" y="461"/>
                    <a:pt x="917" y="340"/>
                  </a:cubicBezTo>
                  <a:cubicBezTo>
                    <a:pt x="917" y="219"/>
                    <a:pt x="1017" y="119"/>
                    <a:pt x="1138" y="119"/>
                  </a:cubicBezTo>
                  <a:close/>
                  <a:moveTo>
                    <a:pt x="340" y="11727"/>
                  </a:moveTo>
                  <a:cubicBezTo>
                    <a:pt x="462" y="11727"/>
                    <a:pt x="561" y="11826"/>
                    <a:pt x="561" y="11948"/>
                  </a:cubicBezTo>
                  <a:cubicBezTo>
                    <a:pt x="561" y="12069"/>
                    <a:pt x="462" y="12169"/>
                    <a:pt x="340" y="12169"/>
                  </a:cubicBezTo>
                  <a:cubicBezTo>
                    <a:pt x="219" y="12169"/>
                    <a:pt x="120" y="12069"/>
                    <a:pt x="120" y="11948"/>
                  </a:cubicBezTo>
                  <a:cubicBezTo>
                    <a:pt x="120" y="11826"/>
                    <a:pt x="219" y="11727"/>
                    <a:pt x="340" y="11727"/>
                  </a:cubicBezTo>
                  <a:close/>
                  <a:moveTo>
                    <a:pt x="1138" y="0"/>
                  </a:moveTo>
                  <a:cubicBezTo>
                    <a:pt x="953" y="0"/>
                    <a:pt x="801" y="152"/>
                    <a:pt x="801" y="340"/>
                  </a:cubicBezTo>
                  <a:cubicBezTo>
                    <a:pt x="801" y="506"/>
                    <a:pt x="920" y="644"/>
                    <a:pt x="1080" y="671"/>
                  </a:cubicBezTo>
                  <a:lnTo>
                    <a:pt x="1080" y="2824"/>
                  </a:lnTo>
                  <a:lnTo>
                    <a:pt x="282" y="3628"/>
                  </a:lnTo>
                  <a:lnTo>
                    <a:pt x="282" y="11617"/>
                  </a:lnTo>
                  <a:cubicBezTo>
                    <a:pt x="122" y="11644"/>
                    <a:pt x="1" y="11782"/>
                    <a:pt x="1" y="11948"/>
                  </a:cubicBezTo>
                  <a:cubicBezTo>
                    <a:pt x="1" y="12136"/>
                    <a:pt x="153" y="12287"/>
                    <a:pt x="340" y="12287"/>
                  </a:cubicBezTo>
                  <a:cubicBezTo>
                    <a:pt x="528" y="12287"/>
                    <a:pt x="680" y="12136"/>
                    <a:pt x="680" y="11948"/>
                  </a:cubicBezTo>
                  <a:cubicBezTo>
                    <a:pt x="680" y="11782"/>
                    <a:pt x="558" y="11644"/>
                    <a:pt x="398" y="11617"/>
                  </a:cubicBezTo>
                  <a:lnTo>
                    <a:pt x="398" y="3675"/>
                  </a:lnTo>
                  <a:lnTo>
                    <a:pt x="1199" y="2874"/>
                  </a:lnTo>
                  <a:lnTo>
                    <a:pt x="1199" y="671"/>
                  </a:lnTo>
                  <a:cubicBezTo>
                    <a:pt x="1356" y="644"/>
                    <a:pt x="1478" y="506"/>
                    <a:pt x="1478" y="340"/>
                  </a:cubicBezTo>
                  <a:cubicBezTo>
                    <a:pt x="1478" y="152"/>
                    <a:pt x="1326" y="0"/>
                    <a:pt x="1138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8" name="Google Shape;4538;p43"/>
            <p:cNvSpPr/>
            <p:nvPr/>
          </p:nvSpPr>
          <p:spPr>
            <a:xfrm>
              <a:off x="2056800" y="1031225"/>
              <a:ext cx="185725" cy="1020175"/>
            </a:xfrm>
            <a:custGeom>
              <a:avLst/>
              <a:gdLst/>
              <a:ahLst/>
              <a:cxnLst/>
              <a:rect l="l" t="t" r="r" b="b"/>
              <a:pathLst>
                <a:path w="7429" h="40807" extrusionOk="0">
                  <a:moveTo>
                    <a:pt x="3641" y="120"/>
                  </a:moveTo>
                  <a:cubicBezTo>
                    <a:pt x="3763" y="120"/>
                    <a:pt x="3862" y="219"/>
                    <a:pt x="3862" y="340"/>
                  </a:cubicBezTo>
                  <a:cubicBezTo>
                    <a:pt x="3862" y="459"/>
                    <a:pt x="3763" y="559"/>
                    <a:pt x="3641" y="559"/>
                  </a:cubicBezTo>
                  <a:cubicBezTo>
                    <a:pt x="3520" y="559"/>
                    <a:pt x="3421" y="459"/>
                    <a:pt x="3421" y="340"/>
                  </a:cubicBezTo>
                  <a:cubicBezTo>
                    <a:pt x="3421" y="219"/>
                    <a:pt x="3520" y="120"/>
                    <a:pt x="3641" y="120"/>
                  </a:cubicBezTo>
                  <a:close/>
                  <a:moveTo>
                    <a:pt x="3641" y="1"/>
                  </a:moveTo>
                  <a:cubicBezTo>
                    <a:pt x="3457" y="1"/>
                    <a:pt x="3305" y="153"/>
                    <a:pt x="3305" y="340"/>
                  </a:cubicBezTo>
                  <a:cubicBezTo>
                    <a:pt x="3305" y="412"/>
                    <a:pt x="3327" y="478"/>
                    <a:pt x="3365" y="534"/>
                  </a:cubicBezTo>
                  <a:lnTo>
                    <a:pt x="0" y="3904"/>
                  </a:lnTo>
                  <a:lnTo>
                    <a:pt x="0" y="22284"/>
                  </a:lnTo>
                  <a:lnTo>
                    <a:pt x="1372" y="23645"/>
                  </a:lnTo>
                  <a:lnTo>
                    <a:pt x="1372" y="25930"/>
                  </a:lnTo>
                  <a:lnTo>
                    <a:pt x="7310" y="31860"/>
                  </a:lnTo>
                  <a:lnTo>
                    <a:pt x="7310" y="40807"/>
                  </a:lnTo>
                  <a:lnTo>
                    <a:pt x="7429" y="40807"/>
                  </a:lnTo>
                  <a:lnTo>
                    <a:pt x="7429" y="31810"/>
                  </a:lnTo>
                  <a:lnTo>
                    <a:pt x="1491" y="25883"/>
                  </a:lnTo>
                  <a:lnTo>
                    <a:pt x="1491" y="23595"/>
                  </a:lnTo>
                  <a:lnTo>
                    <a:pt x="119" y="22234"/>
                  </a:lnTo>
                  <a:lnTo>
                    <a:pt x="119" y="3954"/>
                  </a:lnTo>
                  <a:lnTo>
                    <a:pt x="3448" y="616"/>
                  </a:lnTo>
                  <a:cubicBezTo>
                    <a:pt x="3503" y="655"/>
                    <a:pt x="3570" y="677"/>
                    <a:pt x="3641" y="677"/>
                  </a:cubicBezTo>
                  <a:cubicBezTo>
                    <a:pt x="3829" y="677"/>
                    <a:pt x="3981" y="525"/>
                    <a:pt x="3981" y="340"/>
                  </a:cubicBezTo>
                  <a:cubicBezTo>
                    <a:pt x="3981" y="153"/>
                    <a:pt x="3829" y="1"/>
                    <a:pt x="3641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9" name="Google Shape;4539;p43"/>
            <p:cNvSpPr/>
            <p:nvPr/>
          </p:nvSpPr>
          <p:spPr>
            <a:xfrm>
              <a:off x="2103525" y="1076775"/>
              <a:ext cx="86150" cy="631775"/>
            </a:xfrm>
            <a:custGeom>
              <a:avLst/>
              <a:gdLst/>
              <a:ahLst/>
              <a:cxnLst/>
              <a:rect l="l" t="t" r="r" b="b"/>
              <a:pathLst>
                <a:path w="3446" h="25271" extrusionOk="0">
                  <a:moveTo>
                    <a:pt x="3106" y="24713"/>
                  </a:moveTo>
                  <a:cubicBezTo>
                    <a:pt x="3230" y="24713"/>
                    <a:pt x="3327" y="24809"/>
                    <a:pt x="3327" y="24934"/>
                  </a:cubicBezTo>
                  <a:cubicBezTo>
                    <a:pt x="3327" y="25055"/>
                    <a:pt x="3227" y="25154"/>
                    <a:pt x="3106" y="25154"/>
                  </a:cubicBezTo>
                  <a:cubicBezTo>
                    <a:pt x="2984" y="25154"/>
                    <a:pt x="2888" y="25055"/>
                    <a:pt x="2888" y="24934"/>
                  </a:cubicBezTo>
                  <a:cubicBezTo>
                    <a:pt x="2888" y="24812"/>
                    <a:pt x="2984" y="24713"/>
                    <a:pt x="3106" y="24713"/>
                  </a:cubicBezTo>
                  <a:close/>
                  <a:moveTo>
                    <a:pt x="2667" y="1"/>
                  </a:moveTo>
                  <a:lnTo>
                    <a:pt x="0" y="2673"/>
                  </a:lnTo>
                  <a:lnTo>
                    <a:pt x="0" y="19871"/>
                  </a:lnTo>
                  <a:lnTo>
                    <a:pt x="1408" y="21268"/>
                  </a:lnTo>
                  <a:lnTo>
                    <a:pt x="2289" y="21268"/>
                  </a:lnTo>
                  <a:lnTo>
                    <a:pt x="3048" y="22021"/>
                  </a:lnTo>
                  <a:lnTo>
                    <a:pt x="3048" y="24600"/>
                  </a:lnTo>
                  <a:cubicBezTo>
                    <a:pt x="2890" y="24627"/>
                    <a:pt x="2769" y="24765"/>
                    <a:pt x="2769" y="24934"/>
                  </a:cubicBezTo>
                  <a:cubicBezTo>
                    <a:pt x="2769" y="25119"/>
                    <a:pt x="2921" y="25270"/>
                    <a:pt x="3106" y="25270"/>
                  </a:cubicBezTo>
                  <a:cubicBezTo>
                    <a:pt x="3293" y="25270"/>
                    <a:pt x="3445" y="25119"/>
                    <a:pt x="3445" y="24934"/>
                  </a:cubicBezTo>
                  <a:cubicBezTo>
                    <a:pt x="3445" y="24765"/>
                    <a:pt x="3324" y="24627"/>
                    <a:pt x="3167" y="24600"/>
                  </a:cubicBezTo>
                  <a:lnTo>
                    <a:pt x="3167" y="21972"/>
                  </a:lnTo>
                  <a:lnTo>
                    <a:pt x="2338" y="21149"/>
                  </a:lnTo>
                  <a:lnTo>
                    <a:pt x="1455" y="21149"/>
                  </a:lnTo>
                  <a:lnTo>
                    <a:pt x="119" y="19821"/>
                  </a:lnTo>
                  <a:lnTo>
                    <a:pt x="119" y="2720"/>
                  </a:lnTo>
                  <a:lnTo>
                    <a:pt x="2750" y="84"/>
                  </a:lnTo>
                  <a:lnTo>
                    <a:pt x="2667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0" name="Google Shape;4540;p43"/>
            <p:cNvSpPr/>
            <p:nvPr/>
          </p:nvSpPr>
          <p:spPr>
            <a:xfrm>
              <a:off x="2292900" y="1580575"/>
              <a:ext cx="17000" cy="16925"/>
            </a:xfrm>
            <a:custGeom>
              <a:avLst/>
              <a:gdLst/>
              <a:ahLst/>
              <a:cxnLst/>
              <a:rect l="l" t="t" r="r" b="b"/>
              <a:pathLst>
                <a:path w="680" h="677" extrusionOk="0">
                  <a:moveTo>
                    <a:pt x="340" y="119"/>
                  </a:moveTo>
                  <a:cubicBezTo>
                    <a:pt x="461" y="119"/>
                    <a:pt x="560" y="219"/>
                    <a:pt x="560" y="340"/>
                  </a:cubicBezTo>
                  <a:cubicBezTo>
                    <a:pt x="560" y="461"/>
                    <a:pt x="461" y="561"/>
                    <a:pt x="340" y="561"/>
                  </a:cubicBezTo>
                  <a:cubicBezTo>
                    <a:pt x="218" y="561"/>
                    <a:pt x="119" y="461"/>
                    <a:pt x="119" y="340"/>
                  </a:cubicBezTo>
                  <a:cubicBezTo>
                    <a:pt x="119" y="219"/>
                    <a:pt x="218" y="119"/>
                    <a:pt x="340" y="119"/>
                  </a:cubicBezTo>
                  <a:close/>
                  <a:moveTo>
                    <a:pt x="340" y="0"/>
                  </a:moveTo>
                  <a:cubicBezTo>
                    <a:pt x="152" y="0"/>
                    <a:pt x="0" y="152"/>
                    <a:pt x="0" y="340"/>
                  </a:cubicBezTo>
                  <a:cubicBezTo>
                    <a:pt x="0" y="525"/>
                    <a:pt x="152" y="677"/>
                    <a:pt x="340" y="677"/>
                  </a:cubicBezTo>
                  <a:cubicBezTo>
                    <a:pt x="527" y="677"/>
                    <a:pt x="679" y="525"/>
                    <a:pt x="679" y="340"/>
                  </a:cubicBezTo>
                  <a:cubicBezTo>
                    <a:pt x="679" y="152"/>
                    <a:pt x="527" y="0"/>
                    <a:pt x="340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1" name="Google Shape;4541;p43"/>
            <p:cNvSpPr/>
            <p:nvPr/>
          </p:nvSpPr>
          <p:spPr>
            <a:xfrm>
              <a:off x="2080200" y="971125"/>
              <a:ext cx="169300" cy="833775"/>
            </a:xfrm>
            <a:custGeom>
              <a:avLst/>
              <a:gdLst/>
              <a:ahLst/>
              <a:cxnLst/>
              <a:rect l="l" t="t" r="r" b="b"/>
              <a:pathLst>
                <a:path w="6772" h="33351" extrusionOk="0">
                  <a:moveTo>
                    <a:pt x="6435" y="32792"/>
                  </a:moveTo>
                  <a:cubicBezTo>
                    <a:pt x="6556" y="32792"/>
                    <a:pt x="6656" y="32889"/>
                    <a:pt x="6656" y="33013"/>
                  </a:cubicBezTo>
                  <a:cubicBezTo>
                    <a:pt x="6656" y="33135"/>
                    <a:pt x="6556" y="33231"/>
                    <a:pt x="6435" y="33231"/>
                  </a:cubicBezTo>
                  <a:cubicBezTo>
                    <a:pt x="6313" y="33231"/>
                    <a:pt x="6214" y="33135"/>
                    <a:pt x="6214" y="33013"/>
                  </a:cubicBezTo>
                  <a:cubicBezTo>
                    <a:pt x="6214" y="32889"/>
                    <a:pt x="6313" y="32792"/>
                    <a:pt x="6435" y="32792"/>
                  </a:cubicBezTo>
                  <a:close/>
                  <a:moveTo>
                    <a:pt x="3583" y="1"/>
                  </a:moveTo>
                  <a:lnTo>
                    <a:pt x="3583" y="3012"/>
                  </a:lnTo>
                  <a:lnTo>
                    <a:pt x="0" y="6604"/>
                  </a:lnTo>
                  <a:lnTo>
                    <a:pt x="0" y="24392"/>
                  </a:lnTo>
                  <a:lnTo>
                    <a:pt x="1372" y="25753"/>
                  </a:lnTo>
                  <a:lnTo>
                    <a:pt x="1372" y="28042"/>
                  </a:lnTo>
                  <a:lnTo>
                    <a:pt x="6156" y="32817"/>
                  </a:lnTo>
                  <a:cubicBezTo>
                    <a:pt x="6117" y="32872"/>
                    <a:pt x="6095" y="32939"/>
                    <a:pt x="6095" y="33011"/>
                  </a:cubicBezTo>
                  <a:cubicBezTo>
                    <a:pt x="6095" y="33198"/>
                    <a:pt x="6247" y="33350"/>
                    <a:pt x="6435" y="33350"/>
                  </a:cubicBezTo>
                  <a:cubicBezTo>
                    <a:pt x="6620" y="33350"/>
                    <a:pt x="6772" y="33198"/>
                    <a:pt x="6772" y="33011"/>
                  </a:cubicBezTo>
                  <a:cubicBezTo>
                    <a:pt x="6772" y="32826"/>
                    <a:pt x="6620" y="32674"/>
                    <a:pt x="6435" y="32674"/>
                  </a:cubicBezTo>
                  <a:cubicBezTo>
                    <a:pt x="6363" y="32674"/>
                    <a:pt x="6294" y="32696"/>
                    <a:pt x="6239" y="32734"/>
                  </a:cubicBezTo>
                  <a:lnTo>
                    <a:pt x="1488" y="27992"/>
                  </a:lnTo>
                  <a:lnTo>
                    <a:pt x="1488" y="25703"/>
                  </a:lnTo>
                  <a:lnTo>
                    <a:pt x="116" y="24343"/>
                  </a:lnTo>
                  <a:lnTo>
                    <a:pt x="116" y="6653"/>
                  </a:lnTo>
                  <a:lnTo>
                    <a:pt x="3699" y="3062"/>
                  </a:lnTo>
                  <a:lnTo>
                    <a:pt x="3699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2" name="Google Shape;4542;p43"/>
            <p:cNvSpPr/>
            <p:nvPr/>
          </p:nvSpPr>
          <p:spPr>
            <a:xfrm>
              <a:off x="1955975" y="993200"/>
              <a:ext cx="192700" cy="1086025"/>
            </a:xfrm>
            <a:custGeom>
              <a:avLst/>
              <a:gdLst/>
              <a:ahLst/>
              <a:cxnLst/>
              <a:rect l="l" t="t" r="r" b="b"/>
              <a:pathLst>
                <a:path w="7708" h="43441" extrusionOk="0">
                  <a:moveTo>
                    <a:pt x="7368" y="42880"/>
                  </a:moveTo>
                  <a:cubicBezTo>
                    <a:pt x="7490" y="42880"/>
                    <a:pt x="7589" y="42979"/>
                    <a:pt x="7589" y="43100"/>
                  </a:cubicBezTo>
                  <a:cubicBezTo>
                    <a:pt x="7589" y="43222"/>
                    <a:pt x="7490" y="43321"/>
                    <a:pt x="7368" y="43321"/>
                  </a:cubicBezTo>
                  <a:cubicBezTo>
                    <a:pt x="7247" y="43321"/>
                    <a:pt x="7147" y="43222"/>
                    <a:pt x="7147" y="43100"/>
                  </a:cubicBezTo>
                  <a:cubicBezTo>
                    <a:pt x="7147" y="42979"/>
                    <a:pt x="7247" y="42880"/>
                    <a:pt x="7368" y="42880"/>
                  </a:cubicBezTo>
                  <a:close/>
                  <a:moveTo>
                    <a:pt x="1149" y="1"/>
                  </a:moveTo>
                  <a:lnTo>
                    <a:pt x="1149" y="4365"/>
                  </a:lnTo>
                  <a:lnTo>
                    <a:pt x="0" y="5519"/>
                  </a:lnTo>
                  <a:lnTo>
                    <a:pt x="0" y="25074"/>
                  </a:lnTo>
                  <a:lnTo>
                    <a:pt x="1372" y="26438"/>
                  </a:lnTo>
                  <a:lnTo>
                    <a:pt x="1372" y="28724"/>
                  </a:lnTo>
                  <a:lnTo>
                    <a:pt x="7310" y="34653"/>
                  </a:lnTo>
                  <a:lnTo>
                    <a:pt x="7310" y="42769"/>
                  </a:lnTo>
                  <a:cubicBezTo>
                    <a:pt x="7150" y="42797"/>
                    <a:pt x="7031" y="42935"/>
                    <a:pt x="7031" y="43100"/>
                  </a:cubicBezTo>
                  <a:cubicBezTo>
                    <a:pt x="7031" y="43288"/>
                    <a:pt x="7183" y="43440"/>
                    <a:pt x="7368" y="43440"/>
                  </a:cubicBezTo>
                  <a:cubicBezTo>
                    <a:pt x="7556" y="43440"/>
                    <a:pt x="7708" y="43288"/>
                    <a:pt x="7708" y="43100"/>
                  </a:cubicBezTo>
                  <a:cubicBezTo>
                    <a:pt x="7708" y="42935"/>
                    <a:pt x="7586" y="42797"/>
                    <a:pt x="7429" y="42769"/>
                  </a:cubicBezTo>
                  <a:lnTo>
                    <a:pt x="7429" y="34604"/>
                  </a:lnTo>
                  <a:lnTo>
                    <a:pt x="1488" y="28674"/>
                  </a:lnTo>
                  <a:lnTo>
                    <a:pt x="1488" y="26388"/>
                  </a:lnTo>
                  <a:lnTo>
                    <a:pt x="116" y="25025"/>
                  </a:lnTo>
                  <a:lnTo>
                    <a:pt x="116" y="5569"/>
                  </a:lnTo>
                  <a:lnTo>
                    <a:pt x="1265" y="4412"/>
                  </a:lnTo>
                  <a:lnTo>
                    <a:pt x="1265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3" name="Google Shape;4543;p43"/>
            <p:cNvSpPr/>
            <p:nvPr/>
          </p:nvSpPr>
          <p:spPr>
            <a:xfrm>
              <a:off x="1979300" y="985825"/>
              <a:ext cx="192700" cy="1116500"/>
            </a:xfrm>
            <a:custGeom>
              <a:avLst/>
              <a:gdLst/>
              <a:ahLst/>
              <a:cxnLst/>
              <a:rect l="l" t="t" r="r" b="b"/>
              <a:pathLst>
                <a:path w="7708" h="44660" extrusionOk="0">
                  <a:moveTo>
                    <a:pt x="7371" y="44102"/>
                  </a:moveTo>
                  <a:cubicBezTo>
                    <a:pt x="7492" y="44102"/>
                    <a:pt x="7592" y="44202"/>
                    <a:pt x="7592" y="44323"/>
                  </a:cubicBezTo>
                  <a:cubicBezTo>
                    <a:pt x="7592" y="44444"/>
                    <a:pt x="7492" y="44544"/>
                    <a:pt x="7371" y="44544"/>
                  </a:cubicBezTo>
                  <a:cubicBezTo>
                    <a:pt x="7249" y="44544"/>
                    <a:pt x="7150" y="44444"/>
                    <a:pt x="7150" y="44323"/>
                  </a:cubicBezTo>
                  <a:cubicBezTo>
                    <a:pt x="7150" y="44202"/>
                    <a:pt x="7249" y="44102"/>
                    <a:pt x="7371" y="44102"/>
                  </a:cubicBezTo>
                  <a:close/>
                  <a:moveTo>
                    <a:pt x="1149" y="0"/>
                  </a:moveTo>
                  <a:lnTo>
                    <a:pt x="1149" y="4953"/>
                  </a:lnTo>
                  <a:lnTo>
                    <a:pt x="0" y="6109"/>
                  </a:lnTo>
                  <a:lnTo>
                    <a:pt x="0" y="25077"/>
                  </a:lnTo>
                  <a:lnTo>
                    <a:pt x="1372" y="26438"/>
                  </a:lnTo>
                  <a:lnTo>
                    <a:pt x="1372" y="28723"/>
                  </a:lnTo>
                  <a:lnTo>
                    <a:pt x="7310" y="34653"/>
                  </a:lnTo>
                  <a:lnTo>
                    <a:pt x="7310" y="43989"/>
                  </a:lnTo>
                  <a:cubicBezTo>
                    <a:pt x="7153" y="44019"/>
                    <a:pt x="7031" y="44157"/>
                    <a:pt x="7031" y="44323"/>
                  </a:cubicBezTo>
                  <a:cubicBezTo>
                    <a:pt x="7031" y="44511"/>
                    <a:pt x="7183" y="44660"/>
                    <a:pt x="7371" y="44660"/>
                  </a:cubicBezTo>
                  <a:cubicBezTo>
                    <a:pt x="7556" y="44660"/>
                    <a:pt x="7708" y="44508"/>
                    <a:pt x="7708" y="44323"/>
                  </a:cubicBezTo>
                  <a:cubicBezTo>
                    <a:pt x="7708" y="44157"/>
                    <a:pt x="7586" y="44019"/>
                    <a:pt x="7429" y="43989"/>
                  </a:cubicBezTo>
                  <a:lnTo>
                    <a:pt x="7429" y="34603"/>
                  </a:lnTo>
                  <a:lnTo>
                    <a:pt x="1491" y="28677"/>
                  </a:lnTo>
                  <a:lnTo>
                    <a:pt x="1491" y="26388"/>
                  </a:lnTo>
                  <a:lnTo>
                    <a:pt x="119" y="25027"/>
                  </a:lnTo>
                  <a:lnTo>
                    <a:pt x="119" y="6159"/>
                  </a:lnTo>
                  <a:lnTo>
                    <a:pt x="1267" y="5003"/>
                  </a:lnTo>
                  <a:lnTo>
                    <a:pt x="1267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4" name="Google Shape;4544;p43"/>
            <p:cNvSpPr/>
            <p:nvPr/>
          </p:nvSpPr>
          <p:spPr>
            <a:xfrm>
              <a:off x="2002700" y="978500"/>
              <a:ext cx="185725" cy="1052000"/>
            </a:xfrm>
            <a:custGeom>
              <a:avLst/>
              <a:gdLst/>
              <a:ahLst/>
              <a:cxnLst/>
              <a:rect l="l" t="t" r="r" b="b"/>
              <a:pathLst>
                <a:path w="7429" h="42080" extrusionOk="0">
                  <a:moveTo>
                    <a:pt x="1146" y="1"/>
                  </a:moveTo>
                  <a:lnTo>
                    <a:pt x="1146" y="5541"/>
                  </a:lnTo>
                  <a:lnTo>
                    <a:pt x="0" y="6698"/>
                  </a:lnTo>
                  <a:lnTo>
                    <a:pt x="0" y="25074"/>
                  </a:lnTo>
                  <a:lnTo>
                    <a:pt x="1372" y="26435"/>
                  </a:lnTo>
                  <a:lnTo>
                    <a:pt x="1372" y="28724"/>
                  </a:lnTo>
                  <a:lnTo>
                    <a:pt x="7310" y="34651"/>
                  </a:lnTo>
                  <a:lnTo>
                    <a:pt x="7310" y="42079"/>
                  </a:lnTo>
                  <a:lnTo>
                    <a:pt x="7429" y="42079"/>
                  </a:lnTo>
                  <a:lnTo>
                    <a:pt x="7429" y="34604"/>
                  </a:lnTo>
                  <a:lnTo>
                    <a:pt x="1488" y="28674"/>
                  </a:lnTo>
                  <a:lnTo>
                    <a:pt x="1488" y="26386"/>
                  </a:lnTo>
                  <a:lnTo>
                    <a:pt x="116" y="25025"/>
                  </a:lnTo>
                  <a:lnTo>
                    <a:pt x="116" y="6745"/>
                  </a:lnTo>
                  <a:lnTo>
                    <a:pt x="1264" y="5591"/>
                  </a:lnTo>
                  <a:lnTo>
                    <a:pt x="1264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5" name="Google Shape;4545;p43"/>
            <p:cNvSpPr/>
            <p:nvPr/>
          </p:nvSpPr>
          <p:spPr>
            <a:xfrm>
              <a:off x="2314900" y="1643925"/>
              <a:ext cx="69600" cy="213900"/>
            </a:xfrm>
            <a:custGeom>
              <a:avLst/>
              <a:gdLst/>
              <a:ahLst/>
              <a:cxnLst/>
              <a:rect l="l" t="t" r="r" b="b"/>
              <a:pathLst>
                <a:path w="2784" h="8556" extrusionOk="0">
                  <a:moveTo>
                    <a:pt x="340" y="7998"/>
                  </a:moveTo>
                  <a:cubicBezTo>
                    <a:pt x="462" y="7998"/>
                    <a:pt x="561" y="8097"/>
                    <a:pt x="561" y="8219"/>
                  </a:cubicBezTo>
                  <a:cubicBezTo>
                    <a:pt x="561" y="8340"/>
                    <a:pt x="462" y="8439"/>
                    <a:pt x="340" y="8439"/>
                  </a:cubicBezTo>
                  <a:cubicBezTo>
                    <a:pt x="219" y="8439"/>
                    <a:pt x="119" y="8340"/>
                    <a:pt x="119" y="8219"/>
                  </a:cubicBezTo>
                  <a:cubicBezTo>
                    <a:pt x="119" y="8097"/>
                    <a:pt x="219" y="7998"/>
                    <a:pt x="340" y="7998"/>
                  </a:cubicBezTo>
                  <a:close/>
                  <a:moveTo>
                    <a:pt x="2667" y="1"/>
                  </a:moveTo>
                  <a:lnTo>
                    <a:pt x="2667" y="5798"/>
                  </a:lnTo>
                  <a:lnTo>
                    <a:pt x="533" y="7940"/>
                  </a:lnTo>
                  <a:cubicBezTo>
                    <a:pt x="478" y="7901"/>
                    <a:pt x="412" y="7879"/>
                    <a:pt x="340" y="7879"/>
                  </a:cubicBezTo>
                  <a:cubicBezTo>
                    <a:pt x="152" y="7879"/>
                    <a:pt x="1" y="8031"/>
                    <a:pt x="1" y="8219"/>
                  </a:cubicBezTo>
                  <a:cubicBezTo>
                    <a:pt x="1" y="8404"/>
                    <a:pt x="152" y="8555"/>
                    <a:pt x="340" y="8555"/>
                  </a:cubicBezTo>
                  <a:cubicBezTo>
                    <a:pt x="525" y="8555"/>
                    <a:pt x="677" y="8404"/>
                    <a:pt x="677" y="8219"/>
                  </a:cubicBezTo>
                  <a:cubicBezTo>
                    <a:pt x="677" y="8147"/>
                    <a:pt x="655" y="8078"/>
                    <a:pt x="616" y="8023"/>
                  </a:cubicBezTo>
                  <a:lnTo>
                    <a:pt x="2783" y="5847"/>
                  </a:lnTo>
                  <a:lnTo>
                    <a:pt x="2783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6" name="Google Shape;4546;p43"/>
            <p:cNvSpPr/>
            <p:nvPr/>
          </p:nvSpPr>
          <p:spPr>
            <a:xfrm>
              <a:off x="2219175" y="942900"/>
              <a:ext cx="620600" cy="657500"/>
            </a:xfrm>
            <a:custGeom>
              <a:avLst/>
              <a:gdLst/>
              <a:ahLst/>
              <a:cxnLst/>
              <a:rect l="l" t="t" r="r" b="b"/>
              <a:pathLst>
                <a:path w="24824" h="26300" extrusionOk="0">
                  <a:moveTo>
                    <a:pt x="20017" y="0"/>
                  </a:moveTo>
                  <a:lnTo>
                    <a:pt x="19686" y="337"/>
                  </a:lnTo>
                  <a:lnTo>
                    <a:pt x="24354" y="4969"/>
                  </a:lnTo>
                  <a:lnTo>
                    <a:pt x="24354" y="13033"/>
                  </a:lnTo>
                  <a:lnTo>
                    <a:pt x="19965" y="17452"/>
                  </a:lnTo>
                  <a:lnTo>
                    <a:pt x="18068" y="17452"/>
                  </a:lnTo>
                  <a:lnTo>
                    <a:pt x="9756" y="25828"/>
                  </a:lnTo>
                  <a:lnTo>
                    <a:pt x="7976" y="25828"/>
                  </a:lnTo>
                  <a:lnTo>
                    <a:pt x="6910" y="24770"/>
                  </a:lnTo>
                  <a:lnTo>
                    <a:pt x="6910" y="24053"/>
                  </a:lnTo>
                  <a:lnTo>
                    <a:pt x="785" y="17974"/>
                  </a:lnTo>
                  <a:cubicBezTo>
                    <a:pt x="788" y="17955"/>
                    <a:pt x="790" y="17938"/>
                    <a:pt x="790" y="17919"/>
                  </a:cubicBezTo>
                  <a:cubicBezTo>
                    <a:pt x="790" y="17701"/>
                    <a:pt x="614" y="17521"/>
                    <a:pt x="396" y="17521"/>
                  </a:cubicBezTo>
                  <a:cubicBezTo>
                    <a:pt x="177" y="17521"/>
                    <a:pt x="1" y="17701"/>
                    <a:pt x="1" y="17919"/>
                  </a:cubicBezTo>
                  <a:cubicBezTo>
                    <a:pt x="1" y="18137"/>
                    <a:pt x="177" y="18314"/>
                    <a:pt x="396" y="18314"/>
                  </a:cubicBezTo>
                  <a:cubicBezTo>
                    <a:pt x="415" y="18314"/>
                    <a:pt x="434" y="18311"/>
                    <a:pt x="454" y="18308"/>
                  </a:cubicBezTo>
                  <a:lnTo>
                    <a:pt x="6438" y="24249"/>
                  </a:lnTo>
                  <a:lnTo>
                    <a:pt x="6438" y="24966"/>
                  </a:lnTo>
                  <a:lnTo>
                    <a:pt x="7780" y="26300"/>
                  </a:lnTo>
                  <a:lnTo>
                    <a:pt x="9952" y="26300"/>
                  </a:lnTo>
                  <a:lnTo>
                    <a:pt x="18264" y="17924"/>
                  </a:lnTo>
                  <a:lnTo>
                    <a:pt x="20161" y="17924"/>
                  </a:lnTo>
                  <a:lnTo>
                    <a:pt x="24823" y="13226"/>
                  </a:lnTo>
                  <a:lnTo>
                    <a:pt x="24823" y="4773"/>
                  </a:lnTo>
                  <a:lnTo>
                    <a:pt x="20017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7" name="Google Shape;4547;p43"/>
            <p:cNvSpPr/>
            <p:nvPr/>
          </p:nvSpPr>
          <p:spPr>
            <a:xfrm>
              <a:off x="2314900" y="1643925"/>
              <a:ext cx="46275" cy="185800"/>
            </a:xfrm>
            <a:custGeom>
              <a:avLst/>
              <a:gdLst/>
              <a:ahLst/>
              <a:cxnLst/>
              <a:rect l="l" t="t" r="r" b="b"/>
              <a:pathLst>
                <a:path w="1851" h="7432" extrusionOk="0">
                  <a:moveTo>
                    <a:pt x="340" y="6874"/>
                  </a:moveTo>
                  <a:cubicBezTo>
                    <a:pt x="462" y="6874"/>
                    <a:pt x="561" y="6974"/>
                    <a:pt x="561" y="7095"/>
                  </a:cubicBezTo>
                  <a:cubicBezTo>
                    <a:pt x="561" y="7217"/>
                    <a:pt x="462" y="7316"/>
                    <a:pt x="340" y="7316"/>
                  </a:cubicBezTo>
                  <a:cubicBezTo>
                    <a:pt x="219" y="7316"/>
                    <a:pt x="119" y="7217"/>
                    <a:pt x="119" y="7095"/>
                  </a:cubicBezTo>
                  <a:cubicBezTo>
                    <a:pt x="119" y="6974"/>
                    <a:pt x="219" y="6874"/>
                    <a:pt x="340" y="6874"/>
                  </a:cubicBezTo>
                  <a:close/>
                  <a:moveTo>
                    <a:pt x="1731" y="1"/>
                  </a:moveTo>
                  <a:lnTo>
                    <a:pt x="1731" y="5505"/>
                  </a:lnTo>
                  <a:lnTo>
                    <a:pt x="522" y="6811"/>
                  </a:lnTo>
                  <a:cubicBezTo>
                    <a:pt x="470" y="6775"/>
                    <a:pt x="406" y="6756"/>
                    <a:pt x="340" y="6756"/>
                  </a:cubicBezTo>
                  <a:cubicBezTo>
                    <a:pt x="152" y="6756"/>
                    <a:pt x="1" y="6907"/>
                    <a:pt x="1" y="7095"/>
                  </a:cubicBezTo>
                  <a:cubicBezTo>
                    <a:pt x="1" y="7280"/>
                    <a:pt x="152" y="7432"/>
                    <a:pt x="340" y="7432"/>
                  </a:cubicBezTo>
                  <a:cubicBezTo>
                    <a:pt x="525" y="7432"/>
                    <a:pt x="677" y="7280"/>
                    <a:pt x="677" y="7095"/>
                  </a:cubicBezTo>
                  <a:cubicBezTo>
                    <a:pt x="677" y="7018"/>
                    <a:pt x="652" y="6949"/>
                    <a:pt x="608" y="6891"/>
                  </a:cubicBezTo>
                  <a:lnTo>
                    <a:pt x="1850" y="5552"/>
                  </a:lnTo>
                  <a:lnTo>
                    <a:pt x="1850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8" name="Google Shape;4548;p43"/>
            <p:cNvSpPr/>
            <p:nvPr/>
          </p:nvSpPr>
          <p:spPr>
            <a:xfrm>
              <a:off x="1462050" y="1917500"/>
              <a:ext cx="120650" cy="192425"/>
            </a:xfrm>
            <a:custGeom>
              <a:avLst/>
              <a:gdLst/>
              <a:ahLst/>
              <a:cxnLst/>
              <a:rect l="l" t="t" r="r" b="b"/>
              <a:pathLst>
                <a:path w="4826" h="7697" extrusionOk="0">
                  <a:moveTo>
                    <a:pt x="329" y="0"/>
                  </a:moveTo>
                  <a:lnTo>
                    <a:pt x="0" y="340"/>
                  </a:lnTo>
                  <a:lnTo>
                    <a:pt x="4196" y="4395"/>
                  </a:lnTo>
                  <a:lnTo>
                    <a:pt x="4196" y="6984"/>
                  </a:lnTo>
                  <a:cubicBezTo>
                    <a:pt x="4100" y="7059"/>
                    <a:pt x="4036" y="7172"/>
                    <a:pt x="4036" y="7302"/>
                  </a:cubicBezTo>
                  <a:cubicBezTo>
                    <a:pt x="4036" y="7520"/>
                    <a:pt x="4213" y="7696"/>
                    <a:pt x="4431" y="7696"/>
                  </a:cubicBezTo>
                  <a:cubicBezTo>
                    <a:pt x="4649" y="7696"/>
                    <a:pt x="4826" y="7520"/>
                    <a:pt x="4826" y="7302"/>
                  </a:cubicBezTo>
                  <a:cubicBezTo>
                    <a:pt x="4826" y="7172"/>
                    <a:pt x="4762" y="7059"/>
                    <a:pt x="4666" y="6987"/>
                  </a:cubicBezTo>
                  <a:lnTo>
                    <a:pt x="4666" y="4193"/>
                  </a:lnTo>
                  <a:lnTo>
                    <a:pt x="329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9" name="Google Shape;4549;p43"/>
            <p:cNvSpPr/>
            <p:nvPr/>
          </p:nvSpPr>
          <p:spPr>
            <a:xfrm>
              <a:off x="2272600" y="978500"/>
              <a:ext cx="44250" cy="418450"/>
            </a:xfrm>
            <a:custGeom>
              <a:avLst/>
              <a:gdLst/>
              <a:ahLst/>
              <a:cxnLst/>
              <a:rect l="l" t="t" r="r" b="b"/>
              <a:pathLst>
                <a:path w="1770" h="16738" extrusionOk="0">
                  <a:moveTo>
                    <a:pt x="1430" y="16180"/>
                  </a:moveTo>
                  <a:cubicBezTo>
                    <a:pt x="1552" y="16180"/>
                    <a:pt x="1651" y="16280"/>
                    <a:pt x="1651" y="16401"/>
                  </a:cubicBezTo>
                  <a:cubicBezTo>
                    <a:pt x="1651" y="16522"/>
                    <a:pt x="1552" y="16622"/>
                    <a:pt x="1430" y="16622"/>
                  </a:cubicBezTo>
                  <a:cubicBezTo>
                    <a:pt x="1309" y="16622"/>
                    <a:pt x="1210" y="16522"/>
                    <a:pt x="1210" y="16401"/>
                  </a:cubicBezTo>
                  <a:cubicBezTo>
                    <a:pt x="1210" y="16280"/>
                    <a:pt x="1309" y="16180"/>
                    <a:pt x="1430" y="16180"/>
                  </a:cubicBezTo>
                  <a:close/>
                  <a:moveTo>
                    <a:pt x="0" y="1"/>
                  </a:moveTo>
                  <a:lnTo>
                    <a:pt x="0" y="12282"/>
                  </a:lnTo>
                  <a:lnTo>
                    <a:pt x="1372" y="13643"/>
                  </a:lnTo>
                  <a:lnTo>
                    <a:pt x="1372" y="16067"/>
                  </a:lnTo>
                  <a:cubicBezTo>
                    <a:pt x="1212" y="16095"/>
                    <a:pt x="1094" y="16233"/>
                    <a:pt x="1094" y="16401"/>
                  </a:cubicBezTo>
                  <a:cubicBezTo>
                    <a:pt x="1094" y="16586"/>
                    <a:pt x="1245" y="16738"/>
                    <a:pt x="1430" y="16738"/>
                  </a:cubicBezTo>
                  <a:cubicBezTo>
                    <a:pt x="1618" y="16738"/>
                    <a:pt x="1770" y="16586"/>
                    <a:pt x="1770" y="16401"/>
                  </a:cubicBezTo>
                  <a:cubicBezTo>
                    <a:pt x="1770" y="16233"/>
                    <a:pt x="1648" y="16095"/>
                    <a:pt x="1491" y="16067"/>
                  </a:cubicBezTo>
                  <a:lnTo>
                    <a:pt x="1491" y="13596"/>
                  </a:lnTo>
                  <a:lnTo>
                    <a:pt x="119" y="12235"/>
                  </a:lnTo>
                  <a:lnTo>
                    <a:pt x="119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0" name="Google Shape;4550;p43"/>
            <p:cNvSpPr/>
            <p:nvPr/>
          </p:nvSpPr>
          <p:spPr>
            <a:xfrm>
              <a:off x="1932575" y="993200"/>
              <a:ext cx="192700" cy="1062825"/>
            </a:xfrm>
            <a:custGeom>
              <a:avLst/>
              <a:gdLst/>
              <a:ahLst/>
              <a:cxnLst/>
              <a:rect l="l" t="t" r="r" b="b"/>
              <a:pathLst>
                <a:path w="7708" h="42513" extrusionOk="0">
                  <a:moveTo>
                    <a:pt x="7371" y="41952"/>
                  </a:moveTo>
                  <a:cubicBezTo>
                    <a:pt x="7492" y="41952"/>
                    <a:pt x="7589" y="42051"/>
                    <a:pt x="7589" y="42173"/>
                  </a:cubicBezTo>
                  <a:cubicBezTo>
                    <a:pt x="7589" y="42294"/>
                    <a:pt x="7492" y="42394"/>
                    <a:pt x="7371" y="42394"/>
                  </a:cubicBezTo>
                  <a:cubicBezTo>
                    <a:pt x="7250" y="42394"/>
                    <a:pt x="7150" y="42294"/>
                    <a:pt x="7150" y="42173"/>
                  </a:cubicBezTo>
                  <a:cubicBezTo>
                    <a:pt x="7150" y="42051"/>
                    <a:pt x="7250" y="41952"/>
                    <a:pt x="7371" y="41952"/>
                  </a:cubicBezTo>
                  <a:close/>
                  <a:moveTo>
                    <a:pt x="1149" y="1"/>
                  </a:moveTo>
                  <a:lnTo>
                    <a:pt x="1149" y="4070"/>
                  </a:lnTo>
                  <a:lnTo>
                    <a:pt x="0" y="5226"/>
                  </a:lnTo>
                  <a:lnTo>
                    <a:pt x="0" y="25370"/>
                  </a:lnTo>
                  <a:lnTo>
                    <a:pt x="1372" y="26731"/>
                  </a:lnTo>
                  <a:lnTo>
                    <a:pt x="1372" y="29019"/>
                  </a:lnTo>
                  <a:lnTo>
                    <a:pt x="7310" y="34946"/>
                  </a:lnTo>
                  <a:lnTo>
                    <a:pt x="7310" y="41839"/>
                  </a:lnTo>
                  <a:cubicBezTo>
                    <a:pt x="7153" y="41869"/>
                    <a:pt x="7031" y="42007"/>
                    <a:pt x="7031" y="42173"/>
                  </a:cubicBezTo>
                  <a:cubicBezTo>
                    <a:pt x="7031" y="42361"/>
                    <a:pt x="7183" y="42512"/>
                    <a:pt x="7371" y="42512"/>
                  </a:cubicBezTo>
                  <a:cubicBezTo>
                    <a:pt x="7556" y="42512"/>
                    <a:pt x="7708" y="42361"/>
                    <a:pt x="7708" y="42173"/>
                  </a:cubicBezTo>
                  <a:cubicBezTo>
                    <a:pt x="7708" y="42007"/>
                    <a:pt x="7586" y="41869"/>
                    <a:pt x="7429" y="41839"/>
                  </a:cubicBezTo>
                  <a:lnTo>
                    <a:pt x="7429" y="34899"/>
                  </a:lnTo>
                  <a:lnTo>
                    <a:pt x="1491" y="28970"/>
                  </a:lnTo>
                  <a:lnTo>
                    <a:pt x="1491" y="26681"/>
                  </a:lnTo>
                  <a:lnTo>
                    <a:pt x="119" y="25320"/>
                  </a:lnTo>
                  <a:lnTo>
                    <a:pt x="119" y="5273"/>
                  </a:lnTo>
                  <a:lnTo>
                    <a:pt x="1265" y="4120"/>
                  </a:lnTo>
                  <a:lnTo>
                    <a:pt x="1265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1" name="Google Shape;4551;p43"/>
            <p:cNvSpPr/>
            <p:nvPr/>
          </p:nvSpPr>
          <p:spPr>
            <a:xfrm>
              <a:off x="2345275" y="1417575"/>
              <a:ext cx="393450" cy="629950"/>
            </a:xfrm>
            <a:custGeom>
              <a:avLst/>
              <a:gdLst/>
              <a:ahLst/>
              <a:cxnLst/>
              <a:rect l="l" t="t" r="r" b="b"/>
              <a:pathLst>
                <a:path w="15738" h="25198" extrusionOk="0">
                  <a:moveTo>
                    <a:pt x="15655" y="0"/>
                  </a:moveTo>
                  <a:lnTo>
                    <a:pt x="5731" y="9966"/>
                  </a:lnTo>
                  <a:lnTo>
                    <a:pt x="5714" y="9982"/>
                  </a:lnTo>
                  <a:lnTo>
                    <a:pt x="5714" y="16963"/>
                  </a:lnTo>
                  <a:lnTo>
                    <a:pt x="17" y="22689"/>
                  </a:lnTo>
                  <a:lnTo>
                    <a:pt x="0" y="22705"/>
                  </a:lnTo>
                  <a:lnTo>
                    <a:pt x="0" y="25198"/>
                  </a:lnTo>
                  <a:lnTo>
                    <a:pt x="119" y="25198"/>
                  </a:lnTo>
                  <a:lnTo>
                    <a:pt x="119" y="22752"/>
                  </a:lnTo>
                  <a:lnTo>
                    <a:pt x="5814" y="17030"/>
                  </a:lnTo>
                  <a:lnTo>
                    <a:pt x="5830" y="17013"/>
                  </a:lnTo>
                  <a:lnTo>
                    <a:pt x="5830" y="10029"/>
                  </a:lnTo>
                  <a:lnTo>
                    <a:pt x="15738" y="83"/>
                  </a:lnTo>
                  <a:lnTo>
                    <a:pt x="15655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2" name="Google Shape;4552;p43"/>
            <p:cNvSpPr/>
            <p:nvPr/>
          </p:nvSpPr>
          <p:spPr>
            <a:xfrm>
              <a:off x="2296000" y="978025"/>
              <a:ext cx="44175" cy="442475"/>
            </a:xfrm>
            <a:custGeom>
              <a:avLst/>
              <a:gdLst/>
              <a:ahLst/>
              <a:cxnLst/>
              <a:rect l="l" t="t" r="r" b="b"/>
              <a:pathLst>
                <a:path w="1767" h="17699" extrusionOk="0">
                  <a:moveTo>
                    <a:pt x="1430" y="17138"/>
                  </a:moveTo>
                  <a:cubicBezTo>
                    <a:pt x="1552" y="17138"/>
                    <a:pt x="1651" y="17237"/>
                    <a:pt x="1651" y="17359"/>
                  </a:cubicBezTo>
                  <a:cubicBezTo>
                    <a:pt x="1651" y="17480"/>
                    <a:pt x="1552" y="17579"/>
                    <a:pt x="1430" y="17579"/>
                  </a:cubicBezTo>
                  <a:cubicBezTo>
                    <a:pt x="1309" y="17579"/>
                    <a:pt x="1209" y="17480"/>
                    <a:pt x="1209" y="17359"/>
                  </a:cubicBezTo>
                  <a:cubicBezTo>
                    <a:pt x="1209" y="17237"/>
                    <a:pt x="1309" y="17138"/>
                    <a:pt x="1430" y="17138"/>
                  </a:cubicBezTo>
                  <a:close/>
                  <a:moveTo>
                    <a:pt x="0" y="1"/>
                  </a:moveTo>
                  <a:lnTo>
                    <a:pt x="0" y="9753"/>
                  </a:lnTo>
                  <a:lnTo>
                    <a:pt x="1372" y="11117"/>
                  </a:lnTo>
                  <a:lnTo>
                    <a:pt x="1372" y="17027"/>
                  </a:lnTo>
                  <a:lnTo>
                    <a:pt x="1369" y="17027"/>
                  </a:lnTo>
                  <a:cubicBezTo>
                    <a:pt x="1212" y="17055"/>
                    <a:pt x="1091" y="17193"/>
                    <a:pt x="1091" y="17359"/>
                  </a:cubicBezTo>
                  <a:cubicBezTo>
                    <a:pt x="1091" y="17546"/>
                    <a:pt x="1242" y="17698"/>
                    <a:pt x="1430" y="17698"/>
                  </a:cubicBezTo>
                  <a:cubicBezTo>
                    <a:pt x="1615" y="17698"/>
                    <a:pt x="1767" y="17546"/>
                    <a:pt x="1767" y="17359"/>
                  </a:cubicBezTo>
                  <a:cubicBezTo>
                    <a:pt x="1767" y="17193"/>
                    <a:pt x="1645" y="17055"/>
                    <a:pt x="1488" y="17027"/>
                  </a:cubicBezTo>
                  <a:lnTo>
                    <a:pt x="1488" y="11067"/>
                  </a:lnTo>
                  <a:lnTo>
                    <a:pt x="116" y="9704"/>
                  </a:lnTo>
                  <a:lnTo>
                    <a:pt x="116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3" name="Google Shape;4553;p43"/>
            <p:cNvSpPr/>
            <p:nvPr/>
          </p:nvSpPr>
          <p:spPr>
            <a:xfrm>
              <a:off x="1459000" y="1041375"/>
              <a:ext cx="299475" cy="684350"/>
            </a:xfrm>
            <a:custGeom>
              <a:avLst/>
              <a:gdLst/>
              <a:ahLst/>
              <a:cxnLst/>
              <a:rect l="l" t="t" r="r" b="b"/>
              <a:pathLst>
                <a:path w="11979" h="27374" extrusionOk="0">
                  <a:moveTo>
                    <a:pt x="11642" y="26816"/>
                  </a:moveTo>
                  <a:cubicBezTo>
                    <a:pt x="11763" y="26816"/>
                    <a:pt x="11863" y="26916"/>
                    <a:pt x="11863" y="27037"/>
                  </a:cubicBezTo>
                  <a:cubicBezTo>
                    <a:pt x="11863" y="27158"/>
                    <a:pt x="11763" y="27258"/>
                    <a:pt x="11642" y="27258"/>
                  </a:cubicBezTo>
                  <a:cubicBezTo>
                    <a:pt x="11520" y="27258"/>
                    <a:pt x="11421" y="27158"/>
                    <a:pt x="11421" y="27037"/>
                  </a:cubicBezTo>
                  <a:cubicBezTo>
                    <a:pt x="11421" y="26916"/>
                    <a:pt x="11520" y="26816"/>
                    <a:pt x="11642" y="26816"/>
                  </a:cubicBezTo>
                  <a:close/>
                  <a:moveTo>
                    <a:pt x="84" y="1"/>
                  </a:moveTo>
                  <a:lnTo>
                    <a:pt x="1" y="84"/>
                  </a:lnTo>
                  <a:lnTo>
                    <a:pt x="9373" y="9442"/>
                  </a:lnTo>
                  <a:lnTo>
                    <a:pt x="9373" y="24856"/>
                  </a:lnTo>
                  <a:lnTo>
                    <a:pt x="11363" y="26844"/>
                  </a:lnTo>
                  <a:cubicBezTo>
                    <a:pt x="11324" y="26896"/>
                    <a:pt x="11302" y="26965"/>
                    <a:pt x="11302" y="27037"/>
                  </a:cubicBezTo>
                  <a:cubicBezTo>
                    <a:pt x="11302" y="27222"/>
                    <a:pt x="11454" y="27374"/>
                    <a:pt x="11642" y="27374"/>
                  </a:cubicBezTo>
                  <a:cubicBezTo>
                    <a:pt x="11827" y="27374"/>
                    <a:pt x="11979" y="27222"/>
                    <a:pt x="11979" y="27037"/>
                  </a:cubicBezTo>
                  <a:cubicBezTo>
                    <a:pt x="11979" y="26849"/>
                    <a:pt x="11827" y="26697"/>
                    <a:pt x="11642" y="26697"/>
                  </a:cubicBezTo>
                  <a:cubicBezTo>
                    <a:pt x="11567" y="26697"/>
                    <a:pt x="11501" y="26720"/>
                    <a:pt x="11446" y="26758"/>
                  </a:cubicBezTo>
                  <a:lnTo>
                    <a:pt x="9492" y="24807"/>
                  </a:lnTo>
                  <a:lnTo>
                    <a:pt x="9492" y="9392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4" name="Google Shape;4554;p43"/>
            <p:cNvSpPr/>
            <p:nvPr/>
          </p:nvSpPr>
          <p:spPr>
            <a:xfrm>
              <a:off x="1479300" y="966925"/>
              <a:ext cx="291325" cy="642025"/>
            </a:xfrm>
            <a:custGeom>
              <a:avLst/>
              <a:gdLst/>
              <a:ahLst/>
              <a:cxnLst/>
              <a:rect l="l" t="t" r="r" b="b"/>
              <a:pathLst>
                <a:path w="11653" h="25681" extrusionOk="0">
                  <a:moveTo>
                    <a:pt x="326" y="0"/>
                  </a:moveTo>
                  <a:lnTo>
                    <a:pt x="1" y="337"/>
                  </a:lnTo>
                  <a:lnTo>
                    <a:pt x="11020" y="10992"/>
                  </a:lnTo>
                  <a:lnTo>
                    <a:pt x="11020" y="24972"/>
                  </a:lnTo>
                  <a:cubicBezTo>
                    <a:pt x="10924" y="25043"/>
                    <a:pt x="10860" y="25157"/>
                    <a:pt x="10860" y="25286"/>
                  </a:cubicBezTo>
                  <a:cubicBezTo>
                    <a:pt x="10860" y="25504"/>
                    <a:pt x="11037" y="25681"/>
                    <a:pt x="11258" y="25681"/>
                  </a:cubicBezTo>
                  <a:cubicBezTo>
                    <a:pt x="11476" y="25681"/>
                    <a:pt x="11653" y="25504"/>
                    <a:pt x="11653" y="25286"/>
                  </a:cubicBezTo>
                  <a:cubicBezTo>
                    <a:pt x="11653" y="25157"/>
                    <a:pt x="11589" y="25043"/>
                    <a:pt x="11492" y="24972"/>
                  </a:cubicBezTo>
                  <a:lnTo>
                    <a:pt x="11492" y="10794"/>
                  </a:lnTo>
                  <a:lnTo>
                    <a:pt x="326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5" name="Google Shape;4555;p43"/>
            <p:cNvSpPr/>
            <p:nvPr/>
          </p:nvSpPr>
          <p:spPr>
            <a:xfrm>
              <a:off x="1788750" y="1787275"/>
              <a:ext cx="19775" cy="19825"/>
            </a:xfrm>
            <a:custGeom>
              <a:avLst/>
              <a:gdLst/>
              <a:ahLst/>
              <a:cxnLst/>
              <a:rect l="l" t="t" r="r" b="b"/>
              <a:pathLst>
                <a:path w="791" h="793" extrusionOk="0">
                  <a:moveTo>
                    <a:pt x="395" y="0"/>
                  </a:moveTo>
                  <a:cubicBezTo>
                    <a:pt x="177" y="0"/>
                    <a:pt x="1" y="177"/>
                    <a:pt x="1" y="395"/>
                  </a:cubicBezTo>
                  <a:cubicBezTo>
                    <a:pt x="1" y="616"/>
                    <a:pt x="177" y="792"/>
                    <a:pt x="395" y="792"/>
                  </a:cubicBezTo>
                  <a:cubicBezTo>
                    <a:pt x="613" y="792"/>
                    <a:pt x="790" y="616"/>
                    <a:pt x="790" y="395"/>
                  </a:cubicBezTo>
                  <a:cubicBezTo>
                    <a:pt x="790" y="177"/>
                    <a:pt x="613" y="0"/>
                    <a:pt x="395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6" name="Google Shape;4556;p43"/>
            <p:cNvSpPr/>
            <p:nvPr/>
          </p:nvSpPr>
          <p:spPr>
            <a:xfrm>
              <a:off x="1400775" y="1164075"/>
              <a:ext cx="165650" cy="266975"/>
            </a:xfrm>
            <a:custGeom>
              <a:avLst/>
              <a:gdLst/>
              <a:ahLst/>
              <a:cxnLst/>
              <a:rect l="l" t="t" r="r" b="b"/>
              <a:pathLst>
                <a:path w="6626" h="10679" extrusionOk="0">
                  <a:moveTo>
                    <a:pt x="83" y="1"/>
                  </a:moveTo>
                  <a:lnTo>
                    <a:pt x="0" y="84"/>
                  </a:lnTo>
                  <a:lnTo>
                    <a:pt x="6509" y="6582"/>
                  </a:lnTo>
                  <a:lnTo>
                    <a:pt x="6509" y="10678"/>
                  </a:lnTo>
                  <a:lnTo>
                    <a:pt x="6625" y="10678"/>
                  </a:lnTo>
                  <a:lnTo>
                    <a:pt x="6625" y="6532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7" name="Google Shape;4557;p43"/>
            <p:cNvSpPr/>
            <p:nvPr/>
          </p:nvSpPr>
          <p:spPr>
            <a:xfrm>
              <a:off x="1424150" y="1156700"/>
              <a:ext cx="165675" cy="297675"/>
            </a:xfrm>
            <a:custGeom>
              <a:avLst/>
              <a:gdLst/>
              <a:ahLst/>
              <a:cxnLst/>
              <a:rect l="l" t="t" r="r" b="b"/>
              <a:pathLst>
                <a:path w="6627" h="11907" extrusionOk="0">
                  <a:moveTo>
                    <a:pt x="84" y="0"/>
                  </a:moveTo>
                  <a:lnTo>
                    <a:pt x="1" y="83"/>
                  </a:lnTo>
                  <a:lnTo>
                    <a:pt x="6507" y="6581"/>
                  </a:lnTo>
                  <a:lnTo>
                    <a:pt x="6507" y="11906"/>
                  </a:lnTo>
                  <a:lnTo>
                    <a:pt x="6626" y="11906"/>
                  </a:lnTo>
                  <a:lnTo>
                    <a:pt x="6626" y="6532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8" name="Google Shape;4558;p43"/>
            <p:cNvSpPr/>
            <p:nvPr/>
          </p:nvSpPr>
          <p:spPr>
            <a:xfrm>
              <a:off x="1813050" y="1812225"/>
              <a:ext cx="17400" cy="16925"/>
            </a:xfrm>
            <a:custGeom>
              <a:avLst/>
              <a:gdLst/>
              <a:ahLst/>
              <a:cxnLst/>
              <a:rect l="l" t="t" r="r" b="b"/>
              <a:pathLst>
                <a:path w="696" h="677" extrusionOk="0">
                  <a:moveTo>
                    <a:pt x="355" y="117"/>
                  </a:moveTo>
                  <a:cubicBezTo>
                    <a:pt x="414" y="117"/>
                    <a:pt x="471" y="138"/>
                    <a:pt x="514" y="181"/>
                  </a:cubicBezTo>
                  <a:cubicBezTo>
                    <a:pt x="569" y="236"/>
                    <a:pt x="591" y="316"/>
                    <a:pt x="572" y="393"/>
                  </a:cubicBezTo>
                  <a:cubicBezTo>
                    <a:pt x="552" y="471"/>
                    <a:pt x="489" y="534"/>
                    <a:pt x="414" y="551"/>
                  </a:cubicBezTo>
                  <a:cubicBezTo>
                    <a:pt x="395" y="555"/>
                    <a:pt x="376" y="558"/>
                    <a:pt x="358" y="558"/>
                  </a:cubicBezTo>
                  <a:cubicBezTo>
                    <a:pt x="299" y="558"/>
                    <a:pt x="244" y="535"/>
                    <a:pt x="202" y="493"/>
                  </a:cubicBezTo>
                  <a:cubicBezTo>
                    <a:pt x="160" y="451"/>
                    <a:pt x="136" y="396"/>
                    <a:pt x="136" y="338"/>
                  </a:cubicBezTo>
                  <a:cubicBezTo>
                    <a:pt x="136" y="319"/>
                    <a:pt x="138" y="300"/>
                    <a:pt x="144" y="283"/>
                  </a:cubicBezTo>
                  <a:cubicBezTo>
                    <a:pt x="160" y="206"/>
                    <a:pt x="227" y="142"/>
                    <a:pt x="301" y="123"/>
                  </a:cubicBezTo>
                  <a:cubicBezTo>
                    <a:pt x="319" y="119"/>
                    <a:pt x="337" y="117"/>
                    <a:pt x="355" y="117"/>
                  </a:cubicBezTo>
                  <a:close/>
                  <a:moveTo>
                    <a:pt x="356" y="0"/>
                  </a:moveTo>
                  <a:cubicBezTo>
                    <a:pt x="329" y="0"/>
                    <a:pt x="301" y="3"/>
                    <a:pt x="274" y="10"/>
                  </a:cubicBezTo>
                  <a:cubicBezTo>
                    <a:pt x="155" y="37"/>
                    <a:pt x="58" y="134"/>
                    <a:pt x="28" y="255"/>
                  </a:cubicBezTo>
                  <a:cubicBezTo>
                    <a:pt x="0" y="371"/>
                    <a:pt x="33" y="493"/>
                    <a:pt x="119" y="578"/>
                  </a:cubicBezTo>
                  <a:cubicBezTo>
                    <a:pt x="183" y="642"/>
                    <a:pt x="269" y="676"/>
                    <a:pt x="358" y="676"/>
                  </a:cubicBezTo>
                  <a:cubicBezTo>
                    <a:pt x="385" y="676"/>
                    <a:pt x="412" y="673"/>
                    <a:pt x="439" y="667"/>
                  </a:cubicBezTo>
                  <a:cubicBezTo>
                    <a:pt x="561" y="636"/>
                    <a:pt x="657" y="540"/>
                    <a:pt x="685" y="421"/>
                  </a:cubicBezTo>
                  <a:cubicBezTo>
                    <a:pt x="690" y="393"/>
                    <a:pt x="696" y="366"/>
                    <a:pt x="696" y="338"/>
                  </a:cubicBezTo>
                  <a:cubicBezTo>
                    <a:pt x="696" y="250"/>
                    <a:pt x="660" y="164"/>
                    <a:pt x="597" y="98"/>
                  </a:cubicBezTo>
                  <a:cubicBezTo>
                    <a:pt x="531" y="34"/>
                    <a:pt x="446" y="0"/>
                    <a:pt x="356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9" name="Google Shape;4559;p43"/>
            <p:cNvSpPr/>
            <p:nvPr/>
          </p:nvSpPr>
          <p:spPr>
            <a:xfrm>
              <a:off x="1889100" y="1038400"/>
              <a:ext cx="16925" cy="16950"/>
            </a:xfrm>
            <a:custGeom>
              <a:avLst/>
              <a:gdLst/>
              <a:ahLst/>
              <a:cxnLst/>
              <a:rect l="l" t="t" r="r" b="b"/>
              <a:pathLst>
                <a:path w="677" h="678" extrusionOk="0">
                  <a:moveTo>
                    <a:pt x="340" y="117"/>
                  </a:moveTo>
                  <a:cubicBezTo>
                    <a:pt x="461" y="117"/>
                    <a:pt x="561" y="216"/>
                    <a:pt x="561" y="338"/>
                  </a:cubicBezTo>
                  <a:cubicBezTo>
                    <a:pt x="561" y="459"/>
                    <a:pt x="461" y="559"/>
                    <a:pt x="340" y="559"/>
                  </a:cubicBezTo>
                  <a:cubicBezTo>
                    <a:pt x="218" y="559"/>
                    <a:pt x="119" y="459"/>
                    <a:pt x="119" y="338"/>
                  </a:cubicBezTo>
                  <a:cubicBezTo>
                    <a:pt x="119" y="216"/>
                    <a:pt x="218" y="117"/>
                    <a:pt x="340" y="117"/>
                  </a:cubicBezTo>
                  <a:close/>
                  <a:moveTo>
                    <a:pt x="340" y="1"/>
                  </a:moveTo>
                  <a:cubicBezTo>
                    <a:pt x="152" y="1"/>
                    <a:pt x="0" y="153"/>
                    <a:pt x="0" y="338"/>
                  </a:cubicBezTo>
                  <a:cubicBezTo>
                    <a:pt x="0" y="525"/>
                    <a:pt x="152" y="677"/>
                    <a:pt x="340" y="677"/>
                  </a:cubicBezTo>
                  <a:cubicBezTo>
                    <a:pt x="525" y="677"/>
                    <a:pt x="677" y="525"/>
                    <a:pt x="677" y="338"/>
                  </a:cubicBezTo>
                  <a:cubicBezTo>
                    <a:pt x="677" y="153"/>
                    <a:pt x="525" y="1"/>
                    <a:pt x="340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0" name="Google Shape;4560;p43"/>
            <p:cNvSpPr/>
            <p:nvPr/>
          </p:nvSpPr>
          <p:spPr>
            <a:xfrm>
              <a:off x="1836850" y="1835650"/>
              <a:ext cx="16925" cy="16925"/>
            </a:xfrm>
            <a:custGeom>
              <a:avLst/>
              <a:gdLst/>
              <a:ahLst/>
              <a:cxnLst/>
              <a:rect l="l" t="t" r="r" b="b"/>
              <a:pathLst>
                <a:path w="677" h="677" extrusionOk="0">
                  <a:moveTo>
                    <a:pt x="340" y="119"/>
                  </a:moveTo>
                  <a:cubicBezTo>
                    <a:pt x="462" y="119"/>
                    <a:pt x="561" y="218"/>
                    <a:pt x="561" y="340"/>
                  </a:cubicBezTo>
                  <a:cubicBezTo>
                    <a:pt x="561" y="461"/>
                    <a:pt x="462" y="561"/>
                    <a:pt x="340" y="561"/>
                  </a:cubicBezTo>
                  <a:cubicBezTo>
                    <a:pt x="219" y="561"/>
                    <a:pt x="119" y="461"/>
                    <a:pt x="119" y="340"/>
                  </a:cubicBezTo>
                  <a:cubicBezTo>
                    <a:pt x="119" y="218"/>
                    <a:pt x="219" y="119"/>
                    <a:pt x="340" y="119"/>
                  </a:cubicBezTo>
                  <a:close/>
                  <a:moveTo>
                    <a:pt x="340" y="0"/>
                  </a:moveTo>
                  <a:cubicBezTo>
                    <a:pt x="152" y="0"/>
                    <a:pt x="1" y="152"/>
                    <a:pt x="1" y="340"/>
                  </a:cubicBezTo>
                  <a:cubicBezTo>
                    <a:pt x="1" y="525"/>
                    <a:pt x="152" y="677"/>
                    <a:pt x="340" y="677"/>
                  </a:cubicBezTo>
                  <a:cubicBezTo>
                    <a:pt x="525" y="677"/>
                    <a:pt x="677" y="525"/>
                    <a:pt x="677" y="340"/>
                  </a:cubicBezTo>
                  <a:cubicBezTo>
                    <a:pt x="677" y="152"/>
                    <a:pt x="525" y="0"/>
                    <a:pt x="340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1" name="Google Shape;4561;p43"/>
            <p:cNvSpPr/>
            <p:nvPr/>
          </p:nvSpPr>
          <p:spPr>
            <a:xfrm>
              <a:off x="1889100" y="1068850"/>
              <a:ext cx="16925" cy="17000"/>
            </a:xfrm>
            <a:custGeom>
              <a:avLst/>
              <a:gdLst/>
              <a:ahLst/>
              <a:cxnLst/>
              <a:rect l="l" t="t" r="r" b="b"/>
              <a:pathLst>
                <a:path w="677" h="680" extrusionOk="0">
                  <a:moveTo>
                    <a:pt x="340" y="119"/>
                  </a:moveTo>
                  <a:cubicBezTo>
                    <a:pt x="461" y="119"/>
                    <a:pt x="561" y="218"/>
                    <a:pt x="561" y="340"/>
                  </a:cubicBezTo>
                  <a:cubicBezTo>
                    <a:pt x="561" y="461"/>
                    <a:pt x="461" y="561"/>
                    <a:pt x="340" y="561"/>
                  </a:cubicBezTo>
                  <a:cubicBezTo>
                    <a:pt x="218" y="561"/>
                    <a:pt x="119" y="461"/>
                    <a:pt x="119" y="340"/>
                  </a:cubicBezTo>
                  <a:cubicBezTo>
                    <a:pt x="119" y="218"/>
                    <a:pt x="218" y="119"/>
                    <a:pt x="340" y="119"/>
                  </a:cubicBezTo>
                  <a:close/>
                  <a:moveTo>
                    <a:pt x="340" y="0"/>
                  </a:moveTo>
                  <a:cubicBezTo>
                    <a:pt x="152" y="0"/>
                    <a:pt x="0" y="152"/>
                    <a:pt x="0" y="340"/>
                  </a:cubicBezTo>
                  <a:cubicBezTo>
                    <a:pt x="0" y="528"/>
                    <a:pt x="152" y="679"/>
                    <a:pt x="340" y="679"/>
                  </a:cubicBezTo>
                  <a:cubicBezTo>
                    <a:pt x="525" y="679"/>
                    <a:pt x="677" y="528"/>
                    <a:pt x="677" y="340"/>
                  </a:cubicBezTo>
                  <a:cubicBezTo>
                    <a:pt x="677" y="152"/>
                    <a:pt x="525" y="0"/>
                    <a:pt x="340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2" name="Google Shape;4562;p43"/>
            <p:cNvSpPr/>
            <p:nvPr/>
          </p:nvSpPr>
          <p:spPr>
            <a:xfrm>
              <a:off x="1611125" y="977275"/>
              <a:ext cx="373450" cy="868550"/>
            </a:xfrm>
            <a:custGeom>
              <a:avLst/>
              <a:gdLst/>
              <a:ahLst/>
              <a:cxnLst/>
              <a:rect l="l" t="t" r="r" b="b"/>
              <a:pathLst>
                <a:path w="14938" h="34742" extrusionOk="0">
                  <a:moveTo>
                    <a:pt x="14598" y="34181"/>
                  </a:moveTo>
                  <a:cubicBezTo>
                    <a:pt x="14719" y="34181"/>
                    <a:pt x="14818" y="34280"/>
                    <a:pt x="14818" y="34401"/>
                  </a:cubicBezTo>
                  <a:cubicBezTo>
                    <a:pt x="14818" y="34523"/>
                    <a:pt x="14719" y="34622"/>
                    <a:pt x="14598" y="34622"/>
                  </a:cubicBezTo>
                  <a:cubicBezTo>
                    <a:pt x="14476" y="34622"/>
                    <a:pt x="14377" y="34523"/>
                    <a:pt x="14377" y="34401"/>
                  </a:cubicBezTo>
                  <a:cubicBezTo>
                    <a:pt x="14377" y="34280"/>
                    <a:pt x="14476" y="34181"/>
                    <a:pt x="14598" y="34181"/>
                  </a:cubicBezTo>
                  <a:close/>
                  <a:moveTo>
                    <a:pt x="83" y="0"/>
                  </a:moveTo>
                  <a:lnTo>
                    <a:pt x="0" y="83"/>
                  </a:lnTo>
                  <a:lnTo>
                    <a:pt x="9355" y="9422"/>
                  </a:lnTo>
                  <a:lnTo>
                    <a:pt x="9355" y="29250"/>
                  </a:lnTo>
                  <a:lnTo>
                    <a:pt x="14322" y="34208"/>
                  </a:lnTo>
                  <a:cubicBezTo>
                    <a:pt x="14283" y="34263"/>
                    <a:pt x="14258" y="34330"/>
                    <a:pt x="14258" y="34401"/>
                  </a:cubicBezTo>
                  <a:cubicBezTo>
                    <a:pt x="14258" y="34589"/>
                    <a:pt x="14410" y="34741"/>
                    <a:pt x="14598" y="34741"/>
                  </a:cubicBezTo>
                  <a:cubicBezTo>
                    <a:pt x="14785" y="34741"/>
                    <a:pt x="14937" y="34589"/>
                    <a:pt x="14937" y="34401"/>
                  </a:cubicBezTo>
                  <a:cubicBezTo>
                    <a:pt x="14937" y="34214"/>
                    <a:pt x="14785" y="34062"/>
                    <a:pt x="14598" y="34062"/>
                  </a:cubicBezTo>
                  <a:cubicBezTo>
                    <a:pt x="14526" y="34062"/>
                    <a:pt x="14460" y="34087"/>
                    <a:pt x="14404" y="34125"/>
                  </a:cubicBezTo>
                  <a:lnTo>
                    <a:pt x="9471" y="29201"/>
                  </a:lnTo>
                  <a:lnTo>
                    <a:pt x="9471" y="9375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3" name="Google Shape;4563;p43"/>
            <p:cNvSpPr/>
            <p:nvPr/>
          </p:nvSpPr>
          <p:spPr>
            <a:xfrm>
              <a:off x="1695175" y="963875"/>
              <a:ext cx="377650" cy="901950"/>
            </a:xfrm>
            <a:custGeom>
              <a:avLst/>
              <a:gdLst/>
              <a:ahLst/>
              <a:cxnLst/>
              <a:rect l="l" t="t" r="r" b="b"/>
              <a:pathLst>
                <a:path w="15106" h="36078" extrusionOk="0">
                  <a:moveTo>
                    <a:pt x="332" y="1"/>
                  </a:moveTo>
                  <a:lnTo>
                    <a:pt x="0" y="335"/>
                  </a:lnTo>
                  <a:lnTo>
                    <a:pt x="3178" y="3490"/>
                  </a:lnTo>
                  <a:lnTo>
                    <a:pt x="7859" y="8136"/>
                  </a:lnTo>
                  <a:lnTo>
                    <a:pt x="7859" y="29215"/>
                  </a:lnTo>
                  <a:lnTo>
                    <a:pt x="14322" y="35628"/>
                  </a:lnTo>
                  <a:cubicBezTo>
                    <a:pt x="14319" y="35647"/>
                    <a:pt x="14316" y="35663"/>
                    <a:pt x="14316" y="35683"/>
                  </a:cubicBezTo>
                  <a:cubicBezTo>
                    <a:pt x="14316" y="35901"/>
                    <a:pt x="14493" y="36078"/>
                    <a:pt x="14711" y="36078"/>
                  </a:cubicBezTo>
                  <a:cubicBezTo>
                    <a:pt x="14929" y="36078"/>
                    <a:pt x="15106" y="35901"/>
                    <a:pt x="15106" y="35683"/>
                  </a:cubicBezTo>
                  <a:cubicBezTo>
                    <a:pt x="15106" y="35465"/>
                    <a:pt x="14929" y="35288"/>
                    <a:pt x="14711" y="35288"/>
                  </a:cubicBezTo>
                  <a:cubicBezTo>
                    <a:pt x="14692" y="35288"/>
                    <a:pt x="14672" y="35291"/>
                    <a:pt x="14653" y="35294"/>
                  </a:cubicBezTo>
                  <a:lnTo>
                    <a:pt x="8332" y="29019"/>
                  </a:lnTo>
                  <a:lnTo>
                    <a:pt x="8332" y="7940"/>
                  </a:lnTo>
                  <a:lnTo>
                    <a:pt x="8263" y="7871"/>
                  </a:lnTo>
                  <a:lnTo>
                    <a:pt x="3294" y="2938"/>
                  </a:lnTo>
                  <a:lnTo>
                    <a:pt x="332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4" name="Google Shape;4564;p43"/>
            <p:cNvSpPr/>
            <p:nvPr/>
          </p:nvSpPr>
          <p:spPr>
            <a:xfrm>
              <a:off x="1563900" y="991550"/>
              <a:ext cx="348000" cy="843075"/>
            </a:xfrm>
            <a:custGeom>
              <a:avLst/>
              <a:gdLst/>
              <a:ahLst/>
              <a:cxnLst/>
              <a:rect l="l" t="t" r="r" b="b"/>
              <a:pathLst>
                <a:path w="13920" h="33723" extrusionOk="0">
                  <a:moveTo>
                    <a:pt x="84" y="1"/>
                  </a:moveTo>
                  <a:lnTo>
                    <a:pt x="1" y="83"/>
                  </a:lnTo>
                  <a:lnTo>
                    <a:pt x="9376" y="9442"/>
                  </a:lnTo>
                  <a:lnTo>
                    <a:pt x="9376" y="29270"/>
                  </a:lnTo>
                  <a:lnTo>
                    <a:pt x="13837" y="33723"/>
                  </a:lnTo>
                  <a:lnTo>
                    <a:pt x="13919" y="33640"/>
                  </a:lnTo>
                  <a:lnTo>
                    <a:pt x="9491" y="29220"/>
                  </a:lnTo>
                  <a:lnTo>
                    <a:pt x="9491" y="9392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5" name="Google Shape;4565;p43"/>
            <p:cNvSpPr/>
            <p:nvPr/>
          </p:nvSpPr>
          <p:spPr>
            <a:xfrm>
              <a:off x="1587225" y="984175"/>
              <a:ext cx="367050" cy="861650"/>
            </a:xfrm>
            <a:custGeom>
              <a:avLst/>
              <a:gdLst/>
              <a:ahLst/>
              <a:cxnLst/>
              <a:rect l="l" t="t" r="r" b="b"/>
              <a:pathLst>
                <a:path w="14682" h="34466" extrusionOk="0">
                  <a:moveTo>
                    <a:pt x="14344" y="33905"/>
                  </a:moveTo>
                  <a:cubicBezTo>
                    <a:pt x="14466" y="33905"/>
                    <a:pt x="14565" y="34004"/>
                    <a:pt x="14565" y="34125"/>
                  </a:cubicBezTo>
                  <a:cubicBezTo>
                    <a:pt x="14565" y="34247"/>
                    <a:pt x="14466" y="34346"/>
                    <a:pt x="14344" y="34346"/>
                  </a:cubicBezTo>
                  <a:cubicBezTo>
                    <a:pt x="14223" y="34346"/>
                    <a:pt x="14124" y="34247"/>
                    <a:pt x="14124" y="34125"/>
                  </a:cubicBezTo>
                  <a:cubicBezTo>
                    <a:pt x="14124" y="34004"/>
                    <a:pt x="14223" y="33905"/>
                    <a:pt x="14344" y="33905"/>
                  </a:cubicBezTo>
                  <a:close/>
                  <a:moveTo>
                    <a:pt x="87" y="0"/>
                  </a:moveTo>
                  <a:lnTo>
                    <a:pt x="1" y="83"/>
                  </a:lnTo>
                  <a:lnTo>
                    <a:pt x="9376" y="9441"/>
                  </a:lnTo>
                  <a:lnTo>
                    <a:pt x="9376" y="29256"/>
                  </a:lnTo>
                  <a:lnTo>
                    <a:pt x="14066" y="33932"/>
                  </a:lnTo>
                  <a:cubicBezTo>
                    <a:pt x="14027" y="33987"/>
                    <a:pt x="14005" y="34054"/>
                    <a:pt x="14005" y="34125"/>
                  </a:cubicBezTo>
                  <a:cubicBezTo>
                    <a:pt x="14005" y="34313"/>
                    <a:pt x="14157" y="34465"/>
                    <a:pt x="14344" y="34465"/>
                  </a:cubicBezTo>
                  <a:cubicBezTo>
                    <a:pt x="14529" y="34465"/>
                    <a:pt x="14681" y="34313"/>
                    <a:pt x="14681" y="34125"/>
                  </a:cubicBezTo>
                  <a:cubicBezTo>
                    <a:pt x="14681" y="33941"/>
                    <a:pt x="14529" y="33789"/>
                    <a:pt x="14344" y="33789"/>
                  </a:cubicBezTo>
                  <a:cubicBezTo>
                    <a:pt x="14273" y="33789"/>
                    <a:pt x="14204" y="33811"/>
                    <a:pt x="14148" y="33849"/>
                  </a:cubicBezTo>
                  <a:lnTo>
                    <a:pt x="9494" y="29206"/>
                  </a:lnTo>
                  <a:lnTo>
                    <a:pt x="9494" y="9391"/>
                  </a:lnTo>
                  <a:lnTo>
                    <a:pt x="87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66" name="Google Shape;4566;p43"/>
          <p:cNvSpPr txBox="1">
            <a:spLocks noGrp="1"/>
          </p:cNvSpPr>
          <p:nvPr>
            <p:ph type="title"/>
          </p:nvPr>
        </p:nvSpPr>
        <p:spPr>
          <a:xfrm>
            <a:off x="720000" y="1219660"/>
            <a:ext cx="4389000" cy="54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567" name="Google Shape;4567;p43"/>
          <p:cNvSpPr txBox="1">
            <a:spLocks noGrp="1"/>
          </p:cNvSpPr>
          <p:nvPr>
            <p:ph type="body" idx="1"/>
          </p:nvPr>
        </p:nvSpPr>
        <p:spPr>
          <a:xfrm>
            <a:off x="720000" y="1768350"/>
            <a:ext cx="4389000" cy="210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naheim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○"/>
              <a:defRPr/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■"/>
              <a:defRPr/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●"/>
              <a:defRPr/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○"/>
              <a:defRPr/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■"/>
              <a:defRPr/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●"/>
              <a:defRPr/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91919"/>
              </a:buClr>
              <a:buSzPts val="1400"/>
              <a:buFont typeface="Anaheim"/>
              <a:buChar char="○"/>
              <a:defRPr/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191919"/>
              </a:buClr>
              <a:buSzPts val="1400"/>
              <a:buFont typeface="Anaheim"/>
              <a:buChar char="■"/>
              <a:defRPr/>
            </a:lvl9pPr>
          </a:lstStyle>
          <a:p>
            <a:endParaRPr/>
          </a:p>
        </p:txBody>
      </p:sp>
      <p:grpSp>
        <p:nvGrpSpPr>
          <p:cNvPr id="4568" name="Google Shape;4568;p43"/>
          <p:cNvGrpSpPr/>
          <p:nvPr/>
        </p:nvGrpSpPr>
        <p:grpSpPr>
          <a:xfrm rot="9000017">
            <a:off x="7282461" y="3135734"/>
            <a:ext cx="2835804" cy="2780472"/>
            <a:chOff x="1400775" y="920275"/>
            <a:chExt cx="1637475" cy="1605525"/>
          </a:xfrm>
        </p:grpSpPr>
        <p:sp>
          <p:nvSpPr>
            <p:cNvPr id="4569" name="Google Shape;4569;p43"/>
            <p:cNvSpPr/>
            <p:nvPr/>
          </p:nvSpPr>
          <p:spPr>
            <a:xfrm>
              <a:off x="2472400" y="990525"/>
              <a:ext cx="16925" cy="247025"/>
            </a:xfrm>
            <a:custGeom>
              <a:avLst/>
              <a:gdLst/>
              <a:ahLst/>
              <a:cxnLst/>
              <a:rect l="l" t="t" r="r" b="b"/>
              <a:pathLst>
                <a:path w="677" h="9881" extrusionOk="0">
                  <a:moveTo>
                    <a:pt x="337" y="9320"/>
                  </a:moveTo>
                  <a:cubicBezTo>
                    <a:pt x="458" y="9320"/>
                    <a:pt x="558" y="9419"/>
                    <a:pt x="558" y="9540"/>
                  </a:cubicBezTo>
                  <a:cubicBezTo>
                    <a:pt x="558" y="9662"/>
                    <a:pt x="458" y="9761"/>
                    <a:pt x="337" y="9761"/>
                  </a:cubicBezTo>
                  <a:cubicBezTo>
                    <a:pt x="215" y="9761"/>
                    <a:pt x="116" y="9662"/>
                    <a:pt x="116" y="9540"/>
                  </a:cubicBezTo>
                  <a:cubicBezTo>
                    <a:pt x="116" y="9419"/>
                    <a:pt x="215" y="9320"/>
                    <a:pt x="337" y="9320"/>
                  </a:cubicBezTo>
                  <a:close/>
                  <a:moveTo>
                    <a:pt x="279" y="0"/>
                  </a:moveTo>
                  <a:lnTo>
                    <a:pt x="279" y="9206"/>
                  </a:lnTo>
                  <a:cubicBezTo>
                    <a:pt x="122" y="9237"/>
                    <a:pt x="0" y="9375"/>
                    <a:pt x="0" y="9540"/>
                  </a:cubicBezTo>
                  <a:cubicBezTo>
                    <a:pt x="0" y="9728"/>
                    <a:pt x="152" y="9880"/>
                    <a:pt x="337" y="9880"/>
                  </a:cubicBezTo>
                  <a:cubicBezTo>
                    <a:pt x="525" y="9880"/>
                    <a:pt x="676" y="9728"/>
                    <a:pt x="676" y="9540"/>
                  </a:cubicBezTo>
                  <a:cubicBezTo>
                    <a:pt x="676" y="9375"/>
                    <a:pt x="555" y="9237"/>
                    <a:pt x="398" y="9206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0" name="Google Shape;4570;p43"/>
            <p:cNvSpPr/>
            <p:nvPr/>
          </p:nvSpPr>
          <p:spPr>
            <a:xfrm>
              <a:off x="2905300" y="1457050"/>
              <a:ext cx="73250" cy="126800"/>
            </a:xfrm>
            <a:custGeom>
              <a:avLst/>
              <a:gdLst/>
              <a:ahLst/>
              <a:cxnLst/>
              <a:rect l="l" t="t" r="r" b="b"/>
              <a:pathLst>
                <a:path w="2930" h="5072" extrusionOk="0">
                  <a:moveTo>
                    <a:pt x="337" y="4511"/>
                  </a:moveTo>
                  <a:cubicBezTo>
                    <a:pt x="459" y="4511"/>
                    <a:pt x="558" y="4610"/>
                    <a:pt x="558" y="4732"/>
                  </a:cubicBezTo>
                  <a:cubicBezTo>
                    <a:pt x="558" y="4853"/>
                    <a:pt x="459" y="4952"/>
                    <a:pt x="337" y="4952"/>
                  </a:cubicBezTo>
                  <a:cubicBezTo>
                    <a:pt x="216" y="4952"/>
                    <a:pt x="117" y="4853"/>
                    <a:pt x="117" y="4732"/>
                  </a:cubicBezTo>
                  <a:cubicBezTo>
                    <a:pt x="117" y="4610"/>
                    <a:pt x="216" y="4511"/>
                    <a:pt x="337" y="4511"/>
                  </a:cubicBezTo>
                  <a:close/>
                  <a:moveTo>
                    <a:pt x="509" y="0"/>
                  </a:moveTo>
                  <a:lnTo>
                    <a:pt x="279" y="232"/>
                  </a:lnTo>
                  <a:lnTo>
                    <a:pt x="279" y="4400"/>
                  </a:lnTo>
                  <a:cubicBezTo>
                    <a:pt x="119" y="4428"/>
                    <a:pt x="1" y="4566"/>
                    <a:pt x="1" y="4732"/>
                  </a:cubicBezTo>
                  <a:cubicBezTo>
                    <a:pt x="1" y="4919"/>
                    <a:pt x="152" y="5071"/>
                    <a:pt x="337" y="5071"/>
                  </a:cubicBezTo>
                  <a:cubicBezTo>
                    <a:pt x="525" y="5071"/>
                    <a:pt x="677" y="4919"/>
                    <a:pt x="677" y="4732"/>
                  </a:cubicBezTo>
                  <a:cubicBezTo>
                    <a:pt x="677" y="4566"/>
                    <a:pt x="556" y="4428"/>
                    <a:pt x="398" y="4400"/>
                  </a:cubicBezTo>
                  <a:lnTo>
                    <a:pt x="398" y="279"/>
                  </a:lnTo>
                  <a:lnTo>
                    <a:pt x="558" y="119"/>
                  </a:lnTo>
                  <a:lnTo>
                    <a:pt x="2930" y="119"/>
                  </a:lnTo>
                  <a:lnTo>
                    <a:pt x="2930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1" name="Google Shape;4571;p43"/>
            <p:cNvSpPr/>
            <p:nvPr/>
          </p:nvSpPr>
          <p:spPr>
            <a:xfrm>
              <a:off x="2400400" y="1336750"/>
              <a:ext cx="16950" cy="16925"/>
            </a:xfrm>
            <a:custGeom>
              <a:avLst/>
              <a:gdLst/>
              <a:ahLst/>
              <a:cxnLst/>
              <a:rect l="l" t="t" r="r" b="b"/>
              <a:pathLst>
                <a:path w="678" h="677" extrusionOk="0">
                  <a:moveTo>
                    <a:pt x="340" y="119"/>
                  </a:moveTo>
                  <a:cubicBezTo>
                    <a:pt x="462" y="119"/>
                    <a:pt x="561" y="219"/>
                    <a:pt x="561" y="340"/>
                  </a:cubicBezTo>
                  <a:cubicBezTo>
                    <a:pt x="561" y="462"/>
                    <a:pt x="462" y="561"/>
                    <a:pt x="340" y="561"/>
                  </a:cubicBezTo>
                  <a:cubicBezTo>
                    <a:pt x="219" y="561"/>
                    <a:pt x="120" y="462"/>
                    <a:pt x="120" y="340"/>
                  </a:cubicBezTo>
                  <a:cubicBezTo>
                    <a:pt x="120" y="219"/>
                    <a:pt x="219" y="119"/>
                    <a:pt x="340" y="119"/>
                  </a:cubicBezTo>
                  <a:close/>
                  <a:moveTo>
                    <a:pt x="340" y="1"/>
                  </a:moveTo>
                  <a:cubicBezTo>
                    <a:pt x="153" y="1"/>
                    <a:pt x="1" y="152"/>
                    <a:pt x="1" y="340"/>
                  </a:cubicBezTo>
                  <a:cubicBezTo>
                    <a:pt x="1" y="525"/>
                    <a:pt x="153" y="677"/>
                    <a:pt x="340" y="677"/>
                  </a:cubicBezTo>
                  <a:cubicBezTo>
                    <a:pt x="525" y="677"/>
                    <a:pt x="677" y="525"/>
                    <a:pt x="677" y="340"/>
                  </a:cubicBezTo>
                  <a:cubicBezTo>
                    <a:pt x="677" y="152"/>
                    <a:pt x="525" y="1"/>
                    <a:pt x="340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2" name="Google Shape;4572;p43"/>
            <p:cNvSpPr/>
            <p:nvPr/>
          </p:nvSpPr>
          <p:spPr>
            <a:xfrm>
              <a:off x="2727800" y="1624750"/>
              <a:ext cx="310450" cy="193250"/>
            </a:xfrm>
            <a:custGeom>
              <a:avLst/>
              <a:gdLst/>
              <a:ahLst/>
              <a:cxnLst/>
              <a:rect l="l" t="t" r="r" b="b"/>
              <a:pathLst>
                <a:path w="12418" h="7730" extrusionOk="0">
                  <a:moveTo>
                    <a:pt x="12083" y="0"/>
                  </a:moveTo>
                  <a:lnTo>
                    <a:pt x="5036" y="7100"/>
                  </a:lnTo>
                  <a:lnTo>
                    <a:pt x="710" y="7100"/>
                  </a:lnTo>
                  <a:cubicBezTo>
                    <a:pt x="638" y="7004"/>
                    <a:pt x="525" y="6940"/>
                    <a:pt x="395" y="6940"/>
                  </a:cubicBezTo>
                  <a:cubicBezTo>
                    <a:pt x="177" y="6940"/>
                    <a:pt x="1" y="7117"/>
                    <a:pt x="1" y="7335"/>
                  </a:cubicBezTo>
                  <a:cubicBezTo>
                    <a:pt x="1" y="7553"/>
                    <a:pt x="177" y="7730"/>
                    <a:pt x="395" y="7730"/>
                  </a:cubicBezTo>
                  <a:cubicBezTo>
                    <a:pt x="525" y="7730"/>
                    <a:pt x="638" y="7669"/>
                    <a:pt x="710" y="7572"/>
                  </a:cubicBezTo>
                  <a:lnTo>
                    <a:pt x="5232" y="7572"/>
                  </a:lnTo>
                  <a:lnTo>
                    <a:pt x="12417" y="331"/>
                  </a:lnTo>
                  <a:lnTo>
                    <a:pt x="12083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3" name="Google Shape;4573;p43"/>
            <p:cNvSpPr/>
            <p:nvPr/>
          </p:nvSpPr>
          <p:spPr>
            <a:xfrm>
              <a:off x="2400400" y="1367250"/>
              <a:ext cx="16950" cy="16950"/>
            </a:xfrm>
            <a:custGeom>
              <a:avLst/>
              <a:gdLst/>
              <a:ahLst/>
              <a:cxnLst/>
              <a:rect l="l" t="t" r="r" b="b"/>
              <a:pathLst>
                <a:path w="678" h="678" extrusionOk="0">
                  <a:moveTo>
                    <a:pt x="340" y="119"/>
                  </a:moveTo>
                  <a:cubicBezTo>
                    <a:pt x="462" y="119"/>
                    <a:pt x="561" y="219"/>
                    <a:pt x="561" y="340"/>
                  </a:cubicBezTo>
                  <a:cubicBezTo>
                    <a:pt x="561" y="462"/>
                    <a:pt x="462" y="558"/>
                    <a:pt x="340" y="558"/>
                  </a:cubicBezTo>
                  <a:cubicBezTo>
                    <a:pt x="219" y="558"/>
                    <a:pt x="120" y="462"/>
                    <a:pt x="120" y="340"/>
                  </a:cubicBezTo>
                  <a:cubicBezTo>
                    <a:pt x="120" y="219"/>
                    <a:pt x="219" y="119"/>
                    <a:pt x="340" y="119"/>
                  </a:cubicBezTo>
                  <a:close/>
                  <a:moveTo>
                    <a:pt x="340" y="1"/>
                  </a:moveTo>
                  <a:cubicBezTo>
                    <a:pt x="153" y="1"/>
                    <a:pt x="1" y="153"/>
                    <a:pt x="1" y="340"/>
                  </a:cubicBezTo>
                  <a:cubicBezTo>
                    <a:pt x="1" y="525"/>
                    <a:pt x="153" y="677"/>
                    <a:pt x="340" y="677"/>
                  </a:cubicBezTo>
                  <a:cubicBezTo>
                    <a:pt x="525" y="677"/>
                    <a:pt x="677" y="525"/>
                    <a:pt x="677" y="340"/>
                  </a:cubicBezTo>
                  <a:cubicBezTo>
                    <a:pt x="677" y="153"/>
                    <a:pt x="525" y="1"/>
                    <a:pt x="340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4" name="Google Shape;4574;p43"/>
            <p:cNvSpPr/>
            <p:nvPr/>
          </p:nvSpPr>
          <p:spPr>
            <a:xfrm>
              <a:off x="2399025" y="1396800"/>
              <a:ext cx="19775" cy="19825"/>
            </a:xfrm>
            <a:custGeom>
              <a:avLst/>
              <a:gdLst/>
              <a:ahLst/>
              <a:cxnLst/>
              <a:rect l="l" t="t" r="r" b="b"/>
              <a:pathLst>
                <a:path w="791" h="793" extrusionOk="0">
                  <a:moveTo>
                    <a:pt x="395" y="0"/>
                  </a:moveTo>
                  <a:cubicBezTo>
                    <a:pt x="177" y="0"/>
                    <a:pt x="1" y="177"/>
                    <a:pt x="1" y="398"/>
                  </a:cubicBezTo>
                  <a:cubicBezTo>
                    <a:pt x="1" y="616"/>
                    <a:pt x="177" y="793"/>
                    <a:pt x="395" y="793"/>
                  </a:cubicBezTo>
                  <a:cubicBezTo>
                    <a:pt x="613" y="793"/>
                    <a:pt x="790" y="616"/>
                    <a:pt x="790" y="398"/>
                  </a:cubicBezTo>
                  <a:cubicBezTo>
                    <a:pt x="790" y="177"/>
                    <a:pt x="613" y="0"/>
                    <a:pt x="395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5" name="Google Shape;4575;p43"/>
            <p:cNvSpPr/>
            <p:nvPr/>
          </p:nvSpPr>
          <p:spPr>
            <a:xfrm>
              <a:off x="2391725" y="990525"/>
              <a:ext cx="83725" cy="512775"/>
            </a:xfrm>
            <a:custGeom>
              <a:avLst/>
              <a:gdLst/>
              <a:ahLst/>
              <a:cxnLst/>
              <a:rect l="l" t="t" r="r" b="b"/>
              <a:pathLst>
                <a:path w="3349" h="20511" extrusionOk="0">
                  <a:moveTo>
                    <a:pt x="0" y="0"/>
                  </a:moveTo>
                  <a:lnTo>
                    <a:pt x="0" y="8988"/>
                  </a:lnTo>
                  <a:lnTo>
                    <a:pt x="2716" y="11685"/>
                  </a:lnTo>
                  <a:lnTo>
                    <a:pt x="2716" y="19801"/>
                  </a:lnTo>
                  <a:cubicBezTo>
                    <a:pt x="2620" y="19873"/>
                    <a:pt x="2556" y="19986"/>
                    <a:pt x="2556" y="20116"/>
                  </a:cubicBezTo>
                  <a:cubicBezTo>
                    <a:pt x="2556" y="20334"/>
                    <a:pt x="2733" y="20511"/>
                    <a:pt x="2951" y="20511"/>
                  </a:cubicBezTo>
                  <a:cubicBezTo>
                    <a:pt x="3169" y="20511"/>
                    <a:pt x="3349" y="20334"/>
                    <a:pt x="3349" y="20116"/>
                  </a:cubicBezTo>
                  <a:cubicBezTo>
                    <a:pt x="3349" y="19986"/>
                    <a:pt x="3285" y="19873"/>
                    <a:pt x="3188" y="19801"/>
                  </a:cubicBezTo>
                  <a:lnTo>
                    <a:pt x="3188" y="11489"/>
                  </a:lnTo>
                  <a:lnTo>
                    <a:pt x="472" y="8792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6" name="Google Shape;4576;p43"/>
            <p:cNvSpPr/>
            <p:nvPr/>
          </p:nvSpPr>
          <p:spPr>
            <a:xfrm>
              <a:off x="2688525" y="1369200"/>
              <a:ext cx="297400" cy="472550"/>
            </a:xfrm>
            <a:custGeom>
              <a:avLst/>
              <a:gdLst/>
              <a:ahLst/>
              <a:cxnLst/>
              <a:rect l="l" t="t" r="r" b="b"/>
              <a:pathLst>
                <a:path w="11896" h="18902" extrusionOk="0">
                  <a:moveTo>
                    <a:pt x="338" y="18341"/>
                  </a:moveTo>
                  <a:cubicBezTo>
                    <a:pt x="459" y="18341"/>
                    <a:pt x="559" y="18440"/>
                    <a:pt x="559" y="18562"/>
                  </a:cubicBezTo>
                  <a:cubicBezTo>
                    <a:pt x="559" y="18683"/>
                    <a:pt x="459" y="18782"/>
                    <a:pt x="338" y="18782"/>
                  </a:cubicBezTo>
                  <a:cubicBezTo>
                    <a:pt x="216" y="18782"/>
                    <a:pt x="117" y="18683"/>
                    <a:pt x="117" y="18562"/>
                  </a:cubicBezTo>
                  <a:cubicBezTo>
                    <a:pt x="117" y="18440"/>
                    <a:pt x="216" y="18341"/>
                    <a:pt x="338" y="18341"/>
                  </a:cubicBezTo>
                  <a:close/>
                  <a:moveTo>
                    <a:pt x="7051" y="0"/>
                  </a:moveTo>
                  <a:lnTo>
                    <a:pt x="5202" y="1863"/>
                  </a:lnTo>
                  <a:lnTo>
                    <a:pt x="5202" y="8196"/>
                  </a:lnTo>
                  <a:lnTo>
                    <a:pt x="280" y="13154"/>
                  </a:lnTo>
                  <a:lnTo>
                    <a:pt x="280" y="18228"/>
                  </a:lnTo>
                  <a:cubicBezTo>
                    <a:pt x="120" y="18258"/>
                    <a:pt x="1" y="18396"/>
                    <a:pt x="1" y="18562"/>
                  </a:cubicBezTo>
                  <a:cubicBezTo>
                    <a:pt x="1" y="18749"/>
                    <a:pt x="153" y="18901"/>
                    <a:pt x="338" y="18901"/>
                  </a:cubicBezTo>
                  <a:cubicBezTo>
                    <a:pt x="525" y="18901"/>
                    <a:pt x="677" y="18749"/>
                    <a:pt x="677" y="18562"/>
                  </a:cubicBezTo>
                  <a:cubicBezTo>
                    <a:pt x="677" y="18396"/>
                    <a:pt x="556" y="18258"/>
                    <a:pt x="398" y="18228"/>
                  </a:cubicBezTo>
                  <a:lnTo>
                    <a:pt x="398" y="13201"/>
                  </a:lnTo>
                  <a:lnTo>
                    <a:pt x="5318" y="8243"/>
                  </a:lnTo>
                  <a:lnTo>
                    <a:pt x="5318" y="1913"/>
                  </a:lnTo>
                  <a:lnTo>
                    <a:pt x="7101" y="116"/>
                  </a:lnTo>
                  <a:lnTo>
                    <a:pt x="11896" y="116"/>
                  </a:lnTo>
                  <a:lnTo>
                    <a:pt x="11896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7" name="Google Shape;4577;p43"/>
            <p:cNvSpPr/>
            <p:nvPr/>
          </p:nvSpPr>
          <p:spPr>
            <a:xfrm>
              <a:off x="2425675" y="990525"/>
              <a:ext cx="16925" cy="200575"/>
            </a:xfrm>
            <a:custGeom>
              <a:avLst/>
              <a:gdLst/>
              <a:ahLst/>
              <a:cxnLst/>
              <a:rect l="l" t="t" r="r" b="b"/>
              <a:pathLst>
                <a:path w="677" h="8023" extrusionOk="0">
                  <a:moveTo>
                    <a:pt x="337" y="7465"/>
                  </a:moveTo>
                  <a:cubicBezTo>
                    <a:pt x="458" y="7465"/>
                    <a:pt x="558" y="7564"/>
                    <a:pt x="558" y="7685"/>
                  </a:cubicBezTo>
                  <a:cubicBezTo>
                    <a:pt x="558" y="7807"/>
                    <a:pt x="458" y="7906"/>
                    <a:pt x="337" y="7906"/>
                  </a:cubicBezTo>
                  <a:cubicBezTo>
                    <a:pt x="216" y="7906"/>
                    <a:pt x="116" y="7807"/>
                    <a:pt x="116" y="7685"/>
                  </a:cubicBezTo>
                  <a:cubicBezTo>
                    <a:pt x="116" y="7564"/>
                    <a:pt x="216" y="7465"/>
                    <a:pt x="337" y="7465"/>
                  </a:cubicBezTo>
                  <a:close/>
                  <a:moveTo>
                    <a:pt x="279" y="0"/>
                  </a:moveTo>
                  <a:lnTo>
                    <a:pt x="279" y="7351"/>
                  </a:lnTo>
                  <a:cubicBezTo>
                    <a:pt x="122" y="7379"/>
                    <a:pt x="0" y="7517"/>
                    <a:pt x="0" y="7685"/>
                  </a:cubicBezTo>
                  <a:cubicBezTo>
                    <a:pt x="0" y="7870"/>
                    <a:pt x="149" y="8022"/>
                    <a:pt x="337" y="8022"/>
                  </a:cubicBezTo>
                  <a:cubicBezTo>
                    <a:pt x="525" y="8022"/>
                    <a:pt x="677" y="7870"/>
                    <a:pt x="677" y="7685"/>
                  </a:cubicBezTo>
                  <a:cubicBezTo>
                    <a:pt x="677" y="7520"/>
                    <a:pt x="555" y="7382"/>
                    <a:pt x="398" y="7351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8" name="Google Shape;4578;p43"/>
            <p:cNvSpPr/>
            <p:nvPr/>
          </p:nvSpPr>
          <p:spPr>
            <a:xfrm>
              <a:off x="2664875" y="1345800"/>
              <a:ext cx="321000" cy="519675"/>
            </a:xfrm>
            <a:custGeom>
              <a:avLst/>
              <a:gdLst/>
              <a:ahLst/>
              <a:cxnLst/>
              <a:rect l="l" t="t" r="r" b="b"/>
              <a:pathLst>
                <a:path w="12840" h="20787" extrusionOk="0">
                  <a:moveTo>
                    <a:pt x="340" y="20229"/>
                  </a:moveTo>
                  <a:cubicBezTo>
                    <a:pt x="461" y="20229"/>
                    <a:pt x="560" y="20329"/>
                    <a:pt x="560" y="20450"/>
                  </a:cubicBezTo>
                  <a:cubicBezTo>
                    <a:pt x="560" y="20571"/>
                    <a:pt x="461" y="20668"/>
                    <a:pt x="340" y="20668"/>
                  </a:cubicBezTo>
                  <a:cubicBezTo>
                    <a:pt x="218" y="20668"/>
                    <a:pt x="119" y="20571"/>
                    <a:pt x="119" y="20450"/>
                  </a:cubicBezTo>
                  <a:cubicBezTo>
                    <a:pt x="119" y="20329"/>
                    <a:pt x="218" y="20229"/>
                    <a:pt x="340" y="20229"/>
                  </a:cubicBezTo>
                  <a:close/>
                  <a:moveTo>
                    <a:pt x="7685" y="0"/>
                  </a:moveTo>
                  <a:lnTo>
                    <a:pt x="5201" y="2501"/>
                  </a:lnTo>
                  <a:lnTo>
                    <a:pt x="5201" y="8834"/>
                  </a:lnTo>
                  <a:lnTo>
                    <a:pt x="279" y="13792"/>
                  </a:lnTo>
                  <a:lnTo>
                    <a:pt x="279" y="20116"/>
                  </a:lnTo>
                  <a:cubicBezTo>
                    <a:pt x="122" y="20144"/>
                    <a:pt x="0" y="20282"/>
                    <a:pt x="0" y="20450"/>
                  </a:cubicBezTo>
                  <a:cubicBezTo>
                    <a:pt x="0" y="20635"/>
                    <a:pt x="152" y="20787"/>
                    <a:pt x="340" y="20787"/>
                  </a:cubicBezTo>
                  <a:cubicBezTo>
                    <a:pt x="525" y="20787"/>
                    <a:pt x="676" y="20635"/>
                    <a:pt x="676" y="20450"/>
                  </a:cubicBezTo>
                  <a:cubicBezTo>
                    <a:pt x="676" y="20282"/>
                    <a:pt x="555" y="20144"/>
                    <a:pt x="398" y="20116"/>
                  </a:cubicBezTo>
                  <a:lnTo>
                    <a:pt x="398" y="13839"/>
                  </a:lnTo>
                  <a:lnTo>
                    <a:pt x="5320" y="8881"/>
                  </a:lnTo>
                  <a:lnTo>
                    <a:pt x="5320" y="2551"/>
                  </a:lnTo>
                  <a:lnTo>
                    <a:pt x="7732" y="119"/>
                  </a:lnTo>
                  <a:lnTo>
                    <a:pt x="12839" y="119"/>
                  </a:lnTo>
                  <a:lnTo>
                    <a:pt x="12839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9" name="Google Shape;4579;p43"/>
            <p:cNvSpPr/>
            <p:nvPr/>
          </p:nvSpPr>
          <p:spPr>
            <a:xfrm>
              <a:off x="2449000" y="990525"/>
              <a:ext cx="16925" cy="223825"/>
            </a:xfrm>
            <a:custGeom>
              <a:avLst/>
              <a:gdLst/>
              <a:ahLst/>
              <a:cxnLst/>
              <a:rect l="l" t="t" r="r" b="b"/>
              <a:pathLst>
                <a:path w="677" h="8953" extrusionOk="0">
                  <a:moveTo>
                    <a:pt x="340" y="8392"/>
                  </a:moveTo>
                  <a:cubicBezTo>
                    <a:pt x="461" y="8392"/>
                    <a:pt x="561" y="8491"/>
                    <a:pt x="561" y="8613"/>
                  </a:cubicBezTo>
                  <a:cubicBezTo>
                    <a:pt x="561" y="8734"/>
                    <a:pt x="461" y="8834"/>
                    <a:pt x="340" y="8834"/>
                  </a:cubicBezTo>
                  <a:cubicBezTo>
                    <a:pt x="218" y="8834"/>
                    <a:pt x="119" y="8734"/>
                    <a:pt x="119" y="8613"/>
                  </a:cubicBezTo>
                  <a:cubicBezTo>
                    <a:pt x="119" y="8491"/>
                    <a:pt x="218" y="8392"/>
                    <a:pt x="340" y="8392"/>
                  </a:cubicBezTo>
                  <a:close/>
                  <a:moveTo>
                    <a:pt x="279" y="0"/>
                  </a:moveTo>
                  <a:lnTo>
                    <a:pt x="279" y="8279"/>
                  </a:lnTo>
                  <a:cubicBezTo>
                    <a:pt x="122" y="8307"/>
                    <a:pt x="0" y="8445"/>
                    <a:pt x="0" y="8613"/>
                  </a:cubicBezTo>
                  <a:cubicBezTo>
                    <a:pt x="0" y="8801"/>
                    <a:pt x="152" y="8952"/>
                    <a:pt x="340" y="8952"/>
                  </a:cubicBezTo>
                  <a:cubicBezTo>
                    <a:pt x="525" y="8952"/>
                    <a:pt x="677" y="8801"/>
                    <a:pt x="677" y="8613"/>
                  </a:cubicBezTo>
                  <a:cubicBezTo>
                    <a:pt x="677" y="8447"/>
                    <a:pt x="555" y="8309"/>
                    <a:pt x="398" y="8282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0" name="Google Shape;4580;p43"/>
            <p:cNvSpPr/>
            <p:nvPr/>
          </p:nvSpPr>
          <p:spPr>
            <a:xfrm>
              <a:off x="2729175" y="1591350"/>
              <a:ext cx="290575" cy="188775"/>
            </a:xfrm>
            <a:custGeom>
              <a:avLst/>
              <a:gdLst/>
              <a:ahLst/>
              <a:cxnLst/>
              <a:rect l="l" t="t" r="r" b="b"/>
              <a:pathLst>
                <a:path w="11623" h="7551" extrusionOk="0">
                  <a:moveTo>
                    <a:pt x="340" y="6990"/>
                  </a:moveTo>
                  <a:cubicBezTo>
                    <a:pt x="462" y="6990"/>
                    <a:pt x="561" y="7089"/>
                    <a:pt x="561" y="7210"/>
                  </a:cubicBezTo>
                  <a:cubicBezTo>
                    <a:pt x="561" y="7332"/>
                    <a:pt x="462" y="7431"/>
                    <a:pt x="340" y="7431"/>
                  </a:cubicBezTo>
                  <a:cubicBezTo>
                    <a:pt x="219" y="7431"/>
                    <a:pt x="120" y="7332"/>
                    <a:pt x="120" y="7210"/>
                  </a:cubicBezTo>
                  <a:cubicBezTo>
                    <a:pt x="120" y="7089"/>
                    <a:pt x="219" y="6990"/>
                    <a:pt x="340" y="6990"/>
                  </a:cubicBezTo>
                  <a:close/>
                  <a:moveTo>
                    <a:pt x="11540" y="0"/>
                  </a:moveTo>
                  <a:lnTo>
                    <a:pt x="4440" y="7153"/>
                  </a:lnTo>
                  <a:lnTo>
                    <a:pt x="672" y="7153"/>
                  </a:lnTo>
                  <a:cubicBezTo>
                    <a:pt x="644" y="6995"/>
                    <a:pt x="506" y="6874"/>
                    <a:pt x="340" y="6874"/>
                  </a:cubicBezTo>
                  <a:cubicBezTo>
                    <a:pt x="153" y="6874"/>
                    <a:pt x="1" y="7026"/>
                    <a:pt x="1" y="7210"/>
                  </a:cubicBezTo>
                  <a:cubicBezTo>
                    <a:pt x="1" y="7398"/>
                    <a:pt x="153" y="7550"/>
                    <a:pt x="340" y="7550"/>
                  </a:cubicBezTo>
                  <a:cubicBezTo>
                    <a:pt x="506" y="7550"/>
                    <a:pt x="644" y="7429"/>
                    <a:pt x="672" y="7271"/>
                  </a:cubicBezTo>
                  <a:lnTo>
                    <a:pt x="4489" y="7271"/>
                  </a:lnTo>
                  <a:lnTo>
                    <a:pt x="11623" y="83"/>
                  </a:lnTo>
                  <a:lnTo>
                    <a:pt x="11540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1" name="Google Shape;4581;p43"/>
            <p:cNvSpPr/>
            <p:nvPr/>
          </p:nvSpPr>
          <p:spPr>
            <a:xfrm>
              <a:off x="2509525" y="995475"/>
              <a:ext cx="2925" cy="79675"/>
            </a:xfrm>
            <a:custGeom>
              <a:avLst/>
              <a:gdLst/>
              <a:ahLst/>
              <a:cxnLst/>
              <a:rect l="l" t="t" r="r" b="b"/>
              <a:pathLst>
                <a:path w="117" h="3187" extrusionOk="0">
                  <a:moveTo>
                    <a:pt x="0" y="1"/>
                  </a:moveTo>
                  <a:lnTo>
                    <a:pt x="0" y="3187"/>
                  </a:lnTo>
                  <a:lnTo>
                    <a:pt x="116" y="3187"/>
                  </a:lnTo>
                  <a:lnTo>
                    <a:pt x="116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2" name="Google Shape;4582;p43"/>
            <p:cNvSpPr/>
            <p:nvPr/>
          </p:nvSpPr>
          <p:spPr>
            <a:xfrm>
              <a:off x="2924150" y="920275"/>
              <a:ext cx="16925" cy="305050"/>
            </a:xfrm>
            <a:custGeom>
              <a:avLst/>
              <a:gdLst/>
              <a:ahLst/>
              <a:cxnLst/>
              <a:rect l="l" t="t" r="r" b="b"/>
              <a:pathLst>
                <a:path w="677" h="12202" extrusionOk="0">
                  <a:moveTo>
                    <a:pt x="337" y="11644"/>
                  </a:moveTo>
                  <a:cubicBezTo>
                    <a:pt x="459" y="11644"/>
                    <a:pt x="558" y="11743"/>
                    <a:pt x="558" y="11865"/>
                  </a:cubicBezTo>
                  <a:cubicBezTo>
                    <a:pt x="558" y="11983"/>
                    <a:pt x="459" y="12083"/>
                    <a:pt x="337" y="12083"/>
                  </a:cubicBezTo>
                  <a:cubicBezTo>
                    <a:pt x="216" y="12083"/>
                    <a:pt x="116" y="11983"/>
                    <a:pt x="116" y="11865"/>
                  </a:cubicBezTo>
                  <a:cubicBezTo>
                    <a:pt x="116" y="11740"/>
                    <a:pt x="216" y="11644"/>
                    <a:pt x="337" y="11644"/>
                  </a:cubicBezTo>
                  <a:close/>
                  <a:moveTo>
                    <a:pt x="279" y="0"/>
                  </a:moveTo>
                  <a:lnTo>
                    <a:pt x="279" y="11531"/>
                  </a:lnTo>
                  <a:cubicBezTo>
                    <a:pt x="122" y="11558"/>
                    <a:pt x="0" y="11696"/>
                    <a:pt x="0" y="11862"/>
                  </a:cubicBezTo>
                  <a:cubicBezTo>
                    <a:pt x="0" y="12050"/>
                    <a:pt x="152" y="12201"/>
                    <a:pt x="337" y="12201"/>
                  </a:cubicBezTo>
                  <a:cubicBezTo>
                    <a:pt x="525" y="12201"/>
                    <a:pt x="677" y="12050"/>
                    <a:pt x="677" y="11865"/>
                  </a:cubicBezTo>
                  <a:cubicBezTo>
                    <a:pt x="677" y="11696"/>
                    <a:pt x="555" y="11558"/>
                    <a:pt x="398" y="11531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3" name="Google Shape;4583;p43"/>
            <p:cNvSpPr/>
            <p:nvPr/>
          </p:nvSpPr>
          <p:spPr>
            <a:xfrm>
              <a:off x="2922700" y="1256975"/>
              <a:ext cx="19825" cy="19825"/>
            </a:xfrm>
            <a:custGeom>
              <a:avLst/>
              <a:gdLst/>
              <a:ahLst/>
              <a:cxnLst/>
              <a:rect l="l" t="t" r="r" b="b"/>
              <a:pathLst>
                <a:path w="793" h="793" extrusionOk="0">
                  <a:moveTo>
                    <a:pt x="395" y="0"/>
                  </a:moveTo>
                  <a:cubicBezTo>
                    <a:pt x="177" y="0"/>
                    <a:pt x="0" y="177"/>
                    <a:pt x="0" y="398"/>
                  </a:cubicBezTo>
                  <a:cubicBezTo>
                    <a:pt x="0" y="616"/>
                    <a:pt x="177" y="793"/>
                    <a:pt x="395" y="793"/>
                  </a:cubicBezTo>
                  <a:cubicBezTo>
                    <a:pt x="613" y="793"/>
                    <a:pt x="793" y="616"/>
                    <a:pt x="793" y="398"/>
                  </a:cubicBezTo>
                  <a:cubicBezTo>
                    <a:pt x="793" y="177"/>
                    <a:pt x="613" y="0"/>
                    <a:pt x="395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4" name="Google Shape;4584;p43"/>
            <p:cNvSpPr/>
            <p:nvPr/>
          </p:nvSpPr>
          <p:spPr>
            <a:xfrm>
              <a:off x="2540425" y="988450"/>
              <a:ext cx="61950" cy="148050"/>
            </a:xfrm>
            <a:custGeom>
              <a:avLst/>
              <a:gdLst/>
              <a:ahLst/>
              <a:cxnLst/>
              <a:rect l="l" t="t" r="r" b="b"/>
              <a:pathLst>
                <a:path w="2478" h="5922" extrusionOk="0">
                  <a:moveTo>
                    <a:pt x="332" y="0"/>
                  </a:moveTo>
                  <a:lnTo>
                    <a:pt x="1" y="337"/>
                  </a:lnTo>
                  <a:lnTo>
                    <a:pt x="1845" y="2167"/>
                  </a:lnTo>
                  <a:lnTo>
                    <a:pt x="1845" y="5212"/>
                  </a:lnTo>
                  <a:cubicBezTo>
                    <a:pt x="1748" y="5284"/>
                    <a:pt x="1685" y="5397"/>
                    <a:pt x="1685" y="5527"/>
                  </a:cubicBezTo>
                  <a:cubicBezTo>
                    <a:pt x="1685" y="5745"/>
                    <a:pt x="1861" y="5922"/>
                    <a:pt x="2080" y="5922"/>
                  </a:cubicBezTo>
                  <a:cubicBezTo>
                    <a:pt x="2300" y="5922"/>
                    <a:pt x="2477" y="5745"/>
                    <a:pt x="2477" y="5527"/>
                  </a:cubicBezTo>
                  <a:cubicBezTo>
                    <a:pt x="2477" y="5397"/>
                    <a:pt x="2414" y="5284"/>
                    <a:pt x="2317" y="5212"/>
                  </a:cubicBezTo>
                  <a:lnTo>
                    <a:pt x="2317" y="1971"/>
                  </a:lnTo>
                  <a:lnTo>
                    <a:pt x="332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5" name="Google Shape;4585;p43"/>
            <p:cNvSpPr/>
            <p:nvPr/>
          </p:nvSpPr>
          <p:spPr>
            <a:xfrm>
              <a:off x="2653900" y="991625"/>
              <a:ext cx="102975" cy="318925"/>
            </a:xfrm>
            <a:custGeom>
              <a:avLst/>
              <a:gdLst/>
              <a:ahLst/>
              <a:cxnLst/>
              <a:rect l="l" t="t" r="r" b="b"/>
              <a:pathLst>
                <a:path w="4119" h="12757" extrusionOk="0">
                  <a:moveTo>
                    <a:pt x="2004" y="0"/>
                  </a:moveTo>
                  <a:lnTo>
                    <a:pt x="1921" y="83"/>
                  </a:lnTo>
                  <a:lnTo>
                    <a:pt x="4003" y="2148"/>
                  </a:lnTo>
                  <a:lnTo>
                    <a:pt x="4003" y="8227"/>
                  </a:lnTo>
                  <a:lnTo>
                    <a:pt x="17" y="12229"/>
                  </a:lnTo>
                  <a:lnTo>
                    <a:pt x="0" y="12246"/>
                  </a:lnTo>
                  <a:lnTo>
                    <a:pt x="0" y="12757"/>
                  </a:lnTo>
                  <a:lnTo>
                    <a:pt x="119" y="12757"/>
                  </a:lnTo>
                  <a:lnTo>
                    <a:pt x="119" y="12296"/>
                  </a:lnTo>
                  <a:lnTo>
                    <a:pt x="4102" y="8293"/>
                  </a:lnTo>
                  <a:lnTo>
                    <a:pt x="4119" y="8276"/>
                  </a:lnTo>
                  <a:lnTo>
                    <a:pt x="4119" y="2098"/>
                  </a:lnTo>
                  <a:lnTo>
                    <a:pt x="2004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6" name="Google Shape;4586;p43"/>
            <p:cNvSpPr/>
            <p:nvPr/>
          </p:nvSpPr>
          <p:spPr>
            <a:xfrm>
              <a:off x="2509575" y="1544750"/>
              <a:ext cx="229150" cy="477175"/>
            </a:xfrm>
            <a:custGeom>
              <a:avLst/>
              <a:gdLst/>
              <a:ahLst/>
              <a:cxnLst/>
              <a:rect l="l" t="t" r="r" b="b"/>
              <a:pathLst>
                <a:path w="9166" h="19087" extrusionOk="0">
                  <a:moveTo>
                    <a:pt x="341" y="18526"/>
                  </a:moveTo>
                  <a:cubicBezTo>
                    <a:pt x="462" y="18526"/>
                    <a:pt x="561" y="18626"/>
                    <a:pt x="561" y="18747"/>
                  </a:cubicBezTo>
                  <a:cubicBezTo>
                    <a:pt x="561" y="18869"/>
                    <a:pt x="462" y="18968"/>
                    <a:pt x="341" y="18968"/>
                  </a:cubicBezTo>
                  <a:cubicBezTo>
                    <a:pt x="219" y="18968"/>
                    <a:pt x="120" y="18869"/>
                    <a:pt x="120" y="18747"/>
                  </a:cubicBezTo>
                  <a:cubicBezTo>
                    <a:pt x="120" y="18626"/>
                    <a:pt x="219" y="18526"/>
                    <a:pt x="341" y="18526"/>
                  </a:cubicBezTo>
                  <a:close/>
                  <a:moveTo>
                    <a:pt x="9083" y="1"/>
                  </a:moveTo>
                  <a:lnTo>
                    <a:pt x="4172" y="4945"/>
                  </a:lnTo>
                  <a:lnTo>
                    <a:pt x="4172" y="14803"/>
                  </a:lnTo>
                  <a:lnTo>
                    <a:pt x="534" y="18468"/>
                  </a:lnTo>
                  <a:cubicBezTo>
                    <a:pt x="479" y="18433"/>
                    <a:pt x="412" y="18408"/>
                    <a:pt x="341" y="18408"/>
                  </a:cubicBezTo>
                  <a:cubicBezTo>
                    <a:pt x="153" y="18408"/>
                    <a:pt x="1" y="18560"/>
                    <a:pt x="1" y="18747"/>
                  </a:cubicBezTo>
                  <a:cubicBezTo>
                    <a:pt x="1" y="18935"/>
                    <a:pt x="153" y="19087"/>
                    <a:pt x="341" y="19087"/>
                  </a:cubicBezTo>
                  <a:cubicBezTo>
                    <a:pt x="528" y="19087"/>
                    <a:pt x="680" y="18935"/>
                    <a:pt x="680" y="18747"/>
                  </a:cubicBezTo>
                  <a:cubicBezTo>
                    <a:pt x="680" y="18675"/>
                    <a:pt x="655" y="18609"/>
                    <a:pt x="617" y="18551"/>
                  </a:cubicBezTo>
                  <a:lnTo>
                    <a:pt x="4291" y="14849"/>
                  </a:lnTo>
                  <a:lnTo>
                    <a:pt x="4291" y="4994"/>
                  </a:lnTo>
                  <a:lnTo>
                    <a:pt x="9166" y="84"/>
                  </a:lnTo>
                  <a:lnTo>
                    <a:pt x="9083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7" name="Google Shape;4587;p43"/>
            <p:cNvSpPr/>
            <p:nvPr/>
          </p:nvSpPr>
          <p:spPr>
            <a:xfrm>
              <a:off x="2495850" y="1043600"/>
              <a:ext cx="244675" cy="458250"/>
            </a:xfrm>
            <a:custGeom>
              <a:avLst/>
              <a:gdLst/>
              <a:ahLst/>
              <a:cxnLst/>
              <a:rect l="l" t="t" r="r" b="b"/>
              <a:pathLst>
                <a:path w="9787" h="18330" extrusionOk="0">
                  <a:moveTo>
                    <a:pt x="9447" y="119"/>
                  </a:moveTo>
                  <a:cubicBezTo>
                    <a:pt x="9569" y="119"/>
                    <a:pt x="9668" y="218"/>
                    <a:pt x="9668" y="340"/>
                  </a:cubicBezTo>
                  <a:cubicBezTo>
                    <a:pt x="9668" y="461"/>
                    <a:pt x="9569" y="560"/>
                    <a:pt x="9447" y="560"/>
                  </a:cubicBezTo>
                  <a:cubicBezTo>
                    <a:pt x="9326" y="560"/>
                    <a:pt x="9229" y="461"/>
                    <a:pt x="9229" y="340"/>
                  </a:cubicBezTo>
                  <a:cubicBezTo>
                    <a:pt x="9229" y="218"/>
                    <a:pt x="9326" y="119"/>
                    <a:pt x="9447" y="119"/>
                  </a:cubicBezTo>
                  <a:close/>
                  <a:moveTo>
                    <a:pt x="337" y="17772"/>
                  </a:moveTo>
                  <a:cubicBezTo>
                    <a:pt x="459" y="17772"/>
                    <a:pt x="558" y="17871"/>
                    <a:pt x="558" y="17993"/>
                  </a:cubicBezTo>
                  <a:cubicBezTo>
                    <a:pt x="558" y="18114"/>
                    <a:pt x="459" y="18214"/>
                    <a:pt x="337" y="18214"/>
                  </a:cubicBezTo>
                  <a:cubicBezTo>
                    <a:pt x="216" y="18214"/>
                    <a:pt x="117" y="18114"/>
                    <a:pt x="117" y="17993"/>
                  </a:cubicBezTo>
                  <a:cubicBezTo>
                    <a:pt x="117" y="17871"/>
                    <a:pt x="216" y="17772"/>
                    <a:pt x="337" y="17772"/>
                  </a:cubicBezTo>
                  <a:close/>
                  <a:moveTo>
                    <a:pt x="9447" y="0"/>
                  </a:moveTo>
                  <a:cubicBezTo>
                    <a:pt x="9262" y="0"/>
                    <a:pt x="9110" y="152"/>
                    <a:pt x="9110" y="340"/>
                  </a:cubicBezTo>
                  <a:cubicBezTo>
                    <a:pt x="9110" y="505"/>
                    <a:pt x="9232" y="643"/>
                    <a:pt x="9389" y="671"/>
                  </a:cubicBezTo>
                  <a:lnTo>
                    <a:pt x="9389" y="5855"/>
                  </a:lnTo>
                  <a:lnTo>
                    <a:pt x="5386" y="9872"/>
                  </a:lnTo>
                  <a:lnTo>
                    <a:pt x="5386" y="10929"/>
                  </a:lnTo>
                  <a:lnTo>
                    <a:pt x="1444" y="14887"/>
                  </a:lnTo>
                  <a:lnTo>
                    <a:pt x="1428" y="14904"/>
                  </a:lnTo>
                  <a:lnTo>
                    <a:pt x="1428" y="16817"/>
                  </a:lnTo>
                  <a:lnTo>
                    <a:pt x="531" y="17717"/>
                  </a:lnTo>
                  <a:cubicBezTo>
                    <a:pt x="475" y="17678"/>
                    <a:pt x="409" y="17653"/>
                    <a:pt x="337" y="17653"/>
                  </a:cubicBezTo>
                  <a:cubicBezTo>
                    <a:pt x="152" y="17653"/>
                    <a:pt x="1" y="17805"/>
                    <a:pt x="1" y="17993"/>
                  </a:cubicBezTo>
                  <a:cubicBezTo>
                    <a:pt x="1" y="18181"/>
                    <a:pt x="152" y="18330"/>
                    <a:pt x="337" y="18330"/>
                  </a:cubicBezTo>
                  <a:cubicBezTo>
                    <a:pt x="525" y="18330"/>
                    <a:pt x="677" y="18178"/>
                    <a:pt x="677" y="17993"/>
                  </a:cubicBezTo>
                  <a:cubicBezTo>
                    <a:pt x="677" y="17921"/>
                    <a:pt x="655" y="17855"/>
                    <a:pt x="613" y="17800"/>
                  </a:cubicBezTo>
                  <a:lnTo>
                    <a:pt x="1544" y="16864"/>
                  </a:lnTo>
                  <a:lnTo>
                    <a:pt x="1544" y="14954"/>
                  </a:lnTo>
                  <a:lnTo>
                    <a:pt x="5489" y="10995"/>
                  </a:lnTo>
                  <a:lnTo>
                    <a:pt x="5505" y="10976"/>
                  </a:lnTo>
                  <a:lnTo>
                    <a:pt x="5505" y="9921"/>
                  </a:lnTo>
                  <a:lnTo>
                    <a:pt x="9508" y="5902"/>
                  </a:lnTo>
                  <a:lnTo>
                    <a:pt x="9508" y="671"/>
                  </a:lnTo>
                  <a:cubicBezTo>
                    <a:pt x="9665" y="643"/>
                    <a:pt x="9787" y="505"/>
                    <a:pt x="9787" y="340"/>
                  </a:cubicBezTo>
                  <a:cubicBezTo>
                    <a:pt x="9787" y="152"/>
                    <a:pt x="9635" y="0"/>
                    <a:pt x="9447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8" name="Google Shape;4588;p43"/>
            <p:cNvSpPr/>
            <p:nvPr/>
          </p:nvSpPr>
          <p:spPr>
            <a:xfrm>
              <a:off x="2877425" y="920275"/>
              <a:ext cx="16925" cy="305050"/>
            </a:xfrm>
            <a:custGeom>
              <a:avLst/>
              <a:gdLst/>
              <a:ahLst/>
              <a:cxnLst/>
              <a:rect l="l" t="t" r="r" b="b"/>
              <a:pathLst>
                <a:path w="677" h="12202" extrusionOk="0">
                  <a:moveTo>
                    <a:pt x="337" y="11644"/>
                  </a:moveTo>
                  <a:cubicBezTo>
                    <a:pt x="459" y="11644"/>
                    <a:pt x="558" y="11743"/>
                    <a:pt x="558" y="11865"/>
                  </a:cubicBezTo>
                  <a:cubicBezTo>
                    <a:pt x="558" y="11983"/>
                    <a:pt x="459" y="12083"/>
                    <a:pt x="337" y="12083"/>
                  </a:cubicBezTo>
                  <a:cubicBezTo>
                    <a:pt x="216" y="12083"/>
                    <a:pt x="116" y="11983"/>
                    <a:pt x="116" y="11865"/>
                  </a:cubicBezTo>
                  <a:cubicBezTo>
                    <a:pt x="116" y="11740"/>
                    <a:pt x="216" y="11644"/>
                    <a:pt x="337" y="11644"/>
                  </a:cubicBezTo>
                  <a:close/>
                  <a:moveTo>
                    <a:pt x="279" y="0"/>
                  </a:moveTo>
                  <a:lnTo>
                    <a:pt x="279" y="11531"/>
                  </a:lnTo>
                  <a:cubicBezTo>
                    <a:pt x="122" y="11558"/>
                    <a:pt x="0" y="11696"/>
                    <a:pt x="0" y="11862"/>
                  </a:cubicBezTo>
                  <a:cubicBezTo>
                    <a:pt x="0" y="12050"/>
                    <a:pt x="152" y="12201"/>
                    <a:pt x="337" y="12201"/>
                  </a:cubicBezTo>
                  <a:cubicBezTo>
                    <a:pt x="525" y="12201"/>
                    <a:pt x="677" y="12050"/>
                    <a:pt x="677" y="11865"/>
                  </a:cubicBezTo>
                  <a:cubicBezTo>
                    <a:pt x="677" y="11696"/>
                    <a:pt x="555" y="11558"/>
                    <a:pt x="398" y="11531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9" name="Google Shape;4589;p43"/>
            <p:cNvSpPr/>
            <p:nvPr/>
          </p:nvSpPr>
          <p:spPr>
            <a:xfrm>
              <a:off x="2641875" y="1322475"/>
              <a:ext cx="344050" cy="566200"/>
            </a:xfrm>
            <a:custGeom>
              <a:avLst/>
              <a:gdLst/>
              <a:ahLst/>
              <a:cxnLst/>
              <a:rect l="l" t="t" r="r" b="b"/>
              <a:pathLst>
                <a:path w="13762" h="22648" extrusionOk="0">
                  <a:moveTo>
                    <a:pt x="340" y="22087"/>
                  </a:moveTo>
                  <a:cubicBezTo>
                    <a:pt x="462" y="22087"/>
                    <a:pt x="561" y="22186"/>
                    <a:pt x="561" y="22308"/>
                  </a:cubicBezTo>
                  <a:cubicBezTo>
                    <a:pt x="561" y="22429"/>
                    <a:pt x="462" y="22529"/>
                    <a:pt x="340" y="22529"/>
                  </a:cubicBezTo>
                  <a:cubicBezTo>
                    <a:pt x="219" y="22529"/>
                    <a:pt x="120" y="22429"/>
                    <a:pt x="120" y="22308"/>
                  </a:cubicBezTo>
                  <a:cubicBezTo>
                    <a:pt x="120" y="22186"/>
                    <a:pt x="219" y="22087"/>
                    <a:pt x="340" y="22087"/>
                  </a:cubicBezTo>
                  <a:close/>
                  <a:moveTo>
                    <a:pt x="8327" y="0"/>
                  </a:moveTo>
                  <a:lnTo>
                    <a:pt x="5202" y="3144"/>
                  </a:lnTo>
                  <a:lnTo>
                    <a:pt x="5202" y="9477"/>
                  </a:lnTo>
                  <a:lnTo>
                    <a:pt x="280" y="14435"/>
                  </a:lnTo>
                  <a:lnTo>
                    <a:pt x="280" y="21976"/>
                  </a:lnTo>
                  <a:cubicBezTo>
                    <a:pt x="122" y="22004"/>
                    <a:pt x="1" y="22142"/>
                    <a:pt x="1" y="22308"/>
                  </a:cubicBezTo>
                  <a:cubicBezTo>
                    <a:pt x="1" y="22495"/>
                    <a:pt x="153" y="22647"/>
                    <a:pt x="340" y="22647"/>
                  </a:cubicBezTo>
                  <a:cubicBezTo>
                    <a:pt x="525" y="22647"/>
                    <a:pt x="677" y="22495"/>
                    <a:pt x="677" y="22308"/>
                  </a:cubicBezTo>
                  <a:cubicBezTo>
                    <a:pt x="677" y="22142"/>
                    <a:pt x="556" y="22004"/>
                    <a:pt x="398" y="21976"/>
                  </a:cubicBezTo>
                  <a:lnTo>
                    <a:pt x="398" y="14482"/>
                  </a:lnTo>
                  <a:lnTo>
                    <a:pt x="5320" y="9524"/>
                  </a:lnTo>
                  <a:lnTo>
                    <a:pt x="5320" y="3194"/>
                  </a:lnTo>
                  <a:lnTo>
                    <a:pt x="8373" y="116"/>
                  </a:lnTo>
                  <a:lnTo>
                    <a:pt x="13762" y="116"/>
                  </a:lnTo>
                  <a:lnTo>
                    <a:pt x="13762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0" name="Google Shape;4590;p43"/>
            <p:cNvSpPr/>
            <p:nvPr/>
          </p:nvSpPr>
          <p:spPr>
            <a:xfrm>
              <a:off x="2875975" y="1256975"/>
              <a:ext cx="19825" cy="19825"/>
            </a:xfrm>
            <a:custGeom>
              <a:avLst/>
              <a:gdLst/>
              <a:ahLst/>
              <a:cxnLst/>
              <a:rect l="l" t="t" r="r" b="b"/>
              <a:pathLst>
                <a:path w="793" h="793" extrusionOk="0">
                  <a:moveTo>
                    <a:pt x="395" y="0"/>
                  </a:moveTo>
                  <a:cubicBezTo>
                    <a:pt x="177" y="0"/>
                    <a:pt x="0" y="177"/>
                    <a:pt x="0" y="398"/>
                  </a:cubicBezTo>
                  <a:cubicBezTo>
                    <a:pt x="0" y="616"/>
                    <a:pt x="177" y="793"/>
                    <a:pt x="395" y="793"/>
                  </a:cubicBezTo>
                  <a:cubicBezTo>
                    <a:pt x="613" y="793"/>
                    <a:pt x="793" y="616"/>
                    <a:pt x="793" y="398"/>
                  </a:cubicBezTo>
                  <a:cubicBezTo>
                    <a:pt x="793" y="177"/>
                    <a:pt x="613" y="0"/>
                    <a:pt x="395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1" name="Google Shape;4591;p43"/>
            <p:cNvSpPr/>
            <p:nvPr/>
          </p:nvSpPr>
          <p:spPr>
            <a:xfrm>
              <a:off x="2900750" y="920275"/>
              <a:ext cx="16925" cy="305050"/>
            </a:xfrm>
            <a:custGeom>
              <a:avLst/>
              <a:gdLst/>
              <a:ahLst/>
              <a:cxnLst/>
              <a:rect l="l" t="t" r="r" b="b"/>
              <a:pathLst>
                <a:path w="677" h="12202" extrusionOk="0">
                  <a:moveTo>
                    <a:pt x="340" y="11644"/>
                  </a:moveTo>
                  <a:cubicBezTo>
                    <a:pt x="461" y="11644"/>
                    <a:pt x="561" y="11743"/>
                    <a:pt x="561" y="11865"/>
                  </a:cubicBezTo>
                  <a:cubicBezTo>
                    <a:pt x="561" y="11983"/>
                    <a:pt x="461" y="12083"/>
                    <a:pt x="340" y="12083"/>
                  </a:cubicBezTo>
                  <a:cubicBezTo>
                    <a:pt x="219" y="12083"/>
                    <a:pt x="119" y="11983"/>
                    <a:pt x="119" y="11865"/>
                  </a:cubicBezTo>
                  <a:cubicBezTo>
                    <a:pt x="119" y="11740"/>
                    <a:pt x="219" y="11644"/>
                    <a:pt x="340" y="11644"/>
                  </a:cubicBezTo>
                  <a:close/>
                  <a:moveTo>
                    <a:pt x="282" y="0"/>
                  </a:moveTo>
                  <a:lnTo>
                    <a:pt x="282" y="11531"/>
                  </a:lnTo>
                  <a:cubicBezTo>
                    <a:pt x="122" y="11558"/>
                    <a:pt x="0" y="11696"/>
                    <a:pt x="0" y="11862"/>
                  </a:cubicBezTo>
                  <a:cubicBezTo>
                    <a:pt x="0" y="12050"/>
                    <a:pt x="152" y="12201"/>
                    <a:pt x="340" y="12201"/>
                  </a:cubicBezTo>
                  <a:cubicBezTo>
                    <a:pt x="525" y="12201"/>
                    <a:pt x="677" y="12050"/>
                    <a:pt x="677" y="11865"/>
                  </a:cubicBezTo>
                  <a:cubicBezTo>
                    <a:pt x="677" y="11696"/>
                    <a:pt x="558" y="11558"/>
                    <a:pt x="398" y="11531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2" name="Google Shape;4592;p43"/>
            <p:cNvSpPr/>
            <p:nvPr/>
          </p:nvSpPr>
          <p:spPr>
            <a:xfrm>
              <a:off x="2502475" y="997425"/>
              <a:ext cx="191200" cy="444050"/>
            </a:xfrm>
            <a:custGeom>
              <a:avLst/>
              <a:gdLst/>
              <a:ahLst/>
              <a:cxnLst/>
              <a:rect l="l" t="t" r="r" b="b"/>
              <a:pathLst>
                <a:path w="7648" h="17762" extrusionOk="0">
                  <a:moveTo>
                    <a:pt x="340" y="17201"/>
                  </a:moveTo>
                  <a:cubicBezTo>
                    <a:pt x="462" y="17201"/>
                    <a:pt x="561" y="17300"/>
                    <a:pt x="561" y="17422"/>
                  </a:cubicBezTo>
                  <a:cubicBezTo>
                    <a:pt x="561" y="17543"/>
                    <a:pt x="462" y="17643"/>
                    <a:pt x="340" y="17643"/>
                  </a:cubicBezTo>
                  <a:cubicBezTo>
                    <a:pt x="219" y="17643"/>
                    <a:pt x="119" y="17543"/>
                    <a:pt x="119" y="17422"/>
                  </a:cubicBezTo>
                  <a:cubicBezTo>
                    <a:pt x="119" y="17300"/>
                    <a:pt x="219" y="17201"/>
                    <a:pt x="340" y="17201"/>
                  </a:cubicBezTo>
                  <a:close/>
                  <a:moveTo>
                    <a:pt x="7531" y="0"/>
                  </a:moveTo>
                  <a:lnTo>
                    <a:pt x="7531" y="6860"/>
                  </a:lnTo>
                  <a:lnTo>
                    <a:pt x="4257" y="10145"/>
                  </a:lnTo>
                  <a:lnTo>
                    <a:pt x="4241" y="10162"/>
                  </a:lnTo>
                  <a:lnTo>
                    <a:pt x="4241" y="11757"/>
                  </a:lnTo>
                  <a:lnTo>
                    <a:pt x="299" y="15716"/>
                  </a:lnTo>
                  <a:lnTo>
                    <a:pt x="282" y="15732"/>
                  </a:lnTo>
                  <a:lnTo>
                    <a:pt x="282" y="17090"/>
                  </a:lnTo>
                  <a:cubicBezTo>
                    <a:pt x="122" y="17118"/>
                    <a:pt x="1" y="17256"/>
                    <a:pt x="1" y="17422"/>
                  </a:cubicBezTo>
                  <a:cubicBezTo>
                    <a:pt x="1" y="17609"/>
                    <a:pt x="152" y="17761"/>
                    <a:pt x="340" y="17761"/>
                  </a:cubicBezTo>
                  <a:cubicBezTo>
                    <a:pt x="528" y="17761"/>
                    <a:pt x="680" y="17609"/>
                    <a:pt x="680" y="17422"/>
                  </a:cubicBezTo>
                  <a:cubicBezTo>
                    <a:pt x="680" y="17256"/>
                    <a:pt x="558" y="17118"/>
                    <a:pt x="398" y="17090"/>
                  </a:cubicBezTo>
                  <a:lnTo>
                    <a:pt x="398" y="15782"/>
                  </a:lnTo>
                  <a:lnTo>
                    <a:pt x="4343" y="11823"/>
                  </a:lnTo>
                  <a:lnTo>
                    <a:pt x="4359" y="11807"/>
                  </a:lnTo>
                  <a:lnTo>
                    <a:pt x="4359" y="10211"/>
                  </a:lnTo>
                  <a:lnTo>
                    <a:pt x="7631" y="6926"/>
                  </a:lnTo>
                  <a:lnTo>
                    <a:pt x="7647" y="6907"/>
                  </a:lnTo>
                  <a:lnTo>
                    <a:pt x="7647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3" name="Google Shape;4593;p43"/>
            <p:cNvSpPr/>
            <p:nvPr/>
          </p:nvSpPr>
          <p:spPr>
            <a:xfrm>
              <a:off x="2502475" y="990025"/>
              <a:ext cx="167875" cy="378700"/>
            </a:xfrm>
            <a:custGeom>
              <a:avLst/>
              <a:gdLst/>
              <a:ahLst/>
              <a:cxnLst/>
              <a:rect l="l" t="t" r="r" b="b"/>
              <a:pathLst>
                <a:path w="6715" h="15148" extrusionOk="0">
                  <a:moveTo>
                    <a:pt x="340" y="14587"/>
                  </a:moveTo>
                  <a:cubicBezTo>
                    <a:pt x="462" y="14587"/>
                    <a:pt x="561" y="14687"/>
                    <a:pt x="561" y="14808"/>
                  </a:cubicBezTo>
                  <a:cubicBezTo>
                    <a:pt x="561" y="14930"/>
                    <a:pt x="462" y="15029"/>
                    <a:pt x="340" y="15029"/>
                  </a:cubicBezTo>
                  <a:cubicBezTo>
                    <a:pt x="219" y="15029"/>
                    <a:pt x="119" y="14930"/>
                    <a:pt x="119" y="14808"/>
                  </a:cubicBezTo>
                  <a:cubicBezTo>
                    <a:pt x="119" y="14687"/>
                    <a:pt x="219" y="14587"/>
                    <a:pt x="340" y="14587"/>
                  </a:cubicBezTo>
                  <a:close/>
                  <a:moveTo>
                    <a:pt x="6595" y="1"/>
                  </a:moveTo>
                  <a:lnTo>
                    <a:pt x="6595" y="6861"/>
                  </a:lnTo>
                  <a:lnTo>
                    <a:pt x="3324" y="10146"/>
                  </a:lnTo>
                  <a:lnTo>
                    <a:pt x="3308" y="10162"/>
                  </a:lnTo>
                  <a:lnTo>
                    <a:pt x="3308" y="11766"/>
                  </a:lnTo>
                  <a:cubicBezTo>
                    <a:pt x="3250" y="11819"/>
                    <a:pt x="3148" y="11918"/>
                    <a:pt x="2963" y="12106"/>
                  </a:cubicBezTo>
                  <a:lnTo>
                    <a:pt x="539" y="14538"/>
                  </a:lnTo>
                  <a:cubicBezTo>
                    <a:pt x="484" y="14496"/>
                    <a:pt x="415" y="14469"/>
                    <a:pt x="340" y="14469"/>
                  </a:cubicBezTo>
                  <a:cubicBezTo>
                    <a:pt x="152" y="14469"/>
                    <a:pt x="1" y="14620"/>
                    <a:pt x="1" y="14808"/>
                  </a:cubicBezTo>
                  <a:cubicBezTo>
                    <a:pt x="1" y="14996"/>
                    <a:pt x="152" y="15148"/>
                    <a:pt x="340" y="15148"/>
                  </a:cubicBezTo>
                  <a:cubicBezTo>
                    <a:pt x="528" y="15148"/>
                    <a:pt x="680" y="14996"/>
                    <a:pt x="680" y="14808"/>
                  </a:cubicBezTo>
                  <a:cubicBezTo>
                    <a:pt x="680" y="14739"/>
                    <a:pt x="658" y="14676"/>
                    <a:pt x="622" y="14620"/>
                  </a:cubicBezTo>
                  <a:cubicBezTo>
                    <a:pt x="3352" y="11879"/>
                    <a:pt x="3407" y="11827"/>
                    <a:pt x="3407" y="11824"/>
                  </a:cubicBezTo>
                  <a:lnTo>
                    <a:pt x="3424" y="11808"/>
                  </a:lnTo>
                  <a:lnTo>
                    <a:pt x="3424" y="10212"/>
                  </a:lnTo>
                  <a:lnTo>
                    <a:pt x="6695" y="6927"/>
                  </a:lnTo>
                  <a:lnTo>
                    <a:pt x="6714" y="6910"/>
                  </a:lnTo>
                  <a:lnTo>
                    <a:pt x="6714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4" name="Google Shape;4594;p43"/>
            <p:cNvSpPr/>
            <p:nvPr/>
          </p:nvSpPr>
          <p:spPr>
            <a:xfrm>
              <a:off x="2858575" y="1410325"/>
              <a:ext cx="119900" cy="220575"/>
            </a:xfrm>
            <a:custGeom>
              <a:avLst/>
              <a:gdLst/>
              <a:ahLst/>
              <a:cxnLst/>
              <a:rect l="l" t="t" r="r" b="b"/>
              <a:pathLst>
                <a:path w="4796" h="8823" extrusionOk="0">
                  <a:moveTo>
                    <a:pt x="338" y="8262"/>
                  </a:moveTo>
                  <a:cubicBezTo>
                    <a:pt x="459" y="8262"/>
                    <a:pt x="558" y="8362"/>
                    <a:pt x="558" y="8483"/>
                  </a:cubicBezTo>
                  <a:cubicBezTo>
                    <a:pt x="558" y="8605"/>
                    <a:pt x="459" y="8704"/>
                    <a:pt x="338" y="8704"/>
                  </a:cubicBezTo>
                  <a:cubicBezTo>
                    <a:pt x="216" y="8704"/>
                    <a:pt x="117" y="8605"/>
                    <a:pt x="117" y="8483"/>
                  </a:cubicBezTo>
                  <a:cubicBezTo>
                    <a:pt x="117" y="8362"/>
                    <a:pt x="216" y="8262"/>
                    <a:pt x="338" y="8262"/>
                  </a:cubicBezTo>
                  <a:close/>
                  <a:moveTo>
                    <a:pt x="1781" y="0"/>
                  </a:moveTo>
                  <a:lnTo>
                    <a:pt x="282" y="1513"/>
                  </a:lnTo>
                  <a:lnTo>
                    <a:pt x="313" y="8149"/>
                  </a:lnTo>
                  <a:cubicBezTo>
                    <a:pt x="139" y="8160"/>
                    <a:pt x="1" y="8307"/>
                    <a:pt x="1" y="8483"/>
                  </a:cubicBezTo>
                  <a:cubicBezTo>
                    <a:pt x="1" y="8671"/>
                    <a:pt x="153" y="8823"/>
                    <a:pt x="338" y="8823"/>
                  </a:cubicBezTo>
                  <a:cubicBezTo>
                    <a:pt x="525" y="8823"/>
                    <a:pt x="677" y="8671"/>
                    <a:pt x="677" y="8483"/>
                  </a:cubicBezTo>
                  <a:cubicBezTo>
                    <a:pt x="677" y="8329"/>
                    <a:pt x="572" y="8202"/>
                    <a:pt x="431" y="8160"/>
                  </a:cubicBezTo>
                  <a:lnTo>
                    <a:pt x="401" y="1560"/>
                  </a:lnTo>
                  <a:lnTo>
                    <a:pt x="1831" y="116"/>
                  </a:lnTo>
                  <a:lnTo>
                    <a:pt x="4796" y="116"/>
                  </a:lnTo>
                  <a:lnTo>
                    <a:pt x="4796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5" name="Google Shape;4595;p43"/>
            <p:cNvSpPr/>
            <p:nvPr/>
          </p:nvSpPr>
          <p:spPr>
            <a:xfrm>
              <a:off x="2881900" y="1433650"/>
              <a:ext cx="97750" cy="173725"/>
            </a:xfrm>
            <a:custGeom>
              <a:avLst/>
              <a:gdLst/>
              <a:ahLst/>
              <a:cxnLst/>
              <a:rect l="l" t="t" r="r" b="b"/>
              <a:pathLst>
                <a:path w="3910" h="6949" extrusionOk="0">
                  <a:moveTo>
                    <a:pt x="340" y="6388"/>
                  </a:moveTo>
                  <a:cubicBezTo>
                    <a:pt x="462" y="6388"/>
                    <a:pt x="561" y="6488"/>
                    <a:pt x="561" y="6609"/>
                  </a:cubicBezTo>
                  <a:cubicBezTo>
                    <a:pt x="561" y="6730"/>
                    <a:pt x="462" y="6830"/>
                    <a:pt x="340" y="6830"/>
                  </a:cubicBezTo>
                  <a:cubicBezTo>
                    <a:pt x="219" y="6830"/>
                    <a:pt x="120" y="6730"/>
                    <a:pt x="120" y="6609"/>
                  </a:cubicBezTo>
                  <a:cubicBezTo>
                    <a:pt x="120" y="6488"/>
                    <a:pt x="219" y="6388"/>
                    <a:pt x="340" y="6388"/>
                  </a:cubicBezTo>
                  <a:close/>
                  <a:moveTo>
                    <a:pt x="1146" y="0"/>
                  </a:moveTo>
                  <a:lnTo>
                    <a:pt x="280" y="873"/>
                  </a:lnTo>
                  <a:lnTo>
                    <a:pt x="280" y="6278"/>
                  </a:lnTo>
                  <a:cubicBezTo>
                    <a:pt x="122" y="6305"/>
                    <a:pt x="1" y="6443"/>
                    <a:pt x="1" y="6609"/>
                  </a:cubicBezTo>
                  <a:cubicBezTo>
                    <a:pt x="1" y="6797"/>
                    <a:pt x="153" y="6949"/>
                    <a:pt x="340" y="6949"/>
                  </a:cubicBezTo>
                  <a:cubicBezTo>
                    <a:pt x="525" y="6949"/>
                    <a:pt x="677" y="6797"/>
                    <a:pt x="677" y="6609"/>
                  </a:cubicBezTo>
                  <a:cubicBezTo>
                    <a:pt x="677" y="6443"/>
                    <a:pt x="556" y="6305"/>
                    <a:pt x="398" y="6278"/>
                  </a:cubicBezTo>
                  <a:lnTo>
                    <a:pt x="398" y="922"/>
                  </a:lnTo>
                  <a:lnTo>
                    <a:pt x="1193" y="119"/>
                  </a:lnTo>
                  <a:lnTo>
                    <a:pt x="3910" y="119"/>
                  </a:lnTo>
                  <a:lnTo>
                    <a:pt x="3910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6" name="Google Shape;4596;p43"/>
            <p:cNvSpPr/>
            <p:nvPr/>
          </p:nvSpPr>
          <p:spPr>
            <a:xfrm>
              <a:off x="2729175" y="1554825"/>
              <a:ext cx="275250" cy="188775"/>
            </a:xfrm>
            <a:custGeom>
              <a:avLst/>
              <a:gdLst/>
              <a:ahLst/>
              <a:cxnLst/>
              <a:rect l="l" t="t" r="r" b="b"/>
              <a:pathLst>
                <a:path w="11010" h="7551" extrusionOk="0">
                  <a:moveTo>
                    <a:pt x="340" y="6993"/>
                  </a:moveTo>
                  <a:cubicBezTo>
                    <a:pt x="462" y="6993"/>
                    <a:pt x="561" y="7092"/>
                    <a:pt x="561" y="7214"/>
                  </a:cubicBezTo>
                  <a:cubicBezTo>
                    <a:pt x="561" y="7335"/>
                    <a:pt x="462" y="7435"/>
                    <a:pt x="340" y="7435"/>
                  </a:cubicBezTo>
                  <a:cubicBezTo>
                    <a:pt x="219" y="7435"/>
                    <a:pt x="120" y="7335"/>
                    <a:pt x="120" y="7214"/>
                  </a:cubicBezTo>
                  <a:cubicBezTo>
                    <a:pt x="120" y="7092"/>
                    <a:pt x="219" y="6993"/>
                    <a:pt x="340" y="6993"/>
                  </a:cubicBezTo>
                  <a:close/>
                  <a:moveTo>
                    <a:pt x="10924" y="1"/>
                  </a:moveTo>
                  <a:lnTo>
                    <a:pt x="3824" y="7153"/>
                  </a:lnTo>
                  <a:lnTo>
                    <a:pt x="672" y="7153"/>
                  </a:lnTo>
                  <a:cubicBezTo>
                    <a:pt x="644" y="6996"/>
                    <a:pt x="506" y="6874"/>
                    <a:pt x="340" y="6874"/>
                  </a:cubicBezTo>
                  <a:cubicBezTo>
                    <a:pt x="153" y="6874"/>
                    <a:pt x="1" y="7026"/>
                    <a:pt x="1" y="7214"/>
                  </a:cubicBezTo>
                  <a:cubicBezTo>
                    <a:pt x="1" y="7399"/>
                    <a:pt x="153" y="7551"/>
                    <a:pt x="340" y="7551"/>
                  </a:cubicBezTo>
                  <a:cubicBezTo>
                    <a:pt x="506" y="7551"/>
                    <a:pt x="644" y="7432"/>
                    <a:pt x="672" y="7272"/>
                  </a:cubicBezTo>
                  <a:lnTo>
                    <a:pt x="3874" y="7272"/>
                  </a:lnTo>
                  <a:lnTo>
                    <a:pt x="11010" y="84"/>
                  </a:lnTo>
                  <a:lnTo>
                    <a:pt x="10924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7" name="Google Shape;4597;p43"/>
            <p:cNvSpPr/>
            <p:nvPr/>
          </p:nvSpPr>
          <p:spPr>
            <a:xfrm>
              <a:off x="2502475" y="975275"/>
              <a:ext cx="121150" cy="332100"/>
            </a:xfrm>
            <a:custGeom>
              <a:avLst/>
              <a:gdLst/>
              <a:ahLst/>
              <a:cxnLst/>
              <a:rect l="l" t="t" r="r" b="b"/>
              <a:pathLst>
                <a:path w="4846" h="13284" extrusionOk="0">
                  <a:moveTo>
                    <a:pt x="340" y="12723"/>
                  </a:moveTo>
                  <a:cubicBezTo>
                    <a:pt x="462" y="12723"/>
                    <a:pt x="561" y="12823"/>
                    <a:pt x="561" y="12944"/>
                  </a:cubicBezTo>
                  <a:cubicBezTo>
                    <a:pt x="561" y="13066"/>
                    <a:pt x="462" y="13165"/>
                    <a:pt x="340" y="13165"/>
                  </a:cubicBezTo>
                  <a:cubicBezTo>
                    <a:pt x="219" y="13165"/>
                    <a:pt x="119" y="13066"/>
                    <a:pt x="119" y="12944"/>
                  </a:cubicBezTo>
                  <a:cubicBezTo>
                    <a:pt x="119" y="12823"/>
                    <a:pt x="219" y="12723"/>
                    <a:pt x="340" y="12723"/>
                  </a:cubicBezTo>
                  <a:close/>
                  <a:moveTo>
                    <a:pt x="4727" y="0"/>
                  </a:moveTo>
                  <a:lnTo>
                    <a:pt x="4727" y="6863"/>
                  </a:lnTo>
                  <a:lnTo>
                    <a:pt x="1455" y="10148"/>
                  </a:lnTo>
                  <a:lnTo>
                    <a:pt x="1439" y="10164"/>
                  </a:lnTo>
                  <a:lnTo>
                    <a:pt x="1439" y="11760"/>
                  </a:lnTo>
                  <a:lnTo>
                    <a:pt x="533" y="12668"/>
                  </a:lnTo>
                  <a:cubicBezTo>
                    <a:pt x="478" y="12629"/>
                    <a:pt x="412" y="12607"/>
                    <a:pt x="340" y="12607"/>
                  </a:cubicBezTo>
                  <a:cubicBezTo>
                    <a:pt x="152" y="12607"/>
                    <a:pt x="1" y="12759"/>
                    <a:pt x="1" y="12944"/>
                  </a:cubicBezTo>
                  <a:cubicBezTo>
                    <a:pt x="1" y="13132"/>
                    <a:pt x="152" y="13284"/>
                    <a:pt x="340" y="13284"/>
                  </a:cubicBezTo>
                  <a:cubicBezTo>
                    <a:pt x="528" y="13284"/>
                    <a:pt x="680" y="13132"/>
                    <a:pt x="680" y="12944"/>
                  </a:cubicBezTo>
                  <a:cubicBezTo>
                    <a:pt x="680" y="12872"/>
                    <a:pt x="655" y="12806"/>
                    <a:pt x="616" y="12751"/>
                  </a:cubicBezTo>
                  <a:lnTo>
                    <a:pt x="1555" y="11810"/>
                  </a:lnTo>
                  <a:lnTo>
                    <a:pt x="1555" y="10211"/>
                  </a:lnTo>
                  <a:lnTo>
                    <a:pt x="4826" y="6926"/>
                  </a:lnTo>
                  <a:lnTo>
                    <a:pt x="4845" y="6910"/>
                  </a:lnTo>
                  <a:lnTo>
                    <a:pt x="4845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8" name="Google Shape;4598;p43"/>
            <p:cNvSpPr/>
            <p:nvPr/>
          </p:nvSpPr>
          <p:spPr>
            <a:xfrm>
              <a:off x="2502475" y="982650"/>
              <a:ext cx="144475" cy="355225"/>
            </a:xfrm>
            <a:custGeom>
              <a:avLst/>
              <a:gdLst/>
              <a:ahLst/>
              <a:cxnLst/>
              <a:rect l="l" t="t" r="r" b="b"/>
              <a:pathLst>
                <a:path w="5779" h="14209" extrusionOk="0">
                  <a:moveTo>
                    <a:pt x="340" y="13648"/>
                  </a:moveTo>
                  <a:cubicBezTo>
                    <a:pt x="462" y="13648"/>
                    <a:pt x="561" y="13748"/>
                    <a:pt x="561" y="13869"/>
                  </a:cubicBezTo>
                  <a:cubicBezTo>
                    <a:pt x="561" y="13991"/>
                    <a:pt x="462" y="14090"/>
                    <a:pt x="340" y="14090"/>
                  </a:cubicBezTo>
                  <a:cubicBezTo>
                    <a:pt x="219" y="14090"/>
                    <a:pt x="119" y="13991"/>
                    <a:pt x="119" y="13869"/>
                  </a:cubicBezTo>
                  <a:cubicBezTo>
                    <a:pt x="119" y="13748"/>
                    <a:pt x="219" y="13648"/>
                    <a:pt x="340" y="13648"/>
                  </a:cubicBezTo>
                  <a:close/>
                  <a:moveTo>
                    <a:pt x="5660" y="1"/>
                  </a:moveTo>
                  <a:lnTo>
                    <a:pt x="5660" y="6860"/>
                  </a:lnTo>
                  <a:lnTo>
                    <a:pt x="2388" y="10145"/>
                  </a:lnTo>
                  <a:lnTo>
                    <a:pt x="2372" y="10165"/>
                  </a:lnTo>
                  <a:lnTo>
                    <a:pt x="2372" y="11760"/>
                  </a:lnTo>
                  <a:lnTo>
                    <a:pt x="539" y="13599"/>
                  </a:lnTo>
                  <a:cubicBezTo>
                    <a:pt x="484" y="13557"/>
                    <a:pt x="415" y="13532"/>
                    <a:pt x="340" y="13532"/>
                  </a:cubicBezTo>
                  <a:cubicBezTo>
                    <a:pt x="152" y="13532"/>
                    <a:pt x="1" y="13684"/>
                    <a:pt x="1" y="13869"/>
                  </a:cubicBezTo>
                  <a:cubicBezTo>
                    <a:pt x="1" y="14057"/>
                    <a:pt x="152" y="14209"/>
                    <a:pt x="340" y="14209"/>
                  </a:cubicBezTo>
                  <a:cubicBezTo>
                    <a:pt x="528" y="14209"/>
                    <a:pt x="680" y="14057"/>
                    <a:pt x="680" y="13869"/>
                  </a:cubicBezTo>
                  <a:cubicBezTo>
                    <a:pt x="680" y="13800"/>
                    <a:pt x="658" y="13737"/>
                    <a:pt x="622" y="13684"/>
                  </a:cubicBezTo>
                  <a:lnTo>
                    <a:pt x="2491" y="11807"/>
                  </a:lnTo>
                  <a:lnTo>
                    <a:pt x="2491" y="10212"/>
                  </a:lnTo>
                  <a:lnTo>
                    <a:pt x="5762" y="6927"/>
                  </a:lnTo>
                  <a:lnTo>
                    <a:pt x="5778" y="6910"/>
                  </a:lnTo>
                  <a:lnTo>
                    <a:pt x="5778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9" name="Google Shape;4599;p43"/>
            <p:cNvSpPr/>
            <p:nvPr/>
          </p:nvSpPr>
          <p:spPr>
            <a:xfrm>
              <a:off x="2502475" y="1067125"/>
              <a:ext cx="57925" cy="157100"/>
            </a:xfrm>
            <a:custGeom>
              <a:avLst/>
              <a:gdLst/>
              <a:ahLst/>
              <a:cxnLst/>
              <a:rect l="l" t="t" r="r" b="b"/>
              <a:pathLst>
                <a:path w="2317" h="6284" extrusionOk="0">
                  <a:moveTo>
                    <a:pt x="340" y="5726"/>
                  </a:moveTo>
                  <a:cubicBezTo>
                    <a:pt x="462" y="5726"/>
                    <a:pt x="561" y="5825"/>
                    <a:pt x="561" y="5946"/>
                  </a:cubicBezTo>
                  <a:cubicBezTo>
                    <a:pt x="561" y="6068"/>
                    <a:pt x="462" y="6167"/>
                    <a:pt x="340" y="6167"/>
                  </a:cubicBezTo>
                  <a:cubicBezTo>
                    <a:pt x="219" y="6167"/>
                    <a:pt x="119" y="6068"/>
                    <a:pt x="119" y="5946"/>
                  </a:cubicBezTo>
                  <a:cubicBezTo>
                    <a:pt x="119" y="5825"/>
                    <a:pt x="219" y="5726"/>
                    <a:pt x="340" y="5726"/>
                  </a:cubicBezTo>
                  <a:close/>
                  <a:moveTo>
                    <a:pt x="2231" y="0"/>
                  </a:moveTo>
                  <a:lnTo>
                    <a:pt x="282" y="1960"/>
                  </a:lnTo>
                  <a:lnTo>
                    <a:pt x="282" y="5612"/>
                  </a:lnTo>
                  <a:cubicBezTo>
                    <a:pt x="122" y="5640"/>
                    <a:pt x="1" y="5778"/>
                    <a:pt x="1" y="5946"/>
                  </a:cubicBezTo>
                  <a:cubicBezTo>
                    <a:pt x="1" y="6131"/>
                    <a:pt x="152" y="6283"/>
                    <a:pt x="340" y="6283"/>
                  </a:cubicBezTo>
                  <a:cubicBezTo>
                    <a:pt x="528" y="6283"/>
                    <a:pt x="680" y="6131"/>
                    <a:pt x="680" y="5946"/>
                  </a:cubicBezTo>
                  <a:cubicBezTo>
                    <a:pt x="680" y="5778"/>
                    <a:pt x="558" y="5640"/>
                    <a:pt x="398" y="5612"/>
                  </a:cubicBezTo>
                  <a:lnTo>
                    <a:pt x="398" y="2010"/>
                  </a:lnTo>
                  <a:lnTo>
                    <a:pt x="2317" y="86"/>
                  </a:lnTo>
                  <a:lnTo>
                    <a:pt x="2231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0" name="Google Shape;4600;p43"/>
            <p:cNvSpPr/>
            <p:nvPr/>
          </p:nvSpPr>
          <p:spPr>
            <a:xfrm>
              <a:off x="2899375" y="1256975"/>
              <a:ext cx="19750" cy="19825"/>
            </a:xfrm>
            <a:custGeom>
              <a:avLst/>
              <a:gdLst/>
              <a:ahLst/>
              <a:cxnLst/>
              <a:rect l="l" t="t" r="r" b="b"/>
              <a:pathLst>
                <a:path w="790" h="793" extrusionOk="0">
                  <a:moveTo>
                    <a:pt x="395" y="0"/>
                  </a:moveTo>
                  <a:cubicBezTo>
                    <a:pt x="177" y="0"/>
                    <a:pt x="0" y="177"/>
                    <a:pt x="0" y="398"/>
                  </a:cubicBezTo>
                  <a:cubicBezTo>
                    <a:pt x="0" y="616"/>
                    <a:pt x="177" y="793"/>
                    <a:pt x="395" y="793"/>
                  </a:cubicBezTo>
                  <a:cubicBezTo>
                    <a:pt x="613" y="793"/>
                    <a:pt x="790" y="616"/>
                    <a:pt x="790" y="398"/>
                  </a:cubicBezTo>
                  <a:cubicBezTo>
                    <a:pt x="790" y="177"/>
                    <a:pt x="613" y="0"/>
                    <a:pt x="395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1" name="Google Shape;4601;p43"/>
            <p:cNvSpPr/>
            <p:nvPr/>
          </p:nvSpPr>
          <p:spPr>
            <a:xfrm>
              <a:off x="1476750" y="1456500"/>
              <a:ext cx="651075" cy="725125"/>
            </a:xfrm>
            <a:custGeom>
              <a:avLst/>
              <a:gdLst/>
              <a:ahLst/>
              <a:cxnLst/>
              <a:rect l="l" t="t" r="r" b="b"/>
              <a:pathLst>
                <a:path w="26043" h="29005" extrusionOk="0">
                  <a:moveTo>
                    <a:pt x="25706" y="28444"/>
                  </a:moveTo>
                  <a:cubicBezTo>
                    <a:pt x="25828" y="28444"/>
                    <a:pt x="25927" y="28544"/>
                    <a:pt x="25927" y="28665"/>
                  </a:cubicBezTo>
                  <a:cubicBezTo>
                    <a:pt x="25927" y="28787"/>
                    <a:pt x="25828" y="28886"/>
                    <a:pt x="25706" y="28886"/>
                  </a:cubicBezTo>
                  <a:cubicBezTo>
                    <a:pt x="25582" y="28886"/>
                    <a:pt x="25485" y="28787"/>
                    <a:pt x="25485" y="28665"/>
                  </a:cubicBezTo>
                  <a:cubicBezTo>
                    <a:pt x="25485" y="28544"/>
                    <a:pt x="25585" y="28444"/>
                    <a:pt x="25706" y="28444"/>
                  </a:cubicBezTo>
                  <a:close/>
                  <a:moveTo>
                    <a:pt x="0" y="0"/>
                  </a:moveTo>
                  <a:lnTo>
                    <a:pt x="0" y="119"/>
                  </a:lnTo>
                  <a:lnTo>
                    <a:pt x="3067" y="119"/>
                  </a:lnTo>
                  <a:lnTo>
                    <a:pt x="4403" y="1452"/>
                  </a:lnTo>
                  <a:lnTo>
                    <a:pt x="4403" y="10680"/>
                  </a:lnTo>
                  <a:lnTo>
                    <a:pt x="15614" y="21871"/>
                  </a:lnTo>
                  <a:lnTo>
                    <a:pt x="15630" y="21888"/>
                  </a:lnTo>
                  <a:lnTo>
                    <a:pt x="18832" y="21888"/>
                  </a:lnTo>
                  <a:lnTo>
                    <a:pt x="25427" y="28472"/>
                  </a:lnTo>
                  <a:cubicBezTo>
                    <a:pt x="25391" y="28527"/>
                    <a:pt x="25367" y="28593"/>
                    <a:pt x="25367" y="28665"/>
                  </a:cubicBezTo>
                  <a:cubicBezTo>
                    <a:pt x="25367" y="28853"/>
                    <a:pt x="25518" y="29005"/>
                    <a:pt x="25706" y="29005"/>
                  </a:cubicBezTo>
                  <a:cubicBezTo>
                    <a:pt x="25891" y="29005"/>
                    <a:pt x="26043" y="28853"/>
                    <a:pt x="26043" y="28665"/>
                  </a:cubicBezTo>
                  <a:cubicBezTo>
                    <a:pt x="26043" y="28480"/>
                    <a:pt x="25891" y="28328"/>
                    <a:pt x="25706" y="28328"/>
                  </a:cubicBezTo>
                  <a:cubicBezTo>
                    <a:pt x="25632" y="28328"/>
                    <a:pt x="25565" y="28350"/>
                    <a:pt x="25510" y="28389"/>
                  </a:cubicBezTo>
                  <a:lnTo>
                    <a:pt x="18899" y="21789"/>
                  </a:lnTo>
                  <a:lnTo>
                    <a:pt x="18882" y="21769"/>
                  </a:lnTo>
                  <a:lnTo>
                    <a:pt x="15680" y="21769"/>
                  </a:lnTo>
                  <a:lnTo>
                    <a:pt x="4522" y="10631"/>
                  </a:lnTo>
                  <a:lnTo>
                    <a:pt x="4522" y="1402"/>
                  </a:lnTo>
                  <a:lnTo>
                    <a:pt x="3117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2" name="Google Shape;4602;p43"/>
            <p:cNvSpPr/>
            <p:nvPr/>
          </p:nvSpPr>
          <p:spPr>
            <a:xfrm>
              <a:off x="1470875" y="1142000"/>
              <a:ext cx="756050" cy="1015325"/>
            </a:xfrm>
            <a:custGeom>
              <a:avLst/>
              <a:gdLst/>
              <a:ahLst/>
              <a:cxnLst/>
              <a:rect l="l" t="t" r="r" b="b"/>
              <a:pathLst>
                <a:path w="30242" h="40613" extrusionOk="0">
                  <a:moveTo>
                    <a:pt x="29905" y="39531"/>
                  </a:moveTo>
                  <a:cubicBezTo>
                    <a:pt x="30027" y="39531"/>
                    <a:pt x="30126" y="39630"/>
                    <a:pt x="30126" y="39752"/>
                  </a:cubicBezTo>
                  <a:cubicBezTo>
                    <a:pt x="30126" y="39873"/>
                    <a:pt x="30027" y="39972"/>
                    <a:pt x="29905" y="39972"/>
                  </a:cubicBezTo>
                  <a:cubicBezTo>
                    <a:pt x="29784" y="39972"/>
                    <a:pt x="29684" y="39873"/>
                    <a:pt x="29684" y="39752"/>
                  </a:cubicBezTo>
                  <a:cubicBezTo>
                    <a:pt x="29684" y="39630"/>
                    <a:pt x="29784" y="39531"/>
                    <a:pt x="29905" y="39531"/>
                  </a:cubicBezTo>
                  <a:close/>
                  <a:moveTo>
                    <a:pt x="84" y="0"/>
                  </a:moveTo>
                  <a:lnTo>
                    <a:pt x="1" y="83"/>
                  </a:lnTo>
                  <a:lnTo>
                    <a:pt x="6507" y="6579"/>
                  </a:lnTo>
                  <a:lnTo>
                    <a:pt x="6507" y="22670"/>
                  </a:lnTo>
                  <a:lnTo>
                    <a:pt x="16442" y="32588"/>
                  </a:lnTo>
                  <a:lnTo>
                    <a:pt x="16459" y="32605"/>
                  </a:lnTo>
                  <a:lnTo>
                    <a:pt x="19661" y="32605"/>
                  </a:lnTo>
                  <a:lnTo>
                    <a:pt x="25944" y="38877"/>
                  </a:lnTo>
                  <a:lnTo>
                    <a:pt x="27666" y="40596"/>
                  </a:lnTo>
                  <a:lnTo>
                    <a:pt x="27683" y="40613"/>
                  </a:lnTo>
                  <a:lnTo>
                    <a:pt x="29130" y="40613"/>
                  </a:lnTo>
                  <a:lnTo>
                    <a:pt x="29712" y="40028"/>
                  </a:lnTo>
                  <a:cubicBezTo>
                    <a:pt x="29767" y="40066"/>
                    <a:pt x="29833" y="40091"/>
                    <a:pt x="29905" y="40091"/>
                  </a:cubicBezTo>
                  <a:cubicBezTo>
                    <a:pt x="30090" y="40091"/>
                    <a:pt x="30242" y="39939"/>
                    <a:pt x="30242" y="39752"/>
                  </a:cubicBezTo>
                  <a:cubicBezTo>
                    <a:pt x="30242" y="39567"/>
                    <a:pt x="30090" y="39415"/>
                    <a:pt x="29905" y="39415"/>
                  </a:cubicBezTo>
                  <a:cubicBezTo>
                    <a:pt x="29717" y="39415"/>
                    <a:pt x="29566" y="39567"/>
                    <a:pt x="29566" y="39752"/>
                  </a:cubicBezTo>
                  <a:cubicBezTo>
                    <a:pt x="29566" y="39823"/>
                    <a:pt x="29588" y="39892"/>
                    <a:pt x="29629" y="39948"/>
                  </a:cubicBezTo>
                  <a:lnTo>
                    <a:pt x="29083" y="40494"/>
                  </a:lnTo>
                  <a:lnTo>
                    <a:pt x="27730" y="40494"/>
                  </a:lnTo>
                  <a:lnTo>
                    <a:pt x="19727" y="32505"/>
                  </a:lnTo>
                  <a:lnTo>
                    <a:pt x="19711" y="32489"/>
                  </a:lnTo>
                  <a:lnTo>
                    <a:pt x="16509" y="32489"/>
                  </a:lnTo>
                  <a:lnTo>
                    <a:pt x="6626" y="22623"/>
                  </a:lnTo>
                  <a:lnTo>
                    <a:pt x="6626" y="6532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3" name="Google Shape;4603;p43"/>
            <p:cNvSpPr/>
            <p:nvPr/>
          </p:nvSpPr>
          <p:spPr>
            <a:xfrm>
              <a:off x="1447475" y="1149325"/>
              <a:ext cx="695750" cy="1016900"/>
            </a:xfrm>
            <a:custGeom>
              <a:avLst/>
              <a:gdLst/>
              <a:ahLst/>
              <a:cxnLst/>
              <a:rect l="l" t="t" r="r" b="b"/>
              <a:pathLst>
                <a:path w="27830" h="40676" extrusionOk="0">
                  <a:moveTo>
                    <a:pt x="27490" y="40116"/>
                  </a:moveTo>
                  <a:cubicBezTo>
                    <a:pt x="27611" y="40116"/>
                    <a:pt x="27711" y="40215"/>
                    <a:pt x="27711" y="40336"/>
                  </a:cubicBezTo>
                  <a:cubicBezTo>
                    <a:pt x="27711" y="40458"/>
                    <a:pt x="27611" y="40557"/>
                    <a:pt x="27490" y="40557"/>
                  </a:cubicBezTo>
                  <a:cubicBezTo>
                    <a:pt x="27368" y="40557"/>
                    <a:pt x="27269" y="40458"/>
                    <a:pt x="27269" y="40336"/>
                  </a:cubicBezTo>
                  <a:cubicBezTo>
                    <a:pt x="27269" y="40215"/>
                    <a:pt x="27368" y="40116"/>
                    <a:pt x="27490" y="40116"/>
                  </a:cubicBezTo>
                  <a:close/>
                  <a:moveTo>
                    <a:pt x="84" y="0"/>
                  </a:moveTo>
                  <a:lnTo>
                    <a:pt x="1" y="86"/>
                  </a:lnTo>
                  <a:lnTo>
                    <a:pt x="6510" y="6581"/>
                  </a:lnTo>
                  <a:lnTo>
                    <a:pt x="6510" y="22672"/>
                  </a:lnTo>
                  <a:lnTo>
                    <a:pt x="17080" y="33225"/>
                  </a:lnTo>
                  <a:lnTo>
                    <a:pt x="17099" y="33242"/>
                  </a:lnTo>
                  <a:lnTo>
                    <a:pt x="20302" y="33242"/>
                  </a:lnTo>
                  <a:lnTo>
                    <a:pt x="27214" y="40143"/>
                  </a:lnTo>
                  <a:cubicBezTo>
                    <a:pt x="27175" y="40198"/>
                    <a:pt x="27150" y="40265"/>
                    <a:pt x="27150" y="40336"/>
                  </a:cubicBezTo>
                  <a:cubicBezTo>
                    <a:pt x="27150" y="40524"/>
                    <a:pt x="27305" y="40676"/>
                    <a:pt x="27490" y="40676"/>
                  </a:cubicBezTo>
                  <a:cubicBezTo>
                    <a:pt x="27678" y="40676"/>
                    <a:pt x="27830" y="40524"/>
                    <a:pt x="27830" y="40336"/>
                  </a:cubicBezTo>
                  <a:cubicBezTo>
                    <a:pt x="27830" y="40152"/>
                    <a:pt x="27678" y="40000"/>
                    <a:pt x="27490" y="40000"/>
                  </a:cubicBezTo>
                  <a:cubicBezTo>
                    <a:pt x="27418" y="40000"/>
                    <a:pt x="27352" y="40022"/>
                    <a:pt x="27297" y="40060"/>
                  </a:cubicBezTo>
                  <a:lnTo>
                    <a:pt x="20368" y="33143"/>
                  </a:lnTo>
                  <a:lnTo>
                    <a:pt x="20349" y="33126"/>
                  </a:lnTo>
                  <a:lnTo>
                    <a:pt x="17146" y="33126"/>
                  </a:lnTo>
                  <a:lnTo>
                    <a:pt x="6626" y="22625"/>
                  </a:lnTo>
                  <a:lnTo>
                    <a:pt x="6626" y="6531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4" name="Google Shape;4604;p43"/>
            <p:cNvSpPr/>
            <p:nvPr/>
          </p:nvSpPr>
          <p:spPr>
            <a:xfrm>
              <a:off x="2232575" y="2325850"/>
              <a:ext cx="16925" cy="16925"/>
            </a:xfrm>
            <a:custGeom>
              <a:avLst/>
              <a:gdLst/>
              <a:ahLst/>
              <a:cxnLst/>
              <a:rect l="l" t="t" r="r" b="b"/>
              <a:pathLst>
                <a:path w="677" h="677" extrusionOk="0">
                  <a:moveTo>
                    <a:pt x="340" y="119"/>
                  </a:moveTo>
                  <a:cubicBezTo>
                    <a:pt x="461" y="119"/>
                    <a:pt x="561" y="218"/>
                    <a:pt x="561" y="340"/>
                  </a:cubicBezTo>
                  <a:cubicBezTo>
                    <a:pt x="561" y="461"/>
                    <a:pt x="461" y="560"/>
                    <a:pt x="340" y="560"/>
                  </a:cubicBezTo>
                  <a:cubicBezTo>
                    <a:pt x="218" y="560"/>
                    <a:pt x="119" y="461"/>
                    <a:pt x="119" y="340"/>
                  </a:cubicBezTo>
                  <a:cubicBezTo>
                    <a:pt x="119" y="218"/>
                    <a:pt x="218" y="119"/>
                    <a:pt x="340" y="119"/>
                  </a:cubicBezTo>
                  <a:close/>
                  <a:moveTo>
                    <a:pt x="340" y="0"/>
                  </a:moveTo>
                  <a:cubicBezTo>
                    <a:pt x="152" y="0"/>
                    <a:pt x="0" y="152"/>
                    <a:pt x="0" y="340"/>
                  </a:cubicBezTo>
                  <a:cubicBezTo>
                    <a:pt x="0" y="525"/>
                    <a:pt x="152" y="676"/>
                    <a:pt x="340" y="676"/>
                  </a:cubicBezTo>
                  <a:cubicBezTo>
                    <a:pt x="525" y="676"/>
                    <a:pt x="677" y="525"/>
                    <a:pt x="677" y="340"/>
                  </a:cubicBezTo>
                  <a:cubicBezTo>
                    <a:pt x="677" y="152"/>
                    <a:pt x="525" y="0"/>
                    <a:pt x="340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5" name="Google Shape;4605;p43"/>
            <p:cNvSpPr/>
            <p:nvPr/>
          </p:nvSpPr>
          <p:spPr>
            <a:xfrm>
              <a:off x="2232575" y="2295325"/>
              <a:ext cx="16925" cy="16950"/>
            </a:xfrm>
            <a:custGeom>
              <a:avLst/>
              <a:gdLst/>
              <a:ahLst/>
              <a:cxnLst/>
              <a:rect l="l" t="t" r="r" b="b"/>
              <a:pathLst>
                <a:path w="677" h="678" extrusionOk="0">
                  <a:moveTo>
                    <a:pt x="340" y="120"/>
                  </a:moveTo>
                  <a:cubicBezTo>
                    <a:pt x="461" y="120"/>
                    <a:pt x="561" y="219"/>
                    <a:pt x="561" y="340"/>
                  </a:cubicBezTo>
                  <a:cubicBezTo>
                    <a:pt x="561" y="462"/>
                    <a:pt x="461" y="561"/>
                    <a:pt x="340" y="561"/>
                  </a:cubicBezTo>
                  <a:cubicBezTo>
                    <a:pt x="218" y="561"/>
                    <a:pt x="119" y="462"/>
                    <a:pt x="119" y="340"/>
                  </a:cubicBezTo>
                  <a:cubicBezTo>
                    <a:pt x="119" y="219"/>
                    <a:pt x="218" y="120"/>
                    <a:pt x="340" y="120"/>
                  </a:cubicBezTo>
                  <a:close/>
                  <a:moveTo>
                    <a:pt x="340" y="1"/>
                  </a:moveTo>
                  <a:cubicBezTo>
                    <a:pt x="152" y="1"/>
                    <a:pt x="0" y="153"/>
                    <a:pt x="0" y="340"/>
                  </a:cubicBezTo>
                  <a:cubicBezTo>
                    <a:pt x="0" y="525"/>
                    <a:pt x="152" y="677"/>
                    <a:pt x="340" y="677"/>
                  </a:cubicBezTo>
                  <a:cubicBezTo>
                    <a:pt x="525" y="677"/>
                    <a:pt x="677" y="525"/>
                    <a:pt x="677" y="340"/>
                  </a:cubicBezTo>
                  <a:cubicBezTo>
                    <a:pt x="677" y="153"/>
                    <a:pt x="525" y="1"/>
                    <a:pt x="340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6" name="Google Shape;4606;p43"/>
            <p:cNvSpPr/>
            <p:nvPr/>
          </p:nvSpPr>
          <p:spPr>
            <a:xfrm>
              <a:off x="1483025" y="1723150"/>
              <a:ext cx="275175" cy="230725"/>
            </a:xfrm>
            <a:custGeom>
              <a:avLst/>
              <a:gdLst/>
              <a:ahLst/>
              <a:cxnLst/>
              <a:rect l="l" t="t" r="r" b="b"/>
              <a:pathLst>
                <a:path w="11007" h="9229" extrusionOk="0">
                  <a:moveTo>
                    <a:pt x="83" y="1"/>
                  </a:moveTo>
                  <a:lnTo>
                    <a:pt x="1" y="83"/>
                  </a:lnTo>
                  <a:lnTo>
                    <a:pt x="2223" y="2303"/>
                  </a:lnTo>
                  <a:lnTo>
                    <a:pt x="2239" y="2319"/>
                  </a:lnTo>
                  <a:lnTo>
                    <a:pt x="4003" y="2319"/>
                  </a:lnTo>
                  <a:lnTo>
                    <a:pt x="10924" y="9229"/>
                  </a:lnTo>
                  <a:lnTo>
                    <a:pt x="11007" y="9146"/>
                  </a:lnTo>
                  <a:lnTo>
                    <a:pt x="4070" y="2220"/>
                  </a:lnTo>
                  <a:lnTo>
                    <a:pt x="4050" y="2201"/>
                  </a:lnTo>
                  <a:lnTo>
                    <a:pt x="2289" y="2201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7" name="Google Shape;4607;p43"/>
            <p:cNvSpPr/>
            <p:nvPr/>
          </p:nvSpPr>
          <p:spPr>
            <a:xfrm>
              <a:off x="2147125" y="961250"/>
              <a:ext cx="142825" cy="1564550"/>
            </a:xfrm>
            <a:custGeom>
              <a:avLst/>
              <a:gdLst/>
              <a:ahLst/>
              <a:cxnLst/>
              <a:rect l="l" t="t" r="r" b="b"/>
              <a:pathLst>
                <a:path w="5713" h="62582" extrusionOk="0">
                  <a:moveTo>
                    <a:pt x="1618" y="1"/>
                  </a:moveTo>
                  <a:lnTo>
                    <a:pt x="1618" y="12892"/>
                  </a:lnTo>
                  <a:lnTo>
                    <a:pt x="1" y="14521"/>
                  </a:lnTo>
                  <a:lnTo>
                    <a:pt x="1" y="20105"/>
                  </a:lnTo>
                  <a:lnTo>
                    <a:pt x="2974" y="23056"/>
                  </a:lnTo>
                  <a:lnTo>
                    <a:pt x="2974" y="28299"/>
                  </a:lnTo>
                  <a:lnTo>
                    <a:pt x="5083" y="30388"/>
                  </a:lnTo>
                  <a:lnTo>
                    <a:pt x="5083" y="61869"/>
                  </a:lnTo>
                  <a:cubicBezTo>
                    <a:pt x="4986" y="61941"/>
                    <a:pt x="4923" y="62054"/>
                    <a:pt x="4923" y="62184"/>
                  </a:cubicBezTo>
                  <a:cubicBezTo>
                    <a:pt x="4923" y="62402"/>
                    <a:pt x="5099" y="62581"/>
                    <a:pt x="5318" y="62581"/>
                  </a:cubicBezTo>
                  <a:cubicBezTo>
                    <a:pt x="5536" y="62581"/>
                    <a:pt x="5712" y="62402"/>
                    <a:pt x="5712" y="62184"/>
                  </a:cubicBezTo>
                  <a:cubicBezTo>
                    <a:pt x="5712" y="62054"/>
                    <a:pt x="5649" y="61941"/>
                    <a:pt x="5552" y="61869"/>
                  </a:cubicBezTo>
                  <a:lnTo>
                    <a:pt x="5552" y="30192"/>
                  </a:lnTo>
                  <a:lnTo>
                    <a:pt x="3446" y="28100"/>
                  </a:lnTo>
                  <a:lnTo>
                    <a:pt x="3446" y="22860"/>
                  </a:lnTo>
                  <a:lnTo>
                    <a:pt x="473" y="19909"/>
                  </a:lnTo>
                  <a:lnTo>
                    <a:pt x="473" y="14714"/>
                  </a:lnTo>
                  <a:lnTo>
                    <a:pt x="2088" y="13086"/>
                  </a:lnTo>
                  <a:lnTo>
                    <a:pt x="2088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8" name="Google Shape;4608;p43"/>
            <p:cNvSpPr/>
            <p:nvPr/>
          </p:nvSpPr>
          <p:spPr>
            <a:xfrm>
              <a:off x="2231200" y="2262975"/>
              <a:ext cx="19750" cy="19750"/>
            </a:xfrm>
            <a:custGeom>
              <a:avLst/>
              <a:gdLst/>
              <a:ahLst/>
              <a:cxnLst/>
              <a:rect l="l" t="t" r="r" b="b"/>
              <a:pathLst>
                <a:path w="790" h="790" extrusionOk="0">
                  <a:moveTo>
                    <a:pt x="395" y="0"/>
                  </a:moveTo>
                  <a:cubicBezTo>
                    <a:pt x="177" y="0"/>
                    <a:pt x="0" y="177"/>
                    <a:pt x="0" y="395"/>
                  </a:cubicBezTo>
                  <a:cubicBezTo>
                    <a:pt x="0" y="613"/>
                    <a:pt x="177" y="790"/>
                    <a:pt x="395" y="790"/>
                  </a:cubicBezTo>
                  <a:cubicBezTo>
                    <a:pt x="613" y="790"/>
                    <a:pt x="790" y="613"/>
                    <a:pt x="790" y="395"/>
                  </a:cubicBezTo>
                  <a:cubicBezTo>
                    <a:pt x="790" y="177"/>
                    <a:pt x="613" y="0"/>
                    <a:pt x="395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9" name="Google Shape;4609;p43"/>
            <p:cNvSpPr/>
            <p:nvPr/>
          </p:nvSpPr>
          <p:spPr>
            <a:xfrm>
              <a:off x="1477850" y="1868700"/>
              <a:ext cx="368000" cy="307950"/>
            </a:xfrm>
            <a:custGeom>
              <a:avLst/>
              <a:gdLst/>
              <a:ahLst/>
              <a:cxnLst/>
              <a:rect l="l" t="t" r="r" b="b"/>
              <a:pathLst>
                <a:path w="14720" h="12318" extrusionOk="0">
                  <a:moveTo>
                    <a:pt x="14383" y="11760"/>
                  </a:moveTo>
                  <a:cubicBezTo>
                    <a:pt x="14504" y="11760"/>
                    <a:pt x="14601" y="11857"/>
                    <a:pt x="14601" y="11981"/>
                  </a:cubicBezTo>
                  <a:cubicBezTo>
                    <a:pt x="14601" y="12103"/>
                    <a:pt x="14504" y="12199"/>
                    <a:pt x="14383" y="12199"/>
                  </a:cubicBezTo>
                  <a:cubicBezTo>
                    <a:pt x="14259" y="12199"/>
                    <a:pt x="14162" y="12103"/>
                    <a:pt x="14162" y="11981"/>
                  </a:cubicBezTo>
                  <a:cubicBezTo>
                    <a:pt x="14162" y="11860"/>
                    <a:pt x="14261" y="11760"/>
                    <a:pt x="14383" y="11760"/>
                  </a:cubicBezTo>
                  <a:close/>
                  <a:moveTo>
                    <a:pt x="83" y="1"/>
                  </a:moveTo>
                  <a:lnTo>
                    <a:pt x="1" y="83"/>
                  </a:lnTo>
                  <a:lnTo>
                    <a:pt x="5607" y="5682"/>
                  </a:lnTo>
                  <a:lnTo>
                    <a:pt x="5607" y="6725"/>
                  </a:lnTo>
                  <a:lnTo>
                    <a:pt x="6397" y="7512"/>
                  </a:lnTo>
                  <a:lnTo>
                    <a:pt x="9820" y="7512"/>
                  </a:lnTo>
                  <a:lnTo>
                    <a:pt x="14104" y="11788"/>
                  </a:lnTo>
                  <a:cubicBezTo>
                    <a:pt x="14065" y="11840"/>
                    <a:pt x="14043" y="11909"/>
                    <a:pt x="14043" y="11981"/>
                  </a:cubicBezTo>
                  <a:cubicBezTo>
                    <a:pt x="14043" y="12166"/>
                    <a:pt x="14195" y="12318"/>
                    <a:pt x="14383" y="12318"/>
                  </a:cubicBezTo>
                  <a:cubicBezTo>
                    <a:pt x="14568" y="12318"/>
                    <a:pt x="14720" y="12166"/>
                    <a:pt x="14720" y="11981"/>
                  </a:cubicBezTo>
                  <a:cubicBezTo>
                    <a:pt x="14720" y="11793"/>
                    <a:pt x="14568" y="11642"/>
                    <a:pt x="14383" y="11642"/>
                  </a:cubicBezTo>
                  <a:cubicBezTo>
                    <a:pt x="14308" y="11642"/>
                    <a:pt x="14242" y="11664"/>
                    <a:pt x="14187" y="11702"/>
                  </a:cubicBezTo>
                  <a:lnTo>
                    <a:pt x="9886" y="7410"/>
                  </a:lnTo>
                  <a:lnTo>
                    <a:pt x="9869" y="7393"/>
                  </a:lnTo>
                  <a:lnTo>
                    <a:pt x="6444" y="7393"/>
                  </a:lnTo>
                  <a:lnTo>
                    <a:pt x="5726" y="6675"/>
                  </a:lnTo>
                  <a:lnTo>
                    <a:pt x="5726" y="5632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0" name="Google Shape;4610;p43"/>
            <p:cNvSpPr/>
            <p:nvPr/>
          </p:nvSpPr>
          <p:spPr>
            <a:xfrm>
              <a:off x="1729550" y="2124325"/>
              <a:ext cx="19750" cy="19825"/>
            </a:xfrm>
            <a:custGeom>
              <a:avLst/>
              <a:gdLst/>
              <a:ahLst/>
              <a:cxnLst/>
              <a:rect l="l" t="t" r="r" b="b"/>
              <a:pathLst>
                <a:path w="790" h="793" extrusionOk="0">
                  <a:moveTo>
                    <a:pt x="395" y="0"/>
                  </a:moveTo>
                  <a:cubicBezTo>
                    <a:pt x="177" y="0"/>
                    <a:pt x="0" y="180"/>
                    <a:pt x="0" y="398"/>
                  </a:cubicBezTo>
                  <a:cubicBezTo>
                    <a:pt x="0" y="616"/>
                    <a:pt x="177" y="793"/>
                    <a:pt x="395" y="793"/>
                  </a:cubicBezTo>
                  <a:cubicBezTo>
                    <a:pt x="613" y="793"/>
                    <a:pt x="790" y="616"/>
                    <a:pt x="790" y="398"/>
                  </a:cubicBezTo>
                  <a:cubicBezTo>
                    <a:pt x="790" y="180"/>
                    <a:pt x="613" y="0"/>
                    <a:pt x="395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1" name="Google Shape;4611;p43"/>
            <p:cNvSpPr/>
            <p:nvPr/>
          </p:nvSpPr>
          <p:spPr>
            <a:xfrm>
              <a:off x="1754325" y="2149225"/>
              <a:ext cx="16925" cy="16950"/>
            </a:xfrm>
            <a:custGeom>
              <a:avLst/>
              <a:gdLst/>
              <a:ahLst/>
              <a:cxnLst/>
              <a:rect l="l" t="t" r="r" b="b"/>
              <a:pathLst>
                <a:path w="677" h="678" extrusionOk="0">
                  <a:moveTo>
                    <a:pt x="340" y="120"/>
                  </a:moveTo>
                  <a:cubicBezTo>
                    <a:pt x="461" y="120"/>
                    <a:pt x="558" y="216"/>
                    <a:pt x="558" y="340"/>
                  </a:cubicBezTo>
                  <a:cubicBezTo>
                    <a:pt x="560" y="462"/>
                    <a:pt x="461" y="559"/>
                    <a:pt x="340" y="559"/>
                  </a:cubicBezTo>
                  <a:cubicBezTo>
                    <a:pt x="218" y="559"/>
                    <a:pt x="119" y="462"/>
                    <a:pt x="119" y="340"/>
                  </a:cubicBezTo>
                  <a:cubicBezTo>
                    <a:pt x="119" y="219"/>
                    <a:pt x="218" y="120"/>
                    <a:pt x="340" y="120"/>
                  </a:cubicBezTo>
                  <a:close/>
                  <a:moveTo>
                    <a:pt x="340" y="1"/>
                  </a:moveTo>
                  <a:cubicBezTo>
                    <a:pt x="152" y="1"/>
                    <a:pt x="0" y="153"/>
                    <a:pt x="0" y="338"/>
                  </a:cubicBezTo>
                  <a:cubicBezTo>
                    <a:pt x="0" y="525"/>
                    <a:pt x="152" y="677"/>
                    <a:pt x="340" y="677"/>
                  </a:cubicBezTo>
                  <a:cubicBezTo>
                    <a:pt x="525" y="677"/>
                    <a:pt x="676" y="525"/>
                    <a:pt x="676" y="338"/>
                  </a:cubicBezTo>
                  <a:cubicBezTo>
                    <a:pt x="676" y="153"/>
                    <a:pt x="525" y="1"/>
                    <a:pt x="340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2" name="Google Shape;4612;p43"/>
            <p:cNvSpPr/>
            <p:nvPr/>
          </p:nvSpPr>
          <p:spPr>
            <a:xfrm>
              <a:off x="1467700" y="1889200"/>
              <a:ext cx="136950" cy="182975"/>
            </a:xfrm>
            <a:custGeom>
              <a:avLst/>
              <a:gdLst/>
              <a:ahLst/>
              <a:cxnLst/>
              <a:rect l="l" t="t" r="r" b="b"/>
              <a:pathLst>
                <a:path w="5478" h="7319" extrusionOk="0">
                  <a:moveTo>
                    <a:pt x="5138" y="6761"/>
                  </a:moveTo>
                  <a:cubicBezTo>
                    <a:pt x="5260" y="6761"/>
                    <a:pt x="5359" y="6860"/>
                    <a:pt x="5359" y="6982"/>
                  </a:cubicBezTo>
                  <a:cubicBezTo>
                    <a:pt x="5359" y="7103"/>
                    <a:pt x="5260" y="7203"/>
                    <a:pt x="5138" y="7203"/>
                  </a:cubicBezTo>
                  <a:cubicBezTo>
                    <a:pt x="5017" y="7203"/>
                    <a:pt x="4917" y="7103"/>
                    <a:pt x="4917" y="6982"/>
                  </a:cubicBezTo>
                  <a:cubicBezTo>
                    <a:pt x="4917" y="6860"/>
                    <a:pt x="5017" y="6761"/>
                    <a:pt x="5138" y="6761"/>
                  </a:cubicBezTo>
                  <a:close/>
                  <a:moveTo>
                    <a:pt x="84" y="0"/>
                  </a:moveTo>
                  <a:lnTo>
                    <a:pt x="1" y="83"/>
                  </a:lnTo>
                  <a:lnTo>
                    <a:pt x="5080" y="5157"/>
                  </a:lnTo>
                  <a:lnTo>
                    <a:pt x="5080" y="6648"/>
                  </a:lnTo>
                  <a:cubicBezTo>
                    <a:pt x="4923" y="6675"/>
                    <a:pt x="4801" y="6813"/>
                    <a:pt x="4801" y="6982"/>
                  </a:cubicBezTo>
                  <a:cubicBezTo>
                    <a:pt x="4801" y="7167"/>
                    <a:pt x="4953" y="7318"/>
                    <a:pt x="5138" y="7318"/>
                  </a:cubicBezTo>
                  <a:cubicBezTo>
                    <a:pt x="5326" y="7318"/>
                    <a:pt x="5478" y="7167"/>
                    <a:pt x="5478" y="6982"/>
                  </a:cubicBezTo>
                  <a:cubicBezTo>
                    <a:pt x="5478" y="6813"/>
                    <a:pt x="5356" y="6675"/>
                    <a:pt x="5199" y="6648"/>
                  </a:cubicBezTo>
                  <a:lnTo>
                    <a:pt x="5199" y="5107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3" name="Google Shape;4613;p43"/>
            <p:cNvSpPr/>
            <p:nvPr/>
          </p:nvSpPr>
          <p:spPr>
            <a:xfrm>
              <a:off x="2292900" y="1611075"/>
              <a:ext cx="17000" cy="16925"/>
            </a:xfrm>
            <a:custGeom>
              <a:avLst/>
              <a:gdLst/>
              <a:ahLst/>
              <a:cxnLst/>
              <a:rect l="l" t="t" r="r" b="b"/>
              <a:pathLst>
                <a:path w="680" h="677" extrusionOk="0">
                  <a:moveTo>
                    <a:pt x="340" y="119"/>
                  </a:moveTo>
                  <a:cubicBezTo>
                    <a:pt x="461" y="119"/>
                    <a:pt x="560" y="219"/>
                    <a:pt x="560" y="340"/>
                  </a:cubicBezTo>
                  <a:cubicBezTo>
                    <a:pt x="560" y="462"/>
                    <a:pt x="461" y="561"/>
                    <a:pt x="340" y="561"/>
                  </a:cubicBezTo>
                  <a:cubicBezTo>
                    <a:pt x="218" y="561"/>
                    <a:pt x="119" y="462"/>
                    <a:pt x="119" y="340"/>
                  </a:cubicBezTo>
                  <a:cubicBezTo>
                    <a:pt x="119" y="219"/>
                    <a:pt x="218" y="119"/>
                    <a:pt x="340" y="119"/>
                  </a:cubicBezTo>
                  <a:close/>
                  <a:moveTo>
                    <a:pt x="340" y="1"/>
                  </a:moveTo>
                  <a:cubicBezTo>
                    <a:pt x="152" y="1"/>
                    <a:pt x="0" y="152"/>
                    <a:pt x="0" y="340"/>
                  </a:cubicBezTo>
                  <a:cubicBezTo>
                    <a:pt x="0" y="525"/>
                    <a:pt x="152" y="677"/>
                    <a:pt x="340" y="677"/>
                  </a:cubicBezTo>
                  <a:cubicBezTo>
                    <a:pt x="527" y="677"/>
                    <a:pt x="679" y="525"/>
                    <a:pt x="679" y="340"/>
                  </a:cubicBezTo>
                  <a:cubicBezTo>
                    <a:pt x="679" y="152"/>
                    <a:pt x="527" y="1"/>
                    <a:pt x="340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4" name="Google Shape;4614;p43"/>
            <p:cNvSpPr/>
            <p:nvPr/>
          </p:nvSpPr>
          <p:spPr>
            <a:xfrm>
              <a:off x="1478875" y="1479550"/>
              <a:ext cx="477800" cy="641750"/>
            </a:xfrm>
            <a:custGeom>
              <a:avLst/>
              <a:gdLst/>
              <a:ahLst/>
              <a:cxnLst/>
              <a:rect l="l" t="t" r="r" b="b"/>
              <a:pathLst>
                <a:path w="19112" h="25670" extrusionOk="0">
                  <a:moveTo>
                    <a:pt x="18775" y="25112"/>
                  </a:moveTo>
                  <a:cubicBezTo>
                    <a:pt x="18897" y="25112"/>
                    <a:pt x="18996" y="25212"/>
                    <a:pt x="18996" y="25333"/>
                  </a:cubicBezTo>
                  <a:cubicBezTo>
                    <a:pt x="18996" y="25455"/>
                    <a:pt x="18897" y="25554"/>
                    <a:pt x="18775" y="25554"/>
                  </a:cubicBezTo>
                  <a:cubicBezTo>
                    <a:pt x="18654" y="25554"/>
                    <a:pt x="18554" y="25455"/>
                    <a:pt x="18554" y="25333"/>
                  </a:cubicBezTo>
                  <a:cubicBezTo>
                    <a:pt x="18554" y="25212"/>
                    <a:pt x="18654" y="25112"/>
                    <a:pt x="18775" y="25112"/>
                  </a:cubicBezTo>
                  <a:close/>
                  <a:moveTo>
                    <a:pt x="1" y="0"/>
                  </a:moveTo>
                  <a:lnTo>
                    <a:pt x="1" y="119"/>
                  </a:lnTo>
                  <a:lnTo>
                    <a:pt x="2690" y="119"/>
                  </a:lnTo>
                  <a:lnTo>
                    <a:pt x="3385" y="823"/>
                  </a:lnTo>
                  <a:lnTo>
                    <a:pt x="3385" y="10051"/>
                  </a:lnTo>
                  <a:lnTo>
                    <a:pt x="18496" y="25140"/>
                  </a:lnTo>
                  <a:cubicBezTo>
                    <a:pt x="18460" y="25195"/>
                    <a:pt x="18436" y="25261"/>
                    <a:pt x="18436" y="25333"/>
                  </a:cubicBezTo>
                  <a:cubicBezTo>
                    <a:pt x="18436" y="25518"/>
                    <a:pt x="18587" y="25670"/>
                    <a:pt x="18775" y="25670"/>
                  </a:cubicBezTo>
                  <a:cubicBezTo>
                    <a:pt x="18960" y="25670"/>
                    <a:pt x="19112" y="25518"/>
                    <a:pt x="19112" y="25333"/>
                  </a:cubicBezTo>
                  <a:cubicBezTo>
                    <a:pt x="19112" y="25145"/>
                    <a:pt x="18960" y="24994"/>
                    <a:pt x="18775" y="24994"/>
                  </a:cubicBezTo>
                  <a:cubicBezTo>
                    <a:pt x="18703" y="24994"/>
                    <a:pt x="18637" y="25018"/>
                    <a:pt x="18582" y="25057"/>
                  </a:cubicBezTo>
                  <a:lnTo>
                    <a:pt x="3501" y="10004"/>
                  </a:lnTo>
                  <a:lnTo>
                    <a:pt x="3501" y="773"/>
                  </a:lnTo>
                  <a:lnTo>
                    <a:pt x="2739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5" name="Google Shape;4615;p43"/>
            <p:cNvSpPr/>
            <p:nvPr/>
          </p:nvSpPr>
          <p:spPr>
            <a:xfrm>
              <a:off x="1467775" y="1794925"/>
              <a:ext cx="496025" cy="426050"/>
            </a:xfrm>
            <a:custGeom>
              <a:avLst/>
              <a:gdLst/>
              <a:ahLst/>
              <a:cxnLst/>
              <a:rect l="l" t="t" r="r" b="b"/>
              <a:pathLst>
                <a:path w="19841" h="17042" extrusionOk="0">
                  <a:moveTo>
                    <a:pt x="332" y="1"/>
                  </a:moveTo>
                  <a:lnTo>
                    <a:pt x="1" y="335"/>
                  </a:lnTo>
                  <a:lnTo>
                    <a:pt x="8691" y="8961"/>
                  </a:lnTo>
                  <a:lnTo>
                    <a:pt x="11368" y="8961"/>
                  </a:lnTo>
                  <a:lnTo>
                    <a:pt x="19053" y="16591"/>
                  </a:lnTo>
                  <a:cubicBezTo>
                    <a:pt x="19051" y="16608"/>
                    <a:pt x="19048" y="16627"/>
                    <a:pt x="19048" y="16644"/>
                  </a:cubicBezTo>
                  <a:cubicBezTo>
                    <a:pt x="19048" y="16864"/>
                    <a:pt x="19225" y="17041"/>
                    <a:pt x="19443" y="17041"/>
                  </a:cubicBezTo>
                  <a:cubicBezTo>
                    <a:pt x="19661" y="17041"/>
                    <a:pt x="19840" y="16864"/>
                    <a:pt x="19840" y="16644"/>
                  </a:cubicBezTo>
                  <a:cubicBezTo>
                    <a:pt x="19837" y="16425"/>
                    <a:pt x="19661" y="16249"/>
                    <a:pt x="19443" y="16249"/>
                  </a:cubicBezTo>
                  <a:cubicBezTo>
                    <a:pt x="19423" y="16249"/>
                    <a:pt x="19404" y="16252"/>
                    <a:pt x="19385" y="16254"/>
                  </a:cubicBezTo>
                  <a:lnTo>
                    <a:pt x="11561" y="8489"/>
                  </a:lnTo>
                  <a:lnTo>
                    <a:pt x="8884" y="8489"/>
                  </a:lnTo>
                  <a:lnTo>
                    <a:pt x="332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6" name="Google Shape;4616;p43"/>
            <p:cNvSpPr/>
            <p:nvPr/>
          </p:nvSpPr>
          <p:spPr>
            <a:xfrm>
              <a:off x="1707600" y="2102300"/>
              <a:ext cx="16925" cy="16950"/>
            </a:xfrm>
            <a:custGeom>
              <a:avLst/>
              <a:gdLst/>
              <a:ahLst/>
              <a:cxnLst/>
              <a:rect l="l" t="t" r="r" b="b"/>
              <a:pathLst>
                <a:path w="677" h="678" extrusionOk="0">
                  <a:moveTo>
                    <a:pt x="337" y="117"/>
                  </a:moveTo>
                  <a:cubicBezTo>
                    <a:pt x="461" y="117"/>
                    <a:pt x="558" y="216"/>
                    <a:pt x="558" y="338"/>
                  </a:cubicBezTo>
                  <a:cubicBezTo>
                    <a:pt x="558" y="459"/>
                    <a:pt x="461" y="558"/>
                    <a:pt x="337" y="558"/>
                  </a:cubicBezTo>
                  <a:cubicBezTo>
                    <a:pt x="216" y="558"/>
                    <a:pt x="119" y="459"/>
                    <a:pt x="119" y="338"/>
                  </a:cubicBezTo>
                  <a:cubicBezTo>
                    <a:pt x="119" y="216"/>
                    <a:pt x="216" y="117"/>
                    <a:pt x="337" y="117"/>
                  </a:cubicBezTo>
                  <a:close/>
                  <a:moveTo>
                    <a:pt x="337" y="1"/>
                  </a:moveTo>
                  <a:cubicBezTo>
                    <a:pt x="152" y="1"/>
                    <a:pt x="0" y="153"/>
                    <a:pt x="0" y="338"/>
                  </a:cubicBezTo>
                  <a:cubicBezTo>
                    <a:pt x="0" y="525"/>
                    <a:pt x="152" y="677"/>
                    <a:pt x="337" y="677"/>
                  </a:cubicBezTo>
                  <a:cubicBezTo>
                    <a:pt x="525" y="677"/>
                    <a:pt x="677" y="525"/>
                    <a:pt x="677" y="338"/>
                  </a:cubicBezTo>
                  <a:cubicBezTo>
                    <a:pt x="677" y="153"/>
                    <a:pt x="525" y="1"/>
                    <a:pt x="337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7" name="Google Shape;4617;p43"/>
            <p:cNvSpPr/>
            <p:nvPr/>
          </p:nvSpPr>
          <p:spPr>
            <a:xfrm>
              <a:off x="2694325" y="1972500"/>
              <a:ext cx="284150" cy="305875"/>
            </a:xfrm>
            <a:custGeom>
              <a:avLst/>
              <a:gdLst/>
              <a:ahLst/>
              <a:cxnLst/>
              <a:rect l="l" t="t" r="r" b="b"/>
              <a:pathLst>
                <a:path w="11366" h="12235" extrusionOk="0">
                  <a:moveTo>
                    <a:pt x="338" y="11677"/>
                  </a:moveTo>
                  <a:cubicBezTo>
                    <a:pt x="459" y="11677"/>
                    <a:pt x="558" y="11777"/>
                    <a:pt x="558" y="11898"/>
                  </a:cubicBezTo>
                  <a:cubicBezTo>
                    <a:pt x="558" y="12019"/>
                    <a:pt x="459" y="12119"/>
                    <a:pt x="338" y="12119"/>
                  </a:cubicBezTo>
                  <a:cubicBezTo>
                    <a:pt x="216" y="12119"/>
                    <a:pt x="117" y="12019"/>
                    <a:pt x="117" y="11898"/>
                  </a:cubicBezTo>
                  <a:cubicBezTo>
                    <a:pt x="117" y="11777"/>
                    <a:pt x="216" y="11677"/>
                    <a:pt x="338" y="11677"/>
                  </a:cubicBezTo>
                  <a:close/>
                  <a:moveTo>
                    <a:pt x="4296" y="0"/>
                  </a:moveTo>
                  <a:lnTo>
                    <a:pt x="3603" y="699"/>
                  </a:lnTo>
                  <a:lnTo>
                    <a:pt x="3603" y="5124"/>
                  </a:lnTo>
                  <a:lnTo>
                    <a:pt x="296" y="8453"/>
                  </a:lnTo>
                  <a:lnTo>
                    <a:pt x="280" y="8469"/>
                  </a:lnTo>
                  <a:lnTo>
                    <a:pt x="280" y="11564"/>
                  </a:lnTo>
                  <a:cubicBezTo>
                    <a:pt x="122" y="11594"/>
                    <a:pt x="1" y="11732"/>
                    <a:pt x="1" y="11898"/>
                  </a:cubicBezTo>
                  <a:cubicBezTo>
                    <a:pt x="1" y="12083"/>
                    <a:pt x="153" y="12235"/>
                    <a:pt x="338" y="12235"/>
                  </a:cubicBezTo>
                  <a:cubicBezTo>
                    <a:pt x="525" y="12235"/>
                    <a:pt x="677" y="12083"/>
                    <a:pt x="677" y="11898"/>
                  </a:cubicBezTo>
                  <a:cubicBezTo>
                    <a:pt x="677" y="11732"/>
                    <a:pt x="556" y="11594"/>
                    <a:pt x="398" y="11564"/>
                  </a:cubicBezTo>
                  <a:lnTo>
                    <a:pt x="398" y="8519"/>
                  </a:lnTo>
                  <a:lnTo>
                    <a:pt x="3719" y="5171"/>
                  </a:lnTo>
                  <a:lnTo>
                    <a:pt x="3719" y="748"/>
                  </a:lnTo>
                  <a:lnTo>
                    <a:pt x="4346" y="119"/>
                  </a:lnTo>
                  <a:lnTo>
                    <a:pt x="11366" y="119"/>
                  </a:lnTo>
                  <a:lnTo>
                    <a:pt x="11366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8" name="Google Shape;4618;p43"/>
            <p:cNvSpPr/>
            <p:nvPr/>
          </p:nvSpPr>
          <p:spPr>
            <a:xfrm>
              <a:off x="2883975" y="2012650"/>
              <a:ext cx="19775" cy="19850"/>
            </a:xfrm>
            <a:custGeom>
              <a:avLst/>
              <a:gdLst/>
              <a:ahLst/>
              <a:cxnLst/>
              <a:rect l="l" t="t" r="r" b="b"/>
              <a:pathLst>
                <a:path w="791" h="794" extrusionOk="0">
                  <a:moveTo>
                    <a:pt x="395" y="1"/>
                  </a:moveTo>
                  <a:cubicBezTo>
                    <a:pt x="177" y="1"/>
                    <a:pt x="1" y="178"/>
                    <a:pt x="1" y="398"/>
                  </a:cubicBezTo>
                  <a:cubicBezTo>
                    <a:pt x="1" y="616"/>
                    <a:pt x="177" y="793"/>
                    <a:pt x="395" y="793"/>
                  </a:cubicBezTo>
                  <a:cubicBezTo>
                    <a:pt x="613" y="793"/>
                    <a:pt x="790" y="616"/>
                    <a:pt x="790" y="398"/>
                  </a:cubicBezTo>
                  <a:cubicBezTo>
                    <a:pt x="790" y="178"/>
                    <a:pt x="613" y="1"/>
                    <a:pt x="395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9" name="Google Shape;4619;p43"/>
            <p:cNvSpPr/>
            <p:nvPr/>
          </p:nvSpPr>
          <p:spPr>
            <a:xfrm>
              <a:off x="2855125" y="2014100"/>
              <a:ext cx="16950" cy="16950"/>
            </a:xfrm>
            <a:custGeom>
              <a:avLst/>
              <a:gdLst/>
              <a:ahLst/>
              <a:cxnLst/>
              <a:rect l="l" t="t" r="r" b="b"/>
              <a:pathLst>
                <a:path w="678" h="678" extrusionOk="0">
                  <a:moveTo>
                    <a:pt x="340" y="117"/>
                  </a:moveTo>
                  <a:cubicBezTo>
                    <a:pt x="462" y="117"/>
                    <a:pt x="561" y="216"/>
                    <a:pt x="561" y="338"/>
                  </a:cubicBezTo>
                  <a:cubicBezTo>
                    <a:pt x="561" y="462"/>
                    <a:pt x="462" y="558"/>
                    <a:pt x="340" y="558"/>
                  </a:cubicBezTo>
                  <a:cubicBezTo>
                    <a:pt x="219" y="558"/>
                    <a:pt x="119" y="459"/>
                    <a:pt x="119" y="338"/>
                  </a:cubicBezTo>
                  <a:cubicBezTo>
                    <a:pt x="119" y="216"/>
                    <a:pt x="219" y="117"/>
                    <a:pt x="340" y="117"/>
                  </a:cubicBezTo>
                  <a:close/>
                  <a:moveTo>
                    <a:pt x="340" y="1"/>
                  </a:moveTo>
                  <a:cubicBezTo>
                    <a:pt x="153" y="1"/>
                    <a:pt x="1" y="153"/>
                    <a:pt x="1" y="338"/>
                  </a:cubicBezTo>
                  <a:cubicBezTo>
                    <a:pt x="1" y="525"/>
                    <a:pt x="153" y="677"/>
                    <a:pt x="340" y="677"/>
                  </a:cubicBezTo>
                  <a:cubicBezTo>
                    <a:pt x="525" y="677"/>
                    <a:pt x="677" y="525"/>
                    <a:pt x="677" y="338"/>
                  </a:cubicBezTo>
                  <a:cubicBezTo>
                    <a:pt x="677" y="153"/>
                    <a:pt x="525" y="1"/>
                    <a:pt x="340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0" name="Google Shape;4620;p43"/>
            <p:cNvSpPr/>
            <p:nvPr/>
          </p:nvSpPr>
          <p:spPr>
            <a:xfrm>
              <a:off x="2504275" y="1775475"/>
              <a:ext cx="497125" cy="627900"/>
            </a:xfrm>
            <a:custGeom>
              <a:avLst/>
              <a:gdLst/>
              <a:ahLst/>
              <a:cxnLst/>
              <a:rect l="l" t="t" r="r" b="b"/>
              <a:pathLst>
                <a:path w="19885" h="25116" extrusionOk="0">
                  <a:moveTo>
                    <a:pt x="19550" y="0"/>
                  </a:moveTo>
                  <a:lnTo>
                    <a:pt x="15318" y="4262"/>
                  </a:lnTo>
                  <a:lnTo>
                    <a:pt x="8448" y="4262"/>
                  </a:lnTo>
                  <a:lnTo>
                    <a:pt x="161" y="12613"/>
                  </a:lnTo>
                  <a:lnTo>
                    <a:pt x="161" y="24403"/>
                  </a:lnTo>
                  <a:cubicBezTo>
                    <a:pt x="64" y="24477"/>
                    <a:pt x="0" y="24591"/>
                    <a:pt x="0" y="24720"/>
                  </a:cubicBezTo>
                  <a:cubicBezTo>
                    <a:pt x="0" y="24938"/>
                    <a:pt x="177" y="25115"/>
                    <a:pt x="395" y="25115"/>
                  </a:cubicBezTo>
                  <a:cubicBezTo>
                    <a:pt x="616" y="25115"/>
                    <a:pt x="793" y="24938"/>
                    <a:pt x="793" y="24720"/>
                  </a:cubicBezTo>
                  <a:cubicBezTo>
                    <a:pt x="793" y="24591"/>
                    <a:pt x="729" y="24477"/>
                    <a:pt x="633" y="24403"/>
                  </a:cubicBezTo>
                  <a:lnTo>
                    <a:pt x="633" y="12806"/>
                  </a:lnTo>
                  <a:lnTo>
                    <a:pt x="8644" y="4734"/>
                  </a:lnTo>
                  <a:lnTo>
                    <a:pt x="15514" y="4734"/>
                  </a:lnTo>
                  <a:lnTo>
                    <a:pt x="19884" y="331"/>
                  </a:lnTo>
                  <a:lnTo>
                    <a:pt x="19550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1" name="Google Shape;4621;p43"/>
            <p:cNvSpPr/>
            <p:nvPr/>
          </p:nvSpPr>
          <p:spPr>
            <a:xfrm>
              <a:off x="2824900" y="2014100"/>
              <a:ext cx="16925" cy="16950"/>
            </a:xfrm>
            <a:custGeom>
              <a:avLst/>
              <a:gdLst/>
              <a:ahLst/>
              <a:cxnLst/>
              <a:rect l="l" t="t" r="r" b="b"/>
              <a:pathLst>
                <a:path w="677" h="678" extrusionOk="0">
                  <a:moveTo>
                    <a:pt x="340" y="117"/>
                  </a:moveTo>
                  <a:cubicBezTo>
                    <a:pt x="462" y="117"/>
                    <a:pt x="561" y="216"/>
                    <a:pt x="561" y="338"/>
                  </a:cubicBezTo>
                  <a:cubicBezTo>
                    <a:pt x="558" y="462"/>
                    <a:pt x="462" y="558"/>
                    <a:pt x="340" y="558"/>
                  </a:cubicBezTo>
                  <a:cubicBezTo>
                    <a:pt x="219" y="558"/>
                    <a:pt x="119" y="459"/>
                    <a:pt x="119" y="338"/>
                  </a:cubicBezTo>
                  <a:cubicBezTo>
                    <a:pt x="119" y="216"/>
                    <a:pt x="219" y="117"/>
                    <a:pt x="340" y="117"/>
                  </a:cubicBezTo>
                  <a:close/>
                  <a:moveTo>
                    <a:pt x="340" y="1"/>
                  </a:moveTo>
                  <a:cubicBezTo>
                    <a:pt x="153" y="1"/>
                    <a:pt x="1" y="153"/>
                    <a:pt x="1" y="338"/>
                  </a:cubicBezTo>
                  <a:cubicBezTo>
                    <a:pt x="1" y="525"/>
                    <a:pt x="153" y="677"/>
                    <a:pt x="340" y="677"/>
                  </a:cubicBezTo>
                  <a:cubicBezTo>
                    <a:pt x="525" y="677"/>
                    <a:pt x="677" y="525"/>
                    <a:pt x="677" y="338"/>
                  </a:cubicBezTo>
                  <a:cubicBezTo>
                    <a:pt x="677" y="153"/>
                    <a:pt x="525" y="1"/>
                    <a:pt x="340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2" name="Google Shape;4622;p43"/>
            <p:cNvSpPr/>
            <p:nvPr/>
          </p:nvSpPr>
          <p:spPr>
            <a:xfrm>
              <a:off x="2670875" y="1949175"/>
              <a:ext cx="307600" cy="329200"/>
            </a:xfrm>
            <a:custGeom>
              <a:avLst/>
              <a:gdLst/>
              <a:ahLst/>
              <a:cxnLst/>
              <a:rect l="l" t="t" r="r" b="b"/>
              <a:pathLst>
                <a:path w="12304" h="13168" extrusionOk="0">
                  <a:moveTo>
                    <a:pt x="337" y="12610"/>
                  </a:moveTo>
                  <a:cubicBezTo>
                    <a:pt x="458" y="12610"/>
                    <a:pt x="558" y="12710"/>
                    <a:pt x="558" y="12831"/>
                  </a:cubicBezTo>
                  <a:cubicBezTo>
                    <a:pt x="558" y="12952"/>
                    <a:pt x="458" y="13052"/>
                    <a:pt x="337" y="13052"/>
                  </a:cubicBezTo>
                  <a:cubicBezTo>
                    <a:pt x="216" y="13052"/>
                    <a:pt x="116" y="12952"/>
                    <a:pt x="116" y="12831"/>
                  </a:cubicBezTo>
                  <a:cubicBezTo>
                    <a:pt x="116" y="12710"/>
                    <a:pt x="216" y="12610"/>
                    <a:pt x="337" y="12610"/>
                  </a:cubicBezTo>
                  <a:close/>
                  <a:moveTo>
                    <a:pt x="4928" y="0"/>
                  </a:moveTo>
                  <a:lnTo>
                    <a:pt x="3603" y="1336"/>
                  </a:lnTo>
                  <a:lnTo>
                    <a:pt x="3603" y="5761"/>
                  </a:lnTo>
                  <a:lnTo>
                    <a:pt x="296" y="9091"/>
                  </a:lnTo>
                  <a:lnTo>
                    <a:pt x="279" y="9107"/>
                  </a:lnTo>
                  <a:lnTo>
                    <a:pt x="279" y="12497"/>
                  </a:lnTo>
                  <a:cubicBezTo>
                    <a:pt x="119" y="12527"/>
                    <a:pt x="0" y="12665"/>
                    <a:pt x="0" y="12831"/>
                  </a:cubicBezTo>
                  <a:cubicBezTo>
                    <a:pt x="0" y="13016"/>
                    <a:pt x="152" y="13168"/>
                    <a:pt x="337" y="13168"/>
                  </a:cubicBezTo>
                  <a:cubicBezTo>
                    <a:pt x="525" y="13168"/>
                    <a:pt x="677" y="13016"/>
                    <a:pt x="677" y="12831"/>
                  </a:cubicBezTo>
                  <a:cubicBezTo>
                    <a:pt x="677" y="12665"/>
                    <a:pt x="555" y="12527"/>
                    <a:pt x="398" y="12497"/>
                  </a:cubicBezTo>
                  <a:lnTo>
                    <a:pt x="398" y="9157"/>
                  </a:lnTo>
                  <a:lnTo>
                    <a:pt x="3719" y="5808"/>
                  </a:lnTo>
                  <a:lnTo>
                    <a:pt x="3719" y="1383"/>
                  </a:lnTo>
                  <a:lnTo>
                    <a:pt x="4977" y="116"/>
                  </a:lnTo>
                  <a:lnTo>
                    <a:pt x="12304" y="116"/>
                  </a:lnTo>
                  <a:lnTo>
                    <a:pt x="12304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3" name="Google Shape;4623;p43"/>
            <p:cNvSpPr/>
            <p:nvPr/>
          </p:nvSpPr>
          <p:spPr>
            <a:xfrm>
              <a:off x="2647325" y="1851175"/>
              <a:ext cx="330400" cy="427275"/>
            </a:xfrm>
            <a:custGeom>
              <a:avLst/>
              <a:gdLst/>
              <a:ahLst/>
              <a:cxnLst/>
              <a:rect l="l" t="t" r="r" b="b"/>
              <a:pathLst>
                <a:path w="13216" h="17091" extrusionOk="0">
                  <a:moveTo>
                    <a:pt x="340" y="16530"/>
                  </a:moveTo>
                  <a:cubicBezTo>
                    <a:pt x="462" y="16530"/>
                    <a:pt x="561" y="16630"/>
                    <a:pt x="561" y="16751"/>
                  </a:cubicBezTo>
                  <a:cubicBezTo>
                    <a:pt x="561" y="16872"/>
                    <a:pt x="462" y="16972"/>
                    <a:pt x="340" y="16972"/>
                  </a:cubicBezTo>
                  <a:cubicBezTo>
                    <a:pt x="219" y="16972"/>
                    <a:pt x="120" y="16872"/>
                    <a:pt x="120" y="16751"/>
                  </a:cubicBezTo>
                  <a:cubicBezTo>
                    <a:pt x="120" y="16630"/>
                    <a:pt x="219" y="16530"/>
                    <a:pt x="340" y="16530"/>
                  </a:cubicBezTo>
                  <a:close/>
                  <a:moveTo>
                    <a:pt x="13133" y="0"/>
                  </a:moveTo>
                  <a:lnTo>
                    <a:pt x="10173" y="2984"/>
                  </a:lnTo>
                  <a:lnTo>
                    <a:pt x="5577" y="2984"/>
                  </a:lnTo>
                  <a:lnTo>
                    <a:pt x="3614" y="4964"/>
                  </a:lnTo>
                  <a:lnTo>
                    <a:pt x="3614" y="9389"/>
                  </a:lnTo>
                  <a:lnTo>
                    <a:pt x="291" y="12735"/>
                  </a:lnTo>
                  <a:lnTo>
                    <a:pt x="282" y="16420"/>
                  </a:lnTo>
                  <a:cubicBezTo>
                    <a:pt x="122" y="16447"/>
                    <a:pt x="1" y="16585"/>
                    <a:pt x="1" y="16751"/>
                  </a:cubicBezTo>
                  <a:cubicBezTo>
                    <a:pt x="1" y="16939"/>
                    <a:pt x="153" y="17091"/>
                    <a:pt x="340" y="17091"/>
                  </a:cubicBezTo>
                  <a:cubicBezTo>
                    <a:pt x="528" y="17091"/>
                    <a:pt x="680" y="16939"/>
                    <a:pt x="680" y="16751"/>
                  </a:cubicBezTo>
                  <a:cubicBezTo>
                    <a:pt x="680" y="16585"/>
                    <a:pt x="559" y="16447"/>
                    <a:pt x="401" y="16417"/>
                  </a:cubicBezTo>
                  <a:lnTo>
                    <a:pt x="409" y="12784"/>
                  </a:lnTo>
                  <a:lnTo>
                    <a:pt x="3730" y="9436"/>
                  </a:lnTo>
                  <a:lnTo>
                    <a:pt x="3730" y="5011"/>
                  </a:lnTo>
                  <a:lnTo>
                    <a:pt x="5627" y="3103"/>
                  </a:lnTo>
                  <a:lnTo>
                    <a:pt x="10220" y="3103"/>
                  </a:lnTo>
                  <a:lnTo>
                    <a:pt x="13215" y="86"/>
                  </a:lnTo>
                  <a:lnTo>
                    <a:pt x="13133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4" name="Google Shape;4624;p43"/>
            <p:cNvSpPr/>
            <p:nvPr/>
          </p:nvSpPr>
          <p:spPr>
            <a:xfrm>
              <a:off x="2414275" y="1478925"/>
              <a:ext cx="324450" cy="777500"/>
            </a:xfrm>
            <a:custGeom>
              <a:avLst/>
              <a:gdLst/>
              <a:ahLst/>
              <a:cxnLst/>
              <a:rect l="l" t="t" r="r" b="b"/>
              <a:pathLst>
                <a:path w="12978" h="31100" extrusionOk="0">
                  <a:moveTo>
                    <a:pt x="340" y="30540"/>
                  </a:moveTo>
                  <a:cubicBezTo>
                    <a:pt x="462" y="30540"/>
                    <a:pt x="561" y="30639"/>
                    <a:pt x="561" y="30760"/>
                  </a:cubicBezTo>
                  <a:cubicBezTo>
                    <a:pt x="561" y="30882"/>
                    <a:pt x="462" y="30981"/>
                    <a:pt x="340" y="30981"/>
                  </a:cubicBezTo>
                  <a:cubicBezTo>
                    <a:pt x="219" y="30981"/>
                    <a:pt x="119" y="30882"/>
                    <a:pt x="119" y="30760"/>
                  </a:cubicBezTo>
                  <a:cubicBezTo>
                    <a:pt x="119" y="30639"/>
                    <a:pt x="219" y="30540"/>
                    <a:pt x="340" y="30540"/>
                  </a:cubicBezTo>
                  <a:close/>
                  <a:moveTo>
                    <a:pt x="12895" y="0"/>
                  </a:moveTo>
                  <a:lnTo>
                    <a:pt x="4834" y="8097"/>
                  </a:lnTo>
                  <a:lnTo>
                    <a:pt x="4818" y="8116"/>
                  </a:lnTo>
                  <a:lnTo>
                    <a:pt x="4818" y="15097"/>
                  </a:lnTo>
                  <a:lnTo>
                    <a:pt x="953" y="18979"/>
                  </a:lnTo>
                  <a:lnTo>
                    <a:pt x="953" y="24364"/>
                  </a:lnTo>
                  <a:lnTo>
                    <a:pt x="282" y="25041"/>
                  </a:lnTo>
                  <a:lnTo>
                    <a:pt x="282" y="30429"/>
                  </a:lnTo>
                  <a:cubicBezTo>
                    <a:pt x="122" y="30457"/>
                    <a:pt x="1" y="30595"/>
                    <a:pt x="1" y="30760"/>
                  </a:cubicBezTo>
                  <a:cubicBezTo>
                    <a:pt x="1" y="30948"/>
                    <a:pt x="153" y="31100"/>
                    <a:pt x="340" y="31100"/>
                  </a:cubicBezTo>
                  <a:cubicBezTo>
                    <a:pt x="528" y="31100"/>
                    <a:pt x="680" y="30948"/>
                    <a:pt x="680" y="30760"/>
                  </a:cubicBezTo>
                  <a:cubicBezTo>
                    <a:pt x="680" y="30595"/>
                    <a:pt x="558" y="30457"/>
                    <a:pt x="398" y="30429"/>
                  </a:cubicBezTo>
                  <a:lnTo>
                    <a:pt x="398" y="25090"/>
                  </a:lnTo>
                  <a:lnTo>
                    <a:pt x="1072" y="24414"/>
                  </a:lnTo>
                  <a:lnTo>
                    <a:pt x="1072" y="19028"/>
                  </a:lnTo>
                  <a:lnTo>
                    <a:pt x="4936" y="15147"/>
                  </a:lnTo>
                  <a:lnTo>
                    <a:pt x="4936" y="8163"/>
                  </a:lnTo>
                  <a:lnTo>
                    <a:pt x="12978" y="83"/>
                  </a:lnTo>
                  <a:lnTo>
                    <a:pt x="12895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5" name="Google Shape;4625;p43"/>
            <p:cNvSpPr/>
            <p:nvPr/>
          </p:nvSpPr>
          <p:spPr>
            <a:xfrm>
              <a:off x="2294950" y="1643925"/>
              <a:ext cx="112925" cy="685675"/>
            </a:xfrm>
            <a:custGeom>
              <a:avLst/>
              <a:gdLst/>
              <a:ahLst/>
              <a:cxnLst/>
              <a:rect l="l" t="t" r="r" b="b"/>
              <a:pathLst>
                <a:path w="4517" h="27427" extrusionOk="0">
                  <a:moveTo>
                    <a:pt x="338" y="26866"/>
                  </a:moveTo>
                  <a:cubicBezTo>
                    <a:pt x="462" y="26866"/>
                    <a:pt x="558" y="26965"/>
                    <a:pt x="558" y="27087"/>
                  </a:cubicBezTo>
                  <a:cubicBezTo>
                    <a:pt x="558" y="27208"/>
                    <a:pt x="462" y="27307"/>
                    <a:pt x="338" y="27307"/>
                  </a:cubicBezTo>
                  <a:cubicBezTo>
                    <a:pt x="216" y="27307"/>
                    <a:pt x="120" y="27208"/>
                    <a:pt x="120" y="27087"/>
                  </a:cubicBezTo>
                  <a:cubicBezTo>
                    <a:pt x="120" y="26965"/>
                    <a:pt x="216" y="26866"/>
                    <a:pt x="338" y="26866"/>
                  </a:cubicBezTo>
                  <a:close/>
                  <a:moveTo>
                    <a:pt x="4398" y="1"/>
                  </a:moveTo>
                  <a:lnTo>
                    <a:pt x="4398" y="6093"/>
                  </a:lnTo>
                  <a:lnTo>
                    <a:pt x="1097" y="9408"/>
                  </a:lnTo>
                  <a:lnTo>
                    <a:pt x="1077" y="9425"/>
                  </a:lnTo>
                  <a:lnTo>
                    <a:pt x="1077" y="19592"/>
                  </a:lnTo>
                  <a:lnTo>
                    <a:pt x="280" y="20392"/>
                  </a:lnTo>
                  <a:lnTo>
                    <a:pt x="280" y="26755"/>
                  </a:lnTo>
                  <a:cubicBezTo>
                    <a:pt x="122" y="26783"/>
                    <a:pt x="1" y="26921"/>
                    <a:pt x="1" y="27087"/>
                  </a:cubicBezTo>
                  <a:cubicBezTo>
                    <a:pt x="1" y="27274"/>
                    <a:pt x="153" y="27426"/>
                    <a:pt x="340" y="27426"/>
                  </a:cubicBezTo>
                  <a:cubicBezTo>
                    <a:pt x="525" y="27426"/>
                    <a:pt x="677" y="27274"/>
                    <a:pt x="677" y="27087"/>
                  </a:cubicBezTo>
                  <a:cubicBezTo>
                    <a:pt x="677" y="26921"/>
                    <a:pt x="556" y="26783"/>
                    <a:pt x="398" y="26755"/>
                  </a:cubicBezTo>
                  <a:lnTo>
                    <a:pt x="398" y="20442"/>
                  </a:lnTo>
                  <a:lnTo>
                    <a:pt x="1196" y="19639"/>
                  </a:lnTo>
                  <a:lnTo>
                    <a:pt x="1196" y="9475"/>
                  </a:lnTo>
                  <a:lnTo>
                    <a:pt x="4500" y="6159"/>
                  </a:lnTo>
                  <a:lnTo>
                    <a:pt x="4517" y="6143"/>
                  </a:lnTo>
                  <a:lnTo>
                    <a:pt x="4517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6" name="Google Shape;4626;p43"/>
            <p:cNvSpPr/>
            <p:nvPr/>
          </p:nvSpPr>
          <p:spPr>
            <a:xfrm>
              <a:off x="2319325" y="978025"/>
              <a:ext cx="44250" cy="465925"/>
            </a:xfrm>
            <a:custGeom>
              <a:avLst/>
              <a:gdLst/>
              <a:ahLst/>
              <a:cxnLst/>
              <a:rect l="l" t="t" r="r" b="b"/>
              <a:pathLst>
                <a:path w="1770" h="18637" extrusionOk="0">
                  <a:moveTo>
                    <a:pt x="1430" y="18076"/>
                  </a:moveTo>
                  <a:cubicBezTo>
                    <a:pt x="1552" y="18076"/>
                    <a:pt x="1651" y="18176"/>
                    <a:pt x="1651" y="18297"/>
                  </a:cubicBezTo>
                  <a:cubicBezTo>
                    <a:pt x="1651" y="18419"/>
                    <a:pt x="1552" y="18518"/>
                    <a:pt x="1430" y="18518"/>
                  </a:cubicBezTo>
                  <a:cubicBezTo>
                    <a:pt x="1309" y="18518"/>
                    <a:pt x="1209" y="18419"/>
                    <a:pt x="1209" y="18297"/>
                  </a:cubicBezTo>
                  <a:cubicBezTo>
                    <a:pt x="1209" y="18176"/>
                    <a:pt x="1309" y="18076"/>
                    <a:pt x="1430" y="18076"/>
                  </a:cubicBezTo>
                  <a:close/>
                  <a:moveTo>
                    <a:pt x="0" y="1"/>
                  </a:moveTo>
                  <a:lnTo>
                    <a:pt x="0" y="9461"/>
                  </a:lnTo>
                  <a:lnTo>
                    <a:pt x="1372" y="10822"/>
                  </a:lnTo>
                  <a:lnTo>
                    <a:pt x="1372" y="17966"/>
                  </a:lnTo>
                  <a:cubicBezTo>
                    <a:pt x="1212" y="17993"/>
                    <a:pt x="1093" y="18131"/>
                    <a:pt x="1093" y="18297"/>
                  </a:cubicBezTo>
                  <a:cubicBezTo>
                    <a:pt x="1093" y="18485"/>
                    <a:pt x="1245" y="18637"/>
                    <a:pt x="1430" y="18637"/>
                  </a:cubicBezTo>
                  <a:cubicBezTo>
                    <a:pt x="1618" y="18637"/>
                    <a:pt x="1770" y="18485"/>
                    <a:pt x="1770" y="18297"/>
                  </a:cubicBezTo>
                  <a:cubicBezTo>
                    <a:pt x="1770" y="18131"/>
                    <a:pt x="1648" y="17993"/>
                    <a:pt x="1491" y="17966"/>
                  </a:cubicBezTo>
                  <a:lnTo>
                    <a:pt x="1491" y="10772"/>
                  </a:lnTo>
                  <a:lnTo>
                    <a:pt x="119" y="9411"/>
                  </a:lnTo>
                  <a:lnTo>
                    <a:pt x="119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7" name="Google Shape;4627;p43"/>
            <p:cNvSpPr/>
            <p:nvPr/>
          </p:nvSpPr>
          <p:spPr>
            <a:xfrm>
              <a:off x="2383650" y="1447800"/>
              <a:ext cx="355075" cy="632575"/>
            </a:xfrm>
            <a:custGeom>
              <a:avLst/>
              <a:gdLst/>
              <a:ahLst/>
              <a:cxnLst/>
              <a:rect l="l" t="t" r="r" b="b"/>
              <a:pathLst>
                <a:path w="14203" h="25303" extrusionOk="0">
                  <a:moveTo>
                    <a:pt x="340" y="24743"/>
                  </a:moveTo>
                  <a:cubicBezTo>
                    <a:pt x="461" y="24743"/>
                    <a:pt x="558" y="24842"/>
                    <a:pt x="558" y="24963"/>
                  </a:cubicBezTo>
                  <a:cubicBezTo>
                    <a:pt x="558" y="25085"/>
                    <a:pt x="461" y="25184"/>
                    <a:pt x="340" y="25184"/>
                  </a:cubicBezTo>
                  <a:cubicBezTo>
                    <a:pt x="218" y="25184"/>
                    <a:pt x="119" y="25085"/>
                    <a:pt x="119" y="24963"/>
                  </a:cubicBezTo>
                  <a:cubicBezTo>
                    <a:pt x="119" y="24842"/>
                    <a:pt x="218" y="24743"/>
                    <a:pt x="340" y="24743"/>
                  </a:cubicBezTo>
                  <a:close/>
                  <a:moveTo>
                    <a:pt x="14120" y="0"/>
                  </a:moveTo>
                  <a:lnTo>
                    <a:pt x="5115" y="9046"/>
                  </a:lnTo>
                  <a:lnTo>
                    <a:pt x="5099" y="9063"/>
                  </a:lnTo>
                  <a:lnTo>
                    <a:pt x="5099" y="16044"/>
                  </a:lnTo>
                  <a:lnTo>
                    <a:pt x="1234" y="19926"/>
                  </a:lnTo>
                  <a:lnTo>
                    <a:pt x="1234" y="21275"/>
                  </a:lnTo>
                  <a:lnTo>
                    <a:pt x="279" y="22236"/>
                  </a:lnTo>
                  <a:lnTo>
                    <a:pt x="279" y="24632"/>
                  </a:lnTo>
                  <a:cubicBezTo>
                    <a:pt x="122" y="24660"/>
                    <a:pt x="0" y="24798"/>
                    <a:pt x="0" y="24963"/>
                  </a:cubicBezTo>
                  <a:cubicBezTo>
                    <a:pt x="0" y="25151"/>
                    <a:pt x="152" y="25303"/>
                    <a:pt x="337" y="25303"/>
                  </a:cubicBezTo>
                  <a:cubicBezTo>
                    <a:pt x="525" y="25303"/>
                    <a:pt x="676" y="25151"/>
                    <a:pt x="676" y="24963"/>
                  </a:cubicBezTo>
                  <a:cubicBezTo>
                    <a:pt x="676" y="24798"/>
                    <a:pt x="555" y="24660"/>
                    <a:pt x="398" y="24632"/>
                  </a:cubicBezTo>
                  <a:lnTo>
                    <a:pt x="398" y="22286"/>
                  </a:lnTo>
                  <a:lnTo>
                    <a:pt x="1353" y="21325"/>
                  </a:lnTo>
                  <a:lnTo>
                    <a:pt x="1353" y="19975"/>
                  </a:lnTo>
                  <a:lnTo>
                    <a:pt x="5215" y="16094"/>
                  </a:lnTo>
                  <a:lnTo>
                    <a:pt x="5215" y="9110"/>
                  </a:lnTo>
                  <a:lnTo>
                    <a:pt x="14203" y="83"/>
                  </a:lnTo>
                  <a:lnTo>
                    <a:pt x="14120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8" name="Google Shape;4628;p43"/>
            <p:cNvSpPr/>
            <p:nvPr/>
          </p:nvSpPr>
          <p:spPr>
            <a:xfrm>
              <a:off x="2570600" y="2009975"/>
              <a:ext cx="134375" cy="180625"/>
            </a:xfrm>
            <a:custGeom>
              <a:avLst/>
              <a:gdLst/>
              <a:ahLst/>
              <a:cxnLst/>
              <a:rect l="l" t="t" r="r" b="b"/>
              <a:pathLst>
                <a:path w="5375" h="7225" extrusionOk="0">
                  <a:moveTo>
                    <a:pt x="340" y="6667"/>
                  </a:moveTo>
                  <a:cubicBezTo>
                    <a:pt x="461" y="6667"/>
                    <a:pt x="561" y="6766"/>
                    <a:pt x="561" y="6888"/>
                  </a:cubicBezTo>
                  <a:cubicBezTo>
                    <a:pt x="561" y="7009"/>
                    <a:pt x="461" y="7109"/>
                    <a:pt x="340" y="7109"/>
                  </a:cubicBezTo>
                  <a:cubicBezTo>
                    <a:pt x="218" y="7109"/>
                    <a:pt x="119" y="7009"/>
                    <a:pt x="119" y="6888"/>
                  </a:cubicBezTo>
                  <a:cubicBezTo>
                    <a:pt x="119" y="6766"/>
                    <a:pt x="218" y="6667"/>
                    <a:pt x="340" y="6667"/>
                  </a:cubicBezTo>
                  <a:close/>
                  <a:moveTo>
                    <a:pt x="5292" y="0"/>
                  </a:moveTo>
                  <a:lnTo>
                    <a:pt x="298" y="5033"/>
                  </a:lnTo>
                  <a:lnTo>
                    <a:pt x="282" y="5049"/>
                  </a:lnTo>
                  <a:lnTo>
                    <a:pt x="282" y="6554"/>
                  </a:lnTo>
                  <a:cubicBezTo>
                    <a:pt x="122" y="6581"/>
                    <a:pt x="0" y="6719"/>
                    <a:pt x="0" y="6888"/>
                  </a:cubicBezTo>
                  <a:cubicBezTo>
                    <a:pt x="0" y="7073"/>
                    <a:pt x="152" y="7224"/>
                    <a:pt x="340" y="7224"/>
                  </a:cubicBezTo>
                  <a:cubicBezTo>
                    <a:pt x="528" y="7224"/>
                    <a:pt x="679" y="7073"/>
                    <a:pt x="679" y="6888"/>
                  </a:cubicBezTo>
                  <a:cubicBezTo>
                    <a:pt x="679" y="6719"/>
                    <a:pt x="558" y="6581"/>
                    <a:pt x="398" y="6554"/>
                  </a:cubicBezTo>
                  <a:lnTo>
                    <a:pt x="398" y="5099"/>
                  </a:lnTo>
                  <a:lnTo>
                    <a:pt x="5375" y="83"/>
                  </a:lnTo>
                  <a:lnTo>
                    <a:pt x="5292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9" name="Google Shape;4629;p43"/>
            <p:cNvSpPr/>
            <p:nvPr/>
          </p:nvSpPr>
          <p:spPr>
            <a:xfrm>
              <a:off x="2598200" y="2046475"/>
              <a:ext cx="106775" cy="190075"/>
            </a:xfrm>
            <a:custGeom>
              <a:avLst/>
              <a:gdLst/>
              <a:ahLst/>
              <a:cxnLst/>
              <a:rect l="l" t="t" r="r" b="b"/>
              <a:pathLst>
                <a:path w="4271" h="7603" extrusionOk="0">
                  <a:moveTo>
                    <a:pt x="340" y="7045"/>
                  </a:moveTo>
                  <a:cubicBezTo>
                    <a:pt x="461" y="7045"/>
                    <a:pt x="561" y="7145"/>
                    <a:pt x="561" y="7266"/>
                  </a:cubicBezTo>
                  <a:cubicBezTo>
                    <a:pt x="561" y="7388"/>
                    <a:pt x="461" y="7487"/>
                    <a:pt x="340" y="7487"/>
                  </a:cubicBezTo>
                  <a:cubicBezTo>
                    <a:pt x="219" y="7487"/>
                    <a:pt x="119" y="7388"/>
                    <a:pt x="119" y="7266"/>
                  </a:cubicBezTo>
                  <a:cubicBezTo>
                    <a:pt x="119" y="7145"/>
                    <a:pt x="219" y="7045"/>
                    <a:pt x="340" y="7045"/>
                  </a:cubicBezTo>
                  <a:close/>
                  <a:moveTo>
                    <a:pt x="4188" y="1"/>
                  </a:moveTo>
                  <a:lnTo>
                    <a:pt x="299" y="3920"/>
                  </a:lnTo>
                  <a:lnTo>
                    <a:pt x="279" y="3937"/>
                  </a:lnTo>
                  <a:lnTo>
                    <a:pt x="279" y="6932"/>
                  </a:lnTo>
                  <a:cubicBezTo>
                    <a:pt x="122" y="6960"/>
                    <a:pt x="0" y="7098"/>
                    <a:pt x="0" y="7266"/>
                  </a:cubicBezTo>
                  <a:cubicBezTo>
                    <a:pt x="0" y="7451"/>
                    <a:pt x="152" y="7603"/>
                    <a:pt x="340" y="7603"/>
                  </a:cubicBezTo>
                  <a:cubicBezTo>
                    <a:pt x="525" y="7603"/>
                    <a:pt x="677" y="7451"/>
                    <a:pt x="677" y="7266"/>
                  </a:cubicBezTo>
                  <a:cubicBezTo>
                    <a:pt x="677" y="7101"/>
                    <a:pt x="558" y="6963"/>
                    <a:pt x="398" y="6935"/>
                  </a:cubicBezTo>
                  <a:lnTo>
                    <a:pt x="398" y="3987"/>
                  </a:lnTo>
                  <a:lnTo>
                    <a:pt x="4271" y="83"/>
                  </a:lnTo>
                  <a:lnTo>
                    <a:pt x="4188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0" name="Google Shape;4630;p43"/>
            <p:cNvSpPr/>
            <p:nvPr/>
          </p:nvSpPr>
          <p:spPr>
            <a:xfrm>
              <a:off x="2318275" y="2070425"/>
              <a:ext cx="36950" cy="307200"/>
            </a:xfrm>
            <a:custGeom>
              <a:avLst/>
              <a:gdLst/>
              <a:ahLst/>
              <a:cxnLst/>
              <a:rect l="l" t="t" r="r" b="b"/>
              <a:pathLst>
                <a:path w="1478" h="12288" extrusionOk="0">
                  <a:moveTo>
                    <a:pt x="1138" y="119"/>
                  </a:moveTo>
                  <a:cubicBezTo>
                    <a:pt x="1260" y="119"/>
                    <a:pt x="1359" y="219"/>
                    <a:pt x="1359" y="340"/>
                  </a:cubicBezTo>
                  <a:cubicBezTo>
                    <a:pt x="1359" y="461"/>
                    <a:pt x="1260" y="561"/>
                    <a:pt x="1138" y="561"/>
                  </a:cubicBezTo>
                  <a:cubicBezTo>
                    <a:pt x="1017" y="561"/>
                    <a:pt x="917" y="461"/>
                    <a:pt x="917" y="340"/>
                  </a:cubicBezTo>
                  <a:cubicBezTo>
                    <a:pt x="917" y="219"/>
                    <a:pt x="1017" y="119"/>
                    <a:pt x="1138" y="119"/>
                  </a:cubicBezTo>
                  <a:close/>
                  <a:moveTo>
                    <a:pt x="340" y="11727"/>
                  </a:moveTo>
                  <a:cubicBezTo>
                    <a:pt x="462" y="11727"/>
                    <a:pt x="561" y="11826"/>
                    <a:pt x="561" y="11948"/>
                  </a:cubicBezTo>
                  <a:cubicBezTo>
                    <a:pt x="561" y="12069"/>
                    <a:pt x="462" y="12169"/>
                    <a:pt x="340" y="12169"/>
                  </a:cubicBezTo>
                  <a:cubicBezTo>
                    <a:pt x="219" y="12169"/>
                    <a:pt x="120" y="12069"/>
                    <a:pt x="120" y="11948"/>
                  </a:cubicBezTo>
                  <a:cubicBezTo>
                    <a:pt x="120" y="11826"/>
                    <a:pt x="219" y="11727"/>
                    <a:pt x="340" y="11727"/>
                  </a:cubicBezTo>
                  <a:close/>
                  <a:moveTo>
                    <a:pt x="1138" y="0"/>
                  </a:moveTo>
                  <a:cubicBezTo>
                    <a:pt x="953" y="0"/>
                    <a:pt x="801" y="152"/>
                    <a:pt x="801" y="340"/>
                  </a:cubicBezTo>
                  <a:cubicBezTo>
                    <a:pt x="801" y="506"/>
                    <a:pt x="920" y="644"/>
                    <a:pt x="1080" y="671"/>
                  </a:cubicBezTo>
                  <a:lnTo>
                    <a:pt x="1080" y="2824"/>
                  </a:lnTo>
                  <a:lnTo>
                    <a:pt x="282" y="3628"/>
                  </a:lnTo>
                  <a:lnTo>
                    <a:pt x="282" y="11617"/>
                  </a:lnTo>
                  <a:cubicBezTo>
                    <a:pt x="122" y="11644"/>
                    <a:pt x="1" y="11782"/>
                    <a:pt x="1" y="11948"/>
                  </a:cubicBezTo>
                  <a:cubicBezTo>
                    <a:pt x="1" y="12136"/>
                    <a:pt x="153" y="12287"/>
                    <a:pt x="340" y="12287"/>
                  </a:cubicBezTo>
                  <a:cubicBezTo>
                    <a:pt x="528" y="12287"/>
                    <a:pt x="680" y="12136"/>
                    <a:pt x="680" y="11948"/>
                  </a:cubicBezTo>
                  <a:cubicBezTo>
                    <a:pt x="680" y="11782"/>
                    <a:pt x="558" y="11644"/>
                    <a:pt x="398" y="11617"/>
                  </a:cubicBezTo>
                  <a:lnTo>
                    <a:pt x="398" y="3675"/>
                  </a:lnTo>
                  <a:lnTo>
                    <a:pt x="1199" y="2874"/>
                  </a:lnTo>
                  <a:lnTo>
                    <a:pt x="1199" y="671"/>
                  </a:lnTo>
                  <a:cubicBezTo>
                    <a:pt x="1356" y="644"/>
                    <a:pt x="1478" y="506"/>
                    <a:pt x="1478" y="340"/>
                  </a:cubicBezTo>
                  <a:cubicBezTo>
                    <a:pt x="1478" y="152"/>
                    <a:pt x="1326" y="0"/>
                    <a:pt x="1138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1" name="Google Shape;4631;p43"/>
            <p:cNvSpPr/>
            <p:nvPr/>
          </p:nvSpPr>
          <p:spPr>
            <a:xfrm>
              <a:off x="2056800" y="1031225"/>
              <a:ext cx="185725" cy="1020175"/>
            </a:xfrm>
            <a:custGeom>
              <a:avLst/>
              <a:gdLst/>
              <a:ahLst/>
              <a:cxnLst/>
              <a:rect l="l" t="t" r="r" b="b"/>
              <a:pathLst>
                <a:path w="7429" h="40807" extrusionOk="0">
                  <a:moveTo>
                    <a:pt x="3641" y="120"/>
                  </a:moveTo>
                  <a:cubicBezTo>
                    <a:pt x="3763" y="120"/>
                    <a:pt x="3862" y="219"/>
                    <a:pt x="3862" y="340"/>
                  </a:cubicBezTo>
                  <a:cubicBezTo>
                    <a:pt x="3862" y="459"/>
                    <a:pt x="3763" y="559"/>
                    <a:pt x="3641" y="559"/>
                  </a:cubicBezTo>
                  <a:cubicBezTo>
                    <a:pt x="3520" y="559"/>
                    <a:pt x="3421" y="459"/>
                    <a:pt x="3421" y="340"/>
                  </a:cubicBezTo>
                  <a:cubicBezTo>
                    <a:pt x="3421" y="219"/>
                    <a:pt x="3520" y="120"/>
                    <a:pt x="3641" y="120"/>
                  </a:cubicBezTo>
                  <a:close/>
                  <a:moveTo>
                    <a:pt x="3641" y="1"/>
                  </a:moveTo>
                  <a:cubicBezTo>
                    <a:pt x="3457" y="1"/>
                    <a:pt x="3305" y="153"/>
                    <a:pt x="3305" y="340"/>
                  </a:cubicBezTo>
                  <a:cubicBezTo>
                    <a:pt x="3305" y="412"/>
                    <a:pt x="3327" y="478"/>
                    <a:pt x="3365" y="534"/>
                  </a:cubicBezTo>
                  <a:lnTo>
                    <a:pt x="0" y="3904"/>
                  </a:lnTo>
                  <a:lnTo>
                    <a:pt x="0" y="22284"/>
                  </a:lnTo>
                  <a:lnTo>
                    <a:pt x="1372" y="23645"/>
                  </a:lnTo>
                  <a:lnTo>
                    <a:pt x="1372" y="25930"/>
                  </a:lnTo>
                  <a:lnTo>
                    <a:pt x="7310" y="31860"/>
                  </a:lnTo>
                  <a:lnTo>
                    <a:pt x="7310" y="40807"/>
                  </a:lnTo>
                  <a:lnTo>
                    <a:pt x="7429" y="40807"/>
                  </a:lnTo>
                  <a:lnTo>
                    <a:pt x="7429" y="31810"/>
                  </a:lnTo>
                  <a:lnTo>
                    <a:pt x="1491" y="25883"/>
                  </a:lnTo>
                  <a:lnTo>
                    <a:pt x="1491" y="23595"/>
                  </a:lnTo>
                  <a:lnTo>
                    <a:pt x="119" y="22234"/>
                  </a:lnTo>
                  <a:lnTo>
                    <a:pt x="119" y="3954"/>
                  </a:lnTo>
                  <a:lnTo>
                    <a:pt x="3448" y="616"/>
                  </a:lnTo>
                  <a:cubicBezTo>
                    <a:pt x="3503" y="655"/>
                    <a:pt x="3570" y="677"/>
                    <a:pt x="3641" y="677"/>
                  </a:cubicBezTo>
                  <a:cubicBezTo>
                    <a:pt x="3829" y="677"/>
                    <a:pt x="3981" y="525"/>
                    <a:pt x="3981" y="340"/>
                  </a:cubicBezTo>
                  <a:cubicBezTo>
                    <a:pt x="3981" y="153"/>
                    <a:pt x="3829" y="1"/>
                    <a:pt x="3641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2" name="Google Shape;4632;p43"/>
            <p:cNvSpPr/>
            <p:nvPr/>
          </p:nvSpPr>
          <p:spPr>
            <a:xfrm>
              <a:off x="2103525" y="1076775"/>
              <a:ext cx="86150" cy="631775"/>
            </a:xfrm>
            <a:custGeom>
              <a:avLst/>
              <a:gdLst/>
              <a:ahLst/>
              <a:cxnLst/>
              <a:rect l="l" t="t" r="r" b="b"/>
              <a:pathLst>
                <a:path w="3446" h="25271" extrusionOk="0">
                  <a:moveTo>
                    <a:pt x="3106" y="24713"/>
                  </a:moveTo>
                  <a:cubicBezTo>
                    <a:pt x="3230" y="24713"/>
                    <a:pt x="3327" y="24809"/>
                    <a:pt x="3327" y="24934"/>
                  </a:cubicBezTo>
                  <a:cubicBezTo>
                    <a:pt x="3327" y="25055"/>
                    <a:pt x="3227" y="25154"/>
                    <a:pt x="3106" y="25154"/>
                  </a:cubicBezTo>
                  <a:cubicBezTo>
                    <a:pt x="2984" y="25154"/>
                    <a:pt x="2888" y="25055"/>
                    <a:pt x="2888" y="24934"/>
                  </a:cubicBezTo>
                  <a:cubicBezTo>
                    <a:pt x="2888" y="24812"/>
                    <a:pt x="2984" y="24713"/>
                    <a:pt x="3106" y="24713"/>
                  </a:cubicBezTo>
                  <a:close/>
                  <a:moveTo>
                    <a:pt x="2667" y="1"/>
                  </a:moveTo>
                  <a:lnTo>
                    <a:pt x="0" y="2673"/>
                  </a:lnTo>
                  <a:lnTo>
                    <a:pt x="0" y="19871"/>
                  </a:lnTo>
                  <a:lnTo>
                    <a:pt x="1408" y="21268"/>
                  </a:lnTo>
                  <a:lnTo>
                    <a:pt x="2289" y="21268"/>
                  </a:lnTo>
                  <a:lnTo>
                    <a:pt x="3048" y="22021"/>
                  </a:lnTo>
                  <a:lnTo>
                    <a:pt x="3048" y="24600"/>
                  </a:lnTo>
                  <a:cubicBezTo>
                    <a:pt x="2890" y="24627"/>
                    <a:pt x="2769" y="24765"/>
                    <a:pt x="2769" y="24934"/>
                  </a:cubicBezTo>
                  <a:cubicBezTo>
                    <a:pt x="2769" y="25119"/>
                    <a:pt x="2921" y="25270"/>
                    <a:pt x="3106" y="25270"/>
                  </a:cubicBezTo>
                  <a:cubicBezTo>
                    <a:pt x="3293" y="25270"/>
                    <a:pt x="3445" y="25119"/>
                    <a:pt x="3445" y="24934"/>
                  </a:cubicBezTo>
                  <a:cubicBezTo>
                    <a:pt x="3445" y="24765"/>
                    <a:pt x="3324" y="24627"/>
                    <a:pt x="3167" y="24600"/>
                  </a:cubicBezTo>
                  <a:lnTo>
                    <a:pt x="3167" y="21972"/>
                  </a:lnTo>
                  <a:lnTo>
                    <a:pt x="2338" y="21149"/>
                  </a:lnTo>
                  <a:lnTo>
                    <a:pt x="1455" y="21149"/>
                  </a:lnTo>
                  <a:lnTo>
                    <a:pt x="119" y="19821"/>
                  </a:lnTo>
                  <a:lnTo>
                    <a:pt x="119" y="2720"/>
                  </a:lnTo>
                  <a:lnTo>
                    <a:pt x="2750" y="84"/>
                  </a:lnTo>
                  <a:lnTo>
                    <a:pt x="2667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3" name="Google Shape;4633;p43"/>
            <p:cNvSpPr/>
            <p:nvPr/>
          </p:nvSpPr>
          <p:spPr>
            <a:xfrm>
              <a:off x="2292900" y="1580575"/>
              <a:ext cx="17000" cy="16925"/>
            </a:xfrm>
            <a:custGeom>
              <a:avLst/>
              <a:gdLst/>
              <a:ahLst/>
              <a:cxnLst/>
              <a:rect l="l" t="t" r="r" b="b"/>
              <a:pathLst>
                <a:path w="680" h="677" extrusionOk="0">
                  <a:moveTo>
                    <a:pt x="340" y="119"/>
                  </a:moveTo>
                  <a:cubicBezTo>
                    <a:pt x="461" y="119"/>
                    <a:pt x="560" y="219"/>
                    <a:pt x="560" y="340"/>
                  </a:cubicBezTo>
                  <a:cubicBezTo>
                    <a:pt x="560" y="461"/>
                    <a:pt x="461" y="561"/>
                    <a:pt x="340" y="561"/>
                  </a:cubicBezTo>
                  <a:cubicBezTo>
                    <a:pt x="218" y="561"/>
                    <a:pt x="119" y="461"/>
                    <a:pt x="119" y="340"/>
                  </a:cubicBezTo>
                  <a:cubicBezTo>
                    <a:pt x="119" y="219"/>
                    <a:pt x="218" y="119"/>
                    <a:pt x="340" y="119"/>
                  </a:cubicBezTo>
                  <a:close/>
                  <a:moveTo>
                    <a:pt x="340" y="0"/>
                  </a:moveTo>
                  <a:cubicBezTo>
                    <a:pt x="152" y="0"/>
                    <a:pt x="0" y="152"/>
                    <a:pt x="0" y="340"/>
                  </a:cubicBezTo>
                  <a:cubicBezTo>
                    <a:pt x="0" y="525"/>
                    <a:pt x="152" y="677"/>
                    <a:pt x="340" y="677"/>
                  </a:cubicBezTo>
                  <a:cubicBezTo>
                    <a:pt x="527" y="677"/>
                    <a:pt x="679" y="525"/>
                    <a:pt x="679" y="340"/>
                  </a:cubicBezTo>
                  <a:cubicBezTo>
                    <a:pt x="679" y="152"/>
                    <a:pt x="527" y="0"/>
                    <a:pt x="340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4" name="Google Shape;4634;p43"/>
            <p:cNvSpPr/>
            <p:nvPr/>
          </p:nvSpPr>
          <p:spPr>
            <a:xfrm>
              <a:off x="2080200" y="971125"/>
              <a:ext cx="169300" cy="833775"/>
            </a:xfrm>
            <a:custGeom>
              <a:avLst/>
              <a:gdLst/>
              <a:ahLst/>
              <a:cxnLst/>
              <a:rect l="l" t="t" r="r" b="b"/>
              <a:pathLst>
                <a:path w="6772" h="33351" extrusionOk="0">
                  <a:moveTo>
                    <a:pt x="6435" y="32792"/>
                  </a:moveTo>
                  <a:cubicBezTo>
                    <a:pt x="6556" y="32792"/>
                    <a:pt x="6656" y="32889"/>
                    <a:pt x="6656" y="33013"/>
                  </a:cubicBezTo>
                  <a:cubicBezTo>
                    <a:pt x="6656" y="33135"/>
                    <a:pt x="6556" y="33231"/>
                    <a:pt x="6435" y="33231"/>
                  </a:cubicBezTo>
                  <a:cubicBezTo>
                    <a:pt x="6313" y="33231"/>
                    <a:pt x="6214" y="33135"/>
                    <a:pt x="6214" y="33013"/>
                  </a:cubicBezTo>
                  <a:cubicBezTo>
                    <a:pt x="6214" y="32889"/>
                    <a:pt x="6313" y="32792"/>
                    <a:pt x="6435" y="32792"/>
                  </a:cubicBezTo>
                  <a:close/>
                  <a:moveTo>
                    <a:pt x="3583" y="1"/>
                  </a:moveTo>
                  <a:lnTo>
                    <a:pt x="3583" y="3012"/>
                  </a:lnTo>
                  <a:lnTo>
                    <a:pt x="0" y="6604"/>
                  </a:lnTo>
                  <a:lnTo>
                    <a:pt x="0" y="24392"/>
                  </a:lnTo>
                  <a:lnTo>
                    <a:pt x="1372" y="25753"/>
                  </a:lnTo>
                  <a:lnTo>
                    <a:pt x="1372" y="28042"/>
                  </a:lnTo>
                  <a:lnTo>
                    <a:pt x="6156" y="32817"/>
                  </a:lnTo>
                  <a:cubicBezTo>
                    <a:pt x="6117" y="32872"/>
                    <a:pt x="6095" y="32939"/>
                    <a:pt x="6095" y="33011"/>
                  </a:cubicBezTo>
                  <a:cubicBezTo>
                    <a:pt x="6095" y="33198"/>
                    <a:pt x="6247" y="33350"/>
                    <a:pt x="6435" y="33350"/>
                  </a:cubicBezTo>
                  <a:cubicBezTo>
                    <a:pt x="6620" y="33350"/>
                    <a:pt x="6772" y="33198"/>
                    <a:pt x="6772" y="33011"/>
                  </a:cubicBezTo>
                  <a:cubicBezTo>
                    <a:pt x="6772" y="32826"/>
                    <a:pt x="6620" y="32674"/>
                    <a:pt x="6435" y="32674"/>
                  </a:cubicBezTo>
                  <a:cubicBezTo>
                    <a:pt x="6363" y="32674"/>
                    <a:pt x="6294" y="32696"/>
                    <a:pt x="6239" y="32734"/>
                  </a:cubicBezTo>
                  <a:lnTo>
                    <a:pt x="1488" y="27992"/>
                  </a:lnTo>
                  <a:lnTo>
                    <a:pt x="1488" y="25703"/>
                  </a:lnTo>
                  <a:lnTo>
                    <a:pt x="116" y="24343"/>
                  </a:lnTo>
                  <a:lnTo>
                    <a:pt x="116" y="6653"/>
                  </a:lnTo>
                  <a:lnTo>
                    <a:pt x="3699" y="3062"/>
                  </a:lnTo>
                  <a:lnTo>
                    <a:pt x="3699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5" name="Google Shape;4635;p43"/>
            <p:cNvSpPr/>
            <p:nvPr/>
          </p:nvSpPr>
          <p:spPr>
            <a:xfrm>
              <a:off x="1955975" y="993200"/>
              <a:ext cx="192700" cy="1086025"/>
            </a:xfrm>
            <a:custGeom>
              <a:avLst/>
              <a:gdLst/>
              <a:ahLst/>
              <a:cxnLst/>
              <a:rect l="l" t="t" r="r" b="b"/>
              <a:pathLst>
                <a:path w="7708" h="43441" extrusionOk="0">
                  <a:moveTo>
                    <a:pt x="7368" y="42880"/>
                  </a:moveTo>
                  <a:cubicBezTo>
                    <a:pt x="7490" y="42880"/>
                    <a:pt x="7589" y="42979"/>
                    <a:pt x="7589" y="43100"/>
                  </a:cubicBezTo>
                  <a:cubicBezTo>
                    <a:pt x="7589" y="43222"/>
                    <a:pt x="7490" y="43321"/>
                    <a:pt x="7368" y="43321"/>
                  </a:cubicBezTo>
                  <a:cubicBezTo>
                    <a:pt x="7247" y="43321"/>
                    <a:pt x="7147" y="43222"/>
                    <a:pt x="7147" y="43100"/>
                  </a:cubicBezTo>
                  <a:cubicBezTo>
                    <a:pt x="7147" y="42979"/>
                    <a:pt x="7247" y="42880"/>
                    <a:pt x="7368" y="42880"/>
                  </a:cubicBezTo>
                  <a:close/>
                  <a:moveTo>
                    <a:pt x="1149" y="1"/>
                  </a:moveTo>
                  <a:lnTo>
                    <a:pt x="1149" y="4365"/>
                  </a:lnTo>
                  <a:lnTo>
                    <a:pt x="0" y="5519"/>
                  </a:lnTo>
                  <a:lnTo>
                    <a:pt x="0" y="25074"/>
                  </a:lnTo>
                  <a:lnTo>
                    <a:pt x="1372" y="26438"/>
                  </a:lnTo>
                  <a:lnTo>
                    <a:pt x="1372" y="28724"/>
                  </a:lnTo>
                  <a:lnTo>
                    <a:pt x="7310" y="34653"/>
                  </a:lnTo>
                  <a:lnTo>
                    <a:pt x="7310" y="42769"/>
                  </a:lnTo>
                  <a:cubicBezTo>
                    <a:pt x="7150" y="42797"/>
                    <a:pt x="7031" y="42935"/>
                    <a:pt x="7031" y="43100"/>
                  </a:cubicBezTo>
                  <a:cubicBezTo>
                    <a:pt x="7031" y="43288"/>
                    <a:pt x="7183" y="43440"/>
                    <a:pt x="7368" y="43440"/>
                  </a:cubicBezTo>
                  <a:cubicBezTo>
                    <a:pt x="7556" y="43440"/>
                    <a:pt x="7708" y="43288"/>
                    <a:pt x="7708" y="43100"/>
                  </a:cubicBezTo>
                  <a:cubicBezTo>
                    <a:pt x="7708" y="42935"/>
                    <a:pt x="7586" y="42797"/>
                    <a:pt x="7429" y="42769"/>
                  </a:cubicBezTo>
                  <a:lnTo>
                    <a:pt x="7429" y="34604"/>
                  </a:lnTo>
                  <a:lnTo>
                    <a:pt x="1488" y="28674"/>
                  </a:lnTo>
                  <a:lnTo>
                    <a:pt x="1488" y="26388"/>
                  </a:lnTo>
                  <a:lnTo>
                    <a:pt x="116" y="25025"/>
                  </a:lnTo>
                  <a:lnTo>
                    <a:pt x="116" y="5569"/>
                  </a:lnTo>
                  <a:lnTo>
                    <a:pt x="1265" y="4412"/>
                  </a:lnTo>
                  <a:lnTo>
                    <a:pt x="1265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6" name="Google Shape;4636;p43"/>
            <p:cNvSpPr/>
            <p:nvPr/>
          </p:nvSpPr>
          <p:spPr>
            <a:xfrm>
              <a:off x="1979300" y="985825"/>
              <a:ext cx="192700" cy="1116500"/>
            </a:xfrm>
            <a:custGeom>
              <a:avLst/>
              <a:gdLst/>
              <a:ahLst/>
              <a:cxnLst/>
              <a:rect l="l" t="t" r="r" b="b"/>
              <a:pathLst>
                <a:path w="7708" h="44660" extrusionOk="0">
                  <a:moveTo>
                    <a:pt x="7371" y="44102"/>
                  </a:moveTo>
                  <a:cubicBezTo>
                    <a:pt x="7492" y="44102"/>
                    <a:pt x="7592" y="44202"/>
                    <a:pt x="7592" y="44323"/>
                  </a:cubicBezTo>
                  <a:cubicBezTo>
                    <a:pt x="7592" y="44444"/>
                    <a:pt x="7492" y="44544"/>
                    <a:pt x="7371" y="44544"/>
                  </a:cubicBezTo>
                  <a:cubicBezTo>
                    <a:pt x="7249" y="44544"/>
                    <a:pt x="7150" y="44444"/>
                    <a:pt x="7150" y="44323"/>
                  </a:cubicBezTo>
                  <a:cubicBezTo>
                    <a:pt x="7150" y="44202"/>
                    <a:pt x="7249" y="44102"/>
                    <a:pt x="7371" y="44102"/>
                  </a:cubicBezTo>
                  <a:close/>
                  <a:moveTo>
                    <a:pt x="1149" y="0"/>
                  </a:moveTo>
                  <a:lnTo>
                    <a:pt x="1149" y="4953"/>
                  </a:lnTo>
                  <a:lnTo>
                    <a:pt x="0" y="6109"/>
                  </a:lnTo>
                  <a:lnTo>
                    <a:pt x="0" y="25077"/>
                  </a:lnTo>
                  <a:lnTo>
                    <a:pt x="1372" y="26438"/>
                  </a:lnTo>
                  <a:lnTo>
                    <a:pt x="1372" y="28723"/>
                  </a:lnTo>
                  <a:lnTo>
                    <a:pt x="7310" y="34653"/>
                  </a:lnTo>
                  <a:lnTo>
                    <a:pt x="7310" y="43989"/>
                  </a:lnTo>
                  <a:cubicBezTo>
                    <a:pt x="7153" y="44019"/>
                    <a:pt x="7031" y="44157"/>
                    <a:pt x="7031" y="44323"/>
                  </a:cubicBezTo>
                  <a:cubicBezTo>
                    <a:pt x="7031" y="44511"/>
                    <a:pt x="7183" y="44660"/>
                    <a:pt x="7371" y="44660"/>
                  </a:cubicBezTo>
                  <a:cubicBezTo>
                    <a:pt x="7556" y="44660"/>
                    <a:pt x="7708" y="44508"/>
                    <a:pt x="7708" y="44323"/>
                  </a:cubicBezTo>
                  <a:cubicBezTo>
                    <a:pt x="7708" y="44157"/>
                    <a:pt x="7586" y="44019"/>
                    <a:pt x="7429" y="43989"/>
                  </a:cubicBezTo>
                  <a:lnTo>
                    <a:pt x="7429" y="34603"/>
                  </a:lnTo>
                  <a:lnTo>
                    <a:pt x="1491" y="28677"/>
                  </a:lnTo>
                  <a:lnTo>
                    <a:pt x="1491" y="26388"/>
                  </a:lnTo>
                  <a:lnTo>
                    <a:pt x="119" y="25027"/>
                  </a:lnTo>
                  <a:lnTo>
                    <a:pt x="119" y="6159"/>
                  </a:lnTo>
                  <a:lnTo>
                    <a:pt x="1267" y="5003"/>
                  </a:lnTo>
                  <a:lnTo>
                    <a:pt x="1267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7" name="Google Shape;4637;p43"/>
            <p:cNvSpPr/>
            <p:nvPr/>
          </p:nvSpPr>
          <p:spPr>
            <a:xfrm>
              <a:off x="2002700" y="978500"/>
              <a:ext cx="185725" cy="1052000"/>
            </a:xfrm>
            <a:custGeom>
              <a:avLst/>
              <a:gdLst/>
              <a:ahLst/>
              <a:cxnLst/>
              <a:rect l="l" t="t" r="r" b="b"/>
              <a:pathLst>
                <a:path w="7429" h="42080" extrusionOk="0">
                  <a:moveTo>
                    <a:pt x="1146" y="1"/>
                  </a:moveTo>
                  <a:lnTo>
                    <a:pt x="1146" y="5541"/>
                  </a:lnTo>
                  <a:lnTo>
                    <a:pt x="0" y="6698"/>
                  </a:lnTo>
                  <a:lnTo>
                    <a:pt x="0" y="25074"/>
                  </a:lnTo>
                  <a:lnTo>
                    <a:pt x="1372" y="26435"/>
                  </a:lnTo>
                  <a:lnTo>
                    <a:pt x="1372" y="28724"/>
                  </a:lnTo>
                  <a:lnTo>
                    <a:pt x="7310" y="34651"/>
                  </a:lnTo>
                  <a:lnTo>
                    <a:pt x="7310" y="42079"/>
                  </a:lnTo>
                  <a:lnTo>
                    <a:pt x="7429" y="42079"/>
                  </a:lnTo>
                  <a:lnTo>
                    <a:pt x="7429" y="34604"/>
                  </a:lnTo>
                  <a:lnTo>
                    <a:pt x="1488" y="28674"/>
                  </a:lnTo>
                  <a:lnTo>
                    <a:pt x="1488" y="26386"/>
                  </a:lnTo>
                  <a:lnTo>
                    <a:pt x="116" y="25025"/>
                  </a:lnTo>
                  <a:lnTo>
                    <a:pt x="116" y="6745"/>
                  </a:lnTo>
                  <a:lnTo>
                    <a:pt x="1264" y="5591"/>
                  </a:lnTo>
                  <a:lnTo>
                    <a:pt x="1264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8" name="Google Shape;4638;p43"/>
            <p:cNvSpPr/>
            <p:nvPr/>
          </p:nvSpPr>
          <p:spPr>
            <a:xfrm>
              <a:off x="2314900" y="1643925"/>
              <a:ext cx="69600" cy="213900"/>
            </a:xfrm>
            <a:custGeom>
              <a:avLst/>
              <a:gdLst/>
              <a:ahLst/>
              <a:cxnLst/>
              <a:rect l="l" t="t" r="r" b="b"/>
              <a:pathLst>
                <a:path w="2784" h="8556" extrusionOk="0">
                  <a:moveTo>
                    <a:pt x="340" y="7998"/>
                  </a:moveTo>
                  <a:cubicBezTo>
                    <a:pt x="462" y="7998"/>
                    <a:pt x="561" y="8097"/>
                    <a:pt x="561" y="8219"/>
                  </a:cubicBezTo>
                  <a:cubicBezTo>
                    <a:pt x="561" y="8340"/>
                    <a:pt x="462" y="8439"/>
                    <a:pt x="340" y="8439"/>
                  </a:cubicBezTo>
                  <a:cubicBezTo>
                    <a:pt x="219" y="8439"/>
                    <a:pt x="119" y="8340"/>
                    <a:pt x="119" y="8219"/>
                  </a:cubicBezTo>
                  <a:cubicBezTo>
                    <a:pt x="119" y="8097"/>
                    <a:pt x="219" y="7998"/>
                    <a:pt x="340" y="7998"/>
                  </a:cubicBezTo>
                  <a:close/>
                  <a:moveTo>
                    <a:pt x="2667" y="1"/>
                  </a:moveTo>
                  <a:lnTo>
                    <a:pt x="2667" y="5798"/>
                  </a:lnTo>
                  <a:lnTo>
                    <a:pt x="533" y="7940"/>
                  </a:lnTo>
                  <a:cubicBezTo>
                    <a:pt x="478" y="7901"/>
                    <a:pt x="412" y="7879"/>
                    <a:pt x="340" y="7879"/>
                  </a:cubicBezTo>
                  <a:cubicBezTo>
                    <a:pt x="152" y="7879"/>
                    <a:pt x="1" y="8031"/>
                    <a:pt x="1" y="8219"/>
                  </a:cubicBezTo>
                  <a:cubicBezTo>
                    <a:pt x="1" y="8404"/>
                    <a:pt x="152" y="8555"/>
                    <a:pt x="340" y="8555"/>
                  </a:cubicBezTo>
                  <a:cubicBezTo>
                    <a:pt x="525" y="8555"/>
                    <a:pt x="677" y="8404"/>
                    <a:pt x="677" y="8219"/>
                  </a:cubicBezTo>
                  <a:cubicBezTo>
                    <a:pt x="677" y="8147"/>
                    <a:pt x="655" y="8078"/>
                    <a:pt x="616" y="8023"/>
                  </a:cubicBezTo>
                  <a:lnTo>
                    <a:pt x="2783" y="5847"/>
                  </a:lnTo>
                  <a:lnTo>
                    <a:pt x="2783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9" name="Google Shape;4639;p43"/>
            <p:cNvSpPr/>
            <p:nvPr/>
          </p:nvSpPr>
          <p:spPr>
            <a:xfrm>
              <a:off x="2219175" y="942900"/>
              <a:ext cx="620600" cy="657500"/>
            </a:xfrm>
            <a:custGeom>
              <a:avLst/>
              <a:gdLst/>
              <a:ahLst/>
              <a:cxnLst/>
              <a:rect l="l" t="t" r="r" b="b"/>
              <a:pathLst>
                <a:path w="24824" h="26300" extrusionOk="0">
                  <a:moveTo>
                    <a:pt x="20017" y="0"/>
                  </a:moveTo>
                  <a:lnTo>
                    <a:pt x="19686" y="337"/>
                  </a:lnTo>
                  <a:lnTo>
                    <a:pt x="24354" y="4969"/>
                  </a:lnTo>
                  <a:lnTo>
                    <a:pt x="24354" y="13033"/>
                  </a:lnTo>
                  <a:lnTo>
                    <a:pt x="19965" y="17452"/>
                  </a:lnTo>
                  <a:lnTo>
                    <a:pt x="18068" y="17452"/>
                  </a:lnTo>
                  <a:lnTo>
                    <a:pt x="9756" y="25828"/>
                  </a:lnTo>
                  <a:lnTo>
                    <a:pt x="7976" y="25828"/>
                  </a:lnTo>
                  <a:lnTo>
                    <a:pt x="6910" y="24770"/>
                  </a:lnTo>
                  <a:lnTo>
                    <a:pt x="6910" y="24053"/>
                  </a:lnTo>
                  <a:lnTo>
                    <a:pt x="785" y="17974"/>
                  </a:lnTo>
                  <a:cubicBezTo>
                    <a:pt x="788" y="17955"/>
                    <a:pt x="790" y="17938"/>
                    <a:pt x="790" y="17919"/>
                  </a:cubicBezTo>
                  <a:cubicBezTo>
                    <a:pt x="790" y="17701"/>
                    <a:pt x="614" y="17521"/>
                    <a:pt x="396" y="17521"/>
                  </a:cubicBezTo>
                  <a:cubicBezTo>
                    <a:pt x="177" y="17521"/>
                    <a:pt x="1" y="17701"/>
                    <a:pt x="1" y="17919"/>
                  </a:cubicBezTo>
                  <a:cubicBezTo>
                    <a:pt x="1" y="18137"/>
                    <a:pt x="177" y="18314"/>
                    <a:pt x="396" y="18314"/>
                  </a:cubicBezTo>
                  <a:cubicBezTo>
                    <a:pt x="415" y="18314"/>
                    <a:pt x="434" y="18311"/>
                    <a:pt x="454" y="18308"/>
                  </a:cubicBezTo>
                  <a:lnTo>
                    <a:pt x="6438" y="24249"/>
                  </a:lnTo>
                  <a:lnTo>
                    <a:pt x="6438" y="24966"/>
                  </a:lnTo>
                  <a:lnTo>
                    <a:pt x="7780" y="26300"/>
                  </a:lnTo>
                  <a:lnTo>
                    <a:pt x="9952" y="26300"/>
                  </a:lnTo>
                  <a:lnTo>
                    <a:pt x="18264" y="17924"/>
                  </a:lnTo>
                  <a:lnTo>
                    <a:pt x="20161" y="17924"/>
                  </a:lnTo>
                  <a:lnTo>
                    <a:pt x="24823" y="13226"/>
                  </a:lnTo>
                  <a:lnTo>
                    <a:pt x="24823" y="4773"/>
                  </a:lnTo>
                  <a:lnTo>
                    <a:pt x="20017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0" name="Google Shape;4640;p43"/>
            <p:cNvSpPr/>
            <p:nvPr/>
          </p:nvSpPr>
          <p:spPr>
            <a:xfrm>
              <a:off x="2314900" y="1643925"/>
              <a:ext cx="46275" cy="185800"/>
            </a:xfrm>
            <a:custGeom>
              <a:avLst/>
              <a:gdLst/>
              <a:ahLst/>
              <a:cxnLst/>
              <a:rect l="l" t="t" r="r" b="b"/>
              <a:pathLst>
                <a:path w="1851" h="7432" extrusionOk="0">
                  <a:moveTo>
                    <a:pt x="340" y="6874"/>
                  </a:moveTo>
                  <a:cubicBezTo>
                    <a:pt x="462" y="6874"/>
                    <a:pt x="561" y="6974"/>
                    <a:pt x="561" y="7095"/>
                  </a:cubicBezTo>
                  <a:cubicBezTo>
                    <a:pt x="561" y="7217"/>
                    <a:pt x="462" y="7316"/>
                    <a:pt x="340" y="7316"/>
                  </a:cubicBezTo>
                  <a:cubicBezTo>
                    <a:pt x="219" y="7316"/>
                    <a:pt x="119" y="7217"/>
                    <a:pt x="119" y="7095"/>
                  </a:cubicBezTo>
                  <a:cubicBezTo>
                    <a:pt x="119" y="6974"/>
                    <a:pt x="219" y="6874"/>
                    <a:pt x="340" y="6874"/>
                  </a:cubicBezTo>
                  <a:close/>
                  <a:moveTo>
                    <a:pt x="1731" y="1"/>
                  </a:moveTo>
                  <a:lnTo>
                    <a:pt x="1731" y="5505"/>
                  </a:lnTo>
                  <a:lnTo>
                    <a:pt x="522" y="6811"/>
                  </a:lnTo>
                  <a:cubicBezTo>
                    <a:pt x="470" y="6775"/>
                    <a:pt x="406" y="6756"/>
                    <a:pt x="340" y="6756"/>
                  </a:cubicBezTo>
                  <a:cubicBezTo>
                    <a:pt x="152" y="6756"/>
                    <a:pt x="1" y="6907"/>
                    <a:pt x="1" y="7095"/>
                  </a:cubicBezTo>
                  <a:cubicBezTo>
                    <a:pt x="1" y="7280"/>
                    <a:pt x="152" y="7432"/>
                    <a:pt x="340" y="7432"/>
                  </a:cubicBezTo>
                  <a:cubicBezTo>
                    <a:pt x="525" y="7432"/>
                    <a:pt x="677" y="7280"/>
                    <a:pt x="677" y="7095"/>
                  </a:cubicBezTo>
                  <a:cubicBezTo>
                    <a:pt x="677" y="7018"/>
                    <a:pt x="652" y="6949"/>
                    <a:pt x="608" y="6891"/>
                  </a:cubicBezTo>
                  <a:lnTo>
                    <a:pt x="1850" y="5552"/>
                  </a:lnTo>
                  <a:lnTo>
                    <a:pt x="1850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1" name="Google Shape;4641;p43"/>
            <p:cNvSpPr/>
            <p:nvPr/>
          </p:nvSpPr>
          <p:spPr>
            <a:xfrm>
              <a:off x="1462050" y="1917500"/>
              <a:ext cx="120650" cy="192425"/>
            </a:xfrm>
            <a:custGeom>
              <a:avLst/>
              <a:gdLst/>
              <a:ahLst/>
              <a:cxnLst/>
              <a:rect l="l" t="t" r="r" b="b"/>
              <a:pathLst>
                <a:path w="4826" h="7697" extrusionOk="0">
                  <a:moveTo>
                    <a:pt x="329" y="0"/>
                  </a:moveTo>
                  <a:lnTo>
                    <a:pt x="0" y="340"/>
                  </a:lnTo>
                  <a:lnTo>
                    <a:pt x="4196" y="4395"/>
                  </a:lnTo>
                  <a:lnTo>
                    <a:pt x="4196" y="6984"/>
                  </a:lnTo>
                  <a:cubicBezTo>
                    <a:pt x="4100" y="7059"/>
                    <a:pt x="4036" y="7172"/>
                    <a:pt x="4036" y="7302"/>
                  </a:cubicBezTo>
                  <a:cubicBezTo>
                    <a:pt x="4036" y="7520"/>
                    <a:pt x="4213" y="7696"/>
                    <a:pt x="4431" y="7696"/>
                  </a:cubicBezTo>
                  <a:cubicBezTo>
                    <a:pt x="4649" y="7696"/>
                    <a:pt x="4826" y="7520"/>
                    <a:pt x="4826" y="7302"/>
                  </a:cubicBezTo>
                  <a:cubicBezTo>
                    <a:pt x="4826" y="7172"/>
                    <a:pt x="4762" y="7059"/>
                    <a:pt x="4666" y="6987"/>
                  </a:cubicBezTo>
                  <a:lnTo>
                    <a:pt x="4666" y="4193"/>
                  </a:lnTo>
                  <a:lnTo>
                    <a:pt x="329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2" name="Google Shape;4642;p43"/>
            <p:cNvSpPr/>
            <p:nvPr/>
          </p:nvSpPr>
          <p:spPr>
            <a:xfrm>
              <a:off x="2272600" y="978500"/>
              <a:ext cx="44250" cy="418450"/>
            </a:xfrm>
            <a:custGeom>
              <a:avLst/>
              <a:gdLst/>
              <a:ahLst/>
              <a:cxnLst/>
              <a:rect l="l" t="t" r="r" b="b"/>
              <a:pathLst>
                <a:path w="1770" h="16738" extrusionOk="0">
                  <a:moveTo>
                    <a:pt x="1430" y="16180"/>
                  </a:moveTo>
                  <a:cubicBezTo>
                    <a:pt x="1552" y="16180"/>
                    <a:pt x="1651" y="16280"/>
                    <a:pt x="1651" y="16401"/>
                  </a:cubicBezTo>
                  <a:cubicBezTo>
                    <a:pt x="1651" y="16522"/>
                    <a:pt x="1552" y="16622"/>
                    <a:pt x="1430" y="16622"/>
                  </a:cubicBezTo>
                  <a:cubicBezTo>
                    <a:pt x="1309" y="16622"/>
                    <a:pt x="1210" y="16522"/>
                    <a:pt x="1210" y="16401"/>
                  </a:cubicBezTo>
                  <a:cubicBezTo>
                    <a:pt x="1210" y="16280"/>
                    <a:pt x="1309" y="16180"/>
                    <a:pt x="1430" y="16180"/>
                  </a:cubicBezTo>
                  <a:close/>
                  <a:moveTo>
                    <a:pt x="0" y="1"/>
                  </a:moveTo>
                  <a:lnTo>
                    <a:pt x="0" y="12282"/>
                  </a:lnTo>
                  <a:lnTo>
                    <a:pt x="1372" y="13643"/>
                  </a:lnTo>
                  <a:lnTo>
                    <a:pt x="1372" y="16067"/>
                  </a:lnTo>
                  <a:cubicBezTo>
                    <a:pt x="1212" y="16095"/>
                    <a:pt x="1094" y="16233"/>
                    <a:pt x="1094" y="16401"/>
                  </a:cubicBezTo>
                  <a:cubicBezTo>
                    <a:pt x="1094" y="16586"/>
                    <a:pt x="1245" y="16738"/>
                    <a:pt x="1430" y="16738"/>
                  </a:cubicBezTo>
                  <a:cubicBezTo>
                    <a:pt x="1618" y="16738"/>
                    <a:pt x="1770" y="16586"/>
                    <a:pt x="1770" y="16401"/>
                  </a:cubicBezTo>
                  <a:cubicBezTo>
                    <a:pt x="1770" y="16233"/>
                    <a:pt x="1648" y="16095"/>
                    <a:pt x="1491" y="16067"/>
                  </a:cubicBezTo>
                  <a:lnTo>
                    <a:pt x="1491" y="13596"/>
                  </a:lnTo>
                  <a:lnTo>
                    <a:pt x="119" y="12235"/>
                  </a:lnTo>
                  <a:lnTo>
                    <a:pt x="119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3" name="Google Shape;4643;p43"/>
            <p:cNvSpPr/>
            <p:nvPr/>
          </p:nvSpPr>
          <p:spPr>
            <a:xfrm>
              <a:off x="1932575" y="993200"/>
              <a:ext cx="192700" cy="1062825"/>
            </a:xfrm>
            <a:custGeom>
              <a:avLst/>
              <a:gdLst/>
              <a:ahLst/>
              <a:cxnLst/>
              <a:rect l="l" t="t" r="r" b="b"/>
              <a:pathLst>
                <a:path w="7708" h="42513" extrusionOk="0">
                  <a:moveTo>
                    <a:pt x="7371" y="41952"/>
                  </a:moveTo>
                  <a:cubicBezTo>
                    <a:pt x="7492" y="41952"/>
                    <a:pt x="7589" y="42051"/>
                    <a:pt x="7589" y="42173"/>
                  </a:cubicBezTo>
                  <a:cubicBezTo>
                    <a:pt x="7589" y="42294"/>
                    <a:pt x="7492" y="42394"/>
                    <a:pt x="7371" y="42394"/>
                  </a:cubicBezTo>
                  <a:cubicBezTo>
                    <a:pt x="7250" y="42394"/>
                    <a:pt x="7150" y="42294"/>
                    <a:pt x="7150" y="42173"/>
                  </a:cubicBezTo>
                  <a:cubicBezTo>
                    <a:pt x="7150" y="42051"/>
                    <a:pt x="7250" y="41952"/>
                    <a:pt x="7371" y="41952"/>
                  </a:cubicBezTo>
                  <a:close/>
                  <a:moveTo>
                    <a:pt x="1149" y="1"/>
                  </a:moveTo>
                  <a:lnTo>
                    <a:pt x="1149" y="4070"/>
                  </a:lnTo>
                  <a:lnTo>
                    <a:pt x="0" y="5226"/>
                  </a:lnTo>
                  <a:lnTo>
                    <a:pt x="0" y="25370"/>
                  </a:lnTo>
                  <a:lnTo>
                    <a:pt x="1372" y="26731"/>
                  </a:lnTo>
                  <a:lnTo>
                    <a:pt x="1372" y="29019"/>
                  </a:lnTo>
                  <a:lnTo>
                    <a:pt x="7310" y="34946"/>
                  </a:lnTo>
                  <a:lnTo>
                    <a:pt x="7310" y="41839"/>
                  </a:lnTo>
                  <a:cubicBezTo>
                    <a:pt x="7153" y="41869"/>
                    <a:pt x="7031" y="42007"/>
                    <a:pt x="7031" y="42173"/>
                  </a:cubicBezTo>
                  <a:cubicBezTo>
                    <a:pt x="7031" y="42361"/>
                    <a:pt x="7183" y="42512"/>
                    <a:pt x="7371" y="42512"/>
                  </a:cubicBezTo>
                  <a:cubicBezTo>
                    <a:pt x="7556" y="42512"/>
                    <a:pt x="7708" y="42361"/>
                    <a:pt x="7708" y="42173"/>
                  </a:cubicBezTo>
                  <a:cubicBezTo>
                    <a:pt x="7708" y="42007"/>
                    <a:pt x="7586" y="41869"/>
                    <a:pt x="7429" y="41839"/>
                  </a:cubicBezTo>
                  <a:lnTo>
                    <a:pt x="7429" y="34899"/>
                  </a:lnTo>
                  <a:lnTo>
                    <a:pt x="1491" y="28970"/>
                  </a:lnTo>
                  <a:lnTo>
                    <a:pt x="1491" y="26681"/>
                  </a:lnTo>
                  <a:lnTo>
                    <a:pt x="119" y="25320"/>
                  </a:lnTo>
                  <a:lnTo>
                    <a:pt x="119" y="5273"/>
                  </a:lnTo>
                  <a:lnTo>
                    <a:pt x="1265" y="4120"/>
                  </a:lnTo>
                  <a:lnTo>
                    <a:pt x="1265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4" name="Google Shape;4644;p43"/>
            <p:cNvSpPr/>
            <p:nvPr/>
          </p:nvSpPr>
          <p:spPr>
            <a:xfrm>
              <a:off x="2345275" y="1417575"/>
              <a:ext cx="393450" cy="629950"/>
            </a:xfrm>
            <a:custGeom>
              <a:avLst/>
              <a:gdLst/>
              <a:ahLst/>
              <a:cxnLst/>
              <a:rect l="l" t="t" r="r" b="b"/>
              <a:pathLst>
                <a:path w="15738" h="25198" extrusionOk="0">
                  <a:moveTo>
                    <a:pt x="15655" y="0"/>
                  </a:moveTo>
                  <a:lnTo>
                    <a:pt x="5731" y="9966"/>
                  </a:lnTo>
                  <a:lnTo>
                    <a:pt x="5714" y="9982"/>
                  </a:lnTo>
                  <a:lnTo>
                    <a:pt x="5714" y="16963"/>
                  </a:lnTo>
                  <a:lnTo>
                    <a:pt x="17" y="22689"/>
                  </a:lnTo>
                  <a:lnTo>
                    <a:pt x="0" y="22705"/>
                  </a:lnTo>
                  <a:lnTo>
                    <a:pt x="0" y="25198"/>
                  </a:lnTo>
                  <a:lnTo>
                    <a:pt x="119" y="25198"/>
                  </a:lnTo>
                  <a:lnTo>
                    <a:pt x="119" y="22752"/>
                  </a:lnTo>
                  <a:lnTo>
                    <a:pt x="5814" y="17030"/>
                  </a:lnTo>
                  <a:lnTo>
                    <a:pt x="5830" y="17013"/>
                  </a:lnTo>
                  <a:lnTo>
                    <a:pt x="5830" y="10029"/>
                  </a:lnTo>
                  <a:lnTo>
                    <a:pt x="15738" y="83"/>
                  </a:lnTo>
                  <a:lnTo>
                    <a:pt x="15655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5" name="Google Shape;4645;p43"/>
            <p:cNvSpPr/>
            <p:nvPr/>
          </p:nvSpPr>
          <p:spPr>
            <a:xfrm>
              <a:off x="2296000" y="978025"/>
              <a:ext cx="44175" cy="442475"/>
            </a:xfrm>
            <a:custGeom>
              <a:avLst/>
              <a:gdLst/>
              <a:ahLst/>
              <a:cxnLst/>
              <a:rect l="l" t="t" r="r" b="b"/>
              <a:pathLst>
                <a:path w="1767" h="17699" extrusionOk="0">
                  <a:moveTo>
                    <a:pt x="1430" y="17138"/>
                  </a:moveTo>
                  <a:cubicBezTo>
                    <a:pt x="1552" y="17138"/>
                    <a:pt x="1651" y="17237"/>
                    <a:pt x="1651" y="17359"/>
                  </a:cubicBezTo>
                  <a:cubicBezTo>
                    <a:pt x="1651" y="17480"/>
                    <a:pt x="1552" y="17579"/>
                    <a:pt x="1430" y="17579"/>
                  </a:cubicBezTo>
                  <a:cubicBezTo>
                    <a:pt x="1309" y="17579"/>
                    <a:pt x="1209" y="17480"/>
                    <a:pt x="1209" y="17359"/>
                  </a:cubicBezTo>
                  <a:cubicBezTo>
                    <a:pt x="1209" y="17237"/>
                    <a:pt x="1309" y="17138"/>
                    <a:pt x="1430" y="17138"/>
                  </a:cubicBezTo>
                  <a:close/>
                  <a:moveTo>
                    <a:pt x="0" y="1"/>
                  </a:moveTo>
                  <a:lnTo>
                    <a:pt x="0" y="9753"/>
                  </a:lnTo>
                  <a:lnTo>
                    <a:pt x="1372" y="11117"/>
                  </a:lnTo>
                  <a:lnTo>
                    <a:pt x="1372" y="17027"/>
                  </a:lnTo>
                  <a:lnTo>
                    <a:pt x="1369" y="17027"/>
                  </a:lnTo>
                  <a:cubicBezTo>
                    <a:pt x="1212" y="17055"/>
                    <a:pt x="1091" y="17193"/>
                    <a:pt x="1091" y="17359"/>
                  </a:cubicBezTo>
                  <a:cubicBezTo>
                    <a:pt x="1091" y="17546"/>
                    <a:pt x="1242" y="17698"/>
                    <a:pt x="1430" y="17698"/>
                  </a:cubicBezTo>
                  <a:cubicBezTo>
                    <a:pt x="1615" y="17698"/>
                    <a:pt x="1767" y="17546"/>
                    <a:pt x="1767" y="17359"/>
                  </a:cubicBezTo>
                  <a:cubicBezTo>
                    <a:pt x="1767" y="17193"/>
                    <a:pt x="1645" y="17055"/>
                    <a:pt x="1488" y="17027"/>
                  </a:cubicBezTo>
                  <a:lnTo>
                    <a:pt x="1488" y="11067"/>
                  </a:lnTo>
                  <a:lnTo>
                    <a:pt x="116" y="9704"/>
                  </a:lnTo>
                  <a:lnTo>
                    <a:pt x="116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6" name="Google Shape;4646;p43"/>
            <p:cNvSpPr/>
            <p:nvPr/>
          </p:nvSpPr>
          <p:spPr>
            <a:xfrm>
              <a:off x="1459000" y="1041375"/>
              <a:ext cx="299475" cy="684350"/>
            </a:xfrm>
            <a:custGeom>
              <a:avLst/>
              <a:gdLst/>
              <a:ahLst/>
              <a:cxnLst/>
              <a:rect l="l" t="t" r="r" b="b"/>
              <a:pathLst>
                <a:path w="11979" h="27374" extrusionOk="0">
                  <a:moveTo>
                    <a:pt x="11642" y="26816"/>
                  </a:moveTo>
                  <a:cubicBezTo>
                    <a:pt x="11763" y="26816"/>
                    <a:pt x="11863" y="26916"/>
                    <a:pt x="11863" y="27037"/>
                  </a:cubicBezTo>
                  <a:cubicBezTo>
                    <a:pt x="11863" y="27158"/>
                    <a:pt x="11763" y="27258"/>
                    <a:pt x="11642" y="27258"/>
                  </a:cubicBezTo>
                  <a:cubicBezTo>
                    <a:pt x="11520" y="27258"/>
                    <a:pt x="11421" y="27158"/>
                    <a:pt x="11421" y="27037"/>
                  </a:cubicBezTo>
                  <a:cubicBezTo>
                    <a:pt x="11421" y="26916"/>
                    <a:pt x="11520" y="26816"/>
                    <a:pt x="11642" y="26816"/>
                  </a:cubicBezTo>
                  <a:close/>
                  <a:moveTo>
                    <a:pt x="84" y="1"/>
                  </a:moveTo>
                  <a:lnTo>
                    <a:pt x="1" y="84"/>
                  </a:lnTo>
                  <a:lnTo>
                    <a:pt x="9373" y="9442"/>
                  </a:lnTo>
                  <a:lnTo>
                    <a:pt x="9373" y="24856"/>
                  </a:lnTo>
                  <a:lnTo>
                    <a:pt x="11363" y="26844"/>
                  </a:lnTo>
                  <a:cubicBezTo>
                    <a:pt x="11324" y="26896"/>
                    <a:pt x="11302" y="26965"/>
                    <a:pt x="11302" y="27037"/>
                  </a:cubicBezTo>
                  <a:cubicBezTo>
                    <a:pt x="11302" y="27222"/>
                    <a:pt x="11454" y="27374"/>
                    <a:pt x="11642" y="27374"/>
                  </a:cubicBezTo>
                  <a:cubicBezTo>
                    <a:pt x="11827" y="27374"/>
                    <a:pt x="11979" y="27222"/>
                    <a:pt x="11979" y="27037"/>
                  </a:cubicBezTo>
                  <a:cubicBezTo>
                    <a:pt x="11979" y="26849"/>
                    <a:pt x="11827" y="26697"/>
                    <a:pt x="11642" y="26697"/>
                  </a:cubicBezTo>
                  <a:cubicBezTo>
                    <a:pt x="11567" y="26697"/>
                    <a:pt x="11501" y="26720"/>
                    <a:pt x="11446" y="26758"/>
                  </a:cubicBezTo>
                  <a:lnTo>
                    <a:pt x="9492" y="24807"/>
                  </a:lnTo>
                  <a:lnTo>
                    <a:pt x="9492" y="9392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7" name="Google Shape;4647;p43"/>
            <p:cNvSpPr/>
            <p:nvPr/>
          </p:nvSpPr>
          <p:spPr>
            <a:xfrm>
              <a:off x="1479300" y="966925"/>
              <a:ext cx="291325" cy="642025"/>
            </a:xfrm>
            <a:custGeom>
              <a:avLst/>
              <a:gdLst/>
              <a:ahLst/>
              <a:cxnLst/>
              <a:rect l="l" t="t" r="r" b="b"/>
              <a:pathLst>
                <a:path w="11653" h="25681" extrusionOk="0">
                  <a:moveTo>
                    <a:pt x="326" y="0"/>
                  </a:moveTo>
                  <a:lnTo>
                    <a:pt x="1" y="337"/>
                  </a:lnTo>
                  <a:lnTo>
                    <a:pt x="11020" y="10992"/>
                  </a:lnTo>
                  <a:lnTo>
                    <a:pt x="11020" y="24972"/>
                  </a:lnTo>
                  <a:cubicBezTo>
                    <a:pt x="10924" y="25043"/>
                    <a:pt x="10860" y="25157"/>
                    <a:pt x="10860" y="25286"/>
                  </a:cubicBezTo>
                  <a:cubicBezTo>
                    <a:pt x="10860" y="25504"/>
                    <a:pt x="11037" y="25681"/>
                    <a:pt x="11258" y="25681"/>
                  </a:cubicBezTo>
                  <a:cubicBezTo>
                    <a:pt x="11476" y="25681"/>
                    <a:pt x="11653" y="25504"/>
                    <a:pt x="11653" y="25286"/>
                  </a:cubicBezTo>
                  <a:cubicBezTo>
                    <a:pt x="11653" y="25157"/>
                    <a:pt x="11589" y="25043"/>
                    <a:pt x="11492" y="24972"/>
                  </a:cubicBezTo>
                  <a:lnTo>
                    <a:pt x="11492" y="10794"/>
                  </a:lnTo>
                  <a:lnTo>
                    <a:pt x="326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8" name="Google Shape;4648;p43"/>
            <p:cNvSpPr/>
            <p:nvPr/>
          </p:nvSpPr>
          <p:spPr>
            <a:xfrm>
              <a:off x="1788750" y="1787275"/>
              <a:ext cx="19775" cy="19825"/>
            </a:xfrm>
            <a:custGeom>
              <a:avLst/>
              <a:gdLst/>
              <a:ahLst/>
              <a:cxnLst/>
              <a:rect l="l" t="t" r="r" b="b"/>
              <a:pathLst>
                <a:path w="791" h="793" extrusionOk="0">
                  <a:moveTo>
                    <a:pt x="395" y="0"/>
                  </a:moveTo>
                  <a:cubicBezTo>
                    <a:pt x="177" y="0"/>
                    <a:pt x="1" y="177"/>
                    <a:pt x="1" y="395"/>
                  </a:cubicBezTo>
                  <a:cubicBezTo>
                    <a:pt x="1" y="616"/>
                    <a:pt x="177" y="792"/>
                    <a:pt x="395" y="792"/>
                  </a:cubicBezTo>
                  <a:cubicBezTo>
                    <a:pt x="613" y="792"/>
                    <a:pt x="790" y="616"/>
                    <a:pt x="790" y="395"/>
                  </a:cubicBezTo>
                  <a:cubicBezTo>
                    <a:pt x="790" y="177"/>
                    <a:pt x="613" y="0"/>
                    <a:pt x="395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9" name="Google Shape;4649;p43"/>
            <p:cNvSpPr/>
            <p:nvPr/>
          </p:nvSpPr>
          <p:spPr>
            <a:xfrm>
              <a:off x="1400775" y="1164075"/>
              <a:ext cx="165650" cy="266975"/>
            </a:xfrm>
            <a:custGeom>
              <a:avLst/>
              <a:gdLst/>
              <a:ahLst/>
              <a:cxnLst/>
              <a:rect l="l" t="t" r="r" b="b"/>
              <a:pathLst>
                <a:path w="6626" h="10679" extrusionOk="0">
                  <a:moveTo>
                    <a:pt x="83" y="1"/>
                  </a:moveTo>
                  <a:lnTo>
                    <a:pt x="0" y="84"/>
                  </a:lnTo>
                  <a:lnTo>
                    <a:pt x="6509" y="6582"/>
                  </a:lnTo>
                  <a:lnTo>
                    <a:pt x="6509" y="10678"/>
                  </a:lnTo>
                  <a:lnTo>
                    <a:pt x="6625" y="10678"/>
                  </a:lnTo>
                  <a:lnTo>
                    <a:pt x="6625" y="6532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0" name="Google Shape;4650;p43"/>
            <p:cNvSpPr/>
            <p:nvPr/>
          </p:nvSpPr>
          <p:spPr>
            <a:xfrm>
              <a:off x="1424150" y="1156700"/>
              <a:ext cx="165675" cy="297675"/>
            </a:xfrm>
            <a:custGeom>
              <a:avLst/>
              <a:gdLst/>
              <a:ahLst/>
              <a:cxnLst/>
              <a:rect l="l" t="t" r="r" b="b"/>
              <a:pathLst>
                <a:path w="6627" h="11907" extrusionOk="0">
                  <a:moveTo>
                    <a:pt x="84" y="0"/>
                  </a:moveTo>
                  <a:lnTo>
                    <a:pt x="1" y="83"/>
                  </a:lnTo>
                  <a:lnTo>
                    <a:pt x="6507" y="6581"/>
                  </a:lnTo>
                  <a:lnTo>
                    <a:pt x="6507" y="11906"/>
                  </a:lnTo>
                  <a:lnTo>
                    <a:pt x="6626" y="11906"/>
                  </a:lnTo>
                  <a:lnTo>
                    <a:pt x="6626" y="6532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1" name="Google Shape;4651;p43"/>
            <p:cNvSpPr/>
            <p:nvPr/>
          </p:nvSpPr>
          <p:spPr>
            <a:xfrm>
              <a:off x="1813050" y="1812225"/>
              <a:ext cx="17400" cy="16925"/>
            </a:xfrm>
            <a:custGeom>
              <a:avLst/>
              <a:gdLst/>
              <a:ahLst/>
              <a:cxnLst/>
              <a:rect l="l" t="t" r="r" b="b"/>
              <a:pathLst>
                <a:path w="696" h="677" extrusionOk="0">
                  <a:moveTo>
                    <a:pt x="355" y="117"/>
                  </a:moveTo>
                  <a:cubicBezTo>
                    <a:pt x="414" y="117"/>
                    <a:pt x="471" y="138"/>
                    <a:pt x="514" y="181"/>
                  </a:cubicBezTo>
                  <a:cubicBezTo>
                    <a:pt x="569" y="236"/>
                    <a:pt x="591" y="316"/>
                    <a:pt x="572" y="393"/>
                  </a:cubicBezTo>
                  <a:cubicBezTo>
                    <a:pt x="552" y="471"/>
                    <a:pt x="489" y="534"/>
                    <a:pt x="414" y="551"/>
                  </a:cubicBezTo>
                  <a:cubicBezTo>
                    <a:pt x="395" y="555"/>
                    <a:pt x="376" y="558"/>
                    <a:pt x="358" y="558"/>
                  </a:cubicBezTo>
                  <a:cubicBezTo>
                    <a:pt x="299" y="558"/>
                    <a:pt x="244" y="535"/>
                    <a:pt x="202" y="493"/>
                  </a:cubicBezTo>
                  <a:cubicBezTo>
                    <a:pt x="160" y="451"/>
                    <a:pt x="136" y="396"/>
                    <a:pt x="136" y="338"/>
                  </a:cubicBezTo>
                  <a:cubicBezTo>
                    <a:pt x="136" y="319"/>
                    <a:pt x="138" y="300"/>
                    <a:pt x="144" y="283"/>
                  </a:cubicBezTo>
                  <a:cubicBezTo>
                    <a:pt x="160" y="206"/>
                    <a:pt x="227" y="142"/>
                    <a:pt x="301" y="123"/>
                  </a:cubicBezTo>
                  <a:cubicBezTo>
                    <a:pt x="319" y="119"/>
                    <a:pt x="337" y="117"/>
                    <a:pt x="355" y="117"/>
                  </a:cubicBezTo>
                  <a:close/>
                  <a:moveTo>
                    <a:pt x="356" y="0"/>
                  </a:moveTo>
                  <a:cubicBezTo>
                    <a:pt x="329" y="0"/>
                    <a:pt x="301" y="3"/>
                    <a:pt x="274" y="10"/>
                  </a:cubicBezTo>
                  <a:cubicBezTo>
                    <a:pt x="155" y="37"/>
                    <a:pt x="58" y="134"/>
                    <a:pt x="28" y="255"/>
                  </a:cubicBezTo>
                  <a:cubicBezTo>
                    <a:pt x="0" y="371"/>
                    <a:pt x="33" y="493"/>
                    <a:pt x="119" y="578"/>
                  </a:cubicBezTo>
                  <a:cubicBezTo>
                    <a:pt x="183" y="642"/>
                    <a:pt x="269" y="676"/>
                    <a:pt x="358" y="676"/>
                  </a:cubicBezTo>
                  <a:cubicBezTo>
                    <a:pt x="385" y="676"/>
                    <a:pt x="412" y="673"/>
                    <a:pt x="439" y="667"/>
                  </a:cubicBezTo>
                  <a:cubicBezTo>
                    <a:pt x="561" y="636"/>
                    <a:pt x="657" y="540"/>
                    <a:pt x="685" y="421"/>
                  </a:cubicBezTo>
                  <a:cubicBezTo>
                    <a:pt x="690" y="393"/>
                    <a:pt x="696" y="366"/>
                    <a:pt x="696" y="338"/>
                  </a:cubicBezTo>
                  <a:cubicBezTo>
                    <a:pt x="696" y="250"/>
                    <a:pt x="660" y="164"/>
                    <a:pt x="597" y="98"/>
                  </a:cubicBezTo>
                  <a:cubicBezTo>
                    <a:pt x="531" y="34"/>
                    <a:pt x="446" y="0"/>
                    <a:pt x="356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2" name="Google Shape;4652;p43"/>
            <p:cNvSpPr/>
            <p:nvPr/>
          </p:nvSpPr>
          <p:spPr>
            <a:xfrm>
              <a:off x="1889100" y="1038400"/>
              <a:ext cx="16925" cy="16950"/>
            </a:xfrm>
            <a:custGeom>
              <a:avLst/>
              <a:gdLst/>
              <a:ahLst/>
              <a:cxnLst/>
              <a:rect l="l" t="t" r="r" b="b"/>
              <a:pathLst>
                <a:path w="677" h="678" extrusionOk="0">
                  <a:moveTo>
                    <a:pt x="340" y="117"/>
                  </a:moveTo>
                  <a:cubicBezTo>
                    <a:pt x="461" y="117"/>
                    <a:pt x="561" y="216"/>
                    <a:pt x="561" y="338"/>
                  </a:cubicBezTo>
                  <a:cubicBezTo>
                    <a:pt x="561" y="459"/>
                    <a:pt x="461" y="559"/>
                    <a:pt x="340" y="559"/>
                  </a:cubicBezTo>
                  <a:cubicBezTo>
                    <a:pt x="218" y="559"/>
                    <a:pt x="119" y="459"/>
                    <a:pt x="119" y="338"/>
                  </a:cubicBezTo>
                  <a:cubicBezTo>
                    <a:pt x="119" y="216"/>
                    <a:pt x="218" y="117"/>
                    <a:pt x="340" y="117"/>
                  </a:cubicBezTo>
                  <a:close/>
                  <a:moveTo>
                    <a:pt x="340" y="1"/>
                  </a:moveTo>
                  <a:cubicBezTo>
                    <a:pt x="152" y="1"/>
                    <a:pt x="0" y="153"/>
                    <a:pt x="0" y="338"/>
                  </a:cubicBezTo>
                  <a:cubicBezTo>
                    <a:pt x="0" y="525"/>
                    <a:pt x="152" y="677"/>
                    <a:pt x="340" y="677"/>
                  </a:cubicBezTo>
                  <a:cubicBezTo>
                    <a:pt x="525" y="677"/>
                    <a:pt x="677" y="525"/>
                    <a:pt x="677" y="338"/>
                  </a:cubicBezTo>
                  <a:cubicBezTo>
                    <a:pt x="677" y="153"/>
                    <a:pt x="525" y="1"/>
                    <a:pt x="340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3" name="Google Shape;4653;p43"/>
            <p:cNvSpPr/>
            <p:nvPr/>
          </p:nvSpPr>
          <p:spPr>
            <a:xfrm>
              <a:off x="1836850" y="1835650"/>
              <a:ext cx="16925" cy="16925"/>
            </a:xfrm>
            <a:custGeom>
              <a:avLst/>
              <a:gdLst/>
              <a:ahLst/>
              <a:cxnLst/>
              <a:rect l="l" t="t" r="r" b="b"/>
              <a:pathLst>
                <a:path w="677" h="677" extrusionOk="0">
                  <a:moveTo>
                    <a:pt x="340" y="119"/>
                  </a:moveTo>
                  <a:cubicBezTo>
                    <a:pt x="462" y="119"/>
                    <a:pt x="561" y="218"/>
                    <a:pt x="561" y="340"/>
                  </a:cubicBezTo>
                  <a:cubicBezTo>
                    <a:pt x="561" y="461"/>
                    <a:pt x="462" y="561"/>
                    <a:pt x="340" y="561"/>
                  </a:cubicBezTo>
                  <a:cubicBezTo>
                    <a:pt x="219" y="561"/>
                    <a:pt x="119" y="461"/>
                    <a:pt x="119" y="340"/>
                  </a:cubicBezTo>
                  <a:cubicBezTo>
                    <a:pt x="119" y="218"/>
                    <a:pt x="219" y="119"/>
                    <a:pt x="340" y="119"/>
                  </a:cubicBezTo>
                  <a:close/>
                  <a:moveTo>
                    <a:pt x="340" y="0"/>
                  </a:moveTo>
                  <a:cubicBezTo>
                    <a:pt x="152" y="0"/>
                    <a:pt x="1" y="152"/>
                    <a:pt x="1" y="340"/>
                  </a:cubicBezTo>
                  <a:cubicBezTo>
                    <a:pt x="1" y="525"/>
                    <a:pt x="152" y="677"/>
                    <a:pt x="340" y="677"/>
                  </a:cubicBezTo>
                  <a:cubicBezTo>
                    <a:pt x="525" y="677"/>
                    <a:pt x="677" y="525"/>
                    <a:pt x="677" y="340"/>
                  </a:cubicBezTo>
                  <a:cubicBezTo>
                    <a:pt x="677" y="152"/>
                    <a:pt x="525" y="0"/>
                    <a:pt x="340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4" name="Google Shape;4654;p43"/>
            <p:cNvSpPr/>
            <p:nvPr/>
          </p:nvSpPr>
          <p:spPr>
            <a:xfrm>
              <a:off x="1889100" y="1068850"/>
              <a:ext cx="16925" cy="17000"/>
            </a:xfrm>
            <a:custGeom>
              <a:avLst/>
              <a:gdLst/>
              <a:ahLst/>
              <a:cxnLst/>
              <a:rect l="l" t="t" r="r" b="b"/>
              <a:pathLst>
                <a:path w="677" h="680" extrusionOk="0">
                  <a:moveTo>
                    <a:pt x="340" y="119"/>
                  </a:moveTo>
                  <a:cubicBezTo>
                    <a:pt x="461" y="119"/>
                    <a:pt x="561" y="218"/>
                    <a:pt x="561" y="340"/>
                  </a:cubicBezTo>
                  <a:cubicBezTo>
                    <a:pt x="561" y="461"/>
                    <a:pt x="461" y="561"/>
                    <a:pt x="340" y="561"/>
                  </a:cubicBezTo>
                  <a:cubicBezTo>
                    <a:pt x="218" y="561"/>
                    <a:pt x="119" y="461"/>
                    <a:pt x="119" y="340"/>
                  </a:cubicBezTo>
                  <a:cubicBezTo>
                    <a:pt x="119" y="218"/>
                    <a:pt x="218" y="119"/>
                    <a:pt x="340" y="119"/>
                  </a:cubicBezTo>
                  <a:close/>
                  <a:moveTo>
                    <a:pt x="340" y="0"/>
                  </a:moveTo>
                  <a:cubicBezTo>
                    <a:pt x="152" y="0"/>
                    <a:pt x="0" y="152"/>
                    <a:pt x="0" y="340"/>
                  </a:cubicBezTo>
                  <a:cubicBezTo>
                    <a:pt x="0" y="528"/>
                    <a:pt x="152" y="679"/>
                    <a:pt x="340" y="679"/>
                  </a:cubicBezTo>
                  <a:cubicBezTo>
                    <a:pt x="525" y="679"/>
                    <a:pt x="677" y="528"/>
                    <a:pt x="677" y="340"/>
                  </a:cubicBezTo>
                  <a:cubicBezTo>
                    <a:pt x="677" y="152"/>
                    <a:pt x="525" y="0"/>
                    <a:pt x="340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5" name="Google Shape;4655;p43"/>
            <p:cNvSpPr/>
            <p:nvPr/>
          </p:nvSpPr>
          <p:spPr>
            <a:xfrm>
              <a:off x="1611125" y="977275"/>
              <a:ext cx="373450" cy="868550"/>
            </a:xfrm>
            <a:custGeom>
              <a:avLst/>
              <a:gdLst/>
              <a:ahLst/>
              <a:cxnLst/>
              <a:rect l="l" t="t" r="r" b="b"/>
              <a:pathLst>
                <a:path w="14938" h="34742" extrusionOk="0">
                  <a:moveTo>
                    <a:pt x="14598" y="34181"/>
                  </a:moveTo>
                  <a:cubicBezTo>
                    <a:pt x="14719" y="34181"/>
                    <a:pt x="14818" y="34280"/>
                    <a:pt x="14818" y="34401"/>
                  </a:cubicBezTo>
                  <a:cubicBezTo>
                    <a:pt x="14818" y="34523"/>
                    <a:pt x="14719" y="34622"/>
                    <a:pt x="14598" y="34622"/>
                  </a:cubicBezTo>
                  <a:cubicBezTo>
                    <a:pt x="14476" y="34622"/>
                    <a:pt x="14377" y="34523"/>
                    <a:pt x="14377" y="34401"/>
                  </a:cubicBezTo>
                  <a:cubicBezTo>
                    <a:pt x="14377" y="34280"/>
                    <a:pt x="14476" y="34181"/>
                    <a:pt x="14598" y="34181"/>
                  </a:cubicBezTo>
                  <a:close/>
                  <a:moveTo>
                    <a:pt x="83" y="0"/>
                  </a:moveTo>
                  <a:lnTo>
                    <a:pt x="0" y="83"/>
                  </a:lnTo>
                  <a:lnTo>
                    <a:pt x="9355" y="9422"/>
                  </a:lnTo>
                  <a:lnTo>
                    <a:pt x="9355" y="29250"/>
                  </a:lnTo>
                  <a:lnTo>
                    <a:pt x="14322" y="34208"/>
                  </a:lnTo>
                  <a:cubicBezTo>
                    <a:pt x="14283" y="34263"/>
                    <a:pt x="14258" y="34330"/>
                    <a:pt x="14258" y="34401"/>
                  </a:cubicBezTo>
                  <a:cubicBezTo>
                    <a:pt x="14258" y="34589"/>
                    <a:pt x="14410" y="34741"/>
                    <a:pt x="14598" y="34741"/>
                  </a:cubicBezTo>
                  <a:cubicBezTo>
                    <a:pt x="14785" y="34741"/>
                    <a:pt x="14937" y="34589"/>
                    <a:pt x="14937" y="34401"/>
                  </a:cubicBezTo>
                  <a:cubicBezTo>
                    <a:pt x="14937" y="34214"/>
                    <a:pt x="14785" y="34062"/>
                    <a:pt x="14598" y="34062"/>
                  </a:cubicBezTo>
                  <a:cubicBezTo>
                    <a:pt x="14526" y="34062"/>
                    <a:pt x="14460" y="34087"/>
                    <a:pt x="14404" y="34125"/>
                  </a:cubicBezTo>
                  <a:lnTo>
                    <a:pt x="9471" y="29201"/>
                  </a:lnTo>
                  <a:lnTo>
                    <a:pt x="9471" y="9375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6" name="Google Shape;4656;p43"/>
            <p:cNvSpPr/>
            <p:nvPr/>
          </p:nvSpPr>
          <p:spPr>
            <a:xfrm>
              <a:off x="1695175" y="963875"/>
              <a:ext cx="377650" cy="901950"/>
            </a:xfrm>
            <a:custGeom>
              <a:avLst/>
              <a:gdLst/>
              <a:ahLst/>
              <a:cxnLst/>
              <a:rect l="l" t="t" r="r" b="b"/>
              <a:pathLst>
                <a:path w="15106" h="36078" extrusionOk="0">
                  <a:moveTo>
                    <a:pt x="332" y="1"/>
                  </a:moveTo>
                  <a:lnTo>
                    <a:pt x="0" y="335"/>
                  </a:lnTo>
                  <a:lnTo>
                    <a:pt x="3178" y="3490"/>
                  </a:lnTo>
                  <a:lnTo>
                    <a:pt x="7859" y="8136"/>
                  </a:lnTo>
                  <a:lnTo>
                    <a:pt x="7859" y="29215"/>
                  </a:lnTo>
                  <a:lnTo>
                    <a:pt x="14322" y="35628"/>
                  </a:lnTo>
                  <a:cubicBezTo>
                    <a:pt x="14319" y="35647"/>
                    <a:pt x="14316" y="35663"/>
                    <a:pt x="14316" y="35683"/>
                  </a:cubicBezTo>
                  <a:cubicBezTo>
                    <a:pt x="14316" y="35901"/>
                    <a:pt x="14493" y="36078"/>
                    <a:pt x="14711" y="36078"/>
                  </a:cubicBezTo>
                  <a:cubicBezTo>
                    <a:pt x="14929" y="36078"/>
                    <a:pt x="15106" y="35901"/>
                    <a:pt x="15106" y="35683"/>
                  </a:cubicBezTo>
                  <a:cubicBezTo>
                    <a:pt x="15106" y="35465"/>
                    <a:pt x="14929" y="35288"/>
                    <a:pt x="14711" y="35288"/>
                  </a:cubicBezTo>
                  <a:cubicBezTo>
                    <a:pt x="14692" y="35288"/>
                    <a:pt x="14672" y="35291"/>
                    <a:pt x="14653" y="35294"/>
                  </a:cubicBezTo>
                  <a:lnTo>
                    <a:pt x="8332" y="29019"/>
                  </a:lnTo>
                  <a:lnTo>
                    <a:pt x="8332" y="7940"/>
                  </a:lnTo>
                  <a:lnTo>
                    <a:pt x="8263" y="7871"/>
                  </a:lnTo>
                  <a:lnTo>
                    <a:pt x="3294" y="2938"/>
                  </a:lnTo>
                  <a:lnTo>
                    <a:pt x="332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7" name="Google Shape;4657;p43"/>
            <p:cNvSpPr/>
            <p:nvPr/>
          </p:nvSpPr>
          <p:spPr>
            <a:xfrm>
              <a:off x="1563900" y="991550"/>
              <a:ext cx="348000" cy="843075"/>
            </a:xfrm>
            <a:custGeom>
              <a:avLst/>
              <a:gdLst/>
              <a:ahLst/>
              <a:cxnLst/>
              <a:rect l="l" t="t" r="r" b="b"/>
              <a:pathLst>
                <a:path w="13920" h="33723" extrusionOk="0">
                  <a:moveTo>
                    <a:pt x="84" y="1"/>
                  </a:moveTo>
                  <a:lnTo>
                    <a:pt x="1" y="83"/>
                  </a:lnTo>
                  <a:lnTo>
                    <a:pt x="9376" y="9442"/>
                  </a:lnTo>
                  <a:lnTo>
                    <a:pt x="9376" y="29270"/>
                  </a:lnTo>
                  <a:lnTo>
                    <a:pt x="13837" y="33723"/>
                  </a:lnTo>
                  <a:lnTo>
                    <a:pt x="13919" y="33640"/>
                  </a:lnTo>
                  <a:lnTo>
                    <a:pt x="9491" y="29220"/>
                  </a:lnTo>
                  <a:lnTo>
                    <a:pt x="9491" y="9392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8" name="Google Shape;4658;p43"/>
            <p:cNvSpPr/>
            <p:nvPr/>
          </p:nvSpPr>
          <p:spPr>
            <a:xfrm>
              <a:off x="1587225" y="984175"/>
              <a:ext cx="367050" cy="861650"/>
            </a:xfrm>
            <a:custGeom>
              <a:avLst/>
              <a:gdLst/>
              <a:ahLst/>
              <a:cxnLst/>
              <a:rect l="l" t="t" r="r" b="b"/>
              <a:pathLst>
                <a:path w="14682" h="34466" extrusionOk="0">
                  <a:moveTo>
                    <a:pt x="14344" y="33905"/>
                  </a:moveTo>
                  <a:cubicBezTo>
                    <a:pt x="14466" y="33905"/>
                    <a:pt x="14565" y="34004"/>
                    <a:pt x="14565" y="34125"/>
                  </a:cubicBezTo>
                  <a:cubicBezTo>
                    <a:pt x="14565" y="34247"/>
                    <a:pt x="14466" y="34346"/>
                    <a:pt x="14344" y="34346"/>
                  </a:cubicBezTo>
                  <a:cubicBezTo>
                    <a:pt x="14223" y="34346"/>
                    <a:pt x="14124" y="34247"/>
                    <a:pt x="14124" y="34125"/>
                  </a:cubicBezTo>
                  <a:cubicBezTo>
                    <a:pt x="14124" y="34004"/>
                    <a:pt x="14223" y="33905"/>
                    <a:pt x="14344" y="33905"/>
                  </a:cubicBezTo>
                  <a:close/>
                  <a:moveTo>
                    <a:pt x="87" y="0"/>
                  </a:moveTo>
                  <a:lnTo>
                    <a:pt x="1" y="83"/>
                  </a:lnTo>
                  <a:lnTo>
                    <a:pt x="9376" y="9441"/>
                  </a:lnTo>
                  <a:lnTo>
                    <a:pt x="9376" y="29256"/>
                  </a:lnTo>
                  <a:lnTo>
                    <a:pt x="14066" y="33932"/>
                  </a:lnTo>
                  <a:cubicBezTo>
                    <a:pt x="14027" y="33987"/>
                    <a:pt x="14005" y="34054"/>
                    <a:pt x="14005" y="34125"/>
                  </a:cubicBezTo>
                  <a:cubicBezTo>
                    <a:pt x="14005" y="34313"/>
                    <a:pt x="14157" y="34465"/>
                    <a:pt x="14344" y="34465"/>
                  </a:cubicBezTo>
                  <a:cubicBezTo>
                    <a:pt x="14529" y="34465"/>
                    <a:pt x="14681" y="34313"/>
                    <a:pt x="14681" y="34125"/>
                  </a:cubicBezTo>
                  <a:cubicBezTo>
                    <a:pt x="14681" y="33941"/>
                    <a:pt x="14529" y="33789"/>
                    <a:pt x="14344" y="33789"/>
                  </a:cubicBezTo>
                  <a:cubicBezTo>
                    <a:pt x="14273" y="33789"/>
                    <a:pt x="14204" y="33811"/>
                    <a:pt x="14148" y="33849"/>
                  </a:cubicBezTo>
                  <a:lnTo>
                    <a:pt x="9494" y="29206"/>
                  </a:lnTo>
                  <a:lnTo>
                    <a:pt x="9494" y="9391"/>
                  </a:lnTo>
                  <a:lnTo>
                    <a:pt x="87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60" name="Google Shape;4660;p44"/>
          <p:cNvGrpSpPr/>
          <p:nvPr/>
        </p:nvGrpSpPr>
        <p:grpSpPr>
          <a:xfrm rot="1799983" flipH="1">
            <a:off x="7282461" y="-783041"/>
            <a:ext cx="2835804" cy="2780472"/>
            <a:chOff x="1400775" y="920275"/>
            <a:chExt cx="1637475" cy="1605525"/>
          </a:xfrm>
        </p:grpSpPr>
        <p:sp>
          <p:nvSpPr>
            <p:cNvPr id="4661" name="Google Shape;4661;p44"/>
            <p:cNvSpPr/>
            <p:nvPr/>
          </p:nvSpPr>
          <p:spPr>
            <a:xfrm>
              <a:off x="2472400" y="990525"/>
              <a:ext cx="16925" cy="247025"/>
            </a:xfrm>
            <a:custGeom>
              <a:avLst/>
              <a:gdLst/>
              <a:ahLst/>
              <a:cxnLst/>
              <a:rect l="l" t="t" r="r" b="b"/>
              <a:pathLst>
                <a:path w="677" h="9881" extrusionOk="0">
                  <a:moveTo>
                    <a:pt x="337" y="9320"/>
                  </a:moveTo>
                  <a:cubicBezTo>
                    <a:pt x="458" y="9320"/>
                    <a:pt x="558" y="9419"/>
                    <a:pt x="558" y="9540"/>
                  </a:cubicBezTo>
                  <a:cubicBezTo>
                    <a:pt x="558" y="9662"/>
                    <a:pt x="458" y="9761"/>
                    <a:pt x="337" y="9761"/>
                  </a:cubicBezTo>
                  <a:cubicBezTo>
                    <a:pt x="215" y="9761"/>
                    <a:pt x="116" y="9662"/>
                    <a:pt x="116" y="9540"/>
                  </a:cubicBezTo>
                  <a:cubicBezTo>
                    <a:pt x="116" y="9419"/>
                    <a:pt x="215" y="9320"/>
                    <a:pt x="337" y="9320"/>
                  </a:cubicBezTo>
                  <a:close/>
                  <a:moveTo>
                    <a:pt x="279" y="0"/>
                  </a:moveTo>
                  <a:lnTo>
                    <a:pt x="279" y="9206"/>
                  </a:lnTo>
                  <a:cubicBezTo>
                    <a:pt x="122" y="9237"/>
                    <a:pt x="0" y="9375"/>
                    <a:pt x="0" y="9540"/>
                  </a:cubicBezTo>
                  <a:cubicBezTo>
                    <a:pt x="0" y="9728"/>
                    <a:pt x="152" y="9880"/>
                    <a:pt x="337" y="9880"/>
                  </a:cubicBezTo>
                  <a:cubicBezTo>
                    <a:pt x="525" y="9880"/>
                    <a:pt x="676" y="9728"/>
                    <a:pt x="676" y="9540"/>
                  </a:cubicBezTo>
                  <a:cubicBezTo>
                    <a:pt x="676" y="9375"/>
                    <a:pt x="555" y="9237"/>
                    <a:pt x="398" y="9206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2" name="Google Shape;4662;p44"/>
            <p:cNvSpPr/>
            <p:nvPr/>
          </p:nvSpPr>
          <p:spPr>
            <a:xfrm>
              <a:off x="2905300" y="1457050"/>
              <a:ext cx="73250" cy="126800"/>
            </a:xfrm>
            <a:custGeom>
              <a:avLst/>
              <a:gdLst/>
              <a:ahLst/>
              <a:cxnLst/>
              <a:rect l="l" t="t" r="r" b="b"/>
              <a:pathLst>
                <a:path w="2930" h="5072" extrusionOk="0">
                  <a:moveTo>
                    <a:pt x="337" y="4511"/>
                  </a:moveTo>
                  <a:cubicBezTo>
                    <a:pt x="459" y="4511"/>
                    <a:pt x="558" y="4610"/>
                    <a:pt x="558" y="4732"/>
                  </a:cubicBezTo>
                  <a:cubicBezTo>
                    <a:pt x="558" y="4853"/>
                    <a:pt x="459" y="4952"/>
                    <a:pt x="337" y="4952"/>
                  </a:cubicBezTo>
                  <a:cubicBezTo>
                    <a:pt x="216" y="4952"/>
                    <a:pt x="117" y="4853"/>
                    <a:pt x="117" y="4732"/>
                  </a:cubicBezTo>
                  <a:cubicBezTo>
                    <a:pt x="117" y="4610"/>
                    <a:pt x="216" y="4511"/>
                    <a:pt x="337" y="4511"/>
                  </a:cubicBezTo>
                  <a:close/>
                  <a:moveTo>
                    <a:pt x="509" y="0"/>
                  </a:moveTo>
                  <a:lnTo>
                    <a:pt x="279" y="232"/>
                  </a:lnTo>
                  <a:lnTo>
                    <a:pt x="279" y="4400"/>
                  </a:lnTo>
                  <a:cubicBezTo>
                    <a:pt x="119" y="4428"/>
                    <a:pt x="1" y="4566"/>
                    <a:pt x="1" y="4732"/>
                  </a:cubicBezTo>
                  <a:cubicBezTo>
                    <a:pt x="1" y="4919"/>
                    <a:pt x="152" y="5071"/>
                    <a:pt x="337" y="5071"/>
                  </a:cubicBezTo>
                  <a:cubicBezTo>
                    <a:pt x="525" y="5071"/>
                    <a:pt x="677" y="4919"/>
                    <a:pt x="677" y="4732"/>
                  </a:cubicBezTo>
                  <a:cubicBezTo>
                    <a:pt x="677" y="4566"/>
                    <a:pt x="556" y="4428"/>
                    <a:pt x="398" y="4400"/>
                  </a:cubicBezTo>
                  <a:lnTo>
                    <a:pt x="398" y="279"/>
                  </a:lnTo>
                  <a:lnTo>
                    <a:pt x="558" y="119"/>
                  </a:lnTo>
                  <a:lnTo>
                    <a:pt x="2930" y="119"/>
                  </a:lnTo>
                  <a:lnTo>
                    <a:pt x="2930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3" name="Google Shape;4663;p44"/>
            <p:cNvSpPr/>
            <p:nvPr/>
          </p:nvSpPr>
          <p:spPr>
            <a:xfrm>
              <a:off x="2400400" y="1336750"/>
              <a:ext cx="16950" cy="16925"/>
            </a:xfrm>
            <a:custGeom>
              <a:avLst/>
              <a:gdLst/>
              <a:ahLst/>
              <a:cxnLst/>
              <a:rect l="l" t="t" r="r" b="b"/>
              <a:pathLst>
                <a:path w="678" h="677" extrusionOk="0">
                  <a:moveTo>
                    <a:pt x="340" y="119"/>
                  </a:moveTo>
                  <a:cubicBezTo>
                    <a:pt x="462" y="119"/>
                    <a:pt x="561" y="219"/>
                    <a:pt x="561" y="340"/>
                  </a:cubicBezTo>
                  <a:cubicBezTo>
                    <a:pt x="561" y="462"/>
                    <a:pt x="462" y="561"/>
                    <a:pt x="340" y="561"/>
                  </a:cubicBezTo>
                  <a:cubicBezTo>
                    <a:pt x="219" y="561"/>
                    <a:pt x="120" y="462"/>
                    <a:pt x="120" y="340"/>
                  </a:cubicBezTo>
                  <a:cubicBezTo>
                    <a:pt x="120" y="219"/>
                    <a:pt x="219" y="119"/>
                    <a:pt x="340" y="119"/>
                  </a:cubicBezTo>
                  <a:close/>
                  <a:moveTo>
                    <a:pt x="340" y="1"/>
                  </a:moveTo>
                  <a:cubicBezTo>
                    <a:pt x="153" y="1"/>
                    <a:pt x="1" y="152"/>
                    <a:pt x="1" y="340"/>
                  </a:cubicBezTo>
                  <a:cubicBezTo>
                    <a:pt x="1" y="525"/>
                    <a:pt x="153" y="677"/>
                    <a:pt x="340" y="677"/>
                  </a:cubicBezTo>
                  <a:cubicBezTo>
                    <a:pt x="525" y="677"/>
                    <a:pt x="677" y="525"/>
                    <a:pt x="677" y="340"/>
                  </a:cubicBezTo>
                  <a:cubicBezTo>
                    <a:pt x="677" y="152"/>
                    <a:pt x="525" y="1"/>
                    <a:pt x="340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4" name="Google Shape;4664;p44"/>
            <p:cNvSpPr/>
            <p:nvPr/>
          </p:nvSpPr>
          <p:spPr>
            <a:xfrm>
              <a:off x="2727800" y="1624750"/>
              <a:ext cx="310450" cy="193250"/>
            </a:xfrm>
            <a:custGeom>
              <a:avLst/>
              <a:gdLst/>
              <a:ahLst/>
              <a:cxnLst/>
              <a:rect l="l" t="t" r="r" b="b"/>
              <a:pathLst>
                <a:path w="12418" h="7730" extrusionOk="0">
                  <a:moveTo>
                    <a:pt x="12083" y="0"/>
                  </a:moveTo>
                  <a:lnTo>
                    <a:pt x="5036" y="7100"/>
                  </a:lnTo>
                  <a:lnTo>
                    <a:pt x="710" y="7100"/>
                  </a:lnTo>
                  <a:cubicBezTo>
                    <a:pt x="638" y="7004"/>
                    <a:pt x="525" y="6940"/>
                    <a:pt x="395" y="6940"/>
                  </a:cubicBezTo>
                  <a:cubicBezTo>
                    <a:pt x="177" y="6940"/>
                    <a:pt x="1" y="7117"/>
                    <a:pt x="1" y="7335"/>
                  </a:cubicBezTo>
                  <a:cubicBezTo>
                    <a:pt x="1" y="7553"/>
                    <a:pt x="177" y="7730"/>
                    <a:pt x="395" y="7730"/>
                  </a:cubicBezTo>
                  <a:cubicBezTo>
                    <a:pt x="525" y="7730"/>
                    <a:pt x="638" y="7669"/>
                    <a:pt x="710" y="7572"/>
                  </a:cubicBezTo>
                  <a:lnTo>
                    <a:pt x="5232" y="7572"/>
                  </a:lnTo>
                  <a:lnTo>
                    <a:pt x="12417" y="331"/>
                  </a:lnTo>
                  <a:lnTo>
                    <a:pt x="12083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5" name="Google Shape;4665;p44"/>
            <p:cNvSpPr/>
            <p:nvPr/>
          </p:nvSpPr>
          <p:spPr>
            <a:xfrm>
              <a:off x="2400400" y="1367250"/>
              <a:ext cx="16950" cy="16950"/>
            </a:xfrm>
            <a:custGeom>
              <a:avLst/>
              <a:gdLst/>
              <a:ahLst/>
              <a:cxnLst/>
              <a:rect l="l" t="t" r="r" b="b"/>
              <a:pathLst>
                <a:path w="678" h="678" extrusionOk="0">
                  <a:moveTo>
                    <a:pt x="340" y="119"/>
                  </a:moveTo>
                  <a:cubicBezTo>
                    <a:pt x="462" y="119"/>
                    <a:pt x="561" y="219"/>
                    <a:pt x="561" y="340"/>
                  </a:cubicBezTo>
                  <a:cubicBezTo>
                    <a:pt x="561" y="462"/>
                    <a:pt x="462" y="558"/>
                    <a:pt x="340" y="558"/>
                  </a:cubicBezTo>
                  <a:cubicBezTo>
                    <a:pt x="219" y="558"/>
                    <a:pt x="120" y="462"/>
                    <a:pt x="120" y="340"/>
                  </a:cubicBezTo>
                  <a:cubicBezTo>
                    <a:pt x="120" y="219"/>
                    <a:pt x="219" y="119"/>
                    <a:pt x="340" y="119"/>
                  </a:cubicBezTo>
                  <a:close/>
                  <a:moveTo>
                    <a:pt x="340" y="1"/>
                  </a:moveTo>
                  <a:cubicBezTo>
                    <a:pt x="153" y="1"/>
                    <a:pt x="1" y="153"/>
                    <a:pt x="1" y="340"/>
                  </a:cubicBezTo>
                  <a:cubicBezTo>
                    <a:pt x="1" y="525"/>
                    <a:pt x="153" y="677"/>
                    <a:pt x="340" y="677"/>
                  </a:cubicBezTo>
                  <a:cubicBezTo>
                    <a:pt x="525" y="677"/>
                    <a:pt x="677" y="525"/>
                    <a:pt x="677" y="340"/>
                  </a:cubicBezTo>
                  <a:cubicBezTo>
                    <a:pt x="677" y="153"/>
                    <a:pt x="525" y="1"/>
                    <a:pt x="340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6" name="Google Shape;4666;p44"/>
            <p:cNvSpPr/>
            <p:nvPr/>
          </p:nvSpPr>
          <p:spPr>
            <a:xfrm>
              <a:off x="2399025" y="1396800"/>
              <a:ext cx="19775" cy="19825"/>
            </a:xfrm>
            <a:custGeom>
              <a:avLst/>
              <a:gdLst/>
              <a:ahLst/>
              <a:cxnLst/>
              <a:rect l="l" t="t" r="r" b="b"/>
              <a:pathLst>
                <a:path w="791" h="793" extrusionOk="0">
                  <a:moveTo>
                    <a:pt x="395" y="0"/>
                  </a:moveTo>
                  <a:cubicBezTo>
                    <a:pt x="177" y="0"/>
                    <a:pt x="1" y="177"/>
                    <a:pt x="1" y="398"/>
                  </a:cubicBezTo>
                  <a:cubicBezTo>
                    <a:pt x="1" y="616"/>
                    <a:pt x="177" y="793"/>
                    <a:pt x="395" y="793"/>
                  </a:cubicBezTo>
                  <a:cubicBezTo>
                    <a:pt x="613" y="793"/>
                    <a:pt x="790" y="616"/>
                    <a:pt x="790" y="398"/>
                  </a:cubicBezTo>
                  <a:cubicBezTo>
                    <a:pt x="790" y="177"/>
                    <a:pt x="613" y="0"/>
                    <a:pt x="395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7" name="Google Shape;4667;p44"/>
            <p:cNvSpPr/>
            <p:nvPr/>
          </p:nvSpPr>
          <p:spPr>
            <a:xfrm>
              <a:off x="2391725" y="990525"/>
              <a:ext cx="83725" cy="512775"/>
            </a:xfrm>
            <a:custGeom>
              <a:avLst/>
              <a:gdLst/>
              <a:ahLst/>
              <a:cxnLst/>
              <a:rect l="l" t="t" r="r" b="b"/>
              <a:pathLst>
                <a:path w="3349" h="20511" extrusionOk="0">
                  <a:moveTo>
                    <a:pt x="0" y="0"/>
                  </a:moveTo>
                  <a:lnTo>
                    <a:pt x="0" y="8988"/>
                  </a:lnTo>
                  <a:lnTo>
                    <a:pt x="2716" y="11685"/>
                  </a:lnTo>
                  <a:lnTo>
                    <a:pt x="2716" y="19801"/>
                  </a:lnTo>
                  <a:cubicBezTo>
                    <a:pt x="2620" y="19873"/>
                    <a:pt x="2556" y="19986"/>
                    <a:pt x="2556" y="20116"/>
                  </a:cubicBezTo>
                  <a:cubicBezTo>
                    <a:pt x="2556" y="20334"/>
                    <a:pt x="2733" y="20511"/>
                    <a:pt x="2951" y="20511"/>
                  </a:cubicBezTo>
                  <a:cubicBezTo>
                    <a:pt x="3169" y="20511"/>
                    <a:pt x="3349" y="20334"/>
                    <a:pt x="3349" y="20116"/>
                  </a:cubicBezTo>
                  <a:cubicBezTo>
                    <a:pt x="3349" y="19986"/>
                    <a:pt x="3285" y="19873"/>
                    <a:pt x="3188" y="19801"/>
                  </a:cubicBezTo>
                  <a:lnTo>
                    <a:pt x="3188" y="11489"/>
                  </a:lnTo>
                  <a:lnTo>
                    <a:pt x="472" y="8792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8" name="Google Shape;4668;p44"/>
            <p:cNvSpPr/>
            <p:nvPr/>
          </p:nvSpPr>
          <p:spPr>
            <a:xfrm>
              <a:off x="2688525" y="1369200"/>
              <a:ext cx="297400" cy="472550"/>
            </a:xfrm>
            <a:custGeom>
              <a:avLst/>
              <a:gdLst/>
              <a:ahLst/>
              <a:cxnLst/>
              <a:rect l="l" t="t" r="r" b="b"/>
              <a:pathLst>
                <a:path w="11896" h="18902" extrusionOk="0">
                  <a:moveTo>
                    <a:pt x="338" y="18341"/>
                  </a:moveTo>
                  <a:cubicBezTo>
                    <a:pt x="459" y="18341"/>
                    <a:pt x="559" y="18440"/>
                    <a:pt x="559" y="18562"/>
                  </a:cubicBezTo>
                  <a:cubicBezTo>
                    <a:pt x="559" y="18683"/>
                    <a:pt x="459" y="18782"/>
                    <a:pt x="338" y="18782"/>
                  </a:cubicBezTo>
                  <a:cubicBezTo>
                    <a:pt x="216" y="18782"/>
                    <a:pt x="117" y="18683"/>
                    <a:pt x="117" y="18562"/>
                  </a:cubicBezTo>
                  <a:cubicBezTo>
                    <a:pt x="117" y="18440"/>
                    <a:pt x="216" y="18341"/>
                    <a:pt x="338" y="18341"/>
                  </a:cubicBezTo>
                  <a:close/>
                  <a:moveTo>
                    <a:pt x="7051" y="0"/>
                  </a:moveTo>
                  <a:lnTo>
                    <a:pt x="5202" y="1863"/>
                  </a:lnTo>
                  <a:lnTo>
                    <a:pt x="5202" y="8196"/>
                  </a:lnTo>
                  <a:lnTo>
                    <a:pt x="280" y="13154"/>
                  </a:lnTo>
                  <a:lnTo>
                    <a:pt x="280" y="18228"/>
                  </a:lnTo>
                  <a:cubicBezTo>
                    <a:pt x="120" y="18258"/>
                    <a:pt x="1" y="18396"/>
                    <a:pt x="1" y="18562"/>
                  </a:cubicBezTo>
                  <a:cubicBezTo>
                    <a:pt x="1" y="18749"/>
                    <a:pt x="153" y="18901"/>
                    <a:pt x="338" y="18901"/>
                  </a:cubicBezTo>
                  <a:cubicBezTo>
                    <a:pt x="525" y="18901"/>
                    <a:pt x="677" y="18749"/>
                    <a:pt x="677" y="18562"/>
                  </a:cubicBezTo>
                  <a:cubicBezTo>
                    <a:pt x="677" y="18396"/>
                    <a:pt x="556" y="18258"/>
                    <a:pt x="398" y="18228"/>
                  </a:cubicBezTo>
                  <a:lnTo>
                    <a:pt x="398" y="13201"/>
                  </a:lnTo>
                  <a:lnTo>
                    <a:pt x="5318" y="8243"/>
                  </a:lnTo>
                  <a:lnTo>
                    <a:pt x="5318" y="1913"/>
                  </a:lnTo>
                  <a:lnTo>
                    <a:pt x="7101" y="116"/>
                  </a:lnTo>
                  <a:lnTo>
                    <a:pt x="11896" y="116"/>
                  </a:lnTo>
                  <a:lnTo>
                    <a:pt x="11896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9" name="Google Shape;4669;p44"/>
            <p:cNvSpPr/>
            <p:nvPr/>
          </p:nvSpPr>
          <p:spPr>
            <a:xfrm>
              <a:off x="2425675" y="990525"/>
              <a:ext cx="16925" cy="200575"/>
            </a:xfrm>
            <a:custGeom>
              <a:avLst/>
              <a:gdLst/>
              <a:ahLst/>
              <a:cxnLst/>
              <a:rect l="l" t="t" r="r" b="b"/>
              <a:pathLst>
                <a:path w="677" h="8023" extrusionOk="0">
                  <a:moveTo>
                    <a:pt x="337" y="7465"/>
                  </a:moveTo>
                  <a:cubicBezTo>
                    <a:pt x="458" y="7465"/>
                    <a:pt x="558" y="7564"/>
                    <a:pt x="558" y="7685"/>
                  </a:cubicBezTo>
                  <a:cubicBezTo>
                    <a:pt x="558" y="7807"/>
                    <a:pt x="458" y="7906"/>
                    <a:pt x="337" y="7906"/>
                  </a:cubicBezTo>
                  <a:cubicBezTo>
                    <a:pt x="216" y="7906"/>
                    <a:pt x="116" y="7807"/>
                    <a:pt x="116" y="7685"/>
                  </a:cubicBezTo>
                  <a:cubicBezTo>
                    <a:pt x="116" y="7564"/>
                    <a:pt x="216" y="7465"/>
                    <a:pt x="337" y="7465"/>
                  </a:cubicBezTo>
                  <a:close/>
                  <a:moveTo>
                    <a:pt x="279" y="0"/>
                  </a:moveTo>
                  <a:lnTo>
                    <a:pt x="279" y="7351"/>
                  </a:lnTo>
                  <a:cubicBezTo>
                    <a:pt x="122" y="7379"/>
                    <a:pt x="0" y="7517"/>
                    <a:pt x="0" y="7685"/>
                  </a:cubicBezTo>
                  <a:cubicBezTo>
                    <a:pt x="0" y="7870"/>
                    <a:pt x="149" y="8022"/>
                    <a:pt x="337" y="8022"/>
                  </a:cubicBezTo>
                  <a:cubicBezTo>
                    <a:pt x="525" y="8022"/>
                    <a:pt x="677" y="7870"/>
                    <a:pt x="677" y="7685"/>
                  </a:cubicBezTo>
                  <a:cubicBezTo>
                    <a:pt x="677" y="7520"/>
                    <a:pt x="555" y="7382"/>
                    <a:pt x="398" y="7351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0" name="Google Shape;4670;p44"/>
            <p:cNvSpPr/>
            <p:nvPr/>
          </p:nvSpPr>
          <p:spPr>
            <a:xfrm>
              <a:off x="2664875" y="1345800"/>
              <a:ext cx="321000" cy="519675"/>
            </a:xfrm>
            <a:custGeom>
              <a:avLst/>
              <a:gdLst/>
              <a:ahLst/>
              <a:cxnLst/>
              <a:rect l="l" t="t" r="r" b="b"/>
              <a:pathLst>
                <a:path w="12840" h="20787" extrusionOk="0">
                  <a:moveTo>
                    <a:pt x="340" y="20229"/>
                  </a:moveTo>
                  <a:cubicBezTo>
                    <a:pt x="461" y="20229"/>
                    <a:pt x="560" y="20329"/>
                    <a:pt x="560" y="20450"/>
                  </a:cubicBezTo>
                  <a:cubicBezTo>
                    <a:pt x="560" y="20571"/>
                    <a:pt x="461" y="20668"/>
                    <a:pt x="340" y="20668"/>
                  </a:cubicBezTo>
                  <a:cubicBezTo>
                    <a:pt x="218" y="20668"/>
                    <a:pt x="119" y="20571"/>
                    <a:pt x="119" y="20450"/>
                  </a:cubicBezTo>
                  <a:cubicBezTo>
                    <a:pt x="119" y="20329"/>
                    <a:pt x="218" y="20229"/>
                    <a:pt x="340" y="20229"/>
                  </a:cubicBezTo>
                  <a:close/>
                  <a:moveTo>
                    <a:pt x="7685" y="0"/>
                  </a:moveTo>
                  <a:lnTo>
                    <a:pt x="5201" y="2501"/>
                  </a:lnTo>
                  <a:lnTo>
                    <a:pt x="5201" y="8834"/>
                  </a:lnTo>
                  <a:lnTo>
                    <a:pt x="279" y="13792"/>
                  </a:lnTo>
                  <a:lnTo>
                    <a:pt x="279" y="20116"/>
                  </a:lnTo>
                  <a:cubicBezTo>
                    <a:pt x="122" y="20144"/>
                    <a:pt x="0" y="20282"/>
                    <a:pt x="0" y="20450"/>
                  </a:cubicBezTo>
                  <a:cubicBezTo>
                    <a:pt x="0" y="20635"/>
                    <a:pt x="152" y="20787"/>
                    <a:pt x="340" y="20787"/>
                  </a:cubicBezTo>
                  <a:cubicBezTo>
                    <a:pt x="525" y="20787"/>
                    <a:pt x="676" y="20635"/>
                    <a:pt x="676" y="20450"/>
                  </a:cubicBezTo>
                  <a:cubicBezTo>
                    <a:pt x="676" y="20282"/>
                    <a:pt x="555" y="20144"/>
                    <a:pt x="398" y="20116"/>
                  </a:cubicBezTo>
                  <a:lnTo>
                    <a:pt x="398" y="13839"/>
                  </a:lnTo>
                  <a:lnTo>
                    <a:pt x="5320" y="8881"/>
                  </a:lnTo>
                  <a:lnTo>
                    <a:pt x="5320" y="2551"/>
                  </a:lnTo>
                  <a:lnTo>
                    <a:pt x="7732" y="119"/>
                  </a:lnTo>
                  <a:lnTo>
                    <a:pt x="12839" y="119"/>
                  </a:lnTo>
                  <a:lnTo>
                    <a:pt x="12839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1" name="Google Shape;4671;p44"/>
            <p:cNvSpPr/>
            <p:nvPr/>
          </p:nvSpPr>
          <p:spPr>
            <a:xfrm>
              <a:off x="2449000" y="990525"/>
              <a:ext cx="16925" cy="223825"/>
            </a:xfrm>
            <a:custGeom>
              <a:avLst/>
              <a:gdLst/>
              <a:ahLst/>
              <a:cxnLst/>
              <a:rect l="l" t="t" r="r" b="b"/>
              <a:pathLst>
                <a:path w="677" h="8953" extrusionOk="0">
                  <a:moveTo>
                    <a:pt x="340" y="8392"/>
                  </a:moveTo>
                  <a:cubicBezTo>
                    <a:pt x="461" y="8392"/>
                    <a:pt x="561" y="8491"/>
                    <a:pt x="561" y="8613"/>
                  </a:cubicBezTo>
                  <a:cubicBezTo>
                    <a:pt x="561" y="8734"/>
                    <a:pt x="461" y="8834"/>
                    <a:pt x="340" y="8834"/>
                  </a:cubicBezTo>
                  <a:cubicBezTo>
                    <a:pt x="218" y="8834"/>
                    <a:pt x="119" y="8734"/>
                    <a:pt x="119" y="8613"/>
                  </a:cubicBezTo>
                  <a:cubicBezTo>
                    <a:pt x="119" y="8491"/>
                    <a:pt x="218" y="8392"/>
                    <a:pt x="340" y="8392"/>
                  </a:cubicBezTo>
                  <a:close/>
                  <a:moveTo>
                    <a:pt x="279" y="0"/>
                  </a:moveTo>
                  <a:lnTo>
                    <a:pt x="279" y="8279"/>
                  </a:lnTo>
                  <a:cubicBezTo>
                    <a:pt x="122" y="8307"/>
                    <a:pt x="0" y="8445"/>
                    <a:pt x="0" y="8613"/>
                  </a:cubicBezTo>
                  <a:cubicBezTo>
                    <a:pt x="0" y="8801"/>
                    <a:pt x="152" y="8952"/>
                    <a:pt x="340" y="8952"/>
                  </a:cubicBezTo>
                  <a:cubicBezTo>
                    <a:pt x="525" y="8952"/>
                    <a:pt x="677" y="8801"/>
                    <a:pt x="677" y="8613"/>
                  </a:cubicBezTo>
                  <a:cubicBezTo>
                    <a:pt x="677" y="8447"/>
                    <a:pt x="555" y="8309"/>
                    <a:pt x="398" y="8282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2" name="Google Shape;4672;p44"/>
            <p:cNvSpPr/>
            <p:nvPr/>
          </p:nvSpPr>
          <p:spPr>
            <a:xfrm>
              <a:off x="2729175" y="1591350"/>
              <a:ext cx="290575" cy="188775"/>
            </a:xfrm>
            <a:custGeom>
              <a:avLst/>
              <a:gdLst/>
              <a:ahLst/>
              <a:cxnLst/>
              <a:rect l="l" t="t" r="r" b="b"/>
              <a:pathLst>
                <a:path w="11623" h="7551" extrusionOk="0">
                  <a:moveTo>
                    <a:pt x="340" y="6990"/>
                  </a:moveTo>
                  <a:cubicBezTo>
                    <a:pt x="462" y="6990"/>
                    <a:pt x="561" y="7089"/>
                    <a:pt x="561" y="7210"/>
                  </a:cubicBezTo>
                  <a:cubicBezTo>
                    <a:pt x="561" y="7332"/>
                    <a:pt x="462" y="7431"/>
                    <a:pt x="340" y="7431"/>
                  </a:cubicBezTo>
                  <a:cubicBezTo>
                    <a:pt x="219" y="7431"/>
                    <a:pt x="120" y="7332"/>
                    <a:pt x="120" y="7210"/>
                  </a:cubicBezTo>
                  <a:cubicBezTo>
                    <a:pt x="120" y="7089"/>
                    <a:pt x="219" y="6990"/>
                    <a:pt x="340" y="6990"/>
                  </a:cubicBezTo>
                  <a:close/>
                  <a:moveTo>
                    <a:pt x="11540" y="0"/>
                  </a:moveTo>
                  <a:lnTo>
                    <a:pt x="4440" y="7153"/>
                  </a:lnTo>
                  <a:lnTo>
                    <a:pt x="672" y="7153"/>
                  </a:lnTo>
                  <a:cubicBezTo>
                    <a:pt x="644" y="6995"/>
                    <a:pt x="506" y="6874"/>
                    <a:pt x="340" y="6874"/>
                  </a:cubicBezTo>
                  <a:cubicBezTo>
                    <a:pt x="153" y="6874"/>
                    <a:pt x="1" y="7026"/>
                    <a:pt x="1" y="7210"/>
                  </a:cubicBezTo>
                  <a:cubicBezTo>
                    <a:pt x="1" y="7398"/>
                    <a:pt x="153" y="7550"/>
                    <a:pt x="340" y="7550"/>
                  </a:cubicBezTo>
                  <a:cubicBezTo>
                    <a:pt x="506" y="7550"/>
                    <a:pt x="644" y="7429"/>
                    <a:pt x="672" y="7271"/>
                  </a:cubicBezTo>
                  <a:lnTo>
                    <a:pt x="4489" y="7271"/>
                  </a:lnTo>
                  <a:lnTo>
                    <a:pt x="11623" y="83"/>
                  </a:lnTo>
                  <a:lnTo>
                    <a:pt x="11540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3" name="Google Shape;4673;p44"/>
            <p:cNvSpPr/>
            <p:nvPr/>
          </p:nvSpPr>
          <p:spPr>
            <a:xfrm>
              <a:off x="2509525" y="995475"/>
              <a:ext cx="2925" cy="79675"/>
            </a:xfrm>
            <a:custGeom>
              <a:avLst/>
              <a:gdLst/>
              <a:ahLst/>
              <a:cxnLst/>
              <a:rect l="l" t="t" r="r" b="b"/>
              <a:pathLst>
                <a:path w="117" h="3187" extrusionOk="0">
                  <a:moveTo>
                    <a:pt x="0" y="1"/>
                  </a:moveTo>
                  <a:lnTo>
                    <a:pt x="0" y="3187"/>
                  </a:lnTo>
                  <a:lnTo>
                    <a:pt x="116" y="3187"/>
                  </a:lnTo>
                  <a:lnTo>
                    <a:pt x="116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4" name="Google Shape;4674;p44"/>
            <p:cNvSpPr/>
            <p:nvPr/>
          </p:nvSpPr>
          <p:spPr>
            <a:xfrm>
              <a:off x="2924150" y="920275"/>
              <a:ext cx="16925" cy="305050"/>
            </a:xfrm>
            <a:custGeom>
              <a:avLst/>
              <a:gdLst/>
              <a:ahLst/>
              <a:cxnLst/>
              <a:rect l="l" t="t" r="r" b="b"/>
              <a:pathLst>
                <a:path w="677" h="12202" extrusionOk="0">
                  <a:moveTo>
                    <a:pt x="337" y="11644"/>
                  </a:moveTo>
                  <a:cubicBezTo>
                    <a:pt x="459" y="11644"/>
                    <a:pt x="558" y="11743"/>
                    <a:pt x="558" y="11865"/>
                  </a:cubicBezTo>
                  <a:cubicBezTo>
                    <a:pt x="558" y="11983"/>
                    <a:pt x="459" y="12083"/>
                    <a:pt x="337" y="12083"/>
                  </a:cubicBezTo>
                  <a:cubicBezTo>
                    <a:pt x="216" y="12083"/>
                    <a:pt x="116" y="11983"/>
                    <a:pt x="116" y="11865"/>
                  </a:cubicBezTo>
                  <a:cubicBezTo>
                    <a:pt x="116" y="11740"/>
                    <a:pt x="216" y="11644"/>
                    <a:pt x="337" y="11644"/>
                  </a:cubicBezTo>
                  <a:close/>
                  <a:moveTo>
                    <a:pt x="279" y="0"/>
                  </a:moveTo>
                  <a:lnTo>
                    <a:pt x="279" y="11531"/>
                  </a:lnTo>
                  <a:cubicBezTo>
                    <a:pt x="122" y="11558"/>
                    <a:pt x="0" y="11696"/>
                    <a:pt x="0" y="11862"/>
                  </a:cubicBezTo>
                  <a:cubicBezTo>
                    <a:pt x="0" y="12050"/>
                    <a:pt x="152" y="12201"/>
                    <a:pt x="337" y="12201"/>
                  </a:cubicBezTo>
                  <a:cubicBezTo>
                    <a:pt x="525" y="12201"/>
                    <a:pt x="677" y="12050"/>
                    <a:pt x="677" y="11865"/>
                  </a:cubicBezTo>
                  <a:cubicBezTo>
                    <a:pt x="677" y="11696"/>
                    <a:pt x="555" y="11558"/>
                    <a:pt x="398" y="11531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5" name="Google Shape;4675;p44"/>
            <p:cNvSpPr/>
            <p:nvPr/>
          </p:nvSpPr>
          <p:spPr>
            <a:xfrm>
              <a:off x="2922700" y="1256975"/>
              <a:ext cx="19825" cy="19825"/>
            </a:xfrm>
            <a:custGeom>
              <a:avLst/>
              <a:gdLst/>
              <a:ahLst/>
              <a:cxnLst/>
              <a:rect l="l" t="t" r="r" b="b"/>
              <a:pathLst>
                <a:path w="793" h="793" extrusionOk="0">
                  <a:moveTo>
                    <a:pt x="395" y="0"/>
                  </a:moveTo>
                  <a:cubicBezTo>
                    <a:pt x="177" y="0"/>
                    <a:pt x="0" y="177"/>
                    <a:pt x="0" y="398"/>
                  </a:cubicBezTo>
                  <a:cubicBezTo>
                    <a:pt x="0" y="616"/>
                    <a:pt x="177" y="793"/>
                    <a:pt x="395" y="793"/>
                  </a:cubicBezTo>
                  <a:cubicBezTo>
                    <a:pt x="613" y="793"/>
                    <a:pt x="793" y="616"/>
                    <a:pt x="793" y="398"/>
                  </a:cubicBezTo>
                  <a:cubicBezTo>
                    <a:pt x="793" y="177"/>
                    <a:pt x="613" y="0"/>
                    <a:pt x="395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6" name="Google Shape;4676;p44"/>
            <p:cNvSpPr/>
            <p:nvPr/>
          </p:nvSpPr>
          <p:spPr>
            <a:xfrm>
              <a:off x="2540425" y="988450"/>
              <a:ext cx="61950" cy="148050"/>
            </a:xfrm>
            <a:custGeom>
              <a:avLst/>
              <a:gdLst/>
              <a:ahLst/>
              <a:cxnLst/>
              <a:rect l="l" t="t" r="r" b="b"/>
              <a:pathLst>
                <a:path w="2478" h="5922" extrusionOk="0">
                  <a:moveTo>
                    <a:pt x="332" y="0"/>
                  </a:moveTo>
                  <a:lnTo>
                    <a:pt x="1" y="337"/>
                  </a:lnTo>
                  <a:lnTo>
                    <a:pt x="1845" y="2167"/>
                  </a:lnTo>
                  <a:lnTo>
                    <a:pt x="1845" y="5212"/>
                  </a:lnTo>
                  <a:cubicBezTo>
                    <a:pt x="1748" y="5284"/>
                    <a:pt x="1685" y="5397"/>
                    <a:pt x="1685" y="5527"/>
                  </a:cubicBezTo>
                  <a:cubicBezTo>
                    <a:pt x="1685" y="5745"/>
                    <a:pt x="1861" y="5922"/>
                    <a:pt x="2080" y="5922"/>
                  </a:cubicBezTo>
                  <a:cubicBezTo>
                    <a:pt x="2300" y="5922"/>
                    <a:pt x="2477" y="5745"/>
                    <a:pt x="2477" y="5527"/>
                  </a:cubicBezTo>
                  <a:cubicBezTo>
                    <a:pt x="2477" y="5397"/>
                    <a:pt x="2414" y="5284"/>
                    <a:pt x="2317" y="5212"/>
                  </a:cubicBezTo>
                  <a:lnTo>
                    <a:pt x="2317" y="1971"/>
                  </a:lnTo>
                  <a:lnTo>
                    <a:pt x="332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7" name="Google Shape;4677;p44"/>
            <p:cNvSpPr/>
            <p:nvPr/>
          </p:nvSpPr>
          <p:spPr>
            <a:xfrm>
              <a:off x="2653900" y="991625"/>
              <a:ext cx="102975" cy="318925"/>
            </a:xfrm>
            <a:custGeom>
              <a:avLst/>
              <a:gdLst/>
              <a:ahLst/>
              <a:cxnLst/>
              <a:rect l="l" t="t" r="r" b="b"/>
              <a:pathLst>
                <a:path w="4119" h="12757" extrusionOk="0">
                  <a:moveTo>
                    <a:pt x="2004" y="0"/>
                  </a:moveTo>
                  <a:lnTo>
                    <a:pt x="1921" y="83"/>
                  </a:lnTo>
                  <a:lnTo>
                    <a:pt x="4003" y="2148"/>
                  </a:lnTo>
                  <a:lnTo>
                    <a:pt x="4003" y="8227"/>
                  </a:lnTo>
                  <a:lnTo>
                    <a:pt x="17" y="12229"/>
                  </a:lnTo>
                  <a:lnTo>
                    <a:pt x="0" y="12246"/>
                  </a:lnTo>
                  <a:lnTo>
                    <a:pt x="0" y="12757"/>
                  </a:lnTo>
                  <a:lnTo>
                    <a:pt x="119" y="12757"/>
                  </a:lnTo>
                  <a:lnTo>
                    <a:pt x="119" y="12296"/>
                  </a:lnTo>
                  <a:lnTo>
                    <a:pt x="4102" y="8293"/>
                  </a:lnTo>
                  <a:lnTo>
                    <a:pt x="4119" y="8276"/>
                  </a:lnTo>
                  <a:lnTo>
                    <a:pt x="4119" y="2098"/>
                  </a:lnTo>
                  <a:lnTo>
                    <a:pt x="2004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8" name="Google Shape;4678;p44"/>
            <p:cNvSpPr/>
            <p:nvPr/>
          </p:nvSpPr>
          <p:spPr>
            <a:xfrm>
              <a:off x="2509575" y="1544750"/>
              <a:ext cx="229150" cy="477175"/>
            </a:xfrm>
            <a:custGeom>
              <a:avLst/>
              <a:gdLst/>
              <a:ahLst/>
              <a:cxnLst/>
              <a:rect l="l" t="t" r="r" b="b"/>
              <a:pathLst>
                <a:path w="9166" h="19087" extrusionOk="0">
                  <a:moveTo>
                    <a:pt x="341" y="18526"/>
                  </a:moveTo>
                  <a:cubicBezTo>
                    <a:pt x="462" y="18526"/>
                    <a:pt x="561" y="18626"/>
                    <a:pt x="561" y="18747"/>
                  </a:cubicBezTo>
                  <a:cubicBezTo>
                    <a:pt x="561" y="18869"/>
                    <a:pt x="462" y="18968"/>
                    <a:pt x="341" y="18968"/>
                  </a:cubicBezTo>
                  <a:cubicBezTo>
                    <a:pt x="219" y="18968"/>
                    <a:pt x="120" y="18869"/>
                    <a:pt x="120" y="18747"/>
                  </a:cubicBezTo>
                  <a:cubicBezTo>
                    <a:pt x="120" y="18626"/>
                    <a:pt x="219" y="18526"/>
                    <a:pt x="341" y="18526"/>
                  </a:cubicBezTo>
                  <a:close/>
                  <a:moveTo>
                    <a:pt x="9083" y="1"/>
                  </a:moveTo>
                  <a:lnTo>
                    <a:pt x="4172" y="4945"/>
                  </a:lnTo>
                  <a:lnTo>
                    <a:pt x="4172" y="14803"/>
                  </a:lnTo>
                  <a:lnTo>
                    <a:pt x="534" y="18468"/>
                  </a:lnTo>
                  <a:cubicBezTo>
                    <a:pt x="479" y="18433"/>
                    <a:pt x="412" y="18408"/>
                    <a:pt x="341" y="18408"/>
                  </a:cubicBezTo>
                  <a:cubicBezTo>
                    <a:pt x="153" y="18408"/>
                    <a:pt x="1" y="18560"/>
                    <a:pt x="1" y="18747"/>
                  </a:cubicBezTo>
                  <a:cubicBezTo>
                    <a:pt x="1" y="18935"/>
                    <a:pt x="153" y="19087"/>
                    <a:pt x="341" y="19087"/>
                  </a:cubicBezTo>
                  <a:cubicBezTo>
                    <a:pt x="528" y="19087"/>
                    <a:pt x="680" y="18935"/>
                    <a:pt x="680" y="18747"/>
                  </a:cubicBezTo>
                  <a:cubicBezTo>
                    <a:pt x="680" y="18675"/>
                    <a:pt x="655" y="18609"/>
                    <a:pt x="617" y="18551"/>
                  </a:cubicBezTo>
                  <a:lnTo>
                    <a:pt x="4291" y="14849"/>
                  </a:lnTo>
                  <a:lnTo>
                    <a:pt x="4291" y="4994"/>
                  </a:lnTo>
                  <a:lnTo>
                    <a:pt x="9166" y="84"/>
                  </a:lnTo>
                  <a:lnTo>
                    <a:pt x="9083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9" name="Google Shape;4679;p44"/>
            <p:cNvSpPr/>
            <p:nvPr/>
          </p:nvSpPr>
          <p:spPr>
            <a:xfrm>
              <a:off x="2495850" y="1043600"/>
              <a:ext cx="244675" cy="458250"/>
            </a:xfrm>
            <a:custGeom>
              <a:avLst/>
              <a:gdLst/>
              <a:ahLst/>
              <a:cxnLst/>
              <a:rect l="l" t="t" r="r" b="b"/>
              <a:pathLst>
                <a:path w="9787" h="18330" extrusionOk="0">
                  <a:moveTo>
                    <a:pt x="9447" y="119"/>
                  </a:moveTo>
                  <a:cubicBezTo>
                    <a:pt x="9569" y="119"/>
                    <a:pt x="9668" y="218"/>
                    <a:pt x="9668" y="340"/>
                  </a:cubicBezTo>
                  <a:cubicBezTo>
                    <a:pt x="9668" y="461"/>
                    <a:pt x="9569" y="560"/>
                    <a:pt x="9447" y="560"/>
                  </a:cubicBezTo>
                  <a:cubicBezTo>
                    <a:pt x="9326" y="560"/>
                    <a:pt x="9229" y="461"/>
                    <a:pt x="9229" y="340"/>
                  </a:cubicBezTo>
                  <a:cubicBezTo>
                    <a:pt x="9229" y="218"/>
                    <a:pt x="9326" y="119"/>
                    <a:pt x="9447" y="119"/>
                  </a:cubicBezTo>
                  <a:close/>
                  <a:moveTo>
                    <a:pt x="337" y="17772"/>
                  </a:moveTo>
                  <a:cubicBezTo>
                    <a:pt x="459" y="17772"/>
                    <a:pt x="558" y="17871"/>
                    <a:pt x="558" y="17993"/>
                  </a:cubicBezTo>
                  <a:cubicBezTo>
                    <a:pt x="558" y="18114"/>
                    <a:pt x="459" y="18214"/>
                    <a:pt x="337" y="18214"/>
                  </a:cubicBezTo>
                  <a:cubicBezTo>
                    <a:pt x="216" y="18214"/>
                    <a:pt x="117" y="18114"/>
                    <a:pt x="117" y="17993"/>
                  </a:cubicBezTo>
                  <a:cubicBezTo>
                    <a:pt x="117" y="17871"/>
                    <a:pt x="216" y="17772"/>
                    <a:pt x="337" y="17772"/>
                  </a:cubicBezTo>
                  <a:close/>
                  <a:moveTo>
                    <a:pt x="9447" y="0"/>
                  </a:moveTo>
                  <a:cubicBezTo>
                    <a:pt x="9262" y="0"/>
                    <a:pt x="9110" y="152"/>
                    <a:pt x="9110" y="340"/>
                  </a:cubicBezTo>
                  <a:cubicBezTo>
                    <a:pt x="9110" y="505"/>
                    <a:pt x="9232" y="643"/>
                    <a:pt x="9389" y="671"/>
                  </a:cubicBezTo>
                  <a:lnTo>
                    <a:pt x="9389" y="5855"/>
                  </a:lnTo>
                  <a:lnTo>
                    <a:pt x="5386" y="9872"/>
                  </a:lnTo>
                  <a:lnTo>
                    <a:pt x="5386" y="10929"/>
                  </a:lnTo>
                  <a:lnTo>
                    <a:pt x="1444" y="14887"/>
                  </a:lnTo>
                  <a:lnTo>
                    <a:pt x="1428" y="14904"/>
                  </a:lnTo>
                  <a:lnTo>
                    <a:pt x="1428" y="16817"/>
                  </a:lnTo>
                  <a:lnTo>
                    <a:pt x="531" y="17717"/>
                  </a:lnTo>
                  <a:cubicBezTo>
                    <a:pt x="475" y="17678"/>
                    <a:pt x="409" y="17653"/>
                    <a:pt x="337" y="17653"/>
                  </a:cubicBezTo>
                  <a:cubicBezTo>
                    <a:pt x="152" y="17653"/>
                    <a:pt x="1" y="17805"/>
                    <a:pt x="1" y="17993"/>
                  </a:cubicBezTo>
                  <a:cubicBezTo>
                    <a:pt x="1" y="18181"/>
                    <a:pt x="152" y="18330"/>
                    <a:pt x="337" y="18330"/>
                  </a:cubicBezTo>
                  <a:cubicBezTo>
                    <a:pt x="525" y="18330"/>
                    <a:pt x="677" y="18178"/>
                    <a:pt x="677" y="17993"/>
                  </a:cubicBezTo>
                  <a:cubicBezTo>
                    <a:pt x="677" y="17921"/>
                    <a:pt x="655" y="17855"/>
                    <a:pt x="613" y="17800"/>
                  </a:cubicBezTo>
                  <a:lnTo>
                    <a:pt x="1544" y="16864"/>
                  </a:lnTo>
                  <a:lnTo>
                    <a:pt x="1544" y="14954"/>
                  </a:lnTo>
                  <a:lnTo>
                    <a:pt x="5489" y="10995"/>
                  </a:lnTo>
                  <a:lnTo>
                    <a:pt x="5505" y="10976"/>
                  </a:lnTo>
                  <a:lnTo>
                    <a:pt x="5505" y="9921"/>
                  </a:lnTo>
                  <a:lnTo>
                    <a:pt x="9508" y="5902"/>
                  </a:lnTo>
                  <a:lnTo>
                    <a:pt x="9508" y="671"/>
                  </a:lnTo>
                  <a:cubicBezTo>
                    <a:pt x="9665" y="643"/>
                    <a:pt x="9787" y="505"/>
                    <a:pt x="9787" y="340"/>
                  </a:cubicBezTo>
                  <a:cubicBezTo>
                    <a:pt x="9787" y="152"/>
                    <a:pt x="9635" y="0"/>
                    <a:pt x="9447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0" name="Google Shape;4680;p44"/>
            <p:cNvSpPr/>
            <p:nvPr/>
          </p:nvSpPr>
          <p:spPr>
            <a:xfrm>
              <a:off x="2877425" y="920275"/>
              <a:ext cx="16925" cy="305050"/>
            </a:xfrm>
            <a:custGeom>
              <a:avLst/>
              <a:gdLst/>
              <a:ahLst/>
              <a:cxnLst/>
              <a:rect l="l" t="t" r="r" b="b"/>
              <a:pathLst>
                <a:path w="677" h="12202" extrusionOk="0">
                  <a:moveTo>
                    <a:pt x="337" y="11644"/>
                  </a:moveTo>
                  <a:cubicBezTo>
                    <a:pt x="459" y="11644"/>
                    <a:pt x="558" y="11743"/>
                    <a:pt x="558" y="11865"/>
                  </a:cubicBezTo>
                  <a:cubicBezTo>
                    <a:pt x="558" y="11983"/>
                    <a:pt x="459" y="12083"/>
                    <a:pt x="337" y="12083"/>
                  </a:cubicBezTo>
                  <a:cubicBezTo>
                    <a:pt x="216" y="12083"/>
                    <a:pt x="116" y="11983"/>
                    <a:pt x="116" y="11865"/>
                  </a:cubicBezTo>
                  <a:cubicBezTo>
                    <a:pt x="116" y="11740"/>
                    <a:pt x="216" y="11644"/>
                    <a:pt x="337" y="11644"/>
                  </a:cubicBezTo>
                  <a:close/>
                  <a:moveTo>
                    <a:pt x="279" y="0"/>
                  </a:moveTo>
                  <a:lnTo>
                    <a:pt x="279" y="11531"/>
                  </a:lnTo>
                  <a:cubicBezTo>
                    <a:pt x="122" y="11558"/>
                    <a:pt x="0" y="11696"/>
                    <a:pt x="0" y="11862"/>
                  </a:cubicBezTo>
                  <a:cubicBezTo>
                    <a:pt x="0" y="12050"/>
                    <a:pt x="152" y="12201"/>
                    <a:pt x="337" y="12201"/>
                  </a:cubicBezTo>
                  <a:cubicBezTo>
                    <a:pt x="525" y="12201"/>
                    <a:pt x="677" y="12050"/>
                    <a:pt x="677" y="11865"/>
                  </a:cubicBezTo>
                  <a:cubicBezTo>
                    <a:pt x="677" y="11696"/>
                    <a:pt x="555" y="11558"/>
                    <a:pt x="398" y="11531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1" name="Google Shape;4681;p44"/>
            <p:cNvSpPr/>
            <p:nvPr/>
          </p:nvSpPr>
          <p:spPr>
            <a:xfrm>
              <a:off x="2641875" y="1322475"/>
              <a:ext cx="344050" cy="566200"/>
            </a:xfrm>
            <a:custGeom>
              <a:avLst/>
              <a:gdLst/>
              <a:ahLst/>
              <a:cxnLst/>
              <a:rect l="l" t="t" r="r" b="b"/>
              <a:pathLst>
                <a:path w="13762" h="22648" extrusionOk="0">
                  <a:moveTo>
                    <a:pt x="340" y="22087"/>
                  </a:moveTo>
                  <a:cubicBezTo>
                    <a:pt x="462" y="22087"/>
                    <a:pt x="561" y="22186"/>
                    <a:pt x="561" y="22308"/>
                  </a:cubicBezTo>
                  <a:cubicBezTo>
                    <a:pt x="561" y="22429"/>
                    <a:pt x="462" y="22529"/>
                    <a:pt x="340" y="22529"/>
                  </a:cubicBezTo>
                  <a:cubicBezTo>
                    <a:pt x="219" y="22529"/>
                    <a:pt x="120" y="22429"/>
                    <a:pt x="120" y="22308"/>
                  </a:cubicBezTo>
                  <a:cubicBezTo>
                    <a:pt x="120" y="22186"/>
                    <a:pt x="219" y="22087"/>
                    <a:pt x="340" y="22087"/>
                  </a:cubicBezTo>
                  <a:close/>
                  <a:moveTo>
                    <a:pt x="8327" y="0"/>
                  </a:moveTo>
                  <a:lnTo>
                    <a:pt x="5202" y="3144"/>
                  </a:lnTo>
                  <a:lnTo>
                    <a:pt x="5202" y="9477"/>
                  </a:lnTo>
                  <a:lnTo>
                    <a:pt x="280" y="14435"/>
                  </a:lnTo>
                  <a:lnTo>
                    <a:pt x="280" y="21976"/>
                  </a:lnTo>
                  <a:cubicBezTo>
                    <a:pt x="122" y="22004"/>
                    <a:pt x="1" y="22142"/>
                    <a:pt x="1" y="22308"/>
                  </a:cubicBezTo>
                  <a:cubicBezTo>
                    <a:pt x="1" y="22495"/>
                    <a:pt x="153" y="22647"/>
                    <a:pt x="340" y="22647"/>
                  </a:cubicBezTo>
                  <a:cubicBezTo>
                    <a:pt x="525" y="22647"/>
                    <a:pt x="677" y="22495"/>
                    <a:pt x="677" y="22308"/>
                  </a:cubicBezTo>
                  <a:cubicBezTo>
                    <a:pt x="677" y="22142"/>
                    <a:pt x="556" y="22004"/>
                    <a:pt x="398" y="21976"/>
                  </a:cubicBezTo>
                  <a:lnTo>
                    <a:pt x="398" y="14482"/>
                  </a:lnTo>
                  <a:lnTo>
                    <a:pt x="5320" y="9524"/>
                  </a:lnTo>
                  <a:lnTo>
                    <a:pt x="5320" y="3194"/>
                  </a:lnTo>
                  <a:lnTo>
                    <a:pt x="8373" y="116"/>
                  </a:lnTo>
                  <a:lnTo>
                    <a:pt x="13762" y="116"/>
                  </a:lnTo>
                  <a:lnTo>
                    <a:pt x="13762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2" name="Google Shape;4682;p44"/>
            <p:cNvSpPr/>
            <p:nvPr/>
          </p:nvSpPr>
          <p:spPr>
            <a:xfrm>
              <a:off x="2875975" y="1256975"/>
              <a:ext cx="19825" cy="19825"/>
            </a:xfrm>
            <a:custGeom>
              <a:avLst/>
              <a:gdLst/>
              <a:ahLst/>
              <a:cxnLst/>
              <a:rect l="l" t="t" r="r" b="b"/>
              <a:pathLst>
                <a:path w="793" h="793" extrusionOk="0">
                  <a:moveTo>
                    <a:pt x="395" y="0"/>
                  </a:moveTo>
                  <a:cubicBezTo>
                    <a:pt x="177" y="0"/>
                    <a:pt x="0" y="177"/>
                    <a:pt x="0" y="398"/>
                  </a:cubicBezTo>
                  <a:cubicBezTo>
                    <a:pt x="0" y="616"/>
                    <a:pt x="177" y="793"/>
                    <a:pt x="395" y="793"/>
                  </a:cubicBezTo>
                  <a:cubicBezTo>
                    <a:pt x="613" y="793"/>
                    <a:pt x="793" y="616"/>
                    <a:pt x="793" y="398"/>
                  </a:cubicBezTo>
                  <a:cubicBezTo>
                    <a:pt x="793" y="177"/>
                    <a:pt x="613" y="0"/>
                    <a:pt x="395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3" name="Google Shape;4683;p44"/>
            <p:cNvSpPr/>
            <p:nvPr/>
          </p:nvSpPr>
          <p:spPr>
            <a:xfrm>
              <a:off x="2900750" y="920275"/>
              <a:ext cx="16925" cy="305050"/>
            </a:xfrm>
            <a:custGeom>
              <a:avLst/>
              <a:gdLst/>
              <a:ahLst/>
              <a:cxnLst/>
              <a:rect l="l" t="t" r="r" b="b"/>
              <a:pathLst>
                <a:path w="677" h="12202" extrusionOk="0">
                  <a:moveTo>
                    <a:pt x="340" y="11644"/>
                  </a:moveTo>
                  <a:cubicBezTo>
                    <a:pt x="461" y="11644"/>
                    <a:pt x="561" y="11743"/>
                    <a:pt x="561" y="11865"/>
                  </a:cubicBezTo>
                  <a:cubicBezTo>
                    <a:pt x="561" y="11983"/>
                    <a:pt x="461" y="12083"/>
                    <a:pt x="340" y="12083"/>
                  </a:cubicBezTo>
                  <a:cubicBezTo>
                    <a:pt x="219" y="12083"/>
                    <a:pt x="119" y="11983"/>
                    <a:pt x="119" y="11865"/>
                  </a:cubicBezTo>
                  <a:cubicBezTo>
                    <a:pt x="119" y="11740"/>
                    <a:pt x="219" y="11644"/>
                    <a:pt x="340" y="11644"/>
                  </a:cubicBezTo>
                  <a:close/>
                  <a:moveTo>
                    <a:pt x="282" y="0"/>
                  </a:moveTo>
                  <a:lnTo>
                    <a:pt x="282" y="11531"/>
                  </a:lnTo>
                  <a:cubicBezTo>
                    <a:pt x="122" y="11558"/>
                    <a:pt x="0" y="11696"/>
                    <a:pt x="0" y="11862"/>
                  </a:cubicBezTo>
                  <a:cubicBezTo>
                    <a:pt x="0" y="12050"/>
                    <a:pt x="152" y="12201"/>
                    <a:pt x="340" y="12201"/>
                  </a:cubicBezTo>
                  <a:cubicBezTo>
                    <a:pt x="525" y="12201"/>
                    <a:pt x="677" y="12050"/>
                    <a:pt x="677" y="11865"/>
                  </a:cubicBezTo>
                  <a:cubicBezTo>
                    <a:pt x="677" y="11696"/>
                    <a:pt x="558" y="11558"/>
                    <a:pt x="398" y="11531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4" name="Google Shape;4684;p44"/>
            <p:cNvSpPr/>
            <p:nvPr/>
          </p:nvSpPr>
          <p:spPr>
            <a:xfrm>
              <a:off x="2502475" y="997425"/>
              <a:ext cx="191200" cy="444050"/>
            </a:xfrm>
            <a:custGeom>
              <a:avLst/>
              <a:gdLst/>
              <a:ahLst/>
              <a:cxnLst/>
              <a:rect l="l" t="t" r="r" b="b"/>
              <a:pathLst>
                <a:path w="7648" h="17762" extrusionOk="0">
                  <a:moveTo>
                    <a:pt x="340" y="17201"/>
                  </a:moveTo>
                  <a:cubicBezTo>
                    <a:pt x="462" y="17201"/>
                    <a:pt x="561" y="17300"/>
                    <a:pt x="561" y="17422"/>
                  </a:cubicBezTo>
                  <a:cubicBezTo>
                    <a:pt x="561" y="17543"/>
                    <a:pt x="462" y="17643"/>
                    <a:pt x="340" y="17643"/>
                  </a:cubicBezTo>
                  <a:cubicBezTo>
                    <a:pt x="219" y="17643"/>
                    <a:pt x="119" y="17543"/>
                    <a:pt x="119" y="17422"/>
                  </a:cubicBezTo>
                  <a:cubicBezTo>
                    <a:pt x="119" y="17300"/>
                    <a:pt x="219" y="17201"/>
                    <a:pt x="340" y="17201"/>
                  </a:cubicBezTo>
                  <a:close/>
                  <a:moveTo>
                    <a:pt x="7531" y="0"/>
                  </a:moveTo>
                  <a:lnTo>
                    <a:pt x="7531" y="6860"/>
                  </a:lnTo>
                  <a:lnTo>
                    <a:pt x="4257" y="10145"/>
                  </a:lnTo>
                  <a:lnTo>
                    <a:pt x="4241" y="10162"/>
                  </a:lnTo>
                  <a:lnTo>
                    <a:pt x="4241" y="11757"/>
                  </a:lnTo>
                  <a:lnTo>
                    <a:pt x="299" y="15716"/>
                  </a:lnTo>
                  <a:lnTo>
                    <a:pt x="282" y="15732"/>
                  </a:lnTo>
                  <a:lnTo>
                    <a:pt x="282" y="17090"/>
                  </a:lnTo>
                  <a:cubicBezTo>
                    <a:pt x="122" y="17118"/>
                    <a:pt x="1" y="17256"/>
                    <a:pt x="1" y="17422"/>
                  </a:cubicBezTo>
                  <a:cubicBezTo>
                    <a:pt x="1" y="17609"/>
                    <a:pt x="152" y="17761"/>
                    <a:pt x="340" y="17761"/>
                  </a:cubicBezTo>
                  <a:cubicBezTo>
                    <a:pt x="528" y="17761"/>
                    <a:pt x="680" y="17609"/>
                    <a:pt x="680" y="17422"/>
                  </a:cubicBezTo>
                  <a:cubicBezTo>
                    <a:pt x="680" y="17256"/>
                    <a:pt x="558" y="17118"/>
                    <a:pt x="398" y="17090"/>
                  </a:cubicBezTo>
                  <a:lnTo>
                    <a:pt x="398" y="15782"/>
                  </a:lnTo>
                  <a:lnTo>
                    <a:pt x="4343" y="11823"/>
                  </a:lnTo>
                  <a:lnTo>
                    <a:pt x="4359" y="11807"/>
                  </a:lnTo>
                  <a:lnTo>
                    <a:pt x="4359" y="10211"/>
                  </a:lnTo>
                  <a:lnTo>
                    <a:pt x="7631" y="6926"/>
                  </a:lnTo>
                  <a:lnTo>
                    <a:pt x="7647" y="6907"/>
                  </a:lnTo>
                  <a:lnTo>
                    <a:pt x="7647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5" name="Google Shape;4685;p44"/>
            <p:cNvSpPr/>
            <p:nvPr/>
          </p:nvSpPr>
          <p:spPr>
            <a:xfrm>
              <a:off x="2502475" y="990025"/>
              <a:ext cx="167875" cy="378700"/>
            </a:xfrm>
            <a:custGeom>
              <a:avLst/>
              <a:gdLst/>
              <a:ahLst/>
              <a:cxnLst/>
              <a:rect l="l" t="t" r="r" b="b"/>
              <a:pathLst>
                <a:path w="6715" h="15148" extrusionOk="0">
                  <a:moveTo>
                    <a:pt x="340" y="14587"/>
                  </a:moveTo>
                  <a:cubicBezTo>
                    <a:pt x="462" y="14587"/>
                    <a:pt x="561" y="14687"/>
                    <a:pt x="561" y="14808"/>
                  </a:cubicBezTo>
                  <a:cubicBezTo>
                    <a:pt x="561" y="14930"/>
                    <a:pt x="462" y="15029"/>
                    <a:pt x="340" y="15029"/>
                  </a:cubicBezTo>
                  <a:cubicBezTo>
                    <a:pt x="219" y="15029"/>
                    <a:pt x="119" y="14930"/>
                    <a:pt x="119" y="14808"/>
                  </a:cubicBezTo>
                  <a:cubicBezTo>
                    <a:pt x="119" y="14687"/>
                    <a:pt x="219" y="14587"/>
                    <a:pt x="340" y="14587"/>
                  </a:cubicBezTo>
                  <a:close/>
                  <a:moveTo>
                    <a:pt x="6595" y="1"/>
                  </a:moveTo>
                  <a:lnTo>
                    <a:pt x="6595" y="6861"/>
                  </a:lnTo>
                  <a:lnTo>
                    <a:pt x="3324" y="10146"/>
                  </a:lnTo>
                  <a:lnTo>
                    <a:pt x="3308" y="10162"/>
                  </a:lnTo>
                  <a:lnTo>
                    <a:pt x="3308" y="11766"/>
                  </a:lnTo>
                  <a:cubicBezTo>
                    <a:pt x="3250" y="11819"/>
                    <a:pt x="3148" y="11918"/>
                    <a:pt x="2963" y="12106"/>
                  </a:cubicBezTo>
                  <a:lnTo>
                    <a:pt x="539" y="14538"/>
                  </a:lnTo>
                  <a:cubicBezTo>
                    <a:pt x="484" y="14496"/>
                    <a:pt x="415" y="14469"/>
                    <a:pt x="340" y="14469"/>
                  </a:cubicBezTo>
                  <a:cubicBezTo>
                    <a:pt x="152" y="14469"/>
                    <a:pt x="1" y="14620"/>
                    <a:pt x="1" y="14808"/>
                  </a:cubicBezTo>
                  <a:cubicBezTo>
                    <a:pt x="1" y="14996"/>
                    <a:pt x="152" y="15148"/>
                    <a:pt x="340" y="15148"/>
                  </a:cubicBezTo>
                  <a:cubicBezTo>
                    <a:pt x="528" y="15148"/>
                    <a:pt x="680" y="14996"/>
                    <a:pt x="680" y="14808"/>
                  </a:cubicBezTo>
                  <a:cubicBezTo>
                    <a:pt x="680" y="14739"/>
                    <a:pt x="658" y="14676"/>
                    <a:pt x="622" y="14620"/>
                  </a:cubicBezTo>
                  <a:cubicBezTo>
                    <a:pt x="3352" y="11879"/>
                    <a:pt x="3407" y="11827"/>
                    <a:pt x="3407" y="11824"/>
                  </a:cubicBezTo>
                  <a:lnTo>
                    <a:pt x="3424" y="11808"/>
                  </a:lnTo>
                  <a:lnTo>
                    <a:pt x="3424" y="10212"/>
                  </a:lnTo>
                  <a:lnTo>
                    <a:pt x="6695" y="6927"/>
                  </a:lnTo>
                  <a:lnTo>
                    <a:pt x="6714" y="6910"/>
                  </a:lnTo>
                  <a:lnTo>
                    <a:pt x="6714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6" name="Google Shape;4686;p44"/>
            <p:cNvSpPr/>
            <p:nvPr/>
          </p:nvSpPr>
          <p:spPr>
            <a:xfrm>
              <a:off x="2858575" y="1410325"/>
              <a:ext cx="119900" cy="220575"/>
            </a:xfrm>
            <a:custGeom>
              <a:avLst/>
              <a:gdLst/>
              <a:ahLst/>
              <a:cxnLst/>
              <a:rect l="l" t="t" r="r" b="b"/>
              <a:pathLst>
                <a:path w="4796" h="8823" extrusionOk="0">
                  <a:moveTo>
                    <a:pt x="338" y="8262"/>
                  </a:moveTo>
                  <a:cubicBezTo>
                    <a:pt x="459" y="8262"/>
                    <a:pt x="558" y="8362"/>
                    <a:pt x="558" y="8483"/>
                  </a:cubicBezTo>
                  <a:cubicBezTo>
                    <a:pt x="558" y="8605"/>
                    <a:pt x="459" y="8704"/>
                    <a:pt x="338" y="8704"/>
                  </a:cubicBezTo>
                  <a:cubicBezTo>
                    <a:pt x="216" y="8704"/>
                    <a:pt x="117" y="8605"/>
                    <a:pt x="117" y="8483"/>
                  </a:cubicBezTo>
                  <a:cubicBezTo>
                    <a:pt x="117" y="8362"/>
                    <a:pt x="216" y="8262"/>
                    <a:pt x="338" y="8262"/>
                  </a:cubicBezTo>
                  <a:close/>
                  <a:moveTo>
                    <a:pt x="1781" y="0"/>
                  </a:moveTo>
                  <a:lnTo>
                    <a:pt x="282" y="1513"/>
                  </a:lnTo>
                  <a:lnTo>
                    <a:pt x="313" y="8149"/>
                  </a:lnTo>
                  <a:cubicBezTo>
                    <a:pt x="139" y="8160"/>
                    <a:pt x="1" y="8307"/>
                    <a:pt x="1" y="8483"/>
                  </a:cubicBezTo>
                  <a:cubicBezTo>
                    <a:pt x="1" y="8671"/>
                    <a:pt x="153" y="8823"/>
                    <a:pt x="338" y="8823"/>
                  </a:cubicBezTo>
                  <a:cubicBezTo>
                    <a:pt x="525" y="8823"/>
                    <a:pt x="677" y="8671"/>
                    <a:pt x="677" y="8483"/>
                  </a:cubicBezTo>
                  <a:cubicBezTo>
                    <a:pt x="677" y="8329"/>
                    <a:pt x="572" y="8202"/>
                    <a:pt x="431" y="8160"/>
                  </a:cubicBezTo>
                  <a:lnTo>
                    <a:pt x="401" y="1560"/>
                  </a:lnTo>
                  <a:lnTo>
                    <a:pt x="1831" y="116"/>
                  </a:lnTo>
                  <a:lnTo>
                    <a:pt x="4796" y="116"/>
                  </a:lnTo>
                  <a:lnTo>
                    <a:pt x="4796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7" name="Google Shape;4687;p44"/>
            <p:cNvSpPr/>
            <p:nvPr/>
          </p:nvSpPr>
          <p:spPr>
            <a:xfrm>
              <a:off x="2881900" y="1433650"/>
              <a:ext cx="97750" cy="173725"/>
            </a:xfrm>
            <a:custGeom>
              <a:avLst/>
              <a:gdLst/>
              <a:ahLst/>
              <a:cxnLst/>
              <a:rect l="l" t="t" r="r" b="b"/>
              <a:pathLst>
                <a:path w="3910" h="6949" extrusionOk="0">
                  <a:moveTo>
                    <a:pt x="340" y="6388"/>
                  </a:moveTo>
                  <a:cubicBezTo>
                    <a:pt x="462" y="6388"/>
                    <a:pt x="561" y="6488"/>
                    <a:pt x="561" y="6609"/>
                  </a:cubicBezTo>
                  <a:cubicBezTo>
                    <a:pt x="561" y="6730"/>
                    <a:pt x="462" y="6830"/>
                    <a:pt x="340" y="6830"/>
                  </a:cubicBezTo>
                  <a:cubicBezTo>
                    <a:pt x="219" y="6830"/>
                    <a:pt x="120" y="6730"/>
                    <a:pt x="120" y="6609"/>
                  </a:cubicBezTo>
                  <a:cubicBezTo>
                    <a:pt x="120" y="6488"/>
                    <a:pt x="219" y="6388"/>
                    <a:pt x="340" y="6388"/>
                  </a:cubicBezTo>
                  <a:close/>
                  <a:moveTo>
                    <a:pt x="1146" y="0"/>
                  </a:moveTo>
                  <a:lnTo>
                    <a:pt x="280" y="873"/>
                  </a:lnTo>
                  <a:lnTo>
                    <a:pt x="280" y="6278"/>
                  </a:lnTo>
                  <a:cubicBezTo>
                    <a:pt x="122" y="6305"/>
                    <a:pt x="1" y="6443"/>
                    <a:pt x="1" y="6609"/>
                  </a:cubicBezTo>
                  <a:cubicBezTo>
                    <a:pt x="1" y="6797"/>
                    <a:pt x="153" y="6949"/>
                    <a:pt x="340" y="6949"/>
                  </a:cubicBezTo>
                  <a:cubicBezTo>
                    <a:pt x="525" y="6949"/>
                    <a:pt x="677" y="6797"/>
                    <a:pt x="677" y="6609"/>
                  </a:cubicBezTo>
                  <a:cubicBezTo>
                    <a:pt x="677" y="6443"/>
                    <a:pt x="556" y="6305"/>
                    <a:pt x="398" y="6278"/>
                  </a:cubicBezTo>
                  <a:lnTo>
                    <a:pt x="398" y="922"/>
                  </a:lnTo>
                  <a:lnTo>
                    <a:pt x="1193" y="119"/>
                  </a:lnTo>
                  <a:lnTo>
                    <a:pt x="3910" y="119"/>
                  </a:lnTo>
                  <a:lnTo>
                    <a:pt x="3910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8" name="Google Shape;4688;p44"/>
            <p:cNvSpPr/>
            <p:nvPr/>
          </p:nvSpPr>
          <p:spPr>
            <a:xfrm>
              <a:off x="2729175" y="1554825"/>
              <a:ext cx="275250" cy="188775"/>
            </a:xfrm>
            <a:custGeom>
              <a:avLst/>
              <a:gdLst/>
              <a:ahLst/>
              <a:cxnLst/>
              <a:rect l="l" t="t" r="r" b="b"/>
              <a:pathLst>
                <a:path w="11010" h="7551" extrusionOk="0">
                  <a:moveTo>
                    <a:pt x="340" y="6993"/>
                  </a:moveTo>
                  <a:cubicBezTo>
                    <a:pt x="462" y="6993"/>
                    <a:pt x="561" y="7092"/>
                    <a:pt x="561" y="7214"/>
                  </a:cubicBezTo>
                  <a:cubicBezTo>
                    <a:pt x="561" y="7335"/>
                    <a:pt x="462" y="7435"/>
                    <a:pt x="340" y="7435"/>
                  </a:cubicBezTo>
                  <a:cubicBezTo>
                    <a:pt x="219" y="7435"/>
                    <a:pt x="120" y="7335"/>
                    <a:pt x="120" y="7214"/>
                  </a:cubicBezTo>
                  <a:cubicBezTo>
                    <a:pt x="120" y="7092"/>
                    <a:pt x="219" y="6993"/>
                    <a:pt x="340" y="6993"/>
                  </a:cubicBezTo>
                  <a:close/>
                  <a:moveTo>
                    <a:pt x="10924" y="1"/>
                  </a:moveTo>
                  <a:lnTo>
                    <a:pt x="3824" y="7153"/>
                  </a:lnTo>
                  <a:lnTo>
                    <a:pt x="672" y="7153"/>
                  </a:lnTo>
                  <a:cubicBezTo>
                    <a:pt x="644" y="6996"/>
                    <a:pt x="506" y="6874"/>
                    <a:pt x="340" y="6874"/>
                  </a:cubicBezTo>
                  <a:cubicBezTo>
                    <a:pt x="153" y="6874"/>
                    <a:pt x="1" y="7026"/>
                    <a:pt x="1" y="7214"/>
                  </a:cubicBezTo>
                  <a:cubicBezTo>
                    <a:pt x="1" y="7399"/>
                    <a:pt x="153" y="7551"/>
                    <a:pt x="340" y="7551"/>
                  </a:cubicBezTo>
                  <a:cubicBezTo>
                    <a:pt x="506" y="7551"/>
                    <a:pt x="644" y="7432"/>
                    <a:pt x="672" y="7272"/>
                  </a:cubicBezTo>
                  <a:lnTo>
                    <a:pt x="3874" y="7272"/>
                  </a:lnTo>
                  <a:lnTo>
                    <a:pt x="11010" y="84"/>
                  </a:lnTo>
                  <a:lnTo>
                    <a:pt x="10924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9" name="Google Shape;4689;p44"/>
            <p:cNvSpPr/>
            <p:nvPr/>
          </p:nvSpPr>
          <p:spPr>
            <a:xfrm>
              <a:off x="2502475" y="975275"/>
              <a:ext cx="121150" cy="332100"/>
            </a:xfrm>
            <a:custGeom>
              <a:avLst/>
              <a:gdLst/>
              <a:ahLst/>
              <a:cxnLst/>
              <a:rect l="l" t="t" r="r" b="b"/>
              <a:pathLst>
                <a:path w="4846" h="13284" extrusionOk="0">
                  <a:moveTo>
                    <a:pt x="340" y="12723"/>
                  </a:moveTo>
                  <a:cubicBezTo>
                    <a:pt x="462" y="12723"/>
                    <a:pt x="561" y="12823"/>
                    <a:pt x="561" y="12944"/>
                  </a:cubicBezTo>
                  <a:cubicBezTo>
                    <a:pt x="561" y="13066"/>
                    <a:pt x="462" y="13165"/>
                    <a:pt x="340" y="13165"/>
                  </a:cubicBezTo>
                  <a:cubicBezTo>
                    <a:pt x="219" y="13165"/>
                    <a:pt x="119" y="13066"/>
                    <a:pt x="119" y="12944"/>
                  </a:cubicBezTo>
                  <a:cubicBezTo>
                    <a:pt x="119" y="12823"/>
                    <a:pt x="219" y="12723"/>
                    <a:pt x="340" y="12723"/>
                  </a:cubicBezTo>
                  <a:close/>
                  <a:moveTo>
                    <a:pt x="4727" y="0"/>
                  </a:moveTo>
                  <a:lnTo>
                    <a:pt x="4727" y="6863"/>
                  </a:lnTo>
                  <a:lnTo>
                    <a:pt x="1455" y="10148"/>
                  </a:lnTo>
                  <a:lnTo>
                    <a:pt x="1439" y="10164"/>
                  </a:lnTo>
                  <a:lnTo>
                    <a:pt x="1439" y="11760"/>
                  </a:lnTo>
                  <a:lnTo>
                    <a:pt x="533" y="12668"/>
                  </a:lnTo>
                  <a:cubicBezTo>
                    <a:pt x="478" y="12629"/>
                    <a:pt x="412" y="12607"/>
                    <a:pt x="340" y="12607"/>
                  </a:cubicBezTo>
                  <a:cubicBezTo>
                    <a:pt x="152" y="12607"/>
                    <a:pt x="1" y="12759"/>
                    <a:pt x="1" y="12944"/>
                  </a:cubicBezTo>
                  <a:cubicBezTo>
                    <a:pt x="1" y="13132"/>
                    <a:pt x="152" y="13284"/>
                    <a:pt x="340" y="13284"/>
                  </a:cubicBezTo>
                  <a:cubicBezTo>
                    <a:pt x="528" y="13284"/>
                    <a:pt x="680" y="13132"/>
                    <a:pt x="680" y="12944"/>
                  </a:cubicBezTo>
                  <a:cubicBezTo>
                    <a:pt x="680" y="12872"/>
                    <a:pt x="655" y="12806"/>
                    <a:pt x="616" y="12751"/>
                  </a:cubicBezTo>
                  <a:lnTo>
                    <a:pt x="1555" y="11810"/>
                  </a:lnTo>
                  <a:lnTo>
                    <a:pt x="1555" y="10211"/>
                  </a:lnTo>
                  <a:lnTo>
                    <a:pt x="4826" y="6926"/>
                  </a:lnTo>
                  <a:lnTo>
                    <a:pt x="4845" y="6910"/>
                  </a:lnTo>
                  <a:lnTo>
                    <a:pt x="4845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0" name="Google Shape;4690;p44"/>
            <p:cNvSpPr/>
            <p:nvPr/>
          </p:nvSpPr>
          <p:spPr>
            <a:xfrm>
              <a:off x="2502475" y="982650"/>
              <a:ext cx="144475" cy="355225"/>
            </a:xfrm>
            <a:custGeom>
              <a:avLst/>
              <a:gdLst/>
              <a:ahLst/>
              <a:cxnLst/>
              <a:rect l="l" t="t" r="r" b="b"/>
              <a:pathLst>
                <a:path w="5779" h="14209" extrusionOk="0">
                  <a:moveTo>
                    <a:pt x="340" y="13648"/>
                  </a:moveTo>
                  <a:cubicBezTo>
                    <a:pt x="462" y="13648"/>
                    <a:pt x="561" y="13748"/>
                    <a:pt x="561" y="13869"/>
                  </a:cubicBezTo>
                  <a:cubicBezTo>
                    <a:pt x="561" y="13991"/>
                    <a:pt x="462" y="14090"/>
                    <a:pt x="340" y="14090"/>
                  </a:cubicBezTo>
                  <a:cubicBezTo>
                    <a:pt x="219" y="14090"/>
                    <a:pt x="119" y="13991"/>
                    <a:pt x="119" y="13869"/>
                  </a:cubicBezTo>
                  <a:cubicBezTo>
                    <a:pt x="119" y="13748"/>
                    <a:pt x="219" y="13648"/>
                    <a:pt x="340" y="13648"/>
                  </a:cubicBezTo>
                  <a:close/>
                  <a:moveTo>
                    <a:pt x="5660" y="1"/>
                  </a:moveTo>
                  <a:lnTo>
                    <a:pt x="5660" y="6860"/>
                  </a:lnTo>
                  <a:lnTo>
                    <a:pt x="2388" y="10145"/>
                  </a:lnTo>
                  <a:lnTo>
                    <a:pt x="2372" y="10165"/>
                  </a:lnTo>
                  <a:lnTo>
                    <a:pt x="2372" y="11760"/>
                  </a:lnTo>
                  <a:lnTo>
                    <a:pt x="539" y="13599"/>
                  </a:lnTo>
                  <a:cubicBezTo>
                    <a:pt x="484" y="13557"/>
                    <a:pt x="415" y="13532"/>
                    <a:pt x="340" y="13532"/>
                  </a:cubicBezTo>
                  <a:cubicBezTo>
                    <a:pt x="152" y="13532"/>
                    <a:pt x="1" y="13684"/>
                    <a:pt x="1" y="13869"/>
                  </a:cubicBezTo>
                  <a:cubicBezTo>
                    <a:pt x="1" y="14057"/>
                    <a:pt x="152" y="14209"/>
                    <a:pt x="340" y="14209"/>
                  </a:cubicBezTo>
                  <a:cubicBezTo>
                    <a:pt x="528" y="14209"/>
                    <a:pt x="680" y="14057"/>
                    <a:pt x="680" y="13869"/>
                  </a:cubicBezTo>
                  <a:cubicBezTo>
                    <a:pt x="680" y="13800"/>
                    <a:pt x="658" y="13737"/>
                    <a:pt x="622" y="13684"/>
                  </a:cubicBezTo>
                  <a:lnTo>
                    <a:pt x="2491" y="11807"/>
                  </a:lnTo>
                  <a:lnTo>
                    <a:pt x="2491" y="10212"/>
                  </a:lnTo>
                  <a:lnTo>
                    <a:pt x="5762" y="6927"/>
                  </a:lnTo>
                  <a:lnTo>
                    <a:pt x="5778" y="6910"/>
                  </a:lnTo>
                  <a:lnTo>
                    <a:pt x="5778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1" name="Google Shape;4691;p44"/>
            <p:cNvSpPr/>
            <p:nvPr/>
          </p:nvSpPr>
          <p:spPr>
            <a:xfrm>
              <a:off x="2502475" y="1067125"/>
              <a:ext cx="57925" cy="157100"/>
            </a:xfrm>
            <a:custGeom>
              <a:avLst/>
              <a:gdLst/>
              <a:ahLst/>
              <a:cxnLst/>
              <a:rect l="l" t="t" r="r" b="b"/>
              <a:pathLst>
                <a:path w="2317" h="6284" extrusionOk="0">
                  <a:moveTo>
                    <a:pt x="340" y="5726"/>
                  </a:moveTo>
                  <a:cubicBezTo>
                    <a:pt x="462" y="5726"/>
                    <a:pt x="561" y="5825"/>
                    <a:pt x="561" y="5946"/>
                  </a:cubicBezTo>
                  <a:cubicBezTo>
                    <a:pt x="561" y="6068"/>
                    <a:pt x="462" y="6167"/>
                    <a:pt x="340" y="6167"/>
                  </a:cubicBezTo>
                  <a:cubicBezTo>
                    <a:pt x="219" y="6167"/>
                    <a:pt x="119" y="6068"/>
                    <a:pt x="119" y="5946"/>
                  </a:cubicBezTo>
                  <a:cubicBezTo>
                    <a:pt x="119" y="5825"/>
                    <a:pt x="219" y="5726"/>
                    <a:pt x="340" y="5726"/>
                  </a:cubicBezTo>
                  <a:close/>
                  <a:moveTo>
                    <a:pt x="2231" y="0"/>
                  </a:moveTo>
                  <a:lnTo>
                    <a:pt x="282" y="1960"/>
                  </a:lnTo>
                  <a:lnTo>
                    <a:pt x="282" y="5612"/>
                  </a:lnTo>
                  <a:cubicBezTo>
                    <a:pt x="122" y="5640"/>
                    <a:pt x="1" y="5778"/>
                    <a:pt x="1" y="5946"/>
                  </a:cubicBezTo>
                  <a:cubicBezTo>
                    <a:pt x="1" y="6131"/>
                    <a:pt x="152" y="6283"/>
                    <a:pt x="340" y="6283"/>
                  </a:cubicBezTo>
                  <a:cubicBezTo>
                    <a:pt x="528" y="6283"/>
                    <a:pt x="680" y="6131"/>
                    <a:pt x="680" y="5946"/>
                  </a:cubicBezTo>
                  <a:cubicBezTo>
                    <a:pt x="680" y="5778"/>
                    <a:pt x="558" y="5640"/>
                    <a:pt x="398" y="5612"/>
                  </a:cubicBezTo>
                  <a:lnTo>
                    <a:pt x="398" y="2010"/>
                  </a:lnTo>
                  <a:lnTo>
                    <a:pt x="2317" y="86"/>
                  </a:lnTo>
                  <a:lnTo>
                    <a:pt x="2231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2" name="Google Shape;4692;p44"/>
            <p:cNvSpPr/>
            <p:nvPr/>
          </p:nvSpPr>
          <p:spPr>
            <a:xfrm>
              <a:off x="2899375" y="1256975"/>
              <a:ext cx="19750" cy="19825"/>
            </a:xfrm>
            <a:custGeom>
              <a:avLst/>
              <a:gdLst/>
              <a:ahLst/>
              <a:cxnLst/>
              <a:rect l="l" t="t" r="r" b="b"/>
              <a:pathLst>
                <a:path w="790" h="793" extrusionOk="0">
                  <a:moveTo>
                    <a:pt x="395" y="0"/>
                  </a:moveTo>
                  <a:cubicBezTo>
                    <a:pt x="177" y="0"/>
                    <a:pt x="0" y="177"/>
                    <a:pt x="0" y="398"/>
                  </a:cubicBezTo>
                  <a:cubicBezTo>
                    <a:pt x="0" y="616"/>
                    <a:pt x="177" y="793"/>
                    <a:pt x="395" y="793"/>
                  </a:cubicBezTo>
                  <a:cubicBezTo>
                    <a:pt x="613" y="793"/>
                    <a:pt x="790" y="616"/>
                    <a:pt x="790" y="398"/>
                  </a:cubicBezTo>
                  <a:cubicBezTo>
                    <a:pt x="790" y="177"/>
                    <a:pt x="613" y="0"/>
                    <a:pt x="395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3" name="Google Shape;4693;p44"/>
            <p:cNvSpPr/>
            <p:nvPr/>
          </p:nvSpPr>
          <p:spPr>
            <a:xfrm>
              <a:off x="1476750" y="1456500"/>
              <a:ext cx="651075" cy="725125"/>
            </a:xfrm>
            <a:custGeom>
              <a:avLst/>
              <a:gdLst/>
              <a:ahLst/>
              <a:cxnLst/>
              <a:rect l="l" t="t" r="r" b="b"/>
              <a:pathLst>
                <a:path w="26043" h="29005" extrusionOk="0">
                  <a:moveTo>
                    <a:pt x="25706" y="28444"/>
                  </a:moveTo>
                  <a:cubicBezTo>
                    <a:pt x="25828" y="28444"/>
                    <a:pt x="25927" y="28544"/>
                    <a:pt x="25927" y="28665"/>
                  </a:cubicBezTo>
                  <a:cubicBezTo>
                    <a:pt x="25927" y="28787"/>
                    <a:pt x="25828" y="28886"/>
                    <a:pt x="25706" y="28886"/>
                  </a:cubicBezTo>
                  <a:cubicBezTo>
                    <a:pt x="25582" y="28886"/>
                    <a:pt x="25485" y="28787"/>
                    <a:pt x="25485" y="28665"/>
                  </a:cubicBezTo>
                  <a:cubicBezTo>
                    <a:pt x="25485" y="28544"/>
                    <a:pt x="25585" y="28444"/>
                    <a:pt x="25706" y="28444"/>
                  </a:cubicBezTo>
                  <a:close/>
                  <a:moveTo>
                    <a:pt x="0" y="0"/>
                  </a:moveTo>
                  <a:lnTo>
                    <a:pt x="0" y="119"/>
                  </a:lnTo>
                  <a:lnTo>
                    <a:pt x="3067" y="119"/>
                  </a:lnTo>
                  <a:lnTo>
                    <a:pt x="4403" y="1452"/>
                  </a:lnTo>
                  <a:lnTo>
                    <a:pt x="4403" y="10680"/>
                  </a:lnTo>
                  <a:lnTo>
                    <a:pt x="15614" y="21871"/>
                  </a:lnTo>
                  <a:lnTo>
                    <a:pt x="15630" y="21888"/>
                  </a:lnTo>
                  <a:lnTo>
                    <a:pt x="18832" y="21888"/>
                  </a:lnTo>
                  <a:lnTo>
                    <a:pt x="25427" y="28472"/>
                  </a:lnTo>
                  <a:cubicBezTo>
                    <a:pt x="25391" y="28527"/>
                    <a:pt x="25367" y="28593"/>
                    <a:pt x="25367" y="28665"/>
                  </a:cubicBezTo>
                  <a:cubicBezTo>
                    <a:pt x="25367" y="28853"/>
                    <a:pt x="25518" y="29005"/>
                    <a:pt x="25706" y="29005"/>
                  </a:cubicBezTo>
                  <a:cubicBezTo>
                    <a:pt x="25891" y="29005"/>
                    <a:pt x="26043" y="28853"/>
                    <a:pt x="26043" y="28665"/>
                  </a:cubicBezTo>
                  <a:cubicBezTo>
                    <a:pt x="26043" y="28480"/>
                    <a:pt x="25891" y="28328"/>
                    <a:pt x="25706" y="28328"/>
                  </a:cubicBezTo>
                  <a:cubicBezTo>
                    <a:pt x="25632" y="28328"/>
                    <a:pt x="25565" y="28350"/>
                    <a:pt x="25510" y="28389"/>
                  </a:cubicBezTo>
                  <a:lnTo>
                    <a:pt x="18899" y="21789"/>
                  </a:lnTo>
                  <a:lnTo>
                    <a:pt x="18882" y="21769"/>
                  </a:lnTo>
                  <a:lnTo>
                    <a:pt x="15680" y="21769"/>
                  </a:lnTo>
                  <a:lnTo>
                    <a:pt x="4522" y="10631"/>
                  </a:lnTo>
                  <a:lnTo>
                    <a:pt x="4522" y="1402"/>
                  </a:lnTo>
                  <a:lnTo>
                    <a:pt x="3117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4" name="Google Shape;4694;p44"/>
            <p:cNvSpPr/>
            <p:nvPr/>
          </p:nvSpPr>
          <p:spPr>
            <a:xfrm>
              <a:off x="1470875" y="1142000"/>
              <a:ext cx="756050" cy="1015325"/>
            </a:xfrm>
            <a:custGeom>
              <a:avLst/>
              <a:gdLst/>
              <a:ahLst/>
              <a:cxnLst/>
              <a:rect l="l" t="t" r="r" b="b"/>
              <a:pathLst>
                <a:path w="30242" h="40613" extrusionOk="0">
                  <a:moveTo>
                    <a:pt x="29905" y="39531"/>
                  </a:moveTo>
                  <a:cubicBezTo>
                    <a:pt x="30027" y="39531"/>
                    <a:pt x="30126" y="39630"/>
                    <a:pt x="30126" y="39752"/>
                  </a:cubicBezTo>
                  <a:cubicBezTo>
                    <a:pt x="30126" y="39873"/>
                    <a:pt x="30027" y="39972"/>
                    <a:pt x="29905" y="39972"/>
                  </a:cubicBezTo>
                  <a:cubicBezTo>
                    <a:pt x="29784" y="39972"/>
                    <a:pt x="29684" y="39873"/>
                    <a:pt x="29684" y="39752"/>
                  </a:cubicBezTo>
                  <a:cubicBezTo>
                    <a:pt x="29684" y="39630"/>
                    <a:pt x="29784" y="39531"/>
                    <a:pt x="29905" y="39531"/>
                  </a:cubicBezTo>
                  <a:close/>
                  <a:moveTo>
                    <a:pt x="84" y="0"/>
                  </a:moveTo>
                  <a:lnTo>
                    <a:pt x="1" y="83"/>
                  </a:lnTo>
                  <a:lnTo>
                    <a:pt x="6507" y="6579"/>
                  </a:lnTo>
                  <a:lnTo>
                    <a:pt x="6507" y="22670"/>
                  </a:lnTo>
                  <a:lnTo>
                    <a:pt x="16442" y="32588"/>
                  </a:lnTo>
                  <a:lnTo>
                    <a:pt x="16459" y="32605"/>
                  </a:lnTo>
                  <a:lnTo>
                    <a:pt x="19661" y="32605"/>
                  </a:lnTo>
                  <a:lnTo>
                    <a:pt x="25944" y="38877"/>
                  </a:lnTo>
                  <a:lnTo>
                    <a:pt x="27666" y="40596"/>
                  </a:lnTo>
                  <a:lnTo>
                    <a:pt x="27683" y="40613"/>
                  </a:lnTo>
                  <a:lnTo>
                    <a:pt x="29130" y="40613"/>
                  </a:lnTo>
                  <a:lnTo>
                    <a:pt x="29712" y="40028"/>
                  </a:lnTo>
                  <a:cubicBezTo>
                    <a:pt x="29767" y="40066"/>
                    <a:pt x="29833" y="40091"/>
                    <a:pt x="29905" y="40091"/>
                  </a:cubicBezTo>
                  <a:cubicBezTo>
                    <a:pt x="30090" y="40091"/>
                    <a:pt x="30242" y="39939"/>
                    <a:pt x="30242" y="39752"/>
                  </a:cubicBezTo>
                  <a:cubicBezTo>
                    <a:pt x="30242" y="39567"/>
                    <a:pt x="30090" y="39415"/>
                    <a:pt x="29905" y="39415"/>
                  </a:cubicBezTo>
                  <a:cubicBezTo>
                    <a:pt x="29717" y="39415"/>
                    <a:pt x="29566" y="39567"/>
                    <a:pt x="29566" y="39752"/>
                  </a:cubicBezTo>
                  <a:cubicBezTo>
                    <a:pt x="29566" y="39823"/>
                    <a:pt x="29588" y="39892"/>
                    <a:pt x="29629" y="39948"/>
                  </a:cubicBezTo>
                  <a:lnTo>
                    <a:pt x="29083" y="40494"/>
                  </a:lnTo>
                  <a:lnTo>
                    <a:pt x="27730" y="40494"/>
                  </a:lnTo>
                  <a:lnTo>
                    <a:pt x="19727" y="32505"/>
                  </a:lnTo>
                  <a:lnTo>
                    <a:pt x="19711" y="32489"/>
                  </a:lnTo>
                  <a:lnTo>
                    <a:pt x="16509" y="32489"/>
                  </a:lnTo>
                  <a:lnTo>
                    <a:pt x="6626" y="22623"/>
                  </a:lnTo>
                  <a:lnTo>
                    <a:pt x="6626" y="6532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5" name="Google Shape;4695;p44"/>
            <p:cNvSpPr/>
            <p:nvPr/>
          </p:nvSpPr>
          <p:spPr>
            <a:xfrm>
              <a:off x="1447475" y="1149325"/>
              <a:ext cx="695750" cy="1016900"/>
            </a:xfrm>
            <a:custGeom>
              <a:avLst/>
              <a:gdLst/>
              <a:ahLst/>
              <a:cxnLst/>
              <a:rect l="l" t="t" r="r" b="b"/>
              <a:pathLst>
                <a:path w="27830" h="40676" extrusionOk="0">
                  <a:moveTo>
                    <a:pt x="27490" y="40116"/>
                  </a:moveTo>
                  <a:cubicBezTo>
                    <a:pt x="27611" y="40116"/>
                    <a:pt x="27711" y="40215"/>
                    <a:pt x="27711" y="40336"/>
                  </a:cubicBezTo>
                  <a:cubicBezTo>
                    <a:pt x="27711" y="40458"/>
                    <a:pt x="27611" y="40557"/>
                    <a:pt x="27490" y="40557"/>
                  </a:cubicBezTo>
                  <a:cubicBezTo>
                    <a:pt x="27368" y="40557"/>
                    <a:pt x="27269" y="40458"/>
                    <a:pt x="27269" y="40336"/>
                  </a:cubicBezTo>
                  <a:cubicBezTo>
                    <a:pt x="27269" y="40215"/>
                    <a:pt x="27368" y="40116"/>
                    <a:pt x="27490" y="40116"/>
                  </a:cubicBezTo>
                  <a:close/>
                  <a:moveTo>
                    <a:pt x="84" y="0"/>
                  </a:moveTo>
                  <a:lnTo>
                    <a:pt x="1" y="86"/>
                  </a:lnTo>
                  <a:lnTo>
                    <a:pt x="6510" y="6581"/>
                  </a:lnTo>
                  <a:lnTo>
                    <a:pt x="6510" y="22672"/>
                  </a:lnTo>
                  <a:lnTo>
                    <a:pt x="17080" y="33225"/>
                  </a:lnTo>
                  <a:lnTo>
                    <a:pt x="17099" y="33242"/>
                  </a:lnTo>
                  <a:lnTo>
                    <a:pt x="20302" y="33242"/>
                  </a:lnTo>
                  <a:lnTo>
                    <a:pt x="27214" y="40143"/>
                  </a:lnTo>
                  <a:cubicBezTo>
                    <a:pt x="27175" y="40198"/>
                    <a:pt x="27150" y="40265"/>
                    <a:pt x="27150" y="40336"/>
                  </a:cubicBezTo>
                  <a:cubicBezTo>
                    <a:pt x="27150" y="40524"/>
                    <a:pt x="27305" y="40676"/>
                    <a:pt x="27490" y="40676"/>
                  </a:cubicBezTo>
                  <a:cubicBezTo>
                    <a:pt x="27678" y="40676"/>
                    <a:pt x="27830" y="40524"/>
                    <a:pt x="27830" y="40336"/>
                  </a:cubicBezTo>
                  <a:cubicBezTo>
                    <a:pt x="27830" y="40152"/>
                    <a:pt x="27678" y="40000"/>
                    <a:pt x="27490" y="40000"/>
                  </a:cubicBezTo>
                  <a:cubicBezTo>
                    <a:pt x="27418" y="40000"/>
                    <a:pt x="27352" y="40022"/>
                    <a:pt x="27297" y="40060"/>
                  </a:cubicBezTo>
                  <a:lnTo>
                    <a:pt x="20368" y="33143"/>
                  </a:lnTo>
                  <a:lnTo>
                    <a:pt x="20349" y="33126"/>
                  </a:lnTo>
                  <a:lnTo>
                    <a:pt x="17146" y="33126"/>
                  </a:lnTo>
                  <a:lnTo>
                    <a:pt x="6626" y="22625"/>
                  </a:lnTo>
                  <a:lnTo>
                    <a:pt x="6626" y="6531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6" name="Google Shape;4696;p44"/>
            <p:cNvSpPr/>
            <p:nvPr/>
          </p:nvSpPr>
          <p:spPr>
            <a:xfrm>
              <a:off x="2232575" y="2325850"/>
              <a:ext cx="16925" cy="16925"/>
            </a:xfrm>
            <a:custGeom>
              <a:avLst/>
              <a:gdLst/>
              <a:ahLst/>
              <a:cxnLst/>
              <a:rect l="l" t="t" r="r" b="b"/>
              <a:pathLst>
                <a:path w="677" h="677" extrusionOk="0">
                  <a:moveTo>
                    <a:pt x="340" y="119"/>
                  </a:moveTo>
                  <a:cubicBezTo>
                    <a:pt x="461" y="119"/>
                    <a:pt x="561" y="218"/>
                    <a:pt x="561" y="340"/>
                  </a:cubicBezTo>
                  <a:cubicBezTo>
                    <a:pt x="561" y="461"/>
                    <a:pt x="461" y="560"/>
                    <a:pt x="340" y="560"/>
                  </a:cubicBezTo>
                  <a:cubicBezTo>
                    <a:pt x="218" y="560"/>
                    <a:pt x="119" y="461"/>
                    <a:pt x="119" y="340"/>
                  </a:cubicBezTo>
                  <a:cubicBezTo>
                    <a:pt x="119" y="218"/>
                    <a:pt x="218" y="119"/>
                    <a:pt x="340" y="119"/>
                  </a:cubicBezTo>
                  <a:close/>
                  <a:moveTo>
                    <a:pt x="340" y="0"/>
                  </a:moveTo>
                  <a:cubicBezTo>
                    <a:pt x="152" y="0"/>
                    <a:pt x="0" y="152"/>
                    <a:pt x="0" y="340"/>
                  </a:cubicBezTo>
                  <a:cubicBezTo>
                    <a:pt x="0" y="525"/>
                    <a:pt x="152" y="676"/>
                    <a:pt x="340" y="676"/>
                  </a:cubicBezTo>
                  <a:cubicBezTo>
                    <a:pt x="525" y="676"/>
                    <a:pt x="677" y="525"/>
                    <a:pt x="677" y="340"/>
                  </a:cubicBezTo>
                  <a:cubicBezTo>
                    <a:pt x="677" y="152"/>
                    <a:pt x="525" y="0"/>
                    <a:pt x="340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7" name="Google Shape;4697;p44"/>
            <p:cNvSpPr/>
            <p:nvPr/>
          </p:nvSpPr>
          <p:spPr>
            <a:xfrm>
              <a:off x="2232575" y="2295325"/>
              <a:ext cx="16925" cy="16950"/>
            </a:xfrm>
            <a:custGeom>
              <a:avLst/>
              <a:gdLst/>
              <a:ahLst/>
              <a:cxnLst/>
              <a:rect l="l" t="t" r="r" b="b"/>
              <a:pathLst>
                <a:path w="677" h="678" extrusionOk="0">
                  <a:moveTo>
                    <a:pt x="340" y="120"/>
                  </a:moveTo>
                  <a:cubicBezTo>
                    <a:pt x="461" y="120"/>
                    <a:pt x="561" y="219"/>
                    <a:pt x="561" y="340"/>
                  </a:cubicBezTo>
                  <a:cubicBezTo>
                    <a:pt x="561" y="462"/>
                    <a:pt x="461" y="561"/>
                    <a:pt x="340" y="561"/>
                  </a:cubicBezTo>
                  <a:cubicBezTo>
                    <a:pt x="218" y="561"/>
                    <a:pt x="119" y="462"/>
                    <a:pt x="119" y="340"/>
                  </a:cubicBezTo>
                  <a:cubicBezTo>
                    <a:pt x="119" y="219"/>
                    <a:pt x="218" y="120"/>
                    <a:pt x="340" y="120"/>
                  </a:cubicBezTo>
                  <a:close/>
                  <a:moveTo>
                    <a:pt x="340" y="1"/>
                  </a:moveTo>
                  <a:cubicBezTo>
                    <a:pt x="152" y="1"/>
                    <a:pt x="0" y="153"/>
                    <a:pt x="0" y="340"/>
                  </a:cubicBezTo>
                  <a:cubicBezTo>
                    <a:pt x="0" y="525"/>
                    <a:pt x="152" y="677"/>
                    <a:pt x="340" y="677"/>
                  </a:cubicBezTo>
                  <a:cubicBezTo>
                    <a:pt x="525" y="677"/>
                    <a:pt x="677" y="525"/>
                    <a:pt x="677" y="340"/>
                  </a:cubicBezTo>
                  <a:cubicBezTo>
                    <a:pt x="677" y="153"/>
                    <a:pt x="525" y="1"/>
                    <a:pt x="340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8" name="Google Shape;4698;p44"/>
            <p:cNvSpPr/>
            <p:nvPr/>
          </p:nvSpPr>
          <p:spPr>
            <a:xfrm>
              <a:off x="1483025" y="1723150"/>
              <a:ext cx="275175" cy="230725"/>
            </a:xfrm>
            <a:custGeom>
              <a:avLst/>
              <a:gdLst/>
              <a:ahLst/>
              <a:cxnLst/>
              <a:rect l="l" t="t" r="r" b="b"/>
              <a:pathLst>
                <a:path w="11007" h="9229" extrusionOk="0">
                  <a:moveTo>
                    <a:pt x="83" y="1"/>
                  </a:moveTo>
                  <a:lnTo>
                    <a:pt x="1" y="83"/>
                  </a:lnTo>
                  <a:lnTo>
                    <a:pt x="2223" y="2303"/>
                  </a:lnTo>
                  <a:lnTo>
                    <a:pt x="2239" y="2319"/>
                  </a:lnTo>
                  <a:lnTo>
                    <a:pt x="4003" y="2319"/>
                  </a:lnTo>
                  <a:lnTo>
                    <a:pt x="10924" y="9229"/>
                  </a:lnTo>
                  <a:lnTo>
                    <a:pt x="11007" y="9146"/>
                  </a:lnTo>
                  <a:lnTo>
                    <a:pt x="4070" y="2220"/>
                  </a:lnTo>
                  <a:lnTo>
                    <a:pt x="4050" y="2201"/>
                  </a:lnTo>
                  <a:lnTo>
                    <a:pt x="2289" y="2201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9" name="Google Shape;4699;p44"/>
            <p:cNvSpPr/>
            <p:nvPr/>
          </p:nvSpPr>
          <p:spPr>
            <a:xfrm>
              <a:off x="2147125" y="961250"/>
              <a:ext cx="142825" cy="1564550"/>
            </a:xfrm>
            <a:custGeom>
              <a:avLst/>
              <a:gdLst/>
              <a:ahLst/>
              <a:cxnLst/>
              <a:rect l="l" t="t" r="r" b="b"/>
              <a:pathLst>
                <a:path w="5713" h="62582" extrusionOk="0">
                  <a:moveTo>
                    <a:pt x="1618" y="1"/>
                  </a:moveTo>
                  <a:lnTo>
                    <a:pt x="1618" y="12892"/>
                  </a:lnTo>
                  <a:lnTo>
                    <a:pt x="1" y="14521"/>
                  </a:lnTo>
                  <a:lnTo>
                    <a:pt x="1" y="20105"/>
                  </a:lnTo>
                  <a:lnTo>
                    <a:pt x="2974" y="23056"/>
                  </a:lnTo>
                  <a:lnTo>
                    <a:pt x="2974" y="28299"/>
                  </a:lnTo>
                  <a:lnTo>
                    <a:pt x="5083" y="30388"/>
                  </a:lnTo>
                  <a:lnTo>
                    <a:pt x="5083" y="61869"/>
                  </a:lnTo>
                  <a:cubicBezTo>
                    <a:pt x="4986" y="61941"/>
                    <a:pt x="4923" y="62054"/>
                    <a:pt x="4923" y="62184"/>
                  </a:cubicBezTo>
                  <a:cubicBezTo>
                    <a:pt x="4923" y="62402"/>
                    <a:pt x="5099" y="62581"/>
                    <a:pt x="5318" y="62581"/>
                  </a:cubicBezTo>
                  <a:cubicBezTo>
                    <a:pt x="5536" y="62581"/>
                    <a:pt x="5712" y="62402"/>
                    <a:pt x="5712" y="62184"/>
                  </a:cubicBezTo>
                  <a:cubicBezTo>
                    <a:pt x="5712" y="62054"/>
                    <a:pt x="5649" y="61941"/>
                    <a:pt x="5552" y="61869"/>
                  </a:cubicBezTo>
                  <a:lnTo>
                    <a:pt x="5552" y="30192"/>
                  </a:lnTo>
                  <a:lnTo>
                    <a:pt x="3446" y="28100"/>
                  </a:lnTo>
                  <a:lnTo>
                    <a:pt x="3446" y="22860"/>
                  </a:lnTo>
                  <a:lnTo>
                    <a:pt x="473" y="19909"/>
                  </a:lnTo>
                  <a:lnTo>
                    <a:pt x="473" y="14714"/>
                  </a:lnTo>
                  <a:lnTo>
                    <a:pt x="2088" y="13086"/>
                  </a:lnTo>
                  <a:lnTo>
                    <a:pt x="2088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0" name="Google Shape;4700;p44"/>
            <p:cNvSpPr/>
            <p:nvPr/>
          </p:nvSpPr>
          <p:spPr>
            <a:xfrm>
              <a:off x="2231200" y="2262975"/>
              <a:ext cx="19750" cy="19750"/>
            </a:xfrm>
            <a:custGeom>
              <a:avLst/>
              <a:gdLst/>
              <a:ahLst/>
              <a:cxnLst/>
              <a:rect l="l" t="t" r="r" b="b"/>
              <a:pathLst>
                <a:path w="790" h="790" extrusionOk="0">
                  <a:moveTo>
                    <a:pt x="395" y="0"/>
                  </a:moveTo>
                  <a:cubicBezTo>
                    <a:pt x="177" y="0"/>
                    <a:pt x="0" y="177"/>
                    <a:pt x="0" y="395"/>
                  </a:cubicBezTo>
                  <a:cubicBezTo>
                    <a:pt x="0" y="613"/>
                    <a:pt x="177" y="790"/>
                    <a:pt x="395" y="790"/>
                  </a:cubicBezTo>
                  <a:cubicBezTo>
                    <a:pt x="613" y="790"/>
                    <a:pt x="790" y="613"/>
                    <a:pt x="790" y="395"/>
                  </a:cubicBezTo>
                  <a:cubicBezTo>
                    <a:pt x="790" y="177"/>
                    <a:pt x="613" y="0"/>
                    <a:pt x="395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1" name="Google Shape;4701;p44"/>
            <p:cNvSpPr/>
            <p:nvPr/>
          </p:nvSpPr>
          <p:spPr>
            <a:xfrm>
              <a:off x="1477850" y="1868700"/>
              <a:ext cx="368000" cy="307950"/>
            </a:xfrm>
            <a:custGeom>
              <a:avLst/>
              <a:gdLst/>
              <a:ahLst/>
              <a:cxnLst/>
              <a:rect l="l" t="t" r="r" b="b"/>
              <a:pathLst>
                <a:path w="14720" h="12318" extrusionOk="0">
                  <a:moveTo>
                    <a:pt x="14383" y="11760"/>
                  </a:moveTo>
                  <a:cubicBezTo>
                    <a:pt x="14504" y="11760"/>
                    <a:pt x="14601" y="11857"/>
                    <a:pt x="14601" y="11981"/>
                  </a:cubicBezTo>
                  <a:cubicBezTo>
                    <a:pt x="14601" y="12103"/>
                    <a:pt x="14504" y="12199"/>
                    <a:pt x="14383" y="12199"/>
                  </a:cubicBezTo>
                  <a:cubicBezTo>
                    <a:pt x="14259" y="12199"/>
                    <a:pt x="14162" y="12103"/>
                    <a:pt x="14162" y="11981"/>
                  </a:cubicBezTo>
                  <a:cubicBezTo>
                    <a:pt x="14162" y="11860"/>
                    <a:pt x="14261" y="11760"/>
                    <a:pt x="14383" y="11760"/>
                  </a:cubicBezTo>
                  <a:close/>
                  <a:moveTo>
                    <a:pt x="83" y="1"/>
                  </a:moveTo>
                  <a:lnTo>
                    <a:pt x="1" y="83"/>
                  </a:lnTo>
                  <a:lnTo>
                    <a:pt x="5607" y="5682"/>
                  </a:lnTo>
                  <a:lnTo>
                    <a:pt x="5607" y="6725"/>
                  </a:lnTo>
                  <a:lnTo>
                    <a:pt x="6397" y="7512"/>
                  </a:lnTo>
                  <a:lnTo>
                    <a:pt x="9820" y="7512"/>
                  </a:lnTo>
                  <a:lnTo>
                    <a:pt x="14104" y="11788"/>
                  </a:lnTo>
                  <a:cubicBezTo>
                    <a:pt x="14065" y="11840"/>
                    <a:pt x="14043" y="11909"/>
                    <a:pt x="14043" y="11981"/>
                  </a:cubicBezTo>
                  <a:cubicBezTo>
                    <a:pt x="14043" y="12166"/>
                    <a:pt x="14195" y="12318"/>
                    <a:pt x="14383" y="12318"/>
                  </a:cubicBezTo>
                  <a:cubicBezTo>
                    <a:pt x="14568" y="12318"/>
                    <a:pt x="14720" y="12166"/>
                    <a:pt x="14720" y="11981"/>
                  </a:cubicBezTo>
                  <a:cubicBezTo>
                    <a:pt x="14720" y="11793"/>
                    <a:pt x="14568" y="11642"/>
                    <a:pt x="14383" y="11642"/>
                  </a:cubicBezTo>
                  <a:cubicBezTo>
                    <a:pt x="14308" y="11642"/>
                    <a:pt x="14242" y="11664"/>
                    <a:pt x="14187" y="11702"/>
                  </a:cubicBezTo>
                  <a:lnTo>
                    <a:pt x="9886" y="7410"/>
                  </a:lnTo>
                  <a:lnTo>
                    <a:pt x="9869" y="7393"/>
                  </a:lnTo>
                  <a:lnTo>
                    <a:pt x="6444" y="7393"/>
                  </a:lnTo>
                  <a:lnTo>
                    <a:pt x="5726" y="6675"/>
                  </a:lnTo>
                  <a:lnTo>
                    <a:pt x="5726" y="5632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2" name="Google Shape;4702;p44"/>
            <p:cNvSpPr/>
            <p:nvPr/>
          </p:nvSpPr>
          <p:spPr>
            <a:xfrm>
              <a:off x="1729550" y="2124325"/>
              <a:ext cx="19750" cy="19825"/>
            </a:xfrm>
            <a:custGeom>
              <a:avLst/>
              <a:gdLst/>
              <a:ahLst/>
              <a:cxnLst/>
              <a:rect l="l" t="t" r="r" b="b"/>
              <a:pathLst>
                <a:path w="790" h="793" extrusionOk="0">
                  <a:moveTo>
                    <a:pt x="395" y="0"/>
                  </a:moveTo>
                  <a:cubicBezTo>
                    <a:pt x="177" y="0"/>
                    <a:pt x="0" y="180"/>
                    <a:pt x="0" y="398"/>
                  </a:cubicBezTo>
                  <a:cubicBezTo>
                    <a:pt x="0" y="616"/>
                    <a:pt x="177" y="793"/>
                    <a:pt x="395" y="793"/>
                  </a:cubicBezTo>
                  <a:cubicBezTo>
                    <a:pt x="613" y="793"/>
                    <a:pt x="790" y="616"/>
                    <a:pt x="790" y="398"/>
                  </a:cubicBezTo>
                  <a:cubicBezTo>
                    <a:pt x="790" y="180"/>
                    <a:pt x="613" y="0"/>
                    <a:pt x="395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3" name="Google Shape;4703;p44"/>
            <p:cNvSpPr/>
            <p:nvPr/>
          </p:nvSpPr>
          <p:spPr>
            <a:xfrm>
              <a:off x="1754325" y="2149225"/>
              <a:ext cx="16925" cy="16950"/>
            </a:xfrm>
            <a:custGeom>
              <a:avLst/>
              <a:gdLst/>
              <a:ahLst/>
              <a:cxnLst/>
              <a:rect l="l" t="t" r="r" b="b"/>
              <a:pathLst>
                <a:path w="677" h="678" extrusionOk="0">
                  <a:moveTo>
                    <a:pt x="340" y="120"/>
                  </a:moveTo>
                  <a:cubicBezTo>
                    <a:pt x="461" y="120"/>
                    <a:pt x="558" y="216"/>
                    <a:pt x="558" y="340"/>
                  </a:cubicBezTo>
                  <a:cubicBezTo>
                    <a:pt x="560" y="462"/>
                    <a:pt x="461" y="559"/>
                    <a:pt x="340" y="559"/>
                  </a:cubicBezTo>
                  <a:cubicBezTo>
                    <a:pt x="218" y="559"/>
                    <a:pt x="119" y="462"/>
                    <a:pt x="119" y="340"/>
                  </a:cubicBezTo>
                  <a:cubicBezTo>
                    <a:pt x="119" y="219"/>
                    <a:pt x="218" y="120"/>
                    <a:pt x="340" y="120"/>
                  </a:cubicBezTo>
                  <a:close/>
                  <a:moveTo>
                    <a:pt x="340" y="1"/>
                  </a:moveTo>
                  <a:cubicBezTo>
                    <a:pt x="152" y="1"/>
                    <a:pt x="0" y="153"/>
                    <a:pt x="0" y="338"/>
                  </a:cubicBezTo>
                  <a:cubicBezTo>
                    <a:pt x="0" y="525"/>
                    <a:pt x="152" y="677"/>
                    <a:pt x="340" y="677"/>
                  </a:cubicBezTo>
                  <a:cubicBezTo>
                    <a:pt x="525" y="677"/>
                    <a:pt x="676" y="525"/>
                    <a:pt x="676" y="338"/>
                  </a:cubicBezTo>
                  <a:cubicBezTo>
                    <a:pt x="676" y="153"/>
                    <a:pt x="525" y="1"/>
                    <a:pt x="340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4" name="Google Shape;4704;p44"/>
            <p:cNvSpPr/>
            <p:nvPr/>
          </p:nvSpPr>
          <p:spPr>
            <a:xfrm>
              <a:off x="1467700" y="1889200"/>
              <a:ext cx="136950" cy="182975"/>
            </a:xfrm>
            <a:custGeom>
              <a:avLst/>
              <a:gdLst/>
              <a:ahLst/>
              <a:cxnLst/>
              <a:rect l="l" t="t" r="r" b="b"/>
              <a:pathLst>
                <a:path w="5478" h="7319" extrusionOk="0">
                  <a:moveTo>
                    <a:pt x="5138" y="6761"/>
                  </a:moveTo>
                  <a:cubicBezTo>
                    <a:pt x="5260" y="6761"/>
                    <a:pt x="5359" y="6860"/>
                    <a:pt x="5359" y="6982"/>
                  </a:cubicBezTo>
                  <a:cubicBezTo>
                    <a:pt x="5359" y="7103"/>
                    <a:pt x="5260" y="7203"/>
                    <a:pt x="5138" y="7203"/>
                  </a:cubicBezTo>
                  <a:cubicBezTo>
                    <a:pt x="5017" y="7203"/>
                    <a:pt x="4917" y="7103"/>
                    <a:pt x="4917" y="6982"/>
                  </a:cubicBezTo>
                  <a:cubicBezTo>
                    <a:pt x="4917" y="6860"/>
                    <a:pt x="5017" y="6761"/>
                    <a:pt x="5138" y="6761"/>
                  </a:cubicBezTo>
                  <a:close/>
                  <a:moveTo>
                    <a:pt x="84" y="0"/>
                  </a:moveTo>
                  <a:lnTo>
                    <a:pt x="1" y="83"/>
                  </a:lnTo>
                  <a:lnTo>
                    <a:pt x="5080" y="5157"/>
                  </a:lnTo>
                  <a:lnTo>
                    <a:pt x="5080" y="6648"/>
                  </a:lnTo>
                  <a:cubicBezTo>
                    <a:pt x="4923" y="6675"/>
                    <a:pt x="4801" y="6813"/>
                    <a:pt x="4801" y="6982"/>
                  </a:cubicBezTo>
                  <a:cubicBezTo>
                    <a:pt x="4801" y="7167"/>
                    <a:pt x="4953" y="7318"/>
                    <a:pt x="5138" y="7318"/>
                  </a:cubicBezTo>
                  <a:cubicBezTo>
                    <a:pt x="5326" y="7318"/>
                    <a:pt x="5478" y="7167"/>
                    <a:pt x="5478" y="6982"/>
                  </a:cubicBezTo>
                  <a:cubicBezTo>
                    <a:pt x="5478" y="6813"/>
                    <a:pt x="5356" y="6675"/>
                    <a:pt x="5199" y="6648"/>
                  </a:cubicBezTo>
                  <a:lnTo>
                    <a:pt x="5199" y="5107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5" name="Google Shape;4705;p44"/>
            <p:cNvSpPr/>
            <p:nvPr/>
          </p:nvSpPr>
          <p:spPr>
            <a:xfrm>
              <a:off x="2292900" y="1611075"/>
              <a:ext cx="17000" cy="16925"/>
            </a:xfrm>
            <a:custGeom>
              <a:avLst/>
              <a:gdLst/>
              <a:ahLst/>
              <a:cxnLst/>
              <a:rect l="l" t="t" r="r" b="b"/>
              <a:pathLst>
                <a:path w="680" h="677" extrusionOk="0">
                  <a:moveTo>
                    <a:pt x="340" y="119"/>
                  </a:moveTo>
                  <a:cubicBezTo>
                    <a:pt x="461" y="119"/>
                    <a:pt x="560" y="219"/>
                    <a:pt x="560" y="340"/>
                  </a:cubicBezTo>
                  <a:cubicBezTo>
                    <a:pt x="560" y="462"/>
                    <a:pt x="461" y="561"/>
                    <a:pt x="340" y="561"/>
                  </a:cubicBezTo>
                  <a:cubicBezTo>
                    <a:pt x="218" y="561"/>
                    <a:pt x="119" y="462"/>
                    <a:pt x="119" y="340"/>
                  </a:cubicBezTo>
                  <a:cubicBezTo>
                    <a:pt x="119" y="219"/>
                    <a:pt x="218" y="119"/>
                    <a:pt x="340" y="119"/>
                  </a:cubicBezTo>
                  <a:close/>
                  <a:moveTo>
                    <a:pt x="340" y="1"/>
                  </a:moveTo>
                  <a:cubicBezTo>
                    <a:pt x="152" y="1"/>
                    <a:pt x="0" y="152"/>
                    <a:pt x="0" y="340"/>
                  </a:cubicBezTo>
                  <a:cubicBezTo>
                    <a:pt x="0" y="525"/>
                    <a:pt x="152" y="677"/>
                    <a:pt x="340" y="677"/>
                  </a:cubicBezTo>
                  <a:cubicBezTo>
                    <a:pt x="527" y="677"/>
                    <a:pt x="679" y="525"/>
                    <a:pt x="679" y="340"/>
                  </a:cubicBezTo>
                  <a:cubicBezTo>
                    <a:pt x="679" y="152"/>
                    <a:pt x="527" y="1"/>
                    <a:pt x="340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6" name="Google Shape;4706;p44"/>
            <p:cNvSpPr/>
            <p:nvPr/>
          </p:nvSpPr>
          <p:spPr>
            <a:xfrm>
              <a:off x="1478875" y="1479550"/>
              <a:ext cx="477800" cy="641750"/>
            </a:xfrm>
            <a:custGeom>
              <a:avLst/>
              <a:gdLst/>
              <a:ahLst/>
              <a:cxnLst/>
              <a:rect l="l" t="t" r="r" b="b"/>
              <a:pathLst>
                <a:path w="19112" h="25670" extrusionOk="0">
                  <a:moveTo>
                    <a:pt x="18775" y="25112"/>
                  </a:moveTo>
                  <a:cubicBezTo>
                    <a:pt x="18897" y="25112"/>
                    <a:pt x="18996" y="25212"/>
                    <a:pt x="18996" y="25333"/>
                  </a:cubicBezTo>
                  <a:cubicBezTo>
                    <a:pt x="18996" y="25455"/>
                    <a:pt x="18897" y="25554"/>
                    <a:pt x="18775" y="25554"/>
                  </a:cubicBezTo>
                  <a:cubicBezTo>
                    <a:pt x="18654" y="25554"/>
                    <a:pt x="18554" y="25455"/>
                    <a:pt x="18554" y="25333"/>
                  </a:cubicBezTo>
                  <a:cubicBezTo>
                    <a:pt x="18554" y="25212"/>
                    <a:pt x="18654" y="25112"/>
                    <a:pt x="18775" y="25112"/>
                  </a:cubicBezTo>
                  <a:close/>
                  <a:moveTo>
                    <a:pt x="1" y="0"/>
                  </a:moveTo>
                  <a:lnTo>
                    <a:pt x="1" y="119"/>
                  </a:lnTo>
                  <a:lnTo>
                    <a:pt x="2690" y="119"/>
                  </a:lnTo>
                  <a:lnTo>
                    <a:pt x="3385" y="823"/>
                  </a:lnTo>
                  <a:lnTo>
                    <a:pt x="3385" y="10051"/>
                  </a:lnTo>
                  <a:lnTo>
                    <a:pt x="18496" y="25140"/>
                  </a:lnTo>
                  <a:cubicBezTo>
                    <a:pt x="18460" y="25195"/>
                    <a:pt x="18436" y="25261"/>
                    <a:pt x="18436" y="25333"/>
                  </a:cubicBezTo>
                  <a:cubicBezTo>
                    <a:pt x="18436" y="25518"/>
                    <a:pt x="18587" y="25670"/>
                    <a:pt x="18775" y="25670"/>
                  </a:cubicBezTo>
                  <a:cubicBezTo>
                    <a:pt x="18960" y="25670"/>
                    <a:pt x="19112" y="25518"/>
                    <a:pt x="19112" y="25333"/>
                  </a:cubicBezTo>
                  <a:cubicBezTo>
                    <a:pt x="19112" y="25145"/>
                    <a:pt x="18960" y="24994"/>
                    <a:pt x="18775" y="24994"/>
                  </a:cubicBezTo>
                  <a:cubicBezTo>
                    <a:pt x="18703" y="24994"/>
                    <a:pt x="18637" y="25018"/>
                    <a:pt x="18582" y="25057"/>
                  </a:cubicBezTo>
                  <a:lnTo>
                    <a:pt x="3501" y="10004"/>
                  </a:lnTo>
                  <a:lnTo>
                    <a:pt x="3501" y="773"/>
                  </a:lnTo>
                  <a:lnTo>
                    <a:pt x="2739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7" name="Google Shape;4707;p44"/>
            <p:cNvSpPr/>
            <p:nvPr/>
          </p:nvSpPr>
          <p:spPr>
            <a:xfrm>
              <a:off x="1467775" y="1794925"/>
              <a:ext cx="496025" cy="426050"/>
            </a:xfrm>
            <a:custGeom>
              <a:avLst/>
              <a:gdLst/>
              <a:ahLst/>
              <a:cxnLst/>
              <a:rect l="l" t="t" r="r" b="b"/>
              <a:pathLst>
                <a:path w="19841" h="17042" extrusionOk="0">
                  <a:moveTo>
                    <a:pt x="332" y="1"/>
                  </a:moveTo>
                  <a:lnTo>
                    <a:pt x="1" y="335"/>
                  </a:lnTo>
                  <a:lnTo>
                    <a:pt x="8691" y="8961"/>
                  </a:lnTo>
                  <a:lnTo>
                    <a:pt x="11368" y="8961"/>
                  </a:lnTo>
                  <a:lnTo>
                    <a:pt x="19053" y="16591"/>
                  </a:lnTo>
                  <a:cubicBezTo>
                    <a:pt x="19051" y="16608"/>
                    <a:pt x="19048" y="16627"/>
                    <a:pt x="19048" y="16644"/>
                  </a:cubicBezTo>
                  <a:cubicBezTo>
                    <a:pt x="19048" y="16864"/>
                    <a:pt x="19225" y="17041"/>
                    <a:pt x="19443" y="17041"/>
                  </a:cubicBezTo>
                  <a:cubicBezTo>
                    <a:pt x="19661" y="17041"/>
                    <a:pt x="19840" y="16864"/>
                    <a:pt x="19840" y="16644"/>
                  </a:cubicBezTo>
                  <a:cubicBezTo>
                    <a:pt x="19837" y="16425"/>
                    <a:pt x="19661" y="16249"/>
                    <a:pt x="19443" y="16249"/>
                  </a:cubicBezTo>
                  <a:cubicBezTo>
                    <a:pt x="19423" y="16249"/>
                    <a:pt x="19404" y="16252"/>
                    <a:pt x="19385" y="16254"/>
                  </a:cubicBezTo>
                  <a:lnTo>
                    <a:pt x="11561" y="8489"/>
                  </a:lnTo>
                  <a:lnTo>
                    <a:pt x="8884" y="8489"/>
                  </a:lnTo>
                  <a:lnTo>
                    <a:pt x="332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8" name="Google Shape;4708;p44"/>
            <p:cNvSpPr/>
            <p:nvPr/>
          </p:nvSpPr>
          <p:spPr>
            <a:xfrm>
              <a:off x="1707600" y="2102300"/>
              <a:ext cx="16925" cy="16950"/>
            </a:xfrm>
            <a:custGeom>
              <a:avLst/>
              <a:gdLst/>
              <a:ahLst/>
              <a:cxnLst/>
              <a:rect l="l" t="t" r="r" b="b"/>
              <a:pathLst>
                <a:path w="677" h="678" extrusionOk="0">
                  <a:moveTo>
                    <a:pt x="337" y="117"/>
                  </a:moveTo>
                  <a:cubicBezTo>
                    <a:pt x="461" y="117"/>
                    <a:pt x="558" y="216"/>
                    <a:pt x="558" y="338"/>
                  </a:cubicBezTo>
                  <a:cubicBezTo>
                    <a:pt x="558" y="459"/>
                    <a:pt x="461" y="558"/>
                    <a:pt x="337" y="558"/>
                  </a:cubicBezTo>
                  <a:cubicBezTo>
                    <a:pt x="216" y="558"/>
                    <a:pt x="119" y="459"/>
                    <a:pt x="119" y="338"/>
                  </a:cubicBezTo>
                  <a:cubicBezTo>
                    <a:pt x="119" y="216"/>
                    <a:pt x="216" y="117"/>
                    <a:pt x="337" y="117"/>
                  </a:cubicBezTo>
                  <a:close/>
                  <a:moveTo>
                    <a:pt x="337" y="1"/>
                  </a:moveTo>
                  <a:cubicBezTo>
                    <a:pt x="152" y="1"/>
                    <a:pt x="0" y="153"/>
                    <a:pt x="0" y="338"/>
                  </a:cubicBezTo>
                  <a:cubicBezTo>
                    <a:pt x="0" y="525"/>
                    <a:pt x="152" y="677"/>
                    <a:pt x="337" y="677"/>
                  </a:cubicBezTo>
                  <a:cubicBezTo>
                    <a:pt x="525" y="677"/>
                    <a:pt x="677" y="525"/>
                    <a:pt x="677" y="338"/>
                  </a:cubicBezTo>
                  <a:cubicBezTo>
                    <a:pt x="677" y="153"/>
                    <a:pt x="525" y="1"/>
                    <a:pt x="337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9" name="Google Shape;4709;p44"/>
            <p:cNvSpPr/>
            <p:nvPr/>
          </p:nvSpPr>
          <p:spPr>
            <a:xfrm>
              <a:off x="2694325" y="1972500"/>
              <a:ext cx="284150" cy="305875"/>
            </a:xfrm>
            <a:custGeom>
              <a:avLst/>
              <a:gdLst/>
              <a:ahLst/>
              <a:cxnLst/>
              <a:rect l="l" t="t" r="r" b="b"/>
              <a:pathLst>
                <a:path w="11366" h="12235" extrusionOk="0">
                  <a:moveTo>
                    <a:pt x="338" y="11677"/>
                  </a:moveTo>
                  <a:cubicBezTo>
                    <a:pt x="459" y="11677"/>
                    <a:pt x="558" y="11777"/>
                    <a:pt x="558" y="11898"/>
                  </a:cubicBezTo>
                  <a:cubicBezTo>
                    <a:pt x="558" y="12019"/>
                    <a:pt x="459" y="12119"/>
                    <a:pt x="338" y="12119"/>
                  </a:cubicBezTo>
                  <a:cubicBezTo>
                    <a:pt x="216" y="12119"/>
                    <a:pt x="117" y="12019"/>
                    <a:pt x="117" y="11898"/>
                  </a:cubicBezTo>
                  <a:cubicBezTo>
                    <a:pt x="117" y="11777"/>
                    <a:pt x="216" y="11677"/>
                    <a:pt x="338" y="11677"/>
                  </a:cubicBezTo>
                  <a:close/>
                  <a:moveTo>
                    <a:pt x="4296" y="0"/>
                  </a:moveTo>
                  <a:lnTo>
                    <a:pt x="3603" y="699"/>
                  </a:lnTo>
                  <a:lnTo>
                    <a:pt x="3603" y="5124"/>
                  </a:lnTo>
                  <a:lnTo>
                    <a:pt x="296" y="8453"/>
                  </a:lnTo>
                  <a:lnTo>
                    <a:pt x="280" y="8469"/>
                  </a:lnTo>
                  <a:lnTo>
                    <a:pt x="280" y="11564"/>
                  </a:lnTo>
                  <a:cubicBezTo>
                    <a:pt x="122" y="11594"/>
                    <a:pt x="1" y="11732"/>
                    <a:pt x="1" y="11898"/>
                  </a:cubicBezTo>
                  <a:cubicBezTo>
                    <a:pt x="1" y="12083"/>
                    <a:pt x="153" y="12235"/>
                    <a:pt x="338" y="12235"/>
                  </a:cubicBezTo>
                  <a:cubicBezTo>
                    <a:pt x="525" y="12235"/>
                    <a:pt x="677" y="12083"/>
                    <a:pt x="677" y="11898"/>
                  </a:cubicBezTo>
                  <a:cubicBezTo>
                    <a:pt x="677" y="11732"/>
                    <a:pt x="556" y="11594"/>
                    <a:pt x="398" y="11564"/>
                  </a:cubicBezTo>
                  <a:lnTo>
                    <a:pt x="398" y="8519"/>
                  </a:lnTo>
                  <a:lnTo>
                    <a:pt x="3719" y="5171"/>
                  </a:lnTo>
                  <a:lnTo>
                    <a:pt x="3719" y="748"/>
                  </a:lnTo>
                  <a:lnTo>
                    <a:pt x="4346" y="119"/>
                  </a:lnTo>
                  <a:lnTo>
                    <a:pt x="11366" y="119"/>
                  </a:lnTo>
                  <a:lnTo>
                    <a:pt x="11366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0" name="Google Shape;4710;p44"/>
            <p:cNvSpPr/>
            <p:nvPr/>
          </p:nvSpPr>
          <p:spPr>
            <a:xfrm>
              <a:off x="2883975" y="2012650"/>
              <a:ext cx="19775" cy="19850"/>
            </a:xfrm>
            <a:custGeom>
              <a:avLst/>
              <a:gdLst/>
              <a:ahLst/>
              <a:cxnLst/>
              <a:rect l="l" t="t" r="r" b="b"/>
              <a:pathLst>
                <a:path w="791" h="794" extrusionOk="0">
                  <a:moveTo>
                    <a:pt x="395" y="1"/>
                  </a:moveTo>
                  <a:cubicBezTo>
                    <a:pt x="177" y="1"/>
                    <a:pt x="1" y="178"/>
                    <a:pt x="1" y="398"/>
                  </a:cubicBezTo>
                  <a:cubicBezTo>
                    <a:pt x="1" y="616"/>
                    <a:pt x="177" y="793"/>
                    <a:pt x="395" y="793"/>
                  </a:cubicBezTo>
                  <a:cubicBezTo>
                    <a:pt x="613" y="793"/>
                    <a:pt x="790" y="616"/>
                    <a:pt x="790" y="398"/>
                  </a:cubicBezTo>
                  <a:cubicBezTo>
                    <a:pt x="790" y="178"/>
                    <a:pt x="613" y="1"/>
                    <a:pt x="395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1" name="Google Shape;4711;p44"/>
            <p:cNvSpPr/>
            <p:nvPr/>
          </p:nvSpPr>
          <p:spPr>
            <a:xfrm>
              <a:off x="2855125" y="2014100"/>
              <a:ext cx="16950" cy="16950"/>
            </a:xfrm>
            <a:custGeom>
              <a:avLst/>
              <a:gdLst/>
              <a:ahLst/>
              <a:cxnLst/>
              <a:rect l="l" t="t" r="r" b="b"/>
              <a:pathLst>
                <a:path w="678" h="678" extrusionOk="0">
                  <a:moveTo>
                    <a:pt x="340" y="117"/>
                  </a:moveTo>
                  <a:cubicBezTo>
                    <a:pt x="462" y="117"/>
                    <a:pt x="561" y="216"/>
                    <a:pt x="561" y="338"/>
                  </a:cubicBezTo>
                  <a:cubicBezTo>
                    <a:pt x="561" y="462"/>
                    <a:pt x="462" y="558"/>
                    <a:pt x="340" y="558"/>
                  </a:cubicBezTo>
                  <a:cubicBezTo>
                    <a:pt x="219" y="558"/>
                    <a:pt x="119" y="459"/>
                    <a:pt x="119" y="338"/>
                  </a:cubicBezTo>
                  <a:cubicBezTo>
                    <a:pt x="119" y="216"/>
                    <a:pt x="219" y="117"/>
                    <a:pt x="340" y="117"/>
                  </a:cubicBezTo>
                  <a:close/>
                  <a:moveTo>
                    <a:pt x="340" y="1"/>
                  </a:moveTo>
                  <a:cubicBezTo>
                    <a:pt x="153" y="1"/>
                    <a:pt x="1" y="153"/>
                    <a:pt x="1" y="338"/>
                  </a:cubicBezTo>
                  <a:cubicBezTo>
                    <a:pt x="1" y="525"/>
                    <a:pt x="153" y="677"/>
                    <a:pt x="340" y="677"/>
                  </a:cubicBezTo>
                  <a:cubicBezTo>
                    <a:pt x="525" y="677"/>
                    <a:pt x="677" y="525"/>
                    <a:pt x="677" y="338"/>
                  </a:cubicBezTo>
                  <a:cubicBezTo>
                    <a:pt x="677" y="153"/>
                    <a:pt x="525" y="1"/>
                    <a:pt x="340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2" name="Google Shape;4712;p44"/>
            <p:cNvSpPr/>
            <p:nvPr/>
          </p:nvSpPr>
          <p:spPr>
            <a:xfrm>
              <a:off x="2504275" y="1775475"/>
              <a:ext cx="497125" cy="627900"/>
            </a:xfrm>
            <a:custGeom>
              <a:avLst/>
              <a:gdLst/>
              <a:ahLst/>
              <a:cxnLst/>
              <a:rect l="l" t="t" r="r" b="b"/>
              <a:pathLst>
                <a:path w="19885" h="25116" extrusionOk="0">
                  <a:moveTo>
                    <a:pt x="19550" y="0"/>
                  </a:moveTo>
                  <a:lnTo>
                    <a:pt x="15318" y="4262"/>
                  </a:lnTo>
                  <a:lnTo>
                    <a:pt x="8448" y="4262"/>
                  </a:lnTo>
                  <a:lnTo>
                    <a:pt x="161" y="12613"/>
                  </a:lnTo>
                  <a:lnTo>
                    <a:pt x="161" y="24403"/>
                  </a:lnTo>
                  <a:cubicBezTo>
                    <a:pt x="64" y="24477"/>
                    <a:pt x="0" y="24591"/>
                    <a:pt x="0" y="24720"/>
                  </a:cubicBezTo>
                  <a:cubicBezTo>
                    <a:pt x="0" y="24938"/>
                    <a:pt x="177" y="25115"/>
                    <a:pt x="395" y="25115"/>
                  </a:cubicBezTo>
                  <a:cubicBezTo>
                    <a:pt x="616" y="25115"/>
                    <a:pt x="793" y="24938"/>
                    <a:pt x="793" y="24720"/>
                  </a:cubicBezTo>
                  <a:cubicBezTo>
                    <a:pt x="793" y="24591"/>
                    <a:pt x="729" y="24477"/>
                    <a:pt x="633" y="24403"/>
                  </a:cubicBezTo>
                  <a:lnTo>
                    <a:pt x="633" y="12806"/>
                  </a:lnTo>
                  <a:lnTo>
                    <a:pt x="8644" y="4734"/>
                  </a:lnTo>
                  <a:lnTo>
                    <a:pt x="15514" y="4734"/>
                  </a:lnTo>
                  <a:lnTo>
                    <a:pt x="19884" y="331"/>
                  </a:lnTo>
                  <a:lnTo>
                    <a:pt x="19550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3" name="Google Shape;4713;p44"/>
            <p:cNvSpPr/>
            <p:nvPr/>
          </p:nvSpPr>
          <p:spPr>
            <a:xfrm>
              <a:off x="2824900" y="2014100"/>
              <a:ext cx="16925" cy="16950"/>
            </a:xfrm>
            <a:custGeom>
              <a:avLst/>
              <a:gdLst/>
              <a:ahLst/>
              <a:cxnLst/>
              <a:rect l="l" t="t" r="r" b="b"/>
              <a:pathLst>
                <a:path w="677" h="678" extrusionOk="0">
                  <a:moveTo>
                    <a:pt x="340" y="117"/>
                  </a:moveTo>
                  <a:cubicBezTo>
                    <a:pt x="462" y="117"/>
                    <a:pt x="561" y="216"/>
                    <a:pt x="561" y="338"/>
                  </a:cubicBezTo>
                  <a:cubicBezTo>
                    <a:pt x="558" y="462"/>
                    <a:pt x="462" y="558"/>
                    <a:pt x="340" y="558"/>
                  </a:cubicBezTo>
                  <a:cubicBezTo>
                    <a:pt x="219" y="558"/>
                    <a:pt x="119" y="459"/>
                    <a:pt x="119" y="338"/>
                  </a:cubicBezTo>
                  <a:cubicBezTo>
                    <a:pt x="119" y="216"/>
                    <a:pt x="219" y="117"/>
                    <a:pt x="340" y="117"/>
                  </a:cubicBezTo>
                  <a:close/>
                  <a:moveTo>
                    <a:pt x="340" y="1"/>
                  </a:moveTo>
                  <a:cubicBezTo>
                    <a:pt x="153" y="1"/>
                    <a:pt x="1" y="153"/>
                    <a:pt x="1" y="338"/>
                  </a:cubicBezTo>
                  <a:cubicBezTo>
                    <a:pt x="1" y="525"/>
                    <a:pt x="153" y="677"/>
                    <a:pt x="340" y="677"/>
                  </a:cubicBezTo>
                  <a:cubicBezTo>
                    <a:pt x="525" y="677"/>
                    <a:pt x="677" y="525"/>
                    <a:pt x="677" y="338"/>
                  </a:cubicBezTo>
                  <a:cubicBezTo>
                    <a:pt x="677" y="153"/>
                    <a:pt x="525" y="1"/>
                    <a:pt x="340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4" name="Google Shape;4714;p44"/>
            <p:cNvSpPr/>
            <p:nvPr/>
          </p:nvSpPr>
          <p:spPr>
            <a:xfrm>
              <a:off x="2670875" y="1949175"/>
              <a:ext cx="307600" cy="329200"/>
            </a:xfrm>
            <a:custGeom>
              <a:avLst/>
              <a:gdLst/>
              <a:ahLst/>
              <a:cxnLst/>
              <a:rect l="l" t="t" r="r" b="b"/>
              <a:pathLst>
                <a:path w="12304" h="13168" extrusionOk="0">
                  <a:moveTo>
                    <a:pt x="337" y="12610"/>
                  </a:moveTo>
                  <a:cubicBezTo>
                    <a:pt x="458" y="12610"/>
                    <a:pt x="558" y="12710"/>
                    <a:pt x="558" y="12831"/>
                  </a:cubicBezTo>
                  <a:cubicBezTo>
                    <a:pt x="558" y="12952"/>
                    <a:pt x="458" y="13052"/>
                    <a:pt x="337" y="13052"/>
                  </a:cubicBezTo>
                  <a:cubicBezTo>
                    <a:pt x="216" y="13052"/>
                    <a:pt x="116" y="12952"/>
                    <a:pt x="116" y="12831"/>
                  </a:cubicBezTo>
                  <a:cubicBezTo>
                    <a:pt x="116" y="12710"/>
                    <a:pt x="216" y="12610"/>
                    <a:pt x="337" y="12610"/>
                  </a:cubicBezTo>
                  <a:close/>
                  <a:moveTo>
                    <a:pt x="4928" y="0"/>
                  </a:moveTo>
                  <a:lnTo>
                    <a:pt x="3603" y="1336"/>
                  </a:lnTo>
                  <a:lnTo>
                    <a:pt x="3603" y="5761"/>
                  </a:lnTo>
                  <a:lnTo>
                    <a:pt x="296" y="9091"/>
                  </a:lnTo>
                  <a:lnTo>
                    <a:pt x="279" y="9107"/>
                  </a:lnTo>
                  <a:lnTo>
                    <a:pt x="279" y="12497"/>
                  </a:lnTo>
                  <a:cubicBezTo>
                    <a:pt x="119" y="12527"/>
                    <a:pt x="0" y="12665"/>
                    <a:pt x="0" y="12831"/>
                  </a:cubicBezTo>
                  <a:cubicBezTo>
                    <a:pt x="0" y="13016"/>
                    <a:pt x="152" y="13168"/>
                    <a:pt x="337" y="13168"/>
                  </a:cubicBezTo>
                  <a:cubicBezTo>
                    <a:pt x="525" y="13168"/>
                    <a:pt x="677" y="13016"/>
                    <a:pt x="677" y="12831"/>
                  </a:cubicBezTo>
                  <a:cubicBezTo>
                    <a:pt x="677" y="12665"/>
                    <a:pt x="555" y="12527"/>
                    <a:pt x="398" y="12497"/>
                  </a:cubicBezTo>
                  <a:lnTo>
                    <a:pt x="398" y="9157"/>
                  </a:lnTo>
                  <a:lnTo>
                    <a:pt x="3719" y="5808"/>
                  </a:lnTo>
                  <a:lnTo>
                    <a:pt x="3719" y="1383"/>
                  </a:lnTo>
                  <a:lnTo>
                    <a:pt x="4977" y="116"/>
                  </a:lnTo>
                  <a:lnTo>
                    <a:pt x="12304" y="116"/>
                  </a:lnTo>
                  <a:lnTo>
                    <a:pt x="12304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5" name="Google Shape;4715;p44"/>
            <p:cNvSpPr/>
            <p:nvPr/>
          </p:nvSpPr>
          <p:spPr>
            <a:xfrm>
              <a:off x="2647325" y="1851175"/>
              <a:ext cx="330400" cy="427275"/>
            </a:xfrm>
            <a:custGeom>
              <a:avLst/>
              <a:gdLst/>
              <a:ahLst/>
              <a:cxnLst/>
              <a:rect l="l" t="t" r="r" b="b"/>
              <a:pathLst>
                <a:path w="13216" h="17091" extrusionOk="0">
                  <a:moveTo>
                    <a:pt x="340" y="16530"/>
                  </a:moveTo>
                  <a:cubicBezTo>
                    <a:pt x="462" y="16530"/>
                    <a:pt x="561" y="16630"/>
                    <a:pt x="561" y="16751"/>
                  </a:cubicBezTo>
                  <a:cubicBezTo>
                    <a:pt x="561" y="16872"/>
                    <a:pt x="462" y="16972"/>
                    <a:pt x="340" y="16972"/>
                  </a:cubicBezTo>
                  <a:cubicBezTo>
                    <a:pt x="219" y="16972"/>
                    <a:pt x="120" y="16872"/>
                    <a:pt x="120" y="16751"/>
                  </a:cubicBezTo>
                  <a:cubicBezTo>
                    <a:pt x="120" y="16630"/>
                    <a:pt x="219" y="16530"/>
                    <a:pt x="340" y="16530"/>
                  </a:cubicBezTo>
                  <a:close/>
                  <a:moveTo>
                    <a:pt x="13133" y="0"/>
                  </a:moveTo>
                  <a:lnTo>
                    <a:pt x="10173" y="2984"/>
                  </a:lnTo>
                  <a:lnTo>
                    <a:pt x="5577" y="2984"/>
                  </a:lnTo>
                  <a:lnTo>
                    <a:pt x="3614" y="4964"/>
                  </a:lnTo>
                  <a:lnTo>
                    <a:pt x="3614" y="9389"/>
                  </a:lnTo>
                  <a:lnTo>
                    <a:pt x="291" y="12735"/>
                  </a:lnTo>
                  <a:lnTo>
                    <a:pt x="282" y="16420"/>
                  </a:lnTo>
                  <a:cubicBezTo>
                    <a:pt x="122" y="16447"/>
                    <a:pt x="1" y="16585"/>
                    <a:pt x="1" y="16751"/>
                  </a:cubicBezTo>
                  <a:cubicBezTo>
                    <a:pt x="1" y="16939"/>
                    <a:pt x="153" y="17091"/>
                    <a:pt x="340" y="17091"/>
                  </a:cubicBezTo>
                  <a:cubicBezTo>
                    <a:pt x="528" y="17091"/>
                    <a:pt x="680" y="16939"/>
                    <a:pt x="680" y="16751"/>
                  </a:cubicBezTo>
                  <a:cubicBezTo>
                    <a:pt x="680" y="16585"/>
                    <a:pt x="559" y="16447"/>
                    <a:pt x="401" y="16417"/>
                  </a:cubicBezTo>
                  <a:lnTo>
                    <a:pt x="409" y="12784"/>
                  </a:lnTo>
                  <a:lnTo>
                    <a:pt x="3730" y="9436"/>
                  </a:lnTo>
                  <a:lnTo>
                    <a:pt x="3730" y="5011"/>
                  </a:lnTo>
                  <a:lnTo>
                    <a:pt x="5627" y="3103"/>
                  </a:lnTo>
                  <a:lnTo>
                    <a:pt x="10220" y="3103"/>
                  </a:lnTo>
                  <a:lnTo>
                    <a:pt x="13215" y="86"/>
                  </a:lnTo>
                  <a:lnTo>
                    <a:pt x="13133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6" name="Google Shape;4716;p44"/>
            <p:cNvSpPr/>
            <p:nvPr/>
          </p:nvSpPr>
          <p:spPr>
            <a:xfrm>
              <a:off x="2414275" y="1478925"/>
              <a:ext cx="324450" cy="777500"/>
            </a:xfrm>
            <a:custGeom>
              <a:avLst/>
              <a:gdLst/>
              <a:ahLst/>
              <a:cxnLst/>
              <a:rect l="l" t="t" r="r" b="b"/>
              <a:pathLst>
                <a:path w="12978" h="31100" extrusionOk="0">
                  <a:moveTo>
                    <a:pt x="340" y="30540"/>
                  </a:moveTo>
                  <a:cubicBezTo>
                    <a:pt x="462" y="30540"/>
                    <a:pt x="561" y="30639"/>
                    <a:pt x="561" y="30760"/>
                  </a:cubicBezTo>
                  <a:cubicBezTo>
                    <a:pt x="561" y="30882"/>
                    <a:pt x="462" y="30981"/>
                    <a:pt x="340" y="30981"/>
                  </a:cubicBezTo>
                  <a:cubicBezTo>
                    <a:pt x="219" y="30981"/>
                    <a:pt x="119" y="30882"/>
                    <a:pt x="119" y="30760"/>
                  </a:cubicBezTo>
                  <a:cubicBezTo>
                    <a:pt x="119" y="30639"/>
                    <a:pt x="219" y="30540"/>
                    <a:pt x="340" y="30540"/>
                  </a:cubicBezTo>
                  <a:close/>
                  <a:moveTo>
                    <a:pt x="12895" y="0"/>
                  </a:moveTo>
                  <a:lnTo>
                    <a:pt x="4834" y="8097"/>
                  </a:lnTo>
                  <a:lnTo>
                    <a:pt x="4818" y="8116"/>
                  </a:lnTo>
                  <a:lnTo>
                    <a:pt x="4818" y="15097"/>
                  </a:lnTo>
                  <a:lnTo>
                    <a:pt x="953" y="18979"/>
                  </a:lnTo>
                  <a:lnTo>
                    <a:pt x="953" y="24364"/>
                  </a:lnTo>
                  <a:lnTo>
                    <a:pt x="282" y="25041"/>
                  </a:lnTo>
                  <a:lnTo>
                    <a:pt x="282" y="30429"/>
                  </a:lnTo>
                  <a:cubicBezTo>
                    <a:pt x="122" y="30457"/>
                    <a:pt x="1" y="30595"/>
                    <a:pt x="1" y="30760"/>
                  </a:cubicBezTo>
                  <a:cubicBezTo>
                    <a:pt x="1" y="30948"/>
                    <a:pt x="153" y="31100"/>
                    <a:pt x="340" y="31100"/>
                  </a:cubicBezTo>
                  <a:cubicBezTo>
                    <a:pt x="528" y="31100"/>
                    <a:pt x="680" y="30948"/>
                    <a:pt x="680" y="30760"/>
                  </a:cubicBezTo>
                  <a:cubicBezTo>
                    <a:pt x="680" y="30595"/>
                    <a:pt x="558" y="30457"/>
                    <a:pt x="398" y="30429"/>
                  </a:cubicBezTo>
                  <a:lnTo>
                    <a:pt x="398" y="25090"/>
                  </a:lnTo>
                  <a:lnTo>
                    <a:pt x="1072" y="24414"/>
                  </a:lnTo>
                  <a:lnTo>
                    <a:pt x="1072" y="19028"/>
                  </a:lnTo>
                  <a:lnTo>
                    <a:pt x="4936" y="15147"/>
                  </a:lnTo>
                  <a:lnTo>
                    <a:pt x="4936" y="8163"/>
                  </a:lnTo>
                  <a:lnTo>
                    <a:pt x="12978" y="83"/>
                  </a:lnTo>
                  <a:lnTo>
                    <a:pt x="12895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7" name="Google Shape;4717;p44"/>
            <p:cNvSpPr/>
            <p:nvPr/>
          </p:nvSpPr>
          <p:spPr>
            <a:xfrm>
              <a:off x="2294950" y="1643925"/>
              <a:ext cx="112925" cy="685675"/>
            </a:xfrm>
            <a:custGeom>
              <a:avLst/>
              <a:gdLst/>
              <a:ahLst/>
              <a:cxnLst/>
              <a:rect l="l" t="t" r="r" b="b"/>
              <a:pathLst>
                <a:path w="4517" h="27427" extrusionOk="0">
                  <a:moveTo>
                    <a:pt x="338" y="26866"/>
                  </a:moveTo>
                  <a:cubicBezTo>
                    <a:pt x="462" y="26866"/>
                    <a:pt x="558" y="26965"/>
                    <a:pt x="558" y="27087"/>
                  </a:cubicBezTo>
                  <a:cubicBezTo>
                    <a:pt x="558" y="27208"/>
                    <a:pt x="462" y="27307"/>
                    <a:pt x="338" y="27307"/>
                  </a:cubicBezTo>
                  <a:cubicBezTo>
                    <a:pt x="216" y="27307"/>
                    <a:pt x="120" y="27208"/>
                    <a:pt x="120" y="27087"/>
                  </a:cubicBezTo>
                  <a:cubicBezTo>
                    <a:pt x="120" y="26965"/>
                    <a:pt x="216" y="26866"/>
                    <a:pt x="338" y="26866"/>
                  </a:cubicBezTo>
                  <a:close/>
                  <a:moveTo>
                    <a:pt x="4398" y="1"/>
                  </a:moveTo>
                  <a:lnTo>
                    <a:pt x="4398" y="6093"/>
                  </a:lnTo>
                  <a:lnTo>
                    <a:pt x="1097" y="9408"/>
                  </a:lnTo>
                  <a:lnTo>
                    <a:pt x="1077" y="9425"/>
                  </a:lnTo>
                  <a:lnTo>
                    <a:pt x="1077" y="19592"/>
                  </a:lnTo>
                  <a:lnTo>
                    <a:pt x="280" y="20392"/>
                  </a:lnTo>
                  <a:lnTo>
                    <a:pt x="280" y="26755"/>
                  </a:lnTo>
                  <a:cubicBezTo>
                    <a:pt x="122" y="26783"/>
                    <a:pt x="1" y="26921"/>
                    <a:pt x="1" y="27087"/>
                  </a:cubicBezTo>
                  <a:cubicBezTo>
                    <a:pt x="1" y="27274"/>
                    <a:pt x="153" y="27426"/>
                    <a:pt x="340" y="27426"/>
                  </a:cubicBezTo>
                  <a:cubicBezTo>
                    <a:pt x="525" y="27426"/>
                    <a:pt x="677" y="27274"/>
                    <a:pt x="677" y="27087"/>
                  </a:cubicBezTo>
                  <a:cubicBezTo>
                    <a:pt x="677" y="26921"/>
                    <a:pt x="556" y="26783"/>
                    <a:pt x="398" y="26755"/>
                  </a:cubicBezTo>
                  <a:lnTo>
                    <a:pt x="398" y="20442"/>
                  </a:lnTo>
                  <a:lnTo>
                    <a:pt x="1196" y="19639"/>
                  </a:lnTo>
                  <a:lnTo>
                    <a:pt x="1196" y="9475"/>
                  </a:lnTo>
                  <a:lnTo>
                    <a:pt x="4500" y="6159"/>
                  </a:lnTo>
                  <a:lnTo>
                    <a:pt x="4517" y="6143"/>
                  </a:lnTo>
                  <a:lnTo>
                    <a:pt x="4517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8" name="Google Shape;4718;p44"/>
            <p:cNvSpPr/>
            <p:nvPr/>
          </p:nvSpPr>
          <p:spPr>
            <a:xfrm>
              <a:off x="2319325" y="978025"/>
              <a:ext cx="44250" cy="465925"/>
            </a:xfrm>
            <a:custGeom>
              <a:avLst/>
              <a:gdLst/>
              <a:ahLst/>
              <a:cxnLst/>
              <a:rect l="l" t="t" r="r" b="b"/>
              <a:pathLst>
                <a:path w="1770" h="18637" extrusionOk="0">
                  <a:moveTo>
                    <a:pt x="1430" y="18076"/>
                  </a:moveTo>
                  <a:cubicBezTo>
                    <a:pt x="1552" y="18076"/>
                    <a:pt x="1651" y="18176"/>
                    <a:pt x="1651" y="18297"/>
                  </a:cubicBezTo>
                  <a:cubicBezTo>
                    <a:pt x="1651" y="18419"/>
                    <a:pt x="1552" y="18518"/>
                    <a:pt x="1430" y="18518"/>
                  </a:cubicBezTo>
                  <a:cubicBezTo>
                    <a:pt x="1309" y="18518"/>
                    <a:pt x="1209" y="18419"/>
                    <a:pt x="1209" y="18297"/>
                  </a:cubicBezTo>
                  <a:cubicBezTo>
                    <a:pt x="1209" y="18176"/>
                    <a:pt x="1309" y="18076"/>
                    <a:pt x="1430" y="18076"/>
                  </a:cubicBezTo>
                  <a:close/>
                  <a:moveTo>
                    <a:pt x="0" y="1"/>
                  </a:moveTo>
                  <a:lnTo>
                    <a:pt x="0" y="9461"/>
                  </a:lnTo>
                  <a:lnTo>
                    <a:pt x="1372" y="10822"/>
                  </a:lnTo>
                  <a:lnTo>
                    <a:pt x="1372" y="17966"/>
                  </a:lnTo>
                  <a:cubicBezTo>
                    <a:pt x="1212" y="17993"/>
                    <a:pt x="1093" y="18131"/>
                    <a:pt x="1093" y="18297"/>
                  </a:cubicBezTo>
                  <a:cubicBezTo>
                    <a:pt x="1093" y="18485"/>
                    <a:pt x="1245" y="18637"/>
                    <a:pt x="1430" y="18637"/>
                  </a:cubicBezTo>
                  <a:cubicBezTo>
                    <a:pt x="1618" y="18637"/>
                    <a:pt x="1770" y="18485"/>
                    <a:pt x="1770" y="18297"/>
                  </a:cubicBezTo>
                  <a:cubicBezTo>
                    <a:pt x="1770" y="18131"/>
                    <a:pt x="1648" y="17993"/>
                    <a:pt x="1491" y="17966"/>
                  </a:cubicBezTo>
                  <a:lnTo>
                    <a:pt x="1491" y="10772"/>
                  </a:lnTo>
                  <a:lnTo>
                    <a:pt x="119" y="9411"/>
                  </a:lnTo>
                  <a:lnTo>
                    <a:pt x="119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9" name="Google Shape;4719;p44"/>
            <p:cNvSpPr/>
            <p:nvPr/>
          </p:nvSpPr>
          <p:spPr>
            <a:xfrm>
              <a:off x="2383650" y="1447800"/>
              <a:ext cx="355075" cy="632575"/>
            </a:xfrm>
            <a:custGeom>
              <a:avLst/>
              <a:gdLst/>
              <a:ahLst/>
              <a:cxnLst/>
              <a:rect l="l" t="t" r="r" b="b"/>
              <a:pathLst>
                <a:path w="14203" h="25303" extrusionOk="0">
                  <a:moveTo>
                    <a:pt x="340" y="24743"/>
                  </a:moveTo>
                  <a:cubicBezTo>
                    <a:pt x="461" y="24743"/>
                    <a:pt x="558" y="24842"/>
                    <a:pt x="558" y="24963"/>
                  </a:cubicBezTo>
                  <a:cubicBezTo>
                    <a:pt x="558" y="25085"/>
                    <a:pt x="461" y="25184"/>
                    <a:pt x="340" y="25184"/>
                  </a:cubicBezTo>
                  <a:cubicBezTo>
                    <a:pt x="218" y="25184"/>
                    <a:pt x="119" y="25085"/>
                    <a:pt x="119" y="24963"/>
                  </a:cubicBezTo>
                  <a:cubicBezTo>
                    <a:pt x="119" y="24842"/>
                    <a:pt x="218" y="24743"/>
                    <a:pt x="340" y="24743"/>
                  </a:cubicBezTo>
                  <a:close/>
                  <a:moveTo>
                    <a:pt x="14120" y="0"/>
                  </a:moveTo>
                  <a:lnTo>
                    <a:pt x="5115" y="9046"/>
                  </a:lnTo>
                  <a:lnTo>
                    <a:pt x="5099" y="9063"/>
                  </a:lnTo>
                  <a:lnTo>
                    <a:pt x="5099" y="16044"/>
                  </a:lnTo>
                  <a:lnTo>
                    <a:pt x="1234" y="19926"/>
                  </a:lnTo>
                  <a:lnTo>
                    <a:pt x="1234" y="21275"/>
                  </a:lnTo>
                  <a:lnTo>
                    <a:pt x="279" y="22236"/>
                  </a:lnTo>
                  <a:lnTo>
                    <a:pt x="279" y="24632"/>
                  </a:lnTo>
                  <a:cubicBezTo>
                    <a:pt x="122" y="24660"/>
                    <a:pt x="0" y="24798"/>
                    <a:pt x="0" y="24963"/>
                  </a:cubicBezTo>
                  <a:cubicBezTo>
                    <a:pt x="0" y="25151"/>
                    <a:pt x="152" y="25303"/>
                    <a:pt x="337" y="25303"/>
                  </a:cubicBezTo>
                  <a:cubicBezTo>
                    <a:pt x="525" y="25303"/>
                    <a:pt x="676" y="25151"/>
                    <a:pt x="676" y="24963"/>
                  </a:cubicBezTo>
                  <a:cubicBezTo>
                    <a:pt x="676" y="24798"/>
                    <a:pt x="555" y="24660"/>
                    <a:pt x="398" y="24632"/>
                  </a:cubicBezTo>
                  <a:lnTo>
                    <a:pt x="398" y="22286"/>
                  </a:lnTo>
                  <a:lnTo>
                    <a:pt x="1353" y="21325"/>
                  </a:lnTo>
                  <a:lnTo>
                    <a:pt x="1353" y="19975"/>
                  </a:lnTo>
                  <a:lnTo>
                    <a:pt x="5215" y="16094"/>
                  </a:lnTo>
                  <a:lnTo>
                    <a:pt x="5215" y="9110"/>
                  </a:lnTo>
                  <a:lnTo>
                    <a:pt x="14203" y="83"/>
                  </a:lnTo>
                  <a:lnTo>
                    <a:pt x="14120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0" name="Google Shape;4720;p44"/>
            <p:cNvSpPr/>
            <p:nvPr/>
          </p:nvSpPr>
          <p:spPr>
            <a:xfrm>
              <a:off x="2570600" y="2009975"/>
              <a:ext cx="134375" cy="180625"/>
            </a:xfrm>
            <a:custGeom>
              <a:avLst/>
              <a:gdLst/>
              <a:ahLst/>
              <a:cxnLst/>
              <a:rect l="l" t="t" r="r" b="b"/>
              <a:pathLst>
                <a:path w="5375" h="7225" extrusionOk="0">
                  <a:moveTo>
                    <a:pt x="340" y="6667"/>
                  </a:moveTo>
                  <a:cubicBezTo>
                    <a:pt x="461" y="6667"/>
                    <a:pt x="561" y="6766"/>
                    <a:pt x="561" y="6888"/>
                  </a:cubicBezTo>
                  <a:cubicBezTo>
                    <a:pt x="561" y="7009"/>
                    <a:pt x="461" y="7109"/>
                    <a:pt x="340" y="7109"/>
                  </a:cubicBezTo>
                  <a:cubicBezTo>
                    <a:pt x="218" y="7109"/>
                    <a:pt x="119" y="7009"/>
                    <a:pt x="119" y="6888"/>
                  </a:cubicBezTo>
                  <a:cubicBezTo>
                    <a:pt x="119" y="6766"/>
                    <a:pt x="218" y="6667"/>
                    <a:pt x="340" y="6667"/>
                  </a:cubicBezTo>
                  <a:close/>
                  <a:moveTo>
                    <a:pt x="5292" y="0"/>
                  </a:moveTo>
                  <a:lnTo>
                    <a:pt x="298" y="5033"/>
                  </a:lnTo>
                  <a:lnTo>
                    <a:pt x="282" y="5049"/>
                  </a:lnTo>
                  <a:lnTo>
                    <a:pt x="282" y="6554"/>
                  </a:lnTo>
                  <a:cubicBezTo>
                    <a:pt x="122" y="6581"/>
                    <a:pt x="0" y="6719"/>
                    <a:pt x="0" y="6888"/>
                  </a:cubicBezTo>
                  <a:cubicBezTo>
                    <a:pt x="0" y="7073"/>
                    <a:pt x="152" y="7224"/>
                    <a:pt x="340" y="7224"/>
                  </a:cubicBezTo>
                  <a:cubicBezTo>
                    <a:pt x="528" y="7224"/>
                    <a:pt x="679" y="7073"/>
                    <a:pt x="679" y="6888"/>
                  </a:cubicBezTo>
                  <a:cubicBezTo>
                    <a:pt x="679" y="6719"/>
                    <a:pt x="558" y="6581"/>
                    <a:pt x="398" y="6554"/>
                  </a:cubicBezTo>
                  <a:lnTo>
                    <a:pt x="398" y="5099"/>
                  </a:lnTo>
                  <a:lnTo>
                    <a:pt x="5375" y="83"/>
                  </a:lnTo>
                  <a:lnTo>
                    <a:pt x="5292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1" name="Google Shape;4721;p44"/>
            <p:cNvSpPr/>
            <p:nvPr/>
          </p:nvSpPr>
          <p:spPr>
            <a:xfrm>
              <a:off x="2598200" y="2046475"/>
              <a:ext cx="106775" cy="190075"/>
            </a:xfrm>
            <a:custGeom>
              <a:avLst/>
              <a:gdLst/>
              <a:ahLst/>
              <a:cxnLst/>
              <a:rect l="l" t="t" r="r" b="b"/>
              <a:pathLst>
                <a:path w="4271" h="7603" extrusionOk="0">
                  <a:moveTo>
                    <a:pt x="340" y="7045"/>
                  </a:moveTo>
                  <a:cubicBezTo>
                    <a:pt x="461" y="7045"/>
                    <a:pt x="561" y="7145"/>
                    <a:pt x="561" y="7266"/>
                  </a:cubicBezTo>
                  <a:cubicBezTo>
                    <a:pt x="561" y="7388"/>
                    <a:pt x="461" y="7487"/>
                    <a:pt x="340" y="7487"/>
                  </a:cubicBezTo>
                  <a:cubicBezTo>
                    <a:pt x="219" y="7487"/>
                    <a:pt x="119" y="7388"/>
                    <a:pt x="119" y="7266"/>
                  </a:cubicBezTo>
                  <a:cubicBezTo>
                    <a:pt x="119" y="7145"/>
                    <a:pt x="219" y="7045"/>
                    <a:pt x="340" y="7045"/>
                  </a:cubicBezTo>
                  <a:close/>
                  <a:moveTo>
                    <a:pt x="4188" y="1"/>
                  </a:moveTo>
                  <a:lnTo>
                    <a:pt x="299" y="3920"/>
                  </a:lnTo>
                  <a:lnTo>
                    <a:pt x="279" y="3937"/>
                  </a:lnTo>
                  <a:lnTo>
                    <a:pt x="279" y="6932"/>
                  </a:lnTo>
                  <a:cubicBezTo>
                    <a:pt x="122" y="6960"/>
                    <a:pt x="0" y="7098"/>
                    <a:pt x="0" y="7266"/>
                  </a:cubicBezTo>
                  <a:cubicBezTo>
                    <a:pt x="0" y="7451"/>
                    <a:pt x="152" y="7603"/>
                    <a:pt x="340" y="7603"/>
                  </a:cubicBezTo>
                  <a:cubicBezTo>
                    <a:pt x="525" y="7603"/>
                    <a:pt x="677" y="7451"/>
                    <a:pt x="677" y="7266"/>
                  </a:cubicBezTo>
                  <a:cubicBezTo>
                    <a:pt x="677" y="7101"/>
                    <a:pt x="558" y="6963"/>
                    <a:pt x="398" y="6935"/>
                  </a:cubicBezTo>
                  <a:lnTo>
                    <a:pt x="398" y="3987"/>
                  </a:lnTo>
                  <a:lnTo>
                    <a:pt x="4271" y="83"/>
                  </a:lnTo>
                  <a:lnTo>
                    <a:pt x="4188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2" name="Google Shape;4722;p44"/>
            <p:cNvSpPr/>
            <p:nvPr/>
          </p:nvSpPr>
          <p:spPr>
            <a:xfrm>
              <a:off x="2318275" y="2070425"/>
              <a:ext cx="36950" cy="307200"/>
            </a:xfrm>
            <a:custGeom>
              <a:avLst/>
              <a:gdLst/>
              <a:ahLst/>
              <a:cxnLst/>
              <a:rect l="l" t="t" r="r" b="b"/>
              <a:pathLst>
                <a:path w="1478" h="12288" extrusionOk="0">
                  <a:moveTo>
                    <a:pt x="1138" y="119"/>
                  </a:moveTo>
                  <a:cubicBezTo>
                    <a:pt x="1260" y="119"/>
                    <a:pt x="1359" y="219"/>
                    <a:pt x="1359" y="340"/>
                  </a:cubicBezTo>
                  <a:cubicBezTo>
                    <a:pt x="1359" y="461"/>
                    <a:pt x="1260" y="561"/>
                    <a:pt x="1138" y="561"/>
                  </a:cubicBezTo>
                  <a:cubicBezTo>
                    <a:pt x="1017" y="561"/>
                    <a:pt x="917" y="461"/>
                    <a:pt x="917" y="340"/>
                  </a:cubicBezTo>
                  <a:cubicBezTo>
                    <a:pt x="917" y="219"/>
                    <a:pt x="1017" y="119"/>
                    <a:pt x="1138" y="119"/>
                  </a:cubicBezTo>
                  <a:close/>
                  <a:moveTo>
                    <a:pt x="340" y="11727"/>
                  </a:moveTo>
                  <a:cubicBezTo>
                    <a:pt x="462" y="11727"/>
                    <a:pt x="561" y="11826"/>
                    <a:pt x="561" y="11948"/>
                  </a:cubicBezTo>
                  <a:cubicBezTo>
                    <a:pt x="561" y="12069"/>
                    <a:pt x="462" y="12169"/>
                    <a:pt x="340" y="12169"/>
                  </a:cubicBezTo>
                  <a:cubicBezTo>
                    <a:pt x="219" y="12169"/>
                    <a:pt x="120" y="12069"/>
                    <a:pt x="120" y="11948"/>
                  </a:cubicBezTo>
                  <a:cubicBezTo>
                    <a:pt x="120" y="11826"/>
                    <a:pt x="219" y="11727"/>
                    <a:pt x="340" y="11727"/>
                  </a:cubicBezTo>
                  <a:close/>
                  <a:moveTo>
                    <a:pt x="1138" y="0"/>
                  </a:moveTo>
                  <a:cubicBezTo>
                    <a:pt x="953" y="0"/>
                    <a:pt x="801" y="152"/>
                    <a:pt x="801" y="340"/>
                  </a:cubicBezTo>
                  <a:cubicBezTo>
                    <a:pt x="801" y="506"/>
                    <a:pt x="920" y="644"/>
                    <a:pt x="1080" y="671"/>
                  </a:cubicBezTo>
                  <a:lnTo>
                    <a:pt x="1080" y="2824"/>
                  </a:lnTo>
                  <a:lnTo>
                    <a:pt x="282" y="3628"/>
                  </a:lnTo>
                  <a:lnTo>
                    <a:pt x="282" y="11617"/>
                  </a:lnTo>
                  <a:cubicBezTo>
                    <a:pt x="122" y="11644"/>
                    <a:pt x="1" y="11782"/>
                    <a:pt x="1" y="11948"/>
                  </a:cubicBezTo>
                  <a:cubicBezTo>
                    <a:pt x="1" y="12136"/>
                    <a:pt x="153" y="12287"/>
                    <a:pt x="340" y="12287"/>
                  </a:cubicBezTo>
                  <a:cubicBezTo>
                    <a:pt x="528" y="12287"/>
                    <a:pt x="680" y="12136"/>
                    <a:pt x="680" y="11948"/>
                  </a:cubicBezTo>
                  <a:cubicBezTo>
                    <a:pt x="680" y="11782"/>
                    <a:pt x="558" y="11644"/>
                    <a:pt x="398" y="11617"/>
                  </a:cubicBezTo>
                  <a:lnTo>
                    <a:pt x="398" y="3675"/>
                  </a:lnTo>
                  <a:lnTo>
                    <a:pt x="1199" y="2874"/>
                  </a:lnTo>
                  <a:lnTo>
                    <a:pt x="1199" y="671"/>
                  </a:lnTo>
                  <a:cubicBezTo>
                    <a:pt x="1356" y="644"/>
                    <a:pt x="1478" y="506"/>
                    <a:pt x="1478" y="340"/>
                  </a:cubicBezTo>
                  <a:cubicBezTo>
                    <a:pt x="1478" y="152"/>
                    <a:pt x="1326" y="0"/>
                    <a:pt x="1138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3" name="Google Shape;4723;p44"/>
            <p:cNvSpPr/>
            <p:nvPr/>
          </p:nvSpPr>
          <p:spPr>
            <a:xfrm>
              <a:off x="2056800" y="1031225"/>
              <a:ext cx="185725" cy="1020175"/>
            </a:xfrm>
            <a:custGeom>
              <a:avLst/>
              <a:gdLst/>
              <a:ahLst/>
              <a:cxnLst/>
              <a:rect l="l" t="t" r="r" b="b"/>
              <a:pathLst>
                <a:path w="7429" h="40807" extrusionOk="0">
                  <a:moveTo>
                    <a:pt x="3641" y="120"/>
                  </a:moveTo>
                  <a:cubicBezTo>
                    <a:pt x="3763" y="120"/>
                    <a:pt x="3862" y="219"/>
                    <a:pt x="3862" y="340"/>
                  </a:cubicBezTo>
                  <a:cubicBezTo>
                    <a:pt x="3862" y="459"/>
                    <a:pt x="3763" y="559"/>
                    <a:pt x="3641" y="559"/>
                  </a:cubicBezTo>
                  <a:cubicBezTo>
                    <a:pt x="3520" y="559"/>
                    <a:pt x="3421" y="459"/>
                    <a:pt x="3421" y="340"/>
                  </a:cubicBezTo>
                  <a:cubicBezTo>
                    <a:pt x="3421" y="219"/>
                    <a:pt x="3520" y="120"/>
                    <a:pt x="3641" y="120"/>
                  </a:cubicBezTo>
                  <a:close/>
                  <a:moveTo>
                    <a:pt x="3641" y="1"/>
                  </a:moveTo>
                  <a:cubicBezTo>
                    <a:pt x="3457" y="1"/>
                    <a:pt x="3305" y="153"/>
                    <a:pt x="3305" y="340"/>
                  </a:cubicBezTo>
                  <a:cubicBezTo>
                    <a:pt x="3305" y="412"/>
                    <a:pt x="3327" y="478"/>
                    <a:pt x="3365" y="534"/>
                  </a:cubicBezTo>
                  <a:lnTo>
                    <a:pt x="0" y="3904"/>
                  </a:lnTo>
                  <a:lnTo>
                    <a:pt x="0" y="22284"/>
                  </a:lnTo>
                  <a:lnTo>
                    <a:pt x="1372" y="23645"/>
                  </a:lnTo>
                  <a:lnTo>
                    <a:pt x="1372" y="25930"/>
                  </a:lnTo>
                  <a:lnTo>
                    <a:pt x="7310" y="31860"/>
                  </a:lnTo>
                  <a:lnTo>
                    <a:pt x="7310" y="40807"/>
                  </a:lnTo>
                  <a:lnTo>
                    <a:pt x="7429" y="40807"/>
                  </a:lnTo>
                  <a:lnTo>
                    <a:pt x="7429" y="31810"/>
                  </a:lnTo>
                  <a:lnTo>
                    <a:pt x="1491" y="25883"/>
                  </a:lnTo>
                  <a:lnTo>
                    <a:pt x="1491" y="23595"/>
                  </a:lnTo>
                  <a:lnTo>
                    <a:pt x="119" y="22234"/>
                  </a:lnTo>
                  <a:lnTo>
                    <a:pt x="119" y="3954"/>
                  </a:lnTo>
                  <a:lnTo>
                    <a:pt x="3448" y="616"/>
                  </a:lnTo>
                  <a:cubicBezTo>
                    <a:pt x="3503" y="655"/>
                    <a:pt x="3570" y="677"/>
                    <a:pt x="3641" y="677"/>
                  </a:cubicBezTo>
                  <a:cubicBezTo>
                    <a:pt x="3829" y="677"/>
                    <a:pt x="3981" y="525"/>
                    <a:pt x="3981" y="340"/>
                  </a:cubicBezTo>
                  <a:cubicBezTo>
                    <a:pt x="3981" y="153"/>
                    <a:pt x="3829" y="1"/>
                    <a:pt x="3641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4" name="Google Shape;4724;p44"/>
            <p:cNvSpPr/>
            <p:nvPr/>
          </p:nvSpPr>
          <p:spPr>
            <a:xfrm>
              <a:off x="2103525" y="1076775"/>
              <a:ext cx="86150" cy="631775"/>
            </a:xfrm>
            <a:custGeom>
              <a:avLst/>
              <a:gdLst/>
              <a:ahLst/>
              <a:cxnLst/>
              <a:rect l="l" t="t" r="r" b="b"/>
              <a:pathLst>
                <a:path w="3446" h="25271" extrusionOk="0">
                  <a:moveTo>
                    <a:pt x="3106" y="24713"/>
                  </a:moveTo>
                  <a:cubicBezTo>
                    <a:pt x="3230" y="24713"/>
                    <a:pt x="3327" y="24809"/>
                    <a:pt x="3327" y="24934"/>
                  </a:cubicBezTo>
                  <a:cubicBezTo>
                    <a:pt x="3327" y="25055"/>
                    <a:pt x="3227" y="25154"/>
                    <a:pt x="3106" y="25154"/>
                  </a:cubicBezTo>
                  <a:cubicBezTo>
                    <a:pt x="2984" y="25154"/>
                    <a:pt x="2888" y="25055"/>
                    <a:pt x="2888" y="24934"/>
                  </a:cubicBezTo>
                  <a:cubicBezTo>
                    <a:pt x="2888" y="24812"/>
                    <a:pt x="2984" y="24713"/>
                    <a:pt x="3106" y="24713"/>
                  </a:cubicBezTo>
                  <a:close/>
                  <a:moveTo>
                    <a:pt x="2667" y="1"/>
                  </a:moveTo>
                  <a:lnTo>
                    <a:pt x="0" y="2673"/>
                  </a:lnTo>
                  <a:lnTo>
                    <a:pt x="0" y="19871"/>
                  </a:lnTo>
                  <a:lnTo>
                    <a:pt x="1408" y="21268"/>
                  </a:lnTo>
                  <a:lnTo>
                    <a:pt x="2289" y="21268"/>
                  </a:lnTo>
                  <a:lnTo>
                    <a:pt x="3048" y="22021"/>
                  </a:lnTo>
                  <a:lnTo>
                    <a:pt x="3048" y="24600"/>
                  </a:lnTo>
                  <a:cubicBezTo>
                    <a:pt x="2890" y="24627"/>
                    <a:pt x="2769" y="24765"/>
                    <a:pt x="2769" y="24934"/>
                  </a:cubicBezTo>
                  <a:cubicBezTo>
                    <a:pt x="2769" y="25119"/>
                    <a:pt x="2921" y="25270"/>
                    <a:pt x="3106" y="25270"/>
                  </a:cubicBezTo>
                  <a:cubicBezTo>
                    <a:pt x="3293" y="25270"/>
                    <a:pt x="3445" y="25119"/>
                    <a:pt x="3445" y="24934"/>
                  </a:cubicBezTo>
                  <a:cubicBezTo>
                    <a:pt x="3445" y="24765"/>
                    <a:pt x="3324" y="24627"/>
                    <a:pt x="3167" y="24600"/>
                  </a:cubicBezTo>
                  <a:lnTo>
                    <a:pt x="3167" y="21972"/>
                  </a:lnTo>
                  <a:lnTo>
                    <a:pt x="2338" y="21149"/>
                  </a:lnTo>
                  <a:lnTo>
                    <a:pt x="1455" y="21149"/>
                  </a:lnTo>
                  <a:lnTo>
                    <a:pt x="119" y="19821"/>
                  </a:lnTo>
                  <a:lnTo>
                    <a:pt x="119" y="2720"/>
                  </a:lnTo>
                  <a:lnTo>
                    <a:pt x="2750" y="84"/>
                  </a:lnTo>
                  <a:lnTo>
                    <a:pt x="2667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5" name="Google Shape;4725;p44"/>
            <p:cNvSpPr/>
            <p:nvPr/>
          </p:nvSpPr>
          <p:spPr>
            <a:xfrm>
              <a:off x="2292900" y="1580575"/>
              <a:ext cx="17000" cy="16925"/>
            </a:xfrm>
            <a:custGeom>
              <a:avLst/>
              <a:gdLst/>
              <a:ahLst/>
              <a:cxnLst/>
              <a:rect l="l" t="t" r="r" b="b"/>
              <a:pathLst>
                <a:path w="680" h="677" extrusionOk="0">
                  <a:moveTo>
                    <a:pt x="340" y="119"/>
                  </a:moveTo>
                  <a:cubicBezTo>
                    <a:pt x="461" y="119"/>
                    <a:pt x="560" y="219"/>
                    <a:pt x="560" y="340"/>
                  </a:cubicBezTo>
                  <a:cubicBezTo>
                    <a:pt x="560" y="461"/>
                    <a:pt x="461" y="561"/>
                    <a:pt x="340" y="561"/>
                  </a:cubicBezTo>
                  <a:cubicBezTo>
                    <a:pt x="218" y="561"/>
                    <a:pt x="119" y="461"/>
                    <a:pt x="119" y="340"/>
                  </a:cubicBezTo>
                  <a:cubicBezTo>
                    <a:pt x="119" y="219"/>
                    <a:pt x="218" y="119"/>
                    <a:pt x="340" y="119"/>
                  </a:cubicBezTo>
                  <a:close/>
                  <a:moveTo>
                    <a:pt x="340" y="0"/>
                  </a:moveTo>
                  <a:cubicBezTo>
                    <a:pt x="152" y="0"/>
                    <a:pt x="0" y="152"/>
                    <a:pt x="0" y="340"/>
                  </a:cubicBezTo>
                  <a:cubicBezTo>
                    <a:pt x="0" y="525"/>
                    <a:pt x="152" y="677"/>
                    <a:pt x="340" y="677"/>
                  </a:cubicBezTo>
                  <a:cubicBezTo>
                    <a:pt x="527" y="677"/>
                    <a:pt x="679" y="525"/>
                    <a:pt x="679" y="340"/>
                  </a:cubicBezTo>
                  <a:cubicBezTo>
                    <a:pt x="679" y="152"/>
                    <a:pt x="527" y="0"/>
                    <a:pt x="340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6" name="Google Shape;4726;p44"/>
            <p:cNvSpPr/>
            <p:nvPr/>
          </p:nvSpPr>
          <p:spPr>
            <a:xfrm>
              <a:off x="2080200" y="971125"/>
              <a:ext cx="169300" cy="833775"/>
            </a:xfrm>
            <a:custGeom>
              <a:avLst/>
              <a:gdLst/>
              <a:ahLst/>
              <a:cxnLst/>
              <a:rect l="l" t="t" r="r" b="b"/>
              <a:pathLst>
                <a:path w="6772" h="33351" extrusionOk="0">
                  <a:moveTo>
                    <a:pt x="6435" y="32792"/>
                  </a:moveTo>
                  <a:cubicBezTo>
                    <a:pt x="6556" y="32792"/>
                    <a:pt x="6656" y="32889"/>
                    <a:pt x="6656" y="33013"/>
                  </a:cubicBezTo>
                  <a:cubicBezTo>
                    <a:pt x="6656" y="33135"/>
                    <a:pt x="6556" y="33231"/>
                    <a:pt x="6435" y="33231"/>
                  </a:cubicBezTo>
                  <a:cubicBezTo>
                    <a:pt x="6313" y="33231"/>
                    <a:pt x="6214" y="33135"/>
                    <a:pt x="6214" y="33013"/>
                  </a:cubicBezTo>
                  <a:cubicBezTo>
                    <a:pt x="6214" y="32889"/>
                    <a:pt x="6313" y="32792"/>
                    <a:pt x="6435" y="32792"/>
                  </a:cubicBezTo>
                  <a:close/>
                  <a:moveTo>
                    <a:pt x="3583" y="1"/>
                  </a:moveTo>
                  <a:lnTo>
                    <a:pt x="3583" y="3012"/>
                  </a:lnTo>
                  <a:lnTo>
                    <a:pt x="0" y="6604"/>
                  </a:lnTo>
                  <a:lnTo>
                    <a:pt x="0" y="24392"/>
                  </a:lnTo>
                  <a:lnTo>
                    <a:pt x="1372" y="25753"/>
                  </a:lnTo>
                  <a:lnTo>
                    <a:pt x="1372" y="28042"/>
                  </a:lnTo>
                  <a:lnTo>
                    <a:pt x="6156" y="32817"/>
                  </a:lnTo>
                  <a:cubicBezTo>
                    <a:pt x="6117" y="32872"/>
                    <a:pt x="6095" y="32939"/>
                    <a:pt x="6095" y="33011"/>
                  </a:cubicBezTo>
                  <a:cubicBezTo>
                    <a:pt x="6095" y="33198"/>
                    <a:pt x="6247" y="33350"/>
                    <a:pt x="6435" y="33350"/>
                  </a:cubicBezTo>
                  <a:cubicBezTo>
                    <a:pt x="6620" y="33350"/>
                    <a:pt x="6772" y="33198"/>
                    <a:pt x="6772" y="33011"/>
                  </a:cubicBezTo>
                  <a:cubicBezTo>
                    <a:pt x="6772" y="32826"/>
                    <a:pt x="6620" y="32674"/>
                    <a:pt x="6435" y="32674"/>
                  </a:cubicBezTo>
                  <a:cubicBezTo>
                    <a:pt x="6363" y="32674"/>
                    <a:pt x="6294" y="32696"/>
                    <a:pt x="6239" y="32734"/>
                  </a:cubicBezTo>
                  <a:lnTo>
                    <a:pt x="1488" y="27992"/>
                  </a:lnTo>
                  <a:lnTo>
                    <a:pt x="1488" y="25703"/>
                  </a:lnTo>
                  <a:lnTo>
                    <a:pt x="116" y="24343"/>
                  </a:lnTo>
                  <a:lnTo>
                    <a:pt x="116" y="6653"/>
                  </a:lnTo>
                  <a:lnTo>
                    <a:pt x="3699" y="3062"/>
                  </a:lnTo>
                  <a:lnTo>
                    <a:pt x="3699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7" name="Google Shape;4727;p44"/>
            <p:cNvSpPr/>
            <p:nvPr/>
          </p:nvSpPr>
          <p:spPr>
            <a:xfrm>
              <a:off x="1955975" y="993200"/>
              <a:ext cx="192700" cy="1086025"/>
            </a:xfrm>
            <a:custGeom>
              <a:avLst/>
              <a:gdLst/>
              <a:ahLst/>
              <a:cxnLst/>
              <a:rect l="l" t="t" r="r" b="b"/>
              <a:pathLst>
                <a:path w="7708" h="43441" extrusionOk="0">
                  <a:moveTo>
                    <a:pt x="7368" y="42880"/>
                  </a:moveTo>
                  <a:cubicBezTo>
                    <a:pt x="7490" y="42880"/>
                    <a:pt x="7589" y="42979"/>
                    <a:pt x="7589" y="43100"/>
                  </a:cubicBezTo>
                  <a:cubicBezTo>
                    <a:pt x="7589" y="43222"/>
                    <a:pt x="7490" y="43321"/>
                    <a:pt x="7368" y="43321"/>
                  </a:cubicBezTo>
                  <a:cubicBezTo>
                    <a:pt x="7247" y="43321"/>
                    <a:pt x="7147" y="43222"/>
                    <a:pt x="7147" y="43100"/>
                  </a:cubicBezTo>
                  <a:cubicBezTo>
                    <a:pt x="7147" y="42979"/>
                    <a:pt x="7247" y="42880"/>
                    <a:pt x="7368" y="42880"/>
                  </a:cubicBezTo>
                  <a:close/>
                  <a:moveTo>
                    <a:pt x="1149" y="1"/>
                  </a:moveTo>
                  <a:lnTo>
                    <a:pt x="1149" y="4365"/>
                  </a:lnTo>
                  <a:lnTo>
                    <a:pt x="0" y="5519"/>
                  </a:lnTo>
                  <a:lnTo>
                    <a:pt x="0" y="25074"/>
                  </a:lnTo>
                  <a:lnTo>
                    <a:pt x="1372" y="26438"/>
                  </a:lnTo>
                  <a:lnTo>
                    <a:pt x="1372" y="28724"/>
                  </a:lnTo>
                  <a:lnTo>
                    <a:pt x="7310" y="34653"/>
                  </a:lnTo>
                  <a:lnTo>
                    <a:pt x="7310" y="42769"/>
                  </a:lnTo>
                  <a:cubicBezTo>
                    <a:pt x="7150" y="42797"/>
                    <a:pt x="7031" y="42935"/>
                    <a:pt x="7031" y="43100"/>
                  </a:cubicBezTo>
                  <a:cubicBezTo>
                    <a:pt x="7031" y="43288"/>
                    <a:pt x="7183" y="43440"/>
                    <a:pt x="7368" y="43440"/>
                  </a:cubicBezTo>
                  <a:cubicBezTo>
                    <a:pt x="7556" y="43440"/>
                    <a:pt x="7708" y="43288"/>
                    <a:pt x="7708" y="43100"/>
                  </a:cubicBezTo>
                  <a:cubicBezTo>
                    <a:pt x="7708" y="42935"/>
                    <a:pt x="7586" y="42797"/>
                    <a:pt x="7429" y="42769"/>
                  </a:cubicBezTo>
                  <a:lnTo>
                    <a:pt x="7429" y="34604"/>
                  </a:lnTo>
                  <a:lnTo>
                    <a:pt x="1488" y="28674"/>
                  </a:lnTo>
                  <a:lnTo>
                    <a:pt x="1488" y="26388"/>
                  </a:lnTo>
                  <a:lnTo>
                    <a:pt x="116" y="25025"/>
                  </a:lnTo>
                  <a:lnTo>
                    <a:pt x="116" y="5569"/>
                  </a:lnTo>
                  <a:lnTo>
                    <a:pt x="1265" y="4412"/>
                  </a:lnTo>
                  <a:lnTo>
                    <a:pt x="1265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8" name="Google Shape;4728;p44"/>
            <p:cNvSpPr/>
            <p:nvPr/>
          </p:nvSpPr>
          <p:spPr>
            <a:xfrm>
              <a:off x="1979300" y="985825"/>
              <a:ext cx="192700" cy="1116500"/>
            </a:xfrm>
            <a:custGeom>
              <a:avLst/>
              <a:gdLst/>
              <a:ahLst/>
              <a:cxnLst/>
              <a:rect l="l" t="t" r="r" b="b"/>
              <a:pathLst>
                <a:path w="7708" h="44660" extrusionOk="0">
                  <a:moveTo>
                    <a:pt x="7371" y="44102"/>
                  </a:moveTo>
                  <a:cubicBezTo>
                    <a:pt x="7492" y="44102"/>
                    <a:pt x="7592" y="44202"/>
                    <a:pt x="7592" y="44323"/>
                  </a:cubicBezTo>
                  <a:cubicBezTo>
                    <a:pt x="7592" y="44444"/>
                    <a:pt x="7492" y="44544"/>
                    <a:pt x="7371" y="44544"/>
                  </a:cubicBezTo>
                  <a:cubicBezTo>
                    <a:pt x="7249" y="44544"/>
                    <a:pt x="7150" y="44444"/>
                    <a:pt x="7150" y="44323"/>
                  </a:cubicBezTo>
                  <a:cubicBezTo>
                    <a:pt x="7150" y="44202"/>
                    <a:pt x="7249" y="44102"/>
                    <a:pt x="7371" y="44102"/>
                  </a:cubicBezTo>
                  <a:close/>
                  <a:moveTo>
                    <a:pt x="1149" y="0"/>
                  </a:moveTo>
                  <a:lnTo>
                    <a:pt x="1149" y="4953"/>
                  </a:lnTo>
                  <a:lnTo>
                    <a:pt x="0" y="6109"/>
                  </a:lnTo>
                  <a:lnTo>
                    <a:pt x="0" y="25077"/>
                  </a:lnTo>
                  <a:lnTo>
                    <a:pt x="1372" y="26438"/>
                  </a:lnTo>
                  <a:lnTo>
                    <a:pt x="1372" y="28723"/>
                  </a:lnTo>
                  <a:lnTo>
                    <a:pt x="7310" y="34653"/>
                  </a:lnTo>
                  <a:lnTo>
                    <a:pt x="7310" y="43989"/>
                  </a:lnTo>
                  <a:cubicBezTo>
                    <a:pt x="7153" y="44019"/>
                    <a:pt x="7031" y="44157"/>
                    <a:pt x="7031" y="44323"/>
                  </a:cubicBezTo>
                  <a:cubicBezTo>
                    <a:pt x="7031" y="44511"/>
                    <a:pt x="7183" y="44660"/>
                    <a:pt x="7371" y="44660"/>
                  </a:cubicBezTo>
                  <a:cubicBezTo>
                    <a:pt x="7556" y="44660"/>
                    <a:pt x="7708" y="44508"/>
                    <a:pt x="7708" y="44323"/>
                  </a:cubicBezTo>
                  <a:cubicBezTo>
                    <a:pt x="7708" y="44157"/>
                    <a:pt x="7586" y="44019"/>
                    <a:pt x="7429" y="43989"/>
                  </a:cubicBezTo>
                  <a:lnTo>
                    <a:pt x="7429" y="34603"/>
                  </a:lnTo>
                  <a:lnTo>
                    <a:pt x="1491" y="28677"/>
                  </a:lnTo>
                  <a:lnTo>
                    <a:pt x="1491" y="26388"/>
                  </a:lnTo>
                  <a:lnTo>
                    <a:pt x="119" y="25027"/>
                  </a:lnTo>
                  <a:lnTo>
                    <a:pt x="119" y="6159"/>
                  </a:lnTo>
                  <a:lnTo>
                    <a:pt x="1267" y="5003"/>
                  </a:lnTo>
                  <a:lnTo>
                    <a:pt x="1267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9" name="Google Shape;4729;p44"/>
            <p:cNvSpPr/>
            <p:nvPr/>
          </p:nvSpPr>
          <p:spPr>
            <a:xfrm>
              <a:off x="2002700" y="978500"/>
              <a:ext cx="185725" cy="1052000"/>
            </a:xfrm>
            <a:custGeom>
              <a:avLst/>
              <a:gdLst/>
              <a:ahLst/>
              <a:cxnLst/>
              <a:rect l="l" t="t" r="r" b="b"/>
              <a:pathLst>
                <a:path w="7429" h="42080" extrusionOk="0">
                  <a:moveTo>
                    <a:pt x="1146" y="1"/>
                  </a:moveTo>
                  <a:lnTo>
                    <a:pt x="1146" y="5541"/>
                  </a:lnTo>
                  <a:lnTo>
                    <a:pt x="0" y="6698"/>
                  </a:lnTo>
                  <a:lnTo>
                    <a:pt x="0" y="25074"/>
                  </a:lnTo>
                  <a:lnTo>
                    <a:pt x="1372" y="26435"/>
                  </a:lnTo>
                  <a:lnTo>
                    <a:pt x="1372" y="28724"/>
                  </a:lnTo>
                  <a:lnTo>
                    <a:pt x="7310" y="34651"/>
                  </a:lnTo>
                  <a:lnTo>
                    <a:pt x="7310" y="42079"/>
                  </a:lnTo>
                  <a:lnTo>
                    <a:pt x="7429" y="42079"/>
                  </a:lnTo>
                  <a:lnTo>
                    <a:pt x="7429" y="34604"/>
                  </a:lnTo>
                  <a:lnTo>
                    <a:pt x="1488" y="28674"/>
                  </a:lnTo>
                  <a:lnTo>
                    <a:pt x="1488" y="26386"/>
                  </a:lnTo>
                  <a:lnTo>
                    <a:pt x="116" y="25025"/>
                  </a:lnTo>
                  <a:lnTo>
                    <a:pt x="116" y="6745"/>
                  </a:lnTo>
                  <a:lnTo>
                    <a:pt x="1264" y="5591"/>
                  </a:lnTo>
                  <a:lnTo>
                    <a:pt x="1264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0" name="Google Shape;4730;p44"/>
            <p:cNvSpPr/>
            <p:nvPr/>
          </p:nvSpPr>
          <p:spPr>
            <a:xfrm>
              <a:off x="2314900" y="1643925"/>
              <a:ext cx="69600" cy="213900"/>
            </a:xfrm>
            <a:custGeom>
              <a:avLst/>
              <a:gdLst/>
              <a:ahLst/>
              <a:cxnLst/>
              <a:rect l="l" t="t" r="r" b="b"/>
              <a:pathLst>
                <a:path w="2784" h="8556" extrusionOk="0">
                  <a:moveTo>
                    <a:pt x="340" y="7998"/>
                  </a:moveTo>
                  <a:cubicBezTo>
                    <a:pt x="462" y="7998"/>
                    <a:pt x="561" y="8097"/>
                    <a:pt x="561" y="8219"/>
                  </a:cubicBezTo>
                  <a:cubicBezTo>
                    <a:pt x="561" y="8340"/>
                    <a:pt x="462" y="8439"/>
                    <a:pt x="340" y="8439"/>
                  </a:cubicBezTo>
                  <a:cubicBezTo>
                    <a:pt x="219" y="8439"/>
                    <a:pt x="119" y="8340"/>
                    <a:pt x="119" y="8219"/>
                  </a:cubicBezTo>
                  <a:cubicBezTo>
                    <a:pt x="119" y="8097"/>
                    <a:pt x="219" y="7998"/>
                    <a:pt x="340" y="7998"/>
                  </a:cubicBezTo>
                  <a:close/>
                  <a:moveTo>
                    <a:pt x="2667" y="1"/>
                  </a:moveTo>
                  <a:lnTo>
                    <a:pt x="2667" y="5798"/>
                  </a:lnTo>
                  <a:lnTo>
                    <a:pt x="533" y="7940"/>
                  </a:lnTo>
                  <a:cubicBezTo>
                    <a:pt x="478" y="7901"/>
                    <a:pt x="412" y="7879"/>
                    <a:pt x="340" y="7879"/>
                  </a:cubicBezTo>
                  <a:cubicBezTo>
                    <a:pt x="152" y="7879"/>
                    <a:pt x="1" y="8031"/>
                    <a:pt x="1" y="8219"/>
                  </a:cubicBezTo>
                  <a:cubicBezTo>
                    <a:pt x="1" y="8404"/>
                    <a:pt x="152" y="8555"/>
                    <a:pt x="340" y="8555"/>
                  </a:cubicBezTo>
                  <a:cubicBezTo>
                    <a:pt x="525" y="8555"/>
                    <a:pt x="677" y="8404"/>
                    <a:pt x="677" y="8219"/>
                  </a:cubicBezTo>
                  <a:cubicBezTo>
                    <a:pt x="677" y="8147"/>
                    <a:pt x="655" y="8078"/>
                    <a:pt x="616" y="8023"/>
                  </a:cubicBezTo>
                  <a:lnTo>
                    <a:pt x="2783" y="5847"/>
                  </a:lnTo>
                  <a:lnTo>
                    <a:pt x="2783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1" name="Google Shape;4731;p44"/>
            <p:cNvSpPr/>
            <p:nvPr/>
          </p:nvSpPr>
          <p:spPr>
            <a:xfrm>
              <a:off x="2219175" y="942900"/>
              <a:ext cx="620600" cy="657500"/>
            </a:xfrm>
            <a:custGeom>
              <a:avLst/>
              <a:gdLst/>
              <a:ahLst/>
              <a:cxnLst/>
              <a:rect l="l" t="t" r="r" b="b"/>
              <a:pathLst>
                <a:path w="24824" h="26300" extrusionOk="0">
                  <a:moveTo>
                    <a:pt x="20017" y="0"/>
                  </a:moveTo>
                  <a:lnTo>
                    <a:pt x="19686" y="337"/>
                  </a:lnTo>
                  <a:lnTo>
                    <a:pt x="24354" y="4969"/>
                  </a:lnTo>
                  <a:lnTo>
                    <a:pt x="24354" y="13033"/>
                  </a:lnTo>
                  <a:lnTo>
                    <a:pt x="19965" y="17452"/>
                  </a:lnTo>
                  <a:lnTo>
                    <a:pt x="18068" y="17452"/>
                  </a:lnTo>
                  <a:lnTo>
                    <a:pt x="9756" y="25828"/>
                  </a:lnTo>
                  <a:lnTo>
                    <a:pt x="7976" y="25828"/>
                  </a:lnTo>
                  <a:lnTo>
                    <a:pt x="6910" y="24770"/>
                  </a:lnTo>
                  <a:lnTo>
                    <a:pt x="6910" y="24053"/>
                  </a:lnTo>
                  <a:lnTo>
                    <a:pt x="785" y="17974"/>
                  </a:lnTo>
                  <a:cubicBezTo>
                    <a:pt x="788" y="17955"/>
                    <a:pt x="790" y="17938"/>
                    <a:pt x="790" y="17919"/>
                  </a:cubicBezTo>
                  <a:cubicBezTo>
                    <a:pt x="790" y="17701"/>
                    <a:pt x="614" y="17521"/>
                    <a:pt x="396" y="17521"/>
                  </a:cubicBezTo>
                  <a:cubicBezTo>
                    <a:pt x="177" y="17521"/>
                    <a:pt x="1" y="17701"/>
                    <a:pt x="1" y="17919"/>
                  </a:cubicBezTo>
                  <a:cubicBezTo>
                    <a:pt x="1" y="18137"/>
                    <a:pt x="177" y="18314"/>
                    <a:pt x="396" y="18314"/>
                  </a:cubicBezTo>
                  <a:cubicBezTo>
                    <a:pt x="415" y="18314"/>
                    <a:pt x="434" y="18311"/>
                    <a:pt x="454" y="18308"/>
                  </a:cubicBezTo>
                  <a:lnTo>
                    <a:pt x="6438" y="24249"/>
                  </a:lnTo>
                  <a:lnTo>
                    <a:pt x="6438" y="24966"/>
                  </a:lnTo>
                  <a:lnTo>
                    <a:pt x="7780" y="26300"/>
                  </a:lnTo>
                  <a:lnTo>
                    <a:pt x="9952" y="26300"/>
                  </a:lnTo>
                  <a:lnTo>
                    <a:pt x="18264" y="17924"/>
                  </a:lnTo>
                  <a:lnTo>
                    <a:pt x="20161" y="17924"/>
                  </a:lnTo>
                  <a:lnTo>
                    <a:pt x="24823" y="13226"/>
                  </a:lnTo>
                  <a:lnTo>
                    <a:pt x="24823" y="4773"/>
                  </a:lnTo>
                  <a:lnTo>
                    <a:pt x="20017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2" name="Google Shape;4732;p44"/>
            <p:cNvSpPr/>
            <p:nvPr/>
          </p:nvSpPr>
          <p:spPr>
            <a:xfrm>
              <a:off x="2314900" y="1643925"/>
              <a:ext cx="46275" cy="185800"/>
            </a:xfrm>
            <a:custGeom>
              <a:avLst/>
              <a:gdLst/>
              <a:ahLst/>
              <a:cxnLst/>
              <a:rect l="l" t="t" r="r" b="b"/>
              <a:pathLst>
                <a:path w="1851" h="7432" extrusionOk="0">
                  <a:moveTo>
                    <a:pt x="340" y="6874"/>
                  </a:moveTo>
                  <a:cubicBezTo>
                    <a:pt x="462" y="6874"/>
                    <a:pt x="561" y="6974"/>
                    <a:pt x="561" y="7095"/>
                  </a:cubicBezTo>
                  <a:cubicBezTo>
                    <a:pt x="561" y="7217"/>
                    <a:pt x="462" y="7316"/>
                    <a:pt x="340" y="7316"/>
                  </a:cubicBezTo>
                  <a:cubicBezTo>
                    <a:pt x="219" y="7316"/>
                    <a:pt x="119" y="7217"/>
                    <a:pt x="119" y="7095"/>
                  </a:cubicBezTo>
                  <a:cubicBezTo>
                    <a:pt x="119" y="6974"/>
                    <a:pt x="219" y="6874"/>
                    <a:pt x="340" y="6874"/>
                  </a:cubicBezTo>
                  <a:close/>
                  <a:moveTo>
                    <a:pt x="1731" y="1"/>
                  </a:moveTo>
                  <a:lnTo>
                    <a:pt x="1731" y="5505"/>
                  </a:lnTo>
                  <a:lnTo>
                    <a:pt x="522" y="6811"/>
                  </a:lnTo>
                  <a:cubicBezTo>
                    <a:pt x="470" y="6775"/>
                    <a:pt x="406" y="6756"/>
                    <a:pt x="340" y="6756"/>
                  </a:cubicBezTo>
                  <a:cubicBezTo>
                    <a:pt x="152" y="6756"/>
                    <a:pt x="1" y="6907"/>
                    <a:pt x="1" y="7095"/>
                  </a:cubicBezTo>
                  <a:cubicBezTo>
                    <a:pt x="1" y="7280"/>
                    <a:pt x="152" y="7432"/>
                    <a:pt x="340" y="7432"/>
                  </a:cubicBezTo>
                  <a:cubicBezTo>
                    <a:pt x="525" y="7432"/>
                    <a:pt x="677" y="7280"/>
                    <a:pt x="677" y="7095"/>
                  </a:cubicBezTo>
                  <a:cubicBezTo>
                    <a:pt x="677" y="7018"/>
                    <a:pt x="652" y="6949"/>
                    <a:pt x="608" y="6891"/>
                  </a:cubicBezTo>
                  <a:lnTo>
                    <a:pt x="1850" y="5552"/>
                  </a:lnTo>
                  <a:lnTo>
                    <a:pt x="1850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3" name="Google Shape;4733;p44"/>
            <p:cNvSpPr/>
            <p:nvPr/>
          </p:nvSpPr>
          <p:spPr>
            <a:xfrm>
              <a:off x="1462050" y="1917500"/>
              <a:ext cx="120650" cy="192425"/>
            </a:xfrm>
            <a:custGeom>
              <a:avLst/>
              <a:gdLst/>
              <a:ahLst/>
              <a:cxnLst/>
              <a:rect l="l" t="t" r="r" b="b"/>
              <a:pathLst>
                <a:path w="4826" h="7697" extrusionOk="0">
                  <a:moveTo>
                    <a:pt x="329" y="0"/>
                  </a:moveTo>
                  <a:lnTo>
                    <a:pt x="0" y="340"/>
                  </a:lnTo>
                  <a:lnTo>
                    <a:pt x="4196" y="4395"/>
                  </a:lnTo>
                  <a:lnTo>
                    <a:pt x="4196" y="6984"/>
                  </a:lnTo>
                  <a:cubicBezTo>
                    <a:pt x="4100" y="7059"/>
                    <a:pt x="4036" y="7172"/>
                    <a:pt x="4036" y="7302"/>
                  </a:cubicBezTo>
                  <a:cubicBezTo>
                    <a:pt x="4036" y="7520"/>
                    <a:pt x="4213" y="7696"/>
                    <a:pt x="4431" y="7696"/>
                  </a:cubicBezTo>
                  <a:cubicBezTo>
                    <a:pt x="4649" y="7696"/>
                    <a:pt x="4826" y="7520"/>
                    <a:pt x="4826" y="7302"/>
                  </a:cubicBezTo>
                  <a:cubicBezTo>
                    <a:pt x="4826" y="7172"/>
                    <a:pt x="4762" y="7059"/>
                    <a:pt x="4666" y="6987"/>
                  </a:cubicBezTo>
                  <a:lnTo>
                    <a:pt x="4666" y="4193"/>
                  </a:lnTo>
                  <a:lnTo>
                    <a:pt x="329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4" name="Google Shape;4734;p44"/>
            <p:cNvSpPr/>
            <p:nvPr/>
          </p:nvSpPr>
          <p:spPr>
            <a:xfrm>
              <a:off x="2272600" y="978500"/>
              <a:ext cx="44250" cy="418450"/>
            </a:xfrm>
            <a:custGeom>
              <a:avLst/>
              <a:gdLst/>
              <a:ahLst/>
              <a:cxnLst/>
              <a:rect l="l" t="t" r="r" b="b"/>
              <a:pathLst>
                <a:path w="1770" h="16738" extrusionOk="0">
                  <a:moveTo>
                    <a:pt x="1430" y="16180"/>
                  </a:moveTo>
                  <a:cubicBezTo>
                    <a:pt x="1552" y="16180"/>
                    <a:pt x="1651" y="16280"/>
                    <a:pt x="1651" y="16401"/>
                  </a:cubicBezTo>
                  <a:cubicBezTo>
                    <a:pt x="1651" y="16522"/>
                    <a:pt x="1552" y="16622"/>
                    <a:pt x="1430" y="16622"/>
                  </a:cubicBezTo>
                  <a:cubicBezTo>
                    <a:pt x="1309" y="16622"/>
                    <a:pt x="1210" y="16522"/>
                    <a:pt x="1210" y="16401"/>
                  </a:cubicBezTo>
                  <a:cubicBezTo>
                    <a:pt x="1210" y="16280"/>
                    <a:pt x="1309" y="16180"/>
                    <a:pt x="1430" y="16180"/>
                  </a:cubicBezTo>
                  <a:close/>
                  <a:moveTo>
                    <a:pt x="0" y="1"/>
                  </a:moveTo>
                  <a:lnTo>
                    <a:pt x="0" y="12282"/>
                  </a:lnTo>
                  <a:lnTo>
                    <a:pt x="1372" y="13643"/>
                  </a:lnTo>
                  <a:lnTo>
                    <a:pt x="1372" y="16067"/>
                  </a:lnTo>
                  <a:cubicBezTo>
                    <a:pt x="1212" y="16095"/>
                    <a:pt x="1094" y="16233"/>
                    <a:pt x="1094" y="16401"/>
                  </a:cubicBezTo>
                  <a:cubicBezTo>
                    <a:pt x="1094" y="16586"/>
                    <a:pt x="1245" y="16738"/>
                    <a:pt x="1430" y="16738"/>
                  </a:cubicBezTo>
                  <a:cubicBezTo>
                    <a:pt x="1618" y="16738"/>
                    <a:pt x="1770" y="16586"/>
                    <a:pt x="1770" y="16401"/>
                  </a:cubicBezTo>
                  <a:cubicBezTo>
                    <a:pt x="1770" y="16233"/>
                    <a:pt x="1648" y="16095"/>
                    <a:pt x="1491" y="16067"/>
                  </a:cubicBezTo>
                  <a:lnTo>
                    <a:pt x="1491" y="13596"/>
                  </a:lnTo>
                  <a:lnTo>
                    <a:pt x="119" y="12235"/>
                  </a:lnTo>
                  <a:lnTo>
                    <a:pt x="119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5" name="Google Shape;4735;p44"/>
            <p:cNvSpPr/>
            <p:nvPr/>
          </p:nvSpPr>
          <p:spPr>
            <a:xfrm>
              <a:off x="1932575" y="993200"/>
              <a:ext cx="192700" cy="1062825"/>
            </a:xfrm>
            <a:custGeom>
              <a:avLst/>
              <a:gdLst/>
              <a:ahLst/>
              <a:cxnLst/>
              <a:rect l="l" t="t" r="r" b="b"/>
              <a:pathLst>
                <a:path w="7708" h="42513" extrusionOk="0">
                  <a:moveTo>
                    <a:pt x="7371" y="41952"/>
                  </a:moveTo>
                  <a:cubicBezTo>
                    <a:pt x="7492" y="41952"/>
                    <a:pt x="7589" y="42051"/>
                    <a:pt x="7589" y="42173"/>
                  </a:cubicBezTo>
                  <a:cubicBezTo>
                    <a:pt x="7589" y="42294"/>
                    <a:pt x="7492" y="42394"/>
                    <a:pt x="7371" y="42394"/>
                  </a:cubicBezTo>
                  <a:cubicBezTo>
                    <a:pt x="7250" y="42394"/>
                    <a:pt x="7150" y="42294"/>
                    <a:pt x="7150" y="42173"/>
                  </a:cubicBezTo>
                  <a:cubicBezTo>
                    <a:pt x="7150" y="42051"/>
                    <a:pt x="7250" y="41952"/>
                    <a:pt x="7371" y="41952"/>
                  </a:cubicBezTo>
                  <a:close/>
                  <a:moveTo>
                    <a:pt x="1149" y="1"/>
                  </a:moveTo>
                  <a:lnTo>
                    <a:pt x="1149" y="4070"/>
                  </a:lnTo>
                  <a:lnTo>
                    <a:pt x="0" y="5226"/>
                  </a:lnTo>
                  <a:lnTo>
                    <a:pt x="0" y="25370"/>
                  </a:lnTo>
                  <a:lnTo>
                    <a:pt x="1372" y="26731"/>
                  </a:lnTo>
                  <a:lnTo>
                    <a:pt x="1372" y="29019"/>
                  </a:lnTo>
                  <a:lnTo>
                    <a:pt x="7310" y="34946"/>
                  </a:lnTo>
                  <a:lnTo>
                    <a:pt x="7310" y="41839"/>
                  </a:lnTo>
                  <a:cubicBezTo>
                    <a:pt x="7153" y="41869"/>
                    <a:pt x="7031" y="42007"/>
                    <a:pt x="7031" y="42173"/>
                  </a:cubicBezTo>
                  <a:cubicBezTo>
                    <a:pt x="7031" y="42361"/>
                    <a:pt x="7183" y="42512"/>
                    <a:pt x="7371" y="42512"/>
                  </a:cubicBezTo>
                  <a:cubicBezTo>
                    <a:pt x="7556" y="42512"/>
                    <a:pt x="7708" y="42361"/>
                    <a:pt x="7708" y="42173"/>
                  </a:cubicBezTo>
                  <a:cubicBezTo>
                    <a:pt x="7708" y="42007"/>
                    <a:pt x="7586" y="41869"/>
                    <a:pt x="7429" y="41839"/>
                  </a:cubicBezTo>
                  <a:lnTo>
                    <a:pt x="7429" y="34899"/>
                  </a:lnTo>
                  <a:lnTo>
                    <a:pt x="1491" y="28970"/>
                  </a:lnTo>
                  <a:lnTo>
                    <a:pt x="1491" y="26681"/>
                  </a:lnTo>
                  <a:lnTo>
                    <a:pt x="119" y="25320"/>
                  </a:lnTo>
                  <a:lnTo>
                    <a:pt x="119" y="5273"/>
                  </a:lnTo>
                  <a:lnTo>
                    <a:pt x="1265" y="4120"/>
                  </a:lnTo>
                  <a:lnTo>
                    <a:pt x="1265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6" name="Google Shape;4736;p44"/>
            <p:cNvSpPr/>
            <p:nvPr/>
          </p:nvSpPr>
          <p:spPr>
            <a:xfrm>
              <a:off x="2345275" y="1417575"/>
              <a:ext cx="393450" cy="629950"/>
            </a:xfrm>
            <a:custGeom>
              <a:avLst/>
              <a:gdLst/>
              <a:ahLst/>
              <a:cxnLst/>
              <a:rect l="l" t="t" r="r" b="b"/>
              <a:pathLst>
                <a:path w="15738" h="25198" extrusionOk="0">
                  <a:moveTo>
                    <a:pt x="15655" y="0"/>
                  </a:moveTo>
                  <a:lnTo>
                    <a:pt x="5731" y="9966"/>
                  </a:lnTo>
                  <a:lnTo>
                    <a:pt x="5714" y="9982"/>
                  </a:lnTo>
                  <a:lnTo>
                    <a:pt x="5714" y="16963"/>
                  </a:lnTo>
                  <a:lnTo>
                    <a:pt x="17" y="22689"/>
                  </a:lnTo>
                  <a:lnTo>
                    <a:pt x="0" y="22705"/>
                  </a:lnTo>
                  <a:lnTo>
                    <a:pt x="0" y="25198"/>
                  </a:lnTo>
                  <a:lnTo>
                    <a:pt x="119" y="25198"/>
                  </a:lnTo>
                  <a:lnTo>
                    <a:pt x="119" y="22752"/>
                  </a:lnTo>
                  <a:lnTo>
                    <a:pt x="5814" y="17030"/>
                  </a:lnTo>
                  <a:lnTo>
                    <a:pt x="5830" y="17013"/>
                  </a:lnTo>
                  <a:lnTo>
                    <a:pt x="5830" y="10029"/>
                  </a:lnTo>
                  <a:lnTo>
                    <a:pt x="15738" y="83"/>
                  </a:lnTo>
                  <a:lnTo>
                    <a:pt x="15655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7" name="Google Shape;4737;p44"/>
            <p:cNvSpPr/>
            <p:nvPr/>
          </p:nvSpPr>
          <p:spPr>
            <a:xfrm>
              <a:off x="2296000" y="978025"/>
              <a:ext cx="44175" cy="442475"/>
            </a:xfrm>
            <a:custGeom>
              <a:avLst/>
              <a:gdLst/>
              <a:ahLst/>
              <a:cxnLst/>
              <a:rect l="l" t="t" r="r" b="b"/>
              <a:pathLst>
                <a:path w="1767" h="17699" extrusionOk="0">
                  <a:moveTo>
                    <a:pt x="1430" y="17138"/>
                  </a:moveTo>
                  <a:cubicBezTo>
                    <a:pt x="1552" y="17138"/>
                    <a:pt x="1651" y="17237"/>
                    <a:pt x="1651" y="17359"/>
                  </a:cubicBezTo>
                  <a:cubicBezTo>
                    <a:pt x="1651" y="17480"/>
                    <a:pt x="1552" y="17579"/>
                    <a:pt x="1430" y="17579"/>
                  </a:cubicBezTo>
                  <a:cubicBezTo>
                    <a:pt x="1309" y="17579"/>
                    <a:pt x="1209" y="17480"/>
                    <a:pt x="1209" y="17359"/>
                  </a:cubicBezTo>
                  <a:cubicBezTo>
                    <a:pt x="1209" y="17237"/>
                    <a:pt x="1309" y="17138"/>
                    <a:pt x="1430" y="17138"/>
                  </a:cubicBezTo>
                  <a:close/>
                  <a:moveTo>
                    <a:pt x="0" y="1"/>
                  </a:moveTo>
                  <a:lnTo>
                    <a:pt x="0" y="9753"/>
                  </a:lnTo>
                  <a:lnTo>
                    <a:pt x="1372" y="11117"/>
                  </a:lnTo>
                  <a:lnTo>
                    <a:pt x="1372" y="17027"/>
                  </a:lnTo>
                  <a:lnTo>
                    <a:pt x="1369" y="17027"/>
                  </a:lnTo>
                  <a:cubicBezTo>
                    <a:pt x="1212" y="17055"/>
                    <a:pt x="1091" y="17193"/>
                    <a:pt x="1091" y="17359"/>
                  </a:cubicBezTo>
                  <a:cubicBezTo>
                    <a:pt x="1091" y="17546"/>
                    <a:pt x="1242" y="17698"/>
                    <a:pt x="1430" y="17698"/>
                  </a:cubicBezTo>
                  <a:cubicBezTo>
                    <a:pt x="1615" y="17698"/>
                    <a:pt x="1767" y="17546"/>
                    <a:pt x="1767" y="17359"/>
                  </a:cubicBezTo>
                  <a:cubicBezTo>
                    <a:pt x="1767" y="17193"/>
                    <a:pt x="1645" y="17055"/>
                    <a:pt x="1488" y="17027"/>
                  </a:cubicBezTo>
                  <a:lnTo>
                    <a:pt x="1488" y="11067"/>
                  </a:lnTo>
                  <a:lnTo>
                    <a:pt x="116" y="9704"/>
                  </a:lnTo>
                  <a:lnTo>
                    <a:pt x="116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8" name="Google Shape;4738;p44"/>
            <p:cNvSpPr/>
            <p:nvPr/>
          </p:nvSpPr>
          <p:spPr>
            <a:xfrm>
              <a:off x="1459000" y="1041375"/>
              <a:ext cx="299475" cy="684350"/>
            </a:xfrm>
            <a:custGeom>
              <a:avLst/>
              <a:gdLst/>
              <a:ahLst/>
              <a:cxnLst/>
              <a:rect l="l" t="t" r="r" b="b"/>
              <a:pathLst>
                <a:path w="11979" h="27374" extrusionOk="0">
                  <a:moveTo>
                    <a:pt x="11642" y="26816"/>
                  </a:moveTo>
                  <a:cubicBezTo>
                    <a:pt x="11763" y="26816"/>
                    <a:pt x="11863" y="26916"/>
                    <a:pt x="11863" y="27037"/>
                  </a:cubicBezTo>
                  <a:cubicBezTo>
                    <a:pt x="11863" y="27158"/>
                    <a:pt x="11763" y="27258"/>
                    <a:pt x="11642" y="27258"/>
                  </a:cubicBezTo>
                  <a:cubicBezTo>
                    <a:pt x="11520" y="27258"/>
                    <a:pt x="11421" y="27158"/>
                    <a:pt x="11421" y="27037"/>
                  </a:cubicBezTo>
                  <a:cubicBezTo>
                    <a:pt x="11421" y="26916"/>
                    <a:pt x="11520" y="26816"/>
                    <a:pt x="11642" y="26816"/>
                  </a:cubicBezTo>
                  <a:close/>
                  <a:moveTo>
                    <a:pt x="84" y="1"/>
                  </a:moveTo>
                  <a:lnTo>
                    <a:pt x="1" y="84"/>
                  </a:lnTo>
                  <a:lnTo>
                    <a:pt x="9373" y="9442"/>
                  </a:lnTo>
                  <a:lnTo>
                    <a:pt x="9373" y="24856"/>
                  </a:lnTo>
                  <a:lnTo>
                    <a:pt x="11363" y="26844"/>
                  </a:lnTo>
                  <a:cubicBezTo>
                    <a:pt x="11324" y="26896"/>
                    <a:pt x="11302" y="26965"/>
                    <a:pt x="11302" y="27037"/>
                  </a:cubicBezTo>
                  <a:cubicBezTo>
                    <a:pt x="11302" y="27222"/>
                    <a:pt x="11454" y="27374"/>
                    <a:pt x="11642" y="27374"/>
                  </a:cubicBezTo>
                  <a:cubicBezTo>
                    <a:pt x="11827" y="27374"/>
                    <a:pt x="11979" y="27222"/>
                    <a:pt x="11979" y="27037"/>
                  </a:cubicBezTo>
                  <a:cubicBezTo>
                    <a:pt x="11979" y="26849"/>
                    <a:pt x="11827" y="26697"/>
                    <a:pt x="11642" y="26697"/>
                  </a:cubicBezTo>
                  <a:cubicBezTo>
                    <a:pt x="11567" y="26697"/>
                    <a:pt x="11501" y="26720"/>
                    <a:pt x="11446" y="26758"/>
                  </a:cubicBezTo>
                  <a:lnTo>
                    <a:pt x="9492" y="24807"/>
                  </a:lnTo>
                  <a:lnTo>
                    <a:pt x="9492" y="9392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9" name="Google Shape;4739;p44"/>
            <p:cNvSpPr/>
            <p:nvPr/>
          </p:nvSpPr>
          <p:spPr>
            <a:xfrm>
              <a:off x="1479300" y="966925"/>
              <a:ext cx="291325" cy="642025"/>
            </a:xfrm>
            <a:custGeom>
              <a:avLst/>
              <a:gdLst/>
              <a:ahLst/>
              <a:cxnLst/>
              <a:rect l="l" t="t" r="r" b="b"/>
              <a:pathLst>
                <a:path w="11653" h="25681" extrusionOk="0">
                  <a:moveTo>
                    <a:pt x="326" y="0"/>
                  </a:moveTo>
                  <a:lnTo>
                    <a:pt x="1" y="337"/>
                  </a:lnTo>
                  <a:lnTo>
                    <a:pt x="11020" y="10992"/>
                  </a:lnTo>
                  <a:lnTo>
                    <a:pt x="11020" y="24972"/>
                  </a:lnTo>
                  <a:cubicBezTo>
                    <a:pt x="10924" y="25043"/>
                    <a:pt x="10860" y="25157"/>
                    <a:pt x="10860" y="25286"/>
                  </a:cubicBezTo>
                  <a:cubicBezTo>
                    <a:pt x="10860" y="25504"/>
                    <a:pt x="11037" y="25681"/>
                    <a:pt x="11258" y="25681"/>
                  </a:cubicBezTo>
                  <a:cubicBezTo>
                    <a:pt x="11476" y="25681"/>
                    <a:pt x="11653" y="25504"/>
                    <a:pt x="11653" y="25286"/>
                  </a:cubicBezTo>
                  <a:cubicBezTo>
                    <a:pt x="11653" y="25157"/>
                    <a:pt x="11589" y="25043"/>
                    <a:pt x="11492" y="24972"/>
                  </a:cubicBezTo>
                  <a:lnTo>
                    <a:pt x="11492" y="10794"/>
                  </a:lnTo>
                  <a:lnTo>
                    <a:pt x="326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0" name="Google Shape;4740;p44"/>
            <p:cNvSpPr/>
            <p:nvPr/>
          </p:nvSpPr>
          <p:spPr>
            <a:xfrm>
              <a:off x="1788750" y="1787275"/>
              <a:ext cx="19775" cy="19825"/>
            </a:xfrm>
            <a:custGeom>
              <a:avLst/>
              <a:gdLst/>
              <a:ahLst/>
              <a:cxnLst/>
              <a:rect l="l" t="t" r="r" b="b"/>
              <a:pathLst>
                <a:path w="791" h="793" extrusionOk="0">
                  <a:moveTo>
                    <a:pt x="395" y="0"/>
                  </a:moveTo>
                  <a:cubicBezTo>
                    <a:pt x="177" y="0"/>
                    <a:pt x="1" y="177"/>
                    <a:pt x="1" y="395"/>
                  </a:cubicBezTo>
                  <a:cubicBezTo>
                    <a:pt x="1" y="616"/>
                    <a:pt x="177" y="792"/>
                    <a:pt x="395" y="792"/>
                  </a:cubicBezTo>
                  <a:cubicBezTo>
                    <a:pt x="613" y="792"/>
                    <a:pt x="790" y="616"/>
                    <a:pt x="790" y="395"/>
                  </a:cubicBezTo>
                  <a:cubicBezTo>
                    <a:pt x="790" y="177"/>
                    <a:pt x="613" y="0"/>
                    <a:pt x="395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1" name="Google Shape;4741;p44"/>
            <p:cNvSpPr/>
            <p:nvPr/>
          </p:nvSpPr>
          <p:spPr>
            <a:xfrm>
              <a:off x="1400775" y="1164075"/>
              <a:ext cx="165650" cy="266975"/>
            </a:xfrm>
            <a:custGeom>
              <a:avLst/>
              <a:gdLst/>
              <a:ahLst/>
              <a:cxnLst/>
              <a:rect l="l" t="t" r="r" b="b"/>
              <a:pathLst>
                <a:path w="6626" h="10679" extrusionOk="0">
                  <a:moveTo>
                    <a:pt x="83" y="1"/>
                  </a:moveTo>
                  <a:lnTo>
                    <a:pt x="0" y="84"/>
                  </a:lnTo>
                  <a:lnTo>
                    <a:pt x="6509" y="6582"/>
                  </a:lnTo>
                  <a:lnTo>
                    <a:pt x="6509" y="10678"/>
                  </a:lnTo>
                  <a:lnTo>
                    <a:pt x="6625" y="10678"/>
                  </a:lnTo>
                  <a:lnTo>
                    <a:pt x="6625" y="6532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2" name="Google Shape;4742;p44"/>
            <p:cNvSpPr/>
            <p:nvPr/>
          </p:nvSpPr>
          <p:spPr>
            <a:xfrm>
              <a:off x="1424150" y="1156700"/>
              <a:ext cx="165675" cy="297675"/>
            </a:xfrm>
            <a:custGeom>
              <a:avLst/>
              <a:gdLst/>
              <a:ahLst/>
              <a:cxnLst/>
              <a:rect l="l" t="t" r="r" b="b"/>
              <a:pathLst>
                <a:path w="6627" h="11907" extrusionOk="0">
                  <a:moveTo>
                    <a:pt x="84" y="0"/>
                  </a:moveTo>
                  <a:lnTo>
                    <a:pt x="1" y="83"/>
                  </a:lnTo>
                  <a:lnTo>
                    <a:pt x="6507" y="6581"/>
                  </a:lnTo>
                  <a:lnTo>
                    <a:pt x="6507" y="11906"/>
                  </a:lnTo>
                  <a:lnTo>
                    <a:pt x="6626" y="11906"/>
                  </a:lnTo>
                  <a:lnTo>
                    <a:pt x="6626" y="6532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3" name="Google Shape;4743;p44"/>
            <p:cNvSpPr/>
            <p:nvPr/>
          </p:nvSpPr>
          <p:spPr>
            <a:xfrm>
              <a:off x="1813050" y="1812225"/>
              <a:ext cx="17400" cy="16925"/>
            </a:xfrm>
            <a:custGeom>
              <a:avLst/>
              <a:gdLst/>
              <a:ahLst/>
              <a:cxnLst/>
              <a:rect l="l" t="t" r="r" b="b"/>
              <a:pathLst>
                <a:path w="696" h="677" extrusionOk="0">
                  <a:moveTo>
                    <a:pt x="355" y="117"/>
                  </a:moveTo>
                  <a:cubicBezTo>
                    <a:pt x="414" y="117"/>
                    <a:pt x="471" y="138"/>
                    <a:pt x="514" y="181"/>
                  </a:cubicBezTo>
                  <a:cubicBezTo>
                    <a:pt x="569" y="236"/>
                    <a:pt x="591" y="316"/>
                    <a:pt x="572" y="393"/>
                  </a:cubicBezTo>
                  <a:cubicBezTo>
                    <a:pt x="552" y="471"/>
                    <a:pt x="489" y="534"/>
                    <a:pt x="414" y="551"/>
                  </a:cubicBezTo>
                  <a:cubicBezTo>
                    <a:pt x="395" y="555"/>
                    <a:pt x="376" y="558"/>
                    <a:pt x="358" y="558"/>
                  </a:cubicBezTo>
                  <a:cubicBezTo>
                    <a:pt x="299" y="558"/>
                    <a:pt x="244" y="535"/>
                    <a:pt x="202" y="493"/>
                  </a:cubicBezTo>
                  <a:cubicBezTo>
                    <a:pt x="160" y="451"/>
                    <a:pt x="136" y="396"/>
                    <a:pt x="136" y="338"/>
                  </a:cubicBezTo>
                  <a:cubicBezTo>
                    <a:pt x="136" y="319"/>
                    <a:pt x="138" y="300"/>
                    <a:pt x="144" y="283"/>
                  </a:cubicBezTo>
                  <a:cubicBezTo>
                    <a:pt x="160" y="206"/>
                    <a:pt x="227" y="142"/>
                    <a:pt x="301" y="123"/>
                  </a:cubicBezTo>
                  <a:cubicBezTo>
                    <a:pt x="319" y="119"/>
                    <a:pt x="337" y="117"/>
                    <a:pt x="355" y="117"/>
                  </a:cubicBezTo>
                  <a:close/>
                  <a:moveTo>
                    <a:pt x="356" y="0"/>
                  </a:moveTo>
                  <a:cubicBezTo>
                    <a:pt x="329" y="0"/>
                    <a:pt x="301" y="3"/>
                    <a:pt x="274" y="10"/>
                  </a:cubicBezTo>
                  <a:cubicBezTo>
                    <a:pt x="155" y="37"/>
                    <a:pt x="58" y="134"/>
                    <a:pt x="28" y="255"/>
                  </a:cubicBezTo>
                  <a:cubicBezTo>
                    <a:pt x="0" y="371"/>
                    <a:pt x="33" y="493"/>
                    <a:pt x="119" y="578"/>
                  </a:cubicBezTo>
                  <a:cubicBezTo>
                    <a:pt x="183" y="642"/>
                    <a:pt x="269" y="676"/>
                    <a:pt x="358" y="676"/>
                  </a:cubicBezTo>
                  <a:cubicBezTo>
                    <a:pt x="385" y="676"/>
                    <a:pt x="412" y="673"/>
                    <a:pt x="439" y="667"/>
                  </a:cubicBezTo>
                  <a:cubicBezTo>
                    <a:pt x="561" y="636"/>
                    <a:pt x="657" y="540"/>
                    <a:pt x="685" y="421"/>
                  </a:cubicBezTo>
                  <a:cubicBezTo>
                    <a:pt x="690" y="393"/>
                    <a:pt x="696" y="366"/>
                    <a:pt x="696" y="338"/>
                  </a:cubicBezTo>
                  <a:cubicBezTo>
                    <a:pt x="696" y="250"/>
                    <a:pt x="660" y="164"/>
                    <a:pt x="597" y="98"/>
                  </a:cubicBezTo>
                  <a:cubicBezTo>
                    <a:pt x="531" y="34"/>
                    <a:pt x="446" y="0"/>
                    <a:pt x="356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4" name="Google Shape;4744;p44"/>
            <p:cNvSpPr/>
            <p:nvPr/>
          </p:nvSpPr>
          <p:spPr>
            <a:xfrm>
              <a:off x="1889100" y="1038400"/>
              <a:ext cx="16925" cy="16950"/>
            </a:xfrm>
            <a:custGeom>
              <a:avLst/>
              <a:gdLst/>
              <a:ahLst/>
              <a:cxnLst/>
              <a:rect l="l" t="t" r="r" b="b"/>
              <a:pathLst>
                <a:path w="677" h="678" extrusionOk="0">
                  <a:moveTo>
                    <a:pt x="340" y="117"/>
                  </a:moveTo>
                  <a:cubicBezTo>
                    <a:pt x="461" y="117"/>
                    <a:pt x="561" y="216"/>
                    <a:pt x="561" y="338"/>
                  </a:cubicBezTo>
                  <a:cubicBezTo>
                    <a:pt x="561" y="459"/>
                    <a:pt x="461" y="559"/>
                    <a:pt x="340" y="559"/>
                  </a:cubicBezTo>
                  <a:cubicBezTo>
                    <a:pt x="218" y="559"/>
                    <a:pt x="119" y="459"/>
                    <a:pt x="119" y="338"/>
                  </a:cubicBezTo>
                  <a:cubicBezTo>
                    <a:pt x="119" y="216"/>
                    <a:pt x="218" y="117"/>
                    <a:pt x="340" y="117"/>
                  </a:cubicBezTo>
                  <a:close/>
                  <a:moveTo>
                    <a:pt x="340" y="1"/>
                  </a:moveTo>
                  <a:cubicBezTo>
                    <a:pt x="152" y="1"/>
                    <a:pt x="0" y="153"/>
                    <a:pt x="0" y="338"/>
                  </a:cubicBezTo>
                  <a:cubicBezTo>
                    <a:pt x="0" y="525"/>
                    <a:pt x="152" y="677"/>
                    <a:pt x="340" y="677"/>
                  </a:cubicBezTo>
                  <a:cubicBezTo>
                    <a:pt x="525" y="677"/>
                    <a:pt x="677" y="525"/>
                    <a:pt x="677" y="338"/>
                  </a:cubicBezTo>
                  <a:cubicBezTo>
                    <a:pt x="677" y="153"/>
                    <a:pt x="525" y="1"/>
                    <a:pt x="340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5" name="Google Shape;4745;p44"/>
            <p:cNvSpPr/>
            <p:nvPr/>
          </p:nvSpPr>
          <p:spPr>
            <a:xfrm>
              <a:off x="1836850" y="1835650"/>
              <a:ext cx="16925" cy="16925"/>
            </a:xfrm>
            <a:custGeom>
              <a:avLst/>
              <a:gdLst/>
              <a:ahLst/>
              <a:cxnLst/>
              <a:rect l="l" t="t" r="r" b="b"/>
              <a:pathLst>
                <a:path w="677" h="677" extrusionOk="0">
                  <a:moveTo>
                    <a:pt x="340" y="119"/>
                  </a:moveTo>
                  <a:cubicBezTo>
                    <a:pt x="462" y="119"/>
                    <a:pt x="561" y="218"/>
                    <a:pt x="561" y="340"/>
                  </a:cubicBezTo>
                  <a:cubicBezTo>
                    <a:pt x="561" y="461"/>
                    <a:pt x="462" y="561"/>
                    <a:pt x="340" y="561"/>
                  </a:cubicBezTo>
                  <a:cubicBezTo>
                    <a:pt x="219" y="561"/>
                    <a:pt x="119" y="461"/>
                    <a:pt x="119" y="340"/>
                  </a:cubicBezTo>
                  <a:cubicBezTo>
                    <a:pt x="119" y="218"/>
                    <a:pt x="219" y="119"/>
                    <a:pt x="340" y="119"/>
                  </a:cubicBezTo>
                  <a:close/>
                  <a:moveTo>
                    <a:pt x="340" y="0"/>
                  </a:moveTo>
                  <a:cubicBezTo>
                    <a:pt x="152" y="0"/>
                    <a:pt x="1" y="152"/>
                    <a:pt x="1" y="340"/>
                  </a:cubicBezTo>
                  <a:cubicBezTo>
                    <a:pt x="1" y="525"/>
                    <a:pt x="152" y="677"/>
                    <a:pt x="340" y="677"/>
                  </a:cubicBezTo>
                  <a:cubicBezTo>
                    <a:pt x="525" y="677"/>
                    <a:pt x="677" y="525"/>
                    <a:pt x="677" y="340"/>
                  </a:cubicBezTo>
                  <a:cubicBezTo>
                    <a:pt x="677" y="152"/>
                    <a:pt x="525" y="0"/>
                    <a:pt x="340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6" name="Google Shape;4746;p44"/>
            <p:cNvSpPr/>
            <p:nvPr/>
          </p:nvSpPr>
          <p:spPr>
            <a:xfrm>
              <a:off x="1889100" y="1068850"/>
              <a:ext cx="16925" cy="17000"/>
            </a:xfrm>
            <a:custGeom>
              <a:avLst/>
              <a:gdLst/>
              <a:ahLst/>
              <a:cxnLst/>
              <a:rect l="l" t="t" r="r" b="b"/>
              <a:pathLst>
                <a:path w="677" h="680" extrusionOk="0">
                  <a:moveTo>
                    <a:pt x="340" y="119"/>
                  </a:moveTo>
                  <a:cubicBezTo>
                    <a:pt x="461" y="119"/>
                    <a:pt x="561" y="218"/>
                    <a:pt x="561" y="340"/>
                  </a:cubicBezTo>
                  <a:cubicBezTo>
                    <a:pt x="561" y="461"/>
                    <a:pt x="461" y="561"/>
                    <a:pt x="340" y="561"/>
                  </a:cubicBezTo>
                  <a:cubicBezTo>
                    <a:pt x="218" y="561"/>
                    <a:pt x="119" y="461"/>
                    <a:pt x="119" y="340"/>
                  </a:cubicBezTo>
                  <a:cubicBezTo>
                    <a:pt x="119" y="218"/>
                    <a:pt x="218" y="119"/>
                    <a:pt x="340" y="119"/>
                  </a:cubicBezTo>
                  <a:close/>
                  <a:moveTo>
                    <a:pt x="340" y="0"/>
                  </a:moveTo>
                  <a:cubicBezTo>
                    <a:pt x="152" y="0"/>
                    <a:pt x="0" y="152"/>
                    <a:pt x="0" y="340"/>
                  </a:cubicBezTo>
                  <a:cubicBezTo>
                    <a:pt x="0" y="528"/>
                    <a:pt x="152" y="679"/>
                    <a:pt x="340" y="679"/>
                  </a:cubicBezTo>
                  <a:cubicBezTo>
                    <a:pt x="525" y="679"/>
                    <a:pt x="677" y="528"/>
                    <a:pt x="677" y="340"/>
                  </a:cubicBezTo>
                  <a:cubicBezTo>
                    <a:pt x="677" y="152"/>
                    <a:pt x="525" y="0"/>
                    <a:pt x="340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7" name="Google Shape;4747;p44"/>
            <p:cNvSpPr/>
            <p:nvPr/>
          </p:nvSpPr>
          <p:spPr>
            <a:xfrm>
              <a:off x="1611125" y="977275"/>
              <a:ext cx="373450" cy="868550"/>
            </a:xfrm>
            <a:custGeom>
              <a:avLst/>
              <a:gdLst/>
              <a:ahLst/>
              <a:cxnLst/>
              <a:rect l="l" t="t" r="r" b="b"/>
              <a:pathLst>
                <a:path w="14938" h="34742" extrusionOk="0">
                  <a:moveTo>
                    <a:pt x="14598" y="34181"/>
                  </a:moveTo>
                  <a:cubicBezTo>
                    <a:pt x="14719" y="34181"/>
                    <a:pt x="14818" y="34280"/>
                    <a:pt x="14818" y="34401"/>
                  </a:cubicBezTo>
                  <a:cubicBezTo>
                    <a:pt x="14818" y="34523"/>
                    <a:pt x="14719" y="34622"/>
                    <a:pt x="14598" y="34622"/>
                  </a:cubicBezTo>
                  <a:cubicBezTo>
                    <a:pt x="14476" y="34622"/>
                    <a:pt x="14377" y="34523"/>
                    <a:pt x="14377" y="34401"/>
                  </a:cubicBezTo>
                  <a:cubicBezTo>
                    <a:pt x="14377" y="34280"/>
                    <a:pt x="14476" y="34181"/>
                    <a:pt x="14598" y="34181"/>
                  </a:cubicBezTo>
                  <a:close/>
                  <a:moveTo>
                    <a:pt x="83" y="0"/>
                  </a:moveTo>
                  <a:lnTo>
                    <a:pt x="0" y="83"/>
                  </a:lnTo>
                  <a:lnTo>
                    <a:pt x="9355" y="9422"/>
                  </a:lnTo>
                  <a:lnTo>
                    <a:pt x="9355" y="29250"/>
                  </a:lnTo>
                  <a:lnTo>
                    <a:pt x="14322" y="34208"/>
                  </a:lnTo>
                  <a:cubicBezTo>
                    <a:pt x="14283" y="34263"/>
                    <a:pt x="14258" y="34330"/>
                    <a:pt x="14258" y="34401"/>
                  </a:cubicBezTo>
                  <a:cubicBezTo>
                    <a:pt x="14258" y="34589"/>
                    <a:pt x="14410" y="34741"/>
                    <a:pt x="14598" y="34741"/>
                  </a:cubicBezTo>
                  <a:cubicBezTo>
                    <a:pt x="14785" y="34741"/>
                    <a:pt x="14937" y="34589"/>
                    <a:pt x="14937" y="34401"/>
                  </a:cubicBezTo>
                  <a:cubicBezTo>
                    <a:pt x="14937" y="34214"/>
                    <a:pt x="14785" y="34062"/>
                    <a:pt x="14598" y="34062"/>
                  </a:cubicBezTo>
                  <a:cubicBezTo>
                    <a:pt x="14526" y="34062"/>
                    <a:pt x="14460" y="34087"/>
                    <a:pt x="14404" y="34125"/>
                  </a:cubicBezTo>
                  <a:lnTo>
                    <a:pt x="9471" y="29201"/>
                  </a:lnTo>
                  <a:lnTo>
                    <a:pt x="9471" y="9375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8" name="Google Shape;4748;p44"/>
            <p:cNvSpPr/>
            <p:nvPr/>
          </p:nvSpPr>
          <p:spPr>
            <a:xfrm>
              <a:off x="1695175" y="963875"/>
              <a:ext cx="377650" cy="901950"/>
            </a:xfrm>
            <a:custGeom>
              <a:avLst/>
              <a:gdLst/>
              <a:ahLst/>
              <a:cxnLst/>
              <a:rect l="l" t="t" r="r" b="b"/>
              <a:pathLst>
                <a:path w="15106" h="36078" extrusionOk="0">
                  <a:moveTo>
                    <a:pt x="332" y="1"/>
                  </a:moveTo>
                  <a:lnTo>
                    <a:pt x="0" y="335"/>
                  </a:lnTo>
                  <a:lnTo>
                    <a:pt x="3178" y="3490"/>
                  </a:lnTo>
                  <a:lnTo>
                    <a:pt x="7859" y="8136"/>
                  </a:lnTo>
                  <a:lnTo>
                    <a:pt x="7859" y="29215"/>
                  </a:lnTo>
                  <a:lnTo>
                    <a:pt x="14322" y="35628"/>
                  </a:lnTo>
                  <a:cubicBezTo>
                    <a:pt x="14319" y="35647"/>
                    <a:pt x="14316" y="35663"/>
                    <a:pt x="14316" y="35683"/>
                  </a:cubicBezTo>
                  <a:cubicBezTo>
                    <a:pt x="14316" y="35901"/>
                    <a:pt x="14493" y="36078"/>
                    <a:pt x="14711" y="36078"/>
                  </a:cubicBezTo>
                  <a:cubicBezTo>
                    <a:pt x="14929" y="36078"/>
                    <a:pt x="15106" y="35901"/>
                    <a:pt x="15106" y="35683"/>
                  </a:cubicBezTo>
                  <a:cubicBezTo>
                    <a:pt x="15106" y="35465"/>
                    <a:pt x="14929" y="35288"/>
                    <a:pt x="14711" y="35288"/>
                  </a:cubicBezTo>
                  <a:cubicBezTo>
                    <a:pt x="14692" y="35288"/>
                    <a:pt x="14672" y="35291"/>
                    <a:pt x="14653" y="35294"/>
                  </a:cubicBezTo>
                  <a:lnTo>
                    <a:pt x="8332" y="29019"/>
                  </a:lnTo>
                  <a:lnTo>
                    <a:pt x="8332" y="7940"/>
                  </a:lnTo>
                  <a:lnTo>
                    <a:pt x="8263" y="7871"/>
                  </a:lnTo>
                  <a:lnTo>
                    <a:pt x="3294" y="2938"/>
                  </a:lnTo>
                  <a:lnTo>
                    <a:pt x="332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9" name="Google Shape;4749;p44"/>
            <p:cNvSpPr/>
            <p:nvPr/>
          </p:nvSpPr>
          <p:spPr>
            <a:xfrm>
              <a:off x="1563900" y="991550"/>
              <a:ext cx="348000" cy="843075"/>
            </a:xfrm>
            <a:custGeom>
              <a:avLst/>
              <a:gdLst/>
              <a:ahLst/>
              <a:cxnLst/>
              <a:rect l="l" t="t" r="r" b="b"/>
              <a:pathLst>
                <a:path w="13920" h="33723" extrusionOk="0">
                  <a:moveTo>
                    <a:pt x="84" y="1"/>
                  </a:moveTo>
                  <a:lnTo>
                    <a:pt x="1" y="83"/>
                  </a:lnTo>
                  <a:lnTo>
                    <a:pt x="9376" y="9442"/>
                  </a:lnTo>
                  <a:lnTo>
                    <a:pt x="9376" y="29270"/>
                  </a:lnTo>
                  <a:lnTo>
                    <a:pt x="13837" y="33723"/>
                  </a:lnTo>
                  <a:lnTo>
                    <a:pt x="13919" y="33640"/>
                  </a:lnTo>
                  <a:lnTo>
                    <a:pt x="9491" y="29220"/>
                  </a:lnTo>
                  <a:lnTo>
                    <a:pt x="9491" y="9392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0" name="Google Shape;4750;p44"/>
            <p:cNvSpPr/>
            <p:nvPr/>
          </p:nvSpPr>
          <p:spPr>
            <a:xfrm>
              <a:off x="1587225" y="984175"/>
              <a:ext cx="367050" cy="861650"/>
            </a:xfrm>
            <a:custGeom>
              <a:avLst/>
              <a:gdLst/>
              <a:ahLst/>
              <a:cxnLst/>
              <a:rect l="l" t="t" r="r" b="b"/>
              <a:pathLst>
                <a:path w="14682" h="34466" extrusionOk="0">
                  <a:moveTo>
                    <a:pt x="14344" y="33905"/>
                  </a:moveTo>
                  <a:cubicBezTo>
                    <a:pt x="14466" y="33905"/>
                    <a:pt x="14565" y="34004"/>
                    <a:pt x="14565" y="34125"/>
                  </a:cubicBezTo>
                  <a:cubicBezTo>
                    <a:pt x="14565" y="34247"/>
                    <a:pt x="14466" y="34346"/>
                    <a:pt x="14344" y="34346"/>
                  </a:cubicBezTo>
                  <a:cubicBezTo>
                    <a:pt x="14223" y="34346"/>
                    <a:pt x="14124" y="34247"/>
                    <a:pt x="14124" y="34125"/>
                  </a:cubicBezTo>
                  <a:cubicBezTo>
                    <a:pt x="14124" y="34004"/>
                    <a:pt x="14223" y="33905"/>
                    <a:pt x="14344" y="33905"/>
                  </a:cubicBezTo>
                  <a:close/>
                  <a:moveTo>
                    <a:pt x="87" y="0"/>
                  </a:moveTo>
                  <a:lnTo>
                    <a:pt x="1" y="83"/>
                  </a:lnTo>
                  <a:lnTo>
                    <a:pt x="9376" y="9441"/>
                  </a:lnTo>
                  <a:lnTo>
                    <a:pt x="9376" y="29256"/>
                  </a:lnTo>
                  <a:lnTo>
                    <a:pt x="14066" y="33932"/>
                  </a:lnTo>
                  <a:cubicBezTo>
                    <a:pt x="14027" y="33987"/>
                    <a:pt x="14005" y="34054"/>
                    <a:pt x="14005" y="34125"/>
                  </a:cubicBezTo>
                  <a:cubicBezTo>
                    <a:pt x="14005" y="34313"/>
                    <a:pt x="14157" y="34465"/>
                    <a:pt x="14344" y="34465"/>
                  </a:cubicBezTo>
                  <a:cubicBezTo>
                    <a:pt x="14529" y="34465"/>
                    <a:pt x="14681" y="34313"/>
                    <a:pt x="14681" y="34125"/>
                  </a:cubicBezTo>
                  <a:cubicBezTo>
                    <a:pt x="14681" y="33941"/>
                    <a:pt x="14529" y="33789"/>
                    <a:pt x="14344" y="33789"/>
                  </a:cubicBezTo>
                  <a:cubicBezTo>
                    <a:pt x="14273" y="33789"/>
                    <a:pt x="14204" y="33811"/>
                    <a:pt x="14148" y="33849"/>
                  </a:cubicBezTo>
                  <a:lnTo>
                    <a:pt x="9494" y="29206"/>
                  </a:lnTo>
                  <a:lnTo>
                    <a:pt x="9494" y="9391"/>
                  </a:lnTo>
                  <a:lnTo>
                    <a:pt x="87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51" name="Google Shape;4751;p44"/>
          <p:cNvSpPr txBox="1">
            <a:spLocks noGrp="1"/>
          </p:cNvSpPr>
          <p:nvPr>
            <p:ph type="title"/>
          </p:nvPr>
        </p:nvSpPr>
        <p:spPr>
          <a:xfrm>
            <a:off x="720000" y="365760"/>
            <a:ext cx="77040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752" name="Google Shape;4752;p44"/>
          <p:cNvSpPr txBox="1">
            <a:spLocks noGrp="1"/>
          </p:cNvSpPr>
          <p:nvPr>
            <p:ph type="subTitle" idx="1"/>
          </p:nvPr>
        </p:nvSpPr>
        <p:spPr>
          <a:xfrm>
            <a:off x="4747387" y="1872353"/>
            <a:ext cx="3698100" cy="273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sz="1400"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9pPr>
          </a:lstStyle>
          <a:p>
            <a:endParaRPr/>
          </a:p>
        </p:txBody>
      </p:sp>
      <p:sp>
        <p:nvSpPr>
          <p:cNvPr id="4753" name="Google Shape;4753;p44"/>
          <p:cNvSpPr txBox="1">
            <a:spLocks noGrp="1"/>
          </p:cNvSpPr>
          <p:nvPr>
            <p:ph type="subTitle" idx="2"/>
          </p:nvPr>
        </p:nvSpPr>
        <p:spPr>
          <a:xfrm>
            <a:off x="726675" y="1872353"/>
            <a:ext cx="3698100" cy="273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sz="1400" b="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2800"/>
            </a:lvl9pPr>
          </a:lstStyle>
          <a:p>
            <a:endParaRPr/>
          </a:p>
        </p:txBody>
      </p:sp>
      <p:sp>
        <p:nvSpPr>
          <p:cNvPr id="4754" name="Google Shape;4754;p44"/>
          <p:cNvSpPr txBox="1">
            <a:spLocks noGrp="1"/>
          </p:cNvSpPr>
          <p:nvPr>
            <p:ph type="subTitle" idx="3"/>
          </p:nvPr>
        </p:nvSpPr>
        <p:spPr>
          <a:xfrm>
            <a:off x="726675" y="1434650"/>
            <a:ext cx="36981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latin typeface="DM Sans"/>
                <a:ea typeface="DM Sans"/>
                <a:cs typeface="DM Sans"/>
                <a:sym typeface="DM Sans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55" name="Google Shape;4755;p44"/>
          <p:cNvSpPr txBox="1">
            <a:spLocks noGrp="1"/>
          </p:cNvSpPr>
          <p:nvPr>
            <p:ph type="subTitle" idx="4"/>
          </p:nvPr>
        </p:nvSpPr>
        <p:spPr>
          <a:xfrm>
            <a:off x="4747375" y="1434650"/>
            <a:ext cx="36981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latin typeface="DM Sans"/>
                <a:ea typeface="DM Sans"/>
                <a:cs typeface="DM Sans"/>
                <a:sym typeface="DM Sans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0" name="Google Shape;610;p17"/>
          <p:cNvGrpSpPr/>
          <p:nvPr/>
        </p:nvGrpSpPr>
        <p:grpSpPr>
          <a:xfrm rot="1799983" flipH="1">
            <a:off x="7282461" y="-783041"/>
            <a:ext cx="2835804" cy="2780472"/>
            <a:chOff x="1400775" y="920275"/>
            <a:chExt cx="1637475" cy="1605525"/>
          </a:xfrm>
        </p:grpSpPr>
        <p:sp>
          <p:nvSpPr>
            <p:cNvPr id="611" name="Google Shape;611;p17"/>
            <p:cNvSpPr/>
            <p:nvPr/>
          </p:nvSpPr>
          <p:spPr>
            <a:xfrm>
              <a:off x="2472400" y="990525"/>
              <a:ext cx="16925" cy="247025"/>
            </a:xfrm>
            <a:custGeom>
              <a:avLst/>
              <a:gdLst/>
              <a:ahLst/>
              <a:cxnLst/>
              <a:rect l="l" t="t" r="r" b="b"/>
              <a:pathLst>
                <a:path w="677" h="9881" extrusionOk="0">
                  <a:moveTo>
                    <a:pt x="337" y="9320"/>
                  </a:moveTo>
                  <a:cubicBezTo>
                    <a:pt x="458" y="9320"/>
                    <a:pt x="558" y="9419"/>
                    <a:pt x="558" y="9540"/>
                  </a:cubicBezTo>
                  <a:cubicBezTo>
                    <a:pt x="558" y="9662"/>
                    <a:pt x="458" y="9761"/>
                    <a:pt x="337" y="9761"/>
                  </a:cubicBezTo>
                  <a:cubicBezTo>
                    <a:pt x="215" y="9761"/>
                    <a:pt x="116" y="9662"/>
                    <a:pt x="116" y="9540"/>
                  </a:cubicBezTo>
                  <a:cubicBezTo>
                    <a:pt x="116" y="9419"/>
                    <a:pt x="215" y="9320"/>
                    <a:pt x="337" y="9320"/>
                  </a:cubicBezTo>
                  <a:close/>
                  <a:moveTo>
                    <a:pt x="279" y="0"/>
                  </a:moveTo>
                  <a:lnTo>
                    <a:pt x="279" y="9206"/>
                  </a:lnTo>
                  <a:cubicBezTo>
                    <a:pt x="122" y="9237"/>
                    <a:pt x="0" y="9375"/>
                    <a:pt x="0" y="9540"/>
                  </a:cubicBezTo>
                  <a:cubicBezTo>
                    <a:pt x="0" y="9728"/>
                    <a:pt x="152" y="9880"/>
                    <a:pt x="337" y="9880"/>
                  </a:cubicBezTo>
                  <a:cubicBezTo>
                    <a:pt x="525" y="9880"/>
                    <a:pt x="676" y="9728"/>
                    <a:pt x="676" y="9540"/>
                  </a:cubicBezTo>
                  <a:cubicBezTo>
                    <a:pt x="676" y="9375"/>
                    <a:pt x="555" y="9237"/>
                    <a:pt x="398" y="9206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17"/>
            <p:cNvSpPr/>
            <p:nvPr/>
          </p:nvSpPr>
          <p:spPr>
            <a:xfrm>
              <a:off x="2905300" y="1457050"/>
              <a:ext cx="73250" cy="126800"/>
            </a:xfrm>
            <a:custGeom>
              <a:avLst/>
              <a:gdLst/>
              <a:ahLst/>
              <a:cxnLst/>
              <a:rect l="l" t="t" r="r" b="b"/>
              <a:pathLst>
                <a:path w="2930" h="5072" extrusionOk="0">
                  <a:moveTo>
                    <a:pt x="337" y="4511"/>
                  </a:moveTo>
                  <a:cubicBezTo>
                    <a:pt x="459" y="4511"/>
                    <a:pt x="558" y="4610"/>
                    <a:pt x="558" y="4732"/>
                  </a:cubicBezTo>
                  <a:cubicBezTo>
                    <a:pt x="558" y="4853"/>
                    <a:pt x="459" y="4952"/>
                    <a:pt x="337" y="4952"/>
                  </a:cubicBezTo>
                  <a:cubicBezTo>
                    <a:pt x="216" y="4952"/>
                    <a:pt x="117" y="4853"/>
                    <a:pt x="117" y="4732"/>
                  </a:cubicBezTo>
                  <a:cubicBezTo>
                    <a:pt x="117" y="4610"/>
                    <a:pt x="216" y="4511"/>
                    <a:pt x="337" y="4511"/>
                  </a:cubicBezTo>
                  <a:close/>
                  <a:moveTo>
                    <a:pt x="509" y="0"/>
                  </a:moveTo>
                  <a:lnTo>
                    <a:pt x="279" y="232"/>
                  </a:lnTo>
                  <a:lnTo>
                    <a:pt x="279" y="4400"/>
                  </a:lnTo>
                  <a:cubicBezTo>
                    <a:pt x="119" y="4428"/>
                    <a:pt x="1" y="4566"/>
                    <a:pt x="1" y="4732"/>
                  </a:cubicBezTo>
                  <a:cubicBezTo>
                    <a:pt x="1" y="4919"/>
                    <a:pt x="152" y="5071"/>
                    <a:pt x="337" y="5071"/>
                  </a:cubicBezTo>
                  <a:cubicBezTo>
                    <a:pt x="525" y="5071"/>
                    <a:pt x="677" y="4919"/>
                    <a:pt x="677" y="4732"/>
                  </a:cubicBezTo>
                  <a:cubicBezTo>
                    <a:pt x="677" y="4566"/>
                    <a:pt x="556" y="4428"/>
                    <a:pt x="398" y="4400"/>
                  </a:cubicBezTo>
                  <a:lnTo>
                    <a:pt x="398" y="279"/>
                  </a:lnTo>
                  <a:lnTo>
                    <a:pt x="558" y="119"/>
                  </a:lnTo>
                  <a:lnTo>
                    <a:pt x="2930" y="119"/>
                  </a:lnTo>
                  <a:lnTo>
                    <a:pt x="2930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17"/>
            <p:cNvSpPr/>
            <p:nvPr/>
          </p:nvSpPr>
          <p:spPr>
            <a:xfrm>
              <a:off x="2400400" y="1336750"/>
              <a:ext cx="16950" cy="16925"/>
            </a:xfrm>
            <a:custGeom>
              <a:avLst/>
              <a:gdLst/>
              <a:ahLst/>
              <a:cxnLst/>
              <a:rect l="l" t="t" r="r" b="b"/>
              <a:pathLst>
                <a:path w="678" h="677" extrusionOk="0">
                  <a:moveTo>
                    <a:pt x="340" y="119"/>
                  </a:moveTo>
                  <a:cubicBezTo>
                    <a:pt x="462" y="119"/>
                    <a:pt x="561" y="219"/>
                    <a:pt x="561" y="340"/>
                  </a:cubicBezTo>
                  <a:cubicBezTo>
                    <a:pt x="561" y="462"/>
                    <a:pt x="462" y="561"/>
                    <a:pt x="340" y="561"/>
                  </a:cubicBezTo>
                  <a:cubicBezTo>
                    <a:pt x="219" y="561"/>
                    <a:pt x="120" y="462"/>
                    <a:pt x="120" y="340"/>
                  </a:cubicBezTo>
                  <a:cubicBezTo>
                    <a:pt x="120" y="219"/>
                    <a:pt x="219" y="119"/>
                    <a:pt x="340" y="119"/>
                  </a:cubicBezTo>
                  <a:close/>
                  <a:moveTo>
                    <a:pt x="340" y="1"/>
                  </a:moveTo>
                  <a:cubicBezTo>
                    <a:pt x="153" y="1"/>
                    <a:pt x="1" y="152"/>
                    <a:pt x="1" y="340"/>
                  </a:cubicBezTo>
                  <a:cubicBezTo>
                    <a:pt x="1" y="525"/>
                    <a:pt x="153" y="677"/>
                    <a:pt x="340" y="677"/>
                  </a:cubicBezTo>
                  <a:cubicBezTo>
                    <a:pt x="525" y="677"/>
                    <a:pt x="677" y="525"/>
                    <a:pt x="677" y="340"/>
                  </a:cubicBezTo>
                  <a:cubicBezTo>
                    <a:pt x="677" y="152"/>
                    <a:pt x="525" y="1"/>
                    <a:pt x="340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17"/>
            <p:cNvSpPr/>
            <p:nvPr/>
          </p:nvSpPr>
          <p:spPr>
            <a:xfrm>
              <a:off x="2727800" y="1624750"/>
              <a:ext cx="310450" cy="193250"/>
            </a:xfrm>
            <a:custGeom>
              <a:avLst/>
              <a:gdLst/>
              <a:ahLst/>
              <a:cxnLst/>
              <a:rect l="l" t="t" r="r" b="b"/>
              <a:pathLst>
                <a:path w="12418" h="7730" extrusionOk="0">
                  <a:moveTo>
                    <a:pt x="12083" y="0"/>
                  </a:moveTo>
                  <a:lnTo>
                    <a:pt x="5036" y="7100"/>
                  </a:lnTo>
                  <a:lnTo>
                    <a:pt x="710" y="7100"/>
                  </a:lnTo>
                  <a:cubicBezTo>
                    <a:pt x="638" y="7004"/>
                    <a:pt x="525" y="6940"/>
                    <a:pt x="395" y="6940"/>
                  </a:cubicBezTo>
                  <a:cubicBezTo>
                    <a:pt x="177" y="6940"/>
                    <a:pt x="1" y="7117"/>
                    <a:pt x="1" y="7335"/>
                  </a:cubicBezTo>
                  <a:cubicBezTo>
                    <a:pt x="1" y="7553"/>
                    <a:pt x="177" y="7730"/>
                    <a:pt x="395" y="7730"/>
                  </a:cubicBezTo>
                  <a:cubicBezTo>
                    <a:pt x="525" y="7730"/>
                    <a:pt x="638" y="7669"/>
                    <a:pt x="710" y="7572"/>
                  </a:cubicBezTo>
                  <a:lnTo>
                    <a:pt x="5232" y="7572"/>
                  </a:lnTo>
                  <a:lnTo>
                    <a:pt x="12417" y="331"/>
                  </a:lnTo>
                  <a:lnTo>
                    <a:pt x="12083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17"/>
            <p:cNvSpPr/>
            <p:nvPr/>
          </p:nvSpPr>
          <p:spPr>
            <a:xfrm>
              <a:off x="2400400" y="1367250"/>
              <a:ext cx="16950" cy="16950"/>
            </a:xfrm>
            <a:custGeom>
              <a:avLst/>
              <a:gdLst/>
              <a:ahLst/>
              <a:cxnLst/>
              <a:rect l="l" t="t" r="r" b="b"/>
              <a:pathLst>
                <a:path w="678" h="678" extrusionOk="0">
                  <a:moveTo>
                    <a:pt x="340" y="119"/>
                  </a:moveTo>
                  <a:cubicBezTo>
                    <a:pt x="462" y="119"/>
                    <a:pt x="561" y="219"/>
                    <a:pt x="561" y="340"/>
                  </a:cubicBezTo>
                  <a:cubicBezTo>
                    <a:pt x="561" y="462"/>
                    <a:pt x="462" y="558"/>
                    <a:pt x="340" y="558"/>
                  </a:cubicBezTo>
                  <a:cubicBezTo>
                    <a:pt x="219" y="558"/>
                    <a:pt x="120" y="462"/>
                    <a:pt x="120" y="340"/>
                  </a:cubicBezTo>
                  <a:cubicBezTo>
                    <a:pt x="120" y="219"/>
                    <a:pt x="219" y="119"/>
                    <a:pt x="340" y="119"/>
                  </a:cubicBezTo>
                  <a:close/>
                  <a:moveTo>
                    <a:pt x="340" y="1"/>
                  </a:moveTo>
                  <a:cubicBezTo>
                    <a:pt x="153" y="1"/>
                    <a:pt x="1" y="153"/>
                    <a:pt x="1" y="340"/>
                  </a:cubicBezTo>
                  <a:cubicBezTo>
                    <a:pt x="1" y="525"/>
                    <a:pt x="153" y="677"/>
                    <a:pt x="340" y="677"/>
                  </a:cubicBezTo>
                  <a:cubicBezTo>
                    <a:pt x="525" y="677"/>
                    <a:pt x="677" y="525"/>
                    <a:pt x="677" y="340"/>
                  </a:cubicBezTo>
                  <a:cubicBezTo>
                    <a:pt x="677" y="153"/>
                    <a:pt x="525" y="1"/>
                    <a:pt x="340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17"/>
            <p:cNvSpPr/>
            <p:nvPr/>
          </p:nvSpPr>
          <p:spPr>
            <a:xfrm>
              <a:off x="2399025" y="1396800"/>
              <a:ext cx="19775" cy="19825"/>
            </a:xfrm>
            <a:custGeom>
              <a:avLst/>
              <a:gdLst/>
              <a:ahLst/>
              <a:cxnLst/>
              <a:rect l="l" t="t" r="r" b="b"/>
              <a:pathLst>
                <a:path w="791" h="793" extrusionOk="0">
                  <a:moveTo>
                    <a:pt x="395" y="0"/>
                  </a:moveTo>
                  <a:cubicBezTo>
                    <a:pt x="177" y="0"/>
                    <a:pt x="1" y="177"/>
                    <a:pt x="1" y="398"/>
                  </a:cubicBezTo>
                  <a:cubicBezTo>
                    <a:pt x="1" y="616"/>
                    <a:pt x="177" y="793"/>
                    <a:pt x="395" y="793"/>
                  </a:cubicBezTo>
                  <a:cubicBezTo>
                    <a:pt x="613" y="793"/>
                    <a:pt x="790" y="616"/>
                    <a:pt x="790" y="398"/>
                  </a:cubicBezTo>
                  <a:cubicBezTo>
                    <a:pt x="790" y="177"/>
                    <a:pt x="613" y="0"/>
                    <a:pt x="395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17"/>
            <p:cNvSpPr/>
            <p:nvPr/>
          </p:nvSpPr>
          <p:spPr>
            <a:xfrm>
              <a:off x="2391725" y="990525"/>
              <a:ext cx="83725" cy="512775"/>
            </a:xfrm>
            <a:custGeom>
              <a:avLst/>
              <a:gdLst/>
              <a:ahLst/>
              <a:cxnLst/>
              <a:rect l="l" t="t" r="r" b="b"/>
              <a:pathLst>
                <a:path w="3349" h="20511" extrusionOk="0">
                  <a:moveTo>
                    <a:pt x="0" y="0"/>
                  </a:moveTo>
                  <a:lnTo>
                    <a:pt x="0" y="8988"/>
                  </a:lnTo>
                  <a:lnTo>
                    <a:pt x="2716" y="11685"/>
                  </a:lnTo>
                  <a:lnTo>
                    <a:pt x="2716" y="19801"/>
                  </a:lnTo>
                  <a:cubicBezTo>
                    <a:pt x="2620" y="19873"/>
                    <a:pt x="2556" y="19986"/>
                    <a:pt x="2556" y="20116"/>
                  </a:cubicBezTo>
                  <a:cubicBezTo>
                    <a:pt x="2556" y="20334"/>
                    <a:pt x="2733" y="20511"/>
                    <a:pt x="2951" y="20511"/>
                  </a:cubicBezTo>
                  <a:cubicBezTo>
                    <a:pt x="3169" y="20511"/>
                    <a:pt x="3349" y="20334"/>
                    <a:pt x="3349" y="20116"/>
                  </a:cubicBezTo>
                  <a:cubicBezTo>
                    <a:pt x="3349" y="19986"/>
                    <a:pt x="3285" y="19873"/>
                    <a:pt x="3188" y="19801"/>
                  </a:cubicBezTo>
                  <a:lnTo>
                    <a:pt x="3188" y="11489"/>
                  </a:lnTo>
                  <a:lnTo>
                    <a:pt x="472" y="8792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17"/>
            <p:cNvSpPr/>
            <p:nvPr/>
          </p:nvSpPr>
          <p:spPr>
            <a:xfrm>
              <a:off x="2688525" y="1369200"/>
              <a:ext cx="297400" cy="472550"/>
            </a:xfrm>
            <a:custGeom>
              <a:avLst/>
              <a:gdLst/>
              <a:ahLst/>
              <a:cxnLst/>
              <a:rect l="l" t="t" r="r" b="b"/>
              <a:pathLst>
                <a:path w="11896" h="18902" extrusionOk="0">
                  <a:moveTo>
                    <a:pt x="338" y="18341"/>
                  </a:moveTo>
                  <a:cubicBezTo>
                    <a:pt x="459" y="18341"/>
                    <a:pt x="559" y="18440"/>
                    <a:pt x="559" y="18562"/>
                  </a:cubicBezTo>
                  <a:cubicBezTo>
                    <a:pt x="559" y="18683"/>
                    <a:pt x="459" y="18782"/>
                    <a:pt x="338" y="18782"/>
                  </a:cubicBezTo>
                  <a:cubicBezTo>
                    <a:pt x="216" y="18782"/>
                    <a:pt x="117" y="18683"/>
                    <a:pt x="117" y="18562"/>
                  </a:cubicBezTo>
                  <a:cubicBezTo>
                    <a:pt x="117" y="18440"/>
                    <a:pt x="216" y="18341"/>
                    <a:pt x="338" y="18341"/>
                  </a:cubicBezTo>
                  <a:close/>
                  <a:moveTo>
                    <a:pt x="7051" y="0"/>
                  </a:moveTo>
                  <a:lnTo>
                    <a:pt x="5202" y="1863"/>
                  </a:lnTo>
                  <a:lnTo>
                    <a:pt x="5202" y="8196"/>
                  </a:lnTo>
                  <a:lnTo>
                    <a:pt x="280" y="13154"/>
                  </a:lnTo>
                  <a:lnTo>
                    <a:pt x="280" y="18228"/>
                  </a:lnTo>
                  <a:cubicBezTo>
                    <a:pt x="120" y="18258"/>
                    <a:pt x="1" y="18396"/>
                    <a:pt x="1" y="18562"/>
                  </a:cubicBezTo>
                  <a:cubicBezTo>
                    <a:pt x="1" y="18749"/>
                    <a:pt x="153" y="18901"/>
                    <a:pt x="338" y="18901"/>
                  </a:cubicBezTo>
                  <a:cubicBezTo>
                    <a:pt x="525" y="18901"/>
                    <a:pt x="677" y="18749"/>
                    <a:pt x="677" y="18562"/>
                  </a:cubicBezTo>
                  <a:cubicBezTo>
                    <a:pt x="677" y="18396"/>
                    <a:pt x="556" y="18258"/>
                    <a:pt x="398" y="18228"/>
                  </a:cubicBezTo>
                  <a:lnTo>
                    <a:pt x="398" y="13201"/>
                  </a:lnTo>
                  <a:lnTo>
                    <a:pt x="5318" y="8243"/>
                  </a:lnTo>
                  <a:lnTo>
                    <a:pt x="5318" y="1913"/>
                  </a:lnTo>
                  <a:lnTo>
                    <a:pt x="7101" y="116"/>
                  </a:lnTo>
                  <a:lnTo>
                    <a:pt x="11896" y="116"/>
                  </a:lnTo>
                  <a:lnTo>
                    <a:pt x="11896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17"/>
            <p:cNvSpPr/>
            <p:nvPr/>
          </p:nvSpPr>
          <p:spPr>
            <a:xfrm>
              <a:off x="2425675" y="990525"/>
              <a:ext cx="16925" cy="200575"/>
            </a:xfrm>
            <a:custGeom>
              <a:avLst/>
              <a:gdLst/>
              <a:ahLst/>
              <a:cxnLst/>
              <a:rect l="l" t="t" r="r" b="b"/>
              <a:pathLst>
                <a:path w="677" h="8023" extrusionOk="0">
                  <a:moveTo>
                    <a:pt x="337" y="7465"/>
                  </a:moveTo>
                  <a:cubicBezTo>
                    <a:pt x="458" y="7465"/>
                    <a:pt x="558" y="7564"/>
                    <a:pt x="558" y="7685"/>
                  </a:cubicBezTo>
                  <a:cubicBezTo>
                    <a:pt x="558" y="7807"/>
                    <a:pt x="458" y="7906"/>
                    <a:pt x="337" y="7906"/>
                  </a:cubicBezTo>
                  <a:cubicBezTo>
                    <a:pt x="216" y="7906"/>
                    <a:pt x="116" y="7807"/>
                    <a:pt x="116" y="7685"/>
                  </a:cubicBezTo>
                  <a:cubicBezTo>
                    <a:pt x="116" y="7564"/>
                    <a:pt x="216" y="7465"/>
                    <a:pt x="337" y="7465"/>
                  </a:cubicBezTo>
                  <a:close/>
                  <a:moveTo>
                    <a:pt x="279" y="0"/>
                  </a:moveTo>
                  <a:lnTo>
                    <a:pt x="279" y="7351"/>
                  </a:lnTo>
                  <a:cubicBezTo>
                    <a:pt x="122" y="7379"/>
                    <a:pt x="0" y="7517"/>
                    <a:pt x="0" y="7685"/>
                  </a:cubicBezTo>
                  <a:cubicBezTo>
                    <a:pt x="0" y="7870"/>
                    <a:pt x="149" y="8022"/>
                    <a:pt x="337" y="8022"/>
                  </a:cubicBezTo>
                  <a:cubicBezTo>
                    <a:pt x="525" y="8022"/>
                    <a:pt x="677" y="7870"/>
                    <a:pt x="677" y="7685"/>
                  </a:cubicBezTo>
                  <a:cubicBezTo>
                    <a:pt x="677" y="7520"/>
                    <a:pt x="555" y="7382"/>
                    <a:pt x="398" y="7351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17"/>
            <p:cNvSpPr/>
            <p:nvPr/>
          </p:nvSpPr>
          <p:spPr>
            <a:xfrm>
              <a:off x="2664875" y="1345800"/>
              <a:ext cx="321000" cy="519675"/>
            </a:xfrm>
            <a:custGeom>
              <a:avLst/>
              <a:gdLst/>
              <a:ahLst/>
              <a:cxnLst/>
              <a:rect l="l" t="t" r="r" b="b"/>
              <a:pathLst>
                <a:path w="12840" h="20787" extrusionOk="0">
                  <a:moveTo>
                    <a:pt x="340" y="20229"/>
                  </a:moveTo>
                  <a:cubicBezTo>
                    <a:pt x="461" y="20229"/>
                    <a:pt x="560" y="20329"/>
                    <a:pt x="560" y="20450"/>
                  </a:cubicBezTo>
                  <a:cubicBezTo>
                    <a:pt x="560" y="20571"/>
                    <a:pt x="461" y="20668"/>
                    <a:pt x="340" y="20668"/>
                  </a:cubicBezTo>
                  <a:cubicBezTo>
                    <a:pt x="218" y="20668"/>
                    <a:pt x="119" y="20571"/>
                    <a:pt x="119" y="20450"/>
                  </a:cubicBezTo>
                  <a:cubicBezTo>
                    <a:pt x="119" y="20329"/>
                    <a:pt x="218" y="20229"/>
                    <a:pt x="340" y="20229"/>
                  </a:cubicBezTo>
                  <a:close/>
                  <a:moveTo>
                    <a:pt x="7685" y="0"/>
                  </a:moveTo>
                  <a:lnTo>
                    <a:pt x="5201" y="2501"/>
                  </a:lnTo>
                  <a:lnTo>
                    <a:pt x="5201" y="8834"/>
                  </a:lnTo>
                  <a:lnTo>
                    <a:pt x="279" y="13792"/>
                  </a:lnTo>
                  <a:lnTo>
                    <a:pt x="279" y="20116"/>
                  </a:lnTo>
                  <a:cubicBezTo>
                    <a:pt x="122" y="20144"/>
                    <a:pt x="0" y="20282"/>
                    <a:pt x="0" y="20450"/>
                  </a:cubicBezTo>
                  <a:cubicBezTo>
                    <a:pt x="0" y="20635"/>
                    <a:pt x="152" y="20787"/>
                    <a:pt x="340" y="20787"/>
                  </a:cubicBezTo>
                  <a:cubicBezTo>
                    <a:pt x="525" y="20787"/>
                    <a:pt x="676" y="20635"/>
                    <a:pt x="676" y="20450"/>
                  </a:cubicBezTo>
                  <a:cubicBezTo>
                    <a:pt x="676" y="20282"/>
                    <a:pt x="555" y="20144"/>
                    <a:pt x="398" y="20116"/>
                  </a:cubicBezTo>
                  <a:lnTo>
                    <a:pt x="398" y="13839"/>
                  </a:lnTo>
                  <a:lnTo>
                    <a:pt x="5320" y="8881"/>
                  </a:lnTo>
                  <a:lnTo>
                    <a:pt x="5320" y="2551"/>
                  </a:lnTo>
                  <a:lnTo>
                    <a:pt x="7732" y="119"/>
                  </a:lnTo>
                  <a:lnTo>
                    <a:pt x="12839" y="119"/>
                  </a:lnTo>
                  <a:lnTo>
                    <a:pt x="12839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17"/>
            <p:cNvSpPr/>
            <p:nvPr/>
          </p:nvSpPr>
          <p:spPr>
            <a:xfrm>
              <a:off x="2449000" y="990525"/>
              <a:ext cx="16925" cy="223825"/>
            </a:xfrm>
            <a:custGeom>
              <a:avLst/>
              <a:gdLst/>
              <a:ahLst/>
              <a:cxnLst/>
              <a:rect l="l" t="t" r="r" b="b"/>
              <a:pathLst>
                <a:path w="677" h="8953" extrusionOk="0">
                  <a:moveTo>
                    <a:pt x="340" y="8392"/>
                  </a:moveTo>
                  <a:cubicBezTo>
                    <a:pt x="461" y="8392"/>
                    <a:pt x="561" y="8491"/>
                    <a:pt x="561" y="8613"/>
                  </a:cubicBezTo>
                  <a:cubicBezTo>
                    <a:pt x="561" y="8734"/>
                    <a:pt x="461" y="8834"/>
                    <a:pt x="340" y="8834"/>
                  </a:cubicBezTo>
                  <a:cubicBezTo>
                    <a:pt x="218" y="8834"/>
                    <a:pt x="119" y="8734"/>
                    <a:pt x="119" y="8613"/>
                  </a:cubicBezTo>
                  <a:cubicBezTo>
                    <a:pt x="119" y="8491"/>
                    <a:pt x="218" y="8392"/>
                    <a:pt x="340" y="8392"/>
                  </a:cubicBezTo>
                  <a:close/>
                  <a:moveTo>
                    <a:pt x="279" y="0"/>
                  </a:moveTo>
                  <a:lnTo>
                    <a:pt x="279" y="8279"/>
                  </a:lnTo>
                  <a:cubicBezTo>
                    <a:pt x="122" y="8307"/>
                    <a:pt x="0" y="8445"/>
                    <a:pt x="0" y="8613"/>
                  </a:cubicBezTo>
                  <a:cubicBezTo>
                    <a:pt x="0" y="8801"/>
                    <a:pt x="152" y="8952"/>
                    <a:pt x="340" y="8952"/>
                  </a:cubicBezTo>
                  <a:cubicBezTo>
                    <a:pt x="525" y="8952"/>
                    <a:pt x="677" y="8801"/>
                    <a:pt x="677" y="8613"/>
                  </a:cubicBezTo>
                  <a:cubicBezTo>
                    <a:pt x="677" y="8447"/>
                    <a:pt x="555" y="8309"/>
                    <a:pt x="398" y="8282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17"/>
            <p:cNvSpPr/>
            <p:nvPr/>
          </p:nvSpPr>
          <p:spPr>
            <a:xfrm>
              <a:off x="2729175" y="1591350"/>
              <a:ext cx="290575" cy="188775"/>
            </a:xfrm>
            <a:custGeom>
              <a:avLst/>
              <a:gdLst/>
              <a:ahLst/>
              <a:cxnLst/>
              <a:rect l="l" t="t" r="r" b="b"/>
              <a:pathLst>
                <a:path w="11623" h="7551" extrusionOk="0">
                  <a:moveTo>
                    <a:pt x="340" y="6990"/>
                  </a:moveTo>
                  <a:cubicBezTo>
                    <a:pt x="462" y="6990"/>
                    <a:pt x="561" y="7089"/>
                    <a:pt x="561" y="7210"/>
                  </a:cubicBezTo>
                  <a:cubicBezTo>
                    <a:pt x="561" y="7332"/>
                    <a:pt x="462" y="7431"/>
                    <a:pt x="340" y="7431"/>
                  </a:cubicBezTo>
                  <a:cubicBezTo>
                    <a:pt x="219" y="7431"/>
                    <a:pt x="120" y="7332"/>
                    <a:pt x="120" y="7210"/>
                  </a:cubicBezTo>
                  <a:cubicBezTo>
                    <a:pt x="120" y="7089"/>
                    <a:pt x="219" y="6990"/>
                    <a:pt x="340" y="6990"/>
                  </a:cubicBezTo>
                  <a:close/>
                  <a:moveTo>
                    <a:pt x="11540" y="0"/>
                  </a:moveTo>
                  <a:lnTo>
                    <a:pt x="4440" y="7153"/>
                  </a:lnTo>
                  <a:lnTo>
                    <a:pt x="672" y="7153"/>
                  </a:lnTo>
                  <a:cubicBezTo>
                    <a:pt x="644" y="6995"/>
                    <a:pt x="506" y="6874"/>
                    <a:pt x="340" y="6874"/>
                  </a:cubicBezTo>
                  <a:cubicBezTo>
                    <a:pt x="153" y="6874"/>
                    <a:pt x="1" y="7026"/>
                    <a:pt x="1" y="7210"/>
                  </a:cubicBezTo>
                  <a:cubicBezTo>
                    <a:pt x="1" y="7398"/>
                    <a:pt x="153" y="7550"/>
                    <a:pt x="340" y="7550"/>
                  </a:cubicBezTo>
                  <a:cubicBezTo>
                    <a:pt x="506" y="7550"/>
                    <a:pt x="644" y="7429"/>
                    <a:pt x="672" y="7271"/>
                  </a:cubicBezTo>
                  <a:lnTo>
                    <a:pt x="4489" y="7271"/>
                  </a:lnTo>
                  <a:lnTo>
                    <a:pt x="11623" y="83"/>
                  </a:lnTo>
                  <a:lnTo>
                    <a:pt x="11540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17"/>
            <p:cNvSpPr/>
            <p:nvPr/>
          </p:nvSpPr>
          <p:spPr>
            <a:xfrm>
              <a:off x="2509525" y="995475"/>
              <a:ext cx="2925" cy="79675"/>
            </a:xfrm>
            <a:custGeom>
              <a:avLst/>
              <a:gdLst/>
              <a:ahLst/>
              <a:cxnLst/>
              <a:rect l="l" t="t" r="r" b="b"/>
              <a:pathLst>
                <a:path w="117" h="3187" extrusionOk="0">
                  <a:moveTo>
                    <a:pt x="0" y="1"/>
                  </a:moveTo>
                  <a:lnTo>
                    <a:pt x="0" y="3187"/>
                  </a:lnTo>
                  <a:lnTo>
                    <a:pt x="116" y="3187"/>
                  </a:lnTo>
                  <a:lnTo>
                    <a:pt x="116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17"/>
            <p:cNvSpPr/>
            <p:nvPr/>
          </p:nvSpPr>
          <p:spPr>
            <a:xfrm>
              <a:off x="2924150" y="920275"/>
              <a:ext cx="16925" cy="305050"/>
            </a:xfrm>
            <a:custGeom>
              <a:avLst/>
              <a:gdLst/>
              <a:ahLst/>
              <a:cxnLst/>
              <a:rect l="l" t="t" r="r" b="b"/>
              <a:pathLst>
                <a:path w="677" h="12202" extrusionOk="0">
                  <a:moveTo>
                    <a:pt x="337" y="11644"/>
                  </a:moveTo>
                  <a:cubicBezTo>
                    <a:pt x="459" y="11644"/>
                    <a:pt x="558" y="11743"/>
                    <a:pt x="558" y="11865"/>
                  </a:cubicBezTo>
                  <a:cubicBezTo>
                    <a:pt x="558" y="11983"/>
                    <a:pt x="459" y="12083"/>
                    <a:pt x="337" y="12083"/>
                  </a:cubicBezTo>
                  <a:cubicBezTo>
                    <a:pt x="216" y="12083"/>
                    <a:pt x="116" y="11983"/>
                    <a:pt x="116" y="11865"/>
                  </a:cubicBezTo>
                  <a:cubicBezTo>
                    <a:pt x="116" y="11740"/>
                    <a:pt x="216" y="11644"/>
                    <a:pt x="337" y="11644"/>
                  </a:cubicBezTo>
                  <a:close/>
                  <a:moveTo>
                    <a:pt x="279" y="0"/>
                  </a:moveTo>
                  <a:lnTo>
                    <a:pt x="279" y="11531"/>
                  </a:lnTo>
                  <a:cubicBezTo>
                    <a:pt x="122" y="11558"/>
                    <a:pt x="0" y="11696"/>
                    <a:pt x="0" y="11862"/>
                  </a:cubicBezTo>
                  <a:cubicBezTo>
                    <a:pt x="0" y="12050"/>
                    <a:pt x="152" y="12201"/>
                    <a:pt x="337" y="12201"/>
                  </a:cubicBezTo>
                  <a:cubicBezTo>
                    <a:pt x="525" y="12201"/>
                    <a:pt x="677" y="12050"/>
                    <a:pt x="677" y="11865"/>
                  </a:cubicBezTo>
                  <a:cubicBezTo>
                    <a:pt x="677" y="11696"/>
                    <a:pt x="555" y="11558"/>
                    <a:pt x="398" y="11531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17"/>
            <p:cNvSpPr/>
            <p:nvPr/>
          </p:nvSpPr>
          <p:spPr>
            <a:xfrm>
              <a:off x="2922700" y="1256975"/>
              <a:ext cx="19825" cy="19825"/>
            </a:xfrm>
            <a:custGeom>
              <a:avLst/>
              <a:gdLst/>
              <a:ahLst/>
              <a:cxnLst/>
              <a:rect l="l" t="t" r="r" b="b"/>
              <a:pathLst>
                <a:path w="793" h="793" extrusionOk="0">
                  <a:moveTo>
                    <a:pt x="395" y="0"/>
                  </a:moveTo>
                  <a:cubicBezTo>
                    <a:pt x="177" y="0"/>
                    <a:pt x="0" y="177"/>
                    <a:pt x="0" y="398"/>
                  </a:cubicBezTo>
                  <a:cubicBezTo>
                    <a:pt x="0" y="616"/>
                    <a:pt x="177" y="793"/>
                    <a:pt x="395" y="793"/>
                  </a:cubicBezTo>
                  <a:cubicBezTo>
                    <a:pt x="613" y="793"/>
                    <a:pt x="793" y="616"/>
                    <a:pt x="793" y="398"/>
                  </a:cubicBezTo>
                  <a:cubicBezTo>
                    <a:pt x="793" y="177"/>
                    <a:pt x="613" y="0"/>
                    <a:pt x="395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17"/>
            <p:cNvSpPr/>
            <p:nvPr/>
          </p:nvSpPr>
          <p:spPr>
            <a:xfrm>
              <a:off x="2540425" y="988450"/>
              <a:ext cx="61950" cy="148050"/>
            </a:xfrm>
            <a:custGeom>
              <a:avLst/>
              <a:gdLst/>
              <a:ahLst/>
              <a:cxnLst/>
              <a:rect l="l" t="t" r="r" b="b"/>
              <a:pathLst>
                <a:path w="2478" h="5922" extrusionOk="0">
                  <a:moveTo>
                    <a:pt x="332" y="0"/>
                  </a:moveTo>
                  <a:lnTo>
                    <a:pt x="1" y="337"/>
                  </a:lnTo>
                  <a:lnTo>
                    <a:pt x="1845" y="2167"/>
                  </a:lnTo>
                  <a:lnTo>
                    <a:pt x="1845" y="5212"/>
                  </a:lnTo>
                  <a:cubicBezTo>
                    <a:pt x="1748" y="5284"/>
                    <a:pt x="1685" y="5397"/>
                    <a:pt x="1685" y="5527"/>
                  </a:cubicBezTo>
                  <a:cubicBezTo>
                    <a:pt x="1685" y="5745"/>
                    <a:pt x="1861" y="5922"/>
                    <a:pt x="2080" y="5922"/>
                  </a:cubicBezTo>
                  <a:cubicBezTo>
                    <a:pt x="2300" y="5922"/>
                    <a:pt x="2477" y="5745"/>
                    <a:pt x="2477" y="5527"/>
                  </a:cubicBezTo>
                  <a:cubicBezTo>
                    <a:pt x="2477" y="5397"/>
                    <a:pt x="2414" y="5284"/>
                    <a:pt x="2317" y="5212"/>
                  </a:cubicBezTo>
                  <a:lnTo>
                    <a:pt x="2317" y="1971"/>
                  </a:lnTo>
                  <a:lnTo>
                    <a:pt x="332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17"/>
            <p:cNvSpPr/>
            <p:nvPr/>
          </p:nvSpPr>
          <p:spPr>
            <a:xfrm>
              <a:off x="2653900" y="991625"/>
              <a:ext cx="102975" cy="318925"/>
            </a:xfrm>
            <a:custGeom>
              <a:avLst/>
              <a:gdLst/>
              <a:ahLst/>
              <a:cxnLst/>
              <a:rect l="l" t="t" r="r" b="b"/>
              <a:pathLst>
                <a:path w="4119" h="12757" extrusionOk="0">
                  <a:moveTo>
                    <a:pt x="2004" y="0"/>
                  </a:moveTo>
                  <a:lnTo>
                    <a:pt x="1921" y="83"/>
                  </a:lnTo>
                  <a:lnTo>
                    <a:pt x="4003" y="2148"/>
                  </a:lnTo>
                  <a:lnTo>
                    <a:pt x="4003" y="8227"/>
                  </a:lnTo>
                  <a:lnTo>
                    <a:pt x="17" y="12229"/>
                  </a:lnTo>
                  <a:lnTo>
                    <a:pt x="0" y="12246"/>
                  </a:lnTo>
                  <a:lnTo>
                    <a:pt x="0" y="12757"/>
                  </a:lnTo>
                  <a:lnTo>
                    <a:pt x="119" y="12757"/>
                  </a:lnTo>
                  <a:lnTo>
                    <a:pt x="119" y="12296"/>
                  </a:lnTo>
                  <a:lnTo>
                    <a:pt x="4102" y="8293"/>
                  </a:lnTo>
                  <a:lnTo>
                    <a:pt x="4119" y="8276"/>
                  </a:lnTo>
                  <a:lnTo>
                    <a:pt x="4119" y="2098"/>
                  </a:lnTo>
                  <a:lnTo>
                    <a:pt x="2004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17"/>
            <p:cNvSpPr/>
            <p:nvPr/>
          </p:nvSpPr>
          <p:spPr>
            <a:xfrm>
              <a:off x="2509575" y="1544750"/>
              <a:ext cx="229150" cy="477175"/>
            </a:xfrm>
            <a:custGeom>
              <a:avLst/>
              <a:gdLst/>
              <a:ahLst/>
              <a:cxnLst/>
              <a:rect l="l" t="t" r="r" b="b"/>
              <a:pathLst>
                <a:path w="9166" h="19087" extrusionOk="0">
                  <a:moveTo>
                    <a:pt x="341" y="18526"/>
                  </a:moveTo>
                  <a:cubicBezTo>
                    <a:pt x="462" y="18526"/>
                    <a:pt x="561" y="18626"/>
                    <a:pt x="561" y="18747"/>
                  </a:cubicBezTo>
                  <a:cubicBezTo>
                    <a:pt x="561" y="18869"/>
                    <a:pt x="462" y="18968"/>
                    <a:pt x="341" y="18968"/>
                  </a:cubicBezTo>
                  <a:cubicBezTo>
                    <a:pt x="219" y="18968"/>
                    <a:pt x="120" y="18869"/>
                    <a:pt x="120" y="18747"/>
                  </a:cubicBezTo>
                  <a:cubicBezTo>
                    <a:pt x="120" y="18626"/>
                    <a:pt x="219" y="18526"/>
                    <a:pt x="341" y="18526"/>
                  </a:cubicBezTo>
                  <a:close/>
                  <a:moveTo>
                    <a:pt x="9083" y="1"/>
                  </a:moveTo>
                  <a:lnTo>
                    <a:pt x="4172" y="4945"/>
                  </a:lnTo>
                  <a:lnTo>
                    <a:pt x="4172" y="14803"/>
                  </a:lnTo>
                  <a:lnTo>
                    <a:pt x="534" y="18468"/>
                  </a:lnTo>
                  <a:cubicBezTo>
                    <a:pt x="479" y="18433"/>
                    <a:pt x="412" y="18408"/>
                    <a:pt x="341" y="18408"/>
                  </a:cubicBezTo>
                  <a:cubicBezTo>
                    <a:pt x="153" y="18408"/>
                    <a:pt x="1" y="18560"/>
                    <a:pt x="1" y="18747"/>
                  </a:cubicBezTo>
                  <a:cubicBezTo>
                    <a:pt x="1" y="18935"/>
                    <a:pt x="153" y="19087"/>
                    <a:pt x="341" y="19087"/>
                  </a:cubicBezTo>
                  <a:cubicBezTo>
                    <a:pt x="528" y="19087"/>
                    <a:pt x="680" y="18935"/>
                    <a:pt x="680" y="18747"/>
                  </a:cubicBezTo>
                  <a:cubicBezTo>
                    <a:pt x="680" y="18675"/>
                    <a:pt x="655" y="18609"/>
                    <a:pt x="617" y="18551"/>
                  </a:cubicBezTo>
                  <a:lnTo>
                    <a:pt x="4291" y="14849"/>
                  </a:lnTo>
                  <a:lnTo>
                    <a:pt x="4291" y="4994"/>
                  </a:lnTo>
                  <a:lnTo>
                    <a:pt x="9166" y="84"/>
                  </a:lnTo>
                  <a:lnTo>
                    <a:pt x="9083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17"/>
            <p:cNvSpPr/>
            <p:nvPr/>
          </p:nvSpPr>
          <p:spPr>
            <a:xfrm>
              <a:off x="2495850" y="1043600"/>
              <a:ext cx="244675" cy="458250"/>
            </a:xfrm>
            <a:custGeom>
              <a:avLst/>
              <a:gdLst/>
              <a:ahLst/>
              <a:cxnLst/>
              <a:rect l="l" t="t" r="r" b="b"/>
              <a:pathLst>
                <a:path w="9787" h="18330" extrusionOk="0">
                  <a:moveTo>
                    <a:pt x="9447" y="119"/>
                  </a:moveTo>
                  <a:cubicBezTo>
                    <a:pt x="9569" y="119"/>
                    <a:pt x="9668" y="218"/>
                    <a:pt x="9668" y="340"/>
                  </a:cubicBezTo>
                  <a:cubicBezTo>
                    <a:pt x="9668" y="461"/>
                    <a:pt x="9569" y="560"/>
                    <a:pt x="9447" y="560"/>
                  </a:cubicBezTo>
                  <a:cubicBezTo>
                    <a:pt x="9326" y="560"/>
                    <a:pt x="9229" y="461"/>
                    <a:pt x="9229" y="340"/>
                  </a:cubicBezTo>
                  <a:cubicBezTo>
                    <a:pt x="9229" y="218"/>
                    <a:pt x="9326" y="119"/>
                    <a:pt x="9447" y="119"/>
                  </a:cubicBezTo>
                  <a:close/>
                  <a:moveTo>
                    <a:pt x="337" y="17772"/>
                  </a:moveTo>
                  <a:cubicBezTo>
                    <a:pt x="459" y="17772"/>
                    <a:pt x="558" y="17871"/>
                    <a:pt x="558" y="17993"/>
                  </a:cubicBezTo>
                  <a:cubicBezTo>
                    <a:pt x="558" y="18114"/>
                    <a:pt x="459" y="18214"/>
                    <a:pt x="337" y="18214"/>
                  </a:cubicBezTo>
                  <a:cubicBezTo>
                    <a:pt x="216" y="18214"/>
                    <a:pt x="117" y="18114"/>
                    <a:pt x="117" y="17993"/>
                  </a:cubicBezTo>
                  <a:cubicBezTo>
                    <a:pt x="117" y="17871"/>
                    <a:pt x="216" y="17772"/>
                    <a:pt x="337" y="17772"/>
                  </a:cubicBezTo>
                  <a:close/>
                  <a:moveTo>
                    <a:pt x="9447" y="0"/>
                  </a:moveTo>
                  <a:cubicBezTo>
                    <a:pt x="9262" y="0"/>
                    <a:pt x="9110" y="152"/>
                    <a:pt x="9110" y="340"/>
                  </a:cubicBezTo>
                  <a:cubicBezTo>
                    <a:pt x="9110" y="505"/>
                    <a:pt x="9232" y="643"/>
                    <a:pt x="9389" y="671"/>
                  </a:cubicBezTo>
                  <a:lnTo>
                    <a:pt x="9389" y="5855"/>
                  </a:lnTo>
                  <a:lnTo>
                    <a:pt x="5386" y="9872"/>
                  </a:lnTo>
                  <a:lnTo>
                    <a:pt x="5386" y="10929"/>
                  </a:lnTo>
                  <a:lnTo>
                    <a:pt x="1444" y="14887"/>
                  </a:lnTo>
                  <a:lnTo>
                    <a:pt x="1428" y="14904"/>
                  </a:lnTo>
                  <a:lnTo>
                    <a:pt x="1428" y="16817"/>
                  </a:lnTo>
                  <a:lnTo>
                    <a:pt x="531" y="17717"/>
                  </a:lnTo>
                  <a:cubicBezTo>
                    <a:pt x="475" y="17678"/>
                    <a:pt x="409" y="17653"/>
                    <a:pt x="337" y="17653"/>
                  </a:cubicBezTo>
                  <a:cubicBezTo>
                    <a:pt x="152" y="17653"/>
                    <a:pt x="1" y="17805"/>
                    <a:pt x="1" y="17993"/>
                  </a:cubicBezTo>
                  <a:cubicBezTo>
                    <a:pt x="1" y="18181"/>
                    <a:pt x="152" y="18330"/>
                    <a:pt x="337" y="18330"/>
                  </a:cubicBezTo>
                  <a:cubicBezTo>
                    <a:pt x="525" y="18330"/>
                    <a:pt x="677" y="18178"/>
                    <a:pt x="677" y="17993"/>
                  </a:cubicBezTo>
                  <a:cubicBezTo>
                    <a:pt x="677" y="17921"/>
                    <a:pt x="655" y="17855"/>
                    <a:pt x="613" y="17800"/>
                  </a:cubicBezTo>
                  <a:lnTo>
                    <a:pt x="1544" y="16864"/>
                  </a:lnTo>
                  <a:lnTo>
                    <a:pt x="1544" y="14954"/>
                  </a:lnTo>
                  <a:lnTo>
                    <a:pt x="5489" y="10995"/>
                  </a:lnTo>
                  <a:lnTo>
                    <a:pt x="5505" y="10976"/>
                  </a:lnTo>
                  <a:lnTo>
                    <a:pt x="5505" y="9921"/>
                  </a:lnTo>
                  <a:lnTo>
                    <a:pt x="9508" y="5902"/>
                  </a:lnTo>
                  <a:lnTo>
                    <a:pt x="9508" y="671"/>
                  </a:lnTo>
                  <a:cubicBezTo>
                    <a:pt x="9665" y="643"/>
                    <a:pt x="9787" y="505"/>
                    <a:pt x="9787" y="340"/>
                  </a:cubicBezTo>
                  <a:cubicBezTo>
                    <a:pt x="9787" y="152"/>
                    <a:pt x="9635" y="0"/>
                    <a:pt x="9447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17"/>
            <p:cNvSpPr/>
            <p:nvPr/>
          </p:nvSpPr>
          <p:spPr>
            <a:xfrm>
              <a:off x="2877425" y="920275"/>
              <a:ext cx="16925" cy="305050"/>
            </a:xfrm>
            <a:custGeom>
              <a:avLst/>
              <a:gdLst/>
              <a:ahLst/>
              <a:cxnLst/>
              <a:rect l="l" t="t" r="r" b="b"/>
              <a:pathLst>
                <a:path w="677" h="12202" extrusionOk="0">
                  <a:moveTo>
                    <a:pt x="337" y="11644"/>
                  </a:moveTo>
                  <a:cubicBezTo>
                    <a:pt x="459" y="11644"/>
                    <a:pt x="558" y="11743"/>
                    <a:pt x="558" y="11865"/>
                  </a:cubicBezTo>
                  <a:cubicBezTo>
                    <a:pt x="558" y="11983"/>
                    <a:pt x="459" y="12083"/>
                    <a:pt x="337" y="12083"/>
                  </a:cubicBezTo>
                  <a:cubicBezTo>
                    <a:pt x="216" y="12083"/>
                    <a:pt x="116" y="11983"/>
                    <a:pt x="116" y="11865"/>
                  </a:cubicBezTo>
                  <a:cubicBezTo>
                    <a:pt x="116" y="11740"/>
                    <a:pt x="216" y="11644"/>
                    <a:pt x="337" y="11644"/>
                  </a:cubicBezTo>
                  <a:close/>
                  <a:moveTo>
                    <a:pt x="279" y="0"/>
                  </a:moveTo>
                  <a:lnTo>
                    <a:pt x="279" y="11531"/>
                  </a:lnTo>
                  <a:cubicBezTo>
                    <a:pt x="122" y="11558"/>
                    <a:pt x="0" y="11696"/>
                    <a:pt x="0" y="11862"/>
                  </a:cubicBezTo>
                  <a:cubicBezTo>
                    <a:pt x="0" y="12050"/>
                    <a:pt x="152" y="12201"/>
                    <a:pt x="337" y="12201"/>
                  </a:cubicBezTo>
                  <a:cubicBezTo>
                    <a:pt x="525" y="12201"/>
                    <a:pt x="677" y="12050"/>
                    <a:pt x="677" y="11865"/>
                  </a:cubicBezTo>
                  <a:cubicBezTo>
                    <a:pt x="677" y="11696"/>
                    <a:pt x="555" y="11558"/>
                    <a:pt x="398" y="11531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17"/>
            <p:cNvSpPr/>
            <p:nvPr/>
          </p:nvSpPr>
          <p:spPr>
            <a:xfrm>
              <a:off x="2641875" y="1322475"/>
              <a:ext cx="344050" cy="566200"/>
            </a:xfrm>
            <a:custGeom>
              <a:avLst/>
              <a:gdLst/>
              <a:ahLst/>
              <a:cxnLst/>
              <a:rect l="l" t="t" r="r" b="b"/>
              <a:pathLst>
                <a:path w="13762" h="22648" extrusionOk="0">
                  <a:moveTo>
                    <a:pt x="340" y="22087"/>
                  </a:moveTo>
                  <a:cubicBezTo>
                    <a:pt x="462" y="22087"/>
                    <a:pt x="561" y="22186"/>
                    <a:pt x="561" y="22308"/>
                  </a:cubicBezTo>
                  <a:cubicBezTo>
                    <a:pt x="561" y="22429"/>
                    <a:pt x="462" y="22529"/>
                    <a:pt x="340" y="22529"/>
                  </a:cubicBezTo>
                  <a:cubicBezTo>
                    <a:pt x="219" y="22529"/>
                    <a:pt x="120" y="22429"/>
                    <a:pt x="120" y="22308"/>
                  </a:cubicBezTo>
                  <a:cubicBezTo>
                    <a:pt x="120" y="22186"/>
                    <a:pt x="219" y="22087"/>
                    <a:pt x="340" y="22087"/>
                  </a:cubicBezTo>
                  <a:close/>
                  <a:moveTo>
                    <a:pt x="8327" y="0"/>
                  </a:moveTo>
                  <a:lnTo>
                    <a:pt x="5202" y="3144"/>
                  </a:lnTo>
                  <a:lnTo>
                    <a:pt x="5202" y="9477"/>
                  </a:lnTo>
                  <a:lnTo>
                    <a:pt x="280" y="14435"/>
                  </a:lnTo>
                  <a:lnTo>
                    <a:pt x="280" y="21976"/>
                  </a:lnTo>
                  <a:cubicBezTo>
                    <a:pt x="122" y="22004"/>
                    <a:pt x="1" y="22142"/>
                    <a:pt x="1" y="22308"/>
                  </a:cubicBezTo>
                  <a:cubicBezTo>
                    <a:pt x="1" y="22495"/>
                    <a:pt x="153" y="22647"/>
                    <a:pt x="340" y="22647"/>
                  </a:cubicBezTo>
                  <a:cubicBezTo>
                    <a:pt x="525" y="22647"/>
                    <a:pt x="677" y="22495"/>
                    <a:pt x="677" y="22308"/>
                  </a:cubicBezTo>
                  <a:cubicBezTo>
                    <a:pt x="677" y="22142"/>
                    <a:pt x="556" y="22004"/>
                    <a:pt x="398" y="21976"/>
                  </a:cubicBezTo>
                  <a:lnTo>
                    <a:pt x="398" y="14482"/>
                  </a:lnTo>
                  <a:lnTo>
                    <a:pt x="5320" y="9524"/>
                  </a:lnTo>
                  <a:lnTo>
                    <a:pt x="5320" y="3194"/>
                  </a:lnTo>
                  <a:lnTo>
                    <a:pt x="8373" y="116"/>
                  </a:lnTo>
                  <a:lnTo>
                    <a:pt x="13762" y="116"/>
                  </a:lnTo>
                  <a:lnTo>
                    <a:pt x="13762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17"/>
            <p:cNvSpPr/>
            <p:nvPr/>
          </p:nvSpPr>
          <p:spPr>
            <a:xfrm>
              <a:off x="2875975" y="1256975"/>
              <a:ext cx="19825" cy="19825"/>
            </a:xfrm>
            <a:custGeom>
              <a:avLst/>
              <a:gdLst/>
              <a:ahLst/>
              <a:cxnLst/>
              <a:rect l="l" t="t" r="r" b="b"/>
              <a:pathLst>
                <a:path w="793" h="793" extrusionOk="0">
                  <a:moveTo>
                    <a:pt x="395" y="0"/>
                  </a:moveTo>
                  <a:cubicBezTo>
                    <a:pt x="177" y="0"/>
                    <a:pt x="0" y="177"/>
                    <a:pt x="0" y="398"/>
                  </a:cubicBezTo>
                  <a:cubicBezTo>
                    <a:pt x="0" y="616"/>
                    <a:pt x="177" y="793"/>
                    <a:pt x="395" y="793"/>
                  </a:cubicBezTo>
                  <a:cubicBezTo>
                    <a:pt x="613" y="793"/>
                    <a:pt x="793" y="616"/>
                    <a:pt x="793" y="398"/>
                  </a:cubicBezTo>
                  <a:cubicBezTo>
                    <a:pt x="793" y="177"/>
                    <a:pt x="613" y="0"/>
                    <a:pt x="395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17"/>
            <p:cNvSpPr/>
            <p:nvPr/>
          </p:nvSpPr>
          <p:spPr>
            <a:xfrm>
              <a:off x="2900750" y="920275"/>
              <a:ext cx="16925" cy="305050"/>
            </a:xfrm>
            <a:custGeom>
              <a:avLst/>
              <a:gdLst/>
              <a:ahLst/>
              <a:cxnLst/>
              <a:rect l="l" t="t" r="r" b="b"/>
              <a:pathLst>
                <a:path w="677" h="12202" extrusionOk="0">
                  <a:moveTo>
                    <a:pt x="340" y="11644"/>
                  </a:moveTo>
                  <a:cubicBezTo>
                    <a:pt x="461" y="11644"/>
                    <a:pt x="561" y="11743"/>
                    <a:pt x="561" y="11865"/>
                  </a:cubicBezTo>
                  <a:cubicBezTo>
                    <a:pt x="561" y="11983"/>
                    <a:pt x="461" y="12083"/>
                    <a:pt x="340" y="12083"/>
                  </a:cubicBezTo>
                  <a:cubicBezTo>
                    <a:pt x="219" y="12083"/>
                    <a:pt x="119" y="11983"/>
                    <a:pt x="119" y="11865"/>
                  </a:cubicBezTo>
                  <a:cubicBezTo>
                    <a:pt x="119" y="11740"/>
                    <a:pt x="219" y="11644"/>
                    <a:pt x="340" y="11644"/>
                  </a:cubicBezTo>
                  <a:close/>
                  <a:moveTo>
                    <a:pt x="282" y="0"/>
                  </a:moveTo>
                  <a:lnTo>
                    <a:pt x="282" y="11531"/>
                  </a:lnTo>
                  <a:cubicBezTo>
                    <a:pt x="122" y="11558"/>
                    <a:pt x="0" y="11696"/>
                    <a:pt x="0" y="11862"/>
                  </a:cubicBezTo>
                  <a:cubicBezTo>
                    <a:pt x="0" y="12050"/>
                    <a:pt x="152" y="12201"/>
                    <a:pt x="340" y="12201"/>
                  </a:cubicBezTo>
                  <a:cubicBezTo>
                    <a:pt x="525" y="12201"/>
                    <a:pt x="677" y="12050"/>
                    <a:pt x="677" y="11865"/>
                  </a:cubicBezTo>
                  <a:cubicBezTo>
                    <a:pt x="677" y="11696"/>
                    <a:pt x="558" y="11558"/>
                    <a:pt x="398" y="11531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17"/>
            <p:cNvSpPr/>
            <p:nvPr/>
          </p:nvSpPr>
          <p:spPr>
            <a:xfrm>
              <a:off x="2502475" y="997425"/>
              <a:ext cx="191200" cy="444050"/>
            </a:xfrm>
            <a:custGeom>
              <a:avLst/>
              <a:gdLst/>
              <a:ahLst/>
              <a:cxnLst/>
              <a:rect l="l" t="t" r="r" b="b"/>
              <a:pathLst>
                <a:path w="7648" h="17762" extrusionOk="0">
                  <a:moveTo>
                    <a:pt x="340" y="17201"/>
                  </a:moveTo>
                  <a:cubicBezTo>
                    <a:pt x="462" y="17201"/>
                    <a:pt x="561" y="17300"/>
                    <a:pt x="561" y="17422"/>
                  </a:cubicBezTo>
                  <a:cubicBezTo>
                    <a:pt x="561" y="17543"/>
                    <a:pt x="462" y="17643"/>
                    <a:pt x="340" y="17643"/>
                  </a:cubicBezTo>
                  <a:cubicBezTo>
                    <a:pt x="219" y="17643"/>
                    <a:pt x="119" y="17543"/>
                    <a:pt x="119" y="17422"/>
                  </a:cubicBezTo>
                  <a:cubicBezTo>
                    <a:pt x="119" y="17300"/>
                    <a:pt x="219" y="17201"/>
                    <a:pt x="340" y="17201"/>
                  </a:cubicBezTo>
                  <a:close/>
                  <a:moveTo>
                    <a:pt x="7531" y="0"/>
                  </a:moveTo>
                  <a:lnTo>
                    <a:pt x="7531" y="6860"/>
                  </a:lnTo>
                  <a:lnTo>
                    <a:pt x="4257" y="10145"/>
                  </a:lnTo>
                  <a:lnTo>
                    <a:pt x="4241" y="10162"/>
                  </a:lnTo>
                  <a:lnTo>
                    <a:pt x="4241" y="11757"/>
                  </a:lnTo>
                  <a:lnTo>
                    <a:pt x="299" y="15716"/>
                  </a:lnTo>
                  <a:lnTo>
                    <a:pt x="282" y="15732"/>
                  </a:lnTo>
                  <a:lnTo>
                    <a:pt x="282" y="17090"/>
                  </a:lnTo>
                  <a:cubicBezTo>
                    <a:pt x="122" y="17118"/>
                    <a:pt x="1" y="17256"/>
                    <a:pt x="1" y="17422"/>
                  </a:cubicBezTo>
                  <a:cubicBezTo>
                    <a:pt x="1" y="17609"/>
                    <a:pt x="152" y="17761"/>
                    <a:pt x="340" y="17761"/>
                  </a:cubicBezTo>
                  <a:cubicBezTo>
                    <a:pt x="528" y="17761"/>
                    <a:pt x="680" y="17609"/>
                    <a:pt x="680" y="17422"/>
                  </a:cubicBezTo>
                  <a:cubicBezTo>
                    <a:pt x="680" y="17256"/>
                    <a:pt x="558" y="17118"/>
                    <a:pt x="398" y="17090"/>
                  </a:cubicBezTo>
                  <a:lnTo>
                    <a:pt x="398" y="15782"/>
                  </a:lnTo>
                  <a:lnTo>
                    <a:pt x="4343" y="11823"/>
                  </a:lnTo>
                  <a:lnTo>
                    <a:pt x="4359" y="11807"/>
                  </a:lnTo>
                  <a:lnTo>
                    <a:pt x="4359" y="10211"/>
                  </a:lnTo>
                  <a:lnTo>
                    <a:pt x="7631" y="6926"/>
                  </a:lnTo>
                  <a:lnTo>
                    <a:pt x="7647" y="6907"/>
                  </a:lnTo>
                  <a:lnTo>
                    <a:pt x="7647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17"/>
            <p:cNvSpPr/>
            <p:nvPr/>
          </p:nvSpPr>
          <p:spPr>
            <a:xfrm>
              <a:off x="2502475" y="990025"/>
              <a:ext cx="167875" cy="378700"/>
            </a:xfrm>
            <a:custGeom>
              <a:avLst/>
              <a:gdLst/>
              <a:ahLst/>
              <a:cxnLst/>
              <a:rect l="l" t="t" r="r" b="b"/>
              <a:pathLst>
                <a:path w="6715" h="15148" extrusionOk="0">
                  <a:moveTo>
                    <a:pt x="340" y="14587"/>
                  </a:moveTo>
                  <a:cubicBezTo>
                    <a:pt x="462" y="14587"/>
                    <a:pt x="561" y="14687"/>
                    <a:pt x="561" y="14808"/>
                  </a:cubicBezTo>
                  <a:cubicBezTo>
                    <a:pt x="561" y="14930"/>
                    <a:pt x="462" y="15029"/>
                    <a:pt x="340" y="15029"/>
                  </a:cubicBezTo>
                  <a:cubicBezTo>
                    <a:pt x="219" y="15029"/>
                    <a:pt x="119" y="14930"/>
                    <a:pt x="119" y="14808"/>
                  </a:cubicBezTo>
                  <a:cubicBezTo>
                    <a:pt x="119" y="14687"/>
                    <a:pt x="219" y="14587"/>
                    <a:pt x="340" y="14587"/>
                  </a:cubicBezTo>
                  <a:close/>
                  <a:moveTo>
                    <a:pt x="6595" y="1"/>
                  </a:moveTo>
                  <a:lnTo>
                    <a:pt x="6595" y="6861"/>
                  </a:lnTo>
                  <a:lnTo>
                    <a:pt x="3324" y="10146"/>
                  </a:lnTo>
                  <a:lnTo>
                    <a:pt x="3308" y="10162"/>
                  </a:lnTo>
                  <a:lnTo>
                    <a:pt x="3308" y="11766"/>
                  </a:lnTo>
                  <a:cubicBezTo>
                    <a:pt x="3250" y="11819"/>
                    <a:pt x="3148" y="11918"/>
                    <a:pt x="2963" y="12106"/>
                  </a:cubicBezTo>
                  <a:lnTo>
                    <a:pt x="539" y="14538"/>
                  </a:lnTo>
                  <a:cubicBezTo>
                    <a:pt x="484" y="14496"/>
                    <a:pt x="415" y="14469"/>
                    <a:pt x="340" y="14469"/>
                  </a:cubicBezTo>
                  <a:cubicBezTo>
                    <a:pt x="152" y="14469"/>
                    <a:pt x="1" y="14620"/>
                    <a:pt x="1" y="14808"/>
                  </a:cubicBezTo>
                  <a:cubicBezTo>
                    <a:pt x="1" y="14996"/>
                    <a:pt x="152" y="15148"/>
                    <a:pt x="340" y="15148"/>
                  </a:cubicBezTo>
                  <a:cubicBezTo>
                    <a:pt x="528" y="15148"/>
                    <a:pt x="680" y="14996"/>
                    <a:pt x="680" y="14808"/>
                  </a:cubicBezTo>
                  <a:cubicBezTo>
                    <a:pt x="680" y="14739"/>
                    <a:pt x="658" y="14676"/>
                    <a:pt x="622" y="14620"/>
                  </a:cubicBezTo>
                  <a:cubicBezTo>
                    <a:pt x="3352" y="11879"/>
                    <a:pt x="3407" y="11827"/>
                    <a:pt x="3407" y="11824"/>
                  </a:cubicBezTo>
                  <a:lnTo>
                    <a:pt x="3424" y="11808"/>
                  </a:lnTo>
                  <a:lnTo>
                    <a:pt x="3424" y="10212"/>
                  </a:lnTo>
                  <a:lnTo>
                    <a:pt x="6695" y="6927"/>
                  </a:lnTo>
                  <a:lnTo>
                    <a:pt x="6714" y="6910"/>
                  </a:lnTo>
                  <a:lnTo>
                    <a:pt x="6714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17"/>
            <p:cNvSpPr/>
            <p:nvPr/>
          </p:nvSpPr>
          <p:spPr>
            <a:xfrm>
              <a:off x="2858575" y="1410325"/>
              <a:ext cx="119900" cy="220575"/>
            </a:xfrm>
            <a:custGeom>
              <a:avLst/>
              <a:gdLst/>
              <a:ahLst/>
              <a:cxnLst/>
              <a:rect l="l" t="t" r="r" b="b"/>
              <a:pathLst>
                <a:path w="4796" h="8823" extrusionOk="0">
                  <a:moveTo>
                    <a:pt x="338" y="8262"/>
                  </a:moveTo>
                  <a:cubicBezTo>
                    <a:pt x="459" y="8262"/>
                    <a:pt x="558" y="8362"/>
                    <a:pt x="558" y="8483"/>
                  </a:cubicBezTo>
                  <a:cubicBezTo>
                    <a:pt x="558" y="8605"/>
                    <a:pt x="459" y="8704"/>
                    <a:pt x="338" y="8704"/>
                  </a:cubicBezTo>
                  <a:cubicBezTo>
                    <a:pt x="216" y="8704"/>
                    <a:pt x="117" y="8605"/>
                    <a:pt x="117" y="8483"/>
                  </a:cubicBezTo>
                  <a:cubicBezTo>
                    <a:pt x="117" y="8362"/>
                    <a:pt x="216" y="8262"/>
                    <a:pt x="338" y="8262"/>
                  </a:cubicBezTo>
                  <a:close/>
                  <a:moveTo>
                    <a:pt x="1781" y="0"/>
                  </a:moveTo>
                  <a:lnTo>
                    <a:pt x="282" y="1513"/>
                  </a:lnTo>
                  <a:lnTo>
                    <a:pt x="313" y="8149"/>
                  </a:lnTo>
                  <a:cubicBezTo>
                    <a:pt x="139" y="8160"/>
                    <a:pt x="1" y="8307"/>
                    <a:pt x="1" y="8483"/>
                  </a:cubicBezTo>
                  <a:cubicBezTo>
                    <a:pt x="1" y="8671"/>
                    <a:pt x="153" y="8823"/>
                    <a:pt x="338" y="8823"/>
                  </a:cubicBezTo>
                  <a:cubicBezTo>
                    <a:pt x="525" y="8823"/>
                    <a:pt x="677" y="8671"/>
                    <a:pt x="677" y="8483"/>
                  </a:cubicBezTo>
                  <a:cubicBezTo>
                    <a:pt x="677" y="8329"/>
                    <a:pt x="572" y="8202"/>
                    <a:pt x="431" y="8160"/>
                  </a:cubicBezTo>
                  <a:lnTo>
                    <a:pt x="401" y="1560"/>
                  </a:lnTo>
                  <a:lnTo>
                    <a:pt x="1831" y="116"/>
                  </a:lnTo>
                  <a:lnTo>
                    <a:pt x="4796" y="116"/>
                  </a:lnTo>
                  <a:lnTo>
                    <a:pt x="4796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17"/>
            <p:cNvSpPr/>
            <p:nvPr/>
          </p:nvSpPr>
          <p:spPr>
            <a:xfrm>
              <a:off x="2881900" y="1433650"/>
              <a:ext cx="97750" cy="173725"/>
            </a:xfrm>
            <a:custGeom>
              <a:avLst/>
              <a:gdLst/>
              <a:ahLst/>
              <a:cxnLst/>
              <a:rect l="l" t="t" r="r" b="b"/>
              <a:pathLst>
                <a:path w="3910" h="6949" extrusionOk="0">
                  <a:moveTo>
                    <a:pt x="340" y="6388"/>
                  </a:moveTo>
                  <a:cubicBezTo>
                    <a:pt x="462" y="6388"/>
                    <a:pt x="561" y="6488"/>
                    <a:pt x="561" y="6609"/>
                  </a:cubicBezTo>
                  <a:cubicBezTo>
                    <a:pt x="561" y="6730"/>
                    <a:pt x="462" y="6830"/>
                    <a:pt x="340" y="6830"/>
                  </a:cubicBezTo>
                  <a:cubicBezTo>
                    <a:pt x="219" y="6830"/>
                    <a:pt x="120" y="6730"/>
                    <a:pt x="120" y="6609"/>
                  </a:cubicBezTo>
                  <a:cubicBezTo>
                    <a:pt x="120" y="6488"/>
                    <a:pt x="219" y="6388"/>
                    <a:pt x="340" y="6388"/>
                  </a:cubicBezTo>
                  <a:close/>
                  <a:moveTo>
                    <a:pt x="1146" y="0"/>
                  </a:moveTo>
                  <a:lnTo>
                    <a:pt x="280" y="873"/>
                  </a:lnTo>
                  <a:lnTo>
                    <a:pt x="280" y="6278"/>
                  </a:lnTo>
                  <a:cubicBezTo>
                    <a:pt x="122" y="6305"/>
                    <a:pt x="1" y="6443"/>
                    <a:pt x="1" y="6609"/>
                  </a:cubicBezTo>
                  <a:cubicBezTo>
                    <a:pt x="1" y="6797"/>
                    <a:pt x="153" y="6949"/>
                    <a:pt x="340" y="6949"/>
                  </a:cubicBezTo>
                  <a:cubicBezTo>
                    <a:pt x="525" y="6949"/>
                    <a:pt x="677" y="6797"/>
                    <a:pt x="677" y="6609"/>
                  </a:cubicBezTo>
                  <a:cubicBezTo>
                    <a:pt x="677" y="6443"/>
                    <a:pt x="556" y="6305"/>
                    <a:pt x="398" y="6278"/>
                  </a:cubicBezTo>
                  <a:lnTo>
                    <a:pt x="398" y="922"/>
                  </a:lnTo>
                  <a:lnTo>
                    <a:pt x="1193" y="119"/>
                  </a:lnTo>
                  <a:lnTo>
                    <a:pt x="3910" y="119"/>
                  </a:lnTo>
                  <a:lnTo>
                    <a:pt x="3910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17"/>
            <p:cNvSpPr/>
            <p:nvPr/>
          </p:nvSpPr>
          <p:spPr>
            <a:xfrm>
              <a:off x="2729175" y="1554825"/>
              <a:ext cx="275250" cy="188775"/>
            </a:xfrm>
            <a:custGeom>
              <a:avLst/>
              <a:gdLst/>
              <a:ahLst/>
              <a:cxnLst/>
              <a:rect l="l" t="t" r="r" b="b"/>
              <a:pathLst>
                <a:path w="11010" h="7551" extrusionOk="0">
                  <a:moveTo>
                    <a:pt x="340" y="6993"/>
                  </a:moveTo>
                  <a:cubicBezTo>
                    <a:pt x="462" y="6993"/>
                    <a:pt x="561" y="7092"/>
                    <a:pt x="561" y="7214"/>
                  </a:cubicBezTo>
                  <a:cubicBezTo>
                    <a:pt x="561" y="7335"/>
                    <a:pt x="462" y="7435"/>
                    <a:pt x="340" y="7435"/>
                  </a:cubicBezTo>
                  <a:cubicBezTo>
                    <a:pt x="219" y="7435"/>
                    <a:pt x="120" y="7335"/>
                    <a:pt x="120" y="7214"/>
                  </a:cubicBezTo>
                  <a:cubicBezTo>
                    <a:pt x="120" y="7092"/>
                    <a:pt x="219" y="6993"/>
                    <a:pt x="340" y="6993"/>
                  </a:cubicBezTo>
                  <a:close/>
                  <a:moveTo>
                    <a:pt x="10924" y="1"/>
                  </a:moveTo>
                  <a:lnTo>
                    <a:pt x="3824" y="7153"/>
                  </a:lnTo>
                  <a:lnTo>
                    <a:pt x="672" y="7153"/>
                  </a:lnTo>
                  <a:cubicBezTo>
                    <a:pt x="644" y="6996"/>
                    <a:pt x="506" y="6874"/>
                    <a:pt x="340" y="6874"/>
                  </a:cubicBezTo>
                  <a:cubicBezTo>
                    <a:pt x="153" y="6874"/>
                    <a:pt x="1" y="7026"/>
                    <a:pt x="1" y="7214"/>
                  </a:cubicBezTo>
                  <a:cubicBezTo>
                    <a:pt x="1" y="7399"/>
                    <a:pt x="153" y="7551"/>
                    <a:pt x="340" y="7551"/>
                  </a:cubicBezTo>
                  <a:cubicBezTo>
                    <a:pt x="506" y="7551"/>
                    <a:pt x="644" y="7432"/>
                    <a:pt x="672" y="7272"/>
                  </a:cubicBezTo>
                  <a:lnTo>
                    <a:pt x="3874" y="7272"/>
                  </a:lnTo>
                  <a:lnTo>
                    <a:pt x="11010" y="84"/>
                  </a:lnTo>
                  <a:lnTo>
                    <a:pt x="10924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17"/>
            <p:cNvSpPr/>
            <p:nvPr/>
          </p:nvSpPr>
          <p:spPr>
            <a:xfrm>
              <a:off x="2502475" y="975275"/>
              <a:ext cx="121150" cy="332100"/>
            </a:xfrm>
            <a:custGeom>
              <a:avLst/>
              <a:gdLst/>
              <a:ahLst/>
              <a:cxnLst/>
              <a:rect l="l" t="t" r="r" b="b"/>
              <a:pathLst>
                <a:path w="4846" h="13284" extrusionOk="0">
                  <a:moveTo>
                    <a:pt x="340" y="12723"/>
                  </a:moveTo>
                  <a:cubicBezTo>
                    <a:pt x="462" y="12723"/>
                    <a:pt x="561" y="12823"/>
                    <a:pt x="561" y="12944"/>
                  </a:cubicBezTo>
                  <a:cubicBezTo>
                    <a:pt x="561" y="13066"/>
                    <a:pt x="462" y="13165"/>
                    <a:pt x="340" y="13165"/>
                  </a:cubicBezTo>
                  <a:cubicBezTo>
                    <a:pt x="219" y="13165"/>
                    <a:pt x="119" y="13066"/>
                    <a:pt x="119" y="12944"/>
                  </a:cubicBezTo>
                  <a:cubicBezTo>
                    <a:pt x="119" y="12823"/>
                    <a:pt x="219" y="12723"/>
                    <a:pt x="340" y="12723"/>
                  </a:cubicBezTo>
                  <a:close/>
                  <a:moveTo>
                    <a:pt x="4727" y="0"/>
                  </a:moveTo>
                  <a:lnTo>
                    <a:pt x="4727" y="6863"/>
                  </a:lnTo>
                  <a:lnTo>
                    <a:pt x="1455" y="10148"/>
                  </a:lnTo>
                  <a:lnTo>
                    <a:pt x="1439" y="10164"/>
                  </a:lnTo>
                  <a:lnTo>
                    <a:pt x="1439" y="11760"/>
                  </a:lnTo>
                  <a:lnTo>
                    <a:pt x="533" y="12668"/>
                  </a:lnTo>
                  <a:cubicBezTo>
                    <a:pt x="478" y="12629"/>
                    <a:pt x="412" y="12607"/>
                    <a:pt x="340" y="12607"/>
                  </a:cubicBezTo>
                  <a:cubicBezTo>
                    <a:pt x="152" y="12607"/>
                    <a:pt x="1" y="12759"/>
                    <a:pt x="1" y="12944"/>
                  </a:cubicBezTo>
                  <a:cubicBezTo>
                    <a:pt x="1" y="13132"/>
                    <a:pt x="152" y="13284"/>
                    <a:pt x="340" y="13284"/>
                  </a:cubicBezTo>
                  <a:cubicBezTo>
                    <a:pt x="528" y="13284"/>
                    <a:pt x="680" y="13132"/>
                    <a:pt x="680" y="12944"/>
                  </a:cubicBezTo>
                  <a:cubicBezTo>
                    <a:pt x="680" y="12872"/>
                    <a:pt x="655" y="12806"/>
                    <a:pt x="616" y="12751"/>
                  </a:cubicBezTo>
                  <a:lnTo>
                    <a:pt x="1555" y="11810"/>
                  </a:lnTo>
                  <a:lnTo>
                    <a:pt x="1555" y="10211"/>
                  </a:lnTo>
                  <a:lnTo>
                    <a:pt x="4826" y="6926"/>
                  </a:lnTo>
                  <a:lnTo>
                    <a:pt x="4845" y="6910"/>
                  </a:lnTo>
                  <a:lnTo>
                    <a:pt x="4845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17"/>
            <p:cNvSpPr/>
            <p:nvPr/>
          </p:nvSpPr>
          <p:spPr>
            <a:xfrm>
              <a:off x="2502475" y="982650"/>
              <a:ext cx="144475" cy="355225"/>
            </a:xfrm>
            <a:custGeom>
              <a:avLst/>
              <a:gdLst/>
              <a:ahLst/>
              <a:cxnLst/>
              <a:rect l="l" t="t" r="r" b="b"/>
              <a:pathLst>
                <a:path w="5779" h="14209" extrusionOk="0">
                  <a:moveTo>
                    <a:pt x="340" y="13648"/>
                  </a:moveTo>
                  <a:cubicBezTo>
                    <a:pt x="462" y="13648"/>
                    <a:pt x="561" y="13748"/>
                    <a:pt x="561" y="13869"/>
                  </a:cubicBezTo>
                  <a:cubicBezTo>
                    <a:pt x="561" y="13991"/>
                    <a:pt x="462" y="14090"/>
                    <a:pt x="340" y="14090"/>
                  </a:cubicBezTo>
                  <a:cubicBezTo>
                    <a:pt x="219" y="14090"/>
                    <a:pt x="119" y="13991"/>
                    <a:pt x="119" y="13869"/>
                  </a:cubicBezTo>
                  <a:cubicBezTo>
                    <a:pt x="119" y="13748"/>
                    <a:pt x="219" y="13648"/>
                    <a:pt x="340" y="13648"/>
                  </a:cubicBezTo>
                  <a:close/>
                  <a:moveTo>
                    <a:pt x="5660" y="1"/>
                  </a:moveTo>
                  <a:lnTo>
                    <a:pt x="5660" y="6860"/>
                  </a:lnTo>
                  <a:lnTo>
                    <a:pt x="2388" y="10145"/>
                  </a:lnTo>
                  <a:lnTo>
                    <a:pt x="2372" y="10165"/>
                  </a:lnTo>
                  <a:lnTo>
                    <a:pt x="2372" y="11760"/>
                  </a:lnTo>
                  <a:lnTo>
                    <a:pt x="539" y="13599"/>
                  </a:lnTo>
                  <a:cubicBezTo>
                    <a:pt x="484" y="13557"/>
                    <a:pt x="415" y="13532"/>
                    <a:pt x="340" y="13532"/>
                  </a:cubicBezTo>
                  <a:cubicBezTo>
                    <a:pt x="152" y="13532"/>
                    <a:pt x="1" y="13684"/>
                    <a:pt x="1" y="13869"/>
                  </a:cubicBezTo>
                  <a:cubicBezTo>
                    <a:pt x="1" y="14057"/>
                    <a:pt x="152" y="14209"/>
                    <a:pt x="340" y="14209"/>
                  </a:cubicBezTo>
                  <a:cubicBezTo>
                    <a:pt x="528" y="14209"/>
                    <a:pt x="680" y="14057"/>
                    <a:pt x="680" y="13869"/>
                  </a:cubicBezTo>
                  <a:cubicBezTo>
                    <a:pt x="680" y="13800"/>
                    <a:pt x="658" y="13737"/>
                    <a:pt x="622" y="13684"/>
                  </a:cubicBezTo>
                  <a:lnTo>
                    <a:pt x="2491" y="11807"/>
                  </a:lnTo>
                  <a:lnTo>
                    <a:pt x="2491" y="10212"/>
                  </a:lnTo>
                  <a:lnTo>
                    <a:pt x="5762" y="6927"/>
                  </a:lnTo>
                  <a:lnTo>
                    <a:pt x="5778" y="6910"/>
                  </a:lnTo>
                  <a:lnTo>
                    <a:pt x="5778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17"/>
            <p:cNvSpPr/>
            <p:nvPr/>
          </p:nvSpPr>
          <p:spPr>
            <a:xfrm>
              <a:off x="2502475" y="1067125"/>
              <a:ext cx="57925" cy="157100"/>
            </a:xfrm>
            <a:custGeom>
              <a:avLst/>
              <a:gdLst/>
              <a:ahLst/>
              <a:cxnLst/>
              <a:rect l="l" t="t" r="r" b="b"/>
              <a:pathLst>
                <a:path w="2317" h="6284" extrusionOk="0">
                  <a:moveTo>
                    <a:pt x="340" y="5726"/>
                  </a:moveTo>
                  <a:cubicBezTo>
                    <a:pt x="462" y="5726"/>
                    <a:pt x="561" y="5825"/>
                    <a:pt x="561" y="5946"/>
                  </a:cubicBezTo>
                  <a:cubicBezTo>
                    <a:pt x="561" y="6068"/>
                    <a:pt x="462" y="6167"/>
                    <a:pt x="340" y="6167"/>
                  </a:cubicBezTo>
                  <a:cubicBezTo>
                    <a:pt x="219" y="6167"/>
                    <a:pt x="119" y="6068"/>
                    <a:pt x="119" y="5946"/>
                  </a:cubicBezTo>
                  <a:cubicBezTo>
                    <a:pt x="119" y="5825"/>
                    <a:pt x="219" y="5726"/>
                    <a:pt x="340" y="5726"/>
                  </a:cubicBezTo>
                  <a:close/>
                  <a:moveTo>
                    <a:pt x="2231" y="0"/>
                  </a:moveTo>
                  <a:lnTo>
                    <a:pt x="282" y="1960"/>
                  </a:lnTo>
                  <a:lnTo>
                    <a:pt x="282" y="5612"/>
                  </a:lnTo>
                  <a:cubicBezTo>
                    <a:pt x="122" y="5640"/>
                    <a:pt x="1" y="5778"/>
                    <a:pt x="1" y="5946"/>
                  </a:cubicBezTo>
                  <a:cubicBezTo>
                    <a:pt x="1" y="6131"/>
                    <a:pt x="152" y="6283"/>
                    <a:pt x="340" y="6283"/>
                  </a:cubicBezTo>
                  <a:cubicBezTo>
                    <a:pt x="528" y="6283"/>
                    <a:pt x="680" y="6131"/>
                    <a:pt x="680" y="5946"/>
                  </a:cubicBezTo>
                  <a:cubicBezTo>
                    <a:pt x="680" y="5778"/>
                    <a:pt x="558" y="5640"/>
                    <a:pt x="398" y="5612"/>
                  </a:cubicBezTo>
                  <a:lnTo>
                    <a:pt x="398" y="2010"/>
                  </a:lnTo>
                  <a:lnTo>
                    <a:pt x="2317" y="86"/>
                  </a:lnTo>
                  <a:lnTo>
                    <a:pt x="2231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17"/>
            <p:cNvSpPr/>
            <p:nvPr/>
          </p:nvSpPr>
          <p:spPr>
            <a:xfrm>
              <a:off x="2899375" y="1256975"/>
              <a:ext cx="19750" cy="19825"/>
            </a:xfrm>
            <a:custGeom>
              <a:avLst/>
              <a:gdLst/>
              <a:ahLst/>
              <a:cxnLst/>
              <a:rect l="l" t="t" r="r" b="b"/>
              <a:pathLst>
                <a:path w="790" h="793" extrusionOk="0">
                  <a:moveTo>
                    <a:pt x="395" y="0"/>
                  </a:moveTo>
                  <a:cubicBezTo>
                    <a:pt x="177" y="0"/>
                    <a:pt x="0" y="177"/>
                    <a:pt x="0" y="398"/>
                  </a:cubicBezTo>
                  <a:cubicBezTo>
                    <a:pt x="0" y="616"/>
                    <a:pt x="177" y="793"/>
                    <a:pt x="395" y="793"/>
                  </a:cubicBezTo>
                  <a:cubicBezTo>
                    <a:pt x="613" y="793"/>
                    <a:pt x="790" y="616"/>
                    <a:pt x="790" y="398"/>
                  </a:cubicBezTo>
                  <a:cubicBezTo>
                    <a:pt x="790" y="177"/>
                    <a:pt x="613" y="0"/>
                    <a:pt x="395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17"/>
            <p:cNvSpPr/>
            <p:nvPr/>
          </p:nvSpPr>
          <p:spPr>
            <a:xfrm>
              <a:off x="1476750" y="1456500"/>
              <a:ext cx="651075" cy="725125"/>
            </a:xfrm>
            <a:custGeom>
              <a:avLst/>
              <a:gdLst/>
              <a:ahLst/>
              <a:cxnLst/>
              <a:rect l="l" t="t" r="r" b="b"/>
              <a:pathLst>
                <a:path w="26043" h="29005" extrusionOk="0">
                  <a:moveTo>
                    <a:pt x="25706" y="28444"/>
                  </a:moveTo>
                  <a:cubicBezTo>
                    <a:pt x="25828" y="28444"/>
                    <a:pt x="25927" y="28544"/>
                    <a:pt x="25927" y="28665"/>
                  </a:cubicBezTo>
                  <a:cubicBezTo>
                    <a:pt x="25927" y="28787"/>
                    <a:pt x="25828" y="28886"/>
                    <a:pt x="25706" y="28886"/>
                  </a:cubicBezTo>
                  <a:cubicBezTo>
                    <a:pt x="25582" y="28886"/>
                    <a:pt x="25485" y="28787"/>
                    <a:pt x="25485" y="28665"/>
                  </a:cubicBezTo>
                  <a:cubicBezTo>
                    <a:pt x="25485" y="28544"/>
                    <a:pt x="25585" y="28444"/>
                    <a:pt x="25706" y="28444"/>
                  </a:cubicBezTo>
                  <a:close/>
                  <a:moveTo>
                    <a:pt x="0" y="0"/>
                  </a:moveTo>
                  <a:lnTo>
                    <a:pt x="0" y="119"/>
                  </a:lnTo>
                  <a:lnTo>
                    <a:pt x="3067" y="119"/>
                  </a:lnTo>
                  <a:lnTo>
                    <a:pt x="4403" y="1452"/>
                  </a:lnTo>
                  <a:lnTo>
                    <a:pt x="4403" y="10680"/>
                  </a:lnTo>
                  <a:lnTo>
                    <a:pt x="15614" y="21871"/>
                  </a:lnTo>
                  <a:lnTo>
                    <a:pt x="15630" y="21888"/>
                  </a:lnTo>
                  <a:lnTo>
                    <a:pt x="18832" y="21888"/>
                  </a:lnTo>
                  <a:lnTo>
                    <a:pt x="25427" y="28472"/>
                  </a:lnTo>
                  <a:cubicBezTo>
                    <a:pt x="25391" y="28527"/>
                    <a:pt x="25367" y="28593"/>
                    <a:pt x="25367" y="28665"/>
                  </a:cubicBezTo>
                  <a:cubicBezTo>
                    <a:pt x="25367" y="28853"/>
                    <a:pt x="25518" y="29005"/>
                    <a:pt x="25706" y="29005"/>
                  </a:cubicBezTo>
                  <a:cubicBezTo>
                    <a:pt x="25891" y="29005"/>
                    <a:pt x="26043" y="28853"/>
                    <a:pt x="26043" y="28665"/>
                  </a:cubicBezTo>
                  <a:cubicBezTo>
                    <a:pt x="26043" y="28480"/>
                    <a:pt x="25891" y="28328"/>
                    <a:pt x="25706" y="28328"/>
                  </a:cubicBezTo>
                  <a:cubicBezTo>
                    <a:pt x="25632" y="28328"/>
                    <a:pt x="25565" y="28350"/>
                    <a:pt x="25510" y="28389"/>
                  </a:cubicBezTo>
                  <a:lnTo>
                    <a:pt x="18899" y="21789"/>
                  </a:lnTo>
                  <a:lnTo>
                    <a:pt x="18882" y="21769"/>
                  </a:lnTo>
                  <a:lnTo>
                    <a:pt x="15680" y="21769"/>
                  </a:lnTo>
                  <a:lnTo>
                    <a:pt x="4522" y="10631"/>
                  </a:lnTo>
                  <a:lnTo>
                    <a:pt x="4522" y="1402"/>
                  </a:lnTo>
                  <a:lnTo>
                    <a:pt x="3117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17"/>
            <p:cNvSpPr/>
            <p:nvPr/>
          </p:nvSpPr>
          <p:spPr>
            <a:xfrm>
              <a:off x="1470875" y="1142000"/>
              <a:ext cx="756050" cy="1015325"/>
            </a:xfrm>
            <a:custGeom>
              <a:avLst/>
              <a:gdLst/>
              <a:ahLst/>
              <a:cxnLst/>
              <a:rect l="l" t="t" r="r" b="b"/>
              <a:pathLst>
                <a:path w="30242" h="40613" extrusionOk="0">
                  <a:moveTo>
                    <a:pt x="29905" y="39531"/>
                  </a:moveTo>
                  <a:cubicBezTo>
                    <a:pt x="30027" y="39531"/>
                    <a:pt x="30126" y="39630"/>
                    <a:pt x="30126" y="39752"/>
                  </a:cubicBezTo>
                  <a:cubicBezTo>
                    <a:pt x="30126" y="39873"/>
                    <a:pt x="30027" y="39972"/>
                    <a:pt x="29905" y="39972"/>
                  </a:cubicBezTo>
                  <a:cubicBezTo>
                    <a:pt x="29784" y="39972"/>
                    <a:pt x="29684" y="39873"/>
                    <a:pt x="29684" y="39752"/>
                  </a:cubicBezTo>
                  <a:cubicBezTo>
                    <a:pt x="29684" y="39630"/>
                    <a:pt x="29784" y="39531"/>
                    <a:pt x="29905" y="39531"/>
                  </a:cubicBezTo>
                  <a:close/>
                  <a:moveTo>
                    <a:pt x="84" y="0"/>
                  </a:moveTo>
                  <a:lnTo>
                    <a:pt x="1" y="83"/>
                  </a:lnTo>
                  <a:lnTo>
                    <a:pt x="6507" y="6579"/>
                  </a:lnTo>
                  <a:lnTo>
                    <a:pt x="6507" y="22670"/>
                  </a:lnTo>
                  <a:lnTo>
                    <a:pt x="16442" y="32588"/>
                  </a:lnTo>
                  <a:lnTo>
                    <a:pt x="16459" y="32605"/>
                  </a:lnTo>
                  <a:lnTo>
                    <a:pt x="19661" y="32605"/>
                  </a:lnTo>
                  <a:lnTo>
                    <a:pt x="25944" y="38877"/>
                  </a:lnTo>
                  <a:lnTo>
                    <a:pt x="27666" y="40596"/>
                  </a:lnTo>
                  <a:lnTo>
                    <a:pt x="27683" y="40613"/>
                  </a:lnTo>
                  <a:lnTo>
                    <a:pt x="29130" y="40613"/>
                  </a:lnTo>
                  <a:lnTo>
                    <a:pt x="29712" y="40028"/>
                  </a:lnTo>
                  <a:cubicBezTo>
                    <a:pt x="29767" y="40066"/>
                    <a:pt x="29833" y="40091"/>
                    <a:pt x="29905" y="40091"/>
                  </a:cubicBezTo>
                  <a:cubicBezTo>
                    <a:pt x="30090" y="40091"/>
                    <a:pt x="30242" y="39939"/>
                    <a:pt x="30242" y="39752"/>
                  </a:cubicBezTo>
                  <a:cubicBezTo>
                    <a:pt x="30242" y="39567"/>
                    <a:pt x="30090" y="39415"/>
                    <a:pt x="29905" y="39415"/>
                  </a:cubicBezTo>
                  <a:cubicBezTo>
                    <a:pt x="29717" y="39415"/>
                    <a:pt x="29566" y="39567"/>
                    <a:pt x="29566" y="39752"/>
                  </a:cubicBezTo>
                  <a:cubicBezTo>
                    <a:pt x="29566" y="39823"/>
                    <a:pt x="29588" y="39892"/>
                    <a:pt x="29629" y="39948"/>
                  </a:cubicBezTo>
                  <a:lnTo>
                    <a:pt x="29083" y="40494"/>
                  </a:lnTo>
                  <a:lnTo>
                    <a:pt x="27730" y="40494"/>
                  </a:lnTo>
                  <a:lnTo>
                    <a:pt x="19727" y="32505"/>
                  </a:lnTo>
                  <a:lnTo>
                    <a:pt x="19711" y="32489"/>
                  </a:lnTo>
                  <a:lnTo>
                    <a:pt x="16509" y="32489"/>
                  </a:lnTo>
                  <a:lnTo>
                    <a:pt x="6626" y="22623"/>
                  </a:lnTo>
                  <a:lnTo>
                    <a:pt x="6626" y="6532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17"/>
            <p:cNvSpPr/>
            <p:nvPr/>
          </p:nvSpPr>
          <p:spPr>
            <a:xfrm>
              <a:off x="1447475" y="1149325"/>
              <a:ext cx="695750" cy="1016900"/>
            </a:xfrm>
            <a:custGeom>
              <a:avLst/>
              <a:gdLst/>
              <a:ahLst/>
              <a:cxnLst/>
              <a:rect l="l" t="t" r="r" b="b"/>
              <a:pathLst>
                <a:path w="27830" h="40676" extrusionOk="0">
                  <a:moveTo>
                    <a:pt x="27490" y="40116"/>
                  </a:moveTo>
                  <a:cubicBezTo>
                    <a:pt x="27611" y="40116"/>
                    <a:pt x="27711" y="40215"/>
                    <a:pt x="27711" y="40336"/>
                  </a:cubicBezTo>
                  <a:cubicBezTo>
                    <a:pt x="27711" y="40458"/>
                    <a:pt x="27611" y="40557"/>
                    <a:pt x="27490" y="40557"/>
                  </a:cubicBezTo>
                  <a:cubicBezTo>
                    <a:pt x="27368" y="40557"/>
                    <a:pt x="27269" y="40458"/>
                    <a:pt x="27269" y="40336"/>
                  </a:cubicBezTo>
                  <a:cubicBezTo>
                    <a:pt x="27269" y="40215"/>
                    <a:pt x="27368" y="40116"/>
                    <a:pt x="27490" y="40116"/>
                  </a:cubicBezTo>
                  <a:close/>
                  <a:moveTo>
                    <a:pt x="84" y="0"/>
                  </a:moveTo>
                  <a:lnTo>
                    <a:pt x="1" y="86"/>
                  </a:lnTo>
                  <a:lnTo>
                    <a:pt x="6510" y="6581"/>
                  </a:lnTo>
                  <a:lnTo>
                    <a:pt x="6510" y="22672"/>
                  </a:lnTo>
                  <a:lnTo>
                    <a:pt x="17080" y="33225"/>
                  </a:lnTo>
                  <a:lnTo>
                    <a:pt x="17099" y="33242"/>
                  </a:lnTo>
                  <a:lnTo>
                    <a:pt x="20302" y="33242"/>
                  </a:lnTo>
                  <a:lnTo>
                    <a:pt x="27214" y="40143"/>
                  </a:lnTo>
                  <a:cubicBezTo>
                    <a:pt x="27175" y="40198"/>
                    <a:pt x="27150" y="40265"/>
                    <a:pt x="27150" y="40336"/>
                  </a:cubicBezTo>
                  <a:cubicBezTo>
                    <a:pt x="27150" y="40524"/>
                    <a:pt x="27305" y="40676"/>
                    <a:pt x="27490" y="40676"/>
                  </a:cubicBezTo>
                  <a:cubicBezTo>
                    <a:pt x="27678" y="40676"/>
                    <a:pt x="27830" y="40524"/>
                    <a:pt x="27830" y="40336"/>
                  </a:cubicBezTo>
                  <a:cubicBezTo>
                    <a:pt x="27830" y="40152"/>
                    <a:pt x="27678" y="40000"/>
                    <a:pt x="27490" y="40000"/>
                  </a:cubicBezTo>
                  <a:cubicBezTo>
                    <a:pt x="27418" y="40000"/>
                    <a:pt x="27352" y="40022"/>
                    <a:pt x="27297" y="40060"/>
                  </a:cubicBezTo>
                  <a:lnTo>
                    <a:pt x="20368" y="33143"/>
                  </a:lnTo>
                  <a:lnTo>
                    <a:pt x="20349" y="33126"/>
                  </a:lnTo>
                  <a:lnTo>
                    <a:pt x="17146" y="33126"/>
                  </a:lnTo>
                  <a:lnTo>
                    <a:pt x="6626" y="22625"/>
                  </a:lnTo>
                  <a:lnTo>
                    <a:pt x="6626" y="6531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17"/>
            <p:cNvSpPr/>
            <p:nvPr/>
          </p:nvSpPr>
          <p:spPr>
            <a:xfrm>
              <a:off x="2232575" y="2325850"/>
              <a:ext cx="16925" cy="16925"/>
            </a:xfrm>
            <a:custGeom>
              <a:avLst/>
              <a:gdLst/>
              <a:ahLst/>
              <a:cxnLst/>
              <a:rect l="l" t="t" r="r" b="b"/>
              <a:pathLst>
                <a:path w="677" h="677" extrusionOk="0">
                  <a:moveTo>
                    <a:pt x="340" y="119"/>
                  </a:moveTo>
                  <a:cubicBezTo>
                    <a:pt x="461" y="119"/>
                    <a:pt x="561" y="218"/>
                    <a:pt x="561" y="340"/>
                  </a:cubicBezTo>
                  <a:cubicBezTo>
                    <a:pt x="561" y="461"/>
                    <a:pt x="461" y="560"/>
                    <a:pt x="340" y="560"/>
                  </a:cubicBezTo>
                  <a:cubicBezTo>
                    <a:pt x="218" y="560"/>
                    <a:pt x="119" y="461"/>
                    <a:pt x="119" y="340"/>
                  </a:cubicBezTo>
                  <a:cubicBezTo>
                    <a:pt x="119" y="218"/>
                    <a:pt x="218" y="119"/>
                    <a:pt x="340" y="119"/>
                  </a:cubicBezTo>
                  <a:close/>
                  <a:moveTo>
                    <a:pt x="340" y="0"/>
                  </a:moveTo>
                  <a:cubicBezTo>
                    <a:pt x="152" y="0"/>
                    <a:pt x="0" y="152"/>
                    <a:pt x="0" y="340"/>
                  </a:cubicBezTo>
                  <a:cubicBezTo>
                    <a:pt x="0" y="525"/>
                    <a:pt x="152" y="676"/>
                    <a:pt x="340" y="676"/>
                  </a:cubicBezTo>
                  <a:cubicBezTo>
                    <a:pt x="525" y="676"/>
                    <a:pt x="677" y="525"/>
                    <a:pt x="677" y="340"/>
                  </a:cubicBezTo>
                  <a:cubicBezTo>
                    <a:pt x="677" y="152"/>
                    <a:pt x="525" y="0"/>
                    <a:pt x="340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17"/>
            <p:cNvSpPr/>
            <p:nvPr/>
          </p:nvSpPr>
          <p:spPr>
            <a:xfrm>
              <a:off x="2232575" y="2295325"/>
              <a:ext cx="16925" cy="16950"/>
            </a:xfrm>
            <a:custGeom>
              <a:avLst/>
              <a:gdLst/>
              <a:ahLst/>
              <a:cxnLst/>
              <a:rect l="l" t="t" r="r" b="b"/>
              <a:pathLst>
                <a:path w="677" h="678" extrusionOk="0">
                  <a:moveTo>
                    <a:pt x="340" y="120"/>
                  </a:moveTo>
                  <a:cubicBezTo>
                    <a:pt x="461" y="120"/>
                    <a:pt x="561" y="219"/>
                    <a:pt x="561" y="340"/>
                  </a:cubicBezTo>
                  <a:cubicBezTo>
                    <a:pt x="561" y="462"/>
                    <a:pt x="461" y="561"/>
                    <a:pt x="340" y="561"/>
                  </a:cubicBezTo>
                  <a:cubicBezTo>
                    <a:pt x="218" y="561"/>
                    <a:pt x="119" y="462"/>
                    <a:pt x="119" y="340"/>
                  </a:cubicBezTo>
                  <a:cubicBezTo>
                    <a:pt x="119" y="219"/>
                    <a:pt x="218" y="120"/>
                    <a:pt x="340" y="120"/>
                  </a:cubicBezTo>
                  <a:close/>
                  <a:moveTo>
                    <a:pt x="340" y="1"/>
                  </a:moveTo>
                  <a:cubicBezTo>
                    <a:pt x="152" y="1"/>
                    <a:pt x="0" y="153"/>
                    <a:pt x="0" y="340"/>
                  </a:cubicBezTo>
                  <a:cubicBezTo>
                    <a:pt x="0" y="525"/>
                    <a:pt x="152" y="677"/>
                    <a:pt x="340" y="677"/>
                  </a:cubicBezTo>
                  <a:cubicBezTo>
                    <a:pt x="525" y="677"/>
                    <a:pt x="677" y="525"/>
                    <a:pt x="677" y="340"/>
                  </a:cubicBezTo>
                  <a:cubicBezTo>
                    <a:pt x="677" y="153"/>
                    <a:pt x="525" y="1"/>
                    <a:pt x="340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17"/>
            <p:cNvSpPr/>
            <p:nvPr/>
          </p:nvSpPr>
          <p:spPr>
            <a:xfrm>
              <a:off x="1483025" y="1723150"/>
              <a:ext cx="275175" cy="230725"/>
            </a:xfrm>
            <a:custGeom>
              <a:avLst/>
              <a:gdLst/>
              <a:ahLst/>
              <a:cxnLst/>
              <a:rect l="l" t="t" r="r" b="b"/>
              <a:pathLst>
                <a:path w="11007" h="9229" extrusionOk="0">
                  <a:moveTo>
                    <a:pt x="83" y="1"/>
                  </a:moveTo>
                  <a:lnTo>
                    <a:pt x="1" y="83"/>
                  </a:lnTo>
                  <a:lnTo>
                    <a:pt x="2223" y="2303"/>
                  </a:lnTo>
                  <a:lnTo>
                    <a:pt x="2239" y="2319"/>
                  </a:lnTo>
                  <a:lnTo>
                    <a:pt x="4003" y="2319"/>
                  </a:lnTo>
                  <a:lnTo>
                    <a:pt x="10924" y="9229"/>
                  </a:lnTo>
                  <a:lnTo>
                    <a:pt x="11007" y="9146"/>
                  </a:lnTo>
                  <a:lnTo>
                    <a:pt x="4070" y="2220"/>
                  </a:lnTo>
                  <a:lnTo>
                    <a:pt x="4050" y="2201"/>
                  </a:lnTo>
                  <a:lnTo>
                    <a:pt x="2289" y="2201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17"/>
            <p:cNvSpPr/>
            <p:nvPr/>
          </p:nvSpPr>
          <p:spPr>
            <a:xfrm>
              <a:off x="2147125" y="961250"/>
              <a:ext cx="142825" cy="1564550"/>
            </a:xfrm>
            <a:custGeom>
              <a:avLst/>
              <a:gdLst/>
              <a:ahLst/>
              <a:cxnLst/>
              <a:rect l="l" t="t" r="r" b="b"/>
              <a:pathLst>
                <a:path w="5713" h="62582" extrusionOk="0">
                  <a:moveTo>
                    <a:pt x="1618" y="1"/>
                  </a:moveTo>
                  <a:lnTo>
                    <a:pt x="1618" y="12892"/>
                  </a:lnTo>
                  <a:lnTo>
                    <a:pt x="1" y="14521"/>
                  </a:lnTo>
                  <a:lnTo>
                    <a:pt x="1" y="20105"/>
                  </a:lnTo>
                  <a:lnTo>
                    <a:pt x="2974" y="23056"/>
                  </a:lnTo>
                  <a:lnTo>
                    <a:pt x="2974" y="28299"/>
                  </a:lnTo>
                  <a:lnTo>
                    <a:pt x="5083" y="30388"/>
                  </a:lnTo>
                  <a:lnTo>
                    <a:pt x="5083" y="61869"/>
                  </a:lnTo>
                  <a:cubicBezTo>
                    <a:pt x="4986" y="61941"/>
                    <a:pt x="4923" y="62054"/>
                    <a:pt x="4923" y="62184"/>
                  </a:cubicBezTo>
                  <a:cubicBezTo>
                    <a:pt x="4923" y="62402"/>
                    <a:pt x="5099" y="62581"/>
                    <a:pt x="5318" y="62581"/>
                  </a:cubicBezTo>
                  <a:cubicBezTo>
                    <a:pt x="5536" y="62581"/>
                    <a:pt x="5712" y="62402"/>
                    <a:pt x="5712" y="62184"/>
                  </a:cubicBezTo>
                  <a:cubicBezTo>
                    <a:pt x="5712" y="62054"/>
                    <a:pt x="5649" y="61941"/>
                    <a:pt x="5552" y="61869"/>
                  </a:cubicBezTo>
                  <a:lnTo>
                    <a:pt x="5552" y="30192"/>
                  </a:lnTo>
                  <a:lnTo>
                    <a:pt x="3446" y="28100"/>
                  </a:lnTo>
                  <a:lnTo>
                    <a:pt x="3446" y="22860"/>
                  </a:lnTo>
                  <a:lnTo>
                    <a:pt x="473" y="19909"/>
                  </a:lnTo>
                  <a:lnTo>
                    <a:pt x="473" y="14714"/>
                  </a:lnTo>
                  <a:lnTo>
                    <a:pt x="2088" y="13086"/>
                  </a:lnTo>
                  <a:lnTo>
                    <a:pt x="2088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17"/>
            <p:cNvSpPr/>
            <p:nvPr/>
          </p:nvSpPr>
          <p:spPr>
            <a:xfrm>
              <a:off x="2231200" y="2262975"/>
              <a:ext cx="19750" cy="19750"/>
            </a:xfrm>
            <a:custGeom>
              <a:avLst/>
              <a:gdLst/>
              <a:ahLst/>
              <a:cxnLst/>
              <a:rect l="l" t="t" r="r" b="b"/>
              <a:pathLst>
                <a:path w="790" h="790" extrusionOk="0">
                  <a:moveTo>
                    <a:pt x="395" y="0"/>
                  </a:moveTo>
                  <a:cubicBezTo>
                    <a:pt x="177" y="0"/>
                    <a:pt x="0" y="177"/>
                    <a:pt x="0" y="395"/>
                  </a:cubicBezTo>
                  <a:cubicBezTo>
                    <a:pt x="0" y="613"/>
                    <a:pt x="177" y="790"/>
                    <a:pt x="395" y="790"/>
                  </a:cubicBezTo>
                  <a:cubicBezTo>
                    <a:pt x="613" y="790"/>
                    <a:pt x="790" y="613"/>
                    <a:pt x="790" y="395"/>
                  </a:cubicBezTo>
                  <a:cubicBezTo>
                    <a:pt x="790" y="177"/>
                    <a:pt x="613" y="0"/>
                    <a:pt x="395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17"/>
            <p:cNvSpPr/>
            <p:nvPr/>
          </p:nvSpPr>
          <p:spPr>
            <a:xfrm>
              <a:off x="1477850" y="1868700"/>
              <a:ext cx="368000" cy="307950"/>
            </a:xfrm>
            <a:custGeom>
              <a:avLst/>
              <a:gdLst/>
              <a:ahLst/>
              <a:cxnLst/>
              <a:rect l="l" t="t" r="r" b="b"/>
              <a:pathLst>
                <a:path w="14720" h="12318" extrusionOk="0">
                  <a:moveTo>
                    <a:pt x="14383" y="11760"/>
                  </a:moveTo>
                  <a:cubicBezTo>
                    <a:pt x="14504" y="11760"/>
                    <a:pt x="14601" y="11857"/>
                    <a:pt x="14601" y="11981"/>
                  </a:cubicBezTo>
                  <a:cubicBezTo>
                    <a:pt x="14601" y="12103"/>
                    <a:pt x="14504" y="12199"/>
                    <a:pt x="14383" y="12199"/>
                  </a:cubicBezTo>
                  <a:cubicBezTo>
                    <a:pt x="14259" y="12199"/>
                    <a:pt x="14162" y="12103"/>
                    <a:pt x="14162" y="11981"/>
                  </a:cubicBezTo>
                  <a:cubicBezTo>
                    <a:pt x="14162" y="11860"/>
                    <a:pt x="14261" y="11760"/>
                    <a:pt x="14383" y="11760"/>
                  </a:cubicBezTo>
                  <a:close/>
                  <a:moveTo>
                    <a:pt x="83" y="1"/>
                  </a:moveTo>
                  <a:lnTo>
                    <a:pt x="1" y="83"/>
                  </a:lnTo>
                  <a:lnTo>
                    <a:pt x="5607" y="5682"/>
                  </a:lnTo>
                  <a:lnTo>
                    <a:pt x="5607" y="6725"/>
                  </a:lnTo>
                  <a:lnTo>
                    <a:pt x="6397" y="7512"/>
                  </a:lnTo>
                  <a:lnTo>
                    <a:pt x="9820" y="7512"/>
                  </a:lnTo>
                  <a:lnTo>
                    <a:pt x="14104" y="11788"/>
                  </a:lnTo>
                  <a:cubicBezTo>
                    <a:pt x="14065" y="11840"/>
                    <a:pt x="14043" y="11909"/>
                    <a:pt x="14043" y="11981"/>
                  </a:cubicBezTo>
                  <a:cubicBezTo>
                    <a:pt x="14043" y="12166"/>
                    <a:pt x="14195" y="12318"/>
                    <a:pt x="14383" y="12318"/>
                  </a:cubicBezTo>
                  <a:cubicBezTo>
                    <a:pt x="14568" y="12318"/>
                    <a:pt x="14720" y="12166"/>
                    <a:pt x="14720" y="11981"/>
                  </a:cubicBezTo>
                  <a:cubicBezTo>
                    <a:pt x="14720" y="11793"/>
                    <a:pt x="14568" y="11642"/>
                    <a:pt x="14383" y="11642"/>
                  </a:cubicBezTo>
                  <a:cubicBezTo>
                    <a:pt x="14308" y="11642"/>
                    <a:pt x="14242" y="11664"/>
                    <a:pt x="14187" y="11702"/>
                  </a:cubicBezTo>
                  <a:lnTo>
                    <a:pt x="9886" y="7410"/>
                  </a:lnTo>
                  <a:lnTo>
                    <a:pt x="9869" y="7393"/>
                  </a:lnTo>
                  <a:lnTo>
                    <a:pt x="6444" y="7393"/>
                  </a:lnTo>
                  <a:lnTo>
                    <a:pt x="5726" y="6675"/>
                  </a:lnTo>
                  <a:lnTo>
                    <a:pt x="5726" y="5632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17"/>
            <p:cNvSpPr/>
            <p:nvPr/>
          </p:nvSpPr>
          <p:spPr>
            <a:xfrm>
              <a:off x="1729550" y="2124325"/>
              <a:ext cx="19750" cy="19825"/>
            </a:xfrm>
            <a:custGeom>
              <a:avLst/>
              <a:gdLst/>
              <a:ahLst/>
              <a:cxnLst/>
              <a:rect l="l" t="t" r="r" b="b"/>
              <a:pathLst>
                <a:path w="790" h="793" extrusionOk="0">
                  <a:moveTo>
                    <a:pt x="395" y="0"/>
                  </a:moveTo>
                  <a:cubicBezTo>
                    <a:pt x="177" y="0"/>
                    <a:pt x="0" y="180"/>
                    <a:pt x="0" y="398"/>
                  </a:cubicBezTo>
                  <a:cubicBezTo>
                    <a:pt x="0" y="616"/>
                    <a:pt x="177" y="793"/>
                    <a:pt x="395" y="793"/>
                  </a:cubicBezTo>
                  <a:cubicBezTo>
                    <a:pt x="613" y="793"/>
                    <a:pt x="790" y="616"/>
                    <a:pt x="790" y="398"/>
                  </a:cubicBezTo>
                  <a:cubicBezTo>
                    <a:pt x="790" y="180"/>
                    <a:pt x="613" y="0"/>
                    <a:pt x="395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17"/>
            <p:cNvSpPr/>
            <p:nvPr/>
          </p:nvSpPr>
          <p:spPr>
            <a:xfrm>
              <a:off x="1754325" y="2149225"/>
              <a:ext cx="16925" cy="16950"/>
            </a:xfrm>
            <a:custGeom>
              <a:avLst/>
              <a:gdLst/>
              <a:ahLst/>
              <a:cxnLst/>
              <a:rect l="l" t="t" r="r" b="b"/>
              <a:pathLst>
                <a:path w="677" h="678" extrusionOk="0">
                  <a:moveTo>
                    <a:pt x="340" y="120"/>
                  </a:moveTo>
                  <a:cubicBezTo>
                    <a:pt x="461" y="120"/>
                    <a:pt x="558" y="216"/>
                    <a:pt x="558" y="340"/>
                  </a:cubicBezTo>
                  <a:cubicBezTo>
                    <a:pt x="560" y="462"/>
                    <a:pt x="461" y="559"/>
                    <a:pt x="340" y="559"/>
                  </a:cubicBezTo>
                  <a:cubicBezTo>
                    <a:pt x="218" y="559"/>
                    <a:pt x="119" y="462"/>
                    <a:pt x="119" y="340"/>
                  </a:cubicBezTo>
                  <a:cubicBezTo>
                    <a:pt x="119" y="219"/>
                    <a:pt x="218" y="120"/>
                    <a:pt x="340" y="120"/>
                  </a:cubicBezTo>
                  <a:close/>
                  <a:moveTo>
                    <a:pt x="340" y="1"/>
                  </a:moveTo>
                  <a:cubicBezTo>
                    <a:pt x="152" y="1"/>
                    <a:pt x="0" y="153"/>
                    <a:pt x="0" y="338"/>
                  </a:cubicBezTo>
                  <a:cubicBezTo>
                    <a:pt x="0" y="525"/>
                    <a:pt x="152" y="677"/>
                    <a:pt x="340" y="677"/>
                  </a:cubicBezTo>
                  <a:cubicBezTo>
                    <a:pt x="525" y="677"/>
                    <a:pt x="676" y="525"/>
                    <a:pt x="676" y="338"/>
                  </a:cubicBezTo>
                  <a:cubicBezTo>
                    <a:pt x="676" y="153"/>
                    <a:pt x="525" y="1"/>
                    <a:pt x="340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17"/>
            <p:cNvSpPr/>
            <p:nvPr/>
          </p:nvSpPr>
          <p:spPr>
            <a:xfrm>
              <a:off x="1467700" y="1889200"/>
              <a:ext cx="136950" cy="182975"/>
            </a:xfrm>
            <a:custGeom>
              <a:avLst/>
              <a:gdLst/>
              <a:ahLst/>
              <a:cxnLst/>
              <a:rect l="l" t="t" r="r" b="b"/>
              <a:pathLst>
                <a:path w="5478" h="7319" extrusionOk="0">
                  <a:moveTo>
                    <a:pt x="5138" y="6761"/>
                  </a:moveTo>
                  <a:cubicBezTo>
                    <a:pt x="5260" y="6761"/>
                    <a:pt x="5359" y="6860"/>
                    <a:pt x="5359" y="6982"/>
                  </a:cubicBezTo>
                  <a:cubicBezTo>
                    <a:pt x="5359" y="7103"/>
                    <a:pt x="5260" y="7203"/>
                    <a:pt x="5138" y="7203"/>
                  </a:cubicBezTo>
                  <a:cubicBezTo>
                    <a:pt x="5017" y="7203"/>
                    <a:pt x="4917" y="7103"/>
                    <a:pt x="4917" y="6982"/>
                  </a:cubicBezTo>
                  <a:cubicBezTo>
                    <a:pt x="4917" y="6860"/>
                    <a:pt x="5017" y="6761"/>
                    <a:pt x="5138" y="6761"/>
                  </a:cubicBezTo>
                  <a:close/>
                  <a:moveTo>
                    <a:pt x="84" y="0"/>
                  </a:moveTo>
                  <a:lnTo>
                    <a:pt x="1" y="83"/>
                  </a:lnTo>
                  <a:lnTo>
                    <a:pt x="5080" y="5157"/>
                  </a:lnTo>
                  <a:lnTo>
                    <a:pt x="5080" y="6648"/>
                  </a:lnTo>
                  <a:cubicBezTo>
                    <a:pt x="4923" y="6675"/>
                    <a:pt x="4801" y="6813"/>
                    <a:pt x="4801" y="6982"/>
                  </a:cubicBezTo>
                  <a:cubicBezTo>
                    <a:pt x="4801" y="7167"/>
                    <a:pt x="4953" y="7318"/>
                    <a:pt x="5138" y="7318"/>
                  </a:cubicBezTo>
                  <a:cubicBezTo>
                    <a:pt x="5326" y="7318"/>
                    <a:pt x="5478" y="7167"/>
                    <a:pt x="5478" y="6982"/>
                  </a:cubicBezTo>
                  <a:cubicBezTo>
                    <a:pt x="5478" y="6813"/>
                    <a:pt x="5356" y="6675"/>
                    <a:pt x="5199" y="6648"/>
                  </a:cubicBezTo>
                  <a:lnTo>
                    <a:pt x="5199" y="5107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17"/>
            <p:cNvSpPr/>
            <p:nvPr/>
          </p:nvSpPr>
          <p:spPr>
            <a:xfrm>
              <a:off x="2292900" y="1611075"/>
              <a:ext cx="17000" cy="16925"/>
            </a:xfrm>
            <a:custGeom>
              <a:avLst/>
              <a:gdLst/>
              <a:ahLst/>
              <a:cxnLst/>
              <a:rect l="l" t="t" r="r" b="b"/>
              <a:pathLst>
                <a:path w="680" h="677" extrusionOk="0">
                  <a:moveTo>
                    <a:pt x="340" y="119"/>
                  </a:moveTo>
                  <a:cubicBezTo>
                    <a:pt x="461" y="119"/>
                    <a:pt x="560" y="219"/>
                    <a:pt x="560" y="340"/>
                  </a:cubicBezTo>
                  <a:cubicBezTo>
                    <a:pt x="560" y="462"/>
                    <a:pt x="461" y="561"/>
                    <a:pt x="340" y="561"/>
                  </a:cubicBezTo>
                  <a:cubicBezTo>
                    <a:pt x="218" y="561"/>
                    <a:pt x="119" y="462"/>
                    <a:pt x="119" y="340"/>
                  </a:cubicBezTo>
                  <a:cubicBezTo>
                    <a:pt x="119" y="219"/>
                    <a:pt x="218" y="119"/>
                    <a:pt x="340" y="119"/>
                  </a:cubicBezTo>
                  <a:close/>
                  <a:moveTo>
                    <a:pt x="340" y="1"/>
                  </a:moveTo>
                  <a:cubicBezTo>
                    <a:pt x="152" y="1"/>
                    <a:pt x="0" y="152"/>
                    <a:pt x="0" y="340"/>
                  </a:cubicBezTo>
                  <a:cubicBezTo>
                    <a:pt x="0" y="525"/>
                    <a:pt x="152" y="677"/>
                    <a:pt x="340" y="677"/>
                  </a:cubicBezTo>
                  <a:cubicBezTo>
                    <a:pt x="527" y="677"/>
                    <a:pt x="679" y="525"/>
                    <a:pt x="679" y="340"/>
                  </a:cubicBezTo>
                  <a:cubicBezTo>
                    <a:pt x="679" y="152"/>
                    <a:pt x="527" y="1"/>
                    <a:pt x="340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17"/>
            <p:cNvSpPr/>
            <p:nvPr/>
          </p:nvSpPr>
          <p:spPr>
            <a:xfrm>
              <a:off x="1478875" y="1479550"/>
              <a:ext cx="477800" cy="641750"/>
            </a:xfrm>
            <a:custGeom>
              <a:avLst/>
              <a:gdLst/>
              <a:ahLst/>
              <a:cxnLst/>
              <a:rect l="l" t="t" r="r" b="b"/>
              <a:pathLst>
                <a:path w="19112" h="25670" extrusionOk="0">
                  <a:moveTo>
                    <a:pt x="18775" y="25112"/>
                  </a:moveTo>
                  <a:cubicBezTo>
                    <a:pt x="18897" y="25112"/>
                    <a:pt x="18996" y="25212"/>
                    <a:pt x="18996" y="25333"/>
                  </a:cubicBezTo>
                  <a:cubicBezTo>
                    <a:pt x="18996" y="25455"/>
                    <a:pt x="18897" y="25554"/>
                    <a:pt x="18775" y="25554"/>
                  </a:cubicBezTo>
                  <a:cubicBezTo>
                    <a:pt x="18654" y="25554"/>
                    <a:pt x="18554" y="25455"/>
                    <a:pt x="18554" y="25333"/>
                  </a:cubicBezTo>
                  <a:cubicBezTo>
                    <a:pt x="18554" y="25212"/>
                    <a:pt x="18654" y="25112"/>
                    <a:pt x="18775" y="25112"/>
                  </a:cubicBezTo>
                  <a:close/>
                  <a:moveTo>
                    <a:pt x="1" y="0"/>
                  </a:moveTo>
                  <a:lnTo>
                    <a:pt x="1" y="119"/>
                  </a:lnTo>
                  <a:lnTo>
                    <a:pt x="2690" y="119"/>
                  </a:lnTo>
                  <a:lnTo>
                    <a:pt x="3385" y="823"/>
                  </a:lnTo>
                  <a:lnTo>
                    <a:pt x="3385" y="10051"/>
                  </a:lnTo>
                  <a:lnTo>
                    <a:pt x="18496" y="25140"/>
                  </a:lnTo>
                  <a:cubicBezTo>
                    <a:pt x="18460" y="25195"/>
                    <a:pt x="18436" y="25261"/>
                    <a:pt x="18436" y="25333"/>
                  </a:cubicBezTo>
                  <a:cubicBezTo>
                    <a:pt x="18436" y="25518"/>
                    <a:pt x="18587" y="25670"/>
                    <a:pt x="18775" y="25670"/>
                  </a:cubicBezTo>
                  <a:cubicBezTo>
                    <a:pt x="18960" y="25670"/>
                    <a:pt x="19112" y="25518"/>
                    <a:pt x="19112" y="25333"/>
                  </a:cubicBezTo>
                  <a:cubicBezTo>
                    <a:pt x="19112" y="25145"/>
                    <a:pt x="18960" y="24994"/>
                    <a:pt x="18775" y="24994"/>
                  </a:cubicBezTo>
                  <a:cubicBezTo>
                    <a:pt x="18703" y="24994"/>
                    <a:pt x="18637" y="25018"/>
                    <a:pt x="18582" y="25057"/>
                  </a:cubicBezTo>
                  <a:lnTo>
                    <a:pt x="3501" y="10004"/>
                  </a:lnTo>
                  <a:lnTo>
                    <a:pt x="3501" y="773"/>
                  </a:lnTo>
                  <a:lnTo>
                    <a:pt x="2739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17"/>
            <p:cNvSpPr/>
            <p:nvPr/>
          </p:nvSpPr>
          <p:spPr>
            <a:xfrm>
              <a:off x="1467775" y="1794925"/>
              <a:ext cx="496025" cy="426050"/>
            </a:xfrm>
            <a:custGeom>
              <a:avLst/>
              <a:gdLst/>
              <a:ahLst/>
              <a:cxnLst/>
              <a:rect l="l" t="t" r="r" b="b"/>
              <a:pathLst>
                <a:path w="19841" h="17042" extrusionOk="0">
                  <a:moveTo>
                    <a:pt x="332" y="1"/>
                  </a:moveTo>
                  <a:lnTo>
                    <a:pt x="1" y="335"/>
                  </a:lnTo>
                  <a:lnTo>
                    <a:pt x="8691" y="8961"/>
                  </a:lnTo>
                  <a:lnTo>
                    <a:pt x="11368" y="8961"/>
                  </a:lnTo>
                  <a:lnTo>
                    <a:pt x="19053" y="16591"/>
                  </a:lnTo>
                  <a:cubicBezTo>
                    <a:pt x="19051" y="16608"/>
                    <a:pt x="19048" y="16627"/>
                    <a:pt x="19048" y="16644"/>
                  </a:cubicBezTo>
                  <a:cubicBezTo>
                    <a:pt x="19048" y="16864"/>
                    <a:pt x="19225" y="17041"/>
                    <a:pt x="19443" y="17041"/>
                  </a:cubicBezTo>
                  <a:cubicBezTo>
                    <a:pt x="19661" y="17041"/>
                    <a:pt x="19840" y="16864"/>
                    <a:pt x="19840" y="16644"/>
                  </a:cubicBezTo>
                  <a:cubicBezTo>
                    <a:pt x="19837" y="16425"/>
                    <a:pt x="19661" y="16249"/>
                    <a:pt x="19443" y="16249"/>
                  </a:cubicBezTo>
                  <a:cubicBezTo>
                    <a:pt x="19423" y="16249"/>
                    <a:pt x="19404" y="16252"/>
                    <a:pt x="19385" y="16254"/>
                  </a:cubicBezTo>
                  <a:lnTo>
                    <a:pt x="11561" y="8489"/>
                  </a:lnTo>
                  <a:lnTo>
                    <a:pt x="8884" y="8489"/>
                  </a:lnTo>
                  <a:lnTo>
                    <a:pt x="332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17"/>
            <p:cNvSpPr/>
            <p:nvPr/>
          </p:nvSpPr>
          <p:spPr>
            <a:xfrm>
              <a:off x="1707600" y="2102300"/>
              <a:ext cx="16925" cy="16950"/>
            </a:xfrm>
            <a:custGeom>
              <a:avLst/>
              <a:gdLst/>
              <a:ahLst/>
              <a:cxnLst/>
              <a:rect l="l" t="t" r="r" b="b"/>
              <a:pathLst>
                <a:path w="677" h="678" extrusionOk="0">
                  <a:moveTo>
                    <a:pt x="337" y="117"/>
                  </a:moveTo>
                  <a:cubicBezTo>
                    <a:pt x="461" y="117"/>
                    <a:pt x="558" y="216"/>
                    <a:pt x="558" y="338"/>
                  </a:cubicBezTo>
                  <a:cubicBezTo>
                    <a:pt x="558" y="459"/>
                    <a:pt x="461" y="558"/>
                    <a:pt x="337" y="558"/>
                  </a:cubicBezTo>
                  <a:cubicBezTo>
                    <a:pt x="216" y="558"/>
                    <a:pt x="119" y="459"/>
                    <a:pt x="119" y="338"/>
                  </a:cubicBezTo>
                  <a:cubicBezTo>
                    <a:pt x="119" y="216"/>
                    <a:pt x="216" y="117"/>
                    <a:pt x="337" y="117"/>
                  </a:cubicBezTo>
                  <a:close/>
                  <a:moveTo>
                    <a:pt x="337" y="1"/>
                  </a:moveTo>
                  <a:cubicBezTo>
                    <a:pt x="152" y="1"/>
                    <a:pt x="0" y="153"/>
                    <a:pt x="0" y="338"/>
                  </a:cubicBezTo>
                  <a:cubicBezTo>
                    <a:pt x="0" y="525"/>
                    <a:pt x="152" y="677"/>
                    <a:pt x="337" y="677"/>
                  </a:cubicBezTo>
                  <a:cubicBezTo>
                    <a:pt x="525" y="677"/>
                    <a:pt x="677" y="525"/>
                    <a:pt x="677" y="338"/>
                  </a:cubicBezTo>
                  <a:cubicBezTo>
                    <a:pt x="677" y="153"/>
                    <a:pt x="525" y="1"/>
                    <a:pt x="337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17"/>
            <p:cNvSpPr/>
            <p:nvPr/>
          </p:nvSpPr>
          <p:spPr>
            <a:xfrm>
              <a:off x="2694325" y="1972500"/>
              <a:ext cx="284150" cy="305875"/>
            </a:xfrm>
            <a:custGeom>
              <a:avLst/>
              <a:gdLst/>
              <a:ahLst/>
              <a:cxnLst/>
              <a:rect l="l" t="t" r="r" b="b"/>
              <a:pathLst>
                <a:path w="11366" h="12235" extrusionOk="0">
                  <a:moveTo>
                    <a:pt x="338" y="11677"/>
                  </a:moveTo>
                  <a:cubicBezTo>
                    <a:pt x="459" y="11677"/>
                    <a:pt x="558" y="11777"/>
                    <a:pt x="558" y="11898"/>
                  </a:cubicBezTo>
                  <a:cubicBezTo>
                    <a:pt x="558" y="12019"/>
                    <a:pt x="459" y="12119"/>
                    <a:pt x="338" y="12119"/>
                  </a:cubicBezTo>
                  <a:cubicBezTo>
                    <a:pt x="216" y="12119"/>
                    <a:pt x="117" y="12019"/>
                    <a:pt x="117" y="11898"/>
                  </a:cubicBezTo>
                  <a:cubicBezTo>
                    <a:pt x="117" y="11777"/>
                    <a:pt x="216" y="11677"/>
                    <a:pt x="338" y="11677"/>
                  </a:cubicBezTo>
                  <a:close/>
                  <a:moveTo>
                    <a:pt x="4296" y="0"/>
                  </a:moveTo>
                  <a:lnTo>
                    <a:pt x="3603" y="699"/>
                  </a:lnTo>
                  <a:lnTo>
                    <a:pt x="3603" y="5124"/>
                  </a:lnTo>
                  <a:lnTo>
                    <a:pt x="296" y="8453"/>
                  </a:lnTo>
                  <a:lnTo>
                    <a:pt x="280" y="8469"/>
                  </a:lnTo>
                  <a:lnTo>
                    <a:pt x="280" y="11564"/>
                  </a:lnTo>
                  <a:cubicBezTo>
                    <a:pt x="122" y="11594"/>
                    <a:pt x="1" y="11732"/>
                    <a:pt x="1" y="11898"/>
                  </a:cubicBezTo>
                  <a:cubicBezTo>
                    <a:pt x="1" y="12083"/>
                    <a:pt x="153" y="12235"/>
                    <a:pt x="338" y="12235"/>
                  </a:cubicBezTo>
                  <a:cubicBezTo>
                    <a:pt x="525" y="12235"/>
                    <a:pt x="677" y="12083"/>
                    <a:pt x="677" y="11898"/>
                  </a:cubicBezTo>
                  <a:cubicBezTo>
                    <a:pt x="677" y="11732"/>
                    <a:pt x="556" y="11594"/>
                    <a:pt x="398" y="11564"/>
                  </a:cubicBezTo>
                  <a:lnTo>
                    <a:pt x="398" y="8519"/>
                  </a:lnTo>
                  <a:lnTo>
                    <a:pt x="3719" y="5171"/>
                  </a:lnTo>
                  <a:lnTo>
                    <a:pt x="3719" y="748"/>
                  </a:lnTo>
                  <a:lnTo>
                    <a:pt x="4346" y="119"/>
                  </a:lnTo>
                  <a:lnTo>
                    <a:pt x="11366" y="119"/>
                  </a:lnTo>
                  <a:lnTo>
                    <a:pt x="11366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17"/>
            <p:cNvSpPr/>
            <p:nvPr/>
          </p:nvSpPr>
          <p:spPr>
            <a:xfrm>
              <a:off x="2883975" y="2012650"/>
              <a:ext cx="19775" cy="19850"/>
            </a:xfrm>
            <a:custGeom>
              <a:avLst/>
              <a:gdLst/>
              <a:ahLst/>
              <a:cxnLst/>
              <a:rect l="l" t="t" r="r" b="b"/>
              <a:pathLst>
                <a:path w="791" h="794" extrusionOk="0">
                  <a:moveTo>
                    <a:pt x="395" y="1"/>
                  </a:moveTo>
                  <a:cubicBezTo>
                    <a:pt x="177" y="1"/>
                    <a:pt x="1" y="178"/>
                    <a:pt x="1" y="398"/>
                  </a:cubicBezTo>
                  <a:cubicBezTo>
                    <a:pt x="1" y="616"/>
                    <a:pt x="177" y="793"/>
                    <a:pt x="395" y="793"/>
                  </a:cubicBezTo>
                  <a:cubicBezTo>
                    <a:pt x="613" y="793"/>
                    <a:pt x="790" y="616"/>
                    <a:pt x="790" y="398"/>
                  </a:cubicBezTo>
                  <a:cubicBezTo>
                    <a:pt x="790" y="178"/>
                    <a:pt x="613" y="1"/>
                    <a:pt x="395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17"/>
            <p:cNvSpPr/>
            <p:nvPr/>
          </p:nvSpPr>
          <p:spPr>
            <a:xfrm>
              <a:off x="2855125" y="2014100"/>
              <a:ext cx="16950" cy="16950"/>
            </a:xfrm>
            <a:custGeom>
              <a:avLst/>
              <a:gdLst/>
              <a:ahLst/>
              <a:cxnLst/>
              <a:rect l="l" t="t" r="r" b="b"/>
              <a:pathLst>
                <a:path w="678" h="678" extrusionOk="0">
                  <a:moveTo>
                    <a:pt x="340" y="117"/>
                  </a:moveTo>
                  <a:cubicBezTo>
                    <a:pt x="462" y="117"/>
                    <a:pt x="561" y="216"/>
                    <a:pt x="561" y="338"/>
                  </a:cubicBezTo>
                  <a:cubicBezTo>
                    <a:pt x="561" y="462"/>
                    <a:pt x="462" y="558"/>
                    <a:pt x="340" y="558"/>
                  </a:cubicBezTo>
                  <a:cubicBezTo>
                    <a:pt x="219" y="558"/>
                    <a:pt x="119" y="459"/>
                    <a:pt x="119" y="338"/>
                  </a:cubicBezTo>
                  <a:cubicBezTo>
                    <a:pt x="119" y="216"/>
                    <a:pt x="219" y="117"/>
                    <a:pt x="340" y="117"/>
                  </a:cubicBezTo>
                  <a:close/>
                  <a:moveTo>
                    <a:pt x="340" y="1"/>
                  </a:moveTo>
                  <a:cubicBezTo>
                    <a:pt x="153" y="1"/>
                    <a:pt x="1" y="153"/>
                    <a:pt x="1" y="338"/>
                  </a:cubicBezTo>
                  <a:cubicBezTo>
                    <a:pt x="1" y="525"/>
                    <a:pt x="153" y="677"/>
                    <a:pt x="340" y="677"/>
                  </a:cubicBezTo>
                  <a:cubicBezTo>
                    <a:pt x="525" y="677"/>
                    <a:pt x="677" y="525"/>
                    <a:pt x="677" y="338"/>
                  </a:cubicBezTo>
                  <a:cubicBezTo>
                    <a:pt x="677" y="153"/>
                    <a:pt x="525" y="1"/>
                    <a:pt x="340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17"/>
            <p:cNvSpPr/>
            <p:nvPr/>
          </p:nvSpPr>
          <p:spPr>
            <a:xfrm>
              <a:off x="2504275" y="1775475"/>
              <a:ext cx="497125" cy="627900"/>
            </a:xfrm>
            <a:custGeom>
              <a:avLst/>
              <a:gdLst/>
              <a:ahLst/>
              <a:cxnLst/>
              <a:rect l="l" t="t" r="r" b="b"/>
              <a:pathLst>
                <a:path w="19885" h="25116" extrusionOk="0">
                  <a:moveTo>
                    <a:pt x="19550" y="0"/>
                  </a:moveTo>
                  <a:lnTo>
                    <a:pt x="15318" y="4262"/>
                  </a:lnTo>
                  <a:lnTo>
                    <a:pt x="8448" y="4262"/>
                  </a:lnTo>
                  <a:lnTo>
                    <a:pt x="161" y="12613"/>
                  </a:lnTo>
                  <a:lnTo>
                    <a:pt x="161" y="24403"/>
                  </a:lnTo>
                  <a:cubicBezTo>
                    <a:pt x="64" y="24477"/>
                    <a:pt x="0" y="24591"/>
                    <a:pt x="0" y="24720"/>
                  </a:cubicBezTo>
                  <a:cubicBezTo>
                    <a:pt x="0" y="24938"/>
                    <a:pt x="177" y="25115"/>
                    <a:pt x="395" y="25115"/>
                  </a:cubicBezTo>
                  <a:cubicBezTo>
                    <a:pt x="616" y="25115"/>
                    <a:pt x="793" y="24938"/>
                    <a:pt x="793" y="24720"/>
                  </a:cubicBezTo>
                  <a:cubicBezTo>
                    <a:pt x="793" y="24591"/>
                    <a:pt x="729" y="24477"/>
                    <a:pt x="633" y="24403"/>
                  </a:cubicBezTo>
                  <a:lnTo>
                    <a:pt x="633" y="12806"/>
                  </a:lnTo>
                  <a:lnTo>
                    <a:pt x="8644" y="4734"/>
                  </a:lnTo>
                  <a:lnTo>
                    <a:pt x="15514" y="4734"/>
                  </a:lnTo>
                  <a:lnTo>
                    <a:pt x="19884" y="331"/>
                  </a:lnTo>
                  <a:lnTo>
                    <a:pt x="19550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17"/>
            <p:cNvSpPr/>
            <p:nvPr/>
          </p:nvSpPr>
          <p:spPr>
            <a:xfrm>
              <a:off x="2824900" y="2014100"/>
              <a:ext cx="16925" cy="16950"/>
            </a:xfrm>
            <a:custGeom>
              <a:avLst/>
              <a:gdLst/>
              <a:ahLst/>
              <a:cxnLst/>
              <a:rect l="l" t="t" r="r" b="b"/>
              <a:pathLst>
                <a:path w="677" h="678" extrusionOk="0">
                  <a:moveTo>
                    <a:pt x="340" y="117"/>
                  </a:moveTo>
                  <a:cubicBezTo>
                    <a:pt x="462" y="117"/>
                    <a:pt x="561" y="216"/>
                    <a:pt x="561" y="338"/>
                  </a:cubicBezTo>
                  <a:cubicBezTo>
                    <a:pt x="558" y="462"/>
                    <a:pt x="462" y="558"/>
                    <a:pt x="340" y="558"/>
                  </a:cubicBezTo>
                  <a:cubicBezTo>
                    <a:pt x="219" y="558"/>
                    <a:pt x="119" y="459"/>
                    <a:pt x="119" y="338"/>
                  </a:cubicBezTo>
                  <a:cubicBezTo>
                    <a:pt x="119" y="216"/>
                    <a:pt x="219" y="117"/>
                    <a:pt x="340" y="117"/>
                  </a:cubicBezTo>
                  <a:close/>
                  <a:moveTo>
                    <a:pt x="340" y="1"/>
                  </a:moveTo>
                  <a:cubicBezTo>
                    <a:pt x="153" y="1"/>
                    <a:pt x="1" y="153"/>
                    <a:pt x="1" y="338"/>
                  </a:cubicBezTo>
                  <a:cubicBezTo>
                    <a:pt x="1" y="525"/>
                    <a:pt x="153" y="677"/>
                    <a:pt x="340" y="677"/>
                  </a:cubicBezTo>
                  <a:cubicBezTo>
                    <a:pt x="525" y="677"/>
                    <a:pt x="677" y="525"/>
                    <a:pt x="677" y="338"/>
                  </a:cubicBezTo>
                  <a:cubicBezTo>
                    <a:pt x="677" y="153"/>
                    <a:pt x="525" y="1"/>
                    <a:pt x="340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17"/>
            <p:cNvSpPr/>
            <p:nvPr/>
          </p:nvSpPr>
          <p:spPr>
            <a:xfrm>
              <a:off x="2670875" y="1949175"/>
              <a:ext cx="307600" cy="329200"/>
            </a:xfrm>
            <a:custGeom>
              <a:avLst/>
              <a:gdLst/>
              <a:ahLst/>
              <a:cxnLst/>
              <a:rect l="l" t="t" r="r" b="b"/>
              <a:pathLst>
                <a:path w="12304" h="13168" extrusionOk="0">
                  <a:moveTo>
                    <a:pt x="337" y="12610"/>
                  </a:moveTo>
                  <a:cubicBezTo>
                    <a:pt x="458" y="12610"/>
                    <a:pt x="558" y="12710"/>
                    <a:pt x="558" y="12831"/>
                  </a:cubicBezTo>
                  <a:cubicBezTo>
                    <a:pt x="558" y="12952"/>
                    <a:pt x="458" y="13052"/>
                    <a:pt x="337" y="13052"/>
                  </a:cubicBezTo>
                  <a:cubicBezTo>
                    <a:pt x="216" y="13052"/>
                    <a:pt x="116" y="12952"/>
                    <a:pt x="116" y="12831"/>
                  </a:cubicBezTo>
                  <a:cubicBezTo>
                    <a:pt x="116" y="12710"/>
                    <a:pt x="216" y="12610"/>
                    <a:pt x="337" y="12610"/>
                  </a:cubicBezTo>
                  <a:close/>
                  <a:moveTo>
                    <a:pt x="4928" y="0"/>
                  </a:moveTo>
                  <a:lnTo>
                    <a:pt x="3603" y="1336"/>
                  </a:lnTo>
                  <a:lnTo>
                    <a:pt x="3603" y="5761"/>
                  </a:lnTo>
                  <a:lnTo>
                    <a:pt x="296" y="9091"/>
                  </a:lnTo>
                  <a:lnTo>
                    <a:pt x="279" y="9107"/>
                  </a:lnTo>
                  <a:lnTo>
                    <a:pt x="279" y="12497"/>
                  </a:lnTo>
                  <a:cubicBezTo>
                    <a:pt x="119" y="12527"/>
                    <a:pt x="0" y="12665"/>
                    <a:pt x="0" y="12831"/>
                  </a:cubicBezTo>
                  <a:cubicBezTo>
                    <a:pt x="0" y="13016"/>
                    <a:pt x="152" y="13168"/>
                    <a:pt x="337" y="13168"/>
                  </a:cubicBezTo>
                  <a:cubicBezTo>
                    <a:pt x="525" y="13168"/>
                    <a:pt x="677" y="13016"/>
                    <a:pt x="677" y="12831"/>
                  </a:cubicBezTo>
                  <a:cubicBezTo>
                    <a:pt x="677" y="12665"/>
                    <a:pt x="555" y="12527"/>
                    <a:pt x="398" y="12497"/>
                  </a:cubicBezTo>
                  <a:lnTo>
                    <a:pt x="398" y="9157"/>
                  </a:lnTo>
                  <a:lnTo>
                    <a:pt x="3719" y="5808"/>
                  </a:lnTo>
                  <a:lnTo>
                    <a:pt x="3719" y="1383"/>
                  </a:lnTo>
                  <a:lnTo>
                    <a:pt x="4977" y="116"/>
                  </a:lnTo>
                  <a:lnTo>
                    <a:pt x="12304" y="116"/>
                  </a:lnTo>
                  <a:lnTo>
                    <a:pt x="12304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17"/>
            <p:cNvSpPr/>
            <p:nvPr/>
          </p:nvSpPr>
          <p:spPr>
            <a:xfrm>
              <a:off x="2647325" y="1851175"/>
              <a:ext cx="330400" cy="427275"/>
            </a:xfrm>
            <a:custGeom>
              <a:avLst/>
              <a:gdLst/>
              <a:ahLst/>
              <a:cxnLst/>
              <a:rect l="l" t="t" r="r" b="b"/>
              <a:pathLst>
                <a:path w="13216" h="17091" extrusionOk="0">
                  <a:moveTo>
                    <a:pt x="340" y="16530"/>
                  </a:moveTo>
                  <a:cubicBezTo>
                    <a:pt x="462" y="16530"/>
                    <a:pt x="561" y="16630"/>
                    <a:pt x="561" y="16751"/>
                  </a:cubicBezTo>
                  <a:cubicBezTo>
                    <a:pt x="561" y="16872"/>
                    <a:pt x="462" y="16972"/>
                    <a:pt x="340" y="16972"/>
                  </a:cubicBezTo>
                  <a:cubicBezTo>
                    <a:pt x="219" y="16972"/>
                    <a:pt x="120" y="16872"/>
                    <a:pt x="120" y="16751"/>
                  </a:cubicBezTo>
                  <a:cubicBezTo>
                    <a:pt x="120" y="16630"/>
                    <a:pt x="219" y="16530"/>
                    <a:pt x="340" y="16530"/>
                  </a:cubicBezTo>
                  <a:close/>
                  <a:moveTo>
                    <a:pt x="13133" y="0"/>
                  </a:moveTo>
                  <a:lnTo>
                    <a:pt x="10173" y="2984"/>
                  </a:lnTo>
                  <a:lnTo>
                    <a:pt x="5577" y="2984"/>
                  </a:lnTo>
                  <a:lnTo>
                    <a:pt x="3614" y="4964"/>
                  </a:lnTo>
                  <a:lnTo>
                    <a:pt x="3614" y="9389"/>
                  </a:lnTo>
                  <a:lnTo>
                    <a:pt x="291" y="12735"/>
                  </a:lnTo>
                  <a:lnTo>
                    <a:pt x="282" y="16420"/>
                  </a:lnTo>
                  <a:cubicBezTo>
                    <a:pt x="122" y="16447"/>
                    <a:pt x="1" y="16585"/>
                    <a:pt x="1" y="16751"/>
                  </a:cubicBezTo>
                  <a:cubicBezTo>
                    <a:pt x="1" y="16939"/>
                    <a:pt x="153" y="17091"/>
                    <a:pt x="340" y="17091"/>
                  </a:cubicBezTo>
                  <a:cubicBezTo>
                    <a:pt x="528" y="17091"/>
                    <a:pt x="680" y="16939"/>
                    <a:pt x="680" y="16751"/>
                  </a:cubicBezTo>
                  <a:cubicBezTo>
                    <a:pt x="680" y="16585"/>
                    <a:pt x="559" y="16447"/>
                    <a:pt x="401" y="16417"/>
                  </a:cubicBezTo>
                  <a:lnTo>
                    <a:pt x="409" y="12784"/>
                  </a:lnTo>
                  <a:lnTo>
                    <a:pt x="3730" y="9436"/>
                  </a:lnTo>
                  <a:lnTo>
                    <a:pt x="3730" y="5011"/>
                  </a:lnTo>
                  <a:lnTo>
                    <a:pt x="5627" y="3103"/>
                  </a:lnTo>
                  <a:lnTo>
                    <a:pt x="10220" y="3103"/>
                  </a:lnTo>
                  <a:lnTo>
                    <a:pt x="13215" y="86"/>
                  </a:lnTo>
                  <a:lnTo>
                    <a:pt x="13133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17"/>
            <p:cNvSpPr/>
            <p:nvPr/>
          </p:nvSpPr>
          <p:spPr>
            <a:xfrm>
              <a:off x="2414275" y="1478925"/>
              <a:ext cx="324450" cy="777500"/>
            </a:xfrm>
            <a:custGeom>
              <a:avLst/>
              <a:gdLst/>
              <a:ahLst/>
              <a:cxnLst/>
              <a:rect l="l" t="t" r="r" b="b"/>
              <a:pathLst>
                <a:path w="12978" h="31100" extrusionOk="0">
                  <a:moveTo>
                    <a:pt x="340" y="30540"/>
                  </a:moveTo>
                  <a:cubicBezTo>
                    <a:pt x="462" y="30540"/>
                    <a:pt x="561" y="30639"/>
                    <a:pt x="561" y="30760"/>
                  </a:cubicBezTo>
                  <a:cubicBezTo>
                    <a:pt x="561" y="30882"/>
                    <a:pt x="462" y="30981"/>
                    <a:pt x="340" y="30981"/>
                  </a:cubicBezTo>
                  <a:cubicBezTo>
                    <a:pt x="219" y="30981"/>
                    <a:pt x="119" y="30882"/>
                    <a:pt x="119" y="30760"/>
                  </a:cubicBezTo>
                  <a:cubicBezTo>
                    <a:pt x="119" y="30639"/>
                    <a:pt x="219" y="30540"/>
                    <a:pt x="340" y="30540"/>
                  </a:cubicBezTo>
                  <a:close/>
                  <a:moveTo>
                    <a:pt x="12895" y="0"/>
                  </a:moveTo>
                  <a:lnTo>
                    <a:pt x="4834" y="8097"/>
                  </a:lnTo>
                  <a:lnTo>
                    <a:pt x="4818" y="8116"/>
                  </a:lnTo>
                  <a:lnTo>
                    <a:pt x="4818" y="15097"/>
                  </a:lnTo>
                  <a:lnTo>
                    <a:pt x="953" y="18979"/>
                  </a:lnTo>
                  <a:lnTo>
                    <a:pt x="953" y="24364"/>
                  </a:lnTo>
                  <a:lnTo>
                    <a:pt x="282" y="25041"/>
                  </a:lnTo>
                  <a:lnTo>
                    <a:pt x="282" y="30429"/>
                  </a:lnTo>
                  <a:cubicBezTo>
                    <a:pt x="122" y="30457"/>
                    <a:pt x="1" y="30595"/>
                    <a:pt x="1" y="30760"/>
                  </a:cubicBezTo>
                  <a:cubicBezTo>
                    <a:pt x="1" y="30948"/>
                    <a:pt x="153" y="31100"/>
                    <a:pt x="340" y="31100"/>
                  </a:cubicBezTo>
                  <a:cubicBezTo>
                    <a:pt x="528" y="31100"/>
                    <a:pt x="680" y="30948"/>
                    <a:pt x="680" y="30760"/>
                  </a:cubicBezTo>
                  <a:cubicBezTo>
                    <a:pt x="680" y="30595"/>
                    <a:pt x="558" y="30457"/>
                    <a:pt x="398" y="30429"/>
                  </a:cubicBezTo>
                  <a:lnTo>
                    <a:pt x="398" y="25090"/>
                  </a:lnTo>
                  <a:lnTo>
                    <a:pt x="1072" y="24414"/>
                  </a:lnTo>
                  <a:lnTo>
                    <a:pt x="1072" y="19028"/>
                  </a:lnTo>
                  <a:lnTo>
                    <a:pt x="4936" y="15147"/>
                  </a:lnTo>
                  <a:lnTo>
                    <a:pt x="4936" y="8163"/>
                  </a:lnTo>
                  <a:lnTo>
                    <a:pt x="12978" y="83"/>
                  </a:lnTo>
                  <a:lnTo>
                    <a:pt x="12895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17"/>
            <p:cNvSpPr/>
            <p:nvPr/>
          </p:nvSpPr>
          <p:spPr>
            <a:xfrm>
              <a:off x="2294950" y="1643925"/>
              <a:ext cx="112925" cy="685675"/>
            </a:xfrm>
            <a:custGeom>
              <a:avLst/>
              <a:gdLst/>
              <a:ahLst/>
              <a:cxnLst/>
              <a:rect l="l" t="t" r="r" b="b"/>
              <a:pathLst>
                <a:path w="4517" h="27427" extrusionOk="0">
                  <a:moveTo>
                    <a:pt x="338" y="26866"/>
                  </a:moveTo>
                  <a:cubicBezTo>
                    <a:pt x="462" y="26866"/>
                    <a:pt x="558" y="26965"/>
                    <a:pt x="558" y="27087"/>
                  </a:cubicBezTo>
                  <a:cubicBezTo>
                    <a:pt x="558" y="27208"/>
                    <a:pt x="462" y="27307"/>
                    <a:pt x="338" y="27307"/>
                  </a:cubicBezTo>
                  <a:cubicBezTo>
                    <a:pt x="216" y="27307"/>
                    <a:pt x="120" y="27208"/>
                    <a:pt x="120" y="27087"/>
                  </a:cubicBezTo>
                  <a:cubicBezTo>
                    <a:pt x="120" y="26965"/>
                    <a:pt x="216" y="26866"/>
                    <a:pt x="338" y="26866"/>
                  </a:cubicBezTo>
                  <a:close/>
                  <a:moveTo>
                    <a:pt x="4398" y="1"/>
                  </a:moveTo>
                  <a:lnTo>
                    <a:pt x="4398" y="6093"/>
                  </a:lnTo>
                  <a:lnTo>
                    <a:pt x="1097" y="9408"/>
                  </a:lnTo>
                  <a:lnTo>
                    <a:pt x="1077" y="9425"/>
                  </a:lnTo>
                  <a:lnTo>
                    <a:pt x="1077" y="19592"/>
                  </a:lnTo>
                  <a:lnTo>
                    <a:pt x="280" y="20392"/>
                  </a:lnTo>
                  <a:lnTo>
                    <a:pt x="280" y="26755"/>
                  </a:lnTo>
                  <a:cubicBezTo>
                    <a:pt x="122" y="26783"/>
                    <a:pt x="1" y="26921"/>
                    <a:pt x="1" y="27087"/>
                  </a:cubicBezTo>
                  <a:cubicBezTo>
                    <a:pt x="1" y="27274"/>
                    <a:pt x="153" y="27426"/>
                    <a:pt x="340" y="27426"/>
                  </a:cubicBezTo>
                  <a:cubicBezTo>
                    <a:pt x="525" y="27426"/>
                    <a:pt x="677" y="27274"/>
                    <a:pt x="677" y="27087"/>
                  </a:cubicBezTo>
                  <a:cubicBezTo>
                    <a:pt x="677" y="26921"/>
                    <a:pt x="556" y="26783"/>
                    <a:pt x="398" y="26755"/>
                  </a:cubicBezTo>
                  <a:lnTo>
                    <a:pt x="398" y="20442"/>
                  </a:lnTo>
                  <a:lnTo>
                    <a:pt x="1196" y="19639"/>
                  </a:lnTo>
                  <a:lnTo>
                    <a:pt x="1196" y="9475"/>
                  </a:lnTo>
                  <a:lnTo>
                    <a:pt x="4500" y="6159"/>
                  </a:lnTo>
                  <a:lnTo>
                    <a:pt x="4517" y="6143"/>
                  </a:lnTo>
                  <a:lnTo>
                    <a:pt x="4517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17"/>
            <p:cNvSpPr/>
            <p:nvPr/>
          </p:nvSpPr>
          <p:spPr>
            <a:xfrm>
              <a:off x="2319325" y="978025"/>
              <a:ext cx="44250" cy="465925"/>
            </a:xfrm>
            <a:custGeom>
              <a:avLst/>
              <a:gdLst/>
              <a:ahLst/>
              <a:cxnLst/>
              <a:rect l="l" t="t" r="r" b="b"/>
              <a:pathLst>
                <a:path w="1770" h="18637" extrusionOk="0">
                  <a:moveTo>
                    <a:pt x="1430" y="18076"/>
                  </a:moveTo>
                  <a:cubicBezTo>
                    <a:pt x="1552" y="18076"/>
                    <a:pt x="1651" y="18176"/>
                    <a:pt x="1651" y="18297"/>
                  </a:cubicBezTo>
                  <a:cubicBezTo>
                    <a:pt x="1651" y="18419"/>
                    <a:pt x="1552" y="18518"/>
                    <a:pt x="1430" y="18518"/>
                  </a:cubicBezTo>
                  <a:cubicBezTo>
                    <a:pt x="1309" y="18518"/>
                    <a:pt x="1209" y="18419"/>
                    <a:pt x="1209" y="18297"/>
                  </a:cubicBezTo>
                  <a:cubicBezTo>
                    <a:pt x="1209" y="18176"/>
                    <a:pt x="1309" y="18076"/>
                    <a:pt x="1430" y="18076"/>
                  </a:cubicBezTo>
                  <a:close/>
                  <a:moveTo>
                    <a:pt x="0" y="1"/>
                  </a:moveTo>
                  <a:lnTo>
                    <a:pt x="0" y="9461"/>
                  </a:lnTo>
                  <a:lnTo>
                    <a:pt x="1372" y="10822"/>
                  </a:lnTo>
                  <a:lnTo>
                    <a:pt x="1372" y="17966"/>
                  </a:lnTo>
                  <a:cubicBezTo>
                    <a:pt x="1212" y="17993"/>
                    <a:pt x="1093" y="18131"/>
                    <a:pt x="1093" y="18297"/>
                  </a:cubicBezTo>
                  <a:cubicBezTo>
                    <a:pt x="1093" y="18485"/>
                    <a:pt x="1245" y="18637"/>
                    <a:pt x="1430" y="18637"/>
                  </a:cubicBezTo>
                  <a:cubicBezTo>
                    <a:pt x="1618" y="18637"/>
                    <a:pt x="1770" y="18485"/>
                    <a:pt x="1770" y="18297"/>
                  </a:cubicBezTo>
                  <a:cubicBezTo>
                    <a:pt x="1770" y="18131"/>
                    <a:pt x="1648" y="17993"/>
                    <a:pt x="1491" y="17966"/>
                  </a:cubicBezTo>
                  <a:lnTo>
                    <a:pt x="1491" y="10772"/>
                  </a:lnTo>
                  <a:lnTo>
                    <a:pt x="119" y="9411"/>
                  </a:lnTo>
                  <a:lnTo>
                    <a:pt x="119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17"/>
            <p:cNvSpPr/>
            <p:nvPr/>
          </p:nvSpPr>
          <p:spPr>
            <a:xfrm>
              <a:off x="2383650" y="1447800"/>
              <a:ext cx="355075" cy="632575"/>
            </a:xfrm>
            <a:custGeom>
              <a:avLst/>
              <a:gdLst/>
              <a:ahLst/>
              <a:cxnLst/>
              <a:rect l="l" t="t" r="r" b="b"/>
              <a:pathLst>
                <a:path w="14203" h="25303" extrusionOk="0">
                  <a:moveTo>
                    <a:pt x="340" y="24743"/>
                  </a:moveTo>
                  <a:cubicBezTo>
                    <a:pt x="461" y="24743"/>
                    <a:pt x="558" y="24842"/>
                    <a:pt x="558" y="24963"/>
                  </a:cubicBezTo>
                  <a:cubicBezTo>
                    <a:pt x="558" y="25085"/>
                    <a:pt x="461" y="25184"/>
                    <a:pt x="340" y="25184"/>
                  </a:cubicBezTo>
                  <a:cubicBezTo>
                    <a:pt x="218" y="25184"/>
                    <a:pt x="119" y="25085"/>
                    <a:pt x="119" y="24963"/>
                  </a:cubicBezTo>
                  <a:cubicBezTo>
                    <a:pt x="119" y="24842"/>
                    <a:pt x="218" y="24743"/>
                    <a:pt x="340" y="24743"/>
                  </a:cubicBezTo>
                  <a:close/>
                  <a:moveTo>
                    <a:pt x="14120" y="0"/>
                  </a:moveTo>
                  <a:lnTo>
                    <a:pt x="5115" y="9046"/>
                  </a:lnTo>
                  <a:lnTo>
                    <a:pt x="5099" y="9063"/>
                  </a:lnTo>
                  <a:lnTo>
                    <a:pt x="5099" y="16044"/>
                  </a:lnTo>
                  <a:lnTo>
                    <a:pt x="1234" y="19926"/>
                  </a:lnTo>
                  <a:lnTo>
                    <a:pt x="1234" y="21275"/>
                  </a:lnTo>
                  <a:lnTo>
                    <a:pt x="279" y="22236"/>
                  </a:lnTo>
                  <a:lnTo>
                    <a:pt x="279" y="24632"/>
                  </a:lnTo>
                  <a:cubicBezTo>
                    <a:pt x="122" y="24660"/>
                    <a:pt x="0" y="24798"/>
                    <a:pt x="0" y="24963"/>
                  </a:cubicBezTo>
                  <a:cubicBezTo>
                    <a:pt x="0" y="25151"/>
                    <a:pt x="152" y="25303"/>
                    <a:pt x="337" y="25303"/>
                  </a:cubicBezTo>
                  <a:cubicBezTo>
                    <a:pt x="525" y="25303"/>
                    <a:pt x="676" y="25151"/>
                    <a:pt x="676" y="24963"/>
                  </a:cubicBezTo>
                  <a:cubicBezTo>
                    <a:pt x="676" y="24798"/>
                    <a:pt x="555" y="24660"/>
                    <a:pt x="398" y="24632"/>
                  </a:cubicBezTo>
                  <a:lnTo>
                    <a:pt x="398" y="22286"/>
                  </a:lnTo>
                  <a:lnTo>
                    <a:pt x="1353" y="21325"/>
                  </a:lnTo>
                  <a:lnTo>
                    <a:pt x="1353" y="19975"/>
                  </a:lnTo>
                  <a:lnTo>
                    <a:pt x="5215" y="16094"/>
                  </a:lnTo>
                  <a:lnTo>
                    <a:pt x="5215" y="9110"/>
                  </a:lnTo>
                  <a:lnTo>
                    <a:pt x="14203" y="83"/>
                  </a:lnTo>
                  <a:lnTo>
                    <a:pt x="14120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17"/>
            <p:cNvSpPr/>
            <p:nvPr/>
          </p:nvSpPr>
          <p:spPr>
            <a:xfrm>
              <a:off x="2570600" y="2009975"/>
              <a:ext cx="134375" cy="180625"/>
            </a:xfrm>
            <a:custGeom>
              <a:avLst/>
              <a:gdLst/>
              <a:ahLst/>
              <a:cxnLst/>
              <a:rect l="l" t="t" r="r" b="b"/>
              <a:pathLst>
                <a:path w="5375" h="7225" extrusionOk="0">
                  <a:moveTo>
                    <a:pt x="340" y="6667"/>
                  </a:moveTo>
                  <a:cubicBezTo>
                    <a:pt x="461" y="6667"/>
                    <a:pt x="561" y="6766"/>
                    <a:pt x="561" y="6888"/>
                  </a:cubicBezTo>
                  <a:cubicBezTo>
                    <a:pt x="561" y="7009"/>
                    <a:pt x="461" y="7109"/>
                    <a:pt x="340" y="7109"/>
                  </a:cubicBezTo>
                  <a:cubicBezTo>
                    <a:pt x="218" y="7109"/>
                    <a:pt x="119" y="7009"/>
                    <a:pt x="119" y="6888"/>
                  </a:cubicBezTo>
                  <a:cubicBezTo>
                    <a:pt x="119" y="6766"/>
                    <a:pt x="218" y="6667"/>
                    <a:pt x="340" y="6667"/>
                  </a:cubicBezTo>
                  <a:close/>
                  <a:moveTo>
                    <a:pt x="5292" y="0"/>
                  </a:moveTo>
                  <a:lnTo>
                    <a:pt x="298" y="5033"/>
                  </a:lnTo>
                  <a:lnTo>
                    <a:pt x="282" y="5049"/>
                  </a:lnTo>
                  <a:lnTo>
                    <a:pt x="282" y="6554"/>
                  </a:lnTo>
                  <a:cubicBezTo>
                    <a:pt x="122" y="6581"/>
                    <a:pt x="0" y="6719"/>
                    <a:pt x="0" y="6888"/>
                  </a:cubicBezTo>
                  <a:cubicBezTo>
                    <a:pt x="0" y="7073"/>
                    <a:pt x="152" y="7224"/>
                    <a:pt x="340" y="7224"/>
                  </a:cubicBezTo>
                  <a:cubicBezTo>
                    <a:pt x="528" y="7224"/>
                    <a:pt x="679" y="7073"/>
                    <a:pt x="679" y="6888"/>
                  </a:cubicBezTo>
                  <a:cubicBezTo>
                    <a:pt x="679" y="6719"/>
                    <a:pt x="558" y="6581"/>
                    <a:pt x="398" y="6554"/>
                  </a:cubicBezTo>
                  <a:lnTo>
                    <a:pt x="398" y="5099"/>
                  </a:lnTo>
                  <a:lnTo>
                    <a:pt x="5375" y="83"/>
                  </a:lnTo>
                  <a:lnTo>
                    <a:pt x="5292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17"/>
            <p:cNvSpPr/>
            <p:nvPr/>
          </p:nvSpPr>
          <p:spPr>
            <a:xfrm>
              <a:off x="2598200" y="2046475"/>
              <a:ext cx="106775" cy="190075"/>
            </a:xfrm>
            <a:custGeom>
              <a:avLst/>
              <a:gdLst/>
              <a:ahLst/>
              <a:cxnLst/>
              <a:rect l="l" t="t" r="r" b="b"/>
              <a:pathLst>
                <a:path w="4271" h="7603" extrusionOk="0">
                  <a:moveTo>
                    <a:pt x="340" y="7045"/>
                  </a:moveTo>
                  <a:cubicBezTo>
                    <a:pt x="461" y="7045"/>
                    <a:pt x="561" y="7145"/>
                    <a:pt x="561" y="7266"/>
                  </a:cubicBezTo>
                  <a:cubicBezTo>
                    <a:pt x="561" y="7388"/>
                    <a:pt x="461" y="7487"/>
                    <a:pt x="340" y="7487"/>
                  </a:cubicBezTo>
                  <a:cubicBezTo>
                    <a:pt x="219" y="7487"/>
                    <a:pt x="119" y="7388"/>
                    <a:pt x="119" y="7266"/>
                  </a:cubicBezTo>
                  <a:cubicBezTo>
                    <a:pt x="119" y="7145"/>
                    <a:pt x="219" y="7045"/>
                    <a:pt x="340" y="7045"/>
                  </a:cubicBezTo>
                  <a:close/>
                  <a:moveTo>
                    <a:pt x="4188" y="1"/>
                  </a:moveTo>
                  <a:lnTo>
                    <a:pt x="299" y="3920"/>
                  </a:lnTo>
                  <a:lnTo>
                    <a:pt x="279" y="3937"/>
                  </a:lnTo>
                  <a:lnTo>
                    <a:pt x="279" y="6932"/>
                  </a:lnTo>
                  <a:cubicBezTo>
                    <a:pt x="122" y="6960"/>
                    <a:pt x="0" y="7098"/>
                    <a:pt x="0" y="7266"/>
                  </a:cubicBezTo>
                  <a:cubicBezTo>
                    <a:pt x="0" y="7451"/>
                    <a:pt x="152" y="7603"/>
                    <a:pt x="340" y="7603"/>
                  </a:cubicBezTo>
                  <a:cubicBezTo>
                    <a:pt x="525" y="7603"/>
                    <a:pt x="677" y="7451"/>
                    <a:pt x="677" y="7266"/>
                  </a:cubicBezTo>
                  <a:cubicBezTo>
                    <a:pt x="677" y="7101"/>
                    <a:pt x="558" y="6963"/>
                    <a:pt x="398" y="6935"/>
                  </a:cubicBezTo>
                  <a:lnTo>
                    <a:pt x="398" y="3987"/>
                  </a:lnTo>
                  <a:lnTo>
                    <a:pt x="4271" y="83"/>
                  </a:lnTo>
                  <a:lnTo>
                    <a:pt x="4188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17"/>
            <p:cNvSpPr/>
            <p:nvPr/>
          </p:nvSpPr>
          <p:spPr>
            <a:xfrm>
              <a:off x="2318275" y="2070425"/>
              <a:ext cx="36950" cy="307200"/>
            </a:xfrm>
            <a:custGeom>
              <a:avLst/>
              <a:gdLst/>
              <a:ahLst/>
              <a:cxnLst/>
              <a:rect l="l" t="t" r="r" b="b"/>
              <a:pathLst>
                <a:path w="1478" h="12288" extrusionOk="0">
                  <a:moveTo>
                    <a:pt x="1138" y="119"/>
                  </a:moveTo>
                  <a:cubicBezTo>
                    <a:pt x="1260" y="119"/>
                    <a:pt x="1359" y="219"/>
                    <a:pt x="1359" y="340"/>
                  </a:cubicBezTo>
                  <a:cubicBezTo>
                    <a:pt x="1359" y="461"/>
                    <a:pt x="1260" y="561"/>
                    <a:pt x="1138" y="561"/>
                  </a:cubicBezTo>
                  <a:cubicBezTo>
                    <a:pt x="1017" y="561"/>
                    <a:pt x="917" y="461"/>
                    <a:pt x="917" y="340"/>
                  </a:cubicBezTo>
                  <a:cubicBezTo>
                    <a:pt x="917" y="219"/>
                    <a:pt x="1017" y="119"/>
                    <a:pt x="1138" y="119"/>
                  </a:cubicBezTo>
                  <a:close/>
                  <a:moveTo>
                    <a:pt x="340" y="11727"/>
                  </a:moveTo>
                  <a:cubicBezTo>
                    <a:pt x="462" y="11727"/>
                    <a:pt x="561" y="11826"/>
                    <a:pt x="561" y="11948"/>
                  </a:cubicBezTo>
                  <a:cubicBezTo>
                    <a:pt x="561" y="12069"/>
                    <a:pt x="462" y="12169"/>
                    <a:pt x="340" y="12169"/>
                  </a:cubicBezTo>
                  <a:cubicBezTo>
                    <a:pt x="219" y="12169"/>
                    <a:pt x="120" y="12069"/>
                    <a:pt x="120" y="11948"/>
                  </a:cubicBezTo>
                  <a:cubicBezTo>
                    <a:pt x="120" y="11826"/>
                    <a:pt x="219" y="11727"/>
                    <a:pt x="340" y="11727"/>
                  </a:cubicBezTo>
                  <a:close/>
                  <a:moveTo>
                    <a:pt x="1138" y="0"/>
                  </a:moveTo>
                  <a:cubicBezTo>
                    <a:pt x="953" y="0"/>
                    <a:pt x="801" y="152"/>
                    <a:pt x="801" y="340"/>
                  </a:cubicBezTo>
                  <a:cubicBezTo>
                    <a:pt x="801" y="506"/>
                    <a:pt x="920" y="644"/>
                    <a:pt x="1080" y="671"/>
                  </a:cubicBezTo>
                  <a:lnTo>
                    <a:pt x="1080" y="2824"/>
                  </a:lnTo>
                  <a:lnTo>
                    <a:pt x="282" y="3628"/>
                  </a:lnTo>
                  <a:lnTo>
                    <a:pt x="282" y="11617"/>
                  </a:lnTo>
                  <a:cubicBezTo>
                    <a:pt x="122" y="11644"/>
                    <a:pt x="1" y="11782"/>
                    <a:pt x="1" y="11948"/>
                  </a:cubicBezTo>
                  <a:cubicBezTo>
                    <a:pt x="1" y="12136"/>
                    <a:pt x="153" y="12287"/>
                    <a:pt x="340" y="12287"/>
                  </a:cubicBezTo>
                  <a:cubicBezTo>
                    <a:pt x="528" y="12287"/>
                    <a:pt x="680" y="12136"/>
                    <a:pt x="680" y="11948"/>
                  </a:cubicBezTo>
                  <a:cubicBezTo>
                    <a:pt x="680" y="11782"/>
                    <a:pt x="558" y="11644"/>
                    <a:pt x="398" y="11617"/>
                  </a:cubicBezTo>
                  <a:lnTo>
                    <a:pt x="398" y="3675"/>
                  </a:lnTo>
                  <a:lnTo>
                    <a:pt x="1199" y="2874"/>
                  </a:lnTo>
                  <a:lnTo>
                    <a:pt x="1199" y="671"/>
                  </a:lnTo>
                  <a:cubicBezTo>
                    <a:pt x="1356" y="644"/>
                    <a:pt x="1478" y="506"/>
                    <a:pt x="1478" y="340"/>
                  </a:cubicBezTo>
                  <a:cubicBezTo>
                    <a:pt x="1478" y="152"/>
                    <a:pt x="1326" y="0"/>
                    <a:pt x="1138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17"/>
            <p:cNvSpPr/>
            <p:nvPr/>
          </p:nvSpPr>
          <p:spPr>
            <a:xfrm>
              <a:off x="2056800" y="1031225"/>
              <a:ext cx="185725" cy="1020175"/>
            </a:xfrm>
            <a:custGeom>
              <a:avLst/>
              <a:gdLst/>
              <a:ahLst/>
              <a:cxnLst/>
              <a:rect l="l" t="t" r="r" b="b"/>
              <a:pathLst>
                <a:path w="7429" h="40807" extrusionOk="0">
                  <a:moveTo>
                    <a:pt x="3641" y="120"/>
                  </a:moveTo>
                  <a:cubicBezTo>
                    <a:pt x="3763" y="120"/>
                    <a:pt x="3862" y="219"/>
                    <a:pt x="3862" y="340"/>
                  </a:cubicBezTo>
                  <a:cubicBezTo>
                    <a:pt x="3862" y="459"/>
                    <a:pt x="3763" y="559"/>
                    <a:pt x="3641" y="559"/>
                  </a:cubicBezTo>
                  <a:cubicBezTo>
                    <a:pt x="3520" y="559"/>
                    <a:pt x="3421" y="459"/>
                    <a:pt x="3421" y="340"/>
                  </a:cubicBezTo>
                  <a:cubicBezTo>
                    <a:pt x="3421" y="219"/>
                    <a:pt x="3520" y="120"/>
                    <a:pt x="3641" y="120"/>
                  </a:cubicBezTo>
                  <a:close/>
                  <a:moveTo>
                    <a:pt x="3641" y="1"/>
                  </a:moveTo>
                  <a:cubicBezTo>
                    <a:pt x="3457" y="1"/>
                    <a:pt x="3305" y="153"/>
                    <a:pt x="3305" y="340"/>
                  </a:cubicBezTo>
                  <a:cubicBezTo>
                    <a:pt x="3305" y="412"/>
                    <a:pt x="3327" y="478"/>
                    <a:pt x="3365" y="534"/>
                  </a:cubicBezTo>
                  <a:lnTo>
                    <a:pt x="0" y="3904"/>
                  </a:lnTo>
                  <a:lnTo>
                    <a:pt x="0" y="22284"/>
                  </a:lnTo>
                  <a:lnTo>
                    <a:pt x="1372" y="23645"/>
                  </a:lnTo>
                  <a:lnTo>
                    <a:pt x="1372" y="25930"/>
                  </a:lnTo>
                  <a:lnTo>
                    <a:pt x="7310" y="31860"/>
                  </a:lnTo>
                  <a:lnTo>
                    <a:pt x="7310" y="40807"/>
                  </a:lnTo>
                  <a:lnTo>
                    <a:pt x="7429" y="40807"/>
                  </a:lnTo>
                  <a:lnTo>
                    <a:pt x="7429" y="31810"/>
                  </a:lnTo>
                  <a:lnTo>
                    <a:pt x="1491" y="25883"/>
                  </a:lnTo>
                  <a:lnTo>
                    <a:pt x="1491" y="23595"/>
                  </a:lnTo>
                  <a:lnTo>
                    <a:pt x="119" y="22234"/>
                  </a:lnTo>
                  <a:lnTo>
                    <a:pt x="119" y="3954"/>
                  </a:lnTo>
                  <a:lnTo>
                    <a:pt x="3448" y="616"/>
                  </a:lnTo>
                  <a:cubicBezTo>
                    <a:pt x="3503" y="655"/>
                    <a:pt x="3570" y="677"/>
                    <a:pt x="3641" y="677"/>
                  </a:cubicBezTo>
                  <a:cubicBezTo>
                    <a:pt x="3829" y="677"/>
                    <a:pt x="3981" y="525"/>
                    <a:pt x="3981" y="340"/>
                  </a:cubicBezTo>
                  <a:cubicBezTo>
                    <a:pt x="3981" y="153"/>
                    <a:pt x="3829" y="1"/>
                    <a:pt x="3641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17"/>
            <p:cNvSpPr/>
            <p:nvPr/>
          </p:nvSpPr>
          <p:spPr>
            <a:xfrm>
              <a:off x="2103525" y="1076775"/>
              <a:ext cx="86150" cy="631775"/>
            </a:xfrm>
            <a:custGeom>
              <a:avLst/>
              <a:gdLst/>
              <a:ahLst/>
              <a:cxnLst/>
              <a:rect l="l" t="t" r="r" b="b"/>
              <a:pathLst>
                <a:path w="3446" h="25271" extrusionOk="0">
                  <a:moveTo>
                    <a:pt x="3106" y="24713"/>
                  </a:moveTo>
                  <a:cubicBezTo>
                    <a:pt x="3230" y="24713"/>
                    <a:pt x="3327" y="24809"/>
                    <a:pt x="3327" y="24934"/>
                  </a:cubicBezTo>
                  <a:cubicBezTo>
                    <a:pt x="3327" y="25055"/>
                    <a:pt x="3227" y="25154"/>
                    <a:pt x="3106" y="25154"/>
                  </a:cubicBezTo>
                  <a:cubicBezTo>
                    <a:pt x="2984" y="25154"/>
                    <a:pt x="2888" y="25055"/>
                    <a:pt x="2888" y="24934"/>
                  </a:cubicBezTo>
                  <a:cubicBezTo>
                    <a:pt x="2888" y="24812"/>
                    <a:pt x="2984" y="24713"/>
                    <a:pt x="3106" y="24713"/>
                  </a:cubicBezTo>
                  <a:close/>
                  <a:moveTo>
                    <a:pt x="2667" y="1"/>
                  </a:moveTo>
                  <a:lnTo>
                    <a:pt x="0" y="2673"/>
                  </a:lnTo>
                  <a:lnTo>
                    <a:pt x="0" y="19871"/>
                  </a:lnTo>
                  <a:lnTo>
                    <a:pt x="1408" y="21268"/>
                  </a:lnTo>
                  <a:lnTo>
                    <a:pt x="2289" y="21268"/>
                  </a:lnTo>
                  <a:lnTo>
                    <a:pt x="3048" y="22021"/>
                  </a:lnTo>
                  <a:lnTo>
                    <a:pt x="3048" y="24600"/>
                  </a:lnTo>
                  <a:cubicBezTo>
                    <a:pt x="2890" y="24627"/>
                    <a:pt x="2769" y="24765"/>
                    <a:pt x="2769" y="24934"/>
                  </a:cubicBezTo>
                  <a:cubicBezTo>
                    <a:pt x="2769" y="25119"/>
                    <a:pt x="2921" y="25270"/>
                    <a:pt x="3106" y="25270"/>
                  </a:cubicBezTo>
                  <a:cubicBezTo>
                    <a:pt x="3293" y="25270"/>
                    <a:pt x="3445" y="25119"/>
                    <a:pt x="3445" y="24934"/>
                  </a:cubicBezTo>
                  <a:cubicBezTo>
                    <a:pt x="3445" y="24765"/>
                    <a:pt x="3324" y="24627"/>
                    <a:pt x="3167" y="24600"/>
                  </a:cubicBezTo>
                  <a:lnTo>
                    <a:pt x="3167" y="21972"/>
                  </a:lnTo>
                  <a:lnTo>
                    <a:pt x="2338" y="21149"/>
                  </a:lnTo>
                  <a:lnTo>
                    <a:pt x="1455" y="21149"/>
                  </a:lnTo>
                  <a:lnTo>
                    <a:pt x="119" y="19821"/>
                  </a:lnTo>
                  <a:lnTo>
                    <a:pt x="119" y="2720"/>
                  </a:lnTo>
                  <a:lnTo>
                    <a:pt x="2750" y="84"/>
                  </a:lnTo>
                  <a:lnTo>
                    <a:pt x="2667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17"/>
            <p:cNvSpPr/>
            <p:nvPr/>
          </p:nvSpPr>
          <p:spPr>
            <a:xfrm>
              <a:off x="2292900" y="1580575"/>
              <a:ext cx="17000" cy="16925"/>
            </a:xfrm>
            <a:custGeom>
              <a:avLst/>
              <a:gdLst/>
              <a:ahLst/>
              <a:cxnLst/>
              <a:rect l="l" t="t" r="r" b="b"/>
              <a:pathLst>
                <a:path w="680" h="677" extrusionOk="0">
                  <a:moveTo>
                    <a:pt x="340" y="119"/>
                  </a:moveTo>
                  <a:cubicBezTo>
                    <a:pt x="461" y="119"/>
                    <a:pt x="560" y="219"/>
                    <a:pt x="560" y="340"/>
                  </a:cubicBezTo>
                  <a:cubicBezTo>
                    <a:pt x="560" y="461"/>
                    <a:pt x="461" y="561"/>
                    <a:pt x="340" y="561"/>
                  </a:cubicBezTo>
                  <a:cubicBezTo>
                    <a:pt x="218" y="561"/>
                    <a:pt x="119" y="461"/>
                    <a:pt x="119" y="340"/>
                  </a:cubicBezTo>
                  <a:cubicBezTo>
                    <a:pt x="119" y="219"/>
                    <a:pt x="218" y="119"/>
                    <a:pt x="340" y="119"/>
                  </a:cubicBezTo>
                  <a:close/>
                  <a:moveTo>
                    <a:pt x="340" y="0"/>
                  </a:moveTo>
                  <a:cubicBezTo>
                    <a:pt x="152" y="0"/>
                    <a:pt x="0" y="152"/>
                    <a:pt x="0" y="340"/>
                  </a:cubicBezTo>
                  <a:cubicBezTo>
                    <a:pt x="0" y="525"/>
                    <a:pt x="152" y="677"/>
                    <a:pt x="340" y="677"/>
                  </a:cubicBezTo>
                  <a:cubicBezTo>
                    <a:pt x="527" y="677"/>
                    <a:pt x="679" y="525"/>
                    <a:pt x="679" y="340"/>
                  </a:cubicBezTo>
                  <a:cubicBezTo>
                    <a:pt x="679" y="152"/>
                    <a:pt x="527" y="0"/>
                    <a:pt x="340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17"/>
            <p:cNvSpPr/>
            <p:nvPr/>
          </p:nvSpPr>
          <p:spPr>
            <a:xfrm>
              <a:off x="2080200" y="971125"/>
              <a:ext cx="169300" cy="833775"/>
            </a:xfrm>
            <a:custGeom>
              <a:avLst/>
              <a:gdLst/>
              <a:ahLst/>
              <a:cxnLst/>
              <a:rect l="l" t="t" r="r" b="b"/>
              <a:pathLst>
                <a:path w="6772" h="33351" extrusionOk="0">
                  <a:moveTo>
                    <a:pt x="6435" y="32792"/>
                  </a:moveTo>
                  <a:cubicBezTo>
                    <a:pt x="6556" y="32792"/>
                    <a:pt x="6656" y="32889"/>
                    <a:pt x="6656" y="33013"/>
                  </a:cubicBezTo>
                  <a:cubicBezTo>
                    <a:pt x="6656" y="33135"/>
                    <a:pt x="6556" y="33231"/>
                    <a:pt x="6435" y="33231"/>
                  </a:cubicBezTo>
                  <a:cubicBezTo>
                    <a:pt x="6313" y="33231"/>
                    <a:pt x="6214" y="33135"/>
                    <a:pt x="6214" y="33013"/>
                  </a:cubicBezTo>
                  <a:cubicBezTo>
                    <a:pt x="6214" y="32889"/>
                    <a:pt x="6313" y="32792"/>
                    <a:pt x="6435" y="32792"/>
                  </a:cubicBezTo>
                  <a:close/>
                  <a:moveTo>
                    <a:pt x="3583" y="1"/>
                  </a:moveTo>
                  <a:lnTo>
                    <a:pt x="3583" y="3012"/>
                  </a:lnTo>
                  <a:lnTo>
                    <a:pt x="0" y="6604"/>
                  </a:lnTo>
                  <a:lnTo>
                    <a:pt x="0" y="24392"/>
                  </a:lnTo>
                  <a:lnTo>
                    <a:pt x="1372" y="25753"/>
                  </a:lnTo>
                  <a:lnTo>
                    <a:pt x="1372" y="28042"/>
                  </a:lnTo>
                  <a:lnTo>
                    <a:pt x="6156" y="32817"/>
                  </a:lnTo>
                  <a:cubicBezTo>
                    <a:pt x="6117" y="32872"/>
                    <a:pt x="6095" y="32939"/>
                    <a:pt x="6095" y="33011"/>
                  </a:cubicBezTo>
                  <a:cubicBezTo>
                    <a:pt x="6095" y="33198"/>
                    <a:pt x="6247" y="33350"/>
                    <a:pt x="6435" y="33350"/>
                  </a:cubicBezTo>
                  <a:cubicBezTo>
                    <a:pt x="6620" y="33350"/>
                    <a:pt x="6772" y="33198"/>
                    <a:pt x="6772" y="33011"/>
                  </a:cubicBezTo>
                  <a:cubicBezTo>
                    <a:pt x="6772" y="32826"/>
                    <a:pt x="6620" y="32674"/>
                    <a:pt x="6435" y="32674"/>
                  </a:cubicBezTo>
                  <a:cubicBezTo>
                    <a:pt x="6363" y="32674"/>
                    <a:pt x="6294" y="32696"/>
                    <a:pt x="6239" y="32734"/>
                  </a:cubicBezTo>
                  <a:lnTo>
                    <a:pt x="1488" y="27992"/>
                  </a:lnTo>
                  <a:lnTo>
                    <a:pt x="1488" y="25703"/>
                  </a:lnTo>
                  <a:lnTo>
                    <a:pt x="116" y="24343"/>
                  </a:lnTo>
                  <a:lnTo>
                    <a:pt x="116" y="6653"/>
                  </a:lnTo>
                  <a:lnTo>
                    <a:pt x="3699" y="3062"/>
                  </a:lnTo>
                  <a:lnTo>
                    <a:pt x="3699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17"/>
            <p:cNvSpPr/>
            <p:nvPr/>
          </p:nvSpPr>
          <p:spPr>
            <a:xfrm>
              <a:off x="1955975" y="993200"/>
              <a:ext cx="192700" cy="1086025"/>
            </a:xfrm>
            <a:custGeom>
              <a:avLst/>
              <a:gdLst/>
              <a:ahLst/>
              <a:cxnLst/>
              <a:rect l="l" t="t" r="r" b="b"/>
              <a:pathLst>
                <a:path w="7708" h="43441" extrusionOk="0">
                  <a:moveTo>
                    <a:pt x="7368" y="42880"/>
                  </a:moveTo>
                  <a:cubicBezTo>
                    <a:pt x="7490" y="42880"/>
                    <a:pt x="7589" y="42979"/>
                    <a:pt x="7589" y="43100"/>
                  </a:cubicBezTo>
                  <a:cubicBezTo>
                    <a:pt x="7589" y="43222"/>
                    <a:pt x="7490" y="43321"/>
                    <a:pt x="7368" y="43321"/>
                  </a:cubicBezTo>
                  <a:cubicBezTo>
                    <a:pt x="7247" y="43321"/>
                    <a:pt x="7147" y="43222"/>
                    <a:pt x="7147" y="43100"/>
                  </a:cubicBezTo>
                  <a:cubicBezTo>
                    <a:pt x="7147" y="42979"/>
                    <a:pt x="7247" y="42880"/>
                    <a:pt x="7368" y="42880"/>
                  </a:cubicBezTo>
                  <a:close/>
                  <a:moveTo>
                    <a:pt x="1149" y="1"/>
                  </a:moveTo>
                  <a:lnTo>
                    <a:pt x="1149" y="4365"/>
                  </a:lnTo>
                  <a:lnTo>
                    <a:pt x="0" y="5519"/>
                  </a:lnTo>
                  <a:lnTo>
                    <a:pt x="0" y="25074"/>
                  </a:lnTo>
                  <a:lnTo>
                    <a:pt x="1372" y="26438"/>
                  </a:lnTo>
                  <a:lnTo>
                    <a:pt x="1372" y="28724"/>
                  </a:lnTo>
                  <a:lnTo>
                    <a:pt x="7310" y="34653"/>
                  </a:lnTo>
                  <a:lnTo>
                    <a:pt x="7310" y="42769"/>
                  </a:lnTo>
                  <a:cubicBezTo>
                    <a:pt x="7150" y="42797"/>
                    <a:pt x="7031" y="42935"/>
                    <a:pt x="7031" y="43100"/>
                  </a:cubicBezTo>
                  <a:cubicBezTo>
                    <a:pt x="7031" y="43288"/>
                    <a:pt x="7183" y="43440"/>
                    <a:pt x="7368" y="43440"/>
                  </a:cubicBezTo>
                  <a:cubicBezTo>
                    <a:pt x="7556" y="43440"/>
                    <a:pt x="7708" y="43288"/>
                    <a:pt x="7708" y="43100"/>
                  </a:cubicBezTo>
                  <a:cubicBezTo>
                    <a:pt x="7708" y="42935"/>
                    <a:pt x="7586" y="42797"/>
                    <a:pt x="7429" y="42769"/>
                  </a:cubicBezTo>
                  <a:lnTo>
                    <a:pt x="7429" y="34604"/>
                  </a:lnTo>
                  <a:lnTo>
                    <a:pt x="1488" y="28674"/>
                  </a:lnTo>
                  <a:lnTo>
                    <a:pt x="1488" y="26388"/>
                  </a:lnTo>
                  <a:lnTo>
                    <a:pt x="116" y="25025"/>
                  </a:lnTo>
                  <a:lnTo>
                    <a:pt x="116" y="5569"/>
                  </a:lnTo>
                  <a:lnTo>
                    <a:pt x="1265" y="4412"/>
                  </a:lnTo>
                  <a:lnTo>
                    <a:pt x="1265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17"/>
            <p:cNvSpPr/>
            <p:nvPr/>
          </p:nvSpPr>
          <p:spPr>
            <a:xfrm>
              <a:off x="1979300" y="985825"/>
              <a:ext cx="192700" cy="1116500"/>
            </a:xfrm>
            <a:custGeom>
              <a:avLst/>
              <a:gdLst/>
              <a:ahLst/>
              <a:cxnLst/>
              <a:rect l="l" t="t" r="r" b="b"/>
              <a:pathLst>
                <a:path w="7708" h="44660" extrusionOk="0">
                  <a:moveTo>
                    <a:pt x="7371" y="44102"/>
                  </a:moveTo>
                  <a:cubicBezTo>
                    <a:pt x="7492" y="44102"/>
                    <a:pt x="7592" y="44202"/>
                    <a:pt x="7592" y="44323"/>
                  </a:cubicBezTo>
                  <a:cubicBezTo>
                    <a:pt x="7592" y="44444"/>
                    <a:pt x="7492" y="44544"/>
                    <a:pt x="7371" y="44544"/>
                  </a:cubicBezTo>
                  <a:cubicBezTo>
                    <a:pt x="7249" y="44544"/>
                    <a:pt x="7150" y="44444"/>
                    <a:pt x="7150" y="44323"/>
                  </a:cubicBezTo>
                  <a:cubicBezTo>
                    <a:pt x="7150" y="44202"/>
                    <a:pt x="7249" y="44102"/>
                    <a:pt x="7371" y="44102"/>
                  </a:cubicBezTo>
                  <a:close/>
                  <a:moveTo>
                    <a:pt x="1149" y="0"/>
                  </a:moveTo>
                  <a:lnTo>
                    <a:pt x="1149" y="4953"/>
                  </a:lnTo>
                  <a:lnTo>
                    <a:pt x="0" y="6109"/>
                  </a:lnTo>
                  <a:lnTo>
                    <a:pt x="0" y="25077"/>
                  </a:lnTo>
                  <a:lnTo>
                    <a:pt x="1372" y="26438"/>
                  </a:lnTo>
                  <a:lnTo>
                    <a:pt x="1372" y="28723"/>
                  </a:lnTo>
                  <a:lnTo>
                    <a:pt x="7310" y="34653"/>
                  </a:lnTo>
                  <a:lnTo>
                    <a:pt x="7310" y="43989"/>
                  </a:lnTo>
                  <a:cubicBezTo>
                    <a:pt x="7153" y="44019"/>
                    <a:pt x="7031" y="44157"/>
                    <a:pt x="7031" y="44323"/>
                  </a:cubicBezTo>
                  <a:cubicBezTo>
                    <a:pt x="7031" y="44511"/>
                    <a:pt x="7183" y="44660"/>
                    <a:pt x="7371" y="44660"/>
                  </a:cubicBezTo>
                  <a:cubicBezTo>
                    <a:pt x="7556" y="44660"/>
                    <a:pt x="7708" y="44508"/>
                    <a:pt x="7708" y="44323"/>
                  </a:cubicBezTo>
                  <a:cubicBezTo>
                    <a:pt x="7708" y="44157"/>
                    <a:pt x="7586" y="44019"/>
                    <a:pt x="7429" y="43989"/>
                  </a:cubicBezTo>
                  <a:lnTo>
                    <a:pt x="7429" y="34603"/>
                  </a:lnTo>
                  <a:lnTo>
                    <a:pt x="1491" y="28677"/>
                  </a:lnTo>
                  <a:lnTo>
                    <a:pt x="1491" y="26388"/>
                  </a:lnTo>
                  <a:lnTo>
                    <a:pt x="119" y="25027"/>
                  </a:lnTo>
                  <a:lnTo>
                    <a:pt x="119" y="6159"/>
                  </a:lnTo>
                  <a:lnTo>
                    <a:pt x="1267" y="5003"/>
                  </a:lnTo>
                  <a:lnTo>
                    <a:pt x="1267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17"/>
            <p:cNvSpPr/>
            <p:nvPr/>
          </p:nvSpPr>
          <p:spPr>
            <a:xfrm>
              <a:off x="2002700" y="978500"/>
              <a:ext cx="185725" cy="1052000"/>
            </a:xfrm>
            <a:custGeom>
              <a:avLst/>
              <a:gdLst/>
              <a:ahLst/>
              <a:cxnLst/>
              <a:rect l="l" t="t" r="r" b="b"/>
              <a:pathLst>
                <a:path w="7429" h="42080" extrusionOk="0">
                  <a:moveTo>
                    <a:pt x="1146" y="1"/>
                  </a:moveTo>
                  <a:lnTo>
                    <a:pt x="1146" y="5541"/>
                  </a:lnTo>
                  <a:lnTo>
                    <a:pt x="0" y="6698"/>
                  </a:lnTo>
                  <a:lnTo>
                    <a:pt x="0" y="25074"/>
                  </a:lnTo>
                  <a:lnTo>
                    <a:pt x="1372" y="26435"/>
                  </a:lnTo>
                  <a:lnTo>
                    <a:pt x="1372" y="28724"/>
                  </a:lnTo>
                  <a:lnTo>
                    <a:pt x="7310" y="34651"/>
                  </a:lnTo>
                  <a:lnTo>
                    <a:pt x="7310" y="42079"/>
                  </a:lnTo>
                  <a:lnTo>
                    <a:pt x="7429" y="42079"/>
                  </a:lnTo>
                  <a:lnTo>
                    <a:pt x="7429" y="34604"/>
                  </a:lnTo>
                  <a:lnTo>
                    <a:pt x="1488" y="28674"/>
                  </a:lnTo>
                  <a:lnTo>
                    <a:pt x="1488" y="26386"/>
                  </a:lnTo>
                  <a:lnTo>
                    <a:pt x="116" y="25025"/>
                  </a:lnTo>
                  <a:lnTo>
                    <a:pt x="116" y="6745"/>
                  </a:lnTo>
                  <a:lnTo>
                    <a:pt x="1264" y="5591"/>
                  </a:lnTo>
                  <a:lnTo>
                    <a:pt x="1264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17"/>
            <p:cNvSpPr/>
            <p:nvPr/>
          </p:nvSpPr>
          <p:spPr>
            <a:xfrm>
              <a:off x="2314900" y="1643925"/>
              <a:ext cx="69600" cy="213900"/>
            </a:xfrm>
            <a:custGeom>
              <a:avLst/>
              <a:gdLst/>
              <a:ahLst/>
              <a:cxnLst/>
              <a:rect l="l" t="t" r="r" b="b"/>
              <a:pathLst>
                <a:path w="2784" h="8556" extrusionOk="0">
                  <a:moveTo>
                    <a:pt x="340" y="7998"/>
                  </a:moveTo>
                  <a:cubicBezTo>
                    <a:pt x="462" y="7998"/>
                    <a:pt x="561" y="8097"/>
                    <a:pt x="561" y="8219"/>
                  </a:cubicBezTo>
                  <a:cubicBezTo>
                    <a:pt x="561" y="8340"/>
                    <a:pt x="462" y="8439"/>
                    <a:pt x="340" y="8439"/>
                  </a:cubicBezTo>
                  <a:cubicBezTo>
                    <a:pt x="219" y="8439"/>
                    <a:pt x="119" y="8340"/>
                    <a:pt x="119" y="8219"/>
                  </a:cubicBezTo>
                  <a:cubicBezTo>
                    <a:pt x="119" y="8097"/>
                    <a:pt x="219" y="7998"/>
                    <a:pt x="340" y="7998"/>
                  </a:cubicBezTo>
                  <a:close/>
                  <a:moveTo>
                    <a:pt x="2667" y="1"/>
                  </a:moveTo>
                  <a:lnTo>
                    <a:pt x="2667" y="5798"/>
                  </a:lnTo>
                  <a:lnTo>
                    <a:pt x="533" y="7940"/>
                  </a:lnTo>
                  <a:cubicBezTo>
                    <a:pt x="478" y="7901"/>
                    <a:pt x="412" y="7879"/>
                    <a:pt x="340" y="7879"/>
                  </a:cubicBezTo>
                  <a:cubicBezTo>
                    <a:pt x="152" y="7879"/>
                    <a:pt x="1" y="8031"/>
                    <a:pt x="1" y="8219"/>
                  </a:cubicBezTo>
                  <a:cubicBezTo>
                    <a:pt x="1" y="8404"/>
                    <a:pt x="152" y="8555"/>
                    <a:pt x="340" y="8555"/>
                  </a:cubicBezTo>
                  <a:cubicBezTo>
                    <a:pt x="525" y="8555"/>
                    <a:pt x="677" y="8404"/>
                    <a:pt x="677" y="8219"/>
                  </a:cubicBezTo>
                  <a:cubicBezTo>
                    <a:pt x="677" y="8147"/>
                    <a:pt x="655" y="8078"/>
                    <a:pt x="616" y="8023"/>
                  </a:cubicBezTo>
                  <a:lnTo>
                    <a:pt x="2783" y="5847"/>
                  </a:lnTo>
                  <a:lnTo>
                    <a:pt x="2783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17"/>
            <p:cNvSpPr/>
            <p:nvPr/>
          </p:nvSpPr>
          <p:spPr>
            <a:xfrm>
              <a:off x="2219175" y="942900"/>
              <a:ext cx="620600" cy="657500"/>
            </a:xfrm>
            <a:custGeom>
              <a:avLst/>
              <a:gdLst/>
              <a:ahLst/>
              <a:cxnLst/>
              <a:rect l="l" t="t" r="r" b="b"/>
              <a:pathLst>
                <a:path w="24824" h="26300" extrusionOk="0">
                  <a:moveTo>
                    <a:pt x="20017" y="0"/>
                  </a:moveTo>
                  <a:lnTo>
                    <a:pt x="19686" y="337"/>
                  </a:lnTo>
                  <a:lnTo>
                    <a:pt x="24354" y="4969"/>
                  </a:lnTo>
                  <a:lnTo>
                    <a:pt x="24354" y="13033"/>
                  </a:lnTo>
                  <a:lnTo>
                    <a:pt x="19965" y="17452"/>
                  </a:lnTo>
                  <a:lnTo>
                    <a:pt x="18068" y="17452"/>
                  </a:lnTo>
                  <a:lnTo>
                    <a:pt x="9756" y="25828"/>
                  </a:lnTo>
                  <a:lnTo>
                    <a:pt x="7976" y="25828"/>
                  </a:lnTo>
                  <a:lnTo>
                    <a:pt x="6910" y="24770"/>
                  </a:lnTo>
                  <a:lnTo>
                    <a:pt x="6910" y="24053"/>
                  </a:lnTo>
                  <a:lnTo>
                    <a:pt x="785" y="17974"/>
                  </a:lnTo>
                  <a:cubicBezTo>
                    <a:pt x="788" y="17955"/>
                    <a:pt x="790" y="17938"/>
                    <a:pt x="790" y="17919"/>
                  </a:cubicBezTo>
                  <a:cubicBezTo>
                    <a:pt x="790" y="17701"/>
                    <a:pt x="614" y="17521"/>
                    <a:pt x="396" y="17521"/>
                  </a:cubicBezTo>
                  <a:cubicBezTo>
                    <a:pt x="177" y="17521"/>
                    <a:pt x="1" y="17701"/>
                    <a:pt x="1" y="17919"/>
                  </a:cubicBezTo>
                  <a:cubicBezTo>
                    <a:pt x="1" y="18137"/>
                    <a:pt x="177" y="18314"/>
                    <a:pt x="396" y="18314"/>
                  </a:cubicBezTo>
                  <a:cubicBezTo>
                    <a:pt x="415" y="18314"/>
                    <a:pt x="434" y="18311"/>
                    <a:pt x="454" y="18308"/>
                  </a:cubicBezTo>
                  <a:lnTo>
                    <a:pt x="6438" y="24249"/>
                  </a:lnTo>
                  <a:lnTo>
                    <a:pt x="6438" y="24966"/>
                  </a:lnTo>
                  <a:lnTo>
                    <a:pt x="7780" y="26300"/>
                  </a:lnTo>
                  <a:lnTo>
                    <a:pt x="9952" y="26300"/>
                  </a:lnTo>
                  <a:lnTo>
                    <a:pt x="18264" y="17924"/>
                  </a:lnTo>
                  <a:lnTo>
                    <a:pt x="20161" y="17924"/>
                  </a:lnTo>
                  <a:lnTo>
                    <a:pt x="24823" y="13226"/>
                  </a:lnTo>
                  <a:lnTo>
                    <a:pt x="24823" y="4773"/>
                  </a:lnTo>
                  <a:lnTo>
                    <a:pt x="20017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17"/>
            <p:cNvSpPr/>
            <p:nvPr/>
          </p:nvSpPr>
          <p:spPr>
            <a:xfrm>
              <a:off x="2314900" y="1643925"/>
              <a:ext cx="46275" cy="185800"/>
            </a:xfrm>
            <a:custGeom>
              <a:avLst/>
              <a:gdLst/>
              <a:ahLst/>
              <a:cxnLst/>
              <a:rect l="l" t="t" r="r" b="b"/>
              <a:pathLst>
                <a:path w="1851" h="7432" extrusionOk="0">
                  <a:moveTo>
                    <a:pt x="340" y="6874"/>
                  </a:moveTo>
                  <a:cubicBezTo>
                    <a:pt x="462" y="6874"/>
                    <a:pt x="561" y="6974"/>
                    <a:pt x="561" y="7095"/>
                  </a:cubicBezTo>
                  <a:cubicBezTo>
                    <a:pt x="561" y="7217"/>
                    <a:pt x="462" y="7316"/>
                    <a:pt x="340" y="7316"/>
                  </a:cubicBezTo>
                  <a:cubicBezTo>
                    <a:pt x="219" y="7316"/>
                    <a:pt x="119" y="7217"/>
                    <a:pt x="119" y="7095"/>
                  </a:cubicBezTo>
                  <a:cubicBezTo>
                    <a:pt x="119" y="6974"/>
                    <a:pt x="219" y="6874"/>
                    <a:pt x="340" y="6874"/>
                  </a:cubicBezTo>
                  <a:close/>
                  <a:moveTo>
                    <a:pt x="1731" y="1"/>
                  </a:moveTo>
                  <a:lnTo>
                    <a:pt x="1731" y="5505"/>
                  </a:lnTo>
                  <a:lnTo>
                    <a:pt x="522" y="6811"/>
                  </a:lnTo>
                  <a:cubicBezTo>
                    <a:pt x="470" y="6775"/>
                    <a:pt x="406" y="6756"/>
                    <a:pt x="340" y="6756"/>
                  </a:cubicBezTo>
                  <a:cubicBezTo>
                    <a:pt x="152" y="6756"/>
                    <a:pt x="1" y="6907"/>
                    <a:pt x="1" y="7095"/>
                  </a:cubicBezTo>
                  <a:cubicBezTo>
                    <a:pt x="1" y="7280"/>
                    <a:pt x="152" y="7432"/>
                    <a:pt x="340" y="7432"/>
                  </a:cubicBezTo>
                  <a:cubicBezTo>
                    <a:pt x="525" y="7432"/>
                    <a:pt x="677" y="7280"/>
                    <a:pt x="677" y="7095"/>
                  </a:cubicBezTo>
                  <a:cubicBezTo>
                    <a:pt x="677" y="7018"/>
                    <a:pt x="652" y="6949"/>
                    <a:pt x="608" y="6891"/>
                  </a:cubicBezTo>
                  <a:lnTo>
                    <a:pt x="1850" y="5552"/>
                  </a:lnTo>
                  <a:lnTo>
                    <a:pt x="1850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17"/>
            <p:cNvSpPr/>
            <p:nvPr/>
          </p:nvSpPr>
          <p:spPr>
            <a:xfrm>
              <a:off x="1462050" y="1917500"/>
              <a:ext cx="120650" cy="192425"/>
            </a:xfrm>
            <a:custGeom>
              <a:avLst/>
              <a:gdLst/>
              <a:ahLst/>
              <a:cxnLst/>
              <a:rect l="l" t="t" r="r" b="b"/>
              <a:pathLst>
                <a:path w="4826" h="7697" extrusionOk="0">
                  <a:moveTo>
                    <a:pt x="329" y="0"/>
                  </a:moveTo>
                  <a:lnTo>
                    <a:pt x="0" y="340"/>
                  </a:lnTo>
                  <a:lnTo>
                    <a:pt x="4196" y="4395"/>
                  </a:lnTo>
                  <a:lnTo>
                    <a:pt x="4196" y="6984"/>
                  </a:lnTo>
                  <a:cubicBezTo>
                    <a:pt x="4100" y="7059"/>
                    <a:pt x="4036" y="7172"/>
                    <a:pt x="4036" y="7302"/>
                  </a:cubicBezTo>
                  <a:cubicBezTo>
                    <a:pt x="4036" y="7520"/>
                    <a:pt x="4213" y="7696"/>
                    <a:pt x="4431" y="7696"/>
                  </a:cubicBezTo>
                  <a:cubicBezTo>
                    <a:pt x="4649" y="7696"/>
                    <a:pt x="4826" y="7520"/>
                    <a:pt x="4826" y="7302"/>
                  </a:cubicBezTo>
                  <a:cubicBezTo>
                    <a:pt x="4826" y="7172"/>
                    <a:pt x="4762" y="7059"/>
                    <a:pt x="4666" y="6987"/>
                  </a:cubicBezTo>
                  <a:lnTo>
                    <a:pt x="4666" y="4193"/>
                  </a:lnTo>
                  <a:lnTo>
                    <a:pt x="329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17"/>
            <p:cNvSpPr/>
            <p:nvPr/>
          </p:nvSpPr>
          <p:spPr>
            <a:xfrm>
              <a:off x="2272600" y="978500"/>
              <a:ext cx="44250" cy="418450"/>
            </a:xfrm>
            <a:custGeom>
              <a:avLst/>
              <a:gdLst/>
              <a:ahLst/>
              <a:cxnLst/>
              <a:rect l="l" t="t" r="r" b="b"/>
              <a:pathLst>
                <a:path w="1770" h="16738" extrusionOk="0">
                  <a:moveTo>
                    <a:pt x="1430" y="16180"/>
                  </a:moveTo>
                  <a:cubicBezTo>
                    <a:pt x="1552" y="16180"/>
                    <a:pt x="1651" y="16280"/>
                    <a:pt x="1651" y="16401"/>
                  </a:cubicBezTo>
                  <a:cubicBezTo>
                    <a:pt x="1651" y="16522"/>
                    <a:pt x="1552" y="16622"/>
                    <a:pt x="1430" y="16622"/>
                  </a:cubicBezTo>
                  <a:cubicBezTo>
                    <a:pt x="1309" y="16622"/>
                    <a:pt x="1210" y="16522"/>
                    <a:pt x="1210" y="16401"/>
                  </a:cubicBezTo>
                  <a:cubicBezTo>
                    <a:pt x="1210" y="16280"/>
                    <a:pt x="1309" y="16180"/>
                    <a:pt x="1430" y="16180"/>
                  </a:cubicBezTo>
                  <a:close/>
                  <a:moveTo>
                    <a:pt x="0" y="1"/>
                  </a:moveTo>
                  <a:lnTo>
                    <a:pt x="0" y="12282"/>
                  </a:lnTo>
                  <a:lnTo>
                    <a:pt x="1372" y="13643"/>
                  </a:lnTo>
                  <a:lnTo>
                    <a:pt x="1372" y="16067"/>
                  </a:lnTo>
                  <a:cubicBezTo>
                    <a:pt x="1212" y="16095"/>
                    <a:pt x="1094" y="16233"/>
                    <a:pt x="1094" y="16401"/>
                  </a:cubicBezTo>
                  <a:cubicBezTo>
                    <a:pt x="1094" y="16586"/>
                    <a:pt x="1245" y="16738"/>
                    <a:pt x="1430" y="16738"/>
                  </a:cubicBezTo>
                  <a:cubicBezTo>
                    <a:pt x="1618" y="16738"/>
                    <a:pt x="1770" y="16586"/>
                    <a:pt x="1770" y="16401"/>
                  </a:cubicBezTo>
                  <a:cubicBezTo>
                    <a:pt x="1770" y="16233"/>
                    <a:pt x="1648" y="16095"/>
                    <a:pt x="1491" y="16067"/>
                  </a:cubicBezTo>
                  <a:lnTo>
                    <a:pt x="1491" y="13596"/>
                  </a:lnTo>
                  <a:lnTo>
                    <a:pt x="119" y="12235"/>
                  </a:lnTo>
                  <a:lnTo>
                    <a:pt x="119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17"/>
            <p:cNvSpPr/>
            <p:nvPr/>
          </p:nvSpPr>
          <p:spPr>
            <a:xfrm>
              <a:off x="1932575" y="993200"/>
              <a:ext cx="192700" cy="1062825"/>
            </a:xfrm>
            <a:custGeom>
              <a:avLst/>
              <a:gdLst/>
              <a:ahLst/>
              <a:cxnLst/>
              <a:rect l="l" t="t" r="r" b="b"/>
              <a:pathLst>
                <a:path w="7708" h="42513" extrusionOk="0">
                  <a:moveTo>
                    <a:pt x="7371" y="41952"/>
                  </a:moveTo>
                  <a:cubicBezTo>
                    <a:pt x="7492" y="41952"/>
                    <a:pt x="7589" y="42051"/>
                    <a:pt x="7589" y="42173"/>
                  </a:cubicBezTo>
                  <a:cubicBezTo>
                    <a:pt x="7589" y="42294"/>
                    <a:pt x="7492" y="42394"/>
                    <a:pt x="7371" y="42394"/>
                  </a:cubicBezTo>
                  <a:cubicBezTo>
                    <a:pt x="7250" y="42394"/>
                    <a:pt x="7150" y="42294"/>
                    <a:pt x="7150" y="42173"/>
                  </a:cubicBezTo>
                  <a:cubicBezTo>
                    <a:pt x="7150" y="42051"/>
                    <a:pt x="7250" y="41952"/>
                    <a:pt x="7371" y="41952"/>
                  </a:cubicBezTo>
                  <a:close/>
                  <a:moveTo>
                    <a:pt x="1149" y="1"/>
                  </a:moveTo>
                  <a:lnTo>
                    <a:pt x="1149" y="4070"/>
                  </a:lnTo>
                  <a:lnTo>
                    <a:pt x="0" y="5226"/>
                  </a:lnTo>
                  <a:lnTo>
                    <a:pt x="0" y="25370"/>
                  </a:lnTo>
                  <a:lnTo>
                    <a:pt x="1372" y="26731"/>
                  </a:lnTo>
                  <a:lnTo>
                    <a:pt x="1372" y="29019"/>
                  </a:lnTo>
                  <a:lnTo>
                    <a:pt x="7310" y="34946"/>
                  </a:lnTo>
                  <a:lnTo>
                    <a:pt x="7310" y="41839"/>
                  </a:lnTo>
                  <a:cubicBezTo>
                    <a:pt x="7153" y="41869"/>
                    <a:pt x="7031" y="42007"/>
                    <a:pt x="7031" y="42173"/>
                  </a:cubicBezTo>
                  <a:cubicBezTo>
                    <a:pt x="7031" y="42361"/>
                    <a:pt x="7183" y="42512"/>
                    <a:pt x="7371" y="42512"/>
                  </a:cubicBezTo>
                  <a:cubicBezTo>
                    <a:pt x="7556" y="42512"/>
                    <a:pt x="7708" y="42361"/>
                    <a:pt x="7708" y="42173"/>
                  </a:cubicBezTo>
                  <a:cubicBezTo>
                    <a:pt x="7708" y="42007"/>
                    <a:pt x="7586" y="41869"/>
                    <a:pt x="7429" y="41839"/>
                  </a:cubicBezTo>
                  <a:lnTo>
                    <a:pt x="7429" y="34899"/>
                  </a:lnTo>
                  <a:lnTo>
                    <a:pt x="1491" y="28970"/>
                  </a:lnTo>
                  <a:lnTo>
                    <a:pt x="1491" y="26681"/>
                  </a:lnTo>
                  <a:lnTo>
                    <a:pt x="119" y="25320"/>
                  </a:lnTo>
                  <a:lnTo>
                    <a:pt x="119" y="5273"/>
                  </a:lnTo>
                  <a:lnTo>
                    <a:pt x="1265" y="4120"/>
                  </a:lnTo>
                  <a:lnTo>
                    <a:pt x="1265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17"/>
            <p:cNvSpPr/>
            <p:nvPr/>
          </p:nvSpPr>
          <p:spPr>
            <a:xfrm>
              <a:off x="2345275" y="1417575"/>
              <a:ext cx="393450" cy="629950"/>
            </a:xfrm>
            <a:custGeom>
              <a:avLst/>
              <a:gdLst/>
              <a:ahLst/>
              <a:cxnLst/>
              <a:rect l="l" t="t" r="r" b="b"/>
              <a:pathLst>
                <a:path w="15738" h="25198" extrusionOk="0">
                  <a:moveTo>
                    <a:pt x="15655" y="0"/>
                  </a:moveTo>
                  <a:lnTo>
                    <a:pt x="5731" y="9966"/>
                  </a:lnTo>
                  <a:lnTo>
                    <a:pt x="5714" y="9982"/>
                  </a:lnTo>
                  <a:lnTo>
                    <a:pt x="5714" y="16963"/>
                  </a:lnTo>
                  <a:lnTo>
                    <a:pt x="17" y="22689"/>
                  </a:lnTo>
                  <a:lnTo>
                    <a:pt x="0" y="22705"/>
                  </a:lnTo>
                  <a:lnTo>
                    <a:pt x="0" y="25198"/>
                  </a:lnTo>
                  <a:lnTo>
                    <a:pt x="119" y="25198"/>
                  </a:lnTo>
                  <a:lnTo>
                    <a:pt x="119" y="22752"/>
                  </a:lnTo>
                  <a:lnTo>
                    <a:pt x="5814" y="17030"/>
                  </a:lnTo>
                  <a:lnTo>
                    <a:pt x="5830" y="17013"/>
                  </a:lnTo>
                  <a:lnTo>
                    <a:pt x="5830" y="10029"/>
                  </a:lnTo>
                  <a:lnTo>
                    <a:pt x="15738" y="83"/>
                  </a:lnTo>
                  <a:lnTo>
                    <a:pt x="15655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17"/>
            <p:cNvSpPr/>
            <p:nvPr/>
          </p:nvSpPr>
          <p:spPr>
            <a:xfrm>
              <a:off x="2296000" y="978025"/>
              <a:ext cx="44175" cy="442475"/>
            </a:xfrm>
            <a:custGeom>
              <a:avLst/>
              <a:gdLst/>
              <a:ahLst/>
              <a:cxnLst/>
              <a:rect l="l" t="t" r="r" b="b"/>
              <a:pathLst>
                <a:path w="1767" h="17699" extrusionOk="0">
                  <a:moveTo>
                    <a:pt x="1430" y="17138"/>
                  </a:moveTo>
                  <a:cubicBezTo>
                    <a:pt x="1552" y="17138"/>
                    <a:pt x="1651" y="17237"/>
                    <a:pt x="1651" y="17359"/>
                  </a:cubicBezTo>
                  <a:cubicBezTo>
                    <a:pt x="1651" y="17480"/>
                    <a:pt x="1552" y="17579"/>
                    <a:pt x="1430" y="17579"/>
                  </a:cubicBezTo>
                  <a:cubicBezTo>
                    <a:pt x="1309" y="17579"/>
                    <a:pt x="1209" y="17480"/>
                    <a:pt x="1209" y="17359"/>
                  </a:cubicBezTo>
                  <a:cubicBezTo>
                    <a:pt x="1209" y="17237"/>
                    <a:pt x="1309" y="17138"/>
                    <a:pt x="1430" y="17138"/>
                  </a:cubicBezTo>
                  <a:close/>
                  <a:moveTo>
                    <a:pt x="0" y="1"/>
                  </a:moveTo>
                  <a:lnTo>
                    <a:pt x="0" y="9753"/>
                  </a:lnTo>
                  <a:lnTo>
                    <a:pt x="1372" y="11117"/>
                  </a:lnTo>
                  <a:lnTo>
                    <a:pt x="1372" y="17027"/>
                  </a:lnTo>
                  <a:lnTo>
                    <a:pt x="1369" y="17027"/>
                  </a:lnTo>
                  <a:cubicBezTo>
                    <a:pt x="1212" y="17055"/>
                    <a:pt x="1091" y="17193"/>
                    <a:pt x="1091" y="17359"/>
                  </a:cubicBezTo>
                  <a:cubicBezTo>
                    <a:pt x="1091" y="17546"/>
                    <a:pt x="1242" y="17698"/>
                    <a:pt x="1430" y="17698"/>
                  </a:cubicBezTo>
                  <a:cubicBezTo>
                    <a:pt x="1615" y="17698"/>
                    <a:pt x="1767" y="17546"/>
                    <a:pt x="1767" y="17359"/>
                  </a:cubicBezTo>
                  <a:cubicBezTo>
                    <a:pt x="1767" y="17193"/>
                    <a:pt x="1645" y="17055"/>
                    <a:pt x="1488" y="17027"/>
                  </a:cubicBezTo>
                  <a:lnTo>
                    <a:pt x="1488" y="11067"/>
                  </a:lnTo>
                  <a:lnTo>
                    <a:pt x="116" y="9704"/>
                  </a:lnTo>
                  <a:lnTo>
                    <a:pt x="116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17"/>
            <p:cNvSpPr/>
            <p:nvPr/>
          </p:nvSpPr>
          <p:spPr>
            <a:xfrm>
              <a:off x="1459000" y="1041375"/>
              <a:ext cx="299475" cy="684350"/>
            </a:xfrm>
            <a:custGeom>
              <a:avLst/>
              <a:gdLst/>
              <a:ahLst/>
              <a:cxnLst/>
              <a:rect l="l" t="t" r="r" b="b"/>
              <a:pathLst>
                <a:path w="11979" h="27374" extrusionOk="0">
                  <a:moveTo>
                    <a:pt x="11642" y="26816"/>
                  </a:moveTo>
                  <a:cubicBezTo>
                    <a:pt x="11763" y="26816"/>
                    <a:pt x="11863" y="26916"/>
                    <a:pt x="11863" y="27037"/>
                  </a:cubicBezTo>
                  <a:cubicBezTo>
                    <a:pt x="11863" y="27158"/>
                    <a:pt x="11763" y="27258"/>
                    <a:pt x="11642" y="27258"/>
                  </a:cubicBezTo>
                  <a:cubicBezTo>
                    <a:pt x="11520" y="27258"/>
                    <a:pt x="11421" y="27158"/>
                    <a:pt x="11421" y="27037"/>
                  </a:cubicBezTo>
                  <a:cubicBezTo>
                    <a:pt x="11421" y="26916"/>
                    <a:pt x="11520" y="26816"/>
                    <a:pt x="11642" y="26816"/>
                  </a:cubicBezTo>
                  <a:close/>
                  <a:moveTo>
                    <a:pt x="84" y="1"/>
                  </a:moveTo>
                  <a:lnTo>
                    <a:pt x="1" y="84"/>
                  </a:lnTo>
                  <a:lnTo>
                    <a:pt x="9373" y="9442"/>
                  </a:lnTo>
                  <a:lnTo>
                    <a:pt x="9373" y="24856"/>
                  </a:lnTo>
                  <a:lnTo>
                    <a:pt x="11363" y="26844"/>
                  </a:lnTo>
                  <a:cubicBezTo>
                    <a:pt x="11324" y="26896"/>
                    <a:pt x="11302" y="26965"/>
                    <a:pt x="11302" y="27037"/>
                  </a:cubicBezTo>
                  <a:cubicBezTo>
                    <a:pt x="11302" y="27222"/>
                    <a:pt x="11454" y="27374"/>
                    <a:pt x="11642" y="27374"/>
                  </a:cubicBezTo>
                  <a:cubicBezTo>
                    <a:pt x="11827" y="27374"/>
                    <a:pt x="11979" y="27222"/>
                    <a:pt x="11979" y="27037"/>
                  </a:cubicBezTo>
                  <a:cubicBezTo>
                    <a:pt x="11979" y="26849"/>
                    <a:pt x="11827" y="26697"/>
                    <a:pt x="11642" y="26697"/>
                  </a:cubicBezTo>
                  <a:cubicBezTo>
                    <a:pt x="11567" y="26697"/>
                    <a:pt x="11501" y="26720"/>
                    <a:pt x="11446" y="26758"/>
                  </a:cubicBezTo>
                  <a:lnTo>
                    <a:pt x="9492" y="24807"/>
                  </a:lnTo>
                  <a:lnTo>
                    <a:pt x="9492" y="9392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17"/>
            <p:cNvSpPr/>
            <p:nvPr/>
          </p:nvSpPr>
          <p:spPr>
            <a:xfrm>
              <a:off x="1479300" y="966925"/>
              <a:ext cx="291325" cy="642025"/>
            </a:xfrm>
            <a:custGeom>
              <a:avLst/>
              <a:gdLst/>
              <a:ahLst/>
              <a:cxnLst/>
              <a:rect l="l" t="t" r="r" b="b"/>
              <a:pathLst>
                <a:path w="11653" h="25681" extrusionOk="0">
                  <a:moveTo>
                    <a:pt x="326" y="0"/>
                  </a:moveTo>
                  <a:lnTo>
                    <a:pt x="1" y="337"/>
                  </a:lnTo>
                  <a:lnTo>
                    <a:pt x="11020" y="10992"/>
                  </a:lnTo>
                  <a:lnTo>
                    <a:pt x="11020" y="24972"/>
                  </a:lnTo>
                  <a:cubicBezTo>
                    <a:pt x="10924" y="25043"/>
                    <a:pt x="10860" y="25157"/>
                    <a:pt x="10860" y="25286"/>
                  </a:cubicBezTo>
                  <a:cubicBezTo>
                    <a:pt x="10860" y="25504"/>
                    <a:pt x="11037" y="25681"/>
                    <a:pt x="11258" y="25681"/>
                  </a:cubicBezTo>
                  <a:cubicBezTo>
                    <a:pt x="11476" y="25681"/>
                    <a:pt x="11653" y="25504"/>
                    <a:pt x="11653" y="25286"/>
                  </a:cubicBezTo>
                  <a:cubicBezTo>
                    <a:pt x="11653" y="25157"/>
                    <a:pt x="11589" y="25043"/>
                    <a:pt x="11492" y="24972"/>
                  </a:cubicBezTo>
                  <a:lnTo>
                    <a:pt x="11492" y="10794"/>
                  </a:lnTo>
                  <a:lnTo>
                    <a:pt x="326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17"/>
            <p:cNvSpPr/>
            <p:nvPr/>
          </p:nvSpPr>
          <p:spPr>
            <a:xfrm>
              <a:off x="1788750" y="1787275"/>
              <a:ext cx="19775" cy="19825"/>
            </a:xfrm>
            <a:custGeom>
              <a:avLst/>
              <a:gdLst/>
              <a:ahLst/>
              <a:cxnLst/>
              <a:rect l="l" t="t" r="r" b="b"/>
              <a:pathLst>
                <a:path w="791" h="793" extrusionOk="0">
                  <a:moveTo>
                    <a:pt x="395" y="0"/>
                  </a:moveTo>
                  <a:cubicBezTo>
                    <a:pt x="177" y="0"/>
                    <a:pt x="1" y="177"/>
                    <a:pt x="1" y="395"/>
                  </a:cubicBezTo>
                  <a:cubicBezTo>
                    <a:pt x="1" y="616"/>
                    <a:pt x="177" y="792"/>
                    <a:pt x="395" y="792"/>
                  </a:cubicBezTo>
                  <a:cubicBezTo>
                    <a:pt x="613" y="792"/>
                    <a:pt x="790" y="616"/>
                    <a:pt x="790" y="395"/>
                  </a:cubicBezTo>
                  <a:cubicBezTo>
                    <a:pt x="790" y="177"/>
                    <a:pt x="613" y="0"/>
                    <a:pt x="395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17"/>
            <p:cNvSpPr/>
            <p:nvPr/>
          </p:nvSpPr>
          <p:spPr>
            <a:xfrm>
              <a:off x="1400775" y="1164075"/>
              <a:ext cx="165650" cy="266975"/>
            </a:xfrm>
            <a:custGeom>
              <a:avLst/>
              <a:gdLst/>
              <a:ahLst/>
              <a:cxnLst/>
              <a:rect l="l" t="t" r="r" b="b"/>
              <a:pathLst>
                <a:path w="6626" h="10679" extrusionOk="0">
                  <a:moveTo>
                    <a:pt x="83" y="1"/>
                  </a:moveTo>
                  <a:lnTo>
                    <a:pt x="0" y="84"/>
                  </a:lnTo>
                  <a:lnTo>
                    <a:pt x="6509" y="6582"/>
                  </a:lnTo>
                  <a:lnTo>
                    <a:pt x="6509" y="10678"/>
                  </a:lnTo>
                  <a:lnTo>
                    <a:pt x="6625" y="10678"/>
                  </a:lnTo>
                  <a:lnTo>
                    <a:pt x="6625" y="6532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17"/>
            <p:cNvSpPr/>
            <p:nvPr/>
          </p:nvSpPr>
          <p:spPr>
            <a:xfrm>
              <a:off x="1424150" y="1156700"/>
              <a:ext cx="165675" cy="297675"/>
            </a:xfrm>
            <a:custGeom>
              <a:avLst/>
              <a:gdLst/>
              <a:ahLst/>
              <a:cxnLst/>
              <a:rect l="l" t="t" r="r" b="b"/>
              <a:pathLst>
                <a:path w="6627" h="11907" extrusionOk="0">
                  <a:moveTo>
                    <a:pt x="84" y="0"/>
                  </a:moveTo>
                  <a:lnTo>
                    <a:pt x="1" y="83"/>
                  </a:lnTo>
                  <a:lnTo>
                    <a:pt x="6507" y="6581"/>
                  </a:lnTo>
                  <a:lnTo>
                    <a:pt x="6507" y="11906"/>
                  </a:lnTo>
                  <a:lnTo>
                    <a:pt x="6626" y="11906"/>
                  </a:lnTo>
                  <a:lnTo>
                    <a:pt x="6626" y="6532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17"/>
            <p:cNvSpPr/>
            <p:nvPr/>
          </p:nvSpPr>
          <p:spPr>
            <a:xfrm>
              <a:off x="1813050" y="1812225"/>
              <a:ext cx="17400" cy="16925"/>
            </a:xfrm>
            <a:custGeom>
              <a:avLst/>
              <a:gdLst/>
              <a:ahLst/>
              <a:cxnLst/>
              <a:rect l="l" t="t" r="r" b="b"/>
              <a:pathLst>
                <a:path w="696" h="677" extrusionOk="0">
                  <a:moveTo>
                    <a:pt x="355" y="117"/>
                  </a:moveTo>
                  <a:cubicBezTo>
                    <a:pt x="414" y="117"/>
                    <a:pt x="471" y="138"/>
                    <a:pt x="514" y="181"/>
                  </a:cubicBezTo>
                  <a:cubicBezTo>
                    <a:pt x="569" y="236"/>
                    <a:pt x="591" y="316"/>
                    <a:pt x="572" y="393"/>
                  </a:cubicBezTo>
                  <a:cubicBezTo>
                    <a:pt x="552" y="471"/>
                    <a:pt x="489" y="534"/>
                    <a:pt x="414" y="551"/>
                  </a:cubicBezTo>
                  <a:cubicBezTo>
                    <a:pt x="395" y="555"/>
                    <a:pt x="376" y="558"/>
                    <a:pt x="358" y="558"/>
                  </a:cubicBezTo>
                  <a:cubicBezTo>
                    <a:pt x="299" y="558"/>
                    <a:pt x="244" y="535"/>
                    <a:pt x="202" y="493"/>
                  </a:cubicBezTo>
                  <a:cubicBezTo>
                    <a:pt x="160" y="451"/>
                    <a:pt x="136" y="396"/>
                    <a:pt x="136" y="338"/>
                  </a:cubicBezTo>
                  <a:cubicBezTo>
                    <a:pt x="136" y="319"/>
                    <a:pt x="138" y="300"/>
                    <a:pt x="144" y="283"/>
                  </a:cubicBezTo>
                  <a:cubicBezTo>
                    <a:pt x="160" y="206"/>
                    <a:pt x="227" y="142"/>
                    <a:pt x="301" y="123"/>
                  </a:cubicBezTo>
                  <a:cubicBezTo>
                    <a:pt x="319" y="119"/>
                    <a:pt x="337" y="117"/>
                    <a:pt x="355" y="117"/>
                  </a:cubicBezTo>
                  <a:close/>
                  <a:moveTo>
                    <a:pt x="356" y="0"/>
                  </a:moveTo>
                  <a:cubicBezTo>
                    <a:pt x="329" y="0"/>
                    <a:pt x="301" y="3"/>
                    <a:pt x="274" y="10"/>
                  </a:cubicBezTo>
                  <a:cubicBezTo>
                    <a:pt x="155" y="37"/>
                    <a:pt x="58" y="134"/>
                    <a:pt x="28" y="255"/>
                  </a:cubicBezTo>
                  <a:cubicBezTo>
                    <a:pt x="0" y="371"/>
                    <a:pt x="33" y="493"/>
                    <a:pt x="119" y="578"/>
                  </a:cubicBezTo>
                  <a:cubicBezTo>
                    <a:pt x="183" y="642"/>
                    <a:pt x="269" y="676"/>
                    <a:pt x="358" y="676"/>
                  </a:cubicBezTo>
                  <a:cubicBezTo>
                    <a:pt x="385" y="676"/>
                    <a:pt x="412" y="673"/>
                    <a:pt x="439" y="667"/>
                  </a:cubicBezTo>
                  <a:cubicBezTo>
                    <a:pt x="561" y="636"/>
                    <a:pt x="657" y="540"/>
                    <a:pt x="685" y="421"/>
                  </a:cubicBezTo>
                  <a:cubicBezTo>
                    <a:pt x="690" y="393"/>
                    <a:pt x="696" y="366"/>
                    <a:pt x="696" y="338"/>
                  </a:cubicBezTo>
                  <a:cubicBezTo>
                    <a:pt x="696" y="250"/>
                    <a:pt x="660" y="164"/>
                    <a:pt x="597" y="98"/>
                  </a:cubicBezTo>
                  <a:cubicBezTo>
                    <a:pt x="531" y="34"/>
                    <a:pt x="446" y="0"/>
                    <a:pt x="356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17"/>
            <p:cNvSpPr/>
            <p:nvPr/>
          </p:nvSpPr>
          <p:spPr>
            <a:xfrm>
              <a:off x="1889100" y="1038400"/>
              <a:ext cx="16925" cy="16950"/>
            </a:xfrm>
            <a:custGeom>
              <a:avLst/>
              <a:gdLst/>
              <a:ahLst/>
              <a:cxnLst/>
              <a:rect l="l" t="t" r="r" b="b"/>
              <a:pathLst>
                <a:path w="677" h="678" extrusionOk="0">
                  <a:moveTo>
                    <a:pt x="340" y="117"/>
                  </a:moveTo>
                  <a:cubicBezTo>
                    <a:pt x="461" y="117"/>
                    <a:pt x="561" y="216"/>
                    <a:pt x="561" y="338"/>
                  </a:cubicBezTo>
                  <a:cubicBezTo>
                    <a:pt x="561" y="459"/>
                    <a:pt x="461" y="559"/>
                    <a:pt x="340" y="559"/>
                  </a:cubicBezTo>
                  <a:cubicBezTo>
                    <a:pt x="218" y="559"/>
                    <a:pt x="119" y="459"/>
                    <a:pt x="119" y="338"/>
                  </a:cubicBezTo>
                  <a:cubicBezTo>
                    <a:pt x="119" y="216"/>
                    <a:pt x="218" y="117"/>
                    <a:pt x="340" y="117"/>
                  </a:cubicBezTo>
                  <a:close/>
                  <a:moveTo>
                    <a:pt x="340" y="1"/>
                  </a:moveTo>
                  <a:cubicBezTo>
                    <a:pt x="152" y="1"/>
                    <a:pt x="0" y="153"/>
                    <a:pt x="0" y="338"/>
                  </a:cubicBezTo>
                  <a:cubicBezTo>
                    <a:pt x="0" y="525"/>
                    <a:pt x="152" y="677"/>
                    <a:pt x="340" y="677"/>
                  </a:cubicBezTo>
                  <a:cubicBezTo>
                    <a:pt x="525" y="677"/>
                    <a:pt x="677" y="525"/>
                    <a:pt x="677" y="338"/>
                  </a:cubicBezTo>
                  <a:cubicBezTo>
                    <a:pt x="677" y="153"/>
                    <a:pt x="525" y="1"/>
                    <a:pt x="340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17"/>
            <p:cNvSpPr/>
            <p:nvPr/>
          </p:nvSpPr>
          <p:spPr>
            <a:xfrm>
              <a:off x="1836850" y="1835650"/>
              <a:ext cx="16925" cy="16925"/>
            </a:xfrm>
            <a:custGeom>
              <a:avLst/>
              <a:gdLst/>
              <a:ahLst/>
              <a:cxnLst/>
              <a:rect l="l" t="t" r="r" b="b"/>
              <a:pathLst>
                <a:path w="677" h="677" extrusionOk="0">
                  <a:moveTo>
                    <a:pt x="340" y="119"/>
                  </a:moveTo>
                  <a:cubicBezTo>
                    <a:pt x="462" y="119"/>
                    <a:pt x="561" y="218"/>
                    <a:pt x="561" y="340"/>
                  </a:cubicBezTo>
                  <a:cubicBezTo>
                    <a:pt x="561" y="461"/>
                    <a:pt x="462" y="561"/>
                    <a:pt x="340" y="561"/>
                  </a:cubicBezTo>
                  <a:cubicBezTo>
                    <a:pt x="219" y="561"/>
                    <a:pt x="119" y="461"/>
                    <a:pt x="119" y="340"/>
                  </a:cubicBezTo>
                  <a:cubicBezTo>
                    <a:pt x="119" y="218"/>
                    <a:pt x="219" y="119"/>
                    <a:pt x="340" y="119"/>
                  </a:cubicBezTo>
                  <a:close/>
                  <a:moveTo>
                    <a:pt x="340" y="0"/>
                  </a:moveTo>
                  <a:cubicBezTo>
                    <a:pt x="152" y="0"/>
                    <a:pt x="1" y="152"/>
                    <a:pt x="1" y="340"/>
                  </a:cubicBezTo>
                  <a:cubicBezTo>
                    <a:pt x="1" y="525"/>
                    <a:pt x="152" y="677"/>
                    <a:pt x="340" y="677"/>
                  </a:cubicBezTo>
                  <a:cubicBezTo>
                    <a:pt x="525" y="677"/>
                    <a:pt x="677" y="525"/>
                    <a:pt x="677" y="340"/>
                  </a:cubicBezTo>
                  <a:cubicBezTo>
                    <a:pt x="677" y="152"/>
                    <a:pt x="525" y="0"/>
                    <a:pt x="340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17"/>
            <p:cNvSpPr/>
            <p:nvPr/>
          </p:nvSpPr>
          <p:spPr>
            <a:xfrm>
              <a:off x="1889100" y="1068850"/>
              <a:ext cx="16925" cy="17000"/>
            </a:xfrm>
            <a:custGeom>
              <a:avLst/>
              <a:gdLst/>
              <a:ahLst/>
              <a:cxnLst/>
              <a:rect l="l" t="t" r="r" b="b"/>
              <a:pathLst>
                <a:path w="677" h="680" extrusionOk="0">
                  <a:moveTo>
                    <a:pt x="340" y="119"/>
                  </a:moveTo>
                  <a:cubicBezTo>
                    <a:pt x="461" y="119"/>
                    <a:pt x="561" y="218"/>
                    <a:pt x="561" y="340"/>
                  </a:cubicBezTo>
                  <a:cubicBezTo>
                    <a:pt x="561" y="461"/>
                    <a:pt x="461" y="561"/>
                    <a:pt x="340" y="561"/>
                  </a:cubicBezTo>
                  <a:cubicBezTo>
                    <a:pt x="218" y="561"/>
                    <a:pt x="119" y="461"/>
                    <a:pt x="119" y="340"/>
                  </a:cubicBezTo>
                  <a:cubicBezTo>
                    <a:pt x="119" y="218"/>
                    <a:pt x="218" y="119"/>
                    <a:pt x="340" y="119"/>
                  </a:cubicBezTo>
                  <a:close/>
                  <a:moveTo>
                    <a:pt x="340" y="0"/>
                  </a:moveTo>
                  <a:cubicBezTo>
                    <a:pt x="152" y="0"/>
                    <a:pt x="0" y="152"/>
                    <a:pt x="0" y="340"/>
                  </a:cubicBezTo>
                  <a:cubicBezTo>
                    <a:pt x="0" y="528"/>
                    <a:pt x="152" y="679"/>
                    <a:pt x="340" y="679"/>
                  </a:cubicBezTo>
                  <a:cubicBezTo>
                    <a:pt x="525" y="679"/>
                    <a:pt x="677" y="528"/>
                    <a:pt x="677" y="340"/>
                  </a:cubicBezTo>
                  <a:cubicBezTo>
                    <a:pt x="677" y="152"/>
                    <a:pt x="525" y="0"/>
                    <a:pt x="340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17"/>
            <p:cNvSpPr/>
            <p:nvPr/>
          </p:nvSpPr>
          <p:spPr>
            <a:xfrm>
              <a:off x="1611125" y="977275"/>
              <a:ext cx="373450" cy="868550"/>
            </a:xfrm>
            <a:custGeom>
              <a:avLst/>
              <a:gdLst/>
              <a:ahLst/>
              <a:cxnLst/>
              <a:rect l="l" t="t" r="r" b="b"/>
              <a:pathLst>
                <a:path w="14938" h="34742" extrusionOk="0">
                  <a:moveTo>
                    <a:pt x="14598" y="34181"/>
                  </a:moveTo>
                  <a:cubicBezTo>
                    <a:pt x="14719" y="34181"/>
                    <a:pt x="14818" y="34280"/>
                    <a:pt x="14818" y="34401"/>
                  </a:cubicBezTo>
                  <a:cubicBezTo>
                    <a:pt x="14818" y="34523"/>
                    <a:pt x="14719" y="34622"/>
                    <a:pt x="14598" y="34622"/>
                  </a:cubicBezTo>
                  <a:cubicBezTo>
                    <a:pt x="14476" y="34622"/>
                    <a:pt x="14377" y="34523"/>
                    <a:pt x="14377" y="34401"/>
                  </a:cubicBezTo>
                  <a:cubicBezTo>
                    <a:pt x="14377" y="34280"/>
                    <a:pt x="14476" y="34181"/>
                    <a:pt x="14598" y="34181"/>
                  </a:cubicBezTo>
                  <a:close/>
                  <a:moveTo>
                    <a:pt x="83" y="0"/>
                  </a:moveTo>
                  <a:lnTo>
                    <a:pt x="0" y="83"/>
                  </a:lnTo>
                  <a:lnTo>
                    <a:pt x="9355" y="9422"/>
                  </a:lnTo>
                  <a:lnTo>
                    <a:pt x="9355" y="29250"/>
                  </a:lnTo>
                  <a:lnTo>
                    <a:pt x="14322" y="34208"/>
                  </a:lnTo>
                  <a:cubicBezTo>
                    <a:pt x="14283" y="34263"/>
                    <a:pt x="14258" y="34330"/>
                    <a:pt x="14258" y="34401"/>
                  </a:cubicBezTo>
                  <a:cubicBezTo>
                    <a:pt x="14258" y="34589"/>
                    <a:pt x="14410" y="34741"/>
                    <a:pt x="14598" y="34741"/>
                  </a:cubicBezTo>
                  <a:cubicBezTo>
                    <a:pt x="14785" y="34741"/>
                    <a:pt x="14937" y="34589"/>
                    <a:pt x="14937" y="34401"/>
                  </a:cubicBezTo>
                  <a:cubicBezTo>
                    <a:pt x="14937" y="34214"/>
                    <a:pt x="14785" y="34062"/>
                    <a:pt x="14598" y="34062"/>
                  </a:cubicBezTo>
                  <a:cubicBezTo>
                    <a:pt x="14526" y="34062"/>
                    <a:pt x="14460" y="34087"/>
                    <a:pt x="14404" y="34125"/>
                  </a:cubicBezTo>
                  <a:lnTo>
                    <a:pt x="9471" y="29201"/>
                  </a:lnTo>
                  <a:lnTo>
                    <a:pt x="9471" y="9375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17"/>
            <p:cNvSpPr/>
            <p:nvPr/>
          </p:nvSpPr>
          <p:spPr>
            <a:xfrm>
              <a:off x="1695175" y="963875"/>
              <a:ext cx="377650" cy="901950"/>
            </a:xfrm>
            <a:custGeom>
              <a:avLst/>
              <a:gdLst/>
              <a:ahLst/>
              <a:cxnLst/>
              <a:rect l="l" t="t" r="r" b="b"/>
              <a:pathLst>
                <a:path w="15106" h="36078" extrusionOk="0">
                  <a:moveTo>
                    <a:pt x="332" y="1"/>
                  </a:moveTo>
                  <a:lnTo>
                    <a:pt x="0" y="335"/>
                  </a:lnTo>
                  <a:lnTo>
                    <a:pt x="3178" y="3490"/>
                  </a:lnTo>
                  <a:lnTo>
                    <a:pt x="7859" y="8136"/>
                  </a:lnTo>
                  <a:lnTo>
                    <a:pt x="7859" y="29215"/>
                  </a:lnTo>
                  <a:lnTo>
                    <a:pt x="14322" y="35628"/>
                  </a:lnTo>
                  <a:cubicBezTo>
                    <a:pt x="14319" y="35647"/>
                    <a:pt x="14316" y="35663"/>
                    <a:pt x="14316" y="35683"/>
                  </a:cubicBezTo>
                  <a:cubicBezTo>
                    <a:pt x="14316" y="35901"/>
                    <a:pt x="14493" y="36078"/>
                    <a:pt x="14711" y="36078"/>
                  </a:cubicBezTo>
                  <a:cubicBezTo>
                    <a:pt x="14929" y="36078"/>
                    <a:pt x="15106" y="35901"/>
                    <a:pt x="15106" y="35683"/>
                  </a:cubicBezTo>
                  <a:cubicBezTo>
                    <a:pt x="15106" y="35465"/>
                    <a:pt x="14929" y="35288"/>
                    <a:pt x="14711" y="35288"/>
                  </a:cubicBezTo>
                  <a:cubicBezTo>
                    <a:pt x="14692" y="35288"/>
                    <a:pt x="14672" y="35291"/>
                    <a:pt x="14653" y="35294"/>
                  </a:cubicBezTo>
                  <a:lnTo>
                    <a:pt x="8332" y="29019"/>
                  </a:lnTo>
                  <a:lnTo>
                    <a:pt x="8332" y="7940"/>
                  </a:lnTo>
                  <a:lnTo>
                    <a:pt x="8263" y="7871"/>
                  </a:lnTo>
                  <a:lnTo>
                    <a:pt x="3294" y="2938"/>
                  </a:lnTo>
                  <a:lnTo>
                    <a:pt x="332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17"/>
            <p:cNvSpPr/>
            <p:nvPr/>
          </p:nvSpPr>
          <p:spPr>
            <a:xfrm>
              <a:off x="1563900" y="991550"/>
              <a:ext cx="348000" cy="843075"/>
            </a:xfrm>
            <a:custGeom>
              <a:avLst/>
              <a:gdLst/>
              <a:ahLst/>
              <a:cxnLst/>
              <a:rect l="l" t="t" r="r" b="b"/>
              <a:pathLst>
                <a:path w="13920" h="33723" extrusionOk="0">
                  <a:moveTo>
                    <a:pt x="84" y="1"/>
                  </a:moveTo>
                  <a:lnTo>
                    <a:pt x="1" y="83"/>
                  </a:lnTo>
                  <a:lnTo>
                    <a:pt x="9376" y="9442"/>
                  </a:lnTo>
                  <a:lnTo>
                    <a:pt x="9376" y="29270"/>
                  </a:lnTo>
                  <a:lnTo>
                    <a:pt x="13837" y="33723"/>
                  </a:lnTo>
                  <a:lnTo>
                    <a:pt x="13919" y="33640"/>
                  </a:lnTo>
                  <a:lnTo>
                    <a:pt x="9491" y="29220"/>
                  </a:lnTo>
                  <a:lnTo>
                    <a:pt x="9491" y="9392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17"/>
            <p:cNvSpPr/>
            <p:nvPr/>
          </p:nvSpPr>
          <p:spPr>
            <a:xfrm>
              <a:off x="1587225" y="984175"/>
              <a:ext cx="367050" cy="861650"/>
            </a:xfrm>
            <a:custGeom>
              <a:avLst/>
              <a:gdLst/>
              <a:ahLst/>
              <a:cxnLst/>
              <a:rect l="l" t="t" r="r" b="b"/>
              <a:pathLst>
                <a:path w="14682" h="34466" extrusionOk="0">
                  <a:moveTo>
                    <a:pt x="14344" y="33905"/>
                  </a:moveTo>
                  <a:cubicBezTo>
                    <a:pt x="14466" y="33905"/>
                    <a:pt x="14565" y="34004"/>
                    <a:pt x="14565" y="34125"/>
                  </a:cubicBezTo>
                  <a:cubicBezTo>
                    <a:pt x="14565" y="34247"/>
                    <a:pt x="14466" y="34346"/>
                    <a:pt x="14344" y="34346"/>
                  </a:cubicBezTo>
                  <a:cubicBezTo>
                    <a:pt x="14223" y="34346"/>
                    <a:pt x="14124" y="34247"/>
                    <a:pt x="14124" y="34125"/>
                  </a:cubicBezTo>
                  <a:cubicBezTo>
                    <a:pt x="14124" y="34004"/>
                    <a:pt x="14223" y="33905"/>
                    <a:pt x="14344" y="33905"/>
                  </a:cubicBezTo>
                  <a:close/>
                  <a:moveTo>
                    <a:pt x="87" y="0"/>
                  </a:moveTo>
                  <a:lnTo>
                    <a:pt x="1" y="83"/>
                  </a:lnTo>
                  <a:lnTo>
                    <a:pt x="9376" y="9441"/>
                  </a:lnTo>
                  <a:lnTo>
                    <a:pt x="9376" y="29256"/>
                  </a:lnTo>
                  <a:lnTo>
                    <a:pt x="14066" y="33932"/>
                  </a:lnTo>
                  <a:cubicBezTo>
                    <a:pt x="14027" y="33987"/>
                    <a:pt x="14005" y="34054"/>
                    <a:pt x="14005" y="34125"/>
                  </a:cubicBezTo>
                  <a:cubicBezTo>
                    <a:pt x="14005" y="34313"/>
                    <a:pt x="14157" y="34465"/>
                    <a:pt x="14344" y="34465"/>
                  </a:cubicBezTo>
                  <a:cubicBezTo>
                    <a:pt x="14529" y="34465"/>
                    <a:pt x="14681" y="34313"/>
                    <a:pt x="14681" y="34125"/>
                  </a:cubicBezTo>
                  <a:cubicBezTo>
                    <a:pt x="14681" y="33941"/>
                    <a:pt x="14529" y="33789"/>
                    <a:pt x="14344" y="33789"/>
                  </a:cubicBezTo>
                  <a:cubicBezTo>
                    <a:pt x="14273" y="33789"/>
                    <a:pt x="14204" y="33811"/>
                    <a:pt x="14148" y="33849"/>
                  </a:cubicBezTo>
                  <a:lnTo>
                    <a:pt x="9494" y="29206"/>
                  </a:lnTo>
                  <a:lnTo>
                    <a:pt x="9494" y="9391"/>
                  </a:lnTo>
                  <a:lnTo>
                    <a:pt x="87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1" name="Google Shape;701;p17"/>
          <p:cNvSpPr txBox="1">
            <a:spLocks noGrp="1"/>
          </p:cNvSpPr>
          <p:nvPr>
            <p:ph type="title"/>
          </p:nvPr>
        </p:nvSpPr>
        <p:spPr>
          <a:xfrm>
            <a:off x="720000" y="365760"/>
            <a:ext cx="77040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02" name="Google Shape;702;p17"/>
          <p:cNvSpPr txBox="1">
            <a:spLocks noGrp="1"/>
          </p:cNvSpPr>
          <p:nvPr>
            <p:ph type="subTitle" idx="1"/>
          </p:nvPr>
        </p:nvSpPr>
        <p:spPr>
          <a:xfrm>
            <a:off x="4747387" y="1872353"/>
            <a:ext cx="3698100" cy="273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sz="1400"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9pPr>
          </a:lstStyle>
          <a:p>
            <a:endParaRPr/>
          </a:p>
        </p:txBody>
      </p:sp>
      <p:sp>
        <p:nvSpPr>
          <p:cNvPr id="703" name="Google Shape;703;p17"/>
          <p:cNvSpPr txBox="1">
            <a:spLocks noGrp="1"/>
          </p:cNvSpPr>
          <p:nvPr>
            <p:ph type="subTitle" idx="2"/>
          </p:nvPr>
        </p:nvSpPr>
        <p:spPr>
          <a:xfrm>
            <a:off x="726675" y="1872353"/>
            <a:ext cx="3698100" cy="273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sz="1400" b="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2800"/>
            </a:lvl9pPr>
          </a:lstStyle>
          <a:p>
            <a:endParaRPr/>
          </a:p>
        </p:txBody>
      </p:sp>
      <p:sp>
        <p:nvSpPr>
          <p:cNvPr id="704" name="Google Shape;704;p17"/>
          <p:cNvSpPr txBox="1">
            <a:spLocks noGrp="1"/>
          </p:cNvSpPr>
          <p:nvPr>
            <p:ph type="subTitle" idx="3"/>
          </p:nvPr>
        </p:nvSpPr>
        <p:spPr>
          <a:xfrm>
            <a:off x="726675" y="1434650"/>
            <a:ext cx="36981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latin typeface="DM Sans"/>
                <a:ea typeface="DM Sans"/>
                <a:cs typeface="DM Sans"/>
                <a:sym typeface="DM Sans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5" name="Google Shape;705;p17"/>
          <p:cNvSpPr txBox="1">
            <a:spLocks noGrp="1"/>
          </p:cNvSpPr>
          <p:nvPr>
            <p:ph type="subTitle" idx="4"/>
          </p:nvPr>
        </p:nvSpPr>
        <p:spPr>
          <a:xfrm>
            <a:off x="4747375" y="1434650"/>
            <a:ext cx="36981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latin typeface="DM Sans"/>
                <a:ea typeface="DM Sans"/>
                <a:cs typeface="DM Sans"/>
                <a:sym typeface="DM Sans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57" name="Google Shape;4757;p45"/>
          <p:cNvGrpSpPr/>
          <p:nvPr/>
        </p:nvGrpSpPr>
        <p:grpSpPr>
          <a:xfrm flipH="1">
            <a:off x="7012893" y="-850730"/>
            <a:ext cx="2835779" cy="2780448"/>
            <a:chOff x="1400775" y="920275"/>
            <a:chExt cx="1637475" cy="1605525"/>
          </a:xfrm>
        </p:grpSpPr>
        <p:sp>
          <p:nvSpPr>
            <p:cNvPr id="4758" name="Google Shape;4758;p45"/>
            <p:cNvSpPr/>
            <p:nvPr/>
          </p:nvSpPr>
          <p:spPr>
            <a:xfrm>
              <a:off x="2472400" y="990525"/>
              <a:ext cx="16925" cy="247025"/>
            </a:xfrm>
            <a:custGeom>
              <a:avLst/>
              <a:gdLst/>
              <a:ahLst/>
              <a:cxnLst/>
              <a:rect l="l" t="t" r="r" b="b"/>
              <a:pathLst>
                <a:path w="677" h="9881" extrusionOk="0">
                  <a:moveTo>
                    <a:pt x="337" y="9320"/>
                  </a:moveTo>
                  <a:cubicBezTo>
                    <a:pt x="458" y="9320"/>
                    <a:pt x="558" y="9419"/>
                    <a:pt x="558" y="9540"/>
                  </a:cubicBezTo>
                  <a:cubicBezTo>
                    <a:pt x="558" y="9662"/>
                    <a:pt x="458" y="9761"/>
                    <a:pt x="337" y="9761"/>
                  </a:cubicBezTo>
                  <a:cubicBezTo>
                    <a:pt x="215" y="9761"/>
                    <a:pt x="116" y="9662"/>
                    <a:pt x="116" y="9540"/>
                  </a:cubicBezTo>
                  <a:cubicBezTo>
                    <a:pt x="116" y="9419"/>
                    <a:pt x="215" y="9320"/>
                    <a:pt x="337" y="9320"/>
                  </a:cubicBezTo>
                  <a:close/>
                  <a:moveTo>
                    <a:pt x="279" y="0"/>
                  </a:moveTo>
                  <a:lnTo>
                    <a:pt x="279" y="9206"/>
                  </a:lnTo>
                  <a:cubicBezTo>
                    <a:pt x="122" y="9237"/>
                    <a:pt x="0" y="9375"/>
                    <a:pt x="0" y="9540"/>
                  </a:cubicBezTo>
                  <a:cubicBezTo>
                    <a:pt x="0" y="9728"/>
                    <a:pt x="152" y="9880"/>
                    <a:pt x="337" y="9880"/>
                  </a:cubicBezTo>
                  <a:cubicBezTo>
                    <a:pt x="525" y="9880"/>
                    <a:pt x="676" y="9728"/>
                    <a:pt x="676" y="9540"/>
                  </a:cubicBezTo>
                  <a:cubicBezTo>
                    <a:pt x="676" y="9375"/>
                    <a:pt x="555" y="9237"/>
                    <a:pt x="398" y="9206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9" name="Google Shape;4759;p45"/>
            <p:cNvSpPr/>
            <p:nvPr/>
          </p:nvSpPr>
          <p:spPr>
            <a:xfrm>
              <a:off x="2905300" y="1457050"/>
              <a:ext cx="73250" cy="126800"/>
            </a:xfrm>
            <a:custGeom>
              <a:avLst/>
              <a:gdLst/>
              <a:ahLst/>
              <a:cxnLst/>
              <a:rect l="l" t="t" r="r" b="b"/>
              <a:pathLst>
                <a:path w="2930" h="5072" extrusionOk="0">
                  <a:moveTo>
                    <a:pt x="337" y="4511"/>
                  </a:moveTo>
                  <a:cubicBezTo>
                    <a:pt x="459" y="4511"/>
                    <a:pt x="558" y="4610"/>
                    <a:pt x="558" y="4732"/>
                  </a:cubicBezTo>
                  <a:cubicBezTo>
                    <a:pt x="558" y="4853"/>
                    <a:pt x="459" y="4952"/>
                    <a:pt x="337" y="4952"/>
                  </a:cubicBezTo>
                  <a:cubicBezTo>
                    <a:pt x="216" y="4952"/>
                    <a:pt x="117" y="4853"/>
                    <a:pt x="117" y="4732"/>
                  </a:cubicBezTo>
                  <a:cubicBezTo>
                    <a:pt x="117" y="4610"/>
                    <a:pt x="216" y="4511"/>
                    <a:pt x="337" y="4511"/>
                  </a:cubicBezTo>
                  <a:close/>
                  <a:moveTo>
                    <a:pt x="509" y="0"/>
                  </a:moveTo>
                  <a:lnTo>
                    <a:pt x="279" y="232"/>
                  </a:lnTo>
                  <a:lnTo>
                    <a:pt x="279" y="4400"/>
                  </a:lnTo>
                  <a:cubicBezTo>
                    <a:pt x="119" y="4428"/>
                    <a:pt x="1" y="4566"/>
                    <a:pt x="1" y="4732"/>
                  </a:cubicBezTo>
                  <a:cubicBezTo>
                    <a:pt x="1" y="4919"/>
                    <a:pt x="152" y="5071"/>
                    <a:pt x="337" y="5071"/>
                  </a:cubicBezTo>
                  <a:cubicBezTo>
                    <a:pt x="525" y="5071"/>
                    <a:pt x="677" y="4919"/>
                    <a:pt x="677" y="4732"/>
                  </a:cubicBezTo>
                  <a:cubicBezTo>
                    <a:pt x="677" y="4566"/>
                    <a:pt x="556" y="4428"/>
                    <a:pt x="398" y="4400"/>
                  </a:cubicBezTo>
                  <a:lnTo>
                    <a:pt x="398" y="279"/>
                  </a:lnTo>
                  <a:lnTo>
                    <a:pt x="558" y="119"/>
                  </a:lnTo>
                  <a:lnTo>
                    <a:pt x="2930" y="119"/>
                  </a:lnTo>
                  <a:lnTo>
                    <a:pt x="2930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0" name="Google Shape;4760;p45"/>
            <p:cNvSpPr/>
            <p:nvPr/>
          </p:nvSpPr>
          <p:spPr>
            <a:xfrm>
              <a:off x="2400400" y="1336750"/>
              <a:ext cx="16950" cy="16925"/>
            </a:xfrm>
            <a:custGeom>
              <a:avLst/>
              <a:gdLst/>
              <a:ahLst/>
              <a:cxnLst/>
              <a:rect l="l" t="t" r="r" b="b"/>
              <a:pathLst>
                <a:path w="678" h="677" extrusionOk="0">
                  <a:moveTo>
                    <a:pt x="340" y="119"/>
                  </a:moveTo>
                  <a:cubicBezTo>
                    <a:pt x="462" y="119"/>
                    <a:pt x="561" y="219"/>
                    <a:pt x="561" y="340"/>
                  </a:cubicBezTo>
                  <a:cubicBezTo>
                    <a:pt x="561" y="462"/>
                    <a:pt x="462" y="561"/>
                    <a:pt x="340" y="561"/>
                  </a:cubicBezTo>
                  <a:cubicBezTo>
                    <a:pt x="219" y="561"/>
                    <a:pt x="120" y="462"/>
                    <a:pt x="120" y="340"/>
                  </a:cubicBezTo>
                  <a:cubicBezTo>
                    <a:pt x="120" y="219"/>
                    <a:pt x="219" y="119"/>
                    <a:pt x="340" y="119"/>
                  </a:cubicBezTo>
                  <a:close/>
                  <a:moveTo>
                    <a:pt x="340" y="1"/>
                  </a:moveTo>
                  <a:cubicBezTo>
                    <a:pt x="153" y="1"/>
                    <a:pt x="1" y="152"/>
                    <a:pt x="1" y="340"/>
                  </a:cubicBezTo>
                  <a:cubicBezTo>
                    <a:pt x="1" y="525"/>
                    <a:pt x="153" y="677"/>
                    <a:pt x="340" y="677"/>
                  </a:cubicBezTo>
                  <a:cubicBezTo>
                    <a:pt x="525" y="677"/>
                    <a:pt x="677" y="525"/>
                    <a:pt x="677" y="340"/>
                  </a:cubicBezTo>
                  <a:cubicBezTo>
                    <a:pt x="677" y="152"/>
                    <a:pt x="525" y="1"/>
                    <a:pt x="340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1" name="Google Shape;4761;p45"/>
            <p:cNvSpPr/>
            <p:nvPr/>
          </p:nvSpPr>
          <p:spPr>
            <a:xfrm>
              <a:off x="2727800" y="1624750"/>
              <a:ext cx="310450" cy="193250"/>
            </a:xfrm>
            <a:custGeom>
              <a:avLst/>
              <a:gdLst/>
              <a:ahLst/>
              <a:cxnLst/>
              <a:rect l="l" t="t" r="r" b="b"/>
              <a:pathLst>
                <a:path w="12418" h="7730" extrusionOk="0">
                  <a:moveTo>
                    <a:pt x="12083" y="0"/>
                  </a:moveTo>
                  <a:lnTo>
                    <a:pt x="5036" y="7100"/>
                  </a:lnTo>
                  <a:lnTo>
                    <a:pt x="710" y="7100"/>
                  </a:lnTo>
                  <a:cubicBezTo>
                    <a:pt x="638" y="7004"/>
                    <a:pt x="525" y="6940"/>
                    <a:pt x="395" y="6940"/>
                  </a:cubicBezTo>
                  <a:cubicBezTo>
                    <a:pt x="177" y="6940"/>
                    <a:pt x="1" y="7117"/>
                    <a:pt x="1" y="7335"/>
                  </a:cubicBezTo>
                  <a:cubicBezTo>
                    <a:pt x="1" y="7553"/>
                    <a:pt x="177" y="7730"/>
                    <a:pt x="395" y="7730"/>
                  </a:cubicBezTo>
                  <a:cubicBezTo>
                    <a:pt x="525" y="7730"/>
                    <a:pt x="638" y="7669"/>
                    <a:pt x="710" y="7572"/>
                  </a:cubicBezTo>
                  <a:lnTo>
                    <a:pt x="5232" y="7572"/>
                  </a:lnTo>
                  <a:lnTo>
                    <a:pt x="12417" y="331"/>
                  </a:lnTo>
                  <a:lnTo>
                    <a:pt x="12083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2" name="Google Shape;4762;p45"/>
            <p:cNvSpPr/>
            <p:nvPr/>
          </p:nvSpPr>
          <p:spPr>
            <a:xfrm>
              <a:off x="2400400" y="1367250"/>
              <a:ext cx="16950" cy="16950"/>
            </a:xfrm>
            <a:custGeom>
              <a:avLst/>
              <a:gdLst/>
              <a:ahLst/>
              <a:cxnLst/>
              <a:rect l="l" t="t" r="r" b="b"/>
              <a:pathLst>
                <a:path w="678" h="678" extrusionOk="0">
                  <a:moveTo>
                    <a:pt x="340" y="119"/>
                  </a:moveTo>
                  <a:cubicBezTo>
                    <a:pt x="462" y="119"/>
                    <a:pt x="561" y="219"/>
                    <a:pt x="561" y="340"/>
                  </a:cubicBezTo>
                  <a:cubicBezTo>
                    <a:pt x="561" y="462"/>
                    <a:pt x="462" y="558"/>
                    <a:pt x="340" y="558"/>
                  </a:cubicBezTo>
                  <a:cubicBezTo>
                    <a:pt x="219" y="558"/>
                    <a:pt x="120" y="462"/>
                    <a:pt x="120" y="340"/>
                  </a:cubicBezTo>
                  <a:cubicBezTo>
                    <a:pt x="120" y="219"/>
                    <a:pt x="219" y="119"/>
                    <a:pt x="340" y="119"/>
                  </a:cubicBezTo>
                  <a:close/>
                  <a:moveTo>
                    <a:pt x="340" y="1"/>
                  </a:moveTo>
                  <a:cubicBezTo>
                    <a:pt x="153" y="1"/>
                    <a:pt x="1" y="153"/>
                    <a:pt x="1" y="340"/>
                  </a:cubicBezTo>
                  <a:cubicBezTo>
                    <a:pt x="1" y="525"/>
                    <a:pt x="153" y="677"/>
                    <a:pt x="340" y="677"/>
                  </a:cubicBezTo>
                  <a:cubicBezTo>
                    <a:pt x="525" y="677"/>
                    <a:pt x="677" y="525"/>
                    <a:pt x="677" y="340"/>
                  </a:cubicBezTo>
                  <a:cubicBezTo>
                    <a:pt x="677" y="153"/>
                    <a:pt x="525" y="1"/>
                    <a:pt x="340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3" name="Google Shape;4763;p45"/>
            <p:cNvSpPr/>
            <p:nvPr/>
          </p:nvSpPr>
          <p:spPr>
            <a:xfrm>
              <a:off x="2399025" y="1396800"/>
              <a:ext cx="19775" cy="19825"/>
            </a:xfrm>
            <a:custGeom>
              <a:avLst/>
              <a:gdLst/>
              <a:ahLst/>
              <a:cxnLst/>
              <a:rect l="l" t="t" r="r" b="b"/>
              <a:pathLst>
                <a:path w="791" h="793" extrusionOk="0">
                  <a:moveTo>
                    <a:pt x="395" y="0"/>
                  </a:moveTo>
                  <a:cubicBezTo>
                    <a:pt x="177" y="0"/>
                    <a:pt x="1" y="177"/>
                    <a:pt x="1" y="398"/>
                  </a:cubicBezTo>
                  <a:cubicBezTo>
                    <a:pt x="1" y="616"/>
                    <a:pt x="177" y="793"/>
                    <a:pt x="395" y="793"/>
                  </a:cubicBezTo>
                  <a:cubicBezTo>
                    <a:pt x="613" y="793"/>
                    <a:pt x="790" y="616"/>
                    <a:pt x="790" y="398"/>
                  </a:cubicBezTo>
                  <a:cubicBezTo>
                    <a:pt x="790" y="177"/>
                    <a:pt x="613" y="0"/>
                    <a:pt x="395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4" name="Google Shape;4764;p45"/>
            <p:cNvSpPr/>
            <p:nvPr/>
          </p:nvSpPr>
          <p:spPr>
            <a:xfrm>
              <a:off x="2391725" y="990525"/>
              <a:ext cx="83725" cy="512775"/>
            </a:xfrm>
            <a:custGeom>
              <a:avLst/>
              <a:gdLst/>
              <a:ahLst/>
              <a:cxnLst/>
              <a:rect l="l" t="t" r="r" b="b"/>
              <a:pathLst>
                <a:path w="3349" h="20511" extrusionOk="0">
                  <a:moveTo>
                    <a:pt x="0" y="0"/>
                  </a:moveTo>
                  <a:lnTo>
                    <a:pt x="0" y="8988"/>
                  </a:lnTo>
                  <a:lnTo>
                    <a:pt x="2716" y="11685"/>
                  </a:lnTo>
                  <a:lnTo>
                    <a:pt x="2716" y="19801"/>
                  </a:lnTo>
                  <a:cubicBezTo>
                    <a:pt x="2620" y="19873"/>
                    <a:pt x="2556" y="19986"/>
                    <a:pt x="2556" y="20116"/>
                  </a:cubicBezTo>
                  <a:cubicBezTo>
                    <a:pt x="2556" y="20334"/>
                    <a:pt x="2733" y="20511"/>
                    <a:pt x="2951" y="20511"/>
                  </a:cubicBezTo>
                  <a:cubicBezTo>
                    <a:pt x="3169" y="20511"/>
                    <a:pt x="3349" y="20334"/>
                    <a:pt x="3349" y="20116"/>
                  </a:cubicBezTo>
                  <a:cubicBezTo>
                    <a:pt x="3349" y="19986"/>
                    <a:pt x="3285" y="19873"/>
                    <a:pt x="3188" y="19801"/>
                  </a:cubicBezTo>
                  <a:lnTo>
                    <a:pt x="3188" y="11489"/>
                  </a:lnTo>
                  <a:lnTo>
                    <a:pt x="472" y="8792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5" name="Google Shape;4765;p45"/>
            <p:cNvSpPr/>
            <p:nvPr/>
          </p:nvSpPr>
          <p:spPr>
            <a:xfrm>
              <a:off x="2688525" y="1369200"/>
              <a:ext cx="297400" cy="472550"/>
            </a:xfrm>
            <a:custGeom>
              <a:avLst/>
              <a:gdLst/>
              <a:ahLst/>
              <a:cxnLst/>
              <a:rect l="l" t="t" r="r" b="b"/>
              <a:pathLst>
                <a:path w="11896" h="18902" extrusionOk="0">
                  <a:moveTo>
                    <a:pt x="338" y="18341"/>
                  </a:moveTo>
                  <a:cubicBezTo>
                    <a:pt x="459" y="18341"/>
                    <a:pt x="559" y="18440"/>
                    <a:pt x="559" y="18562"/>
                  </a:cubicBezTo>
                  <a:cubicBezTo>
                    <a:pt x="559" y="18683"/>
                    <a:pt x="459" y="18782"/>
                    <a:pt x="338" y="18782"/>
                  </a:cubicBezTo>
                  <a:cubicBezTo>
                    <a:pt x="216" y="18782"/>
                    <a:pt x="117" y="18683"/>
                    <a:pt x="117" y="18562"/>
                  </a:cubicBezTo>
                  <a:cubicBezTo>
                    <a:pt x="117" y="18440"/>
                    <a:pt x="216" y="18341"/>
                    <a:pt x="338" y="18341"/>
                  </a:cubicBezTo>
                  <a:close/>
                  <a:moveTo>
                    <a:pt x="7051" y="0"/>
                  </a:moveTo>
                  <a:lnTo>
                    <a:pt x="5202" y="1863"/>
                  </a:lnTo>
                  <a:lnTo>
                    <a:pt x="5202" y="8196"/>
                  </a:lnTo>
                  <a:lnTo>
                    <a:pt x="280" y="13154"/>
                  </a:lnTo>
                  <a:lnTo>
                    <a:pt x="280" y="18228"/>
                  </a:lnTo>
                  <a:cubicBezTo>
                    <a:pt x="120" y="18258"/>
                    <a:pt x="1" y="18396"/>
                    <a:pt x="1" y="18562"/>
                  </a:cubicBezTo>
                  <a:cubicBezTo>
                    <a:pt x="1" y="18749"/>
                    <a:pt x="153" y="18901"/>
                    <a:pt x="338" y="18901"/>
                  </a:cubicBezTo>
                  <a:cubicBezTo>
                    <a:pt x="525" y="18901"/>
                    <a:pt x="677" y="18749"/>
                    <a:pt x="677" y="18562"/>
                  </a:cubicBezTo>
                  <a:cubicBezTo>
                    <a:pt x="677" y="18396"/>
                    <a:pt x="556" y="18258"/>
                    <a:pt x="398" y="18228"/>
                  </a:cubicBezTo>
                  <a:lnTo>
                    <a:pt x="398" y="13201"/>
                  </a:lnTo>
                  <a:lnTo>
                    <a:pt x="5318" y="8243"/>
                  </a:lnTo>
                  <a:lnTo>
                    <a:pt x="5318" y="1913"/>
                  </a:lnTo>
                  <a:lnTo>
                    <a:pt x="7101" y="116"/>
                  </a:lnTo>
                  <a:lnTo>
                    <a:pt x="11896" y="116"/>
                  </a:lnTo>
                  <a:lnTo>
                    <a:pt x="11896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6" name="Google Shape;4766;p45"/>
            <p:cNvSpPr/>
            <p:nvPr/>
          </p:nvSpPr>
          <p:spPr>
            <a:xfrm>
              <a:off x="2425675" y="990525"/>
              <a:ext cx="16925" cy="200575"/>
            </a:xfrm>
            <a:custGeom>
              <a:avLst/>
              <a:gdLst/>
              <a:ahLst/>
              <a:cxnLst/>
              <a:rect l="l" t="t" r="r" b="b"/>
              <a:pathLst>
                <a:path w="677" h="8023" extrusionOk="0">
                  <a:moveTo>
                    <a:pt x="337" y="7465"/>
                  </a:moveTo>
                  <a:cubicBezTo>
                    <a:pt x="458" y="7465"/>
                    <a:pt x="558" y="7564"/>
                    <a:pt x="558" y="7685"/>
                  </a:cubicBezTo>
                  <a:cubicBezTo>
                    <a:pt x="558" y="7807"/>
                    <a:pt x="458" y="7906"/>
                    <a:pt x="337" y="7906"/>
                  </a:cubicBezTo>
                  <a:cubicBezTo>
                    <a:pt x="216" y="7906"/>
                    <a:pt x="116" y="7807"/>
                    <a:pt x="116" y="7685"/>
                  </a:cubicBezTo>
                  <a:cubicBezTo>
                    <a:pt x="116" y="7564"/>
                    <a:pt x="216" y="7465"/>
                    <a:pt x="337" y="7465"/>
                  </a:cubicBezTo>
                  <a:close/>
                  <a:moveTo>
                    <a:pt x="279" y="0"/>
                  </a:moveTo>
                  <a:lnTo>
                    <a:pt x="279" y="7351"/>
                  </a:lnTo>
                  <a:cubicBezTo>
                    <a:pt x="122" y="7379"/>
                    <a:pt x="0" y="7517"/>
                    <a:pt x="0" y="7685"/>
                  </a:cubicBezTo>
                  <a:cubicBezTo>
                    <a:pt x="0" y="7870"/>
                    <a:pt x="149" y="8022"/>
                    <a:pt x="337" y="8022"/>
                  </a:cubicBezTo>
                  <a:cubicBezTo>
                    <a:pt x="525" y="8022"/>
                    <a:pt x="677" y="7870"/>
                    <a:pt x="677" y="7685"/>
                  </a:cubicBezTo>
                  <a:cubicBezTo>
                    <a:pt x="677" y="7520"/>
                    <a:pt x="555" y="7382"/>
                    <a:pt x="398" y="7351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7" name="Google Shape;4767;p45"/>
            <p:cNvSpPr/>
            <p:nvPr/>
          </p:nvSpPr>
          <p:spPr>
            <a:xfrm>
              <a:off x="2664875" y="1345800"/>
              <a:ext cx="321000" cy="519675"/>
            </a:xfrm>
            <a:custGeom>
              <a:avLst/>
              <a:gdLst/>
              <a:ahLst/>
              <a:cxnLst/>
              <a:rect l="l" t="t" r="r" b="b"/>
              <a:pathLst>
                <a:path w="12840" h="20787" extrusionOk="0">
                  <a:moveTo>
                    <a:pt x="340" y="20229"/>
                  </a:moveTo>
                  <a:cubicBezTo>
                    <a:pt x="461" y="20229"/>
                    <a:pt x="560" y="20329"/>
                    <a:pt x="560" y="20450"/>
                  </a:cubicBezTo>
                  <a:cubicBezTo>
                    <a:pt x="560" y="20571"/>
                    <a:pt x="461" y="20668"/>
                    <a:pt x="340" y="20668"/>
                  </a:cubicBezTo>
                  <a:cubicBezTo>
                    <a:pt x="218" y="20668"/>
                    <a:pt x="119" y="20571"/>
                    <a:pt x="119" y="20450"/>
                  </a:cubicBezTo>
                  <a:cubicBezTo>
                    <a:pt x="119" y="20329"/>
                    <a:pt x="218" y="20229"/>
                    <a:pt x="340" y="20229"/>
                  </a:cubicBezTo>
                  <a:close/>
                  <a:moveTo>
                    <a:pt x="7685" y="0"/>
                  </a:moveTo>
                  <a:lnTo>
                    <a:pt x="5201" y="2501"/>
                  </a:lnTo>
                  <a:lnTo>
                    <a:pt x="5201" y="8834"/>
                  </a:lnTo>
                  <a:lnTo>
                    <a:pt x="279" y="13792"/>
                  </a:lnTo>
                  <a:lnTo>
                    <a:pt x="279" y="20116"/>
                  </a:lnTo>
                  <a:cubicBezTo>
                    <a:pt x="122" y="20144"/>
                    <a:pt x="0" y="20282"/>
                    <a:pt x="0" y="20450"/>
                  </a:cubicBezTo>
                  <a:cubicBezTo>
                    <a:pt x="0" y="20635"/>
                    <a:pt x="152" y="20787"/>
                    <a:pt x="340" y="20787"/>
                  </a:cubicBezTo>
                  <a:cubicBezTo>
                    <a:pt x="525" y="20787"/>
                    <a:pt x="676" y="20635"/>
                    <a:pt x="676" y="20450"/>
                  </a:cubicBezTo>
                  <a:cubicBezTo>
                    <a:pt x="676" y="20282"/>
                    <a:pt x="555" y="20144"/>
                    <a:pt x="398" y="20116"/>
                  </a:cubicBezTo>
                  <a:lnTo>
                    <a:pt x="398" y="13839"/>
                  </a:lnTo>
                  <a:lnTo>
                    <a:pt x="5320" y="8881"/>
                  </a:lnTo>
                  <a:lnTo>
                    <a:pt x="5320" y="2551"/>
                  </a:lnTo>
                  <a:lnTo>
                    <a:pt x="7732" y="119"/>
                  </a:lnTo>
                  <a:lnTo>
                    <a:pt x="12839" y="119"/>
                  </a:lnTo>
                  <a:lnTo>
                    <a:pt x="12839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8" name="Google Shape;4768;p45"/>
            <p:cNvSpPr/>
            <p:nvPr/>
          </p:nvSpPr>
          <p:spPr>
            <a:xfrm>
              <a:off x="2449000" y="990525"/>
              <a:ext cx="16925" cy="223825"/>
            </a:xfrm>
            <a:custGeom>
              <a:avLst/>
              <a:gdLst/>
              <a:ahLst/>
              <a:cxnLst/>
              <a:rect l="l" t="t" r="r" b="b"/>
              <a:pathLst>
                <a:path w="677" h="8953" extrusionOk="0">
                  <a:moveTo>
                    <a:pt x="340" y="8392"/>
                  </a:moveTo>
                  <a:cubicBezTo>
                    <a:pt x="461" y="8392"/>
                    <a:pt x="561" y="8491"/>
                    <a:pt x="561" y="8613"/>
                  </a:cubicBezTo>
                  <a:cubicBezTo>
                    <a:pt x="561" y="8734"/>
                    <a:pt x="461" y="8834"/>
                    <a:pt x="340" y="8834"/>
                  </a:cubicBezTo>
                  <a:cubicBezTo>
                    <a:pt x="218" y="8834"/>
                    <a:pt x="119" y="8734"/>
                    <a:pt x="119" y="8613"/>
                  </a:cubicBezTo>
                  <a:cubicBezTo>
                    <a:pt x="119" y="8491"/>
                    <a:pt x="218" y="8392"/>
                    <a:pt x="340" y="8392"/>
                  </a:cubicBezTo>
                  <a:close/>
                  <a:moveTo>
                    <a:pt x="279" y="0"/>
                  </a:moveTo>
                  <a:lnTo>
                    <a:pt x="279" y="8279"/>
                  </a:lnTo>
                  <a:cubicBezTo>
                    <a:pt x="122" y="8307"/>
                    <a:pt x="0" y="8445"/>
                    <a:pt x="0" y="8613"/>
                  </a:cubicBezTo>
                  <a:cubicBezTo>
                    <a:pt x="0" y="8801"/>
                    <a:pt x="152" y="8952"/>
                    <a:pt x="340" y="8952"/>
                  </a:cubicBezTo>
                  <a:cubicBezTo>
                    <a:pt x="525" y="8952"/>
                    <a:pt x="677" y="8801"/>
                    <a:pt x="677" y="8613"/>
                  </a:cubicBezTo>
                  <a:cubicBezTo>
                    <a:pt x="677" y="8447"/>
                    <a:pt x="555" y="8309"/>
                    <a:pt x="398" y="8282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9" name="Google Shape;4769;p45"/>
            <p:cNvSpPr/>
            <p:nvPr/>
          </p:nvSpPr>
          <p:spPr>
            <a:xfrm>
              <a:off x="2729175" y="1591350"/>
              <a:ext cx="290575" cy="188775"/>
            </a:xfrm>
            <a:custGeom>
              <a:avLst/>
              <a:gdLst/>
              <a:ahLst/>
              <a:cxnLst/>
              <a:rect l="l" t="t" r="r" b="b"/>
              <a:pathLst>
                <a:path w="11623" h="7551" extrusionOk="0">
                  <a:moveTo>
                    <a:pt x="340" y="6990"/>
                  </a:moveTo>
                  <a:cubicBezTo>
                    <a:pt x="462" y="6990"/>
                    <a:pt x="561" y="7089"/>
                    <a:pt x="561" y="7210"/>
                  </a:cubicBezTo>
                  <a:cubicBezTo>
                    <a:pt x="561" y="7332"/>
                    <a:pt x="462" y="7431"/>
                    <a:pt x="340" y="7431"/>
                  </a:cubicBezTo>
                  <a:cubicBezTo>
                    <a:pt x="219" y="7431"/>
                    <a:pt x="120" y="7332"/>
                    <a:pt x="120" y="7210"/>
                  </a:cubicBezTo>
                  <a:cubicBezTo>
                    <a:pt x="120" y="7089"/>
                    <a:pt x="219" y="6990"/>
                    <a:pt x="340" y="6990"/>
                  </a:cubicBezTo>
                  <a:close/>
                  <a:moveTo>
                    <a:pt x="11540" y="0"/>
                  </a:moveTo>
                  <a:lnTo>
                    <a:pt x="4440" y="7153"/>
                  </a:lnTo>
                  <a:lnTo>
                    <a:pt x="672" y="7153"/>
                  </a:lnTo>
                  <a:cubicBezTo>
                    <a:pt x="644" y="6995"/>
                    <a:pt x="506" y="6874"/>
                    <a:pt x="340" y="6874"/>
                  </a:cubicBezTo>
                  <a:cubicBezTo>
                    <a:pt x="153" y="6874"/>
                    <a:pt x="1" y="7026"/>
                    <a:pt x="1" y="7210"/>
                  </a:cubicBezTo>
                  <a:cubicBezTo>
                    <a:pt x="1" y="7398"/>
                    <a:pt x="153" y="7550"/>
                    <a:pt x="340" y="7550"/>
                  </a:cubicBezTo>
                  <a:cubicBezTo>
                    <a:pt x="506" y="7550"/>
                    <a:pt x="644" y="7429"/>
                    <a:pt x="672" y="7271"/>
                  </a:cubicBezTo>
                  <a:lnTo>
                    <a:pt x="4489" y="7271"/>
                  </a:lnTo>
                  <a:lnTo>
                    <a:pt x="11623" y="83"/>
                  </a:lnTo>
                  <a:lnTo>
                    <a:pt x="11540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0" name="Google Shape;4770;p45"/>
            <p:cNvSpPr/>
            <p:nvPr/>
          </p:nvSpPr>
          <p:spPr>
            <a:xfrm>
              <a:off x="2509525" y="995475"/>
              <a:ext cx="2925" cy="79675"/>
            </a:xfrm>
            <a:custGeom>
              <a:avLst/>
              <a:gdLst/>
              <a:ahLst/>
              <a:cxnLst/>
              <a:rect l="l" t="t" r="r" b="b"/>
              <a:pathLst>
                <a:path w="117" h="3187" extrusionOk="0">
                  <a:moveTo>
                    <a:pt x="0" y="1"/>
                  </a:moveTo>
                  <a:lnTo>
                    <a:pt x="0" y="3187"/>
                  </a:lnTo>
                  <a:lnTo>
                    <a:pt x="116" y="3187"/>
                  </a:lnTo>
                  <a:lnTo>
                    <a:pt x="116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1" name="Google Shape;4771;p45"/>
            <p:cNvSpPr/>
            <p:nvPr/>
          </p:nvSpPr>
          <p:spPr>
            <a:xfrm>
              <a:off x="2924150" y="920275"/>
              <a:ext cx="16925" cy="305050"/>
            </a:xfrm>
            <a:custGeom>
              <a:avLst/>
              <a:gdLst/>
              <a:ahLst/>
              <a:cxnLst/>
              <a:rect l="l" t="t" r="r" b="b"/>
              <a:pathLst>
                <a:path w="677" h="12202" extrusionOk="0">
                  <a:moveTo>
                    <a:pt x="337" y="11644"/>
                  </a:moveTo>
                  <a:cubicBezTo>
                    <a:pt x="459" y="11644"/>
                    <a:pt x="558" y="11743"/>
                    <a:pt x="558" y="11865"/>
                  </a:cubicBezTo>
                  <a:cubicBezTo>
                    <a:pt x="558" y="11983"/>
                    <a:pt x="459" y="12083"/>
                    <a:pt x="337" y="12083"/>
                  </a:cubicBezTo>
                  <a:cubicBezTo>
                    <a:pt x="216" y="12083"/>
                    <a:pt x="116" y="11983"/>
                    <a:pt x="116" y="11865"/>
                  </a:cubicBezTo>
                  <a:cubicBezTo>
                    <a:pt x="116" y="11740"/>
                    <a:pt x="216" y="11644"/>
                    <a:pt x="337" y="11644"/>
                  </a:cubicBezTo>
                  <a:close/>
                  <a:moveTo>
                    <a:pt x="279" y="0"/>
                  </a:moveTo>
                  <a:lnTo>
                    <a:pt x="279" y="11531"/>
                  </a:lnTo>
                  <a:cubicBezTo>
                    <a:pt x="122" y="11558"/>
                    <a:pt x="0" y="11696"/>
                    <a:pt x="0" y="11862"/>
                  </a:cubicBezTo>
                  <a:cubicBezTo>
                    <a:pt x="0" y="12050"/>
                    <a:pt x="152" y="12201"/>
                    <a:pt x="337" y="12201"/>
                  </a:cubicBezTo>
                  <a:cubicBezTo>
                    <a:pt x="525" y="12201"/>
                    <a:pt x="677" y="12050"/>
                    <a:pt x="677" y="11865"/>
                  </a:cubicBezTo>
                  <a:cubicBezTo>
                    <a:pt x="677" y="11696"/>
                    <a:pt x="555" y="11558"/>
                    <a:pt x="398" y="11531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2" name="Google Shape;4772;p45"/>
            <p:cNvSpPr/>
            <p:nvPr/>
          </p:nvSpPr>
          <p:spPr>
            <a:xfrm>
              <a:off x="2922700" y="1256975"/>
              <a:ext cx="19825" cy="19825"/>
            </a:xfrm>
            <a:custGeom>
              <a:avLst/>
              <a:gdLst/>
              <a:ahLst/>
              <a:cxnLst/>
              <a:rect l="l" t="t" r="r" b="b"/>
              <a:pathLst>
                <a:path w="793" h="793" extrusionOk="0">
                  <a:moveTo>
                    <a:pt x="395" y="0"/>
                  </a:moveTo>
                  <a:cubicBezTo>
                    <a:pt x="177" y="0"/>
                    <a:pt x="0" y="177"/>
                    <a:pt x="0" y="398"/>
                  </a:cubicBezTo>
                  <a:cubicBezTo>
                    <a:pt x="0" y="616"/>
                    <a:pt x="177" y="793"/>
                    <a:pt x="395" y="793"/>
                  </a:cubicBezTo>
                  <a:cubicBezTo>
                    <a:pt x="613" y="793"/>
                    <a:pt x="793" y="616"/>
                    <a:pt x="793" y="398"/>
                  </a:cubicBezTo>
                  <a:cubicBezTo>
                    <a:pt x="793" y="177"/>
                    <a:pt x="613" y="0"/>
                    <a:pt x="395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3" name="Google Shape;4773;p45"/>
            <p:cNvSpPr/>
            <p:nvPr/>
          </p:nvSpPr>
          <p:spPr>
            <a:xfrm>
              <a:off x="2540425" y="988450"/>
              <a:ext cx="61950" cy="148050"/>
            </a:xfrm>
            <a:custGeom>
              <a:avLst/>
              <a:gdLst/>
              <a:ahLst/>
              <a:cxnLst/>
              <a:rect l="l" t="t" r="r" b="b"/>
              <a:pathLst>
                <a:path w="2478" h="5922" extrusionOk="0">
                  <a:moveTo>
                    <a:pt x="332" y="0"/>
                  </a:moveTo>
                  <a:lnTo>
                    <a:pt x="1" y="337"/>
                  </a:lnTo>
                  <a:lnTo>
                    <a:pt x="1845" y="2167"/>
                  </a:lnTo>
                  <a:lnTo>
                    <a:pt x="1845" y="5212"/>
                  </a:lnTo>
                  <a:cubicBezTo>
                    <a:pt x="1748" y="5284"/>
                    <a:pt x="1685" y="5397"/>
                    <a:pt x="1685" y="5527"/>
                  </a:cubicBezTo>
                  <a:cubicBezTo>
                    <a:pt x="1685" y="5745"/>
                    <a:pt x="1861" y="5922"/>
                    <a:pt x="2080" y="5922"/>
                  </a:cubicBezTo>
                  <a:cubicBezTo>
                    <a:pt x="2300" y="5922"/>
                    <a:pt x="2477" y="5745"/>
                    <a:pt x="2477" y="5527"/>
                  </a:cubicBezTo>
                  <a:cubicBezTo>
                    <a:pt x="2477" y="5397"/>
                    <a:pt x="2414" y="5284"/>
                    <a:pt x="2317" y="5212"/>
                  </a:cubicBezTo>
                  <a:lnTo>
                    <a:pt x="2317" y="1971"/>
                  </a:lnTo>
                  <a:lnTo>
                    <a:pt x="332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4" name="Google Shape;4774;p45"/>
            <p:cNvSpPr/>
            <p:nvPr/>
          </p:nvSpPr>
          <p:spPr>
            <a:xfrm>
              <a:off x="2653900" y="991625"/>
              <a:ext cx="102975" cy="318925"/>
            </a:xfrm>
            <a:custGeom>
              <a:avLst/>
              <a:gdLst/>
              <a:ahLst/>
              <a:cxnLst/>
              <a:rect l="l" t="t" r="r" b="b"/>
              <a:pathLst>
                <a:path w="4119" h="12757" extrusionOk="0">
                  <a:moveTo>
                    <a:pt x="2004" y="0"/>
                  </a:moveTo>
                  <a:lnTo>
                    <a:pt x="1921" y="83"/>
                  </a:lnTo>
                  <a:lnTo>
                    <a:pt x="4003" y="2148"/>
                  </a:lnTo>
                  <a:lnTo>
                    <a:pt x="4003" y="8227"/>
                  </a:lnTo>
                  <a:lnTo>
                    <a:pt x="17" y="12229"/>
                  </a:lnTo>
                  <a:lnTo>
                    <a:pt x="0" y="12246"/>
                  </a:lnTo>
                  <a:lnTo>
                    <a:pt x="0" y="12757"/>
                  </a:lnTo>
                  <a:lnTo>
                    <a:pt x="119" y="12757"/>
                  </a:lnTo>
                  <a:lnTo>
                    <a:pt x="119" y="12296"/>
                  </a:lnTo>
                  <a:lnTo>
                    <a:pt x="4102" y="8293"/>
                  </a:lnTo>
                  <a:lnTo>
                    <a:pt x="4119" y="8276"/>
                  </a:lnTo>
                  <a:lnTo>
                    <a:pt x="4119" y="2098"/>
                  </a:lnTo>
                  <a:lnTo>
                    <a:pt x="2004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5" name="Google Shape;4775;p45"/>
            <p:cNvSpPr/>
            <p:nvPr/>
          </p:nvSpPr>
          <p:spPr>
            <a:xfrm>
              <a:off x="2509575" y="1544750"/>
              <a:ext cx="229150" cy="477175"/>
            </a:xfrm>
            <a:custGeom>
              <a:avLst/>
              <a:gdLst/>
              <a:ahLst/>
              <a:cxnLst/>
              <a:rect l="l" t="t" r="r" b="b"/>
              <a:pathLst>
                <a:path w="9166" h="19087" extrusionOk="0">
                  <a:moveTo>
                    <a:pt x="341" y="18526"/>
                  </a:moveTo>
                  <a:cubicBezTo>
                    <a:pt x="462" y="18526"/>
                    <a:pt x="561" y="18626"/>
                    <a:pt x="561" y="18747"/>
                  </a:cubicBezTo>
                  <a:cubicBezTo>
                    <a:pt x="561" y="18869"/>
                    <a:pt x="462" y="18968"/>
                    <a:pt x="341" y="18968"/>
                  </a:cubicBezTo>
                  <a:cubicBezTo>
                    <a:pt x="219" y="18968"/>
                    <a:pt x="120" y="18869"/>
                    <a:pt x="120" y="18747"/>
                  </a:cubicBezTo>
                  <a:cubicBezTo>
                    <a:pt x="120" y="18626"/>
                    <a:pt x="219" y="18526"/>
                    <a:pt x="341" y="18526"/>
                  </a:cubicBezTo>
                  <a:close/>
                  <a:moveTo>
                    <a:pt x="9083" y="1"/>
                  </a:moveTo>
                  <a:lnTo>
                    <a:pt x="4172" y="4945"/>
                  </a:lnTo>
                  <a:lnTo>
                    <a:pt x="4172" y="14803"/>
                  </a:lnTo>
                  <a:lnTo>
                    <a:pt x="534" y="18468"/>
                  </a:lnTo>
                  <a:cubicBezTo>
                    <a:pt x="479" y="18433"/>
                    <a:pt x="412" y="18408"/>
                    <a:pt x="341" y="18408"/>
                  </a:cubicBezTo>
                  <a:cubicBezTo>
                    <a:pt x="153" y="18408"/>
                    <a:pt x="1" y="18560"/>
                    <a:pt x="1" y="18747"/>
                  </a:cubicBezTo>
                  <a:cubicBezTo>
                    <a:pt x="1" y="18935"/>
                    <a:pt x="153" y="19087"/>
                    <a:pt x="341" y="19087"/>
                  </a:cubicBezTo>
                  <a:cubicBezTo>
                    <a:pt x="528" y="19087"/>
                    <a:pt x="680" y="18935"/>
                    <a:pt x="680" y="18747"/>
                  </a:cubicBezTo>
                  <a:cubicBezTo>
                    <a:pt x="680" y="18675"/>
                    <a:pt x="655" y="18609"/>
                    <a:pt x="617" y="18551"/>
                  </a:cubicBezTo>
                  <a:lnTo>
                    <a:pt x="4291" y="14849"/>
                  </a:lnTo>
                  <a:lnTo>
                    <a:pt x="4291" y="4994"/>
                  </a:lnTo>
                  <a:lnTo>
                    <a:pt x="9166" y="84"/>
                  </a:lnTo>
                  <a:lnTo>
                    <a:pt x="9083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6" name="Google Shape;4776;p45"/>
            <p:cNvSpPr/>
            <p:nvPr/>
          </p:nvSpPr>
          <p:spPr>
            <a:xfrm>
              <a:off x="2495850" y="1043600"/>
              <a:ext cx="244675" cy="458250"/>
            </a:xfrm>
            <a:custGeom>
              <a:avLst/>
              <a:gdLst/>
              <a:ahLst/>
              <a:cxnLst/>
              <a:rect l="l" t="t" r="r" b="b"/>
              <a:pathLst>
                <a:path w="9787" h="18330" extrusionOk="0">
                  <a:moveTo>
                    <a:pt x="9447" y="119"/>
                  </a:moveTo>
                  <a:cubicBezTo>
                    <a:pt x="9569" y="119"/>
                    <a:pt x="9668" y="218"/>
                    <a:pt x="9668" y="340"/>
                  </a:cubicBezTo>
                  <a:cubicBezTo>
                    <a:pt x="9668" y="461"/>
                    <a:pt x="9569" y="560"/>
                    <a:pt x="9447" y="560"/>
                  </a:cubicBezTo>
                  <a:cubicBezTo>
                    <a:pt x="9326" y="560"/>
                    <a:pt x="9229" y="461"/>
                    <a:pt x="9229" y="340"/>
                  </a:cubicBezTo>
                  <a:cubicBezTo>
                    <a:pt x="9229" y="218"/>
                    <a:pt x="9326" y="119"/>
                    <a:pt x="9447" y="119"/>
                  </a:cubicBezTo>
                  <a:close/>
                  <a:moveTo>
                    <a:pt x="337" y="17772"/>
                  </a:moveTo>
                  <a:cubicBezTo>
                    <a:pt x="459" y="17772"/>
                    <a:pt x="558" y="17871"/>
                    <a:pt x="558" y="17993"/>
                  </a:cubicBezTo>
                  <a:cubicBezTo>
                    <a:pt x="558" y="18114"/>
                    <a:pt x="459" y="18214"/>
                    <a:pt x="337" y="18214"/>
                  </a:cubicBezTo>
                  <a:cubicBezTo>
                    <a:pt x="216" y="18214"/>
                    <a:pt x="117" y="18114"/>
                    <a:pt x="117" y="17993"/>
                  </a:cubicBezTo>
                  <a:cubicBezTo>
                    <a:pt x="117" y="17871"/>
                    <a:pt x="216" y="17772"/>
                    <a:pt x="337" y="17772"/>
                  </a:cubicBezTo>
                  <a:close/>
                  <a:moveTo>
                    <a:pt x="9447" y="0"/>
                  </a:moveTo>
                  <a:cubicBezTo>
                    <a:pt x="9262" y="0"/>
                    <a:pt x="9110" y="152"/>
                    <a:pt x="9110" y="340"/>
                  </a:cubicBezTo>
                  <a:cubicBezTo>
                    <a:pt x="9110" y="505"/>
                    <a:pt x="9232" y="643"/>
                    <a:pt x="9389" y="671"/>
                  </a:cubicBezTo>
                  <a:lnTo>
                    <a:pt x="9389" y="5855"/>
                  </a:lnTo>
                  <a:lnTo>
                    <a:pt x="5386" y="9872"/>
                  </a:lnTo>
                  <a:lnTo>
                    <a:pt x="5386" y="10929"/>
                  </a:lnTo>
                  <a:lnTo>
                    <a:pt x="1444" y="14887"/>
                  </a:lnTo>
                  <a:lnTo>
                    <a:pt x="1428" y="14904"/>
                  </a:lnTo>
                  <a:lnTo>
                    <a:pt x="1428" y="16817"/>
                  </a:lnTo>
                  <a:lnTo>
                    <a:pt x="531" y="17717"/>
                  </a:lnTo>
                  <a:cubicBezTo>
                    <a:pt x="475" y="17678"/>
                    <a:pt x="409" y="17653"/>
                    <a:pt x="337" y="17653"/>
                  </a:cubicBezTo>
                  <a:cubicBezTo>
                    <a:pt x="152" y="17653"/>
                    <a:pt x="1" y="17805"/>
                    <a:pt x="1" y="17993"/>
                  </a:cubicBezTo>
                  <a:cubicBezTo>
                    <a:pt x="1" y="18181"/>
                    <a:pt x="152" y="18330"/>
                    <a:pt x="337" y="18330"/>
                  </a:cubicBezTo>
                  <a:cubicBezTo>
                    <a:pt x="525" y="18330"/>
                    <a:pt x="677" y="18178"/>
                    <a:pt x="677" y="17993"/>
                  </a:cubicBezTo>
                  <a:cubicBezTo>
                    <a:pt x="677" y="17921"/>
                    <a:pt x="655" y="17855"/>
                    <a:pt x="613" y="17800"/>
                  </a:cubicBezTo>
                  <a:lnTo>
                    <a:pt x="1544" y="16864"/>
                  </a:lnTo>
                  <a:lnTo>
                    <a:pt x="1544" y="14954"/>
                  </a:lnTo>
                  <a:lnTo>
                    <a:pt x="5489" y="10995"/>
                  </a:lnTo>
                  <a:lnTo>
                    <a:pt x="5505" y="10976"/>
                  </a:lnTo>
                  <a:lnTo>
                    <a:pt x="5505" y="9921"/>
                  </a:lnTo>
                  <a:lnTo>
                    <a:pt x="9508" y="5902"/>
                  </a:lnTo>
                  <a:lnTo>
                    <a:pt x="9508" y="671"/>
                  </a:lnTo>
                  <a:cubicBezTo>
                    <a:pt x="9665" y="643"/>
                    <a:pt x="9787" y="505"/>
                    <a:pt x="9787" y="340"/>
                  </a:cubicBezTo>
                  <a:cubicBezTo>
                    <a:pt x="9787" y="152"/>
                    <a:pt x="9635" y="0"/>
                    <a:pt x="9447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7" name="Google Shape;4777;p45"/>
            <p:cNvSpPr/>
            <p:nvPr/>
          </p:nvSpPr>
          <p:spPr>
            <a:xfrm>
              <a:off x="2877425" y="920275"/>
              <a:ext cx="16925" cy="305050"/>
            </a:xfrm>
            <a:custGeom>
              <a:avLst/>
              <a:gdLst/>
              <a:ahLst/>
              <a:cxnLst/>
              <a:rect l="l" t="t" r="r" b="b"/>
              <a:pathLst>
                <a:path w="677" h="12202" extrusionOk="0">
                  <a:moveTo>
                    <a:pt x="337" y="11644"/>
                  </a:moveTo>
                  <a:cubicBezTo>
                    <a:pt x="459" y="11644"/>
                    <a:pt x="558" y="11743"/>
                    <a:pt x="558" y="11865"/>
                  </a:cubicBezTo>
                  <a:cubicBezTo>
                    <a:pt x="558" y="11983"/>
                    <a:pt x="459" y="12083"/>
                    <a:pt x="337" y="12083"/>
                  </a:cubicBezTo>
                  <a:cubicBezTo>
                    <a:pt x="216" y="12083"/>
                    <a:pt x="116" y="11983"/>
                    <a:pt x="116" y="11865"/>
                  </a:cubicBezTo>
                  <a:cubicBezTo>
                    <a:pt x="116" y="11740"/>
                    <a:pt x="216" y="11644"/>
                    <a:pt x="337" y="11644"/>
                  </a:cubicBezTo>
                  <a:close/>
                  <a:moveTo>
                    <a:pt x="279" y="0"/>
                  </a:moveTo>
                  <a:lnTo>
                    <a:pt x="279" y="11531"/>
                  </a:lnTo>
                  <a:cubicBezTo>
                    <a:pt x="122" y="11558"/>
                    <a:pt x="0" y="11696"/>
                    <a:pt x="0" y="11862"/>
                  </a:cubicBezTo>
                  <a:cubicBezTo>
                    <a:pt x="0" y="12050"/>
                    <a:pt x="152" y="12201"/>
                    <a:pt x="337" y="12201"/>
                  </a:cubicBezTo>
                  <a:cubicBezTo>
                    <a:pt x="525" y="12201"/>
                    <a:pt x="677" y="12050"/>
                    <a:pt x="677" y="11865"/>
                  </a:cubicBezTo>
                  <a:cubicBezTo>
                    <a:pt x="677" y="11696"/>
                    <a:pt x="555" y="11558"/>
                    <a:pt x="398" y="11531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8" name="Google Shape;4778;p45"/>
            <p:cNvSpPr/>
            <p:nvPr/>
          </p:nvSpPr>
          <p:spPr>
            <a:xfrm>
              <a:off x="2641875" y="1322475"/>
              <a:ext cx="344050" cy="566200"/>
            </a:xfrm>
            <a:custGeom>
              <a:avLst/>
              <a:gdLst/>
              <a:ahLst/>
              <a:cxnLst/>
              <a:rect l="l" t="t" r="r" b="b"/>
              <a:pathLst>
                <a:path w="13762" h="22648" extrusionOk="0">
                  <a:moveTo>
                    <a:pt x="340" y="22087"/>
                  </a:moveTo>
                  <a:cubicBezTo>
                    <a:pt x="462" y="22087"/>
                    <a:pt x="561" y="22186"/>
                    <a:pt x="561" y="22308"/>
                  </a:cubicBezTo>
                  <a:cubicBezTo>
                    <a:pt x="561" y="22429"/>
                    <a:pt x="462" y="22529"/>
                    <a:pt x="340" y="22529"/>
                  </a:cubicBezTo>
                  <a:cubicBezTo>
                    <a:pt x="219" y="22529"/>
                    <a:pt x="120" y="22429"/>
                    <a:pt x="120" y="22308"/>
                  </a:cubicBezTo>
                  <a:cubicBezTo>
                    <a:pt x="120" y="22186"/>
                    <a:pt x="219" y="22087"/>
                    <a:pt x="340" y="22087"/>
                  </a:cubicBezTo>
                  <a:close/>
                  <a:moveTo>
                    <a:pt x="8327" y="0"/>
                  </a:moveTo>
                  <a:lnTo>
                    <a:pt x="5202" y="3144"/>
                  </a:lnTo>
                  <a:lnTo>
                    <a:pt x="5202" y="9477"/>
                  </a:lnTo>
                  <a:lnTo>
                    <a:pt x="280" y="14435"/>
                  </a:lnTo>
                  <a:lnTo>
                    <a:pt x="280" y="21976"/>
                  </a:lnTo>
                  <a:cubicBezTo>
                    <a:pt x="122" y="22004"/>
                    <a:pt x="1" y="22142"/>
                    <a:pt x="1" y="22308"/>
                  </a:cubicBezTo>
                  <a:cubicBezTo>
                    <a:pt x="1" y="22495"/>
                    <a:pt x="153" y="22647"/>
                    <a:pt x="340" y="22647"/>
                  </a:cubicBezTo>
                  <a:cubicBezTo>
                    <a:pt x="525" y="22647"/>
                    <a:pt x="677" y="22495"/>
                    <a:pt x="677" y="22308"/>
                  </a:cubicBezTo>
                  <a:cubicBezTo>
                    <a:pt x="677" y="22142"/>
                    <a:pt x="556" y="22004"/>
                    <a:pt x="398" y="21976"/>
                  </a:cubicBezTo>
                  <a:lnTo>
                    <a:pt x="398" y="14482"/>
                  </a:lnTo>
                  <a:lnTo>
                    <a:pt x="5320" y="9524"/>
                  </a:lnTo>
                  <a:lnTo>
                    <a:pt x="5320" y="3194"/>
                  </a:lnTo>
                  <a:lnTo>
                    <a:pt x="8373" y="116"/>
                  </a:lnTo>
                  <a:lnTo>
                    <a:pt x="13762" y="116"/>
                  </a:lnTo>
                  <a:lnTo>
                    <a:pt x="13762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9" name="Google Shape;4779;p45"/>
            <p:cNvSpPr/>
            <p:nvPr/>
          </p:nvSpPr>
          <p:spPr>
            <a:xfrm>
              <a:off x="2875975" y="1256975"/>
              <a:ext cx="19825" cy="19825"/>
            </a:xfrm>
            <a:custGeom>
              <a:avLst/>
              <a:gdLst/>
              <a:ahLst/>
              <a:cxnLst/>
              <a:rect l="l" t="t" r="r" b="b"/>
              <a:pathLst>
                <a:path w="793" h="793" extrusionOk="0">
                  <a:moveTo>
                    <a:pt x="395" y="0"/>
                  </a:moveTo>
                  <a:cubicBezTo>
                    <a:pt x="177" y="0"/>
                    <a:pt x="0" y="177"/>
                    <a:pt x="0" y="398"/>
                  </a:cubicBezTo>
                  <a:cubicBezTo>
                    <a:pt x="0" y="616"/>
                    <a:pt x="177" y="793"/>
                    <a:pt x="395" y="793"/>
                  </a:cubicBezTo>
                  <a:cubicBezTo>
                    <a:pt x="613" y="793"/>
                    <a:pt x="793" y="616"/>
                    <a:pt x="793" y="398"/>
                  </a:cubicBezTo>
                  <a:cubicBezTo>
                    <a:pt x="793" y="177"/>
                    <a:pt x="613" y="0"/>
                    <a:pt x="395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0" name="Google Shape;4780;p45"/>
            <p:cNvSpPr/>
            <p:nvPr/>
          </p:nvSpPr>
          <p:spPr>
            <a:xfrm>
              <a:off x="2900750" y="920275"/>
              <a:ext cx="16925" cy="305050"/>
            </a:xfrm>
            <a:custGeom>
              <a:avLst/>
              <a:gdLst/>
              <a:ahLst/>
              <a:cxnLst/>
              <a:rect l="l" t="t" r="r" b="b"/>
              <a:pathLst>
                <a:path w="677" h="12202" extrusionOk="0">
                  <a:moveTo>
                    <a:pt x="340" y="11644"/>
                  </a:moveTo>
                  <a:cubicBezTo>
                    <a:pt x="461" y="11644"/>
                    <a:pt x="561" y="11743"/>
                    <a:pt x="561" y="11865"/>
                  </a:cubicBezTo>
                  <a:cubicBezTo>
                    <a:pt x="561" y="11983"/>
                    <a:pt x="461" y="12083"/>
                    <a:pt x="340" y="12083"/>
                  </a:cubicBezTo>
                  <a:cubicBezTo>
                    <a:pt x="219" y="12083"/>
                    <a:pt x="119" y="11983"/>
                    <a:pt x="119" y="11865"/>
                  </a:cubicBezTo>
                  <a:cubicBezTo>
                    <a:pt x="119" y="11740"/>
                    <a:pt x="219" y="11644"/>
                    <a:pt x="340" y="11644"/>
                  </a:cubicBezTo>
                  <a:close/>
                  <a:moveTo>
                    <a:pt x="282" y="0"/>
                  </a:moveTo>
                  <a:lnTo>
                    <a:pt x="282" y="11531"/>
                  </a:lnTo>
                  <a:cubicBezTo>
                    <a:pt x="122" y="11558"/>
                    <a:pt x="0" y="11696"/>
                    <a:pt x="0" y="11862"/>
                  </a:cubicBezTo>
                  <a:cubicBezTo>
                    <a:pt x="0" y="12050"/>
                    <a:pt x="152" y="12201"/>
                    <a:pt x="340" y="12201"/>
                  </a:cubicBezTo>
                  <a:cubicBezTo>
                    <a:pt x="525" y="12201"/>
                    <a:pt x="677" y="12050"/>
                    <a:pt x="677" y="11865"/>
                  </a:cubicBezTo>
                  <a:cubicBezTo>
                    <a:pt x="677" y="11696"/>
                    <a:pt x="558" y="11558"/>
                    <a:pt x="398" y="11531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1" name="Google Shape;4781;p45"/>
            <p:cNvSpPr/>
            <p:nvPr/>
          </p:nvSpPr>
          <p:spPr>
            <a:xfrm>
              <a:off x="2502475" y="997425"/>
              <a:ext cx="191200" cy="444050"/>
            </a:xfrm>
            <a:custGeom>
              <a:avLst/>
              <a:gdLst/>
              <a:ahLst/>
              <a:cxnLst/>
              <a:rect l="l" t="t" r="r" b="b"/>
              <a:pathLst>
                <a:path w="7648" h="17762" extrusionOk="0">
                  <a:moveTo>
                    <a:pt x="340" y="17201"/>
                  </a:moveTo>
                  <a:cubicBezTo>
                    <a:pt x="462" y="17201"/>
                    <a:pt x="561" y="17300"/>
                    <a:pt x="561" y="17422"/>
                  </a:cubicBezTo>
                  <a:cubicBezTo>
                    <a:pt x="561" y="17543"/>
                    <a:pt x="462" y="17643"/>
                    <a:pt x="340" y="17643"/>
                  </a:cubicBezTo>
                  <a:cubicBezTo>
                    <a:pt x="219" y="17643"/>
                    <a:pt x="119" y="17543"/>
                    <a:pt x="119" y="17422"/>
                  </a:cubicBezTo>
                  <a:cubicBezTo>
                    <a:pt x="119" y="17300"/>
                    <a:pt x="219" y="17201"/>
                    <a:pt x="340" y="17201"/>
                  </a:cubicBezTo>
                  <a:close/>
                  <a:moveTo>
                    <a:pt x="7531" y="0"/>
                  </a:moveTo>
                  <a:lnTo>
                    <a:pt x="7531" y="6860"/>
                  </a:lnTo>
                  <a:lnTo>
                    <a:pt x="4257" y="10145"/>
                  </a:lnTo>
                  <a:lnTo>
                    <a:pt x="4241" y="10162"/>
                  </a:lnTo>
                  <a:lnTo>
                    <a:pt x="4241" y="11757"/>
                  </a:lnTo>
                  <a:lnTo>
                    <a:pt x="299" y="15716"/>
                  </a:lnTo>
                  <a:lnTo>
                    <a:pt x="282" y="15732"/>
                  </a:lnTo>
                  <a:lnTo>
                    <a:pt x="282" y="17090"/>
                  </a:lnTo>
                  <a:cubicBezTo>
                    <a:pt x="122" y="17118"/>
                    <a:pt x="1" y="17256"/>
                    <a:pt x="1" y="17422"/>
                  </a:cubicBezTo>
                  <a:cubicBezTo>
                    <a:pt x="1" y="17609"/>
                    <a:pt x="152" y="17761"/>
                    <a:pt x="340" y="17761"/>
                  </a:cubicBezTo>
                  <a:cubicBezTo>
                    <a:pt x="528" y="17761"/>
                    <a:pt x="680" y="17609"/>
                    <a:pt x="680" y="17422"/>
                  </a:cubicBezTo>
                  <a:cubicBezTo>
                    <a:pt x="680" y="17256"/>
                    <a:pt x="558" y="17118"/>
                    <a:pt x="398" y="17090"/>
                  </a:cubicBezTo>
                  <a:lnTo>
                    <a:pt x="398" y="15782"/>
                  </a:lnTo>
                  <a:lnTo>
                    <a:pt x="4343" y="11823"/>
                  </a:lnTo>
                  <a:lnTo>
                    <a:pt x="4359" y="11807"/>
                  </a:lnTo>
                  <a:lnTo>
                    <a:pt x="4359" y="10211"/>
                  </a:lnTo>
                  <a:lnTo>
                    <a:pt x="7631" y="6926"/>
                  </a:lnTo>
                  <a:lnTo>
                    <a:pt x="7647" y="6907"/>
                  </a:lnTo>
                  <a:lnTo>
                    <a:pt x="7647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2" name="Google Shape;4782;p45"/>
            <p:cNvSpPr/>
            <p:nvPr/>
          </p:nvSpPr>
          <p:spPr>
            <a:xfrm>
              <a:off x="2502475" y="990025"/>
              <a:ext cx="167875" cy="378700"/>
            </a:xfrm>
            <a:custGeom>
              <a:avLst/>
              <a:gdLst/>
              <a:ahLst/>
              <a:cxnLst/>
              <a:rect l="l" t="t" r="r" b="b"/>
              <a:pathLst>
                <a:path w="6715" h="15148" extrusionOk="0">
                  <a:moveTo>
                    <a:pt x="340" y="14587"/>
                  </a:moveTo>
                  <a:cubicBezTo>
                    <a:pt x="462" y="14587"/>
                    <a:pt x="561" y="14687"/>
                    <a:pt x="561" y="14808"/>
                  </a:cubicBezTo>
                  <a:cubicBezTo>
                    <a:pt x="561" y="14930"/>
                    <a:pt x="462" y="15029"/>
                    <a:pt x="340" y="15029"/>
                  </a:cubicBezTo>
                  <a:cubicBezTo>
                    <a:pt x="219" y="15029"/>
                    <a:pt x="119" y="14930"/>
                    <a:pt x="119" y="14808"/>
                  </a:cubicBezTo>
                  <a:cubicBezTo>
                    <a:pt x="119" y="14687"/>
                    <a:pt x="219" y="14587"/>
                    <a:pt x="340" y="14587"/>
                  </a:cubicBezTo>
                  <a:close/>
                  <a:moveTo>
                    <a:pt x="6595" y="1"/>
                  </a:moveTo>
                  <a:lnTo>
                    <a:pt x="6595" y="6861"/>
                  </a:lnTo>
                  <a:lnTo>
                    <a:pt x="3324" y="10146"/>
                  </a:lnTo>
                  <a:lnTo>
                    <a:pt x="3308" y="10162"/>
                  </a:lnTo>
                  <a:lnTo>
                    <a:pt x="3308" y="11766"/>
                  </a:lnTo>
                  <a:cubicBezTo>
                    <a:pt x="3250" y="11819"/>
                    <a:pt x="3148" y="11918"/>
                    <a:pt x="2963" y="12106"/>
                  </a:cubicBezTo>
                  <a:lnTo>
                    <a:pt x="539" y="14538"/>
                  </a:lnTo>
                  <a:cubicBezTo>
                    <a:pt x="484" y="14496"/>
                    <a:pt x="415" y="14469"/>
                    <a:pt x="340" y="14469"/>
                  </a:cubicBezTo>
                  <a:cubicBezTo>
                    <a:pt x="152" y="14469"/>
                    <a:pt x="1" y="14620"/>
                    <a:pt x="1" y="14808"/>
                  </a:cubicBezTo>
                  <a:cubicBezTo>
                    <a:pt x="1" y="14996"/>
                    <a:pt x="152" y="15148"/>
                    <a:pt x="340" y="15148"/>
                  </a:cubicBezTo>
                  <a:cubicBezTo>
                    <a:pt x="528" y="15148"/>
                    <a:pt x="680" y="14996"/>
                    <a:pt x="680" y="14808"/>
                  </a:cubicBezTo>
                  <a:cubicBezTo>
                    <a:pt x="680" y="14739"/>
                    <a:pt x="658" y="14676"/>
                    <a:pt x="622" y="14620"/>
                  </a:cubicBezTo>
                  <a:cubicBezTo>
                    <a:pt x="3352" y="11879"/>
                    <a:pt x="3407" y="11827"/>
                    <a:pt x="3407" y="11824"/>
                  </a:cubicBezTo>
                  <a:lnTo>
                    <a:pt x="3424" y="11808"/>
                  </a:lnTo>
                  <a:lnTo>
                    <a:pt x="3424" y="10212"/>
                  </a:lnTo>
                  <a:lnTo>
                    <a:pt x="6695" y="6927"/>
                  </a:lnTo>
                  <a:lnTo>
                    <a:pt x="6714" y="6910"/>
                  </a:lnTo>
                  <a:lnTo>
                    <a:pt x="6714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3" name="Google Shape;4783;p45"/>
            <p:cNvSpPr/>
            <p:nvPr/>
          </p:nvSpPr>
          <p:spPr>
            <a:xfrm>
              <a:off x="2858575" y="1410325"/>
              <a:ext cx="119900" cy="220575"/>
            </a:xfrm>
            <a:custGeom>
              <a:avLst/>
              <a:gdLst/>
              <a:ahLst/>
              <a:cxnLst/>
              <a:rect l="l" t="t" r="r" b="b"/>
              <a:pathLst>
                <a:path w="4796" h="8823" extrusionOk="0">
                  <a:moveTo>
                    <a:pt x="338" y="8262"/>
                  </a:moveTo>
                  <a:cubicBezTo>
                    <a:pt x="459" y="8262"/>
                    <a:pt x="558" y="8362"/>
                    <a:pt x="558" y="8483"/>
                  </a:cubicBezTo>
                  <a:cubicBezTo>
                    <a:pt x="558" y="8605"/>
                    <a:pt x="459" y="8704"/>
                    <a:pt x="338" y="8704"/>
                  </a:cubicBezTo>
                  <a:cubicBezTo>
                    <a:pt x="216" y="8704"/>
                    <a:pt x="117" y="8605"/>
                    <a:pt x="117" y="8483"/>
                  </a:cubicBezTo>
                  <a:cubicBezTo>
                    <a:pt x="117" y="8362"/>
                    <a:pt x="216" y="8262"/>
                    <a:pt x="338" y="8262"/>
                  </a:cubicBezTo>
                  <a:close/>
                  <a:moveTo>
                    <a:pt x="1781" y="0"/>
                  </a:moveTo>
                  <a:lnTo>
                    <a:pt x="282" y="1513"/>
                  </a:lnTo>
                  <a:lnTo>
                    <a:pt x="313" y="8149"/>
                  </a:lnTo>
                  <a:cubicBezTo>
                    <a:pt x="139" y="8160"/>
                    <a:pt x="1" y="8307"/>
                    <a:pt x="1" y="8483"/>
                  </a:cubicBezTo>
                  <a:cubicBezTo>
                    <a:pt x="1" y="8671"/>
                    <a:pt x="153" y="8823"/>
                    <a:pt x="338" y="8823"/>
                  </a:cubicBezTo>
                  <a:cubicBezTo>
                    <a:pt x="525" y="8823"/>
                    <a:pt x="677" y="8671"/>
                    <a:pt x="677" y="8483"/>
                  </a:cubicBezTo>
                  <a:cubicBezTo>
                    <a:pt x="677" y="8329"/>
                    <a:pt x="572" y="8202"/>
                    <a:pt x="431" y="8160"/>
                  </a:cubicBezTo>
                  <a:lnTo>
                    <a:pt x="401" y="1560"/>
                  </a:lnTo>
                  <a:lnTo>
                    <a:pt x="1831" y="116"/>
                  </a:lnTo>
                  <a:lnTo>
                    <a:pt x="4796" y="116"/>
                  </a:lnTo>
                  <a:lnTo>
                    <a:pt x="4796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4" name="Google Shape;4784;p45"/>
            <p:cNvSpPr/>
            <p:nvPr/>
          </p:nvSpPr>
          <p:spPr>
            <a:xfrm>
              <a:off x="2881900" y="1433650"/>
              <a:ext cx="97750" cy="173725"/>
            </a:xfrm>
            <a:custGeom>
              <a:avLst/>
              <a:gdLst/>
              <a:ahLst/>
              <a:cxnLst/>
              <a:rect l="l" t="t" r="r" b="b"/>
              <a:pathLst>
                <a:path w="3910" h="6949" extrusionOk="0">
                  <a:moveTo>
                    <a:pt x="340" y="6388"/>
                  </a:moveTo>
                  <a:cubicBezTo>
                    <a:pt x="462" y="6388"/>
                    <a:pt x="561" y="6488"/>
                    <a:pt x="561" y="6609"/>
                  </a:cubicBezTo>
                  <a:cubicBezTo>
                    <a:pt x="561" y="6730"/>
                    <a:pt x="462" y="6830"/>
                    <a:pt x="340" y="6830"/>
                  </a:cubicBezTo>
                  <a:cubicBezTo>
                    <a:pt x="219" y="6830"/>
                    <a:pt x="120" y="6730"/>
                    <a:pt x="120" y="6609"/>
                  </a:cubicBezTo>
                  <a:cubicBezTo>
                    <a:pt x="120" y="6488"/>
                    <a:pt x="219" y="6388"/>
                    <a:pt x="340" y="6388"/>
                  </a:cubicBezTo>
                  <a:close/>
                  <a:moveTo>
                    <a:pt x="1146" y="0"/>
                  </a:moveTo>
                  <a:lnTo>
                    <a:pt x="280" y="873"/>
                  </a:lnTo>
                  <a:lnTo>
                    <a:pt x="280" y="6278"/>
                  </a:lnTo>
                  <a:cubicBezTo>
                    <a:pt x="122" y="6305"/>
                    <a:pt x="1" y="6443"/>
                    <a:pt x="1" y="6609"/>
                  </a:cubicBezTo>
                  <a:cubicBezTo>
                    <a:pt x="1" y="6797"/>
                    <a:pt x="153" y="6949"/>
                    <a:pt x="340" y="6949"/>
                  </a:cubicBezTo>
                  <a:cubicBezTo>
                    <a:pt x="525" y="6949"/>
                    <a:pt x="677" y="6797"/>
                    <a:pt x="677" y="6609"/>
                  </a:cubicBezTo>
                  <a:cubicBezTo>
                    <a:pt x="677" y="6443"/>
                    <a:pt x="556" y="6305"/>
                    <a:pt x="398" y="6278"/>
                  </a:cubicBezTo>
                  <a:lnTo>
                    <a:pt x="398" y="922"/>
                  </a:lnTo>
                  <a:lnTo>
                    <a:pt x="1193" y="119"/>
                  </a:lnTo>
                  <a:lnTo>
                    <a:pt x="3910" y="119"/>
                  </a:lnTo>
                  <a:lnTo>
                    <a:pt x="3910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5" name="Google Shape;4785;p45"/>
            <p:cNvSpPr/>
            <p:nvPr/>
          </p:nvSpPr>
          <p:spPr>
            <a:xfrm>
              <a:off x="2729175" y="1554825"/>
              <a:ext cx="275250" cy="188775"/>
            </a:xfrm>
            <a:custGeom>
              <a:avLst/>
              <a:gdLst/>
              <a:ahLst/>
              <a:cxnLst/>
              <a:rect l="l" t="t" r="r" b="b"/>
              <a:pathLst>
                <a:path w="11010" h="7551" extrusionOk="0">
                  <a:moveTo>
                    <a:pt x="340" y="6993"/>
                  </a:moveTo>
                  <a:cubicBezTo>
                    <a:pt x="462" y="6993"/>
                    <a:pt x="561" y="7092"/>
                    <a:pt x="561" y="7214"/>
                  </a:cubicBezTo>
                  <a:cubicBezTo>
                    <a:pt x="561" y="7335"/>
                    <a:pt x="462" y="7435"/>
                    <a:pt x="340" y="7435"/>
                  </a:cubicBezTo>
                  <a:cubicBezTo>
                    <a:pt x="219" y="7435"/>
                    <a:pt x="120" y="7335"/>
                    <a:pt x="120" y="7214"/>
                  </a:cubicBezTo>
                  <a:cubicBezTo>
                    <a:pt x="120" y="7092"/>
                    <a:pt x="219" y="6993"/>
                    <a:pt x="340" y="6993"/>
                  </a:cubicBezTo>
                  <a:close/>
                  <a:moveTo>
                    <a:pt x="10924" y="1"/>
                  </a:moveTo>
                  <a:lnTo>
                    <a:pt x="3824" y="7153"/>
                  </a:lnTo>
                  <a:lnTo>
                    <a:pt x="672" y="7153"/>
                  </a:lnTo>
                  <a:cubicBezTo>
                    <a:pt x="644" y="6996"/>
                    <a:pt x="506" y="6874"/>
                    <a:pt x="340" y="6874"/>
                  </a:cubicBezTo>
                  <a:cubicBezTo>
                    <a:pt x="153" y="6874"/>
                    <a:pt x="1" y="7026"/>
                    <a:pt x="1" y="7214"/>
                  </a:cubicBezTo>
                  <a:cubicBezTo>
                    <a:pt x="1" y="7399"/>
                    <a:pt x="153" y="7551"/>
                    <a:pt x="340" y="7551"/>
                  </a:cubicBezTo>
                  <a:cubicBezTo>
                    <a:pt x="506" y="7551"/>
                    <a:pt x="644" y="7432"/>
                    <a:pt x="672" y="7272"/>
                  </a:cubicBezTo>
                  <a:lnTo>
                    <a:pt x="3874" y="7272"/>
                  </a:lnTo>
                  <a:lnTo>
                    <a:pt x="11010" y="84"/>
                  </a:lnTo>
                  <a:lnTo>
                    <a:pt x="10924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6" name="Google Shape;4786;p45"/>
            <p:cNvSpPr/>
            <p:nvPr/>
          </p:nvSpPr>
          <p:spPr>
            <a:xfrm>
              <a:off x="2502475" y="975275"/>
              <a:ext cx="121150" cy="332100"/>
            </a:xfrm>
            <a:custGeom>
              <a:avLst/>
              <a:gdLst/>
              <a:ahLst/>
              <a:cxnLst/>
              <a:rect l="l" t="t" r="r" b="b"/>
              <a:pathLst>
                <a:path w="4846" h="13284" extrusionOk="0">
                  <a:moveTo>
                    <a:pt x="340" y="12723"/>
                  </a:moveTo>
                  <a:cubicBezTo>
                    <a:pt x="462" y="12723"/>
                    <a:pt x="561" y="12823"/>
                    <a:pt x="561" y="12944"/>
                  </a:cubicBezTo>
                  <a:cubicBezTo>
                    <a:pt x="561" y="13066"/>
                    <a:pt x="462" y="13165"/>
                    <a:pt x="340" y="13165"/>
                  </a:cubicBezTo>
                  <a:cubicBezTo>
                    <a:pt x="219" y="13165"/>
                    <a:pt x="119" y="13066"/>
                    <a:pt x="119" y="12944"/>
                  </a:cubicBezTo>
                  <a:cubicBezTo>
                    <a:pt x="119" y="12823"/>
                    <a:pt x="219" y="12723"/>
                    <a:pt x="340" y="12723"/>
                  </a:cubicBezTo>
                  <a:close/>
                  <a:moveTo>
                    <a:pt x="4727" y="0"/>
                  </a:moveTo>
                  <a:lnTo>
                    <a:pt x="4727" y="6863"/>
                  </a:lnTo>
                  <a:lnTo>
                    <a:pt x="1455" y="10148"/>
                  </a:lnTo>
                  <a:lnTo>
                    <a:pt x="1439" y="10164"/>
                  </a:lnTo>
                  <a:lnTo>
                    <a:pt x="1439" y="11760"/>
                  </a:lnTo>
                  <a:lnTo>
                    <a:pt x="533" y="12668"/>
                  </a:lnTo>
                  <a:cubicBezTo>
                    <a:pt x="478" y="12629"/>
                    <a:pt x="412" y="12607"/>
                    <a:pt x="340" y="12607"/>
                  </a:cubicBezTo>
                  <a:cubicBezTo>
                    <a:pt x="152" y="12607"/>
                    <a:pt x="1" y="12759"/>
                    <a:pt x="1" y="12944"/>
                  </a:cubicBezTo>
                  <a:cubicBezTo>
                    <a:pt x="1" y="13132"/>
                    <a:pt x="152" y="13284"/>
                    <a:pt x="340" y="13284"/>
                  </a:cubicBezTo>
                  <a:cubicBezTo>
                    <a:pt x="528" y="13284"/>
                    <a:pt x="680" y="13132"/>
                    <a:pt x="680" y="12944"/>
                  </a:cubicBezTo>
                  <a:cubicBezTo>
                    <a:pt x="680" y="12872"/>
                    <a:pt x="655" y="12806"/>
                    <a:pt x="616" y="12751"/>
                  </a:cubicBezTo>
                  <a:lnTo>
                    <a:pt x="1555" y="11810"/>
                  </a:lnTo>
                  <a:lnTo>
                    <a:pt x="1555" y="10211"/>
                  </a:lnTo>
                  <a:lnTo>
                    <a:pt x="4826" y="6926"/>
                  </a:lnTo>
                  <a:lnTo>
                    <a:pt x="4845" y="6910"/>
                  </a:lnTo>
                  <a:lnTo>
                    <a:pt x="4845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7" name="Google Shape;4787;p45"/>
            <p:cNvSpPr/>
            <p:nvPr/>
          </p:nvSpPr>
          <p:spPr>
            <a:xfrm>
              <a:off x="2502475" y="982650"/>
              <a:ext cx="144475" cy="355225"/>
            </a:xfrm>
            <a:custGeom>
              <a:avLst/>
              <a:gdLst/>
              <a:ahLst/>
              <a:cxnLst/>
              <a:rect l="l" t="t" r="r" b="b"/>
              <a:pathLst>
                <a:path w="5779" h="14209" extrusionOk="0">
                  <a:moveTo>
                    <a:pt x="340" y="13648"/>
                  </a:moveTo>
                  <a:cubicBezTo>
                    <a:pt x="462" y="13648"/>
                    <a:pt x="561" y="13748"/>
                    <a:pt x="561" y="13869"/>
                  </a:cubicBezTo>
                  <a:cubicBezTo>
                    <a:pt x="561" y="13991"/>
                    <a:pt x="462" y="14090"/>
                    <a:pt x="340" y="14090"/>
                  </a:cubicBezTo>
                  <a:cubicBezTo>
                    <a:pt x="219" y="14090"/>
                    <a:pt x="119" y="13991"/>
                    <a:pt x="119" y="13869"/>
                  </a:cubicBezTo>
                  <a:cubicBezTo>
                    <a:pt x="119" y="13748"/>
                    <a:pt x="219" y="13648"/>
                    <a:pt x="340" y="13648"/>
                  </a:cubicBezTo>
                  <a:close/>
                  <a:moveTo>
                    <a:pt x="5660" y="1"/>
                  </a:moveTo>
                  <a:lnTo>
                    <a:pt x="5660" y="6860"/>
                  </a:lnTo>
                  <a:lnTo>
                    <a:pt x="2388" y="10145"/>
                  </a:lnTo>
                  <a:lnTo>
                    <a:pt x="2372" y="10165"/>
                  </a:lnTo>
                  <a:lnTo>
                    <a:pt x="2372" y="11760"/>
                  </a:lnTo>
                  <a:lnTo>
                    <a:pt x="539" y="13599"/>
                  </a:lnTo>
                  <a:cubicBezTo>
                    <a:pt x="484" y="13557"/>
                    <a:pt x="415" y="13532"/>
                    <a:pt x="340" y="13532"/>
                  </a:cubicBezTo>
                  <a:cubicBezTo>
                    <a:pt x="152" y="13532"/>
                    <a:pt x="1" y="13684"/>
                    <a:pt x="1" y="13869"/>
                  </a:cubicBezTo>
                  <a:cubicBezTo>
                    <a:pt x="1" y="14057"/>
                    <a:pt x="152" y="14209"/>
                    <a:pt x="340" y="14209"/>
                  </a:cubicBezTo>
                  <a:cubicBezTo>
                    <a:pt x="528" y="14209"/>
                    <a:pt x="680" y="14057"/>
                    <a:pt x="680" y="13869"/>
                  </a:cubicBezTo>
                  <a:cubicBezTo>
                    <a:pt x="680" y="13800"/>
                    <a:pt x="658" y="13737"/>
                    <a:pt x="622" y="13684"/>
                  </a:cubicBezTo>
                  <a:lnTo>
                    <a:pt x="2491" y="11807"/>
                  </a:lnTo>
                  <a:lnTo>
                    <a:pt x="2491" y="10212"/>
                  </a:lnTo>
                  <a:lnTo>
                    <a:pt x="5762" y="6927"/>
                  </a:lnTo>
                  <a:lnTo>
                    <a:pt x="5778" y="6910"/>
                  </a:lnTo>
                  <a:lnTo>
                    <a:pt x="5778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8" name="Google Shape;4788;p45"/>
            <p:cNvSpPr/>
            <p:nvPr/>
          </p:nvSpPr>
          <p:spPr>
            <a:xfrm>
              <a:off x="2502475" y="1067125"/>
              <a:ext cx="57925" cy="157100"/>
            </a:xfrm>
            <a:custGeom>
              <a:avLst/>
              <a:gdLst/>
              <a:ahLst/>
              <a:cxnLst/>
              <a:rect l="l" t="t" r="r" b="b"/>
              <a:pathLst>
                <a:path w="2317" h="6284" extrusionOk="0">
                  <a:moveTo>
                    <a:pt x="340" y="5726"/>
                  </a:moveTo>
                  <a:cubicBezTo>
                    <a:pt x="462" y="5726"/>
                    <a:pt x="561" y="5825"/>
                    <a:pt x="561" y="5946"/>
                  </a:cubicBezTo>
                  <a:cubicBezTo>
                    <a:pt x="561" y="6068"/>
                    <a:pt x="462" y="6167"/>
                    <a:pt x="340" y="6167"/>
                  </a:cubicBezTo>
                  <a:cubicBezTo>
                    <a:pt x="219" y="6167"/>
                    <a:pt x="119" y="6068"/>
                    <a:pt x="119" y="5946"/>
                  </a:cubicBezTo>
                  <a:cubicBezTo>
                    <a:pt x="119" y="5825"/>
                    <a:pt x="219" y="5726"/>
                    <a:pt x="340" y="5726"/>
                  </a:cubicBezTo>
                  <a:close/>
                  <a:moveTo>
                    <a:pt x="2231" y="0"/>
                  </a:moveTo>
                  <a:lnTo>
                    <a:pt x="282" y="1960"/>
                  </a:lnTo>
                  <a:lnTo>
                    <a:pt x="282" y="5612"/>
                  </a:lnTo>
                  <a:cubicBezTo>
                    <a:pt x="122" y="5640"/>
                    <a:pt x="1" y="5778"/>
                    <a:pt x="1" y="5946"/>
                  </a:cubicBezTo>
                  <a:cubicBezTo>
                    <a:pt x="1" y="6131"/>
                    <a:pt x="152" y="6283"/>
                    <a:pt x="340" y="6283"/>
                  </a:cubicBezTo>
                  <a:cubicBezTo>
                    <a:pt x="528" y="6283"/>
                    <a:pt x="680" y="6131"/>
                    <a:pt x="680" y="5946"/>
                  </a:cubicBezTo>
                  <a:cubicBezTo>
                    <a:pt x="680" y="5778"/>
                    <a:pt x="558" y="5640"/>
                    <a:pt x="398" y="5612"/>
                  </a:cubicBezTo>
                  <a:lnTo>
                    <a:pt x="398" y="2010"/>
                  </a:lnTo>
                  <a:lnTo>
                    <a:pt x="2317" y="86"/>
                  </a:lnTo>
                  <a:lnTo>
                    <a:pt x="2231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9" name="Google Shape;4789;p45"/>
            <p:cNvSpPr/>
            <p:nvPr/>
          </p:nvSpPr>
          <p:spPr>
            <a:xfrm>
              <a:off x="2899375" y="1256975"/>
              <a:ext cx="19750" cy="19825"/>
            </a:xfrm>
            <a:custGeom>
              <a:avLst/>
              <a:gdLst/>
              <a:ahLst/>
              <a:cxnLst/>
              <a:rect l="l" t="t" r="r" b="b"/>
              <a:pathLst>
                <a:path w="790" h="793" extrusionOk="0">
                  <a:moveTo>
                    <a:pt x="395" y="0"/>
                  </a:moveTo>
                  <a:cubicBezTo>
                    <a:pt x="177" y="0"/>
                    <a:pt x="0" y="177"/>
                    <a:pt x="0" y="398"/>
                  </a:cubicBezTo>
                  <a:cubicBezTo>
                    <a:pt x="0" y="616"/>
                    <a:pt x="177" y="793"/>
                    <a:pt x="395" y="793"/>
                  </a:cubicBezTo>
                  <a:cubicBezTo>
                    <a:pt x="613" y="793"/>
                    <a:pt x="790" y="616"/>
                    <a:pt x="790" y="398"/>
                  </a:cubicBezTo>
                  <a:cubicBezTo>
                    <a:pt x="790" y="177"/>
                    <a:pt x="613" y="0"/>
                    <a:pt x="395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0" name="Google Shape;4790;p45"/>
            <p:cNvSpPr/>
            <p:nvPr/>
          </p:nvSpPr>
          <p:spPr>
            <a:xfrm>
              <a:off x="1476750" y="1456500"/>
              <a:ext cx="651075" cy="725125"/>
            </a:xfrm>
            <a:custGeom>
              <a:avLst/>
              <a:gdLst/>
              <a:ahLst/>
              <a:cxnLst/>
              <a:rect l="l" t="t" r="r" b="b"/>
              <a:pathLst>
                <a:path w="26043" h="29005" extrusionOk="0">
                  <a:moveTo>
                    <a:pt x="25706" y="28444"/>
                  </a:moveTo>
                  <a:cubicBezTo>
                    <a:pt x="25828" y="28444"/>
                    <a:pt x="25927" y="28544"/>
                    <a:pt x="25927" y="28665"/>
                  </a:cubicBezTo>
                  <a:cubicBezTo>
                    <a:pt x="25927" y="28787"/>
                    <a:pt x="25828" y="28886"/>
                    <a:pt x="25706" y="28886"/>
                  </a:cubicBezTo>
                  <a:cubicBezTo>
                    <a:pt x="25582" y="28886"/>
                    <a:pt x="25485" y="28787"/>
                    <a:pt x="25485" y="28665"/>
                  </a:cubicBezTo>
                  <a:cubicBezTo>
                    <a:pt x="25485" y="28544"/>
                    <a:pt x="25585" y="28444"/>
                    <a:pt x="25706" y="28444"/>
                  </a:cubicBezTo>
                  <a:close/>
                  <a:moveTo>
                    <a:pt x="0" y="0"/>
                  </a:moveTo>
                  <a:lnTo>
                    <a:pt x="0" y="119"/>
                  </a:lnTo>
                  <a:lnTo>
                    <a:pt x="3067" y="119"/>
                  </a:lnTo>
                  <a:lnTo>
                    <a:pt x="4403" y="1452"/>
                  </a:lnTo>
                  <a:lnTo>
                    <a:pt x="4403" y="10680"/>
                  </a:lnTo>
                  <a:lnTo>
                    <a:pt x="15614" y="21871"/>
                  </a:lnTo>
                  <a:lnTo>
                    <a:pt x="15630" y="21888"/>
                  </a:lnTo>
                  <a:lnTo>
                    <a:pt x="18832" y="21888"/>
                  </a:lnTo>
                  <a:lnTo>
                    <a:pt x="25427" y="28472"/>
                  </a:lnTo>
                  <a:cubicBezTo>
                    <a:pt x="25391" y="28527"/>
                    <a:pt x="25367" y="28593"/>
                    <a:pt x="25367" y="28665"/>
                  </a:cubicBezTo>
                  <a:cubicBezTo>
                    <a:pt x="25367" y="28853"/>
                    <a:pt x="25518" y="29005"/>
                    <a:pt x="25706" y="29005"/>
                  </a:cubicBezTo>
                  <a:cubicBezTo>
                    <a:pt x="25891" y="29005"/>
                    <a:pt x="26043" y="28853"/>
                    <a:pt x="26043" y="28665"/>
                  </a:cubicBezTo>
                  <a:cubicBezTo>
                    <a:pt x="26043" y="28480"/>
                    <a:pt x="25891" y="28328"/>
                    <a:pt x="25706" y="28328"/>
                  </a:cubicBezTo>
                  <a:cubicBezTo>
                    <a:pt x="25632" y="28328"/>
                    <a:pt x="25565" y="28350"/>
                    <a:pt x="25510" y="28389"/>
                  </a:cubicBezTo>
                  <a:lnTo>
                    <a:pt x="18899" y="21789"/>
                  </a:lnTo>
                  <a:lnTo>
                    <a:pt x="18882" y="21769"/>
                  </a:lnTo>
                  <a:lnTo>
                    <a:pt x="15680" y="21769"/>
                  </a:lnTo>
                  <a:lnTo>
                    <a:pt x="4522" y="10631"/>
                  </a:lnTo>
                  <a:lnTo>
                    <a:pt x="4522" y="1402"/>
                  </a:lnTo>
                  <a:lnTo>
                    <a:pt x="3117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1" name="Google Shape;4791;p45"/>
            <p:cNvSpPr/>
            <p:nvPr/>
          </p:nvSpPr>
          <p:spPr>
            <a:xfrm>
              <a:off x="1470875" y="1142000"/>
              <a:ext cx="756050" cy="1015325"/>
            </a:xfrm>
            <a:custGeom>
              <a:avLst/>
              <a:gdLst/>
              <a:ahLst/>
              <a:cxnLst/>
              <a:rect l="l" t="t" r="r" b="b"/>
              <a:pathLst>
                <a:path w="30242" h="40613" extrusionOk="0">
                  <a:moveTo>
                    <a:pt x="29905" y="39531"/>
                  </a:moveTo>
                  <a:cubicBezTo>
                    <a:pt x="30027" y="39531"/>
                    <a:pt x="30126" y="39630"/>
                    <a:pt x="30126" y="39752"/>
                  </a:cubicBezTo>
                  <a:cubicBezTo>
                    <a:pt x="30126" y="39873"/>
                    <a:pt x="30027" y="39972"/>
                    <a:pt x="29905" y="39972"/>
                  </a:cubicBezTo>
                  <a:cubicBezTo>
                    <a:pt x="29784" y="39972"/>
                    <a:pt x="29684" y="39873"/>
                    <a:pt x="29684" y="39752"/>
                  </a:cubicBezTo>
                  <a:cubicBezTo>
                    <a:pt x="29684" y="39630"/>
                    <a:pt x="29784" y="39531"/>
                    <a:pt x="29905" y="39531"/>
                  </a:cubicBezTo>
                  <a:close/>
                  <a:moveTo>
                    <a:pt x="84" y="0"/>
                  </a:moveTo>
                  <a:lnTo>
                    <a:pt x="1" y="83"/>
                  </a:lnTo>
                  <a:lnTo>
                    <a:pt x="6507" y="6579"/>
                  </a:lnTo>
                  <a:lnTo>
                    <a:pt x="6507" y="22670"/>
                  </a:lnTo>
                  <a:lnTo>
                    <a:pt x="16442" y="32588"/>
                  </a:lnTo>
                  <a:lnTo>
                    <a:pt x="16459" y="32605"/>
                  </a:lnTo>
                  <a:lnTo>
                    <a:pt x="19661" y="32605"/>
                  </a:lnTo>
                  <a:lnTo>
                    <a:pt x="25944" y="38877"/>
                  </a:lnTo>
                  <a:lnTo>
                    <a:pt x="27666" y="40596"/>
                  </a:lnTo>
                  <a:lnTo>
                    <a:pt x="27683" y="40613"/>
                  </a:lnTo>
                  <a:lnTo>
                    <a:pt x="29130" y="40613"/>
                  </a:lnTo>
                  <a:lnTo>
                    <a:pt x="29712" y="40028"/>
                  </a:lnTo>
                  <a:cubicBezTo>
                    <a:pt x="29767" y="40066"/>
                    <a:pt x="29833" y="40091"/>
                    <a:pt x="29905" y="40091"/>
                  </a:cubicBezTo>
                  <a:cubicBezTo>
                    <a:pt x="30090" y="40091"/>
                    <a:pt x="30242" y="39939"/>
                    <a:pt x="30242" y="39752"/>
                  </a:cubicBezTo>
                  <a:cubicBezTo>
                    <a:pt x="30242" y="39567"/>
                    <a:pt x="30090" y="39415"/>
                    <a:pt x="29905" y="39415"/>
                  </a:cubicBezTo>
                  <a:cubicBezTo>
                    <a:pt x="29717" y="39415"/>
                    <a:pt x="29566" y="39567"/>
                    <a:pt x="29566" y="39752"/>
                  </a:cubicBezTo>
                  <a:cubicBezTo>
                    <a:pt x="29566" y="39823"/>
                    <a:pt x="29588" y="39892"/>
                    <a:pt x="29629" y="39948"/>
                  </a:cubicBezTo>
                  <a:lnTo>
                    <a:pt x="29083" y="40494"/>
                  </a:lnTo>
                  <a:lnTo>
                    <a:pt x="27730" y="40494"/>
                  </a:lnTo>
                  <a:lnTo>
                    <a:pt x="19727" y="32505"/>
                  </a:lnTo>
                  <a:lnTo>
                    <a:pt x="19711" y="32489"/>
                  </a:lnTo>
                  <a:lnTo>
                    <a:pt x="16509" y="32489"/>
                  </a:lnTo>
                  <a:lnTo>
                    <a:pt x="6626" y="22623"/>
                  </a:lnTo>
                  <a:lnTo>
                    <a:pt x="6626" y="6532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2" name="Google Shape;4792;p45"/>
            <p:cNvSpPr/>
            <p:nvPr/>
          </p:nvSpPr>
          <p:spPr>
            <a:xfrm>
              <a:off x="1447475" y="1149325"/>
              <a:ext cx="695750" cy="1016900"/>
            </a:xfrm>
            <a:custGeom>
              <a:avLst/>
              <a:gdLst/>
              <a:ahLst/>
              <a:cxnLst/>
              <a:rect l="l" t="t" r="r" b="b"/>
              <a:pathLst>
                <a:path w="27830" h="40676" extrusionOk="0">
                  <a:moveTo>
                    <a:pt x="27490" y="40116"/>
                  </a:moveTo>
                  <a:cubicBezTo>
                    <a:pt x="27611" y="40116"/>
                    <a:pt x="27711" y="40215"/>
                    <a:pt x="27711" y="40336"/>
                  </a:cubicBezTo>
                  <a:cubicBezTo>
                    <a:pt x="27711" y="40458"/>
                    <a:pt x="27611" y="40557"/>
                    <a:pt x="27490" y="40557"/>
                  </a:cubicBezTo>
                  <a:cubicBezTo>
                    <a:pt x="27368" y="40557"/>
                    <a:pt x="27269" y="40458"/>
                    <a:pt x="27269" y="40336"/>
                  </a:cubicBezTo>
                  <a:cubicBezTo>
                    <a:pt x="27269" y="40215"/>
                    <a:pt x="27368" y="40116"/>
                    <a:pt x="27490" y="40116"/>
                  </a:cubicBezTo>
                  <a:close/>
                  <a:moveTo>
                    <a:pt x="84" y="0"/>
                  </a:moveTo>
                  <a:lnTo>
                    <a:pt x="1" y="86"/>
                  </a:lnTo>
                  <a:lnTo>
                    <a:pt x="6510" y="6581"/>
                  </a:lnTo>
                  <a:lnTo>
                    <a:pt x="6510" y="22672"/>
                  </a:lnTo>
                  <a:lnTo>
                    <a:pt x="17080" y="33225"/>
                  </a:lnTo>
                  <a:lnTo>
                    <a:pt x="17099" y="33242"/>
                  </a:lnTo>
                  <a:lnTo>
                    <a:pt x="20302" y="33242"/>
                  </a:lnTo>
                  <a:lnTo>
                    <a:pt x="27214" y="40143"/>
                  </a:lnTo>
                  <a:cubicBezTo>
                    <a:pt x="27175" y="40198"/>
                    <a:pt x="27150" y="40265"/>
                    <a:pt x="27150" y="40336"/>
                  </a:cubicBezTo>
                  <a:cubicBezTo>
                    <a:pt x="27150" y="40524"/>
                    <a:pt x="27305" y="40676"/>
                    <a:pt x="27490" y="40676"/>
                  </a:cubicBezTo>
                  <a:cubicBezTo>
                    <a:pt x="27678" y="40676"/>
                    <a:pt x="27830" y="40524"/>
                    <a:pt x="27830" y="40336"/>
                  </a:cubicBezTo>
                  <a:cubicBezTo>
                    <a:pt x="27830" y="40152"/>
                    <a:pt x="27678" y="40000"/>
                    <a:pt x="27490" y="40000"/>
                  </a:cubicBezTo>
                  <a:cubicBezTo>
                    <a:pt x="27418" y="40000"/>
                    <a:pt x="27352" y="40022"/>
                    <a:pt x="27297" y="40060"/>
                  </a:cubicBezTo>
                  <a:lnTo>
                    <a:pt x="20368" y="33143"/>
                  </a:lnTo>
                  <a:lnTo>
                    <a:pt x="20349" y="33126"/>
                  </a:lnTo>
                  <a:lnTo>
                    <a:pt x="17146" y="33126"/>
                  </a:lnTo>
                  <a:lnTo>
                    <a:pt x="6626" y="22625"/>
                  </a:lnTo>
                  <a:lnTo>
                    <a:pt x="6626" y="6531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3" name="Google Shape;4793;p45"/>
            <p:cNvSpPr/>
            <p:nvPr/>
          </p:nvSpPr>
          <p:spPr>
            <a:xfrm>
              <a:off x="2232575" y="2325850"/>
              <a:ext cx="16925" cy="16925"/>
            </a:xfrm>
            <a:custGeom>
              <a:avLst/>
              <a:gdLst/>
              <a:ahLst/>
              <a:cxnLst/>
              <a:rect l="l" t="t" r="r" b="b"/>
              <a:pathLst>
                <a:path w="677" h="677" extrusionOk="0">
                  <a:moveTo>
                    <a:pt x="340" y="119"/>
                  </a:moveTo>
                  <a:cubicBezTo>
                    <a:pt x="461" y="119"/>
                    <a:pt x="561" y="218"/>
                    <a:pt x="561" y="340"/>
                  </a:cubicBezTo>
                  <a:cubicBezTo>
                    <a:pt x="561" y="461"/>
                    <a:pt x="461" y="560"/>
                    <a:pt x="340" y="560"/>
                  </a:cubicBezTo>
                  <a:cubicBezTo>
                    <a:pt x="218" y="560"/>
                    <a:pt x="119" y="461"/>
                    <a:pt x="119" y="340"/>
                  </a:cubicBezTo>
                  <a:cubicBezTo>
                    <a:pt x="119" y="218"/>
                    <a:pt x="218" y="119"/>
                    <a:pt x="340" y="119"/>
                  </a:cubicBezTo>
                  <a:close/>
                  <a:moveTo>
                    <a:pt x="340" y="0"/>
                  </a:moveTo>
                  <a:cubicBezTo>
                    <a:pt x="152" y="0"/>
                    <a:pt x="0" y="152"/>
                    <a:pt x="0" y="340"/>
                  </a:cubicBezTo>
                  <a:cubicBezTo>
                    <a:pt x="0" y="525"/>
                    <a:pt x="152" y="676"/>
                    <a:pt x="340" y="676"/>
                  </a:cubicBezTo>
                  <a:cubicBezTo>
                    <a:pt x="525" y="676"/>
                    <a:pt x="677" y="525"/>
                    <a:pt x="677" y="340"/>
                  </a:cubicBezTo>
                  <a:cubicBezTo>
                    <a:pt x="677" y="152"/>
                    <a:pt x="525" y="0"/>
                    <a:pt x="340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4" name="Google Shape;4794;p45"/>
            <p:cNvSpPr/>
            <p:nvPr/>
          </p:nvSpPr>
          <p:spPr>
            <a:xfrm>
              <a:off x="2232575" y="2295325"/>
              <a:ext cx="16925" cy="16950"/>
            </a:xfrm>
            <a:custGeom>
              <a:avLst/>
              <a:gdLst/>
              <a:ahLst/>
              <a:cxnLst/>
              <a:rect l="l" t="t" r="r" b="b"/>
              <a:pathLst>
                <a:path w="677" h="678" extrusionOk="0">
                  <a:moveTo>
                    <a:pt x="340" y="120"/>
                  </a:moveTo>
                  <a:cubicBezTo>
                    <a:pt x="461" y="120"/>
                    <a:pt x="561" y="219"/>
                    <a:pt x="561" y="340"/>
                  </a:cubicBezTo>
                  <a:cubicBezTo>
                    <a:pt x="561" y="462"/>
                    <a:pt x="461" y="561"/>
                    <a:pt x="340" y="561"/>
                  </a:cubicBezTo>
                  <a:cubicBezTo>
                    <a:pt x="218" y="561"/>
                    <a:pt x="119" y="462"/>
                    <a:pt x="119" y="340"/>
                  </a:cubicBezTo>
                  <a:cubicBezTo>
                    <a:pt x="119" y="219"/>
                    <a:pt x="218" y="120"/>
                    <a:pt x="340" y="120"/>
                  </a:cubicBezTo>
                  <a:close/>
                  <a:moveTo>
                    <a:pt x="340" y="1"/>
                  </a:moveTo>
                  <a:cubicBezTo>
                    <a:pt x="152" y="1"/>
                    <a:pt x="0" y="153"/>
                    <a:pt x="0" y="340"/>
                  </a:cubicBezTo>
                  <a:cubicBezTo>
                    <a:pt x="0" y="525"/>
                    <a:pt x="152" y="677"/>
                    <a:pt x="340" y="677"/>
                  </a:cubicBezTo>
                  <a:cubicBezTo>
                    <a:pt x="525" y="677"/>
                    <a:pt x="677" y="525"/>
                    <a:pt x="677" y="340"/>
                  </a:cubicBezTo>
                  <a:cubicBezTo>
                    <a:pt x="677" y="153"/>
                    <a:pt x="525" y="1"/>
                    <a:pt x="340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5" name="Google Shape;4795;p45"/>
            <p:cNvSpPr/>
            <p:nvPr/>
          </p:nvSpPr>
          <p:spPr>
            <a:xfrm>
              <a:off x="1483025" y="1723150"/>
              <a:ext cx="275175" cy="230725"/>
            </a:xfrm>
            <a:custGeom>
              <a:avLst/>
              <a:gdLst/>
              <a:ahLst/>
              <a:cxnLst/>
              <a:rect l="l" t="t" r="r" b="b"/>
              <a:pathLst>
                <a:path w="11007" h="9229" extrusionOk="0">
                  <a:moveTo>
                    <a:pt x="83" y="1"/>
                  </a:moveTo>
                  <a:lnTo>
                    <a:pt x="1" y="83"/>
                  </a:lnTo>
                  <a:lnTo>
                    <a:pt x="2223" y="2303"/>
                  </a:lnTo>
                  <a:lnTo>
                    <a:pt x="2239" y="2319"/>
                  </a:lnTo>
                  <a:lnTo>
                    <a:pt x="4003" y="2319"/>
                  </a:lnTo>
                  <a:lnTo>
                    <a:pt x="10924" y="9229"/>
                  </a:lnTo>
                  <a:lnTo>
                    <a:pt x="11007" y="9146"/>
                  </a:lnTo>
                  <a:lnTo>
                    <a:pt x="4070" y="2220"/>
                  </a:lnTo>
                  <a:lnTo>
                    <a:pt x="4050" y="2201"/>
                  </a:lnTo>
                  <a:lnTo>
                    <a:pt x="2289" y="2201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6" name="Google Shape;4796;p45"/>
            <p:cNvSpPr/>
            <p:nvPr/>
          </p:nvSpPr>
          <p:spPr>
            <a:xfrm>
              <a:off x="2147125" y="961250"/>
              <a:ext cx="142825" cy="1564550"/>
            </a:xfrm>
            <a:custGeom>
              <a:avLst/>
              <a:gdLst/>
              <a:ahLst/>
              <a:cxnLst/>
              <a:rect l="l" t="t" r="r" b="b"/>
              <a:pathLst>
                <a:path w="5713" h="62582" extrusionOk="0">
                  <a:moveTo>
                    <a:pt x="1618" y="1"/>
                  </a:moveTo>
                  <a:lnTo>
                    <a:pt x="1618" y="12892"/>
                  </a:lnTo>
                  <a:lnTo>
                    <a:pt x="1" y="14521"/>
                  </a:lnTo>
                  <a:lnTo>
                    <a:pt x="1" y="20105"/>
                  </a:lnTo>
                  <a:lnTo>
                    <a:pt x="2974" y="23056"/>
                  </a:lnTo>
                  <a:lnTo>
                    <a:pt x="2974" y="28299"/>
                  </a:lnTo>
                  <a:lnTo>
                    <a:pt x="5083" y="30388"/>
                  </a:lnTo>
                  <a:lnTo>
                    <a:pt x="5083" y="61869"/>
                  </a:lnTo>
                  <a:cubicBezTo>
                    <a:pt x="4986" y="61941"/>
                    <a:pt x="4923" y="62054"/>
                    <a:pt x="4923" y="62184"/>
                  </a:cubicBezTo>
                  <a:cubicBezTo>
                    <a:pt x="4923" y="62402"/>
                    <a:pt x="5099" y="62581"/>
                    <a:pt x="5318" y="62581"/>
                  </a:cubicBezTo>
                  <a:cubicBezTo>
                    <a:pt x="5536" y="62581"/>
                    <a:pt x="5712" y="62402"/>
                    <a:pt x="5712" y="62184"/>
                  </a:cubicBezTo>
                  <a:cubicBezTo>
                    <a:pt x="5712" y="62054"/>
                    <a:pt x="5649" y="61941"/>
                    <a:pt x="5552" y="61869"/>
                  </a:cubicBezTo>
                  <a:lnTo>
                    <a:pt x="5552" y="30192"/>
                  </a:lnTo>
                  <a:lnTo>
                    <a:pt x="3446" y="28100"/>
                  </a:lnTo>
                  <a:lnTo>
                    <a:pt x="3446" y="22860"/>
                  </a:lnTo>
                  <a:lnTo>
                    <a:pt x="473" y="19909"/>
                  </a:lnTo>
                  <a:lnTo>
                    <a:pt x="473" y="14714"/>
                  </a:lnTo>
                  <a:lnTo>
                    <a:pt x="2088" y="13086"/>
                  </a:lnTo>
                  <a:lnTo>
                    <a:pt x="2088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7" name="Google Shape;4797;p45"/>
            <p:cNvSpPr/>
            <p:nvPr/>
          </p:nvSpPr>
          <p:spPr>
            <a:xfrm>
              <a:off x="2231200" y="2262975"/>
              <a:ext cx="19750" cy="19750"/>
            </a:xfrm>
            <a:custGeom>
              <a:avLst/>
              <a:gdLst/>
              <a:ahLst/>
              <a:cxnLst/>
              <a:rect l="l" t="t" r="r" b="b"/>
              <a:pathLst>
                <a:path w="790" h="790" extrusionOk="0">
                  <a:moveTo>
                    <a:pt x="395" y="0"/>
                  </a:moveTo>
                  <a:cubicBezTo>
                    <a:pt x="177" y="0"/>
                    <a:pt x="0" y="177"/>
                    <a:pt x="0" y="395"/>
                  </a:cubicBezTo>
                  <a:cubicBezTo>
                    <a:pt x="0" y="613"/>
                    <a:pt x="177" y="790"/>
                    <a:pt x="395" y="790"/>
                  </a:cubicBezTo>
                  <a:cubicBezTo>
                    <a:pt x="613" y="790"/>
                    <a:pt x="790" y="613"/>
                    <a:pt x="790" y="395"/>
                  </a:cubicBezTo>
                  <a:cubicBezTo>
                    <a:pt x="790" y="177"/>
                    <a:pt x="613" y="0"/>
                    <a:pt x="395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8" name="Google Shape;4798;p45"/>
            <p:cNvSpPr/>
            <p:nvPr/>
          </p:nvSpPr>
          <p:spPr>
            <a:xfrm>
              <a:off x="1477850" y="1868700"/>
              <a:ext cx="368000" cy="307950"/>
            </a:xfrm>
            <a:custGeom>
              <a:avLst/>
              <a:gdLst/>
              <a:ahLst/>
              <a:cxnLst/>
              <a:rect l="l" t="t" r="r" b="b"/>
              <a:pathLst>
                <a:path w="14720" h="12318" extrusionOk="0">
                  <a:moveTo>
                    <a:pt x="14383" y="11760"/>
                  </a:moveTo>
                  <a:cubicBezTo>
                    <a:pt x="14504" y="11760"/>
                    <a:pt x="14601" y="11857"/>
                    <a:pt x="14601" y="11981"/>
                  </a:cubicBezTo>
                  <a:cubicBezTo>
                    <a:pt x="14601" y="12103"/>
                    <a:pt x="14504" y="12199"/>
                    <a:pt x="14383" y="12199"/>
                  </a:cubicBezTo>
                  <a:cubicBezTo>
                    <a:pt x="14259" y="12199"/>
                    <a:pt x="14162" y="12103"/>
                    <a:pt x="14162" y="11981"/>
                  </a:cubicBezTo>
                  <a:cubicBezTo>
                    <a:pt x="14162" y="11860"/>
                    <a:pt x="14261" y="11760"/>
                    <a:pt x="14383" y="11760"/>
                  </a:cubicBezTo>
                  <a:close/>
                  <a:moveTo>
                    <a:pt x="83" y="1"/>
                  </a:moveTo>
                  <a:lnTo>
                    <a:pt x="1" y="83"/>
                  </a:lnTo>
                  <a:lnTo>
                    <a:pt x="5607" y="5682"/>
                  </a:lnTo>
                  <a:lnTo>
                    <a:pt x="5607" y="6725"/>
                  </a:lnTo>
                  <a:lnTo>
                    <a:pt x="6397" y="7512"/>
                  </a:lnTo>
                  <a:lnTo>
                    <a:pt x="9820" y="7512"/>
                  </a:lnTo>
                  <a:lnTo>
                    <a:pt x="14104" y="11788"/>
                  </a:lnTo>
                  <a:cubicBezTo>
                    <a:pt x="14065" y="11840"/>
                    <a:pt x="14043" y="11909"/>
                    <a:pt x="14043" y="11981"/>
                  </a:cubicBezTo>
                  <a:cubicBezTo>
                    <a:pt x="14043" y="12166"/>
                    <a:pt x="14195" y="12318"/>
                    <a:pt x="14383" y="12318"/>
                  </a:cubicBezTo>
                  <a:cubicBezTo>
                    <a:pt x="14568" y="12318"/>
                    <a:pt x="14720" y="12166"/>
                    <a:pt x="14720" y="11981"/>
                  </a:cubicBezTo>
                  <a:cubicBezTo>
                    <a:pt x="14720" y="11793"/>
                    <a:pt x="14568" y="11642"/>
                    <a:pt x="14383" y="11642"/>
                  </a:cubicBezTo>
                  <a:cubicBezTo>
                    <a:pt x="14308" y="11642"/>
                    <a:pt x="14242" y="11664"/>
                    <a:pt x="14187" y="11702"/>
                  </a:cubicBezTo>
                  <a:lnTo>
                    <a:pt x="9886" y="7410"/>
                  </a:lnTo>
                  <a:lnTo>
                    <a:pt x="9869" y="7393"/>
                  </a:lnTo>
                  <a:lnTo>
                    <a:pt x="6444" y="7393"/>
                  </a:lnTo>
                  <a:lnTo>
                    <a:pt x="5726" y="6675"/>
                  </a:lnTo>
                  <a:lnTo>
                    <a:pt x="5726" y="5632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9" name="Google Shape;4799;p45"/>
            <p:cNvSpPr/>
            <p:nvPr/>
          </p:nvSpPr>
          <p:spPr>
            <a:xfrm>
              <a:off x="1729550" y="2124325"/>
              <a:ext cx="19750" cy="19825"/>
            </a:xfrm>
            <a:custGeom>
              <a:avLst/>
              <a:gdLst/>
              <a:ahLst/>
              <a:cxnLst/>
              <a:rect l="l" t="t" r="r" b="b"/>
              <a:pathLst>
                <a:path w="790" h="793" extrusionOk="0">
                  <a:moveTo>
                    <a:pt x="395" y="0"/>
                  </a:moveTo>
                  <a:cubicBezTo>
                    <a:pt x="177" y="0"/>
                    <a:pt x="0" y="180"/>
                    <a:pt x="0" y="398"/>
                  </a:cubicBezTo>
                  <a:cubicBezTo>
                    <a:pt x="0" y="616"/>
                    <a:pt x="177" y="793"/>
                    <a:pt x="395" y="793"/>
                  </a:cubicBezTo>
                  <a:cubicBezTo>
                    <a:pt x="613" y="793"/>
                    <a:pt x="790" y="616"/>
                    <a:pt x="790" y="398"/>
                  </a:cubicBezTo>
                  <a:cubicBezTo>
                    <a:pt x="790" y="180"/>
                    <a:pt x="613" y="0"/>
                    <a:pt x="395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0" name="Google Shape;4800;p45"/>
            <p:cNvSpPr/>
            <p:nvPr/>
          </p:nvSpPr>
          <p:spPr>
            <a:xfrm>
              <a:off x="1754325" y="2149225"/>
              <a:ext cx="16925" cy="16950"/>
            </a:xfrm>
            <a:custGeom>
              <a:avLst/>
              <a:gdLst/>
              <a:ahLst/>
              <a:cxnLst/>
              <a:rect l="l" t="t" r="r" b="b"/>
              <a:pathLst>
                <a:path w="677" h="678" extrusionOk="0">
                  <a:moveTo>
                    <a:pt x="340" y="120"/>
                  </a:moveTo>
                  <a:cubicBezTo>
                    <a:pt x="461" y="120"/>
                    <a:pt x="558" y="216"/>
                    <a:pt x="558" y="340"/>
                  </a:cubicBezTo>
                  <a:cubicBezTo>
                    <a:pt x="560" y="462"/>
                    <a:pt x="461" y="559"/>
                    <a:pt x="340" y="559"/>
                  </a:cubicBezTo>
                  <a:cubicBezTo>
                    <a:pt x="218" y="559"/>
                    <a:pt x="119" y="462"/>
                    <a:pt x="119" y="340"/>
                  </a:cubicBezTo>
                  <a:cubicBezTo>
                    <a:pt x="119" y="219"/>
                    <a:pt x="218" y="120"/>
                    <a:pt x="340" y="120"/>
                  </a:cubicBezTo>
                  <a:close/>
                  <a:moveTo>
                    <a:pt x="340" y="1"/>
                  </a:moveTo>
                  <a:cubicBezTo>
                    <a:pt x="152" y="1"/>
                    <a:pt x="0" y="153"/>
                    <a:pt x="0" y="338"/>
                  </a:cubicBezTo>
                  <a:cubicBezTo>
                    <a:pt x="0" y="525"/>
                    <a:pt x="152" y="677"/>
                    <a:pt x="340" y="677"/>
                  </a:cubicBezTo>
                  <a:cubicBezTo>
                    <a:pt x="525" y="677"/>
                    <a:pt x="676" y="525"/>
                    <a:pt x="676" y="338"/>
                  </a:cubicBezTo>
                  <a:cubicBezTo>
                    <a:pt x="676" y="153"/>
                    <a:pt x="525" y="1"/>
                    <a:pt x="340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1" name="Google Shape;4801;p45"/>
            <p:cNvSpPr/>
            <p:nvPr/>
          </p:nvSpPr>
          <p:spPr>
            <a:xfrm>
              <a:off x="1467700" y="1889200"/>
              <a:ext cx="136950" cy="182975"/>
            </a:xfrm>
            <a:custGeom>
              <a:avLst/>
              <a:gdLst/>
              <a:ahLst/>
              <a:cxnLst/>
              <a:rect l="l" t="t" r="r" b="b"/>
              <a:pathLst>
                <a:path w="5478" h="7319" extrusionOk="0">
                  <a:moveTo>
                    <a:pt x="5138" y="6761"/>
                  </a:moveTo>
                  <a:cubicBezTo>
                    <a:pt x="5260" y="6761"/>
                    <a:pt x="5359" y="6860"/>
                    <a:pt x="5359" y="6982"/>
                  </a:cubicBezTo>
                  <a:cubicBezTo>
                    <a:pt x="5359" y="7103"/>
                    <a:pt x="5260" y="7203"/>
                    <a:pt x="5138" y="7203"/>
                  </a:cubicBezTo>
                  <a:cubicBezTo>
                    <a:pt x="5017" y="7203"/>
                    <a:pt x="4917" y="7103"/>
                    <a:pt x="4917" y="6982"/>
                  </a:cubicBezTo>
                  <a:cubicBezTo>
                    <a:pt x="4917" y="6860"/>
                    <a:pt x="5017" y="6761"/>
                    <a:pt x="5138" y="6761"/>
                  </a:cubicBezTo>
                  <a:close/>
                  <a:moveTo>
                    <a:pt x="84" y="0"/>
                  </a:moveTo>
                  <a:lnTo>
                    <a:pt x="1" y="83"/>
                  </a:lnTo>
                  <a:lnTo>
                    <a:pt x="5080" y="5157"/>
                  </a:lnTo>
                  <a:lnTo>
                    <a:pt x="5080" y="6648"/>
                  </a:lnTo>
                  <a:cubicBezTo>
                    <a:pt x="4923" y="6675"/>
                    <a:pt x="4801" y="6813"/>
                    <a:pt x="4801" y="6982"/>
                  </a:cubicBezTo>
                  <a:cubicBezTo>
                    <a:pt x="4801" y="7167"/>
                    <a:pt x="4953" y="7318"/>
                    <a:pt x="5138" y="7318"/>
                  </a:cubicBezTo>
                  <a:cubicBezTo>
                    <a:pt x="5326" y="7318"/>
                    <a:pt x="5478" y="7167"/>
                    <a:pt x="5478" y="6982"/>
                  </a:cubicBezTo>
                  <a:cubicBezTo>
                    <a:pt x="5478" y="6813"/>
                    <a:pt x="5356" y="6675"/>
                    <a:pt x="5199" y="6648"/>
                  </a:cubicBezTo>
                  <a:lnTo>
                    <a:pt x="5199" y="5107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2" name="Google Shape;4802;p45"/>
            <p:cNvSpPr/>
            <p:nvPr/>
          </p:nvSpPr>
          <p:spPr>
            <a:xfrm>
              <a:off x="2292900" y="1611075"/>
              <a:ext cx="17000" cy="16925"/>
            </a:xfrm>
            <a:custGeom>
              <a:avLst/>
              <a:gdLst/>
              <a:ahLst/>
              <a:cxnLst/>
              <a:rect l="l" t="t" r="r" b="b"/>
              <a:pathLst>
                <a:path w="680" h="677" extrusionOk="0">
                  <a:moveTo>
                    <a:pt x="340" y="119"/>
                  </a:moveTo>
                  <a:cubicBezTo>
                    <a:pt x="461" y="119"/>
                    <a:pt x="560" y="219"/>
                    <a:pt x="560" y="340"/>
                  </a:cubicBezTo>
                  <a:cubicBezTo>
                    <a:pt x="560" y="462"/>
                    <a:pt x="461" y="561"/>
                    <a:pt x="340" y="561"/>
                  </a:cubicBezTo>
                  <a:cubicBezTo>
                    <a:pt x="218" y="561"/>
                    <a:pt x="119" y="462"/>
                    <a:pt x="119" y="340"/>
                  </a:cubicBezTo>
                  <a:cubicBezTo>
                    <a:pt x="119" y="219"/>
                    <a:pt x="218" y="119"/>
                    <a:pt x="340" y="119"/>
                  </a:cubicBezTo>
                  <a:close/>
                  <a:moveTo>
                    <a:pt x="340" y="1"/>
                  </a:moveTo>
                  <a:cubicBezTo>
                    <a:pt x="152" y="1"/>
                    <a:pt x="0" y="152"/>
                    <a:pt x="0" y="340"/>
                  </a:cubicBezTo>
                  <a:cubicBezTo>
                    <a:pt x="0" y="525"/>
                    <a:pt x="152" y="677"/>
                    <a:pt x="340" y="677"/>
                  </a:cubicBezTo>
                  <a:cubicBezTo>
                    <a:pt x="527" y="677"/>
                    <a:pt x="679" y="525"/>
                    <a:pt x="679" y="340"/>
                  </a:cubicBezTo>
                  <a:cubicBezTo>
                    <a:pt x="679" y="152"/>
                    <a:pt x="527" y="1"/>
                    <a:pt x="340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3" name="Google Shape;4803;p45"/>
            <p:cNvSpPr/>
            <p:nvPr/>
          </p:nvSpPr>
          <p:spPr>
            <a:xfrm>
              <a:off x="1478875" y="1479550"/>
              <a:ext cx="477800" cy="641750"/>
            </a:xfrm>
            <a:custGeom>
              <a:avLst/>
              <a:gdLst/>
              <a:ahLst/>
              <a:cxnLst/>
              <a:rect l="l" t="t" r="r" b="b"/>
              <a:pathLst>
                <a:path w="19112" h="25670" extrusionOk="0">
                  <a:moveTo>
                    <a:pt x="18775" y="25112"/>
                  </a:moveTo>
                  <a:cubicBezTo>
                    <a:pt x="18897" y="25112"/>
                    <a:pt x="18996" y="25212"/>
                    <a:pt x="18996" y="25333"/>
                  </a:cubicBezTo>
                  <a:cubicBezTo>
                    <a:pt x="18996" y="25455"/>
                    <a:pt x="18897" y="25554"/>
                    <a:pt x="18775" y="25554"/>
                  </a:cubicBezTo>
                  <a:cubicBezTo>
                    <a:pt x="18654" y="25554"/>
                    <a:pt x="18554" y="25455"/>
                    <a:pt x="18554" y="25333"/>
                  </a:cubicBezTo>
                  <a:cubicBezTo>
                    <a:pt x="18554" y="25212"/>
                    <a:pt x="18654" y="25112"/>
                    <a:pt x="18775" y="25112"/>
                  </a:cubicBezTo>
                  <a:close/>
                  <a:moveTo>
                    <a:pt x="1" y="0"/>
                  </a:moveTo>
                  <a:lnTo>
                    <a:pt x="1" y="119"/>
                  </a:lnTo>
                  <a:lnTo>
                    <a:pt x="2690" y="119"/>
                  </a:lnTo>
                  <a:lnTo>
                    <a:pt x="3385" y="823"/>
                  </a:lnTo>
                  <a:lnTo>
                    <a:pt x="3385" y="10051"/>
                  </a:lnTo>
                  <a:lnTo>
                    <a:pt x="18496" y="25140"/>
                  </a:lnTo>
                  <a:cubicBezTo>
                    <a:pt x="18460" y="25195"/>
                    <a:pt x="18436" y="25261"/>
                    <a:pt x="18436" y="25333"/>
                  </a:cubicBezTo>
                  <a:cubicBezTo>
                    <a:pt x="18436" y="25518"/>
                    <a:pt x="18587" y="25670"/>
                    <a:pt x="18775" y="25670"/>
                  </a:cubicBezTo>
                  <a:cubicBezTo>
                    <a:pt x="18960" y="25670"/>
                    <a:pt x="19112" y="25518"/>
                    <a:pt x="19112" y="25333"/>
                  </a:cubicBezTo>
                  <a:cubicBezTo>
                    <a:pt x="19112" y="25145"/>
                    <a:pt x="18960" y="24994"/>
                    <a:pt x="18775" y="24994"/>
                  </a:cubicBezTo>
                  <a:cubicBezTo>
                    <a:pt x="18703" y="24994"/>
                    <a:pt x="18637" y="25018"/>
                    <a:pt x="18582" y="25057"/>
                  </a:cubicBezTo>
                  <a:lnTo>
                    <a:pt x="3501" y="10004"/>
                  </a:lnTo>
                  <a:lnTo>
                    <a:pt x="3501" y="773"/>
                  </a:lnTo>
                  <a:lnTo>
                    <a:pt x="2739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4" name="Google Shape;4804;p45"/>
            <p:cNvSpPr/>
            <p:nvPr/>
          </p:nvSpPr>
          <p:spPr>
            <a:xfrm>
              <a:off x="1467775" y="1794925"/>
              <a:ext cx="496025" cy="426050"/>
            </a:xfrm>
            <a:custGeom>
              <a:avLst/>
              <a:gdLst/>
              <a:ahLst/>
              <a:cxnLst/>
              <a:rect l="l" t="t" r="r" b="b"/>
              <a:pathLst>
                <a:path w="19841" h="17042" extrusionOk="0">
                  <a:moveTo>
                    <a:pt x="332" y="1"/>
                  </a:moveTo>
                  <a:lnTo>
                    <a:pt x="1" y="335"/>
                  </a:lnTo>
                  <a:lnTo>
                    <a:pt x="8691" y="8961"/>
                  </a:lnTo>
                  <a:lnTo>
                    <a:pt x="11368" y="8961"/>
                  </a:lnTo>
                  <a:lnTo>
                    <a:pt x="19053" y="16591"/>
                  </a:lnTo>
                  <a:cubicBezTo>
                    <a:pt x="19051" y="16608"/>
                    <a:pt x="19048" y="16627"/>
                    <a:pt x="19048" y="16644"/>
                  </a:cubicBezTo>
                  <a:cubicBezTo>
                    <a:pt x="19048" y="16864"/>
                    <a:pt x="19225" y="17041"/>
                    <a:pt x="19443" y="17041"/>
                  </a:cubicBezTo>
                  <a:cubicBezTo>
                    <a:pt x="19661" y="17041"/>
                    <a:pt x="19840" y="16864"/>
                    <a:pt x="19840" y="16644"/>
                  </a:cubicBezTo>
                  <a:cubicBezTo>
                    <a:pt x="19837" y="16425"/>
                    <a:pt x="19661" y="16249"/>
                    <a:pt x="19443" y="16249"/>
                  </a:cubicBezTo>
                  <a:cubicBezTo>
                    <a:pt x="19423" y="16249"/>
                    <a:pt x="19404" y="16252"/>
                    <a:pt x="19385" y="16254"/>
                  </a:cubicBezTo>
                  <a:lnTo>
                    <a:pt x="11561" y="8489"/>
                  </a:lnTo>
                  <a:lnTo>
                    <a:pt x="8884" y="8489"/>
                  </a:lnTo>
                  <a:lnTo>
                    <a:pt x="332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5" name="Google Shape;4805;p45"/>
            <p:cNvSpPr/>
            <p:nvPr/>
          </p:nvSpPr>
          <p:spPr>
            <a:xfrm>
              <a:off x="1707600" y="2102300"/>
              <a:ext cx="16925" cy="16950"/>
            </a:xfrm>
            <a:custGeom>
              <a:avLst/>
              <a:gdLst/>
              <a:ahLst/>
              <a:cxnLst/>
              <a:rect l="l" t="t" r="r" b="b"/>
              <a:pathLst>
                <a:path w="677" h="678" extrusionOk="0">
                  <a:moveTo>
                    <a:pt x="337" y="117"/>
                  </a:moveTo>
                  <a:cubicBezTo>
                    <a:pt x="461" y="117"/>
                    <a:pt x="558" y="216"/>
                    <a:pt x="558" y="338"/>
                  </a:cubicBezTo>
                  <a:cubicBezTo>
                    <a:pt x="558" y="459"/>
                    <a:pt x="461" y="558"/>
                    <a:pt x="337" y="558"/>
                  </a:cubicBezTo>
                  <a:cubicBezTo>
                    <a:pt x="216" y="558"/>
                    <a:pt x="119" y="459"/>
                    <a:pt x="119" y="338"/>
                  </a:cubicBezTo>
                  <a:cubicBezTo>
                    <a:pt x="119" y="216"/>
                    <a:pt x="216" y="117"/>
                    <a:pt x="337" y="117"/>
                  </a:cubicBezTo>
                  <a:close/>
                  <a:moveTo>
                    <a:pt x="337" y="1"/>
                  </a:moveTo>
                  <a:cubicBezTo>
                    <a:pt x="152" y="1"/>
                    <a:pt x="0" y="153"/>
                    <a:pt x="0" y="338"/>
                  </a:cubicBezTo>
                  <a:cubicBezTo>
                    <a:pt x="0" y="525"/>
                    <a:pt x="152" y="677"/>
                    <a:pt x="337" y="677"/>
                  </a:cubicBezTo>
                  <a:cubicBezTo>
                    <a:pt x="525" y="677"/>
                    <a:pt x="677" y="525"/>
                    <a:pt x="677" y="338"/>
                  </a:cubicBezTo>
                  <a:cubicBezTo>
                    <a:pt x="677" y="153"/>
                    <a:pt x="525" y="1"/>
                    <a:pt x="337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6" name="Google Shape;4806;p45"/>
            <p:cNvSpPr/>
            <p:nvPr/>
          </p:nvSpPr>
          <p:spPr>
            <a:xfrm>
              <a:off x="2694325" y="1972500"/>
              <a:ext cx="284150" cy="305875"/>
            </a:xfrm>
            <a:custGeom>
              <a:avLst/>
              <a:gdLst/>
              <a:ahLst/>
              <a:cxnLst/>
              <a:rect l="l" t="t" r="r" b="b"/>
              <a:pathLst>
                <a:path w="11366" h="12235" extrusionOk="0">
                  <a:moveTo>
                    <a:pt x="338" y="11677"/>
                  </a:moveTo>
                  <a:cubicBezTo>
                    <a:pt x="459" y="11677"/>
                    <a:pt x="558" y="11777"/>
                    <a:pt x="558" y="11898"/>
                  </a:cubicBezTo>
                  <a:cubicBezTo>
                    <a:pt x="558" y="12019"/>
                    <a:pt x="459" y="12119"/>
                    <a:pt x="338" y="12119"/>
                  </a:cubicBezTo>
                  <a:cubicBezTo>
                    <a:pt x="216" y="12119"/>
                    <a:pt x="117" y="12019"/>
                    <a:pt x="117" y="11898"/>
                  </a:cubicBezTo>
                  <a:cubicBezTo>
                    <a:pt x="117" y="11777"/>
                    <a:pt x="216" y="11677"/>
                    <a:pt x="338" y="11677"/>
                  </a:cubicBezTo>
                  <a:close/>
                  <a:moveTo>
                    <a:pt x="4296" y="0"/>
                  </a:moveTo>
                  <a:lnTo>
                    <a:pt x="3603" y="699"/>
                  </a:lnTo>
                  <a:lnTo>
                    <a:pt x="3603" y="5124"/>
                  </a:lnTo>
                  <a:lnTo>
                    <a:pt x="296" y="8453"/>
                  </a:lnTo>
                  <a:lnTo>
                    <a:pt x="280" y="8469"/>
                  </a:lnTo>
                  <a:lnTo>
                    <a:pt x="280" y="11564"/>
                  </a:lnTo>
                  <a:cubicBezTo>
                    <a:pt x="122" y="11594"/>
                    <a:pt x="1" y="11732"/>
                    <a:pt x="1" y="11898"/>
                  </a:cubicBezTo>
                  <a:cubicBezTo>
                    <a:pt x="1" y="12083"/>
                    <a:pt x="153" y="12235"/>
                    <a:pt x="338" y="12235"/>
                  </a:cubicBezTo>
                  <a:cubicBezTo>
                    <a:pt x="525" y="12235"/>
                    <a:pt x="677" y="12083"/>
                    <a:pt x="677" y="11898"/>
                  </a:cubicBezTo>
                  <a:cubicBezTo>
                    <a:pt x="677" y="11732"/>
                    <a:pt x="556" y="11594"/>
                    <a:pt x="398" y="11564"/>
                  </a:cubicBezTo>
                  <a:lnTo>
                    <a:pt x="398" y="8519"/>
                  </a:lnTo>
                  <a:lnTo>
                    <a:pt x="3719" y="5171"/>
                  </a:lnTo>
                  <a:lnTo>
                    <a:pt x="3719" y="748"/>
                  </a:lnTo>
                  <a:lnTo>
                    <a:pt x="4346" y="119"/>
                  </a:lnTo>
                  <a:lnTo>
                    <a:pt x="11366" y="119"/>
                  </a:lnTo>
                  <a:lnTo>
                    <a:pt x="11366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7" name="Google Shape;4807;p45"/>
            <p:cNvSpPr/>
            <p:nvPr/>
          </p:nvSpPr>
          <p:spPr>
            <a:xfrm>
              <a:off x="2883975" y="2012650"/>
              <a:ext cx="19775" cy="19850"/>
            </a:xfrm>
            <a:custGeom>
              <a:avLst/>
              <a:gdLst/>
              <a:ahLst/>
              <a:cxnLst/>
              <a:rect l="l" t="t" r="r" b="b"/>
              <a:pathLst>
                <a:path w="791" h="794" extrusionOk="0">
                  <a:moveTo>
                    <a:pt x="395" y="1"/>
                  </a:moveTo>
                  <a:cubicBezTo>
                    <a:pt x="177" y="1"/>
                    <a:pt x="1" y="178"/>
                    <a:pt x="1" y="398"/>
                  </a:cubicBezTo>
                  <a:cubicBezTo>
                    <a:pt x="1" y="616"/>
                    <a:pt x="177" y="793"/>
                    <a:pt x="395" y="793"/>
                  </a:cubicBezTo>
                  <a:cubicBezTo>
                    <a:pt x="613" y="793"/>
                    <a:pt x="790" y="616"/>
                    <a:pt x="790" y="398"/>
                  </a:cubicBezTo>
                  <a:cubicBezTo>
                    <a:pt x="790" y="178"/>
                    <a:pt x="613" y="1"/>
                    <a:pt x="395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8" name="Google Shape;4808;p45"/>
            <p:cNvSpPr/>
            <p:nvPr/>
          </p:nvSpPr>
          <p:spPr>
            <a:xfrm>
              <a:off x="2855125" y="2014100"/>
              <a:ext cx="16950" cy="16950"/>
            </a:xfrm>
            <a:custGeom>
              <a:avLst/>
              <a:gdLst/>
              <a:ahLst/>
              <a:cxnLst/>
              <a:rect l="l" t="t" r="r" b="b"/>
              <a:pathLst>
                <a:path w="678" h="678" extrusionOk="0">
                  <a:moveTo>
                    <a:pt x="340" y="117"/>
                  </a:moveTo>
                  <a:cubicBezTo>
                    <a:pt x="462" y="117"/>
                    <a:pt x="561" y="216"/>
                    <a:pt x="561" y="338"/>
                  </a:cubicBezTo>
                  <a:cubicBezTo>
                    <a:pt x="561" y="462"/>
                    <a:pt x="462" y="558"/>
                    <a:pt x="340" y="558"/>
                  </a:cubicBezTo>
                  <a:cubicBezTo>
                    <a:pt x="219" y="558"/>
                    <a:pt x="119" y="459"/>
                    <a:pt x="119" y="338"/>
                  </a:cubicBezTo>
                  <a:cubicBezTo>
                    <a:pt x="119" y="216"/>
                    <a:pt x="219" y="117"/>
                    <a:pt x="340" y="117"/>
                  </a:cubicBezTo>
                  <a:close/>
                  <a:moveTo>
                    <a:pt x="340" y="1"/>
                  </a:moveTo>
                  <a:cubicBezTo>
                    <a:pt x="153" y="1"/>
                    <a:pt x="1" y="153"/>
                    <a:pt x="1" y="338"/>
                  </a:cubicBezTo>
                  <a:cubicBezTo>
                    <a:pt x="1" y="525"/>
                    <a:pt x="153" y="677"/>
                    <a:pt x="340" y="677"/>
                  </a:cubicBezTo>
                  <a:cubicBezTo>
                    <a:pt x="525" y="677"/>
                    <a:pt x="677" y="525"/>
                    <a:pt x="677" y="338"/>
                  </a:cubicBezTo>
                  <a:cubicBezTo>
                    <a:pt x="677" y="153"/>
                    <a:pt x="525" y="1"/>
                    <a:pt x="340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9" name="Google Shape;4809;p45"/>
            <p:cNvSpPr/>
            <p:nvPr/>
          </p:nvSpPr>
          <p:spPr>
            <a:xfrm>
              <a:off x="2504275" y="1775475"/>
              <a:ext cx="497125" cy="627900"/>
            </a:xfrm>
            <a:custGeom>
              <a:avLst/>
              <a:gdLst/>
              <a:ahLst/>
              <a:cxnLst/>
              <a:rect l="l" t="t" r="r" b="b"/>
              <a:pathLst>
                <a:path w="19885" h="25116" extrusionOk="0">
                  <a:moveTo>
                    <a:pt x="19550" y="0"/>
                  </a:moveTo>
                  <a:lnTo>
                    <a:pt x="15318" y="4262"/>
                  </a:lnTo>
                  <a:lnTo>
                    <a:pt x="8448" y="4262"/>
                  </a:lnTo>
                  <a:lnTo>
                    <a:pt x="161" y="12613"/>
                  </a:lnTo>
                  <a:lnTo>
                    <a:pt x="161" y="24403"/>
                  </a:lnTo>
                  <a:cubicBezTo>
                    <a:pt x="64" y="24477"/>
                    <a:pt x="0" y="24591"/>
                    <a:pt x="0" y="24720"/>
                  </a:cubicBezTo>
                  <a:cubicBezTo>
                    <a:pt x="0" y="24938"/>
                    <a:pt x="177" y="25115"/>
                    <a:pt x="395" y="25115"/>
                  </a:cubicBezTo>
                  <a:cubicBezTo>
                    <a:pt x="616" y="25115"/>
                    <a:pt x="793" y="24938"/>
                    <a:pt x="793" y="24720"/>
                  </a:cubicBezTo>
                  <a:cubicBezTo>
                    <a:pt x="793" y="24591"/>
                    <a:pt x="729" y="24477"/>
                    <a:pt x="633" y="24403"/>
                  </a:cubicBezTo>
                  <a:lnTo>
                    <a:pt x="633" y="12806"/>
                  </a:lnTo>
                  <a:lnTo>
                    <a:pt x="8644" y="4734"/>
                  </a:lnTo>
                  <a:lnTo>
                    <a:pt x="15514" y="4734"/>
                  </a:lnTo>
                  <a:lnTo>
                    <a:pt x="19884" y="331"/>
                  </a:lnTo>
                  <a:lnTo>
                    <a:pt x="19550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0" name="Google Shape;4810;p45"/>
            <p:cNvSpPr/>
            <p:nvPr/>
          </p:nvSpPr>
          <p:spPr>
            <a:xfrm>
              <a:off x="2824900" y="2014100"/>
              <a:ext cx="16925" cy="16950"/>
            </a:xfrm>
            <a:custGeom>
              <a:avLst/>
              <a:gdLst/>
              <a:ahLst/>
              <a:cxnLst/>
              <a:rect l="l" t="t" r="r" b="b"/>
              <a:pathLst>
                <a:path w="677" h="678" extrusionOk="0">
                  <a:moveTo>
                    <a:pt x="340" y="117"/>
                  </a:moveTo>
                  <a:cubicBezTo>
                    <a:pt x="462" y="117"/>
                    <a:pt x="561" y="216"/>
                    <a:pt x="561" y="338"/>
                  </a:cubicBezTo>
                  <a:cubicBezTo>
                    <a:pt x="558" y="462"/>
                    <a:pt x="462" y="558"/>
                    <a:pt x="340" y="558"/>
                  </a:cubicBezTo>
                  <a:cubicBezTo>
                    <a:pt x="219" y="558"/>
                    <a:pt x="119" y="459"/>
                    <a:pt x="119" y="338"/>
                  </a:cubicBezTo>
                  <a:cubicBezTo>
                    <a:pt x="119" y="216"/>
                    <a:pt x="219" y="117"/>
                    <a:pt x="340" y="117"/>
                  </a:cubicBezTo>
                  <a:close/>
                  <a:moveTo>
                    <a:pt x="340" y="1"/>
                  </a:moveTo>
                  <a:cubicBezTo>
                    <a:pt x="153" y="1"/>
                    <a:pt x="1" y="153"/>
                    <a:pt x="1" y="338"/>
                  </a:cubicBezTo>
                  <a:cubicBezTo>
                    <a:pt x="1" y="525"/>
                    <a:pt x="153" y="677"/>
                    <a:pt x="340" y="677"/>
                  </a:cubicBezTo>
                  <a:cubicBezTo>
                    <a:pt x="525" y="677"/>
                    <a:pt x="677" y="525"/>
                    <a:pt x="677" y="338"/>
                  </a:cubicBezTo>
                  <a:cubicBezTo>
                    <a:pt x="677" y="153"/>
                    <a:pt x="525" y="1"/>
                    <a:pt x="340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1" name="Google Shape;4811;p45"/>
            <p:cNvSpPr/>
            <p:nvPr/>
          </p:nvSpPr>
          <p:spPr>
            <a:xfrm>
              <a:off x="2670875" y="1949175"/>
              <a:ext cx="307600" cy="329200"/>
            </a:xfrm>
            <a:custGeom>
              <a:avLst/>
              <a:gdLst/>
              <a:ahLst/>
              <a:cxnLst/>
              <a:rect l="l" t="t" r="r" b="b"/>
              <a:pathLst>
                <a:path w="12304" h="13168" extrusionOk="0">
                  <a:moveTo>
                    <a:pt x="337" y="12610"/>
                  </a:moveTo>
                  <a:cubicBezTo>
                    <a:pt x="458" y="12610"/>
                    <a:pt x="558" y="12710"/>
                    <a:pt x="558" y="12831"/>
                  </a:cubicBezTo>
                  <a:cubicBezTo>
                    <a:pt x="558" y="12952"/>
                    <a:pt x="458" y="13052"/>
                    <a:pt x="337" y="13052"/>
                  </a:cubicBezTo>
                  <a:cubicBezTo>
                    <a:pt x="216" y="13052"/>
                    <a:pt x="116" y="12952"/>
                    <a:pt x="116" y="12831"/>
                  </a:cubicBezTo>
                  <a:cubicBezTo>
                    <a:pt x="116" y="12710"/>
                    <a:pt x="216" y="12610"/>
                    <a:pt x="337" y="12610"/>
                  </a:cubicBezTo>
                  <a:close/>
                  <a:moveTo>
                    <a:pt x="4928" y="0"/>
                  </a:moveTo>
                  <a:lnTo>
                    <a:pt x="3603" y="1336"/>
                  </a:lnTo>
                  <a:lnTo>
                    <a:pt x="3603" y="5761"/>
                  </a:lnTo>
                  <a:lnTo>
                    <a:pt x="296" y="9091"/>
                  </a:lnTo>
                  <a:lnTo>
                    <a:pt x="279" y="9107"/>
                  </a:lnTo>
                  <a:lnTo>
                    <a:pt x="279" y="12497"/>
                  </a:lnTo>
                  <a:cubicBezTo>
                    <a:pt x="119" y="12527"/>
                    <a:pt x="0" y="12665"/>
                    <a:pt x="0" y="12831"/>
                  </a:cubicBezTo>
                  <a:cubicBezTo>
                    <a:pt x="0" y="13016"/>
                    <a:pt x="152" y="13168"/>
                    <a:pt x="337" y="13168"/>
                  </a:cubicBezTo>
                  <a:cubicBezTo>
                    <a:pt x="525" y="13168"/>
                    <a:pt x="677" y="13016"/>
                    <a:pt x="677" y="12831"/>
                  </a:cubicBezTo>
                  <a:cubicBezTo>
                    <a:pt x="677" y="12665"/>
                    <a:pt x="555" y="12527"/>
                    <a:pt x="398" y="12497"/>
                  </a:cubicBezTo>
                  <a:lnTo>
                    <a:pt x="398" y="9157"/>
                  </a:lnTo>
                  <a:lnTo>
                    <a:pt x="3719" y="5808"/>
                  </a:lnTo>
                  <a:lnTo>
                    <a:pt x="3719" y="1383"/>
                  </a:lnTo>
                  <a:lnTo>
                    <a:pt x="4977" y="116"/>
                  </a:lnTo>
                  <a:lnTo>
                    <a:pt x="12304" y="116"/>
                  </a:lnTo>
                  <a:lnTo>
                    <a:pt x="12304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2" name="Google Shape;4812;p45"/>
            <p:cNvSpPr/>
            <p:nvPr/>
          </p:nvSpPr>
          <p:spPr>
            <a:xfrm>
              <a:off x="2647325" y="1851175"/>
              <a:ext cx="330400" cy="427275"/>
            </a:xfrm>
            <a:custGeom>
              <a:avLst/>
              <a:gdLst/>
              <a:ahLst/>
              <a:cxnLst/>
              <a:rect l="l" t="t" r="r" b="b"/>
              <a:pathLst>
                <a:path w="13216" h="17091" extrusionOk="0">
                  <a:moveTo>
                    <a:pt x="340" y="16530"/>
                  </a:moveTo>
                  <a:cubicBezTo>
                    <a:pt x="462" y="16530"/>
                    <a:pt x="561" y="16630"/>
                    <a:pt x="561" y="16751"/>
                  </a:cubicBezTo>
                  <a:cubicBezTo>
                    <a:pt x="561" y="16872"/>
                    <a:pt x="462" y="16972"/>
                    <a:pt x="340" y="16972"/>
                  </a:cubicBezTo>
                  <a:cubicBezTo>
                    <a:pt x="219" y="16972"/>
                    <a:pt x="120" y="16872"/>
                    <a:pt x="120" y="16751"/>
                  </a:cubicBezTo>
                  <a:cubicBezTo>
                    <a:pt x="120" y="16630"/>
                    <a:pt x="219" y="16530"/>
                    <a:pt x="340" y="16530"/>
                  </a:cubicBezTo>
                  <a:close/>
                  <a:moveTo>
                    <a:pt x="13133" y="0"/>
                  </a:moveTo>
                  <a:lnTo>
                    <a:pt x="10173" y="2984"/>
                  </a:lnTo>
                  <a:lnTo>
                    <a:pt x="5577" y="2984"/>
                  </a:lnTo>
                  <a:lnTo>
                    <a:pt x="3614" y="4964"/>
                  </a:lnTo>
                  <a:lnTo>
                    <a:pt x="3614" y="9389"/>
                  </a:lnTo>
                  <a:lnTo>
                    <a:pt x="291" y="12735"/>
                  </a:lnTo>
                  <a:lnTo>
                    <a:pt x="282" y="16420"/>
                  </a:lnTo>
                  <a:cubicBezTo>
                    <a:pt x="122" y="16447"/>
                    <a:pt x="1" y="16585"/>
                    <a:pt x="1" y="16751"/>
                  </a:cubicBezTo>
                  <a:cubicBezTo>
                    <a:pt x="1" y="16939"/>
                    <a:pt x="153" y="17091"/>
                    <a:pt x="340" y="17091"/>
                  </a:cubicBezTo>
                  <a:cubicBezTo>
                    <a:pt x="528" y="17091"/>
                    <a:pt x="680" y="16939"/>
                    <a:pt x="680" y="16751"/>
                  </a:cubicBezTo>
                  <a:cubicBezTo>
                    <a:pt x="680" y="16585"/>
                    <a:pt x="559" y="16447"/>
                    <a:pt x="401" y="16417"/>
                  </a:cubicBezTo>
                  <a:lnTo>
                    <a:pt x="409" y="12784"/>
                  </a:lnTo>
                  <a:lnTo>
                    <a:pt x="3730" y="9436"/>
                  </a:lnTo>
                  <a:lnTo>
                    <a:pt x="3730" y="5011"/>
                  </a:lnTo>
                  <a:lnTo>
                    <a:pt x="5627" y="3103"/>
                  </a:lnTo>
                  <a:lnTo>
                    <a:pt x="10220" y="3103"/>
                  </a:lnTo>
                  <a:lnTo>
                    <a:pt x="13215" y="86"/>
                  </a:lnTo>
                  <a:lnTo>
                    <a:pt x="13133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3" name="Google Shape;4813;p45"/>
            <p:cNvSpPr/>
            <p:nvPr/>
          </p:nvSpPr>
          <p:spPr>
            <a:xfrm>
              <a:off x="2414275" y="1478925"/>
              <a:ext cx="324450" cy="777500"/>
            </a:xfrm>
            <a:custGeom>
              <a:avLst/>
              <a:gdLst/>
              <a:ahLst/>
              <a:cxnLst/>
              <a:rect l="l" t="t" r="r" b="b"/>
              <a:pathLst>
                <a:path w="12978" h="31100" extrusionOk="0">
                  <a:moveTo>
                    <a:pt x="340" y="30540"/>
                  </a:moveTo>
                  <a:cubicBezTo>
                    <a:pt x="462" y="30540"/>
                    <a:pt x="561" y="30639"/>
                    <a:pt x="561" y="30760"/>
                  </a:cubicBezTo>
                  <a:cubicBezTo>
                    <a:pt x="561" y="30882"/>
                    <a:pt x="462" y="30981"/>
                    <a:pt x="340" y="30981"/>
                  </a:cubicBezTo>
                  <a:cubicBezTo>
                    <a:pt x="219" y="30981"/>
                    <a:pt x="119" y="30882"/>
                    <a:pt x="119" y="30760"/>
                  </a:cubicBezTo>
                  <a:cubicBezTo>
                    <a:pt x="119" y="30639"/>
                    <a:pt x="219" y="30540"/>
                    <a:pt x="340" y="30540"/>
                  </a:cubicBezTo>
                  <a:close/>
                  <a:moveTo>
                    <a:pt x="12895" y="0"/>
                  </a:moveTo>
                  <a:lnTo>
                    <a:pt x="4834" y="8097"/>
                  </a:lnTo>
                  <a:lnTo>
                    <a:pt x="4818" y="8116"/>
                  </a:lnTo>
                  <a:lnTo>
                    <a:pt x="4818" y="15097"/>
                  </a:lnTo>
                  <a:lnTo>
                    <a:pt x="953" y="18979"/>
                  </a:lnTo>
                  <a:lnTo>
                    <a:pt x="953" y="24364"/>
                  </a:lnTo>
                  <a:lnTo>
                    <a:pt x="282" y="25041"/>
                  </a:lnTo>
                  <a:lnTo>
                    <a:pt x="282" y="30429"/>
                  </a:lnTo>
                  <a:cubicBezTo>
                    <a:pt x="122" y="30457"/>
                    <a:pt x="1" y="30595"/>
                    <a:pt x="1" y="30760"/>
                  </a:cubicBezTo>
                  <a:cubicBezTo>
                    <a:pt x="1" y="30948"/>
                    <a:pt x="153" y="31100"/>
                    <a:pt x="340" y="31100"/>
                  </a:cubicBezTo>
                  <a:cubicBezTo>
                    <a:pt x="528" y="31100"/>
                    <a:pt x="680" y="30948"/>
                    <a:pt x="680" y="30760"/>
                  </a:cubicBezTo>
                  <a:cubicBezTo>
                    <a:pt x="680" y="30595"/>
                    <a:pt x="558" y="30457"/>
                    <a:pt x="398" y="30429"/>
                  </a:cubicBezTo>
                  <a:lnTo>
                    <a:pt x="398" y="25090"/>
                  </a:lnTo>
                  <a:lnTo>
                    <a:pt x="1072" y="24414"/>
                  </a:lnTo>
                  <a:lnTo>
                    <a:pt x="1072" y="19028"/>
                  </a:lnTo>
                  <a:lnTo>
                    <a:pt x="4936" y="15147"/>
                  </a:lnTo>
                  <a:lnTo>
                    <a:pt x="4936" y="8163"/>
                  </a:lnTo>
                  <a:lnTo>
                    <a:pt x="12978" y="83"/>
                  </a:lnTo>
                  <a:lnTo>
                    <a:pt x="12895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4" name="Google Shape;4814;p45"/>
            <p:cNvSpPr/>
            <p:nvPr/>
          </p:nvSpPr>
          <p:spPr>
            <a:xfrm>
              <a:off x="2294950" y="1643925"/>
              <a:ext cx="112925" cy="685675"/>
            </a:xfrm>
            <a:custGeom>
              <a:avLst/>
              <a:gdLst/>
              <a:ahLst/>
              <a:cxnLst/>
              <a:rect l="l" t="t" r="r" b="b"/>
              <a:pathLst>
                <a:path w="4517" h="27427" extrusionOk="0">
                  <a:moveTo>
                    <a:pt x="338" y="26866"/>
                  </a:moveTo>
                  <a:cubicBezTo>
                    <a:pt x="462" y="26866"/>
                    <a:pt x="558" y="26965"/>
                    <a:pt x="558" y="27087"/>
                  </a:cubicBezTo>
                  <a:cubicBezTo>
                    <a:pt x="558" y="27208"/>
                    <a:pt x="462" y="27307"/>
                    <a:pt x="338" y="27307"/>
                  </a:cubicBezTo>
                  <a:cubicBezTo>
                    <a:pt x="216" y="27307"/>
                    <a:pt x="120" y="27208"/>
                    <a:pt x="120" y="27087"/>
                  </a:cubicBezTo>
                  <a:cubicBezTo>
                    <a:pt x="120" y="26965"/>
                    <a:pt x="216" y="26866"/>
                    <a:pt x="338" y="26866"/>
                  </a:cubicBezTo>
                  <a:close/>
                  <a:moveTo>
                    <a:pt x="4398" y="1"/>
                  </a:moveTo>
                  <a:lnTo>
                    <a:pt x="4398" y="6093"/>
                  </a:lnTo>
                  <a:lnTo>
                    <a:pt x="1097" y="9408"/>
                  </a:lnTo>
                  <a:lnTo>
                    <a:pt x="1077" y="9425"/>
                  </a:lnTo>
                  <a:lnTo>
                    <a:pt x="1077" y="19592"/>
                  </a:lnTo>
                  <a:lnTo>
                    <a:pt x="280" y="20392"/>
                  </a:lnTo>
                  <a:lnTo>
                    <a:pt x="280" y="26755"/>
                  </a:lnTo>
                  <a:cubicBezTo>
                    <a:pt x="122" y="26783"/>
                    <a:pt x="1" y="26921"/>
                    <a:pt x="1" y="27087"/>
                  </a:cubicBezTo>
                  <a:cubicBezTo>
                    <a:pt x="1" y="27274"/>
                    <a:pt x="153" y="27426"/>
                    <a:pt x="340" y="27426"/>
                  </a:cubicBezTo>
                  <a:cubicBezTo>
                    <a:pt x="525" y="27426"/>
                    <a:pt x="677" y="27274"/>
                    <a:pt x="677" y="27087"/>
                  </a:cubicBezTo>
                  <a:cubicBezTo>
                    <a:pt x="677" y="26921"/>
                    <a:pt x="556" y="26783"/>
                    <a:pt x="398" y="26755"/>
                  </a:cubicBezTo>
                  <a:lnTo>
                    <a:pt x="398" y="20442"/>
                  </a:lnTo>
                  <a:lnTo>
                    <a:pt x="1196" y="19639"/>
                  </a:lnTo>
                  <a:lnTo>
                    <a:pt x="1196" y="9475"/>
                  </a:lnTo>
                  <a:lnTo>
                    <a:pt x="4500" y="6159"/>
                  </a:lnTo>
                  <a:lnTo>
                    <a:pt x="4517" y="6143"/>
                  </a:lnTo>
                  <a:lnTo>
                    <a:pt x="4517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5" name="Google Shape;4815;p45"/>
            <p:cNvSpPr/>
            <p:nvPr/>
          </p:nvSpPr>
          <p:spPr>
            <a:xfrm>
              <a:off x="2319325" y="978025"/>
              <a:ext cx="44250" cy="465925"/>
            </a:xfrm>
            <a:custGeom>
              <a:avLst/>
              <a:gdLst/>
              <a:ahLst/>
              <a:cxnLst/>
              <a:rect l="l" t="t" r="r" b="b"/>
              <a:pathLst>
                <a:path w="1770" h="18637" extrusionOk="0">
                  <a:moveTo>
                    <a:pt x="1430" y="18076"/>
                  </a:moveTo>
                  <a:cubicBezTo>
                    <a:pt x="1552" y="18076"/>
                    <a:pt x="1651" y="18176"/>
                    <a:pt x="1651" y="18297"/>
                  </a:cubicBezTo>
                  <a:cubicBezTo>
                    <a:pt x="1651" y="18419"/>
                    <a:pt x="1552" y="18518"/>
                    <a:pt x="1430" y="18518"/>
                  </a:cubicBezTo>
                  <a:cubicBezTo>
                    <a:pt x="1309" y="18518"/>
                    <a:pt x="1209" y="18419"/>
                    <a:pt x="1209" y="18297"/>
                  </a:cubicBezTo>
                  <a:cubicBezTo>
                    <a:pt x="1209" y="18176"/>
                    <a:pt x="1309" y="18076"/>
                    <a:pt x="1430" y="18076"/>
                  </a:cubicBezTo>
                  <a:close/>
                  <a:moveTo>
                    <a:pt x="0" y="1"/>
                  </a:moveTo>
                  <a:lnTo>
                    <a:pt x="0" y="9461"/>
                  </a:lnTo>
                  <a:lnTo>
                    <a:pt x="1372" y="10822"/>
                  </a:lnTo>
                  <a:lnTo>
                    <a:pt x="1372" y="17966"/>
                  </a:lnTo>
                  <a:cubicBezTo>
                    <a:pt x="1212" y="17993"/>
                    <a:pt x="1093" y="18131"/>
                    <a:pt x="1093" y="18297"/>
                  </a:cubicBezTo>
                  <a:cubicBezTo>
                    <a:pt x="1093" y="18485"/>
                    <a:pt x="1245" y="18637"/>
                    <a:pt x="1430" y="18637"/>
                  </a:cubicBezTo>
                  <a:cubicBezTo>
                    <a:pt x="1618" y="18637"/>
                    <a:pt x="1770" y="18485"/>
                    <a:pt x="1770" y="18297"/>
                  </a:cubicBezTo>
                  <a:cubicBezTo>
                    <a:pt x="1770" y="18131"/>
                    <a:pt x="1648" y="17993"/>
                    <a:pt x="1491" y="17966"/>
                  </a:cubicBezTo>
                  <a:lnTo>
                    <a:pt x="1491" y="10772"/>
                  </a:lnTo>
                  <a:lnTo>
                    <a:pt x="119" y="9411"/>
                  </a:lnTo>
                  <a:lnTo>
                    <a:pt x="119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6" name="Google Shape;4816;p45"/>
            <p:cNvSpPr/>
            <p:nvPr/>
          </p:nvSpPr>
          <p:spPr>
            <a:xfrm>
              <a:off x="2383650" y="1447800"/>
              <a:ext cx="355075" cy="632575"/>
            </a:xfrm>
            <a:custGeom>
              <a:avLst/>
              <a:gdLst/>
              <a:ahLst/>
              <a:cxnLst/>
              <a:rect l="l" t="t" r="r" b="b"/>
              <a:pathLst>
                <a:path w="14203" h="25303" extrusionOk="0">
                  <a:moveTo>
                    <a:pt x="340" y="24743"/>
                  </a:moveTo>
                  <a:cubicBezTo>
                    <a:pt x="461" y="24743"/>
                    <a:pt x="558" y="24842"/>
                    <a:pt x="558" y="24963"/>
                  </a:cubicBezTo>
                  <a:cubicBezTo>
                    <a:pt x="558" y="25085"/>
                    <a:pt x="461" y="25184"/>
                    <a:pt x="340" y="25184"/>
                  </a:cubicBezTo>
                  <a:cubicBezTo>
                    <a:pt x="218" y="25184"/>
                    <a:pt x="119" y="25085"/>
                    <a:pt x="119" y="24963"/>
                  </a:cubicBezTo>
                  <a:cubicBezTo>
                    <a:pt x="119" y="24842"/>
                    <a:pt x="218" y="24743"/>
                    <a:pt x="340" y="24743"/>
                  </a:cubicBezTo>
                  <a:close/>
                  <a:moveTo>
                    <a:pt x="14120" y="0"/>
                  </a:moveTo>
                  <a:lnTo>
                    <a:pt x="5115" y="9046"/>
                  </a:lnTo>
                  <a:lnTo>
                    <a:pt x="5099" y="9063"/>
                  </a:lnTo>
                  <a:lnTo>
                    <a:pt x="5099" y="16044"/>
                  </a:lnTo>
                  <a:lnTo>
                    <a:pt x="1234" y="19926"/>
                  </a:lnTo>
                  <a:lnTo>
                    <a:pt x="1234" y="21275"/>
                  </a:lnTo>
                  <a:lnTo>
                    <a:pt x="279" y="22236"/>
                  </a:lnTo>
                  <a:lnTo>
                    <a:pt x="279" y="24632"/>
                  </a:lnTo>
                  <a:cubicBezTo>
                    <a:pt x="122" y="24660"/>
                    <a:pt x="0" y="24798"/>
                    <a:pt x="0" y="24963"/>
                  </a:cubicBezTo>
                  <a:cubicBezTo>
                    <a:pt x="0" y="25151"/>
                    <a:pt x="152" y="25303"/>
                    <a:pt x="337" y="25303"/>
                  </a:cubicBezTo>
                  <a:cubicBezTo>
                    <a:pt x="525" y="25303"/>
                    <a:pt x="676" y="25151"/>
                    <a:pt x="676" y="24963"/>
                  </a:cubicBezTo>
                  <a:cubicBezTo>
                    <a:pt x="676" y="24798"/>
                    <a:pt x="555" y="24660"/>
                    <a:pt x="398" y="24632"/>
                  </a:cubicBezTo>
                  <a:lnTo>
                    <a:pt x="398" y="22286"/>
                  </a:lnTo>
                  <a:lnTo>
                    <a:pt x="1353" y="21325"/>
                  </a:lnTo>
                  <a:lnTo>
                    <a:pt x="1353" y="19975"/>
                  </a:lnTo>
                  <a:lnTo>
                    <a:pt x="5215" y="16094"/>
                  </a:lnTo>
                  <a:lnTo>
                    <a:pt x="5215" y="9110"/>
                  </a:lnTo>
                  <a:lnTo>
                    <a:pt x="14203" y="83"/>
                  </a:lnTo>
                  <a:lnTo>
                    <a:pt x="14120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7" name="Google Shape;4817;p45"/>
            <p:cNvSpPr/>
            <p:nvPr/>
          </p:nvSpPr>
          <p:spPr>
            <a:xfrm>
              <a:off x="2570600" y="2009975"/>
              <a:ext cx="134375" cy="180625"/>
            </a:xfrm>
            <a:custGeom>
              <a:avLst/>
              <a:gdLst/>
              <a:ahLst/>
              <a:cxnLst/>
              <a:rect l="l" t="t" r="r" b="b"/>
              <a:pathLst>
                <a:path w="5375" h="7225" extrusionOk="0">
                  <a:moveTo>
                    <a:pt x="340" y="6667"/>
                  </a:moveTo>
                  <a:cubicBezTo>
                    <a:pt x="461" y="6667"/>
                    <a:pt x="561" y="6766"/>
                    <a:pt x="561" y="6888"/>
                  </a:cubicBezTo>
                  <a:cubicBezTo>
                    <a:pt x="561" y="7009"/>
                    <a:pt x="461" y="7109"/>
                    <a:pt x="340" y="7109"/>
                  </a:cubicBezTo>
                  <a:cubicBezTo>
                    <a:pt x="218" y="7109"/>
                    <a:pt x="119" y="7009"/>
                    <a:pt x="119" y="6888"/>
                  </a:cubicBezTo>
                  <a:cubicBezTo>
                    <a:pt x="119" y="6766"/>
                    <a:pt x="218" y="6667"/>
                    <a:pt x="340" y="6667"/>
                  </a:cubicBezTo>
                  <a:close/>
                  <a:moveTo>
                    <a:pt x="5292" y="0"/>
                  </a:moveTo>
                  <a:lnTo>
                    <a:pt x="298" y="5033"/>
                  </a:lnTo>
                  <a:lnTo>
                    <a:pt x="282" y="5049"/>
                  </a:lnTo>
                  <a:lnTo>
                    <a:pt x="282" y="6554"/>
                  </a:lnTo>
                  <a:cubicBezTo>
                    <a:pt x="122" y="6581"/>
                    <a:pt x="0" y="6719"/>
                    <a:pt x="0" y="6888"/>
                  </a:cubicBezTo>
                  <a:cubicBezTo>
                    <a:pt x="0" y="7073"/>
                    <a:pt x="152" y="7224"/>
                    <a:pt x="340" y="7224"/>
                  </a:cubicBezTo>
                  <a:cubicBezTo>
                    <a:pt x="528" y="7224"/>
                    <a:pt x="679" y="7073"/>
                    <a:pt x="679" y="6888"/>
                  </a:cubicBezTo>
                  <a:cubicBezTo>
                    <a:pt x="679" y="6719"/>
                    <a:pt x="558" y="6581"/>
                    <a:pt x="398" y="6554"/>
                  </a:cubicBezTo>
                  <a:lnTo>
                    <a:pt x="398" y="5099"/>
                  </a:lnTo>
                  <a:lnTo>
                    <a:pt x="5375" y="83"/>
                  </a:lnTo>
                  <a:lnTo>
                    <a:pt x="5292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8" name="Google Shape;4818;p45"/>
            <p:cNvSpPr/>
            <p:nvPr/>
          </p:nvSpPr>
          <p:spPr>
            <a:xfrm>
              <a:off x="2598200" y="2046475"/>
              <a:ext cx="106775" cy="190075"/>
            </a:xfrm>
            <a:custGeom>
              <a:avLst/>
              <a:gdLst/>
              <a:ahLst/>
              <a:cxnLst/>
              <a:rect l="l" t="t" r="r" b="b"/>
              <a:pathLst>
                <a:path w="4271" h="7603" extrusionOk="0">
                  <a:moveTo>
                    <a:pt x="340" y="7045"/>
                  </a:moveTo>
                  <a:cubicBezTo>
                    <a:pt x="461" y="7045"/>
                    <a:pt x="561" y="7145"/>
                    <a:pt x="561" y="7266"/>
                  </a:cubicBezTo>
                  <a:cubicBezTo>
                    <a:pt x="561" y="7388"/>
                    <a:pt x="461" y="7487"/>
                    <a:pt x="340" y="7487"/>
                  </a:cubicBezTo>
                  <a:cubicBezTo>
                    <a:pt x="219" y="7487"/>
                    <a:pt x="119" y="7388"/>
                    <a:pt x="119" y="7266"/>
                  </a:cubicBezTo>
                  <a:cubicBezTo>
                    <a:pt x="119" y="7145"/>
                    <a:pt x="219" y="7045"/>
                    <a:pt x="340" y="7045"/>
                  </a:cubicBezTo>
                  <a:close/>
                  <a:moveTo>
                    <a:pt x="4188" y="1"/>
                  </a:moveTo>
                  <a:lnTo>
                    <a:pt x="299" y="3920"/>
                  </a:lnTo>
                  <a:lnTo>
                    <a:pt x="279" y="3937"/>
                  </a:lnTo>
                  <a:lnTo>
                    <a:pt x="279" y="6932"/>
                  </a:lnTo>
                  <a:cubicBezTo>
                    <a:pt x="122" y="6960"/>
                    <a:pt x="0" y="7098"/>
                    <a:pt x="0" y="7266"/>
                  </a:cubicBezTo>
                  <a:cubicBezTo>
                    <a:pt x="0" y="7451"/>
                    <a:pt x="152" y="7603"/>
                    <a:pt x="340" y="7603"/>
                  </a:cubicBezTo>
                  <a:cubicBezTo>
                    <a:pt x="525" y="7603"/>
                    <a:pt x="677" y="7451"/>
                    <a:pt x="677" y="7266"/>
                  </a:cubicBezTo>
                  <a:cubicBezTo>
                    <a:pt x="677" y="7101"/>
                    <a:pt x="558" y="6963"/>
                    <a:pt x="398" y="6935"/>
                  </a:cubicBezTo>
                  <a:lnTo>
                    <a:pt x="398" y="3987"/>
                  </a:lnTo>
                  <a:lnTo>
                    <a:pt x="4271" y="83"/>
                  </a:lnTo>
                  <a:lnTo>
                    <a:pt x="4188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9" name="Google Shape;4819;p45"/>
            <p:cNvSpPr/>
            <p:nvPr/>
          </p:nvSpPr>
          <p:spPr>
            <a:xfrm>
              <a:off x="2318275" y="2070425"/>
              <a:ext cx="36950" cy="307200"/>
            </a:xfrm>
            <a:custGeom>
              <a:avLst/>
              <a:gdLst/>
              <a:ahLst/>
              <a:cxnLst/>
              <a:rect l="l" t="t" r="r" b="b"/>
              <a:pathLst>
                <a:path w="1478" h="12288" extrusionOk="0">
                  <a:moveTo>
                    <a:pt x="1138" y="119"/>
                  </a:moveTo>
                  <a:cubicBezTo>
                    <a:pt x="1260" y="119"/>
                    <a:pt x="1359" y="219"/>
                    <a:pt x="1359" y="340"/>
                  </a:cubicBezTo>
                  <a:cubicBezTo>
                    <a:pt x="1359" y="461"/>
                    <a:pt x="1260" y="561"/>
                    <a:pt x="1138" y="561"/>
                  </a:cubicBezTo>
                  <a:cubicBezTo>
                    <a:pt x="1017" y="561"/>
                    <a:pt x="917" y="461"/>
                    <a:pt x="917" y="340"/>
                  </a:cubicBezTo>
                  <a:cubicBezTo>
                    <a:pt x="917" y="219"/>
                    <a:pt x="1017" y="119"/>
                    <a:pt x="1138" y="119"/>
                  </a:cubicBezTo>
                  <a:close/>
                  <a:moveTo>
                    <a:pt x="340" y="11727"/>
                  </a:moveTo>
                  <a:cubicBezTo>
                    <a:pt x="462" y="11727"/>
                    <a:pt x="561" y="11826"/>
                    <a:pt x="561" y="11948"/>
                  </a:cubicBezTo>
                  <a:cubicBezTo>
                    <a:pt x="561" y="12069"/>
                    <a:pt x="462" y="12169"/>
                    <a:pt x="340" y="12169"/>
                  </a:cubicBezTo>
                  <a:cubicBezTo>
                    <a:pt x="219" y="12169"/>
                    <a:pt x="120" y="12069"/>
                    <a:pt x="120" y="11948"/>
                  </a:cubicBezTo>
                  <a:cubicBezTo>
                    <a:pt x="120" y="11826"/>
                    <a:pt x="219" y="11727"/>
                    <a:pt x="340" y="11727"/>
                  </a:cubicBezTo>
                  <a:close/>
                  <a:moveTo>
                    <a:pt x="1138" y="0"/>
                  </a:moveTo>
                  <a:cubicBezTo>
                    <a:pt x="953" y="0"/>
                    <a:pt x="801" y="152"/>
                    <a:pt x="801" y="340"/>
                  </a:cubicBezTo>
                  <a:cubicBezTo>
                    <a:pt x="801" y="506"/>
                    <a:pt x="920" y="644"/>
                    <a:pt x="1080" y="671"/>
                  </a:cubicBezTo>
                  <a:lnTo>
                    <a:pt x="1080" y="2824"/>
                  </a:lnTo>
                  <a:lnTo>
                    <a:pt x="282" y="3628"/>
                  </a:lnTo>
                  <a:lnTo>
                    <a:pt x="282" y="11617"/>
                  </a:lnTo>
                  <a:cubicBezTo>
                    <a:pt x="122" y="11644"/>
                    <a:pt x="1" y="11782"/>
                    <a:pt x="1" y="11948"/>
                  </a:cubicBezTo>
                  <a:cubicBezTo>
                    <a:pt x="1" y="12136"/>
                    <a:pt x="153" y="12287"/>
                    <a:pt x="340" y="12287"/>
                  </a:cubicBezTo>
                  <a:cubicBezTo>
                    <a:pt x="528" y="12287"/>
                    <a:pt x="680" y="12136"/>
                    <a:pt x="680" y="11948"/>
                  </a:cubicBezTo>
                  <a:cubicBezTo>
                    <a:pt x="680" y="11782"/>
                    <a:pt x="558" y="11644"/>
                    <a:pt x="398" y="11617"/>
                  </a:cubicBezTo>
                  <a:lnTo>
                    <a:pt x="398" y="3675"/>
                  </a:lnTo>
                  <a:lnTo>
                    <a:pt x="1199" y="2874"/>
                  </a:lnTo>
                  <a:lnTo>
                    <a:pt x="1199" y="671"/>
                  </a:lnTo>
                  <a:cubicBezTo>
                    <a:pt x="1356" y="644"/>
                    <a:pt x="1478" y="506"/>
                    <a:pt x="1478" y="340"/>
                  </a:cubicBezTo>
                  <a:cubicBezTo>
                    <a:pt x="1478" y="152"/>
                    <a:pt x="1326" y="0"/>
                    <a:pt x="1138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0" name="Google Shape;4820;p45"/>
            <p:cNvSpPr/>
            <p:nvPr/>
          </p:nvSpPr>
          <p:spPr>
            <a:xfrm>
              <a:off x="2056800" y="1031225"/>
              <a:ext cx="185725" cy="1020175"/>
            </a:xfrm>
            <a:custGeom>
              <a:avLst/>
              <a:gdLst/>
              <a:ahLst/>
              <a:cxnLst/>
              <a:rect l="l" t="t" r="r" b="b"/>
              <a:pathLst>
                <a:path w="7429" h="40807" extrusionOk="0">
                  <a:moveTo>
                    <a:pt x="3641" y="120"/>
                  </a:moveTo>
                  <a:cubicBezTo>
                    <a:pt x="3763" y="120"/>
                    <a:pt x="3862" y="219"/>
                    <a:pt x="3862" y="340"/>
                  </a:cubicBezTo>
                  <a:cubicBezTo>
                    <a:pt x="3862" y="459"/>
                    <a:pt x="3763" y="559"/>
                    <a:pt x="3641" y="559"/>
                  </a:cubicBezTo>
                  <a:cubicBezTo>
                    <a:pt x="3520" y="559"/>
                    <a:pt x="3421" y="459"/>
                    <a:pt x="3421" y="340"/>
                  </a:cubicBezTo>
                  <a:cubicBezTo>
                    <a:pt x="3421" y="219"/>
                    <a:pt x="3520" y="120"/>
                    <a:pt x="3641" y="120"/>
                  </a:cubicBezTo>
                  <a:close/>
                  <a:moveTo>
                    <a:pt x="3641" y="1"/>
                  </a:moveTo>
                  <a:cubicBezTo>
                    <a:pt x="3457" y="1"/>
                    <a:pt x="3305" y="153"/>
                    <a:pt x="3305" y="340"/>
                  </a:cubicBezTo>
                  <a:cubicBezTo>
                    <a:pt x="3305" y="412"/>
                    <a:pt x="3327" y="478"/>
                    <a:pt x="3365" y="534"/>
                  </a:cubicBezTo>
                  <a:lnTo>
                    <a:pt x="0" y="3904"/>
                  </a:lnTo>
                  <a:lnTo>
                    <a:pt x="0" y="22284"/>
                  </a:lnTo>
                  <a:lnTo>
                    <a:pt x="1372" y="23645"/>
                  </a:lnTo>
                  <a:lnTo>
                    <a:pt x="1372" y="25930"/>
                  </a:lnTo>
                  <a:lnTo>
                    <a:pt x="7310" y="31860"/>
                  </a:lnTo>
                  <a:lnTo>
                    <a:pt x="7310" y="40807"/>
                  </a:lnTo>
                  <a:lnTo>
                    <a:pt x="7429" y="40807"/>
                  </a:lnTo>
                  <a:lnTo>
                    <a:pt x="7429" y="31810"/>
                  </a:lnTo>
                  <a:lnTo>
                    <a:pt x="1491" y="25883"/>
                  </a:lnTo>
                  <a:lnTo>
                    <a:pt x="1491" y="23595"/>
                  </a:lnTo>
                  <a:lnTo>
                    <a:pt x="119" y="22234"/>
                  </a:lnTo>
                  <a:lnTo>
                    <a:pt x="119" y="3954"/>
                  </a:lnTo>
                  <a:lnTo>
                    <a:pt x="3448" y="616"/>
                  </a:lnTo>
                  <a:cubicBezTo>
                    <a:pt x="3503" y="655"/>
                    <a:pt x="3570" y="677"/>
                    <a:pt x="3641" y="677"/>
                  </a:cubicBezTo>
                  <a:cubicBezTo>
                    <a:pt x="3829" y="677"/>
                    <a:pt x="3981" y="525"/>
                    <a:pt x="3981" y="340"/>
                  </a:cubicBezTo>
                  <a:cubicBezTo>
                    <a:pt x="3981" y="153"/>
                    <a:pt x="3829" y="1"/>
                    <a:pt x="3641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1" name="Google Shape;4821;p45"/>
            <p:cNvSpPr/>
            <p:nvPr/>
          </p:nvSpPr>
          <p:spPr>
            <a:xfrm>
              <a:off x="2103525" y="1076775"/>
              <a:ext cx="86150" cy="631775"/>
            </a:xfrm>
            <a:custGeom>
              <a:avLst/>
              <a:gdLst/>
              <a:ahLst/>
              <a:cxnLst/>
              <a:rect l="l" t="t" r="r" b="b"/>
              <a:pathLst>
                <a:path w="3446" h="25271" extrusionOk="0">
                  <a:moveTo>
                    <a:pt x="3106" y="24713"/>
                  </a:moveTo>
                  <a:cubicBezTo>
                    <a:pt x="3230" y="24713"/>
                    <a:pt x="3327" y="24809"/>
                    <a:pt x="3327" y="24934"/>
                  </a:cubicBezTo>
                  <a:cubicBezTo>
                    <a:pt x="3327" y="25055"/>
                    <a:pt x="3227" y="25154"/>
                    <a:pt x="3106" y="25154"/>
                  </a:cubicBezTo>
                  <a:cubicBezTo>
                    <a:pt x="2984" y="25154"/>
                    <a:pt x="2888" y="25055"/>
                    <a:pt x="2888" y="24934"/>
                  </a:cubicBezTo>
                  <a:cubicBezTo>
                    <a:pt x="2888" y="24812"/>
                    <a:pt x="2984" y="24713"/>
                    <a:pt x="3106" y="24713"/>
                  </a:cubicBezTo>
                  <a:close/>
                  <a:moveTo>
                    <a:pt x="2667" y="1"/>
                  </a:moveTo>
                  <a:lnTo>
                    <a:pt x="0" y="2673"/>
                  </a:lnTo>
                  <a:lnTo>
                    <a:pt x="0" y="19871"/>
                  </a:lnTo>
                  <a:lnTo>
                    <a:pt x="1408" y="21268"/>
                  </a:lnTo>
                  <a:lnTo>
                    <a:pt x="2289" y="21268"/>
                  </a:lnTo>
                  <a:lnTo>
                    <a:pt x="3048" y="22021"/>
                  </a:lnTo>
                  <a:lnTo>
                    <a:pt x="3048" y="24600"/>
                  </a:lnTo>
                  <a:cubicBezTo>
                    <a:pt x="2890" y="24627"/>
                    <a:pt x="2769" y="24765"/>
                    <a:pt x="2769" y="24934"/>
                  </a:cubicBezTo>
                  <a:cubicBezTo>
                    <a:pt x="2769" y="25119"/>
                    <a:pt x="2921" y="25270"/>
                    <a:pt x="3106" y="25270"/>
                  </a:cubicBezTo>
                  <a:cubicBezTo>
                    <a:pt x="3293" y="25270"/>
                    <a:pt x="3445" y="25119"/>
                    <a:pt x="3445" y="24934"/>
                  </a:cubicBezTo>
                  <a:cubicBezTo>
                    <a:pt x="3445" y="24765"/>
                    <a:pt x="3324" y="24627"/>
                    <a:pt x="3167" y="24600"/>
                  </a:cubicBezTo>
                  <a:lnTo>
                    <a:pt x="3167" y="21972"/>
                  </a:lnTo>
                  <a:lnTo>
                    <a:pt x="2338" y="21149"/>
                  </a:lnTo>
                  <a:lnTo>
                    <a:pt x="1455" y="21149"/>
                  </a:lnTo>
                  <a:lnTo>
                    <a:pt x="119" y="19821"/>
                  </a:lnTo>
                  <a:lnTo>
                    <a:pt x="119" y="2720"/>
                  </a:lnTo>
                  <a:lnTo>
                    <a:pt x="2750" y="84"/>
                  </a:lnTo>
                  <a:lnTo>
                    <a:pt x="2667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2" name="Google Shape;4822;p45"/>
            <p:cNvSpPr/>
            <p:nvPr/>
          </p:nvSpPr>
          <p:spPr>
            <a:xfrm>
              <a:off x="2292900" y="1580575"/>
              <a:ext cx="17000" cy="16925"/>
            </a:xfrm>
            <a:custGeom>
              <a:avLst/>
              <a:gdLst/>
              <a:ahLst/>
              <a:cxnLst/>
              <a:rect l="l" t="t" r="r" b="b"/>
              <a:pathLst>
                <a:path w="680" h="677" extrusionOk="0">
                  <a:moveTo>
                    <a:pt x="340" y="119"/>
                  </a:moveTo>
                  <a:cubicBezTo>
                    <a:pt x="461" y="119"/>
                    <a:pt x="560" y="219"/>
                    <a:pt x="560" y="340"/>
                  </a:cubicBezTo>
                  <a:cubicBezTo>
                    <a:pt x="560" y="461"/>
                    <a:pt x="461" y="561"/>
                    <a:pt x="340" y="561"/>
                  </a:cubicBezTo>
                  <a:cubicBezTo>
                    <a:pt x="218" y="561"/>
                    <a:pt x="119" y="461"/>
                    <a:pt x="119" y="340"/>
                  </a:cubicBezTo>
                  <a:cubicBezTo>
                    <a:pt x="119" y="219"/>
                    <a:pt x="218" y="119"/>
                    <a:pt x="340" y="119"/>
                  </a:cubicBezTo>
                  <a:close/>
                  <a:moveTo>
                    <a:pt x="340" y="0"/>
                  </a:moveTo>
                  <a:cubicBezTo>
                    <a:pt x="152" y="0"/>
                    <a:pt x="0" y="152"/>
                    <a:pt x="0" y="340"/>
                  </a:cubicBezTo>
                  <a:cubicBezTo>
                    <a:pt x="0" y="525"/>
                    <a:pt x="152" y="677"/>
                    <a:pt x="340" y="677"/>
                  </a:cubicBezTo>
                  <a:cubicBezTo>
                    <a:pt x="527" y="677"/>
                    <a:pt x="679" y="525"/>
                    <a:pt x="679" y="340"/>
                  </a:cubicBezTo>
                  <a:cubicBezTo>
                    <a:pt x="679" y="152"/>
                    <a:pt x="527" y="0"/>
                    <a:pt x="340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3" name="Google Shape;4823;p45"/>
            <p:cNvSpPr/>
            <p:nvPr/>
          </p:nvSpPr>
          <p:spPr>
            <a:xfrm>
              <a:off x="2080200" y="971125"/>
              <a:ext cx="169300" cy="833775"/>
            </a:xfrm>
            <a:custGeom>
              <a:avLst/>
              <a:gdLst/>
              <a:ahLst/>
              <a:cxnLst/>
              <a:rect l="l" t="t" r="r" b="b"/>
              <a:pathLst>
                <a:path w="6772" h="33351" extrusionOk="0">
                  <a:moveTo>
                    <a:pt x="6435" y="32792"/>
                  </a:moveTo>
                  <a:cubicBezTo>
                    <a:pt x="6556" y="32792"/>
                    <a:pt x="6656" y="32889"/>
                    <a:pt x="6656" y="33013"/>
                  </a:cubicBezTo>
                  <a:cubicBezTo>
                    <a:pt x="6656" y="33135"/>
                    <a:pt x="6556" y="33231"/>
                    <a:pt x="6435" y="33231"/>
                  </a:cubicBezTo>
                  <a:cubicBezTo>
                    <a:pt x="6313" y="33231"/>
                    <a:pt x="6214" y="33135"/>
                    <a:pt x="6214" y="33013"/>
                  </a:cubicBezTo>
                  <a:cubicBezTo>
                    <a:pt x="6214" y="32889"/>
                    <a:pt x="6313" y="32792"/>
                    <a:pt x="6435" y="32792"/>
                  </a:cubicBezTo>
                  <a:close/>
                  <a:moveTo>
                    <a:pt x="3583" y="1"/>
                  </a:moveTo>
                  <a:lnTo>
                    <a:pt x="3583" y="3012"/>
                  </a:lnTo>
                  <a:lnTo>
                    <a:pt x="0" y="6604"/>
                  </a:lnTo>
                  <a:lnTo>
                    <a:pt x="0" y="24392"/>
                  </a:lnTo>
                  <a:lnTo>
                    <a:pt x="1372" y="25753"/>
                  </a:lnTo>
                  <a:lnTo>
                    <a:pt x="1372" y="28042"/>
                  </a:lnTo>
                  <a:lnTo>
                    <a:pt x="6156" y="32817"/>
                  </a:lnTo>
                  <a:cubicBezTo>
                    <a:pt x="6117" y="32872"/>
                    <a:pt x="6095" y="32939"/>
                    <a:pt x="6095" y="33011"/>
                  </a:cubicBezTo>
                  <a:cubicBezTo>
                    <a:pt x="6095" y="33198"/>
                    <a:pt x="6247" y="33350"/>
                    <a:pt x="6435" y="33350"/>
                  </a:cubicBezTo>
                  <a:cubicBezTo>
                    <a:pt x="6620" y="33350"/>
                    <a:pt x="6772" y="33198"/>
                    <a:pt x="6772" y="33011"/>
                  </a:cubicBezTo>
                  <a:cubicBezTo>
                    <a:pt x="6772" y="32826"/>
                    <a:pt x="6620" y="32674"/>
                    <a:pt x="6435" y="32674"/>
                  </a:cubicBezTo>
                  <a:cubicBezTo>
                    <a:pt x="6363" y="32674"/>
                    <a:pt x="6294" y="32696"/>
                    <a:pt x="6239" y="32734"/>
                  </a:cubicBezTo>
                  <a:lnTo>
                    <a:pt x="1488" y="27992"/>
                  </a:lnTo>
                  <a:lnTo>
                    <a:pt x="1488" y="25703"/>
                  </a:lnTo>
                  <a:lnTo>
                    <a:pt x="116" y="24343"/>
                  </a:lnTo>
                  <a:lnTo>
                    <a:pt x="116" y="6653"/>
                  </a:lnTo>
                  <a:lnTo>
                    <a:pt x="3699" y="3062"/>
                  </a:lnTo>
                  <a:lnTo>
                    <a:pt x="3699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4" name="Google Shape;4824;p45"/>
            <p:cNvSpPr/>
            <p:nvPr/>
          </p:nvSpPr>
          <p:spPr>
            <a:xfrm>
              <a:off x="1955975" y="993200"/>
              <a:ext cx="192700" cy="1086025"/>
            </a:xfrm>
            <a:custGeom>
              <a:avLst/>
              <a:gdLst/>
              <a:ahLst/>
              <a:cxnLst/>
              <a:rect l="l" t="t" r="r" b="b"/>
              <a:pathLst>
                <a:path w="7708" h="43441" extrusionOk="0">
                  <a:moveTo>
                    <a:pt x="7368" y="42880"/>
                  </a:moveTo>
                  <a:cubicBezTo>
                    <a:pt x="7490" y="42880"/>
                    <a:pt x="7589" y="42979"/>
                    <a:pt x="7589" y="43100"/>
                  </a:cubicBezTo>
                  <a:cubicBezTo>
                    <a:pt x="7589" y="43222"/>
                    <a:pt x="7490" y="43321"/>
                    <a:pt x="7368" y="43321"/>
                  </a:cubicBezTo>
                  <a:cubicBezTo>
                    <a:pt x="7247" y="43321"/>
                    <a:pt x="7147" y="43222"/>
                    <a:pt x="7147" y="43100"/>
                  </a:cubicBezTo>
                  <a:cubicBezTo>
                    <a:pt x="7147" y="42979"/>
                    <a:pt x="7247" y="42880"/>
                    <a:pt x="7368" y="42880"/>
                  </a:cubicBezTo>
                  <a:close/>
                  <a:moveTo>
                    <a:pt x="1149" y="1"/>
                  </a:moveTo>
                  <a:lnTo>
                    <a:pt x="1149" y="4365"/>
                  </a:lnTo>
                  <a:lnTo>
                    <a:pt x="0" y="5519"/>
                  </a:lnTo>
                  <a:lnTo>
                    <a:pt x="0" y="25074"/>
                  </a:lnTo>
                  <a:lnTo>
                    <a:pt x="1372" y="26438"/>
                  </a:lnTo>
                  <a:lnTo>
                    <a:pt x="1372" y="28724"/>
                  </a:lnTo>
                  <a:lnTo>
                    <a:pt x="7310" y="34653"/>
                  </a:lnTo>
                  <a:lnTo>
                    <a:pt x="7310" y="42769"/>
                  </a:lnTo>
                  <a:cubicBezTo>
                    <a:pt x="7150" y="42797"/>
                    <a:pt x="7031" y="42935"/>
                    <a:pt x="7031" y="43100"/>
                  </a:cubicBezTo>
                  <a:cubicBezTo>
                    <a:pt x="7031" y="43288"/>
                    <a:pt x="7183" y="43440"/>
                    <a:pt x="7368" y="43440"/>
                  </a:cubicBezTo>
                  <a:cubicBezTo>
                    <a:pt x="7556" y="43440"/>
                    <a:pt x="7708" y="43288"/>
                    <a:pt x="7708" y="43100"/>
                  </a:cubicBezTo>
                  <a:cubicBezTo>
                    <a:pt x="7708" y="42935"/>
                    <a:pt x="7586" y="42797"/>
                    <a:pt x="7429" y="42769"/>
                  </a:cubicBezTo>
                  <a:lnTo>
                    <a:pt x="7429" y="34604"/>
                  </a:lnTo>
                  <a:lnTo>
                    <a:pt x="1488" y="28674"/>
                  </a:lnTo>
                  <a:lnTo>
                    <a:pt x="1488" y="26388"/>
                  </a:lnTo>
                  <a:lnTo>
                    <a:pt x="116" y="25025"/>
                  </a:lnTo>
                  <a:lnTo>
                    <a:pt x="116" y="5569"/>
                  </a:lnTo>
                  <a:lnTo>
                    <a:pt x="1265" y="4412"/>
                  </a:lnTo>
                  <a:lnTo>
                    <a:pt x="1265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5" name="Google Shape;4825;p45"/>
            <p:cNvSpPr/>
            <p:nvPr/>
          </p:nvSpPr>
          <p:spPr>
            <a:xfrm>
              <a:off x="1979300" y="985825"/>
              <a:ext cx="192700" cy="1116500"/>
            </a:xfrm>
            <a:custGeom>
              <a:avLst/>
              <a:gdLst/>
              <a:ahLst/>
              <a:cxnLst/>
              <a:rect l="l" t="t" r="r" b="b"/>
              <a:pathLst>
                <a:path w="7708" h="44660" extrusionOk="0">
                  <a:moveTo>
                    <a:pt x="7371" y="44102"/>
                  </a:moveTo>
                  <a:cubicBezTo>
                    <a:pt x="7492" y="44102"/>
                    <a:pt x="7592" y="44202"/>
                    <a:pt x="7592" y="44323"/>
                  </a:cubicBezTo>
                  <a:cubicBezTo>
                    <a:pt x="7592" y="44444"/>
                    <a:pt x="7492" y="44544"/>
                    <a:pt x="7371" y="44544"/>
                  </a:cubicBezTo>
                  <a:cubicBezTo>
                    <a:pt x="7249" y="44544"/>
                    <a:pt x="7150" y="44444"/>
                    <a:pt x="7150" y="44323"/>
                  </a:cubicBezTo>
                  <a:cubicBezTo>
                    <a:pt x="7150" y="44202"/>
                    <a:pt x="7249" y="44102"/>
                    <a:pt x="7371" y="44102"/>
                  </a:cubicBezTo>
                  <a:close/>
                  <a:moveTo>
                    <a:pt x="1149" y="0"/>
                  </a:moveTo>
                  <a:lnTo>
                    <a:pt x="1149" y="4953"/>
                  </a:lnTo>
                  <a:lnTo>
                    <a:pt x="0" y="6109"/>
                  </a:lnTo>
                  <a:lnTo>
                    <a:pt x="0" y="25077"/>
                  </a:lnTo>
                  <a:lnTo>
                    <a:pt x="1372" y="26438"/>
                  </a:lnTo>
                  <a:lnTo>
                    <a:pt x="1372" y="28723"/>
                  </a:lnTo>
                  <a:lnTo>
                    <a:pt x="7310" y="34653"/>
                  </a:lnTo>
                  <a:lnTo>
                    <a:pt x="7310" y="43989"/>
                  </a:lnTo>
                  <a:cubicBezTo>
                    <a:pt x="7153" y="44019"/>
                    <a:pt x="7031" y="44157"/>
                    <a:pt x="7031" y="44323"/>
                  </a:cubicBezTo>
                  <a:cubicBezTo>
                    <a:pt x="7031" y="44511"/>
                    <a:pt x="7183" y="44660"/>
                    <a:pt x="7371" y="44660"/>
                  </a:cubicBezTo>
                  <a:cubicBezTo>
                    <a:pt x="7556" y="44660"/>
                    <a:pt x="7708" y="44508"/>
                    <a:pt x="7708" y="44323"/>
                  </a:cubicBezTo>
                  <a:cubicBezTo>
                    <a:pt x="7708" y="44157"/>
                    <a:pt x="7586" y="44019"/>
                    <a:pt x="7429" y="43989"/>
                  </a:cubicBezTo>
                  <a:lnTo>
                    <a:pt x="7429" y="34603"/>
                  </a:lnTo>
                  <a:lnTo>
                    <a:pt x="1491" y="28677"/>
                  </a:lnTo>
                  <a:lnTo>
                    <a:pt x="1491" y="26388"/>
                  </a:lnTo>
                  <a:lnTo>
                    <a:pt x="119" y="25027"/>
                  </a:lnTo>
                  <a:lnTo>
                    <a:pt x="119" y="6159"/>
                  </a:lnTo>
                  <a:lnTo>
                    <a:pt x="1267" y="5003"/>
                  </a:lnTo>
                  <a:lnTo>
                    <a:pt x="1267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6" name="Google Shape;4826;p45"/>
            <p:cNvSpPr/>
            <p:nvPr/>
          </p:nvSpPr>
          <p:spPr>
            <a:xfrm>
              <a:off x="2002700" y="978500"/>
              <a:ext cx="185725" cy="1052000"/>
            </a:xfrm>
            <a:custGeom>
              <a:avLst/>
              <a:gdLst/>
              <a:ahLst/>
              <a:cxnLst/>
              <a:rect l="l" t="t" r="r" b="b"/>
              <a:pathLst>
                <a:path w="7429" h="42080" extrusionOk="0">
                  <a:moveTo>
                    <a:pt x="1146" y="1"/>
                  </a:moveTo>
                  <a:lnTo>
                    <a:pt x="1146" y="5541"/>
                  </a:lnTo>
                  <a:lnTo>
                    <a:pt x="0" y="6698"/>
                  </a:lnTo>
                  <a:lnTo>
                    <a:pt x="0" y="25074"/>
                  </a:lnTo>
                  <a:lnTo>
                    <a:pt x="1372" y="26435"/>
                  </a:lnTo>
                  <a:lnTo>
                    <a:pt x="1372" y="28724"/>
                  </a:lnTo>
                  <a:lnTo>
                    <a:pt x="7310" y="34651"/>
                  </a:lnTo>
                  <a:lnTo>
                    <a:pt x="7310" y="42079"/>
                  </a:lnTo>
                  <a:lnTo>
                    <a:pt x="7429" y="42079"/>
                  </a:lnTo>
                  <a:lnTo>
                    <a:pt x="7429" y="34604"/>
                  </a:lnTo>
                  <a:lnTo>
                    <a:pt x="1488" y="28674"/>
                  </a:lnTo>
                  <a:lnTo>
                    <a:pt x="1488" y="26386"/>
                  </a:lnTo>
                  <a:lnTo>
                    <a:pt x="116" y="25025"/>
                  </a:lnTo>
                  <a:lnTo>
                    <a:pt x="116" y="6745"/>
                  </a:lnTo>
                  <a:lnTo>
                    <a:pt x="1264" y="5591"/>
                  </a:lnTo>
                  <a:lnTo>
                    <a:pt x="1264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7" name="Google Shape;4827;p45"/>
            <p:cNvSpPr/>
            <p:nvPr/>
          </p:nvSpPr>
          <p:spPr>
            <a:xfrm>
              <a:off x="2314900" y="1643925"/>
              <a:ext cx="69600" cy="213900"/>
            </a:xfrm>
            <a:custGeom>
              <a:avLst/>
              <a:gdLst/>
              <a:ahLst/>
              <a:cxnLst/>
              <a:rect l="l" t="t" r="r" b="b"/>
              <a:pathLst>
                <a:path w="2784" h="8556" extrusionOk="0">
                  <a:moveTo>
                    <a:pt x="340" y="7998"/>
                  </a:moveTo>
                  <a:cubicBezTo>
                    <a:pt x="462" y="7998"/>
                    <a:pt x="561" y="8097"/>
                    <a:pt x="561" y="8219"/>
                  </a:cubicBezTo>
                  <a:cubicBezTo>
                    <a:pt x="561" y="8340"/>
                    <a:pt x="462" y="8439"/>
                    <a:pt x="340" y="8439"/>
                  </a:cubicBezTo>
                  <a:cubicBezTo>
                    <a:pt x="219" y="8439"/>
                    <a:pt x="119" y="8340"/>
                    <a:pt x="119" y="8219"/>
                  </a:cubicBezTo>
                  <a:cubicBezTo>
                    <a:pt x="119" y="8097"/>
                    <a:pt x="219" y="7998"/>
                    <a:pt x="340" y="7998"/>
                  </a:cubicBezTo>
                  <a:close/>
                  <a:moveTo>
                    <a:pt x="2667" y="1"/>
                  </a:moveTo>
                  <a:lnTo>
                    <a:pt x="2667" y="5798"/>
                  </a:lnTo>
                  <a:lnTo>
                    <a:pt x="533" y="7940"/>
                  </a:lnTo>
                  <a:cubicBezTo>
                    <a:pt x="478" y="7901"/>
                    <a:pt x="412" y="7879"/>
                    <a:pt x="340" y="7879"/>
                  </a:cubicBezTo>
                  <a:cubicBezTo>
                    <a:pt x="152" y="7879"/>
                    <a:pt x="1" y="8031"/>
                    <a:pt x="1" y="8219"/>
                  </a:cubicBezTo>
                  <a:cubicBezTo>
                    <a:pt x="1" y="8404"/>
                    <a:pt x="152" y="8555"/>
                    <a:pt x="340" y="8555"/>
                  </a:cubicBezTo>
                  <a:cubicBezTo>
                    <a:pt x="525" y="8555"/>
                    <a:pt x="677" y="8404"/>
                    <a:pt x="677" y="8219"/>
                  </a:cubicBezTo>
                  <a:cubicBezTo>
                    <a:pt x="677" y="8147"/>
                    <a:pt x="655" y="8078"/>
                    <a:pt x="616" y="8023"/>
                  </a:cubicBezTo>
                  <a:lnTo>
                    <a:pt x="2783" y="5847"/>
                  </a:lnTo>
                  <a:lnTo>
                    <a:pt x="2783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8" name="Google Shape;4828;p45"/>
            <p:cNvSpPr/>
            <p:nvPr/>
          </p:nvSpPr>
          <p:spPr>
            <a:xfrm>
              <a:off x="2219175" y="942900"/>
              <a:ext cx="620600" cy="657500"/>
            </a:xfrm>
            <a:custGeom>
              <a:avLst/>
              <a:gdLst/>
              <a:ahLst/>
              <a:cxnLst/>
              <a:rect l="l" t="t" r="r" b="b"/>
              <a:pathLst>
                <a:path w="24824" h="26300" extrusionOk="0">
                  <a:moveTo>
                    <a:pt x="20017" y="0"/>
                  </a:moveTo>
                  <a:lnTo>
                    <a:pt x="19686" y="337"/>
                  </a:lnTo>
                  <a:lnTo>
                    <a:pt x="24354" y="4969"/>
                  </a:lnTo>
                  <a:lnTo>
                    <a:pt x="24354" y="13033"/>
                  </a:lnTo>
                  <a:lnTo>
                    <a:pt x="19965" y="17452"/>
                  </a:lnTo>
                  <a:lnTo>
                    <a:pt x="18068" y="17452"/>
                  </a:lnTo>
                  <a:lnTo>
                    <a:pt x="9756" y="25828"/>
                  </a:lnTo>
                  <a:lnTo>
                    <a:pt x="7976" y="25828"/>
                  </a:lnTo>
                  <a:lnTo>
                    <a:pt x="6910" y="24770"/>
                  </a:lnTo>
                  <a:lnTo>
                    <a:pt x="6910" y="24053"/>
                  </a:lnTo>
                  <a:lnTo>
                    <a:pt x="785" y="17974"/>
                  </a:lnTo>
                  <a:cubicBezTo>
                    <a:pt x="788" y="17955"/>
                    <a:pt x="790" y="17938"/>
                    <a:pt x="790" y="17919"/>
                  </a:cubicBezTo>
                  <a:cubicBezTo>
                    <a:pt x="790" y="17701"/>
                    <a:pt x="614" y="17521"/>
                    <a:pt x="396" y="17521"/>
                  </a:cubicBezTo>
                  <a:cubicBezTo>
                    <a:pt x="177" y="17521"/>
                    <a:pt x="1" y="17701"/>
                    <a:pt x="1" y="17919"/>
                  </a:cubicBezTo>
                  <a:cubicBezTo>
                    <a:pt x="1" y="18137"/>
                    <a:pt x="177" y="18314"/>
                    <a:pt x="396" y="18314"/>
                  </a:cubicBezTo>
                  <a:cubicBezTo>
                    <a:pt x="415" y="18314"/>
                    <a:pt x="434" y="18311"/>
                    <a:pt x="454" y="18308"/>
                  </a:cubicBezTo>
                  <a:lnTo>
                    <a:pt x="6438" y="24249"/>
                  </a:lnTo>
                  <a:lnTo>
                    <a:pt x="6438" y="24966"/>
                  </a:lnTo>
                  <a:lnTo>
                    <a:pt x="7780" y="26300"/>
                  </a:lnTo>
                  <a:lnTo>
                    <a:pt x="9952" y="26300"/>
                  </a:lnTo>
                  <a:lnTo>
                    <a:pt x="18264" y="17924"/>
                  </a:lnTo>
                  <a:lnTo>
                    <a:pt x="20161" y="17924"/>
                  </a:lnTo>
                  <a:lnTo>
                    <a:pt x="24823" y="13226"/>
                  </a:lnTo>
                  <a:lnTo>
                    <a:pt x="24823" y="4773"/>
                  </a:lnTo>
                  <a:lnTo>
                    <a:pt x="20017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9" name="Google Shape;4829;p45"/>
            <p:cNvSpPr/>
            <p:nvPr/>
          </p:nvSpPr>
          <p:spPr>
            <a:xfrm>
              <a:off x="2314900" y="1643925"/>
              <a:ext cx="46275" cy="185800"/>
            </a:xfrm>
            <a:custGeom>
              <a:avLst/>
              <a:gdLst/>
              <a:ahLst/>
              <a:cxnLst/>
              <a:rect l="l" t="t" r="r" b="b"/>
              <a:pathLst>
                <a:path w="1851" h="7432" extrusionOk="0">
                  <a:moveTo>
                    <a:pt x="340" y="6874"/>
                  </a:moveTo>
                  <a:cubicBezTo>
                    <a:pt x="462" y="6874"/>
                    <a:pt x="561" y="6974"/>
                    <a:pt x="561" y="7095"/>
                  </a:cubicBezTo>
                  <a:cubicBezTo>
                    <a:pt x="561" y="7217"/>
                    <a:pt x="462" y="7316"/>
                    <a:pt x="340" y="7316"/>
                  </a:cubicBezTo>
                  <a:cubicBezTo>
                    <a:pt x="219" y="7316"/>
                    <a:pt x="119" y="7217"/>
                    <a:pt x="119" y="7095"/>
                  </a:cubicBezTo>
                  <a:cubicBezTo>
                    <a:pt x="119" y="6974"/>
                    <a:pt x="219" y="6874"/>
                    <a:pt x="340" y="6874"/>
                  </a:cubicBezTo>
                  <a:close/>
                  <a:moveTo>
                    <a:pt x="1731" y="1"/>
                  </a:moveTo>
                  <a:lnTo>
                    <a:pt x="1731" y="5505"/>
                  </a:lnTo>
                  <a:lnTo>
                    <a:pt x="522" y="6811"/>
                  </a:lnTo>
                  <a:cubicBezTo>
                    <a:pt x="470" y="6775"/>
                    <a:pt x="406" y="6756"/>
                    <a:pt x="340" y="6756"/>
                  </a:cubicBezTo>
                  <a:cubicBezTo>
                    <a:pt x="152" y="6756"/>
                    <a:pt x="1" y="6907"/>
                    <a:pt x="1" y="7095"/>
                  </a:cubicBezTo>
                  <a:cubicBezTo>
                    <a:pt x="1" y="7280"/>
                    <a:pt x="152" y="7432"/>
                    <a:pt x="340" y="7432"/>
                  </a:cubicBezTo>
                  <a:cubicBezTo>
                    <a:pt x="525" y="7432"/>
                    <a:pt x="677" y="7280"/>
                    <a:pt x="677" y="7095"/>
                  </a:cubicBezTo>
                  <a:cubicBezTo>
                    <a:pt x="677" y="7018"/>
                    <a:pt x="652" y="6949"/>
                    <a:pt x="608" y="6891"/>
                  </a:cubicBezTo>
                  <a:lnTo>
                    <a:pt x="1850" y="5552"/>
                  </a:lnTo>
                  <a:lnTo>
                    <a:pt x="1850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0" name="Google Shape;4830;p45"/>
            <p:cNvSpPr/>
            <p:nvPr/>
          </p:nvSpPr>
          <p:spPr>
            <a:xfrm>
              <a:off x="1462050" y="1917500"/>
              <a:ext cx="120650" cy="192425"/>
            </a:xfrm>
            <a:custGeom>
              <a:avLst/>
              <a:gdLst/>
              <a:ahLst/>
              <a:cxnLst/>
              <a:rect l="l" t="t" r="r" b="b"/>
              <a:pathLst>
                <a:path w="4826" h="7697" extrusionOk="0">
                  <a:moveTo>
                    <a:pt x="329" y="0"/>
                  </a:moveTo>
                  <a:lnTo>
                    <a:pt x="0" y="340"/>
                  </a:lnTo>
                  <a:lnTo>
                    <a:pt x="4196" y="4395"/>
                  </a:lnTo>
                  <a:lnTo>
                    <a:pt x="4196" y="6984"/>
                  </a:lnTo>
                  <a:cubicBezTo>
                    <a:pt x="4100" y="7059"/>
                    <a:pt x="4036" y="7172"/>
                    <a:pt x="4036" y="7302"/>
                  </a:cubicBezTo>
                  <a:cubicBezTo>
                    <a:pt x="4036" y="7520"/>
                    <a:pt x="4213" y="7696"/>
                    <a:pt x="4431" y="7696"/>
                  </a:cubicBezTo>
                  <a:cubicBezTo>
                    <a:pt x="4649" y="7696"/>
                    <a:pt x="4826" y="7520"/>
                    <a:pt x="4826" y="7302"/>
                  </a:cubicBezTo>
                  <a:cubicBezTo>
                    <a:pt x="4826" y="7172"/>
                    <a:pt x="4762" y="7059"/>
                    <a:pt x="4666" y="6987"/>
                  </a:cubicBezTo>
                  <a:lnTo>
                    <a:pt x="4666" y="4193"/>
                  </a:lnTo>
                  <a:lnTo>
                    <a:pt x="329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1" name="Google Shape;4831;p45"/>
            <p:cNvSpPr/>
            <p:nvPr/>
          </p:nvSpPr>
          <p:spPr>
            <a:xfrm>
              <a:off x="2272600" y="978500"/>
              <a:ext cx="44250" cy="418450"/>
            </a:xfrm>
            <a:custGeom>
              <a:avLst/>
              <a:gdLst/>
              <a:ahLst/>
              <a:cxnLst/>
              <a:rect l="l" t="t" r="r" b="b"/>
              <a:pathLst>
                <a:path w="1770" h="16738" extrusionOk="0">
                  <a:moveTo>
                    <a:pt x="1430" y="16180"/>
                  </a:moveTo>
                  <a:cubicBezTo>
                    <a:pt x="1552" y="16180"/>
                    <a:pt x="1651" y="16280"/>
                    <a:pt x="1651" y="16401"/>
                  </a:cubicBezTo>
                  <a:cubicBezTo>
                    <a:pt x="1651" y="16522"/>
                    <a:pt x="1552" y="16622"/>
                    <a:pt x="1430" y="16622"/>
                  </a:cubicBezTo>
                  <a:cubicBezTo>
                    <a:pt x="1309" y="16622"/>
                    <a:pt x="1210" y="16522"/>
                    <a:pt x="1210" y="16401"/>
                  </a:cubicBezTo>
                  <a:cubicBezTo>
                    <a:pt x="1210" y="16280"/>
                    <a:pt x="1309" y="16180"/>
                    <a:pt x="1430" y="16180"/>
                  </a:cubicBezTo>
                  <a:close/>
                  <a:moveTo>
                    <a:pt x="0" y="1"/>
                  </a:moveTo>
                  <a:lnTo>
                    <a:pt x="0" y="12282"/>
                  </a:lnTo>
                  <a:lnTo>
                    <a:pt x="1372" y="13643"/>
                  </a:lnTo>
                  <a:lnTo>
                    <a:pt x="1372" y="16067"/>
                  </a:lnTo>
                  <a:cubicBezTo>
                    <a:pt x="1212" y="16095"/>
                    <a:pt x="1094" y="16233"/>
                    <a:pt x="1094" y="16401"/>
                  </a:cubicBezTo>
                  <a:cubicBezTo>
                    <a:pt x="1094" y="16586"/>
                    <a:pt x="1245" y="16738"/>
                    <a:pt x="1430" y="16738"/>
                  </a:cubicBezTo>
                  <a:cubicBezTo>
                    <a:pt x="1618" y="16738"/>
                    <a:pt x="1770" y="16586"/>
                    <a:pt x="1770" y="16401"/>
                  </a:cubicBezTo>
                  <a:cubicBezTo>
                    <a:pt x="1770" y="16233"/>
                    <a:pt x="1648" y="16095"/>
                    <a:pt x="1491" y="16067"/>
                  </a:cubicBezTo>
                  <a:lnTo>
                    <a:pt x="1491" y="13596"/>
                  </a:lnTo>
                  <a:lnTo>
                    <a:pt x="119" y="12235"/>
                  </a:lnTo>
                  <a:lnTo>
                    <a:pt x="119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2" name="Google Shape;4832;p45"/>
            <p:cNvSpPr/>
            <p:nvPr/>
          </p:nvSpPr>
          <p:spPr>
            <a:xfrm>
              <a:off x="1932575" y="993200"/>
              <a:ext cx="192700" cy="1062825"/>
            </a:xfrm>
            <a:custGeom>
              <a:avLst/>
              <a:gdLst/>
              <a:ahLst/>
              <a:cxnLst/>
              <a:rect l="l" t="t" r="r" b="b"/>
              <a:pathLst>
                <a:path w="7708" h="42513" extrusionOk="0">
                  <a:moveTo>
                    <a:pt x="7371" y="41952"/>
                  </a:moveTo>
                  <a:cubicBezTo>
                    <a:pt x="7492" y="41952"/>
                    <a:pt x="7589" y="42051"/>
                    <a:pt x="7589" y="42173"/>
                  </a:cubicBezTo>
                  <a:cubicBezTo>
                    <a:pt x="7589" y="42294"/>
                    <a:pt x="7492" y="42394"/>
                    <a:pt x="7371" y="42394"/>
                  </a:cubicBezTo>
                  <a:cubicBezTo>
                    <a:pt x="7250" y="42394"/>
                    <a:pt x="7150" y="42294"/>
                    <a:pt x="7150" y="42173"/>
                  </a:cubicBezTo>
                  <a:cubicBezTo>
                    <a:pt x="7150" y="42051"/>
                    <a:pt x="7250" y="41952"/>
                    <a:pt x="7371" y="41952"/>
                  </a:cubicBezTo>
                  <a:close/>
                  <a:moveTo>
                    <a:pt x="1149" y="1"/>
                  </a:moveTo>
                  <a:lnTo>
                    <a:pt x="1149" y="4070"/>
                  </a:lnTo>
                  <a:lnTo>
                    <a:pt x="0" y="5226"/>
                  </a:lnTo>
                  <a:lnTo>
                    <a:pt x="0" y="25370"/>
                  </a:lnTo>
                  <a:lnTo>
                    <a:pt x="1372" y="26731"/>
                  </a:lnTo>
                  <a:lnTo>
                    <a:pt x="1372" y="29019"/>
                  </a:lnTo>
                  <a:lnTo>
                    <a:pt x="7310" y="34946"/>
                  </a:lnTo>
                  <a:lnTo>
                    <a:pt x="7310" y="41839"/>
                  </a:lnTo>
                  <a:cubicBezTo>
                    <a:pt x="7153" y="41869"/>
                    <a:pt x="7031" y="42007"/>
                    <a:pt x="7031" y="42173"/>
                  </a:cubicBezTo>
                  <a:cubicBezTo>
                    <a:pt x="7031" y="42361"/>
                    <a:pt x="7183" y="42512"/>
                    <a:pt x="7371" y="42512"/>
                  </a:cubicBezTo>
                  <a:cubicBezTo>
                    <a:pt x="7556" y="42512"/>
                    <a:pt x="7708" y="42361"/>
                    <a:pt x="7708" y="42173"/>
                  </a:cubicBezTo>
                  <a:cubicBezTo>
                    <a:pt x="7708" y="42007"/>
                    <a:pt x="7586" y="41869"/>
                    <a:pt x="7429" y="41839"/>
                  </a:cubicBezTo>
                  <a:lnTo>
                    <a:pt x="7429" y="34899"/>
                  </a:lnTo>
                  <a:lnTo>
                    <a:pt x="1491" y="28970"/>
                  </a:lnTo>
                  <a:lnTo>
                    <a:pt x="1491" y="26681"/>
                  </a:lnTo>
                  <a:lnTo>
                    <a:pt x="119" y="25320"/>
                  </a:lnTo>
                  <a:lnTo>
                    <a:pt x="119" y="5273"/>
                  </a:lnTo>
                  <a:lnTo>
                    <a:pt x="1265" y="4120"/>
                  </a:lnTo>
                  <a:lnTo>
                    <a:pt x="1265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3" name="Google Shape;4833;p45"/>
            <p:cNvSpPr/>
            <p:nvPr/>
          </p:nvSpPr>
          <p:spPr>
            <a:xfrm>
              <a:off x="2345275" y="1417575"/>
              <a:ext cx="393450" cy="629950"/>
            </a:xfrm>
            <a:custGeom>
              <a:avLst/>
              <a:gdLst/>
              <a:ahLst/>
              <a:cxnLst/>
              <a:rect l="l" t="t" r="r" b="b"/>
              <a:pathLst>
                <a:path w="15738" h="25198" extrusionOk="0">
                  <a:moveTo>
                    <a:pt x="15655" y="0"/>
                  </a:moveTo>
                  <a:lnTo>
                    <a:pt x="5731" y="9966"/>
                  </a:lnTo>
                  <a:lnTo>
                    <a:pt x="5714" y="9982"/>
                  </a:lnTo>
                  <a:lnTo>
                    <a:pt x="5714" y="16963"/>
                  </a:lnTo>
                  <a:lnTo>
                    <a:pt x="17" y="22689"/>
                  </a:lnTo>
                  <a:lnTo>
                    <a:pt x="0" y="22705"/>
                  </a:lnTo>
                  <a:lnTo>
                    <a:pt x="0" y="25198"/>
                  </a:lnTo>
                  <a:lnTo>
                    <a:pt x="119" y="25198"/>
                  </a:lnTo>
                  <a:lnTo>
                    <a:pt x="119" y="22752"/>
                  </a:lnTo>
                  <a:lnTo>
                    <a:pt x="5814" y="17030"/>
                  </a:lnTo>
                  <a:lnTo>
                    <a:pt x="5830" y="17013"/>
                  </a:lnTo>
                  <a:lnTo>
                    <a:pt x="5830" y="10029"/>
                  </a:lnTo>
                  <a:lnTo>
                    <a:pt x="15738" y="83"/>
                  </a:lnTo>
                  <a:lnTo>
                    <a:pt x="15655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4" name="Google Shape;4834;p45"/>
            <p:cNvSpPr/>
            <p:nvPr/>
          </p:nvSpPr>
          <p:spPr>
            <a:xfrm>
              <a:off x="2296000" y="978025"/>
              <a:ext cx="44175" cy="442475"/>
            </a:xfrm>
            <a:custGeom>
              <a:avLst/>
              <a:gdLst/>
              <a:ahLst/>
              <a:cxnLst/>
              <a:rect l="l" t="t" r="r" b="b"/>
              <a:pathLst>
                <a:path w="1767" h="17699" extrusionOk="0">
                  <a:moveTo>
                    <a:pt x="1430" y="17138"/>
                  </a:moveTo>
                  <a:cubicBezTo>
                    <a:pt x="1552" y="17138"/>
                    <a:pt x="1651" y="17237"/>
                    <a:pt x="1651" y="17359"/>
                  </a:cubicBezTo>
                  <a:cubicBezTo>
                    <a:pt x="1651" y="17480"/>
                    <a:pt x="1552" y="17579"/>
                    <a:pt x="1430" y="17579"/>
                  </a:cubicBezTo>
                  <a:cubicBezTo>
                    <a:pt x="1309" y="17579"/>
                    <a:pt x="1209" y="17480"/>
                    <a:pt x="1209" y="17359"/>
                  </a:cubicBezTo>
                  <a:cubicBezTo>
                    <a:pt x="1209" y="17237"/>
                    <a:pt x="1309" y="17138"/>
                    <a:pt x="1430" y="17138"/>
                  </a:cubicBezTo>
                  <a:close/>
                  <a:moveTo>
                    <a:pt x="0" y="1"/>
                  </a:moveTo>
                  <a:lnTo>
                    <a:pt x="0" y="9753"/>
                  </a:lnTo>
                  <a:lnTo>
                    <a:pt x="1372" y="11117"/>
                  </a:lnTo>
                  <a:lnTo>
                    <a:pt x="1372" y="17027"/>
                  </a:lnTo>
                  <a:lnTo>
                    <a:pt x="1369" y="17027"/>
                  </a:lnTo>
                  <a:cubicBezTo>
                    <a:pt x="1212" y="17055"/>
                    <a:pt x="1091" y="17193"/>
                    <a:pt x="1091" y="17359"/>
                  </a:cubicBezTo>
                  <a:cubicBezTo>
                    <a:pt x="1091" y="17546"/>
                    <a:pt x="1242" y="17698"/>
                    <a:pt x="1430" y="17698"/>
                  </a:cubicBezTo>
                  <a:cubicBezTo>
                    <a:pt x="1615" y="17698"/>
                    <a:pt x="1767" y="17546"/>
                    <a:pt x="1767" y="17359"/>
                  </a:cubicBezTo>
                  <a:cubicBezTo>
                    <a:pt x="1767" y="17193"/>
                    <a:pt x="1645" y="17055"/>
                    <a:pt x="1488" y="17027"/>
                  </a:cubicBezTo>
                  <a:lnTo>
                    <a:pt x="1488" y="11067"/>
                  </a:lnTo>
                  <a:lnTo>
                    <a:pt x="116" y="9704"/>
                  </a:lnTo>
                  <a:lnTo>
                    <a:pt x="116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5" name="Google Shape;4835;p45"/>
            <p:cNvSpPr/>
            <p:nvPr/>
          </p:nvSpPr>
          <p:spPr>
            <a:xfrm>
              <a:off x="1459000" y="1041375"/>
              <a:ext cx="299475" cy="684350"/>
            </a:xfrm>
            <a:custGeom>
              <a:avLst/>
              <a:gdLst/>
              <a:ahLst/>
              <a:cxnLst/>
              <a:rect l="l" t="t" r="r" b="b"/>
              <a:pathLst>
                <a:path w="11979" h="27374" extrusionOk="0">
                  <a:moveTo>
                    <a:pt x="11642" y="26816"/>
                  </a:moveTo>
                  <a:cubicBezTo>
                    <a:pt x="11763" y="26816"/>
                    <a:pt x="11863" y="26916"/>
                    <a:pt x="11863" y="27037"/>
                  </a:cubicBezTo>
                  <a:cubicBezTo>
                    <a:pt x="11863" y="27158"/>
                    <a:pt x="11763" y="27258"/>
                    <a:pt x="11642" y="27258"/>
                  </a:cubicBezTo>
                  <a:cubicBezTo>
                    <a:pt x="11520" y="27258"/>
                    <a:pt x="11421" y="27158"/>
                    <a:pt x="11421" y="27037"/>
                  </a:cubicBezTo>
                  <a:cubicBezTo>
                    <a:pt x="11421" y="26916"/>
                    <a:pt x="11520" y="26816"/>
                    <a:pt x="11642" y="26816"/>
                  </a:cubicBezTo>
                  <a:close/>
                  <a:moveTo>
                    <a:pt x="84" y="1"/>
                  </a:moveTo>
                  <a:lnTo>
                    <a:pt x="1" y="84"/>
                  </a:lnTo>
                  <a:lnTo>
                    <a:pt x="9373" y="9442"/>
                  </a:lnTo>
                  <a:lnTo>
                    <a:pt x="9373" y="24856"/>
                  </a:lnTo>
                  <a:lnTo>
                    <a:pt x="11363" y="26844"/>
                  </a:lnTo>
                  <a:cubicBezTo>
                    <a:pt x="11324" y="26896"/>
                    <a:pt x="11302" y="26965"/>
                    <a:pt x="11302" y="27037"/>
                  </a:cubicBezTo>
                  <a:cubicBezTo>
                    <a:pt x="11302" y="27222"/>
                    <a:pt x="11454" y="27374"/>
                    <a:pt x="11642" y="27374"/>
                  </a:cubicBezTo>
                  <a:cubicBezTo>
                    <a:pt x="11827" y="27374"/>
                    <a:pt x="11979" y="27222"/>
                    <a:pt x="11979" y="27037"/>
                  </a:cubicBezTo>
                  <a:cubicBezTo>
                    <a:pt x="11979" y="26849"/>
                    <a:pt x="11827" y="26697"/>
                    <a:pt x="11642" y="26697"/>
                  </a:cubicBezTo>
                  <a:cubicBezTo>
                    <a:pt x="11567" y="26697"/>
                    <a:pt x="11501" y="26720"/>
                    <a:pt x="11446" y="26758"/>
                  </a:cubicBezTo>
                  <a:lnTo>
                    <a:pt x="9492" y="24807"/>
                  </a:lnTo>
                  <a:lnTo>
                    <a:pt x="9492" y="9392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6" name="Google Shape;4836;p45"/>
            <p:cNvSpPr/>
            <p:nvPr/>
          </p:nvSpPr>
          <p:spPr>
            <a:xfrm>
              <a:off x="1479300" y="966925"/>
              <a:ext cx="291325" cy="642025"/>
            </a:xfrm>
            <a:custGeom>
              <a:avLst/>
              <a:gdLst/>
              <a:ahLst/>
              <a:cxnLst/>
              <a:rect l="l" t="t" r="r" b="b"/>
              <a:pathLst>
                <a:path w="11653" h="25681" extrusionOk="0">
                  <a:moveTo>
                    <a:pt x="326" y="0"/>
                  </a:moveTo>
                  <a:lnTo>
                    <a:pt x="1" y="337"/>
                  </a:lnTo>
                  <a:lnTo>
                    <a:pt x="11020" y="10992"/>
                  </a:lnTo>
                  <a:lnTo>
                    <a:pt x="11020" y="24972"/>
                  </a:lnTo>
                  <a:cubicBezTo>
                    <a:pt x="10924" y="25043"/>
                    <a:pt x="10860" y="25157"/>
                    <a:pt x="10860" y="25286"/>
                  </a:cubicBezTo>
                  <a:cubicBezTo>
                    <a:pt x="10860" y="25504"/>
                    <a:pt x="11037" y="25681"/>
                    <a:pt x="11258" y="25681"/>
                  </a:cubicBezTo>
                  <a:cubicBezTo>
                    <a:pt x="11476" y="25681"/>
                    <a:pt x="11653" y="25504"/>
                    <a:pt x="11653" y="25286"/>
                  </a:cubicBezTo>
                  <a:cubicBezTo>
                    <a:pt x="11653" y="25157"/>
                    <a:pt x="11589" y="25043"/>
                    <a:pt x="11492" y="24972"/>
                  </a:cubicBezTo>
                  <a:lnTo>
                    <a:pt x="11492" y="10794"/>
                  </a:lnTo>
                  <a:lnTo>
                    <a:pt x="326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7" name="Google Shape;4837;p45"/>
            <p:cNvSpPr/>
            <p:nvPr/>
          </p:nvSpPr>
          <p:spPr>
            <a:xfrm>
              <a:off x="1788750" y="1787275"/>
              <a:ext cx="19775" cy="19825"/>
            </a:xfrm>
            <a:custGeom>
              <a:avLst/>
              <a:gdLst/>
              <a:ahLst/>
              <a:cxnLst/>
              <a:rect l="l" t="t" r="r" b="b"/>
              <a:pathLst>
                <a:path w="791" h="793" extrusionOk="0">
                  <a:moveTo>
                    <a:pt x="395" y="0"/>
                  </a:moveTo>
                  <a:cubicBezTo>
                    <a:pt x="177" y="0"/>
                    <a:pt x="1" y="177"/>
                    <a:pt x="1" y="395"/>
                  </a:cubicBezTo>
                  <a:cubicBezTo>
                    <a:pt x="1" y="616"/>
                    <a:pt x="177" y="792"/>
                    <a:pt x="395" y="792"/>
                  </a:cubicBezTo>
                  <a:cubicBezTo>
                    <a:pt x="613" y="792"/>
                    <a:pt x="790" y="616"/>
                    <a:pt x="790" y="395"/>
                  </a:cubicBezTo>
                  <a:cubicBezTo>
                    <a:pt x="790" y="177"/>
                    <a:pt x="613" y="0"/>
                    <a:pt x="395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8" name="Google Shape;4838;p45"/>
            <p:cNvSpPr/>
            <p:nvPr/>
          </p:nvSpPr>
          <p:spPr>
            <a:xfrm>
              <a:off x="1400775" y="1164075"/>
              <a:ext cx="165650" cy="266975"/>
            </a:xfrm>
            <a:custGeom>
              <a:avLst/>
              <a:gdLst/>
              <a:ahLst/>
              <a:cxnLst/>
              <a:rect l="l" t="t" r="r" b="b"/>
              <a:pathLst>
                <a:path w="6626" h="10679" extrusionOk="0">
                  <a:moveTo>
                    <a:pt x="83" y="1"/>
                  </a:moveTo>
                  <a:lnTo>
                    <a:pt x="0" y="84"/>
                  </a:lnTo>
                  <a:lnTo>
                    <a:pt x="6509" y="6582"/>
                  </a:lnTo>
                  <a:lnTo>
                    <a:pt x="6509" y="10678"/>
                  </a:lnTo>
                  <a:lnTo>
                    <a:pt x="6625" y="10678"/>
                  </a:lnTo>
                  <a:lnTo>
                    <a:pt x="6625" y="6532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9" name="Google Shape;4839;p45"/>
            <p:cNvSpPr/>
            <p:nvPr/>
          </p:nvSpPr>
          <p:spPr>
            <a:xfrm>
              <a:off x="1424150" y="1156700"/>
              <a:ext cx="165675" cy="297675"/>
            </a:xfrm>
            <a:custGeom>
              <a:avLst/>
              <a:gdLst/>
              <a:ahLst/>
              <a:cxnLst/>
              <a:rect l="l" t="t" r="r" b="b"/>
              <a:pathLst>
                <a:path w="6627" h="11907" extrusionOk="0">
                  <a:moveTo>
                    <a:pt x="84" y="0"/>
                  </a:moveTo>
                  <a:lnTo>
                    <a:pt x="1" y="83"/>
                  </a:lnTo>
                  <a:lnTo>
                    <a:pt x="6507" y="6581"/>
                  </a:lnTo>
                  <a:lnTo>
                    <a:pt x="6507" y="11906"/>
                  </a:lnTo>
                  <a:lnTo>
                    <a:pt x="6626" y="11906"/>
                  </a:lnTo>
                  <a:lnTo>
                    <a:pt x="6626" y="6532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0" name="Google Shape;4840;p45"/>
            <p:cNvSpPr/>
            <p:nvPr/>
          </p:nvSpPr>
          <p:spPr>
            <a:xfrm>
              <a:off x="1813050" y="1812225"/>
              <a:ext cx="17400" cy="16925"/>
            </a:xfrm>
            <a:custGeom>
              <a:avLst/>
              <a:gdLst/>
              <a:ahLst/>
              <a:cxnLst/>
              <a:rect l="l" t="t" r="r" b="b"/>
              <a:pathLst>
                <a:path w="696" h="677" extrusionOk="0">
                  <a:moveTo>
                    <a:pt x="355" y="117"/>
                  </a:moveTo>
                  <a:cubicBezTo>
                    <a:pt x="414" y="117"/>
                    <a:pt x="471" y="138"/>
                    <a:pt x="514" y="181"/>
                  </a:cubicBezTo>
                  <a:cubicBezTo>
                    <a:pt x="569" y="236"/>
                    <a:pt x="591" y="316"/>
                    <a:pt x="572" y="393"/>
                  </a:cubicBezTo>
                  <a:cubicBezTo>
                    <a:pt x="552" y="471"/>
                    <a:pt x="489" y="534"/>
                    <a:pt x="414" y="551"/>
                  </a:cubicBezTo>
                  <a:cubicBezTo>
                    <a:pt x="395" y="555"/>
                    <a:pt x="376" y="558"/>
                    <a:pt x="358" y="558"/>
                  </a:cubicBezTo>
                  <a:cubicBezTo>
                    <a:pt x="299" y="558"/>
                    <a:pt x="244" y="535"/>
                    <a:pt x="202" y="493"/>
                  </a:cubicBezTo>
                  <a:cubicBezTo>
                    <a:pt x="160" y="451"/>
                    <a:pt x="136" y="396"/>
                    <a:pt x="136" y="338"/>
                  </a:cubicBezTo>
                  <a:cubicBezTo>
                    <a:pt x="136" y="319"/>
                    <a:pt x="138" y="300"/>
                    <a:pt x="144" y="283"/>
                  </a:cubicBezTo>
                  <a:cubicBezTo>
                    <a:pt x="160" y="206"/>
                    <a:pt x="227" y="142"/>
                    <a:pt x="301" y="123"/>
                  </a:cubicBezTo>
                  <a:cubicBezTo>
                    <a:pt x="319" y="119"/>
                    <a:pt x="337" y="117"/>
                    <a:pt x="355" y="117"/>
                  </a:cubicBezTo>
                  <a:close/>
                  <a:moveTo>
                    <a:pt x="356" y="0"/>
                  </a:moveTo>
                  <a:cubicBezTo>
                    <a:pt x="329" y="0"/>
                    <a:pt x="301" y="3"/>
                    <a:pt x="274" y="10"/>
                  </a:cubicBezTo>
                  <a:cubicBezTo>
                    <a:pt x="155" y="37"/>
                    <a:pt x="58" y="134"/>
                    <a:pt x="28" y="255"/>
                  </a:cubicBezTo>
                  <a:cubicBezTo>
                    <a:pt x="0" y="371"/>
                    <a:pt x="33" y="493"/>
                    <a:pt x="119" y="578"/>
                  </a:cubicBezTo>
                  <a:cubicBezTo>
                    <a:pt x="183" y="642"/>
                    <a:pt x="269" y="676"/>
                    <a:pt x="358" y="676"/>
                  </a:cubicBezTo>
                  <a:cubicBezTo>
                    <a:pt x="385" y="676"/>
                    <a:pt x="412" y="673"/>
                    <a:pt x="439" y="667"/>
                  </a:cubicBezTo>
                  <a:cubicBezTo>
                    <a:pt x="561" y="636"/>
                    <a:pt x="657" y="540"/>
                    <a:pt x="685" y="421"/>
                  </a:cubicBezTo>
                  <a:cubicBezTo>
                    <a:pt x="690" y="393"/>
                    <a:pt x="696" y="366"/>
                    <a:pt x="696" y="338"/>
                  </a:cubicBezTo>
                  <a:cubicBezTo>
                    <a:pt x="696" y="250"/>
                    <a:pt x="660" y="164"/>
                    <a:pt x="597" y="98"/>
                  </a:cubicBezTo>
                  <a:cubicBezTo>
                    <a:pt x="531" y="34"/>
                    <a:pt x="446" y="0"/>
                    <a:pt x="356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1" name="Google Shape;4841;p45"/>
            <p:cNvSpPr/>
            <p:nvPr/>
          </p:nvSpPr>
          <p:spPr>
            <a:xfrm>
              <a:off x="1889100" y="1038400"/>
              <a:ext cx="16925" cy="16950"/>
            </a:xfrm>
            <a:custGeom>
              <a:avLst/>
              <a:gdLst/>
              <a:ahLst/>
              <a:cxnLst/>
              <a:rect l="l" t="t" r="r" b="b"/>
              <a:pathLst>
                <a:path w="677" h="678" extrusionOk="0">
                  <a:moveTo>
                    <a:pt x="340" y="117"/>
                  </a:moveTo>
                  <a:cubicBezTo>
                    <a:pt x="461" y="117"/>
                    <a:pt x="561" y="216"/>
                    <a:pt x="561" y="338"/>
                  </a:cubicBezTo>
                  <a:cubicBezTo>
                    <a:pt x="561" y="459"/>
                    <a:pt x="461" y="559"/>
                    <a:pt x="340" y="559"/>
                  </a:cubicBezTo>
                  <a:cubicBezTo>
                    <a:pt x="218" y="559"/>
                    <a:pt x="119" y="459"/>
                    <a:pt x="119" y="338"/>
                  </a:cubicBezTo>
                  <a:cubicBezTo>
                    <a:pt x="119" y="216"/>
                    <a:pt x="218" y="117"/>
                    <a:pt x="340" y="117"/>
                  </a:cubicBezTo>
                  <a:close/>
                  <a:moveTo>
                    <a:pt x="340" y="1"/>
                  </a:moveTo>
                  <a:cubicBezTo>
                    <a:pt x="152" y="1"/>
                    <a:pt x="0" y="153"/>
                    <a:pt x="0" y="338"/>
                  </a:cubicBezTo>
                  <a:cubicBezTo>
                    <a:pt x="0" y="525"/>
                    <a:pt x="152" y="677"/>
                    <a:pt x="340" y="677"/>
                  </a:cubicBezTo>
                  <a:cubicBezTo>
                    <a:pt x="525" y="677"/>
                    <a:pt x="677" y="525"/>
                    <a:pt x="677" y="338"/>
                  </a:cubicBezTo>
                  <a:cubicBezTo>
                    <a:pt x="677" y="153"/>
                    <a:pt x="525" y="1"/>
                    <a:pt x="340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2" name="Google Shape;4842;p45"/>
            <p:cNvSpPr/>
            <p:nvPr/>
          </p:nvSpPr>
          <p:spPr>
            <a:xfrm>
              <a:off x="1836850" y="1835650"/>
              <a:ext cx="16925" cy="16925"/>
            </a:xfrm>
            <a:custGeom>
              <a:avLst/>
              <a:gdLst/>
              <a:ahLst/>
              <a:cxnLst/>
              <a:rect l="l" t="t" r="r" b="b"/>
              <a:pathLst>
                <a:path w="677" h="677" extrusionOk="0">
                  <a:moveTo>
                    <a:pt x="340" y="119"/>
                  </a:moveTo>
                  <a:cubicBezTo>
                    <a:pt x="462" y="119"/>
                    <a:pt x="561" y="218"/>
                    <a:pt x="561" y="340"/>
                  </a:cubicBezTo>
                  <a:cubicBezTo>
                    <a:pt x="561" y="461"/>
                    <a:pt x="462" y="561"/>
                    <a:pt x="340" y="561"/>
                  </a:cubicBezTo>
                  <a:cubicBezTo>
                    <a:pt x="219" y="561"/>
                    <a:pt x="119" y="461"/>
                    <a:pt x="119" y="340"/>
                  </a:cubicBezTo>
                  <a:cubicBezTo>
                    <a:pt x="119" y="218"/>
                    <a:pt x="219" y="119"/>
                    <a:pt x="340" y="119"/>
                  </a:cubicBezTo>
                  <a:close/>
                  <a:moveTo>
                    <a:pt x="340" y="0"/>
                  </a:moveTo>
                  <a:cubicBezTo>
                    <a:pt x="152" y="0"/>
                    <a:pt x="1" y="152"/>
                    <a:pt x="1" y="340"/>
                  </a:cubicBezTo>
                  <a:cubicBezTo>
                    <a:pt x="1" y="525"/>
                    <a:pt x="152" y="677"/>
                    <a:pt x="340" y="677"/>
                  </a:cubicBezTo>
                  <a:cubicBezTo>
                    <a:pt x="525" y="677"/>
                    <a:pt x="677" y="525"/>
                    <a:pt x="677" y="340"/>
                  </a:cubicBezTo>
                  <a:cubicBezTo>
                    <a:pt x="677" y="152"/>
                    <a:pt x="525" y="0"/>
                    <a:pt x="340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3" name="Google Shape;4843;p45"/>
            <p:cNvSpPr/>
            <p:nvPr/>
          </p:nvSpPr>
          <p:spPr>
            <a:xfrm>
              <a:off x="1889100" y="1068850"/>
              <a:ext cx="16925" cy="17000"/>
            </a:xfrm>
            <a:custGeom>
              <a:avLst/>
              <a:gdLst/>
              <a:ahLst/>
              <a:cxnLst/>
              <a:rect l="l" t="t" r="r" b="b"/>
              <a:pathLst>
                <a:path w="677" h="680" extrusionOk="0">
                  <a:moveTo>
                    <a:pt x="340" y="119"/>
                  </a:moveTo>
                  <a:cubicBezTo>
                    <a:pt x="461" y="119"/>
                    <a:pt x="561" y="218"/>
                    <a:pt x="561" y="340"/>
                  </a:cubicBezTo>
                  <a:cubicBezTo>
                    <a:pt x="561" y="461"/>
                    <a:pt x="461" y="561"/>
                    <a:pt x="340" y="561"/>
                  </a:cubicBezTo>
                  <a:cubicBezTo>
                    <a:pt x="218" y="561"/>
                    <a:pt x="119" y="461"/>
                    <a:pt x="119" y="340"/>
                  </a:cubicBezTo>
                  <a:cubicBezTo>
                    <a:pt x="119" y="218"/>
                    <a:pt x="218" y="119"/>
                    <a:pt x="340" y="119"/>
                  </a:cubicBezTo>
                  <a:close/>
                  <a:moveTo>
                    <a:pt x="340" y="0"/>
                  </a:moveTo>
                  <a:cubicBezTo>
                    <a:pt x="152" y="0"/>
                    <a:pt x="0" y="152"/>
                    <a:pt x="0" y="340"/>
                  </a:cubicBezTo>
                  <a:cubicBezTo>
                    <a:pt x="0" y="528"/>
                    <a:pt x="152" y="679"/>
                    <a:pt x="340" y="679"/>
                  </a:cubicBezTo>
                  <a:cubicBezTo>
                    <a:pt x="525" y="679"/>
                    <a:pt x="677" y="528"/>
                    <a:pt x="677" y="340"/>
                  </a:cubicBezTo>
                  <a:cubicBezTo>
                    <a:pt x="677" y="152"/>
                    <a:pt x="525" y="0"/>
                    <a:pt x="340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4" name="Google Shape;4844;p45"/>
            <p:cNvSpPr/>
            <p:nvPr/>
          </p:nvSpPr>
          <p:spPr>
            <a:xfrm>
              <a:off x="1611125" y="977275"/>
              <a:ext cx="373450" cy="868550"/>
            </a:xfrm>
            <a:custGeom>
              <a:avLst/>
              <a:gdLst/>
              <a:ahLst/>
              <a:cxnLst/>
              <a:rect l="l" t="t" r="r" b="b"/>
              <a:pathLst>
                <a:path w="14938" h="34742" extrusionOk="0">
                  <a:moveTo>
                    <a:pt x="14598" y="34181"/>
                  </a:moveTo>
                  <a:cubicBezTo>
                    <a:pt x="14719" y="34181"/>
                    <a:pt x="14818" y="34280"/>
                    <a:pt x="14818" y="34401"/>
                  </a:cubicBezTo>
                  <a:cubicBezTo>
                    <a:pt x="14818" y="34523"/>
                    <a:pt x="14719" y="34622"/>
                    <a:pt x="14598" y="34622"/>
                  </a:cubicBezTo>
                  <a:cubicBezTo>
                    <a:pt x="14476" y="34622"/>
                    <a:pt x="14377" y="34523"/>
                    <a:pt x="14377" y="34401"/>
                  </a:cubicBezTo>
                  <a:cubicBezTo>
                    <a:pt x="14377" y="34280"/>
                    <a:pt x="14476" y="34181"/>
                    <a:pt x="14598" y="34181"/>
                  </a:cubicBezTo>
                  <a:close/>
                  <a:moveTo>
                    <a:pt x="83" y="0"/>
                  </a:moveTo>
                  <a:lnTo>
                    <a:pt x="0" y="83"/>
                  </a:lnTo>
                  <a:lnTo>
                    <a:pt x="9355" y="9422"/>
                  </a:lnTo>
                  <a:lnTo>
                    <a:pt x="9355" y="29250"/>
                  </a:lnTo>
                  <a:lnTo>
                    <a:pt x="14322" y="34208"/>
                  </a:lnTo>
                  <a:cubicBezTo>
                    <a:pt x="14283" y="34263"/>
                    <a:pt x="14258" y="34330"/>
                    <a:pt x="14258" y="34401"/>
                  </a:cubicBezTo>
                  <a:cubicBezTo>
                    <a:pt x="14258" y="34589"/>
                    <a:pt x="14410" y="34741"/>
                    <a:pt x="14598" y="34741"/>
                  </a:cubicBezTo>
                  <a:cubicBezTo>
                    <a:pt x="14785" y="34741"/>
                    <a:pt x="14937" y="34589"/>
                    <a:pt x="14937" y="34401"/>
                  </a:cubicBezTo>
                  <a:cubicBezTo>
                    <a:pt x="14937" y="34214"/>
                    <a:pt x="14785" y="34062"/>
                    <a:pt x="14598" y="34062"/>
                  </a:cubicBezTo>
                  <a:cubicBezTo>
                    <a:pt x="14526" y="34062"/>
                    <a:pt x="14460" y="34087"/>
                    <a:pt x="14404" y="34125"/>
                  </a:cubicBezTo>
                  <a:lnTo>
                    <a:pt x="9471" y="29201"/>
                  </a:lnTo>
                  <a:lnTo>
                    <a:pt x="9471" y="9375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5" name="Google Shape;4845;p45"/>
            <p:cNvSpPr/>
            <p:nvPr/>
          </p:nvSpPr>
          <p:spPr>
            <a:xfrm>
              <a:off x="1695175" y="963875"/>
              <a:ext cx="377650" cy="901950"/>
            </a:xfrm>
            <a:custGeom>
              <a:avLst/>
              <a:gdLst/>
              <a:ahLst/>
              <a:cxnLst/>
              <a:rect l="l" t="t" r="r" b="b"/>
              <a:pathLst>
                <a:path w="15106" h="36078" extrusionOk="0">
                  <a:moveTo>
                    <a:pt x="332" y="1"/>
                  </a:moveTo>
                  <a:lnTo>
                    <a:pt x="0" y="335"/>
                  </a:lnTo>
                  <a:lnTo>
                    <a:pt x="3178" y="3490"/>
                  </a:lnTo>
                  <a:lnTo>
                    <a:pt x="7859" y="8136"/>
                  </a:lnTo>
                  <a:lnTo>
                    <a:pt x="7859" y="29215"/>
                  </a:lnTo>
                  <a:lnTo>
                    <a:pt x="14322" y="35628"/>
                  </a:lnTo>
                  <a:cubicBezTo>
                    <a:pt x="14319" y="35647"/>
                    <a:pt x="14316" y="35663"/>
                    <a:pt x="14316" y="35683"/>
                  </a:cubicBezTo>
                  <a:cubicBezTo>
                    <a:pt x="14316" y="35901"/>
                    <a:pt x="14493" y="36078"/>
                    <a:pt x="14711" y="36078"/>
                  </a:cubicBezTo>
                  <a:cubicBezTo>
                    <a:pt x="14929" y="36078"/>
                    <a:pt x="15106" y="35901"/>
                    <a:pt x="15106" y="35683"/>
                  </a:cubicBezTo>
                  <a:cubicBezTo>
                    <a:pt x="15106" y="35465"/>
                    <a:pt x="14929" y="35288"/>
                    <a:pt x="14711" y="35288"/>
                  </a:cubicBezTo>
                  <a:cubicBezTo>
                    <a:pt x="14692" y="35288"/>
                    <a:pt x="14672" y="35291"/>
                    <a:pt x="14653" y="35294"/>
                  </a:cubicBezTo>
                  <a:lnTo>
                    <a:pt x="8332" y="29019"/>
                  </a:lnTo>
                  <a:lnTo>
                    <a:pt x="8332" y="7940"/>
                  </a:lnTo>
                  <a:lnTo>
                    <a:pt x="8263" y="7871"/>
                  </a:lnTo>
                  <a:lnTo>
                    <a:pt x="3294" y="2938"/>
                  </a:lnTo>
                  <a:lnTo>
                    <a:pt x="332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6" name="Google Shape;4846;p45"/>
            <p:cNvSpPr/>
            <p:nvPr/>
          </p:nvSpPr>
          <p:spPr>
            <a:xfrm>
              <a:off x="1563900" y="991550"/>
              <a:ext cx="348000" cy="843075"/>
            </a:xfrm>
            <a:custGeom>
              <a:avLst/>
              <a:gdLst/>
              <a:ahLst/>
              <a:cxnLst/>
              <a:rect l="l" t="t" r="r" b="b"/>
              <a:pathLst>
                <a:path w="13920" h="33723" extrusionOk="0">
                  <a:moveTo>
                    <a:pt x="84" y="1"/>
                  </a:moveTo>
                  <a:lnTo>
                    <a:pt x="1" y="83"/>
                  </a:lnTo>
                  <a:lnTo>
                    <a:pt x="9376" y="9442"/>
                  </a:lnTo>
                  <a:lnTo>
                    <a:pt x="9376" y="29270"/>
                  </a:lnTo>
                  <a:lnTo>
                    <a:pt x="13837" y="33723"/>
                  </a:lnTo>
                  <a:lnTo>
                    <a:pt x="13919" y="33640"/>
                  </a:lnTo>
                  <a:lnTo>
                    <a:pt x="9491" y="29220"/>
                  </a:lnTo>
                  <a:lnTo>
                    <a:pt x="9491" y="9392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7" name="Google Shape;4847;p45"/>
            <p:cNvSpPr/>
            <p:nvPr/>
          </p:nvSpPr>
          <p:spPr>
            <a:xfrm>
              <a:off x="1587225" y="984175"/>
              <a:ext cx="367050" cy="861650"/>
            </a:xfrm>
            <a:custGeom>
              <a:avLst/>
              <a:gdLst/>
              <a:ahLst/>
              <a:cxnLst/>
              <a:rect l="l" t="t" r="r" b="b"/>
              <a:pathLst>
                <a:path w="14682" h="34466" extrusionOk="0">
                  <a:moveTo>
                    <a:pt x="14344" y="33905"/>
                  </a:moveTo>
                  <a:cubicBezTo>
                    <a:pt x="14466" y="33905"/>
                    <a:pt x="14565" y="34004"/>
                    <a:pt x="14565" y="34125"/>
                  </a:cubicBezTo>
                  <a:cubicBezTo>
                    <a:pt x="14565" y="34247"/>
                    <a:pt x="14466" y="34346"/>
                    <a:pt x="14344" y="34346"/>
                  </a:cubicBezTo>
                  <a:cubicBezTo>
                    <a:pt x="14223" y="34346"/>
                    <a:pt x="14124" y="34247"/>
                    <a:pt x="14124" y="34125"/>
                  </a:cubicBezTo>
                  <a:cubicBezTo>
                    <a:pt x="14124" y="34004"/>
                    <a:pt x="14223" y="33905"/>
                    <a:pt x="14344" y="33905"/>
                  </a:cubicBezTo>
                  <a:close/>
                  <a:moveTo>
                    <a:pt x="87" y="0"/>
                  </a:moveTo>
                  <a:lnTo>
                    <a:pt x="1" y="83"/>
                  </a:lnTo>
                  <a:lnTo>
                    <a:pt x="9376" y="9441"/>
                  </a:lnTo>
                  <a:lnTo>
                    <a:pt x="9376" y="29256"/>
                  </a:lnTo>
                  <a:lnTo>
                    <a:pt x="14066" y="33932"/>
                  </a:lnTo>
                  <a:cubicBezTo>
                    <a:pt x="14027" y="33987"/>
                    <a:pt x="14005" y="34054"/>
                    <a:pt x="14005" y="34125"/>
                  </a:cubicBezTo>
                  <a:cubicBezTo>
                    <a:pt x="14005" y="34313"/>
                    <a:pt x="14157" y="34465"/>
                    <a:pt x="14344" y="34465"/>
                  </a:cubicBezTo>
                  <a:cubicBezTo>
                    <a:pt x="14529" y="34465"/>
                    <a:pt x="14681" y="34313"/>
                    <a:pt x="14681" y="34125"/>
                  </a:cubicBezTo>
                  <a:cubicBezTo>
                    <a:pt x="14681" y="33941"/>
                    <a:pt x="14529" y="33789"/>
                    <a:pt x="14344" y="33789"/>
                  </a:cubicBezTo>
                  <a:cubicBezTo>
                    <a:pt x="14273" y="33789"/>
                    <a:pt x="14204" y="33811"/>
                    <a:pt x="14148" y="33849"/>
                  </a:cubicBezTo>
                  <a:lnTo>
                    <a:pt x="9494" y="29206"/>
                  </a:lnTo>
                  <a:lnTo>
                    <a:pt x="9494" y="9391"/>
                  </a:lnTo>
                  <a:lnTo>
                    <a:pt x="87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48" name="Google Shape;4848;p45"/>
          <p:cNvSpPr txBox="1">
            <a:spLocks noGrp="1"/>
          </p:cNvSpPr>
          <p:nvPr>
            <p:ph type="title"/>
          </p:nvPr>
        </p:nvSpPr>
        <p:spPr>
          <a:xfrm>
            <a:off x="720000" y="365760"/>
            <a:ext cx="77040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4849" name="Google Shape;4849;p45"/>
          <p:cNvGrpSpPr/>
          <p:nvPr/>
        </p:nvGrpSpPr>
        <p:grpSpPr>
          <a:xfrm rot="10800000" flipH="1">
            <a:off x="-704660" y="3218346"/>
            <a:ext cx="2835779" cy="2780448"/>
            <a:chOff x="1400775" y="920275"/>
            <a:chExt cx="1637475" cy="1605525"/>
          </a:xfrm>
        </p:grpSpPr>
        <p:sp>
          <p:nvSpPr>
            <p:cNvPr id="4850" name="Google Shape;4850;p45"/>
            <p:cNvSpPr/>
            <p:nvPr/>
          </p:nvSpPr>
          <p:spPr>
            <a:xfrm>
              <a:off x="2472400" y="990525"/>
              <a:ext cx="16925" cy="247025"/>
            </a:xfrm>
            <a:custGeom>
              <a:avLst/>
              <a:gdLst/>
              <a:ahLst/>
              <a:cxnLst/>
              <a:rect l="l" t="t" r="r" b="b"/>
              <a:pathLst>
                <a:path w="677" h="9881" extrusionOk="0">
                  <a:moveTo>
                    <a:pt x="337" y="9320"/>
                  </a:moveTo>
                  <a:cubicBezTo>
                    <a:pt x="458" y="9320"/>
                    <a:pt x="558" y="9419"/>
                    <a:pt x="558" y="9540"/>
                  </a:cubicBezTo>
                  <a:cubicBezTo>
                    <a:pt x="558" y="9662"/>
                    <a:pt x="458" y="9761"/>
                    <a:pt x="337" y="9761"/>
                  </a:cubicBezTo>
                  <a:cubicBezTo>
                    <a:pt x="215" y="9761"/>
                    <a:pt x="116" y="9662"/>
                    <a:pt x="116" y="9540"/>
                  </a:cubicBezTo>
                  <a:cubicBezTo>
                    <a:pt x="116" y="9419"/>
                    <a:pt x="215" y="9320"/>
                    <a:pt x="337" y="9320"/>
                  </a:cubicBezTo>
                  <a:close/>
                  <a:moveTo>
                    <a:pt x="279" y="0"/>
                  </a:moveTo>
                  <a:lnTo>
                    <a:pt x="279" y="9206"/>
                  </a:lnTo>
                  <a:cubicBezTo>
                    <a:pt x="122" y="9237"/>
                    <a:pt x="0" y="9375"/>
                    <a:pt x="0" y="9540"/>
                  </a:cubicBezTo>
                  <a:cubicBezTo>
                    <a:pt x="0" y="9728"/>
                    <a:pt x="152" y="9880"/>
                    <a:pt x="337" y="9880"/>
                  </a:cubicBezTo>
                  <a:cubicBezTo>
                    <a:pt x="525" y="9880"/>
                    <a:pt x="676" y="9728"/>
                    <a:pt x="676" y="9540"/>
                  </a:cubicBezTo>
                  <a:cubicBezTo>
                    <a:pt x="676" y="9375"/>
                    <a:pt x="555" y="9237"/>
                    <a:pt x="398" y="9206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1" name="Google Shape;4851;p45"/>
            <p:cNvSpPr/>
            <p:nvPr/>
          </p:nvSpPr>
          <p:spPr>
            <a:xfrm>
              <a:off x="2905300" y="1457050"/>
              <a:ext cx="73250" cy="126800"/>
            </a:xfrm>
            <a:custGeom>
              <a:avLst/>
              <a:gdLst/>
              <a:ahLst/>
              <a:cxnLst/>
              <a:rect l="l" t="t" r="r" b="b"/>
              <a:pathLst>
                <a:path w="2930" h="5072" extrusionOk="0">
                  <a:moveTo>
                    <a:pt x="337" y="4511"/>
                  </a:moveTo>
                  <a:cubicBezTo>
                    <a:pt x="459" y="4511"/>
                    <a:pt x="558" y="4610"/>
                    <a:pt x="558" y="4732"/>
                  </a:cubicBezTo>
                  <a:cubicBezTo>
                    <a:pt x="558" y="4853"/>
                    <a:pt x="459" y="4952"/>
                    <a:pt x="337" y="4952"/>
                  </a:cubicBezTo>
                  <a:cubicBezTo>
                    <a:pt x="216" y="4952"/>
                    <a:pt x="117" y="4853"/>
                    <a:pt x="117" y="4732"/>
                  </a:cubicBezTo>
                  <a:cubicBezTo>
                    <a:pt x="117" y="4610"/>
                    <a:pt x="216" y="4511"/>
                    <a:pt x="337" y="4511"/>
                  </a:cubicBezTo>
                  <a:close/>
                  <a:moveTo>
                    <a:pt x="509" y="0"/>
                  </a:moveTo>
                  <a:lnTo>
                    <a:pt x="279" y="232"/>
                  </a:lnTo>
                  <a:lnTo>
                    <a:pt x="279" y="4400"/>
                  </a:lnTo>
                  <a:cubicBezTo>
                    <a:pt x="119" y="4428"/>
                    <a:pt x="1" y="4566"/>
                    <a:pt x="1" y="4732"/>
                  </a:cubicBezTo>
                  <a:cubicBezTo>
                    <a:pt x="1" y="4919"/>
                    <a:pt x="152" y="5071"/>
                    <a:pt x="337" y="5071"/>
                  </a:cubicBezTo>
                  <a:cubicBezTo>
                    <a:pt x="525" y="5071"/>
                    <a:pt x="677" y="4919"/>
                    <a:pt x="677" y="4732"/>
                  </a:cubicBezTo>
                  <a:cubicBezTo>
                    <a:pt x="677" y="4566"/>
                    <a:pt x="556" y="4428"/>
                    <a:pt x="398" y="4400"/>
                  </a:cubicBezTo>
                  <a:lnTo>
                    <a:pt x="398" y="279"/>
                  </a:lnTo>
                  <a:lnTo>
                    <a:pt x="558" y="119"/>
                  </a:lnTo>
                  <a:lnTo>
                    <a:pt x="2930" y="119"/>
                  </a:lnTo>
                  <a:lnTo>
                    <a:pt x="2930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2" name="Google Shape;4852;p45"/>
            <p:cNvSpPr/>
            <p:nvPr/>
          </p:nvSpPr>
          <p:spPr>
            <a:xfrm>
              <a:off x="2400400" y="1336750"/>
              <a:ext cx="16950" cy="16925"/>
            </a:xfrm>
            <a:custGeom>
              <a:avLst/>
              <a:gdLst/>
              <a:ahLst/>
              <a:cxnLst/>
              <a:rect l="l" t="t" r="r" b="b"/>
              <a:pathLst>
                <a:path w="678" h="677" extrusionOk="0">
                  <a:moveTo>
                    <a:pt x="340" y="119"/>
                  </a:moveTo>
                  <a:cubicBezTo>
                    <a:pt x="462" y="119"/>
                    <a:pt x="561" y="219"/>
                    <a:pt x="561" y="340"/>
                  </a:cubicBezTo>
                  <a:cubicBezTo>
                    <a:pt x="561" y="462"/>
                    <a:pt x="462" y="561"/>
                    <a:pt x="340" y="561"/>
                  </a:cubicBezTo>
                  <a:cubicBezTo>
                    <a:pt x="219" y="561"/>
                    <a:pt x="120" y="462"/>
                    <a:pt x="120" y="340"/>
                  </a:cubicBezTo>
                  <a:cubicBezTo>
                    <a:pt x="120" y="219"/>
                    <a:pt x="219" y="119"/>
                    <a:pt x="340" y="119"/>
                  </a:cubicBezTo>
                  <a:close/>
                  <a:moveTo>
                    <a:pt x="340" y="1"/>
                  </a:moveTo>
                  <a:cubicBezTo>
                    <a:pt x="153" y="1"/>
                    <a:pt x="1" y="152"/>
                    <a:pt x="1" y="340"/>
                  </a:cubicBezTo>
                  <a:cubicBezTo>
                    <a:pt x="1" y="525"/>
                    <a:pt x="153" y="677"/>
                    <a:pt x="340" y="677"/>
                  </a:cubicBezTo>
                  <a:cubicBezTo>
                    <a:pt x="525" y="677"/>
                    <a:pt x="677" y="525"/>
                    <a:pt x="677" y="340"/>
                  </a:cubicBezTo>
                  <a:cubicBezTo>
                    <a:pt x="677" y="152"/>
                    <a:pt x="525" y="1"/>
                    <a:pt x="340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3" name="Google Shape;4853;p45"/>
            <p:cNvSpPr/>
            <p:nvPr/>
          </p:nvSpPr>
          <p:spPr>
            <a:xfrm>
              <a:off x="2727800" y="1624750"/>
              <a:ext cx="310450" cy="193250"/>
            </a:xfrm>
            <a:custGeom>
              <a:avLst/>
              <a:gdLst/>
              <a:ahLst/>
              <a:cxnLst/>
              <a:rect l="l" t="t" r="r" b="b"/>
              <a:pathLst>
                <a:path w="12418" h="7730" extrusionOk="0">
                  <a:moveTo>
                    <a:pt x="12083" y="0"/>
                  </a:moveTo>
                  <a:lnTo>
                    <a:pt x="5036" y="7100"/>
                  </a:lnTo>
                  <a:lnTo>
                    <a:pt x="710" y="7100"/>
                  </a:lnTo>
                  <a:cubicBezTo>
                    <a:pt x="638" y="7004"/>
                    <a:pt x="525" y="6940"/>
                    <a:pt x="395" y="6940"/>
                  </a:cubicBezTo>
                  <a:cubicBezTo>
                    <a:pt x="177" y="6940"/>
                    <a:pt x="1" y="7117"/>
                    <a:pt x="1" y="7335"/>
                  </a:cubicBezTo>
                  <a:cubicBezTo>
                    <a:pt x="1" y="7553"/>
                    <a:pt x="177" y="7730"/>
                    <a:pt x="395" y="7730"/>
                  </a:cubicBezTo>
                  <a:cubicBezTo>
                    <a:pt x="525" y="7730"/>
                    <a:pt x="638" y="7669"/>
                    <a:pt x="710" y="7572"/>
                  </a:cubicBezTo>
                  <a:lnTo>
                    <a:pt x="5232" y="7572"/>
                  </a:lnTo>
                  <a:lnTo>
                    <a:pt x="12417" y="331"/>
                  </a:lnTo>
                  <a:lnTo>
                    <a:pt x="12083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4" name="Google Shape;4854;p45"/>
            <p:cNvSpPr/>
            <p:nvPr/>
          </p:nvSpPr>
          <p:spPr>
            <a:xfrm>
              <a:off x="2400400" y="1367250"/>
              <a:ext cx="16950" cy="16950"/>
            </a:xfrm>
            <a:custGeom>
              <a:avLst/>
              <a:gdLst/>
              <a:ahLst/>
              <a:cxnLst/>
              <a:rect l="l" t="t" r="r" b="b"/>
              <a:pathLst>
                <a:path w="678" h="678" extrusionOk="0">
                  <a:moveTo>
                    <a:pt x="340" y="119"/>
                  </a:moveTo>
                  <a:cubicBezTo>
                    <a:pt x="462" y="119"/>
                    <a:pt x="561" y="219"/>
                    <a:pt x="561" y="340"/>
                  </a:cubicBezTo>
                  <a:cubicBezTo>
                    <a:pt x="561" y="462"/>
                    <a:pt x="462" y="558"/>
                    <a:pt x="340" y="558"/>
                  </a:cubicBezTo>
                  <a:cubicBezTo>
                    <a:pt x="219" y="558"/>
                    <a:pt x="120" y="462"/>
                    <a:pt x="120" y="340"/>
                  </a:cubicBezTo>
                  <a:cubicBezTo>
                    <a:pt x="120" y="219"/>
                    <a:pt x="219" y="119"/>
                    <a:pt x="340" y="119"/>
                  </a:cubicBezTo>
                  <a:close/>
                  <a:moveTo>
                    <a:pt x="340" y="1"/>
                  </a:moveTo>
                  <a:cubicBezTo>
                    <a:pt x="153" y="1"/>
                    <a:pt x="1" y="153"/>
                    <a:pt x="1" y="340"/>
                  </a:cubicBezTo>
                  <a:cubicBezTo>
                    <a:pt x="1" y="525"/>
                    <a:pt x="153" y="677"/>
                    <a:pt x="340" y="677"/>
                  </a:cubicBezTo>
                  <a:cubicBezTo>
                    <a:pt x="525" y="677"/>
                    <a:pt x="677" y="525"/>
                    <a:pt x="677" y="340"/>
                  </a:cubicBezTo>
                  <a:cubicBezTo>
                    <a:pt x="677" y="153"/>
                    <a:pt x="525" y="1"/>
                    <a:pt x="340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5" name="Google Shape;4855;p45"/>
            <p:cNvSpPr/>
            <p:nvPr/>
          </p:nvSpPr>
          <p:spPr>
            <a:xfrm>
              <a:off x="2399025" y="1396800"/>
              <a:ext cx="19775" cy="19825"/>
            </a:xfrm>
            <a:custGeom>
              <a:avLst/>
              <a:gdLst/>
              <a:ahLst/>
              <a:cxnLst/>
              <a:rect l="l" t="t" r="r" b="b"/>
              <a:pathLst>
                <a:path w="791" h="793" extrusionOk="0">
                  <a:moveTo>
                    <a:pt x="395" y="0"/>
                  </a:moveTo>
                  <a:cubicBezTo>
                    <a:pt x="177" y="0"/>
                    <a:pt x="1" y="177"/>
                    <a:pt x="1" y="398"/>
                  </a:cubicBezTo>
                  <a:cubicBezTo>
                    <a:pt x="1" y="616"/>
                    <a:pt x="177" y="793"/>
                    <a:pt x="395" y="793"/>
                  </a:cubicBezTo>
                  <a:cubicBezTo>
                    <a:pt x="613" y="793"/>
                    <a:pt x="790" y="616"/>
                    <a:pt x="790" y="398"/>
                  </a:cubicBezTo>
                  <a:cubicBezTo>
                    <a:pt x="790" y="177"/>
                    <a:pt x="613" y="0"/>
                    <a:pt x="395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6" name="Google Shape;4856;p45"/>
            <p:cNvSpPr/>
            <p:nvPr/>
          </p:nvSpPr>
          <p:spPr>
            <a:xfrm>
              <a:off x="2391725" y="990525"/>
              <a:ext cx="83725" cy="512775"/>
            </a:xfrm>
            <a:custGeom>
              <a:avLst/>
              <a:gdLst/>
              <a:ahLst/>
              <a:cxnLst/>
              <a:rect l="l" t="t" r="r" b="b"/>
              <a:pathLst>
                <a:path w="3349" h="20511" extrusionOk="0">
                  <a:moveTo>
                    <a:pt x="0" y="0"/>
                  </a:moveTo>
                  <a:lnTo>
                    <a:pt x="0" y="8988"/>
                  </a:lnTo>
                  <a:lnTo>
                    <a:pt x="2716" y="11685"/>
                  </a:lnTo>
                  <a:lnTo>
                    <a:pt x="2716" y="19801"/>
                  </a:lnTo>
                  <a:cubicBezTo>
                    <a:pt x="2620" y="19873"/>
                    <a:pt x="2556" y="19986"/>
                    <a:pt x="2556" y="20116"/>
                  </a:cubicBezTo>
                  <a:cubicBezTo>
                    <a:pt x="2556" y="20334"/>
                    <a:pt x="2733" y="20511"/>
                    <a:pt x="2951" y="20511"/>
                  </a:cubicBezTo>
                  <a:cubicBezTo>
                    <a:pt x="3169" y="20511"/>
                    <a:pt x="3349" y="20334"/>
                    <a:pt x="3349" y="20116"/>
                  </a:cubicBezTo>
                  <a:cubicBezTo>
                    <a:pt x="3349" y="19986"/>
                    <a:pt x="3285" y="19873"/>
                    <a:pt x="3188" y="19801"/>
                  </a:cubicBezTo>
                  <a:lnTo>
                    <a:pt x="3188" y="11489"/>
                  </a:lnTo>
                  <a:lnTo>
                    <a:pt x="472" y="8792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7" name="Google Shape;4857;p45"/>
            <p:cNvSpPr/>
            <p:nvPr/>
          </p:nvSpPr>
          <p:spPr>
            <a:xfrm>
              <a:off x="2688525" y="1369200"/>
              <a:ext cx="297400" cy="472550"/>
            </a:xfrm>
            <a:custGeom>
              <a:avLst/>
              <a:gdLst/>
              <a:ahLst/>
              <a:cxnLst/>
              <a:rect l="l" t="t" r="r" b="b"/>
              <a:pathLst>
                <a:path w="11896" h="18902" extrusionOk="0">
                  <a:moveTo>
                    <a:pt x="338" y="18341"/>
                  </a:moveTo>
                  <a:cubicBezTo>
                    <a:pt x="459" y="18341"/>
                    <a:pt x="559" y="18440"/>
                    <a:pt x="559" y="18562"/>
                  </a:cubicBezTo>
                  <a:cubicBezTo>
                    <a:pt x="559" y="18683"/>
                    <a:pt x="459" y="18782"/>
                    <a:pt x="338" y="18782"/>
                  </a:cubicBezTo>
                  <a:cubicBezTo>
                    <a:pt x="216" y="18782"/>
                    <a:pt x="117" y="18683"/>
                    <a:pt x="117" y="18562"/>
                  </a:cubicBezTo>
                  <a:cubicBezTo>
                    <a:pt x="117" y="18440"/>
                    <a:pt x="216" y="18341"/>
                    <a:pt x="338" y="18341"/>
                  </a:cubicBezTo>
                  <a:close/>
                  <a:moveTo>
                    <a:pt x="7051" y="0"/>
                  </a:moveTo>
                  <a:lnTo>
                    <a:pt x="5202" y="1863"/>
                  </a:lnTo>
                  <a:lnTo>
                    <a:pt x="5202" y="8196"/>
                  </a:lnTo>
                  <a:lnTo>
                    <a:pt x="280" y="13154"/>
                  </a:lnTo>
                  <a:lnTo>
                    <a:pt x="280" y="18228"/>
                  </a:lnTo>
                  <a:cubicBezTo>
                    <a:pt x="120" y="18258"/>
                    <a:pt x="1" y="18396"/>
                    <a:pt x="1" y="18562"/>
                  </a:cubicBezTo>
                  <a:cubicBezTo>
                    <a:pt x="1" y="18749"/>
                    <a:pt x="153" y="18901"/>
                    <a:pt x="338" y="18901"/>
                  </a:cubicBezTo>
                  <a:cubicBezTo>
                    <a:pt x="525" y="18901"/>
                    <a:pt x="677" y="18749"/>
                    <a:pt x="677" y="18562"/>
                  </a:cubicBezTo>
                  <a:cubicBezTo>
                    <a:pt x="677" y="18396"/>
                    <a:pt x="556" y="18258"/>
                    <a:pt x="398" y="18228"/>
                  </a:cubicBezTo>
                  <a:lnTo>
                    <a:pt x="398" y="13201"/>
                  </a:lnTo>
                  <a:lnTo>
                    <a:pt x="5318" y="8243"/>
                  </a:lnTo>
                  <a:lnTo>
                    <a:pt x="5318" y="1913"/>
                  </a:lnTo>
                  <a:lnTo>
                    <a:pt x="7101" y="116"/>
                  </a:lnTo>
                  <a:lnTo>
                    <a:pt x="11896" y="116"/>
                  </a:lnTo>
                  <a:lnTo>
                    <a:pt x="11896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8" name="Google Shape;4858;p45"/>
            <p:cNvSpPr/>
            <p:nvPr/>
          </p:nvSpPr>
          <p:spPr>
            <a:xfrm>
              <a:off x="2425675" y="990525"/>
              <a:ext cx="16925" cy="200575"/>
            </a:xfrm>
            <a:custGeom>
              <a:avLst/>
              <a:gdLst/>
              <a:ahLst/>
              <a:cxnLst/>
              <a:rect l="l" t="t" r="r" b="b"/>
              <a:pathLst>
                <a:path w="677" h="8023" extrusionOk="0">
                  <a:moveTo>
                    <a:pt x="337" y="7465"/>
                  </a:moveTo>
                  <a:cubicBezTo>
                    <a:pt x="458" y="7465"/>
                    <a:pt x="558" y="7564"/>
                    <a:pt x="558" y="7685"/>
                  </a:cubicBezTo>
                  <a:cubicBezTo>
                    <a:pt x="558" y="7807"/>
                    <a:pt x="458" y="7906"/>
                    <a:pt x="337" y="7906"/>
                  </a:cubicBezTo>
                  <a:cubicBezTo>
                    <a:pt x="216" y="7906"/>
                    <a:pt x="116" y="7807"/>
                    <a:pt x="116" y="7685"/>
                  </a:cubicBezTo>
                  <a:cubicBezTo>
                    <a:pt x="116" y="7564"/>
                    <a:pt x="216" y="7465"/>
                    <a:pt x="337" y="7465"/>
                  </a:cubicBezTo>
                  <a:close/>
                  <a:moveTo>
                    <a:pt x="279" y="0"/>
                  </a:moveTo>
                  <a:lnTo>
                    <a:pt x="279" y="7351"/>
                  </a:lnTo>
                  <a:cubicBezTo>
                    <a:pt x="122" y="7379"/>
                    <a:pt x="0" y="7517"/>
                    <a:pt x="0" y="7685"/>
                  </a:cubicBezTo>
                  <a:cubicBezTo>
                    <a:pt x="0" y="7870"/>
                    <a:pt x="149" y="8022"/>
                    <a:pt x="337" y="8022"/>
                  </a:cubicBezTo>
                  <a:cubicBezTo>
                    <a:pt x="525" y="8022"/>
                    <a:pt x="677" y="7870"/>
                    <a:pt x="677" y="7685"/>
                  </a:cubicBezTo>
                  <a:cubicBezTo>
                    <a:pt x="677" y="7520"/>
                    <a:pt x="555" y="7382"/>
                    <a:pt x="398" y="7351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9" name="Google Shape;4859;p45"/>
            <p:cNvSpPr/>
            <p:nvPr/>
          </p:nvSpPr>
          <p:spPr>
            <a:xfrm>
              <a:off x="2664875" y="1345800"/>
              <a:ext cx="321000" cy="519675"/>
            </a:xfrm>
            <a:custGeom>
              <a:avLst/>
              <a:gdLst/>
              <a:ahLst/>
              <a:cxnLst/>
              <a:rect l="l" t="t" r="r" b="b"/>
              <a:pathLst>
                <a:path w="12840" h="20787" extrusionOk="0">
                  <a:moveTo>
                    <a:pt x="340" y="20229"/>
                  </a:moveTo>
                  <a:cubicBezTo>
                    <a:pt x="461" y="20229"/>
                    <a:pt x="560" y="20329"/>
                    <a:pt x="560" y="20450"/>
                  </a:cubicBezTo>
                  <a:cubicBezTo>
                    <a:pt x="560" y="20571"/>
                    <a:pt x="461" y="20668"/>
                    <a:pt x="340" y="20668"/>
                  </a:cubicBezTo>
                  <a:cubicBezTo>
                    <a:pt x="218" y="20668"/>
                    <a:pt x="119" y="20571"/>
                    <a:pt x="119" y="20450"/>
                  </a:cubicBezTo>
                  <a:cubicBezTo>
                    <a:pt x="119" y="20329"/>
                    <a:pt x="218" y="20229"/>
                    <a:pt x="340" y="20229"/>
                  </a:cubicBezTo>
                  <a:close/>
                  <a:moveTo>
                    <a:pt x="7685" y="0"/>
                  </a:moveTo>
                  <a:lnTo>
                    <a:pt x="5201" y="2501"/>
                  </a:lnTo>
                  <a:lnTo>
                    <a:pt x="5201" y="8834"/>
                  </a:lnTo>
                  <a:lnTo>
                    <a:pt x="279" y="13792"/>
                  </a:lnTo>
                  <a:lnTo>
                    <a:pt x="279" y="20116"/>
                  </a:lnTo>
                  <a:cubicBezTo>
                    <a:pt x="122" y="20144"/>
                    <a:pt x="0" y="20282"/>
                    <a:pt x="0" y="20450"/>
                  </a:cubicBezTo>
                  <a:cubicBezTo>
                    <a:pt x="0" y="20635"/>
                    <a:pt x="152" y="20787"/>
                    <a:pt x="340" y="20787"/>
                  </a:cubicBezTo>
                  <a:cubicBezTo>
                    <a:pt x="525" y="20787"/>
                    <a:pt x="676" y="20635"/>
                    <a:pt x="676" y="20450"/>
                  </a:cubicBezTo>
                  <a:cubicBezTo>
                    <a:pt x="676" y="20282"/>
                    <a:pt x="555" y="20144"/>
                    <a:pt x="398" y="20116"/>
                  </a:cubicBezTo>
                  <a:lnTo>
                    <a:pt x="398" y="13839"/>
                  </a:lnTo>
                  <a:lnTo>
                    <a:pt x="5320" y="8881"/>
                  </a:lnTo>
                  <a:lnTo>
                    <a:pt x="5320" y="2551"/>
                  </a:lnTo>
                  <a:lnTo>
                    <a:pt x="7732" y="119"/>
                  </a:lnTo>
                  <a:lnTo>
                    <a:pt x="12839" y="119"/>
                  </a:lnTo>
                  <a:lnTo>
                    <a:pt x="12839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0" name="Google Shape;4860;p45"/>
            <p:cNvSpPr/>
            <p:nvPr/>
          </p:nvSpPr>
          <p:spPr>
            <a:xfrm>
              <a:off x="2449000" y="990525"/>
              <a:ext cx="16925" cy="223825"/>
            </a:xfrm>
            <a:custGeom>
              <a:avLst/>
              <a:gdLst/>
              <a:ahLst/>
              <a:cxnLst/>
              <a:rect l="l" t="t" r="r" b="b"/>
              <a:pathLst>
                <a:path w="677" h="8953" extrusionOk="0">
                  <a:moveTo>
                    <a:pt x="340" y="8392"/>
                  </a:moveTo>
                  <a:cubicBezTo>
                    <a:pt x="461" y="8392"/>
                    <a:pt x="561" y="8491"/>
                    <a:pt x="561" y="8613"/>
                  </a:cubicBezTo>
                  <a:cubicBezTo>
                    <a:pt x="561" y="8734"/>
                    <a:pt x="461" y="8834"/>
                    <a:pt x="340" y="8834"/>
                  </a:cubicBezTo>
                  <a:cubicBezTo>
                    <a:pt x="218" y="8834"/>
                    <a:pt x="119" y="8734"/>
                    <a:pt x="119" y="8613"/>
                  </a:cubicBezTo>
                  <a:cubicBezTo>
                    <a:pt x="119" y="8491"/>
                    <a:pt x="218" y="8392"/>
                    <a:pt x="340" y="8392"/>
                  </a:cubicBezTo>
                  <a:close/>
                  <a:moveTo>
                    <a:pt x="279" y="0"/>
                  </a:moveTo>
                  <a:lnTo>
                    <a:pt x="279" y="8279"/>
                  </a:lnTo>
                  <a:cubicBezTo>
                    <a:pt x="122" y="8307"/>
                    <a:pt x="0" y="8445"/>
                    <a:pt x="0" y="8613"/>
                  </a:cubicBezTo>
                  <a:cubicBezTo>
                    <a:pt x="0" y="8801"/>
                    <a:pt x="152" y="8952"/>
                    <a:pt x="340" y="8952"/>
                  </a:cubicBezTo>
                  <a:cubicBezTo>
                    <a:pt x="525" y="8952"/>
                    <a:pt x="677" y="8801"/>
                    <a:pt x="677" y="8613"/>
                  </a:cubicBezTo>
                  <a:cubicBezTo>
                    <a:pt x="677" y="8447"/>
                    <a:pt x="555" y="8309"/>
                    <a:pt x="398" y="8282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1" name="Google Shape;4861;p45"/>
            <p:cNvSpPr/>
            <p:nvPr/>
          </p:nvSpPr>
          <p:spPr>
            <a:xfrm>
              <a:off x="2729175" y="1591350"/>
              <a:ext cx="290575" cy="188775"/>
            </a:xfrm>
            <a:custGeom>
              <a:avLst/>
              <a:gdLst/>
              <a:ahLst/>
              <a:cxnLst/>
              <a:rect l="l" t="t" r="r" b="b"/>
              <a:pathLst>
                <a:path w="11623" h="7551" extrusionOk="0">
                  <a:moveTo>
                    <a:pt x="340" y="6990"/>
                  </a:moveTo>
                  <a:cubicBezTo>
                    <a:pt x="462" y="6990"/>
                    <a:pt x="561" y="7089"/>
                    <a:pt x="561" y="7210"/>
                  </a:cubicBezTo>
                  <a:cubicBezTo>
                    <a:pt x="561" y="7332"/>
                    <a:pt x="462" y="7431"/>
                    <a:pt x="340" y="7431"/>
                  </a:cubicBezTo>
                  <a:cubicBezTo>
                    <a:pt x="219" y="7431"/>
                    <a:pt x="120" y="7332"/>
                    <a:pt x="120" y="7210"/>
                  </a:cubicBezTo>
                  <a:cubicBezTo>
                    <a:pt x="120" y="7089"/>
                    <a:pt x="219" y="6990"/>
                    <a:pt x="340" y="6990"/>
                  </a:cubicBezTo>
                  <a:close/>
                  <a:moveTo>
                    <a:pt x="11540" y="0"/>
                  </a:moveTo>
                  <a:lnTo>
                    <a:pt x="4440" y="7153"/>
                  </a:lnTo>
                  <a:lnTo>
                    <a:pt x="672" y="7153"/>
                  </a:lnTo>
                  <a:cubicBezTo>
                    <a:pt x="644" y="6995"/>
                    <a:pt x="506" y="6874"/>
                    <a:pt x="340" y="6874"/>
                  </a:cubicBezTo>
                  <a:cubicBezTo>
                    <a:pt x="153" y="6874"/>
                    <a:pt x="1" y="7026"/>
                    <a:pt x="1" y="7210"/>
                  </a:cubicBezTo>
                  <a:cubicBezTo>
                    <a:pt x="1" y="7398"/>
                    <a:pt x="153" y="7550"/>
                    <a:pt x="340" y="7550"/>
                  </a:cubicBezTo>
                  <a:cubicBezTo>
                    <a:pt x="506" y="7550"/>
                    <a:pt x="644" y="7429"/>
                    <a:pt x="672" y="7271"/>
                  </a:cubicBezTo>
                  <a:lnTo>
                    <a:pt x="4489" y="7271"/>
                  </a:lnTo>
                  <a:lnTo>
                    <a:pt x="11623" y="83"/>
                  </a:lnTo>
                  <a:lnTo>
                    <a:pt x="11540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2" name="Google Shape;4862;p45"/>
            <p:cNvSpPr/>
            <p:nvPr/>
          </p:nvSpPr>
          <p:spPr>
            <a:xfrm>
              <a:off x="2509525" y="995475"/>
              <a:ext cx="2925" cy="79675"/>
            </a:xfrm>
            <a:custGeom>
              <a:avLst/>
              <a:gdLst/>
              <a:ahLst/>
              <a:cxnLst/>
              <a:rect l="l" t="t" r="r" b="b"/>
              <a:pathLst>
                <a:path w="117" h="3187" extrusionOk="0">
                  <a:moveTo>
                    <a:pt x="0" y="1"/>
                  </a:moveTo>
                  <a:lnTo>
                    <a:pt x="0" y="3187"/>
                  </a:lnTo>
                  <a:lnTo>
                    <a:pt x="116" y="3187"/>
                  </a:lnTo>
                  <a:lnTo>
                    <a:pt x="116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3" name="Google Shape;4863;p45"/>
            <p:cNvSpPr/>
            <p:nvPr/>
          </p:nvSpPr>
          <p:spPr>
            <a:xfrm>
              <a:off x="2924150" y="920275"/>
              <a:ext cx="16925" cy="305050"/>
            </a:xfrm>
            <a:custGeom>
              <a:avLst/>
              <a:gdLst/>
              <a:ahLst/>
              <a:cxnLst/>
              <a:rect l="l" t="t" r="r" b="b"/>
              <a:pathLst>
                <a:path w="677" h="12202" extrusionOk="0">
                  <a:moveTo>
                    <a:pt x="337" y="11644"/>
                  </a:moveTo>
                  <a:cubicBezTo>
                    <a:pt x="459" y="11644"/>
                    <a:pt x="558" y="11743"/>
                    <a:pt x="558" y="11865"/>
                  </a:cubicBezTo>
                  <a:cubicBezTo>
                    <a:pt x="558" y="11983"/>
                    <a:pt x="459" y="12083"/>
                    <a:pt x="337" y="12083"/>
                  </a:cubicBezTo>
                  <a:cubicBezTo>
                    <a:pt x="216" y="12083"/>
                    <a:pt x="116" y="11983"/>
                    <a:pt x="116" y="11865"/>
                  </a:cubicBezTo>
                  <a:cubicBezTo>
                    <a:pt x="116" y="11740"/>
                    <a:pt x="216" y="11644"/>
                    <a:pt x="337" y="11644"/>
                  </a:cubicBezTo>
                  <a:close/>
                  <a:moveTo>
                    <a:pt x="279" y="0"/>
                  </a:moveTo>
                  <a:lnTo>
                    <a:pt x="279" y="11531"/>
                  </a:lnTo>
                  <a:cubicBezTo>
                    <a:pt x="122" y="11558"/>
                    <a:pt x="0" y="11696"/>
                    <a:pt x="0" y="11862"/>
                  </a:cubicBezTo>
                  <a:cubicBezTo>
                    <a:pt x="0" y="12050"/>
                    <a:pt x="152" y="12201"/>
                    <a:pt x="337" y="12201"/>
                  </a:cubicBezTo>
                  <a:cubicBezTo>
                    <a:pt x="525" y="12201"/>
                    <a:pt x="677" y="12050"/>
                    <a:pt x="677" y="11865"/>
                  </a:cubicBezTo>
                  <a:cubicBezTo>
                    <a:pt x="677" y="11696"/>
                    <a:pt x="555" y="11558"/>
                    <a:pt x="398" y="11531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4" name="Google Shape;4864;p45"/>
            <p:cNvSpPr/>
            <p:nvPr/>
          </p:nvSpPr>
          <p:spPr>
            <a:xfrm>
              <a:off x="2922700" y="1256975"/>
              <a:ext cx="19825" cy="19825"/>
            </a:xfrm>
            <a:custGeom>
              <a:avLst/>
              <a:gdLst/>
              <a:ahLst/>
              <a:cxnLst/>
              <a:rect l="l" t="t" r="r" b="b"/>
              <a:pathLst>
                <a:path w="793" h="793" extrusionOk="0">
                  <a:moveTo>
                    <a:pt x="395" y="0"/>
                  </a:moveTo>
                  <a:cubicBezTo>
                    <a:pt x="177" y="0"/>
                    <a:pt x="0" y="177"/>
                    <a:pt x="0" y="398"/>
                  </a:cubicBezTo>
                  <a:cubicBezTo>
                    <a:pt x="0" y="616"/>
                    <a:pt x="177" y="793"/>
                    <a:pt x="395" y="793"/>
                  </a:cubicBezTo>
                  <a:cubicBezTo>
                    <a:pt x="613" y="793"/>
                    <a:pt x="793" y="616"/>
                    <a:pt x="793" y="398"/>
                  </a:cubicBezTo>
                  <a:cubicBezTo>
                    <a:pt x="793" y="177"/>
                    <a:pt x="613" y="0"/>
                    <a:pt x="395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5" name="Google Shape;4865;p45"/>
            <p:cNvSpPr/>
            <p:nvPr/>
          </p:nvSpPr>
          <p:spPr>
            <a:xfrm>
              <a:off x="2540425" y="988450"/>
              <a:ext cx="61950" cy="148050"/>
            </a:xfrm>
            <a:custGeom>
              <a:avLst/>
              <a:gdLst/>
              <a:ahLst/>
              <a:cxnLst/>
              <a:rect l="l" t="t" r="r" b="b"/>
              <a:pathLst>
                <a:path w="2478" h="5922" extrusionOk="0">
                  <a:moveTo>
                    <a:pt x="332" y="0"/>
                  </a:moveTo>
                  <a:lnTo>
                    <a:pt x="1" y="337"/>
                  </a:lnTo>
                  <a:lnTo>
                    <a:pt x="1845" y="2167"/>
                  </a:lnTo>
                  <a:lnTo>
                    <a:pt x="1845" y="5212"/>
                  </a:lnTo>
                  <a:cubicBezTo>
                    <a:pt x="1748" y="5284"/>
                    <a:pt x="1685" y="5397"/>
                    <a:pt x="1685" y="5527"/>
                  </a:cubicBezTo>
                  <a:cubicBezTo>
                    <a:pt x="1685" y="5745"/>
                    <a:pt x="1861" y="5922"/>
                    <a:pt x="2080" y="5922"/>
                  </a:cubicBezTo>
                  <a:cubicBezTo>
                    <a:pt x="2300" y="5922"/>
                    <a:pt x="2477" y="5745"/>
                    <a:pt x="2477" y="5527"/>
                  </a:cubicBezTo>
                  <a:cubicBezTo>
                    <a:pt x="2477" y="5397"/>
                    <a:pt x="2414" y="5284"/>
                    <a:pt x="2317" y="5212"/>
                  </a:cubicBezTo>
                  <a:lnTo>
                    <a:pt x="2317" y="1971"/>
                  </a:lnTo>
                  <a:lnTo>
                    <a:pt x="332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6" name="Google Shape;4866;p45"/>
            <p:cNvSpPr/>
            <p:nvPr/>
          </p:nvSpPr>
          <p:spPr>
            <a:xfrm>
              <a:off x="2653900" y="991625"/>
              <a:ext cx="102975" cy="318925"/>
            </a:xfrm>
            <a:custGeom>
              <a:avLst/>
              <a:gdLst/>
              <a:ahLst/>
              <a:cxnLst/>
              <a:rect l="l" t="t" r="r" b="b"/>
              <a:pathLst>
                <a:path w="4119" h="12757" extrusionOk="0">
                  <a:moveTo>
                    <a:pt x="2004" y="0"/>
                  </a:moveTo>
                  <a:lnTo>
                    <a:pt x="1921" y="83"/>
                  </a:lnTo>
                  <a:lnTo>
                    <a:pt x="4003" y="2148"/>
                  </a:lnTo>
                  <a:lnTo>
                    <a:pt x="4003" y="8227"/>
                  </a:lnTo>
                  <a:lnTo>
                    <a:pt x="17" y="12229"/>
                  </a:lnTo>
                  <a:lnTo>
                    <a:pt x="0" y="12246"/>
                  </a:lnTo>
                  <a:lnTo>
                    <a:pt x="0" y="12757"/>
                  </a:lnTo>
                  <a:lnTo>
                    <a:pt x="119" y="12757"/>
                  </a:lnTo>
                  <a:lnTo>
                    <a:pt x="119" y="12296"/>
                  </a:lnTo>
                  <a:lnTo>
                    <a:pt x="4102" y="8293"/>
                  </a:lnTo>
                  <a:lnTo>
                    <a:pt x="4119" y="8276"/>
                  </a:lnTo>
                  <a:lnTo>
                    <a:pt x="4119" y="2098"/>
                  </a:lnTo>
                  <a:lnTo>
                    <a:pt x="2004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7" name="Google Shape;4867;p45"/>
            <p:cNvSpPr/>
            <p:nvPr/>
          </p:nvSpPr>
          <p:spPr>
            <a:xfrm>
              <a:off x="2509575" y="1544750"/>
              <a:ext cx="229150" cy="477175"/>
            </a:xfrm>
            <a:custGeom>
              <a:avLst/>
              <a:gdLst/>
              <a:ahLst/>
              <a:cxnLst/>
              <a:rect l="l" t="t" r="r" b="b"/>
              <a:pathLst>
                <a:path w="9166" h="19087" extrusionOk="0">
                  <a:moveTo>
                    <a:pt x="341" y="18526"/>
                  </a:moveTo>
                  <a:cubicBezTo>
                    <a:pt x="462" y="18526"/>
                    <a:pt x="561" y="18626"/>
                    <a:pt x="561" y="18747"/>
                  </a:cubicBezTo>
                  <a:cubicBezTo>
                    <a:pt x="561" y="18869"/>
                    <a:pt x="462" y="18968"/>
                    <a:pt x="341" y="18968"/>
                  </a:cubicBezTo>
                  <a:cubicBezTo>
                    <a:pt x="219" y="18968"/>
                    <a:pt x="120" y="18869"/>
                    <a:pt x="120" y="18747"/>
                  </a:cubicBezTo>
                  <a:cubicBezTo>
                    <a:pt x="120" y="18626"/>
                    <a:pt x="219" y="18526"/>
                    <a:pt x="341" y="18526"/>
                  </a:cubicBezTo>
                  <a:close/>
                  <a:moveTo>
                    <a:pt x="9083" y="1"/>
                  </a:moveTo>
                  <a:lnTo>
                    <a:pt x="4172" y="4945"/>
                  </a:lnTo>
                  <a:lnTo>
                    <a:pt x="4172" y="14803"/>
                  </a:lnTo>
                  <a:lnTo>
                    <a:pt x="534" y="18468"/>
                  </a:lnTo>
                  <a:cubicBezTo>
                    <a:pt x="479" y="18433"/>
                    <a:pt x="412" y="18408"/>
                    <a:pt x="341" y="18408"/>
                  </a:cubicBezTo>
                  <a:cubicBezTo>
                    <a:pt x="153" y="18408"/>
                    <a:pt x="1" y="18560"/>
                    <a:pt x="1" y="18747"/>
                  </a:cubicBezTo>
                  <a:cubicBezTo>
                    <a:pt x="1" y="18935"/>
                    <a:pt x="153" y="19087"/>
                    <a:pt x="341" y="19087"/>
                  </a:cubicBezTo>
                  <a:cubicBezTo>
                    <a:pt x="528" y="19087"/>
                    <a:pt x="680" y="18935"/>
                    <a:pt x="680" y="18747"/>
                  </a:cubicBezTo>
                  <a:cubicBezTo>
                    <a:pt x="680" y="18675"/>
                    <a:pt x="655" y="18609"/>
                    <a:pt x="617" y="18551"/>
                  </a:cubicBezTo>
                  <a:lnTo>
                    <a:pt x="4291" y="14849"/>
                  </a:lnTo>
                  <a:lnTo>
                    <a:pt x="4291" y="4994"/>
                  </a:lnTo>
                  <a:lnTo>
                    <a:pt x="9166" y="84"/>
                  </a:lnTo>
                  <a:lnTo>
                    <a:pt x="9083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8" name="Google Shape;4868;p45"/>
            <p:cNvSpPr/>
            <p:nvPr/>
          </p:nvSpPr>
          <p:spPr>
            <a:xfrm>
              <a:off x="2495850" y="1043600"/>
              <a:ext cx="244675" cy="458250"/>
            </a:xfrm>
            <a:custGeom>
              <a:avLst/>
              <a:gdLst/>
              <a:ahLst/>
              <a:cxnLst/>
              <a:rect l="l" t="t" r="r" b="b"/>
              <a:pathLst>
                <a:path w="9787" h="18330" extrusionOk="0">
                  <a:moveTo>
                    <a:pt x="9447" y="119"/>
                  </a:moveTo>
                  <a:cubicBezTo>
                    <a:pt x="9569" y="119"/>
                    <a:pt x="9668" y="218"/>
                    <a:pt x="9668" y="340"/>
                  </a:cubicBezTo>
                  <a:cubicBezTo>
                    <a:pt x="9668" y="461"/>
                    <a:pt x="9569" y="560"/>
                    <a:pt x="9447" y="560"/>
                  </a:cubicBezTo>
                  <a:cubicBezTo>
                    <a:pt x="9326" y="560"/>
                    <a:pt x="9229" y="461"/>
                    <a:pt x="9229" y="340"/>
                  </a:cubicBezTo>
                  <a:cubicBezTo>
                    <a:pt x="9229" y="218"/>
                    <a:pt x="9326" y="119"/>
                    <a:pt x="9447" y="119"/>
                  </a:cubicBezTo>
                  <a:close/>
                  <a:moveTo>
                    <a:pt x="337" y="17772"/>
                  </a:moveTo>
                  <a:cubicBezTo>
                    <a:pt x="459" y="17772"/>
                    <a:pt x="558" y="17871"/>
                    <a:pt x="558" y="17993"/>
                  </a:cubicBezTo>
                  <a:cubicBezTo>
                    <a:pt x="558" y="18114"/>
                    <a:pt x="459" y="18214"/>
                    <a:pt x="337" y="18214"/>
                  </a:cubicBezTo>
                  <a:cubicBezTo>
                    <a:pt x="216" y="18214"/>
                    <a:pt x="117" y="18114"/>
                    <a:pt x="117" y="17993"/>
                  </a:cubicBezTo>
                  <a:cubicBezTo>
                    <a:pt x="117" y="17871"/>
                    <a:pt x="216" y="17772"/>
                    <a:pt x="337" y="17772"/>
                  </a:cubicBezTo>
                  <a:close/>
                  <a:moveTo>
                    <a:pt x="9447" y="0"/>
                  </a:moveTo>
                  <a:cubicBezTo>
                    <a:pt x="9262" y="0"/>
                    <a:pt x="9110" y="152"/>
                    <a:pt x="9110" y="340"/>
                  </a:cubicBezTo>
                  <a:cubicBezTo>
                    <a:pt x="9110" y="505"/>
                    <a:pt x="9232" y="643"/>
                    <a:pt x="9389" y="671"/>
                  </a:cubicBezTo>
                  <a:lnTo>
                    <a:pt x="9389" y="5855"/>
                  </a:lnTo>
                  <a:lnTo>
                    <a:pt x="5386" y="9872"/>
                  </a:lnTo>
                  <a:lnTo>
                    <a:pt x="5386" y="10929"/>
                  </a:lnTo>
                  <a:lnTo>
                    <a:pt x="1444" y="14887"/>
                  </a:lnTo>
                  <a:lnTo>
                    <a:pt x="1428" y="14904"/>
                  </a:lnTo>
                  <a:lnTo>
                    <a:pt x="1428" y="16817"/>
                  </a:lnTo>
                  <a:lnTo>
                    <a:pt x="531" y="17717"/>
                  </a:lnTo>
                  <a:cubicBezTo>
                    <a:pt x="475" y="17678"/>
                    <a:pt x="409" y="17653"/>
                    <a:pt x="337" y="17653"/>
                  </a:cubicBezTo>
                  <a:cubicBezTo>
                    <a:pt x="152" y="17653"/>
                    <a:pt x="1" y="17805"/>
                    <a:pt x="1" y="17993"/>
                  </a:cubicBezTo>
                  <a:cubicBezTo>
                    <a:pt x="1" y="18181"/>
                    <a:pt x="152" y="18330"/>
                    <a:pt x="337" y="18330"/>
                  </a:cubicBezTo>
                  <a:cubicBezTo>
                    <a:pt x="525" y="18330"/>
                    <a:pt x="677" y="18178"/>
                    <a:pt x="677" y="17993"/>
                  </a:cubicBezTo>
                  <a:cubicBezTo>
                    <a:pt x="677" y="17921"/>
                    <a:pt x="655" y="17855"/>
                    <a:pt x="613" y="17800"/>
                  </a:cubicBezTo>
                  <a:lnTo>
                    <a:pt x="1544" y="16864"/>
                  </a:lnTo>
                  <a:lnTo>
                    <a:pt x="1544" y="14954"/>
                  </a:lnTo>
                  <a:lnTo>
                    <a:pt x="5489" y="10995"/>
                  </a:lnTo>
                  <a:lnTo>
                    <a:pt x="5505" y="10976"/>
                  </a:lnTo>
                  <a:lnTo>
                    <a:pt x="5505" y="9921"/>
                  </a:lnTo>
                  <a:lnTo>
                    <a:pt x="9508" y="5902"/>
                  </a:lnTo>
                  <a:lnTo>
                    <a:pt x="9508" y="671"/>
                  </a:lnTo>
                  <a:cubicBezTo>
                    <a:pt x="9665" y="643"/>
                    <a:pt x="9787" y="505"/>
                    <a:pt x="9787" y="340"/>
                  </a:cubicBezTo>
                  <a:cubicBezTo>
                    <a:pt x="9787" y="152"/>
                    <a:pt x="9635" y="0"/>
                    <a:pt x="9447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9" name="Google Shape;4869;p45"/>
            <p:cNvSpPr/>
            <p:nvPr/>
          </p:nvSpPr>
          <p:spPr>
            <a:xfrm>
              <a:off x="2877425" y="920275"/>
              <a:ext cx="16925" cy="305050"/>
            </a:xfrm>
            <a:custGeom>
              <a:avLst/>
              <a:gdLst/>
              <a:ahLst/>
              <a:cxnLst/>
              <a:rect l="l" t="t" r="r" b="b"/>
              <a:pathLst>
                <a:path w="677" h="12202" extrusionOk="0">
                  <a:moveTo>
                    <a:pt x="337" y="11644"/>
                  </a:moveTo>
                  <a:cubicBezTo>
                    <a:pt x="459" y="11644"/>
                    <a:pt x="558" y="11743"/>
                    <a:pt x="558" y="11865"/>
                  </a:cubicBezTo>
                  <a:cubicBezTo>
                    <a:pt x="558" y="11983"/>
                    <a:pt x="459" y="12083"/>
                    <a:pt x="337" y="12083"/>
                  </a:cubicBezTo>
                  <a:cubicBezTo>
                    <a:pt x="216" y="12083"/>
                    <a:pt x="116" y="11983"/>
                    <a:pt x="116" y="11865"/>
                  </a:cubicBezTo>
                  <a:cubicBezTo>
                    <a:pt x="116" y="11740"/>
                    <a:pt x="216" y="11644"/>
                    <a:pt x="337" y="11644"/>
                  </a:cubicBezTo>
                  <a:close/>
                  <a:moveTo>
                    <a:pt x="279" y="0"/>
                  </a:moveTo>
                  <a:lnTo>
                    <a:pt x="279" y="11531"/>
                  </a:lnTo>
                  <a:cubicBezTo>
                    <a:pt x="122" y="11558"/>
                    <a:pt x="0" y="11696"/>
                    <a:pt x="0" y="11862"/>
                  </a:cubicBezTo>
                  <a:cubicBezTo>
                    <a:pt x="0" y="12050"/>
                    <a:pt x="152" y="12201"/>
                    <a:pt x="337" y="12201"/>
                  </a:cubicBezTo>
                  <a:cubicBezTo>
                    <a:pt x="525" y="12201"/>
                    <a:pt x="677" y="12050"/>
                    <a:pt x="677" y="11865"/>
                  </a:cubicBezTo>
                  <a:cubicBezTo>
                    <a:pt x="677" y="11696"/>
                    <a:pt x="555" y="11558"/>
                    <a:pt x="398" y="11531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0" name="Google Shape;4870;p45"/>
            <p:cNvSpPr/>
            <p:nvPr/>
          </p:nvSpPr>
          <p:spPr>
            <a:xfrm>
              <a:off x="2641875" y="1322475"/>
              <a:ext cx="344050" cy="566200"/>
            </a:xfrm>
            <a:custGeom>
              <a:avLst/>
              <a:gdLst/>
              <a:ahLst/>
              <a:cxnLst/>
              <a:rect l="l" t="t" r="r" b="b"/>
              <a:pathLst>
                <a:path w="13762" h="22648" extrusionOk="0">
                  <a:moveTo>
                    <a:pt x="340" y="22087"/>
                  </a:moveTo>
                  <a:cubicBezTo>
                    <a:pt x="462" y="22087"/>
                    <a:pt x="561" y="22186"/>
                    <a:pt x="561" y="22308"/>
                  </a:cubicBezTo>
                  <a:cubicBezTo>
                    <a:pt x="561" y="22429"/>
                    <a:pt x="462" y="22529"/>
                    <a:pt x="340" y="22529"/>
                  </a:cubicBezTo>
                  <a:cubicBezTo>
                    <a:pt x="219" y="22529"/>
                    <a:pt x="120" y="22429"/>
                    <a:pt x="120" y="22308"/>
                  </a:cubicBezTo>
                  <a:cubicBezTo>
                    <a:pt x="120" y="22186"/>
                    <a:pt x="219" y="22087"/>
                    <a:pt x="340" y="22087"/>
                  </a:cubicBezTo>
                  <a:close/>
                  <a:moveTo>
                    <a:pt x="8327" y="0"/>
                  </a:moveTo>
                  <a:lnTo>
                    <a:pt x="5202" y="3144"/>
                  </a:lnTo>
                  <a:lnTo>
                    <a:pt x="5202" y="9477"/>
                  </a:lnTo>
                  <a:lnTo>
                    <a:pt x="280" y="14435"/>
                  </a:lnTo>
                  <a:lnTo>
                    <a:pt x="280" y="21976"/>
                  </a:lnTo>
                  <a:cubicBezTo>
                    <a:pt x="122" y="22004"/>
                    <a:pt x="1" y="22142"/>
                    <a:pt x="1" y="22308"/>
                  </a:cubicBezTo>
                  <a:cubicBezTo>
                    <a:pt x="1" y="22495"/>
                    <a:pt x="153" y="22647"/>
                    <a:pt x="340" y="22647"/>
                  </a:cubicBezTo>
                  <a:cubicBezTo>
                    <a:pt x="525" y="22647"/>
                    <a:pt x="677" y="22495"/>
                    <a:pt x="677" y="22308"/>
                  </a:cubicBezTo>
                  <a:cubicBezTo>
                    <a:pt x="677" y="22142"/>
                    <a:pt x="556" y="22004"/>
                    <a:pt x="398" y="21976"/>
                  </a:cubicBezTo>
                  <a:lnTo>
                    <a:pt x="398" y="14482"/>
                  </a:lnTo>
                  <a:lnTo>
                    <a:pt x="5320" y="9524"/>
                  </a:lnTo>
                  <a:lnTo>
                    <a:pt x="5320" y="3194"/>
                  </a:lnTo>
                  <a:lnTo>
                    <a:pt x="8373" y="116"/>
                  </a:lnTo>
                  <a:lnTo>
                    <a:pt x="13762" y="116"/>
                  </a:lnTo>
                  <a:lnTo>
                    <a:pt x="13762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1" name="Google Shape;4871;p45"/>
            <p:cNvSpPr/>
            <p:nvPr/>
          </p:nvSpPr>
          <p:spPr>
            <a:xfrm>
              <a:off x="2875975" y="1256975"/>
              <a:ext cx="19825" cy="19825"/>
            </a:xfrm>
            <a:custGeom>
              <a:avLst/>
              <a:gdLst/>
              <a:ahLst/>
              <a:cxnLst/>
              <a:rect l="l" t="t" r="r" b="b"/>
              <a:pathLst>
                <a:path w="793" h="793" extrusionOk="0">
                  <a:moveTo>
                    <a:pt x="395" y="0"/>
                  </a:moveTo>
                  <a:cubicBezTo>
                    <a:pt x="177" y="0"/>
                    <a:pt x="0" y="177"/>
                    <a:pt x="0" y="398"/>
                  </a:cubicBezTo>
                  <a:cubicBezTo>
                    <a:pt x="0" y="616"/>
                    <a:pt x="177" y="793"/>
                    <a:pt x="395" y="793"/>
                  </a:cubicBezTo>
                  <a:cubicBezTo>
                    <a:pt x="613" y="793"/>
                    <a:pt x="793" y="616"/>
                    <a:pt x="793" y="398"/>
                  </a:cubicBezTo>
                  <a:cubicBezTo>
                    <a:pt x="793" y="177"/>
                    <a:pt x="613" y="0"/>
                    <a:pt x="395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2" name="Google Shape;4872;p45"/>
            <p:cNvSpPr/>
            <p:nvPr/>
          </p:nvSpPr>
          <p:spPr>
            <a:xfrm>
              <a:off x="2900750" y="920275"/>
              <a:ext cx="16925" cy="305050"/>
            </a:xfrm>
            <a:custGeom>
              <a:avLst/>
              <a:gdLst/>
              <a:ahLst/>
              <a:cxnLst/>
              <a:rect l="l" t="t" r="r" b="b"/>
              <a:pathLst>
                <a:path w="677" h="12202" extrusionOk="0">
                  <a:moveTo>
                    <a:pt x="340" y="11644"/>
                  </a:moveTo>
                  <a:cubicBezTo>
                    <a:pt x="461" y="11644"/>
                    <a:pt x="561" y="11743"/>
                    <a:pt x="561" y="11865"/>
                  </a:cubicBezTo>
                  <a:cubicBezTo>
                    <a:pt x="561" y="11983"/>
                    <a:pt x="461" y="12083"/>
                    <a:pt x="340" y="12083"/>
                  </a:cubicBezTo>
                  <a:cubicBezTo>
                    <a:pt x="219" y="12083"/>
                    <a:pt x="119" y="11983"/>
                    <a:pt x="119" y="11865"/>
                  </a:cubicBezTo>
                  <a:cubicBezTo>
                    <a:pt x="119" y="11740"/>
                    <a:pt x="219" y="11644"/>
                    <a:pt x="340" y="11644"/>
                  </a:cubicBezTo>
                  <a:close/>
                  <a:moveTo>
                    <a:pt x="282" y="0"/>
                  </a:moveTo>
                  <a:lnTo>
                    <a:pt x="282" y="11531"/>
                  </a:lnTo>
                  <a:cubicBezTo>
                    <a:pt x="122" y="11558"/>
                    <a:pt x="0" y="11696"/>
                    <a:pt x="0" y="11862"/>
                  </a:cubicBezTo>
                  <a:cubicBezTo>
                    <a:pt x="0" y="12050"/>
                    <a:pt x="152" y="12201"/>
                    <a:pt x="340" y="12201"/>
                  </a:cubicBezTo>
                  <a:cubicBezTo>
                    <a:pt x="525" y="12201"/>
                    <a:pt x="677" y="12050"/>
                    <a:pt x="677" y="11865"/>
                  </a:cubicBezTo>
                  <a:cubicBezTo>
                    <a:pt x="677" y="11696"/>
                    <a:pt x="558" y="11558"/>
                    <a:pt x="398" y="11531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3" name="Google Shape;4873;p45"/>
            <p:cNvSpPr/>
            <p:nvPr/>
          </p:nvSpPr>
          <p:spPr>
            <a:xfrm>
              <a:off x="2502475" y="997425"/>
              <a:ext cx="191200" cy="444050"/>
            </a:xfrm>
            <a:custGeom>
              <a:avLst/>
              <a:gdLst/>
              <a:ahLst/>
              <a:cxnLst/>
              <a:rect l="l" t="t" r="r" b="b"/>
              <a:pathLst>
                <a:path w="7648" h="17762" extrusionOk="0">
                  <a:moveTo>
                    <a:pt x="340" y="17201"/>
                  </a:moveTo>
                  <a:cubicBezTo>
                    <a:pt x="462" y="17201"/>
                    <a:pt x="561" y="17300"/>
                    <a:pt x="561" y="17422"/>
                  </a:cubicBezTo>
                  <a:cubicBezTo>
                    <a:pt x="561" y="17543"/>
                    <a:pt x="462" y="17643"/>
                    <a:pt x="340" y="17643"/>
                  </a:cubicBezTo>
                  <a:cubicBezTo>
                    <a:pt x="219" y="17643"/>
                    <a:pt x="119" y="17543"/>
                    <a:pt x="119" y="17422"/>
                  </a:cubicBezTo>
                  <a:cubicBezTo>
                    <a:pt x="119" y="17300"/>
                    <a:pt x="219" y="17201"/>
                    <a:pt x="340" y="17201"/>
                  </a:cubicBezTo>
                  <a:close/>
                  <a:moveTo>
                    <a:pt x="7531" y="0"/>
                  </a:moveTo>
                  <a:lnTo>
                    <a:pt x="7531" y="6860"/>
                  </a:lnTo>
                  <a:lnTo>
                    <a:pt x="4257" y="10145"/>
                  </a:lnTo>
                  <a:lnTo>
                    <a:pt x="4241" y="10162"/>
                  </a:lnTo>
                  <a:lnTo>
                    <a:pt x="4241" y="11757"/>
                  </a:lnTo>
                  <a:lnTo>
                    <a:pt x="299" y="15716"/>
                  </a:lnTo>
                  <a:lnTo>
                    <a:pt x="282" y="15732"/>
                  </a:lnTo>
                  <a:lnTo>
                    <a:pt x="282" y="17090"/>
                  </a:lnTo>
                  <a:cubicBezTo>
                    <a:pt x="122" y="17118"/>
                    <a:pt x="1" y="17256"/>
                    <a:pt x="1" y="17422"/>
                  </a:cubicBezTo>
                  <a:cubicBezTo>
                    <a:pt x="1" y="17609"/>
                    <a:pt x="152" y="17761"/>
                    <a:pt x="340" y="17761"/>
                  </a:cubicBezTo>
                  <a:cubicBezTo>
                    <a:pt x="528" y="17761"/>
                    <a:pt x="680" y="17609"/>
                    <a:pt x="680" y="17422"/>
                  </a:cubicBezTo>
                  <a:cubicBezTo>
                    <a:pt x="680" y="17256"/>
                    <a:pt x="558" y="17118"/>
                    <a:pt x="398" y="17090"/>
                  </a:cubicBezTo>
                  <a:lnTo>
                    <a:pt x="398" y="15782"/>
                  </a:lnTo>
                  <a:lnTo>
                    <a:pt x="4343" y="11823"/>
                  </a:lnTo>
                  <a:lnTo>
                    <a:pt x="4359" y="11807"/>
                  </a:lnTo>
                  <a:lnTo>
                    <a:pt x="4359" y="10211"/>
                  </a:lnTo>
                  <a:lnTo>
                    <a:pt x="7631" y="6926"/>
                  </a:lnTo>
                  <a:lnTo>
                    <a:pt x="7647" y="6907"/>
                  </a:lnTo>
                  <a:lnTo>
                    <a:pt x="7647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4" name="Google Shape;4874;p45"/>
            <p:cNvSpPr/>
            <p:nvPr/>
          </p:nvSpPr>
          <p:spPr>
            <a:xfrm>
              <a:off x="2502475" y="990025"/>
              <a:ext cx="167875" cy="378700"/>
            </a:xfrm>
            <a:custGeom>
              <a:avLst/>
              <a:gdLst/>
              <a:ahLst/>
              <a:cxnLst/>
              <a:rect l="l" t="t" r="r" b="b"/>
              <a:pathLst>
                <a:path w="6715" h="15148" extrusionOk="0">
                  <a:moveTo>
                    <a:pt x="340" y="14587"/>
                  </a:moveTo>
                  <a:cubicBezTo>
                    <a:pt x="462" y="14587"/>
                    <a:pt x="561" y="14687"/>
                    <a:pt x="561" y="14808"/>
                  </a:cubicBezTo>
                  <a:cubicBezTo>
                    <a:pt x="561" y="14930"/>
                    <a:pt x="462" y="15029"/>
                    <a:pt x="340" y="15029"/>
                  </a:cubicBezTo>
                  <a:cubicBezTo>
                    <a:pt x="219" y="15029"/>
                    <a:pt x="119" y="14930"/>
                    <a:pt x="119" y="14808"/>
                  </a:cubicBezTo>
                  <a:cubicBezTo>
                    <a:pt x="119" y="14687"/>
                    <a:pt x="219" y="14587"/>
                    <a:pt x="340" y="14587"/>
                  </a:cubicBezTo>
                  <a:close/>
                  <a:moveTo>
                    <a:pt x="6595" y="1"/>
                  </a:moveTo>
                  <a:lnTo>
                    <a:pt x="6595" y="6861"/>
                  </a:lnTo>
                  <a:lnTo>
                    <a:pt x="3324" y="10146"/>
                  </a:lnTo>
                  <a:lnTo>
                    <a:pt x="3308" y="10162"/>
                  </a:lnTo>
                  <a:lnTo>
                    <a:pt x="3308" y="11766"/>
                  </a:lnTo>
                  <a:cubicBezTo>
                    <a:pt x="3250" y="11819"/>
                    <a:pt x="3148" y="11918"/>
                    <a:pt x="2963" y="12106"/>
                  </a:cubicBezTo>
                  <a:lnTo>
                    <a:pt x="539" y="14538"/>
                  </a:lnTo>
                  <a:cubicBezTo>
                    <a:pt x="484" y="14496"/>
                    <a:pt x="415" y="14469"/>
                    <a:pt x="340" y="14469"/>
                  </a:cubicBezTo>
                  <a:cubicBezTo>
                    <a:pt x="152" y="14469"/>
                    <a:pt x="1" y="14620"/>
                    <a:pt x="1" y="14808"/>
                  </a:cubicBezTo>
                  <a:cubicBezTo>
                    <a:pt x="1" y="14996"/>
                    <a:pt x="152" y="15148"/>
                    <a:pt x="340" y="15148"/>
                  </a:cubicBezTo>
                  <a:cubicBezTo>
                    <a:pt x="528" y="15148"/>
                    <a:pt x="680" y="14996"/>
                    <a:pt x="680" y="14808"/>
                  </a:cubicBezTo>
                  <a:cubicBezTo>
                    <a:pt x="680" y="14739"/>
                    <a:pt x="658" y="14676"/>
                    <a:pt x="622" y="14620"/>
                  </a:cubicBezTo>
                  <a:cubicBezTo>
                    <a:pt x="3352" y="11879"/>
                    <a:pt x="3407" y="11827"/>
                    <a:pt x="3407" y="11824"/>
                  </a:cubicBezTo>
                  <a:lnTo>
                    <a:pt x="3424" y="11808"/>
                  </a:lnTo>
                  <a:lnTo>
                    <a:pt x="3424" y="10212"/>
                  </a:lnTo>
                  <a:lnTo>
                    <a:pt x="6695" y="6927"/>
                  </a:lnTo>
                  <a:lnTo>
                    <a:pt x="6714" y="6910"/>
                  </a:lnTo>
                  <a:lnTo>
                    <a:pt x="6714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5" name="Google Shape;4875;p45"/>
            <p:cNvSpPr/>
            <p:nvPr/>
          </p:nvSpPr>
          <p:spPr>
            <a:xfrm>
              <a:off x="2858575" y="1410325"/>
              <a:ext cx="119900" cy="220575"/>
            </a:xfrm>
            <a:custGeom>
              <a:avLst/>
              <a:gdLst/>
              <a:ahLst/>
              <a:cxnLst/>
              <a:rect l="l" t="t" r="r" b="b"/>
              <a:pathLst>
                <a:path w="4796" h="8823" extrusionOk="0">
                  <a:moveTo>
                    <a:pt x="338" y="8262"/>
                  </a:moveTo>
                  <a:cubicBezTo>
                    <a:pt x="459" y="8262"/>
                    <a:pt x="558" y="8362"/>
                    <a:pt x="558" y="8483"/>
                  </a:cubicBezTo>
                  <a:cubicBezTo>
                    <a:pt x="558" y="8605"/>
                    <a:pt x="459" y="8704"/>
                    <a:pt x="338" y="8704"/>
                  </a:cubicBezTo>
                  <a:cubicBezTo>
                    <a:pt x="216" y="8704"/>
                    <a:pt x="117" y="8605"/>
                    <a:pt x="117" y="8483"/>
                  </a:cubicBezTo>
                  <a:cubicBezTo>
                    <a:pt x="117" y="8362"/>
                    <a:pt x="216" y="8262"/>
                    <a:pt x="338" y="8262"/>
                  </a:cubicBezTo>
                  <a:close/>
                  <a:moveTo>
                    <a:pt x="1781" y="0"/>
                  </a:moveTo>
                  <a:lnTo>
                    <a:pt x="282" y="1513"/>
                  </a:lnTo>
                  <a:lnTo>
                    <a:pt x="313" y="8149"/>
                  </a:lnTo>
                  <a:cubicBezTo>
                    <a:pt x="139" y="8160"/>
                    <a:pt x="1" y="8307"/>
                    <a:pt x="1" y="8483"/>
                  </a:cubicBezTo>
                  <a:cubicBezTo>
                    <a:pt x="1" y="8671"/>
                    <a:pt x="153" y="8823"/>
                    <a:pt x="338" y="8823"/>
                  </a:cubicBezTo>
                  <a:cubicBezTo>
                    <a:pt x="525" y="8823"/>
                    <a:pt x="677" y="8671"/>
                    <a:pt x="677" y="8483"/>
                  </a:cubicBezTo>
                  <a:cubicBezTo>
                    <a:pt x="677" y="8329"/>
                    <a:pt x="572" y="8202"/>
                    <a:pt x="431" y="8160"/>
                  </a:cubicBezTo>
                  <a:lnTo>
                    <a:pt x="401" y="1560"/>
                  </a:lnTo>
                  <a:lnTo>
                    <a:pt x="1831" y="116"/>
                  </a:lnTo>
                  <a:lnTo>
                    <a:pt x="4796" y="116"/>
                  </a:lnTo>
                  <a:lnTo>
                    <a:pt x="4796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6" name="Google Shape;4876;p45"/>
            <p:cNvSpPr/>
            <p:nvPr/>
          </p:nvSpPr>
          <p:spPr>
            <a:xfrm>
              <a:off x="2881900" y="1433650"/>
              <a:ext cx="97750" cy="173725"/>
            </a:xfrm>
            <a:custGeom>
              <a:avLst/>
              <a:gdLst/>
              <a:ahLst/>
              <a:cxnLst/>
              <a:rect l="l" t="t" r="r" b="b"/>
              <a:pathLst>
                <a:path w="3910" h="6949" extrusionOk="0">
                  <a:moveTo>
                    <a:pt x="340" y="6388"/>
                  </a:moveTo>
                  <a:cubicBezTo>
                    <a:pt x="462" y="6388"/>
                    <a:pt x="561" y="6488"/>
                    <a:pt x="561" y="6609"/>
                  </a:cubicBezTo>
                  <a:cubicBezTo>
                    <a:pt x="561" y="6730"/>
                    <a:pt x="462" y="6830"/>
                    <a:pt x="340" y="6830"/>
                  </a:cubicBezTo>
                  <a:cubicBezTo>
                    <a:pt x="219" y="6830"/>
                    <a:pt x="120" y="6730"/>
                    <a:pt x="120" y="6609"/>
                  </a:cubicBezTo>
                  <a:cubicBezTo>
                    <a:pt x="120" y="6488"/>
                    <a:pt x="219" y="6388"/>
                    <a:pt x="340" y="6388"/>
                  </a:cubicBezTo>
                  <a:close/>
                  <a:moveTo>
                    <a:pt x="1146" y="0"/>
                  </a:moveTo>
                  <a:lnTo>
                    <a:pt x="280" y="873"/>
                  </a:lnTo>
                  <a:lnTo>
                    <a:pt x="280" y="6278"/>
                  </a:lnTo>
                  <a:cubicBezTo>
                    <a:pt x="122" y="6305"/>
                    <a:pt x="1" y="6443"/>
                    <a:pt x="1" y="6609"/>
                  </a:cubicBezTo>
                  <a:cubicBezTo>
                    <a:pt x="1" y="6797"/>
                    <a:pt x="153" y="6949"/>
                    <a:pt x="340" y="6949"/>
                  </a:cubicBezTo>
                  <a:cubicBezTo>
                    <a:pt x="525" y="6949"/>
                    <a:pt x="677" y="6797"/>
                    <a:pt x="677" y="6609"/>
                  </a:cubicBezTo>
                  <a:cubicBezTo>
                    <a:pt x="677" y="6443"/>
                    <a:pt x="556" y="6305"/>
                    <a:pt x="398" y="6278"/>
                  </a:cubicBezTo>
                  <a:lnTo>
                    <a:pt x="398" y="922"/>
                  </a:lnTo>
                  <a:lnTo>
                    <a:pt x="1193" y="119"/>
                  </a:lnTo>
                  <a:lnTo>
                    <a:pt x="3910" y="119"/>
                  </a:lnTo>
                  <a:lnTo>
                    <a:pt x="3910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7" name="Google Shape;4877;p45"/>
            <p:cNvSpPr/>
            <p:nvPr/>
          </p:nvSpPr>
          <p:spPr>
            <a:xfrm>
              <a:off x="2729175" y="1554825"/>
              <a:ext cx="275250" cy="188775"/>
            </a:xfrm>
            <a:custGeom>
              <a:avLst/>
              <a:gdLst/>
              <a:ahLst/>
              <a:cxnLst/>
              <a:rect l="l" t="t" r="r" b="b"/>
              <a:pathLst>
                <a:path w="11010" h="7551" extrusionOk="0">
                  <a:moveTo>
                    <a:pt x="340" y="6993"/>
                  </a:moveTo>
                  <a:cubicBezTo>
                    <a:pt x="462" y="6993"/>
                    <a:pt x="561" y="7092"/>
                    <a:pt x="561" y="7214"/>
                  </a:cubicBezTo>
                  <a:cubicBezTo>
                    <a:pt x="561" y="7335"/>
                    <a:pt x="462" y="7435"/>
                    <a:pt x="340" y="7435"/>
                  </a:cubicBezTo>
                  <a:cubicBezTo>
                    <a:pt x="219" y="7435"/>
                    <a:pt x="120" y="7335"/>
                    <a:pt x="120" y="7214"/>
                  </a:cubicBezTo>
                  <a:cubicBezTo>
                    <a:pt x="120" y="7092"/>
                    <a:pt x="219" y="6993"/>
                    <a:pt x="340" y="6993"/>
                  </a:cubicBezTo>
                  <a:close/>
                  <a:moveTo>
                    <a:pt x="10924" y="1"/>
                  </a:moveTo>
                  <a:lnTo>
                    <a:pt x="3824" y="7153"/>
                  </a:lnTo>
                  <a:lnTo>
                    <a:pt x="672" y="7153"/>
                  </a:lnTo>
                  <a:cubicBezTo>
                    <a:pt x="644" y="6996"/>
                    <a:pt x="506" y="6874"/>
                    <a:pt x="340" y="6874"/>
                  </a:cubicBezTo>
                  <a:cubicBezTo>
                    <a:pt x="153" y="6874"/>
                    <a:pt x="1" y="7026"/>
                    <a:pt x="1" y="7214"/>
                  </a:cubicBezTo>
                  <a:cubicBezTo>
                    <a:pt x="1" y="7399"/>
                    <a:pt x="153" y="7551"/>
                    <a:pt x="340" y="7551"/>
                  </a:cubicBezTo>
                  <a:cubicBezTo>
                    <a:pt x="506" y="7551"/>
                    <a:pt x="644" y="7432"/>
                    <a:pt x="672" y="7272"/>
                  </a:cubicBezTo>
                  <a:lnTo>
                    <a:pt x="3874" y="7272"/>
                  </a:lnTo>
                  <a:lnTo>
                    <a:pt x="11010" y="84"/>
                  </a:lnTo>
                  <a:lnTo>
                    <a:pt x="10924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8" name="Google Shape;4878;p45"/>
            <p:cNvSpPr/>
            <p:nvPr/>
          </p:nvSpPr>
          <p:spPr>
            <a:xfrm>
              <a:off x="2502475" y="975275"/>
              <a:ext cx="121150" cy="332100"/>
            </a:xfrm>
            <a:custGeom>
              <a:avLst/>
              <a:gdLst/>
              <a:ahLst/>
              <a:cxnLst/>
              <a:rect l="l" t="t" r="r" b="b"/>
              <a:pathLst>
                <a:path w="4846" h="13284" extrusionOk="0">
                  <a:moveTo>
                    <a:pt x="340" y="12723"/>
                  </a:moveTo>
                  <a:cubicBezTo>
                    <a:pt x="462" y="12723"/>
                    <a:pt x="561" y="12823"/>
                    <a:pt x="561" y="12944"/>
                  </a:cubicBezTo>
                  <a:cubicBezTo>
                    <a:pt x="561" y="13066"/>
                    <a:pt x="462" y="13165"/>
                    <a:pt x="340" y="13165"/>
                  </a:cubicBezTo>
                  <a:cubicBezTo>
                    <a:pt x="219" y="13165"/>
                    <a:pt x="119" y="13066"/>
                    <a:pt x="119" y="12944"/>
                  </a:cubicBezTo>
                  <a:cubicBezTo>
                    <a:pt x="119" y="12823"/>
                    <a:pt x="219" y="12723"/>
                    <a:pt x="340" y="12723"/>
                  </a:cubicBezTo>
                  <a:close/>
                  <a:moveTo>
                    <a:pt x="4727" y="0"/>
                  </a:moveTo>
                  <a:lnTo>
                    <a:pt x="4727" y="6863"/>
                  </a:lnTo>
                  <a:lnTo>
                    <a:pt x="1455" y="10148"/>
                  </a:lnTo>
                  <a:lnTo>
                    <a:pt x="1439" y="10164"/>
                  </a:lnTo>
                  <a:lnTo>
                    <a:pt x="1439" y="11760"/>
                  </a:lnTo>
                  <a:lnTo>
                    <a:pt x="533" y="12668"/>
                  </a:lnTo>
                  <a:cubicBezTo>
                    <a:pt x="478" y="12629"/>
                    <a:pt x="412" y="12607"/>
                    <a:pt x="340" y="12607"/>
                  </a:cubicBezTo>
                  <a:cubicBezTo>
                    <a:pt x="152" y="12607"/>
                    <a:pt x="1" y="12759"/>
                    <a:pt x="1" y="12944"/>
                  </a:cubicBezTo>
                  <a:cubicBezTo>
                    <a:pt x="1" y="13132"/>
                    <a:pt x="152" y="13284"/>
                    <a:pt x="340" y="13284"/>
                  </a:cubicBezTo>
                  <a:cubicBezTo>
                    <a:pt x="528" y="13284"/>
                    <a:pt x="680" y="13132"/>
                    <a:pt x="680" y="12944"/>
                  </a:cubicBezTo>
                  <a:cubicBezTo>
                    <a:pt x="680" y="12872"/>
                    <a:pt x="655" y="12806"/>
                    <a:pt x="616" y="12751"/>
                  </a:cubicBezTo>
                  <a:lnTo>
                    <a:pt x="1555" y="11810"/>
                  </a:lnTo>
                  <a:lnTo>
                    <a:pt x="1555" y="10211"/>
                  </a:lnTo>
                  <a:lnTo>
                    <a:pt x="4826" y="6926"/>
                  </a:lnTo>
                  <a:lnTo>
                    <a:pt x="4845" y="6910"/>
                  </a:lnTo>
                  <a:lnTo>
                    <a:pt x="4845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9" name="Google Shape;4879;p45"/>
            <p:cNvSpPr/>
            <p:nvPr/>
          </p:nvSpPr>
          <p:spPr>
            <a:xfrm>
              <a:off x="2502475" y="982650"/>
              <a:ext cx="144475" cy="355225"/>
            </a:xfrm>
            <a:custGeom>
              <a:avLst/>
              <a:gdLst/>
              <a:ahLst/>
              <a:cxnLst/>
              <a:rect l="l" t="t" r="r" b="b"/>
              <a:pathLst>
                <a:path w="5779" h="14209" extrusionOk="0">
                  <a:moveTo>
                    <a:pt x="340" y="13648"/>
                  </a:moveTo>
                  <a:cubicBezTo>
                    <a:pt x="462" y="13648"/>
                    <a:pt x="561" y="13748"/>
                    <a:pt x="561" y="13869"/>
                  </a:cubicBezTo>
                  <a:cubicBezTo>
                    <a:pt x="561" y="13991"/>
                    <a:pt x="462" y="14090"/>
                    <a:pt x="340" y="14090"/>
                  </a:cubicBezTo>
                  <a:cubicBezTo>
                    <a:pt x="219" y="14090"/>
                    <a:pt x="119" y="13991"/>
                    <a:pt x="119" y="13869"/>
                  </a:cubicBezTo>
                  <a:cubicBezTo>
                    <a:pt x="119" y="13748"/>
                    <a:pt x="219" y="13648"/>
                    <a:pt x="340" y="13648"/>
                  </a:cubicBezTo>
                  <a:close/>
                  <a:moveTo>
                    <a:pt x="5660" y="1"/>
                  </a:moveTo>
                  <a:lnTo>
                    <a:pt x="5660" y="6860"/>
                  </a:lnTo>
                  <a:lnTo>
                    <a:pt x="2388" y="10145"/>
                  </a:lnTo>
                  <a:lnTo>
                    <a:pt x="2372" y="10165"/>
                  </a:lnTo>
                  <a:lnTo>
                    <a:pt x="2372" y="11760"/>
                  </a:lnTo>
                  <a:lnTo>
                    <a:pt x="539" y="13599"/>
                  </a:lnTo>
                  <a:cubicBezTo>
                    <a:pt x="484" y="13557"/>
                    <a:pt x="415" y="13532"/>
                    <a:pt x="340" y="13532"/>
                  </a:cubicBezTo>
                  <a:cubicBezTo>
                    <a:pt x="152" y="13532"/>
                    <a:pt x="1" y="13684"/>
                    <a:pt x="1" y="13869"/>
                  </a:cubicBezTo>
                  <a:cubicBezTo>
                    <a:pt x="1" y="14057"/>
                    <a:pt x="152" y="14209"/>
                    <a:pt x="340" y="14209"/>
                  </a:cubicBezTo>
                  <a:cubicBezTo>
                    <a:pt x="528" y="14209"/>
                    <a:pt x="680" y="14057"/>
                    <a:pt x="680" y="13869"/>
                  </a:cubicBezTo>
                  <a:cubicBezTo>
                    <a:pt x="680" y="13800"/>
                    <a:pt x="658" y="13737"/>
                    <a:pt x="622" y="13684"/>
                  </a:cubicBezTo>
                  <a:lnTo>
                    <a:pt x="2491" y="11807"/>
                  </a:lnTo>
                  <a:lnTo>
                    <a:pt x="2491" y="10212"/>
                  </a:lnTo>
                  <a:lnTo>
                    <a:pt x="5762" y="6927"/>
                  </a:lnTo>
                  <a:lnTo>
                    <a:pt x="5778" y="6910"/>
                  </a:lnTo>
                  <a:lnTo>
                    <a:pt x="5778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0" name="Google Shape;4880;p45"/>
            <p:cNvSpPr/>
            <p:nvPr/>
          </p:nvSpPr>
          <p:spPr>
            <a:xfrm>
              <a:off x="2502475" y="1067125"/>
              <a:ext cx="57925" cy="157100"/>
            </a:xfrm>
            <a:custGeom>
              <a:avLst/>
              <a:gdLst/>
              <a:ahLst/>
              <a:cxnLst/>
              <a:rect l="l" t="t" r="r" b="b"/>
              <a:pathLst>
                <a:path w="2317" h="6284" extrusionOk="0">
                  <a:moveTo>
                    <a:pt x="340" y="5726"/>
                  </a:moveTo>
                  <a:cubicBezTo>
                    <a:pt x="462" y="5726"/>
                    <a:pt x="561" y="5825"/>
                    <a:pt x="561" y="5946"/>
                  </a:cubicBezTo>
                  <a:cubicBezTo>
                    <a:pt x="561" y="6068"/>
                    <a:pt x="462" y="6167"/>
                    <a:pt x="340" y="6167"/>
                  </a:cubicBezTo>
                  <a:cubicBezTo>
                    <a:pt x="219" y="6167"/>
                    <a:pt x="119" y="6068"/>
                    <a:pt x="119" y="5946"/>
                  </a:cubicBezTo>
                  <a:cubicBezTo>
                    <a:pt x="119" y="5825"/>
                    <a:pt x="219" y="5726"/>
                    <a:pt x="340" y="5726"/>
                  </a:cubicBezTo>
                  <a:close/>
                  <a:moveTo>
                    <a:pt x="2231" y="0"/>
                  </a:moveTo>
                  <a:lnTo>
                    <a:pt x="282" y="1960"/>
                  </a:lnTo>
                  <a:lnTo>
                    <a:pt x="282" y="5612"/>
                  </a:lnTo>
                  <a:cubicBezTo>
                    <a:pt x="122" y="5640"/>
                    <a:pt x="1" y="5778"/>
                    <a:pt x="1" y="5946"/>
                  </a:cubicBezTo>
                  <a:cubicBezTo>
                    <a:pt x="1" y="6131"/>
                    <a:pt x="152" y="6283"/>
                    <a:pt x="340" y="6283"/>
                  </a:cubicBezTo>
                  <a:cubicBezTo>
                    <a:pt x="528" y="6283"/>
                    <a:pt x="680" y="6131"/>
                    <a:pt x="680" y="5946"/>
                  </a:cubicBezTo>
                  <a:cubicBezTo>
                    <a:pt x="680" y="5778"/>
                    <a:pt x="558" y="5640"/>
                    <a:pt x="398" y="5612"/>
                  </a:cubicBezTo>
                  <a:lnTo>
                    <a:pt x="398" y="2010"/>
                  </a:lnTo>
                  <a:lnTo>
                    <a:pt x="2317" y="86"/>
                  </a:lnTo>
                  <a:lnTo>
                    <a:pt x="2231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1" name="Google Shape;4881;p45"/>
            <p:cNvSpPr/>
            <p:nvPr/>
          </p:nvSpPr>
          <p:spPr>
            <a:xfrm>
              <a:off x="2899375" y="1256975"/>
              <a:ext cx="19750" cy="19825"/>
            </a:xfrm>
            <a:custGeom>
              <a:avLst/>
              <a:gdLst/>
              <a:ahLst/>
              <a:cxnLst/>
              <a:rect l="l" t="t" r="r" b="b"/>
              <a:pathLst>
                <a:path w="790" h="793" extrusionOk="0">
                  <a:moveTo>
                    <a:pt x="395" y="0"/>
                  </a:moveTo>
                  <a:cubicBezTo>
                    <a:pt x="177" y="0"/>
                    <a:pt x="0" y="177"/>
                    <a:pt x="0" y="398"/>
                  </a:cubicBezTo>
                  <a:cubicBezTo>
                    <a:pt x="0" y="616"/>
                    <a:pt x="177" y="793"/>
                    <a:pt x="395" y="793"/>
                  </a:cubicBezTo>
                  <a:cubicBezTo>
                    <a:pt x="613" y="793"/>
                    <a:pt x="790" y="616"/>
                    <a:pt x="790" y="398"/>
                  </a:cubicBezTo>
                  <a:cubicBezTo>
                    <a:pt x="790" y="177"/>
                    <a:pt x="613" y="0"/>
                    <a:pt x="395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2" name="Google Shape;4882;p45"/>
            <p:cNvSpPr/>
            <p:nvPr/>
          </p:nvSpPr>
          <p:spPr>
            <a:xfrm>
              <a:off x="1476750" y="1456500"/>
              <a:ext cx="651075" cy="725125"/>
            </a:xfrm>
            <a:custGeom>
              <a:avLst/>
              <a:gdLst/>
              <a:ahLst/>
              <a:cxnLst/>
              <a:rect l="l" t="t" r="r" b="b"/>
              <a:pathLst>
                <a:path w="26043" h="29005" extrusionOk="0">
                  <a:moveTo>
                    <a:pt x="25706" y="28444"/>
                  </a:moveTo>
                  <a:cubicBezTo>
                    <a:pt x="25828" y="28444"/>
                    <a:pt x="25927" y="28544"/>
                    <a:pt x="25927" y="28665"/>
                  </a:cubicBezTo>
                  <a:cubicBezTo>
                    <a:pt x="25927" y="28787"/>
                    <a:pt x="25828" y="28886"/>
                    <a:pt x="25706" y="28886"/>
                  </a:cubicBezTo>
                  <a:cubicBezTo>
                    <a:pt x="25582" y="28886"/>
                    <a:pt x="25485" y="28787"/>
                    <a:pt x="25485" y="28665"/>
                  </a:cubicBezTo>
                  <a:cubicBezTo>
                    <a:pt x="25485" y="28544"/>
                    <a:pt x="25585" y="28444"/>
                    <a:pt x="25706" y="28444"/>
                  </a:cubicBezTo>
                  <a:close/>
                  <a:moveTo>
                    <a:pt x="0" y="0"/>
                  </a:moveTo>
                  <a:lnTo>
                    <a:pt x="0" y="119"/>
                  </a:lnTo>
                  <a:lnTo>
                    <a:pt x="3067" y="119"/>
                  </a:lnTo>
                  <a:lnTo>
                    <a:pt x="4403" y="1452"/>
                  </a:lnTo>
                  <a:lnTo>
                    <a:pt x="4403" y="10680"/>
                  </a:lnTo>
                  <a:lnTo>
                    <a:pt x="15614" y="21871"/>
                  </a:lnTo>
                  <a:lnTo>
                    <a:pt x="15630" y="21888"/>
                  </a:lnTo>
                  <a:lnTo>
                    <a:pt x="18832" y="21888"/>
                  </a:lnTo>
                  <a:lnTo>
                    <a:pt x="25427" y="28472"/>
                  </a:lnTo>
                  <a:cubicBezTo>
                    <a:pt x="25391" y="28527"/>
                    <a:pt x="25367" y="28593"/>
                    <a:pt x="25367" y="28665"/>
                  </a:cubicBezTo>
                  <a:cubicBezTo>
                    <a:pt x="25367" y="28853"/>
                    <a:pt x="25518" y="29005"/>
                    <a:pt x="25706" y="29005"/>
                  </a:cubicBezTo>
                  <a:cubicBezTo>
                    <a:pt x="25891" y="29005"/>
                    <a:pt x="26043" y="28853"/>
                    <a:pt x="26043" y="28665"/>
                  </a:cubicBezTo>
                  <a:cubicBezTo>
                    <a:pt x="26043" y="28480"/>
                    <a:pt x="25891" y="28328"/>
                    <a:pt x="25706" y="28328"/>
                  </a:cubicBezTo>
                  <a:cubicBezTo>
                    <a:pt x="25632" y="28328"/>
                    <a:pt x="25565" y="28350"/>
                    <a:pt x="25510" y="28389"/>
                  </a:cubicBezTo>
                  <a:lnTo>
                    <a:pt x="18899" y="21789"/>
                  </a:lnTo>
                  <a:lnTo>
                    <a:pt x="18882" y="21769"/>
                  </a:lnTo>
                  <a:lnTo>
                    <a:pt x="15680" y="21769"/>
                  </a:lnTo>
                  <a:lnTo>
                    <a:pt x="4522" y="10631"/>
                  </a:lnTo>
                  <a:lnTo>
                    <a:pt x="4522" y="1402"/>
                  </a:lnTo>
                  <a:lnTo>
                    <a:pt x="3117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3" name="Google Shape;4883;p45"/>
            <p:cNvSpPr/>
            <p:nvPr/>
          </p:nvSpPr>
          <p:spPr>
            <a:xfrm>
              <a:off x="1470875" y="1142000"/>
              <a:ext cx="756050" cy="1015325"/>
            </a:xfrm>
            <a:custGeom>
              <a:avLst/>
              <a:gdLst/>
              <a:ahLst/>
              <a:cxnLst/>
              <a:rect l="l" t="t" r="r" b="b"/>
              <a:pathLst>
                <a:path w="30242" h="40613" extrusionOk="0">
                  <a:moveTo>
                    <a:pt x="29905" y="39531"/>
                  </a:moveTo>
                  <a:cubicBezTo>
                    <a:pt x="30027" y="39531"/>
                    <a:pt x="30126" y="39630"/>
                    <a:pt x="30126" y="39752"/>
                  </a:cubicBezTo>
                  <a:cubicBezTo>
                    <a:pt x="30126" y="39873"/>
                    <a:pt x="30027" y="39972"/>
                    <a:pt x="29905" y="39972"/>
                  </a:cubicBezTo>
                  <a:cubicBezTo>
                    <a:pt x="29784" y="39972"/>
                    <a:pt x="29684" y="39873"/>
                    <a:pt x="29684" y="39752"/>
                  </a:cubicBezTo>
                  <a:cubicBezTo>
                    <a:pt x="29684" y="39630"/>
                    <a:pt x="29784" y="39531"/>
                    <a:pt x="29905" y="39531"/>
                  </a:cubicBezTo>
                  <a:close/>
                  <a:moveTo>
                    <a:pt x="84" y="0"/>
                  </a:moveTo>
                  <a:lnTo>
                    <a:pt x="1" y="83"/>
                  </a:lnTo>
                  <a:lnTo>
                    <a:pt x="6507" y="6579"/>
                  </a:lnTo>
                  <a:lnTo>
                    <a:pt x="6507" y="22670"/>
                  </a:lnTo>
                  <a:lnTo>
                    <a:pt x="16442" y="32588"/>
                  </a:lnTo>
                  <a:lnTo>
                    <a:pt x="16459" y="32605"/>
                  </a:lnTo>
                  <a:lnTo>
                    <a:pt x="19661" y="32605"/>
                  </a:lnTo>
                  <a:lnTo>
                    <a:pt x="25944" y="38877"/>
                  </a:lnTo>
                  <a:lnTo>
                    <a:pt x="27666" y="40596"/>
                  </a:lnTo>
                  <a:lnTo>
                    <a:pt x="27683" y="40613"/>
                  </a:lnTo>
                  <a:lnTo>
                    <a:pt x="29130" y="40613"/>
                  </a:lnTo>
                  <a:lnTo>
                    <a:pt x="29712" y="40028"/>
                  </a:lnTo>
                  <a:cubicBezTo>
                    <a:pt x="29767" y="40066"/>
                    <a:pt x="29833" y="40091"/>
                    <a:pt x="29905" y="40091"/>
                  </a:cubicBezTo>
                  <a:cubicBezTo>
                    <a:pt x="30090" y="40091"/>
                    <a:pt x="30242" y="39939"/>
                    <a:pt x="30242" y="39752"/>
                  </a:cubicBezTo>
                  <a:cubicBezTo>
                    <a:pt x="30242" y="39567"/>
                    <a:pt x="30090" y="39415"/>
                    <a:pt x="29905" y="39415"/>
                  </a:cubicBezTo>
                  <a:cubicBezTo>
                    <a:pt x="29717" y="39415"/>
                    <a:pt x="29566" y="39567"/>
                    <a:pt x="29566" y="39752"/>
                  </a:cubicBezTo>
                  <a:cubicBezTo>
                    <a:pt x="29566" y="39823"/>
                    <a:pt x="29588" y="39892"/>
                    <a:pt x="29629" y="39948"/>
                  </a:cubicBezTo>
                  <a:lnTo>
                    <a:pt x="29083" y="40494"/>
                  </a:lnTo>
                  <a:lnTo>
                    <a:pt x="27730" y="40494"/>
                  </a:lnTo>
                  <a:lnTo>
                    <a:pt x="19727" y="32505"/>
                  </a:lnTo>
                  <a:lnTo>
                    <a:pt x="19711" y="32489"/>
                  </a:lnTo>
                  <a:lnTo>
                    <a:pt x="16509" y="32489"/>
                  </a:lnTo>
                  <a:lnTo>
                    <a:pt x="6626" y="22623"/>
                  </a:lnTo>
                  <a:lnTo>
                    <a:pt x="6626" y="6532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4" name="Google Shape;4884;p45"/>
            <p:cNvSpPr/>
            <p:nvPr/>
          </p:nvSpPr>
          <p:spPr>
            <a:xfrm>
              <a:off x="1447475" y="1149325"/>
              <a:ext cx="695750" cy="1016900"/>
            </a:xfrm>
            <a:custGeom>
              <a:avLst/>
              <a:gdLst/>
              <a:ahLst/>
              <a:cxnLst/>
              <a:rect l="l" t="t" r="r" b="b"/>
              <a:pathLst>
                <a:path w="27830" h="40676" extrusionOk="0">
                  <a:moveTo>
                    <a:pt x="27490" y="40116"/>
                  </a:moveTo>
                  <a:cubicBezTo>
                    <a:pt x="27611" y="40116"/>
                    <a:pt x="27711" y="40215"/>
                    <a:pt x="27711" y="40336"/>
                  </a:cubicBezTo>
                  <a:cubicBezTo>
                    <a:pt x="27711" y="40458"/>
                    <a:pt x="27611" y="40557"/>
                    <a:pt x="27490" y="40557"/>
                  </a:cubicBezTo>
                  <a:cubicBezTo>
                    <a:pt x="27368" y="40557"/>
                    <a:pt x="27269" y="40458"/>
                    <a:pt x="27269" y="40336"/>
                  </a:cubicBezTo>
                  <a:cubicBezTo>
                    <a:pt x="27269" y="40215"/>
                    <a:pt x="27368" y="40116"/>
                    <a:pt x="27490" y="40116"/>
                  </a:cubicBezTo>
                  <a:close/>
                  <a:moveTo>
                    <a:pt x="84" y="0"/>
                  </a:moveTo>
                  <a:lnTo>
                    <a:pt x="1" y="86"/>
                  </a:lnTo>
                  <a:lnTo>
                    <a:pt x="6510" y="6581"/>
                  </a:lnTo>
                  <a:lnTo>
                    <a:pt x="6510" y="22672"/>
                  </a:lnTo>
                  <a:lnTo>
                    <a:pt x="17080" y="33225"/>
                  </a:lnTo>
                  <a:lnTo>
                    <a:pt x="17099" y="33242"/>
                  </a:lnTo>
                  <a:lnTo>
                    <a:pt x="20302" y="33242"/>
                  </a:lnTo>
                  <a:lnTo>
                    <a:pt x="27214" y="40143"/>
                  </a:lnTo>
                  <a:cubicBezTo>
                    <a:pt x="27175" y="40198"/>
                    <a:pt x="27150" y="40265"/>
                    <a:pt x="27150" y="40336"/>
                  </a:cubicBezTo>
                  <a:cubicBezTo>
                    <a:pt x="27150" y="40524"/>
                    <a:pt x="27305" y="40676"/>
                    <a:pt x="27490" y="40676"/>
                  </a:cubicBezTo>
                  <a:cubicBezTo>
                    <a:pt x="27678" y="40676"/>
                    <a:pt x="27830" y="40524"/>
                    <a:pt x="27830" y="40336"/>
                  </a:cubicBezTo>
                  <a:cubicBezTo>
                    <a:pt x="27830" y="40152"/>
                    <a:pt x="27678" y="40000"/>
                    <a:pt x="27490" y="40000"/>
                  </a:cubicBezTo>
                  <a:cubicBezTo>
                    <a:pt x="27418" y="40000"/>
                    <a:pt x="27352" y="40022"/>
                    <a:pt x="27297" y="40060"/>
                  </a:cubicBezTo>
                  <a:lnTo>
                    <a:pt x="20368" y="33143"/>
                  </a:lnTo>
                  <a:lnTo>
                    <a:pt x="20349" y="33126"/>
                  </a:lnTo>
                  <a:lnTo>
                    <a:pt x="17146" y="33126"/>
                  </a:lnTo>
                  <a:lnTo>
                    <a:pt x="6626" y="22625"/>
                  </a:lnTo>
                  <a:lnTo>
                    <a:pt x="6626" y="6531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5" name="Google Shape;4885;p45"/>
            <p:cNvSpPr/>
            <p:nvPr/>
          </p:nvSpPr>
          <p:spPr>
            <a:xfrm>
              <a:off x="2232575" y="2325850"/>
              <a:ext cx="16925" cy="16925"/>
            </a:xfrm>
            <a:custGeom>
              <a:avLst/>
              <a:gdLst/>
              <a:ahLst/>
              <a:cxnLst/>
              <a:rect l="l" t="t" r="r" b="b"/>
              <a:pathLst>
                <a:path w="677" h="677" extrusionOk="0">
                  <a:moveTo>
                    <a:pt x="340" y="119"/>
                  </a:moveTo>
                  <a:cubicBezTo>
                    <a:pt x="461" y="119"/>
                    <a:pt x="561" y="218"/>
                    <a:pt x="561" y="340"/>
                  </a:cubicBezTo>
                  <a:cubicBezTo>
                    <a:pt x="561" y="461"/>
                    <a:pt x="461" y="560"/>
                    <a:pt x="340" y="560"/>
                  </a:cubicBezTo>
                  <a:cubicBezTo>
                    <a:pt x="218" y="560"/>
                    <a:pt x="119" y="461"/>
                    <a:pt x="119" y="340"/>
                  </a:cubicBezTo>
                  <a:cubicBezTo>
                    <a:pt x="119" y="218"/>
                    <a:pt x="218" y="119"/>
                    <a:pt x="340" y="119"/>
                  </a:cubicBezTo>
                  <a:close/>
                  <a:moveTo>
                    <a:pt x="340" y="0"/>
                  </a:moveTo>
                  <a:cubicBezTo>
                    <a:pt x="152" y="0"/>
                    <a:pt x="0" y="152"/>
                    <a:pt x="0" y="340"/>
                  </a:cubicBezTo>
                  <a:cubicBezTo>
                    <a:pt x="0" y="525"/>
                    <a:pt x="152" y="676"/>
                    <a:pt x="340" y="676"/>
                  </a:cubicBezTo>
                  <a:cubicBezTo>
                    <a:pt x="525" y="676"/>
                    <a:pt x="677" y="525"/>
                    <a:pt x="677" y="340"/>
                  </a:cubicBezTo>
                  <a:cubicBezTo>
                    <a:pt x="677" y="152"/>
                    <a:pt x="525" y="0"/>
                    <a:pt x="340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6" name="Google Shape;4886;p45"/>
            <p:cNvSpPr/>
            <p:nvPr/>
          </p:nvSpPr>
          <p:spPr>
            <a:xfrm>
              <a:off x="2232575" y="2295325"/>
              <a:ext cx="16925" cy="16950"/>
            </a:xfrm>
            <a:custGeom>
              <a:avLst/>
              <a:gdLst/>
              <a:ahLst/>
              <a:cxnLst/>
              <a:rect l="l" t="t" r="r" b="b"/>
              <a:pathLst>
                <a:path w="677" h="678" extrusionOk="0">
                  <a:moveTo>
                    <a:pt x="340" y="120"/>
                  </a:moveTo>
                  <a:cubicBezTo>
                    <a:pt x="461" y="120"/>
                    <a:pt x="561" y="219"/>
                    <a:pt x="561" y="340"/>
                  </a:cubicBezTo>
                  <a:cubicBezTo>
                    <a:pt x="561" y="462"/>
                    <a:pt x="461" y="561"/>
                    <a:pt x="340" y="561"/>
                  </a:cubicBezTo>
                  <a:cubicBezTo>
                    <a:pt x="218" y="561"/>
                    <a:pt x="119" y="462"/>
                    <a:pt x="119" y="340"/>
                  </a:cubicBezTo>
                  <a:cubicBezTo>
                    <a:pt x="119" y="219"/>
                    <a:pt x="218" y="120"/>
                    <a:pt x="340" y="120"/>
                  </a:cubicBezTo>
                  <a:close/>
                  <a:moveTo>
                    <a:pt x="340" y="1"/>
                  </a:moveTo>
                  <a:cubicBezTo>
                    <a:pt x="152" y="1"/>
                    <a:pt x="0" y="153"/>
                    <a:pt x="0" y="340"/>
                  </a:cubicBezTo>
                  <a:cubicBezTo>
                    <a:pt x="0" y="525"/>
                    <a:pt x="152" y="677"/>
                    <a:pt x="340" y="677"/>
                  </a:cubicBezTo>
                  <a:cubicBezTo>
                    <a:pt x="525" y="677"/>
                    <a:pt x="677" y="525"/>
                    <a:pt x="677" y="340"/>
                  </a:cubicBezTo>
                  <a:cubicBezTo>
                    <a:pt x="677" y="153"/>
                    <a:pt x="525" y="1"/>
                    <a:pt x="340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7" name="Google Shape;4887;p45"/>
            <p:cNvSpPr/>
            <p:nvPr/>
          </p:nvSpPr>
          <p:spPr>
            <a:xfrm>
              <a:off x="1483025" y="1723150"/>
              <a:ext cx="275175" cy="230725"/>
            </a:xfrm>
            <a:custGeom>
              <a:avLst/>
              <a:gdLst/>
              <a:ahLst/>
              <a:cxnLst/>
              <a:rect l="l" t="t" r="r" b="b"/>
              <a:pathLst>
                <a:path w="11007" h="9229" extrusionOk="0">
                  <a:moveTo>
                    <a:pt x="83" y="1"/>
                  </a:moveTo>
                  <a:lnTo>
                    <a:pt x="1" y="83"/>
                  </a:lnTo>
                  <a:lnTo>
                    <a:pt x="2223" y="2303"/>
                  </a:lnTo>
                  <a:lnTo>
                    <a:pt x="2239" y="2319"/>
                  </a:lnTo>
                  <a:lnTo>
                    <a:pt x="4003" y="2319"/>
                  </a:lnTo>
                  <a:lnTo>
                    <a:pt x="10924" y="9229"/>
                  </a:lnTo>
                  <a:lnTo>
                    <a:pt x="11007" y="9146"/>
                  </a:lnTo>
                  <a:lnTo>
                    <a:pt x="4070" y="2220"/>
                  </a:lnTo>
                  <a:lnTo>
                    <a:pt x="4050" y="2201"/>
                  </a:lnTo>
                  <a:lnTo>
                    <a:pt x="2289" y="2201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8" name="Google Shape;4888;p45"/>
            <p:cNvSpPr/>
            <p:nvPr/>
          </p:nvSpPr>
          <p:spPr>
            <a:xfrm>
              <a:off x="2147125" y="961250"/>
              <a:ext cx="142825" cy="1564550"/>
            </a:xfrm>
            <a:custGeom>
              <a:avLst/>
              <a:gdLst/>
              <a:ahLst/>
              <a:cxnLst/>
              <a:rect l="l" t="t" r="r" b="b"/>
              <a:pathLst>
                <a:path w="5713" h="62582" extrusionOk="0">
                  <a:moveTo>
                    <a:pt x="1618" y="1"/>
                  </a:moveTo>
                  <a:lnTo>
                    <a:pt x="1618" y="12892"/>
                  </a:lnTo>
                  <a:lnTo>
                    <a:pt x="1" y="14521"/>
                  </a:lnTo>
                  <a:lnTo>
                    <a:pt x="1" y="20105"/>
                  </a:lnTo>
                  <a:lnTo>
                    <a:pt x="2974" y="23056"/>
                  </a:lnTo>
                  <a:lnTo>
                    <a:pt x="2974" y="28299"/>
                  </a:lnTo>
                  <a:lnTo>
                    <a:pt x="5083" y="30388"/>
                  </a:lnTo>
                  <a:lnTo>
                    <a:pt x="5083" y="61869"/>
                  </a:lnTo>
                  <a:cubicBezTo>
                    <a:pt x="4986" y="61941"/>
                    <a:pt x="4923" y="62054"/>
                    <a:pt x="4923" y="62184"/>
                  </a:cubicBezTo>
                  <a:cubicBezTo>
                    <a:pt x="4923" y="62402"/>
                    <a:pt x="5099" y="62581"/>
                    <a:pt x="5318" y="62581"/>
                  </a:cubicBezTo>
                  <a:cubicBezTo>
                    <a:pt x="5536" y="62581"/>
                    <a:pt x="5712" y="62402"/>
                    <a:pt x="5712" y="62184"/>
                  </a:cubicBezTo>
                  <a:cubicBezTo>
                    <a:pt x="5712" y="62054"/>
                    <a:pt x="5649" y="61941"/>
                    <a:pt x="5552" y="61869"/>
                  </a:cubicBezTo>
                  <a:lnTo>
                    <a:pt x="5552" y="30192"/>
                  </a:lnTo>
                  <a:lnTo>
                    <a:pt x="3446" y="28100"/>
                  </a:lnTo>
                  <a:lnTo>
                    <a:pt x="3446" y="22860"/>
                  </a:lnTo>
                  <a:lnTo>
                    <a:pt x="473" y="19909"/>
                  </a:lnTo>
                  <a:lnTo>
                    <a:pt x="473" y="14714"/>
                  </a:lnTo>
                  <a:lnTo>
                    <a:pt x="2088" y="13086"/>
                  </a:lnTo>
                  <a:lnTo>
                    <a:pt x="2088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9" name="Google Shape;4889;p45"/>
            <p:cNvSpPr/>
            <p:nvPr/>
          </p:nvSpPr>
          <p:spPr>
            <a:xfrm>
              <a:off x="2231200" y="2262975"/>
              <a:ext cx="19750" cy="19750"/>
            </a:xfrm>
            <a:custGeom>
              <a:avLst/>
              <a:gdLst/>
              <a:ahLst/>
              <a:cxnLst/>
              <a:rect l="l" t="t" r="r" b="b"/>
              <a:pathLst>
                <a:path w="790" h="790" extrusionOk="0">
                  <a:moveTo>
                    <a:pt x="395" y="0"/>
                  </a:moveTo>
                  <a:cubicBezTo>
                    <a:pt x="177" y="0"/>
                    <a:pt x="0" y="177"/>
                    <a:pt x="0" y="395"/>
                  </a:cubicBezTo>
                  <a:cubicBezTo>
                    <a:pt x="0" y="613"/>
                    <a:pt x="177" y="790"/>
                    <a:pt x="395" y="790"/>
                  </a:cubicBezTo>
                  <a:cubicBezTo>
                    <a:pt x="613" y="790"/>
                    <a:pt x="790" y="613"/>
                    <a:pt x="790" y="395"/>
                  </a:cubicBezTo>
                  <a:cubicBezTo>
                    <a:pt x="790" y="177"/>
                    <a:pt x="613" y="0"/>
                    <a:pt x="395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0" name="Google Shape;4890;p45"/>
            <p:cNvSpPr/>
            <p:nvPr/>
          </p:nvSpPr>
          <p:spPr>
            <a:xfrm>
              <a:off x="1477850" y="1868700"/>
              <a:ext cx="368000" cy="307950"/>
            </a:xfrm>
            <a:custGeom>
              <a:avLst/>
              <a:gdLst/>
              <a:ahLst/>
              <a:cxnLst/>
              <a:rect l="l" t="t" r="r" b="b"/>
              <a:pathLst>
                <a:path w="14720" h="12318" extrusionOk="0">
                  <a:moveTo>
                    <a:pt x="14383" y="11760"/>
                  </a:moveTo>
                  <a:cubicBezTo>
                    <a:pt x="14504" y="11760"/>
                    <a:pt x="14601" y="11857"/>
                    <a:pt x="14601" y="11981"/>
                  </a:cubicBezTo>
                  <a:cubicBezTo>
                    <a:pt x="14601" y="12103"/>
                    <a:pt x="14504" y="12199"/>
                    <a:pt x="14383" y="12199"/>
                  </a:cubicBezTo>
                  <a:cubicBezTo>
                    <a:pt x="14259" y="12199"/>
                    <a:pt x="14162" y="12103"/>
                    <a:pt x="14162" y="11981"/>
                  </a:cubicBezTo>
                  <a:cubicBezTo>
                    <a:pt x="14162" y="11860"/>
                    <a:pt x="14261" y="11760"/>
                    <a:pt x="14383" y="11760"/>
                  </a:cubicBezTo>
                  <a:close/>
                  <a:moveTo>
                    <a:pt x="83" y="1"/>
                  </a:moveTo>
                  <a:lnTo>
                    <a:pt x="1" y="83"/>
                  </a:lnTo>
                  <a:lnTo>
                    <a:pt x="5607" y="5682"/>
                  </a:lnTo>
                  <a:lnTo>
                    <a:pt x="5607" y="6725"/>
                  </a:lnTo>
                  <a:lnTo>
                    <a:pt x="6397" y="7512"/>
                  </a:lnTo>
                  <a:lnTo>
                    <a:pt x="9820" y="7512"/>
                  </a:lnTo>
                  <a:lnTo>
                    <a:pt x="14104" y="11788"/>
                  </a:lnTo>
                  <a:cubicBezTo>
                    <a:pt x="14065" y="11840"/>
                    <a:pt x="14043" y="11909"/>
                    <a:pt x="14043" y="11981"/>
                  </a:cubicBezTo>
                  <a:cubicBezTo>
                    <a:pt x="14043" y="12166"/>
                    <a:pt x="14195" y="12318"/>
                    <a:pt x="14383" y="12318"/>
                  </a:cubicBezTo>
                  <a:cubicBezTo>
                    <a:pt x="14568" y="12318"/>
                    <a:pt x="14720" y="12166"/>
                    <a:pt x="14720" y="11981"/>
                  </a:cubicBezTo>
                  <a:cubicBezTo>
                    <a:pt x="14720" y="11793"/>
                    <a:pt x="14568" y="11642"/>
                    <a:pt x="14383" y="11642"/>
                  </a:cubicBezTo>
                  <a:cubicBezTo>
                    <a:pt x="14308" y="11642"/>
                    <a:pt x="14242" y="11664"/>
                    <a:pt x="14187" y="11702"/>
                  </a:cubicBezTo>
                  <a:lnTo>
                    <a:pt x="9886" y="7410"/>
                  </a:lnTo>
                  <a:lnTo>
                    <a:pt x="9869" y="7393"/>
                  </a:lnTo>
                  <a:lnTo>
                    <a:pt x="6444" y="7393"/>
                  </a:lnTo>
                  <a:lnTo>
                    <a:pt x="5726" y="6675"/>
                  </a:lnTo>
                  <a:lnTo>
                    <a:pt x="5726" y="5632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1" name="Google Shape;4891;p45"/>
            <p:cNvSpPr/>
            <p:nvPr/>
          </p:nvSpPr>
          <p:spPr>
            <a:xfrm>
              <a:off x="1729550" y="2124325"/>
              <a:ext cx="19750" cy="19825"/>
            </a:xfrm>
            <a:custGeom>
              <a:avLst/>
              <a:gdLst/>
              <a:ahLst/>
              <a:cxnLst/>
              <a:rect l="l" t="t" r="r" b="b"/>
              <a:pathLst>
                <a:path w="790" h="793" extrusionOk="0">
                  <a:moveTo>
                    <a:pt x="395" y="0"/>
                  </a:moveTo>
                  <a:cubicBezTo>
                    <a:pt x="177" y="0"/>
                    <a:pt x="0" y="180"/>
                    <a:pt x="0" y="398"/>
                  </a:cubicBezTo>
                  <a:cubicBezTo>
                    <a:pt x="0" y="616"/>
                    <a:pt x="177" y="793"/>
                    <a:pt x="395" y="793"/>
                  </a:cubicBezTo>
                  <a:cubicBezTo>
                    <a:pt x="613" y="793"/>
                    <a:pt x="790" y="616"/>
                    <a:pt x="790" y="398"/>
                  </a:cubicBezTo>
                  <a:cubicBezTo>
                    <a:pt x="790" y="180"/>
                    <a:pt x="613" y="0"/>
                    <a:pt x="395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2" name="Google Shape;4892;p45"/>
            <p:cNvSpPr/>
            <p:nvPr/>
          </p:nvSpPr>
          <p:spPr>
            <a:xfrm>
              <a:off x="1754325" y="2149225"/>
              <a:ext cx="16925" cy="16950"/>
            </a:xfrm>
            <a:custGeom>
              <a:avLst/>
              <a:gdLst/>
              <a:ahLst/>
              <a:cxnLst/>
              <a:rect l="l" t="t" r="r" b="b"/>
              <a:pathLst>
                <a:path w="677" h="678" extrusionOk="0">
                  <a:moveTo>
                    <a:pt x="340" y="120"/>
                  </a:moveTo>
                  <a:cubicBezTo>
                    <a:pt x="461" y="120"/>
                    <a:pt x="558" y="216"/>
                    <a:pt x="558" y="340"/>
                  </a:cubicBezTo>
                  <a:cubicBezTo>
                    <a:pt x="560" y="462"/>
                    <a:pt x="461" y="559"/>
                    <a:pt x="340" y="559"/>
                  </a:cubicBezTo>
                  <a:cubicBezTo>
                    <a:pt x="218" y="559"/>
                    <a:pt x="119" y="462"/>
                    <a:pt x="119" y="340"/>
                  </a:cubicBezTo>
                  <a:cubicBezTo>
                    <a:pt x="119" y="219"/>
                    <a:pt x="218" y="120"/>
                    <a:pt x="340" y="120"/>
                  </a:cubicBezTo>
                  <a:close/>
                  <a:moveTo>
                    <a:pt x="340" y="1"/>
                  </a:moveTo>
                  <a:cubicBezTo>
                    <a:pt x="152" y="1"/>
                    <a:pt x="0" y="153"/>
                    <a:pt x="0" y="338"/>
                  </a:cubicBezTo>
                  <a:cubicBezTo>
                    <a:pt x="0" y="525"/>
                    <a:pt x="152" y="677"/>
                    <a:pt x="340" y="677"/>
                  </a:cubicBezTo>
                  <a:cubicBezTo>
                    <a:pt x="525" y="677"/>
                    <a:pt x="676" y="525"/>
                    <a:pt x="676" y="338"/>
                  </a:cubicBezTo>
                  <a:cubicBezTo>
                    <a:pt x="676" y="153"/>
                    <a:pt x="525" y="1"/>
                    <a:pt x="340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3" name="Google Shape;4893;p45"/>
            <p:cNvSpPr/>
            <p:nvPr/>
          </p:nvSpPr>
          <p:spPr>
            <a:xfrm>
              <a:off x="1467700" y="1889200"/>
              <a:ext cx="136950" cy="182975"/>
            </a:xfrm>
            <a:custGeom>
              <a:avLst/>
              <a:gdLst/>
              <a:ahLst/>
              <a:cxnLst/>
              <a:rect l="l" t="t" r="r" b="b"/>
              <a:pathLst>
                <a:path w="5478" h="7319" extrusionOk="0">
                  <a:moveTo>
                    <a:pt x="5138" y="6761"/>
                  </a:moveTo>
                  <a:cubicBezTo>
                    <a:pt x="5260" y="6761"/>
                    <a:pt x="5359" y="6860"/>
                    <a:pt x="5359" y="6982"/>
                  </a:cubicBezTo>
                  <a:cubicBezTo>
                    <a:pt x="5359" y="7103"/>
                    <a:pt x="5260" y="7203"/>
                    <a:pt x="5138" y="7203"/>
                  </a:cubicBezTo>
                  <a:cubicBezTo>
                    <a:pt x="5017" y="7203"/>
                    <a:pt x="4917" y="7103"/>
                    <a:pt x="4917" y="6982"/>
                  </a:cubicBezTo>
                  <a:cubicBezTo>
                    <a:pt x="4917" y="6860"/>
                    <a:pt x="5017" y="6761"/>
                    <a:pt x="5138" y="6761"/>
                  </a:cubicBezTo>
                  <a:close/>
                  <a:moveTo>
                    <a:pt x="84" y="0"/>
                  </a:moveTo>
                  <a:lnTo>
                    <a:pt x="1" y="83"/>
                  </a:lnTo>
                  <a:lnTo>
                    <a:pt x="5080" y="5157"/>
                  </a:lnTo>
                  <a:lnTo>
                    <a:pt x="5080" y="6648"/>
                  </a:lnTo>
                  <a:cubicBezTo>
                    <a:pt x="4923" y="6675"/>
                    <a:pt x="4801" y="6813"/>
                    <a:pt x="4801" y="6982"/>
                  </a:cubicBezTo>
                  <a:cubicBezTo>
                    <a:pt x="4801" y="7167"/>
                    <a:pt x="4953" y="7318"/>
                    <a:pt x="5138" y="7318"/>
                  </a:cubicBezTo>
                  <a:cubicBezTo>
                    <a:pt x="5326" y="7318"/>
                    <a:pt x="5478" y="7167"/>
                    <a:pt x="5478" y="6982"/>
                  </a:cubicBezTo>
                  <a:cubicBezTo>
                    <a:pt x="5478" y="6813"/>
                    <a:pt x="5356" y="6675"/>
                    <a:pt x="5199" y="6648"/>
                  </a:cubicBezTo>
                  <a:lnTo>
                    <a:pt x="5199" y="5107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4" name="Google Shape;4894;p45"/>
            <p:cNvSpPr/>
            <p:nvPr/>
          </p:nvSpPr>
          <p:spPr>
            <a:xfrm>
              <a:off x="2292900" y="1611075"/>
              <a:ext cx="17000" cy="16925"/>
            </a:xfrm>
            <a:custGeom>
              <a:avLst/>
              <a:gdLst/>
              <a:ahLst/>
              <a:cxnLst/>
              <a:rect l="l" t="t" r="r" b="b"/>
              <a:pathLst>
                <a:path w="680" h="677" extrusionOk="0">
                  <a:moveTo>
                    <a:pt x="340" y="119"/>
                  </a:moveTo>
                  <a:cubicBezTo>
                    <a:pt x="461" y="119"/>
                    <a:pt x="560" y="219"/>
                    <a:pt x="560" y="340"/>
                  </a:cubicBezTo>
                  <a:cubicBezTo>
                    <a:pt x="560" y="462"/>
                    <a:pt x="461" y="561"/>
                    <a:pt x="340" y="561"/>
                  </a:cubicBezTo>
                  <a:cubicBezTo>
                    <a:pt x="218" y="561"/>
                    <a:pt x="119" y="462"/>
                    <a:pt x="119" y="340"/>
                  </a:cubicBezTo>
                  <a:cubicBezTo>
                    <a:pt x="119" y="219"/>
                    <a:pt x="218" y="119"/>
                    <a:pt x="340" y="119"/>
                  </a:cubicBezTo>
                  <a:close/>
                  <a:moveTo>
                    <a:pt x="340" y="1"/>
                  </a:moveTo>
                  <a:cubicBezTo>
                    <a:pt x="152" y="1"/>
                    <a:pt x="0" y="152"/>
                    <a:pt x="0" y="340"/>
                  </a:cubicBezTo>
                  <a:cubicBezTo>
                    <a:pt x="0" y="525"/>
                    <a:pt x="152" y="677"/>
                    <a:pt x="340" y="677"/>
                  </a:cubicBezTo>
                  <a:cubicBezTo>
                    <a:pt x="527" y="677"/>
                    <a:pt x="679" y="525"/>
                    <a:pt x="679" y="340"/>
                  </a:cubicBezTo>
                  <a:cubicBezTo>
                    <a:pt x="679" y="152"/>
                    <a:pt x="527" y="1"/>
                    <a:pt x="340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5" name="Google Shape;4895;p45"/>
            <p:cNvSpPr/>
            <p:nvPr/>
          </p:nvSpPr>
          <p:spPr>
            <a:xfrm>
              <a:off x="1478875" y="1479550"/>
              <a:ext cx="477800" cy="641750"/>
            </a:xfrm>
            <a:custGeom>
              <a:avLst/>
              <a:gdLst/>
              <a:ahLst/>
              <a:cxnLst/>
              <a:rect l="l" t="t" r="r" b="b"/>
              <a:pathLst>
                <a:path w="19112" h="25670" extrusionOk="0">
                  <a:moveTo>
                    <a:pt x="18775" y="25112"/>
                  </a:moveTo>
                  <a:cubicBezTo>
                    <a:pt x="18897" y="25112"/>
                    <a:pt x="18996" y="25212"/>
                    <a:pt x="18996" y="25333"/>
                  </a:cubicBezTo>
                  <a:cubicBezTo>
                    <a:pt x="18996" y="25455"/>
                    <a:pt x="18897" y="25554"/>
                    <a:pt x="18775" y="25554"/>
                  </a:cubicBezTo>
                  <a:cubicBezTo>
                    <a:pt x="18654" y="25554"/>
                    <a:pt x="18554" y="25455"/>
                    <a:pt x="18554" y="25333"/>
                  </a:cubicBezTo>
                  <a:cubicBezTo>
                    <a:pt x="18554" y="25212"/>
                    <a:pt x="18654" y="25112"/>
                    <a:pt x="18775" y="25112"/>
                  </a:cubicBezTo>
                  <a:close/>
                  <a:moveTo>
                    <a:pt x="1" y="0"/>
                  </a:moveTo>
                  <a:lnTo>
                    <a:pt x="1" y="119"/>
                  </a:lnTo>
                  <a:lnTo>
                    <a:pt x="2690" y="119"/>
                  </a:lnTo>
                  <a:lnTo>
                    <a:pt x="3385" y="823"/>
                  </a:lnTo>
                  <a:lnTo>
                    <a:pt x="3385" y="10051"/>
                  </a:lnTo>
                  <a:lnTo>
                    <a:pt x="18496" y="25140"/>
                  </a:lnTo>
                  <a:cubicBezTo>
                    <a:pt x="18460" y="25195"/>
                    <a:pt x="18436" y="25261"/>
                    <a:pt x="18436" y="25333"/>
                  </a:cubicBezTo>
                  <a:cubicBezTo>
                    <a:pt x="18436" y="25518"/>
                    <a:pt x="18587" y="25670"/>
                    <a:pt x="18775" y="25670"/>
                  </a:cubicBezTo>
                  <a:cubicBezTo>
                    <a:pt x="18960" y="25670"/>
                    <a:pt x="19112" y="25518"/>
                    <a:pt x="19112" y="25333"/>
                  </a:cubicBezTo>
                  <a:cubicBezTo>
                    <a:pt x="19112" y="25145"/>
                    <a:pt x="18960" y="24994"/>
                    <a:pt x="18775" y="24994"/>
                  </a:cubicBezTo>
                  <a:cubicBezTo>
                    <a:pt x="18703" y="24994"/>
                    <a:pt x="18637" y="25018"/>
                    <a:pt x="18582" y="25057"/>
                  </a:cubicBezTo>
                  <a:lnTo>
                    <a:pt x="3501" y="10004"/>
                  </a:lnTo>
                  <a:lnTo>
                    <a:pt x="3501" y="773"/>
                  </a:lnTo>
                  <a:lnTo>
                    <a:pt x="2739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6" name="Google Shape;4896;p45"/>
            <p:cNvSpPr/>
            <p:nvPr/>
          </p:nvSpPr>
          <p:spPr>
            <a:xfrm>
              <a:off x="1467775" y="1794925"/>
              <a:ext cx="496025" cy="426050"/>
            </a:xfrm>
            <a:custGeom>
              <a:avLst/>
              <a:gdLst/>
              <a:ahLst/>
              <a:cxnLst/>
              <a:rect l="l" t="t" r="r" b="b"/>
              <a:pathLst>
                <a:path w="19841" h="17042" extrusionOk="0">
                  <a:moveTo>
                    <a:pt x="332" y="1"/>
                  </a:moveTo>
                  <a:lnTo>
                    <a:pt x="1" y="335"/>
                  </a:lnTo>
                  <a:lnTo>
                    <a:pt x="8691" y="8961"/>
                  </a:lnTo>
                  <a:lnTo>
                    <a:pt x="11368" y="8961"/>
                  </a:lnTo>
                  <a:lnTo>
                    <a:pt x="19053" y="16591"/>
                  </a:lnTo>
                  <a:cubicBezTo>
                    <a:pt x="19051" y="16608"/>
                    <a:pt x="19048" y="16627"/>
                    <a:pt x="19048" y="16644"/>
                  </a:cubicBezTo>
                  <a:cubicBezTo>
                    <a:pt x="19048" y="16864"/>
                    <a:pt x="19225" y="17041"/>
                    <a:pt x="19443" y="17041"/>
                  </a:cubicBezTo>
                  <a:cubicBezTo>
                    <a:pt x="19661" y="17041"/>
                    <a:pt x="19840" y="16864"/>
                    <a:pt x="19840" y="16644"/>
                  </a:cubicBezTo>
                  <a:cubicBezTo>
                    <a:pt x="19837" y="16425"/>
                    <a:pt x="19661" y="16249"/>
                    <a:pt x="19443" y="16249"/>
                  </a:cubicBezTo>
                  <a:cubicBezTo>
                    <a:pt x="19423" y="16249"/>
                    <a:pt x="19404" y="16252"/>
                    <a:pt x="19385" y="16254"/>
                  </a:cubicBezTo>
                  <a:lnTo>
                    <a:pt x="11561" y="8489"/>
                  </a:lnTo>
                  <a:lnTo>
                    <a:pt x="8884" y="8489"/>
                  </a:lnTo>
                  <a:lnTo>
                    <a:pt x="332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7" name="Google Shape;4897;p45"/>
            <p:cNvSpPr/>
            <p:nvPr/>
          </p:nvSpPr>
          <p:spPr>
            <a:xfrm>
              <a:off x="1707600" y="2102300"/>
              <a:ext cx="16925" cy="16950"/>
            </a:xfrm>
            <a:custGeom>
              <a:avLst/>
              <a:gdLst/>
              <a:ahLst/>
              <a:cxnLst/>
              <a:rect l="l" t="t" r="r" b="b"/>
              <a:pathLst>
                <a:path w="677" h="678" extrusionOk="0">
                  <a:moveTo>
                    <a:pt x="337" y="117"/>
                  </a:moveTo>
                  <a:cubicBezTo>
                    <a:pt x="461" y="117"/>
                    <a:pt x="558" y="216"/>
                    <a:pt x="558" y="338"/>
                  </a:cubicBezTo>
                  <a:cubicBezTo>
                    <a:pt x="558" y="459"/>
                    <a:pt x="461" y="558"/>
                    <a:pt x="337" y="558"/>
                  </a:cubicBezTo>
                  <a:cubicBezTo>
                    <a:pt x="216" y="558"/>
                    <a:pt x="119" y="459"/>
                    <a:pt x="119" y="338"/>
                  </a:cubicBezTo>
                  <a:cubicBezTo>
                    <a:pt x="119" y="216"/>
                    <a:pt x="216" y="117"/>
                    <a:pt x="337" y="117"/>
                  </a:cubicBezTo>
                  <a:close/>
                  <a:moveTo>
                    <a:pt x="337" y="1"/>
                  </a:moveTo>
                  <a:cubicBezTo>
                    <a:pt x="152" y="1"/>
                    <a:pt x="0" y="153"/>
                    <a:pt x="0" y="338"/>
                  </a:cubicBezTo>
                  <a:cubicBezTo>
                    <a:pt x="0" y="525"/>
                    <a:pt x="152" y="677"/>
                    <a:pt x="337" y="677"/>
                  </a:cubicBezTo>
                  <a:cubicBezTo>
                    <a:pt x="525" y="677"/>
                    <a:pt x="677" y="525"/>
                    <a:pt x="677" y="338"/>
                  </a:cubicBezTo>
                  <a:cubicBezTo>
                    <a:pt x="677" y="153"/>
                    <a:pt x="525" y="1"/>
                    <a:pt x="337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8" name="Google Shape;4898;p45"/>
            <p:cNvSpPr/>
            <p:nvPr/>
          </p:nvSpPr>
          <p:spPr>
            <a:xfrm>
              <a:off x="2694325" y="1972500"/>
              <a:ext cx="284150" cy="305875"/>
            </a:xfrm>
            <a:custGeom>
              <a:avLst/>
              <a:gdLst/>
              <a:ahLst/>
              <a:cxnLst/>
              <a:rect l="l" t="t" r="r" b="b"/>
              <a:pathLst>
                <a:path w="11366" h="12235" extrusionOk="0">
                  <a:moveTo>
                    <a:pt x="338" y="11677"/>
                  </a:moveTo>
                  <a:cubicBezTo>
                    <a:pt x="459" y="11677"/>
                    <a:pt x="558" y="11777"/>
                    <a:pt x="558" y="11898"/>
                  </a:cubicBezTo>
                  <a:cubicBezTo>
                    <a:pt x="558" y="12019"/>
                    <a:pt x="459" y="12119"/>
                    <a:pt x="338" y="12119"/>
                  </a:cubicBezTo>
                  <a:cubicBezTo>
                    <a:pt x="216" y="12119"/>
                    <a:pt x="117" y="12019"/>
                    <a:pt x="117" y="11898"/>
                  </a:cubicBezTo>
                  <a:cubicBezTo>
                    <a:pt x="117" y="11777"/>
                    <a:pt x="216" y="11677"/>
                    <a:pt x="338" y="11677"/>
                  </a:cubicBezTo>
                  <a:close/>
                  <a:moveTo>
                    <a:pt x="4296" y="0"/>
                  </a:moveTo>
                  <a:lnTo>
                    <a:pt x="3603" y="699"/>
                  </a:lnTo>
                  <a:lnTo>
                    <a:pt x="3603" y="5124"/>
                  </a:lnTo>
                  <a:lnTo>
                    <a:pt x="296" y="8453"/>
                  </a:lnTo>
                  <a:lnTo>
                    <a:pt x="280" y="8469"/>
                  </a:lnTo>
                  <a:lnTo>
                    <a:pt x="280" y="11564"/>
                  </a:lnTo>
                  <a:cubicBezTo>
                    <a:pt x="122" y="11594"/>
                    <a:pt x="1" y="11732"/>
                    <a:pt x="1" y="11898"/>
                  </a:cubicBezTo>
                  <a:cubicBezTo>
                    <a:pt x="1" y="12083"/>
                    <a:pt x="153" y="12235"/>
                    <a:pt x="338" y="12235"/>
                  </a:cubicBezTo>
                  <a:cubicBezTo>
                    <a:pt x="525" y="12235"/>
                    <a:pt x="677" y="12083"/>
                    <a:pt x="677" y="11898"/>
                  </a:cubicBezTo>
                  <a:cubicBezTo>
                    <a:pt x="677" y="11732"/>
                    <a:pt x="556" y="11594"/>
                    <a:pt x="398" y="11564"/>
                  </a:cubicBezTo>
                  <a:lnTo>
                    <a:pt x="398" y="8519"/>
                  </a:lnTo>
                  <a:lnTo>
                    <a:pt x="3719" y="5171"/>
                  </a:lnTo>
                  <a:lnTo>
                    <a:pt x="3719" y="748"/>
                  </a:lnTo>
                  <a:lnTo>
                    <a:pt x="4346" y="119"/>
                  </a:lnTo>
                  <a:lnTo>
                    <a:pt x="11366" y="119"/>
                  </a:lnTo>
                  <a:lnTo>
                    <a:pt x="11366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9" name="Google Shape;4899;p45"/>
            <p:cNvSpPr/>
            <p:nvPr/>
          </p:nvSpPr>
          <p:spPr>
            <a:xfrm>
              <a:off x="2883975" y="2012650"/>
              <a:ext cx="19775" cy="19850"/>
            </a:xfrm>
            <a:custGeom>
              <a:avLst/>
              <a:gdLst/>
              <a:ahLst/>
              <a:cxnLst/>
              <a:rect l="l" t="t" r="r" b="b"/>
              <a:pathLst>
                <a:path w="791" h="794" extrusionOk="0">
                  <a:moveTo>
                    <a:pt x="395" y="1"/>
                  </a:moveTo>
                  <a:cubicBezTo>
                    <a:pt x="177" y="1"/>
                    <a:pt x="1" y="178"/>
                    <a:pt x="1" y="398"/>
                  </a:cubicBezTo>
                  <a:cubicBezTo>
                    <a:pt x="1" y="616"/>
                    <a:pt x="177" y="793"/>
                    <a:pt x="395" y="793"/>
                  </a:cubicBezTo>
                  <a:cubicBezTo>
                    <a:pt x="613" y="793"/>
                    <a:pt x="790" y="616"/>
                    <a:pt x="790" y="398"/>
                  </a:cubicBezTo>
                  <a:cubicBezTo>
                    <a:pt x="790" y="178"/>
                    <a:pt x="613" y="1"/>
                    <a:pt x="395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0" name="Google Shape;4900;p45"/>
            <p:cNvSpPr/>
            <p:nvPr/>
          </p:nvSpPr>
          <p:spPr>
            <a:xfrm>
              <a:off x="2855125" y="2014100"/>
              <a:ext cx="16950" cy="16950"/>
            </a:xfrm>
            <a:custGeom>
              <a:avLst/>
              <a:gdLst/>
              <a:ahLst/>
              <a:cxnLst/>
              <a:rect l="l" t="t" r="r" b="b"/>
              <a:pathLst>
                <a:path w="678" h="678" extrusionOk="0">
                  <a:moveTo>
                    <a:pt x="340" y="117"/>
                  </a:moveTo>
                  <a:cubicBezTo>
                    <a:pt x="462" y="117"/>
                    <a:pt x="561" y="216"/>
                    <a:pt x="561" y="338"/>
                  </a:cubicBezTo>
                  <a:cubicBezTo>
                    <a:pt x="561" y="462"/>
                    <a:pt x="462" y="558"/>
                    <a:pt x="340" y="558"/>
                  </a:cubicBezTo>
                  <a:cubicBezTo>
                    <a:pt x="219" y="558"/>
                    <a:pt x="119" y="459"/>
                    <a:pt x="119" y="338"/>
                  </a:cubicBezTo>
                  <a:cubicBezTo>
                    <a:pt x="119" y="216"/>
                    <a:pt x="219" y="117"/>
                    <a:pt x="340" y="117"/>
                  </a:cubicBezTo>
                  <a:close/>
                  <a:moveTo>
                    <a:pt x="340" y="1"/>
                  </a:moveTo>
                  <a:cubicBezTo>
                    <a:pt x="153" y="1"/>
                    <a:pt x="1" y="153"/>
                    <a:pt x="1" y="338"/>
                  </a:cubicBezTo>
                  <a:cubicBezTo>
                    <a:pt x="1" y="525"/>
                    <a:pt x="153" y="677"/>
                    <a:pt x="340" y="677"/>
                  </a:cubicBezTo>
                  <a:cubicBezTo>
                    <a:pt x="525" y="677"/>
                    <a:pt x="677" y="525"/>
                    <a:pt x="677" y="338"/>
                  </a:cubicBezTo>
                  <a:cubicBezTo>
                    <a:pt x="677" y="153"/>
                    <a:pt x="525" y="1"/>
                    <a:pt x="340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1" name="Google Shape;4901;p45"/>
            <p:cNvSpPr/>
            <p:nvPr/>
          </p:nvSpPr>
          <p:spPr>
            <a:xfrm>
              <a:off x="2504275" y="1775475"/>
              <a:ext cx="497125" cy="627900"/>
            </a:xfrm>
            <a:custGeom>
              <a:avLst/>
              <a:gdLst/>
              <a:ahLst/>
              <a:cxnLst/>
              <a:rect l="l" t="t" r="r" b="b"/>
              <a:pathLst>
                <a:path w="19885" h="25116" extrusionOk="0">
                  <a:moveTo>
                    <a:pt x="19550" y="0"/>
                  </a:moveTo>
                  <a:lnTo>
                    <a:pt x="15318" y="4262"/>
                  </a:lnTo>
                  <a:lnTo>
                    <a:pt x="8448" y="4262"/>
                  </a:lnTo>
                  <a:lnTo>
                    <a:pt x="161" y="12613"/>
                  </a:lnTo>
                  <a:lnTo>
                    <a:pt x="161" y="24403"/>
                  </a:lnTo>
                  <a:cubicBezTo>
                    <a:pt x="64" y="24477"/>
                    <a:pt x="0" y="24591"/>
                    <a:pt x="0" y="24720"/>
                  </a:cubicBezTo>
                  <a:cubicBezTo>
                    <a:pt x="0" y="24938"/>
                    <a:pt x="177" y="25115"/>
                    <a:pt x="395" y="25115"/>
                  </a:cubicBezTo>
                  <a:cubicBezTo>
                    <a:pt x="616" y="25115"/>
                    <a:pt x="793" y="24938"/>
                    <a:pt x="793" y="24720"/>
                  </a:cubicBezTo>
                  <a:cubicBezTo>
                    <a:pt x="793" y="24591"/>
                    <a:pt x="729" y="24477"/>
                    <a:pt x="633" y="24403"/>
                  </a:cubicBezTo>
                  <a:lnTo>
                    <a:pt x="633" y="12806"/>
                  </a:lnTo>
                  <a:lnTo>
                    <a:pt x="8644" y="4734"/>
                  </a:lnTo>
                  <a:lnTo>
                    <a:pt x="15514" y="4734"/>
                  </a:lnTo>
                  <a:lnTo>
                    <a:pt x="19884" y="331"/>
                  </a:lnTo>
                  <a:lnTo>
                    <a:pt x="19550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2" name="Google Shape;4902;p45"/>
            <p:cNvSpPr/>
            <p:nvPr/>
          </p:nvSpPr>
          <p:spPr>
            <a:xfrm>
              <a:off x="2824900" y="2014100"/>
              <a:ext cx="16925" cy="16950"/>
            </a:xfrm>
            <a:custGeom>
              <a:avLst/>
              <a:gdLst/>
              <a:ahLst/>
              <a:cxnLst/>
              <a:rect l="l" t="t" r="r" b="b"/>
              <a:pathLst>
                <a:path w="677" h="678" extrusionOk="0">
                  <a:moveTo>
                    <a:pt x="340" y="117"/>
                  </a:moveTo>
                  <a:cubicBezTo>
                    <a:pt x="462" y="117"/>
                    <a:pt x="561" y="216"/>
                    <a:pt x="561" y="338"/>
                  </a:cubicBezTo>
                  <a:cubicBezTo>
                    <a:pt x="558" y="462"/>
                    <a:pt x="462" y="558"/>
                    <a:pt x="340" y="558"/>
                  </a:cubicBezTo>
                  <a:cubicBezTo>
                    <a:pt x="219" y="558"/>
                    <a:pt x="119" y="459"/>
                    <a:pt x="119" y="338"/>
                  </a:cubicBezTo>
                  <a:cubicBezTo>
                    <a:pt x="119" y="216"/>
                    <a:pt x="219" y="117"/>
                    <a:pt x="340" y="117"/>
                  </a:cubicBezTo>
                  <a:close/>
                  <a:moveTo>
                    <a:pt x="340" y="1"/>
                  </a:moveTo>
                  <a:cubicBezTo>
                    <a:pt x="153" y="1"/>
                    <a:pt x="1" y="153"/>
                    <a:pt x="1" y="338"/>
                  </a:cubicBezTo>
                  <a:cubicBezTo>
                    <a:pt x="1" y="525"/>
                    <a:pt x="153" y="677"/>
                    <a:pt x="340" y="677"/>
                  </a:cubicBezTo>
                  <a:cubicBezTo>
                    <a:pt x="525" y="677"/>
                    <a:pt x="677" y="525"/>
                    <a:pt x="677" y="338"/>
                  </a:cubicBezTo>
                  <a:cubicBezTo>
                    <a:pt x="677" y="153"/>
                    <a:pt x="525" y="1"/>
                    <a:pt x="340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3" name="Google Shape;4903;p45"/>
            <p:cNvSpPr/>
            <p:nvPr/>
          </p:nvSpPr>
          <p:spPr>
            <a:xfrm>
              <a:off x="2670875" y="1949175"/>
              <a:ext cx="307600" cy="329200"/>
            </a:xfrm>
            <a:custGeom>
              <a:avLst/>
              <a:gdLst/>
              <a:ahLst/>
              <a:cxnLst/>
              <a:rect l="l" t="t" r="r" b="b"/>
              <a:pathLst>
                <a:path w="12304" h="13168" extrusionOk="0">
                  <a:moveTo>
                    <a:pt x="337" y="12610"/>
                  </a:moveTo>
                  <a:cubicBezTo>
                    <a:pt x="458" y="12610"/>
                    <a:pt x="558" y="12710"/>
                    <a:pt x="558" y="12831"/>
                  </a:cubicBezTo>
                  <a:cubicBezTo>
                    <a:pt x="558" y="12952"/>
                    <a:pt x="458" y="13052"/>
                    <a:pt x="337" y="13052"/>
                  </a:cubicBezTo>
                  <a:cubicBezTo>
                    <a:pt x="216" y="13052"/>
                    <a:pt x="116" y="12952"/>
                    <a:pt x="116" y="12831"/>
                  </a:cubicBezTo>
                  <a:cubicBezTo>
                    <a:pt x="116" y="12710"/>
                    <a:pt x="216" y="12610"/>
                    <a:pt x="337" y="12610"/>
                  </a:cubicBezTo>
                  <a:close/>
                  <a:moveTo>
                    <a:pt x="4928" y="0"/>
                  </a:moveTo>
                  <a:lnTo>
                    <a:pt x="3603" y="1336"/>
                  </a:lnTo>
                  <a:lnTo>
                    <a:pt x="3603" y="5761"/>
                  </a:lnTo>
                  <a:lnTo>
                    <a:pt x="296" y="9091"/>
                  </a:lnTo>
                  <a:lnTo>
                    <a:pt x="279" y="9107"/>
                  </a:lnTo>
                  <a:lnTo>
                    <a:pt x="279" y="12497"/>
                  </a:lnTo>
                  <a:cubicBezTo>
                    <a:pt x="119" y="12527"/>
                    <a:pt x="0" y="12665"/>
                    <a:pt x="0" y="12831"/>
                  </a:cubicBezTo>
                  <a:cubicBezTo>
                    <a:pt x="0" y="13016"/>
                    <a:pt x="152" y="13168"/>
                    <a:pt x="337" y="13168"/>
                  </a:cubicBezTo>
                  <a:cubicBezTo>
                    <a:pt x="525" y="13168"/>
                    <a:pt x="677" y="13016"/>
                    <a:pt x="677" y="12831"/>
                  </a:cubicBezTo>
                  <a:cubicBezTo>
                    <a:pt x="677" y="12665"/>
                    <a:pt x="555" y="12527"/>
                    <a:pt x="398" y="12497"/>
                  </a:cubicBezTo>
                  <a:lnTo>
                    <a:pt x="398" y="9157"/>
                  </a:lnTo>
                  <a:lnTo>
                    <a:pt x="3719" y="5808"/>
                  </a:lnTo>
                  <a:lnTo>
                    <a:pt x="3719" y="1383"/>
                  </a:lnTo>
                  <a:lnTo>
                    <a:pt x="4977" y="116"/>
                  </a:lnTo>
                  <a:lnTo>
                    <a:pt x="12304" y="116"/>
                  </a:lnTo>
                  <a:lnTo>
                    <a:pt x="12304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4" name="Google Shape;4904;p45"/>
            <p:cNvSpPr/>
            <p:nvPr/>
          </p:nvSpPr>
          <p:spPr>
            <a:xfrm>
              <a:off x="2647325" y="1851175"/>
              <a:ext cx="330400" cy="427275"/>
            </a:xfrm>
            <a:custGeom>
              <a:avLst/>
              <a:gdLst/>
              <a:ahLst/>
              <a:cxnLst/>
              <a:rect l="l" t="t" r="r" b="b"/>
              <a:pathLst>
                <a:path w="13216" h="17091" extrusionOk="0">
                  <a:moveTo>
                    <a:pt x="340" y="16530"/>
                  </a:moveTo>
                  <a:cubicBezTo>
                    <a:pt x="462" y="16530"/>
                    <a:pt x="561" y="16630"/>
                    <a:pt x="561" y="16751"/>
                  </a:cubicBezTo>
                  <a:cubicBezTo>
                    <a:pt x="561" y="16872"/>
                    <a:pt x="462" y="16972"/>
                    <a:pt x="340" y="16972"/>
                  </a:cubicBezTo>
                  <a:cubicBezTo>
                    <a:pt x="219" y="16972"/>
                    <a:pt x="120" y="16872"/>
                    <a:pt x="120" y="16751"/>
                  </a:cubicBezTo>
                  <a:cubicBezTo>
                    <a:pt x="120" y="16630"/>
                    <a:pt x="219" y="16530"/>
                    <a:pt x="340" y="16530"/>
                  </a:cubicBezTo>
                  <a:close/>
                  <a:moveTo>
                    <a:pt x="13133" y="0"/>
                  </a:moveTo>
                  <a:lnTo>
                    <a:pt x="10173" y="2984"/>
                  </a:lnTo>
                  <a:lnTo>
                    <a:pt x="5577" y="2984"/>
                  </a:lnTo>
                  <a:lnTo>
                    <a:pt x="3614" y="4964"/>
                  </a:lnTo>
                  <a:lnTo>
                    <a:pt x="3614" y="9389"/>
                  </a:lnTo>
                  <a:lnTo>
                    <a:pt x="291" y="12735"/>
                  </a:lnTo>
                  <a:lnTo>
                    <a:pt x="282" y="16420"/>
                  </a:lnTo>
                  <a:cubicBezTo>
                    <a:pt x="122" y="16447"/>
                    <a:pt x="1" y="16585"/>
                    <a:pt x="1" y="16751"/>
                  </a:cubicBezTo>
                  <a:cubicBezTo>
                    <a:pt x="1" y="16939"/>
                    <a:pt x="153" y="17091"/>
                    <a:pt x="340" y="17091"/>
                  </a:cubicBezTo>
                  <a:cubicBezTo>
                    <a:pt x="528" y="17091"/>
                    <a:pt x="680" y="16939"/>
                    <a:pt x="680" y="16751"/>
                  </a:cubicBezTo>
                  <a:cubicBezTo>
                    <a:pt x="680" y="16585"/>
                    <a:pt x="559" y="16447"/>
                    <a:pt x="401" y="16417"/>
                  </a:cubicBezTo>
                  <a:lnTo>
                    <a:pt x="409" y="12784"/>
                  </a:lnTo>
                  <a:lnTo>
                    <a:pt x="3730" y="9436"/>
                  </a:lnTo>
                  <a:lnTo>
                    <a:pt x="3730" y="5011"/>
                  </a:lnTo>
                  <a:lnTo>
                    <a:pt x="5627" y="3103"/>
                  </a:lnTo>
                  <a:lnTo>
                    <a:pt x="10220" y="3103"/>
                  </a:lnTo>
                  <a:lnTo>
                    <a:pt x="13215" y="86"/>
                  </a:lnTo>
                  <a:lnTo>
                    <a:pt x="13133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5" name="Google Shape;4905;p45"/>
            <p:cNvSpPr/>
            <p:nvPr/>
          </p:nvSpPr>
          <p:spPr>
            <a:xfrm>
              <a:off x="2414275" y="1478925"/>
              <a:ext cx="324450" cy="777500"/>
            </a:xfrm>
            <a:custGeom>
              <a:avLst/>
              <a:gdLst/>
              <a:ahLst/>
              <a:cxnLst/>
              <a:rect l="l" t="t" r="r" b="b"/>
              <a:pathLst>
                <a:path w="12978" h="31100" extrusionOk="0">
                  <a:moveTo>
                    <a:pt x="340" y="30540"/>
                  </a:moveTo>
                  <a:cubicBezTo>
                    <a:pt x="462" y="30540"/>
                    <a:pt x="561" y="30639"/>
                    <a:pt x="561" y="30760"/>
                  </a:cubicBezTo>
                  <a:cubicBezTo>
                    <a:pt x="561" y="30882"/>
                    <a:pt x="462" y="30981"/>
                    <a:pt x="340" y="30981"/>
                  </a:cubicBezTo>
                  <a:cubicBezTo>
                    <a:pt x="219" y="30981"/>
                    <a:pt x="119" y="30882"/>
                    <a:pt x="119" y="30760"/>
                  </a:cubicBezTo>
                  <a:cubicBezTo>
                    <a:pt x="119" y="30639"/>
                    <a:pt x="219" y="30540"/>
                    <a:pt x="340" y="30540"/>
                  </a:cubicBezTo>
                  <a:close/>
                  <a:moveTo>
                    <a:pt x="12895" y="0"/>
                  </a:moveTo>
                  <a:lnTo>
                    <a:pt x="4834" y="8097"/>
                  </a:lnTo>
                  <a:lnTo>
                    <a:pt x="4818" y="8116"/>
                  </a:lnTo>
                  <a:lnTo>
                    <a:pt x="4818" y="15097"/>
                  </a:lnTo>
                  <a:lnTo>
                    <a:pt x="953" y="18979"/>
                  </a:lnTo>
                  <a:lnTo>
                    <a:pt x="953" y="24364"/>
                  </a:lnTo>
                  <a:lnTo>
                    <a:pt x="282" y="25041"/>
                  </a:lnTo>
                  <a:lnTo>
                    <a:pt x="282" y="30429"/>
                  </a:lnTo>
                  <a:cubicBezTo>
                    <a:pt x="122" y="30457"/>
                    <a:pt x="1" y="30595"/>
                    <a:pt x="1" y="30760"/>
                  </a:cubicBezTo>
                  <a:cubicBezTo>
                    <a:pt x="1" y="30948"/>
                    <a:pt x="153" y="31100"/>
                    <a:pt x="340" y="31100"/>
                  </a:cubicBezTo>
                  <a:cubicBezTo>
                    <a:pt x="528" y="31100"/>
                    <a:pt x="680" y="30948"/>
                    <a:pt x="680" y="30760"/>
                  </a:cubicBezTo>
                  <a:cubicBezTo>
                    <a:pt x="680" y="30595"/>
                    <a:pt x="558" y="30457"/>
                    <a:pt x="398" y="30429"/>
                  </a:cubicBezTo>
                  <a:lnTo>
                    <a:pt x="398" y="25090"/>
                  </a:lnTo>
                  <a:lnTo>
                    <a:pt x="1072" y="24414"/>
                  </a:lnTo>
                  <a:lnTo>
                    <a:pt x="1072" y="19028"/>
                  </a:lnTo>
                  <a:lnTo>
                    <a:pt x="4936" y="15147"/>
                  </a:lnTo>
                  <a:lnTo>
                    <a:pt x="4936" y="8163"/>
                  </a:lnTo>
                  <a:lnTo>
                    <a:pt x="12978" y="83"/>
                  </a:lnTo>
                  <a:lnTo>
                    <a:pt x="12895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6" name="Google Shape;4906;p45"/>
            <p:cNvSpPr/>
            <p:nvPr/>
          </p:nvSpPr>
          <p:spPr>
            <a:xfrm>
              <a:off x="2294950" y="1643925"/>
              <a:ext cx="112925" cy="685675"/>
            </a:xfrm>
            <a:custGeom>
              <a:avLst/>
              <a:gdLst/>
              <a:ahLst/>
              <a:cxnLst/>
              <a:rect l="l" t="t" r="r" b="b"/>
              <a:pathLst>
                <a:path w="4517" h="27427" extrusionOk="0">
                  <a:moveTo>
                    <a:pt x="338" y="26866"/>
                  </a:moveTo>
                  <a:cubicBezTo>
                    <a:pt x="462" y="26866"/>
                    <a:pt x="558" y="26965"/>
                    <a:pt x="558" y="27087"/>
                  </a:cubicBezTo>
                  <a:cubicBezTo>
                    <a:pt x="558" y="27208"/>
                    <a:pt x="462" y="27307"/>
                    <a:pt x="338" y="27307"/>
                  </a:cubicBezTo>
                  <a:cubicBezTo>
                    <a:pt x="216" y="27307"/>
                    <a:pt x="120" y="27208"/>
                    <a:pt x="120" y="27087"/>
                  </a:cubicBezTo>
                  <a:cubicBezTo>
                    <a:pt x="120" y="26965"/>
                    <a:pt x="216" y="26866"/>
                    <a:pt x="338" y="26866"/>
                  </a:cubicBezTo>
                  <a:close/>
                  <a:moveTo>
                    <a:pt x="4398" y="1"/>
                  </a:moveTo>
                  <a:lnTo>
                    <a:pt x="4398" y="6093"/>
                  </a:lnTo>
                  <a:lnTo>
                    <a:pt x="1097" y="9408"/>
                  </a:lnTo>
                  <a:lnTo>
                    <a:pt x="1077" y="9425"/>
                  </a:lnTo>
                  <a:lnTo>
                    <a:pt x="1077" y="19592"/>
                  </a:lnTo>
                  <a:lnTo>
                    <a:pt x="280" y="20392"/>
                  </a:lnTo>
                  <a:lnTo>
                    <a:pt x="280" y="26755"/>
                  </a:lnTo>
                  <a:cubicBezTo>
                    <a:pt x="122" y="26783"/>
                    <a:pt x="1" y="26921"/>
                    <a:pt x="1" y="27087"/>
                  </a:cubicBezTo>
                  <a:cubicBezTo>
                    <a:pt x="1" y="27274"/>
                    <a:pt x="153" y="27426"/>
                    <a:pt x="340" y="27426"/>
                  </a:cubicBezTo>
                  <a:cubicBezTo>
                    <a:pt x="525" y="27426"/>
                    <a:pt x="677" y="27274"/>
                    <a:pt x="677" y="27087"/>
                  </a:cubicBezTo>
                  <a:cubicBezTo>
                    <a:pt x="677" y="26921"/>
                    <a:pt x="556" y="26783"/>
                    <a:pt x="398" y="26755"/>
                  </a:cubicBezTo>
                  <a:lnTo>
                    <a:pt x="398" y="20442"/>
                  </a:lnTo>
                  <a:lnTo>
                    <a:pt x="1196" y="19639"/>
                  </a:lnTo>
                  <a:lnTo>
                    <a:pt x="1196" y="9475"/>
                  </a:lnTo>
                  <a:lnTo>
                    <a:pt x="4500" y="6159"/>
                  </a:lnTo>
                  <a:lnTo>
                    <a:pt x="4517" y="6143"/>
                  </a:lnTo>
                  <a:lnTo>
                    <a:pt x="4517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7" name="Google Shape;4907;p45"/>
            <p:cNvSpPr/>
            <p:nvPr/>
          </p:nvSpPr>
          <p:spPr>
            <a:xfrm>
              <a:off x="2319325" y="978025"/>
              <a:ext cx="44250" cy="465925"/>
            </a:xfrm>
            <a:custGeom>
              <a:avLst/>
              <a:gdLst/>
              <a:ahLst/>
              <a:cxnLst/>
              <a:rect l="l" t="t" r="r" b="b"/>
              <a:pathLst>
                <a:path w="1770" h="18637" extrusionOk="0">
                  <a:moveTo>
                    <a:pt x="1430" y="18076"/>
                  </a:moveTo>
                  <a:cubicBezTo>
                    <a:pt x="1552" y="18076"/>
                    <a:pt x="1651" y="18176"/>
                    <a:pt x="1651" y="18297"/>
                  </a:cubicBezTo>
                  <a:cubicBezTo>
                    <a:pt x="1651" y="18419"/>
                    <a:pt x="1552" y="18518"/>
                    <a:pt x="1430" y="18518"/>
                  </a:cubicBezTo>
                  <a:cubicBezTo>
                    <a:pt x="1309" y="18518"/>
                    <a:pt x="1209" y="18419"/>
                    <a:pt x="1209" y="18297"/>
                  </a:cubicBezTo>
                  <a:cubicBezTo>
                    <a:pt x="1209" y="18176"/>
                    <a:pt x="1309" y="18076"/>
                    <a:pt x="1430" y="18076"/>
                  </a:cubicBezTo>
                  <a:close/>
                  <a:moveTo>
                    <a:pt x="0" y="1"/>
                  </a:moveTo>
                  <a:lnTo>
                    <a:pt x="0" y="9461"/>
                  </a:lnTo>
                  <a:lnTo>
                    <a:pt x="1372" y="10822"/>
                  </a:lnTo>
                  <a:lnTo>
                    <a:pt x="1372" y="17966"/>
                  </a:lnTo>
                  <a:cubicBezTo>
                    <a:pt x="1212" y="17993"/>
                    <a:pt x="1093" y="18131"/>
                    <a:pt x="1093" y="18297"/>
                  </a:cubicBezTo>
                  <a:cubicBezTo>
                    <a:pt x="1093" y="18485"/>
                    <a:pt x="1245" y="18637"/>
                    <a:pt x="1430" y="18637"/>
                  </a:cubicBezTo>
                  <a:cubicBezTo>
                    <a:pt x="1618" y="18637"/>
                    <a:pt x="1770" y="18485"/>
                    <a:pt x="1770" y="18297"/>
                  </a:cubicBezTo>
                  <a:cubicBezTo>
                    <a:pt x="1770" y="18131"/>
                    <a:pt x="1648" y="17993"/>
                    <a:pt x="1491" y="17966"/>
                  </a:cubicBezTo>
                  <a:lnTo>
                    <a:pt x="1491" y="10772"/>
                  </a:lnTo>
                  <a:lnTo>
                    <a:pt x="119" y="9411"/>
                  </a:lnTo>
                  <a:lnTo>
                    <a:pt x="119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8" name="Google Shape;4908;p45"/>
            <p:cNvSpPr/>
            <p:nvPr/>
          </p:nvSpPr>
          <p:spPr>
            <a:xfrm>
              <a:off x="2383650" y="1447800"/>
              <a:ext cx="355075" cy="632575"/>
            </a:xfrm>
            <a:custGeom>
              <a:avLst/>
              <a:gdLst/>
              <a:ahLst/>
              <a:cxnLst/>
              <a:rect l="l" t="t" r="r" b="b"/>
              <a:pathLst>
                <a:path w="14203" h="25303" extrusionOk="0">
                  <a:moveTo>
                    <a:pt x="340" y="24743"/>
                  </a:moveTo>
                  <a:cubicBezTo>
                    <a:pt x="461" y="24743"/>
                    <a:pt x="558" y="24842"/>
                    <a:pt x="558" y="24963"/>
                  </a:cubicBezTo>
                  <a:cubicBezTo>
                    <a:pt x="558" y="25085"/>
                    <a:pt x="461" y="25184"/>
                    <a:pt x="340" y="25184"/>
                  </a:cubicBezTo>
                  <a:cubicBezTo>
                    <a:pt x="218" y="25184"/>
                    <a:pt x="119" y="25085"/>
                    <a:pt x="119" y="24963"/>
                  </a:cubicBezTo>
                  <a:cubicBezTo>
                    <a:pt x="119" y="24842"/>
                    <a:pt x="218" y="24743"/>
                    <a:pt x="340" y="24743"/>
                  </a:cubicBezTo>
                  <a:close/>
                  <a:moveTo>
                    <a:pt x="14120" y="0"/>
                  </a:moveTo>
                  <a:lnTo>
                    <a:pt x="5115" y="9046"/>
                  </a:lnTo>
                  <a:lnTo>
                    <a:pt x="5099" y="9063"/>
                  </a:lnTo>
                  <a:lnTo>
                    <a:pt x="5099" y="16044"/>
                  </a:lnTo>
                  <a:lnTo>
                    <a:pt x="1234" y="19926"/>
                  </a:lnTo>
                  <a:lnTo>
                    <a:pt x="1234" y="21275"/>
                  </a:lnTo>
                  <a:lnTo>
                    <a:pt x="279" y="22236"/>
                  </a:lnTo>
                  <a:lnTo>
                    <a:pt x="279" y="24632"/>
                  </a:lnTo>
                  <a:cubicBezTo>
                    <a:pt x="122" y="24660"/>
                    <a:pt x="0" y="24798"/>
                    <a:pt x="0" y="24963"/>
                  </a:cubicBezTo>
                  <a:cubicBezTo>
                    <a:pt x="0" y="25151"/>
                    <a:pt x="152" y="25303"/>
                    <a:pt x="337" y="25303"/>
                  </a:cubicBezTo>
                  <a:cubicBezTo>
                    <a:pt x="525" y="25303"/>
                    <a:pt x="676" y="25151"/>
                    <a:pt x="676" y="24963"/>
                  </a:cubicBezTo>
                  <a:cubicBezTo>
                    <a:pt x="676" y="24798"/>
                    <a:pt x="555" y="24660"/>
                    <a:pt x="398" y="24632"/>
                  </a:cubicBezTo>
                  <a:lnTo>
                    <a:pt x="398" y="22286"/>
                  </a:lnTo>
                  <a:lnTo>
                    <a:pt x="1353" y="21325"/>
                  </a:lnTo>
                  <a:lnTo>
                    <a:pt x="1353" y="19975"/>
                  </a:lnTo>
                  <a:lnTo>
                    <a:pt x="5215" y="16094"/>
                  </a:lnTo>
                  <a:lnTo>
                    <a:pt x="5215" y="9110"/>
                  </a:lnTo>
                  <a:lnTo>
                    <a:pt x="14203" y="83"/>
                  </a:lnTo>
                  <a:lnTo>
                    <a:pt x="14120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9" name="Google Shape;4909;p45"/>
            <p:cNvSpPr/>
            <p:nvPr/>
          </p:nvSpPr>
          <p:spPr>
            <a:xfrm>
              <a:off x="2570600" y="2009975"/>
              <a:ext cx="134375" cy="180625"/>
            </a:xfrm>
            <a:custGeom>
              <a:avLst/>
              <a:gdLst/>
              <a:ahLst/>
              <a:cxnLst/>
              <a:rect l="l" t="t" r="r" b="b"/>
              <a:pathLst>
                <a:path w="5375" h="7225" extrusionOk="0">
                  <a:moveTo>
                    <a:pt x="340" y="6667"/>
                  </a:moveTo>
                  <a:cubicBezTo>
                    <a:pt x="461" y="6667"/>
                    <a:pt x="561" y="6766"/>
                    <a:pt x="561" y="6888"/>
                  </a:cubicBezTo>
                  <a:cubicBezTo>
                    <a:pt x="561" y="7009"/>
                    <a:pt x="461" y="7109"/>
                    <a:pt x="340" y="7109"/>
                  </a:cubicBezTo>
                  <a:cubicBezTo>
                    <a:pt x="218" y="7109"/>
                    <a:pt x="119" y="7009"/>
                    <a:pt x="119" y="6888"/>
                  </a:cubicBezTo>
                  <a:cubicBezTo>
                    <a:pt x="119" y="6766"/>
                    <a:pt x="218" y="6667"/>
                    <a:pt x="340" y="6667"/>
                  </a:cubicBezTo>
                  <a:close/>
                  <a:moveTo>
                    <a:pt x="5292" y="0"/>
                  </a:moveTo>
                  <a:lnTo>
                    <a:pt x="298" y="5033"/>
                  </a:lnTo>
                  <a:lnTo>
                    <a:pt x="282" y="5049"/>
                  </a:lnTo>
                  <a:lnTo>
                    <a:pt x="282" y="6554"/>
                  </a:lnTo>
                  <a:cubicBezTo>
                    <a:pt x="122" y="6581"/>
                    <a:pt x="0" y="6719"/>
                    <a:pt x="0" y="6888"/>
                  </a:cubicBezTo>
                  <a:cubicBezTo>
                    <a:pt x="0" y="7073"/>
                    <a:pt x="152" y="7224"/>
                    <a:pt x="340" y="7224"/>
                  </a:cubicBezTo>
                  <a:cubicBezTo>
                    <a:pt x="528" y="7224"/>
                    <a:pt x="679" y="7073"/>
                    <a:pt x="679" y="6888"/>
                  </a:cubicBezTo>
                  <a:cubicBezTo>
                    <a:pt x="679" y="6719"/>
                    <a:pt x="558" y="6581"/>
                    <a:pt x="398" y="6554"/>
                  </a:cubicBezTo>
                  <a:lnTo>
                    <a:pt x="398" y="5099"/>
                  </a:lnTo>
                  <a:lnTo>
                    <a:pt x="5375" y="83"/>
                  </a:lnTo>
                  <a:lnTo>
                    <a:pt x="5292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0" name="Google Shape;4910;p45"/>
            <p:cNvSpPr/>
            <p:nvPr/>
          </p:nvSpPr>
          <p:spPr>
            <a:xfrm>
              <a:off x="2598200" y="2046475"/>
              <a:ext cx="106775" cy="190075"/>
            </a:xfrm>
            <a:custGeom>
              <a:avLst/>
              <a:gdLst/>
              <a:ahLst/>
              <a:cxnLst/>
              <a:rect l="l" t="t" r="r" b="b"/>
              <a:pathLst>
                <a:path w="4271" h="7603" extrusionOk="0">
                  <a:moveTo>
                    <a:pt x="340" y="7045"/>
                  </a:moveTo>
                  <a:cubicBezTo>
                    <a:pt x="461" y="7045"/>
                    <a:pt x="561" y="7145"/>
                    <a:pt x="561" y="7266"/>
                  </a:cubicBezTo>
                  <a:cubicBezTo>
                    <a:pt x="561" y="7388"/>
                    <a:pt x="461" y="7487"/>
                    <a:pt x="340" y="7487"/>
                  </a:cubicBezTo>
                  <a:cubicBezTo>
                    <a:pt x="219" y="7487"/>
                    <a:pt x="119" y="7388"/>
                    <a:pt x="119" y="7266"/>
                  </a:cubicBezTo>
                  <a:cubicBezTo>
                    <a:pt x="119" y="7145"/>
                    <a:pt x="219" y="7045"/>
                    <a:pt x="340" y="7045"/>
                  </a:cubicBezTo>
                  <a:close/>
                  <a:moveTo>
                    <a:pt x="4188" y="1"/>
                  </a:moveTo>
                  <a:lnTo>
                    <a:pt x="299" y="3920"/>
                  </a:lnTo>
                  <a:lnTo>
                    <a:pt x="279" y="3937"/>
                  </a:lnTo>
                  <a:lnTo>
                    <a:pt x="279" y="6932"/>
                  </a:lnTo>
                  <a:cubicBezTo>
                    <a:pt x="122" y="6960"/>
                    <a:pt x="0" y="7098"/>
                    <a:pt x="0" y="7266"/>
                  </a:cubicBezTo>
                  <a:cubicBezTo>
                    <a:pt x="0" y="7451"/>
                    <a:pt x="152" y="7603"/>
                    <a:pt x="340" y="7603"/>
                  </a:cubicBezTo>
                  <a:cubicBezTo>
                    <a:pt x="525" y="7603"/>
                    <a:pt x="677" y="7451"/>
                    <a:pt x="677" y="7266"/>
                  </a:cubicBezTo>
                  <a:cubicBezTo>
                    <a:pt x="677" y="7101"/>
                    <a:pt x="558" y="6963"/>
                    <a:pt x="398" y="6935"/>
                  </a:cubicBezTo>
                  <a:lnTo>
                    <a:pt x="398" y="3987"/>
                  </a:lnTo>
                  <a:lnTo>
                    <a:pt x="4271" y="83"/>
                  </a:lnTo>
                  <a:lnTo>
                    <a:pt x="4188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1" name="Google Shape;4911;p45"/>
            <p:cNvSpPr/>
            <p:nvPr/>
          </p:nvSpPr>
          <p:spPr>
            <a:xfrm>
              <a:off x="2318275" y="2070425"/>
              <a:ext cx="36950" cy="307200"/>
            </a:xfrm>
            <a:custGeom>
              <a:avLst/>
              <a:gdLst/>
              <a:ahLst/>
              <a:cxnLst/>
              <a:rect l="l" t="t" r="r" b="b"/>
              <a:pathLst>
                <a:path w="1478" h="12288" extrusionOk="0">
                  <a:moveTo>
                    <a:pt x="1138" y="119"/>
                  </a:moveTo>
                  <a:cubicBezTo>
                    <a:pt x="1260" y="119"/>
                    <a:pt x="1359" y="219"/>
                    <a:pt x="1359" y="340"/>
                  </a:cubicBezTo>
                  <a:cubicBezTo>
                    <a:pt x="1359" y="461"/>
                    <a:pt x="1260" y="561"/>
                    <a:pt x="1138" y="561"/>
                  </a:cubicBezTo>
                  <a:cubicBezTo>
                    <a:pt x="1017" y="561"/>
                    <a:pt x="917" y="461"/>
                    <a:pt x="917" y="340"/>
                  </a:cubicBezTo>
                  <a:cubicBezTo>
                    <a:pt x="917" y="219"/>
                    <a:pt x="1017" y="119"/>
                    <a:pt x="1138" y="119"/>
                  </a:cubicBezTo>
                  <a:close/>
                  <a:moveTo>
                    <a:pt x="340" y="11727"/>
                  </a:moveTo>
                  <a:cubicBezTo>
                    <a:pt x="462" y="11727"/>
                    <a:pt x="561" y="11826"/>
                    <a:pt x="561" y="11948"/>
                  </a:cubicBezTo>
                  <a:cubicBezTo>
                    <a:pt x="561" y="12069"/>
                    <a:pt x="462" y="12169"/>
                    <a:pt x="340" y="12169"/>
                  </a:cubicBezTo>
                  <a:cubicBezTo>
                    <a:pt x="219" y="12169"/>
                    <a:pt x="120" y="12069"/>
                    <a:pt x="120" y="11948"/>
                  </a:cubicBezTo>
                  <a:cubicBezTo>
                    <a:pt x="120" y="11826"/>
                    <a:pt x="219" y="11727"/>
                    <a:pt x="340" y="11727"/>
                  </a:cubicBezTo>
                  <a:close/>
                  <a:moveTo>
                    <a:pt x="1138" y="0"/>
                  </a:moveTo>
                  <a:cubicBezTo>
                    <a:pt x="953" y="0"/>
                    <a:pt x="801" y="152"/>
                    <a:pt x="801" y="340"/>
                  </a:cubicBezTo>
                  <a:cubicBezTo>
                    <a:pt x="801" y="506"/>
                    <a:pt x="920" y="644"/>
                    <a:pt x="1080" y="671"/>
                  </a:cubicBezTo>
                  <a:lnTo>
                    <a:pt x="1080" y="2824"/>
                  </a:lnTo>
                  <a:lnTo>
                    <a:pt x="282" y="3628"/>
                  </a:lnTo>
                  <a:lnTo>
                    <a:pt x="282" y="11617"/>
                  </a:lnTo>
                  <a:cubicBezTo>
                    <a:pt x="122" y="11644"/>
                    <a:pt x="1" y="11782"/>
                    <a:pt x="1" y="11948"/>
                  </a:cubicBezTo>
                  <a:cubicBezTo>
                    <a:pt x="1" y="12136"/>
                    <a:pt x="153" y="12287"/>
                    <a:pt x="340" y="12287"/>
                  </a:cubicBezTo>
                  <a:cubicBezTo>
                    <a:pt x="528" y="12287"/>
                    <a:pt x="680" y="12136"/>
                    <a:pt x="680" y="11948"/>
                  </a:cubicBezTo>
                  <a:cubicBezTo>
                    <a:pt x="680" y="11782"/>
                    <a:pt x="558" y="11644"/>
                    <a:pt x="398" y="11617"/>
                  </a:cubicBezTo>
                  <a:lnTo>
                    <a:pt x="398" y="3675"/>
                  </a:lnTo>
                  <a:lnTo>
                    <a:pt x="1199" y="2874"/>
                  </a:lnTo>
                  <a:lnTo>
                    <a:pt x="1199" y="671"/>
                  </a:lnTo>
                  <a:cubicBezTo>
                    <a:pt x="1356" y="644"/>
                    <a:pt x="1478" y="506"/>
                    <a:pt x="1478" y="340"/>
                  </a:cubicBezTo>
                  <a:cubicBezTo>
                    <a:pt x="1478" y="152"/>
                    <a:pt x="1326" y="0"/>
                    <a:pt x="1138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2" name="Google Shape;4912;p45"/>
            <p:cNvSpPr/>
            <p:nvPr/>
          </p:nvSpPr>
          <p:spPr>
            <a:xfrm>
              <a:off x="2056800" y="1031225"/>
              <a:ext cx="185725" cy="1020175"/>
            </a:xfrm>
            <a:custGeom>
              <a:avLst/>
              <a:gdLst/>
              <a:ahLst/>
              <a:cxnLst/>
              <a:rect l="l" t="t" r="r" b="b"/>
              <a:pathLst>
                <a:path w="7429" h="40807" extrusionOk="0">
                  <a:moveTo>
                    <a:pt x="3641" y="120"/>
                  </a:moveTo>
                  <a:cubicBezTo>
                    <a:pt x="3763" y="120"/>
                    <a:pt x="3862" y="219"/>
                    <a:pt x="3862" y="340"/>
                  </a:cubicBezTo>
                  <a:cubicBezTo>
                    <a:pt x="3862" y="459"/>
                    <a:pt x="3763" y="559"/>
                    <a:pt x="3641" y="559"/>
                  </a:cubicBezTo>
                  <a:cubicBezTo>
                    <a:pt x="3520" y="559"/>
                    <a:pt x="3421" y="459"/>
                    <a:pt x="3421" y="340"/>
                  </a:cubicBezTo>
                  <a:cubicBezTo>
                    <a:pt x="3421" y="219"/>
                    <a:pt x="3520" y="120"/>
                    <a:pt x="3641" y="120"/>
                  </a:cubicBezTo>
                  <a:close/>
                  <a:moveTo>
                    <a:pt x="3641" y="1"/>
                  </a:moveTo>
                  <a:cubicBezTo>
                    <a:pt x="3457" y="1"/>
                    <a:pt x="3305" y="153"/>
                    <a:pt x="3305" y="340"/>
                  </a:cubicBezTo>
                  <a:cubicBezTo>
                    <a:pt x="3305" y="412"/>
                    <a:pt x="3327" y="478"/>
                    <a:pt x="3365" y="534"/>
                  </a:cubicBezTo>
                  <a:lnTo>
                    <a:pt x="0" y="3904"/>
                  </a:lnTo>
                  <a:lnTo>
                    <a:pt x="0" y="22284"/>
                  </a:lnTo>
                  <a:lnTo>
                    <a:pt x="1372" y="23645"/>
                  </a:lnTo>
                  <a:lnTo>
                    <a:pt x="1372" y="25930"/>
                  </a:lnTo>
                  <a:lnTo>
                    <a:pt x="7310" y="31860"/>
                  </a:lnTo>
                  <a:lnTo>
                    <a:pt x="7310" y="40807"/>
                  </a:lnTo>
                  <a:lnTo>
                    <a:pt x="7429" y="40807"/>
                  </a:lnTo>
                  <a:lnTo>
                    <a:pt x="7429" y="31810"/>
                  </a:lnTo>
                  <a:lnTo>
                    <a:pt x="1491" y="25883"/>
                  </a:lnTo>
                  <a:lnTo>
                    <a:pt x="1491" y="23595"/>
                  </a:lnTo>
                  <a:lnTo>
                    <a:pt x="119" y="22234"/>
                  </a:lnTo>
                  <a:lnTo>
                    <a:pt x="119" y="3954"/>
                  </a:lnTo>
                  <a:lnTo>
                    <a:pt x="3448" y="616"/>
                  </a:lnTo>
                  <a:cubicBezTo>
                    <a:pt x="3503" y="655"/>
                    <a:pt x="3570" y="677"/>
                    <a:pt x="3641" y="677"/>
                  </a:cubicBezTo>
                  <a:cubicBezTo>
                    <a:pt x="3829" y="677"/>
                    <a:pt x="3981" y="525"/>
                    <a:pt x="3981" y="340"/>
                  </a:cubicBezTo>
                  <a:cubicBezTo>
                    <a:pt x="3981" y="153"/>
                    <a:pt x="3829" y="1"/>
                    <a:pt x="3641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3" name="Google Shape;4913;p45"/>
            <p:cNvSpPr/>
            <p:nvPr/>
          </p:nvSpPr>
          <p:spPr>
            <a:xfrm>
              <a:off x="2103525" y="1076775"/>
              <a:ext cx="86150" cy="631775"/>
            </a:xfrm>
            <a:custGeom>
              <a:avLst/>
              <a:gdLst/>
              <a:ahLst/>
              <a:cxnLst/>
              <a:rect l="l" t="t" r="r" b="b"/>
              <a:pathLst>
                <a:path w="3446" h="25271" extrusionOk="0">
                  <a:moveTo>
                    <a:pt x="3106" y="24713"/>
                  </a:moveTo>
                  <a:cubicBezTo>
                    <a:pt x="3230" y="24713"/>
                    <a:pt x="3327" y="24809"/>
                    <a:pt x="3327" y="24934"/>
                  </a:cubicBezTo>
                  <a:cubicBezTo>
                    <a:pt x="3327" y="25055"/>
                    <a:pt x="3227" y="25154"/>
                    <a:pt x="3106" y="25154"/>
                  </a:cubicBezTo>
                  <a:cubicBezTo>
                    <a:pt x="2984" y="25154"/>
                    <a:pt x="2888" y="25055"/>
                    <a:pt x="2888" y="24934"/>
                  </a:cubicBezTo>
                  <a:cubicBezTo>
                    <a:pt x="2888" y="24812"/>
                    <a:pt x="2984" y="24713"/>
                    <a:pt x="3106" y="24713"/>
                  </a:cubicBezTo>
                  <a:close/>
                  <a:moveTo>
                    <a:pt x="2667" y="1"/>
                  </a:moveTo>
                  <a:lnTo>
                    <a:pt x="0" y="2673"/>
                  </a:lnTo>
                  <a:lnTo>
                    <a:pt x="0" y="19871"/>
                  </a:lnTo>
                  <a:lnTo>
                    <a:pt x="1408" y="21268"/>
                  </a:lnTo>
                  <a:lnTo>
                    <a:pt x="2289" y="21268"/>
                  </a:lnTo>
                  <a:lnTo>
                    <a:pt x="3048" y="22021"/>
                  </a:lnTo>
                  <a:lnTo>
                    <a:pt x="3048" y="24600"/>
                  </a:lnTo>
                  <a:cubicBezTo>
                    <a:pt x="2890" y="24627"/>
                    <a:pt x="2769" y="24765"/>
                    <a:pt x="2769" y="24934"/>
                  </a:cubicBezTo>
                  <a:cubicBezTo>
                    <a:pt x="2769" y="25119"/>
                    <a:pt x="2921" y="25270"/>
                    <a:pt x="3106" y="25270"/>
                  </a:cubicBezTo>
                  <a:cubicBezTo>
                    <a:pt x="3293" y="25270"/>
                    <a:pt x="3445" y="25119"/>
                    <a:pt x="3445" y="24934"/>
                  </a:cubicBezTo>
                  <a:cubicBezTo>
                    <a:pt x="3445" y="24765"/>
                    <a:pt x="3324" y="24627"/>
                    <a:pt x="3167" y="24600"/>
                  </a:cubicBezTo>
                  <a:lnTo>
                    <a:pt x="3167" y="21972"/>
                  </a:lnTo>
                  <a:lnTo>
                    <a:pt x="2338" y="21149"/>
                  </a:lnTo>
                  <a:lnTo>
                    <a:pt x="1455" y="21149"/>
                  </a:lnTo>
                  <a:lnTo>
                    <a:pt x="119" y="19821"/>
                  </a:lnTo>
                  <a:lnTo>
                    <a:pt x="119" y="2720"/>
                  </a:lnTo>
                  <a:lnTo>
                    <a:pt x="2750" y="84"/>
                  </a:lnTo>
                  <a:lnTo>
                    <a:pt x="2667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4" name="Google Shape;4914;p45"/>
            <p:cNvSpPr/>
            <p:nvPr/>
          </p:nvSpPr>
          <p:spPr>
            <a:xfrm>
              <a:off x="2292900" y="1580575"/>
              <a:ext cx="17000" cy="16925"/>
            </a:xfrm>
            <a:custGeom>
              <a:avLst/>
              <a:gdLst/>
              <a:ahLst/>
              <a:cxnLst/>
              <a:rect l="l" t="t" r="r" b="b"/>
              <a:pathLst>
                <a:path w="680" h="677" extrusionOk="0">
                  <a:moveTo>
                    <a:pt x="340" y="119"/>
                  </a:moveTo>
                  <a:cubicBezTo>
                    <a:pt x="461" y="119"/>
                    <a:pt x="560" y="219"/>
                    <a:pt x="560" y="340"/>
                  </a:cubicBezTo>
                  <a:cubicBezTo>
                    <a:pt x="560" y="461"/>
                    <a:pt x="461" y="561"/>
                    <a:pt x="340" y="561"/>
                  </a:cubicBezTo>
                  <a:cubicBezTo>
                    <a:pt x="218" y="561"/>
                    <a:pt x="119" y="461"/>
                    <a:pt x="119" y="340"/>
                  </a:cubicBezTo>
                  <a:cubicBezTo>
                    <a:pt x="119" y="219"/>
                    <a:pt x="218" y="119"/>
                    <a:pt x="340" y="119"/>
                  </a:cubicBezTo>
                  <a:close/>
                  <a:moveTo>
                    <a:pt x="340" y="0"/>
                  </a:moveTo>
                  <a:cubicBezTo>
                    <a:pt x="152" y="0"/>
                    <a:pt x="0" y="152"/>
                    <a:pt x="0" y="340"/>
                  </a:cubicBezTo>
                  <a:cubicBezTo>
                    <a:pt x="0" y="525"/>
                    <a:pt x="152" y="677"/>
                    <a:pt x="340" y="677"/>
                  </a:cubicBezTo>
                  <a:cubicBezTo>
                    <a:pt x="527" y="677"/>
                    <a:pt x="679" y="525"/>
                    <a:pt x="679" y="340"/>
                  </a:cubicBezTo>
                  <a:cubicBezTo>
                    <a:pt x="679" y="152"/>
                    <a:pt x="527" y="0"/>
                    <a:pt x="340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5" name="Google Shape;4915;p45"/>
            <p:cNvSpPr/>
            <p:nvPr/>
          </p:nvSpPr>
          <p:spPr>
            <a:xfrm>
              <a:off x="2080200" y="971125"/>
              <a:ext cx="169300" cy="833775"/>
            </a:xfrm>
            <a:custGeom>
              <a:avLst/>
              <a:gdLst/>
              <a:ahLst/>
              <a:cxnLst/>
              <a:rect l="l" t="t" r="r" b="b"/>
              <a:pathLst>
                <a:path w="6772" h="33351" extrusionOk="0">
                  <a:moveTo>
                    <a:pt x="6435" y="32792"/>
                  </a:moveTo>
                  <a:cubicBezTo>
                    <a:pt x="6556" y="32792"/>
                    <a:pt x="6656" y="32889"/>
                    <a:pt x="6656" y="33013"/>
                  </a:cubicBezTo>
                  <a:cubicBezTo>
                    <a:pt x="6656" y="33135"/>
                    <a:pt x="6556" y="33231"/>
                    <a:pt x="6435" y="33231"/>
                  </a:cubicBezTo>
                  <a:cubicBezTo>
                    <a:pt x="6313" y="33231"/>
                    <a:pt x="6214" y="33135"/>
                    <a:pt x="6214" y="33013"/>
                  </a:cubicBezTo>
                  <a:cubicBezTo>
                    <a:pt x="6214" y="32889"/>
                    <a:pt x="6313" y="32792"/>
                    <a:pt x="6435" y="32792"/>
                  </a:cubicBezTo>
                  <a:close/>
                  <a:moveTo>
                    <a:pt x="3583" y="1"/>
                  </a:moveTo>
                  <a:lnTo>
                    <a:pt x="3583" y="3012"/>
                  </a:lnTo>
                  <a:lnTo>
                    <a:pt x="0" y="6604"/>
                  </a:lnTo>
                  <a:lnTo>
                    <a:pt x="0" y="24392"/>
                  </a:lnTo>
                  <a:lnTo>
                    <a:pt x="1372" y="25753"/>
                  </a:lnTo>
                  <a:lnTo>
                    <a:pt x="1372" y="28042"/>
                  </a:lnTo>
                  <a:lnTo>
                    <a:pt x="6156" y="32817"/>
                  </a:lnTo>
                  <a:cubicBezTo>
                    <a:pt x="6117" y="32872"/>
                    <a:pt x="6095" y="32939"/>
                    <a:pt x="6095" y="33011"/>
                  </a:cubicBezTo>
                  <a:cubicBezTo>
                    <a:pt x="6095" y="33198"/>
                    <a:pt x="6247" y="33350"/>
                    <a:pt x="6435" y="33350"/>
                  </a:cubicBezTo>
                  <a:cubicBezTo>
                    <a:pt x="6620" y="33350"/>
                    <a:pt x="6772" y="33198"/>
                    <a:pt x="6772" y="33011"/>
                  </a:cubicBezTo>
                  <a:cubicBezTo>
                    <a:pt x="6772" y="32826"/>
                    <a:pt x="6620" y="32674"/>
                    <a:pt x="6435" y="32674"/>
                  </a:cubicBezTo>
                  <a:cubicBezTo>
                    <a:pt x="6363" y="32674"/>
                    <a:pt x="6294" y="32696"/>
                    <a:pt x="6239" y="32734"/>
                  </a:cubicBezTo>
                  <a:lnTo>
                    <a:pt x="1488" y="27992"/>
                  </a:lnTo>
                  <a:lnTo>
                    <a:pt x="1488" y="25703"/>
                  </a:lnTo>
                  <a:lnTo>
                    <a:pt x="116" y="24343"/>
                  </a:lnTo>
                  <a:lnTo>
                    <a:pt x="116" y="6653"/>
                  </a:lnTo>
                  <a:lnTo>
                    <a:pt x="3699" y="3062"/>
                  </a:lnTo>
                  <a:lnTo>
                    <a:pt x="3699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6" name="Google Shape;4916;p45"/>
            <p:cNvSpPr/>
            <p:nvPr/>
          </p:nvSpPr>
          <p:spPr>
            <a:xfrm>
              <a:off x="1955975" y="993200"/>
              <a:ext cx="192700" cy="1086025"/>
            </a:xfrm>
            <a:custGeom>
              <a:avLst/>
              <a:gdLst/>
              <a:ahLst/>
              <a:cxnLst/>
              <a:rect l="l" t="t" r="r" b="b"/>
              <a:pathLst>
                <a:path w="7708" h="43441" extrusionOk="0">
                  <a:moveTo>
                    <a:pt x="7368" y="42880"/>
                  </a:moveTo>
                  <a:cubicBezTo>
                    <a:pt x="7490" y="42880"/>
                    <a:pt x="7589" y="42979"/>
                    <a:pt x="7589" y="43100"/>
                  </a:cubicBezTo>
                  <a:cubicBezTo>
                    <a:pt x="7589" y="43222"/>
                    <a:pt x="7490" y="43321"/>
                    <a:pt x="7368" y="43321"/>
                  </a:cubicBezTo>
                  <a:cubicBezTo>
                    <a:pt x="7247" y="43321"/>
                    <a:pt x="7147" y="43222"/>
                    <a:pt x="7147" y="43100"/>
                  </a:cubicBezTo>
                  <a:cubicBezTo>
                    <a:pt x="7147" y="42979"/>
                    <a:pt x="7247" y="42880"/>
                    <a:pt x="7368" y="42880"/>
                  </a:cubicBezTo>
                  <a:close/>
                  <a:moveTo>
                    <a:pt x="1149" y="1"/>
                  </a:moveTo>
                  <a:lnTo>
                    <a:pt x="1149" y="4365"/>
                  </a:lnTo>
                  <a:lnTo>
                    <a:pt x="0" y="5519"/>
                  </a:lnTo>
                  <a:lnTo>
                    <a:pt x="0" y="25074"/>
                  </a:lnTo>
                  <a:lnTo>
                    <a:pt x="1372" y="26438"/>
                  </a:lnTo>
                  <a:lnTo>
                    <a:pt x="1372" y="28724"/>
                  </a:lnTo>
                  <a:lnTo>
                    <a:pt x="7310" y="34653"/>
                  </a:lnTo>
                  <a:lnTo>
                    <a:pt x="7310" y="42769"/>
                  </a:lnTo>
                  <a:cubicBezTo>
                    <a:pt x="7150" y="42797"/>
                    <a:pt x="7031" y="42935"/>
                    <a:pt x="7031" y="43100"/>
                  </a:cubicBezTo>
                  <a:cubicBezTo>
                    <a:pt x="7031" y="43288"/>
                    <a:pt x="7183" y="43440"/>
                    <a:pt x="7368" y="43440"/>
                  </a:cubicBezTo>
                  <a:cubicBezTo>
                    <a:pt x="7556" y="43440"/>
                    <a:pt x="7708" y="43288"/>
                    <a:pt x="7708" y="43100"/>
                  </a:cubicBezTo>
                  <a:cubicBezTo>
                    <a:pt x="7708" y="42935"/>
                    <a:pt x="7586" y="42797"/>
                    <a:pt x="7429" y="42769"/>
                  </a:cubicBezTo>
                  <a:lnTo>
                    <a:pt x="7429" y="34604"/>
                  </a:lnTo>
                  <a:lnTo>
                    <a:pt x="1488" y="28674"/>
                  </a:lnTo>
                  <a:lnTo>
                    <a:pt x="1488" y="26388"/>
                  </a:lnTo>
                  <a:lnTo>
                    <a:pt x="116" y="25025"/>
                  </a:lnTo>
                  <a:lnTo>
                    <a:pt x="116" y="5569"/>
                  </a:lnTo>
                  <a:lnTo>
                    <a:pt x="1265" y="4412"/>
                  </a:lnTo>
                  <a:lnTo>
                    <a:pt x="1265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7" name="Google Shape;4917;p45"/>
            <p:cNvSpPr/>
            <p:nvPr/>
          </p:nvSpPr>
          <p:spPr>
            <a:xfrm>
              <a:off x="1979300" y="985825"/>
              <a:ext cx="192700" cy="1116500"/>
            </a:xfrm>
            <a:custGeom>
              <a:avLst/>
              <a:gdLst/>
              <a:ahLst/>
              <a:cxnLst/>
              <a:rect l="l" t="t" r="r" b="b"/>
              <a:pathLst>
                <a:path w="7708" h="44660" extrusionOk="0">
                  <a:moveTo>
                    <a:pt x="7371" y="44102"/>
                  </a:moveTo>
                  <a:cubicBezTo>
                    <a:pt x="7492" y="44102"/>
                    <a:pt x="7592" y="44202"/>
                    <a:pt x="7592" y="44323"/>
                  </a:cubicBezTo>
                  <a:cubicBezTo>
                    <a:pt x="7592" y="44444"/>
                    <a:pt x="7492" y="44544"/>
                    <a:pt x="7371" y="44544"/>
                  </a:cubicBezTo>
                  <a:cubicBezTo>
                    <a:pt x="7249" y="44544"/>
                    <a:pt x="7150" y="44444"/>
                    <a:pt x="7150" y="44323"/>
                  </a:cubicBezTo>
                  <a:cubicBezTo>
                    <a:pt x="7150" y="44202"/>
                    <a:pt x="7249" y="44102"/>
                    <a:pt x="7371" y="44102"/>
                  </a:cubicBezTo>
                  <a:close/>
                  <a:moveTo>
                    <a:pt x="1149" y="0"/>
                  </a:moveTo>
                  <a:lnTo>
                    <a:pt x="1149" y="4953"/>
                  </a:lnTo>
                  <a:lnTo>
                    <a:pt x="0" y="6109"/>
                  </a:lnTo>
                  <a:lnTo>
                    <a:pt x="0" y="25077"/>
                  </a:lnTo>
                  <a:lnTo>
                    <a:pt x="1372" y="26438"/>
                  </a:lnTo>
                  <a:lnTo>
                    <a:pt x="1372" y="28723"/>
                  </a:lnTo>
                  <a:lnTo>
                    <a:pt x="7310" y="34653"/>
                  </a:lnTo>
                  <a:lnTo>
                    <a:pt x="7310" y="43989"/>
                  </a:lnTo>
                  <a:cubicBezTo>
                    <a:pt x="7153" y="44019"/>
                    <a:pt x="7031" y="44157"/>
                    <a:pt x="7031" y="44323"/>
                  </a:cubicBezTo>
                  <a:cubicBezTo>
                    <a:pt x="7031" y="44511"/>
                    <a:pt x="7183" y="44660"/>
                    <a:pt x="7371" y="44660"/>
                  </a:cubicBezTo>
                  <a:cubicBezTo>
                    <a:pt x="7556" y="44660"/>
                    <a:pt x="7708" y="44508"/>
                    <a:pt x="7708" y="44323"/>
                  </a:cubicBezTo>
                  <a:cubicBezTo>
                    <a:pt x="7708" y="44157"/>
                    <a:pt x="7586" y="44019"/>
                    <a:pt x="7429" y="43989"/>
                  </a:cubicBezTo>
                  <a:lnTo>
                    <a:pt x="7429" y="34603"/>
                  </a:lnTo>
                  <a:lnTo>
                    <a:pt x="1491" y="28677"/>
                  </a:lnTo>
                  <a:lnTo>
                    <a:pt x="1491" y="26388"/>
                  </a:lnTo>
                  <a:lnTo>
                    <a:pt x="119" y="25027"/>
                  </a:lnTo>
                  <a:lnTo>
                    <a:pt x="119" y="6159"/>
                  </a:lnTo>
                  <a:lnTo>
                    <a:pt x="1267" y="5003"/>
                  </a:lnTo>
                  <a:lnTo>
                    <a:pt x="1267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8" name="Google Shape;4918;p45"/>
            <p:cNvSpPr/>
            <p:nvPr/>
          </p:nvSpPr>
          <p:spPr>
            <a:xfrm>
              <a:off x="2002700" y="978500"/>
              <a:ext cx="185725" cy="1052000"/>
            </a:xfrm>
            <a:custGeom>
              <a:avLst/>
              <a:gdLst/>
              <a:ahLst/>
              <a:cxnLst/>
              <a:rect l="l" t="t" r="r" b="b"/>
              <a:pathLst>
                <a:path w="7429" h="42080" extrusionOk="0">
                  <a:moveTo>
                    <a:pt x="1146" y="1"/>
                  </a:moveTo>
                  <a:lnTo>
                    <a:pt x="1146" y="5541"/>
                  </a:lnTo>
                  <a:lnTo>
                    <a:pt x="0" y="6698"/>
                  </a:lnTo>
                  <a:lnTo>
                    <a:pt x="0" y="25074"/>
                  </a:lnTo>
                  <a:lnTo>
                    <a:pt x="1372" y="26435"/>
                  </a:lnTo>
                  <a:lnTo>
                    <a:pt x="1372" y="28724"/>
                  </a:lnTo>
                  <a:lnTo>
                    <a:pt x="7310" y="34651"/>
                  </a:lnTo>
                  <a:lnTo>
                    <a:pt x="7310" y="42079"/>
                  </a:lnTo>
                  <a:lnTo>
                    <a:pt x="7429" y="42079"/>
                  </a:lnTo>
                  <a:lnTo>
                    <a:pt x="7429" y="34604"/>
                  </a:lnTo>
                  <a:lnTo>
                    <a:pt x="1488" y="28674"/>
                  </a:lnTo>
                  <a:lnTo>
                    <a:pt x="1488" y="26386"/>
                  </a:lnTo>
                  <a:lnTo>
                    <a:pt x="116" y="25025"/>
                  </a:lnTo>
                  <a:lnTo>
                    <a:pt x="116" y="6745"/>
                  </a:lnTo>
                  <a:lnTo>
                    <a:pt x="1264" y="5591"/>
                  </a:lnTo>
                  <a:lnTo>
                    <a:pt x="1264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9" name="Google Shape;4919;p45"/>
            <p:cNvSpPr/>
            <p:nvPr/>
          </p:nvSpPr>
          <p:spPr>
            <a:xfrm>
              <a:off x="2314900" y="1643925"/>
              <a:ext cx="69600" cy="213900"/>
            </a:xfrm>
            <a:custGeom>
              <a:avLst/>
              <a:gdLst/>
              <a:ahLst/>
              <a:cxnLst/>
              <a:rect l="l" t="t" r="r" b="b"/>
              <a:pathLst>
                <a:path w="2784" h="8556" extrusionOk="0">
                  <a:moveTo>
                    <a:pt x="340" y="7998"/>
                  </a:moveTo>
                  <a:cubicBezTo>
                    <a:pt x="462" y="7998"/>
                    <a:pt x="561" y="8097"/>
                    <a:pt x="561" y="8219"/>
                  </a:cubicBezTo>
                  <a:cubicBezTo>
                    <a:pt x="561" y="8340"/>
                    <a:pt x="462" y="8439"/>
                    <a:pt x="340" y="8439"/>
                  </a:cubicBezTo>
                  <a:cubicBezTo>
                    <a:pt x="219" y="8439"/>
                    <a:pt x="119" y="8340"/>
                    <a:pt x="119" y="8219"/>
                  </a:cubicBezTo>
                  <a:cubicBezTo>
                    <a:pt x="119" y="8097"/>
                    <a:pt x="219" y="7998"/>
                    <a:pt x="340" y="7998"/>
                  </a:cubicBezTo>
                  <a:close/>
                  <a:moveTo>
                    <a:pt x="2667" y="1"/>
                  </a:moveTo>
                  <a:lnTo>
                    <a:pt x="2667" y="5798"/>
                  </a:lnTo>
                  <a:lnTo>
                    <a:pt x="533" y="7940"/>
                  </a:lnTo>
                  <a:cubicBezTo>
                    <a:pt x="478" y="7901"/>
                    <a:pt x="412" y="7879"/>
                    <a:pt x="340" y="7879"/>
                  </a:cubicBezTo>
                  <a:cubicBezTo>
                    <a:pt x="152" y="7879"/>
                    <a:pt x="1" y="8031"/>
                    <a:pt x="1" y="8219"/>
                  </a:cubicBezTo>
                  <a:cubicBezTo>
                    <a:pt x="1" y="8404"/>
                    <a:pt x="152" y="8555"/>
                    <a:pt x="340" y="8555"/>
                  </a:cubicBezTo>
                  <a:cubicBezTo>
                    <a:pt x="525" y="8555"/>
                    <a:pt x="677" y="8404"/>
                    <a:pt x="677" y="8219"/>
                  </a:cubicBezTo>
                  <a:cubicBezTo>
                    <a:pt x="677" y="8147"/>
                    <a:pt x="655" y="8078"/>
                    <a:pt x="616" y="8023"/>
                  </a:cubicBezTo>
                  <a:lnTo>
                    <a:pt x="2783" y="5847"/>
                  </a:lnTo>
                  <a:lnTo>
                    <a:pt x="2783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0" name="Google Shape;4920;p45"/>
            <p:cNvSpPr/>
            <p:nvPr/>
          </p:nvSpPr>
          <p:spPr>
            <a:xfrm>
              <a:off x="2219175" y="942900"/>
              <a:ext cx="620600" cy="657500"/>
            </a:xfrm>
            <a:custGeom>
              <a:avLst/>
              <a:gdLst/>
              <a:ahLst/>
              <a:cxnLst/>
              <a:rect l="l" t="t" r="r" b="b"/>
              <a:pathLst>
                <a:path w="24824" h="26300" extrusionOk="0">
                  <a:moveTo>
                    <a:pt x="20017" y="0"/>
                  </a:moveTo>
                  <a:lnTo>
                    <a:pt x="19686" y="337"/>
                  </a:lnTo>
                  <a:lnTo>
                    <a:pt x="24354" y="4969"/>
                  </a:lnTo>
                  <a:lnTo>
                    <a:pt x="24354" y="13033"/>
                  </a:lnTo>
                  <a:lnTo>
                    <a:pt x="19965" y="17452"/>
                  </a:lnTo>
                  <a:lnTo>
                    <a:pt x="18068" y="17452"/>
                  </a:lnTo>
                  <a:lnTo>
                    <a:pt x="9756" y="25828"/>
                  </a:lnTo>
                  <a:lnTo>
                    <a:pt x="7976" y="25828"/>
                  </a:lnTo>
                  <a:lnTo>
                    <a:pt x="6910" y="24770"/>
                  </a:lnTo>
                  <a:lnTo>
                    <a:pt x="6910" y="24053"/>
                  </a:lnTo>
                  <a:lnTo>
                    <a:pt x="785" y="17974"/>
                  </a:lnTo>
                  <a:cubicBezTo>
                    <a:pt x="788" y="17955"/>
                    <a:pt x="790" y="17938"/>
                    <a:pt x="790" y="17919"/>
                  </a:cubicBezTo>
                  <a:cubicBezTo>
                    <a:pt x="790" y="17701"/>
                    <a:pt x="614" y="17521"/>
                    <a:pt x="396" y="17521"/>
                  </a:cubicBezTo>
                  <a:cubicBezTo>
                    <a:pt x="177" y="17521"/>
                    <a:pt x="1" y="17701"/>
                    <a:pt x="1" y="17919"/>
                  </a:cubicBezTo>
                  <a:cubicBezTo>
                    <a:pt x="1" y="18137"/>
                    <a:pt x="177" y="18314"/>
                    <a:pt x="396" y="18314"/>
                  </a:cubicBezTo>
                  <a:cubicBezTo>
                    <a:pt x="415" y="18314"/>
                    <a:pt x="434" y="18311"/>
                    <a:pt x="454" y="18308"/>
                  </a:cubicBezTo>
                  <a:lnTo>
                    <a:pt x="6438" y="24249"/>
                  </a:lnTo>
                  <a:lnTo>
                    <a:pt x="6438" y="24966"/>
                  </a:lnTo>
                  <a:lnTo>
                    <a:pt x="7780" y="26300"/>
                  </a:lnTo>
                  <a:lnTo>
                    <a:pt x="9952" y="26300"/>
                  </a:lnTo>
                  <a:lnTo>
                    <a:pt x="18264" y="17924"/>
                  </a:lnTo>
                  <a:lnTo>
                    <a:pt x="20161" y="17924"/>
                  </a:lnTo>
                  <a:lnTo>
                    <a:pt x="24823" y="13226"/>
                  </a:lnTo>
                  <a:lnTo>
                    <a:pt x="24823" y="4773"/>
                  </a:lnTo>
                  <a:lnTo>
                    <a:pt x="20017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1" name="Google Shape;4921;p45"/>
            <p:cNvSpPr/>
            <p:nvPr/>
          </p:nvSpPr>
          <p:spPr>
            <a:xfrm>
              <a:off x="2314900" y="1643925"/>
              <a:ext cx="46275" cy="185800"/>
            </a:xfrm>
            <a:custGeom>
              <a:avLst/>
              <a:gdLst/>
              <a:ahLst/>
              <a:cxnLst/>
              <a:rect l="l" t="t" r="r" b="b"/>
              <a:pathLst>
                <a:path w="1851" h="7432" extrusionOk="0">
                  <a:moveTo>
                    <a:pt x="340" y="6874"/>
                  </a:moveTo>
                  <a:cubicBezTo>
                    <a:pt x="462" y="6874"/>
                    <a:pt x="561" y="6974"/>
                    <a:pt x="561" y="7095"/>
                  </a:cubicBezTo>
                  <a:cubicBezTo>
                    <a:pt x="561" y="7217"/>
                    <a:pt x="462" y="7316"/>
                    <a:pt x="340" y="7316"/>
                  </a:cubicBezTo>
                  <a:cubicBezTo>
                    <a:pt x="219" y="7316"/>
                    <a:pt x="119" y="7217"/>
                    <a:pt x="119" y="7095"/>
                  </a:cubicBezTo>
                  <a:cubicBezTo>
                    <a:pt x="119" y="6974"/>
                    <a:pt x="219" y="6874"/>
                    <a:pt x="340" y="6874"/>
                  </a:cubicBezTo>
                  <a:close/>
                  <a:moveTo>
                    <a:pt x="1731" y="1"/>
                  </a:moveTo>
                  <a:lnTo>
                    <a:pt x="1731" y="5505"/>
                  </a:lnTo>
                  <a:lnTo>
                    <a:pt x="522" y="6811"/>
                  </a:lnTo>
                  <a:cubicBezTo>
                    <a:pt x="470" y="6775"/>
                    <a:pt x="406" y="6756"/>
                    <a:pt x="340" y="6756"/>
                  </a:cubicBezTo>
                  <a:cubicBezTo>
                    <a:pt x="152" y="6756"/>
                    <a:pt x="1" y="6907"/>
                    <a:pt x="1" y="7095"/>
                  </a:cubicBezTo>
                  <a:cubicBezTo>
                    <a:pt x="1" y="7280"/>
                    <a:pt x="152" y="7432"/>
                    <a:pt x="340" y="7432"/>
                  </a:cubicBezTo>
                  <a:cubicBezTo>
                    <a:pt x="525" y="7432"/>
                    <a:pt x="677" y="7280"/>
                    <a:pt x="677" y="7095"/>
                  </a:cubicBezTo>
                  <a:cubicBezTo>
                    <a:pt x="677" y="7018"/>
                    <a:pt x="652" y="6949"/>
                    <a:pt x="608" y="6891"/>
                  </a:cubicBezTo>
                  <a:lnTo>
                    <a:pt x="1850" y="5552"/>
                  </a:lnTo>
                  <a:lnTo>
                    <a:pt x="1850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2" name="Google Shape;4922;p45"/>
            <p:cNvSpPr/>
            <p:nvPr/>
          </p:nvSpPr>
          <p:spPr>
            <a:xfrm>
              <a:off x="1462050" y="1917500"/>
              <a:ext cx="120650" cy="192425"/>
            </a:xfrm>
            <a:custGeom>
              <a:avLst/>
              <a:gdLst/>
              <a:ahLst/>
              <a:cxnLst/>
              <a:rect l="l" t="t" r="r" b="b"/>
              <a:pathLst>
                <a:path w="4826" h="7697" extrusionOk="0">
                  <a:moveTo>
                    <a:pt x="329" y="0"/>
                  </a:moveTo>
                  <a:lnTo>
                    <a:pt x="0" y="340"/>
                  </a:lnTo>
                  <a:lnTo>
                    <a:pt x="4196" y="4395"/>
                  </a:lnTo>
                  <a:lnTo>
                    <a:pt x="4196" y="6984"/>
                  </a:lnTo>
                  <a:cubicBezTo>
                    <a:pt x="4100" y="7059"/>
                    <a:pt x="4036" y="7172"/>
                    <a:pt x="4036" y="7302"/>
                  </a:cubicBezTo>
                  <a:cubicBezTo>
                    <a:pt x="4036" y="7520"/>
                    <a:pt x="4213" y="7696"/>
                    <a:pt x="4431" y="7696"/>
                  </a:cubicBezTo>
                  <a:cubicBezTo>
                    <a:pt x="4649" y="7696"/>
                    <a:pt x="4826" y="7520"/>
                    <a:pt x="4826" y="7302"/>
                  </a:cubicBezTo>
                  <a:cubicBezTo>
                    <a:pt x="4826" y="7172"/>
                    <a:pt x="4762" y="7059"/>
                    <a:pt x="4666" y="6987"/>
                  </a:cubicBezTo>
                  <a:lnTo>
                    <a:pt x="4666" y="4193"/>
                  </a:lnTo>
                  <a:lnTo>
                    <a:pt x="329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3" name="Google Shape;4923;p45"/>
            <p:cNvSpPr/>
            <p:nvPr/>
          </p:nvSpPr>
          <p:spPr>
            <a:xfrm>
              <a:off x="2272600" y="978500"/>
              <a:ext cx="44250" cy="418450"/>
            </a:xfrm>
            <a:custGeom>
              <a:avLst/>
              <a:gdLst/>
              <a:ahLst/>
              <a:cxnLst/>
              <a:rect l="l" t="t" r="r" b="b"/>
              <a:pathLst>
                <a:path w="1770" h="16738" extrusionOk="0">
                  <a:moveTo>
                    <a:pt x="1430" y="16180"/>
                  </a:moveTo>
                  <a:cubicBezTo>
                    <a:pt x="1552" y="16180"/>
                    <a:pt x="1651" y="16280"/>
                    <a:pt x="1651" y="16401"/>
                  </a:cubicBezTo>
                  <a:cubicBezTo>
                    <a:pt x="1651" y="16522"/>
                    <a:pt x="1552" y="16622"/>
                    <a:pt x="1430" y="16622"/>
                  </a:cubicBezTo>
                  <a:cubicBezTo>
                    <a:pt x="1309" y="16622"/>
                    <a:pt x="1210" y="16522"/>
                    <a:pt x="1210" y="16401"/>
                  </a:cubicBezTo>
                  <a:cubicBezTo>
                    <a:pt x="1210" y="16280"/>
                    <a:pt x="1309" y="16180"/>
                    <a:pt x="1430" y="16180"/>
                  </a:cubicBezTo>
                  <a:close/>
                  <a:moveTo>
                    <a:pt x="0" y="1"/>
                  </a:moveTo>
                  <a:lnTo>
                    <a:pt x="0" y="12282"/>
                  </a:lnTo>
                  <a:lnTo>
                    <a:pt x="1372" y="13643"/>
                  </a:lnTo>
                  <a:lnTo>
                    <a:pt x="1372" y="16067"/>
                  </a:lnTo>
                  <a:cubicBezTo>
                    <a:pt x="1212" y="16095"/>
                    <a:pt x="1094" y="16233"/>
                    <a:pt x="1094" y="16401"/>
                  </a:cubicBezTo>
                  <a:cubicBezTo>
                    <a:pt x="1094" y="16586"/>
                    <a:pt x="1245" y="16738"/>
                    <a:pt x="1430" y="16738"/>
                  </a:cubicBezTo>
                  <a:cubicBezTo>
                    <a:pt x="1618" y="16738"/>
                    <a:pt x="1770" y="16586"/>
                    <a:pt x="1770" y="16401"/>
                  </a:cubicBezTo>
                  <a:cubicBezTo>
                    <a:pt x="1770" y="16233"/>
                    <a:pt x="1648" y="16095"/>
                    <a:pt x="1491" y="16067"/>
                  </a:cubicBezTo>
                  <a:lnTo>
                    <a:pt x="1491" y="13596"/>
                  </a:lnTo>
                  <a:lnTo>
                    <a:pt x="119" y="12235"/>
                  </a:lnTo>
                  <a:lnTo>
                    <a:pt x="119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4" name="Google Shape;4924;p45"/>
            <p:cNvSpPr/>
            <p:nvPr/>
          </p:nvSpPr>
          <p:spPr>
            <a:xfrm>
              <a:off x="1932575" y="993200"/>
              <a:ext cx="192700" cy="1062825"/>
            </a:xfrm>
            <a:custGeom>
              <a:avLst/>
              <a:gdLst/>
              <a:ahLst/>
              <a:cxnLst/>
              <a:rect l="l" t="t" r="r" b="b"/>
              <a:pathLst>
                <a:path w="7708" h="42513" extrusionOk="0">
                  <a:moveTo>
                    <a:pt x="7371" y="41952"/>
                  </a:moveTo>
                  <a:cubicBezTo>
                    <a:pt x="7492" y="41952"/>
                    <a:pt x="7589" y="42051"/>
                    <a:pt x="7589" y="42173"/>
                  </a:cubicBezTo>
                  <a:cubicBezTo>
                    <a:pt x="7589" y="42294"/>
                    <a:pt x="7492" y="42394"/>
                    <a:pt x="7371" y="42394"/>
                  </a:cubicBezTo>
                  <a:cubicBezTo>
                    <a:pt x="7250" y="42394"/>
                    <a:pt x="7150" y="42294"/>
                    <a:pt x="7150" y="42173"/>
                  </a:cubicBezTo>
                  <a:cubicBezTo>
                    <a:pt x="7150" y="42051"/>
                    <a:pt x="7250" y="41952"/>
                    <a:pt x="7371" y="41952"/>
                  </a:cubicBezTo>
                  <a:close/>
                  <a:moveTo>
                    <a:pt x="1149" y="1"/>
                  </a:moveTo>
                  <a:lnTo>
                    <a:pt x="1149" y="4070"/>
                  </a:lnTo>
                  <a:lnTo>
                    <a:pt x="0" y="5226"/>
                  </a:lnTo>
                  <a:lnTo>
                    <a:pt x="0" y="25370"/>
                  </a:lnTo>
                  <a:lnTo>
                    <a:pt x="1372" y="26731"/>
                  </a:lnTo>
                  <a:lnTo>
                    <a:pt x="1372" y="29019"/>
                  </a:lnTo>
                  <a:lnTo>
                    <a:pt x="7310" y="34946"/>
                  </a:lnTo>
                  <a:lnTo>
                    <a:pt x="7310" y="41839"/>
                  </a:lnTo>
                  <a:cubicBezTo>
                    <a:pt x="7153" y="41869"/>
                    <a:pt x="7031" y="42007"/>
                    <a:pt x="7031" y="42173"/>
                  </a:cubicBezTo>
                  <a:cubicBezTo>
                    <a:pt x="7031" y="42361"/>
                    <a:pt x="7183" y="42512"/>
                    <a:pt x="7371" y="42512"/>
                  </a:cubicBezTo>
                  <a:cubicBezTo>
                    <a:pt x="7556" y="42512"/>
                    <a:pt x="7708" y="42361"/>
                    <a:pt x="7708" y="42173"/>
                  </a:cubicBezTo>
                  <a:cubicBezTo>
                    <a:pt x="7708" y="42007"/>
                    <a:pt x="7586" y="41869"/>
                    <a:pt x="7429" y="41839"/>
                  </a:cubicBezTo>
                  <a:lnTo>
                    <a:pt x="7429" y="34899"/>
                  </a:lnTo>
                  <a:lnTo>
                    <a:pt x="1491" y="28970"/>
                  </a:lnTo>
                  <a:lnTo>
                    <a:pt x="1491" y="26681"/>
                  </a:lnTo>
                  <a:lnTo>
                    <a:pt x="119" y="25320"/>
                  </a:lnTo>
                  <a:lnTo>
                    <a:pt x="119" y="5273"/>
                  </a:lnTo>
                  <a:lnTo>
                    <a:pt x="1265" y="4120"/>
                  </a:lnTo>
                  <a:lnTo>
                    <a:pt x="1265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5" name="Google Shape;4925;p45"/>
            <p:cNvSpPr/>
            <p:nvPr/>
          </p:nvSpPr>
          <p:spPr>
            <a:xfrm>
              <a:off x="2345275" y="1417575"/>
              <a:ext cx="393450" cy="629950"/>
            </a:xfrm>
            <a:custGeom>
              <a:avLst/>
              <a:gdLst/>
              <a:ahLst/>
              <a:cxnLst/>
              <a:rect l="l" t="t" r="r" b="b"/>
              <a:pathLst>
                <a:path w="15738" h="25198" extrusionOk="0">
                  <a:moveTo>
                    <a:pt x="15655" y="0"/>
                  </a:moveTo>
                  <a:lnTo>
                    <a:pt x="5731" y="9966"/>
                  </a:lnTo>
                  <a:lnTo>
                    <a:pt x="5714" y="9982"/>
                  </a:lnTo>
                  <a:lnTo>
                    <a:pt x="5714" y="16963"/>
                  </a:lnTo>
                  <a:lnTo>
                    <a:pt x="17" y="22689"/>
                  </a:lnTo>
                  <a:lnTo>
                    <a:pt x="0" y="22705"/>
                  </a:lnTo>
                  <a:lnTo>
                    <a:pt x="0" y="25198"/>
                  </a:lnTo>
                  <a:lnTo>
                    <a:pt x="119" y="25198"/>
                  </a:lnTo>
                  <a:lnTo>
                    <a:pt x="119" y="22752"/>
                  </a:lnTo>
                  <a:lnTo>
                    <a:pt x="5814" y="17030"/>
                  </a:lnTo>
                  <a:lnTo>
                    <a:pt x="5830" y="17013"/>
                  </a:lnTo>
                  <a:lnTo>
                    <a:pt x="5830" y="10029"/>
                  </a:lnTo>
                  <a:lnTo>
                    <a:pt x="15738" y="83"/>
                  </a:lnTo>
                  <a:lnTo>
                    <a:pt x="15655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6" name="Google Shape;4926;p45"/>
            <p:cNvSpPr/>
            <p:nvPr/>
          </p:nvSpPr>
          <p:spPr>
            <a:xfrm>
              <a:off x="2296000" y="978025"/>
              <a:ext cx="44175" cy="442475"/>
            </a:xfrm>
            <a:custGeom>
              <a:avLst/>
              <a:gdLst/>
              <a:ahLst/>
              <a:cxnLst/>
              <a:rect l="l" t="t" r="r" b="b"/>
              <a:pathLst>
                <a:path w="1767" h="17699" extrusionOk="0">
                  <a:moveTo>
                    <a:pt x="1430" y="17138"/>
                  </a:moveTo>
                  <a:cubicBezTo>
                    <a:pt x="1552" y="17138"/>
                    <a:pt x="1651" y="17237"/>
                    <a:pt x="1651" y="17359"/>
                  </a:cubicBezTo>
                  <a:cubicBezTo>
                    <a:pt x="1651" y="17480"/>
                    <a:pt x="1552" y="17579"/>
                    <a:pt x="1430" y="17579"/>
                  </a:cubicBezTo>
                  <a:cubicBezTo>
                    <a:pt x="1309" y="17579"/>
                    <a:pt x="1209" y="17480"/>
                    <a:pt x="1209" y="17359"/>
                  </a:cubicBezTo>
                  <a:cubicBezTo>
                    <a:pt x="1209" y="17237"/>
                    <a:pt x="1309" y="17138"/>
                    <a:pt x="1430" y="17138"/>
                  </a:cubicBezTo>
                  <a:close/>
                  <a:moveTo>
                    <a:pt x="0" y="1"/>
                  </a:moveTo>
                  <a:lnTo>
                    <a:pt x="0" y="9753"/>
                  </a:lnTo>
                  <a:lnTo>
                    <a:pt x="1372" y="11117"/>
                  </a:lnTo>
                  <a:lnTo>
                    <a:pt x="1372" y="17027"/>
                  </a:lnTo>
                  <a:lnTo>
                    <a:pt x="1369" y="17027"/>
                  </a:lnTo>
                  <a:cubicBezTo>
                    <a:pt x="1212" y="17055"/>
                    <a:pt x="1091" y="17193"/>
                    <a:pt x="1091" y="17359"/>
                  </a:cubicBezTo>
                  <a:cubicBezTo>
                    <a:pt x="1091" y="17546"/>
                    <a:pt x="1242" y="17698"/>
                    <a:pt x="1430" y="17698"/>
                  </a:cubicBezTo>
                  <a:cubicBezTo>
                    <a:pt x="1615" y="17698"/>
                    <a:pt x="1767" y="17546"/>
                    <a:pt x="1767" y="17359"/>
                  </a:cubicBezTo>
                  <a:cubicBezTo>
                    <a:pt x="1767" y="17193"/>
                    <a:pt x="1645" y="17055"/>
                    <a:pt x="1488" y="17027"/>
                  </a:cubicBezTo>
                  <a:lnTo>
                    <a:pt x="1488" y="11067"/>
                  </a:lnTo>
                  <a:lnTo>
                    <a:pt x="116" y="9704"/>
                  </a:lnTo>
                  <a:lnTo>
                    <a:pt x="116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7" name="Google Shape;4927;p45"/>
            <p:cNvSpPr/>
            <p:nvPr/>
          </p:nvSpPr>
          <p:spPr>
            <a:xfrm>
              <a:off x="1459000" y="1041375"/>
              <a:ext cx="299475" cy="684350"/>
            </a:xfrm>
            <a:custGeom>
              <a:avLst/>
              <a:gdLst/>
              <a:ahLst/>
              <a:cxnLst/>
              <a:rect l="l" t="t" r="r" b="b"/>
              <a:pathLst>
                <a:path w="11979" h="27374" extrusionOk="0">
                  <a:moveTo>
                    <a:pt x="11642" y="26816"/>
                  </a:moveTo>
                  <a:cubicBezTo>
                    <a:pt x="11763" y="26816"/>
                    <a:pt x="11863" y="26916"/>
                    <a:pt x="11863" y="27037"/>
                  </a:cubicBezTo>
                  <a:cubicBezTo>
                    <a:pt x="11863" y="27158"/>
                    <a:pt x="11763" y="27258"/>
                    <a:pt x="11642" y="27258"/>
                  </a:cubicBezTo>
                  <a:cubicBezTo>
                    <a:pt x="11520" y="27258"/>
                    <a:pt x="11421" y="27158"/>
                    <a:pt x="11421" y="27037"/>
                  </a:cubicBezTo>
                  <a:cubicBezTo>
                    <a:pt x="11421" y="26916"/>
                    <a:pt x="11520" y="26816"/>
                    <a:pt x="11642" y="26816"/>
                  </a:cubicBezTo>
                  <a:close/>
                  <a:moveTo>
                    <a:pt x="84" y="1"/>
                  </a:moveTo>
                  <a:lnTo>
                    <a:pt x="1" y="84"/>
                  </a:lnTo>
                  <a:lnTo>
                    <a:pt x="9373" y="9442"/>
                  </a:lnTo>
                  <a:lnTo>
                    <a:pt x="9373" y="24856"/>
                  </a:lnTo>
                  <a:lnTo>
                    <a:pt x="11363" y="26844"/>
                  </a:lnTo>
                  <a:cubicBezTo>
                    <a:pt x="11324" y="26896"/>
                    <a:pt x="11302" y="26965"/>
                    <a:pt x="11302" y="27037"/>
                  </a:cubicBezTo>
                  <a:cubicBezTo>
                    <a:pt x="11302" y="27222"/>
                    <a:pt x="11454" y="27374"/>
                    <a:pt x="11642" y="27374"/>
                  </a:cubicBezTo>
                  <a:cubicBezTo>
                    <a:pt x="11827" y="27374"/>
                    <a:pt x="11979" y="27222"/>
                    <a:pt x="11979" y="27037"/>
                  </a:cubicBezTo>
                  <a:cubicBezTo>
                    <a:pt x="11979" y="26849"/>
                    <a:pt x="11827" y="26697"/>
                    <a:pt x="11642" y="26697"/>
                  </a:cubicBezTo>
                  <a:cubicBezTo>
                    <a:pt x="11567" y="26697"/>
                    <a:pt x="11501" y="26720"/>
                    <a:pt x="11446" y="26758"/>
                  </a:cubicBezTo>
                  <a:lnTo>
                    <a:pt x="9492" y="24807"/>
                  </a:lnTo>
                  <a:lnTo>
                    <a:pt x="9492" y="9392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8" name="Google Shape;4928;p45"/>
            <p:cNvSpPr/>
            <p:nvPr/>
          </p:nvSpPr>
          <p:spPr>
            <a:xfrm>
              <a:off x="1479300" y="966925"/>
              <a:ext cx="291325" cy="642025"/>
            </a:xfrm>
            <a:custGeom>
              <a:avLst/>
              <a:gdLst/>
              <a:ahLst/>
              <a:cxnLst/>
              <a:rect l="l" t="t" r="r" b="b"/>
              <a:pathLst>
                <a:path w="11653" h="25681" extrusionOk="0">
                  <a:moveTo>
                    <a:pt x="326" y="0"/>
                  </a:moveTo>
                  <a:lnTo>
                    <a:pt x="1" y="337"/>
                  </a:lnTo>
                  <a:lnTo>
                    <a:pt x="11020" y="10992"/>
                  </a:lnTo>
                  <a:lnTo>
                    <a:pt x="11020" y="24972"/>
                  </a:lnTo>
                  <a:cubicBezTo>
                    <a:pt x="10924" y="25043"/>
                    <a:pt x="10860" y="25157"/>
                    <a:pt x="10860" y="25286"/>
                  </a:cubicBezTo>
                  <a:cubicBezTo>
                    <a:pt x="10860" y="25504"/>
                    <a:pt x="11037" y="25681"/>
                    <a:pt x="11258" y="25681"/>
                  </a:cubicBezTo>
                  <a:cubicBezTo>
                    <a:pt x="11476" y="25681"/>
                    <a:pt x="11653" y="25504"/>
                    <a:pt x="11653" y="25286"/>
                  </a:cubicBezTo>
                  <a:cubicBezTo>
                    <a:pt x="11653" y="25157"/>
                    <a:pt x="11589" y="25043"/>
                    <a:pt x="11492" y="24972"/>
                  </a:cubicBezTo>
                  <a:lnTo>
                    <a:pt x="11492" y="10794"/>
                  </a:lnTo>
                  <a:lnTo>
                    <a:pt x="326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9" name="Google Shape;4929;p45"/>
            <p:cNvSpPr/>
            <p:nvPr/>
          </p:nvSpPr>
          <p:spPr>
            <a:xfrm>
              <a:off x="1788750" y="1787275"/>
              <a:ext cx="19775" cy="19825"/>
            </a:xfrm>
            <a:custGeom>
              <a:avLst/>
              <a:gdLst/>
              <a:ahLst/>
              <a:cxnLst/>
              <a:rect l="l" t="t" r="r" b="b"/>
              <a:pathLst>
                <a:path w="791" h="793" extrusionOk="0">
                  <a:moveTo>
                    <a:pt x="395" y="0"/>
                  </a:moveTo>
                  <a:cubicBezTo>
                    <a:pt x="177" y="0"/>
                    <a:pt x="1" y="177"/>
                    <a:pt x="1" y="395"/>
                  </a:cubicBezTo>
                  <a:cubicBezTo>
                    <a:pt x="1" y="616"/>
                    <a:pt x="177" y="792"/>
                    <a:pt x="395" y="792"/>
                  </a:cubicBezTo>
                  <a:cubicBezTo>
                    <a:pt x="613" y="792"/>
                    <a:pt x="790" y="616"/>
                    <a:pt x="790" y="395"/>
                  </a:cubicBezTo>
                  <a:cubicBezTo>
                    <a:pt x="790" y="177"/>
                    <a:pt x="613" y="0"/>
                    <a:pt x="395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0" name="Google Shape;4930;p45"/>
            <p:cNvSpPr/>
            <p:nvPr/>
          </p:nvSpPr>
          <p:spPr>
            <a:xfrm>
              <a:off x="1400775" y="1164075"/>
              <a:ext cx="165650" cy="266975"/>
            </a:xfrm>
            <a:custGeom>
              <a:avLst/>
              <a:gdLst/>
              <a:ahLst/>
              <a:cxnLst/>
              <a:rect l="l" t="t" r="r" b="b"/>
              <a:pathLst>
                <a:path w="6626" h="10679" extrusionOk="0">
                  <a:moveTo>
                    <a:pt x="83" y="1"/>
                  </a:moveTo>
                  <a:lnTo>
                    <a:pt x="0" y="84"/>
                  </a:lnTo>
                  <a:lnTo>
                    <a:pt x="6509" y="6582"/>
                  </a:lnTo>
                  <a:lnTo>
                    <a:pt x="6509" y="10678"/>
                  </a:lnTo>
                  <a:lnTo>
                    <a:pt x="6625" y="10678"/>
                  </a:lnTo>
                  <a:lnTo>
                    <a:pt x="6625" y="6532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1" name="Google Shape;4931;p45"/>
            <p:cNvSpPr/>
            <p:nvPr/>
          </p:nvSpPr>
          <p:spPr>
            <a:xfrm>
              <a:off x="1424150" y="1156700"/>
              <a:ext cx="165675" cy="297675"/>
            </a:xfrm>
            <a:custGeom>
              <a:avLst/>
              <a:gdLst/>
              <a:ahLst/>
              <a:cxnLst/>
              <a:rect l="l" t="t" r="r" b="b"/>
              <a:pathLst>
                <a:path w="6627" h="11907" extrusionOk="0">
                  <a:moveTo>
                    <a:pt x="84" y="0"/>
                  </a:moveTo>
                  <a:lnTo>
                    <a:pt x="1" y="83"/>
                  </a:lnTo>
                  <a:lnTo>
                    <a:pt x="6507" y="6581"/>
                  </a:lnTo>
                  <a:lnTo>
                    <a:pt x="6507" y="11906"/>
                  </a:lnTo>
                  <a:lnTo>
                    <a:pt x="6626" y="11906"/>
                  </a:lnTo>
                  <a:lnTo>
                    <a:pt x="6626" y="6532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2" name="Google Shape;4932;p45"/>
            <p:cNvSpPr/>
            <p:nvPr/>
          </p:nvSpPr>
          <p:spPr>
            <a:xfrm>
              <a:off x="1813050" y="1812225"/>
              <a:ext cx="17400" cy="16925"/>
            </a:xfrm>
            <a:custGeom>
              <a:avLst/>
              <a:gdLst/>
              <a:ahLst/>
              <a:cxnLst/>
              <a:rect l="l" t="t" r="r" b="b"/>
              <a:pathLst>
                <a:path w="696" h="677" extrusionOk="0">
                  <a:moveTo>
                    <a:pt x="355" y="117"/>
                  </a:moveTo>
                  <a:cubicBezTo>
                    <a:pt x="414" y="117"/>
                    <a:pt x="471" y="138"/>
                    <a:pt x="514" y="181"/>
                  </a:cubicBezTo>
                  <a:cubicBezTo>
                    <a:pt x="569" y="236"/>
                    <a:pt x="591" y="316"/>
                    <a:pt x="572" y="393"/>
                  </a:cubicBezTo>
                  <a:cubicBezTo>
                    <a:pt x="552" y="471"/>
                    <a:pt x="489" y="534"/>
                    <a:pt x="414" y="551"/>
                  </a:cubicBezTo>
                  <a:cubicBezTo>
                    <a:pt x="395" y="555"/>
                    <a:pt x="376" y="558"/>
                    <a:pt x="358" y="558"/>
                  </a:cubicBezTo>
                  <a:cubicBezTo>
                    <a:pt x="299" y="558"/>
                    <a:pt x="244" y="535"/>
                    <a:pt x="202" y="493"/>
                  </a:cubicBezTo>
                  <a:cubicBezTo>
                    <a:pt x="160" y="451"/>
                    <a:pt x="136" y="396"/>
                    <a:pt x="136" y="338"/>
                  </a:cubicBezTo>
                  <a:cubicBezTo>
                    <a:pt x="136" y="319"/>
                    <a:pt x="138" y="300"/>
                    <a:pt x="144" y="283"/>
                  </a:cubicBezTo>
                  <a:cubicBezTo>
                    <a:pt x="160" y="206"/>
                    <a:pt x="227" y="142"/>
                    <a:pt x="301" y="123"/>
                  </a:cubicBezTo>
                  <a:cubicBezTo>
                    <a:pt x="319" y="119"/>
                    <a:pt x="337" y="117"/>
                    <a:pt x="355" y="117"/>
                  </a:cubicBezTo>
                  <a:close/>
                  <a:moveTo>
                    <a:pt x="356" y="0"/>
                  </a:moveTo>
                  <a:cubicBezTo>
                    <a:pt x="329" y="0"/>
                    <a:pt x="301" y="3"/>
                    <a:pt x="274" y="10"/>
                  </a:cubicBezTo>
                  <a:cubicBezTo>
                    <a:pt x="155" y="37"/>
                    <a:pt x="58" y="134"/>
                    <a:pt x="28" y="255"/>
                  </a:cubicBezTo>
                  <a:cubicBezTo>
                    <a:pt x="0" y="371"/>
                    <a:pt x="33" y="493"/>
                    <a:pt x="119" y="578"/>
                  </a:cubicBezTo>
                  <a:cubicBezTo>
                    <a:pt x="183" y="642"/>
                    <a:pt x="269" y="676"/>
                    <a:pt x="358" y="676"/>
                  </a:cubicBezTo>
                  <a:cubicBezTo>
                    <a:pt x="385" y="676"/>
                    <a:pt x="412" y="673"/>
                    <a:pt x="439" y="667"/>
                  </a:cubicBezTo>
                  <a:cubicBezTo>
                    <a:pt x="561" y="636"/>
                    <a:pt x="657" y="540"/>
                    <a:pt x="685" y="421"/>
                  </a:cubicBezTo>
                  <a:cubicBezTo>
                    <a:pt x="690" y="393"/>
                    <a:pt x="696" y="366"/>
                    <a:pt x="696" y="338"/>
                  </a:cubicBezTo>
                  <a:cubicBezTo>
                    <a:pt x="696" y="250"/>
                    <a:pt x="660" y="164"/>
                    <a:pt x="597" y="98"/>
                  </a:cubicBezTo>
                  <a:cubicBezTo>
                    <a:pt x="531" y="34"/>
                    <a:pt x="446" y="0"/>
                    <a:pt x="356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3" name="Google Shape;4933;p45"/>
            <p:cNvSpPr/>
            <p:nvPr/>
          </p:nvSpPr>
          <p:spPr>
            <a:xfrm>
              <a:off x="1889100" y="1038400"/>
              <a:ext cx="16925" cy="16950"/>
            </a:xfrm>
            <a:custGeom>
              <a:avLst/>
              <a:gdLst/>
              <a:ahLst/>
              <a:cxnLst/>
              <a:rect l="l" t="t" r="r" b="b"/>
              <a:pathLst>
                <a:path w="677" h="678" extrusionOk="0">
                  <a:moveTo>
                    <a:pt x="340" y="117"/>
                  </a:moveTo>
                  <a:cubicBezTo>
                    <a:pt x="461" y="117"/>
                    <a:pt x="561" y="216"/>
                    <a:pt x="561" y="338"/>
                  </a:cubicBezTo>
                  <a:cubicBezTo>
                    <a:pt x="561" y="459"/>
                    <a:pt x="461" y="559"/>
                    <a:pt x="340" y="559"/>
                  </a:cubicBezTo>
                  <a:cubicBezTo>
                    <a:pt x="218" y="559"/>
                    <a:pt x="119" y="459"/>
                    <a:pt x="119" y="338"/>
                  </a:cubicBezTo>
                  <a:cubicBezTo>
                    <a:pt x="119" y="216"/>
                    <a:pt x="218" y="117"/>
                    <a:pt x="340" y="117"/>
                  </a:cubicBezTo>
                  <a:close/>
                  <a:moveTo>
                    <a:pt x="340" y="1"/>
                  </a:moveTo>
                  <a:cubicBezTo>
                    <a:pt x="152" y="1"/>
                    <a:pt x="0" y="153"/>
                    <a:pt x="0" y="338"/>
                  </a:cubicBezTo>
                  <a:cubicBezTo>
                    <a:pt x="0" y="525"/>
                    <a:pt x="152" y="677"/>
                    <a:pt x="340" y="677"/>
                  </a:cubicBezTo>
                  <a:cubicBezTo>
                    <a:pt x="525" y="677"/>
                    <a:pt x="677" y="525"/>
                    <a:pt x="677" y="338"/>
                  </a:cubicBezTo>
                  <a:cubicBezTo>
                    <a:pt x="677" y="153"/>
                    <a:pt x="525" y="1"/>
                    <a:pt x="340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4" name="Google Shape;4934;p45"/>
            <p:cNvSpPr/>
            <p:nvPr/>
          </p:nvSpPr>
          <p:spPr>
            <a:xfrm>
              <a:off x="1836850" y="1835650"/>
              <a:ext cx="16925" cy="16925"/>
            </a:xfrm>
            <a:custGeom>
              <a:avLst/>
              <a:gdLst/>
              <a:ahLst/>
              <a:cxnLst/>
              <a:rect l="l" t="t" r="r" b="b"/>
              <a:pathLst>
                <a:path w="677" h="677" extrusionOk="0">
                  <a:moveTo>
                    <a:pt x="340" y="119"/>
                  </a:moveTo>
                  <a:cubicBezTo>
                    <a:pt x="462" y="119"/>
                    <a:pt x="561" y="218"/>
                    <a:pt x="561" y="340"/>
                  </a:cubicBezTo>
                  <a:cubicBezTo>
                    <a:pt x="561" y="461"/>
                    <a:pt x="462" y="561"/>
                    <a:pt x="340" y="561"/>
                  </a:cubicBezTo>
                  <a:cubicBezTo>
                    <a:pt x="219" y="561"/>
                    <a:pt x="119" y="461"/>
                    <a:pt x="119" y="340"/>
                  </a:cubicBezTo>
                  <a:cubicBezTo>
                    <a:pt x="119" y="218"/>
                    <a:pt x="219" y="119"/>
                    <a:pt x="340" y="119"/>
                  </a:cubicBezTo>
                  <a:close/>
                  <a:moveTo>
                    <a:pt x="340" y="0"/>
                  </a:moveTo>
                  <a:cubicBezTo>
                    <a:pt x="152" y="0"/>
                    <a:pt x="1" y="152"/>
                    <a:pt x="1" y="340"/>
                  </a:cubicBezTo>
                  <a:cubicBezTo>
                    <a:pt x="1" y="525"/>
                    <a:pt x="152" y="677"/>
                    <a:pt x="340" y="677"/>
                  </a:cubicBezTo>
                  <a:cubicBezTo>
                    <a:pt x="525" y="677"/>
                    <a:pt x="677" y="525"/>
                    <a:pt x="677" y="340"/>
                  </a:cubicBezTo>
                  <a:cubicBezTo>
                    <a:pt x="677" y="152"/>
                    <a:pt x="525" y="0"/>
                    <a:pt x="340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5" name="Google Shape;4935;p45"/>
            <p:cNvSpPr/>
            <p:nvPr/>
          </p:nvSpPr>
          <p:spPr>
            <a:xfrm>
              <a:off x="1889100" y="1068850"/>
              <a:ext cx="16925" cy="17000"/>
            </a:xfrm>
            <a:custGeom>
              <a:avLst/>
              <a:gdLst/>
              <a:ahLst/>
              <a:cxnLst/>
              <a:rect l="l" t="t" r="r" b="b"/>
              <a:pathLst>
                <a:path w="677" h="680" extrusionOk="0">
                  <a:moveTo>
                    <a:pt x="340" y="119"/>
                  </a:moveTo>
                  <a:cubicBezTo>
                    <a:pt x="461" y="119"/>
                    <a:pt x="561" y="218"/>
                    <a:pt x="561" y="340"/>
                  </a:cubicBezTo>
                  <a:cubicBezTo>
                    <a:pt x="561" y="461"/>
                    <a:pt x="461" y="561"/>
                    <a:pt x="340" y="561"/>
                  </a:cubicBezTo>
                  <a:cubicBezTo>
                    <a:pt x="218" y="561"/>
                    <a:pt x="119" y="461"/>
                    <a:pt x="119" y="340"/>
                  </a:cubicBezTo>
                  <a:cubicBezTo>
                    <a:pt x="119" y="218"/>
                    <a:pt x="218" y="119"/>
                    <a:pt x="340" y="119"/>
                  </a:cubicBezTo>
                  <a:close/>
                  <a:moveTo>
                    <a:pt x="340" y="0"/>
                  </a:moveTo>
                  <a:cubicBezTo>
                    <a:pt x="152" y="0"/>
                    <a:pt x="0" y="152"/>
                    <a:pt x="0" y="340"/>
                  </a:cubicBezTo>
                  <a:cubicBezTo>
                    <a:pt x="0" y="528"/>
                    <a:pt x="152" y="679"/>
                    <a:pt x="340" y="679"/>
                  </a:cubicBezTo>
                  <a:cubicBezTo>
                    <a:pt x="525" y="679"/>
                    <a:pt x="677" y="528"/>
                    <a:pt x="677" y="340"/>
                  </a:cubicBezTo>
                  <a:cubicBezTo>
                    <a:pt x="677" y="152"/>
                    <a:pt x="525" y="0"/>
                    <a:pt x="340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6" name="Google Shape;4936;p45"/>
            <p:cNvSpPr/>
            <p:nvPr/>
          </p:nvSpPr>
          <p:spPr>
            <a:xfrm>
              <a:off x="1611125" y="977275"/>
              <a:ext cx="373450" cy="868550"/>
            </a:xfrm>
            <a:custGeom>
              <a:avLst/>
              <a:gdLst/>
              <a:ahLst/>
              <a:cxnLst/>
              <a:rect l="l" t="t" r="r" b="b"/>
              <a:pathLst>
                <a:path w="14938" h="34742" extrusionOk="0">
                  <a:moveTo>
                    <a:pt x="14598" y="34181"/>
                  </a:moveTo>
                  <a:cubicBezTo>
                    <a:pt x="14719" y="34181"/>
                    <a:pt x="14818" y="34280"/>
                    <a:pt x="14818" y="34401"/>
                  </a:cubicBezTo>
                  <a:cubicBezTo>
                    <a:pt x="14818" y="34523"/>
                    <a:pt x="14719" y="34622"/>
                    <a:pt x="14598" y="34622"/>
                  </a:cubicBezTo>
                  <a:cubicBezTo>
                    <a:pt x="14476" y="34622"/>
                    <a:pt x="14377" y="34523"/>
                    <a:pt x="14377" y="34401"/>
                  </a:cubicBezTo>
                  <a:cubicBezTo>
                    <a:pt x="14377" y="34280"/>
                    <a:pt x="14476" y="34181"/>
                    <a:pt x="14598" y="34181"/>
                  </a:cubicBezTo>
                  <a:close/>
                  <a:moveTo>
                    <a:pt x="83" y="0"/>
                  </a:moveTo>
                  <a:lnTo>
                    <a:pt x="0" y="83"/>
                  </a:lnTo>
                  <a:lnTo>
                    <a:pt x="9355" y="9422"/>
                  </a:lnTo>
                  <a:lnTo>
                    <a:pt x="9355" y="29250"/>
                  </a:lnTo>
                  <a:lnTo>
                    <a:pt x="14322" y="34208"/>
                  </a:lnTo>
                  <a:cubicBezTo>
                    <a:pt x="14283" y="34263"/>
                    <a:pt x="14258" y="34330"/>
                    <a:pt x="14258" y="34401"/>
                  </a:cubicBezTo>
                  <a:cubicBezTo>
                    <a:pt x="14258" y="34589"/>
                    <a:pt x="14410" y="34741"/>
                    <a:pt x="14598" y="34741"/>
                  </a:cubicBezTo>
                  <a:cubicBezTo>
                    <a:pt x="14785" y="34741"/>
                    <a:pt x="14937" y="34589"/>
                    <a:pt x="14937" y="34401"/>
                  </a:cubicBezTo>
                  <a:cubicBezTo>
                    <a:pt x="14937" y="34214"/>
                    <a:pt x="14785" y="34062"/>
                    <a:pt x="14598" y="34062"/>
                  </a:cubicBezTo>
                  <a:cubicBezTo>
                    <a:pt x="14526" y="34062"/>
                    <a:pt x="14460" y="34087"/>
                    <a:pt x="14404" y="34125"/>
                  </a:cubicBezTo>
                  <a:lnTo>
                    <a:pt x="9471" y="29201"/>
                  </a:lnTo>
                  <a:lnTo>
                    <a:pt x="9471" y="9375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7" name="Google Shape;4937;p45"/>
            <p:cNvSpPr/>
            <p:nvPr/>
          </p:nvSpPr>
          <p:spPr>
            <a:xfrm>
              <a:off x="1695175" y="963875"/>
              <a:ext cx="377650" cy="901950"/>
            </a:xfrm>
            <a:custGeom>
              <a:avLst/>
              <a:gdLst/>
              <a:ahLst/>
              <a:cxnLst/>
              <a:rect l="l" t="t" r="r" b="b"/>
              <a:pathLst>
                <a:path w="15106" h="36078" extrusionOk="0">
                  <a:moveTo>
                    <a:pt x="332" y="1"/>
                  </a:moveTo>
                  <a:lnTo>
                    <a:pt x="0" y="335"/>
                  </a:lnTo>
                  <a:lnTo>
                    <a:pt x="3178" y="3490"/>
                  </a:lnTo>
                  <a:lnTo>
                    <a:pt x="7859" y="8136"/>
                  </a:lnTo>
                  <a:lnTo>
                    <a:pt x="7859" y="29215"/>
                  </a:lnTo>
                  <a:lnTo>
                    <a:pt x="14322" y="35628"/>
                  </a:lnTo>
                  <a:cubicBezTo>
                    <a:pt x="14319" y="35647"/>
                    <a:pt x="14316" y="35663"/>
                    <a:pt x="14316" y="35683"/>
                  </a:cubicBezTo>
                  <a:cubicBezTo>
                    <a:pt x="14316" y="35901"/>
                    <a:pt x="14493" y="36078"/>
                    <a:pt x="14711" y="36078"/>
                  </a:cubicBezTo>
                  <a:cubicBezTo>
                    <a:pt x="14929" y="36078"/>
                    <a:pt x="15106" y="35901"/>
                    <a:pt x="15106" y="35683"/>
                  </a:cubicBezTo>
                  <a:cubicBezTo>
                    <a:pt x="15106" y="35465"/>
                    <a:pt x="14929" y="35288"/>
                    <a:pt x="14711" y="35288"/>
                  </a:cubicBezTo>
                  <a:cubicBezTo>
                    <a:pt x="14692" y="35288"/>
                    <a:pt x="14672" y="35291"/>
                    <a:pt x="14653" y="35294"/>
                  </a:cubicBezTo>
                  <a:lnTo>
                    <a:pt x="8332" y="29019"/>
                  </a:lnTo>
                  <a:lnTo>
                    <a:pt x="8332" y="7940"/>
                  </a:lnTo>
                  <a:lnTo>
                    <a:pt x="8263" y="7871"/>
                  </a:lnTo>
                  <a:lnTo>
                    <a:pt x="3294" y="2938"/>
                  </a:lnTo>
                  <a:lnTo>
                    <a:pt x="332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8" name="Google Shape;4938;p45"/>
            <p:cNvSpPr/>
            <p:nvPr/>
          </p:nvSpPr>
          <p:spPr>
            <a:xfrm>
              <a:off x="1563900" y="991550"/>
              <a:ext cx="348000" cy="843075"/>
            </a:xfrm>
            <a:custGeom>
              <a:avLst/>
              <a:gdLst/>
              <a:ahLst/>
              <a:cxnLst/>
              <a:rect l="l" t="t" r="r" b="b"/>
              <a:pathLst>
                <a:path w="13920" h="33723" extrusionOk="0">
                  <a:moveTo>
                    <a:pt x="84" y="1"/>
                  </a:moveTo>
                  <a:lnTo>
                    <a:pt x="1" y="83"/>
                  </a:lnTo>
                  <a:lnTo>
                    <a:pt x="9376" y="9442"/>
                  </a:lnTo>
                  <a:lnTo>
                    <a:pt x="9376" y="29270"/>
                  </a:lnTo>
                  <a:lnTo>
                    <a:pt x="13837" y="33723"/>
                  </a:lnTo>
                  <a:lnTo>
                    <a:pt x="13919" y="33640"/>
                  </a:lnTo>
                  <a:lnTo>
                    <a:pt x="9491" y="29220"/>
                  </a:lnTo>
                  <a:lnTo>
                    <a:pt x="9491" y="9392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9" name="Google Shape;4939;p45"/>
            <p:cNvSpPr/>
            <p:nvPr/>
          </p:nvSpPr>
          <p:spPr>
            <a:xfrm>
              <a:off x="1587225" y="984175"/>
              <a:ext cx="367050" cy="861650"/>
            </a:xfrm>
            <a:custGeom>
              <a:avLst/>
              <a:gdLst/>
              <a:ahLst/>
              <a:cxnLst/>
              <a:rect l="l" t="t" r="r" b="b"/>
              <a:pathLst>
                <a:path w="14682" h="34466" extrusionOk="0">
                  <a:moveTo>
                    <a:pt x="14344" y="33905"/>
                  </a:moveTo>
                  <a:cubicBezTo>
                    <a:pt x="14466" y="33905"/>
                    <a:pt x="14565" y="34004"/>
                    <a:pt x="14565" y="34125"/>
                  </a:cubicBezTo>
                  <a:cubicBezTo>
                    <a:pt x="14565" y="34247"/>
                    <a:pt x="14466" y="34346"/>
                    <a:pt x="14344" y="34346"/>
                  </a:cubicBezTo>
                  <a:cubicBezTo>
                    <a:pt x="14223" y="34346"/>
                    <a:pt x="14124" y="34247"/>
                    <a:pt x="14124" y="34125"/>
                  </a:cubicBezTo>
                  <a:cubicBezTo>
                    <a:pt x="14124" y="34004"/>
                    <a:pt x="14223" y="33905"/>
                    <a:pt x="14344" y="33905"/>
                  </a:cubicBezTo>
                  <a:close/>
                  <a:moveTo>
                    <a:pt x="87" y="0"/>
                  </a:moveTo>
                  <a:lnTo>
                    <a:pt x="1" y="83"/>
                  </a:lnTo>
                  <a:lnTo>
                    <a:pt x="9376" y="9441"/>
                  </a:lnTo>
                  <a:lnTo>
                    <a:pt x="9376" y="29256"/>
                  </a:lnTo>
                  <a:lnTo>
                    <a:pt x="14066" y="33932"/>
                  </a:lnTo>
                  <a:cubicBezTo>
                    <a:pt x="14027" y="33987"/>
                    <a:pt x="14005" y="34054"/>
                    <a:pt x="14005" y="34125"/>
                  </a:cubicBezTo>
                  <a:cubicBezTo>
                    <a:pt x="14005" y="34313"/>
                    <a:pt x="14157" y="34465"/>
                    <a:pt x="14344" y="34465"/>
                  </a:cubicBezTo>
                  <a:cubicBezTo>
                    <a:pt x="14529" y="34465"/>
                    <a:pt x="14681" y="34313"/>
                    <a:pt x="14681" y="34125"/>
                  </a:cubicBezTo>
                  <a:cubicBezTo>
                    <a:pt x="14681" y="33941"/>
                    <a:pt x="14529" y="33789"/>
                    <a:pt x="14344" y="33789"/>
                  </a:cubicBezTo>
                  <a:cubicBezTo>
                    <a:pt x="14273" y="33789"/>
                    <a:pt x="14204" y="33811"/>
                    <a:pt x="14148" y="33849"/>
                  </a:cubicBezTo>
                  <a:lnTo>
                    <a:pt x="9494" y="29206"/>
                  </a:lnTo>
                  <a:lnTo>
                    <a:pt x="9494" y="9391"/>
                  </a:lnTo>
                  <a:lnTo>
                    <a:pt x="87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1" name="Google Shape;4941;p46"/>
          <p:cNvSpPr txBox="1">
            <a:spLocks noGrp="1"/>
          </p:cNvSpPr>
          <p:nvPr>
            <p:ph type="title"/>
          </p:nvPr>
        </p:nvSpPr>
        <p:spPr>
          <a:xfrm>
            <a:off x="720000" y="2023050"/>
            <a:ext cx="2926200" cy="109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942" name="Google Shape;4942;p46"/>
          <p:cNvSpPr txBox="1">
            <a:spLocks noGrp="1"/>
          </p:cNvSpPr>
          <p:nvPr>
            <p:ph type="subTitle" idx="1"/>
          </p:nvPr>
        </p:nvSpPr>
        <p:spPr>
          <a:xfrm>
            <a:off x="4041775" y="539500"/>
            <a:ext cx="4389000" cy="406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4943" name="Google Shape;4943;p46"/>
          <p:cNvGrpSpPr/>
          <p:nvPr/>
        </p:nvGrpSpPr>
        <p:grpSpPr>
          <a:xfrm rot="-1799983">
            <a:off x="-974264" y="-783041"/>
            <a:ext cx="2835804" cy="2780472"/>
            <a:chOff x="1400775" y="920275"/>
            <a:chExt cx="1637475" cy="1605525"/>
          </a:xfrm>
        </p:grpSpPr>
        <p:sp>
          <p:nvSpPr>
            <p:cNvPr id="4944" name="Google Shape;4944;p46"/>
            <p:cNvSpPr/>
            <p:nvPr/>
          </p:nvSpPr>
          <p:spPr>
            <a:xfrm>
              <a:off x="2472400" y="990525"/>
              <a:ext cx="16925" cy="247025"/>
            </a:xfrm>
            <a:custGeom>
              <a:avLst/>
              <a:gdLst/>
              <a:ahLst/>
              <a:cxnLst/>
              <a:rect l="l" t="t" r="r" b="b"/>
              <a:pathLst>
                <a:path w="677" h="9881" extrusionOk="0">
                  <a:moveTo>
                    <a:pt x="337" y="9320"/>
                  </a:moveTo>
                  <a:cubicBezTo>
                    <a:pt x="458" y="9320"/>
                    <a:pt x="558" y="9419"/>
                    <a:pt x="558" y="9540"/>
                  </a:cubicBezTo>
                  <a:cubicBezTo>
                    <a:pt x="558" y="9662"/>
                    <a:pt x="458" y="9761"/>
                    <a:pt x="337" y="9761"/>
                  </a:cubicBezTo>
                  <a:cubicBezTo>
                    <a:pt x="215" y="9761"/>
                    <a:pt x="116" y="9662"/>
                    <a:pt x="116" y="9540"/>
                  </a:cubicBezTo>
                  <a:cubicBezTo>
                    <a:pt x="116" y="9419"/>
                    <a:pt x="215" y="9320"/>
                    <a:pt x="337" y="9320"/>
                  </a:cubicBezTo>
                  <a:close/>
                  <a:moveTo>
                    <a:pt x="279" y="0"/>
                  </a:moveTo>
                  <a:lnTo>
                    <a:pt x="279" y="9206"/>
                  </a:lnTo>
                  <a:cubicBezTo>
                    <a:pt x="122" y="9237"/>
                    <a:pt x="0" y="9375"/>
                    <a:pt x="0" y="9540"/>
                  </a:cubicBezTo>
                  <a:cubicBezTo>
                    <a:pt x="0" y="9728"/>
                    <a:pt x="152" y="9880"/>
                    <a:pt x="337" y="9880"/>
                  </a:cubicBezTo>
                  <a:cubicBezTo>
                    <a:pt x="525" y="9880"/>
                    <a:pt x="676" y="9728"/>
                    <a:pt x="676" y="9540"/>
                  </a:cubicBezTo>
                  <a:cubicBezTo>
                    <a:pt x="676" y="9375"/>
                    <a:pt x="555" y="9237"/>
                    <a:pt x="398" y="9206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5" name="Google Shape;4945;p46"/>
            <p:cNvSpPr/>
            <p:nvPr/>
          </p:nvSpPr>
          <p:spPr>
            <a:xfrm>
              <a:off x="2905300" y="1457050"/>
              <a:ext cx="73250" cy="126800"/>
            </a:xfrm>
            <a:custGeom>
              <a:avLst/>
              <a:gdLst/>
              <a:ahLst/>
              <a:cxnLst/>
              <a:rect l="l" t="t" r="r" b="b"/>
              <a:pathLst>
                <a:path w="2930" h="5072" extrusionOk="0">
                  <a:moveTo>
                    <a:pt x="337" y="4511"/>
                  </a:moveTo>
                  <a:cubicBezTo>
                    <a:pt x="459" y="4511"/>
                    <a:pt x="558" y="4610"/>
                    <a:pt x="558" y="4732"/>
                  </a:cubicBezTo>
                  <a:cubicBezTo>
                    <a:pt x="558" y="4853"/>
                    <a:pt x="459" y="4952"/>
                    <a:pt x="337" y="4952"/>
                  </a:cubicBezTo>
                  <a:cubicBezTo>
                    <a:pt x="216" y="4952"/>
                    <a:pt x="117" y="4853"/>
                    <a:pt x="117" y="4732"/>
                  </a:cubicBezTo>
                  <a:cubicBezTo>
                    <a:pt x="117" y="4610"/>
                    <a:pt x="216" y="4511"/>
                    <a:pt x="337" y="4511"/>
                  </a:cubicBezTo>
                  <a:close/>
                  <a:moveTo>
                    <a:pt x="509" y="0"/>
                  </a:moveTo>
                  <a:lnTo>
                    <a:pt x="279" y="232"/>
                  </a:lnTo>
                  <a:lnTo>
                    <a:pt x="279" y="4400"/>
                  </a:lnTo>
                  <a:cubicBezTo>
                    <a:pt x="119" y="4428"/>
                    <a:pt x="1" y="4566"/>
                    <a:pt x="1" y="4732"/>
                  </a:cubicBezTo>
                  <a:cubicBezTo>
                    <a:pt x="1" y="4919"/>
                    <a:pt x="152" y="5071"/>
                    <a:pt x="337" y="5071"/>
                  </a:cubicBezTo>
                  <a:cubicBezTo>
                    <a:pt x="525" y="5071"/>
                    <a:pt x="677" y="4919"/>
                    <a:pt x="677" y="4732"/>
                  </a:cubicBezTo>
                  <a:cubicBezTo>
                    <a:pt x="677" y="4566"/>
                    <a:pt x="556" y="4428"/>
                    <a:pt x="398" y="4400"/>
                  </a:cubicBezTo>
                  <a:lnTo>
                    <a:pt x="398" y="279"/>
                  </a:lnTo>
                  <a:lnTo>
                    <a:pt x="558" y="119"/>
                  </a:lnTo>
                  <a:lnTo>
                    <a:pt x="2930" y="119"/>
                  </a:lnTo>
                  <a:lnTo>
                    <a:pt x="2930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6" name="Google Shape;4946;p46"/>
            <p:cNvSpPr/>
            <p:nvPr/>
          </p:nvSpPr>
          <p:spPr>
            <a:xfrm>
              <a:off x="2400400" y="1336750"/>
              <a:ext cx="16950" cy="16925"/>
            </a:xfrm>
            <a:custGeom>
              <a:avLst/>
              <a:gdLst/>
              <a:ahLst/>
              <a:cxnLst/>
              <a:rect l="l" t="t" r="r" b="b"/>
              <a:pathLst>
                <a:path w="678" h="677" extrusionOk="0">
                  <a:moveTo>
                    <a:pt x="340" y="119"/>
                  </a:moveTo>
                  <a:cubicBezTo>
                    <a:pt x="462" y="119"/>
                    <a:pt x="561" y="219"/>
                    <a:pt x="561" y="340"/>
                  </a:cubicBezTo>
                  <a:cubicBezTo>
                    <a:pt x="561" y="462"/>
                    <a:pt x="462" y="561"/>
                    <a:pt x="340" y="561"/>
                  </a:cubicBezTo>
                  <a:cubicBezTo>
                    <a:pt x="219" y="561"/>
                    <a:pt x="120" y="462"/>
                    <a:pt x="120" y="340"/>
                  </a:cubicBezTo>
                  <a:cubicBezTo>
                    <a:pt x="120" y="219"/>
                    <a:pt x="219" y="119"/>
                    <a:pt x="340" y="119"/>
                  </a:cubicBezTo>
                  <a:close/>
                  <a:moveTo>
                    <a:pt x="340" y="1"/>
                  </a:moveTo>
                  <a:cubicBezTo>
                    <a:pt x="153" y="1"/>
                    <a:pt x="1" y="152"/>
                    <a:pt x="1" y="340"/>
                  </a:cubicBezTo>
                  <a:cubicBezTo>
                    <a:pt x="1" y="525"/>
                    <a:pt x="153" y="677"/>
                    <a:pt x="340" y="677"/>
                  </a:cubicBezTo>
                  <a:cubicBezTo>
                    <a:pt x="525" y="677"/>
                    <a:pt x="677" y="525"/>
                    <a:pt x="677" y="340"/>
                  </a:cubicBezTo>
                  <a:cubicBezTo>
                    <a:pt x="677" y="152"/>
                    <a:pt x="525" y="1"/>
                    <a:pt x="340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7" name="Google Shape;4947;p46"/>
            <p:cNvSpPr/>
            <p:nvPr/>
          </p:nvSpPr>
          <p:spPr>
            <a:xfrm>
              <a:off x="2727800" y="1624750"/>
              <a:ext cx="310450" cy="193250"/>
            </a:xfrm>
            <a:custGeom>
              <a:avLst/>
              <a:gdLst/>
              <a:ahLst/>
              <a:cxnLst/>
              <a:rect l="l" t="t" r="r" b="b"/>
              <a:pathLst>
                <a:path w="12418" h="7730" extrusionOk="0">
                  <a:moveTo>
                    <a:pt x="12083" y="0"/>
                  </a:moveTo>
                  <a:lnTo>
                    <a:pt x="5036" y="7100"/>
                  </a:lnTo>
                  <a:lnTo>
                    <a:pt x="710" y="7100"/>
                  </a:lnTo>
                  <a:cubicBezTo>
                    <a:pt x="638" y="7004"/>
                    <a:pt x="525" y="6940"/>
                    <a:pt x="395" y="6940"/>
                  </a:cubicBezTo>
                  <a:cubicBezTo>
                    <a:pt x="177" y="6940"/>
                    <a:pt x="1" y="7117"/>
                    <a:pt x="1" y="7335"/>
                  </a:cubicBezTo>
                  <a:cubicBezTo>
                    <a:pt x="1" y="7553"/>
                    <a:pt x="177" y="7730"/>
                    <a:pt x="395" y="7730"/>
                  </a:cubicBezTo>
                  <a:cubicBezTo>
                    <a:pt x="525" y="7730"/>
                    <a:pt x="638" y="7669"/>
                    <a:pt x="710" y="7572"/>
                  </a:cubicBezTo>
                  <a:lnTo>
                    <a:pt x="5232" y="7572"/>
                  </a:lnTo>
                  <a:lnTo>
                    <a:pt x="12417" y="331"/>
                  </a:lnTo>
                  <a:lnTo>
                    <a:pt x="12083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8" name="Google Shape;4948;p46"/>
            <p:cNvSpPr/>
            <p:nvPr/>
          </p:nvSpPr>
          <p:spPr>
            <a:xfrm>
              <a:off x="2400400" y="1367250"/>
              <a:ext cx="16950" cy="16950"/>
            </a:xfrm>
            <a:custGeom>
              <a:avLst/>
              <a:gdLst/>
              <a:ahLst/>
              <a:cxnLst/>
              <a:rect l="l" t="t" r="r" b="b"/>
              <a:pathLst>
                <a:path w="678" h="678" extrusionOk="0">
                  <a:moveTo>
                    <a:pt x="340" y="119"/>
                  </a:moveTo>
                  <a:cubicBezTo>
                    <a:pt x="462" y="119"/>
                    <a:pt x="561" y="219"/>
                    <a:pt x="561" y="340"/>
                  </a:cubicBezTo>
                  <a:cubicBezTo>
                    <a:pt x="561" y="462"/>
                    <a:pt x="462" y="558"/>
                    <a:pt x="340" y="558"/>
                  </a:cubicBezTo>
                  <a:cubicBezTo>
                    <a:pt x="219" y="558"/>
                    <a:pt x="120" y="462"/>
                    <a:pt x="120" y="340"/>
                  </a:cubicBezTo>
                  <a:cubicBezTo>
                    <a:pt x="120" y="219"/>
                    <a:pt x="219" y="119"/>
                    <a:pt x="340" y="119"/>
                  </a:cubicBezTo>
                  <a:close/>
                  <a:moveTo>
                    <a:pt x="340" y="1"/>
                  </a:moveTo>
                  <a:cubicBezTo>
                    <a:pt x="153" y="1"/>
                    <a:pt x="1" y="153"/>
                    <a:pt x="1" y="340"/>
                  </a:cubicBezTo>
                  <a:cubicBezTo>
                    <a:pt x="1" y="525"/>
                    <a:pt x="153" y="677"/>
                    <a:pt x="340" y="677"/>
                  </a:cubicBezTo>
                  <a:cubicBezTo>
                    <a:pt x="525" y="677"/>
                    <a:pt x="677" y="525"/>
                    <a:pt x="677" y="340"/>
                  </a:cubicBezTo>
                  <a:cubicBezTo>
                    <a:pt x="677" y="153"/>
                    <a:pt x="525" y="1"/>
                    <a:pt x="340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9" name="Google Shape;4949;p46"/>
            <p:cNvSpPr/>
            <p:nvPr/>
          </p:nvSpPr>
          <p:spPr>
            <a:xfrm>
              <a:off x="2399025" y="1396800"/>
              <a:ext cx="19775" cy="19825"/>
            </a:xfrm>
            <a:custGeom>
              <a:avLst/>
              <a:gdLst/>
              <a:ahLst/>
              <a:cxnLst/>
              <a:rect l="l" t="t" r="r" b="b"/>
              <a:pathLst>
                <a:path w="791" h="793" extrusionOk="0">
                  <a:moveTo>
                    <a:pt x="395" y="0"/>
                  </a:moveTo>
                  <a:cubicBezTo>
                    <a:pt x="177" y="0"/>
                    <a:pt x="1" y="177"/>
                    <a:pt x="1" y="398"/>
                  </a:cubicBezTo>
                  <a:cubicBezTo>
                    <a:pt x="1" y="616"/>
                    <a:pt x="177" y="793"/>
                    <a:pt x="395" y="793"/>
                  </a:cubicBezTo>
                  <a:cubicBezTo>
                    <a:pt x="613" y="793"/>
                    <a:pt x="790" y="616"/>
                    <a:pt x="790" y="398"/>
                  </a:cubicBezTo>
                  <a:cubicBezTo>
                    <a:pt x="790" y="177"/>
                    <a:pt x="613" y="0"/>
                    <a:pt x="395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0" name="Google Shape;4950;p46"/>
            <p:cNvSpPr/>
            <p:nvPr/>
          </p:nvSpPr>
          <p:spPr>
            <a:xfrm>
              <a:off x="2391725" y="990525"/>
              <a:ext cx="83725" cy="512775"/>
            </a:xfrm>
            <a:custGeom>
              <a:avLst/>
              <a:gdLst/>
              <a:ahLst/>
              <a:cxnLst/>
              <a:rect l="l" t="t" r="r" b="b"/>
              <a:pathLst>
                <a:path w="3349" h="20511" extrusionOk="0">
                  <a:moveTo>
                    <a:pt x="0" y="0"/>
                  </a:moveTo>
                  <a:lnTo>
                    <a:pt x="0" y="8988"/>
                  </a:lnTo>
                  <a:lnTo>
                    <a:pt x="2716" y="11685"/>
                  </a:lnTo>
                  <a:lnTo>
                    <a:pt x="2716" y="19801"/>
                  </a:lnTo>
                  <a:cubicBezTo>
                    <a:pt x="2620" y="19873"/>
                    <a:pt x="2556" y="19986"/>
                    <a:pt x="2556" y="20116"/>
                  </a:cubicBezTo>
                  <a:cubicBezTo>
                    <a:pt x="2556" y="20334"/>
                    <a:pt x="2733" y="20511"/>
                    <a:pt x="2951" y="20511"/>
                  </a:cubicBezTo>
                  <a:cubicBezTo>
                    <a:pt x="3169" y="20511"/>
                    <a:pt x="3349" y="20334"/>
                    <a:pt x="3349" y="20116"/>
                  </a:cubicBezTo>
                  <a:cubicBezTo>
                    <a:pt x="3349" y="19986"/>
                    <a:pt x="3285" y="19873"/>
                    <a:pt x="3188" y="19801"/>
                  </a:cubicBezTo>
                  <a:lnTo>
                    <a:pt x="3188" y="11489"/>
                  </a:lnTo>
                  <a:lnTo>
                    <a:pt x="472" y="8792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1" name="Google Shape;4951;p46"/>
            <p:cNvSpPr/>
            <p:nvPr/>
          </p:nvSpPr>
          <p:spPr>
            <a:xfrm>
              <a:off x="2688525" y="1369200"/>
              <a:ext cx="297400" cy="472550"/>
            </a:xfrm>
            <a:custGeom>
              <a:avLst/>
              <a:gdLst/>
              <a:ahLst/>
              <a:cxnLst/>
              <a:rect l="l" t="t" r="r" b="b"/>
              <a:pathLst>
                <a:path w="11896" h="18902" extrusionOk="0">
                  <a:moveTo>
                    <a:pt x="338" y="18341"/>
                  </a:moveTo>
                  <a:cubicBezTo>
                    <a:pt x="459" y="18341"/>
                    <a:pt x="559" y="18440"/>
                    <a:pt x="559" y="18562"/>
                  </a:cubicBezTo>
                  <a:cubicBezTo>
                    <a:pt x="559" y="18683"/>
                    <a:pt x="459" y="18782"/>
                    <a:pt x="338" y="18782"/>
                  </a:cubicBezTo>
                  <a:cubicBezTo>
                    <a:pt x="216" y="18782"/>
                    <a:pt x="117" y="18683"/>
                    <a:pt x="117" y="18562"/>
                  </a:cubicBezTo>
                  <a:cubicBezTo>
                    <a:pt x="117" y="18440"/>
                    <a:pt x="216" y="18341"/>
                    <a:pt x="338" y="18341"/>
                  </a:cubicBezTo>
                  <a:close/>
                  <a:moveTo>
                    <a:pt x="7051" y="0"/>
                  </a:moveTo>
                  <a:lnTo>
                    <a:pt x="5202" y="1863"/>
                  </a:lnTo>
                  <a:lnTo>
                    <a:pt x="5202" y="8196"/>
                  </a:lnTo>
                  <a:lnTo>
                    <a:pt x="280" y="13154"/>
                  </a:lnTo>
                  <a:lnTo>
                    <a:pt x="280" y="18228"/>
                  </a:lnTo>
                  <a:cubicBezTo>
                    <a:pt x="120" y="18258"/>
                    <a:pt x="1" y="18396"/>
                    <a:pt x="1" y="18562"/>
                  </a:cubicBezTo>
                  <a:cubicBezTo>
                    <a:pt x="1" y="18749"/>
                    <a:pt x="153" y="18901"/>
                    <a:pt x="338" y="18901"/>
                  </a:cubicBezTo>
                  <a:cubicBezTo>
                    <a:pt x="525" y="18901"/>
                    <a:pt x="677" y="18749"/>
                    <a:pt x="677" y="18562"/>
                  </a:cubicBezTo>
                  <a:cubicBezTo>
                    <a:pt x="677" y="18396"/>
                    <a:pt x="556" y="18258"/>
                    <a:pt x="398" y="18228"/>
                  </a:cubicBezTo>
                  <a:lnTo>
                    <a:pt x="398" y="13201"/>
                  </a:lnTo>
                  <a:lnTo>
                    <a:pt x="5318" y="8243"/>
                  </a:lnTo>
                  <a:lnTo>
                    <a:pt x="5318" y="1913"/>
                  </a:lnTo>
                  <a:lnTo>
                    <a:pt x="7101" y="116"/>
                  </a:lnTo>
                  <a:lnTo>
                    <a:pt x="11896" y="116"/>
                  </a:lnTo>
                  <a:lnTo>
                    <a:pt x="11896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2" name="Google Shape;4952;p46"/>
            <p:cNvSpPr/>
            <p:nvPr/>
          </p:nvSpPr>
          <p:spPr>
            <a:xfrm>
              <a:off x="2425675" y="990525"/>
              <a:ext cx="16925" cy="200575"/>
            </a:xfrm>
            <a:custGeom>
              <a:avLst/>
              <a:gdLst/>
              <a:ahLst/>
              <a:cxnLst/>
              <a:rect l="l" t="t" r="r" b="b"/>
              <a:pathLst>
                <a:path w="677" h="8023" extrusionOk="0">
                  <a:moveTo>
                    <a:pt x="337" y="7465"/>
                  </a:moveTo>
                  <a:cubicBezTo>
                    <a:pt x="458" y="7465"/>
                    <a:pt x="558" y="7564"/>
                    <a:pt x="558" y="7685"/>
                  </a:cubicBezTo>
                  <a:cubicBezTo>
                    <a:pt x="558" y="7807"/>
                    <a:pt x="458" y="7906"/>
                    <a:pt x="337" y="7906"/>
                  </a:cubicBezTo>
                  <a:cubicBezTo>
                    <a:pt x="216" y="7906"/>
                    <a:pt x="116" y="7807"/>
                    <a:pt x="116" y="7685"/>
                  </a:cubicBezTo>
                  <a:cubicBezTo>
                    <a:pt x="116" y="7564"/>
                    <a:pt x="216" y="7465"/>
                    <a:pt x="337" y="7465"/>
                  </a:cubicBezTo>
                  <a:close/>
                  <a:moveTo>
                    <a:pt x="279" y="0"/>
                  </a:moveTo>
                  <a:lnTo>
                    <a:pt x="279" y="7351"/>
                  </a:lnTo>
                  <a:cubicBezTo>
                    <a:pt x="122" y="7379"/>
                    <a:pt x="0" y="7517"/>
                    <a:pt x="0" y="7685"/>
                  </a:cubicBezTo>
                  <a:cubicBezTo>
                    <a:pt x="0" y="7870"/>
                    <a:pt x="149" y="8022"/>
                    <a:pt x="337" y="8022"/>
                  </a:cubicBezTo>
                  <a:cubicBezTo>
                    <a:pt x="525" y="8022"/>
                    <a:pt x="677" y="7870"/>
                    <a:pt x="677" y="7685"/>
                  </a:cubicBezTo>
                  <a:cubicBezTo>
                    <a:pt x="677" y="7520"/>
                    <a:pt x="555" y="7382"/>
                    <a:pt x="398" y="7351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3" name="Google Shape;4953;p46"/>
            <p:cNvSpPr/>
            <p:nvPr/>
          </p:nvSpPr>
          <p:spPr>
            <a:xfrm>
              <a:off x="2664875" y="1345800"/>
              <a:ext cx="321000" cy="519675"/>
            </a:xfrm>
            <a:custGeom>
              <a:avLst/>
              <a:gdLst/>
              <a:ahLst/>
              <a:cxnLst/>
              <a:rect l="l" t="t" r="r" b="b"/>
              <a:pathLst>
                <a:path w="12840" h="20787" extrusionOk="0">
                  <a:moveTo>
                    <a:pt x="340" y="20229"/>
                  </a:moveTo>
                  <a:cubicBezTo>
                    <a:pt x="461" y="20229"/>
                    <a:pt x="560" y="20329"/>
                    <a:pt x="560" y="20450"/>
                  </a:cubicBezTo>
                  <a:cubicBezTo>
                    <a:pt x="560" y="20571"/>
                    <a:pt x="461" y="20668"/>
                    <a:pt x="340" y="20668"/>
                  </a:cubicBezTo>
                  <a:cubicBezTo>
                    <a:pt x="218" y="20668"/>
                    <a:pt x="119" y="20571"/>
                    <a:pt x="119" y="20450"/>
                  </a:cubicBezTo>
                  <a:cubicBezTo>
                    <a:pt x="119" y="20329"/>
                    <a:pt x="218" y="20229"/>
                    <a:pt x="340" y="20229"/>
                  </a:cubicBezTo>
                  <a:close/>
                  <a:moveTo>
                    <a:pt x="7685" y="0"/>
                  </a:moveTo>
                  <a:lnTo>
                    <a:pt x="5201" y="2501"/>
                  </a:lnTo>
                  <a:lnTo>
                    <a:pt x="5201" y="8834"/>
                  </a:lnTo>
                  <a:lnTo>
                    <a:pt x="279" y="13792"/>
                  </a:lnTo>
                  <a:lnTo>
                    <a:pt x="279" y="20116"/>
                  </a:lnTo>
                  <a:cubicBezTo>
                    <a:pt x="122" y="20144"/>
                    <a:pt x="0" y="20282"/>
                    <a:pt x="0" y="20450"/>
                  </a:cubicBezTo>
                  <a:cubicBezTo>
                    <a:pt x="0" y="20635"/>
                    <a:pt x="152" y="20787"/>
                    <a:pt x="340" y="20787"/>
                  </a:cubicBezTo>
                  <a:cubicBezTo>
                    <a:pt x="525" y="20787"/>
                    <a:pt x="676" y="20635"/>
                    <a:pt x="676" y="20450"/>
                  </a:cubicBezTo>
                  <a:cubicBezTo>
                    <a:pt x="676" y="20282"/>
                    <a:pt x="555" y="20144"/>
                    <a:pt x="398" y="20116"/>
                  </a:cubicBezTo>
                  <a:lnTo>
                    <a:pt x="398" y="13839"/>
                  </a:lnTo>
                  <a:lnTo>
                    <a:pt x="5320" y="8881"/>
                  </a:lnTo>
                  <a:lnTo>
                    <a:pt x="5320" y="2551"/>
                  </a:lnTo>
                  <a:lnTo>
                    <a:pt x="7732" y="119"/>
                  </a:lnTo>
                  <a:lnTo>
                    <a:pt x="12839" y="119"/>
                  </a:lnTo>
                  <a:lnTo>
                    <a:pt x="12839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4" name="Google Shape;4954;p46"/>
            <p:cNvSpPr/>
            <p:nvPr/>
          </p:nvSpPr>
          <p:spPr>
            <a:xfrm>
              <a:off x="2449000" y="990525"/>
              <a:ext cx="16925" cy="223825"/>
            </a:xfrm>
            <a:custGeom>
              <a:avLst/>
              <a:gdLst/>
              <a:ahLst/>
              <a:cxnLst/>
              <a:rect l="l" t="t" r="r" b="b"/>
              <a:pathLst>
                <a:path w="677" h="8953" extrusionOk="0">
                  <a:moveTo>
                    <a:pt x="340" y="8392"/>
                  </a:moveTo>
                  <a:cubicBezTo>
                    <a:pt x="461" y="8392"/>
                    <a:pt x="561" y="8491"/>
                    <a:pt x="561" y="8613"/>
                  </a:cubicBezTo>
                  <a:cubicBezTo>
                    <a:pt x="561" y="8734"/>
                    <a:pt x="461" y="8834"/>
                    <a:pt x="340" y="8834"/>
                  </a:cubicBezTo>
                  <a:cubicBezTo>
                    <a:pt x="218" y="8834"/>
                    <a:pt x="119" y="8734"/>
                    <a:pt x="119" y="8613"/>
                  </a:cubicBezTo>
                  <a:cubicBezTo>
                    <a:pt x="119" y="8491"/>
                    <a:pt x="218" y="8392"/>
                    <a:pt x="340" y="8392"/>
                  </a:cubicBezTo>
                  <a:close/>
                  <a:moveTo>
                    <a:pt x="279" y="0"/>
                  </a:moveTo>
                  <a:lnTo>
                    <a:pt x="279" y="8279"/>
                  </a:lnTo>
                  <a:cubicBezTo>
                    <a:pt x="122" y="8307"/>
                    <a:pt x="0" y="8445"/>
                    <a:pt x="0" y="8613"/>
                  </a:cubicBezTo>
                  <a:cubicBezTo>
                    <a:pt x="0" y="8801"/>
                    <a:pt x="152" y="8952"/>
                    <a:pt x="340" y="8952"/>
                  </a:cubicBezTo>
                  <a:cubicBezTo>
                    <a:pt x="525" y="8952"/>
                    <a:pt x="677" y="8801"/>
                    <a:pt x="677" y="8613"/>
                  </a:cubicBezTo>
                  <a:cubicBezTo>
                    <a:pt x="677" y="8447"/>
                    <a:pt x="555" y="8309"/>
                    <a:pt x="398" y="8282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5" name="Google Shape;4955;p46"/>
            <p:cNvSpPr/>
            <p:nvPr/>
          </p:nvSpPr>
          <p:spPr>
            <a:xfrm>
              <a:off x="2729175" y="1591350"/>
              <a:ext cx="290575" cy="188775"/>
            </a:xfrm>
            <a:custGeom>
              <a:avLst/>
              <a:gdLst/>
              <a:ahLst/>
              <a:cxnLst/>
              <a:rect l="l" t="t" r="r" b="b"/>
              <a:pathLst>
                <a:path w="11623" h="7551" extrusionOk="0">
                  <a:moveTo>
                    <a:pt x="340" y="6990"/>
                  </a:moveTo>
                  <a:cubicBezTo>
                    <a:pt x="462" y="6990"/>
                    <a:pt x="561" y="7089"/>
                    <a:pt x="561" y="7210"/>
                  </a:cubicBezTo>
                  <a:cubicBezTo>
                    <a:pt x="561" y="7332"/>
                    <a:pt x="462" y="7431"/>
                    <a:pt x="340" y="7431"/>
                  </a:cubicBezTo>
                  <a:cubicBezTo>
                    <a:pt x="219" y="7431"/>
                    <a:pt x="120" y="7332"/>
                    <a:pt x="120" y="7210"/>
                  </a:cubicBezTo>
                  <a:cubicBezTo>
                    <a:pt x="120" y="7089"/>
                    <a:pt x="219" y="6990"/>
                    <a:pt x="340" y="6990"/>
                  </a:cubicBezTo>
                  <a:close/>
                  <a:moveTo>
                    <a:pt x="11540" y="0"/>
                  </a:moveTo>
                  <a:lnTo>
                    <a:pt x="4440" y="7153"/>
                  </a:lnTo>
                  <a:lnTo>
                    <a:pt x="672" y="7153"/>
                  </a:lnTo>
                  <a:cubicBezTo>
                    <a:pt x="644" y="6995"/>
                    <a:pt x="506" y="6874"/>
                    <a:pt x="340" y="6874"/>
                  </a:cubicBezTo>
                  <a:cubicBezTo>
                    <a:pt x="153" y="6874"/>
                    <a:pt x="1" y="7026"/>
                    <a:pt x="1" y="7210"/>
                  </a:cubicBezTo>
                  <a:cubicBezTo>
                    <a:pt x="1" y="7398"/>
                    <a:pt x="153" y="7550"/>
                    <a:pt x="340" y="7550"/>
                  </a:cubicBezTo>
                  <a:cubicBezTo>
                    <a:pt x="506" y="7550"/>
                    <a:pt x="644" y="7429"/>
                    <a:pt x="672" y="7271"/>
                  </a:cubicBezTo>
                  <a:lnTo>
                    <a:pt x="4489" y="7271"/>
                  </a:lnTo>
                  <a:lnTo>
                    <a:pt x="11623" y="83"/>
                  </a:lnTo>
                  <a:lnTo>
                    <a:pt x="11540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6" name="Google Shape;4956;p46"/>
            <p:cNvSpPr/>
            <p:nvPr/>
          </p:nvSpPr>
          <p:spPr>
            <a:xfrm>
              <a:off x="2509525" y="995475"/>
              <a:ext cx="2925" cy="79675"/>
            </a:xfrm>
            <a:custGeom>
              <a:avLst/>
              <a:gdLst/>
              <a:ahLst/>
              <a:cxnLst/>
              <a:rect l="l" t="t" r="r" b="b"/>
              <a:pathLst>
                <a:path w="117" h="3187" extrusionOk="0">
                  <a:moveTo>
                    <a:pt x="0" y="1"/>
                  </a:moveTo>
                  <a:lnTo>
                    <a:pt x="0" y="3187"/>
                  </a:lnTo>
                  <a:lnTo>
                    <a:pt x="116" y="3187"/>
                  </a:lnTo>
                  <a:lnTo>
                    <a:pt x="116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7" name="Google Shape;4957;p46"/>
            <p:cNvSpPr/>
            <p:nvPr/>
          </p:nvSpPr>
          <p:spPr>
            <a:xfrm>
              <a:off x="2924150" y="920275"/>
              <a:ext cx="16925" cy="305050"/>
            </a:xfrm>
            <a:custGeom>
              <a:avLst/>
              <a:gdLst/>
              <a:ahLst/>
              <a:cxnLst/>
              <a:rect l="l" t="t" r="r" b="b"/>
              <a:pathLst>
                <a:path w="677" h="12202" extrusionOk="0">
                  <a:moveTo>
                    <a:pt x="337" y="11644"/>
                  </a:moveTo>
                  <a:cubicBezTo>
                    <a:pt x="459" y="11644"/>
                    <a:pt x="558" y="11743"/>
                    <a:pt x="558" y="11865"/>
                  </a:cubicBezTo>
                  <a:cubicBezTo>
                    <a:pt x="558" y="11983"/>
                    <a:pt x="459" y="12083"/>
                    <a:pt x="337" y="12083"/>
                  </a:cubicBezTo>
                  <a:cubicBezTo>
                    <a:pt x="216" y="12083"/>
                    <a:pt x="116" y="11983"/>
                    <a:pt x="116" y="11865"/>
                  </a:cubicBezTo>
                  <a:cubicBezTo>
                    <a:pt x="116" y="11740"/>
                    <a:pt x="216" y="11644"/>
                    <a:pt x="337" y="11644"/>
                  </a:cubicBezTo>
                  <a:close/>
                  <a:moveTo>
                    <a:pt x="279" y="0"/>
                  </a:moveTo>
                  <a:lnTo>
                    <a:pt x="279" y="11531"/>
                  </a:lnTo>
                  <a:cubicBezTo>
                    <a:pt x="122" y="11558"/>
                    <a:pt x="0" y="11696"/>
                    <a:pt x="0" y="11862"/>
                  </a:cubicBezTo>
                  <a:cubicBezTo>
                    <a:pt x="0" y="12050"/>
                    <a:pt x="152" y="12201"/>
                    <a:pt x="337" y="12201"/>
                  </a:cubicBezTo>
                  <a:cubicBezTo>
                    <a:pt x="525" y="12201"/>
                    <a:pt x="677" y="12050"/>
                    <a:pt x="677" y="11865"/>
                  </a:cubicBezTo>
                  <a:cubicBezTo>
                    <a:pt x="677" y="11696"/>
                    <a:pt x="555" y="11558"/>
                    <a:pt x="398" y="11531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8" name="Google Shape;4958;p46"/>
            <p:cNvSpPr/>
            <p:nvPr/>
          </p:nvSpPr>
          <p:spPr>
            <a:xfrm>
              <a:off x="2922700" y="1256975"/>
              <a:ext cx="19825" cy="19825"/>
            </a:xfrm>
            <a:custGeom>
              <a:avLst/>
              <a:gdLst/>
              <a:ahLst/>
              <a:cxnLst/>
              <a:rect l="l" t="t" r="r" b="b"/>
              <a:pathLst>
                <a:path w="793" h="793" extrusionOk="0">
                  <a:moveTo>
                    <a:pt x="395" y="0"/>
                  </a:moveTo>
                  <a:cubicBezTo>
                    <a:pt x="177" y="0"/>
                    <a:pt x="0" y="177"/>
                    <a:pt x="0" y="398"/>
                  </a:cubicBezTo>
                  <a:cubicBezTo>
                    <a:pt x="0" y="616"/>
                    <a:pt x="177" y="793"/>
                    <a:pt x="395" y="793"/>
                  </a:cubicBezTo>
                  <a:cubicBezTo>
                    <a:pt x="613" y="793"/>
                    <a:pt x="793" y="616"/>
                    <a:pt x="793" y="398"/>
                  </a:cubicBezTo>
                  <a:cubicBezTo>
                    <a:pt x="793" y="177"/>
                    <a:pt x="613" y="0"/>
                    <a:pt x="395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9" name="Google Shape;4959;p46"/>
            <p:cNvSpPr/>
            <p:nvPr/>
          </p:nvSpPr>
          <p:spPr>
            <a:xfrm>
              <a:off x="2540425" y="988450"/>
              <a:ext cx="61950" cy="148050"/>
            </a:xfrm>
            <a:custGeom>
              <a:avLst/>
              <a:gdLst/>
              <a:ahLst/>
              <a:cxnLst/>
              <a:rect l="l" t="t" r="r" b="b"/>
              <a:pathLst>
                <a:path w="2478" h="5922" extrusionOk="0">
                  <a:moveTo>
                    <a:pt x="332" y="0"/>
                  </a:moveTo>
                  <a:lnTo>
                    <a:pt x="1" y="337"/>
                  </a:lnTo>
                  <a:lnTo>
                    <a:pt x="1845" y="2167"/>
                  </a:lnTo>
                  <a:lnTo>
                    <a:pt x="1845" y="5212"/>
                  </a:lnTo>
                  <a:cubicBezTo>
                    <a:pt x="1748" y="5284"/>
                    <a:pt x="1685" y="5397"/>
                    <a:pt x="1685" y="5527"/>
                  </a:cubicBezTo>
                  <a:cubicBezTo>
                    <a:pt x="1685" y="5745"/>
                    <a:pt x="1861" y="5922"/>
                    <a:pt x="2080" y="5922"/>
                  </a:cubicBezTo>
                  <a:cubicBezTo>
                    <a:pt x="2300" y="5922"/>
                    <a:pt x="2477" y="5745"/>
                    <a:pt x="2477" y="5527"/>
                  </a:cubicBezTo>
                  <a:cubicBezTo>
                    <a:pt x="2477" y="5397"/>
                    <a:pt x="2414" y="5284"/>
                    <a:pt x="2317" y="5212"/>
                  </a:cubicBezTo>
                  <a:lnTo>
                    <a:pt x="2317" y="1971"/>
                  </a:lnTo>
                  <a:lnTo>
                    <a:pt x="332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0" name="Google Shape;4960;p46"/>
            <p:cNvSpPr/>
            <p:nvPr/>
          </p:nvSpPr>
          <p:spPr>
            <a:xfrm>
              <a:off x="2653900" y="991625"/>
              <a:ext cx="102975" cy="318925"/>
            </a:xfrm>
            <a:custGeom>
              <a:avLst/>
              <a:gdLst/>
              <a:ahLst/>
              <a:cxnLst/>
              <a:rect l="l" t="t" r="r" b="b"/>
              <a:pathLst>
                <a:path w="4119" h="12757" extrusionOk="0">
                  <a:moveTo>
                    <a:pt x="2004" y="0"/>
                  </a:moveTo>
                  <a:lnTo>
                    <a:pt x="1921" y="83"/>
                  </a:lnTo>
                  <a:lnTo>
                    <a:pt x="4003" y="2148"/>
                  </a:lnTo>
                  <a:lnTo>
                    <a:pt x="4003" y="8227"/>
                  </a:lnTo>
                  <a:lnTo>
                    <a:pt x="17" y="12229"/>
                  </a:lnTo>
                  <a:lnTo>
                    <a:pt x="0" y="12246"/>
                  </a:lnTo>
                  <a:lnTo>
                    <a:pt x="0" y="12757"/>
                  </a:lnTo>
                  <a:lnTo>
                    <a:pt x="119" y="12757"/>
                  </a:lnTo>
                  <a:lnTo>
                    <a:pt x="119" y="12296"/>
                  </a:lnTo>
                  <a:lnTo>
                    <a:pt x="4102" y="8293"/>
                  </a:lnTo>
                  <a:lnTo>
                    <a:pt x="4119" y="8276"/>
                  </a:lnTo>
                  <a:lnTo>
                    <a:pt x="4119" y="2098"/>
                  </a:lnTo>
                  <a:lnTo>
                    <a:pt x="2004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1" name="Google Shape;4961;p46"/>
            <p:cNvSpPr/>
            <p:nvPr/>
          </p:nvSpPr>
          <p:spPr>
            <a:xfrm>
              <a:off x="2509575" y="1544750"/>
              <a:ext cx="229150" cy="477175"/>
            </a:xfrm>
            <a:custGeom>
              <a:avLst/>
              <a:gdLst/>
              <a:ahLst/>
              <a:cxnLst/>
              <a:rect l="l" t="t" r="r" b="b"/>
              <a:pathLst>
                <a:path w="9166" h="19087" extrusionOk="0">
                  <a:moveTo>
                    <a:pt x="341" y="18526"/>
                  </a:moveTo>
                  <a:cubicBezTo>
                    <a:pt x="462" y="18526"/>
                    <a:pt x="561" y="18626"/>
                    <a:pt x="561" y="18747"/>
                  </a:cubicBezTo>
                  <a:cubicBezTo>
                    <a:pt x="561" y="18869"/>
                    <a:pt x="462" y="18968"/>
                    <a:pt x="341" y="18968"/>
                  </a:cubicBezTo>
                  <a:cubicBezTo>
                    <a:pt x="219" y="18968"/>
                    <a:pt x="120" y="18869"/>
                    <a:pt x="120" y="18747"/>
                  </a:cubicBezTo>
                  <a:cubicBezTo>
                    <a:pt x="120" y="18626"/>
                    <a:pt x="219" y="18526"/>
                    <a:pt x="341" y="18526"/>
                  </a:cubicBezTo>
                  <a:close/>
                  <a:moveTo>
                    <a:pt x="9083" y="1"/>
                  </a:moveTo>
                  <a:lnTo>
                    <a:pt x="4172" y="4945"/>
                  </a:lnTo>
                  <a:lnTo>
                    <a:pt x="4172" y="14803"/>
                  </a:lnTo>
                  <a:lnTo>
                    <a:pt x="534" y="18468"/>
                  </a:lnTo>
                  <a:cubicBezTo>
                    <a:pt x="479" y="18433"/>
                    <a:pt x="412" y="18408"/>
                    <a:pt x="341" y="18408"/>
                  </a:cubicBezTo>
                  <a:cubicBezTo>
                    <a:pt x="153" y="18408"/>
                    <a:pt x="1" y="18560"/>
                    <a:pt x="1" y="18747"/>
                  </a:cubicBezTo>
                  <a:cubicBezTo>
                    <a:pt x="1" y="18935"/>
                    <a:pt x="153" y="19087"/>
                    <a:pt x="341" y="19087"/>
                  </a:cubicBezTo>
                  <a:cubicBezTo>
                    <a:pt x="528" y="19087"/>
                    <a:pt x="680" y="18935"/>
                    <a:pt x="680" y="18747"/>
                  </a:cubicBezTo>
                  <a:cubicBezTo>
                    <a:pt x="680" y="18675"/>
                    <a:pt x="655" y="18609"/>
                    <a:pt x="617" y="18551"/>
                  </a:cubicBezTo>
                  <a:lnTo>
                    <a:pt x="4291" y="14849"/>
                  </a:lnTo>
                  <a:lnTo>
                    <a:pt x="4291" y="4994"/>
                  </a:lnTo>
                  <a:lnTo>
                    <a:pt x="9166" y="84"/>
                  </a:lnTo>
                  <a:lnTo>
                    <a:pt x="9083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2" name="Google Shape;4962;p46"/>
            <p:cNvSpPr/>
            <p:nvPr/>
          </p:nvSpPr>
          <p:spPr>
            <a:xfrm>
              <a:off x="2495850" y="1043600"/>
              <a:ext cx="244675" cy="458250"/>
            </a:xfrm>
            <a:custGeom>
              <a:avLst/>
              <a:gdLst/>
              <a:ahLst/>
              <a:cxnLst/>
              <a:rect l="l" t="t" r="r" b="b"/>
              <a:pathLst>
                <a:path w="9787" h="18330" extrusionOk="0">
                  <a:moveTo>
                    <a:pt x="9447" y="119"/>
                  </a:moveTo>
                  <a:cubicBezTo>
                    <a:pt x="9569" y="119"/>
                    <a:pt x="9668" y="218"/>
                    <a:pt x="9668" y="340"/>
                  </a:cubicBezTo>
                  <a:cubicBezTo>
                    <a:pt x="9668" y="461"/>
                    <a:pt x="9569" y="560"/>
                    <a:pt x="9447" y="560"/>
                  </a:cubicBezTo>
                  <a:cubicBezTo>
                    <a:pt x="9326" y="560"/>
                    <a:pt x="9229" y="461"/>
                    <a:pt x="9229" y="340"/>
                  </a:cubicBezTo>
                  <a:cubicBezTo>
                    <a:pt x="9229" y="218"/>
                    <a:pt x="9326" y="119"/>
                    <a:pt x="9447" y="119"/>
                  </a:cubicBezTo>
                  <a:close/>
                  <a:moveTo>
                    <a:pt x="337" y="17772"/>
                  </a:moveTo>
                  <a:cubicBezTo>
                    <a:pt x="459" y="17772"/>
                    <a:pt x="558" y="17871"/>
                    <a:pt x="558" y="17993"/>
                  </a:cubicBezTo>
                  <a:cubicBezTo>
                    <a:pt x="558" y="18114"/>
                    <a:pt x="459" y="18214"/>
                    <a:pt x="337" y="18214"/>
                  </a:cubicBezTo>
                  <a:cubicBezTo>
                    <a:pt x="216" y="18214"/>
                    <a:pt x="117" y="18114"/>
                    <a:pt x="117" y="17993"/>
                  </a:cubicBezTo>
                  <a:cubicBezTo>
                    <a:pt x="117" y="17871"/>
                    <a:pt x="216" y="17772"/>
                    <a:pt x="337" y="17772"/>
                  </a:cubicBezTo>
                  <a:close/>
                  <a:moveTo>
                    <a:pt x="9447" y="0"/>
                  </a:moveTo>
                  <a:cubicBezTo>
                    <a:pt x="9262" y="0"/>
                    <a:pt x="9110" y="152"/>
                    <a:pt x="9110" y="340"/>
                  </a:cubicBezTo>
                  <a:cubicBezTo>
                    <a:pt x="9110" y="505"/>
                    <a:pt x="9232" y="643"/>
                    <a:pt x="9389" y="671"/>
                  </a:cubicBezTo>
                  <a:lnTo>
                    <a:pt x="9389" y="5855"/>
                  </a:lnTo>
                  <a:lnTo>
                    <a:pt x="5386" y="9872"/>
                  </a:lnTo>
                  <a:lnTo>
                    <a:pt x="5386" y="10929"/>
                  </a:lnTo>
                  <a:lnTo>
                    <a:pt x="1444" y="14887"/>
                  </a:lnTo>
                  <a:lnTo>
                    <a:pt x="1428" y="14904"/>
                  </a:lnTo>
                  <a:lnTo>
                    <a:pt x="1428" y="16817"/>
                  </a:lnTo>
                  <a:lnTo>
                    <a:pt x="531" y="17717"/>
                  </a:lnTo>
                  <a:cubicBezTo>
                    <a:pt x="475" y="17678"/>
                    <a:pt x="409" y="17653"/>
                    <a:pt x="337" y="17653"/>
                  </a:cubicBezTo>
                  <a:cubicBezTo>
                    <a:pt x="152" y="17653"/>
                    <a:pt x="1" y="17805"/>
                    <a:pt x="1" y="17993"/>
                  </a:cubicBezTo>
                  <a:cubicBezTo>
                    <a:pt x="1" y="18181"/>
                    <a:pt x="152" y="18330"/>
                    <a:pt x="337" y="18330"/>
                  </a:cubicBezTo>
                  <a:cubicBezTo>
                    <a:pt x="525" y="18330"/>
                    <a:pt x="677" y="18178"/>
                    <a:pt x="677" y="17993"/>
                  </a:cubicBezTo>
                  <a:cubicBezTo>
                    <a:pt x="677" y="17921"/>
                    <a:pt x="655" y="17855"/>
                    <a:pt x="613" y="17800"/>
                  </a:cubicBezTo>
                  <a:lnTo>
                    <a:pt x="1544" y="16864"/>
                  </a:lnTo>
                  <a:lnTo>
                    <a:pt x="1544" y="14954"/>
                  </a:lnTo>
                  <a:lnTo>
                    <a:pt x="5489" y="10995"/>
                  </a:lnTo>
                  <a:lnTo>
                    <a:pt x="5505" y="10976"/>
                  </a:lnTo>
                  <a:lnTo>
                    <a:pt x="5505" y="9921"/>
                  </a:lnTo>
                  <a:lnTo>
                    <a:pt x="9508" y="5902"/>
                  </a:lnTo>
                  <a:lnTo>
                    <a:pt x="9508" y="671"/>
                  </a:lnTo>
                  <a:cubicBezTo>
                    <a:pt x="9665" y="643"/>
                    <a:pt x="9787" y="505"/>
                    <a:pt x="9787" y="340"/>
                  </a:cubicBezTo>
                  <a:cubicBezTo>
                    <a:pt x="9787" y="152"/>
                    <a:pt x="9635" y="0"/>
                    <a:pt x="9447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3" name="Google Shape;4963;p46"/>
            <p:cNvSpPr/>
            <p:nvPr/>
          </p:nvSpPr>
          <p:spPr>
            <a:xfrm>
              <a:off x="2877425" y="920275"/>
              <a:ext cx="16925" cy="305050"/>
            </a:xfrm>
            <a:custGeom>
              <a:avLst/>
              <a:gdLst/>
              <a:ahLst/>
              <a:cxnLst/>
              <a:rect l="l" t="t" r="r" b="b"/>
              <a:pathLst>
                <a:path w="677" h="12202" extrusionOk="0">
                  <a:moveTo>
                    <a:pt x="337" y="11644"/>
                  </a:moveTo>
                  <a:cubicBezTo>
                    <a:pt x="459" y="11644"/>
                    <a:pt x="558" y="11743"/>
                    <a:pt x="558" y="11865"/>
                  </a:cubicBezTo>
                  <a:cubicBezTo>
                    <a:pt x="558" y="11983"/>
                    <a:pt x="459" y="12083"/>
                    <a:pt x="337" y="12083"/>
                  </a:cubicBezTo>
                  <a:cubicBezTo>
                    <a:pt x="216" y="12083"/>
                    <a:pt x="116" y="11983"/>
                    <a:pt x="116" y="11865"/>
                  </a:cubicBezTo>
                  <a:cubicBezTo>
                    <a:pt x="116" y="11740"/>
                    <a:pt x="216" y="11644"/>
                    <a:pt x="337" y="11644"/>
                  </a:cubicBezTo>
                  <a:close/>
                  <a:moveTo>
                    <a:pt x="279" y="0"/>
                  </a:moveTo>
                  <a:lnTo>
                    <a:pt x="279" y="11531"/>
                  </a:lnTo>
                  <a:cubicBezTo>
                    <a:pt x="122" y="11558"/>
                    <a:pt x="0" y="11696"/>
                    <a:pt x="0" y="11862"/>
                  </a:cubicBezTo>
                  <a:cubicBezTo>
                    <a:pt x="0" y="12050"/>
                    <a:pt x="152" y="12201"/>
                    <a:pt x="337" y="12201"/>
                  </a:cubicBezTo>
                  <a:cubicBezTo>
                    <a:pt x="525" y="12201"/>
                    <a:pt x="677" y="12050"/>
                    <a:pt x="677" y="11865"/>
                  </a:cubicBezTo>
                  <a:cubicBezTo>
                    <a:pt x="677" y="11696"/>
                    <a:pt x="555" y="11558"/>
                    <a:pt x="398" y="11531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4" name="Google Shape;4964;p46"/>
            <p:cNvSpPr/>
            <p:nvPr/>
          </p:nvSpPr>
          <p:spPr>
            <a:xfrm>
              <a:off x="2641875" y="1322475"/>
              <a:ext cx="344050" cy="566200"/>
            </a:xfrm>
            <a:custGeom>
              <a:avLst/>
              <a:gdLst/>
              <a:ahLst/>
              <a:cxnLst/>
              <a:rect l="l" t="t" r="r" b="b"/>
              <a:pathLst>
                <a:path w="13762" h="22648" extrusionOk="0">
                  <a:moveTo>
                    <a:pt x="340" y="22087"/>
                  </a:moveTo>
                  <a:cubicBezTo>
                    <a:pt x="462" y="22087"/>
                    <a:pt x="561" y="22186"/>
                    <a:pt x="561" y="22308"/>
                  </a:cubicBezTo>
                  <a:cubicBezTo>
                    <a:pt x="561" y="22429"/>
                    <a:pt x="462" y="22529"/>
                    <a:pt x="340" y="22529"/>
                  </a:cubicBezTo>
                  <a:cubicBezTo>
                    <a:pt x="219" y="22529"/>
                    <a:pt x="120" y="22429"/>
                    <a:pt x="120" y="22308"/>
                  </a:cubicBezTo>
                  <a:cubicBezTo>
                    <a:pt x="120" y="22186"/>
                    <a:pt x="219" y="22087"/>
                    <a:pt x="340" y="22087"/>
                  </a:cubicBezTo>
                  <a:close/>
                  <a:moveTo>
                    <a:pt x="8327" y="0"/>
                  </a:moveTo>
                  <a:lnTo>
                    <a:pt x="5202" y="3144"/>
                  </a:lnTo>
                  <a:lnTo>
                    <a:pt x="5202" y="9477"/>
                  </a:lnTo>
                  <a:lnTo>
                    <a:pt x="280" y="14435"/>
                  </a:lnTo>
                  <a:lnTo>
                    <a:pt x="280" y="21976"/>
                  </a:lnTo>
                  <a:cubicBezTo>
                    <a:pt x="122" y="22004"/>
                    <a:pt x="1" y="22142"/>
                    <a:pt x="1" y="22308"/>
                  </a:cubicBezTo>
                  <a:cubicBezTo>
                    <a:pt x="1" y="22495"/>
                    <a:pt x="153" y="22647"/>
                    <a:pt x="340" y="22647"/>
                  </a:cubicBezTo>
                  <a:cubicBezTo>
                    <a:pt x="525" y="22647"/>
                    <a:pt x="677" y="22495"/>
                    <a:pt x="677" y="22308"/>
                  </a:cubicBezTo>
                  <a:cubicBezTo>
                    <a:pt x="677" y="22142"/>
                    <a:pt x="556" y="22004"/>
                    <a:pt x="398" y="21976"/>
                  </a:cubicBezTo>
                  <a:lnTo>
                    <a:pt x="398" y="14482"/>
                  </a:lnTo>
                  <a:lnTo>
                    <a:pt x="5320" y="9524"/>
                  </a:lnTo>
                  <a:lnTo>
                    <a:pt x="5320" y="3194"/>
                  </a:lnTo>
                  <a:lnTo>
                    <a:pt x="8373" y="116"/>
                  </a:lnTo>
                  <a:lnTo>
                    <a:pt x="13762" y="116"/>
                  </a:lnTo>
                  <a:lnTo>
                    <a:pt x="13762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5" name="Google Shape;4965;p46"/>
            <p:cNvSpPr/>
            <p:nvPr/>
          </p:nvSpPr>
          <p:spPr>
            <a:xfrm>
              <a:off x="2875975" y="1256975"/>
              <a:ext cx="19825" cy="19825"/>
            </a:xfrm>
            <a:custGeom>
              <a:avLst/>
              <a:gdLst/>
              <a:ahLst/>
              <a:cxnLst/>
              <a:rect l="l" t="t" r="r" b="b"/>
              <a:pathLst>
                <a:path w="793" h="793" extrusionOk="0">
                  <a:moveTo>
                    <a:pt x="395" y="0"/>
                  </a:moveTo>
                  <a:cubicBezTo>
                    <a:pt x="177" y="0"/>
                    <a:pt x="0" y="177"/>
                    <a:pt x="0" y="398"/>
                  </a:cubicBezTo>
                  <a:cubicBezTo>
                    <a:pt x="0" y="616"/>
                    <a:pt x="177" y="793"/>
                    <a:pt x="395" y="793"/>
                  </a:cubicBezTo>
                  <a:cubicBezTo>
                    <a:pt x="613" y="793"/>
                    <a:pt x="793" y="616"/>
                    <a:pt x="793" y="398"/>
                  </a:cubicBezTo>
                  <a:cubicBezTo>
                    <a:pt x="793" y="177"/>
                    <a:pt x="613" y="0"/>
                    <a:pt x="395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6" name="Google Shape;4966;p46"/>
            <p:cNvSpPr/>
            <p:nvPr/>
          </p:nvSpPr>
          <p:spPr>
            <a:xfrm>
              <a:off x="2900750" y="920275"/>
              <a:ext cx="16925" cy="305050"/>
            </a:xfrm>
            <a:custGeom>
              <a:avLst/>
              <a:gdLst/>
              <a:ahLst/>
              <a:cxnLst/>
              <a:rect l="l" t="t" r="r" b="b"/>
              <a:pathLst>
                <a:path w="677" h="12202" extrusionOk="0">
                  <a:moveTo>
                    <a:pt x="340" y="11644"/>
                  </a:moveTo>
                  <a:cubicBezTo>
                    <a:pt x="461" y="11644"/>
                    <a:pt x="561" y="11743"/>
                    <a:pt x="561" y="11865"/>
                  </a:cubicBezTo>
                  <a:cubicBezTo>
                    <a:pt x="561" y="11983"/>
                    <a:pt x="461" y="12083"/>
                    <a:pt x="340" y="12083"/>
                  </a:cubicBezTo>
                  <a:cubicBezTo>
                    <a:pt x="219" y="12083"/>
                    <a:pt x="119" y="11983"/>
                    <a:pt x="119" y="11865"/>
                  </a:cubicBezTo>
                  <a:cubicBezTo>
                    <a:pt x="119" y="11740"/>
                    <a:pt x="219" y="11644"/>
                    <a:pt x="340" y="11644"/>
                  </a:cubicBezTo>
                  <a:close/>
                  <a:moveTo>
                    <a:pt x="282" y="0"/>
                  </a:moveTo>
                  <a:lnTo>
                    <a:pt x="282" y="11531"/>
                  </a:lnTo>
                  <a:cubicBezTo>
                    <a:pt x="122" y="11558"/>
                    <a:pt x="0" y="11696"/>
                    <a:pt x="0" y="11862"/>
                  </a:cubicBezTo>
                  <a:cubicBezTo>
                    <a:pt x="0" y="12050"/>
                    <a:pt x="152" y="12201"/>
                    <a:pt x="340" y="12201"/>
                  </a:cubicBezTo>
                  <a:cubicBezTo>
                    <a:pt x="525" y="12201"/>
                    <a:pt x="677" y="12050"/>
                    <a:pt x="677" y="11865"/>
                  </a:cubicBezTo>
                  <a:cubicBezTo>
                    <a:pt x="677" y="11696"/>
                    <a:pt x="558" y="11558"/>
                    <a:pt x="398" y="11531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7" name="Google Shape;4967;p46"/>
            <p:cNvSpPr/>
            <p:nvPr/>
          </p:nvSpPr>
          <p:spPr>
            <a:xfrm>
              <a:off x="2502475" y="997425"/>
              <a:ext cx="191200" cy="444050"/>
            </a:xfrm>
            <a:custGeom>
              <a:avLst/>
              <a:gdLst/>
              <a:ahLst/>
              <a:cxnLst/>
              <a:rect l="l" t="t" r="r" b="b"/>
              <a:pathLst>
                <a:path w="7648" h="17762" extrusionOk="0">
                  <a:moveTo>
                    <a:pt x="340" y="17201"/>
                  </a:moveTo>
                  <a:cubicBezTo>
                    <a:pt x="462" y="17201"/>
                    <a:pt x="561" y="17300"/>
                    <a:pt x="561" y="17422"/>
                  </a:cubicBezTo>
                  <a:cubicBezTo>
                    <a:pt x="561" y="17543"/>
                    <a:pt x="462" y="17643"/>
                    <a:pt x="340" y="17643"/>
                  </a:cubicBezTo>
                  <a:cubicBezTo>
                    <a:pt x="219" y="17643"/>
                    <a:pt x="119" y="17543"/>
                    <a:pt x="119" y="17422"/>
                  </a:cubicBezTo>
                  <a:cubicBezTo>
                    <a:pt x="119" y="17300"/>
                    <a:pt x="219" y="17201"/>
                    <a:pt x="340" y="17201"/>
                  </a:cubicBezTo>
                  <a:close/>
                  <a:moveTo>
                    <a:pt x="7531" y="0"/>
                  </a:moveTo>
                  <a:lnTo>
                    <a:pt x="7531" y="6860"/>
                  </a:lnTo>
                  <a:lnTo>
                    <a:pt x="4257" y="10145"/>
                  </a:lnTo>
                  <a:lnTo>
                    <a:pt x="4241" y="10162"/>
                  </a:lnTo>
                  <a:lnTo>
                    <a:pt x="4241" y="11757"/>
                  </a:lnTo>
                  <a:lnTo>
                    <a:pt x="299" y="15716"/>
                  </a:lnTo>
                  <a:lnTo>
                    <a:pt x="282" y="15732"/>
                  </a:lnTo>
                  <a:lnTo>
                    <a:pt x="282" y="17090"/>
                  </a:lnTo>
                  <a:cubicBezTo>
                    <a:pt x="122" y="17118"/>
                    <a:pt x="1" y="17256"/>
                    <a:pt x="1" y="17422"/>
                  </a:cubicBezTo>
                  <a:cubicBezTo>
                    <a:pt x="1" y="17609"/>
                    <a:pt x="152" y="17761"/>
                    <a:pt x="340" y="17761"/>
                  </a:cubicBezTo>
                  <a:cubicBezTo>
                    <a:pt x="528" y="17761"/>
                    <a:pt x="680" y="17609"/>
                    <a:pt x="680" y="17422"/>
                  </a:cubicBezTo>
                  <a:cubicBezTo>
                    <a:pt x="680" y="17256"/>
                    <a:pt x="558" y="17118"/>
                    <a:pt x="398" y="17090"/>
                  </a:cubicBezTo>
                  <a:lnTo>
                    <a:pt x="398" y="15782"/>
                  </a:lnTo>
                  <a:lnTo>
                    <a:pt x="4343" y="11823"/>
                  </a:lnTo>
                  <a:lnTo>
                    <a:pt x="4359" y="11807"/>
                  </a:lnTo>
                  <a:lnTo>
                    <a:pt x="4359" y="10211"/>
                  </a:lnTo>
                  <a:lnTo>
                    <a:pt x="7631" y="6926"/>
                  </a:lnTo>
                  <a:lnTo>
                    <a:pt x="7647" y="6907"/>
                  </a:lnTo>
                  <a:lnTo>
                    <a:pt x="7647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8" name="Google Shape;4968;p46"/>
            <p:cNvSpPr/>
            <p:nvPr/>
          </p:nvSpPr>
          <p:spPr>
            <a:xfrm>
              <a:off x="2502475" y="990025"/>
              <a:ext cx="167875" cy="378700"/>
            </a:xfrm>
            <a:custGeom>
              <a:avLst/>
              <a:gdLst/>
              <a:ahLst/>
              <a:cxnLst/>
              <a:rect l="l" t="t" r="r" b="b"/>
              <a:pathLst>
                <a:path w="6715" h="15148" extrusionOk="0">
                  <a:moveTo>
                    <a:pt x="340" y="14587"/>
                  </a:moveTo>
                  <a:cubicBezTo>
                    <a:pt x="462" y="14587"/>
                    <a:pt x="561" y="14687"/>
                    <a:pt x="561" y="14808"/>
                  </a:cubicBezTo>
                  <a:cubicBezTo>
                    <a:pt x="561" y="14930"/>
                    <a:pt x="462" y="15029"/>
                    <a:pt x="340" y="15029"/>
                  </a:cubicBezTo>
                  <a:cubicBezTo>
                    <a:pt x="219" y="15029"/>
                    <a:pt x="119" y="14930"/>
                    <a:pt x="119" y="14808"/>
                  </a:cubicBezTo>
                  <a:cubicBezTo>
                    <a:pt x="119" y="14687"/>
                    <a:pt x="219" y="14587"/>
                    <a:pt x="340" y="14587"/>
                  </a:cubicBezTo>
                  <a:close/>
                  <a:moveTo>
                    <a:pt x="6595" y="1"/>
                  </a:moveTo>
                  <a:lnTo>
                    <a:pt x="6595" y="6861"/>
                  </a:lnTo>
                  <a:lnTo>
                    <a:pt x="3324" y="10146"/>
                  </a:lnTo>
                  <a:lnTo>
                    <a:pt x="3308" y="10162"/>
                  </a:lnTo>
                  <a:lnTo>
                    <a:pt x="3308" y="11766"/>
                  </a:lnTo>
                  <a:cubicBezTo>
                    <a:pt x="3250" y="11819"/>
                    <a:pt x="3148" y="11918"/>
                    <a:pt x="2963" y="12106"/>
                  </a:cubicBezTo>
                  <a:lnTo>
                    <a:pt x="539" y="14538"/>
                  </a:lnTo>
                  <a:cubicBezTo>
                    <a:pt x="484" y="14496"/>
                    <a:pt x="415" y="14469"/>
                    <a:pt x="340" y="14469"/>
                  </a:cubicBezTo>
                  <a:cubicBezTo>
                    <a:pt x="152" y="14469"/>
                    <a:pt x="1" y="14620"/>
                    <a:pt x="1" y="14808"/>
                  </a:cubicBezTo>
                  <a:cubicBezTo>
                    <a:pt x="1" y="14996"/>
                    <a:pt x="152" y="15148"/>
                    <a:pt x="340" y="15148"/>
                  </a:cubicBezTo>
                  <a:cubicBezTo>
                    <a:pt x="528" y="15148"/>
                    <a:pt x="680" y="14996"/>
                    <a:pt x="680" y="14808"/>
                  </a:cubicBezTo>
                  <a:cubicBezTo>
                    <a:pt x="680" y="14739"/>
                    <a:pt x="658" y="14676"/>
                    <a:pt x="622" y="14620"/>
                  </a:cubicBezTo>
                  <a:cubicBezTo>
                    <a:pt x="3352" y="11879"/>
                    <a:pt x="3407" y="11827"/>
                    <a:pt x="3407" y="11824"/>
                  </a:cubicBezTo>
                  <a:lnTo>
                    <a:pt x="3424" y="11808"/>
                  </a:lnTo>
                  <a:lnTo>
                    <a:pt x="3424" y="10212"/>
                  </a:lnTo>
                  <a:lnTo>
                    <a:pt x="6695" y="6927"/>
                  </a:lnTo>
                  <a:lnTo>
                    <a:pt x="6714" y="6910"/>
                  </a:lnTo>
                  <a:lnTo>
                    <a:pt x="6714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9" name="Google Shape;4969;p46"/>
            <p:cNvSpPr/>
            <p:nvPr/>
          </p:nvSpPr>
          <p:spPr>
            <a:xfrm>
              <a:off x="2858575" y="1410325"/>
              <a:ext cx="119900" cy="220575"/>
            </a:xfrm>
            <a:custGeom>
              <a:avLst/>
              <a:gdLst/>
              <a:ahLst/>
              <a:cxnLst/>
              <a:rect l="l" t="t" r="r" b="b"/>
              <a:pathLst>
                <a:path w="4796" h="8823" extrusionOk="0">
                  <a:moveTo>
                    <a:pt x="338" y="8262"/>
                  </a:moveTo>
                  <a:cubicBezTo>
                    <a:pt x="459" y="8262"/>
                    <a:pt x="558" y="8362"/>
                    <a:pt x="558" y="8483"/>
                  </a:cubicBezTo>
                  <a:cubicBezTo>
                    <a:pt x="558" y="8605"/>
                    <a:pt x="459" y="8704"/>
                    <a:pt x="338" y="8704"/>
                  </a:cubicBezTo>
                  <a:cubicBezTo>
                    <a:pt x="216" y="8704"/>
                    <a:pt x="117" y="8605"/>
                    <a:pt x="117" y="8483"/>
                  </a:cubicBezTo>
                  <a:cubicBezTo>
                    <a:pt x="117" y="8362"/>
                    <a:pt x="216" y="8262"/>
                    <a:pt x="338" y="8262"/>
                  </a:cubicBezTo>
                  <a:close/>
                  <a:moveTo>
                    <a:pt x="1781" y="0"/>
                  </a:moveTo>
                  <a:lnTo>
                    <a:pt x="282" y="1513"/>
                  </a:lnTo>
                  <a:lnTo>
                    <a:pt x="313" y="8149"/>
                  </a:lnTo>
                  <a:cubicBezTo>
                    <a:pt x="139" y="8160"/>
                    <a:pt x="1" y="8307"/>
                    <a:pt x="1" y="8483"/>
                  </a:cubicBezTo>
                  <a:cubicBezTo>
                    <a:pt x="1" y="8671"/>
                    <a:pt x="153" y="8823"/>
                    <a:pt x="338" y="8823"/>
                  </a:cubicBezTo>
                  <a:cubicBezTo>
                    <a:pt x="525" y="8823"/>
                    <a:pt x="677" y="8671"/>
                    <a:pt x="677" y="8483"/>
                  </a:cubicBezTo>
                  <a:cubicBezTo>
                    <a:pt x="677" y="8329"/>
                    <a:pt x="572" y="8202"/>
                    <a:pt x="431" y="8160"/>
                  </a:cubicBezTo>
                  <a:lnTo>
                    <a:pt x="401" y="1560"/>
                  </a:lnTo>
                  <a:lnTo>
                    <a:pt x="1831" y="116"/>
                  </a:lnTo>
                  <a:lnTo>
                    <a:pt x="4796" y="116"/>
                  </a:lnTo>
                  <a:lnTo>
                    <a:pt x="4796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0" name="Google Shape;4970;p46"/>
            <p:cNvSpPr/>
            <p:nvPr/>
          </p:nvSpPr>
          <p:spPr>
            <a:xfrm>
              <a:off x="2881900" y="1433650"/>
              <a:ext cx="97750" cy="173725"/>
            </a:xfrm>
            <a:custGeom>
              <a:avLst/>
              <a:gdLst/>
              <a:ahLst/>
              <a:cxnLst/>
              <a:rect l="l" t="t" r="r" b="b"/>
              <a:pathLst>
                <a:path w="3910" h="6949" extrusionOk="0">
                  <a:moveTo>
                    <a:pt x="340" y="6388"/>
                  </a:moveTo>
                  <a:cubicBezTo>
                    <a:pt x="462" y="6388"/>
                    <a:pt x="561" y="6488"/>
                    <a:pt x="561" y="6609"/>
                  </a:cubicBezTo>
                  <a:cubicBezTo>
                    <a:pt x="561" y="6730"/>
                    <a:pt x="462" y="6830"/>
                    <a:pt x="340" y="6830"/>
                  </a:cubicBezTo>
                  <a:cubicBezTo>
                    <a:pt x="219" y="6830"/>
                    <a:pt x="120" y="6730"/>
                    <a:pt x="120" y="6609"/>
                  </a:cubicBezTo>
                  <a:cubicBezTo>
                    <a:pt x="120" y="6488"/>
                    <a:pt x="219" y="6388"/>
                    <a:pt x="340" y="6388"/>
                  </a:cubicBezTo>
                  <a:close/>
                  <a:moveTo>
                    <a:pt x="1146" y="0"/>
                  </a:moveTo>
                  <a:lnTo>
                    <a:pt x="280" y="873"/>
                  </a:lnTo>
                  <a:lnTo>
                    <a:pt x="280" y="6278"/>
                  </a:lnTo>
                  <a:cubicBezTo>
                    <a:pt x="122" y="6305"/>
                    <a:pt x="1" y="6443"/>
                    <a:pt x="1" y="6609"/>
                  </a:cubicBezTo>
                  <a:cubicBezTo>
                    <a:pt x="1" y="6797"/>
                    <a:pt x="153" y="6949"/>
                    <a:pt x="340" y="6949"/>
                  </a:cubicBezTo>
                  <a:cubicBezTo>
                    <a:pt x="525" y="6949"/>
                    <a:pt x="677" y="6797"/>
                    <a:pt x="677" y="6609"/>
                  </a:cubicBezTo>
                  <a:cubicBezTo>
                    <a:pt x="677" y="6443"/>
                    <a:pt x="556" y="6305"/>
                    <a:pt x="398" y="6278"/>
                  </a:cubicBezTo>
                  <a:lnTo>
                    <a:pt x="398" y="922"/>
                  </a:lnTo>
                  <a:lnTo>
                    <a:pt x="1193" y="119"/>
                  </a:lnTo>
                  <a:lnTo>
                    <a:pt x="3910" y="119"/>
                  </a:lnTo>
                  <a:lnTo>
                    <a:pt x="3910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1" name="Google Shape;4971;p46"/>
            <p:cNvSpPr/>
            <p:nvPr/>
          </p:nvSpPr>
          <p:spPr>
            <a:xfrm>
              <a:off x="2729175" y="1554825"/>
              <a:ext cx="275250" cy="188775"/>
            </a:xfrm>
            <a:custGeom>
              <a:avLst/>
              <a:gdLst/>
              <a:ahLst/>
              <a:cxnLst/>
              <a:rect l="l" t="t" r="r" b="b"/>
              <a:pathLst>
                <a:path w="11010" h="7551" extrusionOk="0">
                  <a:moveTo>
                    <a:pt x="340" y="6993"/>
                  </a:moveTo>
                  <a:cubicBezTo>
                    <a:pt x="462" y="6993"/>
                    <a:pt x="561" y="7092"/>
                    <a:pt x="561" y="7214"/>
                  </a:cubicBezTo>
                  <a:cubicBezTo>
                    <a:pt x="561" y="7335"/>
                    <a:pt x="462" y="7435"/>
                    <a:pt x="340" y="7435"/>
                  </a:cubicBezTo>
                  <a:cubicBezTo>
                    <a:pt x="219" y="7435"/>
                    <a:pt x="120" y="7335"/>
                    <a:pt x="120" y="7214"/>
                  </a:cubicBezTo>
                  <a:cubicBezTo>
                    <a:pt x="120" y="7092"/>
                    <a:pt x="219" y="6993"/>
                    <a:pt x="340" y="6993"/>
                  </a:cubicBezTo>
                  <a:close/>
                  <a:moveTo>
                    <a:pt x="10924" y="1"/>
                  </a:moveTo>
                  <a:lnTo>
                    <a:pt x="3824" y="7153"/>
                  </a:lnTo>
                  <a:lnTo>
                    <a:pt x="672" y="7153"/>
                  </a:lnTo>
                  <a:cubicBezTo>
                    <a:pt x="644" y="6996"/>
                    <a:pt x="506" y="6874"/>
                    <a:pt x="340" y="6874"/>
                  </a:cubicBezTo>
                  <a:cubicBezTo>
                    <a:pt x="153" y="6874"/>
                    <a:pt x="1" y="7026"/>
                    <a:pt x="1" y="7214"/>
                  </a:cubicBezTo>
                  <a:cubicBezTo>
                    <a:pt x="1" y="7399"/>
                    <a:pt x="153" y="7551"/>
                    <a:pt x="340" y="7551"/>
                  </a:cubicBezTo>
                  <a:cubicBezTo>
                    <a:pt x="506" y="7551"/>
                    <a:pt x="644" y="7432"/>
                    <a:pt x="672" y="7272"/>
                  </a:cubicBezTo>
                  <a:lnTo>
                    <a:pt x="3874" y="7272"/>
                  </a:lnTo>
                  <a:lnTo>
                    <a:pt x="11010" y="84"/>
                  </a:lnTo>
                  <a:lnTo>
                    <a:pt x="10924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2" name="Google Shape;4972;p46"/>
            <p:cNvSpPr/>
            <p:nvPr/>
          </p:nvSpPr>
          <p:spPr>
            <a:xfrm>
              <a:off x="2502475" y="975275"/>
              <a:ext cx="121150" cy="332100"/>
            </a:xfrm>
            <a:custGeom>
              <a:avLst/>
              <a:gdLst/>
              <a:ahLst/>
              <a:cxnLst/>
              <a:rect l="l" t="t" r="r" b="b"/>
              <a:pathLst>
                <a:path w="4846" h="13284" extrusionOk="0">
                  <a:moveTo>
                    <a:pt x="340" y="12723"/>
                  </a:moveTo>
                  <a:cubicBezTo>
                    <a:pt x="462" y="12723"/>
                    <a:pt x="561" y="12823"/>
                    <a:pt x="561" y="12944"/>
                  </a:cubicBezTo>
                  <a:cubicBezTo>
                    <a:pt x="561" y="13066"/>
                    <a:pt x="462" y="13165"/>
                    <a:pt x="340" y="13165"/>
                  </a:cubicBezTo>
                  <a:cubicBezTo>
                    <a:pt x="219" y="13165"/>
                    <a:pt x="119" y="13066"/>
                    <a:pt x="119" y="12944"/>
                  </a:cubicBezTo>
                  <a:cubicBezTo>
                    <a:pt x="119" y="12823"/>
                    <a:pt x="219" y="12723"/>
                    <a:pt x="340" y="12723"/>
                  </a:cubicBezTo>
                  <a:close/>
                  <a:moveTo>
                    <a:pt x="4727" y="0"/>
                  </a:moveTo>
                  <a:lnTo>
                    <a:pt x="4727" y="6863"/>
                  </a:lnTo>
                  <a:lnTo>
                    <a:pt x="1455" y="10148"/>
                  </a:lnTo>
                  <a:lnTo>
                    <a:pt x="1439" y="10164"/>
                  </a:lnTo>
                  <a:lnTo>
                    <a:pt x="1439" y="11760"/>
                  </a:lnTo>
                  <a:lnTo>
                    <a:pt x="533" y="12668"/>
                  </a:lnTo>
                  <a:cubicBezTo>
                    <a:pt x="478" y="12629"/>
                    <a:pt x="412" y="12607"/>
                    <a:pt x="340" y="12607"/>
                  </a:cubicBezTo>
                  <a:cubicBezTo>
                    <a:pt x="152" y="12607"/>
                    <a:pt x="1" y="12759"/>
                    <a:pt x="1" y="12944"/>
                  </a:cubicBezTo>
                  <a:cubicBezTo>
                    <a:pt x="1" y="13132"/>
                    <a:pt x="152" y="13284"/>
                    <a:pt x="340" y="13284"/>
                  </a:cubicBezTo>
                  <a:cubicBezTo>
                    <a:pt x="528" y="13284"/>
                    <a:pt x="680" y="13132"/>
                    <a:pt x="680" y="12944"/>
                  </a:cubicBezTo>
                  <a:cubicBezTo>
                    <a:pt x="680" y="12872"/>
                    <a:pt x="655" y="12806"/>
                    <a:pt x="616" y="12751"/>
                  </a:cubicBezTo>
                  <a:lnTo>
                    <a:pt x="1555" y="11810"/>
                  </a:lnTo>
                  <a:lnTo>
                    <a:pt x="1555" y="10211"/>
                  </a:lnTo>
                  <a:lnTo>
                    <a:pt x="4826" y="6926"/>
                  </a:lnTo>
                  <a:lnTo>
                    <a:pt x="4845" y="6910"/>
                  </a:lnTo>
                  <a:lnTo>
                    <a:pt x="4845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3" name="Google Shape;4973;p46"/>
            <p:cNvSpPr/>
            <p:nvPr/>
          </p:nvSpPr>
          <p:spPr>
            <a:xfrm>
              <a:off x="2502475" y="982650"/>
              <a:ext cx="144475" cy="355225"/>
            </a:xfrm>
            <a:custGeom>
              <a:avLst/>
              <a:gdLst/>
              <a:ahLst/>
              <a:cxnLst/>
              <a:rect l="l" t="t" r="r" b="b"/>
              <a:pathLst>
                <a:path w="5779" h="14209" extrusionOk="0">
                  <a:moveTo>
                    <a:pt x="340" y="13648"/>
                  </a:moveTo>
                  <a:cubicBezTo>
                    <a:pt x="462" y="13648"/>
                    <a:pt x="561" y="13748"/>
                    <a:pt x="561" y="13869"/>
                  </a:cubicBezTo>
                  <a:cubicBezTo>
                    <a:pt x="561" y="13991"/>
                    <a:pt x="462" y="14090"/>
                    <a:pt x="340" y="14090"/>
                  </a:cubicBezTo>
                  <a:cubicBezTo>
                    <a:pt x="219" y="14090"/>
                    <a:pt x="119" y="13991"/>
                    <a:pt x="119" y="13869"/>
                  </a:cubicBezTo>
                  <a:cubicBezTo>
                    <a:pt x="119" y="13748"/>
                    <a:pt x="219" y="13648"/>
                    <a:pt x="340" y="13648"/>
                  </a:cubicBezTo>
                  <a:close/>
                  <a:moveTo>
                    <a:pt x="5660" y="1"/>
                  </a:moveTo>
                  <a:lnTo>
                    <a:pt x="5660" y="6860"/>
                  </a:lnTo>
                  <a:lnTo>
                    <a:pt x="2388" y="10145"/>
                  </a:lnTo>
                  <a:lnTo>
                    <a:pt x="2372" y="10165"/>
                  </a:lnTo>
                  <a:lnTo>
                    <a:pt x="2372" y="11760"/>
                  </a:lnTo>
                  <a:lnTo>
                    <a:pt x="539" y="13599"/>
                  </a:lnTo>
                  <a:cubicBezTo>
                    <a:pt x="484" y="13557"/>
                    <a:pt x="415" y="13532"/>
                    <a:pt x="340" y="13532"/>
                  </a:cubicBezTo>
                  <a:cubicBezTo>
                    <a:pt x="152" y="13532"/>
                    <a:pt x="1" y="13684"/>
                    <a:pt x="1" y="13869"/>
                  </a:cubicBezTo>
                  <a:cubicBezTo>
                    <a:pt x="1" y="14057"/>
                    <a:pt x="152" y="14209"/>
                    <a:pt x="340" y="14209"/>
                  </a:cubicBezTo>
                  <a:cubicBezTo>
                    <a:pt x="528" y="14209"/>
                    <a:pt x="680" y="14057"/>
                    <a:pt x="680" y="13869"/>
                  </a:cubicBezTo>
                  <a:cubicBezTo>
                    <a:pt x="680" y="13800"/>
                    <a:pt x="658" y="13737"/>
                    <a:pt x="622" y="13684"/>
                  </a:cubicBezTo>
                  <a:lnTo>
                    <a:pt x="2491" y="11807"/>
                  </a:lnTo>
                  <a:lnTo>
                    <a:pt x="2491" y="10212"/>
                  </a:lnTo>
                  <a:lnTo>
                    <a:pt x="5762" y="6927"/>
                  </a:lnTo>
                  <a:lnTo>
                    <a:pt x="5778" y="6910"/>
                  </a:lnTo>
                  <a:lnTo>
                    <a:pt x="5778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4" name="Google Shape;4974;p46"/>
            <p:cNvSpPr/>
            <p:nvPr/>
          </p:nvSpPr>
          <p:spPr>
            <a:xfrm>
              <a:off x="2502475" y="1067125"/>
              <a:ext cx="57925" cy="157100"/>
            </a:xfrm>
            <a:custGeom>
              <a:avLst/>
              <a:gdLst/>
              <a:ahLst/>
              <a:cxnLst/>
              <a:rect l="l" t="t" r="r" b="b"/>
              <a:pathLst>
                <a:path w="2317" h="6284" extrusionOk="0">
                  <a:moveTo>
                    <a:pt x="340" y="5726"/>
                  </a:moveTo>
                  <a:cubicBezTo>
                    <a:pt x="462" y="5726"/>
                    <a:pt x="561" y="5825"/>
                    <a:pt x="561" y="5946"/>
                  </a:cubicBezTo>
                  <a:cubicBezTo>
                    <a:pt x="561" y="6068"/>
                    <a:pt x="462" y="6167"/>
                    <a:pt x="340" y="6167"/>
                  </a:cubicBezTo>
                  <a:cubicBezTo>
                    <a:pt x="219" y="6167"/>
                    <a:pt x="119" y="6068"/>
                    <a:pt x="119" y="5946"/>
                  </a:cubicBezTo>
                  <a:cubicBezTo>
                    <a:pt x="119" y="5825"/>
                    <a:pt x="219" y="5726"/>
                    <a:pt x="340" y="5726"/>
                  </a:cubicBezTo>
                  <a:close/>
                  <a:moveTo>
                    <a:pt x="2231" y="0"/>
                  </a:moveTo>
                  <a:lnTo>
                    <a:pt x="282" y="1960"/>
                  </a:lnTo>
                  <a:lnTo>
                    <a:pt x="282" y="5612"/>
                  </a:lnTo>
                  <a:cubicBezTo>
                    <a:pt x="122" y="5640"/>
                    <a:pt x="1" y="5778"/>
                    <a:pt x="1" y="5946"/>
                  </a:cubicBezTo>
                  <a:cubicBezTo>
                    <a:pt x="1" y="6131"/>
                    <a:pt x="152" y="6283"/>
                    <a:pt x="340" y="6283"/>
                  </a:cubicBezTo>
                  <a:cubicBezTo>
                    <a:pt x="528" y="6283"/>
                    <a:pt x="680" y="6131"/>
                    <a:pt x="680" y="5946"/>
                  </a:cubicBezTo>
                  <a:cubicBezTo>
                    <a:pt x="680" y="5778"/>
                    <a:pt x="558" y="5640"/>
                    <a:pt x="398" y="5612"/>
                  </a:cubicBezTo>
                  <a:lnTo>
                    <a:pt x="398" y="2010"/>
                  </a:lnTo>
                  <a:lnTo>
                    <a:pt x="2317" y="86"/>
                  </a:lnTo>
                  <a:lnTo>
                    <a:pt x="2231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5" name="Google Shape;4975;p46"/>
            <p:cNvSpPr/>
            <p:nvPr/>
          </p:nvSpPr>
          <p:spPr>
            <a:xfrm>
              <a:off x="2899375" y="1256975"/>
              <a:ext cx="19750" cy="19825"/>
            </a:xfrm>
            <a:custGeom>
              <a:avLst/>
              <a:gdLst/>
              <a:ahLst/>
              <a:cxnLst/>
              <a:rect l="l" t="t" r="r" b="b"/>
              <a:pathLst>
                <a:path w="790" h="793" extrusionOk="0">
                  <a:moveTo>
                    <a:pt x="395" y="0"/>
                  </a:moveTo>
                  <a:cubicBezTo>
                    <a:pt x="177" y="0"/>
                    <a:pt x="0" y="177"/>
                    <a:pt x="0" y="398"/>
                  </a:cubicBezTo>
                  <a:cubicBezTo>
                    <a:pt x="0" y="616"/>
                    <a:pt x="177" y="793"/>
                    <a:pt x="395" y="793"/>
                  </a:cubicBezTo>
                  <a:cubicBezTo>
                    <a:pt x="613" y="793"/>
                    <a:pt x="790" y="616"/>
                    <a:pt x="790" y="398"/>
                  </a:cubicBezTo>
                  <a:cubicBezTo>
                    <a:pt x="790" y="177"/>
                    <a:pt x="613" y="0"/>
                    <a:pt x="395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6" name="Google Shape;4976;p46"/>
            <p:cNvSpPr/>
            <p:nvPr/>
          </p:nvSpPr>
          <p:spPr>
            <a:xfrm>
              <a:off x="1476750" y="1456500"/>
              <a:ext cx="651075" cy="725125"/>
            </a:xfrm>
            <a:custGeom>
              <a:avLst/>
              <a:gdLst/>
              <a:ahLst/>
              <a:cxnLst/>
              <a:rect l="l" t="t" r="r" b="b"/>
              <a:pathLst>
                <a:path w="26043" h="29005" extrusionOk="0">
                  <a:moveTo>
                    <a:pt x="25706" y="28444"/>
                  </a:moveTo>
                  <a:cubicBezTo>
                    <a:pt x="25828" y="28444"/>
                    <a:pt x="25927" y="28544"/>
                    <a:pt x="25927" y="28665"/>
                  </a:cubicBezTo>
                  <a:cubicBezTo>
                    <a:pt x="25927" y="28787"/>
                    <a:pt x="25828" y="28886"/>
                    <a:pt x="25706" y="28886"/>
                  </a:cubicBezTo>
                  <a:cubicBezTo>
                    <a:pt x="25582" y="28886"/>
                    <a:pt x="25485" y="28787"/>
                    <a:pt x="25485" y="28665"/>
                  </a:cubicBezTo>
                  <a:cubicBezTo>
                    <a:pt x="25485" y="28544"/>
                    <a:pt x="25585" y="28444"/>
                    <a:pt x="25706" y="28444"/>
                  </a:cubicBezTo>
                  <a:close/>
                  <a:moveTo>
                    <a:pt x="0" y="0"/>
                  </a:moveTo>
                  <a:lnTo>
                    <a:pt x="0" y="119"/>
                  </a:lnTo>
                  <a:lnTo>
                    <a:pt x="3067" y="119"/>
                  </a:lnTo>
                  <a:lnTo>
                    <a:pt x="4403" y="1452"/>
                  </a:lnTo>
                  <a:lnTo>
                    <a:pt x="4403" y="10680"/>
                  </a:lnTo>
                  <a:lnTo>
                    <a:pt x="15614" y="21871"/>
                  </a:lnTo>
                  <a:lnTo>
                    <a:pt x="15630" y="21888"/>
                  </a:lnTo>
                  <a:lnTo>
                    <a:pt x="18832" y="21888"/>
                  </a:lnTo>
                  <a:lnTo>
                    <a:pt x="25427" y="28472"/>
                  </a:lnTo>
                  <a:cubicBezTo>
                    <a:pt x="25391" y="28527"/>
                    <a:pt x="25367" y="28593"/>
                    <a:pt x="25367" y="28665"/>
                  </a:cubicBezTo>
                  <a:cubicBezTo>
                    <a:pt x="25367" y="28853"/>
                    <a:pt x="25518" y="29005"/>
                    <a:pt x="25706" y="29005"/>
                  </a:cubicBezTo>
                  <a:cubicBezTo>
                    <a:pt x="25891" y="29005"/>
                    <a:pt x="26043" y="28853"/>
                    <a:pt x="26043" y="28665"/>
                  </a:cubicBezTo>
                  <a:cubicBezTo>
                    <a:pt x="26043" y="28480"/>
                    <a:pt x="25891" y="28328"/>
                    <a:pt x="25706" y="28328"/>
                  </a:cubicBezTo>
                  <a:cubicBezTo>
                    <a:pt x="25632" y="28328"/>
                    <a:pt x="25565" y="28350"/>
                    <a:pt x="25510" y="28389"/>
                  </a:cubicBezTo>
                  <a:lnTo>
                    <a:pt x="18899" y="21789"/>
                  </a:lnTo>
                  <a:lnTo>
                    <a:pt x="18882" y="21769"/>
                  </a:lnTo>
                  <a:lnTo>
                    <a:pt x="15680" y="21769"/>
                  </a:lnTo>
                  <a:lnTo>
                    <a:pt x="4522" y="10631"/>
                  </a:lnTo>
                  <a:lnTo>
                    <a:pt x="4522" y="1402"/>
                  </a:lnTo>
                  <a:lnTo>
                    <a:pt x="3117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7" name="Google Shape;4977;p46"/>
            <p:cNvSpPr/>
            <p:nvPr/>
          </p:nvSpPr>
          <p:spPr>
            <a:xfrm>
              <a:off x="1470875" y="1142000"/>
              <a:ext cx="756050" cy="1015325"/>
            </a:xfrm>
            <a:custGeom>
              <a:avLst/>
              <a:gdLst/>
              <a:ahLst/>
              <a:cxnLst/>
              <a:rect l="l" t="t" r="r" b="b"/>
              <a:pathLst>
                <a:path w="30242" h="40613" extrusionOk="0">
                  <a:moveTo>
                    <a:pt x="29905" y="39531"/>
                  </a:moveTo>
                  <a:cubicBezTo>
                    <a:pt x="30027" y="39531"/>
                    <a:pt x="30126" y="39630"/>
                    <a:pt x="30126" y="39752"/>
                  </a:cubicBezTo>
                  <a:cubicBezTo>
                    <a:pt x="30126" y="39873"/>
                    <a:pt x="30027" y="39972"/>
                    <a:pt x="29905" y="39972"/>
                  </a:cubicBezTo>
                  <a:cubicBezTo>
                    <a:pt x="29784" y="39972"/>
                    <a:pt x="29684" y="39873"/>
                    <a:pt x="29684" y="39752"/>
                  </a:cubicBezTo>
                  <a:cubicBezTo>
                    <a:pt x="29684" y="39630"/>
                    <a:pt x="29784" y="39531"/>
                    <a:pt x="29905" y="39531"/>
                  </a:cubicBezTo>
                  <a:close/>
                  <a:moveTo>
                    <a:pt x="84" y="0"/>
                  </a:moveTo>
                  <a:lnTo>
                    <a:pt x="1" y="83"/>
                  </a:lnTo>
                  <a:lnTo>
                    <a:pt x="6507" y="6579"/>
                  </a:lnTo>
                  <a:lnTo>
                    <a:pt x="6507" y="22670"/>
                  </a:lnTo>
                  <a:lnTo>
                    <a:pt x="16442" y="32588"/>
                  </a:lnTo>
                  <a:lnTo>
                    <a:pt x="16459" y="32605"/>
                  </a:lnTo>
                  <a:lnTo>
                    <a:pt x="19661" y="32605"/>
                  </a:lnTo>
                  <a:lnTo>
                    <a:pt x="25944" y="38877"/>
                  </a:lnTo>
                  <a:lnTo>
                    <a:pt x="27666" y="40596"/>
                  </a:lnTo>
                  <a:lnTo>
                    <a:pt x="27683" y="40613"/>
                  </a:lnTo>
                  <a:lnTo>
                    <a:pt x="29130" y="40613"/>
                  </a:lnTo>
                  <a:lnTo>
                    <a:pt x="29712" y="40028"/>
                  </a:lnTo>
                  <a:cubicBezTo>
                    <a:pt x="29767" y="40066"/>
                    <a:pt x="29833" y="40091"/>
                    <a:pt x="29905" y="40091"/>
                  </a:cubicBezTo>
                  <a:cubicBezTo>
                    <a:pt x="30090" y="40091"/>
                    <a:pt x="30242" y="39939"/>
                    <a:pt x="30242" y="39752"/>
                  </a:cubicBezTo>
                  <a:cubicBezTo>
                    <a:pt x="30242" y="39567"/>
                    <a:pt x="30090" y="39415"/>
                    <a:pt x="29905" y="39415"/>
                  </a:cubicBezTo>
                  <a:cubicBezTo>
                    <a:pt x="29717" y="39415"/>
                    <a:pt x="29566" y="39567"/>
                    <a:pt x="29566" y="39752"/>
                  </a:cubicBezTo>
                  <a:cubicBezTo>
                    <a:pt x="29566" y="39823"/>
                    <a:pt x="29588" y="39892"/>
                    <a:pt x="29629" y="39948"/>
                  </a:cubicBezTo>
                  <a:lnTo>
                    <a:pt x="29083" y="40494"/>
                  </a:lnTo>
                  <a:lnTo>
                    <a:pt x="27730" y="40494"/>
                  </a:lnTo>
                  <a:lnTo>
                    <a:pt x="19727" y="32505"/>
                  </a:lnTo>
                  <a:lnTo>
                    <a:pt x="19711" y="32489"/>
                  </a:lnTo>
                  <a:lnTo>
                    <a:pt x="16509" y="32489"/>
                  </a:lnTo>
                  <a:lnTo>
                    <a:pt x="6626" y="22623"/>
                  </a:lnTo>
                  <a:lnTo>
                    <a:pt x="6626" y="6532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8" name="Google Shape;4978;p46"/>
            <p:cNvSpPr/>
            <p:nvPr/>
          </p:nvSpPr>
          <p:spPr>
            <a:xfrm>
              <a:off x="1447475" y="1149325"/>
              <a:ext cx="695750" cy="1016900"/>
            </a:xfrm>
            <a:custGeom>
              <a:avLst/>
              <a:gdLst/>
              <a:ahLst/>
              <a:cxnLst/>
              <a:rect l="l" t="t" r="r" b="b"/>
              <a:pathLst>
                <a:path w="27830" h="40676" extrusionOk="0">
                  <a:moveTo>
                    <a:pt x="27490" y="40116"/>
                  </a:moveTo>
                  <a:cubicBezTo>
                    <a:pt x="27611" y="40116"/>
                    <a:pt x="27711" y="40215"/>
                    <a:pt x="27711" y="40336"/>
                  </a:cubicBezTo>
                  <a:cubicBezTo>
                    <a:pt x="27711" y="40458"/>
                    <a:pt x="27611" y="40557"/>
                    <a:pt x="27490" y="40557"/>
                  </a:cubicBezTo>
                  <a:cubicBezTo>
                    <a:pt x="27368" y="40557"/>
                    <a:pt x="27269" y="40458"/>
                    <a:pt x="27269" y="40336"/>
                  </a:cubicBezTo>
                  <a:cubicBezTo>
                    <a:pt x="27269" y="40215"/>
                    <a:pt x="27368" y="40116"/>
                    <a:pt x="27490" y="40116"/>
                  </a:cubicBezTo>
                  <a:close/>
                  <a:moveTo>
                    <a:pt x="84" y="0"/>
                  </a:moveTo>
                  <a:lnTo>
                    <a:pt x="1" y="86"/>
                  </a:lnTo>
                  <a:lnTo>
                    <a:pt x="6510" y="6581"/>
                  </a:lnTo>
                  <a:lnTo>
                    <a:pt x="6510" y="22672"/>
                  </a:lnTo>
                  <a:lnTo>
                    <a:pt x="17080" y="33225"/>
                  </a:lnTo>
                  <a:lnTo>
                    <a:pt x="17099" y="33242"/>
                  </a:lnTo>
                  <a:lnTo>
                    <a:pt x="20302" y="33242"/>
                  </a:lnTo>
                  <a:lnTo>
                    <a:pt x="27214" y="40143"/>
                  </a:lnTo>
                  <a:cubicBezTo>
                    <a:pt x="27175" y="40198"/>
                    <a:pt x="27150" y="40265"/>
                    <a:pt x="27150" y="40336"/>
                  </a:cubicBezTo>
                  <a:cubicBezTo>
                    <a:pt x="27150" y="40524"/>
                    <a:pt x="27305" y="40676"/>
                    <a:pt x="27490" y="40676"/>
                  </a:cubicBezTo>
                  <a:cubicBezTo>
                    <a:pt x="27678" y="40676"/>
                    <a:pt x="27830" y="40524"/>
                    <a:pt x="27830" y="40336"/>
                  </a:cubicBezTo>
                  <a:cubicBezTo>
                    <a:pt x="27830" y="40152"/>
                    <a:pt x="27678" y="40000"/>
                    <a:pt x="27490" y="40000"/>
                  </a:cubicBezTo>
                  <a:cubicBezTo>
                    <a:pt x="27418" y="40000"/>
                    <a:pt x="27352" y="40022"/>
                    <a:pt x="27297" y="40060"/>
                  </a:cubicBezTo>
                  <a:lnTo>
                    <a:pt x="20368" y="33143"/>
                  </a:lnTo>
                  <a:lnTo>
                    <a:pt x="20349" y="33126"/>
                  </a:lnTo>
                  <a:lnTo>
                    <a:pt x="17146" y="33126"/>
                  </a:lnTo>
                  <a:lnTo>
                    <a:pt x="6626" y="22625"/>
                  </a:lnTo>
                  <a:lnTo>
                    <a:pt x="6626" y="6531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9" name="Google Shape;4979;p46"/>
            <p:cNvSpPr/>
            <p:nvPr/>
          </p:nvSpPr>
          <p:spPr>
            <a:xfrm>
              <a:off x="2232575" y="2325850"/>
              <a:ext cx="16925" cy="16925"/>
            </a:xfrm>
            <a:custGeom>
              <a:avLst/>
              <a:gdLst/>
              <a:ahLst/>
              <a:cxnLst/>
              <a:rect l="l" t="t" r="r" b="b"/>
              <a:pathLst>
                <a:path w="677" h="677" extrusionOk="0">
                  <a:moveTo>
                    <a:pt x="340" y="119"/>
                  </a:moveTo>
                  <a:cubicBezTo>
                    <a:pt x="461" y="119"/>
                    <a:pt x="561" y="218"/>
                    <a:pt x="561" y="340"/>
                  </a:cubicBezTo>
                  <a:cubicBezTo>
                    <a:pt x="561" y="461"/>
                    <a:pt x="461" y="560"/>
                    <a:pt x="340" y="560"/>
                  </a:cubicBezTo>
                  <a:cubicBezTo>
                    <a:pt x="218" y="560"/>
                    <a:pt x="119" y="461"/>
                    <a:pt x="119" y="340"/>
                  </a:cubicBezTo>
                  <a:cubicBezTo>
                    <a:pt x="119" y="218"/>
                    <a:pt x="218" y="119"/>
                    <a:pt x="340" y="119"/>
                  </a:cubicBezTo>
                  <a:close/>
                  <a:moveTo>
                    <a:pt x="340" y="0"/>
                  </a:moveTo>
                  <a:cubicBezTo>
                    <a:pt x="152" y="0"/>
                    <a:pt x="0" y="152"/>
                    <a:pt x="0" y="340"/>
                  </a:cubicBezTo>
                  <a:cubicBezTo>
                    <a:pt x="0" y="525"/>
                    <a:pt x="152" y="676"/>
                    <a:pt x="340" y="676"/>
                  </a:cubicBezTo>
                  <a:cubicBezTo>
                    <a:pt x="525" y="676"/>
                    <a:pt x="677" y="525"/>
                    <a:pt x="677" y="340"/>
                  </a:cubicBezTo>
                  <a:cubicBezTo>
                    <a:pt x="677" y="152"/>
                    <a:pt x="525" y="0"/>
                    <a:pt x="340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0" name="Google Shape;4980;p46"/>
            <p:cNvSpPr/>
            <p:nvPr/>
          </p:nvSpPr>
          <p:spPr>
            <a:xfrm>
              <a:off x="2232575" y="2295325"/>
              <a:ext cx="16925" cy="16950"/>
            </a:xfrm>
            <a:custGeom>
              <a:avLst/>
              <a:gdLst/>
              <a:ahLst/>
              <a:cxnLst/>
              <a:rect l="l" t="t" r="r" b="b"/>
              <a:pathLst>
                <a:path w="677" h="678" extrusionOk="0">
                  <a:moveTo>
                    <a:pt x="340" y="120"/>
                  </a:moveTo>
                  <a:cubicBezTo>
                    <a:pt x="461" y="120"/>
                    <a:pt x="561" y="219"/>
                    <a:pt x="561" y="340"/>
                  </a:cubicBezTo>
                  <a:cubicBezTo>
                    <a:pt x="561" y="462"/>
                    <a:pt x="461" y="561"/>
                    <a:pt x="340" y="561"/>
                  </a:cubicBezTo>
                  <a:cubicBezTo>
                    <a:pt x="218" y="561"/>
                    <a:pt x="119" y="462"/>
                    <a:pt x="119" y="340"/>
                  </a:cubicBezTo>
                  <a:cubicBezTo>
                    <a:pt x="119" y="219"/>
                    <a:pt x="218" y="120"/>
                    <a:pt x="340" y="120"/>
                  </a:cubicBezTo>
                  <a:close/>
                  <a:moveTo>
                    <a:pt x="340" y="1"/>
                  </a:moveTo>
                  <a:cubicBezTo>
                    <a:pt x="152" y="1"/>
                    <a:pt x="0" y="153"/>
                    <a:pt x="0" y="340"/>
                  </a:cubicBezTo>
                  <a:cubicBezTo>
                    <a:pt x="0" y="525"/>
                    <a:pt x="152" y="677"/>
                    <a:pt x="340" y="677"/>
                  </a:cubicBezTo>
                  <a:cubicBezTo>
                    <a:pt x="525" y="677"/>
                    <a:pt x="677" y="525"/>
                    <a:pt x="677" y="340"/>
                  </a:cubicBezTo>
                  <a:cubicBezTo>
                    <a:pt x="677" y="153"/>
                    <a:pt x="525" y="1"/>
                    <a:pt x="340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1" name="Google Shape;4981;p46"/>
            <p:cNvSpPr/>
            <p:nvPr/>
          </p:nvSpPr>
          <p:spPr>
            <a:xfrm>
              <a:off x="1483025" y="1723150"/>
              <a:ext cx="275175" cy="230725"/>
            </a:xfrm>
            <a:custGeom>
              <a:avLst/>
              <a:gdLst/>
              <a:ahLst/>
              <a:cxnLst/>
              <a:rect l="l" t="t" r="r" b="b"/>
              <a:pathLst>
                <a:path w="11007" h="9229" extrusionOk="0">
                  <a:moveTo>
                    <a:pt x="83" y="1"/>
                  </a:moveTo>
                  <a:lnTo>
                    <a:pt x="1" y="83"/>
                  </a:lnTo>
                  <a:lnTo>
                    <a:pt x="2223" y="2303"/>
                  </a:lnTo>
                  <a:lnTo>
                    <a:pt x="2239" y="2319"/>
                  </a:lnTo>
                  <a:lnTo>
                    <a:pt x="4003" y="2319"/>
                  </a:lnTo>
                  <a:lnTo>
                    <a:pt x="10924" y="9229"/>
                  </a:lnTo>
                  <a:lnTo>
                    <a:pt x="11007" y="9146"/>
                  </a:lnTo>
                  <a:lnTo>
                    <a:pt x="4070" y="2220"/>
                  </a:lnTo>
                  <a:lnTo>
                    <a:pt x="4050" y="2201"/>
                  </a:lnTo>
                  <a:lnTo>
                    <a:pt x="2289" y="2201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2" name="Google Shape;4982;p46"/>
            <p:cNvSpPr/>
            <p:nvPr/>
          </p:nvSpPr>
          <p:spPr>
            <a:xfrm>
              <a:off x="2147125" y="961250"/>
              <a:ext cx="142825" cy="1564550"/>
            </a:xfrm>
            <a:custGeom>
              <a:avLst/>
              <a:gdLst/>
              <a:ahLst/>
              <a:cxnLst/>
              <a:rect l="l" t="t" r="r" b="b"/>
              <a:pathLst>
                <a:path w="5713" h="62582" extrusionOk="0">
                  <a:moveTo>
                    <a:pt x="1618" y="1"/>
                  </a:moveTo>
                  <a:lnTo>
                    <a:pt x="1618" y="12892"/>
                  </a:lnTo>
                  <a:lnTo>
                    <a:pt x="1" y="14521"/>
                  </a:lnTo>
                  <a:lnTo>
                    <a:pt x="1" y="20105"/>
                  </a:lnTo>
                  <a:lnTo>
                    <a:pt x="2974" y="23056"/>
                  </a:lnTo>
                  <a:lnTo>
                    <a:pt x="2974" y="28299"/>
                  </a:lnTo>
                  <a:lnTo>
                    <a:pt x="5083" y="30388"/>
                  </a:lnTo>
                  <a:lnTo>
                    <a:pt x="5083" y="61869"/>
                  </a:lnTo>
                  <a:cubicBezTo>
                    <a:pt x="4986" y="61941"/>
                    <a:pt x="4923" y="62054"/>
                    <a:pt x="4923" y="62184"/>
                  </a:cubicBezTo>
                  <a:cubicBezTo>
                    <a:pt x="4923" y="62402"/>
                    <a:pt x="5099" y="62581"/>
                    <a:pt x="5318" y="62581"/>
                  </a:cubicBezTo>
                  <a:cubicBezTo>
                    <a:pt x="5536" y="62581"/>
                    <a:pt x="5712" y="62402"/>
                    <a:pt x="5712" y="62184"/>
                  </a:cubicBezTo>
                  <a:cubicBezTo>
                    <a:pt x="5712" y="62054"/>
                    <a:pt x="5649" y="61941"/>
                    <a:pt x="5552" y="61869"/>
                  </a:cubicBezTo>
                  <a:lnTo>
                    <a:pt x="5552" y="30192"/>
                  </a:lnTo>
                  <a:lnTo>
                    <a:pt x="3446" y="28100"/>
                  </a:lnTo>
                  <a:lnTo>
                    <a:pt x="3446" y="22860"/>
                  </a:lnTo>
                  <a:lnTo>
                    <a:pt x="473" y="19909"/>
                  </a:lnTo>
                  <a:lnTo>
                    <a:pt x="473" y="14714"/>
                  </a:lnTo>
                  <a:lnTo>
                    <a:pt x="2088" y="13086"/>
                  </a:lnTo>
                  <a:lnTo>
                    <a:pt x="2088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3" name="Google Shape;4983;p46"/>
            <p:cNvSpPr/>
            <p:nvPr/>
          </p:nvSpPr>
          <p:spPr>
            <a:xfrm>
              <a:off x="2231200" y="2262975"/>
              <a:ext cx="19750" cy="19750"/>
            </a:xfrm>
            <a:custGeom>
              <a:avLst/>
              <a:gdLst/>
              <a:ahLst/>
              <a:cxnLst/>
              <a:rect l="l" t="t" r="r" b="b"/>
              <a:pathLst>
                <a:path w="790" h="790" extrusionOk="0">
                  <a:moveTo>
                    <a:pt x="395" y="0"/>
                  </a:moveTo>
                  <a:cubicBezTo>
                    <a:pt x="177" y="0"/>
                    <a:pt x="0" y="177"/>
                    <a:pt x="0" y="395"/>
                  </a:cubicBezTo>
                  <a:cubicBezTo>
                    <a:pt x="0" y="613"/>
                    <a:pt x="177" y="790"/>
                    <a:pt x="395" y="790"/>
                  </a:cubicBezTo>
                  <a:cubicBezTo>
                    <a:pt x="613" y="790"/>
                    <a:pt x="790" y="613"/>
                    <a:pt x="790" y="395"/>
                  </a:cubicBezTo>
                  <a:cubicBezTo>
                    <a:pt x="790" y="177"/>
                    <a:pt x="613" y="0"/>
                    <a:pt x="395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4" name="Google Shape;4984;p46"/>
            <p:cNvSpPr/>
            <p:nvPr/>
          </p:nvSpPr>
          <p:spPr>
            <a:xfrm>
              <a:off x="1477850" y="1868700"/>
              <a:ext cx="368000" cy="307950"/>
            </a:xfrm>
            <a:custGeom>
              <a:avLst/>
              <a:gdLst/>
              <a:ahLst/>
              <a:cxnLst/>
              <a:rect l="l" t="t" r="r" b="b"/>
              <a:pathLst>
                <a:path w="14720" h="12318" extrusionOk="0">
                  <a:moveTo>
                    <a:pt x="14383" y="11760"/>
                  </a:moveTo>
                  <a:cubicBezTo>
                    <a:pt x="14504" y="11760"/>
                    <a:pt x="14601" y="11857"/>
                    <a:pt x="14601" y="11981"/>
                  </a:cubicBezTo>
                  <a:cubicBezTo>
                    <a:pt x="14601" y="12103"/>
                    <a:pt x="14504" y="12199"/>
                    <a:pt x="14383" y="12199"/>
                  </a:cubicBezTo>
                  <a:cubicBezTo>
                    <a:pt x="14259" y="12199"/>
                    <a:pt x="14162" y="12103"/>
                    <a:pt x="14162" y="11981"/>
                  </a:cubicBezTo>
                  <a:cubicBezTo>
                    <a:pt x="14162" y="11860"/>
                    <a:pt x="14261" y="11760"/>
                    <a:pt x="14383" y="11760"/>
                  </a:cubicBezTo>
                  <a:close/>
                  <a:moveTo>
                    <a:pt x="83" y="1"/>
                  </a:moveTo>
                  <a:lnTo>
                    <a:pt x="1" y="83"/>
                  </a:lnTo>
                  <a:lnTo>
                    <a:pt x="5607" y="5682"/>
                  </a:lnTo>
                  <a:lnTo>
                    <a:pt x="5607" y="6725"/>
                  </a:lnTo>
                  <a:lnTo>
                    <a:pt x="6397" y="7512"/>
                  </a:lnTo>
                  <a:lnTo>
                    <a:pt x="9820" y="7512"/>
                  </a:lnTo>
                  <a:lnTo>
                    <a:pt x="14104" y="11788"/>
                  </a:lnTo>
                  <a:cubicBezTo>
                    <a:pt x="14065" y="11840"/>
                    <a:pt x="14043" y="11909"/>
                    <a:pt x="14043" y="11981"/>
                  </a:cubicBezTo>
                  <a:cubicBezTo>
                    <a:pt x="14043" y="12166"/>
                    <a:pt x="14195" y="12318"/>
                    <a:pt x="14383" y="12318"/>
                  </a:cubicBezTo>
                  <a:cubicBezTo>
                    <a:pt x="14568" y="12318"/>
                    <a:pt x="14720" y="12166"/>
                    <a:pt x="14720" y="11981"/>
                  </a:cubicBezTo>
                  <a:cubicBezTo>
                    <a:pt x="14720" y="11793"/>
                    <a:pt x="14568" y="11642"/>
                    <a:pt x="14383" y="11642"/>
                  </a:cubicBezTo>
                  <a:cubicBezTo>
                    <a:pt x="14308" y="11642"/>
                    <a:pt x="14242" y="11664"/>
                    <a:pt x="14187" y="11702"/>
                  </a:cubicBezTo>
                  <a:lnTo>
                    <a:pt x="9886" y="7410"/>
                  </a:lnTo>
                  <a:lnTo>
                    <a:pt x="9869" y="7393"/>
                  </a:lnTo>
                  <a:lnTo>
                    <a:pt x="6444" y="7393"/>
                  </a:lnTo>
                  <a:lnTo>
                    <a:pt x="5726" y="6675"/>
                  </a:lnTo>
                  <a:lnTo>
                    <a:pt x="5726" y="5632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5" name="Google Shape;4985;p46"/>
            <p:cNvSpPr/>
            <p:nvPr/>
          </p:nvSpPr>
          <p:spPr>
            <a:xfrm>
              <a:off x="1729550" y="2124325"/>
              <a:ext cx="19750" cy="19825"/>
            </a:xfrm>
            <a:custGeom>
              <a:avLst/>
              <a:gdLst/>
              <a:ahLst/>
              <a:cxnLst/>
              <a:rect l="l" t="t" r="r" b="b"/>
              <a:pathLst>
                <a:path w="790" h="793" extrusionOk="0">
                  <a:moveTo>
                    <a:pt x="395" y="0"/>
                  </a:moveTo>
                  <a:cubicBezTo>
                    <a:pt x="177" y="0"/>
                    <a:pt x="0" y="180"/>
                    <a:pt x="0" y="398"/>
                  </a:cubicBezTo>
                  <a:cubicBezTo>
                    <a:pt x="0" y="616"/>
                    <a:pt x="177" y="793"/>
                    <a:pt x="395" y="793"/>
                  </a:cubicBezTo>
                  <a:cubicBezTo>
                    <a:pt x="613" y="793"/>
                    <a:pt x="790" y="616"/>
                    <a:pt x="790" y="398"/>
                  </a:cubicBezTo>
                  <a:cubicBezTo>
                    <a:pt x="790" y="180"/>
                    <a:pt x="613" y="0"/>
                    <a:pt x="395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6" name="Google Shape;4986;p46"/>
            <p:cNvSpPr/>
            <p:nvPr/>
          </p:nvSpPr>
          <p:spPr>
            <a:xfrm>
              <a:off x="1754325" y="2149225"/>
              <a:ext cx="16925" cy="16950"/>
            </a:xfrm>
            <a:custGeom>
              <a:avLst/>
              <a:gdLst/>
              <a:ahLst/>
              <a:cxnLst/>
              <a:rect l="l" t="t" r="r" b="b"/>
              <a:pathLst>
                <a:path w="677" h="678" extrusionOk="0">
                  <a:moveTo>
                    <a:pt x="340" y="120"/>
                  </a:moveTo>
                  <a:cubicBezTo>
                    <a:pt x="461" y="120"/>
                    <a:pt x="558" y="216"/>
                    <a:pt x="558" y="340"/>
                  </a:cubicBezTo>
                  <a:cubicBezTo>
                    <a:pt x="560" y="462"/>
                    <a:pt x="461" y="559"/>
                    <a:pt x="340" y="559"/>
                  </a:cubicBezTo>
                  <a:cubicBezTo>
                    <a:pt x="218" y="559"/>
                    <a:pt x="119" y="462"/>
                    <a:pt x="119" y="340"/>
                  </a:cubicBezTo>
                  <a:cubicBezTo>
                    <a:pt x="119" y="219"/>
                    <a:pt x="218" y="120"/>
                    <a:pt x="340" y="120"/>
                  </a:cubicBezTo>
                  <a:close/>
                  <a:moveTo>
                    <a:pt x="340" y="1"/>
                  </a:moveTo>
                  <a:cubicBezTo>
                    <a:pt x="152" y="1"/>
                    <a:pt x="0" y="153"/>
                    <a:pt x="0" y="338"/>
                  </a:cubicBezTo>
                  <a:cubicBezTo>
                    <a:pt x="0" y="525"/>
                    <a:pt x="152" y="677"/>
                    <a:pt x="340" y="677"/>
                  </a:cubicBezTo>
                  <a:cubicBezTo>
                    <a:pt x="525" y="677"/>
                    <a:pt x="676" y="525"/>
                    <a:pt x="676" y="338"/>
                  </a:cubicBezTo>
                  <a:cubicBezTo>
                    <a:pt x="676" y="153"/>
                    <a:pt x="525" y="1"/>
                    <a:pt x="340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7" name="Google Shape;4987;p46"/>
            <p:cNvSpPr/>
            <p:nvPr/>
          </p:nvSpPr>
          <p:spPr>
            <a:xfrm>
              <a:off x="1467700" y="1889200"/>
              <a:ext cx="136950" cy="182975"/>
            </a:xfrm>
            <a:custGeom>
              <a:avLst/>
              <a:gdLst/>
              <a:ahLst/>
              <a:cxnLst/>
              <a:rect l="l" t="t" r="r" b="b"/>
              <a:pathLst>
                <a:path w="5478" h="7319" extrusionOk="0">
                  <a:moveTo>
                    <a:pt x="5138" y="6761"/>
                  </a:moveTo>
                  <a:cubicBezTo>
                    <a:pt x="5260" y="6761"/>
                    <a:pt x="5359" y="6860"/>
                    <a:pt x="5359" y="6982"/>
                  </a:cubicBezTo>
                  <a:cubicBezTo>
                    <a:pt x="5359" y="7103"/>
                    <a:pt x="5260" y="7203"/>
                    <a:pt x="5138" y="7203"/>
                  </a:cubicBezTo>
                  <a:cubicBezTo>
                    <a:pt x="5017" y="7203"/>
                    <a:pt x="4917" y="7103"/>
                    <a:pt x="4917" y="6982"/>
                  </a:cubicBezTo>
                  <a:cubicBezTo>
                    <a:pt x="4917" y="6860"/>
                    <a:pt x="5017" y="6761"/>
                    <a:pt x="5138" y="6761"/>
                  </a:cubicBezTo>
                  <a:close/>
                  <a:moveTo>
                    <a:pt x="84" y="0"/>
                  </a:moveTo>
                  <a:lnTo>
                    <a:pt x="1" y="83"/>
                  </a:lnTo>
                  <a:lnTo>
                    <a:pt x="5080" y="5157"/>
                  </a:lnTo>
                  <a:lnTo>
                    <a:pt x="5080" y="6648"/>
                  </a:lnTo>
                  <a:cubicBezTo>
                    <a:pt x="4923" y="6675"/>
                    <a:pt x="4801" y="6813"/>
                    <a:pt x="4801" y="6982"/>
                  </a:cubicBezTo>
                  <a:cubicBezTo>
                    <a:pt x="4801" y="7167"/>
                    <a:pt x="4953" y="7318"/>
                    <a:pt x="5138" y="7318"/>
                  </a:cubicBezTo>
                  <a:cubicBezTo>
                    <a:pt x="5326" y="7318"/>
                    <a:pt x="5478" y="7167"/>
                    <a:pt x="5478" y="6982"/>
                  </a:cubicBezTo>
                  <a:cubicBezTo>
                    <a:pt x="5478" y="6813"/>
                    <a:pt x="5356" y="6675"/>
                    <a:pt x="5199" y="6648"/>
                  </a:cubicBezTo>
                  <a:lnTo>
                    <a:pt x="5199" y="5107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8" name="Google Shape;4988;p46"/>
            <p:cNvSpPr/>
            <p:nvPr/>
          </p:nvSpPr>
          <p:spPr>
            <a:xfrm>
              <a:off x="2292900" y="1611075"/>
              <a:ext cx="17000" cy="16925"/>
            </a:xfrm>
            <a:custGeom>
              <a:avLst/>
              <a:gdLst/>
              <a:ahLst/>
              <a:cxnLst/>
              <a:rect l="l" t="t" r="r" b="b"/>
              <a:pathLst>
                <a:path w="680" h="677" extrusionOk="0">
                  <a:moveTo>
                    <a:pt x="340" y="119"/>
                  </a:moveTo>
                  <a:cubicBezTo>
                    <a:pt x="461" y="119"/>
                    <a:pt x="560" y="219"/>
                    <a:pt x="560" y="340"/>
                  </a:cubicBezTo>
                  <a:cubicBezTo>
                    <a:pt x="560" y="462"/>
                    <a:pt x="461" y="561"/>
                    <a:pt x="340" y="561"/>
                  </a:cubicBezTo>
                  <a:cubicBezTo>
                    <a:pt x="218" y="561"/>
                    <a:pt x="119" y="462"/>
                    <a:pt x="119" y="340"/>
                  </a:cubicBezTo>
                  <a:cubicBezTo>
                    <a:pt x="119" y="219"/>
                    <a:pt x="218" y="119"/>
                    <a:pt x="340" y="119"/>
                  </a:cubicBezTo>
                  <a:close/>
                  <a:moveTo>
                    <a:pt x="340" y="1"/>
                  </a:moveTo>
                  <a:cubicBezTo>
                    <a:pt x="152" y="1"/>
                    <a:pt x="0" y="152"/>
                    <a:pt x="0" y="340"/>
                  </a:cubicBezTo>
                  <a:cubicBezTo>
                    <a:pt x="0" y="525"/>
                    <a:pt x="152" y="677"/>
                    <a:pt x="340" y="677"/>
                  </a:cubicBezTo>
                  <a:cubicBezTo>
                    <a:pt x="527" y="677"/>
                    <a:pt x="679" y="525"/>
                    <a:pt x="679" y="340"/>
                  </a:cubicBezTo>
                  <a:cubicBezTo>
                    <a:pt x="679" y="152"/>
                    <a:pt x="527" y="1"/>
                    <a:pt x="340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9" name="Google Shape;4989;p46"/>
            <p:cNvSpPr/>
            <p:nvPr/>
          </p:nvSpPr>
          <p:spPr>
            <a:xfrm>
              <a:off x="1478875" y="1479550"/>
              <a:ext cx="477800" cy="641750"/>
            </a:xfrm>
            <a:custGeom>
              <a:avLst/>
              <a:gdLst/>
              <a:ahLst/>
              <a:cxnLst/>
              <a:rect l="l" t="t" r="r" b="b"/>
              <a:pathLst>
                <a:path w="19112" h="25670" extrusionOk="0">
                  <a:moveTo>
                    <a:pt x="18775" y="25112"/>
                  </a:moveTo>
                  <a:cubicBezTo>
                    <a:pt x="18897" y="25112"/>
                    <a:pt x="18996" y="25212"/>
                    <a:pt x="18996" y="25333"/>
                  </a:cubicBezTo>
                  <a:cubicBezTo>
                    <a:pt x="18996" y="25455"/>
                    <a:pt x="18897" y="25554"/>
                    <a:pt x="18775" y="25554"/>
                  </a:cubicBezTo>
                  <a:cubicBezTo>
                    <a:pt x="18654" y="25554"/>
                    <a:pt x="18554" y="25455"/>
                    <a:pt x="18554" y="25333"/>
                  </a:cubicBezTo>
                  <a:cubicBezTo>
                    <a:pt x="18554" y="25212"/>
                    <a:pt x="18654" y="25112"/>
                    <a:pt x="18775" y="25112"/>
                  </a:cubicBezTo>
                  <a:close/>
                  <a:moveTo>
                    <a:pt x="1" y="0"/>
                  </a:moveTo>
                  <a:lnTo>
                    <a:pt x="1" y="119"/>
                  </a:lnTo>
                  <a:lnTo>
                    <a:pt x="2690" y="119"/>
                  </a:lnTo>
                  <a:lnTo>
                    <a:pt x="3385" y="823"/>
                  </a:lnTo>
                  <a:lnTo>
                    <a:pt x="3385" y="10051"/>
                  </a:lnTo>
                  <a:lnTo>
                    <a:pt x="18496" y="25140"/>
                  </a:lnTo>
                  <a:cubicBezTo>
                    <a:pt x="18460" y="25195"/>
                    <a:pt x="18436" y="25261"/>
                    <a:pt x="18436" y="25333"/>
                  </a:cubicBezTo>
                  <a:cubicBezTo>
                    <a:pt x="18436" y="25518"/>
                    <a:pt x="18587" y="25670"/>
                    <a:pt x="18775" y="25670"/>
                  </a:cubicBezTo>
                  <a:cubicBezTo>
                    <a:pt x="18960" y="25670"/>
                    <a:pt x="19112" y="25518"/>
                    <a:pt x="19112" y="25333"/>
                  </a:cubicBezTo>
                  <a:cubicBezTo>
                    <a:pt x="19112" y="25145"/>
                    <a:pt x="18960" y="24994"/>
                    <a:pt x="18775" y="24994"/>
                  </a:cubicBezTo>
                  <a:cubicBezTo>
                    <a:pt x="18703" y="24994"/>
                    <a:pt x="18637" y="25018"/>
                    <a:pt x="18582" y="25057"/>
                  </a:cubicBezTo>
                  <a:lnTo>
                    <a:pt x="3501" y="10004"/>
                  </a:lnTo>
                  <a:lnTo>
                    <a:pt x="3501" y="773"/>
                  </a:lnTo>
                  <a:lnTo>
                    <a:pt x="2739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0" name="Google Shape;4990;p46"/>
            <p:cNvSpPr/>
            <p:nvPr/>
          </p:nvSpPr>
          <p:spPr>
            <a:xfrm>
              <a:off x="1467775" y="1794925"/>
              <a:ext cx="496025" cy="426050"/>
            </a:xfrm>
            <a:custGeom>
              <a:avLst/>
              <a:gdLst/>
              <a:ahLst/>
              <a:cxnLst/>
              <a:rect l="l" t="t" r="r" b="b"/>
              <a:pathLst>
                <a:path w="19841" h="17042" extrusionOk="0">
                  <a:moveTo>
                    <a:pt x="332" y="1"/>
                  </a:moveTo>
                  <a:lnTo>
                    <a:pt x="1" y="335"/>
                  </a:lnTo>
                  <a:lnTo>
                    <a:pt x="8691" y="8961"/>
                  </a:lnTo>
                  <a:lnTo>
                    <a:pt x="11368" y="8961"/>
                  </a:lnTo>
                  <a:lnTo>
                    <a:pt x="19053" y="16591"/>
                  </a:lnTo>
                  <a:cubicBezTo>
                    <a:pt x="19051" y="16608"/>
                    <a:pt x="19048" y="16627"/>
                    <a:pt x="19048" y="16644"/>
                  </a:cubicBezTo>
                  <a:cubicBezTo>
                    <a:pt x="19048" y="16864"/>
                    <a:pt x="19225" y="17041"/>
                    <a:pt x="19443" y="17041"/>
                  </a:cubicBezTo>
                  <a:cubicBezTo>
                    <a:pt x="19661" y="17041"/>
                    <a:pt x="19840" y="16864"/>
                    <a:pt x="19840" y="16644"/>
                  </a:cubicBezTo>
                  <a:cubicBezTo>
                    <a:pt x="19837" y="16425"/>
                    <a:pt x="19661" y="16249"/>
                    <a:pt x="19443" y="16249"/>
                  </a:cubicBezTo>
                  <a:cubicBezTo>
                    <a:pt x="19423" y="16249"/>
                    <a:pt x="19404" y="16252"/>
                    <a:pt x="19385" y="16254"/>
                  </a:cubicBezTo>
                  <a:lnTo>
                    <a:pt x="11561" y="8489"/>
                  </a:lnTo>
                  <a:lnTo>
                    <a:pt x="8884" y="8489"/>
                  </a:lnTo>
                  <a:lnTo>
                    <a:pt x="332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1" name="Google Shape;4991;p46"/>
            <p:cNvSpPr/>
            <p:nvPr/>
          </p:nvSpPr>
          <p:spPr>
            <a:xfrm>
              <a:off x="1707600" y="2102300"/>
              <a:ext cx="16925" cy="16950"/>
            </a:xfrm>
            <a:custGeom>
              <a:avLst/>
              <a:gdLst/>
              <a:ahLst/>
              <a:cxnLst/>
              <a:rect l="l" t="t" r="r" b="b"/>
              <a:pathLst>
                <a:path w="677" h="678" extrusionOk="0">
                  <a:moveTo>
                    <a:pt x="337" y="117"/>
                  </a:moveTo>
                  <a:cubicBezTo>
                    <a:pt x="461" y="117"/>
                    <a:pt x="558" y="216"/>
                    <a:pt x="558" y="338"/>
                  </a:cubicBezTo>
                  <a:cubicBezTo>
                    <a:pt x="558" y="459"/>
                    <a:pt x="461" y="558"/>
                    <a:pt x="337" y="558"/>
                  </a:cubicBezTo>
                  <a:cubicBezTo>
                    <a:pt x="216" y="558"/>
                    <a:pt x="119" y="459"/>
                    <a:pt x="119" y="338"/>
                  </a:cubicBezTo>
                  <a:cubicBezTo>
                    <a:pt x="119" y="216"/>
                    <a:pt x="216" y="117"/>
                    <a:pt x="337" y="117"/>
                  </a:cubicBezTo>
                  <a:close/>
                  <a:moveTo>
                    <a:pt x="337" y="1"/>
                  </a:moveTo>
                  <a:cubicBezTo>
                    <a:pt x="152" y="1"/>
                    <a:pt x="0" y="153"/>
                    <a:pt x="0" y="338"/>
                  </a:cubicBezTo>
                  <a:cubicBezTo>
                    <a:pt x="0" y="525"/>
                    <a:pt x="152" y="677"/>
                    <a:pt x="337" y="677"/>
                  </a:cubicBezTo>
                  <a:cubicBezTo>
                    <a:pt x="525" y="677"/>
                    <a:pt x="677" y="525"/>
                    <a:pt x="677" y="338"/>
                  </a:cubicBezTo>
                  <a:cubicBezTo>
                    <a:pt x="677" y="153"/>
                    <a:pt x="525" y="1"/>
                    <a:pt x="337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2" name="Google Shape;4992;p46"/>
            <p:cNvSpPr/>
            <p:nvPr/>
          </p:nvSpPr>
          <p:spPr>
            <a:xfrm>
              <a:off x="2694325" y="1972500"/>
              <a:ext cx="284150" cy="305875"/>
            </a:xfrm>
            <a:custGeom>
              <a:avLst/>
              <a:gdLst/>
              <a:ahLst/>
              <a:cxnLst/>
              <a:rect l="l" t="t" r="r" b="b"/>
              <a:pathLst>
                <a:path w="11366" h="12235" extrusionOk="0">
                  <a:moveTo>
                    <a:pt x="338" y="11677"/>
                  </a:moveTo>
                  <a:cubicBezTo>
                    <a:pt x="459" y="11677"/>
                    <a:pt x="558" y="11777"/>
                    <a:pt x="558" y="11898"/>
                  </a:cubicBezTo>
                  <a:cubicBezTo>
                    <a:pt x="558" y="12019"/>
                    <a:pt x="459" y="12119"/>
                    <a:pt x="338" y="12119"/>
                  </a:cubicBezTo>
                  <a:cubicBezTo>
                    <a:pt x="216" y="12119"/>
                    <a:pt x="117" y="12019"/>
                    <a:pt x="117" y="11898"/>
                  </a:cubicBezTo>
                  <a:cubicBezTo>
                    <a:pt x="117" y="11777"/>
                    <a:pt x="216" y="11677"/>
                    <a:pt x="338" y="11677"/>
                  </a:cubicBezTo>
                  <a:close/>
                  <a:moveTo>
                    <a:pt x="4296" y="0"/>
                  </a:moveTo>
                  <a:lnTo>
                    <a:pt x="3603" y="699"/>
                  </a:lnTo>
                  <a:lnTo>
                    <a:pt x="3603" y="5124"/>
                  </a:lnTo>
                  <a:lnTo>
                    <a:pt x="296" y="8453"/>
                  </a:lnTo>
                  <a:lnTo>
                    <a:pt x="280" y="8469"/>
                  </a:lnTo>
                  <a:lnTo>
                    <a:pt x="280" y="11564"/>
                  </a:lnTo>
                  <a:cubicBezTo>
                    <a:pt x="122" y="11594"/>
                    <a:pt x="1" y="11732"/>
                    <a:pt x="1" y="11898"/>
                  </a:cubicBezTo>
                  <a:cubicBezTo>
                    <a:pt x="1" y="12083"/>
                    <a:pt x="153" y="12235"/>
                    <a:pt x="338" y="12235"/>
                  </a:cubicBezTo>
                  <a:cubicBezTo>
                    <a:pt x="525" y="12235"/>
                    <a:pt x="677" y="12083"/>
                    <a:pt x="677" y="11898"/>
                  </a:cubicBezTo>
                  <a:cubicBezTo>
                    <a:pt x="677" y="11732"/>
                    <a:pt x="556" y="11594"/>
                    <a:pt x="398" y="11564"/>
                  </a:cubicBezTo>
                  <a:lnTo>
                    <a:pt x="398" y="8519"/>
                  </a:lnTo>
                  <a:lnTo>
                    <a:pt x="3719" y="5171"/>
                  </a:lnTo>
                  <a:lnTo>
                    <a:pt x="3719" y="748"/>
                  </a:lnTo>
                  <a:lnTo>
                    <a:pt x="4346" y="119"/>
                  </a:lnTo>
                  <a:lnTo>
                    <a:pt x="11366" y="119"/>
                  </a:lnTo>
                  <a:lnTo>
                    <a:pt x="11366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3" name="Google Shape;4993;p46"/>
            <p:cNvSpPr/>
            <p:nvPr/>
          </p:nvSpPr>
          <p:spPr>
            <a:xfrm>
              <a:off x="2883975" y="2012650"/>
              <a:ext cx="19775" cy="19850"/>
            </a:xfrm>
            <a:custGeom>
              <a:avLst/>
              <a:gdLst/>
              <a:ahLst/>
              <a:cxnLst/>
              <a:rect l="l" t="t" r="r" b="b"/>
              <a:pathLst>
                <a:path w="791" h="794" extrusionOk="0">
                  <a:moveTo>
                    <a:pt x="395" y="1"/>
                  </a:moveTo>
                  <a:cubicBezTo>
                    <a:pt x="177" y="1"/>
                    <a:pt x="1" y="178"/>
                    <a:pt x="1" y="398"/>
                  </a:cubicBezTo>
                  <a:cubicBezTo>
                    <a:pt x="1" y="616"/>
                    <a:pt x="177" y="793"/>
                    <a:pt x="395" y="793"/>
                  </a:cubicBezTo>
                  <a:cubicBezTo>
                    <a:pt x="613" y="793"/>
                    <a:pt x="790" y="616"/>
                    <a:pt x="790" y="398"/>
                  </a:cubicBezTo>
                  <a:cubicBezTo>
                    <a:pt x="790" y="178"/>
                    <a:pt x="613" y="1"/>
                    <a:pt x="395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4" name="Google Shape;4994;p46"/>
            <p:cNvSpPr/>
            <p:nvPr/>
          </p:nvSpPr>
          <p:spPr>
            <a:xfrm>
              <a:off x="2855125" y="2014100"/>
              <a:ext cx="16950" cy="16950"/>
            </a:xfrm>
            <a:custGeom>
              <a:avLst/>
              <a:gdLst/>
              <a:ahLst/>
              <a:cxnLst/>
              <a:rect l="l" t="t" r="r" b="b"/>
              <a:pathLst>
                <a:path w="678" h="678" extrusionOk="0">
                  <a:moveTo>
                    <a:pt x="340" y="117"/>
                  </a:moveTo>
                  <a:cubicBezTo>
                    <a:pt x="462" y="117"/>
                    <a:pt x="561" y="216"/>
                    <a:pt x="561" y="338"/>
                  </a:cubicBezTo>
                  <a:cubicBezTo>
                    <a:pt x="561" y="462"/>
                    <a:pt x="462" y="558"/>
                    <a:pt x="340" y="558"/>
                  </a:cubicBezTo>
                  <a:cubicBezTo>
                    <a:pt x="219" y="558"/>
                    <a:pt x="119" y="459"/>
                    <a:pt x="119" y="338"/>
                  </a:cubicBezTo>
                  <a:cubicBezTo>
                    <a:pt x="119" y="216"/>
                    <a:pt x="219" y="117"/>
                    <a:pt x="340" y="117"/>
                  </a:cubicBezTo>
                  <a:close/>
                  <a:moveTo>
                    <a:pt x="340" y="1"/>
                  </a:moveTo>
                  <a:cubicBezTo>
                    <a:pt x="153" y="1"/>
                    <a:pt x="1" y="153"/>
                    <a:pt x="1" y="338"/>
                  </a:cubicBezTo>
                  <a:cubicBezTo>
                    <a:pt x="1" y="525"/>
                    <a:pt x="153" y="677"/>
                    <a:pt x="340" y="677"/>
                  </a:cubicBezTo>
                  <a:cubicBezTo>
                    <a:pt x="525" y="677"/>
                    <a:pt x="677" y="525"/>
                    <a:pt x="677" y="338"/>
                  </a:cubicBezTo>
                  <a:cubicBezTo>
                    <a:pt x="677" y="153"/>
                    <a:pt x="525" y="1"/>
                    <a:pt x="340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5" name="Google Shape;4995;p46"/>
            <p:cNvSpPr/>
            <p:nvPr/>
          </p:nvSpPr>
          <p:spPr>
            <a:xfrm>
              <a:off x="2504275" y="1775475"/>
              <a:ext cx="497125" cy="627900"/>
            </a:xfrm>
            <a:custGeom>
              <a:avLst/>
              <a:gdLst/>
              <a:ahLst/>
              <a:cxnLst/>
              <a:rect l="l" t="t" r="r" b="b"/>
              <a:pathLst>
                <a:path w="19885" h="25116" extrusionOk="0">
                  <a:moveTo>
                    <a:pt x="19550" y="0"/>
                  </a:moveTo>
                  <a:lnTo>
                    <a:pt x="15318" y="4262"/>
                  </a:lnTo>
                  <a:lnTo>
                    <a:pt x="8448" y="4262"/>
                  </a:lnTo>
                  <a:lnTo>
                    <a:pt x="161" y="12613"/>
                  </a:lnTo>
                  <a:lnTo>
                    <a:pt x="161" y="24403"/>
                  </a:lnTo>
                  <a:cubicBezTo>
                    <a:pt x="64" y="24477"/>
                    <a:pt x="0" y="24591"/>
                    <a:pt x="0" y="24720"/>
                  </a:cubicBezTo>
                  <a:cubicBezTo>
                    <a:pt x="0" y="24938"/>
                    <a:pt x="177" y="25115"/>
                    <a:pt x="395" y="25115"/>
                  </a:cubicBezTo>
                  <a:cubicBezTo>
                    <a:pt x="616" y="25115"/>
                    <a:pt x="793" y="24938"/>
                    <a:pt x="793" y="24720"/>
                  </a:cubicBezTo>
                  <a:cubicBezTo>
                    <a:pt x="793" y="24591"/>
                    <a:pt x="729" y="24477"/>
                    <a:pt x="633" y="24403"/>
                  </a:cubicBezTo>
                  <a:lnTo>
                    <a:pt x="633" y="12806"/>
                  </a:lnTo>
                  <a:lnTo>
                    <a:pt x="8644" y="4734"/>
                  </a:lnTo>
                  <a:lnTo>
                    <a:pt x="15514" y="4734"/>
                  </a:lnTo>
                  <a:lnTo>
                    <a:pt x="19884" y="331"/>
                  </a:lnTo>
                  <a:lnTo>
                    <a:pt x="19550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6" name="Google Shape;4996;p46"/>
            <p:cNvSpPr/>
            <p:nvPr/>
          </p:nvSpPr>
          <p:spPr>
            <a:xfrm>
              <a:off x="2824900" y="2014100"/>
              <a:ext cx="16925" cy="16950"/>
            </a:xfrm>
            <a:custGeom>
              <a:avLst/>
              <a:gdLst/>
              <a:ahLst/>
              <a:cxnLst/>
              <a:rect l="l" t="t" r="r" b="b"/>
              <a:pathLst>
                <a:path w="677" h="678" extrusionOk="0">
                  <a:moveTo>
                    <a:pt x="340" y="117"/>
                  </a:moveTo>
                  <a:cubicBezTo>
                    <a:pt x="462" y="117"/>
                    <a:pt x="561" y="216"/>
                    <a:pt x="561" y="338"/>
                  </a:cubicBezTo>
                  <a:cubicBezTo>
                    <a:pt x="558" y="462"/>
                    <a:pt x="462" y="558"/>
                    <a:pt x="340" y="558"/>
                  </a:cubicBezTo>
                  <a:cubicBezTo>
                    <a:pt x="219" y="558"/>
                    <a:pt x="119" y="459"/>
                    <a:pt x="119" y="338"/>
                  </a:cubicBezTo>
                  <a:cubicBezTo>
                    <a:pt x="119" y="216"/>
                    <a:pt x="219" y="117"/>
                    <a:pt x="340" y="117"/>
                  </a:cubicBezTo>
                  <a:close/>
                  <a:moveTo>
                    <a:pt x="340" y="1"/>
                  </a:moveTo>
                  <a:cubicBezTo>
                    <a:pt x="153" y="1"/>
                    <a:pt x="1" y="153"/>
                    <a:pt x="1" y="338"/>
                  </a:cubicBezTo>
                  <a:cubicBezTo>
                    <a:pt x="1" y="525"/>
                    <a:pt x="153" y="677"/>
                    <a:pt x="340" y="677"/>
                  </a:cubicBezTo>
                  <a:cubicBezTo>
                    <a:pt x="525" y="677"/>
                    <a:pt x="677" y="525"/>
                    <a:pt x="677" y="338"/>
                  </a:cubicBezTo>
                  <a:cubicBezTo>
                    <a:pt x="677" y="153"/>
                    <a:pt x="525" y="1"/>
                    <a:pt x="340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7" name="Google Shape;4997;p46"/>
            <p:cNvSpPr/>
            <p:nvPr/>
          </p:nvSpPr>
          <p:spPr>
            <a:xfrm>
              <a:off x="2670875" y="1949175"/>
              <a:ext cx="307600" cy="329200"/>
            </a:xfrm>
            <a:custGeom>
              <a:avLst/>
              <a:gdLst/>
              <a:ahLst/>
              <a:cxnLst/>
              <a:rect l="l" t="t" r="r" b="b"/>
              <a:pathLst>
                <a:path w="12304" h="13168" extrusionOk="0">
                  <a:moveTo>
                    <a:pt x="337" y="12610"/>
                  </a:moveTo>
                  <a:cubicBezTo>
                    <a:pt x="458" y="12610"/>
                    <a:pt x="558" y="12710"/>
                    <a:pt x="558" y="12831"/>
                  </a:cubicBezTo>
                  <a:cubicBezTo>
                    <a:pt x="558" y="12952"/>
                    <a:pt x="458" y="13052"/>
                    <a:pt x="337" y="13052"/>
                  </a:cubicBezTo>
                  <a:cubicBezTo>
                    <a:pt x="216" y="13052"/>
                    <a:pt x="116" y="12952"/>
                    <a:pt x="116" y="12831"/>
                  </a:cubicBezTo>
                  <a:cubicBezTo>
                    <a:pt x="116" y="12710"/>
                    <a:pt x="216" y="12610"/>
                    <a:pt x="337" y="12610"/>
                  </a:cubicBezTo>
                  <a:close/>
                  <a:moveTo>
                    <a:pt x="4928" y="0"/>
                  </a:moveTo>
                  <a:lnTo>
                    <a:pt x="3603" y="1336"/>
                  </a:lnTo>
                  <a:lnTo>
                    <a:pt x="3603" y="5761"/>
                  </a:lnTo>
                  <a:lnTo>
                    <a:pt x="296" y="9091"/>
                  </a:lnTo>
                  <a:lnTo>
                    <a:pt x="279" y="9107"/>
                  </a:lnTo>
                  <a:lnTo>
                    <a:pt x="279" y="12497"/>
                  </a:lnTo>
                  <a:cubicBezTo>
                    <a:pt x="119" y="12527"/>
                    <a:pt x="0" y="12665"/>
                    <a:pt x="0" y="12831"/>
                  </a:cubicBezTo>
                  <a:cubicBezTo>
                    <a:pt x="0" y="13016"/>
                    <a:pt x="152" y="13168"/>
                    <a:pt x="337" y="13168"/>
                  </a:cubicBezTo>
                  <a:cubicBezTo>
                    <a:pt x="525" y="13168"/>
                    <a:pt x="677" y="13016"/>
                    <a:pt x="677" y="12831"/>
                  </a:cubicBezTo>
                  <a:cubicBezTo>
                    <a:pt x="677" y="12665"/>
                    <a:pt x="555" y="12527"/>
                    <a:pt x="398" y="12497"/>
                  </a:cubicBezTo>
                  <a:lnTo>
                    <a:pt x="398" y="9157"/>
                  </a:lnTo>
                  <a:lnTo>
                    <a:pt x="3719" y="5808"/>
                  </a:lnTo>
                  <a:lnTo>
                    <a:pt x="3719" y="1383"/>
                  </a:lnTo>
                  <a:lnTo>
                    <a:pt x="4977" y="116"/>
                  </a:lnTo>
                  <a:lnTo>
                    <a:pt x="12304" y="116"/>
                  </a:lnTo>
                  <a:lnTo>
                    <a:pt x="12304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8" name="Google Shape;4998;p46"/>
            <p:cNvSpPr/>
            <p:nvPr/>
          </p:nvSpPr>
          <p:spPr>
            <a:xfrm>
              <a:off x="2647325" y="1851175"/>
              <a:ext cx="330400" cy="427275"/>
            </a:xfrm>
            <a:custGeom>
              <a:avLst/>
              <a:gdLst/>
              <a:ahLst/>
              <a:cxnLst/>
              <a:rect l="l" t="t" r="r" b="b"/>
              <a:pathLst>
                <a:path w="13216" h="17091" extrusionOk="0">
                  <a:moveTo>
                    <a:pt x="340" y="16530"/>
                  </a:moveTo>
                  <a:cubicBezTo>
                    <a:pt x="462" y="16530"/>
                    <a:pt x="561" y="16630"/>
                    <a:pt x="561" y="16751"/>
                  </a:cubicBezTo>
                  <a:cubicBezTo>
                    <a:pt x="561" y="16872"/>
                    <a:pt x="462" y="16972"/>
                    <a:pt x="340" y="16972"/>
                  </a:cubicBezTo>
                  <a:cubicBezTo>
                    <a:pt x="219" y="16972"/>
                    <a:pt x="120" y="16872"/>
                    <a:pt x="120" y="16751"/>
                  </a:cubicBezTo>
                  <a:cubicBezTo>
                    <a:pt x="120" y="16630"/>
                    <a:pt x="219" y="16530"/>
                    <a:pt x="340" y="16530"/>
                  </a:cubicBezTo>
                  <a:close/>
                  <a:moveTo>
                    <a:pt x="13133" y="0"/>
                  </a:moveTo>
                  <a:lnTo>
                    <a:pt x="10173" y="2984"/>
                  </a:lnTo>
                  <a:lnTo>
                    <a:pt x="5577" y="2984"/>
                  </a:lnTo>
                  <a:lnTo>
                    <a:pt x="3614" y="4964"/>
                  </a:lnTo>
                  <a:lnTo>
                    <a:pt x="3614" y="9389"/>
                  </a:lnTo>
                  <a:lnTo>
                    <a:pt x="291" y="12735"/>
                  </a:lnTo>
                  <a:lnTo>
                    <a:pt x="282" y="16420"/>
                  </a:lnTo>
                  <a:cubicBezTo>
                    <a:pt x="122" y="16447"/>
                    <a:pt x="1" y="16585"/>
                    <a:pt x="1" y="16751"/>
                  </a:cubicBezTo>
                  <a:cubicBezTo>
                    <a:pt x="1" y="16939"/>
                    <a:pt x="153" y="17091"/>
                    <a:pt x="340" y="17091"/>
                  </a:cubicBezTo>
                  <a:cubicBezTo>
                    <a:pt x="528" y="17091"/>
                    <a:pt x="680" y="16939"/>
                    <a:pt x="680" y="16751"/>
                  </a:cubicBezTo>
                  <a:cubicBezTo>
                    <a:pt x="680" y="16585"/>
                    <a:pt x="559" y="16447"/>
                    <a:pt x="401" y="16417"/>
                  </a:cubicBezTo>
                  <a:lnTo>
                    <a:pt x="409" y="12784"/>
                  </a:lnTo>
                  <a:lnTo>
                    <a:pt x="3730" y="9436"/>
                  </a:lnTo>
                  <a:lnTo>
                    <a:pt x="3730" y="5011"/>
                  </a:lnTo>
                  <a:lnTo>
                    <a:pt x="5627" y="3103"/>
                  </a:lnTo>
                  <a:lnTo>
                    <a:pt x="10220" y="3103"/>
                  </a:lnTo>
                  <a:lnTo>
                    <a:pt x="13215" y="86"/>
                  </a:lnTo>
                  <a:lnTo>
                    <a:pt x="13133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9" name="Google Shape;4999;p46"/>
            <p:cNvSpPr/>
            <p:nvPr/>
          </p:nvSpPr>
          <p:spPr>
            <a:xfrm>
              <a:off x="2414275" y="1478925"/>
              <a:ext cx="324450" cy="777500"/>
            </a:xfrm>
            <a:custGeom>
              <a:avLst/>
              <a:gdLst/>
              <a:ahLst/>
              <a:cxnLst/>
              <a:rect l="l" t="t" r="r" b="b"/>
              <a:pathLst>
                <a:path w="12978" h="31100" extrusionOk="0">
                  <a:moveTo>
                    <a:pt x="340" y="30540"/>
                  </a:moveTo>
                  <a:cubicBezTo>
                    <a:pt x="462" y="30540"/>
                    <a:pt x="561" y="30639"/>
                    <a:pt x="561" y="30760"/>
                  </a:cubicBezTo>
                  <a:cubicBezTo>
                    <a:pt x="561" y="30882"/>
                    <a:pt x="462" y="30981"/>
                    <a:pt x="340" y="30981"/>
                  </a:cubicBezTo>
                  <a:cubicBezTo>
                    <a:pt x="219" y="30981"/>
                    <a:pt x="119" y="30882"/>
                    <a:pt x="119" y="30760"/>
                  </a:cubicBezTo>
                  <a:cubicBezTo>
                    <a:pt x="119" y="30639"/>
                    <a:pt x="219" y="30540"/>
                    <a:pt x="340" y="30540"/>
                  </a:cubicBezTo>
                  <a:close/>
                  <a:moveTo>
                    <a:pt x="12895" y="0"/>
                  </a:moveTo>
                  <a:lnTo>
                    <a:pt x="4834" y="8097"/>
                  </a:lnTo>
                  <a:lnTo>
                    <a:pt x="4818" y="8116"/>
                  </a:lnTo>
                  <a:lnTo>
                    <a:pt x="4818" y="15097"/>
                  </a:lnTo>
                  <a:lnTo>
                    <a:pt x="953" y="18979"/>
                  </a:lnTo>
                  <a:lnTo>
                    <a:pt x="953" y="24364"/>
                  </a:lnTo>
                  <a:lnTo>
                    <a:pt x="282" y="25041"/>
                  </a:lnTo>
                  <a:lnTo>
                    <a:pt x="282" y="30429"/>
                  </a:lnTo>
                  <a:cubicBezTo>
                    <a:pt x="122" y="30457"/>
                    <a:pt x="1" y="30595"/>
                    <a:pt x="1" y="30760"/>
                  </a:cubicBezTo>
                  <a:cubicBezTo>
                    <a:pt x="1" y="30948"/>
                    <a:pt x="153" y="31100"/>
                    <a:pt x="340" y="31100"/>
                  </a:cubicBezTo>
                  <a:cubicBezTo>
                    <a:pt x="528" y="31100"/>
                    <a:pt x="680" y="30948"/>
                    <a:pt x="680" y="30760"/>
                  </a:cubicBezTo>
                  <a:cubicBezTo>
                    <a:pt x="680" y="30595"/>
                    <a:pt x="558" y="30457"/>
                    <a:pt x="398" y="30429"/>
                  </a:cubicBezTo>
                  <a:lnTo>
                    <a:pt x="398" y="25090"/>
                  </a:lnTo>
                  <a:lnTo>
                    <a:pt x="1072" y="24414"/>
                  </a:lnTo>
                  <a:lnTo>
                    <a:pt x="1072" y="19028"/>
                  </a:lnTo>
                  <a:lnTo>
                    <a:pt x="4936" y="15147"/>
                  </a:lnTo>
                  <a:lnTo>
                    <a:pt x="4936" y="8163"/>
                  </a:lnTo>
                  <a:lnTo>
                    <a:pt x="12978" y="83"/>
                  </a:lnTo>
                  <a:lnTo>
                    <a:pt x="12895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0" name="Google Shape;5000;p46"/>
            <p:cNvSpPr/>
            <p:nvPr/>
          </p:nvSpPr>
          <p:spPr>
            <a:xfrm>
              <a:off x="2294950" y="1643925"/>
              <a:ext cx="112925" cy="685675"/>
            </a:xfrm>
            <a:custGeom>
              <a:avLst/>
              <a:gdLst/>
              <a:ahLst/>
              <a:cxnLst/>
              <a:rect l="l" t="t" r="r" b="b"/>
              <a:pathLst>
                <a:path w="4517" h="27427" extrusionOk="0">
                  <a:moveTo>
                    <a:pt x="338" y="26866"/>
                  </a:moveTo>
                  <a:cubicBezTo>
                    <a:pt x="462" y="26866"/>
                    <a:pt x="558" y="26965"/>
                    <a:pt x="558" y="27087"/>
                  </a:cubicBezTo>
                  <a:cubicBezTo>
                    <a:pt x="558" y="27208"/>
                    <a:pt x="462" y="27307"/>
                    <a:pt x="338" y="27307"/>
                  </a:cubicBezTo>
                  <a:cubicBezTo>
                    <a:pt x="216" y="27307"/>
                    <a:pt x="120" y="27208"/>
                    <a:pt x="120" y="27087"/>
                  </a:cubicBezTo>
                  <a:cubicBezTo>
                    <a:pt x="120" y="26965"/>
                    <a:pt x="216" y="26866"/>
                    <a:pt x="338" y="26866"/>
                  </a:cubicBezTo>
                  <a:close/>
                  <a:moveTo>
                    <a:pt x="4398" y="1"/>
                  </a:moveTo>
                  <a:lnTo>
                    <a:pt x="4398" y="6093"/>
                  </a:lnTo>
                  <a:lnTo>
                    <a:pt x="1097" y="9408"/>
                  </a:lnTo>
                  <a:lnTo>
                    <a:pt x="1077" y="9425"/>
                  </a:lnTo>
                  <a:lnTo>
                    <a:pt x="1077" y="19592"/>
                  </a:lnTo>
                  <a:lnTo>
                    <a:pt x="280" y="20392"/>
                  </a:lnTo>
                  <a:lnTo>
                    <a:pt x="280" y="26755"/>
                  </a:lnTo>
                  <a:cubicBezTo>
                    <a:pt x="122" y="26783"/>
                    <a:pt x="1" y="26921"/>
                    <a:pt x="1" y="27087"/>
                  </a:cubicBezTo>
                  <a:cubicBezTo>
                    <a:pt x="1" y="27274"/>
                    <a:pt x="153" y="27426"/>
                    <a:pt x="340" y="27426"/>
                  </a:cubicBezTo>
                  <a:cubicBezTo>
                    <a:pt x="525" y="27426"/>
                    <a:pt x="677" y="27274"/>
                    <a:pt x="677" y="27087"/>
                  </a:cubicBezTo>
                  <a:cubicBezTo>
                    <a:pt x="677" y="26921"/>
                    <a:pt x="556" y="26783"/>
                    <a:pt x="398" y="26755"/>
                  </a:cubicBezTo>
                  <a:lnTo>
                    <a:pt x="398" y="20442"/>
                  </a:lnTo>
                  <a:lnTo>
                    <a:pt x="1196" y="19639"/>
                  </a:lnTo>
                  <a:lnTo>
                    <a:pt x="1196" y="9475"/>
                  </a:lnTo>
                  <a:lnTo>
                    <a:pt x="4500" y="6159"/>
                  </a:lnTo>
                  <a:lnTo>
                    <a:pt x="4517" y="6143"/>
                  </a:lnTo>
                  <a:lnTo>
                    <a:pt x="4517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1" name="Google Shape;5001;p46"/>
            <p:cNvSpPr/>
            <p:nvPr/>
          </p:nvSpPr>
          <p:spPr>
            <a:xfrm>
              <a:off x="2319325" y="978025"/>
              <a:ext cx="44250" cy="465925"/>
            </a:xfrm>
            <a:custGeom>
              <a:avLst/>
              <a:gdLst/>
              <a:ahLst/>
              <a:cxnLst/>
              <a:rect l="l" t="t" r="r" b="b"/>
              <a:pathLst>
                <a:path w="1770" h="18637" extrusionOk="0">
                  <a:moveTo>
                    <a:pt x="1430" y="18076"/>
                  </a:moveTo>
                  <a:cubicBezTo>
                    <a:pt x="1552" y="18076"/>
                    <a:pt x="1651" y="18176"/>
                    <a:pt x="1651" y="18297"/>
                  </a:cubicBezTo>
                  <a:cubicBezTo>
                    <a:pt x="1651" y="18419"/>
                    <a:pt x="1552" y="18518"/>
                    <a:pt x="1430" y="18518"/>
                  </a:cubicBezTo>
                  <a:cubicBezTo>
                    <a:pt x="1309" y="18518"/>
                    <a:pt x="1209" y="18419"/>
                    <a:pt x="1209" y="18297"/>
                  </a:cubicBezTo>
                  <a:cubicBezTo>
                    <a:pt x="1209" y="18176"/>
                    <a:pt x="1309" y="18076"/>
                    <a:pt x="1430" y="18076"/>
                  </a:cubicBezTo>
                  <a:close/>
                  <a:moveTo>
                    <a:pt x="0" y="1"/>
                  </a:moveTo>
                  <a:lnTo>
                    <a:pt x="0" y="9461"/>
                  </a:lnTo>
                  <a:lnTo>
                    <a:pt x="1372" y="10822"/>
                  </a:lnTo>
                  <a:lnTo>
                    <a:pt x="1372" y="17966"/>
                  </a:lnTo>
                  <a:cubicBezTo>
                    <a:pt x="1212" y="17993"/>
                    <a:pt x="1093" y="18131"/>
                    <a:pt x="1093" y="18297"/>
                  </a:cubicBezTo>
                  <a:cubicBezTo>
                    <a:pt x="1093" y="18485"/>
                    <a:pt x="1245" y="18637"/>
                    <a:pt x="1430" y="18637"/>
                  </a:cubicBezTo>
                  <a:cubicBezTo>
                    <a:pt x="1618" y="18637"/>
                    <a:pt x="1770" y="18485"/>
                    <a:pt x="1770" y="18297"/>
                  </a:cubicBezTo>
                  <a:cubicBezTo>
                    <a:pt x="1770" y="18131"/>
                    <a:pt x="1648" y="17993"/>
                    <a:pt x="1491" y="17966"/>
                  </a:cubicBezTo>
                  <a:lnTo>
                    <a:pt x="1491" y="10772"/>
                  </a:lnTo>
                  <a:lnTo>
                    <a:pt x="119" y="9411"/>
                  </a:lnTo>
                  <a:lnTo>
                    <a:pt x="119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2" name="Google Shape;5002;p46"/>
            <p:cNvSpPr/>
            <p:nvPr/>
          </p:nvSpPr>
          <p:spPr>
            <a:xfrm>
              <a:off x="2383650" y="1447800"/>
              <a:ext cx="355075" cy="632575"/>
            </a:xfrm>
            <a:custGeom>
              <a:avLst/>
              <a:gdLst/>
              <a:ahLst/>
              <a:cxnLst/>
              <a:rect l="l" t="t" r="r" b="b"/>
              <a:pathLst>
                <a:path w="14203" h="25303" extrusionOk="0">
                  <a:moveTo>
                    <a:pt x="340" y="24743"/>
                  </a:moveTo>
                  <a:cubicBezTo>
                    <a:pt x="461" y="24743"/>
                    <a:pt x="558" y="24842"/>
                    <a:pt x="558" y="24963"/>
                  </a:cubicBezTo>
                  <a:cubicBezTo>
                    <a:pt x="558" y="25085"/>
                    <a:pt x="461" y="25184"/>
                    <a:pt x="340" y="25184"/>
                  </a:cubicBezTo>
                  <a:cubicBezTo>
                    <a:pt x="218" y="25184"/>
                    <a:pt x="119" y="25085"/>
                    <a:pt x="119" y="24963"/>
                  </a:cubicBezTo>
                  <a:cubicBezTo>
                    <a:pt x="119" y="24842"/>
                    <a:pt x="218" y="24743"/>
                    <a:pt x="340" y="24743"/>
                  </a:cubicBezTo>
                  <a:close/>
                  <a:moveTo>
                    <a:pt x="14120" y="0"/>
                  </a:moveTo>
                  <a:lnTo>
                    <a:pt x="5115" y="9046"/>
                  </a:lnTo>
                  <a:lnTo>
                    <a:pt x="5099" y="9063"/>
                  </a:lnTo>
                  <a:lnTo>
                    <a:pt x="5099" y="16044"/>
                  </a:lnTo>
                  <a:lnTo>
                    <a:pt x="1234" y="19926"/>
                  </a:lnTo>
                  <a:lnTo>
                    <a:pt x="1234" y="21275"/>
                  </a:lnTo>
                  <a:lnTo>
                    <a:pt x="279" y="22236"/>
                  </a:lnTo>
                  <a:lnTo>
                    <a:pt x="279" y="24632"/>
                  </a:lnTo>
                  <a:cubicBezTo>
                    <a:pt x="122" y="24660"/>
                    <a:pt x="0" y="24798"/>
                    <a:pt x="0" y="24963"/>
                  </a:cubicBezTo>
                  <a:cubicBezTo>
                    <a:pt x="0" y="25151"/>
                    <a:pt x="152" y="25303"/>
                    <a:pt x="337" y="25303"/>
                  </a:cubicBezTo>
                  <a:cubicBezTo>
                    <a:pt x="525" y="25303"/>
                    <a:pt x="676" y="25151"/>
                    <a:pt x="676" y="24963"/>
                  </a:cubicBezTo>
                  <a:cubicBezTo>
                    <a:pt x="676" y="24798"/>
                    <a:pt x="555" y="24660"/>
                    <a:pt x="398" y="24632"/>
                  </a:cubicBezTo>
                  <a:lnTo>
                    <a:pt x="398" y="22286"/>
                  </a:lnTo>
                  <a:lnTo>
                    <a:pt x="1353" y="21325"/>
                  </a:lnTo>
                  <a:lnTo>
                    <a:pt x="1353" y="19975"/>
                  </a:lnTo>
                  <a:lnTo>
                    <a:pt x="5215" y="16094"/>
                  </a:lnTo>
                  <a:lnTo>
                    <a:pt x="5215" y="9110"/>
                  </a:lnTo>
                  <a:lnTo>
                    <a:pt x="14203" y="83"/>
                  </a:lnTo>
                  <a:lnTo>
                    <a:pt x="14120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3" name="Google Shape;5003;p46"/>
            <p:cNvSpPr/>
            <p:nvPr/>
          </p:nvSpPr>
          <p:spPr>
            <a:xfrm>
              <a:off x="2570600" y="2009975"/>
              <a:ext cx="134375" cy="180625"/>
            </a:xfrm>
            <a:custGeom>
              <a:avLst/>
              <a:gdLst/>
              <a:ahLst/>
              <a:cxnLst/>
              <a:rect l="l" t="t" r="r" b="b"/>
              <a:pathLst>
                <a:path w="5375" h="7225" extrusionOk="0">
                  <a:moveTo>
                    <a:pt x="340" y="6667"/>
                  </a:moveTo>
                  <a:cubicBezTo>
                    <a:pt x="461" y="6667"/>
                    <a:pt x="561" y="6766"/>
                    <a:pt x="561" y="6888"/>
                  </a:cubicBezTo>
                  <a:cubicBezTo>
                    <a:pt x="561" y="7009"/>
                    <a:pt x="461" y="7109"/>
                    <a:pt x="340" y="7109"/>
                  </a:cubicBezTo>
                  <a:cubicBezTo>
                    <a:pt x="218" y="7109"/>
                    <a:pt x="119" y="7009"/>
                    <a:pt x="119" y="6888"/>
                  </a:cubicBezTo>
                  <a:cubicBezTo>
                    <a:pt x="119" y="6766"/>
                    <a:pt x="218" y="6667"/>
                    <a:pt x="340" y="6667"/>
                  </a:cubicBezTo>
                  <a:close/>
                  <a:moveTo>
                    <a:pt x="5292" y="0"/>
                  </a:moveTo>
                  <a:lnTo>
                    <a:pt x="298" y="5033"/>
                  </a:lnTo>
                  <a:lnTo>
                    <a:pt x="282" y="5049"/>
                  </a:lnTo>
                  <a:lnTo>
                    <a:pt x="282" y="6554"/>
                  </a:lnTo>
                  <a:cubicBezTo>
                    <a:pt x="122" y="6581"/>
                    <a:pt x="0" y="6719"/>
                    <a:pt x="0" y="6888"/>
                  </a:cubicBezTo>
                  <a:cubicBezTo>
                    <a:pt x="0" y="7073"/>
                    <a:pt x="152" y="7224"/>
                    <a:pt x="340" y="7224"/>
                  </a:cubicBezTo>
                  <a:cubicBezTo>
                    <a:pt x="528" y="7224"/>
                    <a:pt x="679" y="7073"/>
                    <a:pt x="679" y="6888"/>
                  </a:cubicBezTo>
                  <a:cubicBezTo>
                    <a:pt x="679" y="6719"/>
                    <a:pt x="558" y="6581"/>
                    <a:pt x="398" y="6554"/>
                  </a:cubicBezTo>
                  <a:lnTo>
                    <a:pt x="398" y="5099"/>
                  </a:lnTo>
                  <a:lnTo>
                    <a:pt x="5375" y="83"/>
                  </a:lnTo>
                  <a:lnTo>
                    <a:pt x="5292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4" name="Google Shape;5004;p46"/>
            <p:cNvSpPr/>
            <p:nvPr/>
          </p:nvSpPr>
          <p:spPr>
            <a:xfrm>
              <a:off x="2598200" y="2046475"/>
              <a:ext cx="106775" cy="190075"/>
            </a:xfrm>
            <a:custGeom>
              <a:avLst/>
              <a:gdLst/>
              <a:ahLst/>
              <a:cxnLst/>
              <a:rect l="l" t="t" r="r" b="b"/>
              <a:pathLst>
                <a:path w="4271" h="7603" extrusionOk="0">
                  <a:moveTo>
                    <a:pt x="340" y="7045"/>
                  </a:moveTo>
                  <a:cubicBezTo>
                    <a:pt x="461" y="7045"/>
                    <a:pt x="561" y="7145"/>
                    <a:pt x="561" y="7266"/>
                  </a:cubicBezTo>
                  <a:cubicBezTo>
                    <a:pt x="561" y="7388"/>
                    <a:pt x="461" y="7487"/>
                    <a:pt x="340" y="7487"/>
                  </a:cubicBezTo>
                  <a:cubicBezTo>
                    <a:pt x="219" y="7487"/>
                    <a:pt x="119" y="7388"/>
                    <a:pt x="119" y="7266"/>
                  </a:cubicBezTo>
                  <a:cubicBezTo>
                    <a:pt x="119" y="7145"/>
                    <a:pt x="219" y="7045"/>
                    <a:pt x="340" y="7045"/>
                  </a:cubicBezTo>
                  <a:close/>
                  <a:moveTo>
                    <a:pt x="4188" y="1"/>
                  </a:moveTo>
                  <a:lnTo>
                    <a:pt x="299" y="3920"/>
                  </a:lnTo>
                  <a:lnTo>
                    <a:pt x="279" y="3937"/>
                  </a:lnTo>
                  <a:lnTo>
                    <a:pt x="279" y="6932"/>
                  </a:lnTo>
                  <a:cubicBezTo>
                    <a:pt x="122" y="6960"/>
                    <a:pt x="0" y="7098"/>
                    <a:pt x="0" y="7266"/>
                  </a:cubicBezTo>
                  <a:cubicBezTo>
                    <a:pt x="0" y="7451"/>
                    <a:pt x="152" y="7603"/>
                    <a:pt x="340" y="7603"/>
                  </a:cubicBezTo>
                  <a:cubicBezTo>
                    <a:pt x="525" y="7603"/>
                    <a:pt x="677" y="7451"/>
                    <a:pt x="677" y="7266"/>
                  </a:cubicBezTo>
                  <a:cubicBezTo>
                    <a:pt x="677" y="7101"/>
                    <a:pt x="558" y="6963"/>
                    <a:pt x="398" y="6935"/>
                  </a:cubicBezTo>
                  <a:lnTo>
                    <a:pt x="398" y="3987"/>
                  </a:lnTo>
                  <a:lnTo>
                    <a:pt x="4271" y="83"/>
                  </a:lnTo>
                  <a:lnTo>
                    <a:pt x="4188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5" name="Google Shape;5005;p46"/>
            <p:cNvSpPr/>
            <p:nvPr/>
          </p:nvSpPr>
          <p:spPr>
            <a:xfrm>
              <a:off x="2318275" y="2070425"/>
              <a:ext cx="36950" cy="307200"/>
            </a:xfrm>
            <a:custGeom>
              <a:avLst/>
              <a:gdLst/>
              <a:ahLst/>
              <a:cxnLst/>
              <a:rect l="l" t="t" r="r" b="b"/>
              <a:pathLst>
                <a:path w="1478" h="12288" extrusionOk="0">
                  <a:moveTo>
                    <a:pt x="1138" y="119"/>
                  </a:moveTo>
                  <a:cubicBezTo>
                    <a:pt x="1260" y="119"/>
                    <a:pt x="1359" y="219"/>
                    <a:pt x="1359" y="340"/>
                  </a:cubicBezTo>
                  <a:cubicBezTo>
                    <a:pt x="1359" y="461"/>
                    <a:pt x="1260" y="561"/>
                    <a:pt x="1138" y="561"/>
                  </a:cubicBezTo>
                  <a:cubicBezTo>
                    <a:pt x="1017" y="561"/>
                    <a:pt x="917" y="461"/>
                    <a:pt x="917" y="340"/>
                  </a:cubicBezTo>
                  <a:cubicBezTo>
                    <a:pt x="917" y="219"/>
                    <a:pt x="1017" y="119"/>
                    <a:pt x="1138" y="119"/>
                  </a:cubicBezTo>
                  <a:close/>
                  <a:moveTo>
                    <a:pt x="340" y="11727"/>
                  </a:moveTo>
                  <a:cubicBezTo>
                    <a:pt x="462" y="11727"/>
                    <a:pt x="561" y="11826"/>
                    <a:pt x="561" y="11948"/>
                  </a:cubicBezTo>
                  <a:cubicBezTo>
                    <a:pt x="561" y="12069"/>
                    <a:pt x="462" y="12169"/>
                    <a:pt x="340" y="12169"/>
                  </a:cubicBezTo>
                  <a:cubicBezTo>
                    <a:pt x="219" y="12169"/>
                    <a:pt x="120" y="12069"/>
                    <a:pt x="120" y="11948"/>
                  </a:cubicBezTo>
                  <a:cubicBezTo>
                    <a:pt x="120" y="11826"/>
                    <a:pt x="219" y="11727"/>
                    <a:pt x="340" y="11727"/>
                  </a:cubicBezTo>
                  <a:close/>
                  <a:moveTo>
                    <a:pt x="1138" y="0"/>
                  </a:moveTo>
                  <a:cubicBezTo>
                    <a:pt x="953" y="0"/>
                    <a:pt x="801" y="152"/>
                    <a:pt x="801" y="340"/>
                  </a:cubicBezTo>
                  <a:cubicBezTo>
                    <a:pt x="801" y="506"/>
                    <a:pt x="920" y="644"/>
                    <a:pt x="1080" y="671"/>
                  </a:cubicBezTo>
                  <a:lnTo>
                    <a:pt x="1080" y="2824"/>
                  </a:lnTo>
                  <a:lnTo>
                    <a:pt x="282" y="3628"/>
                  </a:lnTo>
                  <a:lnTo>
                    <a:pt x="282" y="11617"/>
                  </a:lnTo>
                  <a:cubicBezTo>
                    <a:pt x="122" y="11644"/>
                    <a:pt x="1" y="11782"/>
                    <a:pt x="1" y="11948"/>
                  </a:cubicBezTo>
                  <a:cubicBezTo>
                    <a:pt x="1" y="12136"/>
                    <a:pt x="153" y="12287"/>
                    <a:pt x="340" y="12287"/>
                  </a:cubicBezTo>
                  <a:cubicBezTo>
                    <a:pt x="528" y="12287"/>
                    <a:pt x="680" y="12136"/>
                    <a:pt x="680" y="11948"/>
                  </a:cubicBezTo>
                  <a:cubicBezTo>
                    <a:pt x="680" y="11782"/>
                    <a:pt x="558" y="11644"/>
                    <a:pt x="398" y="11617"/>
                  </a:cubicBezTo>
                  <a:lnTo>
                    <a:pt x="398" y="3675"/>
                  </a:lnTo>
                  <a:lnTo>
                    <a:pt x="1199" y="2874"/>
                  </a:lnTo>
                  <a:lnTo>
                    <a:pt x="1199" y="671"/>
                  </a:lnTo>
                  <a:cubicBezTo>
                    <a:pt x="1356" y="644"/>
                    <a:pt x="1478" y="506"/>
                    <a:pt x="1478" y="340"/>
                  </a:cubicBezTo>
                  <a:cubicBezTo>
                    <a:pt x="1478" y="152"/>
                    <a:pt x="1326" y="0"/>
                    <a:pt x="1138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6" name="Google Shape;5006;p46"/>
            <p:cNvSpPr/>
            <p:nvPr/>
          </p:nvSpPr>
          <p:spPr>
            <a:xfrm>
              <a:off x="2056800" y="1031225"/>
              <a:ext cx="185725" cy="1020175"/>
            </a:xfrm>
            <a:custGeom>
              <a:avLst/>
              <a:gdLst/>
              <a:ahLst/>
              <a:cxnLst/>
              <a:rect l="l" t="t" r="r" b="b"/>
              <a:pathLst>
                <a:path w="7429" h="40807" extrusionOk="0">
                  <a:moveTo>
                    <a:pt x="3641" y="120"/>
                  </a:moveTo>
                  <a:cubicBezTo>
                    <a:pt x="3763" y="120"/>
                    <a:pt x="3862" y="219"/>
                    <a:pt x="3862" y="340"/>
                  </a:cubicBezTo>
                  <a:cubicBezTo>
                    <a:pt x="3862" y="459"/>
                    <a:pt x="3763" y="559"/>
                    <a:pt x="3641" y="559"/>
                  </a:cubicBezTo>
                  <a:cubicBezTo>
                    <a:pt x="3520" y="559"/>
                    <a:pt x="3421" y="459"/>
                    <a:pt x="3421" y="340"/>
                  </a:cubicBezTo>
                  <a:cubicBezTo>
                    <a:pt x="3421" y="219"/>
                    <a:pt x="3520" y="120"/>
                    <a:pt x="3641" y="120"/>
                  </a:cubicBezTo>
                  <a:close/>
                  <a:moveTo>
                    <a:pt x="3641" y="1"/>
                  </a:moveTo>
                  <a:cubicBezTo>
                    <a:pt x="3457" y="1"/>
                    <a:pt x="3305" y="153"/>
                    <a:pt x="3305" y="340"/>
                  </a:cubicBezTo>
                  <a:cubicBezTo>
                    <a:pt x="3305" y="412"/>
                    <a:pt x="3327" y="478"/>
                    <a:pt x="3365" y="534"/>
                  </a:cubicBezTo>
                  <a:lnTo>
                    <a:pt x="0" y="3904"/>
                  </a:lnTo>
                  <a:lnTo>
                    <a:pt x="0" y="22284"/>
                  </a:lnTo>
                  <a:lnTo>
                    <a:pt x="1372" y="23645"/>
                  </a:lnTo>
                  <a:lnTo>
                    <a:pt x="1372" y="25930"/>
                  </a:lnTo>
                  <a:lnTo>
                    <a:pt x="7310" y="31860"/>
                  </a:lnTo>
                  <a:lnTo>
                    <a:pt x="7310" y="40807"/>
                  </a:lnTo>
                  <a:lnTo>
                    <a:pt x="7429" y="40807"/>
                  </a:lnTo>
                  <a:lnTo>
                    <a:pt x="7429" y="31810"/>
                  </a:lnTo>
                  <a:lnTo>
                    <a:pt x="1491" y="25883"/>
                  </a:lnTo>
                  <a:lnTo>
                    <a:pt x="1491" y="23595"/>
                  </a:lnTo>
                  <a:lnTo>
                    <a:pt x="119" y="22234"/>
                  </a:lnTo>
                  <a:lnTo>
                    <a:pt x="119" y="3954"/>
                  </a:lnTo>
                  <a:lnTo>
                    <a:pt x="3448" y="616"/>
                  </a:lnTo>
                  <a:cubicBezTo>
                    <a:pt x="3503" y="655"/>
                    <a:pt x="3570" y="677"/>
                    <a:pt x="3641" y="677"/>
                  </a:cubicBezTo>
                  <a:cubicBezTo>
                    <a:pt x="3829" y="677"/>
                    <a:pt x="3981" y="525"/>
                    <a:pt x="3981" y="340"/>
                  </a:cubicBezTo>
                  <a:cubicBezTo>
                    <a:pt x="3981" y="153"/>
                    <a:pt x="3829" y="1"/>
                    <a:pt x="3641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7" name="Google Shape;5007;p46"/>
            <p:cNvSpPr/>
            <p:nvPr/>
          </p:nvSpPr>
          <p:spPr>
            <a:xfrm>
              <a:off x="2103525" y="1076775"/>
              <a:ext cx="86150" cy="631775"/>
            </a:xfrm>
            <a:custGeom>
              <a:avLst/>
              <a:gdLst/>
              <a:ahLst/>
              <a:cxnLst/>
              <a:rect l="l" t="t" r="r" b="b"/>
              <a:pathLst>
                <a:path w="3446" h="25271" extrusionOk="0">
                  <a:moveTo>
                    <a:pt x="3106" y="24713"/>
                  </a:moveTo>
                  <a:cubicBezTo>
                    <a:pt x="3230" y="24713"/>
                    <a:pt x="3327" y="24809"/>
                    <a:pt x="3327" y="24934"/>
                  </a:cubicBezTo>
                  <a:cubicBezTo>
                    <a:pt x="3327" y="25055"/>
                    <a:pt x="3227" y="25154"/>
                    <a:pt x="3106" y="25154"/>
                  </a:cubicBezTo>
                  <a:cubicBezTo>
                    <a:pt x="2984" y="25154"/>
                    <a:pt x="2888" y="25055"/>
                    <a:pt x="2888" y="24934"/>
                  </a:cubicBezTo>
                  <a:cubicBezTo>
                    <a:pt x="2888" y="24812"/>
                    <a:pt x="2984" y="24713"/>
                    <a:pt x="3106" y="24713"/>
                  </a:cubicBezTo>
                  <a:close/>
                  <a:moveTo>
                    <a:pt x="2667" y="1"/>
                  </a:moveTo>
                  <a:lnTo>
                    <a:pt x="0" y="2673"/>
                  </a:lnTo>
                  <a:lnTo>
                    <a:pt x="0" y="19871"/>
                  </a:lnTo>
                  <a:lnTo>
                    <a:pt x="1408" y="21268"/>
                  </a:lnTo>
                  <a:lnTo>
                    <a:pt x="2289" y="21268"/>
                  </a:lnTo>
                  <a:lnTo>
                    <a:pt x="3048" y="22021"/>
                  </a:lnTo>
                  <a:lnTo>
                    <a:pt x="3048" y="24600"/>
                  </a:lnTo>
                  <a:cubicBezTo>
                    <a:pt x="2890" y="24627"/>
                    <a:pt x="2769" y="24765"/>
                    <a:pt x="2769" y="24934"/>
                  </a:cubicBezTo>
                  <a:cubicBezTo>
                    <a:pt x="2769" y="25119"/>
                    <a:pt x="2921" y="25270"/>
                    <a:pt x="3106" y="25270"/>
                  </a:cubicBezTo>
                  <a:cubicBezTo>
                    <a:pt x="3293" y="25270"/>
                    <a:pt x="3445" y="25119"/>
                    <a:pt x="3445" y="24934"/>
                  </a:cubicBezTo>
                  <a:cubicBezTo>
                    <a:pt x="3445" y="24765"/>
                    <a:pt x="3324" y="24627"/>
                    <a:pt x="3167" y="24600"/>
                  </a:cubicBezTo>
                  <a:lnTo>
                    <a:pt x="3167" y="21972"/>
                  </a:lnTo>
                  <a:lnTo>
                    <a:pt x="2338" y="21149"/>
                  </a:lnTo>
                  <a:lnTo>
                    <a:pt x="1455" y="21149"/>
                  </a:lnTo>
                  <a:lnTo>
                    <a:pt x="119" y="19821"/>
                  </a:lnTo>
                  <a:lnTo>
                    <a:pt x="119" y="2720"/>
                  </a:lnTo>
                  <a:lnTo>
                    <a:pt x="2750" y="84"/>
                  </a:lnTo>
                  <a:lnTo>
                    <a:pt x="2667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8" name="Google Shape;5008;p46"/>
            <p:cNvSpPr/>
            <p:nvPr/>
          </p:nvSpPr>
          <p:spPr>
            <a:xfrm>
              <a:off x="2292900" y="1580575"/>
              <a:ext cx="17000" cy="16925"/>
            </a:xfrm>
            <a:custGeom>
              <a:avLst/>
              <a:gdLst/>
              <a:ahLst/>
              <a:cxnLst/>
              <a:rect l="l" t="t" r="r" b="b"/>
              <a:pathLst>
                <a:path w="680" h="677" extrusionOk="0">
                  <a:moveTo>
                    <a:pt x="340" y="119"/>
                  </a:moveTo>
                  <a:cubicBezTo>
                    <a:pt x="461" y="119"/>
                    <a:pt x="560" y="219"/>
                    <a:pt x="560" y="340"/>
                  </a:cubicBezTo>
                  <a:cubicBezTo>
                    <a:pt x="560" y="461"/>
                    <a:pt x="461" y="561"/>
                    <a:pt x="340" y="561"/>
                  </a:cubicBezTo>
                  <a:cubicBezTo>
                    <a:pt x="218" y="561"/>
                    <a:pt x="119" y="461"/>
                    <a:pt x="119" y="340"/>
                  </a:cubicBezTo>
                  <a:cubicBezTo>
                    <a:pt x="119" y="219"/>
                    <a:pt x="218" y="119"/>
                    <a:pt x="340" y="119"/>
                  </a:cubicBezTo>
                  <a:close/>
                  <a:moveTo>
                    <a:pt x="340" y="0"/>
                  </a:moveTo>
                  <a:cubicBezTo>
                    <a:pt x="152" y="0"/>
                    <a:pt x="0" y="152"/>
                    <a:pt x="0" y="340"/>
                  </a:cubicBezTo>
                  <a:cubicBezTo>
                    <a:pt x="0" y="525"/>
                    <a:pt x="152" y="677"/>
                    <a:pt x="340" y="677"/>
                  </a:cubicBezTo>
                  <a:cubicBezTo>
                    <a:pt x="527" y="677"/>
                    <a:pt x="679" y="525"/>
                    <a:pt x="679" y="340"/>
                  </a:cubicBezTo>
                  <a:cubicBezTo>
                    <a:pt x="679" y="152"/>
                    <a:pt x="527" y="0"/>
                    <a:pt x="340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9" name="Google Shape;5009;p46"/>
            <p:cNvSpPr/>
            <p:nvPr/>
          </p:nvSpPr>
          <p:spPr>
            <a:xfrm>
              <a:off x="2080200" y="971125"/>
              <a:ext cx="169300" cy="833775"/>
            </a:xfrm>
            <a:custGeom>
              <a:avLst/>
              <a:gdLst/>
              <a:ahLst/>
              <a:cxnLst/>
              <a:rect l="l" t="t" r="r" b="b"/>
              <a:pathLst>
                <a:path w="6772" h="33351" extrusionOk="0">
                  <a:moveTo>
                    <a:pt x="6435" y="32792"/>
                  </a:moveTo>
                  <a:cubicBezTo>
                    <a:pt x="6556" y="32792"/>
                    <a:pt x="6656" y="32889"/>
                    <a:pt x="6656" y="33013"/>
                  </a:cubicBezTo>
                  <a:cubicBezTo>
                    <a:pt x="6656" y="33135"/>
                    <a:pt x="6556" y="33231"/>
                    <a:pt x="6435" y="33231"/>
                  </a:cubicBezTo>
                  <a:cubicBezTo>
                    <a:pt x="6313" y="33231"/>
                    <a:pt x="6214" y="33135"/>
                    <a:pt x="6214" y="33013"/>
                  </a:cubicBezTo>
                  <a:cubicBezTo>
                    <a:pt x="6214" y="32889"/>
                    <a:pt x="6313" y="32792"/>
                    <a:pt x="6435" y="32792"/>
                  </a:cubicBezTo>
                  <a:close/>
                  <a:moveTo>
                    <a:pt x="3583" y="1"/>
                  </a:moveTo>
                  <a:lnTo>
                    <a:pt x="3583" y="3012"/>
                  </a:lnTo>
                  <a:lnTo>
                    <a:pt x="0" y="6604"/>
                  </a:lnTo>
                  <a:lnTo>
                    <a:pt x="0" y="24392"/>
                  </a:lnTo>
                  <a:lnTo>
                    <a:pt x="1372" y="25753"/>
                  </a:lnTo>
                  <a:lnTo>
                    <a:pt x="1372" y="28042"/>
                  </a:lnTo>
                  <a:lnTo>
                    <a:pt x="6156" y="32817"/>
                  </a:lnTo>
                  <a:cubicBezTo>
                    <a:pt x="6117" y="32872"/>
                    <a:pt x="6095" y="32939"/>
                    <a:pt x="6095" y="33011"/>
                  </a:cubicBezTo>
                  <a:cubicBezTo>
                    <a:pt x="6095" y="33198"/>
                    <a:pt x="6247" y="33350"/>
                    <a:pt x="6435" y="33350"/>
                  </a:cubicBezTo>
                  <a:cubicBezTo>
                    <a:pt x="6620" y="33350"/>
                    <a:pt x="6772" y="33198"/>
                    <a:pt x="6772" y="33011"/>
                  </a:cubicBezTo>
                  <a:cubicBezTo>
                    <a:pt x="6772" y="32826"/>
                    <a:pt x="6620" y="32674"/>
                    <a:pt x="6435" y="32674"/>
                  </a:cubicBezTo>
                  <a:cubicBezTo>
                    <a:pt x="6363" y="32674"/>
                    <a:pt x="6294" y="32696"/>
                    <a:pt x="6239" y="32734"/>
                  </a:cubicBezTo>
                  <a:lnTo>
                    <a:pt x="1488" y="27992"/>
                  </a:lnTo>
                  <a:lnTo>
                    <a:pt x="1488" y="25703"/>
                  </a:lnTo>
                  <a:lnTo>
                    <a:pt x="116" y="24343"/>
                  </a:lnTo>
                  <a:lnTo>
                    <a:pt x="116" y="6653"/>
                  </a:lnTo>
                  <a:lnTo>
                    <a:pt x="3699" y="3062"/>
                  </a:lnTo>
                  <a:lnTo>
                    <a:pt x="3699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0" name="Google Shape;5010;p46"/>
            <p:cNvSpPr/>
            <p:nvPr/>
          </p:nvSpPr>
          <p:spPr>
            <a:xfrm>
              <a:off x="1955975" y="993200"/>
              <a:ext cx="192700" cy="1086025"/>
            </a:xfrm>
            <a:custGeom>
              <a:avLst/>
              <a:gdLst/>
              <a:ahLst/>
              <a:cxnLst/>
              <a:rect l="l" t="t" r="r" b="b"/>
              <a:pathLst>
                <a:path w="7708" h="43441" extrusionOk="0">
                  <a:moveTo>
                    <a:pt x="7368" y="42880"/>
                  </a:moveTo>
                  <a:cubicBezTo>
                    <a:pt x="7490" y="42880"/>
                    <a:pt x="7589" y="42979"/>
                    <a:pt x="7589" y="43100"/>
                  </a:cubicBezTo>
                  <a:cubicBezTo>
                    <a:pt x="7589" y="43222"/>
                    <a:pt x="7490" y="43321"/>
                    <a:pt x="7368" y="43321"/>
                  </a:cubicBezTo>
                  <a:cubicBezTo>
                    <a:pt x="7247" y="43321"/>
                    <a:pt x="7147" y="43222"/>
                    <a:pt x="7147" y="43100"/>
                  </a:cubicBezTo>
                  <a:cubicBezTo>
                    <a:pt x="7147" y="42979"/>
                    <a:pt x="7247" y="42880"/>
                    <a:pt x="7368" y="42880"/>
                  </a:cubicBezTo>
                  <a:close/>
                  <a:moveTo>
                    <a:pt x="1149" y="1"/>
                  </a:moveTo>
                  <a:lnTo>
                    <a:pt x="1149" y="4365"/>
                  </a:lnTo>
                  <a:lnTo>
                    <a:pt x="0" y="5519"/>
                  </a:lnTo>
                  <a:lnTo>
                    <a:pt x="0" y="25074"/>
                  </a:lnTo>
                  <a:lnTo>
                    <a:pt x="1372" y="26438"/>
                  </a:lnTo>
                  <a:lnTo>
                    <a:pt x="1372" y="28724"/>
                  </a:lnTo>
                  <a:lnTo>
                    <a:pt x="7310" y="34653"/>
                  </a:lnTo>
                  <a:lnTo>
                    <a:pt x="7310" y="42769"/>
                  </a:lnTo>
                  <a:cubicBezTo>
                    <a:pt x="7150" y="42797"/>
                    <a:pt x="7031" y="42935"/>
                    <a:pt x="7031" y="43100"/>
                  </a:cubicBezTo>
                  <a:cubicBezTo>
                    <a:pt x="7031" y="43288"/>
                    <a:pt x="7183" y="43440"/>
                    <a:pt x="7368" y="43440"/>
                  </a:cubicBezTo>
                  <a:cubicBezTo>
                    <a:pt x="7556" y="43440"/>
                    <a:pt x="7708" y="43288"/>
                    <a:pt x="7708" y="43100"/>
                  </a:cubicBezTo>
                  <a:cubicBezTo>
                    <a:pt x="7708" y="42935"/>
                    <a:pt x="7586" y="42797"/>
                    <a:pt x="7429" y="42769"/>
                  </a:cubicBezTo>
                  <a:lnTo>
                    <a:pt x="7429" y="34604"/>
                  </a:lnTo>
                  <a:lnTo>
                    <a:pt x="1488" y="28674"/>
                  </a:lnTo>
                  <a:lnTo>
                    <a:pt x="1488" y="26388"/>
                  </a:lnTo>
                  <a:lnTo>
                    <a:pt x="116" y="25025"/>
                  </a:lnTo>
                  <a:lnTo>
                    <a:pt x="116" y="5569"/>
                  </a:lnTo>
                  <a:lnTo>
                    <a:pt x="1265" y="4412"/>
                  </a:lnTo>
                  <a:lnTo>
                    <a:pt x="1265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1" name="Google Shape;5011;p46"/>
            <p:cNvSpPr/>
            <p:nvPr/>
          </p:nvSpPr>
          <p:spPr>
            <a:xfrm>
              <a:off x="1979300" y="985825"/>
              <a:ext cx="192700" cy="1116500"/>
            </a:xfrm>
            <a:custGeom>
              <a:avLst/>
              <a:gdLst/>
              <a:ahLst/>
              <a:cxnLst/>
              <a:rect l="l" t="t" r="r" b="b"/>
              <a:pathLst>
                <a:path w="7708" h="44660" extrusionOk="0">
                  <a:moveTo>
                    <a:pt x="7371" y="44102"/>
                  </a:moveTo>
                  <a:cubicBezTo>
                    <a:pt x="7492" y="44102"/>
                    <a:pt x="7592" y="44202"/>
                    <a:pt x="7592" y="44323"/>
                  </a:cubicBezTo>
                  <a:cubicBezTo>
                    <a:pt x="7592" y="44444"/>
                    <a:pt x="7492" y="44544"/>
                    <a:pt x="7371" y="44544"/>
                  </a:cubicBezTo>
                  <a:cubicBezTo>
                    <a:pt x="7249" y="44544"/>
                    <a:pt x="7150" y="44444"/>
                    <a:pt x="7150" y="44323"/>
                  </a:cubicBezTo>
                  <a:cubicBezTo>
                    <a:pt x="7150" y="44202"/>
                    <a:pt x="7249" y="44102"/>
                    <a:pt x="7371" y="44102"/>
                  </a:cubicBezTo>
                  <a:close/>
                  <a:moveTo>
                    <a:pt x="1149" y="0"/>
                  </a:moveTo>
                  <a:lnTo>
                    <a:pt x="1149" y="4953"/>
                  </a:lnTo>
                  <a:lnTo>
                    <a:pt x="0" y="6109"/>
                  </a:lnTo>
                  <a:lnTo>
                    <a:pt x="0" y="25077"/>
                  </a:lnTo>
                  <a:lnTo>
                    <a:pt x="1372" y="26438"/>
                  </a:lnTo>
                  <a:lnTo>
                    <a:pt x="1372" y="28723"/>
                  </a:lnTo>
                  <a:lnTo>
                    <a:pt x="7310" y="34653"/>
                  </a:lnTo>
                  <a:lnTo>
                    <a:pt x="7310" y="43989"/>
                  </a:lnTo>
                  <a:cubicBezTo>
                    <a:pt x="7153" y="44019"/>
                    <a:pt x="7031" y="44157"/>
                    <a:pt x="7031" y="44323"/>
                  </a:cubicBezTo>
                  <a:cubicBezTo>
                    <a:pt x="7031" y="44511"/>
                    <a:pt x="7183" y="44660"/>
                    <a:pt x="7371" y="44660"/>
                  </a:cubicBezTo>
                  <a:cubicBezTo>
                    <a:pt x="7556" y="44660"/>
                    <a:pt x="7708" y="44508"/>
                    <a:pt x="7708" y="44323"/>
                  </a:cubicBezTo>
                  <a:cubicBezTo>
                    <a:pt x="7708" y="44157"/>
                    <a:pt x="7586" y="44019"/>
                    <a:pt x="7429" y="43989"/>
                  </a:cubicBezTo>
                  <a:lnTo>
                    <a:pt x="7429" y="34603"/>
                  </a:lnTo>
                  <a:lnTo>
                    <a:pt x="1491" y="28677"/>
                  </a:lnTo>
                  <a:lnTo>
                    <a:pt x="1491" y="26388"/>
                  </a:lnTo>
                  <a:lnTo>
                    <a:pt x="119" y="25027"/>
                  </a:lnTo>
                  <a:lnTo>
                    <a:pt x="119" y="6159"/>
                  </a:lnTo>
                  <a:lnTo>
                    <a:pt x="1267" y="5003"/>
                  </a:lnTo>
                  <a:lnTo>
                    <a:pt x="1267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2" name="Google Shape;5012;p46"/>
            <p:cNvSpPr/>
            <p:nvPr/>
          </p:nvSpPr>
          <p:spPr>
            <a:xfrm>
              <a:off x="2002700" y="978500"/>
              <a:ext cx="185725" cy="1052000"/>
            </a:xfrm>
            <a:custGeom>
              <a:avLst/>
              <a:gdLst/>
              <a:ahLst/>
              <a:cxnLst/>
              <a:rect l="l" t="t" r="r" b="b"/>
              <a:pathLst>
                <a:path w="7429" h="42080" extrusionOk="0">
                  <a:moveTo>
                    <a:pt x="1146" y="1"/>
                  </a:moveTo>
                  <a:lnTo>
                    <a:pt x="1146" y="5541"/>
                  </a:lnTo>
                  <a:lnTo>
                    <a:pt x="0" y="6698"/>
                  </a:lnTo>
                  <a:lnTo>
                    <a:pt x="0" y="25074"/>
                  </a:lnTo>
                  <a:lnTo>
                    <a:pt x="1372" y="26435"/>
                  </a:lnTo>
                  <a:lnTo>
                    <a:pt x="1372" y="28724"/>
                  </a:lnTo>
                  <a:lnTo>
                    <a:pt x="7310" y="34651"/>
                  </a:lnTo>
                  <a:lnTo>
                    <a:pt x="7310" y="42079"/>
                  </a:lnTo>
                  <a:lnTo>
                    <a:pt x="7429" y="42079"/>
                  </a:lnTo>
                  <a:lnTo>
                    <a:pt x="7429" y="34604"/>
                  </a:lnTo>
                  <a:lnTo>
                    <a:pt x="1488" y="28674"/>
                  </a:lnTo>
                  <a:lnTo>
                    <a:pt x="1488" y="26386"/>
                  </a:lnTo>
                  <a:lnTo>
                    <a:pt x="116" y="25025"/>
                  </a:lnTo>
                  <a:lnTo>
                    <a:pt x="116" y="6745"/>
                  </a:lnTo>
                  <a:lnTo>
                    <a:pt x="1264" y="5591"/>
                  </a:lnTo>
                  <a:lnTo>
                    <a:pt x="1264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3" name="Google Shape;5013;p46"/>
            <p:cNvSpPr/>
            <p:nvPr/>
          </p:nvSpPr>
          <p:spPr>
            <a:xfrm>
              <a:off x="2314900" y="1643925"/>
              <a:ext cx="69600" cy="213900"/>
            </a:xfrm>
            <a:custGeom>
              <a:avLst/>
              <a:gdLst/>
              <a:ahLst/>
              <a:cxnLst/>
              <a:rect l="l" t="t" r="r" b="b"/>
              <a:pathLst>
                <a:path w="2784" h="8556" extrusionOk="0">
                  <a:moveTo>
                    <a:pt x="340" y="7998"/>
                  </a:moveTo>
                  <a:cubicBezTo>
                    <a:pt x="462" y="7998"/>
                    <a:pt x="561" y="8097"/>
                    <a:pt x="561" y="8219"/>
                  </a:cubicBezTo>
                  <a:cubicBezTo>
                    <a:pt x="561" y="8340"/>
                    <a:pt x="462" y="8439"/>
                    <a:pt x="340" y="8439"/>
                  </a:cubicBezTo>
                  <a:cubicBezTo>
                    <a:pt x="219" y="8439"/>
                    <a:pt x="119" y="8340"/>
                    <a:pt x="119" y="8219"/>
                  </a:cubicBezTo>
                  <a:cubicBezTo>
                    <a:pt x="119" y="8097"/>
                    <a:pt x="219" y="7998"/>
                    <a:pt x="340" y="7998"/>
                  </a:cubicBezTo>
                  <a:close/>
                  <a:moveTo>
                    <a:pt x="2667" y="1"/>
                  </a:moveTo>
                  <a:lnTo>
                    <a:pt x="2667" y="5798"/>
                  </a:lnTo>
                  <a:lnTo>
                    <a:pt x="533" y="7940"/>
                  </a:lnTo>
                  <a:cubicBezTo>
                    <a:pt x="478" y="7901"/>
                    <a:pt x="412" y="7879"/>
                    <a:pt x="340" y="7879"/>
                  </a:cubicBezTo>
                  <a:cubicBezTo>
                    <a:pt x="152" y="7879"/>
                    <a:pt x="1" y="8031"/>
                    <a:pt x="1" y="8219"/>
                  </a:cubicBezTo>
                  <a:cubicBezTo>
                    <a:pt x="1" y="8404"/>
                    <a:pt x="152" y="8555"/>
                    <a:pt x="340" y="8555"/>
                  </a:cubicBezTo>
                  <a:cubicBezTo>
                    <a:pt x="525" y="8555"/>
                    <a:pt x="677" y="8404"/>
                    <a:pt x="677" y="8219"/>
                  </a:cubicBezTo>
                  <a:cubicBezTo>
                    <a:pt x="677" y="8147"/>
                    <a:pt x="655" y="8078"/>
                    <a:pt x="616" y="8023"/>
                  </a:cubicBezTo>
                  <a:lnTo>
                    <a:pt x="2783" y="5847"/>
                  </a:lnTo>
                  <a:lnTo>
                    <a:pt x="2783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4" name="Google Shape;5014;p46"/>
            <p:cNvSpPr/>
            <p:nvPr/>
          </p:nvSpPr>
          <p:spPr>
            <a:xfrm>
              <a:off x="2219175" y="942900"/>
              <a:ext cx="620600" cy="657500"/>
            </a:xfrm>
            <a:custGeom>
              <a:avLst/>
              <a:gdLst/>
              <a:ahLst/>
              <a:cxnLst/>
              <a:rect l="l" t="t" r="r" b="b"/>
              <a:pathLst>
                <a:path w="24824" h="26300" extrusionOk="0">
                  <a:moveTo>
                    <a:pt x="20017" y="0"/>
                  </a:moveTo>
                  <a:lnTo>
                    <a:pt x="19686" y="337"/>
                  </a:lnTo>
                  <a:lnTo>
                    <a:pt x="24354" y="4969"/>
                  </a:lnTo>
                  <a:lnTo>
                    <a:pt x="24354" y="13033"/>
                  </a:lnTo>
                  <a:lnTo>
                    <a:pt x="19965" y="17452"/>
                  </a:lnTo>
                  <a:lnTo>
                    <a:pt x="18068" y="17452"/>
                  </a:lnTo>
                  <a:lnTo>
                    <a:pt x="9756" y="25828"/>
                  </a:lnTo>
                  <a:lnTo>
                    <a:pt x="7976" y="25828"/>
                  </a:lnTo>
                  <a:lnTo>
                    <a:pt x="6910" y="24770"/>
                  </a:lnTo>
                  <a:lnTo>
                    <a:pt x="6910" y="24053"/>
                  </a:lnTo>
                  <a:lnTo>
                    <a:pt x="785" y="17974"/>
                  </a:lnTo>
                  <a:cubicBezTo>
                    <a:pt x="788" y="17955"/>
                    <a:pt x="790" y="17938"/>
                    <a:pt x="790" y="17919"/>
                  </a:cubicBezTo>
                  <a:cubicBezTo>
                    <a:pt x="790" y="17701"/>
                    <a:pt x="614" y="17521"/>
                    <a:pt x="396" y="17521"/>
                  </a:cubicBezTo>
                  <a:cubicBezTo>
                    <a:pt x="177" y="17521"/>
                    <a:pt x="1" y="17701"/>
                    <a:pt x="1" y="17919"/>
                  </a:cubicBezTo>
                  <a:cubicBezTo>
                    <a:pt x="1" y="18137"/>
                    <a:pt x="177" y="18314"/>
                    <a:pt x="396" y="18314"/>
                  </a:cubicBezTo>
                  <a:cubicBezTo>
                    <a:pt x="415" y="18314"/>
                    <a:pt x="434" y="18311"/>
                    <a:pt x="454" y="18308"/>
                  </a:cubicBezTo>
                  <a:lnTo>
                    <a:pt x="6438" y="24249"/>
                  </a:lnTo>
                  <a:lnTo>
                    <a:pt x="6438" y="24966"/>
                  </a:lnTo>
                  <a:lnTo>
                    <a:pt x="7780" y="26300"/>
                  </a:lnTo>
                  <a:lnTo>
                    <a:pt x="9952" y="26300"/>
                  </a:lnTo>
                  <a:lnTo>
                    <a:pt x="18264" y="17924"/>
                  </a:lnTo>
                  <a:lnTo>
                    <a:pt x="20161" y="17924"/>
                  </a:lnTo>
                  <a:lnTo>
                    <a:pt x="24823" y="13226"/>
                  </a:lnTo>
                  <a:lnTo>
                    <a:pt x="24823" y="4773"/>
                  </a:lnTo>
                  <a:lnTo>
                    <a:pt x="20017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5" name="Google Shape;5015;p46"/>
            <p:cNvSpPr/>
            <p:nvPr/>
          </p:nvSpPr>
          <p:spPr>
            <a:xfrm>
              <a:off x="2314900" y="1643925"/>
              <a:ext cx="46275" cy="185800"/>
            </a:xfrm>
            <a:custGeom>
              <a:avLst/>
              <a:gdLst/>
              <a:ahLst/>
              <a:cxnLst/>
              <a:rect l="l" t="t" r="r" b="b"/>
              <a:pathLst>
                <a:path w="1851" h="7432" extrusionOk="0">
                  <a:moveTo>
                    <a:pt x="340" y="6874"/>
                  </a:moveTo>
                  <a:cubicBezTo>
                    <a:pt x="462" y="6874"/>
                    <a:pt x="561" y="6974"/>
                    <a:pt x="561" y="7095"/>
                  </a:cubicBezTo>
                  <a:cubicBezTo>
                    <a:pt x="561" y="7217"/>
                    <a:pt x="462" y="7316"/>
                    <a:pt x="340" y="7316"/>
                  </a:cubicBezTo>
                  <a:cubicBezTo>
                    <a:pt x="219" y="7316"/>
                    <a:pt x="119" y="7217"/>
                    <a:pt x="119" y="7095"/>
                  </a:cubicBezTo>
                  <a:cubicBezTo>
                    <a:pt x="119" y="6974"/>
                    <a:pt x="219" y="6874"/>
                    <a:pt x="340" y="6874"/>
                  </a:cubicBezTo>
                  <a:close/>
                  <a:moveTo>
                    <a:pt x="1731" y="1"/>
                  </a:moveTo>
                  <a:lnTo>
                    <a:pt x="1731" y="5505"/>
                  </a:lnTo>
                  <a:lnTo>
                    <a:pt x="522" y="6811"/>
                  </a:lnTo>
                  <a:cubicBezTo>
                    <a:pt x="470" y="6775"/>
                    <a:pt x="406" y="6756"/>
                    <a:pt x="340" y="6756"/>
                  </a:cubicBezTo>
                  <a:cubicBezTo>
                    <a:pt x="152" y="6756"/>
                    <a:pt x="1" y="6907"/>
                    <a:pt x="1" y="7095"/>
                  </a:cubicBezTo>
                  <a:cubicBezTo>
                    <a:pt x="1" y="7280"/>
                    <a:pt x="152" y="7432"/>
                    <a:pt x="340" y="7432"/>
                  </a:cubicBezTo>
                  <a:cubicBezTo>
                    <a:pt x="525" y="7432"/>
                    <a:pt x="677" y="7280"/>
                    <a:pt x="677" y="7095"/>
                  </a:cubicBezTo>
                  <a:cubicBezTo>
                    <a:pt x="677" y="7018"/>
                    <a:pt x="652" y="6949"/>
                    <a:pt x="608" y="6891"/>
                  </a:cubicBezTo>
                  <a:lnTo>
                    <a:pt x="1850" y="5552"/>
                  </a:lnTo>
                  <a:lnTo>
                    <a:pt x="1850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6" name="Google Shape;5016;p46"/>
            <p:cNvSpPr/>
            <p:nvPr/>
          </p:nvSpPr>
          <p:spPr>
            <a:xfrm>
              <a:off x="1462050" y="1917500"/>
              <a:ext cx="120650" cy="192425"/>
            </a:xfrm>
            <a:custGeom>
              <a:avLst/>
              <a:gdLst/>
              <a:ahLst/>
              <a:cxnLst/>
              <a:rect l="l" t="t" r="r" b="b"/>
              <a:pathLst>
                <a:path w="4826" h="7697" extrusionOk="0">
                  <a:moveTo>
                    <a:pt x="329" y="0"/>
                  </a:moveTo>
                  <a:lnTo>
                    <a:pt x="0" y="340"/>
                  </a:lnTo>
                  <a:lnTo>
                    <a:pt x="4196" y="4395"/>
                  </a:lnTo>
                  <a:lnTo>
                    <a:pt x="4196" y="6984"/>
                  </a:lnTo>
                  <a:cubicBezTo>
                    <a:pt x="4100" y="7059"/>
                    <a:pt x="4036" y="7172"/>
                    <a:pt x="4036" y="7302"/>
                  </a:cubicBezTo>
                  <a:cubicBezTo>
                    <a:pt x="4036" y="7520"/>
                    <a:pt x="4213" y="7696"/>
                    <a:pt x="4431" y="7696"/>
                  </a:cubicBezTo>
                  <a:cubicBezTo>
                    <a:pt x="4649" y="7696"/>
                    <a:pt x="4826" y="7520"/>
                    <a:pt x="4826" y="7302"/>
                  </a:cubicBezTo>
                  <a:cubicBezTo>
                    <a:pt x="4826" y="7172"/>
                    <a:pt x="4762" y="7059"/>
                    <a:pt x="4666" y="6987"/>
                  </a:cubicBezTo>
                  <a:lnTo>
                    <a:pt x="4666" y="4193"/>
                  </a:lnTo>
                  <a:lnTo>
                    <a:pt x="329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7" name="Google Shape;5017;p46"/>
            <p:cNvSpPr/>
            <p:nvPr/>
          </p:nvSpPr>
          <p:spPr>
            <a:xfrm>
              <a:off x="2272600" y="978500"/>
              <a:ext cx="44250" cy="418450"/>
            </a:xfrm>
            <a:custGeom>
              <a:avLst/>
              <a:gdLst/>
              <a:ahLst/>
              <a:cxnLst/>
              <a:rect l="l" t="t" r="r" b="b"/>
              <a:pathLst>
                <a:path w="1770" h="16738" extrusionOk="0">
                  <a:moveTo>
                    <a:pt x="1430" y="16180"/>
                  </a:moveTo>
                  <a:cubicBezTo>
                    <a:pt x="1552" y="16180"/>
                    <a:pt x="1651" y="16280"/>
                    <a:pt x="1651" y="16401"/>
                  </a:cubicBezTo>
                  <a:cubicBezTo>
                    <a:pt x="1651" y="16522"/>
                    <a:pt x="1552" y="16622"/>
                    <a:pt x="1430" y="16622"/>
                  </a:cubicBezTo>
                  <a:cubicBezTo>
                    <a:pt x="1309" y="16622"/>
                    <a:pt x="1210" y="16522"/>
                    <a:pt x="1210" y="16401"/>
                  </a:cubicBezTo>
                  <a:cubicBezTo>
                    <a:pt x="1210" y="16280"/>
                    <a:pt x="1309" y="16180"/>
                    <a:pt x="1430" y="16180"/>
                  </a:cubicBezTo>
                  <a:close/>
                  <a:moveTo>
                    <a:pt x="0" y="1"/>
                  </a:moveTo>
                  <a:lnTo>
                    <a:pt x="0" y="12282"/>
                  </a:lnTo>
                  <a:lnTo>
                    <a:pt x="1372" y="13643"/>
                  </a:lnTo>
                  <a:lnTo>
                    <a:pt x="1372" y="16067"/>
                  </a:lnTo>
                  <a:cubicBezTo>
                    <a:pt x="1212" y="16095"/>
                    <a:pt x="1094" y="16233"/>
                    <a:pt x="1094" y="16401"/>
                  </a:cubicBezTo>
                  <a:cubicBezTo>
                    <a:pt x="1094" y="16586"/>
                    <a:pt x="1245" y="16738"/>
                    <a:pt x="1430" y="16738"/>
                  </a:cubicBezTo>
                  <a:cubicBezTo>
                    <a:pt x="1618" y="16738"/>
                    <a:pt x="1770" y="16586"/>
                    <a:pt x="1770" y="16401"/>
                  </a:cubicBezTo>
                  <a:cubicBezTo>
                    <a:pt x="1770" y="16233"/>
                    <a:pt x="1648" y="16095"/>
                    <a:pt x="1491" y="16067"/>
                  </a:cubicBezTo>
                  <a:lnTo>
                    <a:pt x="1491" y="13596"/>
                  </a:lnTo>
                  <a:lnTo>
                    <a:pt x="119" y="12235"/>
                  </a:lnTo>
                  <a:lnTo>
                    <a:pt x="119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8" name="Google Shape;5018;p46"/>
            <p:cNvSpPr/>
            <p:nvPr/>
          </p:nvSpPr>
          <p:spPr>
            <a:xfrm>
              <a:off x="1932575" y="993200"/>
              <a:ext cx="192700" cy="1062825"/>
            </a:xfrm>
            <a:custGeom>
              <a:avLst/>
              <a:gdLst/>
              <a:ahLst/>
              <a:cxnLst/>
              <a:rect l="l" t="t" r="r" b="b"/>
              <a:pathLst>
                <a:path w="7708" h="42513" extrusionOk="0">
                  <a:moveTo>
                    <a:pt x="7371" y="41952"/>
                  </a:moveTo>
                  <a:cubicBezTo>
                    <a:pt x="7492" y="41952"/>
                    <a:pt x="7589" y="42051"/>
                    <a:pt x="7589" y="42173"/>
                  </a:cubicBezTo>
                  <a:cubicBezTo>
                    <a:pt x="7589" y="42294"/>
                    <a:pt x="7492" y="42394"/>
                    <a:pt x="7371" y="42394"/>
                  </a:cubicBezTo>
                  <a:cubicBezTo>
                    <a:pt x="7250" y="42394"/>
                    <a:pt x="7150" y="42294"/>
                    <a:pt x="7150" y="42173"/>
                  </a:cubicBezTo>
                  <a:cubicBezTo>
                    <a:pt x="7150" y="42051"/>
                    <a:pt x="7250" y="41952"/>
                    <a:pt x="7371" y="41952"/>
                  </a:cubicBezTo>
                  <a:close/>
                  <a:moveTo>
                    <a:pt x="1149" y="1"/>
                  </a:moveTo>
                  <a:lnTo>
                    <a:pt x="1149" y="4070"/>
                  </a:lnTo>
                  <a:lnTo>
                    <a:pt x="0" y="5226"/>
                  </a:lnTo>
                  <a:lnTo>
                    <a:pt x="0" y="25370"/>
                  </a:lnTo>
                  <a:lnTo>
                    <a:pt x="1372" y="26731"/>
                  </a:lnTo>
                  <a:lnTo>
                    <a:pt x="1372" y="29019"/>
                  </a:lnTo>
                  <a:lnTo>
                    <a:pt x="7310" y="34946"/>
                  </a:lnTo>
                  <a:lnTo>
                    <a:pt x="7310" y="41839"/>
                  </a:lnTo>
                  <a:cubicBezTo>
                    <a:pt x="7153" y="41869"/>
                    <a:pt x="7031" y="42007"/>
                    <a:pt x="7031" y="42173"/>
                  </a:cubicBezTo>
                  <a:cubicBezTo>
                    <a:pt x="7031" y="42361"/>
                    <a:pt x="7183" y="42512"/>
                    <a:pt x="7371" y="42512"/>
                  </a:cubicBezTo>
                  <a:cubicBezTo>
                    <a:pt x="7556" y="42512"/>
                    <a:pt x="7708" y="42361"/>
                    <a:pt x="7708" y="42173"/>
                  </a:cubicBezTo>
                  <a:cubicBezTo>
                    <a:pt x="7708" y="42007"/>
                    <a:pt x="7586" y="41869"/>
                    <a:pt x="7429" y="41839"/>
                  </a:cubicBezTo>
                  <a:lnTo>
                    <a:pt x="7429" y="34899"/>
                  </a:lnTo>
                  <a:lnTo>
                    <a:pt x="1491" y="28970"/>
                  </a:lnTo>
                  <a:lnTo>
                    <a:pt x="1491" y="26681"/>
                  </a:lnTo>
                  <a:lnTo>
                    <a:pt x="119" y="25320"/>
                  </a:lnTo>
                  <a:lnTo>
                    <a:pt x="119" y="5273"/>
                  </a:lnTo>
                  <a:lnTo>
                    <a:pt x="1265" y="4120"/>
                  </a:lnTo>
                  <a:lnTo>
                    <a:pt x="1265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9" name="Google Shape;5019;p46"/>
            <p:cNvSpPr/>
            <p:nvPr/>
          </p:nvSpPr>
          <p:spPr>
            <a:xfrm>
              <a:off x="2345275" y="1417575"/>
              <a:ext cx="393450" cy="629950"/>
            </a:xfrm>
            <a:custGeom>
              <a:avLst/>
              <a:gdLst/>
              <a:ahLst/>
              <a:cxnLst/>
              <a:rect l="l" t="t" r="r" b="b"/>
              <a:pathLst>
                <a:path w="15738" h="25198" extrusionOk="0">
                  <a:moveTo>
                    <a:pt x="15655" y="0"/>
                  </a:moveTo>
                  <a:lnTo>
                    <a:pt x="5731" y="9966"/>
                  </a:lnTo>
                  <a:lnTo>
                    <a:pt x="5714" y="9982"/>
                  </a:lnTo>
                  <a:lnTo>
                    <a:pt x="5714" y="16963"/>
                  </a:lnTo>
                  <a:lnTo>
                    <a:pt x="17" y="22689"/>
                  </a:lnTo>
                  <a:lnTo>
                    <a:pt x="0" y="22705"/>
                  </a:lnTo>
                  <a:lnTo>
                    <a:pt x="0" y="25198"/>
                  </a:lnTo>
                  <a:lnTo>
                    <a:pt x="119" y="25198"/>
                  </a:lnTo>
                  <a:lnTo>
                    <a:pt x="119" y="22752"/>
                  </a:lnTo>
                  <a:lnTo>
                    <a:pt x="5814" y="17030"/>
                  </a:lnTo>
                  <a:lnTo>
                    <a:pt x="5830" y="17013"/>
                  </a:lnTo>
                  <a:lnTo>
                    <a:pt x="5830" y="10029"/>
                  </a:lnTo>
                  <a:lnTo>
                    <a:pt x="15738" y="83"/>
                  </a:lnTo>
                  <a:lnTo>
                    <a:pt x="15655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0" name="Google Shape;5020;p46"/>
            <p:cNvSpPr/>
            <p:nvPr/>
          </p:nvSpPr>
          <p:spPr>
            <a:xfrm>
              <a:off x="2296000" y="978025"/>
              <a:ext cx="44175" cy="442475"/>
            </a:xfrm>
            <a:custGeom>
              <a:avLst/>
              <a:gdLst/>
              <a:ahLst/>
              <a:cxnLst/>
              <a:rect l="l" t="t" r="r" b="b"/>
              <a:pathLst>
                <a:path w="1767" h="17699" extrusionOk="0">
                  <a:moveTo>
                    <a:pt x="1430" y="17138"/>
                  </a:moveTo>
                  <a:cubicBezTo>
                    <a:pt x="1552" y="17138"/>
                    <a:pt x="1651" y="17237"/>
                    <a:pt x="1651" y="17359"/>
                  </a:cubicBezTo>
                  <a:cubicBezTo>
                    <a:pt x="1651" y="17480"/>
                    <a:pt x="1552" y="17579"/>
                    <a:pt x="1430" y="17579"/>
                  </a:cubicBezTo>
                  <a:cubicBezTo>
                    <a:pt x="1309" y="17579"/>
                    <a:pt x="1209" y="17480"/>
                    <a:pt x="1209" y="17359"/>
                  </a:cubicBezTo>
                  <a:cubicBezTo>
                    <a:pt x="1209" y="17237"/>
                    <a:pt x="1309" y="17138"/>
                    <a:pt x="1430" y="17138"/>
                  </a:cubicBezTo>
                  <a:close/>
                  <a:moveTo>
                    <a:pt x="0" y="1"/>
                  </a:moveTo>
                  <a:lnTo>
                    <a:pt x="0" y="9753"/>
                  </a:lnTo>
                  <a:lnTo>
                    <a:pt x="1372" y="11117"/>
                  </a:lnTo>
                  <a:lnTo>
                    <a:pt x="1372" y="17027"/>
                  </a:lnTo>
                  <a:lnTo>
                    <a:pt x="1369" y="17027"/>
                  </a:lnTo>
                  <a:cubicBezTo>
                    <a:pt x="1212" y="17055"/>
                    <a:pt x="1091" y="17193"/>
                    <a:pt x="1091" y="17359"/>
                  </a:cubicBezTo>
                  <a:cubicBezTo>
                    <a:pt x="1091" y="17546"/>
                    <a:pt x="1242" y="17698"/>
                    <a:pt x="1430" y="17698"/>
                  </a:cubicBezTo>
                  <a:cubicBezTo>
                    <a:pt x="1615" y="17698"/>
                    <a:pt x="1767" y="17546"/>
                    <a:pt x="1767" y="17359"/>
                  </a:cubicBezTo>
                  <a:cubicBezTo>
                    <a:pt x="1767" y="17193"/>
                    <a:pt x="1645" y="17055"/>
                    <a:pt x="1488" y="17027"/>
                  </a:cubicBezTo>
                  <a:lnTo>
                    <a:pt x="1488" y="11067"/>
                  </a:lnTo>
                  <a:lnTo>
                    <a:pt x="116" y="9704"/>
                  </a:lnTo>
                  <a:lnTo>
                    <a:pt x="116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1" name="Google Shape;5021;p46"/>
            <p:cNvSpPr/>
            <p:nvPr/>
          </p:nvSpPr>
          <p:spPr>
            <a:xfrm>
              <a:off x="1459000" y="1041375"/>
              <a:ext cx="299475" cy="684350"/>
            </a:xfrm>
            <a:custGeom>
              <a:avLst/>
              <a:gdLst/>
              <a:ahLst/>
              <a:cxnLst/>
              <a:rect l="l" t="t" r="r" b="b"/>
              <a:pathLst>
                <a:path w="11979" h="27374" extrusionOk="0">
                  <a:moveTo>
                    <a:pt x="11642" y="26816"/>
                  </a:moveTo>
                  <a:cubicBezTo>
                    <a:pt x="11763" y="26816"/>
                    <a:pt x="11863" y="26916"/>
                    <a:pt x="11863" y="27037"/>
                  </a:cubicBezTo>
                  <a:cubicBezTo>
                    <a:pt x="11863" y="27158"/>
                    <a:pt x="11763" y="27258"/>
                    <a:pt x="11642" y="27258"/>
                  </a:cubicBezTo>
                  <a:cubicBezTo>
                    <a:pt x="11520" y="27258"/>
                    <a:pt x="11421" y="27158"/>
                    <a:pt x="11421" y="27037"/>
                  </a:cubicBezTo>
                  <a:cubicBezTo>
                    <a:pt x="11421" y="26916"/>
                    <a:pt x="11520" y="26816"/>
                    <a:pt x="11642" y="26816"/>
                  </a:cubicBezTo>
                  <a:close/>
                  <a:moveTo>
                    <a:pt x="84" y="1"/>
                  </a:moveTo>
                  <a:lnTo>
                    <a:pt x="1" y="84"/>
                  </a:lnTo>
                  <a:lnTo>
                    <a:pt x="9373" y="9442"/>
                  </a:lnTo>
                  <a:lnTo>
                    <a:pt x="9373" y="24856"/>
                  </a:lnTo>
                  <a:lnTo>
                    <a:pt x="11363" y="26844"/>
                  </a:lnTo>
                  <a:cubicBezTo>
                    <a:pt x="11324" y="26896"/>
                    <a:pt x="11302" y="26965"/>
                    <a:pt x="11302" y="27037"/>
                  </a:cubicBezTo>
                  <a:cubicBezTo>
                    <a:pt x="11302" y="27222"/>
                    <a:pt x="11454" y="27374"/>
                    <a:pt x="11642" y="27374"/>
                  </a:cubicBezTo>
                  <a:cubicBezTo>
                    <a:pt x="11827" y="27374"/>
                    <a:pt x="11979" y="27222"/>
                    <a:pt x="11979" y="27037"/>
                  </a:cubicBezTo>
                  <a:cubicBezTo>
                    <a:pt x="11979" y="26849"/>
                    <a:pt x="11827" y="26697"/>
                    <a:pt x="11642" y="26697"/>
                  </a:cubicBezTo>
                  <a:cubicBezTo>
                    <a:pt x="11567" y="26697"/>
                    <a:pt x="11501" y="26720"/>
                    <a:pt x="11446" y="26758"/>
                  </a:cubicBezTo>
                  <a:lnTo>
                    <a:pt x="9492" y="24807"/>
                  </a:lnTo>
                  <a:lnTo>
                    <a:pt x="9492" y="9392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2" name="Google Shape;5022;p46"/>
            <p:cNvSpPr/>
            <p:nvPr/>
          </p:nvSpPr>
          <p:spPr>
            <a:xfrm>
              <a:off x="1479300" y="966925"/>
              <a:ext cx="291325" cy="642025"/>
            </a:xfrm>
            <a:custGeom>
              <a:avLst/>
              <a:gdLst/>
              <a:ahLst/>
              <a:cxnLst/>
              <a:rect l="l" t="t" r="r" b="b"/>
              <a:pathLst>
                <a:path w="11653" h="25681" extrusionOk="0">
                  <a:moveTo>
                    <a:pt x="326" y="0"/>
                  </a:moveTo>
                  <a:lnTo>
                    <a:pt x="1" y="337"/>
                  </a:lnTo>
                  <a:lnTo>
                    <a:pt x="11020" y="10992"/>
                  </a:lnTo>
                  <a:lnTo>
                    <a:pt x="11020" y="24972"/>
                  </a:lnTo>
                  <a:cubicBezTo>
                    <a:pt x="10924" y="25043"/>
                    <a:pt x="10860" y="25157"/>
                    <a:pt x="10860" y="25286"/>
                  </a:cubicBezTo>
                  <a:cubicBezTo>
                    <a:pt x="10860" y="25504"/>
                    <a:pt x="11037" y="25681"/>
                    <a:pt x="11258" y="25681"/>
                  </a:cubicBezTo>
                  <a:cubicBezTo>
                    <a:pt x="11476" y="25681"/>
                    <a:pt x="11653" y="25504"/>
                    <a:pt x="11653" y="25286"/>
                  </a:cubicBezTo>
                  <a:cubicBezTo>
                    <a:pt x="11653" y="25157"/>
                    <a:pt x="11589" y="25043"/>
                    <a:pt x="11492" y="24972"/>
                  </a:cubicBezTo>
                  <a:lnTo>
                    <a:pt x="11492" y="10794"/>
                  </a:lnTo>
                  <a:lnTo>
                    <a:pt x="326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3" name="Google Shape;5023;p46"/>
            <p:cNvSpPr/>
            <p:nvPr/>
          </p:nvSpPr>
          <p:spPr>
            <a:xfrm>
              <a:off x="1788750" y="1787275"/>
              <a:ext cx="19775" cy="19825"/>
            </a:xfrm>
            <a:custGeom>
              <a:avLst/>
              <a:gdLst/>
              <a:ahLst/>
              <a:cxnLst/>
              <a:rect l="l" t="t" r="r" b="b"/>
              <a:pathLst>
                <a:path w="791" h="793" extrusionOk="0">
                  <a:moveTo>
                    <a:pt x="395" y="0"/>
                  </a:moveTo>
                  <a:cubicBezTo>
                    <a:pt x="177" y="0"/>
                    <a:pt x="1" y="177"/>
                    <a:pt x="1" y="395"/>
                  </a:cubicBezTo>
                  <a:cubicBezTo>
                    <a:pt x="1" y="616"/>
                    <a:pt x="177" y="792"/>
                    <a:pt x="395" y="792"/>
                  </a:cubicBezTo>
                  <a:cubicBezTo>
                    <a:pt x="613" y="792"/>
                    <a:pt x="790" y="616"/>
                    <a:pt x="790" y="395"/>
                  </a:cubicBezTo>
                  <a:cubicBezTo>
                    <a:pt x="790" y="177"/>
                    <a:pt x="613" y="0"/>
                    <a:pt x="395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4" name="Google Shape;5024;p46"/>
            <p:cNvSpPr/>
            <p:nvPr/>
          </p:nvSpPr>
          <p:spPr>
            <a:xfrm>
              <a:off x="1400775" y="1164075"/>
              <a:ext cx="165650" cy="266975"/>
            </a:xfrm>
            <a:custGeom>
              <a:avLst/>
              <a:gdLst/>
              <a:ahLst/>
              <a:cxnLst/>
              <a:rect l="l" t="t" r="r" b="b"/>
              <a:pathLst>
                <a:path w="6626" h="10679" extrusionOk="0">
                  <a:moveTo>
                    <a:pt x="83" y="1"/>
                  </a:moveTo>
                  <a:lnTo>
                    <a:pt x="0" y="84"/>
                  </a:lnTo>
                  <a:lnTo>
                    <a:pt x="6509" y="6582"/>
                  </a:lnTo>
                  <a:lnTo>
                    <a:pt x="6509" y="10678"/>
                  </a:lnTo>
                  <a:lnTo>
                    <a:pt x="6625" y="10678"/>
                  </a:lnTo>
                  <a:lnTo>
                    <a:pt x="6625" y="6532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5" name="Google Shape;5025;p46"/>
            <p:cNvSpPr/>
            <p:nvPr/>
          </p:nvSpPr>
          <p:spPr>
            <a:xfrm>
              <a:off x="1424150" y="1156700"/>
              <a:ext cx="165675" cy="297675"/>
            </a:xfrm>
            <a:custGeom>
              <a:avLst/>
              <a:gdLst/>
              <a:ahLst/>
              <a:cxnLst/>
              <a:rect l="l" t="t" r="r" b="b"/>
              <a:pathLst>
                <a:path w="6627" h="11907" extrusionOk="0">
                  <a:moveTo>
                    <a:pt x="84" y="0"/>
                  </a:moveTo>
                  <a:lnTo>
                    <a:pt x="1" y="83"/>
                  </a:lnTo>
                  <a:lnTo>
                    <a:pt x="6507" y="6581"/>
                  </a:lnTo>
                  <a:lnTo>
                    <a:pt x="6507" y="11906"/>
                  </a:lnTo>
                  <a:lnTo>
                    <a:pt x="6626" y="11906"/>
                  </a:lnTo>
                  <a:lnTo>
                    <a:pt x="6626" y="6532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6" name="Google Shape;5026;p46"/>
            <p:cNvSpPr/>
            <p:nvPr/>
          </p:nvSpPr>
          <p:spPr>
            <a:xfrm>
              <a:off x="1813050" y="1812225"/>
              <a:ext cx="17400" cy="16925"/>
            </a:xfrm>
            <a:custGeom>
              <a:avLst/>
              <a:gdLst/>
              <a:ahLst/>
              <a:cxnLst/>
              <a:rect l="l" t="t" r="r" b="b"/>
              <a:pathLst>
                <a:path w="696" h="677" extrusionOk="0">
                  <a:moveTo>
                    <a:pt x="355" y="117"/>
                  </a:moveTo>
                  <a:cubicBezTo>
                    <a:pt x="414" y="117"/>
                    <a:pt x="471" y="138"/>
                    <a:pt x="514" y="181"/>
                  </a:cubicBezTo>
                  <a:cubicBezTo>
                    <a:pt x="569" y="236"/>
                    <a:pt x="591" y="316"/>
                    <a:pt x="572" y="393"/>
                  </a:cubicBezTo>
                  <a:cubicBezTo>
                    <a:pt x="552" y="471"/>
                    <a:pt x="489" y="534"/>
                    <a:pt x="414" y="551"/>
                  </a:cubicBezTo>
                  <a:cubicBezTo>
                    <a:pt x="395" y="555"/>
                    <a:pt x="376" y="558"/>
                    <a:pt x="358" y="558"/>
                  </a:cubicBezTo>
                  <a:cubicBezTo>
                    <a:pt x="299" y="558"/>
                    <a:pt x="244" y="535"/>
                    <a:pt x="202" y="493"/>
                  </a:cubicBezTo>
                  <a:cubicBezTo>
                    <a:pt x="160" y="451"/>
                    <a:pt x="136" y="396"/>
                    <a:pt x="136" y="338"/>
                  </a:cubicBezTo>
                  <a:cubicBezTo>
                    <a:pt x="136" y="319"/>
                    <a:pt x="138" y="300"/>
                    <a:pt x="144" y="283"/>
                  </a:cubicBezTo>
                  <a:cubicBezTo>
                    <a:pt x="160" y="206"/>
                    <a:pt x="227" y="142"/>
                    <a:pt x="301" y="123"/>
                  </a:cubicBezTo>
                  <a:cubicBezTo>
                    <a:pt x="319" y="119"/>
                    <a:pt x="337" y="117"/>
                    <a:pt x="355" y="117"/>
                  </a:cubicBezTo>
                  <a:close/>
                  <a:moveTo>
                    <a:pt x="356" y="0"/>
                  </a:moveTo>
                  <a:cubicBezTo>
                    <a:pt x="329" y="0"/>
                    <a:pt x="301" y="3"/>
                    <a:pt x="274" y="10"/>
                  </a:cubicBezTo>
                  <a:cubicBezTo>
                    <a:pt x="155" y="37"/>
                    <a:pt x="58" y="134"/>
                    <a:pt x="28" y="255"/>
                  </a:cubicBezTo>
                  <a:cubicBezTo>
                    <a:pt x="0" y="371"/>
                    <a:pt x="33" y="493"/>
                    <a:pt x="119" y="578"/>
                  </a:cubicBezTo>
                  <a:cubicBezTo>
                    <a:pt x="183" y="642"/>
                    <a:pt x="269" y="676"/>
                    <a:pt x="358" y="676"/>
                  </a:cubicBezTo>
                  <a:cubicBezTo>
                    <a:pt x="385" y="676"/>
                    <a:pt x="412" y="673"/>
                    <a:pt x="439" y="667"/>
                  </a:cubicBezTo>
                  <a:cubicBezTo>
                    <a:pt x="561" y="636"/>
                    <a:pt x="657" y="540"/>
                    <a:pt x="685" y="421"/>
                  </a:cubicBezTo>
                  <a:cubicBezTo>
                    <a:pt x="690" y="393"/>
                    <a:pt x="696" y="366"/>
                    <a:pt x="696" y="338"/>
                  </a:cubicBezTo>
                  <a:cubicBezTo>
                    <a:pt x="696" y="250"/>
                    <a:pt x="660" y="164"/>
                    <a:pt x="597" y="98"/>
                  </a:cubicBezTo>
                  <a:cubicBezTo>
                    <a:pt x="531" y="34"/>
                    <a:pt x="446" y="0"/>
                    <a:pt x="356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7" name="Google Shape;5027;p46"/>
            <p:cNvSpPr/>
            <p:nvPr/>
          </p:nvSpPr>
          <p:spPr>
            <a:xfrm>
              <a:off x="1889100" y="1038400"/>
              <a:ext cx="16925" cy="16950"/>
            </a:xfrm>
            <a:custGeom>
              <a:avLst/>
              <a:gdLst/>
              <a:ahLst/>
              <a:cxnLst/>
              <a:rect l="l" t="t" r="r" b="b"/>
              <a:pathLst>
                <a:path w="677" h="678" extrusionOk="0">
                  <a:moveTo>
                    <a:pt x="340" y="117"/>
                  </a:moveTo>
                  <a:cubicBezTo>
                    <a:pt x="461" y="117"/>
                    <a:pt x="561" y="216"/>
                    <a:pt x="561" y="338"/>
                  </a:cubicBezTo>
                  <a:cubicBezTo>
                    <a:pt x="561" y="459"/>
                    <a:pt x="461" y="559"/>
                    <a:pt x="340" y="559"/>
                  </a:cubicBezTo>
                  <a:cubicBezTo>
                    <a:pt x="218" y="559"/>
                    <a:pt x="119" y="459"/>
                    <a:pt x="119" y="338"/>
                  </a:cubicBezTo>
                  <a:cubicBezTo>
                    <a:pt x="119" y="216"/>
                    <a:pt x="218" y="117"/>
                    <a:pt x="340" y="117"/>
                  </a:cubicBezTo>
                  <a:close/>
                  <a:moveTo>
                    <a:pt x="340" y="1"/>
                  </a:moveTo>
                  <a:cubicBezTo>
                    <a:pt x="152" y="1"/>
                    <a:pt x="0" y="153"/>
                    <a:pt x="0" y="338"/>
                  </a:cubicBezTo>
                  <a:cubicBezTo>
                    <a:pt x="0" y="525"/>
                    <a:pt x="152" y="677"/>
                    <a:pt x="340" y="677"/>
                  </a:cubicBezTo>
                  <a:cubicBezTo>
                    <a:pt x="525" y="677"/>
                    <a:pt x="677" y="525"/>
                    <a:pt x="677" y="338"/>
                  </a:cubicBezTo>
                  <a:cubicBezTo>
                    <a:pt x="677" y="153"/>
                    <a:pt x="525" y="1"/>
                    <a:pt x="340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8" name="Google Shape;5028;p46"/>
            <p:cNvSpPr/>
            <p:nvPr/>
          </p:nvSpPr>
          <p:spPr>
            <a:xfrm>
              <a:off x="1836850" y="1835650"/>
              <a:ext cx="16925" cy="16925"/>
            </a:xfrm>
            <a:custGeom>
              <a:avLst/>
              <a:gdLst/>
              <a:ahLst/>
              <a:cxnLst/>
              <a:rect l="l" t="t" r="r" b="b"/>
              <a:pathLst>
                <a:path w="677" h="677" extrusionOk="0">
                  <a:moveTo>
                    <a:pt x="340" y="119"/>
                  </a:moveTo>
                  <a:cubicBezTo>
                    <a:pt x="462" y="119"/>
                    <a:pt x="561" y="218"/>
                    <a:pt x="561" y="340"/>
                  </a:cubicBezTo>
                  <a:cubicBezTo>
                    <a:pt x="561" y="461"/>
                    <a:pt x="462" y="561"/>
                    <a:pt x="340" y="561"/>
                  </a:cubicBezTo>
                  <a:cubicBezTo>
                    <a:pt x="219" y="561"/>
                    <a:pt x="119" y="461"/>
                    <a:pt x="119" y="340"/>
                  </a:cubicBezTo>
                  <a:cubicBezTo>
                    <a:pt x="119" y="218"/>
                    <a:pt x="219" y="119"/>
                    <a:pt x="340" y="119"/>
                  </a:cubicBezTo>
                  <a:close/>
                  <a:moveTo>
                    <a:pt x="340" y="0"/>
                  </a:moveTo>
                  <a:cubicBezTo>
                    <a:pt x="152" y="0"/>
                    <a:pt x="1" y="152"/>
                    <a:pt x="1" y="340"/>
                  </a:cubicBezTo>
                  <a:cubicBezTo>
                    <a:pt x="1" y="525"/>
                    <a:pt x="152" y="677"/>
                    <a:pt x="340" y="677"/>
                  </a:cubicBezTo>
                  <a:cubicBezTo>
                    <a:pt x="525" y="677"/>
                    <a:pt x="677" y="525"/>
                    <a:pt x="677" y="340"/>
                  </a:cubicBezTo>
                  <a:cubicBezTo>
                    <a:pt x="677" y="152"/>
                    <a:pt x="525" y="0"/>
                    <a:pt x="340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9" name="Google Shape;5029;p46"/>
            <p:cNvSpPr/>
            <p:nvPr/>
          </p:nvSpPr>
          <p:spPr>
            <a:xfrm>
              <a:off x="1889100" y="1068850"/>
              <a:ext cx="16925" cy="17000"/>
            </a:xfrm>
            <a:custGeom>
              <a:avLst/>
              <a:gdLst/>
              <a:ahLst/>
              <a:cxnLst/>
              <a:rect l="l" t="t" r="r" b="b"/>
              <a:pathLst>
                <a:path w="677" h="680" extrusionOk="0">
                  <a:moveTo>
                    <a:pt x="340" y="119"/>
                  </a:moveTo>
                  <a:cubicBezTo>
                    <a:pt x="461" y="119"/>
                    <a:pt x="561" y="218"/>
                    <a:pt x="561" y="340"/>
                  </a:cubicBezTo>
                  <a:cubicBezTo>
                    <a:pt x="561" y="461"/>
                    <a:pt x="461" y="561"/>
                    <a:pt x="340" y="561"/>
                  </a:cubicBezTo>
                  <a:cubicBezTo>
                    <a:pt x="218" y="561"/>
                    <a:pt x="119" y="461"/>
                    <a:pt x="119" y="340"/>
                  </a:cubicBezTo>
                  <a:cubicBezTo>
                    <a:pt x="119" y="218"/>
                    <a:pt x="218" y="119"/>
                    <a:pt x="340" y="119"/>
                  </a:cubicBezTo>
                  <a:close/>
                  <a:moveTo>
                    <a:pt x="340" y="0"/>
                  </a:moveTo>
                  <a:cubicBezTo>
                    <a:pt x="152" y="0"/>
                    <a:pt x="0" y="152"/>
                    <a:pt x="0" y="340"/>
                  </a:cubicBezTo>
                  <a:cubicBezTo>
                    <a:pt x="0" y="528"/>
                    <a:pt x="152" y="679"/>
                    <a:pt x="340" y="679"/>
                  </a:cubicBezTo>
                  <a:cubicBezTo>
                    <a:pt x="525" y="679"/>
                    <a:pt x="677" y="528"/>
                    <a:pt x="677" y="340"/>
                  </a:cubicBezTo>
                  <a:cubicBezTo>
                    <a:pt x="677" y="152"/>
                    <a:pt x="525" y="0"/>
                    <a:pt x="340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0" name="Google Shape;5030;p46"/>
            <p:cNvSpPr/>
            <p:nvPr/>
          </p:nvSpPr>
          <p:spPr>
            <a:xfrm>
              <a:off x="1611125" y="977275"/>
              <a:ext cx="373450" cy="868550"/>
            </a:xfrm>
            <a:custGeom>
              <a:avLst/>
              <a:gdLst/>
              <a:ahLst/>
              <a:cxnLst/>
              <a:rect l="l" t="t" r="r" b="b"/>
              <a:pathLst>
                <a:path w="14938" h="34742" extrusionOk="0">
                  <a:moveTo>
                    <a:pt x="14598" y="34181"/>
                  </a:moveTo>
                  <a:cubicBezTo>
                    <a:pt x="14719" y="34181"/>
                    <a:pt x="14818" y="34280"/>
                    <a:pt x="14818" y="34401"/>
                  </a:cubicBezTo>
                  <a:cubicBezTo>
                    <a:pt x="14818" y="34523"/>
                    <a:pt x="14719" y="34622"/>
                    <a:pt x="14598" y="34622"/>
                  </a:cubicBezTo>
                  <a:cubicBezTo>
                    <a:pt x="14476" y="34622"/>
                    <a:pt x="14377" y="34523"/>
                    <a:pt x="14377" y="34401"/>
                  </a:cubicBezTo>
                  <a:cubicBezTo>
                    <a:pt x="14377" y="34280"/>
                    <a:pt x="14476" y="34181"/>
                    <a:pt x="14598" y="34181"/>
                  </a:cubicBezTo>
                  <a:close/>
                  <a:moveTo>
                    <a:pt x="83" y="0"/>
                  </a:moveTo>
                  <a:lnTo>
                    <a:pt x="0" y="83"/>
                  </a:lnTo>
                  <a:lnTo>
                    <a:pt x="9355" y="9422"/>
                  </a:lnTo>
                  <a:lnTo>
                    <a:pt x="9355" y="29250"/>
                  </a:lnTo>
                  <a:lnTo>
                    <a:pt x="14322" y="34208"/>
                  </a:lnTo>
                  <a:cubicBezTo>
                    <a:pt x="14283" y="34263"/>
                    <a:pt x="14258" y="34330"/>
                    <a:pt x="14258" y="34401"/>
                  </a:cubicBezTo>
                  <a:cubicBezTo>
                    <a:pt x="14258" y="34589"/>
                    <a:pt x="14410" y="34741"/>
                    <a:pt x="14598" y="34741"/>
                  </a:cubicBezTo>
                  <a:cubicBezTo>
                    <a:pt x="14785" y="34741"/>
                    <a:pt x="14937" y="34589"/>
                    <a:pt x="14937" y="34401"/>
                  </a:cubicBezTo>
                  <a:cubicBezTo>
                    <a:pt x="14937" y="34214"/>
                    <a:pt x="14785" y="34062"/>
                    <a:pt x="14598" y="34062"/>
                  </a:cubicBezTo>
                  <a:cubicBezTo>
                    <a:pt x="14526" y="34062"/>
                    <a:pt x="14460" y="34087"/>
                    <a:pt x="14404" y="34125"/>
                  </a:cubicBezTo>
                  <a:lnTo>
                    <a:pt x="9471" y="29201"/>
                  </a:lnTo>
                  <a:lnTo>
                    <a:pt x="9471" y="9375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1" name="Google Shape;5031;p46"/>
            <p:cNvSpPr/>
            <p:nvPr/>
          </p:nvSpPr>
          <p:spPr>
            <a:xfrm>
              <a:off x="1695175" y="963875"/>
              <a:ext cx="377650" cy="901950"/>
            </a:xfrm>
            <a:custGeom>
              <a:avLst/>
              <a:gdLst/>
              <a:ahLst/>
              <a:cxnLst/>
              <a:rect l="l" t="t" r="r" b="b"/>
              <a:pathLst>
                <a:path w="15106" h="36078" extrusionOk="0">
                  <a:moveTo>
                    <a:pt x="332" y="1"/>
                  </a:moveTo>
                  <a:lnTo>
                    <a:pt x="0" y="335"/>
                  </a:lnTo>
                  <a:lnTo>
                    <a:pt x="3178" y="3490"/>
                  </a:lnTo>
                  <a:lnTo>
                    <a:pt x="7859" y="8136"/>
                  </a:lnTo>
                  <a:lnTo>
                    <a:pt x="7859" y="29215"/>
                  </a:lnTo>
                  <a:lnTo>
                    <a:pt x="14322" y="35628"/>
                  </a:lnTo>
                  <a:cubicBezTo>
                    <a:pt x="14319" y="35647"/>
                    <a:pt x="14316" y="35663"/>
                    <a:pt x="14316" y="35683"/>
                  </a:cubicBezTo>
                  <a:cubicBezTo>
                    <a:pt x="14316" y="35901"/>
                    <a:pt x="14493" y="36078"/>
                    <a:pt x="14711" y="36078"/>
                  </a:cubicBezTo>
                  <a:cubicBezTo>
                    <a:pt x="14929" y="36078"/>
                    <a:pt x="15106" y="35901"/>
                    <a:pt x="15106" y="35683"/>
                  </a:cubicBezTo>
                  <a:cubicBezTo>
                    <a:pt x="15106" y="35465"/>
                    <a:pt x="14929" y="35288"/>
                    <a:pt x="14711" y="35288"/>
                  </a:cubicBezTo>
                  <a:cubicBezTo>
                    <a:pt x="14692" y="35288"/>
                    <a:pt x="14672" y="35291"/>
                    <a:pt x="14653" y="35294"/>
                  </a:cubicBezTo>
                  <a:lnTo>
                    <a:pt x="8332" y="29019"/>
                  </a:lnTo>
                  <a:lnTo>
                    <a:pt x="8332" y="7940"/>
                  </a:lnTo>
                  <a:lnTo>
                    <a:pt x="8263" y="7871"/>
                  </a:lnTo>
                  <a:lnTo>
                    <a:pt x="3294" y="2938"/>
                  </a:lnTo>
                  <a:lnTo>
                    <a:pt x="332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2" name="Google Shape;5032;p46"/>
            <p:cNvSpPr/>
            <p:nvPr/>
          </p:nvSpPr>
          <p:spPr>
            <a:xfrm>
              <a:off x="1563900" y="991550"/>
              <a:ext cx="348000" cy="843075"/>
            </a:xfrm>
            <a:custGeom>
              <a:avLst/>
              <a:gdLst/>
              <a:ahLst/>
              <a:cxnLst/>
              <a:rect l="l" t="t" r="r" b="b"/>
              <a:pathLst>
                <a:path w="13920" h="33723" extrusionOk="0">
                  <a:moveTo>
                    <a:pt x="84" y="1"/>
                  </a:moveTo>
                  <a:lnTo>
                    <a:pt x="1" y="83"/>
                  </a:lnTo>
                  <a:lnTo>
                    <a:pt x="9376" y="9442"/>
                  </a:lnTo>
                  <a:lnTo>
                    <a:pt x="9376" y="29270"/>
                  </a:lnTo>
                  <a:lnTo>
                    <a:pt x="13837" y="33723"/>
                  </a:lnTo>
                  <a:lnTo>
                    <a:pt x="13919" y="33640"/>
                  </a:lnTo>
                  <a:lnTo>
                    <a:pt x="9491" y="29220"/>
                  </a:lnTo>
                  <a:lnTo>
                    <a:pt x="9491" y="9392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3" name="Google Shape;5033;p46"/>
            <p:cNvSpPr/>
            <p:nvPr/>
          </p:nvSpPr>
          <p:spPr>
            <a:xfrm>
              <a:off x="1587225" y="984175"/>
              <a:ext cx="367050" cy="861650"/>
            </a:xfrm>
            <a:custGeom>
              <a:avLst/>
              <a:gdLst/>
              <a:ahLst/>
              <a:cxnLst/>
              <a:rect l="l" t="t" r="r" b="b"/>
              <a:pathLst>
                <a:path w="14682" h="34466" extrusionOk="0">
                  <a:moveTo>
                    <a:pt x="14344" y="33905"/>
                  </a:moveTo>
                  <a:cubicBezTo>
                    <a:pt x="14466" y="33905"/>
                    <a:pt x="14565" y="34004"/>
                    <a:pt x="14565" y="34125"/>
                  </a:cubicBezTo>
                  <a:cubicBezTo>
                    <a:pt x="14565" y="34247"/>
                    <a:pt x="14466" y="34346"/>
                    <a:pt x="14344" y="34346"/>
                  </a:cubicBezTo>
                  <a:cubicBezTo>
                    <a:pt x="14223" y="34346"/>
                    <a:pt x="14124" y="34247"/>
                    <a:pt x="14124" y="34125"/>
                  </a:cubicBezTo>
                  <a:cubicBezTo>
                    <a:pt x="14124" y="34004"/>
                    <a:pt x="14223" y="33905"/>
                    <a:pt x="14344" y="33905"/>
                  </a:cubicBezTo>
                  <a:close/>
                  <a:moveTo>
                    <a:pt x="87" y="0"/>
                  </a:moveTo>
                  <a:lnTo>
                    <a:pt x="1" y="83"/>
                  </a:lnTo>
                  <a:lnTo>
                    <a:pt x="9376" y="9441"/>
                  </a:lnTo>
                  <a:lnTo>
                    <a:pt x="9376" y="29256"/>
                  </a:lnTo>
                  <a:lnTo>
                    <a:pt x="14066" y="33932"/>
                  </a:lnTo>
                  <a:cubicBezTo>
                    <a:pt x="14027" y="33987"/>
                    <a:pt x="14005" y="34054"/>
                    <a:pt x="14005" y="34125"/>
                  </a:cubicBezTo>
                  <a:cubicBezTo>
                    <a:pt x="14005" y="34313"/>
                    <a:pt x="14157" y="34465"/>
                    <a:pt x="14344" y="34465"/>
                  </a:cubicBezTo>
                  <a:cubicBezTo>
                    <a:pt x="14529" y="34465"/>
                    <a:pt x="14681" y="34313"/>
                    <a:pt x="14681" y="34125"/>
                  </a:cubicBezTo>
                  <a:cubicBezTo>
                    <a:pt x="14681" y="33941"/>
                    <a:pt x="14529" y="33789"/>
                    <a:pt x="14344" y="33789"/>
                  </a:cubicBezTo>
                  <a:cubicBezTo>
                    <a:pt x="14273" y="33789"/>
                    <a:pt x="14204" y="33811"/>
                    <a:pt x="14148" y="33849"/>
                  </a:cubicBezTo>
                  <a:lnTo>
                    <a:pt x="9494" y="29206"/>
                  </a:lnTo>
                  <a:lnTo>
                    <a:pt x="9494" y="9391"/>
                  </a:lnTo>
                  <a:lnTo>
                    <a:pt x="87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5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5" name="Google Shape;5035;p47"/>
          <p:cNvSpPr txBox="1">
            <a:spLocks noGrp="1"/>
          </p:cNvSpPr>
          <p:nvPr>
            <p:ph type="title"/>
          </p:nvPr>
        </p:nvSpPr>
        <p:spPr>
          <a:xfrm>
            <a:off x="713175" y="1565850"/>
            <a:ext cx="7717500" cy="201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5036" name="Google Shape;5036;p47"/>
          <p:cNvGrpSpPr/>
          <p:nvPr/>
        </p:nvGrpSpPr>
        <p:grpSpPr>
          <a:xfrm rot="-1799983">
            <a:off x="-964014" y="-798391"/>
            <a:ext cx="2835804" cy="2780472"/>
            <a:chOff x="1400775" y="920275"/>
            <a:chExt cx="1637475" cy="1605525"/>
          </a:xfrm>
        </p:grpSpPr>
        <p:sp>
          <p:nvSpPr>
            <p:cNvPr id="5037" name="Google Shape;5037;p47"/>
            <p:cNvSpPr/>
            <p:nvPr/>
          </p:nvSpPr>
          <p:spPr>
            <a:xfrm>
              <a:off x="2472400" y="990525"/>
              <a:ext cx="16925" cy="247025"/>
            </a:xfrm>
            <a:custGeom>
              <a:avLst/>
              <a:gdLst/>
              <a:ahLst/>
              <a:cxnLst/>
              <a:rect l="l" t="t" r="r" b="b"/>
              <a:pathLst>
                <a:path w="677" h="9881" extrusionOk="0">
                  <a:moveTo>
                    <a:pt x="337" y="9320"/>
                  </a:moveTo>
                  <a:cubicBezTo>
                    <a:pt x="458" y="9320"/>
                    <a:pt x="558" y="9419"/>
                    <a:pt x="558" y="9540"/>
                  </a:cubicBezTo>
                  <a:cubicBezTo>
                    <a:pt x="558" y="9662"/>
                    <a:pt x="458" y="9761"/>
                    <a:pt x="337" y="9761"/>
                  </a:cubicBezTo>
                  <a:cubicBezTo>
                    <a:pt x="215" y="9761"/>
                    <a:pt x="116" y="9662"/>
                    <a:pt x="116" y="9540"/>
                  </a:cubicBezTo>
                  <a:cubicBezTo>
                    <a:pt x="116" y="9419"/>
                    <a:pt x="215" y="9320"/>
                    <a:pt x="337" y="9320"/>
                  </a:cubicBezTo>
                  <a:close/>
                  <a:moveTo>
                    <a:pt x="279" y="0"/>
                  </a:moveTo>
                  <a:lnTo>
                    <a:pt x="279" y="9206"/>
                  </a:lnTo>
                  <a:cubicBezTo>
                    <a:pt x="122" y="9237"/>
                    <a:pt x="0" y="9375"/>
                    <a:pt x="0" y="9540"/>
                  </a:cubicBezTo>
                  <a:cubicBezTo>
                    <a:pt x="0" y="9728"/>
                    <a:pt x="152" y="9880"/>
                    <a:pt x="337" y="9880"/>
                  </a:cubicBezTo>
                  <a:cubicBezTo>
                    <a:pt x="525" y="9880"/>
                    <a:pt x="676" y="9728"/>
                    <a:pt x="676" y="9540"/>
                  </a:cubicBezTo>
                  <a:cubicBezTo>
                    <a:pt x="676" y="9375"/>
                    <a:pt x="555" y="9237"/>
                    <a:pt x="398" y="9206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8" name="Google Shape;5038;p47"/>
            <p:cNvSpPr/>
            <p:nvPr/>
          </p:nvSpPr>
          <p:spPr>
            <a:xfrm>
              <a:off x="2905300" y="1457050"/>
              <a:ext cx="73250" cy="126800"/>
            </a:xfrm>
            <a:custGeom>
              <a:avLst/>
              <a:gdLst/>
              <a:ahLst/>
              <a:cxnLst/>
              <a:rect l="l" t="t" r="r" b="b"/>
              <a:pathLst>
                <a:path w="2930" h="5072" extrusionOk="0">
                  <a:moveTo>
                    <a:pt x="337" y="4511"/>
                  </a:moveTo>
                  <a:cubicBezTo>
                    <a:pt x="459" y="4511"/>
                    <a:pt x="558" y="4610"/>
                    <a:pt x="558" y="4732"/>
                  </a:cubicBezTo>
                  <a:cubicBezTo>
                    <a:pt x="558" y="4853"/>
                    <a:pt x="459" y="4952"/>
                    <a:pt x="337" y="4952"/>
                  </a:cubicBezTo>
                  <a:cubicBezTo>
                    <a:pt x="216" y="4952"/>
                    <a:pt x="117" y="4853"/>
                    <a:pt x="117" y="4732"/>
                  </a:cubicBezTo>
                  <a:cubicBezTo>
                    <a:pt x="117" y="4610"/>
                    <a:pt x="216" y="4511"/>
                    <a:pt x="337" y="4511"/>
                  </a:cubicBezTo>
                  <a:close/>
                  <a:moveTo>
                    <a:pt x="509" y="0"/>
                  </a:moveTo>
                  <a:lnTo>
                    <a:pt x="279" y="232"/>
                  </a:lnTo>
                  <a:lnTo>
                    <a:pt x="279" y="4400"/>
                  </a:lnTo>
                  <a:cubicBezTo>
                    <a:pt x="119" y="4428"/>
                    <a:pt x="1" y="4566"/>
                    <a:pt x="1" y="4732"/>
                  </a:cubicBezTo>
                  <a:cubicBezTo>
                    <a:pt x="1" y="4919"/>
                    <a:pt x="152" y="5071"/>
                    <a:pt x="337" y="5071"/>
                  </a:cubicBezTo>
                  <a:cubicBezTo>
                    <a:pt x="525" y="5071"/>
                    <a:pt x="677" y="4919"/>
                    <a:pt x="677" y="4732"/>
                  </a:cubicBezTo>
                  <a:cubicBezTo>
                    <a:pt x="677" y="4566"/>
                    <a:pt x="556" y="4428"/>
                    <a:pt x="398" y="4400"/>
                  </a:cubicBezTo>
                  <a:lnTo>
                    <a:pt x="398" y="279"/>
                  </a:lnTo>
                  <a:lnTo>
                    <a:pt x="558" y="119"/>
                  </a:lnTo>
                  <a:lnTo>
                    <a:pt x="2930" y="119"/>
                  </a:lnTo>
                  <a:lnTo>
                    <a:pt x="2930" y="0"/>
                  </a:ln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9" name="Google Shape;5039;p47"/>
            <p:cNvSpPr/>
            <p:nvPr/>
          </p:nvSpPr>
          <p:spPr>
            <a:xfrm>
              <a:off x="2400400" y="1336750"/>
              <a:ext cx="16950" cy="16925"/>
            </a:xfrm>
            <a:custGeom>
              <a:avLst/>
              <a:gdLst/>
              <a:ahLst/>
              <a:cxnLst/>
              <a:rect l="l" t="t" r="r" b="b"/>
              <a:pathLst>
                <a:path w="678" h="677" extrusionOk="0">
                  <a:moveTo>
                    <a:pt x="340" y="119"/>
                  </a:moveTo>
                  <a:cubicBezTo>
                    <a:pt x="462" y="119"/>
                    <a:pt x="561" y="219"/>
                    <a:pt x="561" y="340"/>
                  </a:cubicBezTo>
                  <a:cubicBezTo>
                    <a:pt x="561" y="462"/>
                    <a:pt x="462" y="561"/>
                    <a:pt x="340" y="561"/>
                  </a:cubicBezTo>
                  <a:cubicBezTo>
                    <a:pt x="219" y="561"/>
                    <a:pt x="120" y="462"/>
                    <a:pt x="120" y="340"/>
                  </a:cubicBezTo>
                  <a:cubicBezTo>
                    <a:pt x="120" y="219"/>
                    <a:pt x="219" y="119"/>
                    <a:pt x="340" y="119"/>
                  </a:cubicBezTo>
                  <a:close/>
                  <a:moveTo>
                    <a:pt x="340" y="1"/>
                  </a:moveTo>
                  <a:cubicBezTo>
                    <a:pt x="153" y="1"/>
                    <a:pt x="1" y="152"/>
                    <a:pt x="1" y="340"/>
                  </a:cubicBezTo>
                  <a:cubicBezTo>
                    <a:pt x="1" y="525"/>
                    <a:pt x="153" y="677"/>
                    <a:pt x="340" y="677"/>
                  </a:cubicBezTo>
                  <a:cubicBezTo>
                    <a:pt x="525" y="677"/>
                    <a:pt x="677" y="525"/>
                    <a:pt x="677" y="340"/>
                  </a:cubicBezTo>
                  <a:cubicBezTo>
                    <a:pt x="677" y="152"/>
                    <a:pt x="525" y="1"/>
                    <a:pt x="340" y="1"/>
                  </a:cubicBez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0" name="Google Shape;5040;p47"/>
            <p:cNvSpPr/>
            <p:nvPr/>
          </p:nvSpPr>
          <p:spPr>
            <a:xfrm>
              <a:off x="2727800" y="1624750"/>
              <a:ext cx="310450" cy="193250"/>
            </a:xfrm>
            <a:custGeom>
              <a:avLst/>
              <a:gdLst/>
              <a:ahLst/>
              <a:cxnLst/>
              <a:rect l="l" t="t" r="r" b="b"/>
              <a:pathLst>
                <a:path w="12418" h="7730" extrusionOk="0">
                  <a:moveTo>
                    <a:pt x="12083" y="0"/>
                  </a:moveTo>
                  <a:lnTo>
                    <a:pt x="5036" y="7100"/>
                  </a:lnTo>
                  <a:lnTo>
                    <a:pt x="710" y="7100"/>
                  </a:lnTo>
                  <a:cubicBezTo>
                    <a:pt x="638" y="7004"/>
                    <a:pt x="525" y="6940"/>
                    <a:pt x="395" y="6940"/>
                  </a:cubicBezTo>
                  <a:cubicBezTo>
                    <a:pt x="177" y="6940"/>
                    <a:pt x="1" y="7117"/>
                    <a:pt x="1" y="7335"/>
                  </a:cubicBezTo>
                  <a:cubicBezTo>
                    <a:pt x="1" y="7553"/>
                    <a:pt x="177" y="7730"/>
                    <a:pt x="395" y="7730"/>
                  </a:cubicBezTo>
                  <a:cubicBezTo>
                    <a:pt x="525" y="7730"/>
                    <a:pt x="638" y="7669"/>
                    <a:pt x="710" y="7572"/>
                  </a:cubicBezTo>
                  <a:lnTo>
                    <a:pt x="5232" y="7572"/>
                  </a:lnTo>
                  <a:lnTo>
                    <a:pt x="12417" y="331"/>
                  </a:lnTo>
                  <a:lnTo>
                    <a:pt x="12083" y="0"/>
                  </a:ln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1" name="Google Shape;5041;p47"/>
            <p:cNvSpPr/>
            <p:nvPr/>
          </p:nvSpPr>
          <p:spPr>
            <a:xfrm>
              <a:off x="2400400" y="1367250"/>
              <a:ext cx="16950" cy="16950"/>
            </a:xfrm>
            <a:custGeom>
              <a:avLst/>
              <a:gdLst/>
              <a:ahLst/>
              <a:cxnLst/>
              <a:rect l="l" t="t" r="r" b="b"/>
              <a:pathLst>
                <a:path w="678" h="678" extrusionOk="0">
                  <a:moveTo>
                    <a:pt x="340" y="119"/>
                  </a:moveTo>
                  <a:cubicBezTo>
                    <a:pt x="462" y="119"/>
                    <a:pt x="561" y="219"/>
                    <a:pt x="561" y="340"/>
                  </a:cubicBezTo>
                  <a:cubicBezTo>
                    <a:pt x="561" y="462"/>
                    <a:pt x="462" y="558"/>
                    <a:pt x="340" y="558"/>
                  </a:cubicBezTo>
                  <a:cubicBezTo>
                    <a:pt x="219" y="558"/>
                    <a:pt x="120" y="462"/>
                    <a:pt x="120" y="340"/>
                  </a:cubicBezTo>
                  <a:cubicBezTo>
                    <a:pt x="120" y="219"/>
                    <a:pt x="219" y="119"/>
                    <a:pt x="340" y="119"/>
                  </a:cubicBezTo>
                  <a:close/>
                  <a:moveTo>
                    <a:pt x="340" y="1"/>
                  </a:moveTo>
                  <a:cubicBezTo>
                    <a:pt x="153" y="1"/>
                    <a:pt x="1" y="153"/>
                    <a:pt x="1" y="340"/>
                  </a:cubicBezTo>
                  <a:cubicBezTo>
                    <a:pt x="1" y="525"/>
                    <a:pt x="153" y="677"/>
                    <a:pt x="340" y="677"/>
                  </a:cubicBezTo>
                  <a:cubicBezTo>
                    <a:pt x="525" y="677"/>
                    <a:pt x="677" y="525"/>
                    <a:pt x="677" y="340"/>
                  </a:cubicBezTo>
                  <a:cubicBezTo>
                    <a:pt x="677" y="153"/>
                    <a:pt x="525" y="1"/>
                    <a:pt x="340" y="1"/>
                  </a:cubicBez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2" name="Google Shape;5042;p47"/>
            <p:cNvSpPr/>
            <p:nvPr/>
          </p:nvSpPr>
          <p:spPr>
            <a:xfrm>
              <a:off x="2399025" y="1396800"/>
              <a:ext cx="19775" cy="19825"/>
            </a:xfrm>
            <a:custGeom>
              <a:avLst/>
              <a:gdLst/>
              <a:ahLst/>
              <a:cxnLst/>
              <a:rect l="l" t="t" r="r" b="b"/>
              <a:pathLst>
                <a:path w="791" h="793" extrusionOk="0">
                  <a:moveTo>
                    <a:pt x="395" y="0"/>
                  </a:moveTo>
                  <a:cubicBezTo>
                    <a:pt x="177" y="0"/>
                    <a:pt x="1" y="177"/>
                    <a:pt x="1" y="398"/>
                  </a:cubicBezTo>
                  <a:cubicBezTo>
                    <a:pt x="1" y="616"/>
                    <a:pt x="177" y="793"/>
                    <a:pt x="395" y="793"/>
                  </a:cubicBezTo>
                  <a:cubicBezTo>
                    <a:pt x="613" y="793"/>
                    <a:pt x="790" y="616"/>
                    <a:pt x="790" y="398"/>
                  </a:cubicBezTo>
                  <a:cubicBezTo>
                    <a:pt x="790" y="177"/>
                    <a:pt x="613" y="0"/>
                    <a:pt x="395" y="0"/>
                  </a:cubicBez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3" name="Google Shape;5043;p47"/>
            <p:cNvSpPr/>
            <p:nvPr/>
          </p:nvSpPr>
          <p:spPr>
            <a:xfrm>
              <a:off x="2391725" y="990525"/>
              <a:ext cx="83725" cy="512775"/>
            </a:xfrm>
            <a:custGeom>
              <a:avLst/>
              <a:gdLst/>
              <a:ahLst/>
              <a:cxnLst/>
              <a:rect l="l" t="t" r="r" b="b"/>
              <a:pathLst>
                <a:path w="3349" h="20511" extrusionOk="0">
                  <a:moveTo>
                    <a:pt x="0" y="0"/>
                  </a:moveTo>
                  <a:lnTo>
                    <a:pt x="0" y="8988"/>
                  </a:lnTo>
                  <a:lnTo>
                    <a:pt x="2716" y="11685"/>
                  </a:lnTo>
                  <a:lnTo>
                    <a:pt x="2716" y="19801"/>
                  </a:lnTo>
                  <a:cubicBezTo>
                    <a:pt x="2620" y="19873"/>
                    <a:pt x="2556" y="19986"/>
                    <a:pt x="2556" y="20116"/>
                  </a:cubicBezTo>
                  <a:cubicBezTo>
                    <a:pt x="2556" y="20334"/>
                    <a:pt x="2733" y="20511"/>
                    <a:pt x="2951" y="20511"/>
                  </a:cubicBezTo>
                  <a:cubicBezTo>
                    <a:pt x="3169" y="20511"/>
                    <a:pt x="3349" y="20334"/>
                    <a:pt x="3349" y="20116"/>
                  </a:cubicBezTo>
                  <a:cubicBezTo>
                    <a:pt x="3349" y="19986"/>
                    <a:pt x="3285" y="19873"/>
                    <a:pt x="3188" y="19801"/>
                  </a:cubicBezTo>
                  <a:lnTo>
                    <a:pt x="3188" y="11489"/>
                  </a:lnTo>
                  <a:lnTo>
                    <a:pt x="472" y="8792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4" name="Google Shape;5044;p47"/>
            <p:cNvSpPr/>
            <p:nvPr/>
          </p:nvSpPr>
          <p:spPr>
            <a:xfrm>
              <a:off x="2688525" y="1369200"/>
              <a:ext cx="297400" cy="472550"/>
            </a:xfrm>
            <a:custGeom>
              <a:avLst/>
              <a:gdLst/>
              <a:ahLst/>
              <a:cxnLst/>
              <a:rect l="l" t="t" r="r" b="b"/>
              <a:pathLst>
                <a:path w="11896" h="18902" extrusionOk="0">
                  <a:moveTo>
                    <a:pt x="338" y="18341"/>
                  </a:moveTo>
                  <a:cubicBezTo>
                    <a:pt x="459" y="18341"/>
                    <a:pt x="559" y="18440"/>
                    <a:pt x="559" y="18562"/>
                  </a:cubicBezTo>
                  <a:cubicBezTo>
                    <a:pt x="559" y="18683"/>
                    <a:pt x="459" y="18782"/>
                    <a:pt x="338" y="18782"/>
                  </a:cubicBezTo>
                  <a:cubicBezTo>
                    <a:pt x="216" y="18782"/>
                    <a:pt x="117" y="18683"/>
                    <a:pt x="117" y="18562"/>
                  </a:cubicBezTo>
                  <a:cubicBezTo>
                    <a:pt x="117" y="18440"/>
                    <a:pt x="216" y="18341"/>
                    <a:pt x="338" y="18341"/>
                  </a:cubicBezTo>
                  <a:close/>
                  <a:moveTo>
                    <a:pt x="7051" y="0"/>
                  </a:moveTo>
                  <a:lnTo>
                    <a:pt x="5202" y="1863"/>
                  </a:lnTo>
                  <a:lnTo>
                    <a:pt x="5202" y="8196"/>
                  </a:lnTo>
                  <a:lnTo>
                    <a:pt x="280" y="13154"/>
                  </a:lnTo>
                  <a:lnTo>
                    <a:pt x="280" y="18228"/>
                  </a:lnTo>
                  <a:cubicBezTo>
                    <a:pt x="120" y="18258"/>
                    <a:pt x="1" y="18396"/>
                    <a:pt x="1" y="18562"/>
                  </a:cubicBezTo>
                  <a:cubicBezTo>
                    <a:pt x="1" y="18749"/>
                    <a:pt x="153" y="18901"/>
                    <a:pt x="338" y="18901"/>
                  </a:cubicBezTo>
                  <a:cubicBezTo>
                    <a:pt x="525" y="18901"/>
                    <a:pt x="677" y="18749"/>
                    <a:pt x="677" y="18562"/>
                  </a:cubicBezTo>
                  <a:cubicBezTo>
                    <a:pt x="677" y="18396"/>
                    <a:pt x="556" y="18258"/>
                    <a:pt x="398" y="18228"/>
                  </a:cubicBezTo>
                  <a:lnTo>
                    <a:pt x="398" y="13201"/>
                  </a:lnTo>
                  <a:lnTo>
                    <a:pt x="5318" y="8243"/>
                  </a:lnTo>
                  <a:lnTo>
                    <a:pt x="5318" y="1913"/>
                  </a:lnTo>
                  <a:lnTo>
                    <a:pt x="7101" y="116"/>
                  </a:lnTo>
                  <a:lnTo>
                    <a:pt x="11896" y="116"/>
                  </a:lnTo>
                  <a:lnTo>
                    <a:pt x="11896" y="0"/>
                  </a:ln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5" name="Google Shape;5045;p47"/>
            <p:cNvSpPr/>
            <p:nvPr/>
          </p:nvSpPr>
          <p:spPr>
            <a:xfrm>
              <a:off x="2425675" y="990525"/>
              <a:ext cx="16925" cy="200575"/>
            </a:xfrm>
            <a:custGeom>
              <a:avLst/>
              <a:gdLst/>
              <a:ahLst/>
              <a:cxnLst/>
              <a:rect l="l" t="t" r="r" b="b"/>
              <a:pathLst>
                <a:path w="677" h="8023" extrusionOk="0">
                  <a:moveTo>
                    <a:pt x="337" y="7465"/>
                  </a:moveTo>
                  <a:cubicBezTo>
                    <a:pt x="458" y="7465"/>
                    <a:pt x="558" y="7564"/>
                    <a:pt x="558" y="7685"/>
                  </a:cubicBezTo>
                  <a:cubicBezTo>
                    <a:pt x="558" y="7807"/>
                    <a:pt x="458" y="7906"/>
                    <a:pt x="337" y="7906"/>
                  </a:cubicBezTo>
                  <a:cubicBezTo>
                    <a:pt x="216" y="7906"/>
                    <a:pt x="116" y="7807"/>
                    <a:pt x="116" y="7685"/>
                  </a:cubicBezTo>
                  <a:cubicBezTo>
                    <a:pt x="116" y="7564"/>
                    <a:pt x="216" y="7465"/>
                    <a:pt x="337" y="7465"/>
                  </a:cubicBezTo>
                  <a:close/>
                  <a:moveTo>
                    <a:pt x="279" y="0"/>
                  </a:moveTo>
                  <a:lnTo>
                    <a:pt x="279" y="7351"/>
                  </a:lnTo>
                  <a:cubicBezTo>
                    <a:pt x="122" y="7379"/>
                    <a:pt x="0" y="7517"/>
                    <a:pt x="0" y="7685"/>
                  </a:cubicBezTo>
                  <a:cubicBezTo>
                    <a:pt x="0" y="7870"/>
                    <a:pt x="149" y="8022"/>
                    <a:pt x="337" y="8022"/>
                  </a:cubicBezTo>
                  <a:cubicBezTo>
                    <a:pt x="525" y="8022"/>
                    <a:pt x="677" y="7870"/>
                    <a:pt x="677" y="7685"/>
                  </a:cubicBezTo>
                  <a:cubicBezTo>
                    <a:pt x="677" y="7520"/>
                    <a:pt x="555" y="7382"/>
                    <a:pt x="398" y="7351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6" name="Google Shape;5046;p47"/>
            <p:cNvSpPr/>
            <p:nvPr/>
          </p:nvSpPr>
          <p:spPr>
            <a:xfrm>
              <a:off x="2664875" y="1345800"/>
              <a:ext cx="321000" cy="519675"/>
            </a:xfrm>
            <a:custGeom>
              <a:avLst/>
              <a:gdLst/>
              <a:ahLst/>
              <a:cxnLst/>
              <a:rect l="l" t="t" r="r" b="b"/>
              <a:pathLst>
                <a:path w="12840" h="20787" extrusionOk="0">
                  <a:moveTo>
                    <a:pt x="340" y="20229"/>
                  </a:moveTo>
                  <a:cubicBezTo>
                    <a:pt x="461" y="20229"/>
                    <a:pt x="560" y="20329"/>
                    <a:pt x="560" y="20450"/>
                  </a:cubicBezTo>
                  <a:cubicBezTo>
                    <a:pt x="560" y="20571"/>
                    <a:pt x="461" y="20668"/>
                    <a:pt x="340" y="20668"/>
                  </a:cubicBezTo>
                  <a:cubicBezTo>
                    <a:pt x="218" y="20668"/>
                    <a:pt x="119" y="20571"/>
                    <a:pt x="119" y="20450"/>
                  </a:cubicBezTo>
                  <a:cubicBezTo>
                    <a:pt x="119" y="20329"/>
                    <a:pt x="218" y="20229"/>
                    <a:pt x="340" y="20229"/>
                  </a:cubicBezTo>
                  <a:close/>
                  <a:moveTo>
                    <a:pt x="7685" y="0"/>
                  </a:moveTo>
                  <a:lnTo>
                    <a:pt x="5201" y="2501"/>
                  </a:lnTo>
                  <a:lnTo>
                    <a:pt x="5201" y="8834"/>
                  </a:lnTo>
                  <a:lnTo>
                    <a:pt x="279" y="13792"/>
                  </a:lnTo>
                  <a:lnTo>
                    <a:pt x="279" y="20116"/>
                  </a:lnTo>
                  <a:cubicBezTo>
                    <a:pt x="122" y="20144"/>
                    <a:pt x="0" y="20282"/>
                    <a:pt x="0" y="20450"/>
                  </a:cubicBezTo>
                  <a:cubicBezTo>
                    <a:pt x="0" y="20635"/>
                    <a:pt x="152" y="20787"/>
                    <a:pt x="340" y="20787"/>
                  </a:cubicBezTo>
                  <a:cubicBezTo>
                    <a:pt x="525" y="20787"/>
                    <a:pt x="676" y="20635"/>
                    <a:pt x="676" y="20450"/>
                  </a:cubicBezTo>
                  <a:cubicBezTo>
                    <a:pt x="676" y="20282"/>
                    <a:pt x="555" y="20144"/>
                    <a:pt x="398" y="20116"/>
                  </a:cubicBezTo>
                  <a:lnTo>
                    <a:pt x="398" y="13839"/>
                  </a:lnTo>
                  <a:lnTo>
                    <a:pt x="5320" y="8881"/>
                  </a:lnTo>
                  <a:lnTo>
                    <a:pt x="5320" y="2551"/>
                  </a:lnTo>
                  <a:lnTo>
                    <a:pt x="7732" y="119"/>
                  </a:lnTo>
                  <a:lnTo>
                    <a:pt x="12839" y="119"/>
                  </a:lnTo>
                  <a:lnTo>
                    <a:pt x="12839" y="0"/>
                  </a:ln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7" name="Google Shape;5047;p47"/>
            <p:cNvSpPr/>
            <p:nvPr/>
          </p:nvSpPr>
          <p:spPr>
            <a:xfrm>
              <a:off x="2449000" y="990525"/>
              <a:ext cx="16925" cy="223825"/>
            </a:xfrm>
            <a:custGeom>
              <a:avLst/>
              <a:gdLst/>
              <a:ahLst/>
              <a:cxnLst/>
              <a:rect l="l" t="t" r="r" b="b"/>
              <a:pathLst>
                <a:path w="677" h="8953" extrusionOk="0">
                  <a:moveTo>
                    <a:pt x="340" y="8392"/>
                  </a:moveTo>
                  <a:cubicBezTo>
                    <a:pt x="461" y="8392"/>
                    <a:pt x="561" y="8491"/>
                    <a:pt x="561" y="8613"/>
                  </a:cubicBezTo>
                  <a:cubicBezTo>
                    <a:pt x="561" y="8734"/>
                    <a:pt x="461" y="8834"/>
                    <a:pt x="340" y="8834"/>
                  </a:cubicBezTo>
                  <a:cubicBezTo>
                    <a:pt x="218" y="8834"/>
                    <a:pt x="119" y="8734"/>
                    <a:pt x="119" y="8613"/>
                  </a:cubicBezTo>
                  <a:cubicBezTo>
                    <a:pt x="119" y="8491"/>
                    <a:pt x="218" y="8392"/>
                    <a:pt x="340" y="8392"/>
                  </a:cubicBezTo>
                  <a:close/>
                  <a:moveTo>
                    <a:pt x="279" y="0"/>
                  </a:moveTo>
                  <a:lnTo>
                    <a:pt x="279" y="8279"/>
                  </a:lnTo>
                  <a:cubicBezTo>
                    <a:pt x="122" y="8307"/>
                    <a:pt x="0" y="8445"/>
                    <a:pt x="0" y="8613"/>
                  </a:cubicBezTo>
                  <a:cubicBezTo>
                    <a:pt x="0" y="8801"/>
                    <a:pt x="152" y="8952"/>
                    <a:pt x="340" y="8952"/>
                  </a:cubicBezTo>
                  <a:cubicBezTo>
                    <a:pt x="525" y="8952"/>
                    <a:pt x="677" y="8801"/>
                    <a:pt x="677" y="8613"/>
                  </a:cubicBezTo>
                  <a:cubicBezTo>
                    <a:pt x="677" y="8447"/>
                    <a:pt x="555" y="8309"/>
                    <a:pt x="398" y="8282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8" name="Google Shape;5048;p47"/>
            <p:cNvSpPr/>
            <p:nvPr/>
          </p:nvSpPr>
          <p:spPr>
            <a:xfrm>
              <a:off x="2729175" y="1591350"/>
              <a:ext cx="290575" cy="188775"/>
            </a:xfrm>
            <a:custGeom>
              <a:avLst/>
              <a:gdLst/>
              <a:ahLst/>
              <a:cxnLst/>
              <a:rect l="l" t="t" r="r" b="b"/>
              <a:pathLst>
                <a:path w="11623" h="7551" extrusionOk="0">
                  <a:moveTo>
                    <a:pt x="340" y="6990"/>
                  </a:moveTo>
                  <a:cubicBezTo>
                    <a:pt x="462" y="6990"/>
                    <a:pt x="561" y="7089"/>
                    <a:pt x="561" y="7210"/>
                  </a:cubicBezTo>
                  <a:cubicBezTo>
                    <a:pt x="561" y="7332"/>
                    <a:pt x="462" y="7431"/>
                    <a:pt x="340" y="7431"/>
                  </a:cubicBezTo>
                  <a:cubicBezTo>
                    <a:pt x="219" y="7431"/>
                    <a:pt x="120" y="7332"/>
                    <a:pt x="120" y="7210"/>
                  </a:cubicBezTo>
                  <a:cubicBezTo>
                    <a:pt x="120" y="7089"/>
                    <a:pt x="219" y="6990"/>
                    <a:pt x="340" y="6990"/>
                  </a:cubicBezTo>
                  <a:close/>
                  <a:moveTo>
                    <a:pt x="11540" y="0"/>
                  </a:moveTo>
                  <a:lnTo>
                    <a:pt x="4440" y="7153"/>
                  </a:lnTo>
                  <a:lnTo>
                    <a:pt x="672" y="7153"/>
                  </a:lnTo>
                  <a:cubicBezTo>
                    <a:pt x="644" y="6995"/>
                    <a:pt x="506" y="6874"/>
                    <a:pt x="340" y="6874"/>
                  </a:cubicBezTo>
                  <a:cubicBezTo>
                    <a:pt x="153" y="6874"/>
                    <a:pt x="1" y="7026"/>
                    <a:pt x="1" y="7210"/>
                  </a:cubicBezTo>
                  <a:cubicBezTo>
                    <a:pt x="1" y="7398"/>
                    <a:pt x="153" y="7550"/>
                    <a:pt x="340" y="7550"/>
                  </a:cubicBezTo>
                  <a:cubicBezTo>
                    <a:pt x="506" y="7550"/>
                    <a:pt x="644" y="7429"/>
                    <a:pt x="672" y="7271"/>
                  </a:cubicBezTo>
                  <a:lnTo>
                    <a:pt x="4489" y="7271"/>
                  </a:lnTo>
                  <a:lnTo>
                    <a:pt x="11623" y="83"/>
                  </a:lnTo>
                  <a:lnTo>
                    <a:pt x="11540" y="0"/>
                  </a:ln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9" name="Google Shape;5049;p47"/>
            <p:cNvSpPr/>
            <p:nvPr/>
          </p:nvSpPr>
          <p:spPr>
            <a:xfrm>
              <a:off x="2509525" y="995475"/>
              <a:ext cx="2925" cy="79675"/>
            </a:xfrm>
            <a:custGeom>
              <a:avLst/>
              <a:gdLst/>
              <a:ahLst/>
              <a:cxnLst/>
              <a:rect l="l" t="t" r="r" b="b"/>
              <a:pathLst>
                <a:path w="117" h="3187" extrusionOk="0">
                  <a:moveTo>
                    <a:pt x="0" y="1"/>
                  </a:moveTo>
                  <a:lnTo>
                    <a:pt x="0" y="3187"/>
                  </a:lnTo>
                  <a:lnTo>
                    <a:pt x="116" y="3187"/>
                  </a:lnTo>
                  <a:lnTo>
                    <a:pt x="116" y="1"/>
                  </a:ln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0" name="Google Shape;5050;p47"/>
            <p:cNvSpPr/>
            <p:nvPr/>
          </p:nvSpPr>
          <p:spPr>
            <a:xfrm>
              <a:off x="2924150" y="920275"/>
              <a:ext cx="16925" cy="305050"/>
            </a:xfrm>
            <a:custGeom>
              <a:avLst/>
              <a:gdLst/>
              <a:ahLst/>
              <a:cxnLst/>
              <a:rect l="l" t="t" r="r" b="b"/>
              <a:pathLst>
                <a:path w="677" h="12202" extrusionOk="0">
                  <a:moveTo>
                    <a:pt x="337" y="11644"/>
                  </a:moveTo>
                  <a:cubicBezTo>
                    <a:pt x="459" y="11644"/>
                    <a:pt x="558" y="11743"/>
                    <a:pt x="558" y="11865"/>
                  </a:cubicBezTo>
                  <a:cubicBezTo>
                    <a:pt x="558" y="11983"/>
                    <a:pt x="459" y="12083"/>
                    <a:pt x="337" y="12083"/>
                  </a:cubicBezTo>
                  <a:cubicBezTo>
                    <a:pt x="216" y="12083"/>
                    <a:pt x="116" y="11983"/>
                    <a:pt x="116" y="11865"/>
                  </a:cubicBezTo>
                  <a:cubicBezTo>
                    <a:pt x="116" y="11740"/>
                    <a:pt x="216" y="11644"/>
                    <a:pt x="337" y="11644"/>
                  </a:cubicBezTo>
                  <a:close/>
                  <a:moveTo>
                    <a:pt x="279" y="0"/>
                  </a:moveTo>
                  <a:lnTo>
                    <a:pt x="279" y="11531"/>
                  </a:lnTo>
                  <a:cubicBezTo>
                    <a:pt x="122" y="11558"/>
                    <a:pt x="0" y="11696"/>
                    <a:pt x="0" y="11862"/>
                  </a:cubicBezTo>
                  <a:cubicBezTo>
                    <a:pt x="0" y="12050"/>
                    <a:pt x="152" y="12201"/>
                    <a:pt x="337" y="12201"/>
                  </a:cubicBezTo>
                  <a:cubicBezTo>
                    <a:pt x="525" y="12201"/>
                    <a:pt x="677" y="12050"/>
                    <a:pt x="677" y="11865"/>
                  </a:cubicBezTo>
                  <a:cubicBezTo>
                    <a:pt x="677" y="11696"/>
                    <a:pt x="555" y="11558"/>
                    <a:pt x="398" y="11531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1" name="Google Shape;5051;p47"/>
            <p:cNvSpPr/>
            <p:nvPr/>
          </p:nvSpPr>
          <p:spPr>
            <a:xfrm>
              <a:off x="2922700" y="1256975"/>
              <a:ext cx="19825" cy="19825"/>
            </a:xfrm>
            <a:custGeom>
              <a:avLst/>
              <a:gdLst/>
              <a:ahLst/>
              <a:cxnLst/>
              <a:rect l="l" t="t" r="r" b="b"/>
              <a:pathLst>
                <a:path w="793" h="793" extrusionOk="0">
                  <a:moveTo>
                    <a:pt x="395" y="0"/>
                  </a:moveTo>
                  <a:cubicBezTo>
                    <a:pt x="177" y="0"/>
                    <a:pt x="0" y="177"/>
                    <a:pt x="0" y="398"/>
                  </a:cubicBezTo>
                  <a:cubicBezTo>
                    <a:pt x="0" y="616"/>
                    <a:pt x="177" y="793"/>
                    <a:pt x="395" y="793"/>
                  </a:cubicBezTo>
                  <a:cubicBezTo>
                    <a:pt x="613" y="793"/>
                    <a:pt x="793" y="616"/>
                    <a:pt x="793" y="398"/>
                  </a:cubicBezTo>
                  <a:cubicBezTo>
                    <a:pt x="793" y="177"/>
                    <a:pt x="613" y="0"/>
                    <a:pt x="395" y="0"/>
                  </a:cubicBez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2" name="Google Shape;5052;p47"/>
            <p:cNvSpPr/>
            <p:nvPr/>
          </p:nvSpPr>
          <p:spPr>
            <a:xfrm>
              <a:off x="2540425" y="988450"/>
              <a:ext cx="61950" cy="148050"/>
            </a:xfrm>
            <a:custGeom>
              <a:avLst/>
              <a:gdLst/>
              <a:ahLst/>
              <a:cxnLst/>
              <a:rect l="l" t="t" r="r" b="b"/>
              <a:pathLst>
                <a:path w="2478" h="5922" extrusionOk="0">
                  <a:moveTo>
                    <a:pt x="332" y="0"/>
                  </a:moveTo>
                  <a:lnTo>
                    <a:pt x="1" y="337"/>
                  </a:lnTo>
                  <a:lnTo>
                    <a:pt x="1845" y="2167"/>
                  </a:lnTo>
                  <a:lnTo>
                    <a:pt x="1845" y="5212"/>
                  </a:lnTo>
                  <a:cubicBezTo>
                    <a:pt x="1748" y="5284"/>
                    <a:pt x="1685" y="5397"/>
                    <a:pt x="1685" y="5527"/>
                  </a:cubicBezTo>
                  <a:cubicBezTo>
                    <a:pt x="1685" y="5745"/>
                    <a:pt x="1861" y="5922"/>
                    <a:pt x="2080" y="5922"/>
                  </a:cubicBezTo>
                  <a:cubicBezTo>
                    <a:pt x="2300" y="5922"/>
                    <a:pt x="2477" y="5745"/>
                    <a:pt x="2477" y="5527"/>
                  </a:cubicBezTo>
                  <a:cubicBezTo>
                    <a:pt x="2477" y="5397"/>
                    <a:pt x="2414" y="5284"/>
                    <a:pt x="2317" y="5212"/>
                  </a:cubicBezTo>
                  <a:lnTo>
                    <a:pt x="2317" y="1971"/>
                  </a:lnTo>
                  <a:lnTo>
                    <a:pt x="332" y="0"/>
                  </a:ln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3" name="Google Shape;5053;p47"/>
            <p:cNvSpPr/>
            <p:nvPr/>
          </p:nvSpPr>
          <p:spPr>
            <a:xfrm>
              <a:off x="2653900" y="991625"/>
              <a:ext cx="102975" cy="318925"/>
            </a:xfrm>
            <a:custGeom>
              <a:avLst/>
              <a:gdLst/>
              <a:ahLst/>
              <a:cxnLst/>
              <a:rect l="l" t="t" r="r" b="b"/>
              <a:pathLst>
                <a:path w="4119" h="12757" extrusionOk="0">
                  <a:moveTo>
                    <a:pt x="2004" y="0"/>
                  </a:moveTo>
                  <a:lnTo>
                    <a:pt x="1921" y="83"/>
                  </a:lnTo>
                  <a:lnTo>
                    <a:pt x="4003" y="2148"/>
                  </a:lnTo>
                  <a:lnTo>
                    <a:pt x="4003" y="8227"/>
                  </a:lnTo>
                  <a:lnTo>
                    <a:pt x="17" y="12229"/>
                  </a:lnTo>
                  <a:lnTo>
                    <a:pt x="0" y="12246"/>
                  </a:lnTo>
                  <a:lnTo>
                    <a:pt x="0" y="12757"/>
                  </a:lnTo>
                  <a:lnTo>
                    <a:pt x="119" y="12757"/>
                  </a:lnTo>
                  <a:lnTo>
                    <a:pt x="119" y="12296"/>
                  </a:lnTo>
                  <a:lnTo>
                    <a:pt x="4102" y="8293"/>
                  </a:lnTo>
                  <a:lnTo>
                    <a:pt x="4119" y="8276"/>
                  </a:lnTo>
                  <a:lnTo>
                    <a:pt x="4119" y="2098"/>
                  </a:lnTo>
                  <a:lnTo>
                    <a:pt x="2004" y="0"/>
                  </a:ln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4" name="Google Shape;5054;p47"/>
            <p:cNvSpPr/>
            <p:nvPr/>
          </p:nvSpPr>
          <p:spPr>
            <a:xfrm>
              <a:off x="2509575" y="1544750"/>
              <a:ext cx="229150" cy="477175"/>
            </a:xfrm>
            <a:custGeom>
              <a:avLst/>
              <a:gdLst/>
              <a:ahLst/>
              <a:cxnLst/>
              <a:rect l="l" t="t" r="r" b="b"/>
              <a:pathLst>
                <a:path w="9166" h="19087" extrusionOk="0">
                  <a:moveTo>
                    <a:pt x="341" y="18526"/>
                  </a:moveTo>
                  <a:cubicBezTo>
                    <a:pt x="462" y="18526"/>
                    <a:pt x="561" y="18626"/>
                    <a:pt x="561" y="18747"/>
                  </a:cubicBezTo>
                  <a:cubicBezTo>
                    <a:pt x="561" y="18869"/>
                    <a:pt x="462" y="18968"/>
                    <a:pt x="341" y="18968"/>
                  </a:cubicBezTo>
                  <a:cubicBezTo>
                    <a:pt x="219" y="18968"/>
                    <a:pt x="120" y="18869"/>
                    <a:pt x="120" y="18747"/>
                  </a:cubicBezTo>
                  <a:cubicBezTo>
                    <a:pt x="120" y="18626"/>
                    <a:pt x="219" y="18526"/>
                    <a:pt x="341" y="18526"/>
                  </a:cubicBezTo>
                  <a:close/>
                  <a:moveTo>
                    <a:pt x="9083" y="1"/>
                  </a:moveTo>
                  <a:lnTo>
                    <a:pt x="4172" y="4945"/>
                  </a:lnTo>
                  <a:lnTo>
                    <a:pt x="4172" y="14803"/>
                  </a:lnTo>
                  <a:lnTo>
                    <a:pt x="534" y="18468"/>
                  </a:lnTo>
                  <a:cubicBezTo>
                    <a:pt x="479" y="18433"/>
                    <a:pt x="412" y="18408"/>
                    <a:pt x="341" y="18408"/>
                  </a:cubicBezTo>
                  <a:cubicBezTo>
                    <a:pt x="153" y="18408"/>
                    <a:pt x="1" y="18560"/>
                    <a:pt x="1" y="18747"/>
                  </a:cubicBezTo>
                  <a:cubicBezTo>
                    <a:pt x="1" y="18935"/>
                    <a:pt x="153" y="19087"/>
                    <a:pt x="341" y="19087"/>
                  </a:cubicBezTo>
                  <a:cubicBezTo>
                    <a:pt x="528" y="19087"/>
                    <a:pt x="680" y="18935"/>
                    <a:pt x="680" y="18747"/>
                  </a:cubicBezTo>
                  <a:cubicBezTo>
                    <a:pt x="680" y="18675"/>
                    <a:pt x="655" y="18609"/>
                    <a:pt x="617" y="18551"/>
                  </a:cubicBezTo>
                  <a:lnTo>
                    <a:pt x="4291" y="14849"/>
                  </a:lnTo>
                  <a:lnTo>
                    <a:pt x="4291" y="4994"/>
                  </a:lnTo>
                  <a:lnTo>
                    <a:pt x="9166" y="84"/>
                  </a:lnTo>
                  <a:lnTo>
                    <a:pt x="9083" y="1"/>
                  </a:ln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5" name="Google Shape;5055;p47"/>
            <p:cNvSpPr/>
            <p:nvPr/>
          </p:nvSpPr>
          <p:spPr>
            <a:xfrm>
              <a:off x="2495850" y="1043600"/>
              <a:ext cx="244675" cy="458250"/>
            </a:xfrm>
            <a:custGeom>
              <a:avLst/>
              <a:gdLst/>
              <a:ahLst/>
              <a:cxnLst/>
              <a:rect l="l" t="t" r="r" b="b"/>
              <a:pathLst>
                <a:path w="9787" h="18330" extrusionOk="0">
                  <a:moveTo>
                    <a:pt x="9447" y="119"/>
                  </a:moveTo>
                  <a:cubicBezTo>
                    <a:pt x="9569" y="119"/>
                    <a:pt x="9668" y="218"/>
                    <a:pt x="9668" y="340"/>
                  </a:cubicBezTo>
                  <a:cubicBezTo>
                    <a:pt x="9668" y="461"/>
                    <a:pt x="9569" y="560"/>
                    <a:pt x="9447" y="560"/>
                  </a:cubicBezTo>
                  <a:cubicBezTo>
                    <a:pt x="9326" y="560"/>
                    <a:pt x="9229" y="461"/>
                    <a:pt x="9229" y="340"/>
                  </a:cubicBezTo>
                  <a:cubicBezTo>
                    <a:pt x="9229" y="218"/>
                    <a:pt x="9326" y="119"/>
                    <a:pt x="9447" y="119"/>
                  </a:cubicBezTo>
                  <a:close/>
                  <a:moveTo>
                    <a:pt x="337" y="17772"/>
                  </a:moveTo>
                  <a:cubicBezTo>
                    <a:pt x="459" y="17772"/>
                    <a:pt x="558" y="17871"/>
                    <a:pt x="558" y="17993"/>
                  </a:cubicBezTo>
                  <a:cubicBezTo>
                    <a:pt x="558" y="18114"/>
                    <a:pt x="459" y="18214"/>
                    <a:pt x="337" y="18214"/>
                  </a:cubicBezTo>
                  <a:cubicBezTo>
                    <a:pt x="216" y="18214"/>
                    <a:pt x="117" y="18114"/>
                    <a:pt x="117" y="17993"/>
                  </a:cubicBezTo>
                  <a:cubicBezTo>
                    <a:pt x="117" y="17871"/>
                    <a:pt x="216" y="17772"/>
                    <a:pt x="337" y="17772"/>
                  </a:cubicBezTo>
                  <a:close/>
                  <a:moveTo>
                    <a:pt x="9447" y="0"/>
                  </a:moveTo>
                  <a:cubicBezTo>
                    <a:pt x="9262" y="0"/>
                    <a:pt x="9110" y="152"/>
                    <a:pt x="9110" y="340"/>
                  </a:cubicBezTo>
                  <a:cubicBezTo>
                    <a:pt x="9110" y="505"/>
                    <a:pt x="9232" y="643"/>
                    <a:pt x="9389" y="671"/>
                  </a:cubicBezTo>
                  <a:lnTo>
                    <a:pt x="9389" y="5855"/>
                  </a:lnTo>
                  <a:lnTo>
                    <a:pt x="5386" y="9872"/>
                  </a:lnTo>
                  <a:lnTo>
                    <a:pt x="5386" y="10929"/>
                  </a:lnTo>
                  <a:lnTo>
                    <a:pt x="1444" y="14887"/>
                  </a:lnTo>
                  <a:lnTo>
                    <a:pt x="1428" y="14904"/>
                  </a:lnTo>
                  <a:lnTo>
                    <a:pt x="1428" y="16817"/>
                  </a:lnTo>
                  <a:lnTo>
                    <a:pt x="531" y="17717"/>
                  </a:lnTo>
                  <a:cubicBezTo>
                    <a:pt x="475" y="17678"/>
                    <a:pt x="409" y="17653"/>
                    <a:pt x="337" y="17653"/>
                  </a:cubicBezTo>
                  <a:cubicBezTo>
                    <a:pt x="152" y="17653"/>
                    <a:pt x="1" y="17805"/>
                    <a:pt x="1" y="17993"/>
                  </a:cubicBezTo>
                  <a:cubicBezTo>
                    <a:pt x="1" y="18181"/>
                    <a:pt x="152" y="18330"/>
                    <a:pt x="337" y="18330"/>
                  </a:cubicBezTo>
                  <a:cubicBezTo>
                    <a:pt x="525" y="18330"/>
                    <a:pt x="677" y="18178"/>
                    <a:pt x="677" y="17993"/>
                  </a:cubicBezTo>
                  <a:cubicBezTo>
                    <a:pt x="677" y="17921"/>
                    <a:pt x="655" y="17855"/>
                    <a:pt x="613" y="17800"/>
                  </a:cubicBezTo>
                  <a:lnTo>
                    <a:pt x="1544" y="16864"/>
                  </a:lnTo>
                  <a:lnTo>
                    <a:pt x="1544" y="14954"/>
                  </a:lnTo>
                  <a:lnTo>
                    <a:pt x="5489" y="10995"/>
                  </a:lnTo>
                  <a:lnTo>
                    <a:pt x="5505" y="10976"/>
                  </a:lnTo>
                  <a:lnTo>
                    <a:pt x="5505" y="9921"/>
                  </a:lnTo>
                  <a:lnTo>
                    <a:pt x="9508" y="5902"/>
                  </a:lnTo>
                  <a:lnTo>
                    <a:pt x="9508" y="671"/>
                  </a:lnTo>
                  <a:cubicBezTo>
                    <a:pt x="9665" y="643"/>
                    <a:pt x="9787" y="505"/>
                    <a:pt x="9787" y="340"/>
                  </a:cubicBezTo>
                  <a:cubicBezTo>
                    <a:pt x="9787" y="152"/>
                    <a:pt x="9635" y="0"/>
                    <a:pt x="9447" y="0"/>
                  </a:cubicBez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6" name="Google Shape;5056;p47"/>
            <p:cNvSpPr/>
            <p:nvPr/>
          </p:nvSpPr>
          <p:spPr>
            <a:xfrm>
              <a:off x="2877425" y="920275"/>
              <a:ext cx="16925" cy="305050"/>
            </a:xfrm>
            <a:custGeom>
              <a:avLst/>
              <a:gdLst/>
              <a:ahLst/>
              <a:cxnLst/>
              <a:rect l="l" t="t" r="r" b="b"/>
              <a:pathLst>
                <a:path w="677" h="12202" extrusionOk="0">
                  <a:moveTo>
                    <a:pt x="337" y="11644"/>
                  </a:moveTo>
                  <a:cubicBezTo>
                    <a:pt x="459" y="11644"/>
                    <a:pt x="558" y="11743"/>
                    <a:pt x="558" y="11865"/>
                  </a:cubicBezTo>
                  <a:cubicBezTo>
                    <a:pt x="558" y="11983"/>
                    <a:pt x="459" y="12083"/>
                    <a:pt x="337" y="12083"/>
                  </a:cubicBezTo>
                  <a:cubicBezTo>
                    <a:pt x="216" y="12083"/>
                    <a:pt x="116" y="11983"/>
                    <a:pt x="116" y="11865"/>
                  </a:cubicBezTo>
                  <a:cubicBezTo>
                    <a:pt x="116" y="11740"/>
                    <a:pt x="216" y="11644"/>
                    <a:pt x="337" y="11644"/>
                  </a:cubicBezTo>
                  <a:close/>
                  <a:moveTo>
                    <a:pt x="279" y="0"/>
                  </a:moveTo>
                  <a:lnTo>
                    <a:pt x="279" y="11531"/>
                  </a:lnTo>
                  <a:cubicBezTo>
                    <a:pt x="122" y="11558"/>
                    <a:pt x="0" y="11696"/>
                    <a:pt x="0" y="11862"/>
                  </a:cubicBezTo>
                  <a:cubicBezTo>
                    <a:pt x="0" y="12050"/>
                    <a:pt x="152" y="12201"/>
                    <a:pt x="337" y="12201"/>
                  </a:cubicBezTo>
                  <a:cubicBezTo>
                    <a:pt x="525" y="12201"/>
                    <a:pt x="677" y="12050"/>
                    <a:pt x="677" y="11865"/>
                  </a:cubicBezTo>
                  <a:cubicBezTo>
                    <a:pt x="677" y="11696"/>
                    <a:pt x="555" y="11558"/>
                    <a:pt x="398" y="11531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7" name="Google Shape;5057;p47"/>
            <p:cNvSpPr/>
            <p:nvPr/>
          </p:nvSpPr>
          <p:spPr>
            <a:xfrm>
              <a:off x="2641875" y="1322475"/>
              <a:ext cx="344050" cy="566200"/>
            </a:xfrm>
            <a:custGeom>
              <a:avLst/>
              <a:gdLst/>
              <a:ahLst/>
              <a:cxnLst/>
              <a:rect l="l" t="t" r="r" b="b"/>
              <a:pathLst>
                <a:path w="13762" h="22648" extrusionOk="0">
                  <a:moveTo>
                    <a:pt x="340" y="22087"/>
                  </a:moveTo>
                  <a:cubicBezTo>
                    <a:pt x="462" y="22087"/>
                    <a:pt x="561" y="22186"/>
                    <a:pt x="561" y="22308"/>
                  </a:cubicBezTo>
                  <a:cubicBezTo>
                    <a:pt x="561" y="22429"/>
                    <a:pt x="462" y="22529"/>
                    <a:pt x="340" y="22529"/>
                  </a:cubicBezTo>
                  <a:cubicBezTo>
                    <a:pt x="219" y="22529"/>
                    <a:pt x="120" y="22429"/>
                    <a:pt x="120" y="22308"/>
                  </a:cubicBezTo>
                  <a:cubicBezTo>
                    <a:pt x="120" y="22186"/>
                    <a:pt x="219" y="22087"/>
                    <a:pt x="340" y="22087"/>
                  </a:cubicBezTo>
                  <a:close/>
                  <a:moveTo>
                    <a:pt x="8327" y="0"/>
                  </a:moveTo>
                  <a:lnTo>
                    <a:pt x="5202" y="3144"/>
                  </a:lnTo>
                  <a:lnTo>
                    <a:pt x="5202" y="9477"/>
                  </a:lnTo>
                  <a:lnTo>
                    <a:pt x="280" y="14435"/>
                  </a:lnTo>
                  <a:lnTo>
                    <a:pt x="280" y="21976"/>
                  </a:lnTo>
                  <a:cubicBezTo>
                    <a:pt x="122" y="22004"/>
                    <a:pt x="1" y="22142"/>
                    <a:pt x="1" y="22308"/>
                  </a:cubicBezTo>
                  <a:cubicBezTo>
                    <a:pt x="1" y="22495"/>
                    <a:pt x="153" y="22647"/>
                    <a:pt x="340" y="22647"/>
                  </a:cubicBezTo>
                  <a:cubicBezTo>
                    <a:pt x="525" y="22647"/>
                    <a:pt x="677" y="22495"/>
                    <a:pt x="677" y="22308"/>
                  </a:cubicBezTo>
                  <a:cubicBezTo>
                    <a:pt x="677" y="22142"/>
                    <a:pt x="556" y="22004"/>
                    <a:pt x="398" y="21976"/>
                  </a:cubicBezTo>
                  <a:lnTo>
                    <a:pt x="398" y="14482"/>
                  </a:lnTo>
                  <a:lnTo>
                    <a:pt x="5320" y="9524"/>
                  </a:lnTo>
                  <a:lnTo>
                    <a:pt x="5320" y="3194"/>
                  </a:lnTo>
                  <a:lnTo>
                    <a:pt x="8373" y="116"/>
                  </a:lnTo>
                  <a:lnTo>
                    <a:pt x="13762" y="116"/>
                  </a:lnTo>
                  <a:lnTo>
                    <a:pt x="13762" y="0"/>
                  </a:ln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8" name="Google Shape;5058;p47"/>
            <p:cNvSpPr/>
            <p:nvPr/>
          </p:nvSpPr>
          <p:spPr>
            <a:xfrm>
              <a:off x="2875975" y="1256975"/>
              <a:ext cx="19825" cy="19825"/>
            </a:xfrm>
            <a:custGeom>
              <a:avLst/>
              <a:gdLst/>
              <a:ahLst/>
              <a:cxnLst/>
              <a:rect l="l" t="t" r="r" b="b"/>
              <a:pathLst>
                <a:path w="793" h="793" extrusionOk="0">
                  <a:moveTo>
                    <a:pt x="395" y="0"/>
                  </a:moveTo>
                  <a:cubicBezTo>
                    <a:pt x="177" y="0"/>
                    <a:pt x="0" y="177"/>
                    <a:pt x="0" y="398"/>
                  </a:cubicBezTo>
                  <a:cubicBezTo>
                    <a:pt x="0" y="616"/>
                    <a:pt x="177" y="793"/>
                    <a:pt x="395" y="793"/>
                  </a:cubicBezTo>
                  <a:cubicBezTo>
                    <a:pt x="613" y="793"/>
                    <a:pt x="793" y="616"/>
                    <a:pt x="793" y="398"/>
                  </a:cubicBezTo>
                  <a:cubicBezTo>
                    <a:pt x="793" y="177"/>
                    <a:pt x="613" y="0"/>
                    <a:pt x="395" y="0"/>
                  </a:cubicBez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9" name="Google Shape;5059;p47"/>
            <p:cNvSpPr/>
            <p:nvPr/>
          </p:nvSpPr>
          <p:spPr>
            <a:xfrm>
              <a:off x="2900750" y="920275"/>
              <a:ext cx="16925" cy="305050"/>
            </a:xfrm>
            <a:custGeom>
              <a:avLst/>
              <a:gdLst/>
              <a:ahLst/>
              <a:cxnLst/>
              <a:rect l="l" t="t" r="r" b="b"/>
              <a:pathLst>
                <a:path w="677" h="12202" extrusionOk="0">
                  <a:moveTo>
                    <a:pt x="340" y="11644"/>
                  </a:moveTo>
                  <a:cubicBezTo>
                    <a:pt x="461" y="11644"/>
                    <a:pt x="561" y="11743"/>
                    <a:pt x="561" y="11865"/>
                  </a:cubicBezTo>
                  <a:cubicBezTo>
                    <a:pt x="561" y="11983"/>
                    <a:pt x="461" y="12083"/>
                    <a:pt x="340" y="12083"/>
                  </a:cubicBezTo>
                  <a:cubicBezTo>
                    <a:pt x="219" y="12083"/>
                    <a:pt x="119" y="11983"/>
                    <a:pt x="119" y="11865"/>
                  </a:cubicBezTo>
                  <a:cubicBezTo>
                    <a:pt x="119" y="11740"/>
                    <a:pt x="219" y="11644"/>
                    <a:pt x="340" y="11644"/>
                  </a:cubicBezTo>
                  <a:close/>
                  <a:moveTo>
                    <a:pt x="282" y="0"/>
                  </a:moveTo>
                  <a:lnTo>
                    <a:pt x="282" y="11531"/>
                  </a:lnTo>
                  <a:cubicBezTo>
                    <a:pt x="122" y="11558"/>
                    <a:pt x="0" y="11696"/>
                    <a:pt x="0" y="11862"/>
                  </a:cubicBezTo>
                  <a:cubicBezTo>
                    <a:pt x="0" y="12050"/>
                    <a:pt x="152" y="12201"/>
                    <a:pt x="340" y="12201"/>
                  </a:cubicBezTo>
                  <a:cubicBezTo>
                    <a:pt x="525" y="12201"/>
                    <a:pt x="677" y="12050"/>
                    <a:pt x="677" y="11865"/>
                  </a:cubicBezTo>
                  <a:cubicBezTo>
                    <a:pt x="677" y="11696"/>
                    <a:pt x="558" y="11558"/>
                    <a:pt x="398" y="11531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0" name="Google Shape;5060;p47"/>
            <p:cNvSpPr/>
            <p:nvPr/>
          </p:nvSpPr>
          <p:spPr>
            <a:xfrm>
              <a:off x="2502475" y="997425"/>
              <a:ext cx="191200" cy="444050"/>
            </a:xfrm>
            <a:custGeom>
              <a:avLst/>
              <a:gdLst/>
              <a:ahLst/>
              <a:cxnLst/>
              <a:rect l="l" t="t" r="r" b="b"/>
              <a:pathLst>
                <a:path w="7648" h="17762" extrusionOk="0">
                  <a:moveTo>
                    <a:pt x="340" y="17201"/>
                  </a:moveTo>
                  <a:cubicBezTo>
                    <a:pt x="462" y="17201"/>
                    <a:pt x="561" y="17300"/>
                    <a:pt x="561" y="17422"/>
                  </a:cubicBezTo>
                  <a:cubicBezTo>
                    <a:pt x="561" y="17543"/>
                    <a:pt x="462" y="17643"/>
                    <a:pt x="340" y="17643"/>
                  </a:cubicBezTo>
                  <a:cubicBezTo>
                    <a:pt x="219" y="17643"/>
                    <a:pt x="119" y="17543"/>
                    <a:pt x="119" y="17422"/>
                  </a:cubicBezTo>
                  <a:cubicBezTo>
                    <a:pt x="119" y="17300"/>
                    <a:pt x="219" y="17201"/>
                    <a:pt x="340" y="17201"/>
                  </a:cubicBezTo>
                  <a:close/>
                  <a:moveTo>
                    <a:pt x="7531" y="0"/>
                  </a:moveTo>
                  <a:lnTo>
                    <a:pt x="7531" y="6860"/>
                  </a:lnTo>
                  <a:lnTo>
                    <a:pt x="4257" y="10145"/>
                  </a:lnTo>
                  <a:lnTo>
                    <a:pt x="4241" y="10162"/>
                  </a:lnTo>
                  <a:lnTo>
                    <a:pt x="4241" y="11757"/>
                  </a:lnTo>
                  <a:lnTo>
                    <a:pt x="299" y="15716"/>
                  </a:lnTo>
                  <a:lnTo>
                    <a:pt x="282" y="15732"/>
                  </a:lnTo>
                  <a:lnTo>
                    <a:pt x="282" y="17090"/>
                  </a:lnTo>
                  <a:cubicBezTo>
                    <a:pt x="122" y="17118"/>
                    <a:pt x="1" y="17256"/>
                    <a:pt x="1" y="17422"/>
                  </a:cubicBezTo>
                  <a:cubicBezTo>
                    <a:pt x="1" y="17609"/>
                    <a:pt x="152" y="17761"/>
                    <a:pt x="340" y="17761"/>
                  </a:cubicBezTo>
                  <a:cubicBezTo>
                    <a:pt x="528" y="17761"/>
                    <a:pt x="680" y="17609"/>
                    <a:pt x="680" y="17422"/>
                  </a:cubicBezTo>
                  <a:cubicBezTo>
                    <a:pt x="680" y="17256"/>
                    <a:pt x="558" y="17118"/>
                    <a:pt x="398" y="17090"/>
                  </a:cubicBezTo>
                  <a:lnTo>
                    <a:pt x="398" y="15782"/>
                  </a:lnTo>
                  <a:lnTo>
                    <a:pt x="4343" y="11823"/>
                  </a:lnTo>
                  <a:lnTo>
                    <a:pt x="4359" y="11807"/>
                  </a:lnTo>
                  <a:lnTo>
                    <a:pt x="4359" y="10211"/>
                  </a:lnTo>
                  <a:lnTo>
                    <a:pt x="7631" y="6926"/>
                  </a:lnTo>
                  <a:lnTo>
                    <a:pt x="7647" y="6907"/>
                  </a:lnTo>
                  <a:lnTo>
                    <a:pt x="7647" y="0"/>
                  </a:ln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1" name="Google Shape;5061;p47"/>
            <p:cNvSpPr/>
            <p:nvPr/>
          </p:nvSpPr>
          <p:spPr>
            <a:xfrm>
              <a:off x="2502475" y="990025"/>
              <a:ext cx="167875" cy="378700"/>
            </a:xfrm>
            <a:custGeom>
              <a:avLst/>
              <a:gdLst/>
              <a:ahLst/>
              <a:cxnLst/>
              <a:rect l="l" t="t" r="r" b="b"/>
              <a:pathLst>
                <a:path w="6715" h="15148" extrusionOk="0">
                  <a:moveTo>
                    <a:pt x="340" y="14587"/>
                  </a:moveTo>
                  <a:cubicBezTo>
                    <a:pt x="462" y="14587"/>
                    <a:pt x="561" y="14687"/>
                    <a:pt x="561" y="14808"/>
                  </a:cubicBezTo>
                  <a:cubicBezTo>
                    <a:pt x="561" y="14930"/>
                    <a:pt x="462" y="15029"/>
                    <a:pt x="340" y="15029"/>
                  </a:cubicBezTo>
                  <a:cubicBezTo>
                    <a:pt x="219" y="15029"/>
                    <a:pt x="119" y="14930"/>
                    <a:pt x="119" y="14808"/>
                  </a:cubicBezTo>
                  <a:cubicBezTo>
                    <a:pt x="119" y="14687"/>
                    <a:pt x="219" y="14587"/>
                    <a:pt x="340" y="14587"/>
                  </a:cubicBezTo>
                  <a:close/>
                  <a:moveTo>
                    <a:pt x="6595" y="1"/>
                  </a:moveTo>
                  <a:lnTo>
                    <a:pt x="6595" y="6861"/>
                  </a:lnTo>
                  <a:lnTo>
                    <a:pt x="3324" y="10146"/>
                  </a:lnTo>
                  <a:lnTo>
                    <a:pt x="3308" y="10162"/>
                  </a:lnTo>
                  <a:lnTo>
                    <a:pt x="3308" y="11766"/>
                  </a:lnTo>
                  <a:cubicBezTo>
                    <a:pt x="3250" y="11819"/>
                    <a:pt x="3148" y="11918"/>
                    <a:pt x="2963" y="12106"/>
                  </a:cubicBezTo>
                  <a:lnTo>
                    <a:pt x="539" y="14538"/>
                  </a:lnTo>
                  <a:cubicBezTo>
                    <a:pt x="484" y="14496"/>
                    <a:pt x="415" y="14469"/>
                    <a:pt x="340" y="14469"/>
                  </a:cubicBezTo>
                  <a:cubicBezTo>
                    <a:pt x="152" y="14469"/>
                    <a:pt x="1" y="14620"/>
                    <a:pt x="1" y="14808"/>
                  </a:cubicBezTo>
                  <a:cubicBezTo>
                    <a:pt x="1" y="14996"/>
                    <a:pt x="152" y="15148"/>
                    <a:pt x="340" y="15148"/>
                  </a:cubicBezTo>
                  <a:cubicBezTo>
                    <a:pt x="528" y="15148"/>
                    <a:pt x="680" y="14996"/>
                    <a:pt x="680" y="14808"/>
                  </a:cubicBezTo>
                  <a:cubicBezTo>
                    <a:pt x="680" y="14739"/>
                    <a:pt x="658" y="14676"/>
                    <a:pt x="622" y="14620"/>
                  </a:cubicBezTo>
                  <a:cubicBezTo>
                    <a:pt x="3352" y="11879"/>
                    <a:pt x="3407" y="11827"/>
                    <a:pt x="3407" y="11824"/>
                  </a:cubicBezTo>
                  <a:lnTo>
                    <a:pt x="3424" y="11808"/>
                  </a:lnTo>
                  <a:lnTo>
                    <a:pt x="3424" y="10212"/>
                  </a:lnTo>
                  <a:lnTo>
                    <a:pt x="6695" y="6927"/>
                  </a:lnTo>
                  <a:lnTo>
                    <a:pt x="6714" y="6910"/>
                  </a:lnTo>
                  <a:lnTo>
                    <a:pt x="6714" y="1"/>
                  </a:ln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2" name="Google Shape;5062;p47"/>
            <p:cNvSpPr/>
            <p:nvPr/>
          </p:nvSpPr>
          <p:spPr>
            <a:xfrm>
              <a:off x="2858575" y="1410325"/>
              <a:ext cx="119900" cy="220575"/>
            </a:xfrm>
            <a:custGeom>
              <a:avLst/>
              <a:gdLst/>
              <a:ahLst/>
              <a:cxnLst/>
              <a:rect l="l" t="t" r="r" b="b"/>
              <a:pathLst>
                <a:path w="4796" h="8823" extrusionOk="0">
                  <a:moveTo>
                    <a:pt x="338" y="8262"/>
                  </a:moveTo>
                  <a:cubicBezTo>
                    <a:pt x="459" y="8262"/>
                    <a:pt x="558" y="8362"/>
                    <a:pt x="558" y="8483"/>
                  </a:cubicBezTo>
                  <a:cubicBezTo>
                    <a:pt x="558" y="8605"/>
                    <a:pt x="459" y="8704"/>
                    <a:pt x="338" y="8704"/>
                  </a:cubicBezTo>
                  <a:cubicBezTo>
                    <a:pt x="216" y="8704"/>
                    <a:pt x="117" y="8605"/>
                    <a:pt x="117" y="8483"/>
                  </a:cubicBezTo>
                  <a:cubicBezTo>
                    <a:pt x="117" y="8362"/>
                    <a:pt x="216" y="8262"/>
                    <a:pt x="338" y="8262"/>
                  </a:cubicBezTo>
                  <a:close/>
                  <a:moveTo>
                    <a:pt x="1781" y="0"/>
                  </a:moveTo>
                  <a:lnTo>
                    <a:pt x="282" y="1513"/>
                  </a:lnTo>
                  <a:lnTo>
                    <a:pt x="313" y="8149"/>
                  </a:lnTo>
                  <a:cubicBezTo>
                    <a:pt x="139" y="8160"/>
                    <a:pt x="1" y="8307"/>
                    <a:pt x="1" y="8483"/>
                  </a:cubicBezTo>
                  <a:cubicBezTo>
                    <a:pt x="1" y="8671"/>
                    <a:pt x="153" y="8823"/>
                    <a:pt x="338" y="8823"/>
                  </a:cubicBezTo>
                  <a:cubicBezTo>
                    <a:pt x="525" y="8823"/>
                    <a:pt x="677" y="8671"/>
                    <a:pt x="677" y="8483"/>
                  </a:cubicBezTo>
                  <a:cubicBezTo>
                    <a:pt x="677" y="8329"/>
                    <a:pt x="572" y="8202"/>
                    <a:pt x="431" y="8160"/>
                  </a:cubicBezTo>
                  <a:lnTo>
                    <a:pt x="401" y="1560"/>
                  </a:lnTo>
                  <a:lnTo>
                    <a:pt x="1831" y="116"/>
                  </a:lnTo>
                  <a:lnTo>
                    <a:pt x="4796" y="116"/>
                  </a:lnTo>
                  <a:lnTo>
                    <a:pt x="4796" y="0"/>
                  </a:ln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3" name="Google Shape;5063;p47"/>
            <p:cNvSpPr/>
            <p:nvPr/>
          </p:nvSpPr>
          <p:spPr>
            <a:xfrm>
              <a:off x="2881900" y="1433650"/>
              <a:ext cx="97750" cy="173725"/>
            </a:xfrm>
            <a:custGeom>
              <a:avLst/>
              <a:gdLst/>
              <a:ahLst/>
              <a:cxnLst/>
              <a:rect l="l" t="t" r="r" b="b"/>
              <a:pathLst>
                <a:path w="3910" h="6949" extrusionOk="0">
                  <a:moveTo>
                    <a:pt x="340" y="6388"/>
                  </a:moveTo>
                  <a:cubicBezTo>
                    <a:pt x="462" y="6388"/>
                    <a:pt x="561" y="6488"/>
                    <a:pt x="561" y="6609"/>
                  </a:cubicBezTo>
                  <a:cubicBezTo>
                    <a:pt x="561" y="6730"/>
                    <a:pt x="462" y="6830"/>
                    <a:pt x="340" y="6830"/>
                  </a:cubicBezTo>
                  <a:cubicBezTo>
                    <a:pt x="219" y="6830"/>
                    <a:pt x="120" y="6730"/>
                    <a:pt x="120" y="6609"/>
                  </a:cubicBezTo>
                  <a:cubicBezTo>
                    <a:pt x="120" y="6488"/>
                    <a:pt x="219" y="6388"/>
                    <a:pt x="340" y="6388"/>
                  </a:cubicBezTo>
                  <a:close/>
                  <a:moveTo>
                    <a:pt x="1146" y="0"/>
                  </a:moveTo>
                  <a:lnTo>
                    <a:pt x="280" y="873"/>
                  </a:lnTo>
                  <a:lnTo>
                    <a:pt x="280" y="6278"/>
                  </a:lnTo>
                  <a:cubicBezTo>
                    <a:pt x="122" y="6305"/>
                    <a:pt x="1" y="6443"/>
                    <a:pt x="1" y="6609"/>
                  </a:cubicBezTo>
                  <a:cubicBezTo>
                    <a:pt x="1" y="6797"/>
                    <a:pt x="153" y="6949"/>
                    <a:pt x="340" y="6949"/>
                  </a:cubicBezTo>
                  <a:cubicBezTo>
                    <a:pt x="525" y="6949"/>
                    <a:pt x="677" y="6797"/>
                    <a:pt x="677" y="6609"/>
                  </a:cubicBezTo>
                  <a:cubicBezTo>
                    <a:pt x="677" y="6443"/>
                    <a:pt x="556" y="6305"/>
                    <a:pt x="398" y="6278"/>
                  </a:cubicBezTo>
                  <a:lnTo>
                    <a:pt x="398" y="922"/>
                  </a:lnTo>
                  <a:lnTo>
                    <a:pt x="1193" y="119"/>
                  </a:lnTo>
                  <a:lnTo>
                    <a:pt x="3910" y="119"/>
                  </a:lnTo>
                  <a:lnTo>
                    <a:pt x="3910" y="0"/>
                  </a:ln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4" name="Google Shape;5064;p47"/>
            <p:cNvSpPr/>
            <p:nvPr/>
          </p:nvSpPr>
          <p:spPr>
            <a:xfrm>
              <a:off x="2729175" y="1554825"/>
              <a:ext cx="275250" cy="188775"/>
            </a:xfrm>
            <a:custGeom>
              <a:avLst/>
              <a:gdLst/>
              <a:ahLst/>
              <a:cxnLst/>
              <a:rect l="l" t="t" r="r" b="b"/>
              <a:pathLst>
                <a:path w="11010" h="7551" extrusionOk="0">
                  <a:moveTo>
                    <a:pt x="340" y="6993"/>
                  </a:moveTo>
                  <a:cubicBezTo>
                    <a:pt x="462" y="6993"/>
                    <a:pt x="561" y="7092"/>
                    <a:pt x="561" y="7214"/>
                  </a:cubicBezTo>
                  <a:cubicBezTo>
                    <a:pt x="561" y="7335"/>
                    <a:pt x="462" y="7435"/>
                    <a:pt x="340" y="7435"/>
                  </a:cubicBezTo>
                  <a:cubicBezTo>
                    <a:pt x="219" y="7435"/>
                    <a:pt x="120" y="7335"/>
                    <a:pt x="120" y="7214"/>
                  </a:cubicBezTo>
                  <a:cubicBezTo>
                    <a:pt x="120" y="7092"/>
                    <a:pt x="219" y="6993"/>
                    <a:pt x="340" y="6993"/>
                  </a:cubicBezTo>
                  <a:close/>
                  <a:moveTo>
                    <a:pt x="10924" y="1"/>
                  </a:moveTo>
                  <a:lnTo>
                    <a:pt x="3824" y="7153"/>
                  </a:lnTo>
                  <a:lnTo>
                    <a:pt x="672" y="7153"/>
                  </a:lnTo>
                  <a:cubicBezTo>
                    <a:pt x="644" y="6996"/>
                    <a:pt x="506" y="6874"/>
                    <a:pt x="340" y="6874"/>
                  </a:cubicBezTo>
                  <a:cubicBezTo>
                    <a:pt x="153" y="6874"/>
                    <a:pt x="1" y="7026"/>
                    <a:pt x="1" y="7214"/>
                  </a:cubicBezTo>
                  <a:cubicBezTo>
                    <a:pt x="1" y="7399"/>
                    <a:pt x="153" y="7551"/>
                    <a:pt x="340" y="7551"/>
                  </a:cubicBezTo>
                  <a:cubicBezTo>
                    <a:pt x="506" y="7551"/>
                    <a:pt x="644" y="7432"/>
                    <a:pt x="672" y="7272"/>
                  </a:cubicBezTo>
                  <a:lnTo>
                    <a:pt x="3874" y="7272"/>
                  </a:lnTo>
                  <a:lnTo>
                    <a:pt x="11010" y="84"/>
                  </a:lnTo>
                  <a:lnTo>
                    <a:pt x="10924" y="1"/>
                  </a:ln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5" name="Google Shape;5065;p47"/>
            <p:cNvSpPr/>
            <p:nvPr/>
          </p:nvSpPr>
          <p:spPr>
            <a:xfrm>
              <a:off x="2502475" y="975275"/>
              <a:ext cx="121150" cy="332100"/>
            </a:xfrm>
            <a:custGeom>
              <a:avLst/>
              <a:gdLst/>
              <a:ahLst/>
              <a:cxnLst/>
              <a:rect l="l" t="t" r="r" b="b"/>
              <a:pathLst>
                <a:path w="4846" h="13284" extrusionOk="0">
                  <a:moveTo>
                    <a:pt x="340" y="12723"/>
                  </a:moveTo>
                  <a:cubicBezTo>
                    <a:pt x="462" y="12723"/>
                    <a:pt x="561" y="12823"/>
                    <a:pt x="561" y="12944"/>
                  </a:cubicBezTo>
                  <a:cubicBezTo>
                    <a:pt x="561" y="13066"/>
                    <a:pt x="462" y="13165"/>
                    <a:pt x="340" y="13165"/>
                  </a:cubicBezTo>
                  <a:cubicBezTo>
                    <a:pt x="219" y="13165"/>
                    <a:pt x="119" y="13066"/>
                    <a:pt x="119" y="12944"/>
                  </a:cubicBezTo>
                  <a:cubicBezTo>
                    <a:pt x="119" y="12823"/>
                    <a:pt x="219" y="12723"/>
                    <a:pt x="340" y="12723"/>
                  </a:cubicBezTo>
                  <a:close/>
                  <a:moveTo>
                    <a:pt x="4727" y="0"/>
                  </a:moveTo>
                  <a:lnTo>
                    <a:pt x="4727" y="6863"/>
                  </a:lnTo>
                  <a:lnTo>
                    <a:pt x="1455" y="10148"/>
                  </a:lnTo>
                  <a:lnTo>
                    <a:pt x="1439" y="10164"/>
                  </a:lnTo>
                  <a:lnTo>
                    <a:pt x="1439" y="11760"/>
                  </a:lnTo>
                  <a:lnTo>
                    <a:pt x="533" y="12668"/>
                  </a:lnTo>
                  <a:cubicBezTo>
                    <a:pt x="478" y="12629"/>
                    <a:pt x="412" y="12607"/>
                    <a:pt x="340" y="12607"/>
                  </a:cubicBezTo>
                  <a:cubicBezTo>
                    <a:pt x="152" y="12607"/>
                    <a:pt x="1" y="12759"/>
                    <a:pt x="1" y="12944"/>
                  </a:cubicBezTo>
                  <a:cubicBezTo>
                    <a:pt x="1" y="13132"/>
                    <a:pt x="152" y="13284"/>
                    <a:pt x="340" y="13284"/>
                  </a:cubicBezTo>
                  <a:cubicBezTo>
                    <a:pt x="528" y="13284"/>
                    <a:pt x="680" y="13132"/>
                    <a:pt x="680" y="12944"/>
                  </a:cubicBezTo>
                  <a:cubicBezTo>
                    <a:pt x="680" y="12872"/>
                    <a:pt x="655" y="12806"/>
                    <a:pt x="616" y="12751"/>
                  </a:cubicBezTo>
                  <a:lnTo>
                    <a:pt x="1555" y="11810"/>
                  </a:lnTo>
                  <a:lnTo>
                    <a:pt x="1555" y="10211"/>
                  </a:lnTo>
                  <a:lnTo>
                    <a:pt x="4826" y="6926"/>
                  </a:lnTo>
                  <a:lnTo>
                    <a:pt x="4845" y="6910"/>
                  </a:lnTo>
                  <a:lnTo>
                    <a:pt x="4845" y="0"/>
                  </a:ln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6" name="Google Shape;5066;p47"/>
            <p:cNvSpPr/>
            <p:nvPr/>
          </p:nvSpPr>
          <p:spPr>
            <a:xfrm>
              <a:off x="2502475" y="982650"/>
              <a:ext cx="144475" cy="355225"/>
            </a:xfrm>
            <a:custGeom>
              <a:avLst/>
              <a:gdLst/>
              <a:ahLst/>
              <a:cxnLst/>
              <a:rect l="l" t="t" r="r" b="b"/>
              <a:pathLst>
                <a:path w="5779" h="14209" extrusionOk="0">
                  <a:moveTo>
                    <a:pt x="340" y="13648"/>
                  </a:moveTo>
                  <a:cubicBezTo>
                    <a:pt x="462" y="13648"/>
                    <a:pt x="561" y="13748"/>
                    <a:pt x="561" y="13869"/>
                  </a:cubicBezTo>
                  <a:cubicBezTo>
                    <a:pt x="561" y="13991"/>
                    <a:pt x="462" y="14090"/>
                    <a:pt x="340" y="14090"/>
                  </a:cubicBezTo>
                  <a:cubicBezTo>
                    <a:pt x="219" y="14090"/>
                    <a:pt x="119" y="13991"/>
                    <a:pt x="119" y="13869"/>
                  </a:cubicBezTo>
                  <a:cubicBezTo>
                    <a:pt x="119" y="13748"/>
                    <a:pt x="219" y="13648"/>
                    <a:pt x="340" y="13648"/>
                  </a:cubicBezTo>
                  <a:close/>
                  <a:moveTo>
                    <a:pt x="5660" y="1"/>
                  </a:moveTo>
                  <a:lnTo>
                    <a:pt x="5660" y="6860"/>
                  </a:lnTo>
                  <a:lnTo>
                    <a:pt x="2388" y="10145"/>
                  </a:lnTo>
                  <a:lnTo>
                    <a:pt x="2372" y="10165"/>
                  </a:lnTo>
                  <a:lnTo>
                    <a:pt x="2372" y="11760"/>
                  </a:lnTo>
                  <a:lnTo>
                    <a:pt x="539" y="13599"/>
                  </a:lnTo>
                  <a:cubicBezTo>
                    <a:pt x="484" y="13557"/>
                    <a:pt x="415" y="13532"/>
                    <a:pt x="340" y="13532"/>
                  </a:cubicBezTo>
                  <a:cubicBezTo>
                    <a:pt x="152" y="13532"/>
                    <a:pt x="1" y="13684"/>
                    <a:pt x="1" y="13869"/>
                  </a:cubicBezTo>
                  <a:cubicBezTo>
                    <a:pt x="1" y="14057"/>
                    <a:pt x="152" y="14209"/>
                    <a:pt x="340" y="14209"/>
                  </a:cubicBezTo>
                  <a:cubicBezTo>
                    <a:pt x="528" y="14209"/>
                    <a:pt x="680" y="14057"/>
                    <a:pt x="680" y="13869"/>
                  </a:cubicBezTo>
                  <a:cubicBezTo>
                    <a:pt x="680" y="13800"/>
                    <a:pt x="658" y="13737"/>
                    <a:pt x="622" y="13684"/>
                  </a:cubicBezTo>
                  <a:lnTo>
                    <a:pt x="2491" y="11807"/>
                  </a:lnTo>
                  <a:lnTo>
                    <a:pt x="2491" y="10212"/>
                  </a:lnTo>
                  <a:lnTo>
                    <a:pt x="5762" y="6927"/>
                  </a:lnTo>
                  <a:lnTo>
                    <a:pt x="5778" y="6910"/>
                  </a:lnTo>
                  <a:lnTo>
                    <a:pt x="5778" y="1"/>
                  </a:ln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7" name="Google Shape;5067;p47"/>
            <p:cNvSpPr/>
            <p:nvPr/>
          </p:nvSpPr>
          <p:spPr>
            <a:xfrm>
              <a:off x="2502475" y="1067125"/>
              <a:ext cx="57925" cy="157100"/>
            </a:xfrm>
            <a:custGeom>
              <a:avLst/>
              <a:gdLst/>
              <a:ahLst/>
              <a:cxnLst/>
              <a:rect l="l" t="t" r="r" b="b"/>
              <a:pathLst>
                <a:path w="2317" h="6284" extrusionOk="0">
                  <a:moveTo>
                    <a:pt x="340" y="5726"/>
                  </a:moveTo>
                  <a:cubicBezTo>
                    <a:pt x="462" y="5726"/>
                    <a:pt x="561" y="5825"/>
                    <a:pt x="561" y="5946"/>
                  </a:cubicBezTo>
                  <a:cubicBezTo>
                    <a:pt x="561" y="6068"/>
                    <a:pt x="462" y="6167"/>
                    <a:pt x="340" y="6167"/>
                  </a:cubicBezTo>
                  <a:cubicBezTo>
                    <a:pt x="219" y="6167"/>
                    <a:pt x="119" y="6068"/>
                    <a:pt x="119" y="5946"/>
                  </a:cubicBezTo>
                  <a:cubicBezTo>
                    <a:pt x="119" y="5825"/>
                    <a:pt x="219" y="5726"/>
                    <a:pt x="340" y="5726"/>
                  </a:cubicBezTo>
                  <a:close/>
                  <a:moveTo>
                    <a:pt x="2231" y="0"/>
                  </a:moveTo>
                  <a:lnTo>
                    <a:pt x="282" y="1960"/>
                  </a:lnTo>
                  <a:lnTo>
                    <a:pt x="282" y="5612"/>
                  </a:lnTo>
                  <a:cubicBezTo>
                    <a:pt x="122" y="5640"/>
                    <a:pt x="1" y="5778"/>
                    <a:pt x="1" y="5946"/>
                  </a:cubicBezTo>
                  <a:cubicBezTo>
                    <a:pt x="1" y="6131"/>
                    <a:pt x="152" y="6283"/>
                    <a:pt x="340" y="6283"/>
                  </a:cubicBezTo>
                  <a:cubicBezTo>
                    <a:pt x="528" y="6283"/>
                    <a:pt x="680" y="6131"/>
                    <a:pt x="680" y="5946"/>
                  </a:cubicBezTo>
                  <a:cubicBezTo>
                    <a:pt x="680" y="5778"/>
                    <a:pt x="558" y="5640"/>
                    <a:pt x="398" y="5612"/>
                  </a:cubicBezTo>
                  <a:lnTo>
                    <a:pt x="398" y="2010"/>
                  </a:lnTo>
                  <a:lnTo>
                    <a:pt x="2317" y="86"/>
                  </a:lnTo>
                  <a:lnTo>
                    <a:pt x="2231" y="0"/>
                  </a:ln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8" name="Google Shape;5068;p47"/>
            <p:cNvSpPr/>
            <p:nvPr/>
          </p:nvSpPr>
          <p:spPr>
            <a:xfrm>
              <a:off x="2899375" y="1256975"/>
              <a:ext cx="19750" cy="19825"/>
            </a:xfrm>
            <a:custGeom>
              <a:avLst/>
              <a:gdLst/>
              <a:ahLst/>
              <a:cxnLst/>
              <a:rect l="l" t="t" r="r" b="b"/>
              <a:pathLst>
                <a:path w="790" h="793" extrusionOk="0">
                  <a:moveTo>
                    <a:pt x="395" y="0"/>
                  </a:moveTo>
                  <a:cubicBezTo>
                    <a:pt x="177" y="0"/>
                    <a:pt x="0" y="177"/>
                    <a:pt x="0" y="398"/>
                  </a:cubicBezTo>
                  <a:cubicBezTo>
                    <a:pt x="0" y="616"/>
                    <a:pt x="177" y="793"/>
                    <a:pt x="395" y="793"/>
                  </a:cubicBezTo>
                  <a:cubicBezTo>
                    <a:pt x="613" y="793"/>
                    <a:pt x="790" y="616"/>
                    <a:pt x="790" y="398"/>
                  </a:cubicBezTo>
                  <a:cubicBezTo>
                    <a:pt x="790" y="177"/>
                    <a:pt x="613" y="0"/>
                    <a:pt x="395" y="0"/>
                  </a:cubicBez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9" name="Google Shape;5069;p47"/>
            <p:cNvSpPr/>
            <p:nvPr/>
          </p:nvSpPr>
          <p:spPr>
            <a:xfrm>
              <a:off x="1476750" y="1456500"/>
              <a:ext cx="651075" cy="725125"/>
            </a:xfrm>
            <a:custGeom>
              <a:avLst/>
              <a:gdLst/>
              <a:ahLst/>
              <a:cxnLst/>
              <a:rect l="l" t="t" r="r" b="b"/>
              <a:pathLst>
                <a:path w="26043" h="29005" extrusionOk="0">
                  <a:moveTo>
                    <a:pt x="25706" y="28444"/>
                  </a:moveTo>
                  <a:cubicBezTo>
                    <a:pt x="25828" y="28444"/>
                    <a:pt x="25927" y="28544"/>
                    <a:pt x="25927" y="28665"/>
                  </a:cubicBezTo>
                  <a:cubicBezTo>
                    <a:pt x="25927" y="28787"/>
                    <a:pt x="25828" y="28886"/>
                    <a:pt x="25706" y="28886"/>
                  </a:cubicBezTo>
                  <a:cubicBezTo>
                    <a:pt x="25582" y="28886"/>
                    <a:pt x="25485" y="28787"/>
                    <a:pt x="25485" y="28665"/>
                  </a:cubicBezTo>
                  <a:cubicBezTo>
                    <a:pt x="25485" y="28544"/>
                    <a:pt x="25585" y="28444"/>
                    <a:pt x="25706" y="28444"/>
                  </a:cubicBezTo>
                  <a:close/>
                  <a:moveTo>
                    <a:pt x="0" y="0"/>
                  </a:moveTo>
                  <a:lnTo>
                    <a:pt x="0" y="119"/>
                  </a:lnTo>
                  <a:lnTo>
                    <a:pt x="3067" y="119"/>
                  </a:lnTo>
                  <a:lnTo>
                    <a:pt x="4403" y="1452"/>
                  </a:lnTo>
                  <a:lnTo>
                    <a:pt x="4403" y="10680"/>
                  </a:lnTo>
                  <a:lnTo>
                    <a:pt x="15614" y="21871"/>
                  </a:lnTo>
                  <a:lnTo>
                    <a:pt x="15630" y="21888"/>
                  </a:lnTo>
                  <a:lnTo>
                    <a:pt x="18832" y="21888"/>
                  </a:lnTo>
                  <a:lnTo>
                    <a:pt x="25427" y="28472"/>
                  </a:lnTo>
                  <a:cubicBezTo>
                    <a:pt x="25391" y="28527"/>
                    <a:pt x="25367" y="28593"/>
                    <a:pt x="25367" y="28665"/>
                  </a:cubicBezTo>
                  <a:cubicBezTo>
                    <a:pt x="25367" y="28853"/>
                    <a:pt x="25518" y="29005"/>
                    <a:pt x="25706" y="29005"/>
                  </a:cubicBezTo>
                  <a:cubicBezTo>
                    <a:pt x="25891" y="29005"/>
                    <a:pt x="26043" y="28853"/>
                    <a:pt x="26043" y="28665"/>
                  </a:cubicBezTo>
                  <a:cubicBezTo>
                    <a:pt x="26043" y="28480"/>
                    <a:pt x="25891" y="28328"/>
                    <a:pt x="25706" y="28328"/>
                  </a:cubicBezTo>
                  <a:cubicBezTo>
                    <a:pt x="25632" y="28328"/>
                    <a:pt x="25565" y="28350"/>
                    <a:pt x="25510" y="28389"/>
                  </a:cubicBezTo>
                  <a:lnTo>
                    <a:pt x="18899" y="21789"/>
                  </a:lnTo>
                  <a:lnTo>
                    <a:pt x="18882" y="21769"/>
                  </a:lnTo>
                  <a:lnTo>
                    <a:pt x="15680" y="21769"/>
                  </a:lnTo>
                  <a:lnTo>
                    <a:pt x="4522" y="10631"/>
                  </a:lnTo>
                  <a:lnTo>
                    <a:pt x="4522" y="1402"/>
                  </a:lnTo>
                  <a:lnTo>
                    <a:pt x="3117" y="0"/>
                  </a:ln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0" name="Google Shape;5070;p47"/>
            <p:cNvSpPr/>
            <p:nvPr/>
          </p:nvSpPr>
          <p:spPr>
            <a:xfrm>
              <a:off x="1470875" y="1142000"/>
              <a:ext cx="756050" cy="1015325"/>
            </a:xfrm>
            <a:custGeom>
              <a:avLst/>
              <a:gdLst/>
              <a:ahLst/>
              <a:cxnLst/>
              <a:rect l="l" t="t" r="r" b="b"/>
              <a:pathLst>
                <a:path w="30242" h="40613" extrusionOk="0">
                  <a:moveTo>
                    <a:pt x="29905" y="39531"/>
                  </a:moveTo>
                  <a:cubicBezTo>
                    <a:pt x="30027" y="39531"/>
                    <a:pt x="30126" y="39630"/>
                    <a:pt x="30126" y="39752"/>
                  </a:cubicBezTo>
                  <a:cubicBezTo>
                    <a:pt x="30126" y="39873"/>
                    <a:pt x="30027" y="39972"/>
                    <a:pt x="29905" y="39972"/>
                  </a:cubicBezTo>
                  <a:cubicBezTo>
                    <a:pt x="29784" y="39972"/>
                    <a:pt x="29684" y="39873"/>
                    <a:pt x="29684" y="39752"/>
                  </a:cubicBezTo>
                  <a:cubicBezTo>
                    <a:pt x="29684" y="39630"/>
                    <a:pt x="29784" y="39531"/>
                    <a:pt x="29905" y="39531"/>
                  </a:cubicBezTo>
                  <a:close/>
                  <a:moveTo>
                    <a:pt x="84" y="0"/>
                  </a:moveTo>
                  <a:lnTo>
                    <a:pt x="1" y="83"/>
                  </a:lnTo>
                  <a:lnTo>
                    <a:pt x="6507" y="6579"/>
                  </a:lnTo>
                  <a:lnTo>
                    <a:pt x="6507" y="22670"/>
                  </a:lnTo>
                  <a:lnTo>
                    <a:pt x="16442" y="32588"/>
                  </a:lnTo>
                  <a:lnTo>
                    <a:pt x="16459" y="32605"/>
                  </a:lnTo>
                  <a:lnTo>
                    <a:pt x="19661" y="32605"/>
                  </a:lnTo>
                  <a:lnTo>
                    <a:pt x="25944" y="38877"/>
                  </a:lnTo>
                  <a:lnTo>
                    <a:pt x="27666" y="40596"/>
                  </a:lnTo>
                  <a:lnTo>
                    <a:pt x="27683" y="40613"/>
                  </a:lnTo>
                  <a:lnTo>
                    <a:pt x="29130" y="40613"/>
                  </a:lnTo>
                  <a:lnTo>
                    <a:pt x="29712" y="40028"/>
                  </a:lnTo>
                  <a:cubicBezTo>
                    <a:pt x="29767" y="40066"/>
                    <a:pt x="29833" y="40091"/>
                    <a:pt x="29905" y="40091"/>
                  </a:cubicBezTo>
                  <a:cubicBezTo>
                    <a:pt x="30090" y="40091"/>
                    <a:pt x="30242" y="39939"/>
                    <a:pt x="30242" y="39752"/>
                  </a:cubicBezTo>
                  <a:cubicBezTo>
                    <a:pt x="30242" y="39567"/>
                    <a:pt x="30090" y="39415"/>
                    <a:pt x="29905" y="39415"/>
                  </a:cubicBezTo>
                  <a:cubicBezTo>
                    <a:pt x="29717" y="39415"/>
                    <a:pt x="29566" y="39567"/>
                    <a:pt x="29566" y="39752"/>
                  </a:cubicBezTo>
                  <a:cubicBezTo>
                    <a:pt x="29566" y="39823"/>
                    <a:pt x="29588" y="39892"/>
                    <a:pt x="29629" y="39948"/>
                  </a:cubicBezTo>
                  <a:lnTo>
                    <a:pt x="29083" y="40494"/>
                  </a:lnTo>
                  <a:lnTo>
                    <a:pt x="27730" y="40494"/>
                  </a:lnTo>
                  <a:lnTo>
                    <a:pt x="19727" y="32505"/>
                  </a:lnTo>
                  <a:lnTo>
                    <a:pt x="19711" y="32489"/>
                  </a:lnTo>
                  <a:lnTo>
                    <a:pt x="16509" y="32489"/>
                  </a:lnTo>
                  <a:lnTo>
                    <a:pt x="6626" y="22623"/>
                  </a:lnTo>
                  <a:lnTo>
                    <a:pt x="6626" y="6532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1" name="Google Shape;5071;p47"/>
            <p:cNvSpPr/>
            <p:nvPr/>
          </p:nvSpPr>
          <p:spPr>
            <a:xfrm>
              <a:off x="1447475" y="1149325"/>
              <a:ext cx="695750" cy="1016900"/>
            </a:xfrm>
            <a:custGeom>
              <a:avLst/>
              <a:gdLst/>
              <a:ahLst/>
              <a:cxnLst/>
              <a:rect l="l" t="t" r="r" b="b"/>
              <a:pathLst>
                <a:path w="27830" h="40676" extrusionOk="0">
                  <a:moveTo>
                    <a:pt x="27490" y="40116"/>
                  </a:moveTo>
                  <a:cubicBezTo>
                    <a:pt x="27611" y="40116"/>
                    <a:pt x="27711" y="40215"/>
                    <a:pt x="27711" y="40336"/>
                  </a:cubicBezTo>
                  <a:cubicBezTo>
                    <a:pt x="27711" y="40458"/>
                    <a:pt x="27611" y="40557"/>
                    <a:pt x="27490" y="40557"/>
                  </a:cubicBezTo>
                  <a:cubicBezTo>
                    <a:pt x="27368" y="40557"/>
                    <a:pt x="27269" y="40458"/>
                    <a:pt x="27269" y="40336"/>
                  </a:cubicBezTo>
                  <a:cubicBezTo>
                    <a:pt x="27269" y="40215"/>
                    <a:pt x="27368" y="40116"/>
                    <a:pt x="27490" y="40116"/>
                  </a:cubicBezTo>
                  <a:close/>
                  <a:moveTo>
                    <a:pt x="84" y="0"/>
                  </a:moveTo>
                  <a:lnTo>
                    <a:pt x="1" y="86"/>
                  </a:lnTo>
                  <a:lnTo>
                    <a:pt x="6510" y="6581"/>
                  </a:lnTo>
                  <a:lnTo>
                    <a:pt x="6510" y="22672"/>
                  </a:lnTo>
                  <a:lnTo>
                    <a:pt x="17080" y="33225"/>
                  </a:lnTo>
                  <a:lnTo>
                    <a:pt x="17099" y="33242"/>
                  </a:lnTo>
                  <a:lnTo>
                    <a:pt x="20302" y="33242"/>
                  </a:lnTo>
                  <a:lnTo>
                    <a:pt x="27214" y="40143"/>
                  </a:lnTo>
                  <a:cubicBezTo>
                    <a:pt x="27175" y="40198"/>
                    <a:pt x="27150" y="40265"/>
                    <a:pt x="27150" y="40336"/>
                  </a:cubicBezTo>
                  <a:cubicBezTo>
                    <a:pt x="27150" y="40524"/>
                    <a:pt x="27305" y="40676"/>
                    <a:pt x="27490" y="40676"/>
                  </a:cubicBezTo>
                  <a:cubicBezTo>
                    <a:pt x="27678" y="40676"/>
                    <a:pt x="27830" y="40524"/>
                    <a:pt x="27830" y="40336"/>
                  </a:cubicBezTo>
                  <a:cubicBezTo>
                    <a:pt x="27830" y="40152"/>
                    <a:pt x="27678" y="40000"/>
                    <a:pt x="27490" y="40000"/>
                  </a:cubicBezTo>
                  <a:cubicBezTo>
                    <a:pt x="27418" y="40000"/>
                    <a:pt x="27352" y="40022"/>
                    <a:pt x="27297" y="40060"/>
                  </a:cubicBezTo>
                  <a:lnTo>
                    <a:pt x="20368" y="33143"/>
                  </a:lnTo>
                  <a:lnTo>
                    <a:pt x="20349" y="33126"/>
                  </a:lnTo>
                  <a:lnTo>
                    <a:pt x="17146" y="33126"/>
                  </a:lnTo>
                  <a:lnTo>
                    <a:pt x="6626" y="22625"/>
                  </a:lnTo>
                  <a:lnTo>
                    <a:pt x="6626" y="6531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2" name="Google Shape;5072;p47"/>
            <p:cNvSpPr/>
            <p:nvPr/>
          </p:nvSpPr>
          <p:spPr>
            <a:xfrm>
              <a:off x="2232575" y="2325850"/>
              <a:ext cx="16925" cy="16925"/>
            </a:xfrm>
            <a:custGeom>
              <a:avLst/>
              <a:gdLst/>
              <a:ahLst/>
              <a:cxnLst/>
              <a:rect l="l" t="t" r="r" b="b"/>
              <a:pathLst>
                <a:path w="677" h="677" extrusionOk="0">
                  <a:moveTo>
                    <a:pt x="340" y="119"/>
                  </a:moveTo>
                  <a:cubicBezTo>
                    <a:pt x="461" y="119"/>
                    <a:pt x="561" y="218"/>
                    <a:pt x="561" y="340"/>
                  </a:cubicBezTo>
                  <a:cubicBezTo>
                    <a:pt x="561" y="461"/>
                    <a:pt x="461" y="560"/>
                    <a:pt x="340" y="560"/>
                  </a:cubicBezTo>
                  <a:cubicBezTo>
                    <a:pt x="218" y="560"/>
                    <a:pt x="119" y="461"/>
                    <a:pt x="119" y="340"/>
                  </a:cubicBezTo>
                  <a:cubicBezTo>
                    <a:pt x="119" y="218"/>
                    <a:pt x="218" y="119"/>
                    <a:pt x="340" y="119"/>
                  </a:cubicBezTo>
                  <a:close/>
                  <a:moveTo>
                    <a:pt x="340" y="0"/>
                  </a:moveTo>
                  <a:cubicBezTo>
                    <a:pt x="152" y="0"/>
                    <a:pt x="0" y="152"/>
                    <a:pt x="0" y="340"/>
                  </a:cubicBezTo>
                  <a:cubicBezTo>
                    <a:pt x="0" y="525"/>
                    <a:pt x="152" y="676"/>
                    <a:pt x="340" y="676"/>
                  </a:cubicBezTo>
                  <a:cubicBezTo>
                    <a:pt x="525" y="676"/>
                    <a:pt x="677" y="525"/>
                    <a:pt x="677" y="340"/>
                  </a:cubicBezTo>
                  <a:cubicBezTo>
                    <a:pt x="677" y="152"/>
                    <a:pt x="525" y="0"/>
                    <a:pt x="340" y="0"/>
                  </a:cubicBez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3" name="Google Shape;5073;p47"/>
            <p:cNvSpPr/>
            <p:nvPr/>
          </p:nvSpPr>
          <p:spPr>
            <a:xfrm>
              <a:off x="2232575" y="2295325"/>
              <a:ext cx="16925" cy="16950"/>
            </a:xfrm>
            <a:custGeom>
              <a:avLst/>
              <a:gdLst/>
              <a:ahLst/>
              <a:cxnLst/>
              <a:rect l="l" t="t" r="r" b="b"/>
              <a:pathLst>
                <a:path w="677" h="678" extrusionOk="0">
                  <a:moveTo>
                    <a:pt x="340" y="120"/>
                  </a:moveTo>
                  <a:cubicBezTo>
                    <a:pt x="461" y="120"/>
                    <a:pt x="561" y="219"/>
                    <a:pt x="561" y="340"/>
                  </a:cubicBezTo>
                  <a:cubicBezTo>
                    <a:pt x="561" y="462"/>
                    <a:pt x="461" y="561"/>
                    <a:pt x="340" y="561"/>
                  </a:cubicBezTo>
                  <a:cubicBezTo>
                    <a:pt x="218" y="561"/>
                    <a:pt x="119" y="462"/>
                    <a:pt x="119" y="340"/>
                  </a:cubicBezTo>
                  <a:cubicBezTo>
                    <a:pt x="119" y="219"/>
                    <a:pt x="218" y="120"/>
                    <a:pt x="340" y="120"/>
                  </a:cubicBezTo>
                  <a:close/>
                  <a:moveTo>
                    <a:pt x="340" y="1"/>
                  </a:moveTo>
                  <a:cubicBezTo>
                    <a:pt x="152" y="1"/>
                    <a:pt x="0" y="153"/>
                    <a:pt x="0" y="340"/>
                  </a:cubicBezTo>
                  <a:cubicBezTo>
                    <a:pt x="0" y="525"/>
                    <a:pt x="152" y="677"/>
                    <a:pt x="340" y="677"/>
                  </a:cubicBezTo>
                  <a:cubicBezTo>
                    <a:pt x="525" y="677"/>
                    <a:pt x="677" y="525"/>
                    <a:pt x="677" y="340"/>
                  </a:cubicBezTo>
                  <a:cubicBezTo>
                    <a:pt x="677" y="153"/>
                    <a:pt x="525" y="1"/>
                    <a:pt x="340" y="1"/>
                  </a:cubicBez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4" name="Google Shape;5074;p47"/>
            <p:cNvSpPr/>
            <p:nvPr/>
          </p:nvSpPr>
          <p:spPr>
            <a:xfrm>
              <a:off x="1483025" y="1723150"/>
              <a:ext cx="275175" cy="230725"/>
            </a:xfrm>
            <a:custGeom>
              <a:avLst/>
              <a:gdLst/>
              <a:ahLst/>
              <a:cxnLst/>
              <a:rect l="l" t="t" r="r" b="b"/>
              <a:pathLst>
                <a:path w="11007" h="9229" extrusionOk="0">
                  <a:moveTo>
                    <a:pt x="83" y="1"/>
                  </a:moveTo>
                  <a:lnTo>
                    <a:pt x="1" y="83"/>
                  </a:lnTo>
                  <a:lnTo>
                    <a:pt x="2223" y="2303"/>
                  </a:lnTo>
                  <a:lnTo>
                    <a:pt x="2239" y="2319"/>
                  </a:lnTo>
                  <a:lnTo>
                    <a:pt x="4003" y="2319"/>
                  </a:lnTo>
                  <a:lnTo>
                    <a:pt x="10924" y="9229"/>
                  </a:lnTo>
                  <a:lnTo>
                    <a:pt x="11007" y="9146"/>
                  </a:lnTo>
                  <a:lnTo>
                    <a:pt x="4070" y="2220"/>
                  </a:lnTo>
                  <a:lnTo>
                    <a:pt x="4050" y="2201"/>
                  </a:lnTo>
                  <a:lnTo>
                    <a:pt x="2289" y="2201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5" name="Google Shape;5075;p47"/>
            <p:cNvSpPr/>
            <p:nvPr/>
          </p:nvSpPr>
          <p:spPr>
            <a:xfrm>
              <a:off x="2147125" y="961250"/>
              <a:ext cx="142825" cy="1564550"/>
            </a:xfrm>
            <a:custGeom>
              <a:avLst/>
              <a:gdLst/>
              <a:ahLst/>
              <a:cxnLst/>
              <a:rect l="l" t="t" r="r" b="b"/>
              <a:pathLst>
                <a:path w="5713" h="62582" extrusionOk="0">
                  <a:moveTo>
                    <a:pt x="1618" y="1"/>
                  </a:moveTo>
                  <a:lnTo>
                    <a:pt x="1618" y="12892"/>
                  </a:lnTo>
                  <a:lnTo>
                    <a:pt x="1" y="14521"/>
                  </a:lnTo>
                  <a:lnTo>
                    <a:pt x="1" y="20105"/>
                  </a:lnTo>
                  <a:lnTo>
                    <a:pt x="2974" y="23056"/>
                  </a:lnTo>
                  <a:lnTo>
                    <a:pt x="2974" y="28299"/>
                  </a:lnTo>
                  <a:lnTo>
                    <a:pt x="5083" y="30388"/>
                  </a:lnTo>
                  <a:lnTo>
                    <a:pt x="5083" y="61869"/>
                  </a:lnTo>
                  <a:cubicBezTo>
                    <a:pt x="4986" y="61941"/>
                    <a:pt x="4923" y="62054"/>
                    <a:pt x="4923" y="62184"/>
                  </a:cubicBezTo>
                  <a:cubicBezTo>
                    <a:pt x="4923" y="62402"/>
                    <a:pt x="5099" y="62581"/>
                    <a:pt x="5318" y="62581"/>
                  </a:cubicBezTo>
                  <a:cubicBezTo>
                    <a:pt x="5536" y="62581"/>
                    <a:pt x="5712" y="62402"/>
                    <a:pt x="5712" y="62184"/>
                  </a:cubicBezTo>
                  <a:cubicBezTo>
                    <a:pt x="5712" y="62054"/>
                    <a:pt x="5649" y="61941"/>
                    <a:pt x="5552" y="61869"/>
                  </a:cubicBezTo>
                  <a:lnTo>
                    <a:pt x="5552" y="30192"/>
                  </a:lnTo>
                  <a:lnTo>
                    <a:pt x="3446" y="28100"/>
                  </a:lnTo>
                  <a:lnTo>
                    <a:pt x="3446" y="22860"/>
                  </a:lnTo>
                  <a:lnTo>
                    <a:pt x="473" y="19909"/>
                  </a:lnTo>
                  <a:lnTo>
                    <a:pt x="473" y="14714"/>
                  </a:lnTo>
                  <a:lnTo>
                    <a:pt x="2088" y="13086"/>
                  </a:lnTo>
                  <a:lnTo>
                    <a:pt x="2088" y="1"/>
                  </a:ln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6" name="Google Shape;5076;p47"/>
            <p:cNvSpPr/>
            <p:nvPr/>
          </p:nvSpPr>
          <p:spPr>
            <a:xfrm>
              <a:off x="2231200" y="2262975"/>
              <a:ext cx="19750" cy="19750"/>
            </a:xfrm>
            <a:custGeom>
              <a:avLst/>
              <a:gdLst/>
              <a:ahLst/>
              <a:cxnLst/>
              <a:rect l="l" t="t" r="r" b="b"/>
              <a:pathLst>
                <a:path w="790" h="790" extrusionOk="0">
                  <a:moveTo>
                    <a:pt x="395" y="0"/>
                  </a:moveTo>
                  <a:cubicBezTo>
                    <a:pt x="177" y="0"/>
                    <a:pt x="0" y="177"/>
                    <a:pt x="0" y="395"/>
                  </a:cubicBezTo>
                  <a:cubicBezTo>
                    <a:pt x="0" y="613"/>
                    <a:pt x="177" y="790"/>
                    <a:pt x="395" y="790"/>
                  </a:cubicBezTo>
                  <a:cubicBezTo>
                    <a:pt x="613" y="790"/>
                    <a:pt x="790" y="613"/>
                    <a:pt x="790" y="395"/>
                  </a:cubicBezTo>
                  <a:cubicBezTo>
                    <a:pt x="790" y="177"/>
                    <a:pt x="613" y="0"/>
                    <a:pt x="395" y="0"/>
                  </a:cubicBez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7" name="Google Shape;5077;p47"/>
            <p:cNvSpPr/>
            <p:nvPr/>
          </p:nvSpPr>
          <p:spPr>
            <a:xfrm>
              <a:off x="1477850" y="1868700"/>
              <a:ext cx="368000" cy="307950"/>
            </a:xfrm>
            <a:custGeom>
              <a:avLst/>
              <a:gdLst/>
              <a:ahLst/>
              <a:cxnLst/>
              <a:rect l="l" t="t" r="r" b="b"/>
              <a:pathLst>
                <a:path w="14720" h="12318" extrusionOk="0">
                  <a:moveTo>
                    <a:pt x="14383" y="11760"/>
                  </a:moveTo>
                  <a:cubicBezTo>
                    <a:pt x="14504" y="11760"/>
                    <a:pt x="14601" y="11857"/>
                    <a:pt x="14601" y="11981"/>
                  </a:cubicBezTo>
                  <a:cubicBezTo>
                    <a:pt x="14601" y="12103"/>
                    <a:pt x="14504" y="12199"/>
                    <a:pt x="14383" y="12199"/>
                  </a:cubicBezTo>
                  <a:cubicBezTo>
                    <a:pt x="14259" y="12199"/>
                    <a:pt x="14162" y="12103"/>
                    <a:pt x="14162" y="11981"/>
                  </a:cubicBezTo>
                  <a:cubicBezTo>
                    <a:pt x="14162" y="11860"/>
                    <a:pt x="14261" y="11760"/>
                    <a:pt x="14383" y="11760"/>
                  </a:cubicBezTo>
                  <a:close/>
                  <a:moveTo>
                    <a:pt x="83" y="1"/>
                  </a:moveTo>
                  <a:lnTo>
                    <a:pt x="1" y="83"/>
                  </a:lnTo>
                  <a:lnTo>
                    <a:pt x="5607" y="5682"/>
                  </a:lnTo>
                  <a:lnTo>
                    <a:pt x="5607" y="6725"/>
                  </a:lnTo>
                  <a:lnTo>
                    <a:pt x="6397" y="7512"/>
                  </a:lnTo>
                  <a:lnTo>
                    <a:pt x="9820" y="7512"/>
                  </a:lnTo>
                  <a:lnTo>
                    <a:pt x="14104" y="11788"/>
                  </a:lnTo>
                  <a:cubicBezTo>
                    <a:pt x="14065" y="11840"/>
                    <a:pt x="14043" y="11909"/>
                    <a:pt x="14043" y="11981"/>
                  </a:cubicBezTo>
                  <a:cubicBezTo>
                    <a:pt x="14043" y="12166"/>
                    <a:pt x="14195" y="12318"/>
                    <a:pt x="14383" y="12318"/>
                  </a:cubicBezTo>
                  <a:cubicBezTo>
                    <a:pt x="14568" y="12318"/>
                    <a:pt x="14720" y="12166"/>
                    <a:pt x="14720" y="11981"/>
                  </a:cubicBezTo>
                  <a:cubicBezTo>
                    <a:pt x="14720" y="11793"/>
                    <a:pt x="14568" y="11642"/>
                    <a:pt x="14383" y="11642"/>
                  </a:cubicBezTo>
                  <a:cubicBezTo>
                    <a:pt x="14308" y="11642"/>
                    <a:pt x="14242" y="11664"/>
                    <a:pt x="14187" y="11702"/>
                  </a:cubicBezTo>
                  <a:lnTo>
                    <a:pt x="9886" y="7410"/>
                  </a:lnTo>
                  <a:lnTo>
                    <a:pt x="9869" y="7393"/>
                  </a:lnTo>
                  <a:lnTo>
                    <a:pt x="6444" y="7393"/>
                  </a:lnTo>
                  <a:lnTo>
                    <a:pt x="5726" y="6675"/>
                  </a:lnTo>
                  <a:lnTo>
                    <a:pt x="5726" y="5632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8" name="Google Shape;5078;p47"/>
            <p:cNvSpPr/>
            <p:nvPr/>
          </p:nvSpPr>
          <p:spPr>
            <a:xfrm>
              <a:off x="1729550" y="2124325"/>
              <a:ext cx="19750" cy="19825"/>
            </a:xfrm>
            <a:custGeom>
              <a:avLst/>
              <a:gdLst/>
              <a:ahLst/>
              <a:cxnLst/>
              <a:rect l="l" t="t" r="r" b="b"/>
              <a:pathLst>
                <a:path w="790" h="793" extrusionOk="0">
                  <a:moveTo>
                    <a:pt x="395" y="0"/>
                  </a:moveTo>
                  <a:cubicBezTo>
                    <a:pt x="177" y="0"/>
                    <a:pt x="0" y="180"/>
                    <a:pt x="0" y="398"/>
                  </a:cubicBezTo>
                  <a:cubicBezTo>
                    <a:pt x="0" y="616"/>
                    <a:pt x="177" y="793"/>
                    <a:pt x="395" y="793"/>
                  </a:cubicBezTo>
                  <a:cubicBezTo>
                    <a:pt x="613" y="793"/>
                    <a:pt x="790" y="616"/>
                    <a:pt x="790" y="398"/>
                  </a:cubicBezTo>
                  <a:cubicBezTo>
                    <a:pt x="790" y="180"/>
                    <a:pt x="613" y="0"/>
                    <a:pt x="395" y="0"/>
                  </a:cubicBez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9" name="Google Shape;5079;p47"/>
            <p:cNvSpPr/>
            <p:nvPr/>
          </p:nvSpPr>
          <p:spPr>
            <a:xfrm>
              <a:off x="1754325" y="2149225"/>
              <a:ext cx="16925" cy="16950"/>
            </a:xfrm>
            <a:custGeom>
              <a:avLst/>
              <a:gdLst/>
              <a:ahLst/>
              <a:cxnLst/>
              <a:rect l="l" t="t" r="r" b="b"/>
              <a:pathLst>
                <a:path w="677" h="678" extrusionOk="0">
                  <a:moveTo>
                    <a:pt x="340" y="120"/>
                  </a:moveTo>
                  <a:cubicBezTo>
                    <a:pt x="461" y="120"/>
                    <a:pt x="558" y="216"/>
                    <a:pt x="558" y="340"/>
                  </a:cubicBezTo>
                  <a:cubicBezTo>
                    <a:pt x="560" y="462"/>
                    <a:pt x="461" y="559"/>
                    <a:pt x="340" y="559"/>
                  </a:cubicBezTo>
                  <a:cubicBezTo>
                    <a:pt x="218" y="559"/>
                    <a:pt x="119" y="462"/>
                    <a:pt x="119" y="340"/>
                  </a:cubicBezTo>
                  <a:cubicBezTo>
                    <a:pt x="119" y="219"/>
                    <a:pt x="218" y="120"/>
                    <a:pt x="340" y="120"/>
                  </a:cubicBezTo>
                  <a:close/>
                  <a:moveTo>
                    <a:pt x="340" y="1"/>
                  </a:moveTo>
                  <a:cubicBezTo>
                    <a:pt x="152" y="1"/>
                    <a:pt x="0" y="153"/>
                    <a:pt x="0" y="338"/>
                  </a:cubicBezTo>
                  <a:cubicBezTo>
                    <a:pt x="0" y="525"/>
                    <a:pt x="152" y="677"/>
                    <a:pt x="340" y="677"/>
                  </a:cubicBezTo>
                  <a:cubicBezTo>
                    <a:pt x="525" y="677"/>
                    <a:pt x="676" y="525"/>
                    <a:pt x="676" y="338"/>
                  </a:cubicBezTo>
                  <a:cubicBezTo>
                    <a:pt x="676" y="153"/>
                    <a:pt x="525" y="1"/>
                    <a:pt x="340" y="1"/>
                  </a:cubicBez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0" name="Google Shape;5080;p47"/>
            <p:cNvSpPr/>
            <p:nvPr/>
          </p:nvSpPr>
          <p:spPr>
            <a:xfrm>
              <a:off x="1467700" y="1889200"/>
              <a:ext cx="136950" cy="182975"/>
            </a:xfrm>
            <a:custGeom>
              <a:avLst/>
              <a:gdLst/>
              <a:ahLst/>
              <a:cxnLst/>
              <a:rect l="l" t="t" r="r" b="b"/>
              <a:pathLst>
                <a:path w="5478" h="7319" extrusionOk="0">
                  <a:moveTo>
                    <a:pt x="5138" y="6761"/>
                  </a:moveTo>
                  <a:cubicBezTo>
                    <a:pt x="5260" y="6761"/>
                    <a:pt x="5359" y="6860"/>
                    <a:pt x="5359" y="6982"/>
                  </a:cubicBezTo>
                  <a:cubicBezTo>
                    <a:pt x="5359" y="7103"/>
                    <a:pt x="5260" y="7203"/>
                    <a:pt x="5138" y="7203"/>
                  </a:cubicBezTo>
                  <a:cubicBezTo>
                    <a:pt x="5017" y="7203"/>
                    <a:pt x="4917" y="7103"/>
                    <a:pt x="4917" y="6982"/>
                  </a:cubicBezTo>
                  <a:cubicBezTo>
                    <a:pt x="4917" y="6860"/>
                    <a:pt x="5017" y="6761"/>
                    <a:pt x="5138" y="6761"/>
                  </a:cubicBezTo>
                  <a:close/>
                  <a:moveTo>
                    <a:pt x="84" y="0"/>
                  </a:moveTo>
                  <a:lnTo>
                    <a:pt x="1" y="83"/>
                  </a:lnTo>
                  <a:lnTo>
                    <a:pt x="5080" y="5157"/>
                  </a:lnTo>
                  <a:lnTo>
                    <a:pt x="5080" y="6648"/>
                  </a:lnTo>
                  <a:cubicBezTo>
                    <a:pt x="4923" y="6675"/>
                    <a:pt x="4801" y="6813"/>
                    <a:pt x="4801" y="6982"/>
                  </a:cubicBezTo>
                  <a:cubicBezTo>
                    <a:pt x="4801" y="7167"/>
                    <a:pt x="4953" y="7318"/>
                    <a:pt x="5138" y="7318"/>
                  </a:cubicBezTo>
                  <a:cubicBezTo>
                    <a:pt x="5326" y="7318"/>
                    <a:pt x="5478" y="7167"/>
                    <a:pt x="5478" y="6982"/>
                  </a:cubicBezTo>
                  <a:cubicBezTo>
                    <a:pt x="5478" y="6813"/>
                    <a:pt x="5356" y="6675"/>
                    <a:pt x="5199" y="6648"/>
                  </a:cubicBezTo>
                  <a:lnTo>
                    <a:pt x="5199" y="5107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1" name="Google Shape;5081;p47"/>
            <p:cNvSpPr/>
            <p:nvPr/>
          </p:nvSpPr>
          <p:spPr>
            <a:xfrm>
              <a:off x="2292900" y="1611075"/>
              <a:ext cx="17000" cy="16925"/>
            </a:xfrm>
            <a:custGeom>
              <a:avLst/>
              <a:gdLst/>
              <a:ahLst/>
              <a:cxnLst/>
              <a:rect l="l" t="t" r="r" b="b"/>
              <a:pathLst>
                <a:path w="680" h="677" extrusionOk="0">
                  <a:moveTo>
                    <a:pt x="340" y="119"/>
                  </a:moveTo>
                  <a:cubicBezTo>
                    <a:pt x="461" y="119"/>
                    <a:pt x="560" y="219"/>
                    <a:pt x="560" y="340"/>
                  </a:cubicBezTo>
                  <a:cubicBezTo>
                    <a:pt x="560" y="462"/>
                    <a:pt x="461" y="561"/>
                    <a:pt x="340" y="561"/>
                  </a:cubicBezTo>
                  <a:cubicBezTo>
                    <a:pt x="218" y="561"/>
                    <a:pt x="119" y="462"/>
                    <a:pt x="119" y="340"/>
                  </a:cubicBezTo>
                  <a:cubicBezTo>
                    <a:pt x="119" y="219"/>
                    <a:pt x="218" y="119"/>
                    <a:pt x="340" y="119"/>
                  </a:cubicBezTo>
                  <a:close/>
                  <a:moveTo>
                    <a:pt x="340" y="1"/>
                  </a:moveTo>
                  <a:cubicBezTo>
                    <a:pt x="152" y="1"/>
                    <a:pt x="0" y="152"/>
                    <a:pt x="0" y="340"/>
                  </a:cubicBezTo>
                  <a:cubicBezTo>
                    <a:pt x="0" y="525"/>
                    <a:pt x="152" y="677"/>
                    <a:pt x="340" y="677"/>
                  </a:cubicBezTo>
                  <a:cubicBezTo>
                    <a:pt x="527" y="677"/>
                    <a:pt x="679" y="525"/>
                    <a:pt x="679" y="340"/>
                  </a:cubicBezTo>
                  <a:cubicBezTo>
                    <a:pt x="679" y="152"/>
                    <a:pt x="527" y="1"/>
                    <a:pt x="340" y="1"/>
                  </a:cubicBez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2" name="Google Shape;5082;p47"/>
            <p:cNvSpPr/>
            <p:nvPr/>
          </p:nvSpPr>
          <p:spPr>
            <a:xfrm>
              <a:off x="1478875" y="1479550"/>
              <a:ext cx="477800" cy="641750"/>
            </a:xfrm>
            <a:custGeom>
              <a:avLst/>
              <a:gdLst/>
              <a:ahLst/>
              <a:cxnLst/>
              <a:rect l="l" t="t" r="r" b="b"/>
              <a:pathLst>
                <a:path w="19112" h="25670" extrusionOk="0">
                  <a:moveTo>
                    <a:pt x="18775" y="25112"/>
                  </a:moveTo>
                  <a:cubicBezTo>
                    <a:pt x="18897" y="25112"/>
                    <a:pt x="18996" y="25212"/>
                    <a:pt x="18996" y="25333"/>
                  </a:cubicBezTo>
                  <a:cubicBezTo>
                    <a:pt x="18996" y="25455"/>
                    <a:pt x="18897" y="25554"/>
                    <a:pt x="18775" y="25554"/>
                  </a:cubicBezTo>
                  <a:cubicBezTo>
                    <a:pt x="18654" y="25554"/>
                    <a:pt x="18554" y="25455"/>
                    <a:pt x="18554" y="25333"/>
                  </a:cubicBezTo>
                  <a:cubicBezTo>
                    <a:pt x="18554" y="25212"/>
                    <a:pt x="18654" y="25112"/>
                    <a:pt x="18775" y="25112"/>
                  </a:cubicBezTo>
                  <a:close/>
                  <a:moveTo>
                    <a:pt x="1" y="0"/>
                  </a:moveTo>
                  <a:lnTo>
                    <a:pt x="1" y="119"/>
                  </a:lnTo>
                  <a:lnTo>
                    <a:pt x="2690" y="119"/>
                  </a:lnTo>
                  <a:lnTo>
                    <a:pt x="3385" y="823"/>
                  </a:lnTo>
                  <a:lnTo>
                    <a:pt x="3385" y="10051"/>
                  </a:lnTo>
                  <a:lnTo>
                    <a:pt x="18496" y="25140"/>
                  </a:lnTo>
                  <a:cubicBezTo>
                    <a:pt x="18460" y="25195"/>
                    <a:pt x="18436" y="25261"/>
                    <a:pt x="18436" y="25333"/>
                  </a:cubicBezTo>
                  <a:cubicBezTo>
                    <a:pt x="18436" y="25518"/>
                    <a:pt x="18587" y="25670"/>
                    <a:pt x="18775" y="25670"/>
                  </a:cubicBezTo>
                  <a:cubicBezTo>
                    <a:pt x="18960" y="25670"/>
                    <a:pt x="19112" y="25518"/>
                    <a:pt x="19112" y="25333"/>
                  </a:cubicBezTo>
                  <a:cubicBezTo>
                    <a:pt x="19112" y="25145"/>
                    <a:pt x="18960" y="24994"/>
                    <a:pt x="18775" y="24994"/>
                  </a:cubicBezTo>
                  <a:cubicBezTo>
                    <a:pt x="18703" y="24994"/>
                    <a:pt x="18637" y="25018"/>
                    <a:pt x="18582" y="25057"/>
                  </a:cubicBezTo>
                  <a:lnTo>
                    <a:pt x="3501" y="10004"/>
                  </a:lnTo>
                  <a:lnTo>
                    <a:pt x="3501" y="773"/>
                  </a:lnTo>
                  <a:lnTo>
                    <a:pt x="2739" y="0"/>
                  </a:ln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3" name="Google Shape;5083;p47"/>
            <p:cNvSpPr/>
            <p:nvPr/>
          </p:nvSpPr>
          <p:spPr>
            <a:xfrm>
              <a:off x="1467775" y="1794925"/>
              <a:ext cx="496025" cy="426050"/>
            </a:xfrm>
            <a:custGeom>
              <a:avLst/>
              <a:gdLst/>
              <a:ahLst/>
              <a:cxnLst/>
              <a:rect l="l" t="t" r="r" b="b"/>
              <a:pathLst>
                <a:path w="19841" h="17042" extrusionOk="0">
                  <a:moveTo>
                    <a:pt x="332" y="1"/>
                  </a:moveTo>
                  <a:lnTo>
                    <a:pt x="1" y="335"/>
                  </a:lnTo>
                  <a:lnTo>
                    <a:pt x="8691" y="8961"/>
                  </a:lnTo>
                  <a:lnTo>
                    <a:pt x="11368" y="8961"/>
                  </a:lnTo>
                  <a:lnTo>
                    <a:pt x="19053" y="16591"/>
                  </a:lnTo>
                  <a:cubicBezTo>
                    <a:pt x="19051" y="16608"/>
                    <a:pt x="19048" y="16627"/>
                    <a:pt x="19048" y="16644"/>
                  </a:cubicBezTo>
                  <a:cubicBezTo>
                    <a:pt x="19048" y="16864"/>
                    <a:pt x="19225" y="17041"/>
                    <a:pt x="19443" y="17041"/>
                  </a:cubicBezTo>
                  <a:cubicBezTo>
                    <a:pt x="19661" y="17041"/>
                    <a:pt x="19840" y="16864"/>
                    <a:pt x="19840" y="16644"/>
                  </a:cubicBezTo>
                  <a:cubicBezTo>
                    <a:pt x="19837" y="16425"/>
                    <a:pt x="19661" y="16249"/>
                    <a:pt x="19443" y="16249"/>
                  </a:cubicBezTo>
                  <a:cubicBezTo>
                    <a:pt x="19423" y="16249"/>
                    <a:pt x="19404" y="16252"/>
                    <a:pt x="19385" y="16254"/>
                  </a:cubicBezTo>
                  <a:lnTo>
                    <a:pt x="11561" y="8489"/>
                  </a:lnTo>
                  <a:lnTo>
                    <a:pt x="8884" y="8489"/>
                  </a:lnTo>
                  <a:lnTo>
                    <a:pt x="332" y="1"/>
                  </a:ln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4" name="Google Shape;5084;p47"/>
            <p:cNvSpPr/>
            <p:nvPr/>
          </p:nvSpPr>
          <p:spPr>
            <a:xfrm>
              <a:off x="1707600" y="2102300"/>
              <a:ext cx="16925" cy="16950"/>
            </a:xfrm>
            <a:custGeom>
              <a:avLst/>
              <a:gdLst/>
              <a:ahLst/>
              <a:cxnLst/>
              <a:rect l="l" t="t" r="r" b="b"/>
              <a:pathLst>
                <a:path w="677" h="678" extrusionOk="0">
                  <a:moveTo>
                    <a:pt x="337" y="117"/>
                  </a:moveTo>
                  <a:cubicBezTo>
                    <a:pt x="461" y="117"/>
                    <a:pt x="558" y="216"/>
                    <a:pt x="558" y="338"/>
                  </a:cubicBezTo>
                  <a:cubicBezTo>
                    <a:pt x="558" y="459"/>
                    <a:pt x="461" y="558"/>
                    <a:pt x="337" y="558"/>
                  </a:cubicBezTo>
                  <a:cubicBezTo>
                    <a:pt x="216" y="558"/>
                    <a:pt x="119" y="459"/>
                    <a:pt x="119" y="338"/>
                  </a:cubicBezTo>
                  <a:cubicBezTo>
                    <a:pt x="119" y="216"/>
                    <a:pt x="216" y="117"/>
                    <a:pt x="337" y="117"/>
                  </a:cubicBezTo>
                  <a:close/>
                  <a:moveTo>
                    <a:pt x="337" y="1"/>
                  </a:moveTo>
                  <a:cubicBezTo>
                    <a:pt x="152" y="1"/>
                    <a:pt x="0" y="153"/>
                    <a:pt x="0" y="338"/>
                  </a:cubicBezTo>
                  <a:cubicBezTo>
                    <a:pt x="0" y="525"/>
                    <a:pt x="152" y="677"/>
                    <a:pt x="337" y="677"/>
                  </a:cubicBezTo>
                  <a:cubicBezTo>
                    <a:pt x="525" y="677"/>
                    <a:pt x="677" y="525"/>
                    <a:pt x="677" y="338"/>
                  </a:cubicBezTo>
                  <a:cubicBezTo>
                    <a:pt x="677" y="153"/>
                    <a:pt x="525" y="1"/>
                    <a:pt x="337" y="1"/>
                  </a:cubicBez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5" name="Google Shape;5085;p47"/>
            <p:cNvSpPr/>
            <p:nvPr/>
          </p:nvSpPr>
          <p:spPr>
            <a:xfrm>
              <a:off x="2694325" y="1972500"/>
              <a:ext cx="284150" cy="305875"/>
            </a:xfrm>
            <a:custGeom>
              <a:avLst/>
              <a:gdLst/>
              <a:ahLst/>
              <a:cxnLst/>
              <a:rect l="l" t="t" r="r" b="b"/>
              <a:pathLst>
                <a:path w="11366" h="12235" extrusionOk="0">
                  <a:moveTo>
                    <a:pt x="338" y="11677"/>
                  </a:moveTo>
                  <a:cubicBezTo>
                    <a:pt x="459" y="11677"/>
                    <a:pt x="558" y="11777"/>
                    <a:pt x="558" y="11898"/>
                  </a:cubicBezTo>
                  <a:cubicBezTo>
                    <a:pt x="558" y="12019"/>
                    <a:pt x="459" y="12119"/>
                    <a:pt x="338" y="12119"/>
                  </a:cubicBezTo>
                  <a:cubicBezTo>
                    <a:pt x="216" y="12119"/>
                    <a:pt x="117" y="12019"/>
                    <a:pt x="117" y="11898"/>
                  </a:cubicBezTo>
                  <a:cubicBezTo>
                    <a:pt x="117" y="11777"/>
                    <a:pt x="216" y="11677"/>
                    <a:pt x="338" y="11677"/>
                  </a:cubicBezTo>
                  <a:close/>
                  <a:moveTo>
                    <a:pt x="4296" y="0"/>
                  </a:moveTo>
                  <a:lnTo>
                    <a:pt x="3603" y="699"/>
                  </a:lnTo>
                  <a:lnTo>
                    <a:pt x="3603" y="5124"/>
                  </a:lnTo>
                  <a:lnTo>
                    <a:pt x="296" y="8453"/>
                  </a:lnTo>
                  <a:lnTo>
                    <a:pt x="280" y="8469"/>
                  </a:lnTo>
                  <a:lnTo>
                    <a:pt x="280" y="11564"/>
                  </a:lnTo>
                  <a:cubicBezTo>
                    <a:pt x="122" y="11594"/>
                    <a:pt x="1" y="11732"/>
                    <a:pt x="1" y="11898"/>
                  </a:cubicBezTo>
                  <a:cubicBezTo>
                    <a:pt x="1" y="12083"/>
                    <a:pt x="153" y="12235"/>
                    <a:pt x="338" y="12235"/>
                  </a:cubicBezTo>
                  <a:cubicBezTo>
                    <a:pt x="525" y="12235"/>
                    <a:pt x="677" y="12083"/>
                    <a:pt x="677" y="11898"/>
                  </a:cubicBezTo>
                  <a:cubicBezTo>
                    <a:pt x="677" y="11732"/>
                    <a:pt x="556" y="11594"/>
                    <a:pt x="398" y="11564"/>
                  </a:cubicBezTo>
                  <a:lnTo>
                    <a:pt x="398" y="8519"/>
                  </a:lnTo>
                  <a:lnTo>
                    <a:pt x="3719" y="5171"/>
                  </a:lnTo>
                  <a:lnTo>
                    <a:pt x="3719" y="748"/>
                  </a:lnTo>
                  <a:lnTo>
                    <a:pt x="4346" y="119"/>
                  </a:lnTo>
                  <a:lnTo>
                    <a:pt x="11366" y="119"/>
                  </a:lnTo>
                  <a:lnTo>
                    <a:pt x="11366" y="0"/>
                  </a:ln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6" name="Google Shape;5086;p47"/>
            <p:cNvSpPr/>
            <p:nvPr/>
          </p:nvSpPr>
          <p:spPr>
            <a:xfrm>
              <a:off x="2883975" y="2012650"/>
              <a:ext cx="19775" cy="19850"/>
            </a:xfrm>
            <a:custGeom>
              <a:avLst/>
              <a:gdLst/>
              <a:ahLst/>
              <a:cxnLst/>
              <a:rect l="l" t="t" r="r" b="b"/>
              <a:pathLst>
                <a:path w="791" h="794" extrusionOk="0">
                  <a:moveTo>
                    <a:pt x="395" y="1"/>
                  </a:moveTo>
                  <a:cubicBezTo>
                    <a:pt x="177" y="1"/>
                    <a:pt x="1" y="178"/>
                    <a:pt x="1" y="398"/>
                  </a:cubicBezTo>
                  <a:cubicBezTo>
                    <a:pt x="1" y="616"/>
                    <a:pt x="177" y="793"/>
                    <a:pt x="395" y="793"/>
                  </a:cubicBezTo>
                  <a:cubicBezTo>
                    <a:pt x="613" y="793"/>
                    <a:pt x="790" y="616"/>
                    <a:pt x="790" y="398"/>
                  </a:cubicBezTo>
                  <a:cubicBezTo>
                    <a:pt x="790" y="178"/>
                    <a:pt x="613" y="1"/>
                    <a:pt x="395" y="1"/>
                  </a:cubicBez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7" name="Google Shape;5087;p47"/>
            <p:cNvSpPr/>
            <p:nvPr/>
          </p:nvSpPr>
          <p:spPr>
            <a:xfrm>
              <a:off x="2855125" y="2014100"/>
              <a:ext cx="16950" cy="16950"/>
            </a:xfrm>
            <a:custGeom>
              <a:avLst/>
              <a:gdLst/>
              <a:ahLst/>
              <a:cxnLst/>
              <a:rect l="l" t="t" r="r" b="b"/>
              <a:pathLst>
                <a:path w="678" h="678" extrusionOk="0">
                  <a:moveTo>
                    <a:pt x="340" y="117"/>
                  </a:moveTo>
                  <a:cubicBezTo>
                    <a:pt x="462" y="117"/>
                    <a:pt x="561" y="216"/>
                    <a:pt x="561" y="338"/>
                  </a:cubicBezTo>
                  <a:cubicBezTo>
                    <a:pt x="561" y="462"/>
                    <a:pt x="462" y="558"/>
                    <a:pt x="340" y="558"/>
                  </a:cubicBezTo>
                  <a:cubicBezTo>
                    <a:pt x="219" y="558"/>
                    <a:pt x="119" y="459"/>
                    <a:pt x="119" y="338"/>
                  </a:cubicBezTo>
                  <a:cubicBezTo>
                    <a:pt x="119" y="216"/>
                    <a:pt x="219" y="117"/>
                    <a:pt x="340" y="117"/>
                  </a:cubicBezTo>
                  <a:close/>
                  <a:moveTo>
                    <a:pt x="340" y="1"/>
                  </a:moveTo>
                  <a:cubicBezTo>
                    <a:pt x="153" y="1"/>
                    <a:pt x="1" y="153"/>
                    <a:pt x="1" y="338"/>
                  </a:cubicBezTo>
                  <a:cubicBezTo>
                    <a:pt x="1" y="525"/>
                    <a:pt x="153" y="677"/>
                    <a:pt x="340" y="677"/>
                  </a:cubicBezTo>
                  <a:cubicBezTo>
                    <a:pt x="525" y="677"/>
                    <a:pt x="677" y="525"/>
                    <a:pt x="677" y="338"/>
                  </a:cubicBezTo>
                  <a:cubicBezTo>
                    <a:pt x="677" y="153"/>
                    <a:pt x="525" y="1"/>
                    <a:pt x="340" y="1"/>
                  </a:cubicBez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8" name="Google Shape;5088;p47"/>
            <p:cNvSpPr/>
            <p:nvPr/>
          </p:nvSpPr>
          <p:spPr>
            <a:xfrm>
              <a:off x="2504275" y="1775475"/>
              <a:ext cx="497125" cy="627900"/>
            </a:xfrm>
            <a:custGeom>
              <a:avLst/>
              <a:gdLst/>
              <a:ahLst/>
              <a:cxnLst/>
              <a:rect l="l" t="t" r="r" b="b"/>
              <a:pathLst>
                <a:path w="19885" h="25116" extrusionOk="0">
                  <a:moveTo>
                    <a:pt x="19550" y="0"/>
                  </a:moveTo>
                  <a:lnTo>
                    <a:pt x="15318" y="4262"/>
                  </a:lnTo>
                  <a:lnTo>
                    <a:pt x="8448" y="4262"/>
                  </a:lnTo>
                  <a:lnTo>
                    <a:pt x="161" y="12613"/>
                  </a:lnTo>
                  <a:lnTo>
                    <a:pt x="161" y="24403"/>
                  </a:lnTo>
                  <a:cubicBezTo>
                    <a:pt x="64" y="24477"/>
                    <a:pt x="0" y="24591"/>
                    <a:pt x="0" y="24720"/>
                  </a:cubicBezTo>
                  <a:cubicBezTo>
                    <a:pt x="0" y="24938"/>
                    <a:pt x="177" y="25115"/>
                    <a:pt x="395" y="25115"/>
                  </a:cubicBezTo>
                  <a:cubicBezTo>
                    <a:pt x="616" y="25115"/>
                    <a:pt x="793" y="24938"/>
                    <a:pt x="793" y="24720"/>
                  </a:cubicBezTo>
                  <a:cubicBezTo>
                    <a:pt x="793" y="24591"/>
                    <a:pt x="729" y="24477"/>
                    <a:pt x="633" y="24403"/>
                  </a:cubicBezTo>
                  <a:lnTo>
                    <a:pt x="633" y="12806"/>
                  </a:lnTo>
                  <a:lnTo>
                    <a:pt x="8644" y="4734"/>
                  </a:lnTo>
                  <a:lnTo>
                    <a:pt x="15514" y="4734"/>
                  </a:lnTo>
                  <a:lnTo>
                    <a:pt x="19884" y="331"/>
                  </a:lnTo>
                  <a:lnTo>
                    <a:pt x="19550" y="0"/>
                  </a:ln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9" name="Google Shape;5089;p47"/>
            <p:cNvSpPr/>
            <p:nvPr/>
          </p:nvSpPr>
          <p:spPr>
            <a:xfrm>
              <a:off x="2824900" y="2014100"/>
              <a:ext cx="16925" cy="16950"/>
            </a:xfrm>
            <a:custGeom>
              <a:avLst/>
              <a:gdLst/>
              <a:ahLst/>
              <a:cxnLst/>
              <a:rect l="l" t="t" r="r" b="b"/>
              <a:pathLst>
                <a:path w="677" h="678" extrusionOk="0">
                  <a:moveTo>
                    <a:pt x="340" y="117"/>
                  </a:moveTo>
                  <a:cubicBezTo>
                    <a:pt x="462" y="117"/>
                    <a:pt x="561" y="216"/>
                    <a:pt x="561" y="338"/>
                  </a:cubicBezTo>
                  <a:cubicBezTo>
                    <a:pt x="558" y="462"/>
                    <a:pt x="462" y="558"/>
                    <a:pt x="340" y="558"/>
                  </a:cubicBezTo>
                  <a:cubicBezTo>
                    <a:pt x="219" y="558"/>
                    <a:pt x="119" y="459"/>
                    <a:pt x="119" y="338"/>
                  </a:cubicBezTo>
                  <a:cubicBezTo>
                    <a:pt x="119" y="216"/>
                    <a:pt x="219" y="117"/>
                    <a:pt x="340" y="117"/>
                  </a:cubicBezTo>
                  <a:close/>
                  <a:moveTo>
                    <a:pt x="340" y="1"/>
                  </a:moveTo>
                  <a:cubicBezTo>
                    <a:pt x="153" y="1"/>
                    <a:pt x="1" y="153"/>
                    <a:pt x="1" y="338"/>
                  </a:cubicBezTo>
                  <a:cubicBezTo>
                    <a:pt x="1" y="525"/>
                    <a:pt x="153" y="677"/>
                    <a:pt x="340" y="677"/>
                  </a:cubicBezTo>
                  <a:cubicBezTo>
                    <a:pt x="525" y="677"/>
                    <a:pt x="677" y="525"/>
                    <a:pt x="677" y="338"/>
                  </a:cubicBezTo>
                  <a:cubicBezTo>
                    <a:pt x="677" y="153"/>
                    <a:pt x="525" y="1"/>
                    <a:pt x="340" y="1"/>
                  </a:cubicBez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0" name="Google Shape;5090;p47"/>
            <p:cNvSpPr/>
            <p:nvPr/>
          </p:nvSpPr>
          <p:spPr>
            <a:xfrm>
              <a:off x="2670875" y="1949175"/>
              <a:ext cx="307600" cy="329200"/>
            </a:xfrm>
            <a:custGeom>
              <a:avLst/>
              <a:gdLst/>
              <a:ahLst/>
              <a:cxnLst/>
              <a:rect l="l" t="t" r="r" b="b"/>
              <a:pathLst>
                <a:path w="12304" h="13168" extrusionOk="0">
                  <a:moveTo>
                    <a:pt x="337" y="12610"/>
                  </a:moveTo>
                  <a:cubicBezTo>
                    <a:pt x="458" y="12610"/>
                    <a:pt x="558" y="12710"/>
                    <a:pt x="558" y="12831"/>
                  </a:cubicBezTo>
                  <a:cubicBezTo>
                    <a:pt x="558" y="12952"/>
                    <a:pt x="458" y="13052"/>
                    <a:pt x="337" y="13052"/>
                  </a:cubicBezTo>
                  <a:cubicBezTo>
                    <a:pt x="216" y="13052"/>
                    <a:pt x="116" y="12952"/>
                    <a:pt x="116" y="12831"/>
                  </a:cubicBezTo>
                  <a:cubicBezTo>
                    <a:pt x="116" y="12710"/>
                    <a:pt x="216" y="12610"/>
                    <a:pt x="337" y="12610"/>
                  </a:cubicBezTo>
                  <a:close/>
                  <a:moveTo>
                    <a:pt x="4928" y="0"/>
                  </a:moveTo>
                  <a:lnTo>
                    <a:pt x="3603" y="1336"/>
                  </a:lnTo>
                  <a:lnTo>
                    <a:pt x="3603" y="5761"/>
                  </a:lnTo>
                  <a:lnTo>
                    <a:pt x="296" y="9091"/>
                  </a:lnTo>
                  <a:lnTo>
                    <a:pt x="279" y="9107"/>
                  </a:lnTo>
                  <a:lnTo>
                    <a:pt x="279" y="12497"/>
                  </a:lnTo>
                  <a:cubicBezTo>
                    <a:pt x="119" y="12527"/>
                    <a:pt x="0" y="12665"/>
                    <a:pt x="0" y="12831"/>
                  </a:cubicBezTo>
                  <a:cubicBezTo>
                    <a:pt x="0" y="13016"/>
                    <a:pt x="152" y="13168"/>
                    <a:pt x="337" y="13168"/>
                  </a:cubicBezTo>
                  <a:cubicBezTo>
                    <a:pt x="525" y="13168"/>
                    <a:pt x="677" y="13016"/>
                    <a:pt x="677" y="12831"/>
                  </a:cubicBezTo>
                  <a:cubicBezTo>
                    <a:pt x="677" y="12665"/>
                    <a:pt x="555" y="12527"/>
                    <a:pt x="398" y="12497"/>
                  </a:cubicBezTo>
                  <a:lnTo>
                    <a:pt x="398" y="9157"/>
                  </a:lnTo>
                  <a:lnTo>
                    <a:pt x="3719" y="5808"/>
                  </a:lnTo>
                  <a:lnTo>
                    <a:pt x="3719" y="1383"/>
                  </a:lnTo>
                  <a:lnTo>
                    <a:pt x="4977" y="116"/>
                  </a:lnTo>
                  <a:lnTo>
                    <a:pt x="12304" y="116"/>
                  </a:lnTo>
                  <a:lnTo>
                    <a:pt x="12304" y="0"/>
                  </a:ln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1" name="Google Shape;5091;p47"/>
            <p:cNvSpPr/>
            <p:nvPr/>
          </p:nvSpPr>
          <p:spPr>
            <a:xfrm>
              <a:off x="2647325" y="1851175"/>
              <a:ext cx="330400" cy="427275"/>
            </a:xfrm>
            <a:custGeom>
              <a:avLst/>
              <a:gdLst/>
              <a:ahLst/>
              <a:cxnLst/>
              <a:rect l="l" t="t" r="r" b="b"/>
              <a:pathLst>
                <a:path w="13216" h="17091" extrusionOk="0">
                  <a:moveTo>
                    <a:pt x="340" y="16530"/>
                  </a:moveTo>
                  <a:cubicBezTo>
                    <a:pt x="462" y="16530"/>
                    <a:pt x="561" y="16630"/>
                    <a:pt x="561" y="16751"/>
                  </a:cubicBezTo>
                  <a:cubicBezTo>
                    <a:pt x="561" y="16872"/>
                    <a:pt x="462" y="16972"/>
                    <a:pt x="340" y="16972"/>
                  </a:cubicBezTo>
                  <a:cubicBezTo>
                    <a:pt x="219" y="16972"/>
                    <a:pt x="120" y="16872"/>
                    <a:pt x="120" y="16751"/>
                  </a:cubicBezTo>
                  <a:cubicBezTo>
                    <a:pt x="120" y="16630"/>
                    <a:pt x="219" y="16530"/>
                    <a:pt x="340" y="16530"/>
                  </a:cubicBezTo>
                  <a:close/>
                  <a:moveTo>
                    <a:pt x="13133" y="0"/>
                  </a:moveTo>
                  <a:lnTo>
                    <a:pt x="10173" y="2984"/>
                  </a:lnTo>
                  <a:lnTo>
                    <a:pt x="5577" y="2984"/>
                  </a:lnTo>
                  <a:lnTo>
                    <a:pt x="3614" y="4964"/>
                  </a:lnTo>
                  <a:lnTo>
                    <a:pt x="3614" y="9389"/>
                  </a:lnTo>
                  <a:lnTo>
                    <a:pt x="291" y="12735"/>
                  </a:lnTo>
                  <a:lnTo>
                    <a:pt x="282" y="16420"/>
                  </a:lnTo>
                  <a:cubicBezTo>
                    <a:pt x="122" y="16447"/>
                    <a:pt x="1" y="16585"/>
                    <a:pt x="1" y="16751"/>
                  </a:cubicBezTo>
                  <a:cubicBezTo>
                    <a:pt x="1" y="16939"/>
                    <a:pt x="153" y="17091"/>
                    <a:pt x="340" y="17091"/>
                  </a:cubicBezTo>
                  <a:cubicBezTo>
                    <a:pt x="528" y="17091"/>
                    <a:pt x="680" y="16939"/>
                    <a:pt x="680" y="16751"/>
                  </a:cubicBezTo>
                  <a:cubicBezTo>
                    <a:pt x="680" y="16585"/>
                    <a:pt x="559" y="16447"/>
                    <a:pt x="401" y="16417"/>
                  </a:cubicBezTo>
                  <a:lnTo>
                    <a:pt x="409" y="12784"/>
                  </a:lnTo>
                  <a:lnTo>
                    <a:pt x="3730" y="9436"/>
                  </a:lnTo>
                  <a:lnTo>
                    <a:pt x="3730" y="5011"/>
                  </a:lnTo>
                  <a:lnTo>
                    <a:pt x="5627" y="3103"/>
                  </a:lnTo>
                  <a:lnTo>
                    <a:pt x="10220" y="3103"/>
                  </a:lnTo>
                  <a:lnTo>
                    <a:pt x="13215" y="86"/>
                  </a:lnTo>
                  <a:lnTo>
                    <a:pt x="13133" y="0"/>
                  </a:ln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2" name="Google Shape;5092;p47"/>
            <p:cNvSpPr/>
            <p:nvPr/>
          </p:nvSpPr>
          <p:spPr>
            <a:xfrm>
              <a:off x="2414275" y="1478925"/>
              <a:ext cx="324450" cy="777500"/>
            </a:xfrm>
            <a:custGeom>
              <a:avLst/>
              <a:gdLst/>
              <a:ahLst/>
              <a:cxnLst/>
              <a:rect l="l" t="t" r="r" b="b"/>
              <a:pathLst>
                <a:path w="12978" h="31100" extrusionOk="0">
                  <a:moveTo>
                    <a:pt x="340" y="30540"/>
                  </a:moveTo>
                  <a:cubicBezTo>
                    <a:pt x="462" y="30540"/>
                    <a:pt x="561" y="30639"/>
                    <a:pt x="561" y="30760"/>
                  </a:cubicBezTo>
                  <a:cubicBezTo>
                    <a:pt x="561" y="30882"/>
                    <a:pt x="462" y="30981"/>
                    <a:pt x="340" y="30981"/>
                  </a:cubicBezTo>
                  <a:cubicBezTo>
                    <a:pt x="219" y="30981"/>
                    <a:pt x="119" y="30882"/>
                    <a:pt x="119" y="30760"/>
                  </a:cubicBezTo>
                  <a:cubicBezTo>
                    <a:pt x="119" y="30639"/>
                    <a:pt x="219" y="30540"/>
                    <a:pt x="340" y="30540"/>
                  </a:cubicBezTo>
                  <a:close/>
                  <a:moveTo>
                    <a:pt x="12895" y="0"/>
                  </a:moveTo>
                  <a:lnTo>
                    <a:pt x="4834" y="8097"/>
                  </a:lnTo>
                  <a:lnTo>
                    <a:pt x="4818" y="8116"/>
                  </a:lnTo>
                  <a:lnTo>
                    <a:pt x="4818" y="15097"/>
                  </a:lnTo>
                  <a:lnTo>
                    <a:pt x="953" y="18979"/>
                  </a:lnTo>
                  <a:lnTo>
                    <a:pt x="953" y="24364"/>
                  </a:lnTo>
                  <a:lnTo>
                    <a:pt x="282" y="25041"/>
                  </a:lnTo>
                  <a:lnTo>
                    <a:pt x="282" y="30429"/>
                  </a:lnTo>
                  <a:cubicBezTo>
                    <a:pt x="122" y="30457"/>
                    <a:pt x="1" y="30595"/>
                    <a:pt x="1" y="30760"/>
                  </a:cubicBezTo>
                  <a:cubicBezTo>
                    <a:pt x="1" y="30948"/>
                    <a:pt x="153" y="31100"/>
                    <a:pt x="340" y="31100"/>
                  </a:cubicBezTo>
                  <a:cubicBezTo>
                    <a:pt x="528" y="31100"/>
                    <a:pt x="680" y="30948"/>
                    <a:pt x="680" y="30760"/>
                  </a:cubicBezTo>
                  <a:cubicBezTo>
                    <a:pt x="680" y="30595"/>
                    <a:pt x="558" y="30457"/>
                    <a:pt x="398" y="30429"/>
                  </a:cubicBezTo>
                  <a:lnTo>
                    <a:pt x="398" y="25090"/>
                  </a:lnTo>
                  <a:lnTo>
                    <a:pt x="1072" y="24414"/>
                  </a:lnTo>
                  <a:lnTo>
                    <a:pt x="1072" y="19028"/>
                  </a:lnTo>
                  <a:lnTo>
                    <a:pt x="4936" y="15147"/>
                  </a:lnTo>
                  <a:lnTo>
                    <a:pt x="4936" y="8163"/>
                  </a:lnTo>
                  <a:lnTo>
                    <a:pt x="12978" y="83"/>
                  </a:lnTo>
                  <a:lnTo>
                    <a:pt x="12895" y="0"/>
                  </a:ln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3" name="Google Shape;5093;p47"/>
            <p:cNvSpPr/>
            <p:nvPr/>
          </p:nvSpPr>
          <p:spPr>
            <a:xfrm>
              <a:off x="2294950" y="1643925"/>
              <a:ext cx="112925" cy="685675"/>
            </a:xfrm>
            <a:custGeom>
              <a:avLst/>
              <a:gdLst/>
              <a:ahLst/>
              <a:cxnLst/>
              <a:rect l="l" t="t" r="r" b="b"/>
              <a:pathLst>
                <a:path w="4517" h="27427" extrusionOk="0">
                  <a:moveTo>
                    <a:pt x="338" y="26866"/>
                  </a:moveTo>
                  <a:cubicBezTo>
                    <a:pt x="462" y="26866"/>
                    <a:pt x="558" y="26965"/>
                    <a:pt x="558" y="27087"/>
                  </a:cubicBezTo>
                  <a:cubicBezTo>
                    <a:pt x="558" y="27208"/>
                    <a:pt x="462" y="27307"/>
                    <a:pt x="338" y="27307"/>
                  </a:cubicBezTo>
                  <a:cubicBezTo>
                    <a:pt x="216" y="27307"/>
                    <a:pt x="120" y="27208"/>
                    <a:pt x="120" y="27087"/>
                  </a:cubicBezTo>
                  <a:cubicBezTo>
                    <a:pt x="120" y="26965"/>
                    <a:pt x="216" y="26866"/>
                    <a:pt x="338" y="26866"/>
                  </a:cubicBezTo>
                  <a:close/>
                  <a:moveTo>
                    <a:pt x="4398" y="1"/>
                  </a:moveTo>
                  <a:lnTo>
                    <a:pt x="4398" y="6093"/>
                  </a:lnTo>
                  <a:lnTo>
                    <a:pt x="1097" y="9408"/>
                  </a:lnTo>
                  <a:lnTo>
                    <a:pt x="1077" y="9425"/>
                  </a:lnTo>
                  <a:lnTo>
                    <a:pt x="1077" y="19592"/>
                  </a:lnTo>
                  <a:lnTo>
                    <a:pt x="280" y="20392"/>
                  </a:lnTo>
                  <a:lnTo>
                    <a:pt x="280" y="26755"/>
                  </a:lnTo>
                  <a:cubicBezTo>
                    <a:pt x="122" y="26783"/>
                    <a:pt x="1" y="26921"/>
                    <a:pt x="1" y="27087"/>
                  </a:cubicBezTo>
                  <a:cubicBezTo>
                    <a:pt x="1" y="27274"/>
                    <a:pt x="153" y="27426"/>
                    <a:pt x="340" y="27426"/>
                  </a:cubicBezTo>
                  <a:cubicBezTo>
                    <a:pt x="525" y="27426"/>
                    <a:pt x="677" y="27274"/>
                    <a:pt x="677" y="27087"/>
                  </a:cubicBezTo>
                  <a:cubicBezTo>
                    <a:pt x="677" y="26921"/>
                    <a:pt x="556" y="26783"/>
                    <a:pt x="398" y="26755"/>
                  </a:cubicBezTo>
                  <a:lnTo>
                    <a:pt x="398" y="20442"/>
                  </a:lnTo>
                  <a:lnTo>
                    <a:pt x="1196" y="19639"/>
                  </a:lnTo>
                  <a:lnTo>
                    <a:pt x="1196" y="9475"/>
                  </a:lnTo>
                  <a:lnTo>
                    <a:pt x="4500" y="6159"/>
                  </a:lnTo>
                  <a:lnTo>
                    <a:pt x="4517" y="6143"/>
                  </a:lnTo>
                  <a:lnTo>
                    <a:pt x="4517" y="1"/>
                  </a:ln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4" name="Google Shape;5094;p47"/>
            <p:cNvSpPr/>
            <p:nvPr/>
          </p:nvSpPr>
          <p:spPr>
            <a:xfrm>
              <a:off x="2319325" y="978025"/>
              <a:ext cx="44250" cy="465925"/>
            </a:xfrm>
            <a:custGeom>
              <a:avLst/>
              <a:gdLst/>
              <a:ahLst/>
              <a:cxnLst/>
              <a:rect l="l" t="t" r="r" b="b"/>
              <a:pathLst>
                <a:path w="1770" h="18637" extrusionOk="0">
                  <a:moveTo>
                    <a:pt x="1430" y="18076"/>
                  </a:moveTo>
                  <a:cubicBezTo>
                    <a:pt x="1552" y="18076"/>
                    <a:pt x="1651" y="18176"/>
                    <a:pt x="1651" y="18297"/>
                  </a:cubicBezTo>
                  <a:cubicBezTo>
                    <a:pt x="1651" y="18419"/>
                    <a:pt x="1552" y="18518"/>
                    <a:pt x="1430" y="18518"/>
                  </a:cubicBezTo>
                  <a:cubicBezTo>
                    <a:pt x="1309" y="18518"/>
                    <a:pt x="1209" y="18419"/>
                    <a:pt x="1209" y="18297"/>
                  </a:cubicBezTo>
                  <a:cubicBezTo>
                    <a:pt x="1209" y="18176"/>
                    <a:pt x="1309" y="18076"/>
                    <a:pt x="1430" y="18076"/>
                  </a:cubicBezTo>
                  <a:close/>
                  <a:moveTo>
                    <a:pt x="0" y="1"/>
                  </a:moveTo>
                  <a:lnTo>
                    <a:pt x="0" y="9461"/>
                  </a:lnTo>
                  <a:lnTo>
                    <a:pt x="1372" y="10822"/>
                  </a:lnTo>
                  <a:lnTo>
                    <a:pt x="1372" y="17966"/>
                  </a:lnTo>
                  <a:cubicBezTo>
                    <a:pt x="1212" y="17993"/>
                    <a:pt x="1093" y="18131"/>
                    <a:pt x="1093" y="18297"/>
                  </a:cubicBezTo>
                  <a:cubicBezTo>
                    <a:pt x="1093" y="18485"/>
                    <a:pt x="1245" y="18637"/>
                    <a:pt x="1430" y="18637"/>
                  </a:cubicBezTo>
                  <a:cubicBezTo>
                    <a:pt x="1618" y="18637"/>
                    <a:pt x="1770" y="18485"/>
                    <a:pt x="1770" y="18297"/>
                  </a:cubicBezTo>
                  <a:cubicBezTo>
                    <a:pt x="1770" y="18131"/>
                    <a:pt x="1648" y="17993"/>
                    <a:pt x="1491" y="17966"/>
                  </a:cubicBezTo>
                  <a:lnTo>
                    <a:pt x="1491" y="10772"/>
                  </a:lnTo>
                  <a:lnTo>
                    <a:pt x="119" y="9411"/>
                  </a:lnTo>
                  <a:lnTo>
                    <a:pt x="119" y="1"/>
                  </a:ln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5" name="Google Shape;5095;p47"/>
            <p:cNvSpPr/>
            <p:nvPr/>
          </p:nvSpPr>
          <p:spPr>
            <a:xfrm>
              <a:off x="2383650" y="1447800"/>
              <a:ext cx="355075" cy="632575"/>
            </a:xfrm>
            <a:custGeom>
              <a:avLst/>
              <a:gdLst/>
              <a:ahLst/>
              <a:cxnLst/>
              <a:rect l="l" t="t" r="r" b="b"/>
              <a:pathLst>
                <a:path w="14203" h="25303" extrusionOk="0">
                  <a:moveTo>
                    <a:pt x="340" y="24743"/>
                  </a:moveTo>
                  <a:cubicBezTo>
                    <a:pt x="461" y="24743"/>
                    <a:pt x="558" y="24842"/>
                    <a:pt x="558" y="24963"/>
                  </a:cubicBezTo>
                  <a:cubicBezTo>
                    <a:pt x="558" y="25085"/>
                    <a:pt x="461" y="25184"/>
                    <a:pt x="340" y="25184"/>
                  </a:cubicBezTo>
                  <a:cubicBezTo>
                    <a:pt x="218" y="25184"/>
                    <a:pt x="119" y="25085"/>
                    <a:pt x="119" y="24963"/>
                  </a:cubicBezTo>
                  <a:cubicBezTo>
                    <a:pt x="119" y="24842"/>
                    <a:pt x="218" y="24743"/>
                    <a:pt x="340" y="24743"/>
                  </a:cubicBezTo>
                  <a:close/>
                  <a:moveTo>
                    <a:pt x="14120" y="0"/>
                  </a:moveTo>
                  <a:lnTo>
                    <a:pt x="5115" y="9046"/>
                  </a:lnTo>
                  <a:lnTo>
                    <a:pt x="5099" y="9063"/>
                  </a:lnTo>
                  <a:lnTo>
                    <a:pt x="5099" y="16044"/>
                  </a:lnTo>
                  <a:lnTo>
                    <a:pt x="1234" y="19926"/>
                  </a:lnTo>
                  <a:lnTo>
                    <a:pt x="1234" y="21275"/>
                  </a:lnTo>
                  <a:lnTo>
                    <a:pt x="279" y="22236"/>
                  </a:lnTo>
                  <a:lnTo>
                    <a:pt x="279" y="24632"/>
                  </a:lnTo>
                  <a:cubicBezTo>
                    <a:pt x="122" y="24660"/>
                    <a:pt x="0" y="24798"/>
                    <a:pt x="0" y="24963"/>
                  </a:cubicBezTo>
                  <a:cubicBezTo>
                    <a:pt x="0" y="25151"/>
                    <a:pt x="152" y="25303"/>
                    <a:pt x="337" y="25303"/>
                  </a:cubicBezTo>
                  <a:cubicBezTo>
                    <a:pt x="525" y="25303"/>
                    <a:pt x="676" y="25151"/>
                    <a:pt x="676" y="24963"/>
                  </a:cubicBezTo>
                  <a:cubicBezTo>
                    <a:pt x="676" y="24798"/>
                    <a:pt x="555" y="24660"/>
                    <a:pt x="398" y="24632"/>
                  </a:cubicBezTo>
                  <a:lnTo>
                    <a:pt x="398" y="22286"/>
                  </a:lnTo>
                  <a:lnTo>
                    <a:pt x="1353" y="21325"/>
                  </a:lnTo>
                  <a:lnTo>
                    <a:pt x="1353" y="19975"/>
                  </a:lnTo>
                  <a:lnTo>
                    <a:pt x="5215" y="16094"/>
                  </a:lnTo>
                  <a:lnTo>
                    <a:pt x="5215" y="9110"/>
                  </a:lnTo>
                  <a:lnTo>
                    <a:pt x="14203" y="83"/>
                  </a:lnTo>
                  <a:lnTo>
                    <a:pt x="14120" y="0"/>
                  </a:ln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6" name="Google Shape;5096;p47"/>
            <p:cNvSpPr/>
            <p:nvPr/>
          </p:nvSpPr>
          <p:spPr>
            <a:xfrm>
              <a:off x="2570600" y="2009975"/>
              <a:ext cx="134375" cy="180625"/>
            </a:xfrm>
            <a:custGeom>
              <a:avLst/>
              <a:gdLst/>
              <a:ahLst/>
              <a:cxnLst/>
              <a:rect l="l" t="t" r="r" b="b"/>
              <a:pathLst>
                <a:path w="5375" h="7225" extrusionOk="0">
                  <a:moveTo>
                    <a:pt x="340" y="6667"/>
                  </a:moveTo>
                  <a:cubicBezTo>
                    <a:pt x="461" y="6667"/>
                    <a:pt x="561" y="6766"/>
                    <a:pt x="561" y="6888"/>
                  </a:cubicBezTo>
                  <a:cubicBezTo>
                    <a:pt x="561" y="7009"/>
                    <a:pt x="461" y="7109"/>
                    <a:pt x="340" y="7109"/>
                  </a:cubicBezTo>
                  <a:cubicBezTo>
                    <a:pt x="218" y="7109"/>
                    <a:pt x="119" y="7009"/>
                    <a:pt x="119" y="6888"/>
                  </a:cubicBezTo>
                  <a:cubicBezTo>
                    <a:pt x="119" y="6766"/>
                    <a:pt x="218" y="6667"/>
                    <a:pt x="340" y="6667"/>
                  </a:cubicBezTo>
                  <a:close/>
                  <a:moveTo>
                    <a:pt x="5292" y="0"/>
                  </a:moveTo>
                  <a:lnTo>
                    <a:pt x="298" y="5033"/>
                  </a:lnTo>
                  <a:lnTo>
                    <a:pt x="282" y="5049"/>
                  </a:lnTo>
                  <a:lnTo>
                    <a:pt x="282" y="6554"/>
                  </a:lnTo>
                  <a:cubicBezTo>
                    <a:pt x="122" y="6581"/>
                    <a:pt x="0" y="6719"/>
                    <a:pt x="0" y="6888"/>
                  </a:cubicBezTo>
                  <a:cubicBezTo>
                    <a:pt x="0" y="7073"/>
                    <a:pt x="152" y="7224"/>
                    <a:pt x="340" y="7224"/>
                  </a:cubicBezTo>
                  <a:cubicBezTo>
                    <a:pt x="528" y="7224"/>
                    <a:pt x="679" y="7073"/>
                    <a:pt x="679" y="6888"/>
                  </a:cubicBezTo>
                  <a:cubicBezTo>
                    <a:pt x="679" y="6719"/>
                    <a:pt x="558" y="6581"/>
                    <a:pt x="398" y="6554"/>
                  </a:cubicBezTo>
                  <a:lnTo>
                    <a:pt x="398" y="5099"/>
                  </a:lnTo>
                  <a:lnTo>
                    <a:pt x="5375" y="83"/>
                  </a:lnTo>
                  <a:lnTo>
                    <a:pt x="5292" y="0"/>
                  </a:ln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7" name="Google Shape;5097;p47"/>
            <p:cNvSpPr/>
            <p:nvPr/>
          </p:nvSpPr>
          <p:spPr>
            <a:xfrm>
              <a:off x="2598200" y="2046475"/>
              <a:ext cx="106775" cy="190075"/>
            </a:xfrm>
            <a:custGeom>
              <a:avLst/>
              <a:gdLst/>
              <a:ahLst/>
              <a:cxnLst/>
              <a:rect l="l" t="t" r="r" b="b"/>
              <a:pathLst>
                <a:path w="4271" h="7603" extrusionOk="0">
                  <a:moveTo>
                    <a:pt x="340" y="7045"/>
                  </a:moveTo>
                  <a:cubicBezTo>
                    <a:pt x="461" y="7045"/>
                    <a:pt x="561" y="7145"/>
                    <a:pt x="561" y="7266"/>
                  </a:cubicBezTo>
                  <a:cubicBezTo>
                    <a:pt x="561" y="7388"/>
                    <a:pt x="461" y="7487"/>
                    <a:pt x="340" y="7487"/>
                  </a:cubicBezTo>
                  <a:cubicBezTo>
                    <a:pt x="219" y="7487"/>
                    <a:pt x="119" y="7388"/>
                    <a:pt x="119" y="7266"/>
                  </a:cubicBezTo>
                  <a:cubicBezTo>
                    <a:pt x="119" y="7145"/>
                    <a:pt x="219" y="7045"/>
                    <a:pt x="340" y="7045"/>
                  </a:cubicBezTo>
                  <a:close/>
                  <a:moveTo>
                    <a:pt x="4188" y="1"/>
                  </a:moveTo>
                  <a:lnTo>
                    <a:pt x="299" y="3920"/>
                  </a:lnTo>
                  <a:lnTo>
                    <a:pt x="279" y="3937"/>
                  </a:lnTo>
                  <a:lnTo>
                    <a:pt x="279" y="6932"/>
                  </a:lnTo>
                  <a:cubicBezTo>
                    <a:pt x="122" y="6960"/>
                    <a:pt x="0" y="7098"/>
                    <a:pt x="0" y="7266"/>
                  </a:cubicBezTo>
                  <a:cubicBezTo>
                    <a:pt x="0" y="7451"/>
                    <a:pt x="152" y="7603"/>
                    <a:pt x="340" y="7603"/>
                  </a:cubicBezTo>
                  <a:cubicBezTo>
                    <a:pt x="525" y="7603"/>
                    <a:pt x="677" y="7451"/>
                    <a:pt x="677" y="7266"/>
                  </a:cubicBezTo>
                  <a:cubicBezTo>
                    <a:pt x="677" y="7101"/>
                    <a:pt x="558" y="6963"/>
                    <a:pt x="398" y="6935"/>
                  </a:cubicBezTo>
                  <a:lnTo>
                    <a:pt x="398" y="3987"/>
                  </a:lnTo>
                  <a:lnTo>
                    <a:pt x="4271" y="83"/>
                  </a:lnTo>
                  <a:lnTo>
                    <a:pt x="4188" y="1"/>
                  </a:ln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8" name="Google Shape;5098;p47"/>
            <p:cNvSpPr/>
            <p:nvPr/>
          </p:nvSpPr>
          <p:spPr>
            <a:xfrm>
              <a:off x="2318275" y="2070425"/>
              <a:ext cx="36950" cy="307200"/>
            </a:xfrm>
            <a:custGeom>
              <a:avLst/>
              <a:gdLst/>
              <a:ahLst/>
              <a:cxnLst/>
              <a:rect l="l" t="t" r="r" b="b"/>
              <a:pathLst>
                <a:path w="1478" h="12288" extrusionOk="0">
                  <a:moveTo>
                    <a:pt x="1138" y="119"/>
                  </a:moveTo>
                  <a:cubicBezTo>
                    <a:pt x="1260" y="119"/>
                    <a:pt x="1359" y="219"/>
                    <a:pt x="1359" y="340"/>
                  </a:cubicBezTo>
                  <a:cubicBezTo>
                    <a:pt x="1359" y="461"/>
                    <a:pt x="1260" y="561"/>
                    <a:pt x="1138" y="561"/>
                  </a:cubicBezTo>
                  <a:cubicBezTo>
                    <a:pt x="1017" y="561"/>
                    <a:pt x="917" y="461"/>
                    <a:pt x="917" y="340"/>
                  </a:cubicBezTo>
                  <a:cubicBezTo>
                    <a:pt x="917" y="219"/>
                    <a:pt x="1017" y="119"/>
                    <a:pt x="1138" y="119"/>
                  </a:cubicBezTo>
                  <a:close/>
                  <a:moveTo>
                    <a:pt x="340" y="11727"/>
                  </a:moveTo>
                  <a:cubicBezTo>
                    <a:pt x="462" y="11727"/>
                    <a:pt x="561" y="11826"/>
                    <a:pt x="561" y="11948"/>
                  </a:cubicBezTo>
                  <a:cubicBezTo>
                    <a:pt x="561" y="12069"/>
                    <a:pt x="462" y="12169"/>
                    <a:pt x="340" y="12169"/>
                  </a:cubicBezTo>
                  <a:cubicBezTo>
                    <a:pt x="219" y="12169"/>
                    <a:pt x="120" y="12069"/>
                    <a:pt x="120" y="11948"/>
                  </a:cubicBezTo>
                  <a:cubicBezTo>
                    <a:pt x="120" y="11826"/>
                    <a:pt x="219" y="11727"/>
                    <a:pt x="340" y="11727"/>
                  </a:cubicBezTo>
                  <a:close/>
                  <a:moveTo>
                    <a:pt x="1138" y="0"/>
                  </a:moveTo>
                  <a:cubicBezTo>
                    <a:pt x="953" y="0"/>
                    <a:pt x="801" y="152"/>
                    <a:pt x="801" y="340"/>
                  </a:cubicBezTo>
                  <a:cubicBezTo>
                    <a:pt x="801" y="506"/>
                    <a:pt x="920" y="644"/>
                    <a:pt x="1080" y="671"/>
                  </a:cubicBezTo>
                  <a:lnTo>
                    <a:pt x="1080" y="2824"/>
                  </a:lnTo>
                  <a:lnTo>
                    <a:pt x="282" y="3628"/>
                  </a:lnTo>
                  <a:lnTo>
                    <a:pt x="282" y="11617"/>
                  </a:lnTo>
                  <a:cubicBezTo>
                    <a:pt x="122" y="11644"/>
                    <a:pt x="1" y="11782"/>
                    <a:pt x="1" y="11948"/>
                  </a:cubicBezTo>
                  <a:cubicBezTo>
                    <a:pt x="1" y="12136"/>
                    <a:pt x="153" y="12287"/>
                    <a:pt x="340" y="12287"/>
                  </a:cubicBezTo>
                  <a:cubicBezTo>
                    <a:pt x="528" y="12287"/>
                    <a:pt x="680" y="12136"/>
                    <a:pt x="680" y="11948"/>
                  </a:cubicBezTo>
                  <a:cubicBezTo>
                    <a:pt x="680" y="11782"/>
                    <a:pt x="558" y="11644"/>
                    <a:pt x="398" y="11617"/>
                  </a:cubicBezTo>
                  <a:lnTo>
                    <a:pt x="398" y="3675"/>
                  </a:lnTo>
                  <a:lnTo>
                    <a:pt x="1199" y="2874"/>
                  </a:lnTo>
                  <a:lnTo>
                    <a:pt x="1199" y="671"/>
                  </a:lnTo>
                  <a:cubicBezTo>
                    <a:pt x="1356" y="644"/>
                    <a:pt x="1478" y="506"/>
                    <a:pt x="1478" y="340"/>
                  </a:cubicBezTo>
                  <a:cubicBezTo>
                    <a:pt x="1478" y="152"/>
                    <a:pt x="1326" y="0"/>
                    <a:pt x="1138" y="0"/>
                  </a:cubicBez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9" name="Google Shape;5099;p47"/>
            <p:cNvSpPr/>
            <p:nvPr/>
          </p:nvSpPr>
          <p:spPr>
            <a:xfrm>
              <a:off x="2056800" y="1031225"/>
              <a:ext cx="185725" cy="1020175"/>
            </a:xfrm>
            <a:custGeom>
              <a:avLst/>
              <a:gdLst/>
              <a:ahLst/>
              <a:cxnLst/>
              <a:rect l="l" t="t" r="r" b="b"/>
              <a:pathLst>
                <a:path w="7429" h="40807" extrusionOk="0">
                  <a:moveTo>
                    <a:pt x="3641" y="120"/>
                  </a:moveTo>
                  <a:cubicBezTo>
                    <a:pt x="3763" y="120"/>
                    <a:pt x="3862" y="219"/>
                    <a:pt x="3862" y="340"/>
                  </a:cubicBezTo>
                  <a:cubicBezTo>
                    <a:pt x="3862" y="459"/>
                    <a:pt x="3763" y="559"/>
                    <a:pt x="3641" y="559"/>
                  </a:cubicBezTo>
                  <a:cubicBezTo>
                    <a:pt x="3520" y="559"/>
                    <a:pt x="3421" y="459"/>
                    <a:pt x="3421" y="340"/>
                  </a:cubicBezTo>
                  <a:cubicBezTo>
                    <a:pt x="3421" y="219"/>
                    <a:pt x="3520" y="120"/>
                    <a:pt x="3641" y="120"/>
                  </a:cubicBezTo>
                  <a:close/>
                  <a:moveTo>
                    <a:pt x="3641" y="1"/>
                  </a:moveTo>
                  <a:cubicBezTo>
                    <a:pt x="3457" y="1"/>
                    <a:pt x="3305" y="153"/>
                    <a:pt x="3305" y="340"/>
                  </a:cubicBezTo>
                  <a:cubicBezTo>
                    <a:pt x="3305" y="412"/>
                    <a:pt x="3327" y="478"/>
                    <a:pt x="3365" y="534"/>
                  </a:cubicBezTo>
                  <a:lnTo>
                    <a:pt x="0" y="3904"/>
                  </a:lnTo>
                  <a:lnTo>
                    <a:pt x="0" y="22284"/>
                  </a:lnTo>
                  <a:lnTo>
                    <a:pt x="1372" y="23645"/>
                  </a:lnTo>
                  <a:lnTo>
                    <a:pt x="1372" y="25930"/>
                  </a:lnTo>
                  <a:lnTo>
                    <a:pt x="7310" y="31860"/>
                  </a:lnTo>
                  <a:lnTo>
                    <a:pt x="7310" y="40807"/>
                  </a:lnTo>
                  <a:lnTo>
                    <a:pt x="7429" y="40807"/>
                  </a:lnTo>
                  <a:lnTo>
                    <a:pt x="7429" y="31810"/>
                  </a:lnTo>
                  <a:lnTo>
                    <a:pt x="1491" y="25883"/>
                  </a:lnTo>
                  <a:lnTo>
                    <a:pt x="1491" y="23595"/>
                  </a:lnTo>
                  <a:lnTo>
                    <a:pt x="119" y="22234"/>
                  </a:lnTo>
                  <a:lnTo>
                    <a:pt x="119" y="3954"/>
                  </a:lnTo>
                  <a:lnTo>
                    <a:pt x="3448" y="616"/>
                  </a:lnTo>
                  <a:cubicBezTo>
                    <a:pt x="3503" y="655"/>
                    <a:pt x="3570" y="677"/>
                    <a:pt x="3641" y="677"/>
                  </a:cubicBezTo>
                  <a:cubicBezTo>
                    <a:pt x="3829" y="677"/>
                    <a:pt x="3981" y="525"/>
                    <a:pt x="3981" y="340"/>
                  </a:cubicBezTo>
                  <a:cubicBezTo>
                    <a:pt x="3981" y="153"/>
                    <a:pt x="3829" y="1"/>
                    <a:pt x="3641" y="1"/>
                  </a:cubicBez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0" name="Google Shape;5100;p47"/>
            <p:cNvSpPr/>
            <p:nvPr/>
          </p:nvSpPr>
          <p:spPr>
            <a:xfrm>
              <a:off x="2103525" y="1076775"/>
              <a:ext cx="86150" cy="631775"/>
            </a:xfrm>
            <a:custGeom>
              <a:avLst/>
              <a:gdLst/>
              <a:ahLst/>
              <a:cxnLst/>
              <a:rect l="l" t="t" r="r" b="b"/>
              <a:pathLst>
                <a:path w="3446" h="25271" extrusionOk="0">
                  <a:moveTo>
                    <a:pt x="3106" y="24713"/>
                  </a:moveTo>
                  <a:cubicBezTo>
                    <a:pt x="3230" y="24713"/>
                    <a:pt x="3327" y="24809"/>
                    <a:pt x="3327" y="24934"/>
                  </a:cubicBezTo>
                  <a:cubicBezTo>
                    <a:pt x="3327" y="25055"/>
                    <a:pt x="3227" y="25154"/>
                    <a:pt x="3106" y="25154"/>
                  </a:cubicBezTo>
                  <a:cubicBezTo>
                    <a:pt x="2984" y="25154"/>
                    <a:pt x="2888" y="25055"/>
                    <a:pt x="2888" y="24934"/>
                  </a:cubicBezTo>
                  <a:cubicBezTo>
                    <a:pt x="2888" y="24812"/>
                    <a:pt x="2984" y="24713"/>
                    <a:pt x="3106" y="24713"/>
                  </a:cubicBezTo>
                  <a:close/>
                  <a:moveTo>
                    <a:pt x="2667" y="1"/>
                  </a:moveTo>
                  <a:lnTo>
                    <a:pt x="0" y="2673"/>
                  </a:lnTo>
                  <a:lnTo>
                    <a:pt x="0" y="19871"/>
                  </a:lnTo>
                  <a:lnTo>
                    <a:pt x="1408" y="21268"/>
                  </a:lnTo>
                  <a:lnTo>
                    <a:pt x="2289" y="21268"/>
                  </a:lnTo>
                  <a:lnTo>
                    <a:pt x="3048" y="22021"/>
                  </a:lnTo>
                  <a:lnTo>
                    <a:pt x="3048" y="24600"/>
                  </a:lnTo>
                  <a:cubicBezTo>
                    <a:pt x="2890" y="24627"/>
                    <a:pt x="2769" y="24765"/>
                    <a:pt x="2769" y="24934"/>
                  </a:cubicBezTo>
                  <a:cubicBezTo>
                    <a:pt x="2769" y="25119"/>
                    <a:pt x="2921" y="25270"/>
                    <a:pt x="3106" y="25270"/>
                  </a:cubicBezTo>
                  <a:cubicBezTo>
                    <a:pt x="3293" y="25270"/>
                    <a:pt x="3445" y="25119"/>
                    <a:pt x="3445" y="24934"/>
                  </a:cubicBezTo>
                  <a:cubicBezTo>
                    <a:pt x="3445" y="24765"/>
                    <a:pt x="3324" y="24627"/>
                    <a:pt x="3167" y="24600"/>
                  </a:cubicBezTo>
                  <a:lnTo>
                    <a:pt x="3167" y="21972"/>
                  </a:lnTo>
                  <a:lnTo>
                    <a:pt x="2338" y="21149"/>
                  </a:lnTo>
                  <a:lnTo>
                    <a:pt x="1455" y="21149"/>
                  </a:lnTo>
                  <a:lnTo>
                    <a:pt x="119" y="19821"/>
                  </a:lnTo>
                  <a:lnTo>
                    <a:pt x="119" y="2720"/>
                  </a:lnTo>
                  <a:lnTo>
                    <a:pt x="2750" y="84"/>
                  </a:lnTo>
                  <a:lnTo>
                    <a:pt x="2667" y="1"/>
                  </a:ln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1" name="Google Shape;5101;p47"/>
            <p:cNvSpPr/>
            <p:nvPr/>
          </p:nvSpPr>
          <p:spPr>
            <a:xfrm>
              <a:off x="2292900" y="1580575"/>
              <a:ext cx="17000" cy="16925"/>
            </a:xfrm>
            <a:custGeom>
              <a:avLst/>
              <a:gdLst/>
              <a:ahLst/>
              <a:cxnLst/>
              <a:rect l="l" t="t" r="r" b="b"/>
              <a:pathLst>
                <a:path w="680" h="677" extrusionOk="0">
                  <a:moveTo>
                    <a:pt x="340" y="119"/>
                  </a:moveTo>
                  <a:cubicBezTo>
                    <a:pt x="461" y="119"/>
                    <a:pt x="560" y="219"/>
                    <a:pt x="560" y="340"/>
                  </a:cubicBezTo>
                  <a:cubicBezTo>
                    <a:pt x="560" y="461"/>
                    <a:pt x="461" y="561"/>
                    <a:pt x="340" y="561"/>
                  </a:cubicBezTo>
                  <a:cubicBezTo>
                    <a:pt x="218" y="561"/>
                    <a:pt x="119" y="461"/>
                    <a:pt x="119" y="340"/>
                  </a:cubicBezTo>
                  <a:cubicBezTo>
                    <a:pt x="119" y="219"/>
                    <a:pt x="218" y="119"/>
                    <a:pt x="340" y="119"/>
                  </a:cubicBezTo>
                  <a:close/>
                  <a:moveTo>
                    <a:pt x="340" y="0"/>
                  </a:moveTo>
                  <a:cubicBezTo>
                    <a:pt x="152" y="0"/>
                    <a:pt x="0" y="152"/>
                    <a:pt x="0" y="340"/>
                  </a:cubicBezTo>
                  <a:cubicBezTo>
                    <a:pt x="0" y="525"/>
                    <a:pt x="152" y="677"/>
                    <a:pt x="340" y="677"/>
                  </a:cubicBezTo>
                  <a:cubicBezTo>
                    <a:pt x="527" y="677"/>
                    <a:pt x="679" y="525"/>
                    <a:pt x="679" y="340"/>
                  </a:cubicBezTo>
                  <a:cubicBezTo>
                    <a:pt x="679" y="152"/>
                    <a:pt x="527" y="0"/>
                    <a:pt x="340" y="0"/>
                  </a:cubicBez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2" name="Google Shape;5102;p47"/>
            <p:cNvSpPr/>
            <p:nvPr/>
          </p:nvSpPr>
          <p:spPr>
            <a:xfrm>
              <a:off x="2080200" y="971125"/>
              <a:ext cx="169300" cy="833775"/>
            </a:xfrm>
            <a:custGeom>
              <a:avLst/>
              <a:gdLst/>
              <a:ahLst/>
              <a:cxnLst/>
              <a:rect l="l" t="t" r="r" b="b"/>
              <a:pathLst>
                <a:path w="6772" h="33351" extrusionOk="0">
                  <a:moveTo>
                    <a:pt x="6435" y="32792"/>
                  </a:moveTo>
                  <a:cubicBezTo>
                    <a:pt x="6556" y="32792"/>
                    <a:pt x="6656" y="32889"/>
                    <a:pt x="6656" y="33013"/>
                  </a:cubicBezTo>
                  <a:cubicBezTo>
                    <a:pt x="6656" y="33135"/>
                    <a:pt x="6556" y="33231"/>
                    <a:pt x="6435" y="33231"/>
                  </a:cubicBezTo>
                  <a:cubicBezTo>
                    <a:pt x="6313" y="33231"/>
                    <a:pt x="6214" y="33135"/>
                    <a:pt x="6214" y="33013"/>
                  </a:cubicBezTo>
                  <a:cubicBezTo>
                    <a:pt x="6214" y="32889"/>
                    <a:pt x="6313" y="32792"/>
                    <a:pt x="6435" y="32792"/>
                  </a:cubicBezTo>
                  <a:close/>
                  <a:moveTo>
                    <a:pt x="3583" y="1"/>
                  </a:moveTo>
                  <a:lnTo>
                    <a:pt x="3583" y="3012"/>
                  </a:lnTo>
                  <a:lnTo>
                    <a:pt x="0" y="6604"/>
                  </a:lnTo>
                  <a:lnTo>
                    <a:pt x="0" y="24392"/>
                  </a:lnTo>
                  <a:lnTo>
                    <a:pt x="1372" y="25753"/>
                  </a:lnTo>
                  <a:lnTo>
                    <a:pt x="1372" y="28042"/>
                  </a:lnTo>
                  <a:lnTo>
                    <a:pt x="6156" y="32817"/>
                  </a:lnTo>
                  <a:cubicBezTo>
                    <a:pt x="6117" y="32872"/>
                    <a:pt x="6095" y="32939"/>
                    <a:pt x="6095" y="33011"/>
                  </a:cubicBezTo>
                  <a:cubicBezTo>
                    <a:pt x="6095" y="33198"/>
                    <a:pt x="6247" y="33350"/>
                    <a:pt x="6435" y="33350"/>
                  </a:cubicBezTo>
                  <a:cubicBezTo>
                    <a:pt x="6620" y="33350"/>
                    <a:pt x="6772" y="33198"/>
                    <a:pt x="6772" y="33011"/>
                  </a:cubicBezTo>
                  <a:cubicBezTo>
                    <a:pt x="6772" y="32826"/>
                    <a:pt x="6620" y="32674"/>
                    <a:pt x="6435" y="32674"/>
                  </a:cubicBezTo>
                  <a:cubicBezTo>
                    <a:pt x="6363" y="32674"/>
                    <a:pt x="6294" y="32696"/>
                    <a:pt x="6239" y="32734"/>
                  </a:cubicBezTo>
                  <a:lnTo>
                    <a:pt x="1488" y="27992"/>
                  </a:lnTo>
                  <a:lnTo>
                    <a:pt x="1488" y="25703"/>
                  </a:lnTo>
                  <a:lnTo>
                    <a:pt x="116" y="24343"/>
                  </a:lnTo>
                  <a:lnTo>
                    <a:pt x="116" y="6653"/>
                  </a:lnTo>
                  <a:lnTo>
                    <a:pt x="3699" y="3062"/>
                  </a:lnTo>
                  <a:lnTo>
                    <a:pt x="3699" y="1"/>
                  </a:ln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3" name="Google Shape;5103;p47"/>
            <p:cNvSpPr/>
            <p:nvPr/>
          </p:nvSpPr>
          <p:spPr>
            <a:xfrm>
              <a:off x="1955975" y="993200"/>
              <a:ext cx="192700" cy="1086025"/>
            </a:xfrm>
            <a:custGeom>
              <a:avLst/>
              <a:gdLst/>
              <a:ahLst/>
              <a:cxnLst/>
              <a:rect l="l" t="t" r="r" b="b"/>
              <a:pathLst>
                <a:path w="7708" h="43441" extrusionOk="0">
                  <a:moveTo>
                    <a:pt x="7368" y="42880"/>
                  </a:moveTo>
                  <a:cubicBezTo>
                    <a:pt x="7490" y="42880"/>
                    <a:pt x="7589" y="42979"/>
                    <a:pt x="7589" y="43100"/>
                  </a:cubicBezTo>
                  <a:cubicBezTo>
                    <a:pt x="7589" y="43222"/>
                    <a:pt x="7490" y="43321"/>
                    <a:pt x="7368" y="43321"/>
                  </a:cubicBezTo>
                  <a:cubicBezTo>
                    <a:pt x="7247" y="43321"/>
                    <a:pt x="7147" y="43222"/>
                    <a:pt x="7147" y="43100"/>
                  </a:cubicBezTo>
                  <a:cubicBezTo>
                    <a:pt x="7147" y="42979"/>
                    <a:pt x="7247" y="42880"/>
                    <a:pt x="7368" y="42880"/>
                  </a:cubicBezTo>
                  <a:close/>
                  <a:moveTo>
                    <a:pt x="1149" y="1"/>
                  </a:moveTo>
                  <a:lnTo>
                    <a:pt x="1149" y="4365"/>
                  </a:lnTo>
                  <a:lnTo>
                    <a:pt x="0" y="5519"/>
                  </a:lnTo>
                  <a:lnTo>
                    <a:pt x="0" y="25074"/>
                  </a:lnTo>
                  <a:lnTo>
                    <a:pt x="1372" y="26438"/>
                  </a:lnTo>
                  <a:lnTo>
                    <a:pt x="1372" y="28724"/>
                  </a:lnTo>
                  <a:lnTo>
                    <a:pt x="7310" y="34653"/>
                  </a:lnTo>
                  <a:lnTo>
                    <a:pt x="7310" y="42769"/>
                  </a:lnTo>
                  <a:cubicBezTo>
                    <a:pt x="7150" y="42797"/>
                    <a:pt x="7031" y="42935"/>
                    <a:pt x="7031" y="43100"/>
                  </a:cubicBezTo>
                  <a:cubicBezTo>
                    <a:pt x="7031" y="43288"/>
                    <a:pt x="7183" y="43440"/>
                    <a:pt x="7368" y="43440"/>
                  </a:cubicBezTo>
                  <a:cubicBezTo>
                    <a:pt x="7556" y="43440"/>
                    <a:pt x="7708" y="43288"/>
                    <a:pt x="7708" y="43100"/>
                  </a:cubicBezTo>
                  <a:cubicBezTo>
                    <a:pt x="7708" y="42935"/>
                    <a:pt x="7586" y="42797"/>
                    <a:pt x="7429" y="42769"/>
                  </a:cubicBezTo>
                  <a:lnTo>
                    <a:pt x="7429" y="34604"/>
                  </a:lnTo>
                  <a:lnTo>
                    <a:pt x="1488" y="28674"/>
                  </a:lnTo>
                  <a:lnTo>
                    <a:pt x="1488" y="26388"/>
                  </a:lnTo>
                  <a:lnTo>
                    <a:pt x="116" y="25025"/>
                  </a:lnTo>
                  <a:lnTo>
                    <a:pt x="116" y="5569"/>
                  </a:lnTo>
                  <a:lnTo>
                    <a:pt x="1265" y="4412"/>
                  </a:lnTo>
                  <a:lnTo>
                    <a:pt x="1265" y="1"/>
                  </a:ln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4" name="Google Shape;5104;p47"/>
            <p:cNvSpPr/>
            <p:nvPr/>
          </p:nvSpPr>
          <p:spPr>
            <a:xfrm>
              <a:off x="1979300" y="985825"/>
              <a:ext cx="192700" cy="1116500"/>
            </a:xfrm>
            <a:custGeom>
              <a:avLst/>
              <a:gdLst/>
              <a:ahLst/>
              <a:cxnLst/>
              <a:rect l="l" t="t" r="r" b="b"/>
              <a:pathLst>
                <a:path w="7708" h="44660" extrusionOk="0">
                  <a:moveTo>
                    <a:pt x="7371" y="44102"/>
                  </a:moveTo>
                  <a:cubicBezTo>
                    <a:pt x="7492" y="44102"/>
                    <a:pt x="7592" y="44202"/>
                    <a:pt x="7592" y="44323"/>
                  </a:cubicBezTo>
                  <a:cubicBezTo>
                    <a:pt x="7592" y="44444"/>
                    <a:pt x="7492" y="44544"/>
                    <a:pt x="7371" y="44544"/>
                  </a:cubicBezTo>
                  <a:cubicBezTo>
                    <a:pt x="7249" y="44544"/>
                    <a:pt x="7150" y="44444"/>
                    <a:pt x="7150" y="44323"/>
                  </a:cubicBezTo>
                  <a:cubicBezTo>
                    <a:pt x="7150" y="44202"/>
                    <a:pt x="7249" y="44102"/>
                    <a:pt x="7371" y="44102"/>
                  </a:cubicBezTo>
                  <a:close/>
                  <a:moveTo>
                    <a:pt x="1149" y="0"/>
                  </a:moveTo>
                  <a:lnTo>
                    <a:pt x="1149" y="4953"/>
                  </a:lnTo>
                  <a:lnTo>
                    <a:pt x="0" y="6109"/>
                  </a:lnTo>
                  <a:lnTo>
                    <a:pt x="0" y="25077"/>
                  </a:lnTo>
                  <a:lnTo>
                    <a:pt x="1372" y="26438"/>
                  </a:lnTo>
                  <a:lnTo>
                    <a:pt x="1372" y="28723"/>
                  </a:lnTo>
                  <a:lnTo>
                    <a:pt x="7310" y="34653"/>
                  </a:lnTo>
                  <a:lnTo>
                    <a:pt x="7310" y="43989"/>
                  </a:lnTo>
                  <a:cubicBezTo>
                    <a:pt x="7153" y="44019"/>
                    <a:pt x="7031" y="44157"/>
                    <a:pt x="7031" y="44323"/>
                  </a:cubicBezTo>
                  <a:cubicBezTo>
                    <a:pt x="7031" y="44511"/>
                    <a:pt x="7183" y="44660"/>
                    <a:pt x="7371" y="44660"/>
                  </a:cubicBezTo>
                  <a:cubicBezTo>
                    <a:pt x="7556" y="44660"/>
                    <a:pt x="7708" y="44508"/>
                    <a:pt x="7708" y="44323"/>
                  </a:cubicBezTo>
                  <a:cubicBezTo>
                    <a:pt x="7708" y="44157"/>
                    <a:pt x="7586" y="44019"/>
                    <a:pt x="7429" y="43989"/>
                  </a:cubicBezTo>
                  <a:lnTo>
                    <a:pt x="7429" y="34603"/>
                  </a:lnTo>
                  <a:lnTo>
                    <a:pt x="1491" y="28677"/>
                  </a:lnTo>
                  <a:lnTo>
                    <a:pt x="1491" y="26388"/>
                  </a:lnTo>
                  <a:lnTo>
                    <a:pt x="119" y="25027"/>
                  </a:lnTo>
                  <a:lnTo>
                    <a:pt x="119" y="6159"/>
                  </a:lnTo>
                  <a:lnTo>
                    <a:pt x="1267" y="5003"/>
                  </a:lnTo>
                  <a:lnTo>
                    <a:pt x="1267" y="0"/>
                  </a:ln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5" name="Google Shape;5105;p47"/>
            <p:cNvSpPr/>
            <p:nvPr/>
          </p:nvSpPr>
          <p:spPr>
            <a:xfrm>
              <a:off x="2002700" y="978500"/>
              <a:ext cx="185725" cy="1052000"/>
            </a:xfrm>
            <a:custGeom>
              <a:avLst/>
              <a:gdLst/>
              <a:ahLst/>
              <a:cxnLst/>
              <a:rect l="l" t="t" r="r" b="b"/>
              <a:pathLst>
                <a:path w="7429" h="42080" extrusionOk="0">
                  <a:moveTo>
                    <a:pt x="1146" y="1"/>
                  </a:moveTo>
                  <a:lnTo>
                    <a:pt x="1146" y="5541"/>
                  </a:lnTo>
                  <a:lnTo>
                    <a:pt x="0" y="6698"/>
                  </a:lnTo>
                  <a:lnTo>
                    <a:pt x="0" y="25074"/>
                  </a:lnTo>
                  <a:lnTo>
                    <a:pt x="1372" y="26435"/>
                  </a:lnTo>
                  <a:lnTo>
                    <a:pt x="1372" y="28724"/>
                  </a:lnTo>
                  <a:lnTo>
                    <a:pt x="7310" y="34651"/>
                  </a:lnTo>
                  <a:lnTo>
                    <a:pt x="7310" y="42079"/>
                  </a:lnTo>
                  <a:lnTo>
                    <a:pt x="7429" y="42079"/>
                  </a:lnTo>
                  <a:lnTo>
                    <a:pt x="7429" y="34604"/>
                  </a:lnTo>
                  <a:lnTo>
                    <a:pt x="1488" y="28674"/>
                  </a:lnTo>
                  <a:lnTo>
                    <a:pt x="1488" y="26386"/>
                  </a:lnTo>
                  <a:lnTo>
                    <a:pt x="116" y="25025"/>
                  </a:lnTo>
                  <a:lnTo>
                    <a:pt x="116" y="6745"/>
                  </a:lnTo>
                  <a:lnTo>
                    <a:pt x="1264" y="5591"/>
                  </a:lnTo>
                  <a:lnTo>
                    <a:pt x="1264" y="1"/>
                  </a:ln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6" name="Google Shape;5106;p47"/>
            <p:cNvSpPr/>
            <p:nvPr/>
          </p:nvSpPr>
          <p:spPr>
            <a:xfrm>
              <a:off x="2314900" y="1643925"/>
              <a:ext cx="69600" cy="213900"/>
            </a:xfrm>
            <a:custGeom>
              <a:avLst/>
              <a:gdLst/>
              <a:ahLst/>
              <a:cxnLst/>
              <a:rect l="l" t="t" r="r" b="b"/>
              <a:pathLst>
                <a:path w="2784" h="8556" extrusionOk="0">
                  <a:moveTo>
                    <a:pt x="340" y="7998"/>
                  </a:moveTo>
                  <a:cubicBezTo>
                    <a:pt x="462" y="7998"/>
                    <a:pt x="561" y="8097"/>
                    <a:pt x="561" y="8219"/>
                  </a:cubicBezTo>
                  <a:cubicBezTo>
                    <a:pt x="561" y="8340"/>
                    <a:pt x="462" y="8439"/>
                    <a:pt x="340" y="8439"/>
                  </a:cubicBezTo>
                  <a:cubicBezTo>
                    <a:pt x="219" y="8439"/>
                    <a:pt x="119" y="8340"/>
                    <a:pt x="119" y="8219"/>
                  </a:cubicBezTo>
                  <a:cubicBezTo>
                    <a:pt x="119" y="8097"/>
                    <a:pt x="219" y="7998"/>
                    <a:pt x="340" y="7998"/>
                  </a:cubicBezTo>
                  <a:close/>
                  <a:moveTo>
                    <a:pt x="2667" y="1"/>
                  </a:moveTo>
                  <a:lnTo>
                    <a:pt x="2667" y="5798"/>
                  </a:lnTo>
                  <a:lnTo>
                    <a:pt x="533" y="7940"/>
                  </a:lnTo>
                  <a:cubicBezTo>
                    <a:pt x="478" y="7901"/>
                    <a:pt x="412" y="7879"/>
                    <a:pt x="340" y="7879"/>
                  </a:cubicBezTo>
                  <a:cubicBezTo>
                    <a:pt x="152" y="7879"/>
                    <a:pt x="1" y="8031"/>
                    <a:pt x="1" y="8219"/>
                  </a:cubicBezTo>
                  <a:cubicBezTo>
                    <a:pt x="1" y="8404"/>
                    <a:pt x="152" y="8555"/>
                    <a:pt x="340" y="8555"/>
                  </a:cubicBezTo>
                  <a:cubicBezTo>
                    <a:pt x="525" y="8555"/>
                    <a:pt x="677" y="8404"/>
                    <a:pt x="677" y="8219"/>
                  </a:cubicBezTo>
                  <a:cubicBezTo>
                    <a:pt x="677" y="8147"/>
                    <a:pt x="655" y="8078"/>
                    <a:pt x="616" y="8023"/>
                  </a:cubicBezTo>
                  <a:lnTo>
                    <a:pt x="2783" y="5847"/>
                  </a:lnTo>
                  <a:lnTo>
                    <a:pt x="2783" y="1"/>
                  </a:ln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7" name="Google Shape;5107;p47"/>
            <p:cNvSpPr/>
            <p:nvPr/>
          </p:nvSpPr>
          <p:spPr>
            <a:xfrm>
              <a:off x="2219175" y="942900"/>
              <a:ext cx="620600" cy="657500"/>
            </a:xfrm>
            <a:custGeom>
              <a:avLst/>
              <a:gdLst/>
              <a:ahLst/>
              <a:cxnLst/>
              <a:rect l="l" t="t" r="r" b="b"/>
              <a:pathLst>
                <a:path w="24824" h="26300" extrusionOk="0">
                  <a:moveTo>
                    <a:pt x="20017" y="0"/>
                  </a:moveTo>
                  <a:lnTo>
                    <a:pt x="19686" y="337"/>
                  </a:lnTo>
                  <a:lnTo>
                    <a:pt x="24354" y="4969"/>
                  </a:lnTo>
                  <a:lnTo>
                    <a:pt x="24354" y="13033"/>
                  </a:lnTo>
                  <a:lnTo>
                    <a:pt x="19965" y="17452"/>
                  </a:lnTo>
                  <a:lnTo>
                    <a:pt x="18068" y="17452"/>
                  </a:lnTo>
                  <a:lnTo>
                    <a:pt x="9756" y="25828"/>
                  </a:lnTo>
                  <a:lnTo>
                    <a:pt x="7976" y="25828"/>
                  </a:lnTo>
                  <a:lnTo>
                    <a:pt x="6910" y="24770"/>
                  </a:lnTo>
                  <a:lnTo>
                    <a:pt x="6910" y="24053"/>
                  </a:lnTo>
                  <a:lnTo>
                    <a:pt x="785" y="17974"/>
                  </a:lnTo>
                  <a:cubicBezTo>
                    <a:pt x="788" y="17955"/>
                    <a:pt x="790" y="17938"/>
                    <a:pt x="790" y="17919"/>
                  </a:cubicBezTo>
                  <a:cubicBezTo>
                    <a:pt x="790" y="17701"/>
                    <a:pt x="614" y="17521"/>
                    <a:pt x="396" y="17521"/>
                  </a:cubicBezTo>
                  <a:cubicBezTo>
                    <a:pt x="177" y="17521"/>
                    <a:pt x="1" y="17701"/>
                    <a:pt x="1" y="17919"/>
                  </a:cubicBezTo>
                  <a:cubicBezTo>
                    <a:pt x="1" y="18137"/>
                    <a:pt x="177" y="18314"/>
                    <a:pt x="396" y="18314"/>
                  </a:cubicBezTo>
                  <a:cubicBezTo>
                    <a:pt x="415" y="18314"/>
                    <a:pt x="434" y="18311"/>
                    <a:pt x="454" y="18308"/>
                  </a:cubicBezTo>
                  <a:lnTo>
                    <a:pt x="6438" y="24249"/>
                  </a:lnTo>
                  <a:lnTo>
                    <a:pt x="6438" y="24966"/>
                  </a:lnTo>
                  <a:lnTo>
                    <a:pt x="7780" y="26300"/>
                  </a:lnTo>
                  <a:lnTo>
                    <a:pt x="9952" y="26300"/>
                  </a:lnTo>
                  <a:lnTo>
                    <a:pt x="18264" y="17924"/>
                  </a:lnTo>
                  <a:lnTo>
                    <a:pt x="20161" y="17924"/>
                  </a:lnTo>
                  <a:lnTo>
                    <a:pt x="24823" y="13226"/>
                  </a:lnTo>
                  <a:lnTo>
                    <a:pt x="24823" y="4773"/>
                  </a:lnTo>
                  <a:lnTo>
                    <a:pt x="20017" y="0"/>
                  </a:ln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8" name="Google Shape;5108;p47"/>
            <p:cNvSpPr/>
            <p:nvPr/>
          </p:nvSpPr>
          <p:spPr>
            <a:xfrm>
              <a:off x="2314900" y="1643925"/>
              <a:ext cx="46275" cy="185800"/>
            </a:xfrm>
            <a:custGeom>
              <a:avLst/>
              <a:gdLst/>
              <a:ahLst/>
              <a:cxnLst/>
              <a:rect l="l" t="t" r="r" b="b"/>
              <a:pathLst>
                <a:path w="1851" h="7432" extrusionOk="0">
                  <a:moveTo>
                    <a:pt x="340" y="6874"/>
                  </a:moveTo>
                  <a:cubicBezTo>
                    <a:pt x="462" y="6874"/>
                    <a:pt x="561" y="6974"/>
                    <a:pt x="561" y="7095"/>
                  </a:cubicBezTo>
                  <a:cubicBezTo>
                    <a:pt x="561" y="7217"/>
                    <a:pt x="462" y="7316"/>
                    <a:pt x="340" y="7316"/>
                  </a:cubicBezTo>
                  <a:cubicBezTo>
                    <a:pt x="219" y="7316"/>
                    <a:pt x="119" y="7217"/>
                    <a:pt x="119" y="7095"/>
                  </a:cubicBezTo>
                  <a:cubicBezTo>
                    <a:pt x="119" y="6974"/>
                    <a:pt x="219" y="6874"/>
                    <a:pt x="340" y="6874"/>
                  </a:cubicBezTo>
                  <a:close/>
                  <a:moveTo>
                    <a:pt x="1731" y="1"/>
                  </a:moveTo>
                  <a:lnTo>
                    <a:pt x="1731" y="5505"/>
                  </a:lnTo>
                  <a:lnTo>
                    <a:pt x="522" y="6811"/>
                  </a:lnTo>
                  <a:cubicBezTo>
                    <a:pt x="470" y="6775"/>
                    <a:pt x="406" y="6756"/>
                    <a:pt x="340" y="6756"/>
                  </a:cubicBezTo>
                  <a:cubicBezTo>
                    <a:pt x="152" y="6756"/>
                    <a:pt x="1" y="6907"/>
                    <a:pt x="1" y="7095"/>
                  </a:cubicBezTo>
                  <a:cubicBezTo>
                    <a:pt x="1" y="7280"/>
                    <a:pt x="152" y="7432"/>
                    <a:pt x="340" y="7432"/>
                  </a:cubicBezTo>
                  <a:cubicBezTo>
                    <a:pt x="525" y="7432"/>
                    <a:pt x="677" y="7280"/>
                    <a:pt x="677" y="7095"/>
                  </a:cubicBezTo>
                  <a:cubicBezTo>
                    <a:pt x="677" y="7018"/>
                    <a:pt x="652" y="6949"/>
                    <a:pt x="608" y="6891"/>
                  </a:cubicBezTo>
                  <a:lnTo>
                    <a:pt x="1850" y="5552"/>
                  </a:lnTo>
                  <a:lnTo>
                    <a:pt x="1850" y="1"/>
                  </a:ln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9" name="Google Shape;5109;p47"/>
            <p:cNvSpPr/>
            <p:nvPr/>
          </p:nvSpPr>
          <p:spPr>
            <a:xfrm>
              <a:off x="1462050" y="1917500"/>
              <a:ext cx="120650" cy="192425"/>
            </a:xfrm>
            <a:custGeom>
              <a:avLst/>
              <a:gdLst/>
              <a:ahLst/>
              <a:cxnLst/>
              <a:rect l="l" t="t" r="r" b="b"/>
              <a:pathLst>
                <a:path w="4826" h="7697" extrusionOk="0">
                  <a:moveTo>
                    <a:pt x="329" y="0"/>
                  </a:moveTo>
                  <a:lnTo>
                    <a:pt x="0" y="340"/>
                  </a:lnTo>
                  <a:lnTo>
                    <a:pt x="4196" y="4395"/>
                  </a:lnTo>
                  <a:lnTo>
                    <a:pt x="4196" y="6984"/>
                  </a:lnTo>
                  <a:cubicBezTo>
                    <a:pt x="4100" y="7059"/>
                    <a:pt x="4036" y="7172"/>
                    <a:pt x="4036" y="7302"/>
                  </a:cubicBezTo>
                  <a:cubicBezTo>
                    <a:pt x="4036" y="7520"/>
                    <a:pt x="4213" y="7696"/>
                    <a:pt x="4431" y="7696"/>
                  </a:cubicBezTo>
                  <a:cubicBezTo>
                    <a:pt x="4649" y="7696"/>
                    <a:pt x="4826" y="7520"/>
                    <a:pt x="4826" y="7302"/>
                  </a:cubicBezTo>
                  <a:cubicBezTo>
                    <a:pt x="4826" y="7172"/>
                    <a:pt x="4762" y="7059"/>
                    <a:pt x="4666" y="6987"/>
                  </a:cubicBezTo>
                  <a:lnTo>
                    <a:pt x="4666" y="4193"/>
                  </a:lnTo>
                  <a:lnTo>
                    <a:pt x="329" y="0"/>
                  </a:ln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0" name="Google Shape;5110;p47"/>
            <p:cNvSpPr/>
            <p:nvPr/>
          </p:nvSpPr>
          <p:spPr>
            <a:xfrm>
              <a:off x="2272600" y="978500"/>
              <a:ext cx="44250" cy="418450"/>
            </a:xfrm>
            <a:custGeom>
              <a:avLst/>
              <a:gdLst/>
              <a:ahLst/>
              <a:cxnLst/>
              <a:rect l="l" t="t" r="r" b="b"/>
              <a:pathLst>
                <a:path w="1770" h="16738" extrusionOk="0">
                  <a:moveTo>
                    <a:pt x="1430" y="16180"/>
                  </a:moveTo>
                  <a:cubicBezTo>
                    <a:pt x="1552" y="16180"/>
                    <a:pt x="1651" y="16280"/>
                    <a:pt x="1651" y="16401"/>
                  </a:cubicBezTo>
                  <a:cubicBezTo>
                    <a:pt x="1651" y="16522"/>
                    <a:pt x="1552" y="16622"/>
                    <a:pt x="1430" y="16622"/>
                  </a:cubicBezTo>
                  <a:cubicBezTo>
                    <a:pt x="1309" y="16622"/>
                    <a:pt x="1210" y="16522"/>
                    <a:pt x="1210" y="16401"/>
                  </a:cubicBezTo>
                  <a:cubicBezTo>
                    <a:pt x="1210" y="16280"/>
                    <a:pt x="1309" y="16180"/>
                    <a:pt x="1430" y="16180"/>
                  </a:cubicBezTo>
                  <a:close/>
                  <a:moveTo>
                    <a:pt x="0" y="1"/>
                  </a:moveTo>
                  <a:lnTo>
                    <a:pt x="0" y="12282"/>
                  </a:lnTo>
                  <a:lnTo>
                    <a:pt x="1372" y="13643"/>
                  </a:lnTo>
                  <a:lnTo>
                    <a:pt x="1372" y="16067"/>
                  </a:lnTo>
                  <a:cubicBezTo>
                    <a:pt x="1212" y="16095"/>
                    <a:pt x="1094" y="16233"/>
                    <a:pt x="1094" y="16401"/>
                  </a:cubicBezTo>
                  <a:cubicBezTo>
                    <a:pt x="1094" y="16586"/>
                    <a:pt x="1245" y="16738"/>
                    <a:pt x="1430" y="16738"/>
                  </a:cubicBezTo>
                  <a:cubicBezTo>
                    <a:pt x="1618" y="16738"/>
                    <a:pt x="1770" y="16586"/>
                    <a:pt x="1770" y="16401"/>
                  </a:cubicBezTo>
                  <a:cubicBezTo>
                    <a:pt x="1770" y="16233"/>
                    <a:pt x="1648" y="16095"/>
                    <a:pt x="1491" y="16067"/>
                  </a:cubicBezTo>
                  <a:lnTo>
                    <a:pt x="1491" y="13596"/>
                  </a:lnTo>
                  <a:lnTo>
                    <a:pt x="119" y="12235"/>
                  </a:lnTo>
                  <a:lnTo>
                    <a:pt x="119" y="1"/>
                  </a:ln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1" name="Google Shape;5111;p47"/>
            <p:cNvSpPr/>
            <p:nvPr/>
          </p:nvSpPr>
          <p:spPr>
            <a:xfrm>
              <a:off x="1932575" y="993200"/>
              <a:ext cx="192700" cy="1062825"/>
            </a:xfrm>
            <a:custGeom>
              <a:avLst/>
              <a:gdLst/>
              <a:ahLst/>
              <a:cxnLst/>
              <a:rect l="l" t="t" r="r" b="b"/>
              <a:pathLst>
                <a:path w="7708" h="42513" extrusionOk="0">
                  <a:moveTo>
                    <a:pt x="7371" y="41952"/>
                  </a:moveTo>
                  <a:cubicBezTo>
                    <a:pt x="7492" y="41952"/>
                    <a:pt x="7589" y="42051"/>
                    <a:pt x="7589" y="42173"/>
                  </a:cubicBezTo>
                  <a:cubicBezTo>
                    <a:pt x="7589" y="42294"/>
                    <a:pt x="7492" y="42394"/>
                    <a:pt x="7371" y="42394"/>
                  </a:cubicBezTo>
                  <a:cubicBezTo>
                    <a:pt x="7250" y="42394"/>
                    <a:pt x="7150" y="42294"/>
                    <a:pt x="7150" y="42173"/>
                  </a:cubicBezTo>
                  <a:cubicBezTo>
                    <a:pt x="7150" y="42051"/>
                    <a:pt x="7250" y="41952"/>
                    <a:pt x="7371" y="41952"/>
                  </a:cubicBezTo>
                  <a:close/>
                  <a:moveTo>
                    <a:pt x="1149" y="1"/>
                  </a:moveTo>
                  <a:lnTo>
                    <a:pt x="1149" y="4070"/>
                  </a:lnTo>
                  <a:lnTo>
                    <a:pt x="0" y="5226"/>
                  </a:lnTo>
                  <a:lnTo>
                    <a:pt x="0" y="25370"/>
                  </a:lnTo>
                  <a:lnTo>
                    <a:pt x="1372" y="26731"/>
                  </a:lnTo>
                  <a:lnTo>
                    <a:pt x="1372" y="29019"/>
                  </a:lnTo>
                  <a:lnTo>
                    <a:pt x="7310" y="34946"/>
                  </a:lnTo>
                  <a:lnTo>
                    <a:pt x="7310" y="41839"/>
                  </a:lnTo>
                  <a:cubicBezTo>
                    <a:pt x="7153" y="41869"/>
                    <a:pt x="7031" y="42007"/>
                    <a:pt x="7031" y="42173"/>
                  </a:cubicBezTo>
                  <a:cubicBezTo>
                    <a:pt x="7031" y="42361"/>
                    <a:pt x="7183" y="42512"/>
                    <a:pt x="7371" y="42512"/>
                  </a:cubicBezTo>
                  <a:cubicBezTo>
                    <a:pt x="7556" y="42512"/>
                    <a:pt x="7708" y="42361"/>
                    <a:pt x="7708" y="42173"/>
                  </a:cubicBezTo>
                  <a:cubicBezTo>
                    <a:pt x="7708" y="42007"/>
                    <a:pt x="7586" y="41869"/>
                    <a:pt x="7429" y="41839"/>
                  </a:cubicBezTo>
                  <a:lnTo>
                    <a:pt x="7429" y="34899"/>
                  </a:lnTo>
                  <a:lnTo>
                    <a:pt x="1491" y="28970"/>
                  </a:lnTo>
                  <a:lnTo>
                    <a:pt x="1491" y="26681"/>
                  </a:lnTo>
                  <a:lnTo>
                    <a:pt x="119" y="25320"/>
                  </a:lnTo>
                  <a:lnTo>
                    <a:pt x="119" y="5273"/>
                  </a:lnTo>
                  <a:lnTo>
                    <a:pt x="1265" y="4120"/>
                  </a:lnTo>
                  <a:lnTo>
                    <a:pt x="1265" y="1"/>
                  </a:ln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2" name="Google Shape;5112;p47"/>
            <p:cNvSpPr/>
            <p:nvPr/>
          </p:nvSpPr>
          <p:spPr>
            <a:xfrm>
              <a:off x="2345275" y="1417575"/>
              <a:ext cx="393450" cy="629950"/>
            </a:xfrm>
            <a:custGeom>
              <a:avLst/>
              <a:gdLst/>
              <a:ahLst/>
              <a:cxnLst/>
              <a:rect l="l" t="t" r="r" b="b"/>
              <a:pathLst>
                <a:path w="15738" h="25198" extrusionOk="0">
                  <a:moveTo>
                    <a:pt x="15655" y="0"/>
                  </a:moveTo>
                  <a:lnTo>
                    <a:pt x="5731" y="9966"/>
                  </a:lnTo>
                  <a:lnTo>
                    <a:pt x="5714" y="9982"/>
                  </a:lnTo>
                  <a:lnTo>
                    <a:pt x="5714" y="16963"/>
                  </a:lnTo>
                  <a:lnTo>
                    <a:pt x="17" y="22689"/>
                  </a:lnTo>
                  <a:lnTo>
                    <a:pt x="0" y="22705"/>
                  </a:lnTo>
                  <a:lnTo>
                    <a:pt x="0" y="25198"/>
                  </a:lnTo>
                  <a:lnTo>
                    <a:pt x="119" y="25198"/>
                  </a:lnTo>
                  <a:lnTo>
                    <a:pt x="119" y="22752"/>
                  </a:lnTo>
                  <a:lnTo>
                    <a:pt x="5814" y="17030"/>
                  </a:lnTo>
                  <a:lnTo>
                    <a:pt x="5830" y="17013"/>
                  </a:lnTo>
                  <a:lnTo>
                    <a:pt x="5830" y="10029"/>
                  </a:lnTo>
                  <a:lnTo>
                    <a:pt x="15738" y="83"/>
                  </a:lnTo>
                  <a:lnTo>
                    <a:pt x="15655" y="0"/>
                  </a:ln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3" name="Google Shape;5113;p47"/>
            <p:cNvSpPr/>
            <p:nvPr/>
          </p:nvSpPr>
          <p:spPr>
            <a:xfrm>
              <a:off x="2296000" y="978025"/>
              <a:ext cx="44175" cy="442475"/>
            </a:xfrm>
            <a:custGeom>
              <a:avLst/>
              <a:gdLst/>
              <a:ahLst/>
              <a:cxnLst/>
              <a:rect l="l" t="t" r="r" b="b"/>
              <a:pathLst>
                <a:path w="1767" h="17699" extrusionOk="0">
                  <a:moveTo>
                    <a:pt x="1430" y="17138"/>
                  </a:moveTo>
                  <a:cubicBezTo>
                    <a:pt x="1552" y="17138"/>
                    <a:pt x="1651" y="17237"/>
                    <a:pt x="1651" y="17359"/>
                  </a:cubicBezTo>
                  <a:cubicBezTo>
                    <a:pt x="1651" y="17480"/>
                    <a:pt x="1552" y="17579"/>
                    <a:pt x="1430" y="17579"/>
                  </a:cubicBezTo>
                  <a:cubicBezTo>
                    <a:pt x="1309" y="17579"/>
                    <a:pt x="1209" y="17480"/>
                    <a:pt x="1209" y="17359"/>
                  </a:cubicBezTo>
                  <a:cubicBezTo>
                    <a:pt x="1209" y="17237"/>
                    <a:pt x="1309" y="17138"/>
                    <a:pt x="1430" y="17138"/>
                  </a:cubicBezTo>
                  <a:close/>
                  <a:moveTo>
                    <a:pt x="0" y="1"/>
                  </a:moveTo>
                  <a:lnTo>
                    <a:pt x="0" y="9753"/>
                  </a:lnTo>
                  <a:lnTo>
                    <a:pt x="1372" y="11117"/>
                  </a:lnTo>
                  <a:lnTo>
                    <a:pt x="1372" y="17027"/>
                  </a:lnTo>
                  <a:lnTo>
                    <a:pt x="1369" y="17027"/>
                  </a:lnTo>
                  <a:cubicBezTo>
                    <a:pt x="1212" y="17055"/>
                    <a:pt x="1091" y="17193"/>
                    <a:pt x="1091" y="17359"/>
                  </a:cubicBezTo>
                  <a:cubicBezTo>
                    <a:pt x="1091" y="17546"/>
                    <a:pt x="1242" y="17698"/>
                    <a:pt x="1430" y="17698"/>
                  </a:cubicBezTo>
                  <a:cubicBezTo>
                    <a:pt x="1615" y="17698"/>
                    <a:pt x="1767" y="17546"/>
                    <a:pt x="1767" y="17359"/>
                  </a:cubicBezTo>
                  <a:cubicBezTo>
                    <a:pt x="1767" y="17193"/>
                    <a:pt x="1645" y="17055"/>
                    <a:pt x="1488" y="17027"/>
                  </a:cubicBezTo>
                  <a:lnTo>
                    <a:pt x="1488" y="11067"/>
                  </a:lnTo>
                  <a:lnTo>
                    <a:pt x="116" y="9704"/>
                  </a:lnTo>
                  <a:lnTo>
                    <a:pt x="116" y="1"/>
                  </a:ln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4" name="Google Shape;5114;p47"/>
            <p:cNvSpPr/>
            <p:nvPr/>
          </p:nvSpPr>
          <p:spPr>
            <a:xfrm>
              <a:off x="1459000" y="1041375"/>
              <a:ext cx="299475" cy="684350"/>
            </a:xfrm>
            <a:custGeom>
              <a:avLst/>
              <a:gdLst/>
              <a:ahLst/>
              <a:cxnLst/>
              <a:rect l="l" t="t" r="r" b="b"/>
              <a:pathLst>
                <a:path w="11979" h="27374" extrusionOk="0">
                  <a:moveTo>
                    <a:pt x="11642" y="26816"/>
                  </a:moveTo>
                  <a:cubicBezTo>
                    <a:pt x="11763" y="26816"/>
                    <a:pt x="11863" y="26916"/>
                    <a:pt x="11863" y="27037"/>
                  </a:cubicBezTo>
                  <a:cubicBezTo>
                    <a:pt x="11863" y="27158"/>
                    <a:pt x="11763" y="27258"/>
                    <a:pt x="11642" y="27258"/>
                  </a:cubicBezTo>
                  <a:cubicBezTo>
                    <a:pt x="11520" y="27258"/>
                    <a:pt x="11421" y="27158"/>
                    <a:pt x="11421" y="27037"/>
                  </a:cubicBezTo>
                  <a:cubicBezTo>
                    <a:pt x="11421" y="26916"/>
                    <a:pt x="11520" y="26816"/>
                    <a:pt x="11642" y="26816"/>
                  </a:cubicBezTo>
                  <a:close/>
                  <a:moveTo>
                    <a:pt x="84" y="1"/>
                  </a:moveTo>
                  <a:lnTo>
                    <a:pt x="1" y="84"/>
                  </a:lnTo>
                  <a:lnTo>
                    <a:pt x="9373" y="9442"/>
                  </a:lnTo>
                  <a:lnTo>
                    <a:pt x="9373" y="24856"/>
                  </a:lnTo>
                  <a:lnTo>
                    <a:pt x="11363" y="26844"/>
                  </a:lnTo>
                  <a:cubicBezTo>
                    <a:pt x="11324" y="26896"/>
                    <a:pt x="11302" y="26965"/>
                    <a:pt x="11302" y="27037"/>
                  </a:cubicBezTo>
                  <a:cubicBezTo>
                    <a:pt x="11302" y="27222"/>
                    <a:pt x="11454" y="27374"/>
                    <a:pt x="11642" y="27374"/>
                  </a:cubicBezTo>
                  <a:cubicBezTo>
                    <a:pt x="11827" y="27374"/>
                    <a:pt x="11979" y="27222"/>
                    <a:pt x="11979" y="27037"/>
                  </a:cubicBezTo>
                  <a:cubicBezTo>
                    <a:pt x="11979" y="26849"/>
                    <a:pt x="11827" y="26697"/>
                    <a:pt x="11642" y="26697"/>
                  </a:cubicBezTo>
                  <a:cubicBezTo>
                    <a:pt x="11567" y="26697"/>
                    <a:pt x="11501" y="26720"/>
                    <a:pt x="11446" y="26758"/>
                  </a:cubicBezTo>
                  <a:lnTo>
                    <a:pt x="9492" y="24807"/>
                  </a:lnTo>
                  <a:lnTo>
                    <a:pt x="9492" y="9392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5" name="Google Shape;5115;p47"/>
            <p:cNvSpPr/>
            <p:nvPr/>
          </p:nvSpPr>
          <p:spPr>
            <a:xfrm>
              <a:off x="1479300" y="966925"/>
              <a:ext cx="291325" cy="642025"/>
            </a:xfrm>
            <a:custGeom>
              <a:avLst/>
              <a:gdLst/>
              <a:ahLst/>
              <a:cxnLst/>
              <a:rect l="l" t="t" r="r" b="b"/>
              <a:pathLst>
                <a:path w="11653" h="25681" extrusionOk="0">
                  <a:moveTo>
                    <a:pt x="326" y="0"/>
                  </a:moveTo>
                  <a:lnTo>
                    <a:pt x="1" y="337"/>
                  </a:lnTo>
                  <a:lnTo>
                    <a:pt x="11020" y="10992"/>
                  </a:lnTo>
                  <a:lnTo>
                    <a:pt x="11020" y="24972"/>
                  </a:lnTo>
                  <a:cubicBezTo>
                    <a:pt x="10924" y="25043"/>
                    <a:pt x="10860" y="25157"/>
                    <a:pt x="10860" y="25286"/>
                  </a:cubicBezTo>
                  <a:cubicBezTo>
                    <a:pt x="10860" y="25504"/>
                    <a:pt x="11037" y="25681"/>
                    <a:pt x="11258" y="25681"/>
                  </a:cubicBezTo>
                  <a:cubicBezTo>
                    <a:pt x="11476" y="25681"/>
                    <a:pt x="11653" y="25504"/>
                    <a:pt x="11653" y="25286"/>
                  </a:cubicBezTo>
                  <a:cubicBezTo>
                    <a:pt x="11653" y="25157"/>
                    <a:pt x="11589" y="25043"/>
                    <a:pt x="11492" y="24972"/>
                  </a:cubicBezTo>
                  <a:lnTo>
                    <a:pt x="11492" y="10794"/>
                  </a:lnTo>
                  <a:lnTo>
                    <a:pt x="326" y="0"/>
                  </a:ln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6" name="Google Shape;5116;p47"/>
            <p:cNvSpPr/>
            <p:nvPr/>
          </p:nvSpPr>
          <p:spPr>
            <a:xfrm>
              <a:off x="1788750" y="1787275"/>
              <a:ext cx="19775" cy="19825"/>
            </a:xfrm>
            <a:custGeom>
              <a:avLst/>
              <a:gdLst/>
              <a:ahLst/>
              <a:cxnLst/>
              <a:rect l="l" t="t" r="r" b="b"/>
              <a:pathLst>
                <a:path w="791" h="793" extrusionOk="0">
                  <a:moveTo>
                    <a:pt x="395" y="0"/>
                  </a:moveTo>
                  <a:cubicBezTo>
                    <a:pt x="177" y="0"/>
                    <a:pt x="1" y="177"/>
                    <a:pt x="1" y="395"/>
                  </a:cubicBezTo>
                  <a:cubicBezTo>
                    <a:pt x="1" y="616"/>
                    <a:pt x="177" y="792"/>
                    <a:pt x="395" y="792"/>
                  </a:cubicBezTo>
                  <a:cubicBezTo>
                    <a:pt x="613" y="792"/>
                    <a:pt x="790" y="616"/>
                    <a:pt x="790" y="395"/>
                  </a:cubicBezTo>
                  <a:cubicBezTo>
                    <a:pt x="790" y="177"/>
                    <a:pt x="613" y="0"/>
                    <a:pt x="395" y="0"/>
                  </a:cubicBez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7" name="Google Shape;5117;p47"/>
            <p:cNvSpPr/>
            <p:nvPr/>
          </p:nvSpPr>
          <p:spPr>
            <a:xfrm>
              <a:off x="1400775" y="1164075"/>
              <a:ext cx="165650" cy="266975"/>
            </a:xfrm>
            <a:custGeom>
              <a:avLst/>
              <a:gdLst/>
              <a:ahLst/>
              <a:cxnLst/>
              <a:rect l="l" t="t" r="r" b="b"/>
              <a:pathLst>
                <a:path w="6626" h="10679" extrusionOk="0">
                  <a:moveTo>
                    <a:pt x="83" y="1"/>
                  </a:moveTo>
                  <a:lnTo>
                    <a:pt x="0" y="84"/>
                  </a:lnTo>
                  <a:lnTo>
                    <a:pt x="6509" y="6582"/>
                  </a:lnTo>
                  <a:lnTo>
                    <a:pt x="6509" y="10678"/>
                  </a:lnTo>
                  <a:lnTo>
                    <a:pt x="6625" y="10678"/>
                  </a:lnTo>
                  <a:lnTo>
                    <a:pt x="6625" y="6532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8" name="Google Shape;5118;p47"/>
            <p:cNvSpPr/>
            <p:nvPr/>
          </p:nvSpPr>
          <p:spPr>
            <a:xfrm>
              <a:off x="1424150" y="1156700"/>
              <a:ext cx="165675" cy="297675"/>
            </a:xfrm>
            <a:custGeom>
              <a:avLst/>
              <a:gdLst/>
              <a:ahLst/>
              <a:cxnLst/>
              <a:rect l="l" t="t" r="r" b="b"/>
              <a:pathLst>
                <a:path w="6627" h="11907" extrusionOk="0">
                  <a:moveTo>
                    <a:pt x="84" y="0"/>
                  </a:moveTo>
                  <a:lnTo>
                    <a:pt x="1" y="83"/>
                  </a:lnTo>
                  <a:lnTo>
                    <a:pt x="6507" y="6581"/>
                  </a:lnTo>
                  <a:lnTo>
                    <a:pt x="6507" y="11906"/>
                  </a:lnTo>
                  <a:lnTo>
                    <a:pt x="6626" y="11906"/>
                  </a:lnTo>
                  <a:lnTo>
                    <a:pt x="6626" y="6532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9" name="Google Shape;5119;p47"/>
            <p:cNvSpPr/>
            <p:nvPr/>
          </p:nvSpPr>
          <p:spPr>
            <a:xfrm>
              <a:off x="1813050" y="1812225"/>
              <a:ext cx="17400" cy="16925"/>
            </a:xfrm>
            <a:custGeom>
              <a:avLst/>
              <a:gdLst/>
              <a:ahLst/>
              <a:cxnLst/>
              <a:rect l="l" t="t" r="r" b="b"/>
              <a:pathLst>
                <a:path w="696" h="677" extrusionOk="0">
                  <a:moveTo>
                    <a:pt x="355" y="117"/>
                  </a:moveTo>
                  <a:cubicBezTo>
                    <a:pt x="414" y="117"/>
                    <a:pt x="471" y="138"/>
                    <a:pt x="514" y="181"/>
                  </a:cubicBezTo>
                  <a:cubicBezTo>
                    <a:pt x="569" y="236"/>
                    <a:pt x="591" y="316"/>
                    <a:pt x="572" y="393"/>
                  </a:cubicBezTo>
                  <a:cubicBezTo>
                    <a:pt x="552" y="471"/>
                    <a:pt x="489" y="534"/>
                    <a:pt x="414" y="551"/>
                  </a:cubicBezTo>
                  <a:cubicBezTo>
                    <a:pt x="395" y="555"/>
                    <a:pt x="376" y="558"/>
                    <a:pt x="358" y="558"/>
                  </a:cubicBezTo>
                  <a:cubicBezTo>
                    <a:pt x="299" y="558"/>
                    <a:pt x="244" y="535"/>
                    <a:pt x="202" y="493"/>
                  </a:cubicBezTo>
                  <a:cubicBezTo>
                    <a:pt x="160" y="451"/>
                    <a:pt x="136" y="396"/>
                    <a:pt x="136" y="338"/>
                  </a:cubicBezTo>
                  <a:cubicBezTo>
                    <a:pt x="136" y="319"/>
                    <a:pt x="138" y="300"/>
                    <a:pt x="144" y="283"/>
                  </a:cubicBezTo>
                  <a:cubicBezTo>
                    <a:pt x="160" y="206"/>
                    <a:pt x="227" y="142"/>
                    <a:pt x="301" y="123"/>
                  </a:cubicBezTo>
                  <a:cubicBezTo>
                    <a:pt x="319" y="119"/>
                    <a:pt x="337" y="117"/>
                    <a:pt x="355" y="117"/>
                  </a:cubicBezTo>
                  <a:close/>
                  <a:moveTo>
                    <a:pt x="356" y="0"/>
                  </a:moveTo>
                  <a:cubicBezTo>
                    <a:pt x="329" y="0"/>
                    <a:pt x="301" y="3"/>
                    <a:pt x="274" y="10"/>
                  </a:cubicBezTo>
                  <a:cubicBezTo>
                    <a:pt x="155" y="37"/>
                    <a:pt x="58" y="134"/>
                    <a:pt x="28" y="255"/>
                  </a:cubicBezTo>
                  <a:cubicBezTo>
                    <a:pt x="0" y="371"/>
                    <a:pt x="33" y="493"/>
                    <a:pt x="119" y="578"/>
                  </a:cubicBezTo>
                  <a:cubicBezTo>
                    <a:pt x="183" y="642"/>
                    <a:pt x="269" y="676"/>
                    <a:pt x="358" y="676"/>
                  </a:cubicBezTo>
                  <a:cubicBezTo>
                    <a:pt x="385" y="676"/>
                    <a:pt x="412" y="673"/>
                    <a:pt x="439" y="667"/>
                  </a:cubicBezTo>
                  <a:cubicBezTo>
                    <a:pt x="561" y="636"/>
                    <a:pt x="657" y="540"/>
                    <a:pt x="685" y="421"/>
                  </a:cubicBezTo>
                  <a:cubicBezTo>
                    <a:pt x="690" y="393"/>
                    <a:pt x="696" y="366"/>
                    <a:pt x="696" y="338"/>
                  </a:cubicBezTo>
                  <a:cubicBezTo>
                    <a:pt x="696" y="250"/>
                    <a:pt x="660" y="164"/>
                    <a:pt x="597" y="98"/>
                  </a:cubicBezTo>
                  <a:cubicBezTo>
                    <a:pt x="531" y="34"/>
                    <a:pt x="446" y="0"/>
                    <a:pt x="356" y="0"/>
                  </a:cubicBez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0" name="Google Shape;5120;p47"/>
            <p:cNvSpPr/>
            <p:nvPr/>
          </p:nvSpPr>
          <p:spPr>
            <a:xfrm>
              <a:off x="1889100" y="1038400"/>
              <a:ext cx="16925" cy="16950"/>
            </a:xfrm>
            <a:custGeom>
              <a:avLst/>
              <a:gdLst/>
              <a:ahLst/>
              <a:cxnLst/>
              <a:rect l="l" t="t" r="r" b="b"/>
              <a:pathLst>
                <a:path w="677" h="678" extrusionOk="0">
                  <a:moveTo>
                    <a:pt x="340" y="117"/>
                  </a:moveTo>
                  <a:cubicBezTo>
                    <a:pt x="461" y="117"/>
                    <a:pt x="561" y="216"/>
                    <a:pt x="561" y="338"/>
                  </a:cubicBezTo>
                  <a:cubicBezTo>
                    <a:pt x="561" y="459"/>
                    <a:pt x="461" y="559"/>
                    <a:pt x="340" y="559"/>
                  </a:cubicBezTo>
                  <a:cubicBezTo>
                    <a:pt x="218" y="559"/>
                    <a:pt x="119" y="459"/>
                    <a:pt x="119" y="338"/>
                  </a:cubicBezTo>
                  <a:cubicBezTo>
                    <a:pt x="119" y="216"/>
                    <a:pt x="218" y="117"/>
                    <a:pt x="340" y="117"/>
                  </a:cubicBezTo>
                  <a:close/>
                  <a:moveTo>
                    <a:pt x="340" y="1"/>
                  </a:moveTo>
                  <a:cubicBezTo>
                    <a:pt x="152" y="1"/>
                    <a:pt x="0" y="153"/>
                    <a:pt x="0" y="338"/>
                  </a:cubicBezTo>
                  <a:cubicBezTo>
                    <a:pt x="0" y="525"/>
                    <a:pt x="152" y="677"/>
                    <a:pt x="340" y="677"/>
                  </a:cubicBezTo>
                  <a:cubicBezTo>
                    <a:pt x="525" y="677"/>
                    <a:pt x="677" y="525"/>
                    <a:pt x="677" y="338"/>
                  </a:cubicBezTo>
                  <a:cubicBezTo>
                    <a:pt x="677" y="153"/>
                    <a:pt x="525" y="1"/>
                    <a:pt x="340" y="1"/>
                  </a:cubicBez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1" name="Google Shape;5121;p47"/>
            <p:cNvSpPr/>
            <p:nvPr/>
          </p:nvSpPr>
          <p:spPr>
            <a:xfrm>
              <a:off x="1836850" y="1835650"/>
              <a:ext cx="16925" cy="16925"/>
            </a:xfrm>
            <a:custGeom>
              <a:avLst/>
              <a:gdLst/>
              <a:ahLst/>
              <a:cxnLst/>
              <a:rect l="l" t="t" r="r" b="b"/>
              <a:pathLst>
                <a:path w="677" h="677" extrusionOk="0">
                  <a:moveTo>
                    <a:pt x="340" y="119"/>
                  </a:moveTo>
                  <a:cubicBezTo>
                    <a:pt x="462" y="119"/>
                    <a:pt x="561" y="218"/>
                    <a:pt x="561" y="340"/>
                  </a:cubicBezTo>
                  <a:cubicBezTo>
                    <a:pt x="561" y="461"/>
                    <a:pt x="462" y="561"/>
                    <a:pt x="340" y="561"/>
                  </a:cubicBezTo>
                  <a:cubicBezTo>
                    <a:pt x="219" y="561"/>
                    <a:pt x="119" y="461"/>
                    <a:pt x="119" y="340"/>
                  </a:cubicBezTo>
                  <a:cubicBezTo>
                    <a:pt x="119" y="218"/>
                    <a:pt x="219" y="119"/>
                    <a:pt x="340" y="119"/>
                  </a:cubicBezTo>
                  <a:close/>
                  <a:moveTo>
                    <a:pt x="340" y="0"/>
                  </a:moveTo>
                  <a:cubicBezTo>
                    <a:pt x="152" y="0"/>
                    <a:pt x="1" y="152"/>
                    <a:pt x="1" y="340"/>
                  </a:cubicBezTo>
                  <a:cubicBezTo>
                    <a:pt x="1" y="525"/>
                    <a:pt x="152" y="677"/>
                    <a:pt x="340" y="677"/>
                  </a:cubicBezTo>
                  <a:cubicBezTo>
                    <a:pt x="525" y="677"/>
                    <a:pt x="677" y="525"/>
                    <a:pt x="677" y="340"/>
                  </a:cubicBezTo>
                  <a:cubicBezTo>
                    <a:pt x="677" y="152"/>
                    <a:pt x="525" y="0"/>
                    <a:pt x="340" y="0"/>
                  </a:cubicBez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2" name="Google Shape;5122;p47"/>
            <p:cNvSpPr/>
            <p:nvPr/>
          </p:nvSpPr>
          <p:spPr>
            <a:xfrm>
              <a:off x="1889100" y="1068850"/>
              <a:ext cx="16925" cy="17000"/>
            </a:xfrm>
            <a:custGeom>
              <a:avLst/>
              <a:gdLst/>
              <a:ahLst/>
              <a:cxnLst/>
              <a:rect l="l" t="t" r="r" b="b"/>
              <a:pathLst>
                <a:path w="677" h="680" extrusionOk="0">
                  <a:moveTo>
                    <a:pt x="340" y="119"/>
                  </a:moveTo>
                  <a:cubicBezTo>
                    <a:pt x="461" y="119"/>
                    <a:pt x="561" y="218"/>
                    <a:pt x="561" y="340"/>
                  </a:cubicBezTo>
                  <a:cubicBezTo>
                    <a:pt x="561" y="461"/>
                    <a:pt x="461" y="561"/>
                    <a:pt x="340" y="561"/>
                  </a:cubicBezTo>
                  <a:cubicBezTo>
                    <a:pt x="218" y="561"/>
                    <a:pt x="119" y="461"/>
                    <a:pt x="119" y="340"/>
                  </a:cubicBezTo>
                  <a:cubicBezTo>
                    <a:pt x="119" y="218"/>
                    <a:pt x="218" y="119"/>
                    <a:pt x="340" y="119"/>
                  </a:cubicBezTo>
                  <a:close/>
                  <a:moveTo>
                    <a:pt x="340" y="0"/>
                  </a:moveTo>
                  <a:cubicBezTo>
                    <a:pt x="152" y="0"/>
                    <a:pt x="0" y="152"/>
                    <a:pt x="0" y="340"/>
                  </a:cubicBezTo>
                  <a:cubicBezTo>
                    <a:pt x="0" y="528"/>
                    <a:pt x="152" y="679"/>
                    <a:pt x="340" y="679"/>
                  </a:cubicBezTo>
                  <a:cubicBezTo>
                    <a:pt x="525" y="679"/>
                    <a:pt x="677" y="528"/>
                    <a:pt x="677" y="340"/>
                  </a:cubicBezTo>
                  <a:cubicBezTo>
                    <a:pt x="677" y="152"/>
                    <a:pt x="525" y="0"/>
                    <a:pt x="340" y="0"/>
                  </a:cubicBez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3" name="Google Shape;5123;p47"/>
            <p:cNvSpPr/>
            <p:nvPr/>
          </p:nvSpPr>
          <p:spPr>
            <a:xfrm>
              <a:off x="1611125" y="977275"/>
              <a:ext cx="373450" cy="868550"/>
            </a:xfrm>
            <a:custGeom>
              <a:avLst/>
              <a:gdLst/>
              <a:ahLst/>
              <a:cxnLst/>
              <a:rect l="l" t="t" r="r" b="b"/>
              <a:pathLst>
                <a:path w="14938" h="34742" extrusionOk="0">
                  <a:moveTo>
                    <a:pt x="14598" y="34181"/>
                  </a:moveTo>
                  <a:cubicBezTo>
                    <a:pt x="14719" y="34181"/>
                    <a:pt x="14818" y="34280"/>
                    <a:pt x="14818" y="34401"/>
                  </a:cubicBezTo>
                  <a:cubicBezTo>
                    <a:pt x="14818" y="34523"/>
                    <a:pt x="14719" y="34622"/>
                    <a:pt x="14598" y="34622"/>
                  </a:cubicBezTo>
                  <a:cubicBezTo>
                    <a:pt x="14476" y="34622"/>
                    <a:pt x="14377" y="34523"/>
                    <a:pt x="14377" y="34401"/>
                  </a:cubicBezTo>
                  <a:cubicBezTo>
                    <a:pt x="14377" y="34280"/>
                    <a:pt x="14476" y="34181"/>
                    <a:pt x="14598" y="34181"/>
                  </a:cubicBezTo>
                  <a:close/>
                  <a:moveTo>
                    <a:pt x="83" y="0"/>
                  </a:moveTo>
                  <a:lnTo>
                    <a:pt x="0" y="83"/>
                  </a:lnTo>
                  <a:lnTo>
                    <a:pt x="9355" y="9422"/>
                  </a:lnTo>
                  <a:lnTo>
                    <a:pt x="9355" y="29250"/>
                  </a:lnTo>
                  <a:lnTo>
                    <a:pt x="14322" y="34208"/>
                  </a:lnTo>
                  <a:cubicBezTo>
                    <a:pt x="14283" y="34263"/>
                    <a:pt x="14258" y="34330"/>
                    <a:pt x="14258" y="34401"/>
                  </a:cubicBezTo>
                  <a:cubicBezTo>
                    <a:pt x="14258" y="34589"/>
                    <a:pt x="14410" y="34741"/>
                    <a:pt x="14598" y="34741"/>
                  </a:cubicBezTo>
                  <a:cubicBezTo>
                    <a:pt x="14785" y="34741"/>
                    <a:pt x="14937" y="34589"/>
                    <a:pt x="14937" y="34401"/>
                  </a:cubicBezTo>
                  <a:cubicBezTo>
                    <a:pt x="14937" y="34214"/>
                    <a:pt x="14785" y="34062"/>
                    <a:pt x="14598" y="34062"/>
                  </a:cubicBezTo>
                  <a:cubicBezTo>
                    <a:pt x="14526" y="34062"/>
                    <a:pt x="14460" y="34087"/>
                    <a:pt x="14404" y="34125"/>
                  </a:cubicBezTo>
                  <a:lnTo>
                    <a:pt x="9471" y="29201"/>
                  </a:lnTo>
                  <a:lnTo>
                    <a:pt x="9471" y="9375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4" name="Google Shape;5124;p47"/>
            <p:cNvSpPr/>
            <p:nvPr/>
          </p:nvSpPr>
          <p:spPr>
            <a:xfrm>
              <a:off x="1695175" y="963875"/>
              <a:ext cx="377650" cy="901950"/>
            </a:xfrm>
            <a:custGeom>
              <a:avLst/>
              <a:gdLst/>
              <a:ahLst/>
              <a:cxnLst/>
              <a:rect l="l" t="t" r="r" b="b"/>
              <a:pathLst>
                <a:path w="15106" h="36078" extrusionOk="0">
                  <a:moveTo>
                    <a:pt x="332" y="1"/>
                  </a:moveTo>
                  <a:lnTo>
                    <a:pt x="0" y="335"/>
                  </a:lnTo>
                  <a:lnTo>
                    <a:pt x="3178" y="3490"/>
                  </a:lnTo>
                  <a:lnTo>
                    <a:pt x="7859" y="8136"/>
                  </a:lnTo>
                  <a:lnTo>
                    <a:pt x="7859" y="29215"/>
                  </a:lnTo>
                  <a:lnTo>
                    <a:pt x="14322" y="35628"/>
                  </a:lnTo>
                  <a:cubicBezTo>
                    <a:pt x="14319" y="35647"/>
                    <a:pt x="14316" y="35663"/>
                    <a:pt x="14316" y="35683"/>
                  </a:cubicBezTo>
                  <a:cubicBezTo>
                    <a:pt x="14316" y="35901"/>
                    <a:pt x="14493" y="36078"/>
                    <a:pt x="14711" y="36078"/>
                  </a:cubicBezTo>
                  <a:cubicBezTo>
                    <a:pt x="14929" y="36078"/>
                    <a:pt x="15106" y="35901"/>
                    <a:pt x="15106" y="35683"/>
                  </a:cubicBezTo>
                  <a:cubicBezTo>
                    <a:pt x="15106" y="35465"/>
                    <a:pt x="14929" y="35288"/>
                    <a:pt x="14711" y="35288"/>
                  </a:cubicBezTo>
                  <a:cubicBezTo>
                    <a:pt x="14692" y="35288"/>
                    <a:pt x="14672" y="35291"/>
                    <a:pt x="14653" y="35294"/>
                  </a:cubicBezTo>
                  <a:lnTo>
                    <a:pt x="8332" y="29019"/>
                  </a:lnTo>
                  <a:lnTo>
                    <a:pt x="8332" y="7940"/>
                  </a:lnTo>
                  <a:lnTo>
                    <a:pt x="8263" y="7871"/>
                  </a:lnTo>
                  <a:lnTo>
                    <a:pt x="3294" y="2938"/>
                  </a:lnTo>
                  <a:lnTo>
                    <a:pt x="332" y="1"/>
                  </a:ln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5" name="Google Shape;5125;p47"/>
            <p:cNvSpPr/>
            <p:nvPr/>
          </p:nvSpPr>
          <p:spPr>
            <a:xfrm>
              <a:off x="1563900" y="991550"/>
              <a:ext cx="348000" cy="843075"/>
            </a:xfrm>
            <a:custGeom>
              <a:avLst/>
              <a:gdLst/>
              <a:ahLst/>
              <a:cxnLst/>
              <a:rect l="l" t="t" r="r" b="b"/>
              <a:pathLst>
                <a:path w="13920" h="33723" extrusionOk="0">
                  <a:moveTo>
                    <a:pt x="84" y="1"/>
                  </a:moveTo>
                  <a:lnTo>
                    <a:pt x="1" y="83"/>
                  </a:lnTo>
                  <a:lnTo>
                    <a:pt x="9376" y="9442"/>
                  </a:lnTo>
                  <a:lnTo>
                    <a:pt x="9376" y="29270"/>
                  </a:lnTo>
                  <a:lnTo>
                    <a:pt x="13837" y="33723"/>
                  </a:lnTo>
                  <a:lnTo>
                    <a:pt x="13919" y="33640"/>
                  </a:lnTo>
                  <a:lnTo>
                    <a:pt x="9491" y="29220"/>
                  </a:lnTo>
                  <a:lnTo>
                    <a:pt x="9491" y="9392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6" name="Google Shape;5126;p47"/>
            <p:cNvSpPr/>
            <p:nvPr/>
          </p:nvSpPr>
          <p:spPr>
            <a:xfrm>
              <a:off x="1587225" y="984175"/>
              <a:ext cx="367050" cy="861650"/>
            </a:xfrm>
            <a:custGeom>
              <a:avLst/>
              <a:gdLst/>
              <a:ahLst/>
              <a:cxnLst/>
              <a:rect l="l" t="t" r="r" b="b"/>
              <a:pathLst>
                <a:path w="14682" h="34466" extrusionOk="0">
                  <a:moveTo>
                    <a:pt x="14344" y="33905"/>
                  </a:moveTo>
                  <a:cubicBezTo>
                    <a:pt x="14466" y="33905"/>
                    <a:pt x="14565" y="34004"/>
                    <a:pt x="14565" y="34125"/>
                  </a:cubicBezTo>
                  <a:cubicBezTo>
                    <a:pt x="14565" y="34247"/>
                    <a:pt x="14466" y="34346"/>
                    <a:pt x="14344" y="34346"/>
                  </a:cubicBezTo>
                  <a:cubicBezTo>
                    <a:pt x="14223" y="34346"/>
                    <a:pt x="14124" y="34247"/>
                    <a:pt x="14124" y="34125"/>
                  </a:cubicBezTo>
                  <a:cubicBezTo>
                    <a:pt x="14124" y="34004"/>
                    <a:pt x="14223" y="33905"/>
                    <a:pt x="14344" y="33905"/>
                  </a:cubicBezTo>
                  <a:close/>
                  <a:moveTo>
                    <a:pt x="87" y="0"/>
                  </a:moveTo>
                  <a:lnTo>
                    <a:pt x="1" y="83"/>
                  </a:lnTo>
                  <a:lnTo>
                    <a:pt x="9376" y="9441"/>
                  </a:lnTo>
                  <a:lnTo>
                    <a:pt x="9376" y="29256"/>
                  </a:lnTo>
                  <a:lnTo>
                    <a:pt x="14066" y="33932"/>
                  </a:lnTo>
                  <a:cubicBezTo>
                    <a:pt x="14027" y="33987"/>
                    <a:pt x="14005" y="34054"/>
                    <a:pt x="14005" y="34125"/>
                  </a:cubicBezTo>
                  <a:cubicBezTo>
                    <a:pt x="14005" y="34313"/>
                    <a:pt x="14157" y="34465"/>
                    <a:pt x="14344" y="34465"/>
                  </a:cubicBezTo>
                  <a:cubicBezTo>
                    <a:pt x="14529" y="34465"/>
                    <a:pt x="14681" y="34313"/>
                    <a:pt x="14681" y="34125"/>
                  </a:cubicBezTo>
                  <a:cubicBezTo>
                    <a:pt x="14681" y="33941"/>
                    <a:pt x="14529" y="33789"/>
                    <a:pt x="14344" y="33789"/>
                  </a:cubicBezTo>
                  <a:cubicBezTo>
                    <a:pt x="14273" y="33789"/>
                    <a:pt x="14204" y="33811"/>
                    <a:pt x="14148" y="33849"/>
                  </a:cubicBezTo>
                  <a:lnTo>
                    <a:pt x="9494" y="29206"/>
                  </a:lnTo>
                  <a:lnTo>
                    <a:pt x="9494" y="9391"/>
                  </a:lnTo>
                  <a:lnTo>
                    <a:pt x="87" y="0"/>
                  </a:ln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27" name="Google Shape;5127;p47"/>
          <p:cNvGrpSpPr/>
          <p:nvPr/>
        </p:nvGrpSpPr>
        <p:grpSpPr>
          <a:xfrm rot="9000017">
            <a:off x="7282461" y="3135734"/>
            <a:ext cx="2835804" cy="2780472"/>
            <a:chOff x="1400775" y="920275"/>
            <a:chExt cx="1637475" cy="1605525"/>
          </a:xfrm>
        </p:grpSpPr>
        <p:sp>
          <p:nvSpPr>
            <p:cNvPr id="5128" name="Google Shape;5128;p47"/>
            <p:cNvSpPr/>
            <p:nvPr/>
          </p:nvSpPr>
          <p:spPr>
            <a:xfrm>
              <a:off x="2472400" y="990525"/>
              <a:ext cx="16925" cy="247025"/>
            </a:xfrm>
            <a:custGeom>
              <a:avLst/>
              <a:gdLst/>
              <a:ahLst/>
              <a:cxnLst/>
              <a:rect l="l" t="t" r="r" b="b"/>
              <a:pathLst>
                <a:path w="677" h="9881" extrusionOk="0">
                  <a:moveTo>
                    <a:pt x="337" y="9320"/>
                  </a:moveTo>
                  <a:cubicBezTo>
                    <a:pt x="458" y="9320"/>
                    <a:pt x="558" y="9419"/>
                    <a:pt x="558" y="9540"/>
                  </a:cubicBezTo>
                  <a:cubicBezTo>
                    <a:pt x="558" y="9662"/>
                    <a:pt x="458" y="9761"/>
                    <a:pt x="337" y="9761"/>
                  </a:cubicBezTo>
                  <a:cubicBezTo>
                    <a:pt x="215" y="9761"/>
                    <a:pt x="116" y="9662"/>
                    <a:pt x="116" y="9540"/>
                  </a:cubicBezTo>
                  <a:cubicBezTo>
                    <a:pt x="116" y="9419"/>
                    <a:pt x="215" y="9320"/>
                    <a:pt x="337" y="9320"/>
                  </a:cubicBezTo>
                  <a:close/>
                  <a:moveTo>
                    <a:pt x="279" y="0"/>
                  </a:moveTo>
                  <a:lnTo>
                    <a:pt x="279" y="9206"/>
                  </a:lnTo>
                  <a:cubicBezTo>
                    <a:pt x="122" y="9237"/>
                    <a:pt x="0" y="9375"/>
                    <a:pt x="0" y="9540"/>
                  </a:cubicBezTo>
                  <a:cubicBezTo>
                    <a:pt x="0" y="9728"/>
                    <a:pt x="152" y="9880"/>
                    <a:pt x="337" y="9880"/>
                  </a:cubicBezTo>
                  <a:cubicBezTo>
                    <a:pt x="525" y="9880"/>
                    <a:pt x="676" y="9728"/>
                    <a:pt x="676" y="9540"/>
                  </a:cubicBezTo>
                  <a:cubicBezTo>
                    <a:pt x="676" y="9375"/>
                    <a:pt x="555" y="9237"/>
                    <a:pt x="398" y="9206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9" name="Google Shape;5129;p47"/>
            <p:cNvSpPr/>
            <p:nvPr/>
          </p:nvSpPr>
          <p:spPr>
            <a:xfrm>
              <a:off x="2905300" y="1457050"/>
              <a:ext cx="73250" cy="126800"/>
            </a:xfrm>
            <a:custGeom>
              <a:avLst/>
              <a:gdLst/>
              <a:ahLst/>
              <a:cxnLst/>
              <a:rect l="l" t="t" r="r" b="b"/>
              <a:pathLst>
                <a:path w="2930" h="5072" extrusionOk="0">
                  <a:moveTo>
                    <a:pt x="337" y="4511"/>
                  </a:moveTo>
                  <a:cubicBezTo>
                    <a:pt x="459" y="4511"/>
                    <a:pt x="558" y="4610"/>
                    <a:pt x="558" y="4732"/>
                  </a:cubicBezTo>
                  <a:cubicBezTo>
                    <a:pt x="558" y="4853"/>
                    <a:pt x="459" y="4952"/>
                    <a:pt x="337" y="4952"/>
                  </a:cubicBezTo>
                  <a:cubicBezTo>
                    <a:pt x="216" y="4952"/>
                    <a:pt x="117" y="4853"/>
                    <a:pt x="117" y="4732"/>
                  </a:cubicBezTo>
                  <a:cubicBezTo>
                    <a:pt x="117" y="4610"/>
                    <a:pt x="216" y="4511"/>
                    <a:pt x="337" y="4511"/>
                  </a:cubicBezTo>
                  <a:close/>
                  <a:moveTo>
                    <a:pt x="509" y="0"/>
                  </a:moveTo>
                  <a:lnTo>
                    <a:pt x="279" y="232"/>
                  </a:lnTo>
                  <a:lnTo>
                    <a:pt x="279" y="4400"/>
                  </a:lnTo>
                  <a:cubicBezTo>
                    <a:pt x="119" y="4428"/>
                    <a:pt x="1" y="4566"/>
                    <a:pt x="1" y="4732"/>
                  </a:cubicBezTo>
                  <a:cubicBezTo>
                    <a:pt x="1" y="4919"/>
                    <a:pt x="152" y="5071"/>
                    <a:pt x="337" y="5071"/>
                  </a:cubicBezTo>
                  <a:cubicBezTo>
                    <a:pt x="525" y="5071"/>
                    <a:pt x="677" y="4919"/>
                    <a:pt x="677" y="4732"/>
                  </a:cubicBezTo>
                  <a:cubicBezTo>
                    <a:pt x="677" y="4566"/>
                    <a:pt x="556" y="4428"/>
                    <a:pt x="398" y="4400"/>
                  </a:cubicBezTo>
                  <a:lnTo>
                    <a:pt x="398" y="279"/>
                  </a:lnTo>
                  <a:lnTo>
                    <a:pt x="558" y="119"/>
                  </a:lnTo>
                  <a:lnTo>
                    <a:pt x="2930" y="119"/>
                  </a:lnTo>
                  <a:lnTo>
                    <a:pt x="2930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0" name="Google Shape;5130;p47"/>
            <p:cNvSpPr/>
            <p:nvPr/>
          </p:nvSpPr>
          <p:spPr>
            <a:xfrm>
              <a:off x="2400400" y="1336750"/>
              <a:ext cx="16950" cy="16925"/>
            </a:xfrm>
            <a:custGeom>
              <a:avLst/>
              <a:gdLst/>
              <a:ahLst/>
              <a:cxnLst/>
              <a:rect l="l" t="t" r="r" b="b"/>
              <a:pathLst>
                <a:path w="678" h="677" extrusionOk="0">
                  <a:moveTo>
                    <a:pt x="340" y="119"/>
                  </a:moveTo>
                  <a:cubicBezTo>
                    <a:pt x="462" y="119"/>
                    <a:pt x="561" y="219"/>
                    <a:pt x="561" y="340"/>
                  </a:cubicBezTo>
                  <a:cubicBezTo>
                    <a:pt x="561" y="462"/>
                    <a:pt x="462" y="561"/>
                    <a:pt x="340" y="561"/>
                  </a:cubicBezTo>
                  <a:cubicBezTo>
                    <a:pt x="219" y="561"/>
                    <a:pt x="120" y="462"/>
                    <a:pt x="120" y="340"/>
                  </a:cubicBezTo>
                  <a:cubicBezTo>
                    <a:pt x="120" y="219"/>
                    <a:pt x="219" y="119"/>
                    <a:pt x="340" y="119"/>
                  </a:cubicBezTo>
                  <a:close/>
                  <a:moveTo>
                    <a:pt x="340" y="1"/>
                  </a:moveTo>
                  <a:cubicBezTo>
                    <a:pt x="153" y="1"/>
                    <a:pt x="1" y="152"/>
                    <a:pt x="1" y="340"/>
                  </a:cubicBezTo>
                  <a:cubicBezTo>
                    <a:pt x="1" y="525"/>
                    <a:pt x="153" y="677"/>
                    <a:pt x="340" y="677"/>
                  </a:cubicBezTo>
                  <a:cubicBezTo>
                    <a:pt x="525" y="677"/>
                    <a:pt x="677" y="525"/>
                    <a:pt x="677" y="340"/>
                  </a:cubicBezTo>
                  <a:cubicBezTo>
                    <a:pt x="677" y="152"/>
                    <a:pt x="525" y="1"/>
                    <a:pt x="340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1" name="Google Shape;5131;p47"/>
            <p:cNvSpPr/>
            <p:nvPr/>
          </p:nvSpPr>
          <p:spPr>
            <a:xfrm>
              <a:off x="2727800" y="1624750"/>
              <a:ext cx="310450" cy="193250"/>
            </a:xfrm>
            <a:custGeom>
              <a:avLst/>
              <a:gdLst/>
              <a:ahLst/>
              <a:cxnLst/>
              <a:rect l="l" t="t" r="r" b="b"/>
              <a:pathLst>
                <a:path w="12418" h="7730" extrusionOk="0">
                  <a:moveTo>
                    <a:pt x="12083" y="0"/>
                  </a:moveTo>
                  <a:lnTo>
                    <a:pt x="5036" y="7100"/>
                  </a:lnTo>
                  <a:lnTo>
                    <a:pt x="710" y="7100"/>
                  </a:lnTo>
                  <a:cubicBezTo>
                    <a:pt x="638" y="7004"/>
                    <a:pt x="525" y="6940"/>
                    <a:pt x="395" y="6940"/>
                  </a:cubicBezTo>
                  <a:cubicBezTo>
                    <a:pt x="177" y="6940"/>
                    <a:pt x="1" y="7117"/>
                    <a:pt x="1" y="7335"/>
                  </a:cubicBezTo>
                  <a:cubicBezTo>
                    <a:pt x="1" y="7553"/>
                    <a:pt x="177" y="7730"/>
                    <a:pt x="395" y="7730"/>
                  </a:cubicBezTo>
                  <a:cubicBezTo>
                    <a:pt x="525" y="7730"/>
                    <a:pt x="638" y="7669"/>
                    <a:pt x="710" y="7572"/>
                  </a:cubicBezTo>
                  <a:lnTo>
                    <a:pt x="5232" y="7572"/>
                  </a:lnTo>
                  <a:lnTo>
                    <a:pt x="12417" y="331"/>
                  </a:lnTo>
                  <a:lnTo>
                    <a:pt x="12083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2" name="Google Shape;5132;p47"/>
            <p:cNvSpPr/>
            <p:nvPr/>
          </p:nvSpPr>
          <p:spPr>
            <a:xfrm>
              <a:off x="2400400" y="1367250"/>
              <a:ext cx="16950" cy="16950"/>
            </a:xfrm>
            <a:custGeom>
              <a:avLst/>
              <a:gdLst/>
              <a:ahLst/>
              <a:cxnLst/>
              <a:rect l="l" t="t" r="r" b="b"/>
              <a:pathLst>
                <a:path w="678" h="678" extrusionOk="0">
                  <a:moveTo>
                    <a:pt x="340" y="119"/>
                  </a:moveTo>
                  <a:cubicBezTo>
                    <a:pt x="462" y="119"/>
                    <a:pt x="561" y="219"/>
                    <a:pt x="561" y="340"/>
                  </a:cubicBezTo>
                  <a:cubicBezTo>
                    <a:pt x="561" y="462"/>
                    <a:pt x="462" y="558"/>
                    <a:pt x="340" y="558"/>
                  </a:cubicBezTo>
                  <a:cubicBezTo>
                    <a:pt x="219" y="558"/>
                    <a:pt x="120" y="462"/>
                    <a:pt x="120" y="340"/>
                  </a:cubicBezTo>
                  <a:cubicBezTo>
                    <a:pt x="120" y="219"/>
                    <a:pt x="219" y="119"/>
                    <a:pt x="340" y="119"/>
                  </a:cubicBezTo>
                  <a:close/>
                  <a:moveTo>
                    <a:pt x="340" y="1"/>
                  </a:moveTo>
                  <a:cubicBezTo>
                    <a:pt x="153" y="1"/>
                    <a:pt x="1" y="153"/>
                    <a:pt x="1" y="340"/>
                  </a:cubicBezTo>
                  <a:cubicBezTo>
                    <a:pt x="1" y="525"/>
                    <a:pt x="153" y="677"/>
                    <a:pt x="340" y="677"/>
                  </a:cubicBezTo>
                  <a:cubicBezTo>
                    <a:pt x="525" y="677"/>
                    <a:pt x="677" y="525"/>
                    <a:pt x="677" y="340"/>
                  </a:cubicBezTo>
                  <a:cubicBezTo>
                    <a:pt x="677" y="153"/>
                    <a:pt x="525" y="1"/>
                    <a:pt x="340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3" name="Google Shape;5133;p47"/>
            <p:cNvSpPr/>
            <p:nvPr/>
          </p:nvSpPr>
          <p:spPr>
            <a:xfrm>
              <a:off x="2399025" y="1396800"/>
              <a:ext cx="19775" cy="19825"/>
            </a:xfrm>
            <a:custGeom>
              <a:avLst/>
              <a:gdLst/>
              <a:ahLst/>
              <a:cxnLst/>
              <a:rect l="l" t="t" r="r" b="b"/>
              <a:pathLst>
                <a:path w="791" h="793" extrusionOk="0">
                  <a:moveTo>
                    <a:pt x="395" y="0"/>
                  </a:moveTo>
                  <a:cubicBezTo>
                    <a:pt x="177" y="0"/>
                    <a:pt x="1" y="177"/>
                    <a:pt x="1" y="398"/>
                  </a:cubicBezTo>
                  <a:cubicBezTo>
                    <a:pt x="1" y="616"/>
                    <a:pt x="177" y="793"/>
                    <a:pt x="395" y="793"/>
                  </a:cubicBezTo>
                  <a:cubicBezTo>
                    <a:pt x="613" y="793"/>
                    <a:pt x="790" y="616"/>
                    <a:pt x="790" y="398"/>
                  </a:cubicBezTo>
                  <a:cubicBezTo>
                    <a:pt x="790" y="177"/>
                    <a:pt x="613" y="0"/>
                    <a:pt x="395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4" name="Google Shape;5134;p47"/>
            <p:cNvSpPr/>
            <p:nvPr/>
          </p:nvSpPr>
          <p:spPr>
            <a:xfrm>
              <a:off x="2391725" y="990525"/>
              <a:ext cx="83725" cy="512775"/>
            </a:xfrm>
            <a:custGeom>
              <a:avLst/>
              <a:gdLst/>
              <a:ahLst/>
              <a:cxnLst/>
              <a:rect l="l" t="t" r="r" b="b"/>
              <a:pathLst>
                <a:path w="3349" h="20511" extrusionOk="0">
                  <a:moveTo>
                    <a:pt x="0" y="0"/>
                  </a:moveTo>
                  <a:lnTo>
                    <a:pt x="0" y="8988"/>
                  </a:lnTo>
                  <a:lnTo>
                    <a:pt x="2716" y="11685"/>
                  </a:lnTo>
                  <a:lnTo>
                    <a:pt x="2716" y="19801"/>
                  </a:lnTo>
                  <a:cubicBezTo>
                    <a:pt x="2620" y="19873"/>
                    <a:pt x="2556" y="19986"/>
                    <a:pt x="2556" y="20116"/>
                  </a:cubicBezTo>
                  <a:cubicBezTo>
                    <a:pt x="2556" y="20334"/>
                    <a:pt x="2733" y="20511"/>
                    <a:pt x="2951" y="20511"/>
                  </a:cubicBezTo>
                  <a:cubicBezTo>
                    <a:pt x="3169" y="20511"/>
                    <a:pt x="3349" y="20334"/>
                    <a:pt x="3349" y="20116"/>
                  </a:cubicBezTo>
                  <a:cubicBezTo>
                    <a:pt x="3349" y="19986"/>
                    <a:pt x="3285" y="19873"/>
                    <a:pt x="3188" y="19801"/>
                  </a:cubicBezTo>
                  <a:lnTo>
                    <a:pt x="3188" y="11489"/>
                  </a:lnTo>
                  <a:lnTo>
                    <a:pt x="472" y="8792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5" name="Google Shape;5135;p47"/>
            <p:cNvSpPr/>
            <p:nvPr/>
          </p:nvSpPr>
          <p:spPr>
            <a:xfrm>
              <a:off x="2688525" y="1369200"/>
              <a:ext cx="297400" cy="472550"/>
            </a:xfrm>
            <a:custGeom>
              <a:avLst/>
              <a:gdLst/>
              <a:ahLst/>
              <a:cxnLst/>
              <a:rect l="l" t="t" r="r" b="b"/>
              <a:pathLst>
                <a:path w="11896" h="18902" extrusionOk="0">
                  <a:moveTo>
                    <a:pt x="338" y="18341"/>
                  </a:moveTo>
                  <a:cubicBezTo>
                    <a:pt x="459" y="18341"/>
                    <a:pt x="559" y="18440"/>
                    <a:pt x="559" y="18562"/>
                  </a:cubicBezTo>
                  <a:cubicBezTo>
                    <a:pt x="559" y="18683"/>
                    <a:pt x="459" y="18782"/>
                    <a:pt x="338" y="18782"/>
                  </a:cubicBezTo>
                  <a:cubicBezTo>
                    <a:pt x="216" y="18782"/>
                    <a:pt x="117" y="18683"/>
                    <a:pt x="117" y="18562"/>
                  </a:cubicBezTo>
                  <a:cubicBezTo>
                    <a:pt x="117" y="18440"/>
                    <a:pt x="216" y="18341"/>
                    <a:pt x="338" y="18341"/>
                  </a:cubicBezTo>
                  <a:close/>
                  <a:moveTo>
                    <a:pt x="7051" y="0"/>
                  </a:moveTo>
                  <a:lnTo>
                    <a:pt x="5202" y="1863"/>
                  </a:lnTo>
                  <a:lnTo>
                    <a:pt x="5202" y="8196"/>
                  </a:lnTo>
                  <a:lnTo>
                    <a:pt x="280" y="13154"/>
                  </a:lnTo>
                  <a:lnTo>
                    <a:pt x="280" y="18228"/>
                  </a:lnTo>
                  <a:cubicBezTo>
                    <a:pt x="120" y="18258"/>
                    <a:pt x="1" y="18396"/>
                    <a:pt x="1" y="18562"/>
                  </a:cubicBezTo>
                  <a:cubicBezTo>
                    <a:pt x="1" y="18749"/>
                    <a:pt x="153" y="18901"/>
                    <a:pt x="338" y="18901"/>
                  </a:cubicBezTo>
                  <a:cubicBezTo>
                    <a:pt x="525" y="18901"/>
                    <a:pt x="677" y="18749"/>
                    <a:pt x="677" y="18562"/>
                  </a:cubicBezTo>
                  <a:cubicBezTo>
                    <a:pt x="677" y="18396"/>
                    <a:pt x="556" y="18258"/>
                    <a:pt x="398" y="18228"/>
                  </a:cubicBezTo>
                  <a:lnTo>
                    <a:pt x="398" y="13201"/>
                  </a:lnTo>
                  <a:lnTo>
                    <a:pt x="5318" y="8243"/>
                  </a:lnTo>
                  <a:lnTo>
                    <a:pt x="5318" y="1913"/>
                  </a:lnTo>
                  <a:lnTo>
                    <a:pt x="7101" y="116"/>
                  </a:lnTo>
                  <a:lnTo>
                    <a:pt x="11896" y="116"/>
                  </a:lnTo>
                  <a:lnTo>
                    <a:pt x="11896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6" name="Google Shape;5136;p47"/>
            <p:cNvSpPr/>
            <p:nvPr/>
          </p:nvSpPr>
          <p:spPr>
            <a:xfrm>
              <a:off x="2425675" y="990525"/>
              <a:ext cx="16925" cy="200575"/>
            </a:xfrm>
            <a:custGeom>
              <a:avLst/>
              <a:gdLst/>
              <a:ahLst/>
              <a:cxnLst/>
              <a:rect l="l" t="t" r="r" b="b"/>
              <a:pathLst>
                <a:path w="677" h="8023" extrusionOk="0">
                  <a:moveTo>
                    <a:pt x="337" y="7465"/>
                  </a:moveTo>
                  <a:cubicBezTo>
                    <a:pt x="458" y="7465"/>
                    <a:pt x="558" y="7564"/>
                    <a:pt x="558" y="7685"/>
                  </a:cubicBezTo>
                  <a:cubicBezTo>
                    <a:pt x="558" y="7807"/>
                    <a:pt x="458" y="7906"/>
                    <a:pt x="337" y="7906"/>
                  </a:cubicBezTo>
                  <a:cubicBezTo>
                    <a:pt x="216" y="7906"/>
                    <a:pt x="116" y="7807"/>
                    <a:pt x="116" y="7685"/>
                  </a:cubicBezTo>
                  <a:cubicBezTo>
                    <a:pt x="116" y="7564"/>
                    <a:pt x="216" y="7465"/>
                    <a:pt x="337" y="7465"/>
                  </a:cubicBezTo>
                  <a:close/>
                  <a:moveTo>
                    <a:pt x="279" y="0"/>
                  </a:moveTo>
                  <a:lnTo>
                    <a:pt x="279" y="7351"/>
                  </a:lnTo>
                  <a:cubicBezTo>
                    <a:pt x="122" y="7379"/>
                    <a:pt x="0" y="7517"/>
                    <a:pt x="0" y="7685"/>
                  </a:cubicBezTo>
                  <a:cubicBezTo>
                    <a:pt x="0" y="7870"/>
                    <a:pt x="149" y="8022"/>
                    <a:pt x="337" y="8022"/>
                  </a:cubicBezTo>
                  <a:cubicBezTo>
                    <a:pt x="525" y="8022"/>
                    <a:pt x="677" y="7870"/>
                    <a:pt x="677" y="7685"/>
                  </a:cubicBezTo>
                  <a:cubicBezTo>
                    <a:pt x="677" y="7520"/>
                    <a:pt x="555" y="7382"/>
                    <a:pt x="398" y="7351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7" name="Google Shape;5137;p47"/>
            <p:cNvSpPr/>
            <p:nvPr/>
          </p:nvSpPr>
          <p:spPr>
            <a:xfrm>
              <a:off x="2664875" y="1345800"/>
              <a:ext cx="321000" cy="519675"/>
            </a:xfrm>
            <a:custGeom>
              <a:avLst/>
              <a:gdLst/>
              <a:ahLst/>
              <a:cxnLst/>
              <a:rect l="l" t="t" r="r" b="b"/>
              <a:pathLst>
                <a:path w="12840" h="20787" extrusionOk="0">
                  <a:moveTo>
                    <a:pt x="340" y="20229"/>
                  </a:moveTo>
                  <a:cubicBezTo>
                    <a:pt x="461" y="20229"/>
                    <a:pt x="560" y="20329"/>
                    <a:pt x="560" y="20450"/>
                  </a:cubicBezTo>
                  <a:cubicBezTo>
                    <a:pt x="560" y="20571"/>
                    <a:pt x="461" y="20668"/>
                    <a:pt x="340" y="20668"/>
                  </a:cubicBezTo>
                  <a:cubicBezTo>
                    <a:pt x="218" y="20668"/>
                    <a:pt x="119" y="20571"/>
                    <a:pt x="119" y="20450"/>
                  </a:cubicBezTo>
                  <a:cubicBezTo>
                    <a:pt x="119" y="20329"/>
                    <a:pt x="218" y="20229"/>
                    <a:pt x="340" y="20229"/>
                  </a:cubicBezTo>
                  <a:close/>
                  <a:moveTo>
                    <a:pt x="7685" y="0"/>
                  </a:moveTo>
                  <a:lnTo>
                    <a:pt x="5201" y="2501"/>
                  </a:lnTo>
                  <a:lnTo>
                    <a:pt x="5201" y="8834"/>
                  </a:lnTo>
                  <a:lnTo>
                    <a:pt x="279" y="13792"/>
                  </a:lnTo>
                  <a:lnTo>
                    <a:pt x="279" y="20116"/>
                  </a:lnTo>
                  <a:cubicBezTo>
                    <a:pt x="122" y="20144"/>
                    <a:pt x="0" y="20282"/>
                    <a:pt x="0" y="20450"/>
                  </a:cubicBezTo>
                  <a:cubicBezTo>
                    <a:pt x="0" y="20635"/>
                    <a:pt x="152" y="20787"/>
                    <a:pt x="340" y="20787"/>
                  </a:cubicBezTo>
                  <a:cubicBezTo>
                    <a:pt x="525" y="20787"/>
                    <a:pt x="676" y="20635"/>
                    <a:pt x="676" y="20450"/>
                  </a:cubicBezTo>
                  <a:cubicBezTo>
                    <a:pt x="676" y="20282"/>
                    <a:pt x="555" y="20144"/>
                    <a:pt x="398" y="20116"/>
                  </a:cubicBezTo>
                  <a:lnTo>
                    <a:pt x="398" y="13839"/>
                  </a:lnTo>
                  <a:lnTo>
                    <a:pt x="5320" y="8881"/>
                  </a:lnTo>
                  <a:lnTo>
                    <a:pt x="5320" y="2551"/>
                  </a:lnTo>
                  <a:lnTo>
                    <a:pt x="7732" y="119"/>
                  </a:lnTo>
                  <a:lnTo>
                    <a:pt x="12839" y="119"/>
                  </a:lnTo>
                  <a:lnTo>
                    <a:pt x="12839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8" name="Google Shape;5138;p47"/>
            <p:cNvSpPr/>
            <p:nvPr/>
          </p:nvSpPr>
          <p:spPr>
            <a:xfrm>
              <a:off x="2449000" y="990525"/>
              <a:ext cx="16925" cy="223825"/>
            </a:xfrm>
            <a:custGeom>
              <a:avLst/>
              <a:gdLst/>
              <a:ahLst/>
              <a:cxnLst/>
              <a:rect l="l" t="t" r="r" b="b"/>
              <a:pathLst>
                <a:path w="677" h="8953" extrusionOk="0">
                  <a:moveTo>
                    <a:pt x="340" y="8392"/>
                  </a:moveTo>
                  <a:cubicBezTo>
                    <a:pt x="461" y="8392"/>
                    <a:pt x="561" y="8491"/>
                    <a:pt x="561" y="8613"/>
                  </a:cubicBezTo>
                  <a:cubicBezTo>
                    <a:pt x="561" y="8734"/>
                    <a:pt x="461" y="8834"/>
                    <a:pt x="340" y="8834"/>
                  </a:cubicBezTo>
                  <a:cubicBezTo>
                    <a:pt x="218" y="8834"/>
                    <a:pt x="119" y="8734"/>
                    <a:pt x="119" y="8613"/>
                  </a:cubicBezTo>
                  <a:cubicBezTo>
                    <a:pt x="119" y="8491"/>
                    <a:pt x="218" y="8392"/>
                    <a:pt x="340" y="8392"/>
                  </a:cubicBezTo>
                  <a:close/>
                  <a:moveTo>
                    <a:pt x="279" y="0"/>
                  </a:moveTo>
                  <a:lnTo>
                    <a:pt x="279" y="8279"/>
                  </a:lnTo>
                  <a:cubicBezTo>
                    <a:pt x="122" y="8307"/>
                    <a:pt x="0" y="8445"/>
                    <a:pt x="0" y="8613"/>
                  </a:cubicBezTo>
                  <a:cubicBezTo>
                    <a:pt x="0" y="8801"/>
                    <a:pt x="152" y="8952"/>
                    <a:pt x="340" y="8952"/>
                  </a:cubicBezTo>
                  <a:cubicBezTo>
                    <a:pt x="525" y="8952"/>
                    <a:pt x="677" y="8801"/>
                    <a:pt x="677" y="8613"/>
                  </a:cubicBezTo>
                  <a:cubicBezTo>
                    <a:pt x="677" y="8447"/>
                    <a:pt x="555" y="8309"/>
                    <a:pt x="398" y="8282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9" name="Google Shape;5139;p47"/>
            <p:cNvSpPr/>
            <p:nvPr/>
          </p:nvSpPr>
          <p:spPr>
            <a:xfrm>
              <a:off x="2729175" y="1591350"/>
              <a:ext cx="290575" cy="188775"/>
            </a:xfrm>
            <a:custGeom>
              <a:avLst/>
              <a:gdLst/>
              <a:ahLst/>
              <a:cxnLst/>
              <a:rect l="l" t="t" r="r" b="b"/>
              <a:pathLst>
                <a:path w="11623" h="7551" extrusionOk="0">
                  <a:moveTo>
                    <a:pt x="340" y="6990"/>
                  </a:moveTo>
                  <a:cubicBezTo>
                    <a:pt x="462" y="6990"/>
                    <a:pt x="561" y="7089"/>
                    <a:pt x="561" y="7210"/>
                  </a:cubicBezTo>
                  <a:cubicBezTo>
                    <a:pt x="561" y="7332"/>
                    <a:pt x="462" y="7431"/>
                    <a:pt x="340" y="7431"/>
                  </a:cubicBezTo>
                  <a:cubicBezTo>
                    <a:pt x="219" y="7431"/>
                    <a:pt x="120" y="7332"/>
                    <a:pt x="120" y="7210"/>
                  </a:cubicBezTo>
                  <a:cubicBezTo>
                    <a:pt x="120" y="7089"/>
                    <a:pt x="219" y="6990"/>
                    <a:pt x="340" y="6990"/>
                  </a:cubicBezTo>
                  <a:close/>
                  <a:moveTo>
                    <a:pt x="11540" y="0"/>
                  </a:moveTo>
                  <a:lnTo>
                    <a:pt x="4440" y="7153"/>
                  </a:lnTo>
                  <a:lnTo>
                    <a:pt x="672" y="7153"/>
                  </a:lnTo>
                  <a:cubicBezTo>
                    <a:pt x="644" y="6995"/>
                    <a:pt x="506" y="6874"/>
                    <a:pt x="340" y="6874"/>
                  </a:cubicBezTo>
                  <a:cubicBezTo>
                    <a:pt x="153" y="6874"/>
                    <a:pt x="1" y="7026"/>
                    <a:pt x="1" y="7210"/>
                  </a:cubicBezTo>
                  <a:cubicBezTo>
                    <a:pt x="1" y="7398"/>
                    <a:pt x="153" y="7550"/>
                    <a:pt x="340" y="7550"/>
                  </a:cubicBezTo>
                  <a:cubicBezTo>
                    <a:pt x="506" y="7550"/>
                    <a:pt x="644" y="7429"/>
                    <a:pt x="672" y="7271"/>
                  </a:cubicBezTo>
                  <a:lnTo>
                    <a:pt x="4489" y="7271"/>
                  </a:lnTo>
                  <a:lnTo>
                    <a:pt x="11623" y="83"/>
                  </a:lnTo>
                  <a:lnTo>
                    <a:pt x="11540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0" name="Google Shape;5140;p47"/>
            <p:cNvSpPr/>
            <p:nvPr/>
          </p:nvSpPr>
          <p:spPr>
            <a:xfrm>
              <a:off x="2509525" y="995475"/>
              <a:ext cx="2925" cy="79675"/>
            </a:xfrm>
            <a:custGeom>
              <a:avLst/>
              <a:gdLst/>
              <a:ahLst/>
              <a:cxnLst/>
              <a:rect l="l" t="t" r="r" b="b"/>
              <a:pathLst>
                <a:path w="117" h="3187" extrusionOk="0">
                  <a:moveTo>
                    <a:pt x="0" y="1"/>
                  </a:moveTo>
                  <a:lnTo>
                    <a:pt x="0" y="3187"/>
                  </a:lnTo>
                  <a:lnTo>
                    <a:pt x="116" y="3187"/>
                  </a:lnTo>
                  <a:lnTo>
                    <a:pt x="116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1" name="Google Shape;5141;p47"/>
            <p:cNvSpPr/>
            <p:nvPr/>
          </p:nvSpPr>
          <p:spPr>
            <a:xfrm>
              <a:off x="2924150" y="920275"/>
              <a:ext cx="16925" cy="305050"/>
            </a:xfrm>
            <a:custGeom>
              <a:avLst/>
              <a:gdLst/>
              <a:ahLst/>
              <a:cxnLst/>
              <a:rect l="l" t="t" r="r" b="b"/>
              <a:pathLst>
                <a:path w="677" h="12202" extrusionOk="0">
                  <a:moveTo>
                    <a:pt x="337" y="11644"/>
                  </a:moveTo>
                  <a:cubicBezTo>
                    <a:pt x="459" y="11644"/>
                    <a:pt x="558" y="11743"/>
                    <a:pt x="558" y="11865"/>
                  </a:cubicBezTo>
                  <a:cubicBezTo>
                    <a:pt x="558" y="11983"/>
                    <a:pt x="459" y="12083"/>
                    <a:pt x="337" y="12083"/>
                  </a:cubicBezTo>
                  <a:cubicBezTo>
                    <a:pt x="216" y="12083"/>
                    <a:pt x="116" y="11983"/>
                    <a:pt x="116" y="11865"/>
                  </a:cubicBezTo>
                  <a:cubicBezTo>
                    <a:pt x="116" y="11740"/>
                    <a:pt x="216" y="11644"/>
                    <a:pt x="337" y="11644"/>
                  </a:cubicBezTo>
                  <a:close/>
                  <a:moveTo>
                    <a:pt x="279" y="0"/>
                  </a:moveTo>
                  <a:lnTo>
                    <a:pt x="279" y="11531"/>
                  </a:lnTo>
                  <a:cubicBezTo>
                    <a:pt x="122" y="11558"/>
                    <a:pt x="0" y="11696"/>
                    <a:pt x="0" y="11862"/>
                  </a:cubicBezTo>
                  <a:cubicBezTo>
                    <a:pt x="0" y="12050"/>
                    <a:pt x="152" y="12201"/>
                    <a:pt x="337" y="12201"/>
                  </a:cubicBezTo>
                  <a:cubicBezTo>
                    <a:pt x="525" y="12201"/>
                    <a:pt x="677" y="12050"/>
                    <a:pt x="677" y="11865"/>
                  </a:cubicBezTo>
                  <a:cubicBezTo>
                    <a:pt x="677" y="11696"/>
                    <a:pt x="555" y="11558"/>
                    <a:pt x="398" y="11531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2" name="Google Shape;5142;p47"/>
            <p:cNvSpPr/>
            <p:nvPr/>
          </p:nvSpPr>
          <p:spPr>
            <a:xfrm>
              <a:off x="2922700" y="1256975"/>
              <a:ext cx="19825" cy="19825"/>
            </a:xfrm>
            <a:custGeom>
              <a:avLst/>
              <a:gdLst/>
              <a:ahLst/>
              <a:cxnLst/>
              <a:rect l="l" t="t" r="r" b="b"/>
              <a:pathLst>
                <a:path w="793" h="793" extrusionOk="0">
                  <a:moveTo>
                    <a:pt x="395" y="0"/>
                  </a:moveTo>
                  <a:cubicBezTo>
                    <a:pt x="177" y="0"/>
                    <a:pt x="0" y="177"/>
                    <a:pt x="0" y="398"/>
                  </a:cubicBezTo>
                  <a:cubicBezTo>
                    <a:pt x="0" y="616"/>
                    <a:pt x="177" y="793"/>
                    <a:pt x="395" y="793"/>
                  </a:cubicBezTo>
                  <a:cubicBezTo>
                    <a:pt x="613" y="793"/>
                    <a:pt x="793" y="616"/>
                    <a:pt x="793" y="398"/>
                  </a:cubicBezTo>
                  <a:cubicBezTo>
                    <a:pt x="793" y="177"/>
                    <a:pt x="613" y="0"/>
                    <a:pt x="395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3" name="Google Shape;5143;p47"/>
            <p:cNvSpPr/>
            <p:nvPr/>
          </p:nvSpPr>
          <p:spPr>
            <a:xfrm>
              <a:off x="2540425" y="988450"/>
              <a:ext cx="61950" cy="148050"/>
            </a:xfrm>
            <a:custGeom>
              <a:avLst/>
              <a:gdLst/>
              <a:ahLst/>
              <a:cxnLst/>
              <a:rect l="l" t="t" r="r" b="b"/>
              <a:pathLst>
                <a:path w="2478" h="5922" extrusionOk="0">
                  <a:moveTo>
                    <a:pt x="332" y="0"/>
                  </a:moveTo>
                  <a:lnTo>
                    <a:pt x="1" y="337"/>
                  </a:lnTo>
                  <a:lnTo>
                    <a:pt x="1845" y="2167"/>
                  </a:lnTo>
                  <a:lnTo>
                    <a:pt x="1845" y="5212"/>
                  </a:lnTo>
                  <a:cubicBezTo>
                    <a:pt x="1748" y="5284"/>
                    <a:pt x="1685" y="5397"/>
                    <a:pt x="1685" y="5527"/>
                  </a:cubicBezTo>
                  <a:cubicBezTo>
                    <a:pt x="1685" y="5745"/>
                    <a:pt x="1861" y="5922"/>
                    <a:pt x="2080" y="5922"/>
                  </a:cubicBezTo>
                  <a:cubicBezTo>
                    <a:pt x="2300" y="5922"/>
                    <a:pt x="2477" y="5745"/>
                    <a:pt x="2477" y="5527"/>
                  </a:cubicBezTo>
                  <a:cubicBezTo>
                    <a:pt x="2477" y="5397"/>
                    <a:pt x="2414" y="5284"/>
                    <a:pt x="2317" y="5212"/>
                  </a:cubicBezTo>
                  <a:lnTo>
                    <a:pt x="2317" y="1971"/>
                  </a:lnTo>
                  <a:lnTo>
                    <a:pt x="332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4" name="Google Shape;5144;p47"/>
            <p:cNvSpPr/>
            <p:nvPr/>
          </p:nvSpPr>
          <p:spPr>
            <a:xfrm>
              <a:off x="2653900" y="991625"/>
              <a:ext cx="102975" cy="318925"/>
            </a:xfrm>
            <a:custGeom>
              <a:avLst/>
              <a:gdLst/>
              <a:ahLst/>
              <a:cxnLst/>
              <a:rect l="l" t="t" r="r" b="b"/>
              <a:pathLst>
                <a:path w="4119" h="12757" extrusionOk="0">
                  <a:moveTo>
                    <a:pt x="2004" y="0"/>
                  </a:moveTo>
                  <a:lnTo>
                    <a:pt x="1921" y="83"/>
                  </a:lnTo>
                  <a:lnTo>
                    <a:pt x="4003" y="2148"/>
                  </a:lnTo>
                  <a:lnTo>
                    <a:pt x="4003" y="8227"/>
                  </a:lnTo>
                  <a:lnTo>
                    <a:pt x="17" y="12229"/>
                  </a:lnTo>
                  <a:lnTo>
                    <a:pt x="0" y="12246"/>
                  </a:lnTo>
                  <a:lnTo>
                    <a:pt x="0" y="12757"/>
                  </a:lnTo>
                  <a:lnTo>
                    <a:pt x="119" y="12757"/>
                  </a:lnTo>
                  <a:lnTo>
                    <a:pt x="119" y="12296"/>
                  </a:lnTo>
                  <a:lnTo>
                    <a:pt x="4102" y="8293"/>
                  </a:lnTo>
                  <a:lnTo>
                    <a:pt x="4119" y="8276"/>
                  </a:lnTo>
                  <a:lnTo>
                    <a:pt x="4119" y="2098"/>
                  </a:lnTo>
                  <a:lnTo>
                    <a:pt x="2004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5" name="Google Shape;5145;p47"/>
            <p:cNvSpPr/>
            <p:nvPr/>
          </p:nvSpPr>
          <p:spPr>
            <a:xfrm>
              <a:off x="2509575" y="1544750"/>
              <a:ext cx="229150" cy="477175"/>
            </a:xfrm>
            <a:custGeom>
              <a:avLst/>
              <a:gdLst/>
              <a:ahLst/>
              <a:cxnLst/>
              <a:rect l="l" t="t" r="r" b="b"/>
              <a:pathLst>
                <a:path w="9166" h="19087" extrusionOk="0">
                  <a:moveTo>
                    <a:pt x="341" y="18526"/>
                  </a:moveTo>
                  <a:cubicBezTo>
                    <a:pt x="462" y="18526"/>
                    <a:pt x="561" y="18626"/>
                    <a:pt x="561" y="18747"/>
                  </a:cubicBezTo>
                  <a:cubicBezTo>
                    <a:pt x="561" y="18869"/>
                    <a:pt x="462" y="18968"/>
                    <a:pt x="341" y="18968"/>
                  </a:cubicBezTo>
                  <a:cubicBezTo>
                    <a:pt x="219" y="18968"/>
                    <a:pt x="120" y="18869"/>
                    <a:pt x="120" y="18747"/>
                  </a:cubicBezTo>
                  <a:cubicBezTo>
                    <a:pt x="120" y="18626"/>
                    <a:pt x="219" y="18526"/>
                    <a:pt x="341" y="18526"/>
                  </a:cubicBezTo>
                  <a:close/>
                  <a:moveTo>
                    <a:pt x="9083" y="1"/>
                  </a:moveTo>
                  <a:lnTo>
                    <a:pt x="4172" y="4945"/>
                  </a:lnTo>
                  <a:lnTo>
                    <a:pt x="4172" y="14803"/>
                  </a:lnTo>
                  <a:lnTo>
                    <a:pt x="534" y="18468"/>
                  </a:lnTo>
                  <a:cubicBezTo>
                    <a:pt x="479" y="18433"/>
                    <a:pt x="412" y="18408"/>
                    <a:pt x="341" y="18408"/>
                  </a:cubicBezTo>
                  <a:cubicBezTo>
                    <a:pt x="153" y="18408"/>
                    <a:pt x="1" y="18560"/>
                    <a:pt x="1" y="18747"/>
                  </a:cubicBezTo>
                  <a:cubicBezTo>
                    <a:pt x="1" y="18935"/>
                    <a:pt x="153" y="19087"/>
                    <a:pt x="341" y="19087"/>
                  </a:cubicBezTo>
                  <a:cubicBezTo>
                    <a:pt x="528" y="19087"/>
                    <a:pt x="680" y="18935"/>
                    <a:pt x="680" y="18747"/>
                  </a:cubicBezTo>
                  <a:cubicBezTo>
                    <a:pt x="680" y="18675"/>
                    <a:pt x="655" y="18609"/>
                    <a:pt x="617" y="18551"/>
                  </a:cubicBezTo>
                  <a:lnTo>
                    <a:pt x="4291" y="14849"/>
                  </a:lnTo>
                  <a:lnTo>
                    <a:pt x="4291" y="4994"/>
                  </a:lnTo>
                  <a:lnTo>
                    <a:pt x="9166" y="84"/>
                  </a:lnTo>
                  <a:lnTo>
                    <a:pt x="9083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6" name="Google Shape;5146;p47"/>
            <p:cNvSpPr/>
            <p:nvPr/>
          </p:nvSpPr>
          <p:spPr>
            <a:xfrm>
              <a:off x="2495850" y="1043600"/>
              <a:ext cx="244675" cy="458250"/>
            </a:xfrm>
            <a:custGeom>
              <a:avLst/>
              <a:gdLst/>
              <a:ahLst/>
              <a:cxnLst/>
              <a:rect l="l" t="t" r="r" b="b"/>
              <a:pathLst>
                <a:path w="9787" h="18330" extrusionOk="0">
                  <a:moveTo>
                    <a:pt x="9447" y="119"/>
                  </a:moveTo>
                  <a:cubicBezTo>
                    <a:pt x="9569" y="119"/>
                    <a:pt x="9668" y="218"/>
                    <a:pt x="9668" y="340"/>
                  </a:cubicBezTo>
                  <a:cubicBezTo>
                    <a:pt x="9668" y="461"/>
                    <a:pt x="9569" y="560"/>
                    <a:pt x="9447" y="560"/>
                  </a:cubicBezTo>
                  <a:cubicBezTo>
                    <a:pt x="9326" y="560"/>
                    <a:pt x="9229" y="461"/>
                    <a:pt x="9229" y="340"/>
                  </a:cubicBezTo>
                  <a:cubicBezTo>
                    <a:pt x="9229" y="218"/>
                    <a:pt x="9326" y="119"/>
                    <a:pt x="9447" y="119"/>
                  </a:cubicBezTo>
                  <a:close/>
                  <a:moveTo>
                    <a:pt x="337" y="17772"/>
                  </a:moveTo>
                  <a:cubicBezTo>
                    <a:pt x="459" y="17772"/>
                    <a:pt x="558" y="17871"/>
                    <a:pt x="558" y="17993"/>
                  </a:cubicBezTo>
                  <a:cubicBezTo>
                    <a:pt x="558" y="18114"/>
                    <a:pt x="459" y="18214"/>
                    <a:pt x="337" y="18214"/>
                  </a:cubicBezTo>
                  <a:cubicBezTo>
                    <a:pt x="216" y="18214"/>
                    <a:pt x="117" y="18114"/>
                    <a:pt x="117" y="17993"/>
                  </a:cubicBezTo>
                  <a:cubicBezTo>
                    <a:pt x="117" y="17871"/>
                    <a:pt x="216" y="17772"/>
                    <a:pt x="337" y="17772"/>
                  </a:cubicBezTo>
                  <a:close/>
                  <a:moveTo>
                    <a:pt x="9447" y="0"/>
                  </a:moveTo>
                  <a:cubicBezTo>
                    <a:pt x="9262" y="0"/>
                    <a:pt x="9110" y="152"/>
                    <a:pt x="9110" y="340"/>
                  </a:cubicBezTo>
                  <a:cubicBezTo>
                    <a:pt x="9110" y="505"/>
                    <a:pt x="9232" y="643"/>
                    <a:pt x="9389" y="671"/>
                  </a:cubicBezTo>
                  <a:lnTo>
                    <a:pt x="9389" y="5855"/>
                  </a:lnTo>
                  <a:lnTo>
                    <a:pt x="5386" y="9872"/>
                  </a:lnTo>
                  <a:lnTo>
                    <a:pt x="5386" y="10929"/>
                  </a:lnTo>
                  <a:lnTo>
                    <a:pt x="1444" y="14887"/>
                  </a:lnTo>
                  <a:lnTo>
                    <a:pt x="1428" y="14904"/>
                  </a:lnTo>
                  <a:lnTo>
                    <a:pt x="1428" y="16817"/>
                  </a:lnTo>
                  <a:lnTo>
                    <a:pt x="531" y="17717"/>
                  </a:lnTo>
                  <a:cubicBezTo>
                    <a:pt x="475" y="17678"/>
                    <a:pt x="409" y="17653"/>
                    <a:pt x="337" y="17653"/>
                  </a:cubicBezTo>
                  <a:cubicBezTo>
                    <a:pt x="152" y="17653"/>
                    <a:pt x="1" y="17805"/>
                    <a:pt x="1" y="17993"/>
                  </a:cubicBezTo>
                  <a:cubicBezTo>
                    <a:pt x="1" y="18181"/>
                    <a:pt x="152" y="18330"/>
                    <a:pt x="337" y="18330"/>
                  </a:cubicBezTo>
                  <a:cubicBezTo>
                    <a:pt x="525" y="18330"/>
                    <a:pt x="677" y="18178"/>
                    <a:pt x="677" y="17993"/>
                  </a:cubicBezTo>
                  <a:cubicBezTo>
                    <a:pt x="677" y="17921"/>
                    <a:pt x="655" y="17855"/>
                    <a:pt x="613" y="17800"/>
                  </a:cubicBezTo>
                  <a:lnTo>
                    <a:pt x="1544" y="16864"/>
                  </a:lnTo>
                  <a:lnTo>
                    <a:pt x="1544" y="14954"/>
                  </a:lnTo>
                  <a:lnTo>
                    <a:pt x="5489" y="10995"/>
                  </a:lnTo>
                  <a:lnTo>
                    <a:pt x="5505" y="10976"/>
                  </a:lnTo>
                  <a:lnTo>
                    <a:pt x="5505" y="9921"/>
                  </a:lnTo>
                  <a:lnTo>
                    <a:pt x="9508" y="5902"/>
                  </a:lnTo>
                  <a:lnTo>
                    <a:pt x="9508" y="671"/>
                  </a:lnTo>
                  <a:cubicBezTo>
                    <a:pt x="9665" y="643"/>
                    <a:pt x="9787" y="505"/>
                    <a:pt x="9787" y="340"/>
                  </a:cubicBezTo>
                  <a:cubicBezTo>
                    <a:pt x="9787" y="152"/>
                    <a:pt x="9635" y="0"/>
                    <a:pt x="9447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7" name="Google Shape;5147;p47"/>
            <p:cNvSpPr/>
            <p:nvPr/>
          </p:nvSpPr>
          <p:spPr>
            <a:xfrm>
              <a:off x="2877425" y="920275"/>
              <a:ext cx="16925" cy="305050"/>
            </a:xfrm>
            <a:custGeom>
              <a:avLst/>
              <a:gdLst/>
              <a:ahLst/>
              <a:cxnLst/>
              <a:rect l="l" t="t" r="r" b="b"/>
              <a:pathLst>
                <a:path w="677" h="12202" extrusionOk="0">
                  <a:moveTo>
                    <a:pt x="337" y="11644"/>
                  </a:moveTo>
                  <a:cubicBezTo>
                    <a:pt x="459" y="11644"/>
                    <a:pt x="558" y="11743"/>
                    <a:pt x="558" y="11865"/>
                  </a:cubicBezTo>
                  <a:cubicBezTo>
                    <a:pt x="558" y="11983"/>
                    <a:pt x="459" y="12083"/>
                    <a:pt x="337" y="12083"/>
                  </a:cubicBezTo>
                  <a:cubicBezTo>
                    <a:pt x="216" y="12083"/>
                    <a:pt x="116" y="11983"/>
                    <a:pt x="116" y="11865"/>
                  </a:cubicBezTo>
                  <a:cubicBezTo>
                    <a:pt x="116" y="11740"/>
                    <a:pt x="216" y="11644"/>
                    <a:pt x="337" y="11644"/>
                  </a:cubicBezTo>
                  <a:close/>
                  <a:moveTo>
                    <a:pt x="279" y="0"/>
                  </a:moveTo>
                  <a:lnTo>
                    <a:pt x="279" y="11531"/>
                  </a:lnTo>
                  <a:cubicBezTo>
                    <a:pt x="122" y="11558"/>
                    <a:pt x="0" y="11696"/>
                    <a:pt x="0" y="11862"/>
                  </a:cubicBezTo>
                  <a:cubicBezTo>
                    <a:pt x="0" y="12050"/>
                    <a:pt x="152" y="12201"/>
                    <a:pt x="337" y="12201"/>
                  </a:cubicBezTo>
                  <a:cubicBezTo>
                    <a:pt x="525" y="12201"/>
                    <a:pt x="677" y="12050"/>
                    <a:pt x="677" y="11865"/>
                  </a:cubicBezTo>
                  <a:cubicBezTo>
                    <a:pt x="677" y="11696"/>
                    <a:pt x="555" y="11558"/>
                    <a:pt x="398" y="11531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8" name="Google Shape;5148;p47"/>
            <p:cNvSpPr/>
            <p:nvPr/>
          </p:nvSpPr>
          <p:spPr>
            <a:xfrm>
              <a:off x="2641875" y="1322475"/>
              <a:ext cx="344050" cy="566200"/>
            </a:xfrm>
            <a:custGeom>
              <a:avLst/>
              <a:gdLst/>
              <a:ahLst/>
              <a:cxnLst/>
              <a:rect l="l" t="t" r="r" b="b"/>
              <a:pathLst>
                <a:path w="13762" h="22648" extrusionOk="0">
                  <a:moveTo>
                    <a:pt x="340" y="22087"/>
                  </a:moveTo>
                  <a:cubicBezTo>
                    <a:pt x="462" y="22087"/>
                    <a:pt x="561" y="22186"/>
                    <a:pt x="561" y="22308"/>
                  </a:cubicBezTo>
                  <a:cubicBezTo>
                    <a:pt x="561" y="22429"/>
                    <a:pt x="462" y="22529"/>
                    <a:pt x="340" y="22529"/>
                  </a:cubicBezTo>
                  <a:cubicBezTo>
                    <a:pt x="219" y="22529"/>
                    <a:pt x="120" y="22429"/>
                    <a:pt x="120" y="22308"/>
                  </a:cubicBezTo>
                  <a:cubicBezTo>
                    <a:pt x="120" y="22186"/>
                    <a:pt x="219" y="22087"/>
                    <a:pt x="340" y="22087"/>
                  </a:cubicBezTo>
                  <a:close/>
                  <a:moveTo>
                    <a:pt x="8327" y="0"/>
                  </a:moveTo>
                  <a:lnTo>
                    <a:pt x="5202" y="3144"/>
                  </a:lnTo>
                  <a:lnTo>
                    <a:pt x="5202" y="9477"/>
                  </a:lnTo>
                  <a:lnTo>
                    <a:pt x="280" y="14435"/>
                  </a:lnTo>
                  <a:lnTo>
                    <a:pt x="280" y="21976"/>
                  </a:lnTo>
                  <a:cubicBezTo>
                    <a:pt x="122" y="22004"/>
                    <a:pt x="1" y="22142"/>
                    <a:pt x="1" y="22308"/>
                  </a:cubicBezTo>
                  <a:cubicBezTo>
                    <a:pt x="1" y="22495"/>
                    <a:pt x="153" y="22647"/>
                    <a:pt x="340" y="22647"/>
                  </a:cubicBezTo>
                  <a:cubicBezTo>
                    <a:pt x="525" y="22647"/>
                    <a:pt x="677" y="22495"/>
                    <a:pt x="677" y="22308"/>
                  </a:cubicBezTo>
                  <a:cubicBezTo>
                    <a:pt x="677" y="22142"/>
                    <a:pt x="556" y="22004"/>
                    <a:pt x="398" y="21976"/>
                  </a:cubicBezTo>
                  <a:lnTo>
                    <a:pt x="398" y="14482"/>
                  </a:lnTo>
                  <a:lnTo>
                    <a:pt x="5320" y="9524"/>
                  </a:lnTo>
                  <a:lnTo>
                    <a:pt x="5320" y="3194"/>
                  </a:lnTo>
                  <a:lnTo>
                    <a:pt x="8373" y="116"/>
                  </a:lnTo>
                  <a:lnTo>
                    <a:pt x="13762" y="116"/>
                  </a:lnTo>
                  <a:lnTo>
                    <a:pt x="13762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9" name="Google Shape;5149;p47"/>
            <p:cNvSpPr/>
            <p:nvPr/>
          </p:nvSpPr>
          <p:spPr>
            <a:xfrm>
              <a:off x="2875975" y="1256975"/>
              <a:ext cx="19825" cy="19825"/>
            </a:xfrm>
            <a:custGeom>
              <a:avLst/>
              <a:gdLst/>
              <a:ahLst/>
              <a:cxnLst/>
              <a:rect l="l" t="t" r="r" b="b"/>
              <a:pathLst>
                <a:path w="793" h="793" extrusionOk="0">
                  <a:moveTo>
                    <a:pt x="395" y="0"/>
                  </a:moveTo>
                  <a:cubicBezTo>
                    <a:pt x="177" y="0"/>
                    <a:pt x="0" y="177"/>
                    <a:pt x="0" y="398"/>
                  </a:cubicBezTo>
                  <a:cubicBezTo>
                    <a:pt x="0" y="616"/>
                    <a:pt x="177" y="793"/>
                    <a:pt x="395" y="793"/>
                  </a:cubicBezTo>
                  <a:cubicBezTo>
                    <a:pt x="613" y="793"/>
                    <a:pt x="793" y="616"/>
                    <a:pt x="793" y="398"/>
                  </a:cubicBezTo>
                  <a:cubicBezTo>
                    <a:pt x="793" y="177"/>
                    <a:pt x="613" y="0"/>
                    <a:pt x="395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0" name="Google Shape;5150;p47"/>
            <p:cNvSpPr/>
            <p:nvPr/>
          </p:nvSpPr>
          <p:spPr>
            <a:xfrm>
              <a:off x="2900750" y="920275"/>
              <a:ext cx="16925" cy="305050"/>
            </a:xfrm>
            <a:custGeom>
              <a:avLst/>
              <a:gdLst/>
              <a:ahLst/>
              <a:cxnLst/>
              <a:rect l="l" t="t" r="r" b="b"/>
              <a:pathLst>
                <a:path w="677" h="12202" extrusionOk="0">
                  <a:moveTo>
                    <a:pt x="340" y="11644"/>
                  </a:moveTo>
                  <a:cubicBezTo>
                    <a:pt x="461" y="11644"/>
                    <a:pt x="561" y="11743"/>
                    <a:pt x="561" y="11865"/>
                  </a:cubicBezTo>
                  <a:cubicBezTo>
                    <a:pt x="561" y="11983"/>
                    <a:pt x="461" y="12083"/>
                    <a:pt x="340" y="12083"/>
                  </a:cubicBezTo>
                  <a:cubicBezTo>
                    <a:pt x="219" y="12083"/>
                    <a:pt x="119" y="11983"/>
                    <a:pt x="119" y="11865"/>
                  </a:cubicBezTo>
                  <a:cubicBezTo>
                    <a:pt x="119" y="11740"/>
                    <a:pt x="219" y="11644"/>
                    <a:pt x="340" y="11644"/>
                  </a:cubicBezTo>
                  <a:close/>
                  <a:moveTo>
                    <a:pt x="282" y="0"/>
                  </a:moveTo>
                  <a:lnTo>
                    <a:pt x="282" y="11531"/>
                  </a:lnTo>
                  <a:cubicBezTo>
                    <a:pt x="122" y="11558"/>
                    <a:pt x="0" y="11696"/>
                    <a:pt x="0" y="11862"/>
                  </a:cubicBezTo>
                  <a:cubicBezTo>
                    <a:pt x="0" y="12050"/>
                    <a:pt x="152" y="12201"/>
                    <a:pt x="340" y="12201"/>
                  </a:cubicBezTo>
                  <a:cubicBezTo>
                    <a:pt x="525" y="12201"/>
                    <a:pt x="677" y="12050"/>
                    <a:pt x="677" y="11865"/>
                  </a:cubicBezTo>
                  <a:cubicBezTo>
                    <a:pt x="677" y="11696"/>
                    <a:pt x="558" y="11558"/>
                    <a:pt x="398" y="11531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1" name="Google Shape;5151;p47"/>
            <p:cNvSpPr/>
            <p:nvPr/>
          </p:nvSpPr>
          <p:spPr>
            <a:xfrm>
              <a:off x="2502475" y="997425"/>
              <a:ext cx="191200" cy="444050"/>
            </a:xfrm>
            <a:custGeom>
              <a:avLst/>
              <a:gdLst/>
              <a:ahLst/>
              <a:cxnLst/>
              <a:rect l="l" t="t" r="r" b="b"/>
              <a:pathLst>
                <a:path w="7648" h="17762" extrusionOk="0">
                  <a:moveTo>
                    <a:pt x="340" y="17201"/>
                  </a:moveTo>
                  <a:cubicBezTo>
                    <a:pt x="462" y="17201"/>
                    <a:pt x="561" y="17300"/>
                    <a:pt x="561" y="17422"/>
                  </a:cubicBezTo>
                  <a:cubicBezTo>
                    <a:pt x="561" y="17543"/>
                    <a:pt x="462" y="17643"/>
                    <a:pt x="340" y="17643"/>
                  </a:cubicBezTo>
                  <a:cubicBezTo>
                    <a:pt x="219" y="17643"/>
                    <a:pt x="119" y="17543"/>
                    <a:pt x="119" y="17422"/>
                  </a:cubicBezTo>
                  <a:cubicBezTo>
                    <a:pt x="119" y="17300"/>
                    <a:pt x="219" y="17201"/>
                    <a:pt x="340" y="17201"/>
                  </a:cubicBezTo>
                  <a:close/>
                  <a:moveTo>
                    <a:pt x="7531" y="0"/>
                  </a:moveTo>
                  <a:lnTo>
                    <a:pt x="7531" y="6860"/>
                  </a:lnTo>
                  <a:lnTo>
                    <a:pt x="4257" y="10145"/>
                  </a:lnTo>
                  <a:lnTo>
                    <a:pt x="4241" y="10162"/>
                  </a:lnTo>
                  <a:lnTo>
                    <a:pt x="4241" y="11757"/>
                  </a:lnTo>
                  <a:lnTo>
                    <a:pt x="299" y="15716"/>
                  </a:lnTo>
                  <a:lnTo>
                    <a:pt x="282" y="15732"/>
                  </a:lnTo>
                  <a:lnTo>
                    <a:pt x="282" y="17090"/>
                  </a:lnTo>
                  <a:cubicBezTo>
                    <a:pt x="122" y="17118"/>
                    <a:pt x="1" y="17256"/>
                    <a:pt x="1" y="17422"/>
                  </a:cubicBezTo>
                  <a:cubicBezTo>
                    <a:pt x="1" y="17609"/>
                    <a:pt x="152" y="17761"/>
                    <a:pt x="340" y="17761"/>
                  </a:cubicBezTo>
                  <a:cubicBezTo>
                    <a:pt x="528" y="17761"/>
                    <a:pt x="680" y="17609"/>
                    <a:pt x="680" y="17422"/>
                  </a:cubicBezTo>
                  <a:cubicBezTo>
                    <a:pt x="680" y="17256"/>
                    <a:pt x="558" y="17118"/>
                    <a:pt x="398" y="17090"/>
                  </a:cubicBezTo>
                  <a:lnTo>
                    <a:pt x="398" y="15782"/>
                  </a:lnTo>
                  <a:lnTo>
                    <a:pt x="4343" y="11823"/>
                  </a:lnTo>
                  <a:lnTo>
                    <a:pt x="4359" y="11807"/>
                  </a:lnTo>
                  <a:lnTo>
                    <a:pt x="4359" y="10211"/>
                  </a:lnTo>
                  <a:lnTo>
                    <a:pt x="7631" y="6926"/>
                  </a:lnTo>
                  <a:lnTo>
                    <a:pt x="7647" y="6907"/>
                  </a:lnTo>
                  <a:lnTo>
                    <a:pt x="7647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2" name="Google Shape;5152;p47"/>
            <p:cNvSpPr/>
            <p:nvPr/>
          </p:nvSpPr>
          <p:spPr>
            <a:xfrm>
              <a:off x="2502475" y="990025"/>
              <a:ext cx="167875" cy="378700"/>
            </a:xfrm>
            <a:custGeom>
              <a:avLst/>
              <a:gdLst/>
              <a:ahLst/>
              <a:cxnLst/>
              <a:rect l="l" t="t" r="r" b="b"/>
              <a:pathLst>
                <a:path w="6715" h="15148" extrusionOk="0">
                  <a:moveTo>
                    <a:pt x="340" y="14587"/>
                  </a:moveTo>
                  <a:cubicBezTo>
                    <a:pt x="462" y="14587"/>
                    <a:pt x="561" y="14687"/>
                    <a:pt x="561" y="14808"/>
                  </a:cubicBezTo>
                  <a:cubicBezTo>
                    <a:pt x="561" y="14930"/>
                    <a:pt x="462" y="15029"/>
                    <a:pt x="340" y="15029"/>
                  </a:cubicBezTo>
                  <a:cubicBezTo>
                    <a:pt x="219" y="15029"/>
                    <a:pt x="119" y="14930"/>
                    <a:pt x="119" y="14808"/>
                  </a:cubicBezTo>
                  <a:cubicBezTo>
                    <a:pt x="119" y="14687"/>
                    <a:pt x="219" y="14587"/>
                    <a:pt x="340" y="14587"/>
                  </a:cubicBezTo>
                  <a:close/>
                  <a:moveTo>
                    <a:pt x="6595" y="1"/>
                  </a:moveTo>
                  <a:lnTo>
                    <a:pt x="6595" y="6861"/>
                  </a:lnTo>
                  <a:lnTo>
                    <a:pt x="3324" y="10146"/>
                  </a:lnTo>
                  <a:lnTo>
                    <a:pt x="3308" y="10162"/>
                  </a:lnTo>
                  <a:lnTo>
                    <a:pt x="3308" y="11766"/>
                  </a:lnTo>
                  <a:cubicBezTo>
                    <a:pt x="3250" y="11819"/>
                    <a:pt x="3148" y="11918"/>
                    <a:pt x="2963" y="12106"/>
                  </a:cubicBezTo>
                  <a:lnTo>
                    <a:pt x="539" y="14538"/>
                  </a:lnTo>
                  <a:cubicBezTo>
                    <a:pt x="484" y="14496"/>
                    <a:pt x="415" y="14469"/>
                    <a:pt x="340" y="14469"/>
                  </a:cubicBezTo>
                  <a:cubicBezTo>
                    <a:pt x="152" y="14469"/>
                    <a:pt x="1" y="14620"/>
                    <a:pt x="1" y="14808"/>
                  </a:cubicBezTo>
                  <a:cubicBezTo>
                    <a:pt x="1" y="14996"/>
                    <a:pt x="152" y="15148"/>
                    <a:pt x="340" y="15148"/>
                  </a:cubicBezTo>
                  <a:cubicBezTo>
                    <a:pt x="528" y="15148"/>
                    <a:pt x="680" y="14996"/>
                    <a:pt x="680" y="14808"/>
                  </a:cubicBezTo>
                  <a:cubicBezTo>
                    <a:pt x="680" y="14739"/>
                    <a:pt x="658" y="14676"/>
                    <a:pt x="622" y="14620"/>
                  </a:cubicBezTo>
                  <a:cubicBezTo>
                    <a:pt x="3352" y="11879"/>
                    <a:pt x="3407" y="11827"/>
                    <a:pt x="3407" y="11824"/>
                  </a:cubicBezTo>
                  <a:lnTo>
                    <a:pt x="3424" y="11808"/>
                  </a:lnTo>
                  <a:lnTo>
                    <a:pt x="3424" y="10212"/>
                  </a:lnTo>
                  <a:lnTo>
                    <a:pt x="6695" y="6927"/>
                  </a:lnTo>
                  <a:lnTo>
                    <a:pt x="6714" y="6910"/>
                  </a:lnTo>
                  <a:lnTo>
                    <a:pt x="6714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3" name="Google Shape;5153;p47"/>
            <p:cNvSpPr/>
            <p:nvPr/>
          </p:nvSpPr>
          <p:spPr>
            <a:xfrm>
              <a:off x="2858575" y="1410325"/>
              <a:ext cx="119900" cy="220575"/>
            </a:xfrm>
            <a:custGeom>
              <a:avLst/>
              <a:gdLst/>
              <a:ahLst/>
              <a:cxnLst/>
              <a:rect l="l" t="t" r="r" b="b"/>
              <a:pathLst>
                <a:path w="4796" h="8823" extrusionOk="0">
                  <a:moveTo>
                    <a:pt x="338" y="8262"/>
                  </a:moveTo>
                  <a:cubicBezTo>
                    <a:pt x="459" y="8262"/>
                    <a:pt x="558" y="8362"/>
                    <a:pt x="558" y="8483"/>
                  </a:cubicBezTo>
                  <a:cubicBezTo>
                    <a:pt x="558" y="8605"/>
                    <a:pt x="459" y="8704"/>
                    <a:pt x="338" y="8704"/>
                  </a:cubicBezTo>
                  <a:cubicBezTo>
                    <a:pt x="216" y="8704"/>
                    <a:pt x="117" y="8605"/>
                    <a:pt x="117" y="8483"/>
                  </a:cubicBezTo>
                  <a:cubicBezTo>
                    <a:pt x="117" y="8362"/>
                    <a:pt x="216" y="8262"/>
                    <a:pt x="338" y="8262"/>
                  </a:cubicBezTo>
                  <a:close/>
                  <a:moveTo>
                    <a:pt x="1781" y="0"/>
                  </a:moveTo>
                  <a:lnTo>
                    <a:pt x="282" y="1513"/>
                  </a:lnTo>
                  <a:lnTo>
                    <a:pt x="313" y="8149"/>
                  </a:lnTo>
                  <a:cubicBezTo>
                    <a:pt x="139" y="8160"/>
                    <a:pt x="1" y="8307"/>
                    <a:pt x="1" y="8483"/>
                  </a:cubicBezTo>
                  <a:cubicBezTo>
                    <a:pt x="1" y="8671"/>
                    <a:pt x="153" y="8823"/>
                    <a:pt x="338" y="8823"/>
                  </a:cubicBezTo>
                  <a:cubicBezTo>
                    <a:pt x="525" y="8823"/>
                    <a:pt x="677" y="8671"/>
                    <a:pt x="677" y="8483"/>
                  </a:cubicBezTo>
                  <a:cubicBezTo>
                    <a:pt x="677" y="8329"/>
                    <a:pt x="572" y="8202"/>
                    <a:pt x="431" y="8160"/>
                  </a:cubicBezTo>
                  <a:lnTo>
                    <a:pt x="401" y="1560"/>
                  </a:lnTo>
                  <a:lnTo>
                    <a:pt x="1831" y="116"/>
                  </a:lnTo>
                  <a:lnTo>
                    <a:pt x="4796" y="116"/>
                  </a:lnTo>
                  <a:lnTo>
                    <a:pt x="4796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4" name="Google Shape;5154;p47"/>
            <p:cNvSpPr/>
            <p:nvPr/>
          </p:nvSpPr>
          <p:spPr>
            <a:xfrm>
              <a:off x="2881900" y="1433650"/>
              <a:ext cx="97750" cy="173725"/>
            </a:xfrm>
            <a:custGeom>
              <a:avLst/>
              <a:gdLst/>
              <a:ahLst/>
              <a:cxnLst/>
              <a:rect l="l" t="t" r="r" b="b"/>
              <a:pathLst>
                <a:path w="3910" h="6949" extrusionOk="0">
                  <a:moveTo>
                    <a:pt x="340" y="6388"/>
                  </a:moveTo>
                  <a:cubicBezTo>
                    <a:pt x="462" y="6388"/>
                    <a:pt x="561" y="6488"/>
                    <a:pt x="561" y="6609"/>
                  </a:cubicBezTo>
                  <a:cubicBezTo>
                    <a:pt x="561" y="6730"/>
                    <a:pt x="462" y="6830"/>
                    <a:pt x="340" y="6830"/>
                  </a:cubicBezTo>
                  <a:cubicBezTo>
                    <a:pt x="219" y="6830"/>
                    <a:pt x="120" y="6730"/>
                    <a:pt x="120" y="6609"/>
                  </a:cubicBezTo>
                  <a:cubicBezTo>
                    <a:pt x="120" y="6488"/>
                    <a:pt x="219" y="6388"/>
                    <a:pt x="340" y="6388"/>
                  </a:cubicBezTo>
                  <a:close/>
                  <a:moveTo>
                    <a:pt x="1146" y="0"/>
                  </a:moveTo>
                  <a:lnTo>
                    <a:pt x="280" y="873"/>
                  </a:lnTo>
                  <a:lnTo>
                    <a:pt x="280" y="6278"/>
                  </a:lnTo>
                  <a:cubicBezTo>
                    <a:pt x="122" y="6305"/>
                    <a:pt x="1" y="6443"/>
                    <a:pt x="1" y="6609"/>
                  </a:cubicBezTo>
                  <a:cubicBezTo>
                    <a:pt x="1" y="6797"/>
                    <a:pt x="153" y="6949"/>
                    <a:pt x="340" y="6949"/>
                  </a:cubicBezTo>
                  <a:cubicBezTo>
                    <a:pt x="525" y="6949"/>
                    <a:pt x="677" y="6797"/>
                    <a:pt x="677" y="6609"/>
                  </a:cubicBezTo>
                  <a:cubicBezTo>
                    <a:pt x="677" y="6443"/>
                    <a:pt x="556" y="6305"/>
                    <a:pt x="398" y="6278"/>
                  </a:cubicBezTo>
                  <a:lnTo>
                    <a:pt x="398" y="922"/>
                  </a:lnTo>
                  <a:lnTo>
                    <a:pt x="1193" y="119"/>
                  </a:lnTo>
                  <a:lnTo>
                    <a:pt x="3910" y="119"/>
                  </a:lnTo>
                  <a:lnTo>
                    <a:pt x="3910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5" name="Google Shape;5155;p47"/>
            <p:cNvSpPr/>
            <p:nvPr/>
          </p:nvSpPr>
          <p:spPr>
            <a:xfrm>
              <a:off x="2729175" y="1554825"/>
              <a:ext cx="275250" cy="188775"/>
            </a:xfrm>
            <a:custGeom>
              <a:avLst/>
              <a:gdLst/>
              <a:ahLst/>
              <a:cxnLst/>
              <a:rect l="l" t="t" r="r" b="b"/>
              <a:pathLst>
                <a:path w="11010" h="7551" extrusionOk="0">
                  <a:moveTo>
                    <a:pt x="340" y="6993"/>
                  </a:moveTo>
                  <a:cubicBezTo>
                    <a:pt x="462" y="6993"/>
                    <a:pt x="561" y="7092"/>
                    <a:pt x="561" y="7214"/>
                  </a:cubicBezTo>
                  <a:cubicBezTo>
                    <a:pt x="561" y="7335"/>
                    <a:pt x="462" y="7435"/>
                    <a:pt x="340" y="7435"/>
                  </a:cubicBezTo>
                  <a:cubicBezTo>
                    <a:pt x="219" y="7435"/>
                    <a:pt x="120" y="7335"/>
                    <a:pt x="120" y="7214"/>
                  </a:cubicBezTo>
                  <a:cubicBezTo>
                    <a:pt x="120" y="7092"/>
                    <a:pt x="219" y="6993"/>
                    <a:pt x="340" y="6993"/>
                  </a:cubicBezTo>
                  <a:close/>
                  <a:moveTo>
                    <a:pt x="10924" y="1"/>
                  </a:moveTo>
                  <a:lnTo>
                    <a:pt x="3824" y="7153"/>
                  </a:lnTo>
                  <a:lnTo>
                    <a:pt x="672" y="7153"/>
                  </a:lnTo>
                  <a:cubicBezTo>
                    <a:pt x="644" y="6996"/>
                    <a:pt x="506" y="6874"/>
                    <a:pt x="340" y="6874"/>
                  </a:cubicBezTo>
                  <a:cubicBezTo>
                    <a:pt x="153" y="6874"/>
                    <a:pt x="1" y="7026"/>
                    <a:pt x="1" y="7214"/>
                  </a:cubicBezTo>
                  <a:cubicBezTo>
                    <a:pt x="1" y="7399"/>
                    <a:pt x="153" y="7551"/>
                    <a:pt x="340" y="7551"/>
                  </a:cubicBezTo>
                  <a:cubicBezTo>
                    <a:pt x="506" y="7551"/>
                    <a:pt x="644" y="7432"/>
                    <a:pt x="672" y="7272"/>
                  </a:cubicBezTo>
                  <a:lnTo>
                    <a:pt x="3874" y="7272"/>
                  </a:lnTo>
                  <a:lnTo>
                    <a:pt x="11010" y="84"/>
                  </a:lnTo>
                  <a:lnTo>
                    <a:pt x="10924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6" name="Google Shape;5156;p47"/>
            <p:cNvSpPr/>
            <p:nvPr/>
          </p:nvSpPr>
          <p:spPr>
            <a:xfrm>
              <a:off x="2502475" y="975275"/>
              <a:ext cx="121150" cy="332100"/>
            </a:xfrm>
            <a:custGeom>
              <a:avLst/>
              <a:gdLst/>
              <a:ahLst/>
              <a:cxnLst/>
              <a:rect l="l" t="t" r="r" b="b"/>
              <a:pathLst>
                <a:path w="4846" h="13284" extrusionOk="0">
                  <a:moveTo>
                    <a:pt x="340" y="12723"/>
                  </a:moveTo>
                  <a:cubicBezTo>
                    <a:pt x="462" y="12723"/>
                    <a:pt x="561" y="12823"/>
                    <a:pt x="561" y="12944"/>
                  </a:cubicBezTo>
                  <a:cubicBezTo>
                    <a:pt x="561" y="13066"/>
                    <a:pt x="462" y="13165"/>
                    <a:pt x="340" y="13165"/>
                  </a:cubicBezTo>
                  <a:cubicBezTo>
                    <a:pt x="219" y="13165"/>
                    <a:pt x="119" y="13066"/>
                    <a:pt x="119" y="12944"/>
                  </a:cubicBezTo>
                  <a:cubicBezTo>
                    <a:pt x="119" y="12823"/>
                    <a:pt x="219" y="12723"/>
                    <a:pt x="340" y="12723"/>
                  </a:cubicBezTo>
                  <a:close/>
                  <a:moveTo>
                    <a:pt x="4727" y="0"/>
                  </a:moveTo>
                  <a:lnTo>
                    <a:pt x="4727" y="6863"/>
                  </a:lnTo>
                  <a:lnTo>
                    <a:pt x="1455" y="10148"/>
                  </a:lnTo>
                  <a:lnTo>
                    <a:pt x="1439" y="10164"/>
                  </a:lnTo>
                  <a:lnTo>
                    <a:pt x="1439" y="11760"/>
                  </a:lnTo>
                  <a:lnTo>
                    <a:pt x="533" y="12668"/>
                  </a:lnTo>
                  <a:cubicBezTo>
                    <a:pt x="478" y="12629"/>
                    <a:pt x="412" y="12607"/>
                    <a:pt x="340" y="12607"/>
                  </a:cubicBezTo>
                  <a:cubicBezTo>
                    <a:pt x="152" y="12607"/>
                    <a:pt x="1" y="12759"/>
                    <a:pt x="1" y="12944"/>
                  </a:cubicBezTo>
                  <a:cubicBezTo>
                    <a:pt x="1" y="13132"/>
                    <a:pt x="152" y="13284"/>
                    <a:pt x="340" y="13284"/>
                  </a:cubicBezTo>
                  <a:cubicBezTo>
                    <a:pt x="528" y="13284"/>
                    <a:pt x="680" y="13132"/>
                    <a:pt x="680" y="12944"/>
                  </a:cubicBezTo>
                  <a:cubicBezTo>
                    <a:pt x="680" y="12872"/>
                    <a:pt x="655" y="12806"/>
                    <a:pt x="616" y="12751"/>
                  </a:cubicBezTo>
                  <a:lnTo>
                    <a:pt x="1555" y="11810"/>
                  </a:lnTo>
                  <a:lnTo>
                    <a:pt x="1555" y="10211"/>
                  </a:lnTo>
                  <a:lnTo>
                    <a:pt x="4826" y="6926"/>
                  </a:lnTo>
                  <a:lnTo>
                    <a:pt x="4845" y="6910"/>
                  </a:lnTo>
                  <a:lnTo>
                    <a:pt x="4845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7" name="Google Shape;5157;p47"/>
            <p:cNvSpPr/>
            <p:nvPr/>
          </p:nvSpPr>
          <p:spPr>
            <a:xfrm>
              <a:off x="2502475" y="982650"/>
              <a:ext cx="144475" cy="355225"/>
            </a:xfrm>
            <a:custGeom>
              <a:avLst/>
              <a:gdLst/>
              <a:ahLst/>
              <a:cxnLst/>
              <a:rect l="l" t="t" r="r" b="b"/>
              <a:pathLst>
                <a:path w="5779" h="14209" extrusionOk="0">
                  <a:moveTo>
                    <a:pt x="340" y="13648"/>
                  </a:moveTo>
                  <a:cubicBezTo>
                    <a:pt x="462" y="13648"/>
                    <a:pt x="561" y="13748"/>
                    <a:pt x="561" y="13869"/>
                  </a:cubicBezTo>
                  <a:cubicBezTo>
                    <a:pt x="561" y="13991"/>
                    <a:pt x="462" y="14090"/>
                    <a:pt x="340" y="14090"/>
                  </a:cubicBezTo>
                  <a:cubicBezTo>
                    <a:pt x="219" y="14090"/>
                    <a:pt x="119" y="13991"/>
                    <a:pt x="119" y="13869"/>
                  </a:cubicBezTo>
                  <a:cubicBezTo>
                    <a:pt x="119" y="13748"/>
                    <a:pt x="219" y="13648"/>
                    <a:pt x="340" y="13648"/>
                  </a:cubicBezTo>
                  <a:close/>
                  <a:moveTo>
                    <a:pt x="5660" y="1"/>
                  </a:moveTo>
                  <a:lnTo>
                    <a:pt x="5660" y="6860"/>
                  </a:lnTo>
                  <a:lnTo>
                    <a:pt x="2388" y="10145"/>
                  </a:lnTo>
                  <a:lnTo>
                    <a:pt x="2372" y="10165"/>
                  </a:lnTo>
                  <a:lnTo>
                    <a:pt x="2372" y="11760"/>
                  </a:lnTo>
                  <a:lnTo>
                    <a:pt x="539" y="13599"/>
                  </a:lnTo>
                  <a:cubicBezTo>
                    <a:pt x="484" y="13557"/>
                    <a:pt x="415" y="13532"/>
                    <a:pt x="340" y="13532"/>
                  </a:cubicBezTo>
                  <a:cubicBezTo>
                    <a:pt x="152" y="13532"/>
                    <a:pt x="1" y="13684"/>
                    <a:pt x="1" y="13869"/>
                  </a:cubicBezTo>
                  <a:cubicBezTo>
                    <a:pt x="1" y="14057"/>
                    <a:pt x="152" y="14209"/>
                    <a:pt x="340" y="14209"/>
                  </a:cubicBezTo>
                  <a:cubicBezTo>
                    <a:pt x="528" y="14209"/>
                    <a:pt x="680" y="14057"/>
                    <a:pt x="680" y="13869"/>
                  </a:cubicBezTo>
                  <a:cubicBezTo>
                    <a:pt x="680" y="13800"/>
                    <a:pt x="658" y="13737"/>
                    <a:pt x="622" y="13684"/>
                  </a:cubicBezTo>
                  <a:lnTo>
                    <a:pt x="2491" y="11807"/>
                  </a:lnTo>
                  <a:lnTo>
                    <a:pt x="2491" y="10212"/>
                  </a:lnTo>
                  <a:lnTo>
                    <a:pt x="5762" y="6927"/>
                  </a:lnTo>
                  <a:lnTo>
                    <a:pt x="5778" y="6910"/>
                  </a:lnTo>
                  <a:lnTo>
                    <a:pt x="5778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8" name="Google Shape;5158;p47"/>
            <p:cNvSpPr/>
            <p:nvPr/>
          </p:nvSpPr>
          <p:spPr>
            <a:xfrm>
              <a:off x="2502475" y="1067125"/>
              <a:ext cx="57925" cy="157100"/>
            </a:xfrm>
            <a:custGeom>
              <a:avLst/>
              <a:gdLst/>
              <a:ahLst/>
              <a:cxnLst/>
              <a:rect l="l" t="t" r="r" b="b"/>
              <a:pathLst>
                <a:path w="2317" h="6284" extrusionOk="0">
                  <a:moveTo>
                    <a:pt x="340" y="5726"/>
                  </a:moveTo>
                  <a:cubicBezTo>
                    <a:pt x="462" y="5726"/>
                    <a:pt x="561" y="5825"/>
                    <a:pt x="561" y="5946"/>
                  </a:cubicBezTo>
                  <a:cubicBezTo>
                    <a:pt x="561" y="6068"/>
                    <a:pt x="462" y="6167"/>
                    <a:pt x="340" y="6167"/>
                  </a:cubicBezTo>
                  <a:cubicBezTo>
                    <a:pt x="219" y="6167"/>
                    <a:pt x="119" y="6068"/>
                    <a:pt x="119" y="5946"/>
                  </a:cubicBezTo>
                  <a:cubicBezTo>
                    <a:pt x="119" y="5825"/>
                    <a:pt x="219" y="5726"/>
                    <a:pt x="340" y="5726"/>
                  </a:cubicBezTo>
                  <a:close/>
                  <a:moveTo>
                    <a:pt x="2231" y="0"/>
                  </a:moveTo>
                  <a:lnTo>
                    <a:pt x="282" y="1960"/>
                  </a:lnTo>
                  <a:lnTo>
                    <a:pt x="282" y="5612"/>
                  </a:lnTo>
                  <a:cubicBezTo>
                    <a:pt x="122" y="5640"/>
                    <a:pt x="1" y="5778"/>
                    <a:pt x="1" y="5946"/>
                  </a:cubicBezTo>
                  <a:cubicBezTo>
                    <a:pt x="1" y="6131"/>
                    <a:pt x="152" y="6283"/>
                    <a:pt x="340" y="6283"/>
                  </a:cubicBezTo>
                  <a:cubicBezTo>
                    <a:pt x="528" y="6283"/>
                    <a:pt x="680" y="6131"/>
                    <a:pt x="680" y="5946"/>
                  </a:cubicBezTo>
                  <a:cubicBezTo>
                    <a:pt x="680" y="5778"/>
                    <a:pt x="558" y="5640"/>
                    <a:pt x="398" y="5612"/>
                  </a:cubicBezTo>
                  <a:lnTo>
                    <a:pt x="398" y="2010"/>
                  </a:lnTo>
                  <a:lnTo>
                    <a:pt x="2317" y="86"/>
                  </a:lnTo>
                  <a:lnTo>
                    <a:pt x="2231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9" name="Google Shape;5159;p47"/>
            <p:cNvSpPr/>
            <p:nvPr/>
          </p:nvSpPr>
          <p:spPr>
            <a:xfrm>
              <a:off x="2899375" y="1256975"/>
              <a:ext cx="19750" cy="19825"/>
            </a:xfrm>
            <a:custGeom>
              <a:avLst/>
              <a:gdLst/>
              <a:ahLst/>
              <a:cxnLst/>
              <a:rect l="l" t="t" r="r" b="b"/>
              <a:pathLst>
                <a:path w="790" h="793" extrusionOk="0">
                  <a:moveTo>
                    <a:pt x="395" y="0"/>
                  </a:moveTo>
                  <a:cubicBezTo>
                    <a:pt x="177" y="0"/>
                    <a:pt x="0" y="177"/>
                    <a:pt x="0" y="398"/>
                  </a:cubicBezTo>
                  <a:cubicBezTo>
                    <a:pt x="0" y="616"/>
                    <a:pt x="177" y="793"/>
                    <a:pt x="395" y="793"/>
                  </a:cubicBezTo>
                  <a:cubicBezTo>
                    <a:pt x="613" y="793"/>
                    <a:pt x="790" y="616"/>
                    <a:pt x="790" y="398"/>
                  </a:cubicBezTo>
                  <a:cubicBezTo>
                    <a:pt x="790" y="177"/>
                    <a:pt x="613" y="0"/>
                    <a:pt x="395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0" name="Google Shape;5160;p47"/>
            <p:cNvSpPr/>
            <p:nvPr/>
          </p:nvSpPr>
          <p:spPr>
            <a:xfrm>
              <a:off x="1476750" y="1456500"/>
              <a:ext cx="651075" cy="725125"/>
            </a:xfrm>
            <a:custGeom>
              <a:avLst/>
              <a:gdLst/>
              <a:ahLst/>
              <a:cxnLst/>
              <a:rect l="l" t="t" r="r" b="b"/>
              <a:pathLst>
                <a:path w="26043" h="29005" extrusionOk="0">
                  <a:moveTo>
                    <a:pt x="25706" y="28444"/>
                  </a:moveTo>
                  <a:cubicBezTo>
                    <a:pt x="25828" y="28444"/>
                    <a:pt x="25927" y="28544"/>
                    <a:pt x="25927" y="28665"/>
                  </a:cubicBezTo>
                  <a:cubicBezTo>
                    <a:pt x="25927" y="28787"/>
                    <a:pt x="25828" y="28886"/>
                    <a:pt x="25706" y="28886"/>
                  </a:cubicBezTo>
                  <a:cubicBezTo>
                    <a:pt x="25582" y="28886"/>
                    <a:pt x="25485" y="28787"/>
                    <a:pt x="25485" y="28665"/>
                  </a:cubicBezTo>
                  <a:cubicBezTo>
                    <a:pt x="25485" y="28544"/>
                    <a:pt x="25585" y="28444"/>
                    <a:pt x="25706" y="28444"/>
                  </a:cubicBezTo>
                  <a:close/>
                  <a:moveTo>
                    <a:pt x="0" y="0"/>
                  </a:moveTo>
                  <a:lnTo>
                    <a:pt x="0" y="119"/>
                  </a:lnTo>
                  <a:lnTo>
                    <a:pt x="3067" y="119"/>
                  </a:lnTo>
                  <a:lnTo>
                    <a:pt x="4403" y="1452"/>
                  </a:lnTo>
                  <a:lnTo>
                    <a:pt x="4403" y="10680"/>
                  </a:lnTo>
                  <a:lnTo>
                    <a:pt x="15614" y="21871"/>
                  </a:lnTo>
                  <a:lnTo>
                    <a:pt x="15630" y="21888"/>
                  </a:lnTo>
                  <a:lnTo>
                    <a:pt x="18832" y="21888"/>
                  </a:lnTo>
                  <a:lnTo>
                    <a:pt x="25427" y="28472"/>
                  </a:lnTo>
                  <a:cubicBezTo>
                    <a:pt x="25391" y="28527"/>
                    <a:pt x="25367" y="28593"/>
                    <a:pt x="25367" y="28665"/>
                  </a:cubicBezTo>
                  <a:cubicBezTo>
                    <a:pt x="25367" y="28853"/>
                    <a:pt x="25518" y="29005"/>
                    <a:pt x="25706" y="29005"/>
                  </a:cubicBezTo>
                  <a:cubicBezTo>
                    <a:pt x="25891" y="29005"/>
                    <a:pt x="26043" y="28853"/>
                    <a:pt x="26043" y="28665"/>
                  </a:cubicBezTo>
                  <a:cubicBezTo>
                    <a:pt x="26043" y="28480"/>
                    <a:pt x="25891" y="28328"/>
                    <a:pt x="25706" y="28328"/>
                  </a:cubicBezTo>
                  <a:cubicBezTo>
                    <a:pt x="25632" y="28328"/>
                    <a:pt x="25565" y="28350"/>
                    <a:pt x="25510" y="28389"/>
                  </a:cubicBezTo>
                  <a:lnTo>
                    <a:pt x="18899" y="21789"/>
                  </a:lnTo>
                  <a:lnTo>
                    <a:pt x="18882" y="21769"/>
                  </a:lnTo>
                  <a:lnTo>
                    <a:pt x="15680" y="21769"/>
                  </a:lnTo>
                  <a:lnTo>
                    <a:pt x="4522" y="10631"/>
                  </a:lnTo>
                  <a:lnTo>
                    <a:pt x="4522" y="1402"/>
                  </a:lnTo>
                  <a:lnTo>
                    <a:pt x="3117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1" name="Google Shape;5161;p47"/>
            <p:cNvSpPr/>
            <p:nvPr/>
          </p:nvSpPr>
          <p:spPr>
            <a:xfrm>
              <a:off x="1470875" y="1142000"/>
              <a:ext cx="756050" cy="1015325"/>
            </a:xfrm>
            <a:custGeom>
              <a:avLst/>
              <a:gdLst/>
              <a:ahLst/>
              <a:cxnLst/>
              <a:rect l="l" t="t" r="r" b="b"/>
              <a:pathLst>
                <a:path w="30242" h="40613" extrusionOk="0">
                  <a:moveTo>
                    <a:pt x="29905" y="39531"/>
                  </a:moveTo>
                  <a:cubicBezTo>
                    <a:pt x="30027" y="39531"/>
                    <a:pt x="30126" y="39630"/>
                    <a:pt x="30126" y="39752"/>
                  </a:cubicBezTo>
                  <a:cubicBezTo>
                    <a:pt x="30126" y="39873"/>
                    <a:pt x="30027" y="39972"/>
                    <a:pt x="29905" y="39972"/>
                  </a:cubicBezTo>
                  <a:cubicBezTo>
                    <a:pt x="29784" y="39972"/>
                    <a:pt x="29684" y="39873"/>
                    <a:pt x="29684" y="39752"/>
                  </a:cubicBezTo>
                  <a:cubicBezTo>
                    <a:pt x="29684" y="39630"/>
                    <a:pt x="29784" y="39531"/>
                    <a:pt x="29905" y="39531"/>
                  </a:cubicBezTo>
                  <a:close/>
                  <a:moveTo>
                    <a:pt x="84" y="0"/>
                  </a:moveTo>
                  <a:lnTo>
                    <a:pt x="1" y="83"/>
                  </a:lnTo>
                  <a:lnTo>
                    <a:pt x="6507" y="6579"/>
                  </a:lnTo>
                  <a:lnTo>
                    <a:pt x="6507" y="22670"/>
                  </a:lnTo>
                  <a:lnTo>
                    <a:pt x="16442" y="32588"/>
                  </a:lnTo>
                  <a:lnTo>
                    <a:pt x="16459" y="32605"/>
                  </a:lnTo>
                  <a:lnTo>
                    <a:pt x="19661" y="32605"/>
                  </a:lnTo>
                  <a:lnTo>
                    <a:pt x="25944" y="38877"/>
                  </a:lnTo>
                  <a:lnTo>
                    <a:pt x="27666" y="40596"/>
                  </a:lnTo>
                  <a:lnTo>
                    <a:pt x="27683" y="40613"/>
                  </a:lnTo>
                  <a:lnTo>
                    <a:pt x="29130" y="40613"/>
                  </a:lnTo>
                  <a:lnTo>
                    <a:pt x="29712" y="40028"/>
                  </a:lnTo>
                  <a:cubicBezTo>
                    <a:pt x="29767" y="40066"/>
                    <a:pt x="29833" y="40091"/>
                    <a:pt x="29905" y="40091"/>
                  </a:cubicBezTo>
                  <a:cubicBezTo>
                    <a:pt x="30090" y="40091"/>
                    <a:pt x="30242" y="39939"/>
                    <a:pt x="30242" y="39752"/>
                  </a:cubicBezTo>
                  <a:cubicBezTo>
                    <a:pt x="30242" y="39567"/>
                    <a:pt x="30090" y="39415"/>
                    <a:pt x="29905" y="39415"/>
                  </a:cubicBezTo>
                  <a:cubicBezTo>
                    <a:pt x="29717" y="39415"/>
                    <a:pt x="29566" y="39567"/>
                    <a:pt x="29566" y="39752"/>
                  </a:cubicBezTo>
                  <a:cubicBezTo>
                    <a:pt x="29566" y="39823"/>
                    <a:pt x="29588" y="39892"/>
                    <a:pt x="29629" y="39948"/>
                  </a:cubicBezTo>
                  <a:lnTo>
                    <a:pt x="29083" y="40494"/>
                  </a:lnTo>
                  <a:lnTo>
                    <a:pt x="27730" y="40494"/>
                  </a:lnTo>
                  <a:lnTo>
                    <a:pt x="19727" y="32505"/>
                  </a:lnTo>
                  <a:lnTo>
                    <a:pt x="19711" y="32489"/>
                  </a:lnTo>
                  <a:lnTo>
                    <a:pt x="16509" y="32489"/>
                  </a:lnTo>
                  <a:lnTo>
                    <a:pt x="6626" y="22623"/>
                  </a:lnTo>
                  <a:lnTo>
                    <a:pt x="6626" y="6532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2" name="Google Shape;5162;p47"/>
            <p:cNvSpPr/>
            <p:nvPr/>
          </p:nvSpPr>
          <p:spPr>
            <a:xfrm>
              <a:off x="1447475" y="1149325"/>
              <a:ext cx="695750" cy="1016900"/>
            </a:xfrm>
            <a:custGeom>
              <a:avLst/>
              <a:gdLst/>
              <a:ahLst/>
              <a:cxnLst/>
              <a:rect l="l" t="t" r="r" b="b"/>
              <a:pathLst>
                <a:path w="27830" h="40676" extrusionOk="0">
                  <a:moveTo>
                    <a:pt x="27490" y="40116"/>
                  </a:moveTo>
                  <a:cubicBezTo>
                    <a:pt x="27611" y="40116"/>
                    <a:pt x="27711" y="40215"/>
                    <a:pt x="27711" y="40336"/>
                  </a:cubicBezTo>
                  <a:cubicBezTo>
                    <a:pt x="27711" y="40458"/>
                    <a:pt x="27611" y="40557"/>
                    <a:pt x="27490" y="40557"/>
                  </a:cubicBezTo>
                  <a:cubicBezTo>
                    <a:pt x="27368" y="40557"/>
                    <a:pt x="27269" y="40458"/>
                    <a:pt x="27269" y="40336"/>
                  </a:cubicBezTo>
                  <a:cubicBezTo>
                    <a:pt x="27269" y="40215"/>
                    <a:pt x="27368" y="40116"/>
                    <a:pt x="27490" y="40116"/>
                  </a:cubicBezTo>
                  <a:close/>
                  <a:moveTo>
                    <a:pt x="84" y="0"/>
                  </a:moveTo>
                  <a:lnTo>
                    <a:pt x="1" y="86"/>
                  </a:lnTo>
                  <a:lnTo>
                    <a:pt x="6510" y="6581"/>
                  </a:lnTo>
                  <a:lnTo>
                    <a:pt x="6510" y="22672"/>
                  </a:lnTo>
                  <a:lnTo>
                    <a:pt x="17080" y="33225"/>
                  </a:lnTo>
                  <a:lnTo>
                    <a:pt x="17099" y="33242"/>
                  </a:lnTo>
                  <a:lnTo>
                    <a:pt x="20302" y="33242"/>
                  </a:lnTo>
                  <a:lnTo>
                    <a:pt x="27214" y="40143"/>
                  </a:lnTo>
                  <a:cubicBezTo>
                    <a:pt x="27175" y="40198"/>
                    <a:pt x="27150" y="40265"/>
                    <a:pt x="27150" y="40336"/>
                  </a:cubicBezTo>
                  <a:cubicBezTo>
                    <a:pt x="27150" y="40524"/>
                    <a:pt x="27305" y="40676"/>
                    <a:pt x="27490" y="40676"/>
                  </a:cubicBezTo>
                  <a:cubicBezTo>
                    <a:pt x="27678" y="40676"/>
                    <a:pt x="27830" y="40524"/>
                    <a:pt x="27830" y="40336"/>
                  </a:cubicBezTo>
                  <a:cubicBezTo>
                    <a:pt x="27830" y="40152"/>
                    <a:pt x="27678" y="40000"/>
                    <a:pt x="27490" y="40000"/>
                  </a:cubicBezTo>
                  <a:cubicBezTo>
                    <a:pt x="27418" y="40000"/>
                    <a:pt x="27352" y="40022"/>
                    <a:pt x="27297" y="40060"/>
                  </a:cubicBezTo>
                  <a:lnTo>
                    <a:pt x="20368" y="33143"/>
                  </a:lnTo>
                  <a:lnTo>
                    <a:pt x="20349" y="33126"/>
                  </a:lnTo>
                  <a:lnTo>
                    <a:pt x="17146" y="33126"/>
                  </a:lnTo>
                  <a:lnTo>
                    <a:pt x="6626" y="22625"/>
                  </a:lnTo>
                  <a:lnTo>
                    <a:pt x="6626" y="6531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3" name="Google Shape;5163;p47"/>
            <p:cNvSpPr/>
            <p:nvPr/>
          </p:nvSpPr>
          <p:spPr>
            <a:xfrm>
              <a:off x="2232575" y="2325850"/>
              <a:ext cx="16925" cy="16925"/>
            </a:xfrm>
            <a:custGeom>
              <a:avLst/>
              <a:gdLst/>
              <a:ahLst/>
              <a:cxnLst/>
              <a:rect l="l" t="t" r="r" b="b"/>
              <a:pathLst>
                <a:path w="677" h="677" extrusionOk="0">
                  <a:moveTo>
                    <a:pt x="340" y="119"/>
                  </a:moveTo>
                  <a:cubicBezTo>
                    <a:pt x="461" y="119"/>
                    <a:pt x="561" y="218"/>
                    <a:pt x="561" y="340"/>
                  </a:cubicBezTo>
                  <a:cubicBezTo>
                    <a:pt x="561" y="461"/>
                    <a:pt x="461" y="560"/>
                    <a:pt x="340" y="560"/>
                  </a:cubicBezTo>
                  <a:cubicBezTo>
                    <a:pt x="218" y="560"/>
                    <a:pt x="119" y="461"/>
                    <a:pt x="119" y="340"/>
                  </a:cubicBezTo>
                  <a:cubicBezTo>
                    <a:pt x="119" y="218"/>
                    <a:pt x="218" y="119"/>
                    <a:pt x="340" y="119"/>
                  </a:cubicBezTo>
                  <a:close/>
                  <a:moveTo>
                    <a:pt x="340" y="0"/>
                  </a:moveTo>
                  <a:cubicBezTo>
                    <a:pt x="152" y="0"/>
                    <a:pt x="0" y="152"/>
                    <a:pt x="0" y="340"/>
                  </a:cubicBezTo>
                  <a:cubicBezTo>
                    <a:pt x="0" y="525"/>
                    <a:pt x="152" y="676"/>
                    <a:pt x="340" y="676"/>
                  </a:cubicBezTo>
                  <a:cubicBezTo>
                    <a:pt x="525" y="676"/>
                    <a:pt x="677" y="525"/>
                    <a:pt x="677" y="340"/>
                  </a:cubicBezTo>
                  <a:cubicBezTo>
                    <a:pt x="677" y="152"/>
                    <a:pt x="525" y="0"/>
                    <a:pt x="340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4" name="Google Shape;5164;p47"/>
            <p:cNvSpPr/>
            <p:nvPr/>
          </p:nvSpPr>
          <p:spPr>
            <a:xfrm>
              <a:off x="2232575" y="2295325"/>
              <a:ext cx="16925" cy="16950"/>
            </a:xfrm>
            <a:custGeom>
              <a:avLst/>
              <a:gdLst/>
              <a:ahLst/>
              <a:cxnLst/>
              <a:rect l="l" t="t" r="r" b="b"/>
              <a:pathLst>
                <a:path w="677" h="678" extrusionOk="0">
                  <a:moveTo>
                    <a:pt x="340" y="120"/>
                  </a:moveTo>
                  <a:cubicBezTo>
                    <a:pt x="461" y="120"/>
                    <a:pt x="561" y="219"/>
                    <a:pt x="561" y="340"/>
                  </a:cubicBezTo>
                  <a:cubicBezTo>
                    <a:pt x="561" y="462"/>
                    <a:pt x="461" y="561"/>
                    <a:pt x="340" y="561"/>
                  </a:cubicBezTo>
                  <a:cubicBezTo>
                    <a:pt x="218" y="561"/>
                    <a:pt x="119" y="462"/>
                    <a:pt x="119" y="340"/>
                  </a:cubicBezTo>
                  <a:cubicBezTo>
                    <a:pt x="119" y="219"/>
                    <a:pt x="218" y="120"/>
                    <a:pt x="340" y="120"/>
                  </a:cubicBezTo>
                  <a:close/>
                  <a:moveTo>
                    <a:pt x="340" y="1"/>
                  </a:moveTo>
                  <a:cubicBezTo>
                    <a:pt x="152" y="1"/>
                    <a:pt x="0" y="153"/>
                    <a:pt x="0" y="340"/>
                  </a:cubicBezTo>
                  <a:cubicBezTo>
                    <a:pt x="0" y="525"/>
                    <a:pt x="152" y="677"/>
                    <a:pt x="340" y="677"/>
                  </a:cubicBezTo>
                  <a:cubicBezTo>
                    <a:pt x="525" y="677"/>
                    <a:pt x="677" y="525"/>
                    <a:pt x="677" y="340"/>
                  </a:cubicBezTo>
                  <a:cubicBezTo>
                    <a:pt x="677" y="153"/>
                    <a:pt x="525" y="1"/>
                    <a:pt x="340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5" name="Google Shape;5165;p47"/>
            <p:cNvSpPr/>
            <p:nvPr/>
          </p:nvSpPr>
          <p:spPr>
            <a:xfrm>
              <a:off x="1483025" y="1723150"/>
              <a:ext cx="275175" cy="230725"/>
            </a:xfrm>
            <a:custGeom>
              <a:avLst/>
              <a:gdLst/>
              <a:ahLst/>
              <a:cxnLst/>
              <a:rect l="l" t="t" r="r" b="b"/>
              <a:pathLst>
                <a:path w="11007" h="9229" extrusionOk="0">
                  <a:moveTo>
                    <a:pt x="83" y="1"/>
                  </a:moveTo>
                  <a:lnTo>
                    <a:pt x="1" y="83"/>
                  </a:lnTo>
                  <a:lnTo>
                    <a:pt x="2223" y="2303"/>
                  </a:lnTo>
                  <a:lnTo>
                    <a:pt x="2239" y="2319"/>
                  </a:lnTo>
                  <a:lnTo>
                    <a:pt x="4003" y="2319"/>
                  </a:lnTo>
                  <a:lnTo>
                    <a:pt x="10924" y="9229"/>
                  </a:lnTo>
                  <a:lnTo>
                    <a:pt x="11007" y="9146"/>
                  </a:lnTo>
                  <a:lnTo>
                    <a:pt x="4070" y="2220"/>
                  </a:lnTo>
                  <a:lnTo>
                    <a:pt x="4050" y="2201"/>
                  </a:lnTo>
                  <a:lnTo>
                    <a:pt x="2289" y="2201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6" name="Google Shape;5166;p47"/>
            <p:cNvSpPr/>
            <p:nvPr/>
          </p:nvSpPr>
          <p:spPr>
            <a:xfrm>
              <a:off x="2147125" y="961250"/>
              <a:ext cx="142825" cy="1564550"/>
            </a:xfrm>
            <a:custGeom>
              <a:avLst/>
              <a:gdLst/>
              <a:ahLst/>
              <a:cxnLst/>
              <a:rect l="l" t="t" r="r" b="b"/>
              <a:pathLst>
                <a:path w="5713" h="62582" extrusionOk="0">
                  <a:moveTo>
                    <a:pt x="1618" y="1"/>
                  </a:moveTo>
                  <a:lnTo>
                    <a:pt x="1618" y="12892"/>
                  </a:lnTo>
                  <a:lnTo>
                    <a:pt x="1" y="14521"/>
                  </a:lnTo>
                  <a:lnTo>
                    <a:pt x="1" y="20105"/>
                  </a:lnTo>
                  <a:lnTo>
                    <a:pt x="2974" y="23056"/>
                  </a:lnTo>
                  <a:lnTo>
                    <a:pt x="2974" y="28299"/>
                  </a:lnTo>
                  <a:lnTo>
                    <a:pt x="5083" y="30388"/>
                  </a:lnTo>
                  <a:lnTo>
                    <a:pt x="5083" y="61869"/>
                  </a:lnTo>
                  <a:cubicBezTo>
                    <a:pt x="4986" y="61941"/>
                    <a:pt x="4923" y="62054"/>
                    <a:pt x="4923" y="62184"/>
                  </a:cubicBezTo>
                  <a:cubicBezTo>
                    <a:pt x="4923" y="62402"/>
                    <a:pt x="5099" y="62581"/>
                    <a:pt x="5318" y="62581"/>
                  </a:cubicBezTo>
                  <a:cubicBezTo>
                    <a:pt x="5536" y="62581"/>
                    <a:pt x="5712" y="62402"/>
                    <a:pt x="5712" y="62184"/>
                  </a:cubicBezTo>
                  <a:cubicBezTo>
                    <a:pt x="5712" y="62054"/>
                    <a:pt x="5649" y="61941"/>
                    <a:pt x="5552" y="61869"/>
                  </a:cubicBezTo>
                  <a:lnTo>
                    <a:pt x="5552" y="30192"/>
                  </a:lnTo>
                  <a:lnTo>
                    <a:pt x="3446" y="28100"/>
                  </a:lnTo>
                  <a:lnTo>
                    <a:pt x="3446" y="22860"/>
                  </a:lnTo>
                  <a:lnTo>
                    <a:pt x="473" y="19909"/>
                  </a:lnTo>
                  <a:lnTo>
                    <a:pt x="473" y="14714"/>
                  </a:lnTo>
                  <a:lnTo>
                    <a:pt x="2088" y="13086"/>
                  </a:lnTo>
                  <a:lnTo>
                    <a:pt x="2088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7" name="Google Shape;5167;p47"/>
            <p:cNvSpPr/>
            <p:nvPr/>
          </p:nvSpPr>
          <p:spPr>
            <a:xfrm>
              <a:off x="2231200" y="2262975"/>
              <a:ext cx="19750" cy="19750"/>
            </a:xfrm>
            <a:custGeom>
              <a:avLst/>
              <a:gdLst/>
              <a:ahLst/>
              <a:cxnLst/>
              <a:rect l="l" t="t" r="r" b="b"/>
              <a:pathLst>
                <a:path w="790" h="790" extrusionOk="0">
                  <a:moveTo>
                    <a:pt x="395" y="0"/>
                  </a:moveTo>
                  <a:cubicBezTo>
                    <a:pt x="177" y="0"/>
                    <a:pt x="0" y="177"/>
                    <a:pt x="0" y="395"/>
                  </a:cubicBezTo>
                  <a:cubicBezTo>
                    <a:pt x="0" y="613"/>
                    <a:pt x="177" y="790"/>
                    <a:pt x="395" y="790"/>
                  </a:cubicBezTo>
                  <a:cubicBezTo>
                    <a:pt x="613" y="790"/>
                    <a:pt x="790" y="613"/>
                    <a:pt x="790" y="395"/>
                  </a:cubicBezTo>
                  <a:cubicBezTo>
                    <a:pt x="790" y="177"/>
                    <a:pt x="613" y="0"/>
                    <a:pt x="395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8" name="Google Shape;5168;p47"/>
            <p:cNvSpPr/>
            <p:nvPr/>
          </p:nvSpPr>
          <p:spPr>
            <a:xfrm>
              <a:off x="1477850" y="1868700"/>
              <a:ext cx="368000" cy="307950"/>
            </a:xfrm>
            <a:custGeom>
              <a:avLst/>
              <a:gdLst/>
              <a:ahLst/>
              <a:cxnLst/>
              <a:rect l="l" t="t" r="r" b="b"/>
              <a:pathLst>
                <a:path w="14720" h="12318" extrusionOk="0">
                  <a:moveTo>
                    <a:pt x="14383" y="11760"/>
                  </a:moveTo>
                  <a:cubicBezTo>
                    <a:pt x="14504" y="11760"/>
                    <a:pt x="14601" y="11857"/>
                    <a:pt x="14601" y="11981"/>
                  </a:cubicBezTo>
                  <a:cubicBezTo>
                    <a:pt x="14601" y="12103"/>
                    <a:pt x="14504" y="12199"/>
                    <a:pt x="14383" y="12199"/>
                  </a:cubicBezTo>
                  <a:cubicBezTo>
                    <a:pt x="14259" y="12199"/>
                    <a:pt x="14162" y="12103"/>
                    <a:pt x="14162" y="11981"/>
                  </a:cubicBezTo>
                  <a:cubicBezTo>
                    <a:pt x="14162" y="11860"/>
                    <a:pt x="14261" y="11760"/>
                    <a:pt x="14383" y="11760"/>
                  </a:cubicBezTo>
                  <a:close/>
                  <a:moveTo>
                    <a:pt x="83" y="1"/>
                  </a:moveTo>
                  <a:lnTo>
                    <a:pt x="1" y="83"/>
                  </a:lnTo>
                  <a:lnTo>
                    <a:pt x="5607" y="5682"/>
                  </a:lnTo>
                  <a:lnTo>
                    <a:pt x="5607" y="6725"/>
                  </a:lnTo>
                  <a:lnTo>
                    <a:pt x="6397" y="7512"/>
                  </a:lnTo>
                  <a:lnTo>
                    <a:pt x="9820" y="7512"/>
                  </a:lnTo>
                  <a:lnTo>
                    <a:pt x="14104" y="11788"/>
                  </a:lnTo>
                  <a:cubicBezTo>
                    <a:pt x="14065" y="11840"/>
                    <a:pt x="14043" y="11909"/>
                    <a:pt x="14043" y="11981"/>
                  </a:cubicBezTo>
                  <a:cubicBezTo>
                    <a:pt x="14043" y="12166"/>
                    <a:pt x="14195" y="12318"/>
                    <a:pt x="14383" y="12318"/>
                  </a:cubicBezTo>
                  <a:cubicBezTo>
                    <a:pt x="14568" y="12318"/>
                    <a:pt x="14720" y="12166"/>
                    <a:pt x="14720" y="11981"/>
                  </a:cubicBezTo>
                  <a:cubicBezTo>
                    <a:pt x="14720" y="11793"/>
                    <a:pt x="14568" y="11642"/>
                    <a:pt x="14383" y="11642"/>
                  </a:cubicBezTo>
                  <a:cubicBezTo>
                    <a:pt x="14308" y="11642"/>
                    <a:pt x="14242" y="11664"/>
                    <a:pt x="14187" y="11702"/>
                  </a:cubicBezTo>
                  <a:lnTo>
                    <a:pt x="9886" y="7410"/>
                  </a:lnTo>
                  <a:lnTo>
                    <a:pt x="9869" y="7393"/>
                  </a:lnTo>
                  <a:lnTo>
                    <a:pt x="6444" y="7393"/>
                  </a:lnTo>
                  <a:lnTo>
                    <a:pt x="5726" y="6675"/>
                  </a:lnTo>
                  <a:lnTo>
                    <a:pt x="5726" y="5632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9" name="Google Shape;5169;p47"/>
            <p:cNvSpPr/>
            <p:nvPr/>
          </p:nvSpPr>
          <p:spPr>
            <a:xfrm>
              <a:off x="1729550" y="2124325"/>
              <a:ext cx="19750" cy="19825"/>
            </a:xfrm>
            <a:custGeom>
              <a:avLst/>
              <a:gdLst/>
              <a:ahLst/>
              <a:cxnLst/>
              <a:rect l="l" t="t" r="r" b="b"/>
              <a:pathLst>
                <a:path w="790" h="793" extrusionOk="0">
                  <a:moveTo>
                    <a:pt x="395" y="0"/>
                  </a:moveTo>
                  <a:cubicBezTo>
                    <a:pt x="177" y="0"/>
                    <a:pt x="0" y="180"/>
                    <a:pt x="0" y="398"/>
                  </a:cubicBezTo>
                  <a:cubicBezTo>
                    <a:pt x="0" y="616"/>
                    <a:pt x="177" y="793"/>
                    <a:pt x="395" y="793"/>
                  </a:cubicBezTo>
                  <a:cubicBezTo>
                    <a:pt x="613" y="793"/>
                    <a:pt x="790" y="616"/>
                    <a:pt x="790" y="398"/>
                  </a:cubicBezTo>
                  <a:cubicBezTo>
                    <a:pt x="790" y="180"/>
                    <a:pt x="613" y="0"/>
                    <a:pt x="395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0" name="Google Shape;5170;p47"/>
            <p:cNvSpPr/>
            <p:nvPr/>
          </p:nvSpPr>
          <p:spPr>
            <a:xfrm>
              <a:off x="1754325" y="2149225"/>
              <a:ext cx="16925" cy="16950"/>
            </a:xfrm>
            <a:custGeom>
              <a:avLst/>
              <a:gdLst/>
              <a:ahLst/>
              <a:cxnLst/>
              <a:rect l="l" t="t" r="r" b="b"/>
              <a:pathLst>
                <a:path w="677" h="678" extrusionOk="0">
                  <a:moveTo>
                    <a:pt x="340" y="120"/>
                  </a:moveTo>
                  <a:cubicBezTo>
                    <a:pt x="461" y="120"/>
                    <a:pt x="558" y="216"/>
                    <a:pt x="558" y="340"/>
                  </a:cubicBezTo>
                  <a:cubicBezTo>
                    <a:pt x="560" y="462"/>
                    <a:pt x="461" y="559"/>
                    <a:pt x="340" y="559"/>
                  </a:cubicBezTo>
                  <a:cubicBezTo>
                    <a:pt x="218" y="559"/>
                    <a:pt x="119" y="462"/>
                    <a:pt x="119" y="340"/>
                  </a:cubicBezTo>
                  <a:cubicBezTo>
                    <a:pt x="119" y="219"/>
                    <a:pt x="218" y="120"/>
                    <a:pt x="340" y="120"/>
                  </a:cubicBezTo>
                  <a:close/>
                  <a:moveTo>
                    <a:pt x="340" y="1"/>
                  </a:moveTo>
                  <a:cubicBezTo>
                    <a:pt x="152" y="1"/>
                    <a:pt x="0" y="153"/>
                    <a:pt x="0" y="338"/>
                  </a:cubicBezTo>
                  <a:cubicBezTo>
                    <a:pt x="0" y="525"/>
                    <a:pt x="152" y="677"/>
                    <a:pt x="340" y="677"/>
                  </a:cubicBezTo>
                  <a:cubicBezTo>
                    <a:pt x="525" y="677"/>
                    <a:pt x="676" y="525"/>
                    <a:pt x="676" y="338"/>
                  </a:cubicBezTo>
                  <a:cubicBezTo>
                    <a:pt x="676" y="153"/>
                    <a:pt x="525" y="1"/>
                    <a:pt x="340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1" name="Google Shape;5171;p47"/>
            <p:cNvSpPr/>
            <p:nvPr/>
          </p:nvSpPr>
          <p:spPr>
            <a:xfrm>
              <a:off x="1467700" y="1889200"/>
              <a:ext cx="136950" cy="182975"/>
            </a:xfrm>
            <a:custGeom>
              <a:avLst/>
              <a:gdLst/>
              <a:ahLst/>
              <a:cxnLst/>
              <a:rect l="l" t="t" r="r" b="b"/>
              <a:pathLst>
                <a:path w="5478" h="7319" extrusionOk="0">
                  <a:moveTo>
                    <a:pt x="5138" y="6761"/>
                  </a:moveTo>
                  <a:cubicBezTo>
                    <a:pt x="5260" y="6761"/>
                    <a:pt x="5359" y="6860"/>
                    <a:pt x="5359" y="6982"/>
                  </a:cubicBezTo>
                  <a:cubicBezTo>
                    <a:pt x="5359" y="7103"/>
                    <a:pt x="5260" y="7203"/>
                    <a:pt x="5138" y="7203"/>
                  </a:cubicBezTo>
                  <a:cubicBezTo>
                    <a:pt x="5017" y="7203"/>
                    <a:pt x="4917" y="7103"/>
                    <a:pt x="4917" y="6982"/>
                  </a:cubicBezTo>
                  <a:cubicBezTo>
                    <a:pt x="4917" y="6860"/>
                    <a:pt x="5017" y="6761"/>
                    <a:pt x="5138" y="6761"/>
                  </a:cubicBezTo>
                  <a:close/>
                  <a:moveTo>
                    <a:pt x="84" y="0"/>
                  </a:moveTo>
                  <a:lnTo>
                    <a:pt x="1" y="83"/>
                  </a:lnTo>
                  <a:lnTo>
                    <a:pt x="5080" y="5157"/>
                  </a:lnTo>
                  <a:lnTo>
                    <a:pt x="5080" y="6648"/>
                  </a:lnTo>
                  <a:cubicBezTo>
                    <a:pt x="4923" y="6675"/>
                    <a:pt x="4801" y="6813"/>
                    <a:pt x="4801" y="6982"/>
                  </a:cubicBezTo>
                  <a:cubicBezTo>
                    <a:pt x="4801" y="7167"/>
                    <a:pt x="4953" y="7318"/>
                    <a:pt x="5138" y="7318"/>
                  </a:cubicBezTo>
                  <a:cubicBezTo>
                    <a:pt x="5326" y="7318"/>
                    <a:pt x="5478" y="7167"/>
                    <a:pt x="5478" y="6982"/>
                  </a:cubicBezTo>
                  <a:cubicBezTo>
                    <a:pt x="5478" y="6813"/>
                    <a:pt x="5356" y="6675"/>
                    <a:pt x="5199" y="6648"/>
                  </a:cubicBezTo>
                  <a:lnTo>
                    <a:pt x="5199" y="5107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2" name="Google Shape;5172;p47"/>
            <p:cNvSpPr/>
            <p:nvPr/>
          </p:nvSpPr>
          <p:spPr>
            <a:xfrm>
              <a:off x="2292900" y="1611075"/>
              <a:ext cx="17000" cy="16925"/>
            </a:xfrm>
            <a:custGeom>
              <a:avLst/>
              <a:gdLst/>
              <a:ahLst/>
              <a:cxnLst/>
              <a:rect l="l" t="t" r="r" b="b"/>
              <a:pathLst>
                <a:path w="680" h="677" extrusionOk="0">
                  <a:moveTo>
                    <a:pt x="340" y="119"/>
                  </a:moveTo>
                  <a:cubicBezTo>
                    <a:pt x="461" y="119"/>
                    <a:pt x="560" y="219"/>
                    <a:pt x="560" y="340"/>
                  </a:cubicBezTo>
                  <a:cubicBezTo>
                    <a:pt x="560" y="462"/>
                    <a:pt x="461" y="561"/>
                    <a:pt x="340" y="561"/>
                  </a:cubicBezTo>
                  <a:cubicBezTo>
                    <a:pt x="218" y="561"/>
                    <a:pt x="119" y="462"/>
                    <a:pt x="119" y="340"/>
                  </a:cubicBezTo>
                  <a:cubicBezTo>
                    <a:pt x="119" y="219"/>
                    <a:pt x="218" y="119"/>
                    <a:pt x="340" y="119"/>
                  </a:cubicBezTo>
                  <a:close/>
                  <a:moveTo>
                    <a:pt x="340" y="1"/>
                  </a:moveTo>
                  <a:cubicBezTo>
                    <a:pt x="152" y="1"/>
                    <a:pt x="0" y="152"/>
                    <a:pt x="0" y="340"/>
                  </a:cubicBezTo>
                  <a:cubicBezTo>
                    <a:pt x="0" y="525"/>
                    <a:pt x="152" y="677"/>
                    <a:pt x="340" y="677"/>
                  </a:cubicBezTo>
                  <a:cubicBezTo>
                    <a:pt x="527" y="677"/>
                    <a:pt x="679" y="525"/>
                    <a:pt x="679" y="340"/>
                  </a:cubicBezTo>
                  <a:cubicBezTo>
                    <a:pt x="679" y="152"/>
                    <a:pt x="527" y="1"/>
                    <a:pt x="340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3" name="Google Shape;5173;p47"/>
            <p:cNvSpPr/>
            <p:nvPr/>
          </p:nvSpPr>
          <p:spPr>
            <a:xfrm>
              <a:off x="1478875" y="1479550"/>
              <a:ext cx="477800" cy="641750"/>
            </a:xfrm>
            <a:custGeom>
              <a:avLst/>
              <a:gdLst/>
              <a:ahLst/>
              <a:cxnLst/>
              <a:rect l="l" t="t" r="r" b="b"/>
              <a:pathLst>
                <a:path w="19112" h="25670" extrusionOk="0">
                  <a:moveTo>
                    <a:pt x="18775" y="25112"/>
                  </a:moveTo>
                  <a:cubicBezTo>
                    <a:pt x="18897" y="25112"/>
                    <a:pt x="18996" y="25212"/>
                    <a:pt x="18996" y="25333"/>
                  </a:cubicBezTo>
                  <a:cubicBezTo>
                    <a:pt x="18996" y="25455"/>
                    <a:pt x="18897" y="25554"/>
                    <a:pt x="18775" y="25554"/>
                  </a:cubicBezTo>
                  <a:cubicBezTo>
                    <a:pt x="18654" y="25554"/>
                    <a:pt x="18554" y="25455"/>
                    <a:pt x="18554" y="25333"/>
                  </a:cubicBezTo>
                  <a:cubicBezTo>
                    <a:pt x="18554" y="25212"/>
                    <a:pt x="18654" y="25112"/>
                    <a:pt x="18775" y="25112"/>
                  </a:cubicBezTo>
                  <a:close/>
                  <a:moveTo>
                    <a:pt x="1" y="0"/>
                  </a:moveTo>
                  <a:lnTo>
                    <a:pt x="1" y="119"/>
                  </a:lnTo>
                  <a:lnTo>
                    <a:pt x="2690" y="119"/>
                  </a:lnTo>
                  <a:lnTo>
                    <a:pt x="3385" y="823"/>
                  </a:lnTo>
                  <a:lnTo>
                    <a:pt x="3385" y="10051"/>
                  </a:lnTo>
                  <a:lnTo>
                    <a:pt x="18496" y="25140"/>
                  </a:lnTo>
                  <a:cubicBezTo>
                    <a:pt x="18460" y="25195"/>
                    <a:pt x="18436" y="25261"/>
                    <a:pt x="18436" y="25333"/>
                  </a:cubicBezTo>
                  <a:cubicBezTo>
                    <a:pt x="18436" y="25518"/>
                    <a:pt x="18587" y="25670"/>
                    <a:pt x="18775" y="25670"/>
                  </a:cubicBezTo>
                  <a:cubicBezTo>
                    <a:pt x="18960" y="25670"/>
                    <a:pt x="19112" y="25518"/>
                    <a:pt x="19112" y="25333"/>
                  </a:cubicBezTo>
                  <a:cubicBezTo>
                    <a:pt x="19112" y="25145"/>
                    <a:pt x="18960" y="24994"/>
                    <a:pt x="18775" y="24994"/>
                  </a:cubicBezTo>
                  <a:cubicBezTo>
                    <a:pt x="18703" y="24994"/>
                    <a:pt x="18637" y="25018"/>
                    <a:pt x="18582" y="25057"/>
                  </a:cubicBezTo>
                  <a:lnTo>
                    <a:pt x="3501" y="10004"/>
                  </a:lnTo>
                  <a:lnTo>
                    <a:pt x="3501" y="773"/>
                  </a:lnTo>
                  <a:lnTo>
                    <a:pt x="2739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4" name="Google Shape;5174;p47"/>
            <p:cNvSpPr/>
            <p:nvPr/>
          </p:nvSpPr>
          <p:spPr>
            <a:xfrm>
              <a:off x="1467775" y="1794925"/>
              <a:ext cx="496025" cy="426050"/>
            </a:xfrm>
            <a:custGeom>
              <a:avLst/>
              <a:gdLst/>
              <a:ahLst/>
              <a:cxnLst/>
              <a:rect l="l" t="t" r="r" b="b"/>
              <a:pathLst>
                <a:path w="19841" h="17042" extrusionOk="0">
                  <a:moveTo>
                    <a:pt x="332" y="1"/>
                  </a:moveTo>
                  <a:lnTo>
                    <a:pt x="1" y="335"/>
                  </a:lnTo>
                  <a:lnTo>
                    <a:pt x="8691" y="8961"/>
                  </a:lnTo>
                  <a:lnTo>
                    <a:pt x="11368" y="8961"/>
                  </a:lnTo>
                  <a:lnTo>
                    <a:pt x="19053" y="16591"/>
                  </a:lnTo>
                  <a:cubicBezTo>
                    <a:pt x="19051" y="16608"/>
                    <a:pt x="19048" y="16627"/>
                    <a:pt x="19048" y="16644"/>
                  </a:cubicBezTo>
                  <a:cubicBezTo>
                    <a:pt x="19048" y="16864"/>
                    <a:pt x="19225" y="17041"/>
                    <a:pt x="19443" y="17041"/>
                  </a:cubicBezTo>
                  <a:cubicBezTo>
                    <a:pt x="19661" y="17041"/>
                    <a:pt x="19840" y="16864"/>
                    <a:pt x="19840" y="16644"/>
                  </a:cubicBezTo>
                  <a:cubicBezTo>
                    <a:pt x="19837" y="16425"/>
                    <a:pt x="19661" y="16249"/>
                    <a:pt x="19443" y="16249"/>
                  </a:cubicBezTo>
                  <a:cubicBezTo>
                    <a:pt x="19423" y="16249"/>
                    <a:pt x="19404" y="16252"/>
                    <a:pt x="19385" y="16254"/>
                  </a:cubicBezTo>
                  <a:lnTo>
                    <a:pt x="11561" y="8489"/>
                  </a:lnTo>
                  <a:lnTo>
                    <a:pt x="8884" y="8489"/>
                  </a:lnTo>
                  <a:lnTo>
                    <a:pt x="332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5" name="Google Shape;5175;p47"/>
            <p:cNvSpPr/>
            <p:nvPr/>
          </p:nvSpPr>
          <p:spPr>
            <a:xfrm>
              <a:off x="1707600" y="2102300"/>
              <a:ext cx="16925" cy="16950"/>
            </a:xfrm>
            <a:custGeom>
              <a:avLst/>
              <a:gdLst/>
              <a:ahLst/>
              <a:cxnLst/>
              <a:rect l="l" t="t" r="r" b="b"/>
              <a:pathLst>
                <a:path w="677" h="678" extrusionOk="0">
                  <a:moveTo>
                    <a:pt x="337" y="117"/>
                  </a:moveTo>
                  <a:cubicBezTo>
                    <a:pt x="461" y="117"/>
                    <a:pt x="558" y="216"/>
                    <a:pt x="558" y="338"/>
                  </a:cubicBezTo>
                  <a:cubicBezTo>
                    <a:pt x="558" y="459"/>
                    <a:pt x="461" y="558"/>
                    <a:pt x="337" y="558"/>
                  </a:cubicBezTo>
                  <a:cubicBezTo>
                    <a:pt x="216" y="558"/>
                    <a:pt x="119" y="459"/>
                    <a:pt x="119" y="338"/>
                  </a:cubicBezTo>
                  <a:cubicBezTo>
                    <a:pt x="119" y="216"/>
                    <a:pt x="216" y="117"/>
                    <a:pt x="337" y="117"/>
                  </a:cubicBezTo>
                  <a:close/>
                  <a:moveTo>
                    <a:pt x="337" y="1"/>
                  </a:moveTo>
                  <a:cubicBezTo>
                    <a:pt x="152" y="1"/>
                    <a:pt x="0" y="153"/>
                    <a:pt x="0" y="338"/>
                  </a:cubicBezTo>
                  <a:cubicBezTo>
                    <a:pt x="0" y="525"/>
                    <a:pt x="152" y="677"/>
                    <a:pt x="337" y="677"/>
                  </a:cubicBezTo>
                  <a:cubicBezTo>
                    <a:pt x="525" y="677"/>
                    <a:pt x="677" y="525"/>
                    <a:pt x="677" y="338"/>
                  </a:cubicBezTo>
                  <a:cubicBezTo>
                    <a:pt x="677" y="153"/>
                    <a:pt x="525" y="1"/>
                    <a:pt x="337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6" name="Google Shape;5176;p47"/>
            <p:cNvSpPr/>
            <p:nvPr/>
          </p:nvSpPr>
          <p:spPr>
            <a:xfrm>
              <a:off x="2694325" y="1972500"/>
              <a:ext cx="284150" cy="305875"/>
            </a:xfrm>
            <a:custGeom>
              <a:avLst/>
              <a:gdLst/>
              <a:ahLst/>
              <a:cxnLst/>
              <a:rect l="l" t="t" r="r" b="b"/>
              <a:pathLst>
                <a:path w="11366" h="12235" extrusionOk="0">
                  <a:moveTo>
                    <a:pt x="338" y="11677"/>
                  </a:moveTo>
                  <a:cubicBezTo>
                    <a:pt x="459" y="11677"/>
                    <a:pt x="558" y="11777"/>
                    <a:pt x="558" y="11898"/>
                  </a:cubicBezTo>
                  <a:cubicBezTo>
                    <a:pt x="558" y="12019"/>
                    <a:pt x="459" y="12119"/>
                    <a:pt x="338" y="12119"/>
                  </a:cubicBezTo>
                  <a:cubicBezTo>
                    <a:pt x="216" y="12119"/>
                    <a:pt x="117" y="12019"/>
                    <a:pt x="117" y="11898"/>
                  </a:cubicBezTo>
                  <a:cubicBezTo>
                    <a:pt x="117" y="11777"/>
                    <a:pt x="216" y="11677"/>
                    <a:pt x="338" y="11677"/>
                  </a:cubicBezTo>
                  <a:close/>
                  <a:moveTo>
                    <a:pt x="4296" y="0"/>
                  </a:moveTo>
                  <a:lnTo>
                    <a:pt x="3603" y="699"/>
                  </a:lnTo>
                  <a:lnTo>
                    <a:pt x="3603" y="5124"/>
                  </a:lnTo>
                  <a:lnTo>
                    <a:pt x="296" y="8453"/>
                  </a:lnTo>
                  <a:lnTo>
                    <a:pt x="280" y="8469"/>
                  </a:lnTo>
                  <a:lnTo>
                    <a:pt x="280" y="11564"/>
                  </a:lnTo>
                  <a:cubicBezTo>
                    <a:pt x="122" y="11594"/>
                    <a:pt x="1" y="11732"/>
                    <a:pt x="1" y="11898"/>
                  </a:cubicBezTo>
                  <a:cubicBezTo>
                    <a:pt x="1" y="12083"/>
                    <a:pt x="153" y="12235"/>
                    <a:pt x="338" y="12235"/>
                  </a:cubicBezTo>
                  <a:cubicBezTo>
                    <a:pt x="525" y="12235"/>
                    <a:pt x="677" y="12083"/>
                    <a:pt x="677" y="11898"/>
                  </a:cubicBezTo>
                  <a:cubicBezTo>
                    <a:pt x="677" y="11732"/>
                    <a:pt x="556" y="11594"/>
                    <a:pt x="398" y="11564"/>
                  </a:cubicBezTo>
                  <a:lnTo>
                    <a:pt x="398" y="8519"/>
                  </a:lnTo>
                  <a:lnTo>
                    <a:pt x="3719" y="5171"/>
                  </a:lnTo>
                  <a:lnTo>
                    <a:pt x="3719" y="748"/>
                  </a:lnTo>
                  <a:lnTo>
                    <a:pt x="4346" y="119"/>
                  </a:lnTo>
                  <a:lnTo>
                    <a:pt x="11366" y="119"/>
                  </a:lnTo>
                  <a:lnTo>
                    <a:pt x="11366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7" name="Google Shape;5177;p47"/>
            <p:cNvSpPr/>
            <p:nvPr/>
          </p:nvSpPr>
          <p:spPr>
            <a:xfrm>
              <a:off x="2883975" y="2012650"/>
              <a:ext cx="19775" cy="19850"/>
            </a:xfrm>
            <a:custGeom>
              <a:avLst/>
              <a:gdLst/>
              <a:ahLst/>
              <a:cxnLst/>
              <a:rect l="l" t="t" r="r" b="b"/>
              <a:pathLst>
                <a:path w="791" h="794" extrusionOk="0">
                  <a:moveTo>
                    <a:pt x="395" y="1"/>
                  </a:moveTo>
                  <a:cubicBezTo>
                    <a:pt x="177" y="1"/>
                    <a:pt x="1" y="178"/>
                    <a:pt x="1" y="398"/>
                  </a:cubicBezTo>
                  <a:cubicBezTo>
                    <a:pt x="1" y="616"/>
                    <a:pt x="177" y="793"/>
                    <a:pt x="395" y="793"/>
                  </a:cubicBezTo>
                  <a:cubicBezTo>
                    <a:pt x="613" y="793"/>
                    <a:pt x="790" y="616"/>
                    <a:pt x="790" y="398"/>
                  </a:cubicBezTo>
                  <a:cubicBezTo>
                    <a:pt x="790" y="178"/>
                    <a:pt x="613" y="1"/>
                    <a:pt x="395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8" name="Google Shape;5178;p47"/>
            <p:cNvSpPr/>
            <p:nvPr/>
          </p:nvSpPr>
          <p:spPr>
            <a:xfrm>
              <a:off x="2855125" y="2014100"/>
              <a:ext cx="16950" cy="16950"/>
            </a:xfrm>
            <a:custGeom>
              <a:avLst/>
              <a:gdLst/>
              <a:ahLst/>
              <a:cxnLst/>
              <a:rect l="l" t="t" r="r" b="b"/>
              <a:pathLst>
                <a:path w="678" h="678" extrusionOk="0">
                  <a:moveTo>
                    <a:pt x="340" y="117"/>
                  </a:moveTo>
                  <a:cubicBezTo>
                    <a:pt x="462" y="117"/>
                    <a:pt x="561" y="216"/>
                    <a:pt x="561" y="338"/>
                  </a:cubicBezTo>
                  <a:cubicBezTo>
                    <a:pt x="561" y="462"/>
                    <a:pt x="462" y="558"/>
                    <a:pt x="340" y="558"/>
                  </a:cubicBezTo>
                  <a:cubicBezTo>
                    <a:pt x="219" y="558"/>
                    <a:pt x="119" y="459"/>
                    <a:pt x="119" y="338"/>
                  </a:cubicBezTo>
                  <a:cubicBezTo>
                    <a:pt x="119" y="216"/>
                    <a:pt x="219" y="117"/>
                    <a:pt x="340" y="117"/>
                  </a:cubicBezTo>
                  <a:close/>
                  <a:moveTo>
                    <a:pt x="340" y="1"/>
                  </a:moveTo>
                  <a:cubicBezTo>
                    <a:pt x="153" y="1"/>
                    <a:pt x="1" y="153"/>
                    <a:pt x="1" y="338"/>
                  </a:cubicBezTo>
                  <a:cubicBezTo>
                    <a:pt x="1" y="525"/>
                    <a:pt x="153" y="677"/>
                    <a:pt x="340" y="677"/>
                  </a:cubicBezTo>
                  <a:cubicBezTo>
                    <a:pt x="525" y="677"/>
                    <a:pt x="677" y="525"/>
                    <a:pt x="677" y="338"/>
                  </a:cubicBezTo>
                  <a:cubicBezTo>
                    <a:pt x="677" y="153"/>
                    <a:pt x="525" y="1"/>
                    <a:pt x="340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9" name="Google Shape;5179;p47"/>
            <p:cNvSpPr/>
            <p:nvPr/>
          </p:nvSpPr>
          <p:spPr>
            <a:xfrm>
              <a:off x="2504275" y="1775475"/>
              <a:ext cx="497125" cy="627900"/>
            </a:xfrm>
            <a:custGeom>
              <a:avLst/>
              <a:gdLst/>
              <a:ahLst/>
              <a:cxnLst/>
              <a:rect l="l" t="t" r="r" b="b"/>
              <a:pathLst>
                <a:path w="19885" h="25116" extrusionOk="0">
                  <a:moveTo>
                    <a:pt x="19550" y="0"/>
                  </a:moveTo>
                  <a:lnTo>
                    <a:pt x="15318" y="4262"/>
                  </a:lnTo>
                  <a:lnTo>
                    <a:pt x="8448" y="4262"/>
                  </a:lnTo>
                  <a:lnTo>
                    <a:pt x="161" y="12613"/>
                  </a:lnTo>
                  <a:lnTo>
                    <a:pt x="161" y="24403"/>
                  </a:lnTo>
                  <a:cubicBezTo>
                    <a:pt x="64" y="24477"/>
                    <a:pt x="0" y="24591"/>
                    <a:pt x="0" y="24720"/>
                  </a:cubicBezTo>
                  <a:cubicBezTo>
                    <a:pt x="0" y="24938"/>
                    <a:pt x="177" y="25115"/>
                    <a:pt x="395" y="25115"/>
                  </a:cubicBezTo>
                  <a:cubicBezTo>
                    <a:pt x="616" y="25115"/>
                    <a:pt x="793" y="24938"/>
                    <a:pt x="793" y="24720"/>
                  </a:cubicBezTo>
                  <a:cubicBezTo>
                    <a:pt x="793" y="24591"/>
                    <a:pt x="729" y="24477"/>
                    <a:pt x="633" y="24403"/>
                  </a:cubicBezTo>
                  <a:lnTo>
                    <a:pt x="633" y="12806"/>
                  </a:lnTo>
                  <a:lnTo>
                    <a:pt x="8644" y="4734"/>
                  </a:lnTo>
                  <a:lnTo>
                    <a:pt x="15514" y="4734"/>
                  </a:lnTo>
                  <a:lnTo>
                    <a:pt x="19884" y="331"/>
                  </a:lnTo>
                  <a:lnTo>
                    <a:pt x="19550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0" name="Google Shape;5180;p47"/>
            <p:cNvSpPr/>
            <p:nvPr/>
          </p:nvSpPr>
          <p:spPr>
            <a:xfrm>
              <a:off x="2824900" y="2014100"/>
              <a:ext cx="16925" cy="16950"/>
            </a:xfrm>
            <a:custGeom>
              <a:avLst/>
              <a:gdLst/>
              <a:ahLst/>
              <a:cxnLst/>
              <a:rect l="l" t="t" r="r" b="b"/>
              <a:pathLst>
                <a:path w="677" h="678" extrusionOk="0">
                  <a:moveTo>
                    <a:pt x="340" y="117"/>
                  </a:moveTo>
                  <a:cubicBezTo>
                    <a:pt x="462" y="117"/>
                    <a:pt x="561" y="216"/>
                    <a:pt x="561" y="338"/>
                  </a:cubicBezTo>
                  <a:cubicBezTo>
                    <a:pt x="558" y="462"/>
                    <a:pt x="462" y="558"/>
                    <a:pt x="340" y="558"/>
                  </a:cubicBezTo>
                  <a:cubicBezTo>
                    <a:pt x="219" y="558"/>
                    <a:pt x="119" y="459"/>
                    <a:pt x="119" y="338"/>
                  </a:cubicBezTo>
                  <a:cubicBezTo>
                    <a:pt x="119" y="216"/>
                    <a:pt x="219" y="117"/>
                    <a:pt x="340" y="117"/>
                  </a:cubicBezTo>
                  <a:close/>
                  <a:moveTo>
                    <a:pt x="340" y="1"/>
                  </a:moveTo>
                  <a:cubicBezTo>
                    <a:pt x="153" y="1"/>
                    <a:pt x="1" y="153"/>
                    <a:pt x="1" y="338"/>
                  </a:cubicBezTo>
                  <a:cubicBezTo>
                    <a:pt x="1" y="525"/>
                    <a:pt x="153" y="677"/>
                    <a:pt x="340" y="677"/>
                  </a:cubicBezTo>
                  <a:cubicBezTo>
                    <a:pt x="525" y="677"/>
                    <a:pt x="677" y="525"/>
                    <a:pt x="677" y="338"/>
                  </a:cubicBezTo>
                  <a:cubicBezTo>
                    <a:pt x="677" y="153"/>
                    <a:pt x="525" y="1"/>
                    <a:pt x="340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1" name="Google Shape;5181;p47"/>
            <p:cNvSpPr/>
            <p:nvPr/>
          </p:nvSpPr>
          <p:spPr>
            <a:xfrm>
              <a:off x="2670875" y="1949175"/>
              <a:ext cx="307600" cy="329200"/>
            </a:xfrm>
            <a:custGeom>
              <a:avLst/>
              <a:gdLst/>
              <a:ahLst/>
              <a:cxnLst/>
              <a:rect l="l" t="t" r="r" b="b"/>
              <a:pathLst>
                <a:path w="12304" h="13168" extrusionOk="0">
                  <a:moveTo>
                    <a:pt x="337" y="12610"/>
                  </a:moveTo>
                  <a:cubicBezTo>
                    <a:pt x="458" y="12610"/>
                    <a:pt x="558" y="12710"/>
                    <a:pt x="558" y="12831"/>
                  </a:cubicBezTo>
                  <a:cubicBezTo>
                    <a:pt x="558" y="12952"/>
                    <a:pt x="458" y="13052"/>
                    <a:pt x="337" y="13052"/>
                  </a:cubicBezTo>
                  <a:cubicBezTo>
                    <a:pt x="216" y="13052"/>
                    <a:pt x="116" y="12952"/>
                    <a:pt x="116" y="12831"/>
                  </a:cubicBezTo>
                  <a:cubicBezTo>
                    <a:pt x="116" y="12710"/>
                    <a:pt x="216" y="12610"/>
                    <a:pt x="337" y="12610"/>
                  </a:cubicBezTo>
                  <a:close/>
                  <a:moveTo>
                    <a:pt x="4928" y="0"/>
                  </a:moveTo>
                  <a:lnTo>
                    <a:pt x="3603" y="1336"/>
                  </a:lnTo>
                  <a:lnTo>
                    <a:pt x="3603" y="5761"/>
                  </a:lnTo>
                  <a:lnTo>
                    <a:pt x="296" y="9091"/>
                  </a:lnTo>
                  <a:lnTo>
                    <a:pt x="279" y="9107"/>
                  </a:lnTo>
                  <a:lnTo>
                    <a:pt x="279" y="12497"/>
                  </a:lnTo>
                  <a:cubicBezTo>
                    <a:pt x="119" y="12527"/>
                    <a:pt x="0" y="12665"/>
                    <a:pt x="0" y="12831"/>
                  </a:cubicBezTo>
                  <a:cubicBezTo>
                    <a:pt x="0" y="13016"/>
                    <a:pt x="152" y="13168"/>
                    <a:pt x="337" y="13168"/>
                  </a:cubicBezTo>
                  <a:cubicBezTo>
                    <a:pt x="525" y="13168"/>
                    <a:pt x="677" y="13016"/>
                    <a:pt x="677" y="12831"/>
                  </a:cubicBezTo>
                  <a:cubicBezTo>
                    <a:pt x="677" y="12665"/>
                    <a:pt x="555" y="12527"/>
                    <a:pt x="398" y="12497"/>
                  </a:cubicBezTo>
                  <a:lnTo>
                    <a:pt x="398" y="9157"/>
                  </a:lnTo>
                  <a:lnTo>
                    <a:pt x="3719" y="5808"/>
                  </a:lnTo>
                  <a:lnTo>
                    <a:pt x="3719" y="1383"/>
                  </a:lnTo>
                  <a:lnTo>
                    <a:pt x="4977" y="116"/>
                  </a:lnTo>
                  <a:lnTo>
                    <a:pt x="12304" y="116"/>
                  </a:lnTo>
                  <a:lnTo>
                    <a:pt x="12304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2" name="Google Shape;5182;p47"/>
            <p:cNvSpPr/>
            <p:nvPr/>
          </p:nvSpPr>
          <p:spPr>
            <a:xfrm>
              <a:off x="2647325" y="1851175"/>
              <a:ext cx="330400" cy="427275"/>
            </a:xfrm>
            <a:custGeom>
              <a:avLst/>
              <a:gdLst/>
              <a:ahLst/>
              <a:cxnLst/>
              <a:rect l="l" t="t" r="r" b="b"/>
              <a:pathLst>
                <a:path w="13216" h="17091" extrusionOk="0">
                  <a:moveTo>
                    <a:pt x="340" y="16530"/>
                  </a:moveTo>
                  <a:cubicBezTo>
                    <a:pt x="462" y="16530"/>
                    <a:pt x="561" y="16630"/>
                    <a:pt x="561" y="16751"/>
                  </a:cubicBezTo>
                  <a:cubicBezTo>
                    <a:pt x="561" y="16872"/>
                    <a:pt x="462" y="16972"/>
                    <a:pt x="340" y="16972"/>
                  </a:cubicBezTo>
                  <a:cubicBezTo>
                    <a:pt x="219" y="16972"/>
                    <a:pt x="120" y="16872"/>
                    <a:pt x="120" y="16751"/>
                  </a:cubicBezTo>
                  <a:cubicBezTo>
                    <a:pt x="120" y="16630"/>
                    <a:pt x="219" y="16530"/>
                    <a:pt x="340" y="16530"/>
                  </a:cubicBezTo>
                  <a:close/>
                  <a:moveTo>
                    <a:pt x="13133" y="0"/>
                  </a:moveTo>
                  <a:lnTo>
                    <a:pt x="10173" y="2984"/>
                  </a:lnTo>
                  <a:lnTo>
                    <a:pt x="5577" y="2984"/>
                  </a:lnTo>
                  <a:lnTo>
                    <a:pt x="3614" y="4964"/>
                  </a:lnTo>
                  <a:lnTo>
                    <a:pt x="3614" y="9389"/>
                  </a:lnTo>
                  <a:lnTo>
                    <a:pt x="291" y="12735"/>
                  </a:lnTo>
                  <a:lnTo>
                    <a:pt x="282" y="16420"/>
                  </a:lnTo>
                  <a:cubicBezTo>
                    <a:pt x="122" y="16447"/>
                    <a:pt x="1" y="16585"/>
                    <a:pt x="1" y="16751"/>
                  </a:cubicBezTo>
                  <a:cubicBezTo>
                    <a:pt x="1" y="16939"/>
                    <a:pt x="153" y="17091"/>
                    <a:pt x="340" y="17091"/>
                  </a:cubicBezTo>
                  <a:cubicBezTo>
                    <a:pt x="528" y="17091"/>
                    <a:pt x="680" y="16939"/>
                    <a:pt x="680" y="16751"/>
                  </a:cubicBezTo>
                  <a:cubicBezTo>
                    <a:pt x="680" y="16585"/>
                    <a:pt x="559" y="16447"/>
                    <a:pt x="401" y="16417"/>
                  </a:cubicBezTo>
                  <a:lnTo>
                    <a:pt x="409" y="12784"/>
                  </a:lnTo>
                  <a:lnTo>
                    <a:pt x="3730" y="9436"/>
                  </a:lnTo>
                  <a:lnTo>
                    <a:pt x="3730" y="5011"/>
                  </a:lnTo>
                  <a:lnTo>
                    <a:pt x="5627" y="3103"/>
                  </a:lnTo>
                  <a:lnTo>
                    <a:pt x="10220" y="3103"/>
                  </a:lnTo>
                  <a:lnTo>
                    <a:pt x="13215" y="86"/>
                  </a:lnTo>
                  <a:lnTo>
                    <a:pt x="13133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3" name="Google Shape;5183;p47"/>
            <p:cNvSpPr/>
            <p:nvPr/>
          </p:nvSpPr>
          <p:spPr>
            <a:xfrm>
              <a:off x="2414275" y="1478925"/>
              <a:ext cx="324450" cy="777500"/>
            </a:xfrm>
            <a:custGeom>
              <a:avLst/>
              <a:gdLst/>
              <a:ahLst/>
              <a:cxnLst/>
              <a:rect l="l" t="t" r="r" b="b"/>
              <a:pathLst>
                <a:path w="12978" h="31100" extrusionOk="0">
                  <a:moveTo>
                    <a:pt x="340" y="30540"/>
                  </a:moveTo>
                  <a:cubicBezTo>
                    <a:pt x="462" y="30540"/>
                    <a:pt x="561" y="30639"/>
                    <a:pt x="561" y="30760"/>
                  </a:cubicBezTo>
                  <a:cubicBezTo>
                    <a:pt x="561" y="30882"/>
                    <a:pt x="462" y="30981"/>
                    <a:pt x="340" y="30981"/>
                  </a:cubicBezTo>
                  <a:cubicBezTo>
                    <a:pt x="219" y="30981"/>
                    <a:pt x="119" y="30882"/>
                    <a:pt x="119" y="30760"/>
                  </a:cubicBezTo>
                  <a:cubicBezTo>
                    <a:pt x="119" y="30639"/>
                    <a:pt x="219" y="30540"/>
                    <a:pt x="340" y="30540"/>
                  </a:cubicBezTo>
                  <a:close/>
                  <a:moveTo>
                    <a:pt x="12895" y="0"/>
                  </a:moveTo>
                  <a:lnTo>
                    <a:pt x="4834" y="8097"/>
                  </a:lnTo>
                  <a:lnTo>
                    <a:pt x="4818" y="8116"/>
                  </a:lnTo>
                  <a:lnTo>
                    <a:pt x="4818" y="15097"/>
                  </a:lnTo>
                  <a:lnTo>
                    <a:pt x="953" y="18979"/>
                  </a:lnTo>
                  <a:lnTo>
                    <a:pt x="953" y="24364"/>
                  </a:lnTo>
                  <a:lnTo>
                    <a:pt x="282" y="25041"/>
                  </a:lnTo>
                  <a:lnTo>
                    <a:pt x="282" y="30429"/>
                  </a:lnTo>
                  <a:cubicBezTo>
                    <a:pt x="122" y="30457"/>
                    <a:pt x="1" y="30595"/>
                    <a:pt x="1" y="30760"/>
                  </a:cubicBezTo>
                  <a:cubicBezTo>
                    <a:pt x="1" y="30948"/>
                    <a:pt x="153" y="31100"/>
                    <a:pt x="340" y="31100"/>
                  </a:cubicBezTo>
                  <a:cubicBezTo>
                    <a:pt x="528" y="31100"/>
                    <a:pt x="680" y="30948"/>
                    <a:pt x="680" y="30760"/>
                  </a:cubicBezTo>
                  <a:cubicBezTo>
                    <a:pt x="680" y="30595"/>
                    <a:pt x="558" y="30457"/>
                    <a:pt x="398" y="30429"/>
                  </a:cubicBezTo>
                  <a:lnTo>
                    <a:pt x="398" y="25090"/>
                  </a:lnTo>
                  <a:lnTo>
                    <a:pt x="1072" y="24414"/>
                  </a:lnTo>
                  <a:lnTo>
                    <a:pt x="1072" y="19028"/>
                  </a:lnTo>
                  <a:lnTo>
                    <a:pt x="4936" y="15147"/>
                  </a:lnTo>
                  <a:lnTo>
                    <a:pt x="4936" y="8163"/>
                  </a:lnTo>
                  <a:lnTo>
                    <a:pt x="12978" y="83"/>
                  </a:lnTo>
                  <a:lnTo>
                    <a:pt x="12895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4" name="Google Shape;5184;p47"/>
            <p:cNvSpPr/>
            <p:nvPr/>
          </p:nvSpPr>
          <p:spPr>
            <a:xfrm>
              <a:off x="2294950" y="1643925"/>
              <a:ext cx="112925" cy="685675"/>
            </a:xfrm>
            <a:custGeom>
              <a:avLst/>
              <a:gdLst/>
              <a:ahLst/>
              <a:cxnLst/>
              <a:rect l="l" t="t" r="r" b="b"/>
              <a:pathLst>
                <a:path w="4517" h="27427" extrusionOk="0">
                  <a:moveTo>
                    <a:pt x="338" y="26866"/>
                  </a:moveTo>
                  <a:cubicBezTo>
                    <a:pt x="462" y="26866"/>
                    <a:pt x="558" y="26965"/>
                    <a:pt x="558" y="27087"/>
                  </a:cubicBezTo>
                  <a:cubicBezTo>
                    <a:pt x="558" y="27208"/>
                    <a:pt x="462" y="27307"/>
                    <a:pt x="338" y="27307"/>
                  </a:cubicBezTo>
                  <a:cubicBezTo>
                    <a:pt x="216" y="27307"/>
                    <a:pt x="120" y="27208"/>
                    <a:pt x="120" y="27087"/>
                  </a:cubicBezTo>
                  <a:cubicBezTo>
                    <a:pt x="120" y="26965"/>
                    <a:pt x="216" y="26866"/>
                    <a:pt x="338" y="26866"/>
                  </a:cubicBezTo>
                  <a:close/>
                  <a:moveTo>
                    <a:pt x="4398" y="1"/>
                  </a:moveTo>
                  <a:lnTo>
                    <a:pt x="4398" y="6093"/>
                  </a:lnTo>
                  <a:lnTo>
                    <a:pt x="1097" y="9408"/>
                  </a:lnTo>
                  <a:lnTo>
                    <a:pt x="1077" y="9425"/>
                  </a:lnTo>
                  <a:lnTo>
                    <a:pt x="1077" y="19592"/>
                  </a:lnTo>
                  <a:lnTo>
                    <a:pt x="280" y="20392"/>
                  </a:lnTo>
                  <a:lnTo>
                    <a:pt x="280" y="26755"/>
                  </a:lnTo>
                  <a:cubicBezTo>
                    <a:pt x="122" y="26783"/>
                    <a:pt x="1" y="26921"/>
                    <a:pt x="1" y="27087"/>
                  </a:cubicBezTo>
                  <a:cubicBezTo>
                    <a:pt x="1" y="27274"/>
                    <a:pt x="153" y="27426"/>
                    <a:pt x="340" y="27426"/>
                  </a:cubicBezTo>
                  <a:cubicBezTo>
                    <a:pt x="525" y="27426"/>
                    <a:pt x="677" y="27274"/>
                    <a:pt x="677" y="27087"/>
                  </a:cubicBezTo>
                  <a:cubicBezTo>
                    <a:pt x="677" y="26921"/>
                    <a:pt x="556" y="26783"/>
                    <a:pt x="398" y="26755"/>
                  </a:cubicBezTo>
                  <a:lnTo>
                    <a:pt x="398" y="20442"/>
                  </a:lnTo>
                  <a:lnTo>
                    <a:pt x="1196" y="19639"/>
                  </a:lnTo>
                  <a:lnTo>
                    <a:pt x="1196" y="9475"/>
                  </a:lnTo>
                  <a:lnTo>
                    <a:pt x="4500" y="6159"/>
                  </a:lnTo>
                  <a:lnTo>
                    <a:pt x="4517" y="6143"/>
                  </a:lnTo>
                  <a:lnTo>
                    <a:pt x="4517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5" name="Google Shape;5185;p47"/>
            <p:cNvSpPr/>
            <p:nvPr/>
          </p:nvSpPr>
          <p:spPr>
            <a:xfrm>
              <a:off x="2319325" y="978025"/>
              <a:ext cx="44250" cy="465925"/>
            </a:xfrm>
            <a:custGeom>
              <a:avLst/>
              <a:gdLst/>
              <a:ahLst/>
              <a:cxnLst/>
              <a:rect l="l" t="t" r="r" b="b"/>
              <a:pathLst>
                <a:path w="1770" h="18637" extrusionOk="0">
                  <a:moveTo>
                    <a:pt x="1430" y="18076"/>
                  </a:moveTo>
                  <a:cubicBezTo>
                    <a:pt x="1552" y="18076"/>
                    <a:pt x="1651" y="18176"/>
                    <a:pt x="1651" y="18297"/>
                  </a:cubicBezTo>
                  <a:cubicBezTo>
                    <a:pt x="1651" y="18419"/>
                    <a:pt x="1552" y="18518"/>
                    <a:pt x="1430" y="18518"/>
                  </a:cubicBezTo>
                  <a:cubicBezTo>
                    <a:pt x="1309" y="18518"/>
                    <a:pt x="1209" y="18419"/>
                    <a:pt x="1209" y="18297"/>
                  </a:cubicBezTo>
                  <a:cubicBezTo>
                    <a:pt x="1209" y="18176"/>
                    <a:pt x="1309" y="18076"/>
                    <a:pt x="1430" y="18076"/>
                  </a:cubicBezTo>
                  <a:close/>
                  <a:moveTo>
                    <a:pt x="0" y="1"/>
                  </a:moveTo>
                  <a:lnTo>
                    <a:pt x="0" y="9461"/>
                  </a:lnTo>
                  <a:lnTo>
                    <a:pt x="1372" y="10822"/>
                  </a:lnTo>
                  <a:lnTo>
                    <a:pt x="1372" y="17966"/>
                  </a:lnTo>
                  <a:cubicBezTo>
                    <a:pt x="1212" y="17993"/>
                    <a:pt x="1093" y="18131"/>
                    <a:pt x="1093" y="18297"/>
                  </a:cubicBezTo>
                  <a:cubicBezTo>
                    <a:pt x="1093" y="18485"/>
                    <a:pt x="1245" y="18637"/>
                    <a:pt x="1430" y="18637"/>
                  </a:cubicBezTo>
                  <a:cubicBezTo>
                    <a:pt x="1618" y="18637"/>
                    <a:pt x="1770" y="18485"/>
                    <a:pt x="1770" y="18297"/>
                  </a:cubicBezTo>
                  <a:cubicBezTo>
                    <a:pt x="1770" y="18131"/>
                    <a:pt x="1648" y="17993"/>
                    <a:pt x="1491" y="17966"/>
                  </a:cubicBezTo>
                  <a:lnTo>
                    <a:pt x="1491" y="10772"/>
                  </a:lnTo>
                  <a:lnTo>
                    <a:pt x="119" y="9411"/>
                  </a:lnTo>
                  <a:lnTo>
                    <a:pt x="119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6" name="Google Shape;5186;p47"/>
            <p:cNvSpPr/>
            <p:nvPr/>
          </p:nvSpPr>
          <p:spPr>
            <a:xfrm>
              <a:off x="2383650" y="1447800"/>
              <a:ext cx="355075" cy="632575"/>
            </a:xfrm>
            <a:custGeom>
              <a:avLst/>
              <a:gdLst/>
              <a:ahLst/>
              <a:cxnLst/>
              <a:rect l="l" t="t" r="r" b="b"/>
              <a:pathLst>
                <a:path w="14203" h="25303" extrusionOk="0">
                  <a:moveTo>
                    <a:pt x="340" y="24743"/>
                  </a:moveTo>
                  <a:cubicBezTo>
                    <a:pt x="461" y="24743"/>
                    <a:pt x="558" y="24842"/>
                    <a:pt x="558" y="24963"/>
                  </a:cubicBezTo>
                  <a:cubicBezTo>
                    <a:pt x="558" y="25085"/>
                    <a:pt x="461" y="25184"/>
                    <a:pt x="340" y="25184"/>
                  </a:cubicBezTo>
                  <a:cubicBezTo>
                    <a:pt x="218" y="25184"/>
                    <a:pt x="119" y="25085"/>
                    <a:pt x="119" y="24963"/>
                  </a:cubicBezTo>
                  <a:cubicBezTo>
                    <a:pt x="119" y="24842"/>
                    <a:pt x="218" y="24743"/>
                    <a:pt x="340" y="24743"/>
                  </a:cubicBezTo>
                  <a:close/>
                  <a:moveTo>
                    <a:pt x="14120" y="0"/>
                  </a:moveTo>
                  <a:lnTo>
                    <a:pt x="5115" y="9046"/>
                  </a:lnTo>
                  <a:lnTo>
                    <a:pt x="5099" y="9063"/>
                  </a:lnTo>
                  <a:lnTo>
                    <a:pt x="5099" y="16044"/>
                  </a:lnTo>
                  <a:lnTo>
                    <a:pt x="1234" y="19926"/>
                  </a:lnTo>
                  <a:lnTo>
                    <a:pt x="1234" y="21275"/>
                  </a:lnTo>
                  <a:lnTo>
                    <a:pt x="279" y="22236"/>
                  </a:lnTo>
                  <a:lnTo>
                    <a:pt x="279" y="24632"/>
                  </a:lnTo>
                  <a:cubicBezTo>
                    <a:pt x="122" y="24660"/>
                    <a:pt x="0" y="24798"/>
                    <a:pt x="0" y="24963"/>
                  </a:cubicBezTo>
                  <a:cubicBezTo>
                    <a:pt x="0" y="25151"/>
                    <a:pt x="152" y="25303"/>
                    <a:pt x="337" y="25303"/>
                  </a:cubicBezTo>
                  <a:cubicBezTo>
                    <a:pt x="525" y="25303"/>
                    <a:pt x="676" y="25151"/>
                    <a:pt x="676" y="24963"/>
                  </a:cubicBezTo>
                  <a:cubicBezTo>
                    <a:pt x="676" y="24798"/>
                    <a:pt x="555" y="24660"/>
                    <a:pt x="398" y="24632"/>
                  </a:cubicBezTo>
                  <a:lnTo>
                    <a:pt x="398" y="22286"/>
                  </a:lnTo>
                  <a:lnTo>
                    <a:pt x="1353" y="21325"/>
                  </a:lnTo>
                  <a:lnTo>
                    <a:pt x="1353" y="19975"/>
                  </a:lnTo>
                  <a:lnTo>
                    <a:pt x="5215" y="16094"/>
                  </a:lnTo>
                  <a:lnTo>
                    <a:pt x="5215" y="9110"/>
                  </a:lnTo>
                  <a:lnTo>
                    <a:pt x="14203" y="83"/>
                  </a:lnTo>
                  <a:lnTo>
                    <a:pt x="14120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7" name="Google Shape;5187;p47"/>
            <p:cNvSpPr/>
            <p:nvPr/>
          </p:nvSpPr>
          <p:spPr>
            <a:xfrm>
              <a:off x="2570600" y="2009975"/>
              <a:ext cx="134375" cy="180625"/>
            </a:xfrm>
            <a:custGeom>
              <a:avLst/>
              <a:gdLst/>
              <a:ahLst/>
              <a:cxnLst/>
              <a:rect l="l" t="t" r="r" b="b"/>
              <a:pathLst>
                <a:path w="5375" h="7225" extrusionOk="0">
                  <a:moveTo>
                    <a:pt x="340" y="6667"/>
                  </a:moveTo>
                  <a:cubicBezTo>
                    <a:pt x="461" y="6667"/>
                    <a:pt x="561" y="6766"/>
                    <a:pt x="561" y="6888"/>
                  </a:cubicBezTo>
                  <a:cubicBezTo>
                    <a:pt x="561" y="7009"/>
                    <a:pt x="461" y="7109"/>
                    <a:pt x="340" y="7109"/>
                  </a:cubicBezTo>
                  <a:cubicBezTo>
                    <a:pt x="218" y="7109"/>
                    <a:pt x="119" y="7009"/>
                    <a:pt x="119" y="6888"/>
                  </a:cubicBezTo>
                  <a:cubicBezTo>
                    <a:pt x="119" y="6766"/>
                    <a:pt x="218" y="6667"/>
                    <a:pt x="340" y="6667"/>
                  </a:cubicBezTo>
                  <a:close/>
                  <a:moveTo>
                    <a:pt x="5292" y="0"/>
                  </a:moveTo>
                  <a:lnTo>
                    <a:pt x="298" y="5033"/>
                  </a:lnTo>
                  <a:lnTo>
                    <a:pt x="282" y="5049"/>
                  </a:lnTo>
                  <a:lnTo>
                    <a:pt x="282" y="6554"/>
                  </a:lnTo>
                  <a:cubicBezTo>
                    <a:pt x="122" y="6581"/>
                    <a:pt x="0" y="6719"/>
                    <a:pt x="0" y="6888"/>
                  </a:cubicBezTo>
                  <a:cubicBezTo>
                    <a:pt x="0" y="7073"/>
                    <a:pt x="152" y="7224"/>
                    <a:pt x="340" y="7224"/>
                  </a:cubicBezTo>
                  <a:cubicBezTo>
                    <a:pt x="528" y="7224"/>
                    <a:pt x="679" y="7073"/>
                    <a:pt x="679" y="6888"/>
                  </a:cubicBezTo>
                  <a:cubicBezTo>
                    <a:pt x="679" y="6719"/>
                    <a:pt x="558" y="6581"/>
                    <a:pt x="398" y="6554"/>
                  </a:cubicBezTo>
                  <a:lnTo>
                    <a:pt x="398" y="5099"/>
                  </a:lnTo>
                  <a:lnTo>
                    <a:pt x="5375" y="83"/>
                  </a:lnTo>
                  <a:lnTo>
                    <a:pt x="5292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8" name="Google Shape;5188;p47"/>
            <p:cNvSpPr/>
            <p:nvPr/>
          </p:nvSpPr>
          <p:spPr>
            <a:xfrm>
              <a:off x="2598200" y="2046475"/>
              <a:ext cx="106775" cy="190075"/>
            </a:xfrm>
            <a:custGeom>
              <a:avLst/>
              <a:gdLst/>
              <a:ahLst/>
              <a:cxnLst/>
              <a:rect l="l" t="t" r="r" b="b"/>
              <a:pathLst>
                <a:path w="4271" h="7603" extrusionOk="0">
                  <a:moveTo>
                    <a:pt x="340" y="7045"/>
                  </a:moveTo>
                  <a:cubicBezTo>
                    <a:pt x="461" y="7045"/>
                    <a:pt x="561" y="7145"/>
                    <a:pt x="561" y="7266"/>
                  </a:cubicBezTo>
                  <a:cubicBezTo>
                    <a:pt x="561" y="7388"/>
                    <a:pt x="461" y="7487"/>
                    <a:pt x="340" y="7487"/>
                  </a:cubicBezTo>
                  <a:cubicBezTo>
                    <a:pt x="219" y="7487"/>
                    <a:pt x="119" y="7388"/>
                    <a:pt x="119" y="7266"/>
                  </a:cubicBezTo>
                  <a:cubicBezTo>
                    <a:pt x="119" y="7145"/>
                    <a:pt x="219" y="7045"/>
                    <a:pt x="340" y="7045"/>
                  </a:cubicBezTo>
                  <a:close/>
                  <a:moveTo>
                    <a:pt x="4188" y="1"/>
                  </a:moveTo>
                  <a:lnTo>
                    <a:pt x="299" y="3920"/>
                  </a:lnTo>
                  <a:lnTo>
                    <a:pt x="279" y="3937"/>
                  </a:lnTo>
                  <a:lnTo>
                    <a:pt x="279" y="6932"/>
                  </a:lnTo>
                  <a:cubicBezTo>
                    <a:pt x="122" y="6960"/>
                    <a:pt x="0" y="7098"/>
                    <a:pt x="0" y="7266"/>
                  </a:cubicBezTo>
                  <a:cubicBezTo>
                    <a:pt x="0" y="7451"/>
                    <a:pt x="152" y="7603"/>
                    <a:pt x="340" y="7603"/>
                  </a:cubicBezTo>
                  <a:cubicBezTo>
                    <a:pt x="525" y="7603"/>
                    <a:pt x="677" y="7451"/>
                    <a:pt x="677" y="7266"/>
                  </a:cubicBezTo>
                  <a:cubicBezTo>
                    <a:pt x="677" y="7101"/>
                    <a:pt x="558" y="6963"/>
                    <a:pt x="398" y="6935"/>
                  </a:cubicBezTo>
                  <a:lnTo>
                    <a:pt x="398" y="3987"/>
                  </a:lnTo>
                  <a:lnTo>
                    <a:pt x="4271" y="83"/>
                  </a:lnTo>
                  <a:lnTo>
                    <a:pt x="4188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9" name="Google Shape;5189;p47"/>
            <p:cNvSpPr/>
            <p:nvPr/>
          </p:nvSpPr>
          <p:spPr>
            <a:xfrm>
              <a:off x="2318275" y="2070425"/>
              <a:ext cx="36950" cy="307200"/>
            </a:xfrm>
            <a:custGeom>
              <a:avLst/>
              <a:gdLst/>
              <a:ahLst/>
              <a:cxnLst/>
              <a:rect l="l" t="t" r="r" b="b"/>
              <a:pathLst>
                <a:path w="1478" h="12288" extrusionOk="0">
                  <a:moveTo>
                    <a:pt x="1138" y="119"/>
                  </a:moveTo>
                  <a:cubicBezTo>
                    <a:pt x="1260" y="119"/>
                    <a:pt x="1359" y="219"/>
                    <a:pt x="1359" y="340"/>
                  </a:cubicBezTo>
                  <a:cubicBezTo>
                    <a:pt x="1359" y="461"/>
                    <a:pt x="1260" y="561"/>
                    <a:pt x="1138" y="561"/>
                  </a:cubicBezTo>
                  <a:cubicBezTo>
                    <a:pt x="1017" y="561"/>
                    <a:pt x="917" y="461"/>
                    <a:pt x="917" y="340"/>
                  </a:cubicBezTo>
                  <a:cubicBezTo>
                    <a:pt x="917" y="219"/>
                    <a:pt x="1017" y="119"/>
                    <a:pt x="1138" y="119"/>
                  </a:cubicBezTo>
                  <a:close/>
                  <a:moveTo>
                    <a:pt x="340" y="11727"/>
                  </a:moveTo>
                  <a:cubicBezTo>
                    <a:pt x="462" y="11727"/>
                    <a:pt x="561" y="11826"/>
                    <a:pt x="561" y="11948"/>
                  </a:cubicBezTo>
                  <a:cubicBezTo>
                    <a:pt x="561" y="12069"/>
                    <a:pt x="462" y="12169"/>
                    <a:pt x="340" y="12169"/>
                  </a:cubicBezTo>
                  <a:cubicBezTo>
                    <a:pt x="219" y="12169"/>
                    <a:pt x="120" y="12069"/>
                    <a:pt x="120" y="11948"/>
                  </a:cubicBezTo>
                  <a:cubicBezTo>
                    <a:pt x="120" y="11826"/>
                    <a:pt x="219" y="11727"/>
                    <a:pt x="340" y="11727"/>
                  </a:cubicBezTo>
                  <a:close/>
                  <a:moveTo>
                    <a:pt x="1138" y="0"/>
                  </a:moveTo>
                  <a:cubicBezTo>
                    <a:pt x="953" y="0"/>
                    <a:pt x="801" y="152"/>
                    <a:pt x="801" y="340"/>
                  </a:cubicBezTo>
                  <a:cubicBezTo>
                    <a:pt x="801" y="506"/>
                    <a:pt x="920" y="644"/>
                    <a:pt x="1080" y="671"/>
                  </a:cubicBezTo>
                  <a:lnTo>
                    <a:pt x="1080" y="2824"/>
                  </a:lnTo>
                  <a:lnTo>
                    <a:pt x="282" y="3628"/>
                  </a:lnTo>
                  <a:lnTo>
                    <a:pt x="282" y="11617"/>
                  </a:lnTo>
                  <a:cubicBezTo>
                    <a:pt x="122" y="11644"/>
                    <a:pt x="1" y="11782"/>
                    <a:pt x="1" y="11948"/>
                  </a:cubicBezTo>
                  <a:cubicBezTo>
                    <a:pt x="1" y="12136"/>
                    <a:pt x="153" y="12287"/>
                    <a:pt x="340" y="12287"/>
                  </a:cubicBezTo>
                  <a:cubicBezTo>
                    <a:pt x="528" y="12287"/>
                    <a:pt x="680" y="12136"/>
                    <a:pt x="680" y="11948"/>
                  </a:cubicBezTo>
                  <a:cubicBezTo>
                    <a:pt x="680" y="11782"/>
                    <a:pt x="558" y="11644"/>
                    <a:pt x="398" y="11617"/>
                  </a:cubicBezTo>
                  <a:lnTo>
                    <a:pt x="398" y="3675"/>
                  </a:lnTo>
                  <a:lnTo>
                    <a:pt x="1199" y="2874"/>
                  </a:lnTo>
                  <a:lnTo>
                    <a:pt x="1199" y="671"/>
                  </a:lnTo>
                  <a:cubicBezTo>
                    <a:pt x="1356" y="644"/>
                    <a:pt x="1478" y="506"/>
                    <a:pt x="1478" y="340"/>
                  </a:cubicBezTo>
                  <a:cubicBezTo>
                    <a:pt x="1478" y="152"/>
                    <a:pt x="1326" y="0"/>
                    <a:pt x="1138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0" name="Google Shape;5190;p47"/>
            <p:cNvSpPr/>
            <p:nvPr/>
          </p:nvSpPr>
          <p:spPr>
            <a:xfrm>
              <a:off x="2056800" y="1031225"/>
              <a:ext cx="185725" cy="1020175"/>
            </a:xfrm>
            <a:custGeom>
              <a:avLst/>
              <a:gdLst/>
              <a:ahLst/>
              <a:cxnLst/>
              <a:rect l="l" t="t" r="r" b="b"/>
              <a:pathLst>
                <a:path w="7429" h="40807" extrusionOk="0">
                  <a:moveTo>
                    <a:pt x="3641" y="120"/>
                  </a:moveTo>
                  <a:cubicBezTo>
                    <a:pt x="3763" y="120"/>
                    <a:pt x="3862" y="219"/>
                    <a:pt x="3862" y="340"/>
                  </a:cubicBezTo>
                  <a:cubicBezTo>
                    <a:pt x="3862" y="459"/>
                    <a:pt x="3763" y="559"/>
                    <a:pt x="3641" y="559"/>
                  </a:cubicBezTo>
                  <a:cubicBezTo>
                    <a:pt x="3520" y="559"/>
                    <a:pt x="3421" y="459"/>
                    <a:pt x="3421" y="340"/>
                  </a:cubicBezTo>
                  <a:cubicBezTo>
                    <a:pt x="3421" y="219"/>
                    <a:pt x="3520" y="120"/>
                    <a:pt x="3641" y="120"/>
                  </a:cubicBezTo>
                  <a:close/>
                  <a:moveTo>
                    <a:pt x="3641" y="1"/>
                  </a:moveTo>
                  <a:cubicBezTo>
                    <a:pt x="3457" y="1"/>
                    <a:pt x="3305" y="153"/>
                    <a:pt x="3305" y="340"/>
                  </a:cubicBezTo>
                  <a:cubicBezTo>
                    <a:pt x="3305" y="412"/>
                    <a:pt x="3327" y="478"/>
                    <a:pt x="3365" y="534"/>
                  </a:cubicBezTo>
                  <a:lnTo>
                    <a:pt x="0" y="3904"/>
                  </a:lnTo>
                  <a:lnTo>
                    <a:pt x="0" y="22284"/>
                  </a:lnTo>
                  <a:lnTo>
                    <a:pt x="1372" y="23645"/>
                  </a:lnTo>
                  <a:lnTo>
                    <a:pt x="1372" y="25930"/>
                  </a:lnTo>
                  <a:lnTo>
                    <a:pt x="7310" y="31860"/>
                  </a:lnTo>
                  <a:lnTo>
                    <a:pt x="7310" y="40807"/>
                  </a:lnTo>
                  <a:lnTo>
                    <a:pt x="7429" y="40807"/>
                  </a:lnTo>
                  <a:lnTo>
                    <a:pt x="7429" y="31810"/>
                  </a:lnTo>
                  <a:lnTo>
                    <a:pt x="1491" y="25883"/>
                  </a:lnTo>
                  <a:lnTo>
                    <a:pt x="1491" y="23595"/>
                  </a:lnTo>
                  <a:lnTo>
                    <a:pt x="119" y="22234"/>
                  </a:lnTo>
                  <a:lnTo>
                    <a:pt x="119" y="3954"/>
                  </a:lnTo>
                  <a:lnTo>
                    <a:pt x="3448" y="616"/>
                  </a:lnTo>
                  <a:cubicBezTo>
                    <a:pt x="3503" y="655"/>
                    <a:pt x="3570" y="677"/>
                    <a:pt x="3641" y="677"/>
                  </a:cubicBezTo>
                  <a:cubicBezTo>
                    <a:pt x="3829" y="677"/>
                    <a:pt x="3981" y="525"/>
                    <a:pt x="3981" y="340"/>
                  </a:cubicBezTo>
                  <a:cubicBezTo>
                    <a:pt x="3981" y="153"/>
                    <a:pt x="3829" y="1"/>
                    <a:pt x="3641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1" name="Google Shape;5191;p47"/>
            <p:cNvSpPr/>
            <p:nvPr/>
          </p:nvSpPr>
          <p:spPr>
            <a:xfrm>
              <a:off x="2103525" y="1076775"/>
              <a:ext cx="86150" cy="631775"/>
            </a:xfrm>
            <a:custGeom>
              <a:avLst/>
              <a:gdLst/>
              <a:ahLst/>
              <a:cxnLst/>
              <a:rect l="l" t="t" r="r" b="b"/>
              <a:pathLst>
                <a:path w="3446" h="25271" extrusionOk="0">
                  <a:moveTo>
                    <a:pt x="3106" y="24713"/>
                  </a:moveTo>
                  <a:cubicBezTo>
                    <a:pt x="3230" y="24713"/>
                    <a:pt x="3327" y="24809"/>
                    <a:pt x="3327" y="24934"/>
                  </a:cubicBezTo>
                  <a:cubicBezTo>
                    <a:pt x="3327" y="25055"/>
                    <a:pt x="3227" y="25154"/>
                    <a:pt x="3106" y="25154"/>
                  </a:cubicBezTo>
                  <a:cubicBezTo>
                    <a:pt x="2984" y="25154"/>
                    <a:pt x="2888" y="25055"/>
                    <a:pt x="2888" y="24934"/>
                  </a:cubicBezTo>
                  <a:cubicBezTo>
                    <a:pt x="2888" y="24812"/>
                    <a:pt x="2984" y="24713"/>
                    <a:pt x="3106" y="24713"/>
                  </a:cubicBezTo>
                  <a:close/>
                  <a:moveTo>
                    <a:pt x="2667" y="1"/>
                  </a:moveTo>
                  <a:lnTo>
                    <a:pt x="0" y="2673"/>
                  </a:lnTo>
                  <a:lnTo>
                    <a:pt x="0" y="19871"/>
                  </a:lnTo>
                  <a:lnTo>
                    <a:pt x="1408" y="21268"/>
                  </a:lnTo>
                  <a:lnTo>
                    <a:pt x="2289" y="21268"/>
                  </a:lnTo>
                  <a:lnTo>
                    <a:pt x="3048" y="22021"/>
                  </a:lnTo>
                  <a:lnTo>
                    <a:pt x="3048" y="24600"/>
                  </a:lnTo>
                  <a:cubicBezTo>
                    <a:pt x="2890" y="24627"/>
                    <a:pt x="2769" y="24765"/>
                    <a:pt x="2769" y="24934"/>
                  </a:cubicBezTo>
                  <a:cubicBezTo>
                    <a:pt x="2769" y="25119"/>
                    <a:pt x="2921" y="25270"/>
                    <a:pt x="3106" y="25270"/>
                  </a:cubicBezTo>
                  <a:cubicBezTo>
                    <a:pt x="3293" y="25270"/>
                    <a:pt x="3445" y="25119"/>
                    <a:pt x="3445" y="24934"/>
                  </a:cubicBezTo>
                  <a:cubicBezTo>
                    <a:pt x="3445" y="24765"/>
                    <a:pt x="3324" y="24627"/>
                    <a:pt x="3167" y="24600"/>
                  </a:cubicBezTo>
                  <a:lnTo>
                    <a:pt x="3167" y="21972"/>
                  </a:lnTo>
                  <a:lnTo>
                    <a:pt x="2338" y="21149"/>
                  </a:lnTo>
                  <a:lnTo>
                    <a:pt x="1455" y="21149"/>
                  </a:lnTo>
                  <a:lnTo>
                    <a:pt x="119" y="19821"/>
                  </a:lnTo>
                  <a:lnTo>
                    <a:pt x="119" y="2720"/>
                  </a:lnTo>
                  <a:lnTo>
                    <a:pt x="2750" y="84"/>
                  </a:lnTo>
                  <a:lnTo>
                    <a:pt x="2667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2" name="Google Shape;5192;p47"/>
            <p:cNvSpPr/>
            <p:nvPr/>
          </p:nvSpPr>
          <p:spPr>
            <a:xfrm>
              <a:off x="2292900" y="1580575"/>
              <a:ext cx="17000" cy="16925"/>
            </a:xfrm>
            <a:custGeom>
              <a:avLst/>
              <a:gdLst/>
              <a:ahLst/>
              <a:cxnLst/>
              <a:rect l="l" t="t" r="r" b="b"/>
              <a:pathLst>
                <a:path w="680" h="677" extrusionOk="0">
                  <a:moveTo>
                    <a:pt x="340" y="119"/>
                  </a:moveTo>
                  <a:cubicBezTo>
                    <a:pt x="461" y="119"/>
                    <a:pt x="560" y="219"/>
                    <a:pt x="560" y="340"/>
                  </a:cubicBezTo>
                  <a:cubicBezTo>
                    <a:pt x="560" y="461"/>
                    <a:pt x="461" y="561"/>
                    <a:pt x="340" y="561"/>
                  </a:cubicBezTo>
                  <a:cubicBezTo>
                    <a:pt x="218" y="561"/>
                    <a:pt x="119" y="461"/>
                    <a:pt x="119" y="340"/>
                  </a:cubicBezTo>
                  <a:cubicBezTo>
                    <a:pt x="119" y="219"/>
                    <a:pt x="218" y="119"/>
                    <a:pt x="340" y="119"/>
                  </a:cubicBezTo>
                  <a:close/>
                  <a:moveTo>
                    <a:pt x="340" y="0"/>
                  </a:moveTo>
                  <a:cubicBezTo>
                    <a:pt x="152" y="0"/>
                    <a:pt x="0" y="152"/>
                    <a:pt x="0" y="340"/>
                  </a:cubicBezTo>
                  <a:cubicBezTo>
                    <a:pt x="0" y="525"/>
                    <a:pt x="152" y="677"/>
                    <a:pt x="340" y="677"/>
                  </a:cubicBezTo>
                  <a:cubicBezTo>
                    <a:pt x="527" y="677"/>
                    <a:pt x="679" y="525"/>
                    <a:pt x="679" y="340"/>
                  </a:cubicBezTo>
                  <a:cubicBezTo>
                    <a:pt x="679" y="152"/>
                    <a:pt x="527" y="0"/>
                    <a:pt x="340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3" name="Google Shape;5193;p47"/>
            <p:cNvSpPr/>
            <p:nvPr/>
          </p:nvSpPr>
          <p:spPr>
            <a:xfrm>
              <a:off x="2080200" y="971125"/>
              <a:ext cx="169300" cy="833775"/>
            </a:xfrm>
            <a:custGeom>
              <a:avLst/>
              <a:gdLst/>
              <a:ahLst/>
              <a:cxnLst/>
              <a:rect l="l" t="t" r="r" b="b"/>
              <a:pathLst>
                <a:path w="6772" h="33351" extrusionOk="0">
                  <a:moveTo>
                    <a:pt x="6435" y="32792"/>
                  </a:moveTo>
                  <a:cubicBezTo>
                    <a:pt x="6556" y="32792"/>
                    <a:pt x="6656" y="32889"/>
                    <a:pt x="6656" y="33013"/>
                  </a:cubicBezTo>
                  <a:cubicBezTo>
                    <a:pt x="6656" y="33135"/>
                    <a:pt x="6556" y="33231"/>
                    <a:pt x="6435" y="33231"/>
                  </a:cubicBezTo>
                  <a:cubicBezTo>
                    <a:pt x="6313" y="33231"/>
                    <a:pt x="6214" y="33135"/>
                    <a:pt x="6214" y="33013"/>
                  </a:cubicBezTo>
                  <a:cubicBezTo>
                    <a:pt x="6214" y="32889"/>
                    <a:pt x="6313" y="32792"/>
                    <a:pt x="6435" y="32792"/>
                  </a:cubicBezTo>
                  <a:close/>
                  <a:moveTo>
                    <a:pt x="3583" y="1"/>
                  </a:moveTo>
                  <a:lnTo>
                    <a:pt x="3583" y="3012"/>
                  </a:lnTo>
                  <a:lnTo>
                    <a:pt x="0" y="6604"/>
                  </a:lnTo>
                  <a:lnTo>
                    <a:pt x="0" y="24392"/>
                  </a:lnTo>
                  <a:lnTo>
                    <a:pt x="1372" y="25753"/>
                  </a:lnTo>
                  <a:lnTo>
                    <a:pt x="1372" y="28042"/>
                  </a:lnTo>
                  <a:lnTo>
                    <a:pt x="6156" y="32817"/>
                  </a:lnTo>
                  <a:cubicBezTo>
                    <a:pt x="6117" y="32872"/>
                    <a:pt x="6095" y="32939"/>
                    <a:pt x="6095" y="33011"/>
                  </a:cubicBezTo>
                  <a:cubicBezTo>
                    <a:pt x="6095" y="33198"/>
                    <a:pt x="6247" y="33350"/>
                    <a:pt x="6435" y="33350"/>
                  </a:cubicBezTo>
                  <a:cubicBezTo>
                    <a:pt x="6620" y="33350"/>
                    <a:pt x="6772" y="33198"/>
                    <a:pt x="6772" y="33011"/>
                  </a:cubicBezTo>
                  <a:cubicBezTo>
                    <a:pt x="6772" y="32826"/>
                    <a:pt x="6620" y="32674"/>
                    <a:pt x="6435" y="32674"/>
                  </a:cubicBezTo>
                  <a:cubicBezTo>
                    <a:pt x="6363" y="32674"/>
                    <a:pt x="6294" y="32696"/>
                    <a:pt x="6239" y="32734"/>
                  </a:cubicBezTo>
                  <a:lnTo>
                    <a:pt x="1488" y="27992"/>
                  </a:lnTo>
                  <a:lnTo>
                    <a:pt x="1488" y="25703"/>
                  </a:lnTo>
                  <a:lnTo>
                    <a:pt x="116" y="24343"/>
                  </a:lnTo>
                  <a:lnTo>
                    <a:pt x="116" y="6653"/>
                  </a:lnTo>
                  <a:lnTo>
                    <a:pt x="3699" y="3062"/>
                  </a:lnTo>
                  <a:lnTo>
                    <a:pt x="3699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4" name="Google Shape;5194;p47"/>
            <p:cNvSpPr/>
            <p:nvPr/>
          </p:nvSpPr>
          <p:spPr>
            <a:xfrm>
              <a:off x="1955975" y="993200"/>
              <a:ext cx="192700" cy="1086025"/>
            </a:xfrm>
            <a:custGeom>
              <a:avLst/>
              <a:gdLst/>
              <a:ahLst/>
              <a:cxnLst/>
              <a:rect l="l" t="t" r="r" b="b"/>
              <a:pathLst>
                <a:path w="7708" h="43441" extrusionOk="0">
                  <a:moveTo>
                    <a:pt x="7368" y="42880"/>
                  </a:moveTo>
                  <a:cubicBezTo>
                    <a:pt x="7490" y="42880"/>
                    <a:pt x="7589" y="42979"/>
                    <a:pt x="7589" y="43100"/>
                  </a:cubicBezTo>
                  <a:cubicBezTo>
                    <a:pt x="7589" y="43222"/>
                    <a:pt x="7490" y="43321"/>
                    <a:pt x="7368" y="43321"/>
                  </a:cubicBezTo>
                  <a:cubicBezTo>
                    <a:pt x="7247" y="43321"/>
                    <a:pt x="7147" y="43222"/>
                    <a:pt x="7147" y="43100"/>
                  </a:cubicBezTo>
                  <a:cubicBezTo>
                    <a:pt x="7147" y="42979"/>
                    <a:pt x="7247" y="42880"/>
                    <a:pt x="7368" y="42880"/>
                  </a:cubicBezTo>
                  <a:close/>
                  <a:moveTo>
                    <a:pt x="1149" y="1"/>
                  </a:moveTo>
                  <a:lnTo>
                    <a:pt x="1149" y="4365"/>
                  </a:lnTo>
                  <a:lnTo>
                    <a:pt x="0" y="5519"/>
                  </a:lnTo>
                  <a:lnTo>
                    <a:pt x="0" y="25074"/>
                  </a:lnTo>
                  <a:lnTo>
                    <a:pt x="1372" y="26438"/>
                  </a:lnTo>
                  <a:lnTo>
                    <a:pt x="1372" y="28724"/>
                  </a:lnTo>
                  <a:lnTo>
                    <a:pt x="7310" y="34653"/>
                  </a:lnTo>
                  <a:lnTo>
                    <a:pt x="7310" y="42769"/>
                  </a:lnTo>
                  <a:cubicBezTo>
                    <a:pt x="7150" y="42797"/>
                    <a:pt x="7031" y="42935"/>
                    <a:pt x="7031" y="43100"/>
                  </a:cubicBezTo>
                  <a:cubicBezTo>
                    <a:pt x="7031" y="43288"/>
                    <a:pt x="7183" y="43440"/>
                    <a:pt x="7368" y="43440"/>
                  </a:cubicBezTo>
                  <a:cubicBezTo>
                    <a:pt x="7556" y="43440"/>
                    <a:pt x="7708" y="43288"/>
                    <a:pt x="7708" y="43100"/>
                  </a:cubicBezTo>
                  <a:cubicBezTo>
                    <a:pt x="7708" y="42935"/>
                    <a:pt x="7586" y="42797"/>
                    <a:pt x="7429" y="42769"/>
                  </a:cubicBezTo>
                  <a:lnTo>
                    <a:pt x="7429" y="34604"/>
                  </a:lnTo>
                  <a:lnTo>
                    <a:pt x="1488" y="28674"/>
                  </a:lnTo>
                  <a:lnTo>
                    <a:pt x="1488" y="26388"/>
                  </a:lnTo>
                  <a:lnTo>
                    <a:pt x="116" y="25025"/>
                  </a:lnTo>
                  <a:lnTo>
                    <a:pt x="116" y="5569"/>
                  </a:lnTo>
                  <a:lnTo>
                    <a:pt x="1265" y="4412"/>
                  </a:lnTo>
                  <a:lnTo>
                    <a:pt x="1265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5" name="Google Shape;5195;p47"/>
            <p:cNvSpPr/>
            <p:nvPr/>
          </p:nvSpPr>
          <p:spPr>
            <a:xfrm>
              <a:off x="1979300" y="985825"/>
              <a:ext cx="192700" cy="1116500"/>
            </a:xfrm>
            <a:custGeom>
              <a:avLst/>
              <a:gdLst/>
              <a:ahLst/>
              <a:cxnLst/>
              <a:rect l="l" t="t" r="r" b="b"/>
              <a:pathLst>
                <a:path w="7708" h="44660" extrusionOk="0">
                  <a:moveTo>
                    <a:pt x="7371" y="44102"/>
                  </a:moveTo>
                  <a:cubicBezTo>
                    <a:pt x="7492" y="44102"/>
                    <a:pt x="7592" y="44202"/>
                    <a:pt x="7592" y="44323"/>
                  </a:cubicBezTo>
                  <a:cubicBezTo>
                    <a:pt x="7592" y="44444"/>
                    <a:pt x="7492" y="44544"/>
                    <a:pt x="7371" y="44544"/>
                  </a:cubicBezTo>
                  <a:cubicBezTo>
                    <a:pt x="7249" y="44544"/>
                    <a:pt x="7150" y="44444"/>
                    <a:pt x="7150" y="44323"/>
                  </a:cubicBezTo>
                  <a:cubicBezTo>
                    <a:pt x="7150" y="44202"/>
                    <a:pt x="7249" y="44102"/>
                    <a:pt x="7371" y="44102"/>
                  </a:cubicBezTo>
                  <a:close/>
                  <a:moveTo>
                    <a:pt x="1149" y="0"/>
                  </a:moveTo>
                  <a:lnTo>
                    <a:pt x="1149" y="4953"/>
                  </a:lnTo>
                  <a:lnTo>
                    <a:pt x="0" y="6109"/>
                  </a:lnTo>
                  <a:lnTo>
                    <a:pt x="0" y="25077"/>
                  </a:lnTo>
                  <a:lnTo>
                    <a:pt x="1372" y="26438"/>
                  </a:lnTo>
                  <a:lnTo>
                    <a:pt x="1372" y="28723"/>
                  </a:lnTo>
                  <a:lnTo>
                    <a:pt x="7310" y="34653"/>
                  </a:lnTo>
                  <a:lnTo>
                    <a:pt x="7310" y="43989"/>
                  </a:lnTo>
                  <a:cubicBezTo>
                    <a:pt x="7153" y="44019"/>
                    <a:pt x="7031" y="44157"/>
                    <a:pt x="7031" y="44323"/>
                  </a:cubicBezTo>
                  <a:cubicBezTo>
                    <a:pt x="7031" y="44511"/>
                    <a:pt x="7183" y="44660"/>
                    <a:pt x="7371" y="44660"/>
                  </a:cubicBezTo>
                  <a:cubicBezTo>
                    <a:pt x="7556" y="44660"/>
                    <a:pt x="7708" y="44508"/>
                    <a:pt x="7708" y="44323"/>
                  </a:cubicBezTo>
                  <a:cubicBezTo>
                    <a:pt x="7708" y="44157"/>
                    <a:pt x="7586" y="44019"/>
                    <a:pt x="7429" y="43989"/>
                  </a:cubicBezTo>
                  <a:lnTo>
                    <a:pt x="7429" y="34603"/>
                  </a:lnTo>
                  <a:lnTo>
                    <a:pt x="1491" y="28677"/>
                  </a:lnTo>
                  <a:lnTo>
                    <a:pt x="1491" y="26388"/>
                  </a:lnTo>
                  <a:lnTo>
                    <a:pt x="119" y="25027"/>
                  </a:lnTo>
                  <a:lnTo>
                    <a:pt x="119" y="6159"/>
                  </a:lnTo>
                  <a:lnTo>
                    <a:pt x="1267" y="5003"/>
                  </a:lnTo>
                  <a:lnTo>
                    <a:pt x="1267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6" name="Google Shape;5196;p47"/>
            <p:cNvSpPr/>
            <p:nvPr/>
          </p:nvSpPr>
          <p:spPr>
            <a:xfrm>
              <a:off x="2002700" y="978500"/>
              <a:ext cx="185725" cy="1052000"/>
            </a:xfrm>
            <a:custGeom>
              <a:avLst/>
              <a:gdLst/>
              <a:ahLst/>
              <a:cxnLst/>
              <a:rect l="l" t="t" r="r" b="b"/>
              <a:pathLst>
                <a:path w="7429" h="42080" extrusionOk="0">
                  <a:moveTo>
                    <a:pt x="1146" y="1"/>
                  </a:moveTo>
                  <a:lnTo>
                    <a:pt x="1146" y="5541"/>
                  </a:lnTo>
                  <a:lnTo>
                    <a:pt x="0" y="6698"/>
                  </a:lnTo>
                  <a:lnTo>
                    <a:pt x="0" y="25074"/>
                  </a:lnTo>
                  <a:lnTo>
                    <a:pt x="1372" y="26435"/>
                  </a:lnTo>
                  <a:lnTo>
                    <a:pt x="1372" y="28724"/>
                  </a:lnTo>
                  <a:lnTo>
                    <a:pt x="7310" y="34651"/>
                  </a:lnTo>
                  <a:lnTo>
                    <a:pt x="7310" y="42079"/>
                  </a:lnTo>
                  <a:lnTo>
                    <a:pt x="7429" y="42079"/>
                  </a:lnTo>
                  <a:lnTo>
                    <a:pt x="7429" y="34604"/>
                  </a:lnTo>
                  <a:lnTo>
                    <a:pt x="1488" y="28674"/>
                  </a:lnTo>
                  <a:lnTo>
                    <a:pt x="1488" y="26386"/>
                  </a:lnTo>
                  <a:lnTo>
                    <a:pt x="116" y="25025"/>
                  </a:lnTo>
                  <a:lnTo>
                    <a:pt x="116" y="6745"/>
                  </a:lnTo>
                  <a:lnTo>
                    <a:pt x="1264" y="5591"/>
                  </a:lnTo>
                  <a:lnTo>
                    <a:pt x="1264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7" name="Google Shape;5197;p47"/>
            <p:cNvSpPr/>
            <p:nvPr/>
          </p:nvSpPr>
          <p:spPr>
            <a:xfrm>
              <a:off x="2314900" y="1643925"/>
              <a:ext cx="69600" cy="213900"/>
            </a:xfrm>
            <a:custGeom>
              <a:avLst/>
              <a:gdLst/>
              <a:ahLst/>
              <a:cxnLst/>
              <a:rect l="l" t="t" r="r" b="b"/>
              <a:pathLst>
                <a:path w="2784" h="8556" extrusionOk="0">
                  <a:moveTo>
                    <a:pt x="340" y="7998"/>
                  </a:moveTo>
                  <a:cubicBezTo>
                    <a:pt x="462" y="7998"/>
                    <a:pt x="561" y="8097"/>
                    <a:pt x="561" y="8219"/>
                  </a:cubicBezTo>
                  <a:cubicBezTo>
                    <a:pt x="561" y="8340"/>
                    <a:pt x="462" y="8439"/>
                    <a:pt x="340" y="8439"/>
                  </a:cubicBezTo>
                  <a:cubicBezTo>
                    <a:pt x="219" y="8439"/>
                    <a:pt x="119" y="8340"/>
                    <a:pt x="119" y="8219"/>
                  </a:cubicBezTo>
                  <a:cubicBezTo>
                    <a:pt x="119" y="8097"/>
                    <a:pt x="219" y="7998"/>
                    <a:pt x="340" y="7998"/>
                  </a:cubicBezTo>
                  <a:close/>
                  <a:moveTo>
                    <a:pt x="2667" y="1"/>
                  </a:moveTo>
                  <a:lnTo>
                    <a:pt x="2667" y="5798"/>
                  </a:lnTo>
                  <a:lnTo>
                    <a:pt x="533" y="7940"/>
                  </a:lnTo>
                  <a:cubicBezTo>
                    <a:pt x="478" y="7901"/>
                    <a:pt x="412" y="7879"/>
                    <a:pt x="340" y="7879"/>
                  </a:cubicBezTo>
                  <a:cubicBezTo>
                    <a:pt x="152" y="7879"/>
                    <a:pt x="1" y="8031"/>
                    <a:pt x="1" y="8219"/>
                  </a:cubicBezTo>
                  <a:cubicBezTo>
                    <a:pt x="1" y="8404"/>
                    <a:pt x="152" y="8555"/>
                    <a:pt x="340" y="8555"/>
                  </a:cubicBezTo>
                  <a:cubicBezTo>
                    <a:pt x="525" y="8555"/>
                    <a:pt x="677" y="8404"/>
                    <a:pt x="677" y="8219"/>
                  </a:cubicBezTo>
                  <a:cubicBezTo>
                    <a:pt x="677" y="8147"/>
                    <a:pt x="655" y="8078"/>
                    <a:pt x="616" y="8023"/>
                  </a:cubicBezTo>
                  <a:lnTo>
                    <a:pt x="2783" y="5847"/>
                  </a:lnTo>
                  <a:lnTo>
                    <a:pt x="2783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8" name="Google Shape;5198;p47"/>
            <p:cNvSpPr/>
            <p:nvPr/>
          </p:nvSpPr>
          <p:spPr>
            <a:xfrm>
              <a:off x="2219175" y="942900"/>
              <a:ext cx="620600" cy="657500"/>
            </a:xfrm>
            <a:custGeom>
              <a:avLst/>
              <a:gdLst/>
              <a:ahLst/>
              <a:cxnLst/>
              <a:rect l="l" t="t" r="r" b="b"/>
              <a:pathLst>
                <a:path w="24824" h="26300" extrusionOk="0">
                  <a:moveTo>
                    <a:pt x="20017" y="0"/>
                  </a:moveTo>
                  <a:lnTo>
                    <a:pt x="19686" y="337"/>
                  </a:lnTo>
                  <a:lnTo>
                    <a:pt x="24354" y="4969"/>
                  </a:lnTo>
                  <a:lnTo>
                    <a:pt x="24354" y="13033"/>
                  </a:lnTo>
                  <a:lnTo>
                    <a:pt x="19965" y="17452"/>
                  </a:lnTo>
                  <a:lnTo>
                    <a:pt x="18068" y="17452"/>
                  </a:lnTo>
                  <a:lnTo>
                    <a:pt x="9756" y="25828"/>
                  </a:lnTo>
                  <a:lnTo>
                    <a:pt x="7976" y="25828"/>
                  </a:lnTo>
                  <a:lnTo>
                    <a:pt x="6910" y="24770"/>
                  </a:lnTo>
                  <a:lnTo>
                    <a:pt x="6910" y="24053"/>
                  </a:lnTo>
                  <a:lnTo>
                    <a:pt x="785" y="17974"/>
                  </a:lnTo>
                  <a:cubicBezTo>
                    <a:pt x="788" y="17955"/>
                    <a:pt x="790" y="17938"/>
                    <a:pt x="790" y="17919"/>
                  </a:cubicBezTo>
                  <a:cubicBezTo>
                    <a:pt x="790" y="17701"/>
                    <a:pt x="614" y="17521"/>
                    <a:pt x="396" y="17521"/>
                  </a:cubicBezTo>
                  <a:cubicBezTo>
                    <a:pt x="177" y="17521"/>
                    <a:pt x="1" y="17701"/>
                    <a:pt x="1" y="17919"/>
                  </a:cubicBezTo>
                  <a:cubicBezTo>
                    <a:pt x="1" y="18137"/>
                    <a:pt x="177" y="18314"/>
                    <a:pt x="396" y="18314"/>
                  </a:cubicBezTo>
                  <a:cubicBezTo>
                    <a:pt x="415" y="18314"/>
                    <a:pt x="434" y="18311"/>
                    <a:pt x="454" y="18308"/>
                  </a:cubicBezTo>
                  <a:lnTo>
                    <a:pt x="6438" y="24249"/>
                  </a:lnTo>
                  <a:lnTo>
                    <a:pt x="6438" y="24966"/>
                  </a:lnTo>
                  <a:lnTo>
                    <a:pt x="7780" y="26300"/>
                  </a:lnTo>
                  <a:lnTo>
                    <a:pt x="9952" y="26300"/>
                  </a:lnTo>
                  <a:lnTo>
                    <a:pt x="18264" y="17924"/>
                  </a:lnTo>
                  <a:lnTo>
                    <a:pt x="20161" y="17924"/>
                  </a:lnTo>
                  <a:lnTo>
                    <a:pt x="24823" y="13226"/>
                  </a:lnTo>
                  <a:lnTo>
                    <a:pt x="24823" y="4773"/>
                  </a:lnTo>
                  <a:lnTo>
                    <a:pt x="20017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9" name="Google Shape;5199;p47"/>
            <p:cNvSpPr/>
            <p:nvPr/>
          </p:nvSpPr>
          <p:spPr>
            <a:xfrm>
              <a:off x="2314900" y="1643925"/>
              <a:ext cx="46275" cy="185800"/>
            </a:xfrm>
            <a:custGeom>
              <a:avLst/>
              <a:gdLst/>
              <a:ahLst/>
              <a:cxnLst/>
              <a:rect l="l" t="t" r="r" b="b"/>
              <a:pathLst>
                <a:path w="1851" h="7432" extrusionOk="0">
                  <a:moveTo>
                    <a:pt x="340" y="6874"/>
                  </a:moveTo>
                  <a:cubicBezTo>
                    <a:pt x="462" y="6874"/>
                    <a:pt x="561" y="6974"/>
                    <a:pt x="561" y="7095"/>
                  </a:cubicBezTo>
                  <a:cubicBezTo>
                    <a:pt x="561" y="7217"/>
                    <a:pt x="462" y="7316"/>
                    <a:pt x="340" y="7316"/>
                  </a:cubicBezTo>
                  <a:cubicBezTo>
                    <a:pt x="219" y="7316"/>
                    <a:pt x="119" y="7217"/>
                    <a:pt x="119" y="7095"/>
                  </a:cubicBezTo>
                  <a:cubicBezTo>
                    <a:pt x="119" y="6974"/>
                    <a:pt x="219" y="6874"/>
                    <a:pt x="340" y="6874"/>
                  </a:cubicBezTo>
                  <a:close/>
                  <a:moveTo>
                    <a:pt x="1731" y="1"/>
                  </a:moveTo>
                  <a:lnTo>
                    <a:pt x="1731" y="5505"/>
                  </a:lnTo>
                  <a:lnTo>
                    <a:pt x="522" y="6811"/>
                  </a:lnTo>
                  <a:cubicBezTo>
                    <a:pt x="470" y="6775"/>
                    <a:pt x="406" y="6756"/>
                    <a:pt x="340" y="6756"/>
                  </a:cubicBezTo>
                  <a:cubicBezTo>
                    <a:pt x="152" y="6756"/>
                    <a:pt x="1" y="6907"/>
                    <a:pt x="1" y="7095"/>
                  </a:cubicBezTo>
                  <a:cubicBezTo>
                    <a:pt x="1" y="7280"/>
                    <a:pt x="152" y="7432"/>
                    <a:pt x="340" y="7432"/>
                  </a:cubicBezTo>
                  <a:cubicBezTo>
                    <a:pt x="525" y="7432"/>
                    <a:pt x="677" y="7280"/>
                    <a:pt x="677" y="7095"/>
                  </a:cubicBezTo>
                  <a:cubicBezTo>
                    <a:pt x="677" y="7018"/>
                    <a:pt x="652" y="6949"/>
                    <a:pt x="608" y="6891"/>
                  </a:cubicBezTo>
                  <a:lnTo>
                    <a:pt x="1850" y="5552"/>
                  </a:lnTo>
                  <a:lnTo>
                    <a:pt x="1850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0" name="Google Shape;5200;p47"/>
            <p:cNvSpPr/>
            <p:nvPr/>
          </p:nvSpPr>
          <p:spPr>
            <a:xfrm>
              <a:off x="1462050" y="1917500"/>
              <a:ext cx="120650" cy="192425"/>
            </a:xfrm>
            <a:custGeom>
              <a:avLst/>
              <a:gdLst/>
              <a:ahLst/>
              <a:cxnLst/>
              <a:rect l="l" t="t" r="r" b="b"/>
              <a:pathLst>
                <a:path w="4826" h="7697" extrusionOk="0">
                  <a:moveTo>
                    <a:pt x="329" y="0"/>
                  </a:moveTo>
                  <a:lnTo>
                    <a:pt x="0" y="340"/>
                  </a:lnTo>
                  <a:lnTo>
                    <a:pt x="4196" y="4395"/>
                  </a:lnTo>
                  <a:lnTo>
                    <a:pt x="4196" y="6984"/>
                  </a:lnTo>
                  <a:cubicBezTo>
                    <a:pt x="4100" y="7059"/>
                    <a:pt x="4036" y="7172"/>
                    <a:pt x="4036" y="7302"/>
                  </a:cubicBezTo>
                  <a:cubicBezTo>
                    <a:pt x="4036" y="7520"/>
                    <a:pt x="4213" y="7696"/>
                    <a:pt x="4431" y="7696"/>
                  </a:cubicBezTo>
                  <a:cubicBezTo>
                    <a:pt x="4649" y="7696"/>
                    <a:pt x="4826" y="7520"/>
                    <a:pt x="4826" y="7302"/>
                  </a:cubicBezTo>
                  <a:cubicBezTo>
                    <a:pt x="4826" y="7172"/>
                    <a:pt x="4762" y="7059"/>
                    <a:pt x="4666" y="6987"/>
                  </a:cubicBezTo>
                  <a:lnTo>
                    <a:pt x="4666" y="4193"/>
                  </a:lnTo>
                  <a:lnTo>
                    <a:pt x="329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1" name="Google Shape;5201;p47"/>
            <p:cNvSpPr/>
            <p:nvPr/>
          </p:nvSpPr>
          <p:spPr>
            <a:xfrm>
              <a:off x="2272600" y="978500"/>
              <a:ext cx="44250" cy="418450"/>
            </a:xfrm>
            <a:custGeom>
              <a:avLst/>
              <a:gdLst/>
              <a:ahLst/>
              <a:cxnLst/>
              <a:rect l="l" t="t" r="r" b="b"/>
              <a:pathLst>
                <a:path w="1770" h="16738" extrusionOk="0">
                  <a:moveTo>
                    <a:pt x="1430" y="16180"/>
                  </a:moveTo>
                  <a:cubicBezTo>
                    <a:pt x="1552" y="16180"/>
                    <a:pt x="1651" y="16280"/>
                    <a:pt x="1651" y="16401"/>
                  </a:cubicBezTo>
                  <a:cubicBezTo>
                    <a:pt x="1651" y="16522"/>
                    <a:pt x="1552" y="16622"/>
                    <a:pt x="1430" y="16622"/>
                  </a:cubicBezTo>
                  <a:cubicBezTo>
                    <a:pt x="1309" y="16622"/>
                    <a:pt x="1210" y="16522"/>
                    <a:pt x="1210" y="16401"/>
                  </a:cubicBezTo>
                  <a:cubicBezTo>
                    <a:pt x="1210" y="16280"/>
                    <a:pt x="1309" y="16180"/>
                    <a:pt x="1430" y="16180"/>
                  </a:cubicBezTo>
                  <a:close/>
                  <a:moveTo>
                    <a:pt x="0" y="1"/>
                  </a:moveTo>
                  <a:lnTo>
                    <a:pt x="0" y="12282"/>
                  </a:lnTo>
                  <a:lnTo>
                    <a:pt x="1372" y="13643"/>
                  </a:lnTo>
                  <a:lnTo>
                    <a:pt x="1372" y="16067"/>
                  </a:lnTo>
                  <a:cubicBezTo>
                    <a:pt x="1212" y="16095"/>
                    <a:pt x="1094" y="16233"/>
                    <a:pt x="1094" y="16401"/>
                  </a:cubicBezTo>
                  <a:cubicBezTo>
                    <a:pt x="1094" y="16586"/>
                    <a:pt x="1245" y="16738"/>
                    <a:pt x="1430" y="16738"/>
                  </a:cubicBezTo>
                  <a:cubicBezTo>
                    <a:pt x="1618" y="16738"/>
                    <a:pt x="1770" y="16586"/>
                    <a:pt x="1770" y="16401"/>
                  </a:cubicBezTo>
                  <a:cubicBezTo>
                    <a:pt x="1770" y="16233"/>
                    <a:pt x="1648" y="16095"/>
                    <a:pt x="1491" y="16067"/>
                  </a:cubicBezTo>
                  <a:lnTo>
                    <a:pt x="1491" y="13596"/>
                  </a:lnTo>
                  <a:lnTo>
                    <a:pt x="119" y="12235"/>
                  </a:lnTo>
                  <a:lnTo>
                    <a:pt x="119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2" name="Google Shape;5202;p47"/>
            <p:cNvSpPr/>
            <p:nvPr/>
          </p:nvSpPr>
          <p:spPr>
            <a:xfrm>
              <a:off x="1932575" y="993200"/>
              <a:ext cx="192700" cy="1062825"/>
            </a:xfrm>
            <a:custGeom>
              <a:avLst/>
              <a:gdLst/>
              <a:ahLst/>
              <a:cxnLst/>
              <a:rect l="l" t="t" r="r" b="b"/>
              <a:pathLst>
                <a:path w="7708" h="42513" extrusionOk="0">
                  <a:moveTo>
                    <a:pt x="7371" y="41952"/>
                  </a:moveTo>
                  <a:cubicBezTo>
                    <a:pt x="7492" y="41952"/>
                    <a:pt x="7589" y="42051"/>
                    <a:pt x="7589" y="42173"/>
                  </a:cubicBezTo>
                  <a:cubicBezTo>
                    <a:pt x="7589" y="42294"/>
                    <a:pt x="7492" y="42394"/>
                    <a:pt x="7371" y="42394"/>
                  </a:cubicBezTo>
                  <a:cubicBezTo>
                    <a:pt x="7250" y="42394"/>
                    <a:pt x="7150" y="42294"/>
                    <a:pt x="7150" y="42173"/>
                  </a:cubicBezTo>
                  <a:cubicBezTo>
                    <a:pt x="7150" y="42051"/>
                    <a:pt x="7250" y="41952"/>
                    <a:pt x="7371" y="41952"/>
                  </a:cubicBezTo>
                  <a:close/>
                  <a:moveTo>
                    <a:pt x="1149" y="1"/>
                  </a:moveTo>
                  <a:lnTo>
                    <a:pt x="1149" y="4070"/>
                  </a:lnTo>
                  <a:lnTo>
                    <a:pt x="0" y="5226"/>
                  </a:lnTo>
                  <a:lnTo>
                    <a:pt x="0" y="25370"/>
                  </a:lnTo>
                  <a:lnTo>
                    <a:pt x="1372" y="26731"/>
                  </a:lnTo>
                  <a:lnTo>
                    <a:pt x="1372" y="29019"/>
                  </a:lnTo>
                  <a:lnTo>
                    <a:pt x="7310" y="34946"/>
                  </a:lnTo>
                  <a:lnTo>
                    <a:pt x="7310" y="41839"/>
                  </a:lnTo>
                  <a:cubicBezTo>
                    <a:pt x="7153" y="41869"/>
                    <a:pt x="7031" y="42007"/>
                    <a:pt x="7031" y="42173"/>
                  </a:cubicBezTo>
                  <a:cubicBezTo>
                    <a:pt x="7031" y="42361"/>
                    <a:pt x="7183" y="42512"/>
                    <a:pt x="7371" y="42512"/>
                  </a:cubicBezTo>
                  <a:cubicBezTo>
                    <a:pt x="7556" y="42512"/>
                    <a:pt x="7708" y="42361"/>
                    <a:pt x="7708" y="42173"/>
                  </a:cubicBezTo>
                  <a:cubicBezTo>
                    <a:pt x="7708" y="42007"/>
                    <a:pt x="7586" y="41869"/>
                    <a:pt x="7429" y="41839"/>
                  </a:cubicBezTo>
                  <a:lnTo>
                    <a:pt x="7429" y="34899"/>
                  </a:lnTo>
                  <a:lnTo>
                    <a:pt x="1491" y="28970"/>
                  </a:lnTo>
                  <a:lnTo>
                    <a:pt x="1491" y="26681"/>
                  </a:lnTo>
                  <a:lnTo>
                    <a:pt x="119" y="25320"/>
                  </a:lnTo>
                  <a:lnTo>
                    <a:pt x="119" y="5273"/>
                  </a:lnTo>
                  <a:lnTo>
                    <a:pt x="1265" y="4120"/>
                  </a:lnTo>
                  <a:lnTo>
                    <a:pt x="1265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3" name="Google Shape;5203;p47"/>
            <p:cNvSpPr/>
            <p:nvPr/>
          </p:nvSpPr>
          <p:spPr>
            <a:xfrm>
              <a:off x="2345275" y="1417575"/>
              <a:ext cx="393450" cy="629950"/>
            </a:xfrm>
            <a:custGeom>
              <a:avLst/>
              <a:gdLst/>
              <a:ahLst/>
              <a:cxnLst/>
              <a:rect l="l" t="t" r="r" b="b"/>
              <a:pathLst>
                <a:path w="15738" h="25198" extrusionOk="0">
                  <a:moveTo>
                    <a:pt x="15655" y="0"/>
                  </a:moveTo>
                  <a:lnTo>
                    <a:pt x="5731" y="9966"/>
                  </a:lnTo>
                  <a:lnTo>
                    <a:pt x="5714" y="9982"/>
                  </a:lnTo>
                  <a:lnTo>
                    <a:pt x="5714" y="16963"/>
                  </a:lnTo>
                  <a:lnTo>
                    <a:pt x="17" y="22689"/>
                  </a:lnTo>
                  <a:lnTo>
                    <a:pt x="0" y="22705"/>
                  </a:lnTo>
                  <a:lnTo>
                    <a:pt x="0" y="25198"/>
                  </a:lnTo>
                  <a:lnTo>
                    <a:pt x="119" y="25198"/>
                  </a:lnTo>
                  <a:lnTo>
                    <a:pt x="119" y="22752"/>
                  </a:lnTo>
                  <a:lnTo>
                    <a:pt x="5814" y="17030"/>
                  </a:lnTo>
                  <a:lnTo>
                    <a:pt x="5830" y="17013"/>
                  </a:lnTo>
                  <a:lnTo>
                    <a:pt x="5830" y="10029"/>
                  </a:lnTo>
                  <a:lnTo>
                    <a:pt x="15738" y="83"/>
                  </a:lnTo>
                  <a:lnTo>
                    <a:pt x="15655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4" name="Google Shape;5204;p47"/>
            <p:cNvSpPr/>
            <p:nvPr/>
          </p:nvSpPr>
          <p:spPr>
            <a:xfrm>
              <a:off x="2296000" y="978025"/>
              <a:ext cx="44175" cy="442475"/>
            </a:xfrm>
            <a:custGeom>
              <a:avLst/>
              <a:gdLst/>
              <a:ahLst/>
              <a:cxnLst/>
              <a:rect l="l" t="t" r="r" b="b"/>
              <a:pathLst>
                <a:path w="1767" h="17699" extrusionOk="0">
                  <a:moveTo>
                    <a:pt x="1430" y="17138"/>
                  </a:moveTo>
                  <a:cubicBezTo>
                    <a:pt x="1552" y="17138"/>
                    <a:pt x="1651" y="17237"/>
                    <a:pt x="1651" y="17359"/>
                  </a:cubicBezTo>
                  <a:cubicBezTo>
                    <a:pt x="1651" y="17480"/>
                    <a:pt x="1552" y="17579"/>
                    <a:pt x="1430" y="17579"/>
                  </a:cubicBezTo>
                  <a:cubicBezTo>
                    <a:pt x="1309" y="17579"/>
                    <a:pt x="1209" y="17480"/>
                    <a:pt x="1209" y="17359"/>
                  </a:cubicBezTo>
                  <a:cubicBezTo>
                    <a:pt x="1209" y="17237"/>
                    <a:pt x="1309" y="17138"/>
                    <a:pt x="1430" y="17138"/>
                  </a:cubicBezTo>
                  <a:close/>
                  <a:moveTo>
                    <a:pt x="0" y="1"/>
                  </a:moveTo>
                  <a:lnTo>
                    <a:pt x="0" y="9753"/>
                  </a:lnTo>
                  <a:lnTo>
                    <a:pt x="1372" y="11117"/>
                  </a:lnTo>
                  <a:lnTo>
                    <a:pt x="1372" y="17027"/>
                  </a:lnTo>
                  <a:lnTo>
                    <a:pt x="1369" y="17027"/>
                  </a:lnTo>
                  <a:cubicBezTo>
                    <a:pt x="1212" y="17055"/>
                    <a:pt x="1091" y="17193"/>
                    <a:pt x="1091" y="17359"/>
                  </a:cubicBezTo>
                  <a:cubicBezTo>
                    <a:pt x="1091" y="17546"/>
                    <a:pt x="1242" y="17698"/>
                    <a:pt x="1430" y="17698"/>
                  </a:cubicBezTo>
                  <a:cubicBezTo>
                    <a:pt x="1615" y="17698"/>
                    <a:pt x="1767" y="17546"/>
                    <a:pt x="1767" y="17359"/>
                  </a:cubicBezTo>
                  <a:cubicBezTo>
                    <a:pt x="1767" y="17193"/>
                    <a:pt x="1645" y="17055"/>
                    <a:pt x="1488" y="17027"/>
                  </a:cubicBezTo>
                  <a:lnTo>
                    <a:pt x="1488" y="11067"/>
                  </a:lnTo>
                  <a:lnTo>
                    <a:pt x="116" y="9704"/>
                  </a:lnTo>
                  <a:lnTo>
                    <a:pt x="116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5" name="Google Shape;5205;p47"/>
            <p:cNvSpPr/>
            <p:nvPr/>
          </p:nvSpPr>
          <p:spPr>
            <a:xfrm>
              <a:off x="1459000" y="1041375"/>
              <a:ext cx="299475" cy="684350"/>
            </a:xfrm>
            <a:custGeom>
              <a:avLst/>
              <a:gdLst/>
              <a:ahLst/>
              <a:cxnLst/>
              <a:rect l="l" t="t" r="r" b="b"/>
              <a:pathLst>
                <a:path w="11979" h="27374" extrusionOk="0">
                  <a:moveTo>
                    <a:pt x="11642" y="26816"/>
                  </a:moveTo>
                  <a:cubicBezTo>
                    <a:pt x="11763" y="26816"/>
                    <a:pt x="11863" y="26916"/>
                    <a:pt x="11863" y="27037"/>
                  </a:cubicBezTo>
                  <a:cubicBezTo>
                    <a:pt x="11863" y="27158"/>
                    <a:pt x="11763" y="27258"/>
                    <a:pt x="11642" y="27258"/>
                  </a:cubicBezTo>
                  <a:cubicBezTo>
                    <a:pt x="11520" y="27258"/>
                    <a:pt x="11421" y="27158"/>
                    <a:pt x="11421" y="27037"/>
                  </a:cubicBezTo>
                  <a:cubicBezTo>
                    <a:pt x="11421" y="26916"/>
                    <a:pt x="11520" y="26816"/>
                    <a:pt x="11642" y="26816"/>
                  </a:cubicBezTo>
                  <a:close/>
                  <a:moveTo>
                    <a:pt x="84" y="1"/>
                  </a:moveTo>
                  <a:lnTo>
                    <a:pt x="1" y="84"/>
                  </a:lnTo>
                  <a:lnTo>
                    <a:pt x="9373" y="9442"/>
                  </a:lnTo>
                  <a:lnTo>
                    <a:pt x="9373" y="24856"/>
                  </a:lnTo>
                  <a:lnTo>
                    <a:pt x="11363" y="26844"/>
                  </a:lnTo>
                  <a:cubicBezTo>
                    <a:pt x="11324" y="26896"/>
                    <a:pt x="11302" y="26965"/>
                    <a:pt x="11302" y="27037"/>
                  </a:cubicBezTo>
                  <a:cubicBezTo>
                    <a:pt x="11302" y="27222"/>
                    <a:pt x="11454" y="27374"/>
                    <a:pt x="11642" y="27374"/>
                  </a:cubicBezTo>
                  <a:cubicBezTo>
                    <a:pt x="11827" y="27374"/>
                    <a:pt x="11979" y="27222"/>
                    <a:pt x="11979" y="27037"/>
                  </a:cubicBezTo>
                  <a:cubicBezTo>
                    <a:pt x="11979" y="26849"/>
                    <a:pt x="11827" y="26697"/>
                    <a:pt x="11642" y="26697"/>
                  </a:cubicBezTo>
                  <a:cubicBezTo>
                    <a:pt x="11567" y="26697"/>
                    <a:pt x="11501" y="26720"/>
                    <a:pt x="11446" y="26758"/>
                  </a:cubicBezTo>
                  <a:lnTo>
                    <a:pt x="9492" y="24807"/>
                  </a:lnTo>
                  <a:lnTo>
                    <a:pt x="9492" y="9392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6" name="Google Shape;5206;p47"/>
            <p:cNvSpPr/>
            <p:nvPr/>
          </p:nvSpPr>
          <p:spPr>
            <a:xfrm>
              <a:off x="1479300" y="966925"/>
              <a:ext cx="291325" cy="642025"/>
            </a:xfrm>
            <a:custGeom>
              <a:avLst/>
              <a:gdLst/>
              <a:ahLst/>
              <a:cxnLst/>
              <a:rect l="l" t="t" r="r" b="b"/>
              <a:pathLst>
                <a:path w="11653" h="25681" extrusionOk="0">
                  <a:moveTo>
                    <a:pt x="326" y="0"/>
                  </a:moveTo>
                  <a:lnTo>
                    <a:pt x="1" y="337"/>
                  </a:lnTo>
                  <a:lnTo>
                    <a:pt x="11020" y="10992"/>
                  </a:lnTo>
                  <a:lnTo>
                    <a:pt x="11020" y="24972"/>
                  </a:lnTo>
                  <a:cubicBezTo>
                    <a:pt x="10924" y="25043"/>
                    <a:pt x="10860" y="25157"/>
                    <a:pt x="10860" y="25286"/>
                  </a:cubicBezTo>
                  <a:cubicBezTo>
                    <a:pt x="10860" y="25504"/>
                    <a:pt x="11037" y="25681"/>
                    <a:pt x="11258" y="25681"/>
                  </a:cubicBezTo>
                  <a:cubicBezTo>
                    <a:pt x="11476" y="25681"/>
                    <a:pt x="11653" y="25504"/>
                    <a:pt x="11653" y="25286"/>
                  </a:cubicBezTo>
                  <a:cubicBezTo>
                    <a:pt x="11653" y="25157"/>
                    <a:pt x="11589" y="25043"/>
                    <a:pt x="11492" y="24972"/>
                  </a:cubicBezTo>
                  <a:lnTo>
                    <a:pt x="11492" y="10794"/>
                  </a:lnTo>
                  <a:lnTo>
                    <a:pt x="326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7" name="Google Shape;5207;p47"/>
            <p:cNvSpPr/>
            <p:nvPr/>
          </p:nvSpPr>
          <p:spPr>
            <a:xfrm>
              <a:off x="1788750" y="1787275"/>
              <a:ext cx="19775" cy="19825"/>
            </a:xfrm>
            <a:custGeom>
              <a:avLst/>
              <a:gdLst/>
              <a:ahLst/>
              <a:cxnLst/>
              <a:rect l="l" t="t" r="r" b="b"/>
              <a:pathLst>
                <a:path w="791" h="793" extrusionOk="0">
                  <a:moveTo>
                    <a:pt x="395" y="0"/>
                  </a:moveTo>
                  <a:cubicBezTo>
                    <a:pt x="177" y="0"/>
                    <a:pt x="1" y="177"/>
                    <a:pt x="1" y="395"/>
                  </a:cubicBezTo>
                  <a:cubicBezTo>
                    <a:pt x="1" y="616"/>
                    <a:pt x="177" y="792"/>
                    <a:pt x="395" y="792"/>
                  </a:cubicBezTo>
                  <a:cubicBezTo>
                    <a:pt x="613" y="792"/>
                    <a:pt x="790" y="616"/>
                    <a:pt x="790" y="395"/>
                  </a:cubicBezTo>
                  <a:cubicBezTo>
                    <a:pt x="790" y="177"/>
                    <a:pt x="613" y="0"/>
                    <a:pt x="395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8" name="Google Shape;5208;p47"/>
            <p:cNvSpPr/>
            <p:nvPr/>
          </p:nvSpPr>
          <p:spPr>
            <a:xfrm>
              <a:off x="1400775" y="1164075"/>
              <a:ext cx="165650" cy="266975"/>
            </a:xfrm>
            <a:custGeom>
              <a:avLst/>
              <a:gdLst/>
              <a:ahLst/>
              <a:cxnLst/>
              <a:rect l="l" t="t" r="r" b="b"/>
              <a:pathLst>
                <a:path w="6626" h="10679" extrusionOk="0">
                  <a:moveTo>
                    <a:pt x="83" y="1"/>
                  </a:moveTo>
                  <a:lnTo>
                    <a:pt x="0" y="84"/>
                  </a:lnTo>
                  <a:lnTo>
                    <a:pt x="6509" y="6582"/>
                  </a:lnTo>
                  <a:lnTo>
                    <a:pt x="6509" y="10678"/>
                  </a:lnTo>
                  <a:lnTo>
                    <a:pt x="6625" y="10678"/>
                  </a:lnTo>
                  <a:lnTo>
                    <a:pt x="6625" y="6532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9" name="Google Shape;5209;p47"/>
            <p:cNvSpPr/>
            <p:nvPr/>
          </p:nvSpPr>
          <p:spPr>
            <a:xfrm>
              <a:off x="1424150" y="1156700"/>
              <a:ext cx="165675" cy="297675"/>
            </a:xfrm>
            <a:custGeom>
              <a:avLst/>
              <a:gdLst/>
              <a:ahLst/>
              <a:cxnLst/>
              <a:rect l="l" t="t" r="r" b="b"/>
              <a:pathLst>
                <a:path w="6627" h="11907" extrusionOk="0">
                  <a:moveTo>
                    <a:pt x="84" y="0"/>
                  </a:moveTo>
                  <a:lnTo>
                    <a:pt x="1" y="83"/>
                  </a:lnTo>
                  <a:lnTo>
                    <a:pt x="6507" y="6581"/>
                  </a:lnTo>
                  <a:lnTo>
                    <a:pt x="6507" y="11906"/>
                  </a:lnTo>
                  <a:lnTo>
                    <a:pt x="6626" y="11906"/>
                  </a:lnTo>
                  <a:lnTo>
                    <a:pt x="6626" y="6532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0" name="Google Shape;5210;p47"/>
            <p:cNvSpPr/>
            <p:nvPr/>
          </p:nvSpPr>
          <p:spPr>
            <a:xfrm>
              <a:off x="1813050" y="1812225"/>
              <a:ext cx="17400" cy="16925"/>
            </a:xfrm>
            <a:custGeom>
              <a:avLst/>
              <a:gdLst/>
              <a:ahLst/>
              <a:cxnLst/>
              <a:rect l="l" t="t" r="r" b="b"/>
              <a:pathLst>
                <a:path w="696" h="677" extrusionOk="0">
                  <a:moveTo>
                    <a:pt x="355" y="117"/>
                  </a:moveTo>
                  <a:cubicBezTo>
                    <a:pt x="414" y="117"/>
                    <a:pt x="471" y="138"/>
                    <a:pt x="514" y="181"/>
                  </a:cubicBezTo>
                  <a:cubicBezTo>
                    <a:pt x="569" y="236"/>
                    <a:pt x="591" y="316"/>
                    <a:pt x="572" y="393"/>
                  </a:cubicBezTo>
                  <a:cubicBezTo>
                    <a:pt x="552" y="471"/>
                    <a:pt x="489" y="534"/>
                    <a:pt x="414" y="551"/>
                  </a:cubicBezTo>
                  <a:cubicBezTo>
                    <a:pt x="395" y="555"/>
                    <a:pt x="376" y="558"/>
                    <a:pt x="358" y="558"/>
                  </a:cubicBezTo>
                  <a:cubicBezTo>
                    <a:pt x="299" y="558"/>
                    <a:pt x="244" y="535"/>
                    <a:pt x="202" y="493"/>
                  </a:cubicBezTo>
                  <a:cubicBezTo>
                    <a:pt x="160" y="451"/>
                    <a:pt x="136" y="396"/>
                    <a:pt x="136" y="338"/>
                  </a:cubicBezTo>
                  <a:cubicBezTo>
                    <a:pt x="136" y="319"/>
                    <a:pt x="138" y="300"/>
                    <a:pt x="144" y="283"/>
                  </a:cubicBezTo>
                  <a:cubicBezTo>
                    <a:pt x="160" y="206"/>
                    <a:pt x="227" y="142"/>
                    <a:pt x="301" y="123"/>
                  </a:cubicBezTo>
                  <a:cubicBezTo>
                    <a:pt x="319" y="119"/>
                    <a:pt x="337" y="117"/>
                    <a:pt x="355" y="117"/>
                  </a:cubicBezTo>
                  <a:close/>
                  <a:moveTo>
                    <a:pt x="356" y="0"/>
                  </a:moveTo>
                  <a:cubicBezTo>
                    <a:pt x="329" y="0"/>
                    <a:pt x="301" y="3"/>
                    <a:pt x="274" y="10"/>
                  </a:cubicBezTo>
                  <a:cubicBezTo>
                    <a:pt x="155" y="37"/>
                    <a:pt x="58" y="134"/>
                    <a:pt x="28" y="255"/>
                  </a:cubicBezTo>
                  <a:cubicBezTo>
                    <a:pt x="0" y="371"/>
                    <a:pt x="33" y="493"/>
                    <a:pt x="119" y="578"/>
                  </a:cubicBezTo>
                  <a:cubicBezTo>
                    <a:pt x="183" y="642"/>
                    <a:pt x="269" y="676"/>
                    <a:pt x="358" y="676"/>
                  </a:cubicBezTo>
                  <a:cubicBezTo>
                    <a:pt x="385" y="676"/>
                    <a:pt x="412" y="673"/>
                    <a:pt x="439" y="667"/>
                  </a:cubicBezTo>
                  <a:cubicBezTo>
                    <a:pt x="561" y="636"/>
                    <a:pt x="657" y="540"/>
                    <a:pt x="685" y="421"/>
                  </a:cubicBezTo>
                  <a:cubicBezTo>
                    <a:pt x="690" y="393"/>
                    <a:pt x="696" y="366"/>
                    <a:pt x="696" y="338"/>
                  </a:cubicBezTo>
                  <a:cubicBezTo>
                    <a:pt x="696" y="250"/>
                    <a:pt x="660" y="164"/>
                    <a:pt x="597" y="98"/>
                  </a:cubicBezTo>
                  <a:cubicBezTo>
                    <a:pt x="531" y="34"/>
                    <a:pt x="446" y="0"/>
                    <a:pt x="356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1" name="Google Shape;5211;p47"/>
            <p:cNvSpPr/>
            <p:nvPr/>
          </p:nvSpPr>
          <p:spPr>
            <a:xfrm>
              <a:off x="1889100" y="1038400"/>
              <a:ext cx="16925" cy="16950"/>
            </a:xfrm>
            <a:custGeom>
              <a:avLst/>
              <a:gdLst/>
              <a:ahLst/>
              <a:cxnLst/>
              <a:rect l="l" t="t" r="r" b="b"/>
              <a:pathLst>
                <a:path w="677" h="678" extrusionOk="0">
                  <a:moveTo>
                    <a:pt x="340" y="117"/>
                  </a:moveTo>
                  <a:cubicBezTo>
                    <a:pt x="461" y="117"/>
                    <a:pt x="561" y="216"/>
                    <a:pt x="561" y="338"/>
                  </a:cubicBezTo>
                  <a:cubicBezTo>
                    <a:pt x="561" y="459"/>
                    <a:pt x="461" y="559"/>
                    <a:pt x="340" y="559"/>
                  </a:cubicBezTo>
                  <a:cubicBezTo>
                    <a:pt x="218" y="559"/>
                    <a:pt x="119" y="459"/>
                    <a:pt x="119" y="338"/>
                  </a:cubicBezTo>
                  <a:cubicBezTo>
                    <a:pt x="119" y="216"/>
                    <a:pt x="218" y="117"/>
                    <a:pt x="340" y="117"/>
                  </a:cubicBezTo>
                  <a:close/>
                  <a:moveTo>
                    <a:pt x="340" y="1"/>
                  </a:moveTo>
                  <a:cubicBezTo>
                    <a:pt x="152" y="1"/>
                    <a:pt x="0" y="153"/>
                    <a:pt x="0" y="338"/>
                  </a:cubicBezTo>
                  <a:cubicBezTo>
                    <a:pt x="0" y="525"/>
                    <a:pt x="152" y="677"/>
                    <a:pt x="340" y="677"/>
                  </a:cubicBezTo>
                  <a:cubicBezTo>
                    <a:pt x="525" y="677"/>
                    <a:pt x="677" y="525"/>
                    <a:pt x="677" y="338"/>
                  </a:cubicBezTo>
                  <a:cubicBezTo>
                    <a:pt x="677" y="153"/>
                    <a:pt x="525" y="1"/>
                    <a:pt x="340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2" name="Google Shape;5212;p47"/>
            <p:cNvSpPr/>
            <p:nvPr/>
          </p:nvSpPr>
          <p:spPr>
            <a:xfrm>
              <a:off x="1836850" y="1835650"/>
              <a:ext cx="16925" cy="16925"/>
            </a:xfrm>
            <a:custGeom>
              <a:avLst/>
              <a:gdLst/>
              <a:ahLst/>
              <a:cxnLst/>
              <a:rect l="l" t="t" r="r" b="b"/>
              <a:pathLst>
                <a:path w="677" h="677" extrusionOk="0">
                  <a:moveTo>
                    <a:pt x="340" y="119"/>
                  </a:moveTo>
                  <a:cubicBezTo>
                    <a:pt x="462" y="119"/>
                    <a:pt x="561" y="218"/>
                    <a:pt x="561" y="340"/>
                  </a:cubicBezTo>
                  <a:cubicBezTo>
                    <a:pt x="561" y="461"/>
                    <a:pt x="462" y="561"/>
                    <a:pt x="340" y="561"/>
                  </a:cubicBezTo>
                  <a:cubicBezTo>
                    <a:pt x="219" y="561"/>
                    <a:pt x="119" y="461"/>
                    <a:pt x="119" y="340"/>
                  </a:cubicBezTo>
                  <a:cubicBezTo>
                    <a:pt x="119" y="218"/>
                    <a:pt x="219" y="119"/>
                    <a:pt x="340" y="119"/>
                  </a:cubicBezTo>
                  <a:close/>
                  <a:moveTo>
                    <a:pt x="340" y="0"/>
                  </a:moveTo>
                  <a:cubicBezTo>
                    <a:pt x="152" y="0"/>
                    <a:pt x="1" y="152"/>
                    <a:pt x="1" y="340"/>
                  </a:cubicBezTo>
                  <a:cubicBezTo>
                    <a:pt x="1" y="525"/>
                    <a:pt x="152" y="677"/>
                    <a:pt x="340" y="677"/>
                  </a:cubicBezTo>
                  <a:cubicBezTo>
                    <a:pt x="525" y="677"/>
                    <a:pt x="677" y="525"/>
                    <a:pt x="677" y="340"/>
                  </a:cubicBezTo>
                  <a:cubicBezTo>
                    <a:pt x="677" y="152"/>
                    <a:pt x="525" y="0"/>
                    <a:pt x="340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3" name="Google Shape;5213;p47"/>
            <p:cNvSpPr/>
            <p:nvPr/>
          </p:nvSpPr>
          <p:spPr>
            <a:xfrm>
              <a:off x="1889100" y="1068850"/>
              <a:ext cx="16925" cy="17000"/>
            </a:xfrm>
            <a:custGeom>
              <a:avLst/>
              <a:gdLst/>
              <a:ahLst/>
              <a:cxnLst/>
              <a:rect l="l" t="t" r="r" b="b"/>
              <a:pathLst>
                <a:path w="677" h="680" extrusionOk="0">
                  <a:moveTo>
                    <a:pt x="340" y="119"/>
                  </a:moveTo>
                  <a:cubicBezTo>
                    <a:pt x="461" y="119"/>
                    <a:pt x="561" y="218"/>
                    <a:pt x="561" y="340"/>
                  </a:cubicBezTo>
                  <a:cubicBezTo>
                    <a:pt x="561" y="461"/>
                    <a:pt x="461" y="561"/>
                    <a:pt x="340" y="561"/>
                  </a:cubicBezTo>
                  <a:cubicBezTo>
                    <a:pt x="218" y="561"/>
                    <a:pt x="119" y="461"/>
                    <a:pt x="119" y="340"/>
                  </a:cubicBezTo>
                  <a:cubicBezTo>
                    <a:pt x="119" y="218"/>
                    <a:pt x="218" y="119"/>
                    <a:pt x="340" y="119"/>
                  </a:cubicBezTo>
                  <a:close/>
                  <a:moveTo>
                    <a:pt x="340" y="0"/>
                  </a:moveTo>
                  <a:cubicBezTo>
                    <a:pt x="152" y="0"/>
                    <a:pt x="0" y="152"/>
                    <a:pt x="0" y="340"/>
                  </a:cubicBezTo>
                  <a:cubicBezTo>
                    <a:pt x="0" y="528"/>
                    <a:pt x="152" y="679"/>
                    <a:pt x="340" y="679"/>
                  </a:cubicBezTo>
                  <a:cubicBezTo>
                    <a:pt x="525" y="679"/>
                    <a:pt x="677" y="528"/>
                    <a:pt x="677" y="340"/>
                  </a:cubicBezTo>
                  <a:cubicBezTo>
                    <a:pt x="677" y="152"/>
                    <a:pt x="525" y="0"/>
                    <a:pt x="340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4" name="Google Shape;5214;p47"/>
            <p:cNvSpPr/>
            <p:nvPr/>
          </p:nvSpPr>
          <p:spPr>
            <a:xfrm>
              <a:off x="1611125" y="977275"/>
              <a:ext cx="373450" cy="868550"/>
            </a:xfrm>
            <a:custGeom>
              <a:avLst/>
              <a:gdLst/>
              <a:ahLst/>
              <a:cxnLst/>
              <a:rect l="l" t="t" r="r" b="b"/>
              <a:pathLst>
                <a:path w="14938" h="34742" extrusionOk="0">
                  <a:moveTo>
                    <a:pt x="14598" y="34181"/>
                  </a:moveTo>
                  <a:cubicBezTo>
                    <a:pt x="14719" y="34181"/>
                    <a:pt x="14818" y="34280"/>
                    <a:pt x="14818" y="34401"/>
                  </a:cubicBezTo>
                  <a:cubicBezTo>
                    <a:pt x="14818" y="34523"/>
                    <a:pt x="14719" y="34622"/>
                    <a:pt x="14598" y="34622"/>
                  </a:cubicBezTo>
                  <a:cubicBezTo>
                    <a:pt x="14476" y="34622"/>
                    <a:pt x="14377" y="34523"/>
                    <a:pt x="14377" y="34401"/>
                  </a:cubicBezTo>
                  <a:cubicBezTo>
                    <a:pt x="14377" y="34280"/>
                    <a:pt x="14476" y="34181"/>
                    <a:pt x="14598" y="34181"/>
                  </a:cubicBezTo>
                  <a:close/>
                  <a:moveTo>
                    <a:pt x="83" y="0"/>
                  </a:moveTo>
                  <a:lnTo>
                    <a:pt x="0" y="83"/>
                  </a:lnTo>
                  <a:lnTo>
                    <a:pt x="9355" y="9422"/>
                  </a:lnTo>
                  <a:lnTo>
                    <a:pt x="9355" y="29250"/>
                  </a:lnTo>
                  <a:lnTo>
                    <a:pt x="14322" y="34208"/>
                  </a:lnTo>
                  <a:cubicBezTo>
                    <a:pt x="14283" y="34263"/>
                    <a:pt x="14258" y="34330"/>
                    <a:pt x="14258" y="34401"/>
                  </a:cubicBezTo>
                  <a:cubicBezTo>
                    <a:pt x="14258" y="34589"/>
                    <a:pt x="14410" y="34741"/>
                    <a:pt x="14598" y="34741"/>
                  </a:cubicBezTo>
                  <a:cubicBezTo>
                    <a:pt x="14785" y="34741"/>
                    <a:pt x="14937" y="34589"/>
                    <a:pt x="14937" y="34401"/>
                  </a:cubicBezTo>
                  <a:cubicBezTo>
                    <a:pt x="14937" y="34214"/>
                    <a:pt x="14785" y="34062"/>
                    <a:pt x="14598" y="34062"/>
                  </a:cubicBezTo>
                  <a:cubicBezTo>
                    <a:pt x="14526" y="34062"/>
                    <a:pt x="14460" y="34087"/>
                    <a:pt x="14404" y="34125"/>
                  </a:cubicBezTo>
                  <a:lnTo>
                    <a:pt x="9471" y="29201"/>
                  </a:lnTo>
                  <a:lnTo>
                    <a:pt x="9471" y="9375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5" name="Google Shape;5215;p47"/>
            <p:cNvSpPr/>
            <p:nvPr/>
          </p:nvSpPr>
          <p:spPr>
            <a:xfrm>
              <a:off x="1695175" y="963875"/>
              <a:ext cx="377650" cy="901950"/>
            </a:xfrm>
            <a:custGeom>
              <a:avLst/>
              <a:gdLst/>
              <a:ahLst/>
              <a:cxnLst/>
              <a:rect l="l" t="t" r="r" b="b"/>
              <a:pathLst>
                <a:path w="15106" h="36078" extrusionOk="0">
                  <a:moveTo>
                    <a:pt x="332" y="1"/>
                  </a:moveTo>
                  <a:lnTo>
                    <a:pt x="0" y="335"/>
                  </a:lnTo>
                  <a:lnTo>
                    <a:pt x="3178" y="3490"/>
                  </a:lnTo>
                  <a:lnTo>
                    <a:pt x="7859" y="8136"/>
                  </a:lnTo>
                  <a:lnTo>
                    <a:pt x="7859" y="29215"/>
                  </a:lnTo>
                  <a:lnTo>
                    <a:pt x="14322" y="35628"/>
                  </a:lnTo>
                  <a:cubicBezTo>
                    <a:pt x="14319" y="35647"/>
                    <a:pt x="14316" y="35663"/>
                    <a:pt x="14316" y="35683"/>
                  </a:cubicBezTo>
                  <a:cubicBezTo>
                    <a:pt x="14316" y="35901"/>
                    <a:pt x="14493" y="36078"/>
                    <a:pt x="14711" y="36078"/>
                  </a:cubicBezTo>
                  <a:cubicBezTo>
                    <a:pt x="14929" y="36078"/>
                    <a:pt x="15106" y="35901"/>
                    <a:pt x="15106" y="35683"/>
                  </a:cubicBezTo>
                  <a:cubicBezTo>
                    <a:pt x="15106" y="35465"/>
                    <a:pt x="14929" y="35288"/>
                    <a:pt x="14711" y="35288"/>
                  </a:cubicBezTo>
                  <a:cubicBezTo>
                    <a:pt x="14692" y="35288"/>
                    <a:pt x="14672" y="35291"/>
                    <a:pt x="14653" y="35294"/>
                  </a:cubicBezTo>
                  <a:lnTo>
                    <a:pt x="8332" y="29019"/>
                  </a:lnTo>
                  <a:lnTo>
                    <a:pt x="8332" y="7940"/>
                  </a:lnTo>
                  <a:lnTo>
                    <a:pt x="8263" y="7871"/>
                  </a:lnTo>
                  <a:lnTo>
                    <a:pt x="3294" y="2938"/>
                  </a:lnTo>
                  <a:lnTo>
                    <a:pt x="332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6" name="Google Shape;5216;p47"/>
            <p:cNvSpPr/>
            <p:nvPr/>
          </p:nvSpPr>
          <p:spPr>
            <a:xfrm>
              <a:off x="1563900" y="991550"/>
              <a:ext cx="348000" cy="843075"/>
            </a:xfrm>
            <a:custGeom>
              <a:avLst/>
              <a:gdLst/>
              <a:ahLst/>
              <a:cxnLst/>
              <a:rect l="l" t="t" r="r" b="b"/>
              <a:pathLst>
                <a:path w="13920" h="33723" extrusionOk="0">
                  <a:moveTo>
                    <a:pt x="84" y="1"/>
                  </a:moveTo>
                  <a:lnTo>
                    <a:pt x="1" y="83"/>
                  </a:lnTo>
                  <a:lnTo>
                    <a:pt x="9376" y="9442"/>
                  </a:lnTo>
                  <a:lnTo>
                    <a:pt x="9376" y="29270"/>
                  </a:lnTo>
                  <a:lnTo>
                    <a:pt x="13837" y="33723"/>
                  </a:lnTo>
                  <a:lnTo>
                    <a:pt x="13919" y="33640"/>
                  </a:lnTo>
                  <a:lnTo>
                    <a:pt x="9491" y="29220"/>
                  </a:lnTo>
                  <a:lnTo>
                    <a:pt x="9491" y="9392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7" name="Google Shape;5217;p47"/>
            <p:cNvSpPr/>
            <p:nvPr/>
          </p:nvSpPr>
          <p:spPr>
            <a:xfrm>
              <a:off x="1587225" y="984175"/>
              <a:ext cx="367050" cy="861650"/>
            </a:xfrm>
            <a:custGeom>
              <a:avLst/>
              <a:gdLst/>
              <a:ahLst/>
              <a:cxnLst/>
              <a:rect l="l" t="t" r="r" b="b"/>
              <a:pathLst>
                <a:path w="14682" h="34466" extrusionOk="0">
                  <a:moveTo>
                    <a:pt x="14344" y="33905"/>
                  </a:moveTo>
                  <a:cubicBezTo>
                    <a:pt x="14466" y="33905"/>
                    <a:pt x="14565" y="34004"/>
                    <a:pt x="14565" y="34125"/>
                  </a:cubicBezTo>
                  <a:cubicBezTo>
                    <a:pt x="14565" y="34247"/>
                    <a:pt x="14466" y="34346"/>
                    <a:pt x="14344" y="34346"/>
                  </a:cubicBezTo>
                  <a:cubicBezTo>
                    <a:pt x="14223" y="34346"/>
                    <a:pt x="14124" y="34247"/>
                    <a:pt x="14124" y="34125"/>
                  </a:cubicBezTo>
                  <a:cubicBezTo>
                    <a:pt x="14124" y="34004"/>
                    <a:pt x="14223" y="33905"/>
                    <a:pt x="14344" y="33905"/>
                  </a:cubicBezTo>
                  <a:close/>
                  <a:moveTo>
                    <a:pt x="87" y="0"/>
                  </a:moveTo>
                  <a:lnTo>
                    <a:pt x="1" y="83"/>
                  </a:lnTo>
                  <a:lnTo>
                    <a:pt x="9376" y="9441"/>
                  </a:lnTo>
                  <a:lnTo>
                    <a:pt x="9376" y="29256"/>
                  </a:lnTo>
                  <a:lnTo>
                    <a:pt x="14066" y="33932"/>
                  </a:lnTo>
                  <a:cubicBezTo>
                    <a:pt x="14027" y="33987"/>
                    <a:pt x="14005" y="34054"/>
                    <a:pt x="14005" y="34125"/>
                  </a:cubicBezTo>
                  <a:cubicBezTo>
                    <a:pt x="14005" y="34313"/>
                    <a:pt x="14157" y="34465"/>
                    <a:pt x="14344" y="34465"/>
                  </a:cubicBezTo>
                  <a:cubicBezTo>
                    <a:pt x="14529" y="34465"/>
                    <a:pt x="14681" y="34313"/>
                    <a:pt x="14681" y="34125"/>
                  </a:cubicBezTo>
                  <a:cubicBezTo>
                    <a:pt x="14681" y="33941"/>
                    <a:pt x="14529" y="33789"/>
                    <a:pt x="14344" y="33789"/>
                  </a:cubicBezTo>
                  <a:cubicBezTo>
                    <a:pt x="14273" y="33789"/>
                    <a:pt x="14204" y="33811"/>
                    <a:pt x="14148" y="33849"/>
                  </a:cubicBezTo>
                  <a:lnTo>
                    <a:pt x="9494" y="29206"/>
                  </a:lnTo>
                  <a:lnTo>
                    <a:pt x="9494" y="9391"/>
                  </a:lnTo>
                  <a:lnTo>
                    <a:pt x="87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19" name="Google Shape;5219;p48"/>
          <p:cNvGrpSpPr/>
          <p:nvPr/>
        </p:nvGrpSpPr>
        <p:grpSpPr>
          <a:xfrm rot="10800000" flipH="1">
            <a:off x="6460631" y="2515445"/>
            <a:ext cx="2835779" cy="2780448"/>
            <a:chOff x="1400775" y="920275"/>
            <a:chExt cx="1637475" cy="1605525"/>
          </a:xfrm>
        </p:grpSpPr>
        <p:sp>
          <p:nvSpPr>
            <p:cNvPr id="5220" name="Google Shape;5220;p48"/>
            <p:cNvSpPr/>
            <p:nvPr/>
          </p:nvSpPr>
          <p:spPr>
            <a:xfrm>
              <a:off x="2472400" y="990525"/>
              <a:ext cx="16925" cy="247025"/>
            </a:xfrm>
            <a:custGeom>
              <a:avLst/>
              <a:gdLst/>
              <a:ahLst/>
              <a:cxnLst/>
              <a:rect l="l" t="t" r="r" b="b"/>
              <a:pathLst>
                <a:path w="677" h="9881" extrusionOk="0">
                  <a:moveTo>
                    <a:pt x="337" y="9320"/>
                  </a:moveTo>
                  <a:cubicBezTo>
                    <a:pt x="458" y="9320"/>
                    <a:pt x="558" y="9419"/>
                    <a:pt x="558" y="9540"/>
                  </a:cubicBezTo>
                  <a:cubicBezTo>
                    <a:pt x="558" y="9662"/>
                    <a:pt x="458" y="9761"/>
                    <a:pt x="337" y="9761"/>
                  </a:cubicBezTo>
                  <a:cubicBezTo>
                    <a:pt x="215" y="9761"/>
                    <a:pt x="116" y="9662"/>
                    <a:pt x="116" y="9540"/>
                  </a:cubicBezTo>
                  <a:cubicBezTo>
                    <a:pt x="116" y="9419"/>
                    <a:pt x="215" y="9320"/>
                    <a:pt x="337" y="9320"/>
                  </a:cubicBezTo>
                  <a:close/>
                  <a:moveTo>
                    <a:pt x="279" y="0"/>
                  </a:moveTo>
                  <a:lnTo>
                    <a:pt x="279" y="9206"/>
                  </a:lnTo>
                  <a:cubicBezTo>
                    <a:pt x="122" y="9237"/>
                    <a:pt x="0" y="9375"/>
                    <a:pt x="0" y="9540"/>
                  </a:cubicBezTo>
                  <a:cubicBezTo>
                    <a:pt x="0" y="9728"/>
                    <a:pt x="152" y="9880"/>
                    <a:pt x="337" y="9880"/>
                  </a:cubicBezTo>
                  <a:cubicBezTo>
                    <a:pt x="525" y="9880"/>
                    <a:pt x="676" y="9728"/>
                    <a:pt x="676" y="9540"/>
                  </a:cubicBezTo>
                  <a:cubicBezTo>
                    <a:pt x="676" y="9375"/>
                    <a:pt x="555" y="9237"/>
                    <a:pt x="398" y="9206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1" name="Google Shape;5221;p48"/>
            <p:cNvSpPr/>
            <p:nvPr/>
          </p:nvSpPr>
          <p:spPr>
            <a:xfrm>
              <a:off x="2905300" y="1457050"/>
              <a:ext cx="73250" cy="126800"/>
            </a:xfrm>
            <a:custGeom>
              <a:avLst/>
              <a:gdLst/>
              <a:ahLst/>
              <a:cxnLst/>
              <a:rect l="l" t="t" r="r" b="b"/>
              <a:pathLst>
                <a:path w="2930" h="5072" extrusionOk="0">
                  <a:moveTo>
                    <a:pt x="337" y="4511"/>
                  </a:moveTo>
                  <a:cubicBezTo>
                    <a:pt x="459" y="4511"/>
                    <a:pt x="558" y="4610"/>
                    <a:pt x="558" y="4732"/>
                  </a:cubicBezTo>
                  <a:cubicBezTo>
                    <a:pt x="558" y="4853"/>
                    <a:pt x="459" y="4952"/>
                    <a:pt x="337" y="4952"/>
                  </a:cubicBezTo>
                  <a:cubicBezTo>
                    <a:pt x="216" y="4952"/>
                    <a:pt x="117" y="4853"/>
                    <a:pt x="117" y="4732"/>
                  </a:cubicBezTo>
                  <a:cubicBezTo>
                    <a:pt x="117" y="4610"/>
                    <a:pt x="216" y="4511"/>
                    <a:pt x="337" y="4511"/>
                  </a:cubicBezTo>
                  <a:close/>
                  <a:moveTo>
                    <a:pt x="509" y="0"/>
                  </a:moveTo>
                  <a:lnTo>
                    <a:pt x="279" y="232"/>
                  </a:lnTo>
                  <a:lnTo>
                    <a:pt x="279" y="4400"/>
                  </a:lnTo>
                  <a:cubicBezTo>
                    <a:pt x="119" y="4428"/>
                    <a:pt x="1" y="4566"/>
                    <a:pt x="1" y="4732"/>
                  </a:cubicBezTo>
                  <a:cubicBezTo>
                    <a:pt x="1" y="4919"/>
                    <a:pt x="152" y="5071"/>
                    <a:pt x="337" y="5071"/>
                  </a:cubicBezTo>
                  <a:cubicBezTo>
                    <a:pt x="525" y="5071"/>
                    <a:pt x="677" y="4919"/>
                    <a:pt x="677" y="4732"/>
                  </a:cubicBezTo>
                  <a:cubicBezTo>
                    <a:pt x="677" y="4566"/>
                    <a:pt x="556" y="4428"/>
                    <a:pt x="398" y="4400"/>
                  </a:cubicBezTo>
                  <a:lnTo>
                    <a:pt x="398" y="279"/>
                  </a:lnTo>
                  <a:lnTo>
                    <a:pt x="558" y="119"/>
                  </a:lnTo>
                  <a:lnTo>
                    <a:pt x="2930" y="119"/>
                  </a:lnTo>
                  <a:lnTo>
                    <a:pt x="2930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2" name="Google Shape;5222;p48"/>
            <p:cNvSpPr/>
            <p:nvPr/>
          </p:nvSpPr>
          <p:spPr>
            <a:xfrm>
              <a:off x="2400400" y="1336750"/>
              <a:ext cx="16950" cy="16925"/>
            </a:xfrm>
            <a:custGeom>
              <a:avLst/>
              <a:gdLst/>
              <a:ahLst/>
              <a:cxnLst/>
              <a:rect l="l" t="t" r="r" b="b"/>
              <a:pathLst>
                <a:path w="678" h="677" extrusionOk="0">
                  <a:moveTo>
                    <a:pt x="340" y="119"/>
                  </a:moveTo>
                  <a:cubicBezTo>
                    <a:pt x="462" y="119"/>
                    <a:pt x="561" y="219"/>
                    <a:pt x="561" y="340"/>
                  </a:cubicBezTo>
                  <a:cubicBezTo>
                    <a:pt x="561" y="462"/>
                    <a:pt x="462" y="561"/>
                    <a:pt x="340" y="561"/>
                  </a:cubicBezTo>
                  <a:cubicBezTo>
                    <a:pt x="219" y="561"/>
                    <a:pt x="120" y="462"/>
                    <a:pt x="120" y="340"/>
                  </a:cubicBezTo>
                  <a:cubicBezTo>
                    <a:pt x="120" y="219"/>
                    <a:pt x="219" y="119"/>
                    <a:pt x="340" y="119"/>
                  </a:cubicBezTo>
                  <a:close/>
                  <a:moveTo>
                    <a:pt x="340" y="1"/>
                  </a:moveTo>
                  <a:cubicBezTo>
                    <a:pt x="153" y="1"/>
                    <a:pt x="1" y="152"/>
                    <a:pt x="1" y="340"/>
                  </a:cubicBezTo>
                  <a:cubicBezTo>
                    <a:pt x="1" y="525"/>
                    <a:pt x="153" y="677"/>
                    <a:pt x="340" y="677"/>
                  </a:cubicBezTo>
                  <a:cubicBezTo>
                    <a:pt x="525" y="677"/>
                    <a:pt x="677" y="525"/>
                    <a:pt x="677" y="340"/>
                  </a:cubicBezTo>
                  <a:cubicBezTo>
                    <a:pt x="677" y="152"/>
                    <a:pt x="525" y="1"/>
                    <a:pt x="340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3" name="Google Shape;5223;p48"/>
            <p:cNvSpPr/>
            <p:nvPr/>
          </p:nvSpPr>
          <p:spPr>
            <a:xfrm>
              <a:off x="2727800" y="1624750"/>
              <a:ext cx="310450" cy="193250"/>
            </a:xfrm>
            <a:custGeom>
              <a:avLst/>
              <a:gdLst/>
              <a:ahLst/>
              <a:cxnLst/>
              <a:rect l="l" t="t" r="r" b="b"/>
              <a:pathLst>
                <a:path w="12418" h="7730" extrusionOk="0">
                  <a:moveTo>
                    <a:pt x="12083" y="0"/>
                  </a:moveTo>
                  <a:lnTo>
                    <a:pt x="5036" y="7100"/>
                  </a:lnTo>
                  <a:lnTo>
                    <a:pt x="710" y="7100"/>
                  </a:lnTo>
                  <a:cubicBezTo>
                    <a:pt x="638" y="7004"/>
                    <a:pt x="525" y="6940"/>
                    <a:pt x="395" y="6940"/>
                  </a:cubicBezTo>
                  <a:cubicBezTo>
                    <a:pt x="177" y="6940"/>
                    <a:pt x="1" y="7117"/>
                    <a:pt x="1" y="7335"/>
                  </a:cubicBezTo>
                  <a:cubicBezTo>
                    <a:pt x="1" y="7553"/>
                    <a:pt x="177" y="7730"/>
                    <a:pt x="395" y="7730"/>
                  </a:cubicBezTo>
                  <a:cubicBezTo>
                    <a:pt x="525" y="7730"/>
                    <a:pt x="638" y="7669"/>
                    <a:pt x="710" y="7572"/>
                  </a:cubicBezTo>
                  <a:lnTo>
                    <a:pt x="5232" y="7572"/>
                  </a:lnTo>
                  <a:lnTo>
                    <a:pt x="12417" y="331"/>
                  </a:lnTo>
                  <a:lnTo>
                    <a:pt x="12083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4" name="Google Shape;5224;p48"/>
            <p:cNvSpPr/>
            <p:nvPr/>
          </p:nvSpPr>
          <p:spPr>
            <a:xfrm>
              <a:off x="2400400" y="1367250"/>
              <a:ext cx="16950" cy="16950"/>
            </a:xfrm>
            <a:custGeom>
              <a:avLst/>
              <a:gdLst/>
              <a:ahLst/>
              <a:cxnLst/>
              <a:rect l="l" t="t" r="r" b="b"/>
              <a:pathLst>
                <a:path w="678" h="678" extrusionOk="0">
                  <a:moveTo>
                    <a:pt x="340" y="119"/>
                  </a:moveTo>
                  <a:cubicBezTo>
                    <a:pt x="462" y="119"/>
                    <a:pt x="561" y="219"/>
                    <a:pt x="561" y="340"/>
                  </a:cubicBezTo>
                  <a:cubicBezTo>
                    <a:pt x="561" y="462"/>
                    <a:pt x="462" y="558"/>
                    <a:pt x="340" y="558"/>
                  </a:cubicBezTo>
                  <a:cubicBezTo>
                    <a:pt x="219" y="558"/>
                    <a:pt x="120" y="462"/>
                    <a:pt x="120" y="340"/>
                  </a:cubicBezTo>
                  <a:cubicBezTo>
                    <a:pt x="120" y="219"/>
                    <a:pt x="219" y="119"/>
                    <a:pt x="340" y="119"/>
                  </a:cubicBezTo>
                  <a:close/>
                  <a:moveTo>
                    <a:pt x="340" y="1"/>
                  </a:moveTo>
                  <a:cubicBezTo>
                    <a:pt x="153" y="1"/>
                    <a:pt x="1" y="153"/>
                    <a:pt x="1" y="340"/>
                  </a:cubicBezTo>
                  <a:cubicBezTo>
                    <a:pt x="1" y="525"/>
                    <a:pt x="153" y="677"/>
                    <a:pt x="340" y="677"/>
                  </a:cubicBezTo>
                  <a:cubicBezTo>
                    <a:pt x="525" y="677"/>
                    <a:pt x="677" y="525"/>
                    <a:pt x="677" y="340"/>
                  </a:cubicBezTo>
                  <a:cubicBezTo>
                    <a:pt x="677" y="153"/>
                    <a:pt x="525" y="1"/>
                    <a:pt x="340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5" name="Google Shape;5225;p48"/>
            <p:cNvSpPr/>
            <p:nvPr/>
          </p:nvSpPr>
          <p:spPr>
            <a:xfrm>
              <a:off x="2399025" y="1396800"/>
              <a:ext cx="19775" cy="19825"/>
            </a:xfrm>
            <a:custGeom>
              <a:avLst/>
              <a:gdLst/>
              <a:ahLst/>
              <a:cxnLst/>
              <a:rect l="l" t="t" r="r" b="b"/>
              <a:pathLst>
                <a:path w="791" h="793" extrusionOk="0">
                  <a:moveTo>
                    <a:pt x="395" y="0"/>
                  </a:moveTo>
                  <a:cubicBezTo>
                    <a:pt x="177" y="0"/>
                    <a:pt x="1" y="177"/>
                    <a:pt x="1" y="398"/>
                  </a:cubicBezTo>
                  <a:cubicBezTo>
                    <a:pt x="1" y="616"/>
                    <a:pt x="177" y="793"/>
                    <a:pt x="395" y="793"/>
                  </a:cubicBezTo>
                  <a:cubicBezTo>
                    <a:pt x="613" y="793"/>
                    <a:pt x="790" y="616"/>
                    <a:pt x="790" y="398"/>
                  </a:cubicBezTo>
                  <a:cubicBezTo>
                    <a:pt x="790" y="177"/>
                    <a:pt x="613" y="0"/>
                    <a:pt x="395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6" name="Google Shape;5226;p48"/>
            <p:cNvSpPr/>
            <p:nvPr/>
          </p:nvSpPr>
          <p:spPr>
            <a:xfrm>
              <a:off x="2391725" y="990525"/>
              <a:ext cx="83725" cy="512775"/>
            </a:xfrm>
            <a:custGeom>
              <a:avLst/>
              <a:gdLst/>
              <a:ahLst/>
              <a:cxnLst/>
              <a:rect l="l" t="t" r="r" b="b"/>
              <a:pathLst>
                <a:path w="3349" h="20511" extrusionOk="0">
                  <a:moveTo>
                    <a:pt x="0" y="0"/>
                  </a:moveTo>
                  <a:lnTo>
                    <a:pt x="0" y="8988"/>
                  </a:lnTo>
                  <a:lnTo>
                    <a:pt x="2716" y="11685"/>
                  </a:lnTo>
                  <a:lnTo>
                    <a:pt x="2716" y="19801"/>
                  </a:lnTo>
                  <a:cubicBezTo>
                    <a:pt x="2620" y="19873"/>
                    <a:pt x="2556" y="19986"/>
                    <a:pt x="2556" y="20116"/>
                  </a:cubicBezTo>
                  <a:cubicBezTo>
                    <a:pt x="2556" y="20334"/>
                    <a:pt x="2733" y="20511"/>
                    <a:pt x="2951" y="20511"/>
                  </a:cubicBezTo>
                  <a:cubicBezTo>
                    <a:pt x="3169" y="20511"/>
                    <a:pt x="3349" y="20334"/>
                    <a:pt x="3349" y="20116"/>
                  </a:cubicBezTo>
                  <a:cubicBezTo>
                    <a:pt x="3349" y="19986"/>
                    <a:pt x="3285" y="19873"/>
                    <a:pt x="3188" y="19801"/>
                  </a:cubicBezTo>
                  <a:lnTo>
                    <a:pt x="3188" y="11489"/>
                  </a:lnTo>
                  <a:lnTo>
                    <a:pt x="472" y="8792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7" name="Google Shape;5227;p48"/>
            <p:cNvSpPr/>
            <p:nvPr/>
          </p:nvSpPr>
          <p:spPr>
            <a:xfrm>
              <a:off x="2688525" y="1369200"/>
              <a:ext cx="297400" cy="472550"/>
            </a:xfrm>
            <a:custGeom>
              <a:avLst/>
              <a:gdLst/>
              <a:ahLst/>
              <a:cxnLst/>
              <a:rect l="l" t="t" r="r" b="b"/>
              <a:pathLst>
                <a:path w="11896" h="18902" extrusionOk="0">
                  <a:moveTo>
                    <a:pt x="338" y="18341"/>
                  </a:moveTo>
                  <a:cubicBezTo>
                    <a:pt x="459" y="18341"/>
                    <a:pt x="559" y="18440"/>
                    <a:pt x="559" y="18562"/>
                  </a:cubicBezTo>
                  <a:cubicBezTo>
                    <a:pt x="559" y="18683"/>
                    <a:pt x="459" y="18782"/>
                    <a:pt x="338" y="18782"/>
                  </a:cubicBezTo>
                  <a:cubicBezTo>
                    <a:pt x="216" y="18782"/>
                    <a:pt x="117" y="18683"/>
                    <a:pt x="117" y="18562"/>
                  </a:cubicBezTo>
                  <a:cubicBezTo>
                    <a:pt x="117" y="18440"/>
                    <a:pt x="216" y="18341"/>
                    <a:pt x="338" y="18341"/>
                  </a:cubicBezTo>
                  <a:close/>
                  <a:moveTo>
                    <a:pt x="7051" y="0"/>
                  </a:moveTo>
                  <a:lnTo>
                    <a:pt x="5202" y="1863"/>
                  </a:lnTo>
                  <a:lnTo>
                    <a:pt x="5202" y="8196"/>
                  </a:lnTo>
                  <a:lnTo>
                    <a:pt x="280" y="13154"/>
                  </a:lnTo>
                  <a:lnTo>
                    <a:pt x="280" y="18228"/>
                  </a:lnTo>
                  <a:cubicBezTo>
                    <a:pt x="120" y="18258"/>
                    <a:pt x="1" y="18396"/>
                    <a:pt x="1" y="18562"/>
                  </a:cubicBezTo>
                  <a:cubicBezTo>
                    <a:pt x="1" y="18749"/>
                    <a:pt x="153" y="18901"/>
                    <a:pt x="338" y="18901"/>
                  </a:cubicBezTo>
                  <a:cubicBezTo>
                    <a:pt x="525" y="18901"/>
                    <a:pt x="677" y="18749"/>
                    <a:pt x="677" y="18562"/>
                  </a:cubicBezTo>
                  <a:cubicBezTo>
                    <a:pt x="677" y="18396"/>
                    <a:pt x="556" y="18258"/>
                    <a:pt x="398" y="18228"/>
                  </a:cubicBezTo>
                  <a:lnTo>
                    <a:pt x="398" y="13201"/>
                  </a:lnTo>
                  <a:lnTo>
                    <a:pt x="5318" y="8243"/>
                  </a:lnTo>
                  <a:lnTo>
                    <a:pt x="5318" y="1913"/>
                  </a:lnTo>
                  <a:lnTo>
                    <a:pt x="7101" y="116"/>
                  </a:lnTo>
                  <a:lnTo>
                    <a:pt x="11896" y="116"/>
                  </a:lnTo>
                  <a:lnTo>
                    <a:pt x="11896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8" name="Google Shape;5228;p48"/>
            <p:cNvSpPr/>
            <p:nvPr/>
          </p:nvSpPr>
          <p:spPr>
            <a:xfrm>
              <a:off x="2425675" y="990525"/>
              <a:ext cx="16925" cy="200575"/>
            </a:xfrm>
            <a:custGeom>
              <a:avLst/>
              <a:gdLst/>
              <a:ahLst/>
              <a:cxnLst/>
              <a:rect l="l" t="t" r="r" b="b"/>
              <a:pathLst>
                <a:path w="677" h="8023" extrusionOk="0">
                  <a:moveTo>
                    <a:pt x="337" y="7465"/>
                  </a:moveTo>
                  <a:cubicBezTo>
                    <a:pt x="458" y="7465"/>
                    <a:pt x="558" y="7564"/>
                    <a:pt x="558" y="7685"/>
                  </a:cubicBezTo>
                  <a:cubicBezTo>
                    <a:pt x="558" y="7807"/>
                    <a:pt x="458" y="7906"/>
                    <a:pt x="337" y="7906"/>
                  </a:cubicBezTo>
                  <a:cubicBezTo>
                    <a:pt x="216" y="7906"/>
                    <a:pt x="116" y="7807"/>
                    <a:pt x="116" y="7685"/>
                  </a:cubicBezTo>
                  <a:cubicBezTo>
                    <a:pt x="116" y="7564"/>
                    <a:pt x="216" y="7465"/>
                    <a:pt x="337" y="7465"/>
                  </a:cubicBezTo>
                  <a:close/>
                  <a:moveTo>
                    <a:pt x="279" y="0"/>
                  </a:moveTo>
                  <a:lnTo>
                    <a:pt x="279" y="7351"/>
                  </a:lnTo>
                  <a:cubicBezTo>
                    <a:pt x="122" y="7379"/>
                    <a:pt x="0" y="7517"/>
                    <a:pt x="0" y="7685"/>
                  </a:cubicBezTo>
                  <a:cubicBezTo>
                    <a:pt x="0" y="7870"/>
                    <a:pt x="149" y="8022"/>
                    <a:pt x="337" y="8022"/>
                  </a:cubicBezTo>
                  <a:cubicBezTo>
                    <a:pt x="525" y="8022"/>
                    <a:pt x="677" y="7870"/>
                    <a:pt x="677" y="7685"/>
                  </a:cubicBezTo>
                  <a:cubicBezTo>
                    <a:pt x="677" y="7520"/>
                    <a:pt x="555" y="7382"/>
                    <a:pt x="398" y="7351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9" name="Google Shape;5229;p48"/>
            <p:cNvSpPr/>
            <p:nvPr/>
          </p:nvSpPr>
          <p:spPr>
            <a:xfrm>
              <a:off x="2664875" y="1345800"/>
              <a:ext cx="321000" cy="519675"/>
            </a:xfrm>
            <a:custGeom>
              <a:avLst/>
              <a:gdLst/>
              <a:ahLst/>
              <a:cxnLst/>
              <a:rect l="l" t="t" r="r" b="b"/>
              <a:pathLst>
                <a:path w="12840" h="20787" extrusionOk="0">
                  <a:moveTo>
                    <a:pt x="340" y="20229"/>
                  </a:moveTo>
                  <a:cubicBezTo>
                    <a:pt x="461" y="20229"/>
                    <a:pt x="560" y="20329"/>
                    <a:pt x="560" y="20450"/>
                  </a:cubicBezTo>
                  <a:cubicBezTo>
                    <a:pt x="560" y="20571"/>
                    <a:pt x="461" y="20668"/>
                    <a:pt x="340" y="20668"/>
                  </a:cubicBezTo>
                  <a:cubicBezTo>
                    <a:pt x="218" y="20668"/>
                    <a:pt x="119" y="20571"/>
                    <a:pt x="119" y="20450"/>
                  </a:cubicBezTo>
                  <a:cubicBezTo>
                    <a:pt x="119" y="20329"/>
                    <a:pt x="218" y="20229"/>
                    <a:pt x="340" y="20229"/>
                  </a:cubicBezTo>
                  <a:close/>
                  <a:moveTo>
                    <a:pt x="7685" y="0"/>
                  </a:moveTo>
                  <a:lnTo>
                    <a:pt x="5201" y="2501"/>
                  </a:lnTo>
                  <a:lnTo>
                    <a:pt x="5201" y="8834"/>
                  </a:lnTo>
                  <a:lnTo>
                    <a:pt x="279" y="13792"/>
                  </a:lnTo>
                  <a:lnTo>
                    <a:pt x="279" y="20116"/>
                  </a:lnTo>
                  <a:cubicBezTo>
                    <a:pt x="122" y="20144"/>
                    <a:pt x="0" y="20282"/>
                    <a:pt x="0" y="20450"/>
                  </a:cubicBezTo>
                  <a:cubicBezTo>
                    <a:pt x="0" y="20635"/>
                    <a:pt x="152" y="20787"/>
                    <a:pt x="340" y="20787"/>
                  </a:cubicBezTo>
                  <a:cubicBezTo>
                    <a:pt x="525" y="20787"/>
                    <a:pt x="676" y="20635"/>
                    <a:pt x="676" y="20450"/>
                  </a:cubicBezTo>
                  <a:cubicBezTo>
                    <a:pt x="676" y="20282"/>
                    <a:pt x="555" y="20144"/>
                    <a:pt x="398" y="20116"/>
                  </a:cubicBezTo>
                  <a:lnTo>
                    <a:pt x="398" y="13839"/>
                  </a:lnTo>
                  <a:lnTo>
                    <a:pt x="5320" y="8881"/>
                  </a:lnTo>
                  <a:lnTo>
                    <a:pt x="5320" y="2551"/>
                  </a:lnTo>
                  <a:lnTo>
                    <a:pt x="7732" y="119"/>
                  </a:lnTo>
                  <a:lnTo>
                    <a:pt x="12839" y="119"/>
                  </a:lnTo>
                  <a:lnTo>
                    <a:pt x="12839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0" name="Google Shape;5230;p48"/>
            <p:cNvSpPr/>
            <p:nvPr/>
          </p:nvSpPr>
          <p:spPr>
            <a:xfrm>
              <a:off x="2449000" y="990525"/>
              <a:ext cx="16925" cy="223825"/>
            </a:xfrm>
            <a:custGeom>
              <a:avLst/>
              <a:gdLst/>
              <a:ahLst/>
              <a:cxnLst/>
              <a:rect l="l" t="t" r="r" b="b"/>
              <a:pathLst>
                <a:path w="677" h="8953" extrusionOk="0">
                  <a:moveTo>
                    <a:pt x="340" y="8392"/>
                  </a:moveTo>
                  <a:cubicBezTo>
                    <a:pt x="461" y="8392"/>
                    <a:pt x="561" y="8491"/>
                    <a:pt x="561" y="8613"/>
                  </a:cubicBezTo>
                  <a:cubicBezTo>
                    <a:pt x="561" y="8734"/>
                    <a:pt x="461" y="8834"/>
                    <a:pt x="340" y="8834"/>
                  </a:cubicBezTo>
                  <a:cubicBezTo>
                    <a:pt x="218" y="8834"/>
                    <a:pt x="119" y="8734"/>
                    <a:pt x="119" y="8613"/>
                  </a:cubicBezTo>
                  <a:cubicBezTo>
                    <a:pt x="119" y="8491"/>
                    <a:pt x="218" y="8392"/>
                    <a:pt x="340" y="8392"/>
                  </a:cubicBezTo>
                  <a:close/>
                  <a:moveTo>
                    <a:pt x="279" y="0"/>
                  </a:moveTo>
                  <a:lnTo>
                    <a:pt x="279" y="8279"/>
                  </a:lnTo>
                  <a:cubicBezTo>
                    <a:pt x="122" y="8307"/>
                    <a:pt x="0" y="8445"/>
                    <a:pt x="0" y="8613"/>
                  </a:cubicBezTo>
                  <a:cubicBezTo>
                    <a:pt x="0" y="8801"/>
                    <a:pt x="152" y="8952"/>
                    <a:pt x="340" y="8952"/>
                  </a:cubicBezTo>
                  <a:cubicBezTo>
                    <a:pt x="525" y="8952"/>
                    <a:pt x="677" y="8801"/>
                    <a:pt x="677" y="8613"/>
                  </a:cubicBezTo>
                  <a:cubicBezTo>
                    <a:pt x="677" y="8447"/>
                    <a:pt x="555" y="8309"/>
                    <a:pt x="398" y="8282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1" name="Google Shape;5231;p48"/>
            <p:cNvSpPr/>
            <p:nvPr/>
          </p:nvSpPr>
          <p:spPr>
            <a:xfrm>
              <a:off x="2729175" y="1591350"/>
              <a:ext cx="290575" cy="188775"/>
            </a:xfrm>
            <a:custGeom>
              <a:avLst/>
              <a:gdLst/>
              <a:ahLst/>
              <a:cxnLst/>
              <a:rect l="l" t="t" r="r" b="b"/>
              <a:pathLst>
                <a:path w="11623" h="7551" extrusionOk="0">
                  <a:moveTo>
                    <a:pt x="340" y="6990"/>
                  </a:moveTo>
                  <a:cubicBezTo>
                    <a:pt x="462" y="6990"/>
                    <a:pt x="561" y="7089"/>
                    <a:pt x="561" y="7210"/>
                  </a:cubicBezTo>
                  <a:cubicBezTo>
                    <a:pt x="561" y="7332"/>
                    <a:pt x="462" y="7431"/>
                    <a:pt x="340" y="7431"/>
                  </a:cubicBezTo>
                  <a:cubicBezTo>
                    <a:pt x="219" y="7431"/>
                    <a:pt x="120" y="7332"/>
                    <a:pt x="120" y="7210"/>
                  </a:cubicBezTo>
                  <a:cubicBezTo>
                    <a:pt x="120" y="7089"/>
                    <a:pt x="219" y="6990"/>
                    <a:pt x="340" y="6990"/>
                  </a:cubicBezTo>
                  <a:close/>
                  <a:moveTo>
                    <a:pt x="11540" y="0"/>
                  </a:moveTo>
                  <a:lnTo>
                    <a:pt x="4440" y="7153"/>
                  </a:lnTo>
                  <a:lnTo>
                    <a:pt x="672" y="7153"/>
                  </a:lnTo>
                  <a:cubicBezTo>
                    <a:pt x="644" y="6995"/>
                    <a:pt x="506" y="6874"/>
                    <a:pt x="340" y="6874"/>
                  </a:cubicBezTo>
                  <a:cubicBezTo>
                    <a:pt x="153" y="6874"/>
                    <a:pt x="1" y="7026"/>
                    <a:pt x="1" y="7210"/>
                  </a:cubicBezTo>
                  <a:cubicBezTo>
                    <a:pt x="1" y="7398"/>
                    <a:pt x="153" y="7550"/>
                    <a:pt x="340" y="7550"/>
                  </a:cubicBezTo>
                  <a:cubicBezTo>
                    <a:pt x="506" y="7550"/>
                    <a:pt x="644" y="7429"/>
                    <a:pt x="672" y="7271"/>
                  </a:cubicBezTo>
                  <a:lnTo>
                    <a:pt x="4489" y="7271"/>
                  </a:lnTo>
                  <a:lnTo>
                    <a:pt x="11623" y="83"/>
                  </a:lnTo>
                  <a:lnTo>
                    <a:pt x="11540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2" name="Google Shape;5232;p48"/>
            <p:cNvSpPr/>
            <p:nvPr/>
          </p:nvSpPr>
          <p:spPr>
            <a:xfrm>
              <a:off x="2509525" y="995475"/>
              <a:ext cx="2925" cy="79675"/>
            </a:xfrm>
            <a:custGeom>
              <a:avLst/>
              <a:gdLst/>
              <a:ahLst/>
              <a:cxnLst/>
              <a:rect l="l" t="t" r="r" b="b"/>
              <a:pathLst>
                <a:path w="117" h="3187" extrusionOk="0">
                  <a:moveTo>
                    <a:pt x="0" y="1"/>
                  </a:moveTo>
                  <a:lnTo>
                    <a:pt x="0" y="3187"/>
                  </a:lnTo>
                  <a:lnTo>
                    <a:pt x="116" y="3187"/>
                  </a:lnTo>
                  <a:lnTo>
                    <a:pt x="116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3" name="Google Shape;5233;p48"/>
            <p:cNvSpPr/>
            <p:nvPr/>
          </p:nvSpPr>
          <p:spPr>
            <a:xfrm>
              <a:off x="2924150" y="920275"/>
              <a:ext cx="16925" cy="305050"/>
            </a:xfrm>
            <a:custGeom>
              <a:avLst/>
              <a:gdLst/>
              <a:ahLst/>
              <a:cxnLst/>
              <a:rect l="l" t="t" r="r" b="b"/>
              <a:pathLst>
                <a:path w="677" h="12202" extrusionOk="0">
                  <a:moveTo>
                    <a:pt x="337" y="11644"/>
                  </a:moveTo>
                  <a:cubicBezTo>
                    <a:pt x="459" y="11644"/>
                    <a:pt x="558" y="11743"/>
                    <a:pt x="558" y="11865"/>
                  </a:cubicBezTo>
                  <a:cubicBezTo>
                    <a:pt x="558" y="11983"/>
                    <a:pt x="459" y="12083"/>
                    <a:pt x="337" y="12083"/>
                  </a:cubicBezTo>
                  <a:cubicBezTo>
                    <a:pt x="216" y="12083"/>
                    <a:pt x="116" y="11983"/>
                    <a:pt x="116" y="11865"/>
                  </a:cubicBezTo>
                  <a:cubicBezTo>
                    <a:pt x="116" y="11740"/>
                    <a:pt x="216" y="11644"/>
                    <a:pt x="337" y="11644"/>
                  </a:cubicBezTo>
                  <a:close/>
                  <a:moveTo>
                    <a:pt x="279" y="0"/>
                  </a:moveTo>
                  <a:lnTo>
                    <a:pt x="279" y="11531"/>
                  </a:lnTo>
                  <a:cubicBezTo>
                    <a:pt x="122" y="11558"/>
                    <a:pt x="0" y="11696"/>
                    <a:pt x="0" y="11862"/>
                  </a:cubicBezTo>
                  <a:cubicBezTo>
                    <a:pt x="0" y="12050"/>
                    <a:pt x="152" y="12201"/>
                    <a:pt x="337" y="12201"/>
                  </a:cubicBezTo>
                  <a:cubicBezTo>
                    <a:pt x="525" y="12201"/>
                    <a:pt x="677" y="12050"/>
                    <a:pt x="677" y="11865"/>
                  </a:cubicBezTo>
                  <a:cubicBezTo>
                    <a:pt x="677" y="11696"/>
                    <a:pt x="555" y="11558"/>
                    <a:pt x="398" y="11531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4" name="Google Shape;5234;p48"/>
            <p:cNvSpPr/>
            <p:nvPr/>
          </p:nvSpPr>
          <p:spPr>
            <a:xfrm>
              <a:off x="2922700" y="1256975"/>
              <a:ext cx="19825" cy="19825"/>
            </a:xfrm>
            <a:custGeom>
              <a:avLst/>
              <a:gdLst/>
              <a:ahLst/>
              <a:cxnLst/>
              <a:rect l="l" t="t" r="r" b="b"/>
              <a:pathLst>
                <a:path w="793" h="793" extrusionOk="0">
                  <a:moveTo>
                    <a:pt x="395" y="0"/>
                  </a:moveTo>
                  <a:cubicBezTo>
                    <a:pt x="177" y="0"/>
                    <a:pt x="0" y="177"/>
                    <a:pt x="0" y="398"/>
                  </a:cubicBezTo>
                  <a:cubicBezTo>
                    <a:pt x="0" y="616"/>
                    <a:pt x="177" y="793"/>
                    <a:pt x="395" y="793"/>
                  </a:cubicBezTo>
                  <a:cubicBezTo>
                    <a:pt x="613" y="793"/>
                    <a:pt x="793" y="616"/>
                    <a:pt x="793" y="398"/>
                  </a:cubicBezTo>
                  <a:cubicBezTo>
                    <a:pt x="793" y="177"/>
                    <a:pt x="613" y="0"/>
                    <a:pt x="395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5" name="Google Shape;5235;p48"/>
            <p:cNvSpPr/>
            <p:nvPr/>
          </p:nvSpPr>
          <p:spPr>
            <a:xfrm>
              <a:off x="2540425" y="988450"/>
              <a:ext cx="61950" cy="148050"/>
            </a:xfrm>
            <a:custGeom>
              <a:avLst/>
              <a:gdLst/>
              <a:ahLst/>
              <a:cxnLst/>
              <a:rect l="l" t="t" r="r" b="b"/>
              <a:pathLst>
                <a:path w="2478" h="5922" extrusionOk="0">
                  <a:moveTo>
                    <a:pt x="332" y="0"/>
                  </a:moveTo>
                  <a:lnTo>
                    <a:pt x="1" y="337"/>
                  </a:lnTo>
                  <a:lnTo>
                    <a:pt x="1845" y="2167"/>
                  </a:lnTo>
                  <a:lnTo>
                    <a:pt x="1845" y="5212"/>
                  </a:lnTo>
                  <a:cubicBezTo>
                    <a:pt x="1748" y="5284"/>
                    <a:pt x="1685" y="5397"/>
                    <a:pt x="1685" y="5527"/>
                  </a:cubicBezTo>
                  <a:cubicBezTo>
                    <a:pt x="1685" y="5745"/>
                    <a:pt x="1861" y="5922"/>
                    <a:pt x="2080" y="5922"/>
                  </a:cubicBezTo>
                  <a:cubicBezTo>
                    <a:pt x="2300" y="5922"/>
                    <a:pt x="2477" y="5745"/>
                    <a:pt x="2477" y="5527"/>
                  </a:cubicBezTo>
                  <a:cubicBezTo>
                    <a:pt x="2477" y="5397"/>
                    <a:pt x="2414" y="5284"/>
                    <a:pt x="2317" y="5212"/>
                  </a:cubicBezTo>
                  <a:lnTo>
                    <a:pt x="2317" y="1971"/>
                  </a:lnTo>
                  <a:lnTo>
                    <a:pt x="332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6" name="Google Shape;5236;p48"/>
            <p:cNvSpPr/>
            <p:nvPr/>
          </p:nvSpPr>
          <p:spPr>
            <a:xfrm>
              <a:off x="2653900" y="991625"/>
              <a:ext cx="102975" cy="318925"/>
            </a:xfrm>
            <a:custGeom>
              <a:avLst/>
              <a:gdLst/>
              <a:ahLst/>
              <a:cxnLst/>
              <a:rect l="l" t="t" r="r" b="b"/>
              <a:pathLst>
                <a:path w="4119" h="12757" extrusionOk="0">
                  <a:moveTo>
                    <a:pt x="2004" y="0"/>
                  </a:moveTo>
                  <a:lnTo>
                    <a:pt x="1921" y="83"/>
                  </a:lnTo>
                  <a:lnTo>
                    <a:pt x="4003" y="2148"/>
                  </a:lnTo>
                  <a:lnTo>
                    <a:pt x="4003" y="8227"/>
                  </a:lnTo>
                  <a:lnTo>
                    <a:pt x="17" y="12229"/>
                  </a:lnTo>
                  <a:lnTo>
                    <a:pt x="0" y="12246"/>
                  </a:lnTo>
                  <a:lnTo>
                    <a:pt x="0" y="12757"/>
                  </a:lnTo>
                  <a:lnTo>
                    <a:pt x="119" y="12757"/>
                  </a:lnTo>
                  <a:lnTo>
                    <a:pt x="119" y="12296"/>
                  </a:lnTo>
                  <a:lnTo>
                    <a:pt x="4102" y="8293"/>
                  </a:lnTo>
                  <a:lnTo>
                    <a:pt x="4119" y="8276"/>
                  </a:lnTo>
                  <a:lnTo>
                    <a:pt x="4119" y="2098"/>
                  </a:lnTo>
                  <a:lnTo>
                    <a:pt x="2004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7" name="Google Shape;5237;p48"/>
            <p:cNvSpPr/>
            <p:nvPr/>
          </p:nvSpPr>
          <p:spPr>
            <a:xfrm>
              <a:off x="2509575" y="1544750"/>
              <a:ext cx="229150" cy="477175"/>
            </a:xfrm>
            <a:custGeom>
              <a:avLst/>
              <a:gdLst/>
              <a:ahLst/>
              <a:cxnLst/>
              <a:rect l="l" t="t" r="r" b="b"/>
              <a:pathLst>
                <a:path w="9166" h="19087" extrusionOk="0">
                  <a:moveTo>
                    <a:pt x="341" y="18526"/>
                  </a:moveTo>
                  <a:cubicBezTo>
                    <a:pt x="462" y="18526"/>
                    <a:pt x="561" y="18626"/>
                    <a:pt x="561" y="18747"/>
                  </a:cubicBezTo>
                  <a:cubicBezTo>
                    <a:pt x="561" y="18869"/>
                    <a:pt x="462" y="18968"/>
                    <a:pt x="341" y="18968"/>
                  </a:cubicBezTo>
                  <a:cubicBezTo>
                    <a:pt x="219" y="18968"/>
                    <a:pt x="120" y="18869"/>
                    <a:pt x="120" y="18747"/>
                  </a:cubicBezTo>
                  <a:cubicBezTo>
                    <a:pt x="120" y="18626"/>
                    <a:pt x="219" y="18526"/>
                    <a:pt x="341" y="18526"/>
                  </a:cubicBezTo>
                  <a:close/>
                  <a:moveTo>
                    <a:pt x="9083" y="1"/>
                  </a:moveTo>
                  <a:lnTo>
                    <a:pt x="4172" y="4945"/>
                  </a:lnTo>
                  <a:lnTo>
                    <a:pt x="4172" y="14803"/>
                  </a:lnTo>
                  <a:lnTo>
                    <a:pt x="534" y="18468"/>
                  </a:lnTo>
                  <a:cubicBezTo>
                    <a:pt x="479" y="18433"/>
                    <a:pt x="412" y="18408"/>
                    <a:pt x="341" y="18408"/>
                  </a:cubicBezTo>
                  <a:cubicBezTo>
                    <a:pt x="153" y="18408"/>
                    <a:pt x="1" y="18560"/>
                    <a:pt x="1" y="18747"/>
                  </a:cubicBezTo>
                  <a:cubicBezTo>
                    <a:pt x="1" y="18935"/>
                    <a:pt x="153" y="19087"/>
                    <a:pt x="341" y="19087"/>
                  </a:cubicBezTo>
                  <a:cubicBezTo>
                    <a:pt x="528" y="19087"/>
                    <a:pt x="680" y="18935"/>
                    <a:pt x="680" y="18747"/>
                  </a:cubicBezTo>
                  <a:cubicBezTo>
                    <a:pt x="680" y="18675"/>
                    <a:pt x="655" y="18609"/>
                    <a:pt x="617" y="18551"/>
                  </a:cubicBezTo>
                  <a:lnTo>
                    <a:pt x="4291" y="14849"/>
                  </a:lnTo>
                  <a:lnTo>
                    <a:pt x="4291" y="4994"/>
                  </a:lnTo>
                  <a:lnTo>
                    <a:pt x="9166" y="84"/>
                  </a:lnTo>
                  <a:lnTo>
                    <a:pt x="9083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8" name="Google Shape;5238;p48"/>
            <p:cNvSpPr/>
            <p:nvPr/>
          </p:nvSpPr>
          <p:spPr>
            <a:xfrm>
              <a:off x="2495850" y="1043600"/>
              <a:ext cx="244675" cy="458250"/>
            </a:xfrm>
            <a:custGeom>
              <a:avLst/>
              <a:gdLst/>
              <a:ahLst/>
              <a:cxnLst/>
              <a:rect l="l" t="t" r="r" b="b"/>
              <a:pathLst>
                <a:path w="9787" h="18330" extrusionOk="0">
                  <a:moveTo>
                    <a:pt x="9447" y="119"/>
                  </a:moveTo>
                  <a:cubicBezTo>
                    <a:pt x="9569" y="119"/>
                    <a:pt x="9668" y="218"/>
                    <a:pt x="9668" y="340"/>
                  </a:cubicBezTo>
                  <a:cubicBezTo>
                    <a:pt x="9668" y="461"/>
                    <a:pt x="9569" y="560"/>
                    <a:pt x="9447" y="560"/>
                  </a:cubicBezTo>
                  <a:cubicBezTo>
                    <a:pt x="9326" y="560"/>
                    <a:pt x="9229" y="461"/>
                    <a:pt x="9229" y="340"/>
                  </a:cubicBezTo>
                  <a:cubicBezTo>
                    <a:pt x="9229" y="218"/>
                    <a:pt x="9326" y="119"/>
                    <a:pt x="9447" y="119"/>
                  </a:cubicBezTo>
                  <a:close/>
                  <a:moveTo>
                    <a:pt x="337" y="17772"/>
                  </a:moveTo>
                  <a:cubicBezTo>
                    <a:pt x="459" y="17772"/>
                    <a:pt x="558" y="17871"/>
                    <a:pt x="558" y="17993"/>
                  </a:cubicBezTo>
                  <a:cubicBezTo>
                    <a:pt x="558" y="18114"/>
                    <a:pt x="459" y="18214"/>
                    <a:pt x="337" y="18214"/>
                  </a:cubicBezTo>
                  <a:cubicBezTo>
                    <a:pt x="216" y="18214"/>
                    <a:pt x="117" y="18114"/>
                    <a:pt x="117" y="17993"/>
                  </a:cubicBezTo>
                  <a:cubicBezTo>
                    <a:pt x="117" y="17871"/>
                    <a:pt x="216" y="17772"/>
                    <a:pt x="337" y="17772"/>
                  </a:cubicBezTo>
                  <a:close/>
                  <a:moveTo>
                    <a:pt x="9447" y="0"/>
                  </a:moveTo>
                  <a:cubicBezTo>
                    <a:pt x="9262" y="0"/>
                    <a:pt x="9110" y="152"/>
                    <a:pt x="9110" y="340"/>
                  </a:cubicBezTo>
                  <a:cubicBezTo>
                    <a:pt x="9110" y="505"/>
                    <a:pt x="9232" y="643"/>
                    <a:pt x="9389" y="671"/>
                  </a:cubicBezTo>
                  <a:lnTo>
                    <a:pt x="9389" y="5855"/>
                  </a:lnTo>
                  <a:lnTo>
                    <a:pt x="5386" y="9872"/>
                  </a:lnTo>
                  <a:lnTo>
                    <a:pt x="5386" y="10929"/>
                  </a:lnTo>
                  <a:lnTo>
                    <a:pt x="1444" y="14887"/>
                  </a:lnTo>
                  <a:lnTo>
                    <a:pt x="1428" y="14904"/>
                  </a:lnTo>
                  <a:lnTo>
                    <a:pt x="1428" y="16817"/>
                  </a:lnTo>
                  <a:lnTo>
                    <a:pt x="531" y="17717"/>
                  </a:lnTo>
                  <a:cubicBezTo>
                    <a:pt x="475" y="17678"/>
                    <a:pt x="409" y="17653"/>
                    <a:pt x="337" y="17653"/>
                  </a:cubicBezTo>
                  <a:cubicBezTo>
                    <a:pt x="152" y="17653"/>
                    <a:pt x="1" y="17805"/>
                    <a:pt x="1" y="17993"/>
                  </a:cubicBezTo>
                  <a:cubicBezTo>
                    <a:pt x="1" y="18181"/>
                    <a:pt x="152" y="18330"/>
                    <a:pt x="337" y="18330"/>
                  </a:cubicBezTo>
                  <a:cubicBezTo>
                    <a:pt x="525" y="18330"/>
                    <a:pt x="677" y="18178"/>
                    <a:pt x="677" y="17993"/>
                  </a:cubicBezTo>
                  <a:cubicBezTo>
                    <a:pt x="677" y="17921"/>
                    <a:pt x="655" y="17855"/>
                    <a:pt x="613" y="17800"/>
                  </a:cubicBezTo>
                  <a:lnTo>
                    <a:pt x="1544" y="16864"/>
                  </a:lnTo>
                  <a:lnTo>
                    <a:pt x="1544" y="14954"/>
                  </a:lnTo>
                  <a:lnTo>
                    <a:pt x="5489" y="10995"/>
                  </a:lnTo>
                  <a:lnTo>
                    <a:pt x="5505" y="10976"/>
                  </a:lnTo>
                  <a:lnTo>
                    <a:pt x="5505" y="9921"/>
                  </a:lnTo>
                  <a:lnTo>
                    <a:pt x="9508" y="5902"/>
                  </a:lnTo>
                  <a:lnTo>
                    <a:pt x="9508" y="671"/>
                  </a:lnTo>
                  <a:cubicBezTo>
                    <a:pt x="9665" y="643"/>
                    <a:pt x="9787" y="505"/>
                    <a:pt x="9787" y="340"/>
                  </a:cubicBezTo>
                  <a:cubicBezTo>
                    <a:pt x="9787" y="152"/>
                    <a:pt x="9635" y="0"/>
                    <a:pt x="9447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9" name="Google Shape;5239;p48"/>
            <p:cNvSpPr/>
            <p:nvPr/>
          </p:nvSpPr>
          <p:spPr>
            <a:xfrm>
              <a:off x="2877425" y="920275"/>
              <a:ext cx="16925" cy="305050"/>
            </a:xfrm>
            <a:custGeom>
              <a:avLst/>
              <a:gdLst/>
              <a:ahLst/>
              <a:cxnLst/>
              <a:rect l="l" t="t" r="r" b="b"/>
              <a:pathLst>
                <a:path w="677" h="12202" extrusionOk="0">
                  <a:moveTo>
                    <a:pt x="337" y="11644"/>
                  </a:moveTo>
                  <a:cubicBezTo>
                    <a:pt x="459" y="11644"/>
                    <a:pt x="558" y="11743"/>
                    <a:pt x="558" y="11865"/>
                  </a:cubicBezTo>
                  <a:cubicBezTo>
                    <a:pt x="558" y="11983"/>
                    <a:pt x="459" y="12083"/>
                    <a:pt x="337" y="12083"/>
                  </a:cubicBezTo>
                  <a:cubicBezTo>
                    <a:pt x="216" y="12083"/>
                    <a:pt x="116" y="11983"/>
                    <a:pt x="116" y="11865"/>
                  </a:cubicBezTo>
                  <a:cubicBezTo>
                    <a:pt x="116" y="11740"/>
                    <a:pt x="216" y="11644"/>
                    <a:pt x="337" y="11644"/>
                  </a:cubicBezTo>
                  <a:close/>
                  <a:moveTo>
                    <a:pt x="279" y="0"/>
                  </a:moveTo>
                  <a:lnTo>
                    <a:pt x="279" y="11531"/>
                  </a:lnTo>
                  <a:cubicBezTo>
                    <a:pt x="122" y="11558"/>
                    <a:pt x="0" y="11696"/>
                    <a:pt x="0" y="11862"/>
                  </a:cubicBezTo>
                  <a:cubicBezTo>
                    <a:pt x="0" y="12050"/>
                    <a:pt x="152" y="12201"/>
                    <a:pt x="337" y="12201"/>
                  </a:cubicBezTo>
                  <a:cubicBezTo>
                    <a:pt x="525" y="12201"/>
                    <a:pt x="677" y="12050"/>
                    <a:pt x="677" y="11865"/>
                  </a:cubicBezTo>
                  <a:cubicBezTo>
                    <a:pt x="677" y="11696"/>
                    <a:pt x="555" y="11558"/>
                    <a:pt x="398" y="11531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0" name="Google Shape;5240;p48"/>
            <p:cNvSpPr/>
            <p:nvPr/>
          </p:nvSpPr>
          <p:spPr>
            <a:xfrm>
              <a:off x="2641875" y="1322475"/>
              <a:ext cx="344050" cy="566200"/>
            </a:xfrm>
            <a:custGeom>
              <a:avLst/>
              <a:gdLst/>
              <a:ahLst/>
              <a:cxnLst/>
              <a:rect l="l" t="t" r="r" b="b"/>
              <a:pathLst>
                <a:path w="13762" h="22648" extrusionOk="0">
                  <a:moveTo>
                    <a:pt x="340" y="22087"/>
                  </a:moveTo>
                  <a:cubicBezTo>
                    <a:pt x="462" y="22087"/>
                    <a:pt x="561" y="22186"/>
                    <a:pt x="561" y="22308"/>
                  </a:cubicBezTo>
                  <a:cubicBezTo>
                    <a:pt x="561" y="22429"/>
                    <a:pt x="462" y="22529"/>
                    <a:pt x="340" y="22529"/>
                  </a:cubicBezTo>
                  <a:cubicBezTo>
                    <a:pt x="219" y="22529"/>
                    <a:pt x="120" y="22429"/>
                    <a:pt x="120" y="22308"/>
                  </a:cubicBezTo>
                  <a:cubicBezTo>
                    <a:pt x="120" y="22186"/>
                    <a:pt x="219" y="22087"/>
                    <a:pt x="340" y="22087"/>
                  </a:cubicBezTo>
                  <a:close/>
                  <a:moveTo>
                    <a:pt x="8327" y="0"/>
                  </a:moveTo>
                  <a:lnTo>
                    <a:pt x="5202" y="3144"/>
                  </a:lnTo>
                  <a:lnTo>
                    <a:pt x="5202" y="9477"/>
                  </a:lnTo>
                  <a:lnTo>
                    <a:pt x="280" y="14435"/>
                  </a:lnTo>
                  <a:lnTo>
                    <a:pt x="280" y="21976"/>
                  </a:lnTo>
                  <a:cubicBezTo>
                    <a:pt x="122" y="22004"/>
                    <a:pt x="1" y="22142"/>
                    <a:pt x="1" y="22308"/>
                  </a:cubicBezTo>
                  <a:cubicBezTo>
                    <a:pt x="1" y="22495"/>
                    <a:pt x="153" y="22647"/>
                    <a:pt x="340" y="22647"/>
                  </a:cubicBezTo>
                  <a:cubicBezTo>
                    <a:pt x="525" y="22647"/>
                    <a:pt x="677" y="22495"/>
                    <a:pt x="677" y="22308"/>
                  </a:cubicBezTo>
                  <a:cubicBezTo>
                    <a:pt x="677" y="22142"/>
                    <a:pt x="556" y="22004"/>
                    <a:pt x="398" y="21976"/>
                  </a:cubicBezTo>
                  <a:lnTo>
                    <a:pt x="398" y="14482"/>
                  </a:lnTo>
                  <a:lnTo>
                    <a:pt x="5320" y="9524"/>
                  </a:lnTo>
                  <a:lnTo>
                    <a:pt x="5320" y="3194"/>
                  </a:lnTo>
                  <a:lnTo>
                    <a:pt x="8373" y="116"/>
                  </a:lnTo>
                  <a:lnTo>
                    <a:pt x="13762" y="116"/>
                  </a:lnTo>
                  <a:lnTo>
                    <a:pt x="13762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1" name="Google Shape;5241;p48"/>
            <p:cNvSpPr/>
            <p:nvPr/>
          </p:nvSpPr>
          <p:spPr>
            <a:xfrm>
              <a:off x="2875975" y="1256975"/>
              <a:ext cx="19825" cy="19825"/>
            </a:xfrm>
            <a:custGeom>
              <a:avLst/>
              <a:gdLst/>
              <a:ahLst/>
              <a:cxnLst/>
              <a:rect l="l" t="t" r="r" b="b"/>
              <a:pathLst>
                <a:path w="793" h="793" extrusionOk="0">
                  <a:moveTo>
                    <a:pt x="395" y="0"/>
                  </a:moveTo>
                  <a:cubicBezTo>
                    <a:pt x="177" y="0"/>
                    <a:pt x="0" y="177"/>
                    <a:pt x="0" y="398"/>
                  </a:cubicBezTo>
                  <a:cubicBezTo>
                    <a:pt x="0" y="616"/>
                    <a:pt x="177" y="793"/>
                    <a:pt x="395" y="793"/>
                  </a:cubicBezTo>
                  <a:cubicBezTo>
                    <a:pt x="613" y="793"/>
                    <a:pt x="793" y="616"/>
                    <a:pt x="793" y="398"/>
                  </a:cubicBezTo>
                  <a:cubicBezTo>
                    <a:pt x="793" y="177"/>
                    <a:pt x="613" y="0"/>
                    <a:pt x="395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2" name="Google Shape;5242;p48"/>
            <p:cNvSpPr/>
            <p:nvPr/>
          </p:nvSpPr>
          <p:spPr>
            <a:xfrm>
              <a:off x="2900750" y="920275"/>
              <a:ext cx="16925" cy="305050"/>
            </a:xfrm>
            <a:custGeom>
              <a:avLst/>
              <a:gdLst/>
              <a:ahLst/>
              <a:cxnLst/>
              <a:rect l="l" t="t" r="r" b="b"/>
              <a:pathLst>
                <a:path w="677" h="12202" extrusionOk="0">
                  <a:moveTo>
                    <a:pt x="340" y="11644"/>
                  </a:moveTo>
                  <a:cubicBezTo>
                    <a:pt x="461" y="11644"/>
                    <a:pt x="561" y="11743"/>
                    <a:pt x="561" y="11865"/>
                  </a:cubicBezTo>
                  <a:cubicBezTo>
                    <a:pt x="561" y="11983"/>
                    <a:pt x="461" y="12083"/>
                    <a:pt x="340" y="12083"/>
                  </a:cubicBezTo>
                  <a:cubicBezTo>
                    <a:pt x="219" y="12083"/>
                    <a:pt x="119" y="11983"/>
                    <a:pt x="119" y="11865"/>
                  </a:cubicBezTo>
                  <a:cubicBezTo>
                    <a:pt x="119" y="11740"/>
                    <a:pt x="219" y="11644"/>
                    <a:pt x="340" y="11644"/>
                  </a:cubicBezTo>
                  <a:close/>
                  <a:moveTo>
                    <a:pt x="282" y="0"/>
                  </a:moveTo>
                  <a:lnTo>
                    <a:pt x="282" y="11531"/>
                  </a:lnTo>
                  <a:cubicBezTo>
                    <a:pt x="122" y="11558"/>
                    <a:pt x="0" y="11696"/>
                    <a:pt x="0" y="11862"/>
                  </a:cubicBezTo>
                  <a:cubicBezTo>
                    <a:pt x="0" y="12050"/>
                    <a:pt x="152" y="12201"/>
                    <a:pt x="340" y="12201"/>
                  </a:cubicBezTo>
                  <a:cubicBezTo>
                    <a:pt x="525" y="12201"/>
                    <a:pt x="677" y="12050"/>
                    <a:pt x="677" y="11865"/>
                  </a:cubicBezTo>
                  <a:cubicBezTo>
                    <a:pt x="677" y="11696"/>
                    <a:pt x="558" y="11558"/>
                    <a:pt x="398" y="11531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3" name="Google Shape;5243;p48"/>
            <p:cNvSpPr/>
            <p:nvPr/>
          </p:nvSpPr>
          <p:spPr>
            <a:xfrm>
              <a:off x="2502475" y="997425"/>
              <a:ext cx="191200" cy="444050"/>
            </a:xfrm>
            <a:custGeom>
              <a:avLst/>
              <a:gdLst/>
              <a:ahLst/>
              <a:cxnLst/>
              <a:rect l="l" t="t" r="r" b="b"/>
              <a:pathLst>
                <a:path w="7648" h="17762" extrusionOk="0">
                  <a:moveTo>
                    <a:pt x="340" y="17201"/>
                  </a:moveTo>
                  <a:cubicBezTo>
                    <a:pt x="462" y="17201"/>
                    <a:pt x="561" y="17300"/>
                    <a:pt x="561" y="17422"/>
                  </a:cubicBezTo>
                  <a:cubicBezTo>
                    <a:pt x="561" y="17543"/>
                    <a:pt x="462" y="17643"/>
                    <a:pt x="340" y="17643"/>
                  </a:cubicBezTo>
                  <a:cubicBezTo>
                    <a:pt x="219" y="17643"/>
                    <a:pt x="119" y="17543"/>
                    <a:pt x="119" y="17422"/>
                  </a:cubicBezTo>
                  <a:cubicBezTo>
                    <a:pt x="119" y="17300"/>
                    <a:pt x="219" y="17201"/>
                    <a:pt x="340" y="17201"/>
                  </a:cubicBezTo>
                  <a:close/>
                  <a:moveTo>
                    <a:pt x="7531" y="0"/>
                  </a:moveTo>
                  <a:lnTo>
                    <a:pt x="7531" y="6860"/>
                  </a:lnTo>
                  <a:lnTo>
                    <a:pt x="4257" y="10145"/>
                  </a:lnTo>
                  <a:lnTo>
                    <a:pt x="4241" y="10162"/>
                  </a:lnTo>
                  <a:lnTo>
                    <a:pt x="4241" y="11757"/>
                  </a:lnTo>
                  <a:lnTo>
                    <a:pt x="299" y="15716"/>
                  </a:lnTo>
                  <a:lnTo>
                    <a:pt x="282" y="15732"/>
                  </a:lnTo>
                  <a:lnTo>
                    <a:pt x="282" y="17090"/>
                  </a:lnTo>
                  <a:cubicBezTo>
                    <a:pt x="122" y="17118"/>
                    <a:pt x="1" y="17256"/>
                    <a:pt x="1" y="17422"/>
                  </a:cubicBezTo>
                  <a:cubicBezTo>
                    <a:pt x="1" y="17609"/>
                    <a:pt x="152" y="17761"/>
                    <a:pt x="340" y="17761"/>
                  </a:cubicBezTo>
                  <a:cubicBezTo>
                    <a:pt x="528" y="17761"/>
                    <a:pt x="680" y="17609"/>
                    <a:pt x="680" y="17422"/>
                  </a:cubicBezTo>
                  <a:cubicBezTo>
                    <a:pt x="680" y="17256"/>
                    <a:pt x="558" y="17118"/>
                    <a:pt x="398" y="17090"/>
                  </a:cubicBezTo>
                  <a:lnTo>
                    <a:pt x="398" y="15782"/>
                  </a:lnTo>
                  <a:lnTo>
                    <a:pt x="4343" y="11823"/>
                  </a:lnTo>
                  <a:lnTo>
                    <a:pt x="4359" y="11807"/>
                  </a:lnTo>
                  <a:lnTo>
                    <a:pt x="4359" y="10211"/>
                  </a:lnTo>
                  <a:lnTo>
                    <a:pt x="7631" y="6926"/>
                  </a:lnTo>
                  <a:lnTo>
                    <a:pt x="7647" y="6907"/>
                  </a:lnTo>
                  <a:lnTo>
                    <a:pt x="7647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4" name="Google Shape;5244;p48"/>
            <p:cNvSpPr/>
            <p:nvPr/>
          </p:nvSpPr>
          <p:spPr>
            <a:xfrm>
              <a:off x="2502475" y="990025"/>
              <a:ext cx="167875" cy="378700"/>
            </a:xfrm>
            <a:custGeom>
              <a:avLst/>
              <a:gdLst/>
              <a:ahLst/>
              <a:cxnLst/>
              <a:rect l="l" t="t" r="r" b="b"/>
              <a:pathLst>
                <a:path w="6715" h="15148" extrusionOk="0">
                  <a:moveTo>
                    <a:pt x="340" y="14587"/>
                  </a:moveTo>
                  <a:cubicBezTo>
                    <a:pt x="462" y="14587"/>
                    <a:pt x="561" y="14687"/>
                    <a:pt x="561" y="14808"/>
                  </a:cubicBezTo>
                  <a:cubicBezTo>
                    <a:pt x="561" y="14930"/>
                    <a:pt x="462" y="15029"/>
                    <a:pt x="340" y="15029"/>
                  </a:cubicBezTo>
                  <a:cubicBezTo>
                    <a:pt x="219" y="15029"/>
                    <a:pt x="119" y="14930"/>
                    <a:pt x="119" y="14808"/>
                  </a:cubicBezTo>
                  <a:cubicBezTo>
                    <a:pt x="119" y="14687"/>
                    <a:pt x="219" y="14587"/>
                    <a:pt x="340" y="14587"/>
                  </a:cubicBezTo>
                  <a:close/>
                  <a:moveTo>
                    <a:pt x="6595" y="1"/>
                  </a:moveTo>
                  <a:lnTo>
                    <a:pt x="6595" y="6861"/>
                  </a:lnTo>
                  <a:lnTo>
                    <a:pt x="3324" y="10146"/>
                  </a:lnTo>
                  <a:lnTo>
                    <a:pt x="3308" y="10162"/>
                  </a:lnTo>
                  <a:lnTo>
                    <a:pt x="3308" y="11766"/>
                  </a:lnTo>
                  <a:cubicBezTo>
                    <a:pt x="3250" y="11819"/>
                    <a:pt x="3148" y="11918"/>
                    <a:pt x="2963" y="12106"/>
                  </a:cubicBezTo>
                  <a:lnTo>
                    <a:pt x="539" y="14538"/>
                  </a:lnTo>
                  <a:cubicBezTo>
                    <a:pt x="484" y="14496"/>
                    <a:pt x="415" y="14469"/>
                    <a:pt x="340" y="14469"/>
                  </a:cubicBezTo>
                  <a:cubicBezTo>
                    <a:pt x="152" y="14469"/>
                    <a:pt x="1" y="14620"/>
                    <a:pt x="1" y="14808"/>
                  </a:cubicBezTo>
                  <a:cubicBezTo>
                    <a:pt x="1" y="14996"/>
                    <a:pt x="152" y="15148"/>
                    <a:pt x="340" y="15148"/>
                  </a:cubicBezTo>
                  <a:cubicBezTo>
                    <a:pt x="528" y="15148"/>
                    <a:pt x="680" y="14996"/>
                    <a:pt x="680" y="14808"/>
                  </a:cubicBezTo>
                  <a:cubicBezTo>
                    <a:pt x="680" y="14739"/>
                    <a:pt x="658" y="14676"/>
                    <a:pt x="622" y="14620"/>
                  </a:cubicBezTo>
                  <a:cubicBezTo>
                    <a:pt x="3352" y="11879"/>
                    <a:pt x="3407" y="11827"/>
                    <a:pt x="3407" y="11824"/>
                  </a:cubicBezTo>
                  <a:lnTo>
                    <a:pt x="3424" y="11808"/>
                  </a:lnTo>
                  <a:lnTo>
                    <a:pt x="3424" y="10212"/>
                  </a:lnTo>
                  <a:lnTo>
                    <a:pt x="6695" y="6927"/>
                  </a:lnTo>
                  <a:lnTo>
                    <a:pt x="6714" y="6910"/>
                  </a:lnTo>
                  <a:lnTo>
                    <a:pt x="6714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5" name="Google Shape;5245;p48"/>
            <p:cNvSpPr/>
            <p:nvPr/>
          </p:nvSpPr>
          <p:spPr>
            <a:xfrm>
              <a:off x="2858575" y="1410325"/>
              <a:ext cx="119900" cy="220575"/>
            </a:xfrm>
            <a:custGeom>
              <a:avLst/>
              <a:gdLst/>
              <a:ahLst/>
              <a:cxnLst/>
              <a:rect l="l" t="t" r="r" b="b"/>
              <a:pathLst>
                <a:path w="4796" h="8823" extrusionOk="0">
                  <a:moveTo>
                    <a:pt x="338" y="8262"/>
                  </a:moveTo>
                  <a:cubicBezTo>
                    <a:pt x="459" y="8262"/>
                    <a:pt x="558" y="8362"/>
                    <a:pt x="558" y="8483"/>
                  </a:cubicBezTo>
                  <a:cubicBezTo>
                    <a:pt x="558" y="8605"/>
                    <a:pt x="459" y="8704"/>
                    <a:pt x="338" y="8704"/>
                  </a:cubicBezTo>
                  <a:cubicBezTo>
                    <a:pt x="216" y="8704"/>
                    <a:pt x="117" y="8605"/>
                    <a:pt x="117" y="8483"/>
                  </a:cubicBezTo>
                  <a:cubicBezTo>
                    <a:pt x="117" y="8362"/>
                    <a:pt x="216" y="8262"/>
                    <a:pt x="338" y="8262"/>
                  </a:cubicBezTo>
                  <a:close/>
                  <a:moveTo>
                    <a:pt x="1781" y="0"/>
                  </a:moveTo>
                  <a:lnTo>
                    <a:pt x="282" y="1513"/>
                  </a:lnTo>
                  <a:lnTo>
                    <a:pt x="313" y="8149"/>
                  </a:lnTo>
                  <a:cubicBezTo>
                    <a:pt x="139" y="8160"/>
                    <a:pt x="1" y="8307"/>
                    <a:pt x="1" y="8483"/>
                  </a:cubicBezTo>
                  <a:cubicBezTo>
                    <a:pt x="1" y="8671"/>
                    <a:pt x="153" y="8823"/>
                    <a:pt x="338" y="8823"/>
                  </a:cubicBezTo>
                  <a:cubicBezTo>
                    <a:pt x="525" y="8823"/>
                    <a:pt x="677" y="8671"/>
                    <a:pt x="677" y="8483"/>
                  </a:cubicBezTo>
                  <a:cubicBezTo>
                    <a:pt x="677" y="8329"/>
                    <a:pt x="572" y="8202"/>
                    <a:pt x="431" y="8160"/>
                  </a:cubicBezTo>
                  <a:lnTo>
                    <a:pt x="401" y="1560"/>
                  </a:lnTo>
                  <a:lnTo>
                    <a:pt x="1831" y="116"/>
                  </a:lnTo>
                  <a:lnTo>
                    <a:pt x="4796" y="116"/>
                  </a:lnTo>
                  <a:lnTo>
                    <a:pt x="4796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6" name="Google Shape;5246;p48"/>
            <p:cNvSpPr/>
            <p:nvPr/>
          </p:nvSpPr>
          <p:spPr>
            <a:xfrm>
              <a:off x="2881900" y="1433650"/>
              <a:ext cx="97750" cy="173725"/>
            </a:xfrm>
            <a:custGeom>
              <a:avLst/>
              <a:gdLst/>
              <a:ahLst/>
              <a:cxnLst/>
              <a:rect l="l" t="t" r="r" b="b"/>
              <a:pathLst>
                <a:path w="3910" h="6949" extrusionOk="0">
                  <a:moveTo>
                    <a:pt x="340" y="6388"/>
                  </a:moveTo>
                  <a:cubicBezTo>
                    <a:pt x="462" y="6388"/>
                    <a:pt x="561" y="6488"/>
                    <a:pt x="561" y="6609"/>
                  </a:cubicBezTo>
                  <a:cubicBezTo>
                    <a:pt x="561" y="6730"/>
                    <a:pt x="462" y="6830"/>
                    <a:pt x="340" y="6830"/>
                  </a:cubicBezTo>
                  <a:cubicBezTo>
                    <a:pt x="219" y="6830"/>
                    <a:pt x="120" y="6730"/>
                    <a:pt x="120" y="6609"/>
                  </a:cubicBezTo>
                  <a:cubicBezTo>
                    <a:pt x="120" y="6488"/>
                    <a:pt x="219" y="6388"/>
                    <a:pt x="340" y="6388"/>
                  </a:cubicBezTo>
                  <a:close/>
                  <a:moveTo>
                    <a:pt x="1146" y="0"/>
                  </a:moveTo>
                  <a:lnTo>
                    <a:pt x="280" y="873"/>
                  </a:lnTo>
                  <a:lnTo>
                    <a:pt x="280" y="6278"/>
                  </a:lnTo>
                  <a:cubicBezTo>
                    <a:pt x="122" y="6305"/>
                    <a:pt x="1" y="6443"/>
                    <a:pt x="1" y="6609"/>
                  </a:cubicBezTo>
                  <a:cubicBezTo>
                    <a:pt x="1" y="6797"/>
                    <a:pt x="153" y="6949"/>
                    <a:pt x="340" y="6949"/>
                  </a:cubicBezTo>
                  <a:cubicBezTo>
                    <a:pt x="525" y="6949"/>
                    <a:pt x="677" y="6797"/>
                    <a:pt x="677" y="6609"/>
                  </a:cubicBezTo>
                  <a:cubicBezTo>
                    <a:pt x="677" y="6443"/>
                    <a:pt x="556" y="6305"/>
                    <a:pt x="398" y="6278"/>
                  </a:cubicBezTo>
                  <a:lnTo>
                    <a:pt x="398" y="922"/>
                  </a:lnTo>
                  <a:lnTo>
                    <a:pt x="1193" y="119"/>
                  </a:lnTo>
                  <a:lnTo>
                    <a:pt x="3910" y="119"/>
                  </a:lnTo>
                  <a:lnTo>
                    <a:pt x="3910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7" name="Google Shape;5247;p48"/>
            <p:cNvSpPr/>
            <p:nvPr/>
          </p:nvSpPr>
          <p:spPr>
            <a:xfrm>
              <a:off x="2729175" y="1554825"/>
              <a:ext cx="275250" cy="188775"/>
            </a:xfrm>
            <a:custGeom>
              <a:avLst/>
              <a:gdLst/>
              <a:ahLst/>
              <a:cxnLst/>
              <a:rect l="l" t="t" r="r" b="b"/>
              <a:pathLst>
                <a:path w="11010" h="7551" extrusionOk="0">
                  <a:moveTo>
                    <a:pt x="340" y="6993"/>
                  </a:moveTo>
                  <a:cubicBezTo>
                    <a:pt x="462" y="6993"/>
                    <a:pt x="561" y="7092"/>
                    <a:pt x="561" y="7214"/>
                  </a:cubicBezTo>
                  <a:cubicBezTo>
                    <a:pt x="561" y="7335"/>
                    <a:pt x="462" y="7435"/>
                    <a:pt x="340" y="7435"/>
                  </a:cubicBezTo>
                  <a:cubicBezTo>
                    <a:pt x="219" y="7435"/>
                    <a:pt x="120" y="7335"/>
                    <a:pt x="120" y="7214"/>
                  </a:cubicBezTo>
                  <a:cubicBezTo>
                    <a:pt x="120" y="7092"/>
                    <a:pt x="219" y="6993"/>
                    <a:pt x="340" y="6993"/>
                  </a:cubicBezTo>
                  <a:close/>
                  <a:moveTo>
                    <a:pt x="10924" y="1"/>
                  </a:moveTo>
                  <a:lnTo>
                    <a:pt x="3824" y="7153"/>
                  </a:lnTo>
                  <a:lnTo>
                    <a:pt x="672" y="7153"/>
                  </a:lnTo>
                  <a:cubicBezTo>
                    <a:pt x="644" y="6996"/>
                    <a:pt x="506" y="6874"/>
                    <a:pt x="340" y="6874"/>
                  </a:cubicBezTo>
                  <a:cubicBezTo>
                    <a:pt x="153" y="6874"/>
                    <a:pt x="1" y="7026"/>
                    <a:pt x="1" y="7214"/>
                  </a:cubicBezTo>
                  <a:cubicBezTo>
                    <a:pt x="1" y="7399"/>
                    <a:pt x="153" y="7551"/>
                    <a:pt x="340" y="7551"/>
                  </a:cubicBezTo>
                  <a:cubicBezTo>
                    <a:pt x="506" y="7551"/>
                    <a:pt x="644" y="7432"/>
                    <a:pt x="672" y="7272"/>
                  </a:cubicBezTo>
                  <a:lnTo>
                    <a:pt x="3874" y="7272"/>
                  </a:lnTo>
                  <a:lnTo>
                    <a:pt x="11010" y="84"/>
                  </a:lnTo>
                  <a:lnTo>
                    <a:pt x="10924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8" name="Google Shape;5248;p48"/>
            <p:cNvSpPr/>
            <p:nvPr/>
          </p:nvSpPr>
          <p:spPr>
            <a:xfrm>
              <a:off x="2502475" y="975275"/>
              <a:ext cx="121150" cy="332100"/>
            </a:xfrm>
            <a:custGeom>
              <a:avLst/>
              <a:gdLst/>
              <a:ahLst/>
              <a:cxnLst/>
              <a:rect l="l" t="t" r="r" b="b"/>
              <a:pathLst>
                <a:path w="4846" h="13284" extrusionOk="0">
                  <a:moveTo>
                    <a:pt x="340" y="12723"/>
                  </a:moveTo>
                  <a:cubicBezTo>
                    <a:pt x="462" y="12723"/>
                    <a:pt x="561" y="12823"/>
                    <a:pt x="561" y="12944"/>
                  </a:cubicBezTo>
                  <a:cubicBezTo>
                    <a:pt x="561" y="13066"/>
                    <a:pt x="462" y="13165"/>
                    <a:pt x="340" y="13165"/>
                  </a:cubicBezTo>
                  <a:cubicBezTo>
                    <a:pt x="219" y="13165"/>
                    <a:pt x="119" y="13066"/>
                    <a:pt x="119" y="12944"/>
                  </a:cubicBezTo>
                  <a:cubicBezTo>
                    <a:pt x="119" y="12823"/>
                    <a:pt x="219" y="12723"/>
                    <a:pt x="340" y="12723"/>
                  </a:cubicBezTo>
                  <a:close/>
                  <a:moveTo>
                    <a:pt x="4727" y="0"/>
                  </a:moveTo>
                  <a:lnTo>
                    <a:pt x="4727" y="6863"/>
                  </a:lnTo>
                  <a:lnTo>
                    <a:pt x="1455" y="10148"/>
                  </a:lnTo>
                  <a:lnTo>
                    <a:pt x="1439" y="10164"/>
                  </a:lnTo>
                  <a:lnTo>
                    <a:pt x="1439" y="11760"/>
                  </a:lnTo>
                  <a:lnTo>
                    <a:pt x="533" y="12668"/>
                  </a:lnTo>
                  <a:cubicBezTo>
                    <a:pt x="478" y="12629"/>
                    <a:pt x="412" y="12607"/>
                    <a:pt x="340" y="12607"/>
                  </a:cubicBezTo>
                  <a:cubicBezTo>
                    <a:pt x="152" y="12607"/>
                    <a:pt x="1" y="12759"/>
                    <a:pt x="1" y="12944"/>
                  </a:cubicBezTo>
                  <a:cubicBezTo>
                    <a:pt x="1" y="13132"/>
                    <a:pt x="152" y="13284"/>
                    <a:pt x="340" y="13284"/>
                  </a:cubicBezTo>
                  <a:cubicBezTo>
                    <a:pt x="528" y="13284"/>
                    <a:pt x="680" y="13132"/>
                    <a:pt x="680" y="12944"/>
                  </a:cubicBezTo>
                  <a:cubicBezTo>
                    <a:pt x="680" y="12872"/>
                    <a:pt x="655" y="12806"/>
                    <a:pt x="616" y="12751"/>
                  </a:cubicBezTo>
                  <a:lnTo>
                    <a:pt x="1555" y="11810"/>
                  </a:lnTo>
                  <a:lnTo>
                    <a:pt x="1555" y="10211"/>
                  </a:lnTo>
                  <a:lnTo>
                    <a:pt x="4826" y="6926"/>
                  </a:lnTo>
                  <a:lnTo>
                    <a:pt x="4845" y="6910"/>
                  </a:lnTo>
                  <a:lnTo>
                    <a:pt x="4845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9" name="Google Shape;5249;p48"/>
            <p:cNvSpPr/>
            <p:nvPr/>
          </p:nvSpPr>
          <p:spPr>
            <a:xfrm>
              <a:off x="2502475" y="982650"/>
              <a:ext cx="144475" cy="355225"/>
            </a:xfrm>
            <a:custGeom>
              <a:avLst/>
              <a:gdLst/>
              <a:ahLst/>
              <a:cxnLst/>
              <a:rect l="l" t="t" r="r" b="b"/>
              <a:pathLst>
                <a:path w="5779" h="14209" extrusionOk="0">
                  <a:moveTo>
                    <a:pt x="340" y="13648"/>
                  </a:moveTo>
                  <a:cubicBezTo>
                    <a:pt x="462" y="13648"/>
                    <a:pt x="561" y="13748"/>
                    <a:pt x="561" y="13869"/>
                  </a:cubicBezTo>
                  <a:cubicBezTo>
                    <a:pt x="561" y="13991"/>
                    <a:pt x="462" y="14090"/>
                    <a:pt x="340" y="14090"/>
                  </a:cubicBezTo>
                  <a:cubicBezTo>
                    <a:pt x="219" y="14090"/>
                    <a:pt x="119" y="13991"/>
                    <a:pt x="119" y="13869"/>
                  </a:cubicBezTo>
                  <a:cubicBezTo>
                    <a:pt x="119" y="13748"/>
                    <a:pt x="219" y="13648"/>
                    <a:pt x="340" y="13648"/>
                  </a:cubicBezTo>
                  <a:close/>
                  <a:moveTo>
                    <a:pt x="5660" y="1"/>
                  </a:moveTo>
                  <a:lnTo>
                    <a:pt x="5660" y="6860"/>
                  </a:lnTo>
                  <a:lnTo>
                    <a:pt x="2388" y="10145"/>
                  </a:lnTo>
                  <a:lnTo>
                    <a:pt x="2372" y="10165"/>
                  </a:lnTo>
                  <a:lnTo>
                    <a:pt x="2372" y="11760"/>
                  </a:lnTo>
                  <a:lnTo>
                    <a:pt x="539" y="13599"/>
                  </a:lnTo>
                  <a:cubicBezTo>
                    <a:pt x="484" y="13557"/>
                    <a:pt x="415" y="13532"/>
                    <a:pt x="340" y="13532"/>
                  </a:cubicBezTo>
                  <a:cubicBezTo>
                    <a:pt x="152" y="13532"/>
                    <a:pt x="1" y="13684"/>
                    <a:pt x="1" y="13869"/>
                  </a:cubicBezTo>
                  <a:cubicBezTo>
                    <a:pt x="1" y="14057"/>
                    <a:pt x="152" y="14209"/>
                    <a:pt x="340" y="14209"/>
                  </a:cubicBezTo>
                  <a:cubicBezTo>
                    <a:pt x="528" y="14209"/>
                    <a:pt x="680" y="14057"/>
                    <a:pt x="680" y="13869"/>
                  </a:cubicBezTo>
                  <a:cubicBezTo>
                    <a:pt x="680" y="13800"/>
                    <a:pt x="658" y="13737"/>
                    <a:pt x="622" y="13684"/>
                  </a:cubicBezTo>
                  <a:lnTo>
                    <a:pt x="2491" y="11807"/>
                  </a:lnTo>
                  <a:lnTo>
                    <a:pt x="2491" y="10212"/>
                  </a:lnTo>
                  <a:lnTo>
                    <a:pt x="5762" y="6927"/>
                  </a:lnTo>
                  <a:lnTo>
                    <a:pt x="5778" y="6910"/>
                  </a:lnTo>
                  <a:lnTo>
                    <a:pt x="5778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0" name="Google Shape;5250;p48"/>
            <p:cNvSpPr/>
            <p:nvPr/>
          </p:nvSpPr>
          <p:spPr>
            <a:xfrm>
              <a:off x="2502475" y="1067125"/>
              <a:ext cx="57925" cy="157100"/>
            </a:xfrm>
            <a:custGeom>
              <a:avLst/>
              <a:gdLst/>
              <a:ahLst/>
              <a:cxnLst/>
              <a:rect l="l" t="t" r="r" b="b"/>
              <a:pathLst>
                <a:path w="2317" h="6284" extrusionOk="0">
                  <a:moveTo>
                    <a:pt x="340" y="5726"/>
                  </a:moveTo>
                  <a:cubicBezTo>
                    <a:pt x="462" y="5726"/>
                    <a:pt x="561" y="5825"/>
                    <a:pt x="561" y="5946"/>
                  </a:cubicBezTo>
                  <a:cubicBezTo>
                    <a:pt x="561" y="6068"/>
                    <a:pt x="462" y="6167"/>
                    <a:pt x="340" y="6167"/>
                  </a:cubicBezTo>
                  <a:cubicBezTo>
                    <a:pt x="219" y="6167"/>
                    <a:pt x="119" y="6068"/>
                    <a:pt x="119" y="5946"/>
                  </a:cubicBezTo>
                  <a:cubicBezTo>
                    <a:pt x="119" y="5825"/>
                    <a:pt x="219" y="5726"/>
                    <a:pt x="340" y="5726"/>
                  </a:cubicBezTo>
                  <a:close/>
                  <a:moveTo>
                    <a:pt x="2231" y="0"/>
                  </a:moveTo>
                  <a:lnTo>
                    <a:pt x="282" y="1960"/>
                  </a:lnTo>
                  <a:lnTo>
                    <a:pt x="282" y="5612"/>
                  </a:lnTo>
                  <a:cubicBezTo>
                    <a:pt x="122" y="5640"/>
                    <a:pt x="1" y="5778"/>
                    <a:pt x="1" y="5946"/>
                  </a:cubicBezTo>
                  <a:cubicBezTo>
                    <a:pt x="1" y="6131"/>
                    <a:pt x="152" y="6283"/>
                    <a:pt x="340" y="6283"/>
                  </a:cubicBezTo>
                  <a:cubicBezTo>
                    <a:pt x="528" y="6283"/>
                    <a:pt x="680" y="6131"/>
                    <a:pt x="680" y="5946"/>
                  </a:cubicBezTo>
                  <a:cubicBezTo>
                    <a:pt x="680" y="5778"/>
                    <a:pt x="558" y="5640"/>
                    <a:pt x="398" y="5612"/>
                  </a:cubicBezTo>
                  <a:lnTo>
                    <a:pt x="398" y="2010"/>
                  </a:lnTo>
                  <a:lnTo>
                    <a:pt x="2317" y="86"/>
                  </a:lnTo>
                  <a:lnTo>
                    <a:pt x="2231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1" name="Google Shape;5251;p48"/>
            <p:cNvSpPr/>
            <p:nvPr/>
          </p:nvSpPr>
          <p:spPr>
            <a:xfrm>
              <a:off x="2899375" y="1256975"/>
              <a:ext cx="19750" cy="19825"/>
            </a:xfrm>
            <a:custGeom>
              <a:avLst/>
              <a:gdLst/>
              <a:ahLst/>
              <a:cxnLst/>
              <a:rect l="l" t="t" r="r" b="b"/>
              <a:pathLst>
                <a:path w="790" h="793" extrusionOk="0">
                  <a:moveTo>
                    <a:pt x="395" y="0"/>
                  </a:moveTo>
                  <a:cubicBezTo>
                    <a:pt x="177" y="0"/>
                    <a:pt x="0" y="177"/>
                    <a:pt x="0" y="398"/>
                  </a:cubicBezTo>
                  <a:cubicBezTo>
                    <a:pt x="0" y="616"/>
                    <a:pt x="177" y="793"/>
                    <a:pt x="395" y="793"/>
                  </a:cubicBezTo>
                  <a:cubicBezTo>
                    <a:pt x="613" y="793"/>
                    <a:pt x="790" y="616"/>
                    <a:pt x="790" y="398"/>
                  </a:cubicBezTo>
                  <a:cubicBezTo>
                    <a:pt x="790" y="177"/>
                    <a:pt x="613" y="0"/>
                    <a:pt x="395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2" name="Google Shape;5252;p48"/>
            <p:cNvSpPr/>
            <p:nvPr/>
          </p:nvSpPr>
          <p:spPr>
            <a:xfrm>
              <a:off x="1476750" y="1456500"/>
              <a:ext cx="651075" cy="725125"/>
            </a:xfrm>
            <a:custGeom>
              <a:avLst/>
              <a:gdLst/>
              <a:ahLst/>
              <a:cxnLst/>
              <a:rect l="l" t="t" r="r" b="b"/>
              <a:pathLst>
                <a:path w="26043" h="29005" extrusionOk="0">
                  <a:moveTo>
                    <a:pt x="25706" y="28444"/>
                  </a:moveTo>
                  <a:cubicBezTo>
                    <a:pt x="25828" y="28444"/>
                    <a:pt x="25927" y="28544"/>
                    <a:pt x="25927" y="28665"/>
                  </a:cubicBezTo>
                  <a:cubicBezTo>
                    <a:pt x="25927" y="28787"/>
                    <a:pt x="25828" y="28886"/>
                    <a:pt x="25706" y="28886"/>
                  </a:cubicBezTo>
                  <a:cubicBezTo>
                    <a:pt x="25582" y="28886"/>
                    <a:pt x="25485" y="28787"/>
                    <a:pt x="25485" y="28665"/>
                  </a:cubicBezTo>
                  <a:cubicBezTo>
                    <a:pt x="25485" y="28544"/>
                    <a:pt x="25585" y="28444"/>
                    <a:pt x="25706" y="28444"/>
                  </a:cubicBezTo>
                  <a:close/>
                  <a:moveTo>
                    <a:pt x="0" y="0"/>
                  </a:moveTo>
                  <a:lnTo>
                    <a:pt x="0" y="119"/>
                  </a:lnTo>
                  <a:lnTo>
                    <a:pt x="3067" y="119"/>
                  </a:lnTo>
                  <a:lnTo>
                    <a:pt x="4403" y="1452"/>
                  </a:lnTo>
                  <a:lnTo>
                    <a:pt x="4403" y="10680"/>
                  </a:lnTo>
                  <a:lnTo>
                    <a:pt x="15614" y="21871"/>
                  </a:lnTo>
                  <a:lnTo>
                    <a:pt x="15630" y="21888"/>
                  </a:lnTo>
                  <a:lnTo>
                    <a:pt x="18832" y="21888"/>
                  </a:lnTo>
                  <a:lnTo>
                    <a:pt x="25427" y="28472"/>
                  </a:lnTo>
                  <a:cubicBezTo>
                    <a:pt x="25391" y="28527"/>
                    <a:pt x="25367" y="28593"/>
                    <a:pt x="25367" y="28665"/>
                  </a:cubicBezTo>
                  <a:cubicBezTo>
                    <a:pt x="25367" y="28853"/>
                    <a:pt x="25518" y="29005"/>
                    <a:pt x="25706" y="29005"/>
                  </a:cubicBezTo>
                  <a:cubicBezTo>
                    <a:pt x="25891" y="29005"/>
                    <a:pt x="26043" y="28853"/>
                    <a:pt x="26043" y="28665"/>
                  </a:cubicBezTo>
                  <a:cubicBezTo>
                    <a:pt x="26043" y="28480"/>
                    <a:pt x="25891" y="28328"/>
                    <a:pt x="25706" y="28328"/>
                  </a:cubicBezTo>
                  <a:cubicBezTo>
                    <a:pt x="25632" y="28328"/>
                    <a:pt x="25565" y="28350"/>
                    <a:pt x="25510" y="28389"/>
                  </a:cubicBezTo>
                  <a:lnTo>
                    <a:pt x="18899" y="21789"/>
                  </a:lnTo>
                  <a:lnTo>
                    <a:pt x="18882" y="21769"/>
                  </a:lnTo>
                  <a:lnTo>
                    <a:pt x="15680" y="21769"/>
                  </a:lnTo>
                  <a:lnTo>
                    <a:pt x="4522" y="10631"/>
                  </a:lnTo>
                  <a:lnTo>
                    <a:pt x="4522" y="1402"/>
                  </a:lnTo>
                  <a:lnTo>
                    <a:pt x="3117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3" name="Google Shape;5253;p48"/>
            <p:cNvSpPr/>
            <p:nvPr/>
          </p:nvSpPr>
          <p:spPr>
            <a:xfrm>
              <a:off x="1470875" y="1142000"/>
              <a:ext cx="756050" cy="1015325"/>
            </a:xfrm>
            <a:custGeom>
              <a:avLst/>
              <a:gdLst/>
              <a:ahLst/>
              <a:cxnLst/>
              <a:rect l="l" t="t" r="r" b="b"/>
              <a:pathLst>
                <a:path w="30242" h="40613" extrusionOk="0">
                  <a:moveTo>
                    <a:pt x="29905" y="39531"/>
                  </a:moveTo>
                  <a:cubicBezTo>
                    <a:pt x="30027" y="39531"/>
                    <a:pt x="30126" y="39630"/>
                    <a:pt x="30126" y="39752"/>
                  </a:cubicBezTo>
                  <a:cubicBezTo>
                    <a:pt x="30126" y="39873"/>
                    <a:pt x="30027" y="39972"/>
                    <a:pt x="29905" y="39972"/>
                  </a:cubicBezTo>
                  <a:cubicBezTo>
                    <a:pt x="29784" y="39972"/>
                    <a:pt x="29684" y="39873"/>
                    <a:pt x="29684" y="39752"/>
                  </a:cubicBezTo>
                  <a:cubicBezTo>
                    <a:pt x="29684" y="39630"/>
                    <a:pt x="29784" y="39531"/>
                    <a:pt x="29905" y="39531"/>
                  </a:cubicBezTo>
                  <a:close/>
                  <a:moveTo>
                    <a:pt x="84" y="0"/>
                  </a:moveTo>
                  <a:lnTo>
                    <a:pt x="1" y="83"/>
                  </a:lnTo>
                  <a:lnTo>
                    <a:pt x="6507" y="6579"/>
                  </a:lnTo>
                  <a:lnTo>
                    <a:pt x="6507" y="22670"/>
                  </a:lnTo>
                  <a:lnTo>
                    <a:pt x="16442" y="32588"/>
                  </a:lnTo>
                  <a:lnTo>
                    <a:pt x="16459" y="32605"/>
                  </a:lnTo>
                  <a:lnTo>
                    <a:pt x="19661" y="32605"/>
                  </a:lnTo>
                  <a:lnTo>
                    <a:pt x="25944" y="38877"/>
                  </a:lnTo>
                  <a:lnTo>
                    <a:pt x="27666" y="40596"/>
                  </a:lnTo>
                  <a:lnTo>
                    <a:pt x="27683" y="40613"/>
                  </a:lnTo>
                  <a:lnTo>
                    <a:pt x="29130" y="40613"/>
                  </a:lnTo>
                  <a:lnTo>
                    <a:pt x="29712" y="40028"/>
                  </a:lnTo>
                  <a:cubicBezTo>
                    <a:pt x="29767" y="40066"/>
                    <a:pt x="29833" y="40091"/>
                    <a:pt x="29905" y="40091"/>
                  </a:cubicBezTo>
                  <a:cubicBezTo>
                    <a:pt x="30090" y="40091"/>
                    <a:pt x="30242" y="39939"/>
                    <a:pt x="30242" y="39752"/>
                  </a:cubicBezTo>
                  <a:cubicBezTo>
                    <a:pt x="30242" y="39567"/>
                    <a:pt x="30090" y="39415"/>
                    <a:pt x="29905" y="39415"/>
                  </a:cubicBezTo>
                  <a:cubicBezTo>
                    <a:pt x="29717" y="39415"/>
                    <a:pt x="29566" y="39567"/>
                    <a:pt x="29566" y="39752"/>
                  </a:cubicBezTo>
                  <a:cubicBezTo>
                    <a:pt x="29566" y="39823"/>
                    <a:pt x="29588" y="39892"/>
                    <a:pt x="29629" y="39948"/>
                  </a:cubicBezTo>
                  <a:lnTo>
                    <a:pt x="29083" y="40494"/>
                  </a:lnTo>
                  <a:lnTo>
                    <a:pt x="27730" y="40494"/>
                  </a:lnTo>
                  <a:lnTo>
                    <a:pt x="19727" y="32505"/>
                  </a:lnTo>
                  <a:lnTo>
                    <a:pt x="19711" y="32489"/>
                  </a:lnTo>
                  <a:lnTo>
                    <a:pt x="16509" y="32489"/>
                  </a:lnTo>
                  <a:lnTo>
                    <a:pt x="6626" y="22623"/>
                  </a:lnTo>
                  <a:lnTo>
                    <a:pt x="6626" y="6532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4" name="Google Shape;5254;p48"/>
            <p:cNvSpPr/>
            <p:nvPr/>
          </p:nvSpPr>
          <p:spPr>
            <a:xfrm>
              <a:off x="1447475" y="1149325"/>
              <a:ext cx="695750" cy="1016900"/>
            </a:xfrm>
            <a:custGeom>
              <a:avLst/>
              <a:gdLst/>
              <a:ahLst/>
              <a:cxnLst/>
              <a:rect l="l" t="t" r="r" b="b"/>
              <a:pathLst>
                <a:path w="27830" h="40676" extrusionOk="0">
                  <a:moveTo>
                    <a:pt x="27490" y="40116"/>
                  </a:moveTo>
                  <a:cubicBezTo>
                    <a:pt x="27611" y="40116"/>
                    <a:pt x="27711" y="40215"/>
                    <a:pt x="27711" y="40336"/>
                  </a:cubicBezTo>
                  <a:cubicBezTo>
                    <a:pt x="27711" y="40458"/>
                    <a:pt x="27611" y="40557"/>
                    <a:pt x="27490" y="40557"/>
                  </a:cubicBezTo>
                  <a:cubicBezTo>
                    <a:pt x="27368" y="40557"/>
                    <a:pt x="27269" y="40458"/>
                    <a:pt x="27269" y="40336"/>
                  </a:cubicBezTo>
                  <a:cubicBezTo>
                    <a:pt x="27269" y="40215"/>
                    <a:pt x="27368" y="40116"/>
                    <a:pt x="27490" y="40116"/>
                  </a:cubicBezTo>
                  <a:close/>
                  <a:moveTo>
                    <a:pt x="84" y="0"/>
                  </a:moveTo>
                  <a:lnTo>
                    <a:pt x="1" y="86"/>
                  </a:lnTo>
                  <a:lnTo>
                    <a:pt x="6510" y="6581"/>
                  </a:lnTo>
                  <a:lnTo>
                    <a:pt x="6510" y="22672"/>
                  </a:lnTo>
                  <a:lnTo>
                    <a:pt x="17080" y="33225"/>
                  </a:lnTo>
                  <a:lnTo>
                    <a:pt x="17099" y="33242"/>
                  </a:lnTo>
                  <a:lnTo>
                    <a:pt x="20302" y="33242"/>
                  </a:lnTo>
                  <a:lnTo>
                    <a:pt x="27214" y="40143"/>
                  </a:lnTo>
                  <a:cubicBezTo>
                    <a:pt x="27175" y="40198"/>
                    <a:pt x="27150" y="40265"/>
                    <a:pt x="27150" y="40336"/>
                  </a:cubicBezTo>
                  <a:cubicBezTo>
                    <a:pt x="27150" y="40524"/>
                    <a:pt x="27305" y="40676"/>
                    <a:pt x="27490" y="40676"/>
                  </a:cubicBezTo>
                  <a:cubicBezTo>
                    <a:pt x="27678" y="40676"/>
                    <a:pt x="27830" y="40524"/>
                    <a:pt x="27830" y="40336"/>
                  </a:cubicBezTo>
                  <a:cubicBezTo>
                    <a:pt x="27830" y="40152"/>
                    <a:pt x="27678" y="40000"/>
                    <a:pt x="27490" y="40000"/>
                  </a:cubicBezTo>
                  <a:cubicBezTo>
                    <a:pt x="27418" y="40000"/>
                    <a:pt x="27352" y="40022"/>
                    <a:pt x="27297" y="40060"/>
                  </a:cubicBezTo>
                  <a:lnTo>
                    <a:pt x="20368" y="33143"/>
                  </a:lnTo>
                  <a:lnTo>
                    <a:pt x="20349" y="33126"/>
                  </a:lnTo>
                  <a:lnTo>
                    <a:pt x="17146" y="33126"/>
                  </a:lnTo>
                  <a:lnTo>
                    <a:pt x="6626" y="22625"/>
                  </a:lnTo>
                  <a:lnTo>
                    <a:pt x="6626" y="6531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5" name="Google Shape;5255;p48"/>
            <p:cNvSpPr/>
            <p:nvPr/>
          </p:nvSpPr>
          <p:spPr>
            <a:xfrm>
              <a:off x="2232575" y="2325850"/>
              <a:ext cx="16925" cy="16925"/>
            </a:xfrm>
            <a:custGeom>
              <a:avLst/>
              <a:gdLst/>
              <a:ahLst/>
              <a:cxnLst/>
              <a:rect l="l" t="t" r="r" b="b"/>
              <a:pathLst>
                <a:path w="677" h="677" extrusionOk="0">
                  <a:moveTo>
                    <a:pt x="340" y="119"/>
                  </a:moveTo>
                  <a:cubicBezTo>
                    <a:pt x="461" y="119"/>
                    <a:pt x="561" y="218"/>
                    <a:pt x="561" y="340"/>
                  </a:cubicBezTo>
                  <a:cubicBezTo>
                    <a:pt x="561" y="461"/>
                    <a:pt x="461" y="560"/>
                    <a:pt x="340" y="560"/>
                  </a:cubicBezTo>
                  <a:cubicBezTo>
                    <a:pt x="218" y="560"/>
                    <a:pt x="119" y="461"/>
                    <a:pt x="119" y="340"/>
                  </a:cubicBezTo>
                  <a:cubicBezTo>
                    <a:pt x="119" y="218"/>
                    <a:pt x="218" y="119"/>
                    <a:pt x="340" y="119"/>
                  </a:cubicBezTo>
                  <a:close/>
                  <a:moveTo>
                    <a:pt x="340" y="0"/>
                  </a:moveTo>
                  <a:cubicBezTo>
                    <a:pt x="152" y="0"/>
                    <a:pt x="0" y="152"/>
                    <a:pt x="0" y="340"/>
                  </a:cubicBezTo>
                  <a:cubicBezTo>
                    <a:pt x="0" y="525"/>
                    <a:pt x="152" y="676"/>
                    <a:pt x="340" y="676"/>
                  </a:cubicBezTo>
                  <a:cubicBezTo>
                    <a:pt x="525" y="676"/>
                    <a:pt x="677" y="525"/>
                    <a:pt x="677" y="340"/>
                  </a:cubicBezTo>
                  <a:cubicBezTo>
                    <a:pt x="677" y="152"/>
                    <a:pt x="525" y="0"/>
                    <a:pt x="340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6" name="Google Shape;5256;p48"/>
            <p:cNvSpPr/>
            <p:nvPr/>
          </p:nvSpPr>
          <p:spPr>
            <a:xfrm>
              <a:off x="2232575" y="2295325"/>
              <a:ext cx="16925" cy="16950"/>
            </a:xfrm>
            <a:custGeom>
              <a:avLst/>
              <a:gdLst/>
              <a:ahLst/>
              <a:cxnLst/>
              <a:rect l="l" t="t" r="r" b="b"/>
              <a:pathLst>
                <a:path w="677" h="678" extrusionOk="0">
                  <a:moveTo>
                    <a:pt x="340" y="120"/>
                  </a:moveTo>
                  <a:cubicBezTo>
                    <a:pt x="461" y="120"/>
                    <a:pt x="561" y="219"/>
                    <a:pt x="561" y="340"/>
                  </a:cubicBezTo>
                  <a:cubicBezTo>
                    <a:pt x="561" y="462"/>
                    <a:pt x="461" y="561"/>
                    <a:pt x="340" y="561"/>
                  </a:cubicBezTo>
                  <a:cubicBezTo>
                    <a:pt x="218" y="561"/>
                    <a:pt x="119" y="462"/>
                    <a:pt x="119" y="340"/>
                  </a:cubicBezTo>
                  <a:cubicBezTo>
                    <a:pt x="119" y="219"/>
                    <a:pt x="218" y="120"/>
                    <a:pt x="340" y="120"/>
                  </a:cubicBezTo>
                  <a:close/>
                  <a:moveTo>
                    <a:pt x="340" y="1"/>
                  </a:moveTo>
                  <a:cubicBezTo>
                    <a:pt x="152" y="1"/>
                    <a:pt x="0" y="153"/>
                    <a:pt x="0" y="340"/>
                  </a:cubicBezTo>
                  <a:cubicBezTo>
                    <a:pt x="0" y="525"/>
                    <a:pt x="152" y="677"/>
                    <a:pt x="340" y="677"/>
                  </a:cubicBezTo>
                  <a:cubicBezTo>
                    <a:pt x="525" y="677"/>
                    <a:pt x="677" y="525"/>
                    <a:pt x="677" y="340"/>
                  </a:cubicBezTo>
                  <a:cubicBezTo>
                    <a:pt x="677" y="153"/>
                    <a:pt x="525" y="1"/>
                    <a:pt x="340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7" name="Google Shape;5257;p48"/>
            <p:cNvSpPr/>
            <p:nvPr/>
          </p:nvSpPr>
          <p:spPr>
            <a:xfrm>
              <a:off x="1483025" y="1723150"/>
              <a:ext cx="275175" cy="230725"/>
            </a:xfrm>
            <a:custGeom>
              <a:avLst/>
              <a:gdLst/>
              <a:ahLst/>
              <a:cxnLst/>
              <a:rect l="l" t="t" r="r" b="b"/>
              <a:pathLst>
                <a:path w="11007" h="9229" extrusionOk="0">
                  <a:moveTo>
                    <a:pt x="83" y="1"/>
                  </a:moveTo>
                  <a:lnTo>
                    <a:pt x="1" y="83"/>
                  </a:lnTo>
                  <a:lnTo>
                    <a:pt x="2223" y="2303"/>
                  </a:lnTo>
                  <a:lnTo>
                    <a:pt x="2239" y="2319"/>
                  </a:lnTo>
                  <a:lnTo>
                    <a:pt x="4003" y="2319"/>
                  </a:lnTo>
                  <a:lnTo>
                    <a:pt x="10924" y="9229"/>
                  </a:lnTo>
                  <a:lnTo>
                    <a:pt x="11007" y="9146"/>
                  </a:lnTo>
                  <a:lnTo>
                    <a:pt x="4070" y="2220"/>
                  </a:lnTo>
                  <a:lnTo>
                    <a:pt x="4050" y="2201"/>
                  </a:lnTo>
                  <a:lnTo>
                    <a:pt x="2289" y="2201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8" name="Google Shape;5258;p48"/>
            <p:cNvSpPr/>
            <p:nvPr/>
          </p:nvSpPr>
          <p:spPr>
            <a:xfrm>
              <a:off x="2147125" y="961250"/>
              <a:ext cx="142825" cy="1564550"/>
            </a:xfrm>
            <a:custGeom>
              <a:avLst/>
              <a:gdLst/>
              <a:ahLst/>
              <a:cxnLst/>
              <a:rect l="l" t="t" r="r" b="b"/>
              <a:pathLst>
                <a:path w="5713" h="62582" extrusionOk="0">
                  <a:moveTo>
                    <a:pt x="1618" y="1"/>
                  </a:moveTo>
                  <a:lnTo>
                    <a:pt x="1618" y="12892"/>
                  </a:lnTo>
                  <a:lnTo>
                    <a:pt x="1" y="14521"/>
                  </a:lnTo>
                  <a:lnTo>
                    <a:pt x="1" y="20105"/>
                  </a:lnTo>
                  <a:lnTo>
                    <a:pt x="2974" y="23056"/>
                  </a:lnTo>
                  <a:lnTo>
                    <a:pt x="2974" y="28299"/>
                  </a:lnTo>
                  <a:lnTo>
                    <a:pt x="5083" y="30388"/>
                  </a:lnTo>
                  <a:lnTo>
                    <a:pt x="5083" y="61869"/>
                  </a:lnTo>
                  <a:cubicBezTo>
                    <a:pt x="4986" y="61941"/>
                    <a:pt x="4923" y="62054"/>
                    <a:pt x="4923" y="62184"/>
                  </a:cubicBezTo>
                  <a:cubicBezTo>
                    <a:pt x="4923" y="62402"/>
                    <a:pt x="5099" y="62581"/>
                    <a:pt x="5318" y="62581"/>
                  </a:cubicBezTo>
                  <a:cubicBezTo>
                    <a:pt x="5536" y="62581"/>
                    <a:pt x="5712" y="62402"/>
                    <a:pt x="5712" y="62184"/>
                  </a:cubicBezTo>
                  <a:cubicBezTo>
                    <a:pt x="5712" y="62054"/>
                    <a:pt x="5649" y="61941"/>
                    <a:pt x="5552" y="61869"/>
                  </a:cubicBezTo>
                  <a:lnTo>
                    <a:pt x="5552" y="30192"/>
                  </a:lnTo>
                  <a:lnTo>
                    <a:pt x="3446" y="28100"/>
                  </a:lnTo>
                  <a:lnTo>
                    <a:pt x="3446" y="22860"/>
                  </a:lnTo>
                  <a:lnTo>
                    <a:pt x="473" y="19909"/>
                  </a:lnTo>
                  <a:lnTo>
                    <a:pt x="473" y="14714"/>
                  </a:lnTo>
                  <a:lnTo>
                    <a:pt x="2088" y="13086"/>
                  </a:lnTo>
                  <a:lnTo>
                    <a:pt x="2088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9" name="Google Shape;5259;p48"/>
            <p:cNvSpPr/>
            <p:nvPr/>
          </p:nvSpPr>
          <p:spPr>
            <a:xfrm>
              <a:off x="2231200" y="2262975"/>
              <a:ext cx="19750" cy="19750"/>
            </a:xfrm>
            <a:custGeom>
              <a:avLst/>
              <a:gdLst/>
              <a:ahLst/>
              <a:cxnLst/>
              <a:rect l="l" t="t" r="r" b="b"/>
              <a:pathLst>
                <a:path w="790" h="790" extrusionOk="0">
                  <a:moveTo>
                    <a:pt x="395" y="0"/>
                  </a:moveTo>
                  <a:cubicBezTo>
                    <a:pt x="177" y="0"/>
                    <a:pt x="0" y="177"/>
                    <a:pt x="0" y="395"/>
                  </a:cubicBezTo>
                  <a:cubicBezTo>
                    <a:pt x="0" y="613"/>
                    <a:pt x="177" y="790"/>
                    <a:pt x="395" y="790"/>
                  </a:cubicBezTo>
                  <a:cubicBezTo>
                    <a:pt x="613" y="790"/>
                    <a:pt x="790" y="613"/>
                    <a:pt x="790" y="395"/>
                  </a:cubicBezTo>
                  <a:cubicBezTo>
                    <a:pt x="790" y="177"/>
                    <a:pt x="613" y="0"/>
                    <a:pt x="395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0" name="Google Shape;5260;p48"/>
            <p:cNvSpPr/>
            <p:nvPr/>
          </p:nvSpPr>
          <p:spPr>
            <a:xfrm>
              <a:off x="1477850" y="1868700"/>
              <a:ext cx="368000" cy="307950"/>
            </a:xfrm>
            <a:custGeom>
              <a:avLst/>
              <a:gdLst/>
              <a:ahLst/>
              <a:cxnLst/>
              <a:rect l="l" t="t" r="r" b="b"/>
              <a:pathLst>
                <a:path w="14720" h="12318" extrusionOk="0">
                  <a:moveTo>
                    <a:pt x="14383" y="11760"/>
                  </a:moveTo>
                  <a:cubicBezTo>
                    <a:pt x="14504" y="11760"/>
                    <a:pt x="14601" y="11857"/>
                    <a:pt x="14601" y="11981"/>
                  </a:cubicBezTo>
                  <a:cubicBezTo>
                    <a:pt x="14601" y="12103"/>
                    <a:pt x="14504" y="12199"/>
                    <a:pt x="14383" y="12199"/>
                  </a:cubicBezTo>
                  <a:cubicBezTo>
                    <a:pt x="14259" y="12199"/>
                    <a:pt x="14162" y="12103"/>
                    <a:pt x="14162" y="11981"/>
                  </a:cubicBezTo>
                  <a:cubicBezTo>
                    <a:pt x="14162" y="11860"/>
                    <a:pt x="14261" y="11760"/>
                    <a:pt x="14383" y="11760"/>
                  </a:cubicBezTo>
                  <a:close/>
                  <a:moveTo>
                    <a:pt x="83" y="1"/>
                  </a:moveTo>
                  <a:lnTo>
                    <a:pt x="1" y="83"/>
                  </a:lnTo>
                  <a:lnTo>
                    <a:pt x="5607" y="5682"/>
                  </a:lnTo>
                  <a:lnTo>
                    <a:pt x="5607" y="6725"/>
                  </a:lnTo>
                  <a:lnTo>
                    <a:pt x="6397" y="7512"/>
                  </a:lnTo>
                  <a:lnTo>
                    <a:pt x="9820" y="7512"/>
                  </a:lnTo>
                  <a:lnTo>
                    <a:pt x="14104" y="11788"/>
                  </a:lnTo>
                  <a:cubicBezTo>
                    <a:pt x="14065" y="11840"/>
                    <a:pt x="14043" y="11909"/>
                    <a:pt x="14043" y="11981"/>
                  </a:cubicBezTo>
                  <a:cubicBezTo>
                    <a:pt x="14043" y="12166"/>
                    <a:pt x="14195" y="12318"/>
                    <a:pt x="14383" y="12318"/>
                  </a:cubicBezTo>
                  <a:cubicBezTo>
                    <a:pt x="14568" y="12318"/>
                    <a:pt x="14720" y="12166"/>
                    <a:pt x="14720" y="11981"/>
                  </a:cubicBezTo>
                  <a:cubicBezTo>
                    <a:pt x="14720" y="11793"/>
                    <a:pt x="14568" y="11642"/>
                    <a:pt x="14383" y="11642"/>
                  </a:cubicBezTo>
                  <a:cubicBezTo>
                    <a:pt x="14308" y="11642"/>
                    <a:pt x="14242" y="11664"/>
                    <a:pt x="14187" y="11702"/>
                  </a:cubicBezTo>
                  <a:lnTo>
                    <a:pt x="9886" y="7410"/>
                  </a:lnTo>
                  <a:lnTo>
                    <a:pt x="9869" y="7393"/>
                  </a:lnTo>
                  <a:lnTo>
                    <a:pt x="6444" y="7393"/>
                  </a:lnTo>
                  <a:lnTo>
                    <a:pt x="5726" y="6675"/>
                  </a:lnTo>
                  <a:lnTo>
                    <a:pt x="5726" y="5632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1" name="Google Shape;5261;p48"/>
            <p:cNvSpPr/>
            <p:nvPr/>
          </p:nvSpPr>
          <p:spPr>
            <a:xfrm>
              <a:off x="1729550" y="2124325"/>
              <a:ext cx="19750" cy="19825"/>
            </a:xfrm>
            <a:custGeom>
              <a:avLst/>
              <a:gdLst/>
              <a:ahLst/>
              <a:cxnLst/>
              <a:rect l="l" t="t" r="r" b="b"/>
              <a:pathLst>
                <a:path w="790" h="793" extrusionOk="0">
                  <a:moveTo>
                    <a:pt x="395" y="0"/>
                  </a:moveTo>
                  <a:cubicBezTo>
                    <a:pt x="177" y="0"/>
                    <a:pt x="0" y="180"/>
                    <a:pt x="0" y="398"/>
                  </a:cubicBezTo>
                  <a:cubicBezTo>
                    <a:pt x="0" y="616"/>
                    <a:pt x="177" y="793"/>
                    <a:pt x="395" y="793"/>
                  </a:cubicBezTo>
                  <a:cubicBezTo>
                    <a:pt x="613" y="793"/>
                    <a:pt x="790" y="616"/>
                    <a:pt x="790" y="398"/>
                  </a:cubicBezTo>
                  <a:cubicBezTo>
                    <a:pt x="790" y="180"/>
                    <a:pt x="613" y="0"/>
                    <a:pt x="395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2" name="Google Shape;5262;p48"/>
            <p:cNvSpPr/>
            <p:nvPr/>
          </p:nvSpPr>
          <p:spPr>
            <a:xfrm>
              <a:off x="1754325" y="2149225"/>
              <a:ext cx="16925" cy="16950"/>
            </a:xfrm>
            <a:custGeom>
              <a:avLst/>
              <a:gdLst/>
              <a:ahLst/>
              <a:cxnLst/>
              <a:rect l="l" t="t" r="r" b="b"/>
              <a:pathLst>
                <a:path w="677" h="678" extrusionOk="0">
                  <a:moveTo>
                    <a:pt x="340" y="120"/>
                  </a:moveTo>
                  <a:cubicBezTo>
                    <a:pt x="461" y="120"/>
                    <a:pt x="558" y="216"/>
                    <a:pt x="558" y="340"/>
                  </a:cubicBezTo>
                  <a:cubicBezTo>
                    <a:pt x="560" y="462"/>
                    <a:pt x="461" y="559"/>
                    <a:pt x="340" y="559"/>
                  </a:cubicBezTo>
                  <a:cubicBezTo>
                    <a:pt x="218" y="559"/>
                    <a:pt x="119" y="462"/>
                    <a:pt x="119" y="340"/>
                  </a:cubicBezTo>
                  <a:cubicBezTo>
                    <a:pt x="119" y="219"/>
                    <a:pt x="218" y="120"/>
                    <a:pt x="340" y="120"/>
                  </a:cubicBezTo>
                  <a:close/>
                  <a:moveTo>
                    <a:pt x="340" y="1"/>
                  </a:moveTo>
                  <a:cubicBezTo>
                    <a:pt x="152" y="1"/>
                    <a:pt x="0" y="153"/>
                    <a:pt x="0" y="338"/>
                  </a:cubicBezTo>
                  <a:cubicBezTo>
                    <a:pt x="0" y="525"/>
                    <a:pt x="152" y="677"/>
                    <a:pt x="340" y="677"/>
                  </a:cubicBezTo>
                  <a:cubicBezTo>
                    <a:pt x="525" y="677"/>
                    <a:pt x="676" y="525"/>
                    <a:pt x="676" y="338"/>
                  </a:cubicBezTo>
                  <a:cubicBezTo>
                    <a:pt x="676" y="153"/>
                    <a:pt x="525" y="1"/>
                    <a:pt x="340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3" name="Google Shape;5263;p48"/>
            <p:cNvSpPr/>
            <p:nvPr/>
          </p:nvSpPr>
          <p:spPr>
            <a:xfrm>
              <a:off x="1467700" y="1889200"/>
              <a:ext cx="136950" cy="182975"/>
            </a:xfrm>
            <a:custGeom>
              <a:avLst/>
              <a:gdLst/>
              <a:ahLst/>
              <a:cxnLst/>
              <a:rect l="l" t="t" r="r" b="b"/>
              <a:pathLst>
                <a:path w="5478" h="7319" extrusionOk="0">
                  <a:moveTo>
                    <a:pt x="5138" y="6761"/>
                  </a:moveTo>
                  <a:cubicBezTo>
                    <a:pt x="5260" y="6761"/>
                    <a:pt x="5359" y="6860"/>
                    <a:pt x="5359" y="6982"/>
                  </a:cubicBezTo>
                  <a:cubicBezTo>
                    <a:pt x="5359" y="7103"/>
                    <a:pt x="5260" y="7203"/>
                    <a:pt x="5138" y="7203"/>
                  </a:cubicBezTo>
                  <a:cubicBezTo>
                    <a:pt x="5017" y="7203"/>
                    <a:pt x="4917" y="7103"/>
                    <a:pt x="4917" y="6982"/>
                  </a:cubicBezTo>
                  <a:cubicBezTo>
                    <a:pt x="4917" y="6860"/>
                    <a:pt x="5017" y="6761"/>
                    <a:pt x="5138" y="6761"/>
                  </a:cubicBezTo>
                  <a:close/>
                  <a:moveTo>
                    <a:pt x="84" y="0"/>
                  </a:moveTo>
                  <a:lnTo>
                    <a:pt x="1" y="83"/>
                  </a:lnTo>
                  <a:lnTo>
                    <a:pt x="5080" y="5157"/>
                  </a:lnTo>
                  <a:lnTo>
                    <a:pt x="5080" y="6648"/>
                  </a:lnTo>
                  <a:cubicBezTo>
                    <a:pt x="4923" y="6675"/>
                    <a:pt x="4801" y="6813"/>
                    <a:pt x="4801" y="6982"/>
                  </a:cubicBezTo>
                  <a:cubicBezTo>
                    <a:pt x="4801" y="7167"/>
                    <a:pt x="4953" y="7318"/>
                    <a:pt x="5138" y="7318"/>
                  </a:cubicBezTo>
                  <a:cubicBezTo>
                    <a:pt x="5326" y="7318"/>
                    <a:pt x="5478" y="7167"/>
                    <a:pt x="5478" y="6982"/>
                  </a:cubicBezTo>
                  <a:cubicBezTo>
                    <a:pt x="5478" y="6813"/>
                    <a:pt x="5356" y="6675"/>
                    <a:pt x="5199" y="6648"/>
                  </a:cubicBezTo>
                  <a:lnTo>
                    <a:pt x="5199" y="5107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4" name="Google Shape;5264;p48"/>
            <p:cNvSpPr/>
            <p:nvPr/>
          </p:nvSpPr>
          <p:spPr>
            <a:xfrm>
              <a:off x="2292900" y="1611075"/>
              <a:ext cx="17000" cy="16925"/>
            </a:xfrm>
            <a:custGeom>
              <a:avLst/>
              <a:gdLst/>
              <a:ahLst/>
              <a:cxnLst/>
              <a:rect l="l" t="t" r="r" b="b"/>
              <a:pathLst>
                <a:path w="680" h="677" extrusionOk="0">
                  <a:moveTo>
                    <a:pt x="340" y="119"/>
                  </a:moveTo>
                  <a:cubicBezTo>
                    <a:pt x="461" y="119"/>
                    <a:pt x="560" y="219"/>
                    <a:pt x="560" y="340"/>
                  </a:cubicBezTo>
                  <a:cubicBezTo>
                    <a:pt x="560" y="462"/>
                    <a:pt x="461" y="561"/>
                    <a:pt x="340" y="561"/>
                  </a:cubicBezTo>
                  <a:cubicBezTo>
                    <a:pt x="218" y="561"/>
                    <a:pt x="119" y="462"/>
                    <a:pt x="119" y="340"/>
                  </a:cubicBezTo>
                  <a:cubicBezTo>
                    <a:pt x="119" y="219"/>
                    <a:pt x="218" y="119"/>
                    <a:pt x="340" y="119"/>
                  </a:cubicBezTo>
                  <a:close/>
                  <a:moveTo>
                    <a:pt x="340" y="1"/>
                  </a:moveTo>
                  <a:cubicBezTo>
                    <a:pt x="152" y="1"/>
                    <a:pt x="0" y="152"/>
                    <a:pt x="0" y="340"/>
                  </a:cubicBezTo>
                  <a:cubicBezTo>
                    <a:pt x="0" y="525"/>
                    <a:pt x="152" y="677"/>
                    <a:pt x="340" y="677"/>
                  </a:cubicBezTo>
                  <a:cubicBezTo>
                    <a:pt x="527" y="677"/>
                    <a:pt x="679" y="525"/>
                    <a:pt x="679" y="340"/>
                  </a:cubicBezTo>
                  <a:cubicBezTo>
                    <a:pt x="679" y="152"/>
                    <a:pt x="527" y="1"/>
                    <a:pt x="340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5" name="Google Shape;5265;p48"/>
            <p:cNvSpPr/>
            <p:nvPr/>
          </p:nvSpPr>
          <p:spPr>
            <a:xfrm>
              <a:off x="1478875" y="1479550"/>
              <a:ext cx="477800" cy="641750"/>
            </a:xfrm>
            <a:custGeom>
              <a:avLst/>
              <a:gdLst/>
              <a:ahLst/>
              <a:cxnLst/>
              <a:rect l="l" t="t" r="r" b="b"/>
              <a:pathLst>
                <a:path w="19112" h="25670" extrusionOk="0">
                  <a:moveTo>
                    <a:pt x="18775" y="25112"/>
                  </a:moveTo>
                  <a:cubicBezTo>
                    <a:pt x="18897" y="25112"/>
                    <a:pt x="18996" y="25212"/>
                    <a:pt x="18996" y="25333"/>
                  </a:cubicBezTo>
                  <a:cubicBezTo>
                    <a:pt x="18996" y="25455"/>
                    <a:pt x="18897" y="25554"/>
                    <a:pt x="18775" y="25554"/>
                  </a:cubicBezTo>
                  <a:cubicBezTo>
                    <a:pt x="18654" y="25554"/>
                    <a:pt x="18554" y="25455"/>
                    <a:pt x="18554" y="25333"/>
                  </a:cubicBezTo>
                  <a:cubicBezTo>
                    <a:pt x="18554" y="25212"/>
                    <a:pt x="18654" y="25112"/>
                    <a:pt x="18775" y="25112"/>
                  </a:cubicBezTo>
                  <a:close/>
                  <a:moveTo>
                    <a:pt x="1" y="0"/>
                  </a:moveTo>
                  <a:lnTo>
                    <a:pt x="1" y="119"/>
                  </a:lnTo>
                  <a:lnTo>
                    <a:pt x="2690" y="119"/>
                  </a:lnTo>
                  <a:lnTo>
                    <a:pt x="3385" y="823"/>
                  </a:lnTo>
                  <a:lnTo>
                    <a:pt x="3385" y="10051"/>
                  </a:lnTo>
                  <a:lnTo>
                    <a:pt x="18496" y="25140"/>
                  </a:lnTo>
                  <a:cubicBezTo>
                    <a:pt x="18460" y="25195"/>
                    <a:pt x="18436" y="25261"/>
                    <a:pt x="18436" y="25333"/>
                  </a:cubicBezTo>
                  <a:cubicBezTo>
                    <a:pt x="18436" y="25518"/>
                    <a:pt x="18587" y="25670"/>
                    <a:pt x="18775" y="25670"/>
                  </a:cubicBezTo>
                  <a:cubicBezTo>
                    <a:pt x="18960" y="25670"/>
                    <a:pt x="19112" y="25518"/>
                    <a:pt x="19112" y="25333"/>
                  </a:cubicBezTo>
                  <a:cubicBezTo>
                    <a:pt x="19112" y="25145"/>
                    <a:pt x="18960" y="24994"/>
                    <a:pt x="18775" y="24994"/>
                  </a:cubicBezTo>
                  <a:cubicBezTo>
                    <a:pt x="18703" y="24994"/>
                    <a:pt x="18637" y="25018"/>
                    <a:pt x="18582" y="25057"/>
                  </a:cubicBezTo>
                  <a:lnTo>
                    <a:pt x="3501" y="10004"/>
                  </a:lnTo>
                  <a:lnTo>
                    <a:pt x="3501" y="773"/>
                  </a:lnTo>
                  <a:lnTo>
                    <a:pt x="2739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6" name="Google Shape;5266;p48"/>
            <p:cNvSpPr/>
            <p:nvPr/>
          </p:nvSpPr>
          <p:spPr>
            <a:xfrm>
              <a:off x="1467775" y="1794925"/>
              <a:ext cx="496025" cy="426050"/>
            </a:xfrm>
            <a:custGeom>
              <a:avLst/>
              <a:gdLst/>
              <a:ahLst/>
              <a:cxnLst/>
              <a:rect l="l" t="t" r="r" b="b"/>
              <a:pathLst>
                <a:path w="19841" h="17042" extrusionOk="0">
                  <a:moveTo>
                    <a:pt x="332" y="1"/>
                  </a:moveTo>
                  <a:lnTo>
                    <a:pt x="1" y="335"/>
                  </a:lnTo>
                  <a:lnTo>
                    <a:pt x="8691" y="8961"/>
                  </a:lnTo>
                  <a:lnTo>
                    <a:pt x="11368" y="8961"/>
                  </a:lnTo>
                  <a:lnTo>
                    <a:pt x="19053" y="16591"/>
                  </a:lnTo>
                  <a:cubicBezTo>
                    <a:pt x="19051" y="16608"/>
                    <a:pt x="19048" y="16627"/>
                    <a:pt x="19048" y="16644"/>
                  </a:cubicBezTo>
                  <a:cubicBezTo>
                    <a:pt x="19048" y="16864"/>
                    <a:pt x="19225" y="17041"/>
                    <a:pt x="19443" y="17041"/>
                  </a:cubicBezTo>
                  <a:cubicBezTo>
                    <a:pt x="19661" y="17041"/>
                    <a:pt x="19840" y="16864"/>
                    <a:pt x="19840" y="16644"/>
                  </a:cubicBezTo>
                  <a:cubicBezTo>
                    <a:pt x="19837" y="16425"/>
                    <a:pt x="19661" y="16249"/>
                    <a:pt x="19443" y="16249"/>
                  </a:cubicBezTo>
                  <a:cubicBezTo>
                    <a:pt x="19423" y="16249"/>
                    <a:pt x="19404" y="16252"/>
                    <a:pt x="19385" y="16254"/>
                  </a:cubicBezTo>
                  <a:lnTo>
                    <a:pt x="11561" y="8489"/>
                  </a:lnTo>
                  <a:lnTo>
                    <a:pt x="8884" y="8489"/>
                  </a:lnTo>
                  <a:lnTo>
                    <a:pt x="332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7" name="Google Shape;5267;p48"/>
            <p:cNvSpPr/>
            <p:nvPr/>
          </p:nvSpPr>
          <p:spPr>
            <a:xfrm>
              <a:off x="1707600" y="2102300"/>
              <a:ext cx="16925" cy="16950"/>
            </a:xfrm>
            <a:custGeom>
              <a:avLst/>
              <a:gdLst/>
              <a:ahLst/>
              <a:cxnLst/>
              <a:rect l="l" t="t" r="r" b="b"/>
              <a:pathLst>
                <a:path w="677" h="678" extrusionOk="0">
                  <a:moveTo>
                    <a:pt x="337" y="117"/>
                  </a:moveTo>
                  <a:cubicBezTo>
                    <a:pt x="461" y="117"/>
                    <a:pt x="558" y="216"/>
                    <a:pt x="558" y="338"/>
                  </a:cubicBezTo>
                  <a:cubicBezTo>
                    <a:pt x="558" y="459"/>
                    <a:pt x="461" y="558"/>
                    <a:pt x="337" y="558"/>
                  </a:cubicBezTo>
                  <a:cubicBezTo>
                    <a:pt x="216" y="558"/>
                    <a:pt x="119" y="459"/>
                    <a:pt x="119" y="338"/>
                  </a:cubicBezTo>
                  <a:cubicBezTo>
                    <a:pt x="119" y="216"/>
                    <a:pt x="216" y="117"/>
                    <a:pt x="337" y="117"/>
                  </a:cubicBezTo>
                  <a:close/>
                  <a:moveTo>
                    <a:pt x="337" y="1"/>
                  </a:moveTo>
                  <a:cubicBezTo>
                    <a:pt x="152" y="1"/>
                    <a:pt x="0" y="153"/>
                    <a:pt x="0" y="338"/>
                  </a:cubicBezTo>
                  <a:cubicBezTo>
                    <a:pt x="0" y="525"/>
                    <a:pt x="152" y="677"/>
                    <a:pt x="337" y="677"/>
                  </a:cubicBezTo>
                  <a:cubicBezTo>
                    <a:pt x="525" y="677"/>
                    <a:pt x="677" y="525"/>
                    <a:pt x="677" y="338"/>
                  </a:cubicBezTo>
                  <a:cubicBezTo>
                    <a:pt x="677" y="153"/>
                    <a:pt x="525" y="1"/>
                    <a:pt x="337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8" name="Google Shape;5268;p48"/>
            <p:cNvSpPr/>
            <p:nvPr/>
          </p:nvSpPr>
          <p:spPr>
            <a:xfrm>
              <a:off x="2694325" y="1972500"/>
              <a:ext cx="284150" cy="305875"/>
            </a:xfrm>
            <a:custGeom>
              <a:avLst/>
              <a:gdLst/>
              <a:ahLst/>
              <a:cxnLst/>
              <a:rect l="l" t="t" r="r" b="b"/>
              <a:pathLst>
                <a:path w="11366" h="12235" extrusionOk="0">
                  <a:moveTo>
                    <a:pt x="338" y="11677"/>
                  </a:moveTo>
                  <a:cubicBezTo>
                    <a:pt x="459" y="11677"/>
                    <a:pt x="558" y="11777"/>
                    <a:pt x="558" y="11898"/>
                  </a:cubicBezTo>
                  <a:cubicBezTo>
                    <a:pt x="558" y="12019"/>
                    <a:pt x="459" y="12119"/>
                    <a:pt x="338" y="12119"/>
                  </a:cubicBezTo>
                  <a:cubicBezTo>
                    <a:pt x="216" y="12119"/>
                    <a:pt x="117" y="12019"/>
                    <a:pt x="117" y="11898"/>
                  </a:cubicBezTo>
                  <a:cubicBezTo>
                    <a:pt x="117" y="11777"/>
                    <a:pt x="216" y="11677"/>
                    <a:pt x="338" y="11677"/>
                  </a:cubicBezTo>
                  <a:close/>
                  <a:moveTo>
                    <a:pt x="4296" y="0"/>
                  </a:moveTo>
                  <a:lnTo>
                    <a:pt x="3603" y="699"/>
                  </a:lnTo>
                  <a:lnTo>
                    <a:pt x="3603" y="5124"/>
                  </a:lnTo>
                  <a:lnTo>
                    <a:pt x="296" y="8453"/>
                  </a:lnTo>
                  <a:lnTo>
                    <a:pt x="280" y="8469"/>
                  </a:lnTo>
                  <a:lnTo>
                    <a:pt x="280" y="11564"/>
                  </a:lnTo>
                  <a:cubicBezTo>
                    <a:pt x="122" y="11594"/>
                    <a:pt x="1" y="11732"/>
                    <a:pt x="1" y="11898"/>
                  </a:cubicBezTo>
                  <a:cubicBezTo>
                    <a:pt x="1" y="12083"/>
                    <a:pt x="153" y="12235"/>
                    <a:pt x="338" y="12235"/>
                  </a:cubicBezTo>
                  <a:cubicBezTo>
                    <a:pt x="525" y="12235"/>
                    <a:pt x="677" y="12083"/>
                    <a:pt x="677" y="11898"/>
                  </a:cubicBezTo>
                  <a:cubicBezTo>
                    <a:pt x="677" y="11732"/>
                    <a:pt x="556" y="11594"/>
                    <a:pt x="398" y="11564"/>
                  </a:cubicBezTo>
                  <a:lnTo>
                    <a:pt x="398" y="8519"/>
                  </a:lnTo>
                  <a:lnTo>
                    <a:pt x="3719" y="5171"/>
                  </a:lnTo>
                  <a:lnTo>
                    <a:pt x="3719" y="748"/>
                  </a:lnTo>
                  <a:lnTo>
                    <a:pt x="4346" y="119"/>
                  </a:lnTo>
                  <a:lnTo>
                    <a:pt x="11366" y="119"/>
                  </a:lnTo>
                  <a:lnTo>
                    <a:pt x="11366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9" name="Google Shape;5269;p48"/>
            <p:cNvSpPr/>
            <p:nvPr/>
          </p:nvSpPr>
          <p:spPr>
            <a:xfrm>
              <a:off x="2883975" y="2012650"/>
              <a:ext cx="19775" cy="19850"/>
            </a:xfrm>
            <a:custGeom>
              <a:avLst/>
              <a:gdLst/>
              <a:ahLst/>
              <a:cxnLst/>
              <a:rect l="l" t="t" r="r" b="b"/>
              <a:pathLst>
                <a:path w="791" h="794" extrusionOk="0">
                  <a:moveTo>
                    <a:pt x="395" y="1"/>
                  </a:moveTo>
                  <a:cubicBezTo>
                    <a:pt x="177" y="1"/>
                    <a:pt x="1" y="178"/>
                    <a:pt x="1" y="398"/>
                  </a:cubicBezTo>
                  <a:cubicBezTo>
                    <a:pt x="1" y="616"/>
                    <a:pt x="177" y="793"/>
                    <a:pt x="395" y="793"/>
                  </a:cubicBezTo>
                  <a:cubicBezTo>
                    <a:pt x="613" y="793"/>
                    <a:pt x="790" y="616"/>
                    <a:pt x="790" y="398"/>
                  </a:cubicBezTo>
                  <a:cubicBezTo>
                    <a:pt x="790" y="178"/>
                    <a:pt x="613" y="1"/>
                    <a:pt x="395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0" name="Google Shape;5270;p48"/>
            <p:cNvSpPr/>
            <p:nvPr/>
          </p:nvSpPr>
          <p:spPr>
            <a:xfrm>
              <a:off x="2855125" y="2014100"/>
              <a:ext cx="16950" cy="16950"/>
            </a:xfrm>
            <a:custGeom>
              <a:avLst/>
              <a:gdLst/>
              <a:ahLst/>
              <a:cxnLst/>
              <a:rect l="l" t="t" r="r" b="b"/>
              <a:pathLst>
                <a:path w="678" h="678" extrusionOk="0">
                  <a:moveTo>
                    <a:pt x="340" y="117"/>
                  </a:moveTo>
                  <a:cubicBezTo>
                    <a:pt x="462" y="117"/>
                    <a:pt x="561" y="216"/>
                    <a:pt x="561" y="338"/>
                  </a:cubicBezTo>
                  <a:cubicBezTo>
                    <a:pt x="561" y="462"/>
                    <a:pt x="462" y="558"/>
                    <a:pt x="340" y="558"/>
                  </a:cubicBezTo>
                  <a:cubicBezTo>
                    <a:pt x="219" y="558"/>
                    <a:pt x="119" y="459"/>
                    <a:pt x="119" y="338"/>
                  </a:cubicBezTo>
                  <a:cubicBezTo>
                    <a:pt x="119" y="216"/>
                    <a:pt x="219" y="117"/>
                    <a:pt x="340" y="117"/>
                  </a:cubicBezTo>
                  <a:close/>
                  <a:moveTo>
                    <a:pt x="340" y="1"/>
                  </a:moveTo>
                  <a:cubicBezTo>
                    <a:pt x="153" y="1"/>
                    <a:pt x="1" y="153"/>
                    <a:pt x="1" y="338"/>
                  </a:cubicBezTo>
                  <a:cubicBezTo>
                    <a:pt x="1" y="525"/>
                    <a:pt x="153" y="677"/>
                    <a:pt x="340" y="677"/>
                  </a:cubicBezTo>
                  <a:cubicBezTo>
                    <a:pt x="525" y="677"/>
                    <a:pt x="677" y="525"/>
                    <a:pt x="677" y="338"/>
                  </a:cubicBezTo>
                  <a:cubicBezTo>
                    <a:pt x="677" y="153"/>
                    <a:pt x="525" y="1"/>
                    <a:pt x="340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1" name="Google Shape;5271;p48"/>
            <p:cNvSpPr/>
            <p:nvPr/>
          </p:nvSpPr>
          <p:spPr>
            <a:xfrm>
              <a:off x="2504275" y="1775475"/>
              <a:ext cx="497125" cy="627900"/>
            </a:xfrm>
            <a:custGeom>
              <a:avLst/>
              <a:gdLst/>
              <a:ahLst/>
              <a:cxnLst/>
              <a:rect l="l" t="t" r="r" b="b"/>
              <a:pathLst>
                <a:path w="19885" h="25116" extrusionOk="0">
                  <a:moveTo>
                    <a:pt x="19550" y="0"/>
                  </a:moveTo>
                  <a:lnTo>
                    <a:pt x="15318" y="4262"/>
                  </a:lnTo>
                  <a:lnTo>
                    <a:pt x="8448" y="4262"/>
                  </a:lnTo>
                  <a:lnTo>
                    <a:pt x="161" y="12613"/>
                  </a:lnTo>
                  <a:lnTo>
                    <a:pt x="161" y="24403"/>
                  </a:lnTo>
                  <a:cubicBezTo>
                    <a:pt x="64" y="24477"/>
                    <a:pt x="0" y="24591"/>
                    <a:pt x="0" y="24720"/>
                  </a:cubicBezTo>
                  <a:cubicBezTo>
                    <a:pt x="0" y="24938"/>
                    <a:pt x="177" y="25115"/>
                    <a:pt x="395" y="25115"/>
                  </a:cubicBezTo>
                  <a:cubicBezTo>
                    <a:pt x="616" y="25115"/>
                    <a:pt x="793" y="24938"/>
                    <a:pt x="793" y="24720"/>
                  </a:cubicBezTo>
                  <a:cubicBezTo>
                    <a:pt x="793" y="24591"/>
                    <a:pt x="729" y="24477"/>
                    <a:pt x="633" y="24403"/>
                  </a:cubicBezTo>
                  <a:lnTo>
                    <a:pt x="633" y="12806"/>
                  </a:lnTo>
                  <a:lnTo>
                    <a:pt x="8644" y="4734"/>
                  </a:lnTo>
                  <a:lnTo>
                    <a:pt x="15514" y="4734"/>
                  </a:lnTo>
                  <a:lnTo>
                    <a:pt x="19884" y="331"/>
                  </a:lnTo>
                  <a:lnTo>
                    <a:pt x="19550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2" name="Google Shape;5272;p48"/>
            <p:cNvSpPr/>
            <p:nvPr/>
          </p:nvSpPr>
          <p:spPr>
            <a:xfrm>
              <a:off x="2824900" y="2014100"/>
              <a:ext cx="16925" cy="16950"/>
            </a:xfrm>
            <a:custGeom>
              <a:avLst/>
              <a:gdLst/>
              <a:ahLst/>
              <a:cxnLst/>
              <a:rect l="l" t="t" r="r" b="b"/>
              <a:pathLst>
                <a:path w="677" h="678" extrusionOk="0">
                  <a:moveTo>
                    <a:pt x="340" y="117"/>
                  </a:moveTo>
                  <a:cubicBezTo>
                    <a:pt x="462" y="117"/>
                    <a:pt x="561" y="216"/>
                    <a:pt x="561" y="338"/>
                  </a:cubicBezTo>
                  <a:cubicBezTo>
                    <a:pt x="558" y="462"/>
                    <a:pt x="462" y="558"/>
                    <a:pt x="340" y="558"/>
                  </a:cubicBezTo>
                  <a:cubicBezTo>
                    <a:pt x="219" y="558"/>
                    <a:pt x="119" y="459"/>
                    <a:pt x="119" y="338"/>
                  </a:cubicBezTo>
                  <a:cubicBezTo>
                    <a:pt x="119" y="216"/>
                    <a:pt x="219" y="117"/>
                    <a:pt x="340" y="117"/>
                  </a:cubicBezTo>
                  <a:close/>
                  <a:moveTo>
                    <a:pt x="340" y="1"/>
                  </a:moveTo>
                  <a:cubicBezTo>
                    <a:pt x="153" y="1"/>
                    <a:pt x="1" y="153"/>
                    <a:pt x="1" y="338"/>
                  </a:cubicBezTo>
                  <a:cubicBezTo>
                    <a:pt x="1" y="525"/>
                    <a:pt x="153" y="677"/>
                    <a:pt x="340" y="677"/>
                  </a:cubicBezTo>
                  <a:cubicBezTo>
                    <a:pt x="525" y="677"/>
                    <a:pt x="677" y="525"/>
                    <a:pt x="677" y="338"/>
                  </a:cubicBezTo>
                  <a:cubicBezTo>
                    <a:pt x="677" y="153"/>
                    <a:pt x="525" y="1"/>
                    <a:pt x="340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3" name="Google Shape;5273;p48"/>
            <p:cNvSpPr/>
            <p:nvPr/>
          </p:nvSpPr>
          <p:spPr>
            <a:xfrm>
              <a:off x="2670875" y="1949175"/>
              <a:ext cx="307600" cy="329200"/>
            </a:xfrm>
            <a:custGeom>
              <a:avLst/>
              <a:gdLst/>
              <a:ahLst/>
              <a:cxnLst/>
              <a:rect l="l" t="t" r="r" b="b"/>
              <a:pathLst>
                <a:path w="12304" h="13168" extrusionOk="0">
                  <a:moveTo>
                    <a:pt x="337" y="12610"/>
                  </a:moveTo>
                  <a:cubicBezTo>
                    <a:pt x="458" y="12610"/>
                    <a:pt x="558" y="12710"/>
                    <a:pt x="558" y="12831"/>
                  </a:cubicBezTo>
                  <a:cubicBezTo>
                    <a:pt x="558" y="12952"/>
                    <a:pt x="458" y="13052"/>
                    <a:pt x="337" y="13052"/>
                  </a:cubicBezTo>
                  <a:cubicBezTo>
                    <a:pt x="216" y="13052"/>
                    <a:pt x="116" y="12952"/>
                    <a:pt x="116" y="12831"/>
                  </a:cubicBezTo>
                  <a:cubicBezTo>
                    <a:pt x="116" y="12710"/>
                    <a:pt x="216" y="12610"/>
                    <a:pt x="337" y="12610"/>
                  </a:cubicBezTo>
                  <a:close/>
                  <a:moveTo>
                    <a:pt x="4928" y="0"/>
                  </a:moveTo>
                  <a:lnTo>
                    <a:pt x="3603" y="1336"/>
                  </a:lnTo>
                  <a:lnTo>
                    <a:pt x="3603" y="5761"/>
                  </a:lnTo>
                  <a:lnTo>
                    <a:pt x="296" y="9091"/>
                  </a:lnTo>
                  <a:lnTo>
                    <a:pt x="279" y="9107"/>
                  </a:lnTo>
                  <a:lnTo>
                    <a:pt x="279" y="12497"/>
                  </a:lnTo>
                  <a:cubicBezTo>
                    <a:pt x="119" y="12527"/>
                    <a:pt x="0" y="12665"/>
                    <a:pt x="0" y="12831"/>
                  </a:cubicBezTo>
                  <a:cubicBezTo>
                    <a:pt x="0" y="13016"/>
                    <a:pt x="152" y="13168"/>
                    <a:pt x="337" y="13168"/>
                  </a:cubicBezTo>
                  <a:cubicBezTo>
                    <a:pt x="525" y="13168"/>
                    <a:pt x="677" y="13016"/>
                    <a:pt x="677" y="12831"/>
                  </a:cubicBezTo>
                  <a:cubicBezTo>
                    <a:pt x="677" y="12665"/>
                    <a:pt x="555" y="12527"/>
                    <a:pt x="398" y="12497"/>
                  </a:cubicBezTo>
                  <a:lnTo>
                    <a:pt x="398" y="9157"/>
                  </a:lnTo>
                  <a:lnTo>
                    <a:pt x="3719" y="5808"/>
                  </a:lnTo>
                  <a:lnTo>
                    <a:pt x="3719" y="1383"/>
                  </a:lnTo>
                  <a:lnTo>
                    <a:pt x="4977" y="116"/>
                  </a:lnTo>
                  <a:lnTo>
                    <a:pt x="12304" y="116"/>
                  </a:lnTo>
                  <a:lnTo>
                    <a:pt x="12304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4" name="Google Shape;5274;p48"/>
            <p:cNvSpPr/>
            <p:nvPr/>
          </p:nvSpPr>
          <p:spPr>
            <a:xfrm>
              <a:off x="2647325" y="1851175"/>
              <a:ext cx="330400" cy="427275"/>
            </a:xfrm>
            <a:custGeom>
              <a:avLst/>
              <a:gdLst/>
              <a:ahLst/>
              <a:cxnLst/>
              <a:rect l="l" t="t" r="r" b="b"/>
              <a:pathLst>
                <a:path w="13216" h="17091" extrusionOk="0">
                  <a:moveTo>
                    <a:pt x="340" y="16530"/>
                  </a:moveTo>
                  <a:cubicBezTo>
                    <a:pt x="462" y="16530"/>
                    <a:pt x="561" y="16630"/>
                    <a:pt x="561" y="16751"/>
                  </a:cubicBezTo>
                  <a:cubicBezTo>
                    <a:pt x="561" y="16872"/>
                    <a:pt x="462" y="16972"/>
                    <a:pt x="340" y="16972"/>
                  </a:cubicBezTo>
                  <a:cubicBezTo>
                    <a:pt x="219" y="16972"/>
                    <a:pt x="120" y="16872"/>
                    <a:pt x="120" y="16751"/>
                  </a:cubicBezTo>
                  <a:cubicBezTo>
                    <a:pt x="120" y="16630"/>
                    <a:pt x="219" y="16530"/>
                    <a:pt x="340" y="16530"/>
                  </a:cubicBezTo>
                  <a:close/>
                  <a:moveTo>
                    <a:pt x="13133" y="0"/>
                  </a:moveTo>
                  <a:lnTo>
                    <a:pt x="10173" y="2984"/>
                  </a:lnTo>
                  <a:lnTo>
                    <a:pt x="5577" y="2984"/>
                  </a:lnTo>
                  <a:lnTo>
                    <a:pt x="3614" y="4964"/>
                  </a:lnTo>
                  <a:lnTo>
                    <a:pt x="3614" y="9389"/>
                  </a:lnTo>
                  <a:lnTo>
                    <a:pt x="291" y="12735"/>
                  </a:lnTo>
                  <a:lnTo>
                    <a:pt x="282" y="16420"/>
                  </a:lnTo>
                  <a:cubicBezTo>
                    <a:pt x="122" y="16447"/>
                    <a:pt x="1" y="16585"/>
                    <a:pt x="1" y="16751"/>
                  </a:cubicBezTo>
                  <a:cubicBezTo>
                    <a:pt x="1" y="16939"/>
                    <a:pt x="153" y="17091"/>
                    <a:pt x="340" y="17091"/>
                  </a:cubicBezTo>
                  <a:cubicBezTo>
                    <a:pt x="528" y="17091"/>
                    <a:pt x="680" y="16939"/>
                    <a:pt x="680" y="16751"/>
                  </a:cubicBezTo>
                  <a:cubicBezTo>
                    <a:pt x="680" y="16585"/>
                    <a:pt x="559" y="16447"/>
                    <a:pt x="401" y="16417"/>
                  </a:cubicBezTo>
                  <a:lnTo>
                    <a:pt x="409" y="12784"/>
                  </a:lnTo>
                  <a:lnTo>
                    <a:pt x="3730" y="9436"/>
                  </a:lnTo>
                  <a:lnTo>
                    <a:pt x="3730" y="5011"/>
                  </a:lnTo>
                  <a:lnTo>
                    <a:pt x="5627" y="3103"/>
                  </a:lnTo>
                  <a:lnTo>
                    <a:pt x="10220" y="3103"/>
                  </a:lnTo>
                  <a:lnTo>
                    <a:pt x="13215" y="86"/>
                  </a:lnTo>
                  <a:lnTo>
                    <a:pt x="13133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5" name="Google Shape;5275;p48"/>
            <p:cNvSpPr/>
            <p:nvPr/>
          </p:nvSpPr>
          <p:spPr>
            <a:xfrm>
              <a:off x="2414275" y="1478925"/>
              <a:ext cx="324450" cy="777500"/>
            </a:xfrm>
            <a:custGeom>
              <a:avLst/>
              <a:gdLst/>
              <a:ahLst/>
              <a:cxnLst/>
              <a:rect l="l" t="t" r="r" b="b"/>
              <a:pathLst>
                <a:path w="12978" h="31100" extrusionOk="0">
                  <a:moveTo>
                    <a:pt x="340" y="30540"/>
                  </a:moveTo>
                  <a:cubicBezTo>
                    <a:pt x="462" y="30540"/>
                    <a:pt x="561" y="30639"/>
                    <a:pt x="561" y="30760"/>
                  </a:cubicBezTo>
                  <a:cubicBezTo>
                    <a:pt x="561" y="30882"/>
                    <a:pt x="462" y="30981"/>
                    <a:pt x="340" y="30981"/>
                  </a:cubicBezTo>
                  <a:cubicBezTo>
                    <a:pt x="219" y="30981"/>
                    <a:pt x="119" y="30882"/>
                    <a:pt x="119" y="30760"/>
                  </a:cubicBezTo>
                  <a:cubicBezTo>
                    <a:pt x="119" y="30639"/>
                    <a:pt x="219" y="30540"/>
                    <a:pt x="340" y="30540"/>
                  </a:cubicBezTo>
                  <a:close/>
                  <a:moveTo>
                    <a:pt x="12895" y="0"/>
                  </a:moveTo>
                  <a:lnTo>
                    <a:pt x="4834" y="8097"/>
                  </a:lnTo>
                  <a:lnTo>
                    <a:pt x="4818" y="8116"/>
                  </a:lnTo>
                  <a:lnTo>
                    <a:pt x="4818" y="15097"/>
                  </a:lnTo>
                  <a:lnTo>
                    <a:pt x="953" y="18979"/>
                  </a:lnTo>
                  <a:lnTo>
                    <a:pt x="953" y="24364"/>
                  </a:lnTo>
                  <a:lnTo>
                    <a:pt x="282" y="25041"/>
                  </a:lnTo>
                  <a:lnTo>
                    <a:pt x="282" y="30429"/>
                  </a:lnTo>
                  <a:cubicBezTo>
                    <a:pt x="122" y="30457"/>
                    <a:pt x="1" y="30595"/>
                    <a:pt x="1" y="30760"/>
                  </a:cubicBezTo>
                  <a:cubicBezTo>
                    <a:pt x="1" y="30948"/>
                    <a:pt x="153" y="31100"/>
                    <a:pt x="340" y="31100"/>
                  </a:cubicBezTo>
                  <a:cubicBezTo>
                    <a:pt x="528" y="31100"/>
                    <a:pt x="680" y="30948"/>
                    <a:pt x="680" y="30760"/>
                  </a:cubicBezTo>
                  <a:cubicBezTo>
                    <a:pt x="680" y="30595"/>
                    <a:pt x="558" y="30457"/>
                    <a:pt x="398" y="30429"/>
                  </a:cubicBezTo>
                  <a:lnTo>
                    <a:pt x="398" y="25090"/>
                  </a:lnTo>
                  <a:lnTo>
                    <a:pt x="1072" y="24414"/>
                  </a:lnTo>
                  <a:lnTo>
                    <a:pt x="1072" y="19028"/>
                  </a:lnTo>
                  <a:lnTo>
                    <a:pt x="4936" y="15147"/>
                  </a:lnTo>
                  <a:lnTo>
                    <a:pt x="4936" y="8163"/>
                  </a:lnTo>
                  <a:lnTo>
                    <a:pt x="12978" y="83"/>
                  </a:lnTo>
                  <a:lnTo>
                    <a:pt x="12895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6" name="Google Shape;5276;p48"/>
            <p:cNvSpPr/>
            <p:nvPr/>
          </p:nvSpPr>
          <p:spPr>
            <a:xfrm>
              <a:off x="2294950" y="1643925"/>
              <a:ext cx="112925" cy="685675"/>
            </a:xfrm>
            <a:custGeom>
              <a:avLst/>
              <a:gdLst/>
              <a:ahLst/>
              <a:cxnLst/>
              <a:rect l="l" t="t" r="r" b="b"/>
              <a:pathLst>
                <a:path w="4517" h="27427" extrusionOk="0">
                  <a:moveTo>
                    <a:pt x="338" y="26866"/>
                  </a:moveTo>
                  <a:cubicBezTo>
                    <a:pt x="462" y="26866"/>
                    <a:pt x="558" y="26965"/>
                    <a:pt x="558" y="27087"/>
                  </a:cubicBezTo>
                  <a:cubicBezTo>
                    <a:pt x="558" y="27208"/>
                    <a:pt x="462" y="27307"/>
                    <a:pt x="338" y="27307"/>
                  </a:cubicBezTo>
                  <a:cubicBezTo>
                    <a:pt x="216" y="27307"/>
                    <a:pt x="120" y="27208"/>
                    <a:pt x="120" y="27087"/>
                  </a:cubicBezTo>
                  <a:cubicBezTo>
                    <a:pt x="120" y="26965"/>
                    <a:pt x="216" y="26866"/>
                    <a:pt x="338" y="26866"/>
                  </a:cubicBezTo>
                  <a:close/>
                  <a:moveTo>
                    <a:pt x="4398" y="1"/>
                  </a:moveTo>
                  <a:lnTo>
                    <a:pt x="4398" y="6093"/>
                  </a:lnTo>
                  <a:lnTo>
                    <a:pt x="1097" y="9408"/>
                  </a:lnTo>
                  <a:lnTo>
                    <a:pt x="1077" y="9425"/>
                  </a:lnTo>
                  <a:lnTo>
                    <a:pt x="1077" y="19592"/>
                  </a:lnTo>
                  <a:lnTo>
                    <a:pt x="280" y="20392"/>
                  </a:lnTo>
                  <a:lnTo>
                    <a:pt x="280" y="26755"/>
                  </a:lnTo>
                  <a:cubicBezTo>
                    <a:pt x="122" y="26783"/>
                    <a:pt x="1" y="26921"/>
                    <a:pt x="1" y="27087"/>
                  </a:cubicBezTo>
                  <a:cubicBezTo>
                    <a:pt x="1" y="27274"/>
                    <a:pt x="153" y="27426"/>
                    <a:pt x="340" y="27426"/>
                  </a:cubicBezTo>
                  <a:cubicBezTo>
                    <a:pt x="525" y="27426"/>
                    <a:pt x="677" y="27274"/>
                    <a:pt x="677" y="27087"/>
                  </a:cubicBezTo>
                  <a:cubicBezTo>
                    <a:pt x="677" y="26921"/>
                    <a:pt x="556" y="26783"/>
                    <a:pt x="398" y="26755"/>
                  </a:cubicBezTo>
                  <a:lnTo>
                    <a:pt x="398" y="20442"/>
                  </a:lnTo>
                  <a:lnTo>
                    <a:pt x="1196" y="19639"/>
                  </a:lnTo>
                  <a:lnTo>
                    <a:pt x="1196" y="9475"/>
                  </a:lnTo>
                  <a:lnTo>
                    <a:pt x="4500" y="6159"/>
                  </a:lnTo>
                  <a:lnTo>
                    <a:pt x="4517" y="6143"/>
                  </a:lnTo>
                  <a:lnTo>
                    <a:pt x="4517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7" name="Google Shape;5277;p48"/>
            <p:cNvSpPr/>
            <p:nvPr/>
          </p:nvSpPr>
          <p:spPr>
            <a:xfrm>
              <a:off x="2319325" y="978025"/>
              <a:ext cx="44250" cy="465925"/>
            </a:xfrm>
            <a:custGeom>
              <a:avLst/>
              <a:gdLst/>
              <a:ahLst/>
              <a:cxnLst/>
              <a:rect l="l" t="t" r="r" b="b"/>
              <a:pathLst>
                <a:path w="1770" h="18637" extrusionOk="0">
                  <a:moveTo>
                    <a:pt x="1430" y="18076"/>
                  </a:moveTo>
                  <a:cubicBezTo>
                    <a:pt x="1552" y="18076"/>
                    <a:pt x="1651" y="18176"/>
                    <a:pt x="1651" y="18297"/>
                  </a:cubicBezTo>
                  <a:cubicBezTo>
                    <a:pt x="1651" y="18419"/>
                    <a:pt x="1552" y="18518"/>
                    <a:pt x="1430" y="18518"/>
                  </a:cubicBezTo>
                  <a:cubicBezTo>
                    <a:pt x="1309" y="18518"/>
                    <a:pt x="1209" y="18419"/>
                    <a:pt x="1209" y="18297"/>
                  </a:cubicBezTo>
                  <a:cubicBezTo>
                    <a:pt x="1209" y="18176"/>
                    <a:pt x="1309" y="18076"/>
                    <a:pt x="1430" y="18076"/>
                  </a:cubicBezTo>
                  <a:close/>
                  <a:moveTo>
                    <a:pt x="0" y="1"/>
                  </a:moveTo>
                  <a:lnTo>
                    <a:pt x="0" y="9461"/>
                  </a:lnTo>
                  <a:lnTo>
                    <a:pt x="1372" y="10822"/>
                  </a:lnTo>
                  <a:lnTo>
                    <a:pt x="1372" y="17966"/>
                  </a:lnTo>
                  <a:cubicBezTo>
                    <a:pt x="1212" y="17993"/>
                    <a:pt x="1093" y="18131"/>
                    <a:pt x="1093" y="18297"/>
                  </a:cubicBezTo>
                  <a:cubicBezTo>
                    <a:pt x="1093" y="18485"/>
                    <a:pt x="1245" y="18637"/>
                    <a:pt x="1430" y="18637"/>
                  </a:cubicBezTo>
                  <a:cubicBezTo>
                    <a:pt x="1618" y="18637"/>
                    <a:pt x="1770" y="18485"/>
                    <a:pt x="1770" y="18297"/>
                  </a:cubicBezTo>
                  <a:cubicBezTo>
                    <a:pt x="1770" y="18131"/>
                    <a:pt x="1648" y="17993"/>
                    <a:pt x="1491" y="17966"/>
                  </a:cubicBezTo>
                  <a:lnTo>
                    <a:pt x="1491" y="10772"/>
                  </a:lnTo>
                  <a:lnTo>
                    <a:pt x="119" y="9411"/>
                  </a:lnTo>
                  <a:lnTo>
                    <a:pt x="119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8" name="Google Shape;5278;p48"/>
            <p:cNvSpPr/>
            <p:nvPr/>
          </p:nvSpPr>
          <p:spPr>
            <a:xfrm>
              <a:off x="2383650" y="1447800"/>
              <a:ext cx="355075" cy="632575"/>
            </a:xfrm>
            <a:custGeom>
              <a:avLst/>
              <a:gdLst/>
              <a:ahLst/>
              <a:cxnLst/>
              <a:rect l="l" t="t" r="r" b="b"/>
              <a:pathLst>
                <a:path w="14203" h="25303" extrusionOk="0">
                  <a:moveTo>
                    <a:pt x="340" y="24743"/>
                  </a:moveTo>
                  <a:cubicBezTo>
                    <a:pt x="461" y="24743"/>
                    <a:pt x="558" y="24842"/>
                    <a:pt x="558" y="24963"/>
                  </a:cubicBezTo>
                  <a:cubicBezTo>
                    <a:pt x="558" y="25085"/>
                    <a:pt x="461" y="25184"/>
                    <a:pt x="340" y="25184"/>
                  </a:cubicBezTo>
                  <a:cubicBezTo>
                    <a:pt x="218" y="25184"/>
                    <a:pt x="119" y="25085"/>
                    <a:pt x="119" y="24963"/>
                  </a:cubicBezTo>
                  <a:cubicBezTo>
                    <a:pt x="119" y="24842"/>
                    <a:pt x="218" y="24743"/>
                    <a:pt x="340" y="24743"/>
                  </a:cubicBezTo>
                  <a:close/>
                  <a:moveTo>
                    <a:pt x="14120" y="0"/>
                  </a:moveTo>
                  <a:lnTo>
                    <a:pt x="5115" y="9046"/>
                  </a:lnTo>
                  <a:lnTo>
                    <a:pt x="5099" y="9063"/>
                  </a:lnTo>
                  <a:lnTo>
                    <a:pt x="5099" y="16044"/>
                  </a:lnTo>
                  <a:lnTo>
                    <a:pt x="1234" y="19926"/>
                  </a:lnTo>
                  <a:lnTo>
                    <a:pt x="1234" y="21275"/>
                  </a:lnTo>
                  <a:lnTo>
                    <a:pt x="279" y="22236"/>
                  </a:lnTo>
                  <a:lnTo>
                    <a:pt x="279" y="24632"/>
                  </a:lnTo>
                  <a:cubicBezTo>
                    <a:pt x="122" y="24660"/>
                    <a:pt x="0" y="24798"/>
                    <a:pt x="0" y="24963"/>
                  </a:cubicBezTo>
                  <a:cubicBezTo>
                    <a:pt x="0" y="25151"/>
                    <a:pt x="152" y="25303"/>
                    <a:pt x="337" y="25303"/>
                  </a:cubicBezTo>
                  <a:cubicBezTo>
                    <a:pt x="525" y="25303"/>
                    <a:pt x="676" y="25151"/>
                    <a:pt x="676" y="24963"/>
                  </a:cubicBezTo>
                  <a:cubicBezTo>
                    <a:pt x="676" y="24798"/>
                    <a:pt x="555" y="24660"/>
                    <a:pt x="398" y="24632"/>
                  </a:cubicBezTo>
                  <a:lnTo>
                    <a:pt x="398" y="22286"/>
                  </a:lnTo>
                  <a:lnTo>
                    <a:pt x="1353" y="21325"/>
                  </a:lnTo>
                  <a:lnTo>
                    <a:pt x="1353" y="19975"/>
                  </a:lnTo>
                  <a:lnTo>
                    <a:pt x="5215" y="16094"/>
                  </a:lnTo>
                  <a:lnTo>
                    <a:pt x="5215" y="9110"/>
                  </a:lnTo>
                  <a:lnTo>
                    <a:pt x="14203" y="83"/>
                  </a:lnTo>
                  <a:lnTo>
                    <a:pt x="14120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9" name="Google Shape;5279;p48"/>
            <p:cNvSpPr/>
            <p:nvPr/>
          </p:nvSpPr>
          <p:spPr>
            <a:xfrm>
              <a:off x="2570600" y="2009975"/>
              <a:ext cx="134375" cy="180625"/>
            </a:xfrm>
            <a:custGeom>
              <a:avLst/>
              <a:gdLst/>
              <a:ahLst/>
              <a:cxnLst/>
              <a:rect l="l" t="t" r="r" b="b"/>
              <a:pathLst>
                <a:path w="5375" h="7225" extrusionOk="0">
                  <a:moveTo>
                    <a:pt x="340" y="6667"/>
                  </a:moveTo>
                  <a:cubicBezTo>
                    <a:pt x="461" y="6667"/>
                    <a:pt x="561" y="6766"/>
                    <a:pt x="561" y="6888"/>
                  </a:cubicBezTo>
                  <a:cubicBezTo>
                    <a:pt x="561" y="7009"/>
                    <a:pt x="461" y="7109"/>
                    <a:pt x="340" y="7109"/>
                  </a:cubicBezTo>
                  <a:cubicBezTo>
                    <a:pt x="218" y="7109"/>
                    <a:pt x="119" y="7009"/>
                    <a:pt x="119" y="6888"/>
                  </a:cubicBezTo>
                  <a:cubicBezTo>
                    <a:pt x="119" y="6766"/>
                    <a:pt x="218" y="6667"/>
                    <a:pt x="340" y="6667"/>
                  </a:cubicBezTo>
                  <a:close/>
                  <a:moveTo>
                    <a:pt x="5292" y="0"/>
                  </a:moveTo>
                  <a:lnTo>
                    <a:pt x="298" y="5033"/>
                  </a:lnTo>
                  <a:lnTo>
                    <a:pt x="282" y="5049"/>
                  </a:lnTo>
                  <a:lnTo>
                    <a:pt x="282" y="6554"/>
                  </a:lnTo>
                  <a:cubicBezTo>
                    <a:pt x="122" y="6581"/>
                    <a:pt x="0" y="6719"/>
                    <a:pt x="0" y="6888"/>
                  </a:cubicBezTo>
                  <a:cubicBezTo>
                    <a:pt x="0" y="7073"/>
                    <a:pt x="152" y="7224"/>
                    <a:pt x="340" y="7224"/>
                  </a:cubicBezTo>
                  <a:cubicBezTo>
                    <a:pt x="528" y="7224"/>
                    <a:pt x="679" y="7073"/>
                    <a:pt x="679" y="6888"/>
                  </a:cubicBezTo>
                  <a:cubicBezTo>
                    <a:pt x="679" y="6719"/>
                    <a:pt x="558" y="6581"/>
                    <a:pt x="398" y="6554"/>
                  </a:cubicBezTo>
                  <a:lnTo>
                    <a:pt x="398" y="5099"/>
                  </a:lnTo>
                  <a:lnTo>
                    <a:pt x="5375" y="83"/>
                  </a:lnTo>
                  <a:lnTo>
                    <a:pt x="5292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0" name="Google Shape;5280;p48"/>
            <p:cNvSpPr/>
            <p:nvPr/>
          </p:nvSpPr>
          <p:spPr>
            <a:xfrm>
              <a:off x="2598200" y="2046475"/>
              <a:ext cx="106775" cy="190075"/>
            </a:xfrm>
            <a:custGeom>
              <a:avLst/>
              <a:gdLst/>
              <a:ahLst/>
              <a:cxnLst/>
              <a:rect l="l" t="t" r="r" b="b"/>
              <a:pathLst>
                <a:path w="4271" h="7603" extrusionOk="0">
                  <a:moveTo>
                    <a:pt x="340" y="7045"/>
                  </a:moveTo>
                  <a:cubicBezTo>
                    <a:pt x="461" y="7045"/>
                    <a:pt x="561" y="7145"/>
                    <a:pt x="561" y="7266"/>
                  </a:cubicBezTo>
                  <a:cubicBezTo>
                    <a:pt x="561" y="7388"/>
                    <a:pt x="461" y="7487"/>
                    <a:pt x="340" y="7487"/>
                  </a:cubicBezTo>
                  <a:cubicBezTo>
                    <a:pt x="219" y="7487"/>
                    <a:pt x="119" y="7388"/>
                    <a:pt x="119" y="7266"/>
                  </a:cubicBezTo>
                  <a:cubicBezTo>
                    <a:pt x="119" y="7145"/>
                    <a:pt x="219" y="7045"/>
                    <a:pt x="340" y="7045"/>
                  </a:cubicBezTo>
                  <a:close/>
                  <a:moveTo>
                    <a:pt x="4188" y="1"/>
                  </a:moveTo>
                  <a:lnTo>
                    <a:pt x="299" y="3920"/>
                  </a:lnTo>
                  <a:lnTo>
                    <a:pt x="279" y="3937"/>
                  </a:lnTo>
                  <a:lnTo>
                    <a:pt x="279" y="6932"/>
                  </a:lnTo>
                  <a:cubicBezTo>
                    <a:pt x="122" y="6960"/>
                    <a:pt x="0" y="7098"/>
                    <a:pt x="0" y="7266"/>
                  </a:cubicBezTo>
                  <a:cubicBezTo>
                    <a:pt x="0" y="7451"/>
                    <a:pt x="152" y="7603"/>
                    <a:pt x="340" y="7603"/>
                  </a:cubicBezTo>
                  <a:cubicBezTo>
                    <a:pt x="525" y="7603"/>
                    <a:pt x="677" y="7451"/>
                    <a:pt x="677" y="7266"/>
                  </a:cubicBezTo>
                  <a:cubicBezTo>
                    <a:pt x="677" y="7101"/>
                    <a:pt x="558" y="6963"/>
                    <a:pt x="398" y="6935"/>
                  </a:cubicBezTo>
                  <a:lnTo>
                    <a:pt x="398" y="3987"/>
                  </a:lnTo>
                  <a:lnTo>
                    <a:pt x="4271" y="83"/>
                  </a:lnTo>
                  <a:lnTo>
                    <a:pt x="4188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1" name="Google Shape;5281;p48"/>
            <p:cNvSpPr/>
            <p:nvPr/>
          </p:nvSpPr>
          <p:spPr>
            <a:xfrm>
              <a:off x="2318275" y="2070425"/>
              <a:ext cx="36950" cy="307200"/>
            </a:xfrm>
            <a:custGeom>
              <a:avLst/>
              <a:gdLst/>
              <a:ahLst/>
              <a:cxnLst/>
              <a:rect l="l" t="t" r="r" b="b"/>
              <a:pathLst>
                <a:path w="1478" h="12288" extrusionOk="0">
                  <a:moveTo>
                    <a:pt x="1138" y="119"/>
                  </a:moveTo>
                  <a:cubicBezTo>
                    <a:pt x="1260" y="119"/>
                    <a:pt x="1359" y="219"/>
                    <a:pt x="1359" y="340"/>
                  </a:cubicBezTo>
                  <a:cubicBezTo>
                    <a:pt x="1359" y="461"/>
                    <a:pt x="1260" y="561"/>
                    <a:pt x="1138" y="561"/>
                  </a:cubicBezTo>
                  <a:cubicBezTo>
                    <a:pt x="1017" y="561"/>
                    <a:pt x="917" y="461"/>
                    <a:pt x="917" y="340"/>
                  </a:cubicBezTo>
                  <a:cubicBezTo>
                    <a:pt x="917" y="219"/>
                    <a:pt x="1017" y="119"/>
                    <a:pt x="1138" y="119"/>
                  </a:cubicBezTo>
                  <a:close/>
                  <a:moveTo>
                    <a:pt x="340" y="11727"/>
                  </a:moveTo>
                  <a:cubicBezTo>
                    <a:pt x="462" y="11727"/>
                    <a:pt x="561" y="11826"/>
                    <a:pt x="561" y="11948"/>
                  </a:cubicBezTo>
                  <a:cubicBezTo>
                    <a:pt x="561" y="12069"/>
                    <a:pt x="462" y="12169"/>
                    <a:pt x="340" y="12169"/>
                  </a:cubicBezTo>
                  <a:cubicBezTo>
                    <a:pt x="219" y="12169"/>
                    <a:pt x="120" y="12069"/>
                    <a:pt x="120" y="11948"/>
                  </a:cubicBezTo>
                  <a:cubicBezTo>
                    <a:pt x="120" y="11826"/>
                    <a:pt x="219" y="11727"/>
                    <a:pt x="340" y="11727"/>
                  </a:cubicBezTo>
                  <a:close/>
                  <a:moveTo>
                    <a:pt x="1138" y="0"/>
                  </a:moveTo>
                  <a:cubicBezTo>
                    <a:pt x="953" y="0"/>
                    <a:pt x="801" y="152"/>
                    <a:pt x="801" y="340"/>
                  </a:cubicBezTo>
                  <a:cubicBezTo>
                    <a:pt x="801" y="506"/>
                    <a:pt x="920" y="644"/>
                    <a:pt x="1080" y="671"/>
                  </a:cubicBezTo>
                  <a:lnTo>
                    <a:pt x="1080" y="2824"/>
                  </a:lnTo>
                  <a:lnTo>
                    <a:pt x="282" y="3628"/>
                  </a:lnTo>
                  <a:lnTo>
                    <a:pt x="282" y="11617"/>
                  </a:lnTo>
                  <a:cubicBezTo>
                    <a:pt x="122" y="11644"/>
                    <a:pt x="1" y="11782"/>
                    <a:pt x="1" y="11948"/>
                  </a:cubicBezTo>
                  <a:cubicBezTo>
                    <a:pt x="1" y="12136"/>
                    <a:pt x="153" y="12287"/>
                    <a:pt x="340" y="12287"/>
                  </a:cubicBezTo>
                  <a:cubicBezTo>
                    <a:pt x="528" y="12287"/>
                    <a:pt x="680" y="12136"/>
                    <a:pt x="680" y="11948"/>
                  </a:cubicBezTo>
                  <a:cubicBezTo>
                    <a:pt x="680" y="11782"/>
                    <a:pt x="558" y="11644"/>
                    <a:pt x="398" y="11617"/>
                  </a:cubicBezTo>
                  <a:lnTo>
                    <a:pt x="398" y="3675"/>
                  </a:lnTo>
                  <a:lnTo>
                    <a:pt x="1199" y="2874"/>
                  </a:lnTo>
                  <a:lnTo>
                    <a:pt x="1199" y="671"/>
                  </a:lnTo>
                  <a:cubicBezTo>
                    <a:pt x="1356" y="644"/>
                    <a:pt x="1478" y="506"/>
                    <a:pt x="1478" y="340"/>
                  </a:cubicBezTo>
                  <a:cubicBezTo>
                    <a:pt x="1478" y="152"/>
                    <a:pt x="1326" y="0"/>
                    <a:pt x="1138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2" name="Google Shape;5282;p48"/>
            <p:cNvSpPr/>
            <p:nvPr/>
          </p:nvSpPr>
          <p:spPr>
            <a:xfrm>
              <a:off x="2056800" y="1031225"/>
              <a:ext cx="185725" cy="1020175"/>
            </a:xfrm>
            <a:custGeom>
              <a:avLst/>
              <a:gdLst/>
              <a:ahLst/>
              <a:cxnLst/>
              <a:rect l="l" t="t" r="r" b="b"/>
              <a:pathLst>
                <a:path w="7429" h="40807" extrusionOk="0">
                  <a:moveTo>
                    <a:pt x="3641" y="120"/>
                  </a:moveTo>
                  <a:cubicBezTo>
                    <a:pt x="3763" y="120"/>
                    <a:pt x="3862" y="219"/>
                    <a:pt x="3862" y="340"/>
                  </a:cubicBezTo>
                  <a:cubicBezTo>
                    <a:pt x="3862" y="459"/>
                    <a:pt x="3763" y="559"/>
                    <a:pt x="3641" y="559"/>
                  </a:cubicBezTo>
                  <a:cubicBezTo>
                    <a:pt x="3520" y="559"/>
                    <a:pt x="3421" y="459"/>
                    <a:pt x="3421" y="340"/>
                  </a:cubicBezTo>
                  <a:cubicBezTo>
                    <a:pt x="3421" y="219"/>
                    <a:pt x="3520" y="120"/>
                    <a:pt x="3641" y="120"/>
                  </a:cubicBezTo>
                  <a:close/>
                  <a:moveTo>
                    <a:pt x="3641" y="1"/>
                  </a:moveTo>
                  <a:cubicBezTo>
                    <a:pt x="3457" y="1"/>
                    <a:pt x="3305" y="153"/>
                    <a:pt x="3305" y="340"/>
                  </a:cubicBezTo>
                  <a:cubicBezTo>
                    <a:pt x="3305" y="412"/>
                    <a:pt x="3327" y="478"/>
                    <a:pt x="3365" y="534"/>
                  </a:cubicBezTo>
                  <a:lnTo>
                    <a:pt x="0" y="3904"/>
                  </a:lnTo>
                  <a:lnTo>
                    <a:pt x="0" y="22284"/>
                  </a:lnTo>
                  <a:lnTo>
                    <a:pt x="1372" y="23645"/>
                  </a:lnTo>
                  <a:lnTo>
                    <a:pt x="1372" y="25930"/>
                  </a:lnTo>
                  <a:lnTo>
                    <a:pt x="7310" y="31860"/>
                  </a:lnTo>
                  <a:lnTo>
                    <a:pt x="7310" y="40807"/>
                  </a:lnTo>
                  <a:lnTo>
                    <a:pt x="7429" y="40807"/>
                  </a:lnTo>
                  <a:lnTo>
                    <a:pt x="7429" y="31810"/>
                  </a:lnTo>
                  <a:lnTo>
                    <a:pt x="1491" y="25883"/>
                  </a:lnTo>
                  <a:lnTo>
                    <a:pt x="1491" y="23595"/>
                  </a:lnTo>
                  <a:lnTo>
                    <a:pt x="119" y="22234"/>
                  </a:lnTo>
                  <a:lnTo>
                    <a:pt x="119" y="3954"/>
                  </a:lnTo>
                  <a:lnTo>
                    <a:pt x="3448" y="616"/>
                  </a:lnTo>
                  <a:cubicBezTo>
                    <a:pt x="3503" y="655"/>
                    <a:pt x="3570" y="677"/>
                    <a:pt x="3641" y="677"/>
                  </a:cubicBezTo>
                  <a:cubicBezTo>
                    <a:pt x="3829" y="677"/>
                    <a:pt x="3981" y="525"/>
                    <a:pt x="3981" y="340"/>
                  </a:cubicBezTo>
                  <a:cubicBezTo>
                    <a:pt x="3981" y="153"/>
                    <a:pt x="3829" y="1"/>
                    <a:pt x="3641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3" name="Google Shape;5283;p48"/>
            <p:cNvSpPr/>
            <p:nvPr/>
          </p:nvSpPr>
          <p:spPr>
            <a:xfrm>
              <a:off x="2103525" y="1076775"/>
              <a:ext cx="86150" cy="631775"/>
            </a:xfrm>
            <a:custGeom>
              <a:avLst/>
              <a:gdLst/>
              <a:ahLst/>
              <a:cxnLst/>
              <a:rect l="l" t="t" r="r" b="b"/>
              <a:pathLst>
                <a:path w="3446" h="25271" extrusionOk="0">
                  <a:moveTo>
                    <a:pt x="3106" y="24713"/>
                  </a:moveTo>
                  <a:cubicBezTo>
                    <a:pt x="3230" y="24713"/>
                    <a:pt x="3327" y="24809"/>
                    <a:pt x="3327" y="24934"/>
                  </a:cubicBezTo>
                  <a:cubicBezTo>
                    <a:pt x="3327" y="25055"/>
                    <a:pt x="3227" y="25154"/>
                    <a:pt x="3106" y="25154"/>
                  </a:cubicBezTo>
                  <a:cubicBezTo>
                    <a:pt x="2984" y="25154"/>
                    <a:pt x="2888" y="25055"/>
                    <a:pt x="2888" y="24934"/>
                  </a:cubicBezTo>
                  <a:cubicBezTo>
                    <a:pt x="2888" y="24812"/>
                    <a:pt x="2984" y="24713"/>
                    <a:pt x="3106" y="24713"/>
                  </a:cubicBezTo>
                  <a:close/>
                  <a:moveTo>
                    <a:pt x="2667" y="1"/>
                  </a:moveTo>
                  <a:lnTo>
                    <a:pt x="0" y="2673"/>
                  </a:lnTo>
                  <a:lnTo>
                    <a:pt x="0" y="19871"/>
                  </a:lnTo>
                  <a:lnTo>
                    <a:pt x="1408" y="21268"/>
                  </a:lnTo>
                  <a:lnTo>
                    <a:pt x="2289" y="21268"/>
                  </a:lnTo>
                  <a:lnTo>
                    <a:pt x="3048" y="22021"/>
                  </a:lnTo>
                  <a:lnTo>
                    <a:pt x="3048" y="24600"/>
                  </a:lnTo>
                  <a:cubicBezTo>
                    <a:pt x="2890" y="24627"/>
                    <a:pt x="2769" y="24765"/>
                    <a:pt x="2769" y="24934"/>
                  </a:cubicBezTo>
                  <a:cubicBezTo>
                    <a:pt x="2769" y="25119"/>
                    <a:pt x="2921" y="25270"/>
                    <a:pt x="3106" y="25270"/>
                  </a:cubicBezTo>
                  <a:cubicBezTo>
                    <a:pt x="3293" y="25270"/>
                    <a:pt x="3445" y="25119"/>
                    <a:pt x="3445" y="24934"/>
                  </a:cubicBezTo>
                  <a:cubicBezTo>
                    <a:pt x="3445" y="24765"/>
                    <a:pt x="3324" y="24627"/>
                    <a:pt x="3167" y="24600"/>
                  </a:cubicBezTo>
                  <a:lnTo>
                    <a:pt x="3167" y="21972"/>
                  </a:lnTo>
                  <a:lnTo>
                    <a:pt x="2338" y="21149"/>
                  </a:lnTo>
                  <a:lnTo>
                    <a:pt x="1455" y="21149"/>
                  </a:lnTo>
                  <a:lnTo>
                    <a:pt x="119" y="19821"/>
                  </a:lnTo>
                  <a:lnTo>
                    <a:pt x="119" y="2720"/>
                  </a:lnTo>
                  <a:lnTo>
                    <a:pt x="2750" y="84"/>
                  </a:lnTo>
                  <a:lnTo>
                    <a:pt x="2667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4" name="Google Shape;5284;p48"/>
            <p:cNvSpPr/>
            <p:nvPr/>
          </p:nvSpPr>
          <p:spPr>
            <a:xfrm>
              <a:off x="2292900" y="1580575"/>
              <a:ext cx="17000" cy="16925"/>
            </a:xfrm>
            <a:custGeom>
              <a:avLst/>
              <a:gdLst/>
              <a:ahLst/>
              <a:cxnLst/>
              <a:rect l="l" t="t" r="r" b="b"/>
              <a:pathLst>
                <a:path w="680" h="677" extrusionOk="0">
                  <a:moveTo>
                    <a:pt x="340" y="119"/>
                  </a:moveTo>
                  <a:cubicBezTo>
                    <a:pt x="461" y="119"/>
                    <a:pt x="560" y="219"/>
                    <a:pt x="560" y="340"/>
                  </a:cubicBezTo>
                  <a:cubicBezTo>
                    <a:pt x="560" y="461"/>
                    <a:pt x="461" y="561"/>
                    <a:pt x="340" y="561"/>
                  </a:cubicBezTo>
                  <a:cubicBezTo>
                    <a:pt x="218" y="561"/>
                    <a:pt x="119" y="461"/>
                    <a:pt x="119" y="340"/>
                  </a:cubicBezTo>
                  <a:cubicBezTo>
                    <a:pt x="119" y="219"/>
                    <a:pt x="218" y="119"/>
                    <a:pt x="340" y="119"/>
                  </a:cubicBezTo>
                  <a:close/>
                  <a:moveTo>
                    <a:pt x="340" y="0"/>
                  </a:moveTo>
                  <a:cubicBezTo>
                    <a:pt x="152" y="0"/>
                    <a:pt x="0" y="152"/>
                    <a:pt x="0" y="340"/>
                  </a:cubicBezTo>
                  <a:cubicBezTo>
                    <a:pt x="0" y="525"/>
                    <a:pt x="152" y="677"/>
                    <a:pt x="340" y="677"/>
                  </a:cubicBezTo>
                  <a:cubicBezTo>
                    <a:pt x="527" y="677"/>
                    <a:pt x="679" y="525"/>
                    <a:pt x="679" y="340"/>
                  </a:cubicBezTo>
                  <a:cubicBezTo>
                    <a:pt x="679" y="152"/>
                    <a:pt x="527" y="0"/>
                    <a:pt x="340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5" name="Google Shape;5285;p48"/>
            <p:cNvSpPr/>
            <p:nvPr/>
          </p:nvSpPr>
          <p:spPr>
            <a:xfrm>
              <a:off x="2080200" y="971125"/>
              <a:ext cx="169300" cy="833775"/>
            </a:xfrm>
            <a:custGeom>
              <a:avLst/>
              <a:gdLst/>
              <a:ahLst/>
              <a:cxnLst/>
              <a:rect l="l" t="t" r="r" b="b"/>
              <a:pathLst>
                <a:path w="6772" h="33351" extrusionOk="0">
                  <a:moveTo>
                    <a:pt x="6435" y="32792"/>
                  </a:moveTo>
                  <a:cubicBezTo>
                    <a:pt x="6556" y="32792"/>
                    <a:pt x="6656" y="32889"/>
                    <a:pt x="6656" y="33013"/>
                  </a:cubicBezTo>
                  <a:cubicBezTo>
                    <a:pt x="6656" y="33135"/>
                    <a:pt x="6556" y="33231"/>
                    <a:pt x="6435" y="33231"/>
                  </a:cubicBezTo>
                  <a:cubicBezTo>
                    <a:pt x="6313" y="33231"/>
                    <a:pt x="6214" y="33135"/>
                    <a:pt x="6214" y="33013"/>
                  </a:cubicBezTo>
                  <a:cubicBezTo>
                    <a:pt x="6214" y="32889"/>
                    <a:pt x="6313" y="32792"/>
                    <a:pt x="6435" y="32792"/>
                  </a:cubicBezTo>
                  <a:close/>
                  <a:moveTo>
                    <a:pt x="3583" y="1"/>
                  </a:moveTo>
                  <a:lnTo>
                    <a:pt x="3583" y="3012"/>
                  </a:lnTo>
                  <a:lnTo>
                    <a:pt x="0" y="6604"/>
                  </a:lnTo>
                  <a:lnTo>
                    <a:pt x="0" y="24392"/>
                  </a:lnTo>
                  <a:lnTo>
                    <a:pt x="1372" y="25753"/>
                  </a:lnTo>
                  <a:lnTo>
                    <a:pt x="1372" y="28042"/>
                  </a:lnTo>
                  <a:lnTo>
                    <a:pt x="6156" y="32817"/>
                  </a:lnTo>
                  <a:cubicBezTo>
                    <a:pt x="6117" y="32872"/>
                    <a:pt x="6095" y="32939"/>
                    <a:pt x="6095" y="33011"/>
                  </a:cubicBezTo>
                  <a:cubicBezTo>
                    <a:pt x="6095" y="33198"/>
                    <a:pt x="6247" y="33350"/>
                    <a:pt x="6435" y="33350"/>
                  </a:cubicBezTo>
                  <a:cubicBezTo>
                    <a:pt x="6620" y="33350"/>
                    <a:pt x="6772" y="33198"/>
                    <a:pt x="6772" y="33011"/>
                  </a:cubicBezTo>
                  <a:cubicBezTo>
                    <a:pt x="6772" y="32826"/>
                    <a:pt x="6620" y="32674"/>
                    <a:pt x="6435" y="32674"/>
                  </a:cubicBezTo>
                  <a:cubicBezTo>
                    <a:pt x="6363" y="32674"/>
                    <a:pt x="6294" y="32696"/>
                    <a:pt x="6239" y="32734"/>
                  </a:cubicBezTo>
                  <a:lnTo>
                    <a:pt x="1488" y="27992"/>
                  </a:lnTo>
                  <a:lnTo>
                    <a:pt x="1488" y="25703"/>
                  </a:lnTo>
                  <a:lnTo>
                    <a:pt x="116" y="24343"/>
                  </a:lnTo>
                  <a:lnTo>
                    <a:pt x="116" y="6653"/>
                  </a:lnTo>
                  <a:lnTo>
                    <a:pt x="3699" y="3062"/>
                  </a:lnTo>
                  <a:lnTo>
                    <a:pt x="3699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6" name="Google Shape;5286;p48"/>
            <p:cNvSpPr/>
            <p:nvPr/>
          </p:nvSpPr>
          <p:spPr>
            <a:xfrm>
              <a:off x="1955975" y="993200"/>
              <a:ext cx="192700" cy="1086025"/>
            </a:xfrm>
            <a:custGeom>
              <a:avLst/>
              <a:gdLst/>
              <a:ahLst/>
              <a:cxnLst/>
              <a:rect l="l" t="t" r="r" b="b"/>
              <a:pathLst>
                <a:path w="7708" h="43441" extrusionOk="0">
                  <a:moveTo>
                    <a:pt x="7368" y="42880"/>
                  </a:moveTo>
                  <a:cubicBezTo>
                    <a:pt x="7490" y="42880"/>
                    <a:pt x="7589" y="42979"/>
                    <a:pt x="7589" y="43100"/>
                  </a:cubicBezTo>
                  <a:cubicBezTo>
                    <a:pt x="7589" y="43222"/>
                    <a:pt x="7490" y="43321"/>
                    <a:pt x="7368" y="43321"/>
                  </a:cubicBezTo>
                  <a:cubicBezTo>
                    <a:pt x="7247" y="43321"/>
                    <a:pt x="7147" y="43222"/>
                    <a:pt x="7147" y="43100"/>
                  </a:cubicBezTo>
                  <a:cubicBezTo>
                    <a:pt x="7147" y="42979"/>
                    <a:pt x="7247" y="42880"/>
                    <a:pt x="7368" y="42880"/>
                  </a:cubicBezTo>
                  <a:close/>
                  <a:moveTo>
                    <a:pt x="1149" y="1"/>
                  </a:moveTo>
                  <a:lnTo>
                    <a:pt x="1149" y="4365"/>
                  </a:lnTo>
                  <a:lnTo>
                    <a:pt x="0" y="5519"/>
                  </a:lnTo>
                  <a:lnTo>
                    <a:pt x="0" y="25074"/>
                  </a:lnTo>
                  <a:lnTo>
                    <a:pt x="1372" y="26438"/>
                  </a:lnTo>
                  <a:lnTo>
                    <a:pt x="1372" y="28724"/>
                  </a:lnTo>
                  <a:lnTo>
                    <a:pt x="7310" y="34653"/>
                  </a:lnTo>
                  <a:lnTo>
                    <a:pt x="7310" y="42769"/>
                  </a:lnTo>
                  <a:cubicBezTo>
                    <a:pt x="7150" y="42797"/>
                    <a:pt x="7031" y="42935"/>
                    <a:pt x="7031" y="43100"/>
                  </a:cubicBezTo>
                  <a:cubicBezTo>
                    <a:pt x="7031" y="43288"/>
                    <a:pt x="7183" y="43440"/>
                    <a:pt x="7368" y="43440"/>
                  </a:cubicBezTo>
                  <a:cubicBezTo>
                    <a:pt x="7556" y="43440"/>
                    <a:pt x="7708" y="43288"/>
                    <a:pt x="7708" y="43100"/>
                  </a:cubicBezTo>
                  <a:cubicBezTo>
                    <a:pt x="7708" y="42935"/>
                    <a:pt x="7586" y="42797"/>
                    <a:pt x="7429" y="42769"/>
                  </a:cubicBezTo>
                  <a:lnTo>
                    <a:pt x="7429" y="34604"/>
                  </a:lnTo>
                  <a:lnTo>
                    <a:pt x="1488" y="28674"/>
                  </a:lnTo>
                  <a:lnTo>
                    <a:pt x="1488" y="26388"/>
                  </a:lnTo>
                  <a:lnTo>
                    <a:pt x="116" y="25025"/>
                  </a:lnTo>
                  <a:lnTo>
                    <a:pt x="116" y="5569"/>
                  </a:lnTo>
                  <a:lnTo>
                    <a:pt x="1265" y="4412"/>
                  </a:lnTo>
                  <a:lnTo>
                    <a:pt x="1265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7" name="Google Shape;5287;p48"/>
            <p:cNvSpPr/>
            <p:nvPr/>
          </p:nvSpPr>
          <p:spPr>
            <a:xfrm>
              <a:off x="1979300" y="985825"/>
              <a:ext cx="192700" cy="1116500"/>
            </a:xfrm>
            <a:custGeom>
              <a:avLst/>
              <a:gdLst/>
              <a:ahLst/>
              <a:cxnLst/>
              <a:rect l="l" t="t" r="r" b="b"/>
              <a:pathLst>
                <a:path w="7708" h="44660" extrusionOk="0">
                  <a:moveTo>
                    <a:pt x="7371" y="44102"/>
                  </a:moveTo>
                  <a:cubicBezTo>
                    <a:pt x="7492" y="44102"/>
                    <a:pt x="7592" y="44202"/>
                    <a:pt x="7592" y="44323"/>
                  </a:cubicBezTo>
                  <a:cubicBezTo>
                    <a:pt x="7592" y="44444"/>
                    <a:pt x="7492" y="44544"/>
                    <a:pt x="7371" y="44544"/>
                  </a:cubicBezTo>
                  <a:cubicBezTo>
                    <a:pt x="7249" y="44544"/>
                    <a:pt x="7150" y="44444"/>
                    <a:pt x="7150" y="44323"/>
                  </a:cubicBezTo>
                  <a:cubicBezTo>
                    <a:pt x="7150" y="44202"/>
                    <a:pt x="7249" y="44102"/>
                    <a:pt x="7371" y="44102"/>
                  </a:cubicBezTo>
                  <a:close/>
                  <a:moveTo>
                    <a:pt x="1149" y="0"/>
                  </a:moveTo>
                  <a:lnTo>
                    <a:pt x="1149" y="4953"/>
                  </a:lnTo>
                  <a:lnTo>
                    <a:pt x="0" y="6109"/>
                  </a:lnTo>
                  <a:lnTo>
                    <a:pt x="0" y="25077"/>
                  </a:lnTo>
                  <a:lnTo>
                    <a:pt x="1372" y="26438"/>
                  </a:lnTo>
                  <a:lnTo>
                    <a:pt x="1372" y="28723"/>
                  </a:lnTo>
                  <a:lnTo>
                    <a:pt x="7310" y="34653"/>
                  </a:lnTo>
                  <a:lnTo>
                    <a:pt x="7310" y="43989"/>
                  </a:lnTo>
                  <a:cubicBezTo>
                    <a:pt x="7153" y="44019"/>
                    <a:pt x="7031" y="44157"/>
                    <a:pt x="7031" y="44323"/>
                  </a:cubicBezTo>
                  <a:cubicBezTo>
                    <a:pt x="7031" y="44511"/>
                    <a:pt x="7183" y="44660"/>
                    <a:pt x="7371" y="44660"/>
                  </a:cubicBezTo>
                  <a:cubicBezTo>
                    <a:pt x="7556" y="44660"/>
                    <a:pt x="7708" y="44508"/>
                    <a:pt x="7708" y="44323"/>
                  </a:cubicBezTo>
                  <a:cubicBezTo>
                    <a:pt x="7708" y="44157"/>
                    <a:pt x="7586" y="44019"/>
                    <a:pt x="7429" y="43989"/>
                  </a:cubicBezTo>
                  <a:lnTo>
                    <a:pt x="7429" y="34603"/>
                  </a:lnTo>
                  <a:lnTo>
                    <a:pt x="1491" y="28677"/>
                  </a:lnTo>
                  <a:lnTo>
                    <a:pt x="1491" y="26388"/>
                  </a:lnTo>
                  <a:lnTo>
                    <a:pt x="119" y="25027"/>
                  </a:lnTo>
                  <a:lnTo>
                    <a:pt x="119" y="6159"/>
                  </a:lnTo>
                  <a:lnTo>
                    <a:pt x="1267" y="5003"/>
                  </a:lnTo>
                  <a:lnTo>
                    <a:pt x="1267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8" name="Google Shape;5288;p48"/>
            <p:cNvSpPr/>
            <p:nvPr/>
          </p:nvSpPr>
          <p:spPr>
            <a:xfrm>
              <a:off x="2002700" y="978500"/>
              <a:ext cx="185725" cy="1052000"/>
            </a:xfrm>
            <a:custGeom>
              <a:avLst/>
              <a:gdLst/>
              <a:ahLst/>
              <a:cxnLst/>
              <a:rect l="l" t="t" r="r" b="b"/>
              <a:pathLst>
                <a:path w="7429" h="42080" extrusionOk="0">
                  <a:moveTo>
                    <a:pt x="1146" y="1"/>
                  </a:moveTo>
                  <a:lnTo>
                    <a:pt x="1146" y="5541"/>
                  </a:lnTo>
                  <a:lnTo>
                    <a:pt x="0" y="6698"/>
                  </a:lnTo>
                  <a:lnTo>
                    <a:pt x="0" y="25074"/>
                  </a:lnTo>
                  <a:lnTo>
                    <a:pt x="1372" y="26435"/>
                  </a:lnTo>
                  <a:lnTo>
                    <a:pt x="1372" y="28724"/>
                  </a:lnTo>
                  <a:lnTo>
                    <a:pt x="7310" y="34651"/>
                  </a:lnTo>
                  <a:lnTo>
                    <a:pt x="7310" y="42079"/>
                  </a:lnTo>
                  <a:lnTo>
                    <a:pt x="7429" y="42079"/>
                  </a:lnTo>
                  <a:lnTo>
                    <a:pt x="7429" y="34604"/>
                  </a:lnTo>
                  <a:lnTo>
                    <a:pt x="1488" y="28674"/>
                  </a:lnTo>
                  <a:lnTo>
                    <a:pt x="1488" y="26386"/>
                  </a:lnTo>
                  <a:lnTo>
                    <a:pt x="116" y="25025"/>
                  </a:lnTo>
                  <a:lnTo>
                    <a:pt x="116" y="6745"/>
                  </a:lnTo>
                  <a:lnTo>
                    <a:pt x="1264" y="5591"/>
                  </a:lnTo>
                  <a:lnTo>
                    <a:pt x="1264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9" name="Google Shape;5289;p48"/>
            <p:cNvSpPr/>
            <p:nvPr/>
          </p:nvSpPr>
          <p:spPr>
            <a:xfrm>
              <a:off x="2314900" y="1643925"/>
              <a:ext cx="69600" cy="213900"/>
            </a:xfrm>
            <a:custGeom>
              <a:avLst/>
              <a:gdLst/>
              <a:ahLst/>
              <a:cxnLst/>
              <a:rect l="l" t="t" r="r" b="b"/>
              <a:pathLst>
                <a:path w="2784" h="8556" extrusionOk="0">
                  <a:moveTo>
                    <a:pt x="340" y="7998"/>
                  </a:moveTo>
                  <a:cubicBezTo>
                    <a:pt x="462" y="7998"/>
                    <a:pt x="561" y="8097"/>
                    <a:pt x="561" y="8219"/>
                  </a:cubicBezTo>
                  <a:cubicBezTo>
                    <a:pt x="561" y="8340"/>
                    <a:pt x="462" y="8439"/>
                    <a:pt x="340" y="8439"/>
                  </a:cubicBezTo>
                  <a:cubicBezTo>
                    <a:pt x="219" y="8439"/>
                    <a:pt x="119" y="8340"/>
                    <a:pt x="119" y="8219"/>
                  </a:cubicBezTo>
                  <a:cubicBezTo>
                    <a:pt x="119" y="8097"/>
                    <a:pt x="219" y="7998"/>
                    <a:pt x="340" y="7998"/>
                  </a:cubicBezTo>
                  <a:close/>
                  <a:moveTo>
                    <a:pt x="2667" y="1"/>
                  </a:moveTo>
                  <a:lnTo>
                    <a:pt x="2667" y="5798"/>
                  </a:lnTo>
                  <a:lnTo>
                    <a:pt x="533" y="7940"/>
                  </a:lnTo>
                  <a:cubicBezTo>
                    <a:pt x="478" y="7901"/>
                    <a:pt x="412" y="7879"/>
                    <a:pt x="340" y="7879"/>
                  </a:cubicBezTo>
                  <a:cubicBezTo>
                    <a:pt x="152" y="7879"/>
                    <a:pt x="1" y="8031"/>
                    <a:pt x="1" y="8219"/>
                  </a:cubicBezTo>
                  <a:cubicBezTo>
                    <a:pt x="1" y="8404"/>
                    <a:pt x="152" y="8555"/>
                    <a:pt x="340" y="8555"/>
                  </a:cubicBezTo>
                  <a:cubicBezTo>
                    <a:pt x="525" y="8555"/>
                    <a:pt x="677" y="8404"/>
                    <a:pt x="677" y="8219"/>
                  </a:cubicBezTo>
                  <a:cubicBezTo>
                    <a:pt x="677" y="8147"/>
                    <a:pt x="655" y="8078"/>
                    <a:pt x="616" y="8023"/>
                  </a:cubicBezTo>
                  <a:lnTo>
                    <a:pt x="2783" y="5847"/>
                  </a:lnTo>
                  <a:lnTo>
                    <a:pt x="2783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0" name="Google Shape;5290;p48"/>
            <p:cNvSpPr/>
            <p:nvPr/>
          </p:nvSpPr>
          <p:spPr>
            <a:xfrm>
              <a:off x="2219175" y="942900"/>
              <a:ext cx="620600" cy="657500"/>
            </a:xfrm>
            <a:custGeom>
              <a:avLst/>
              <a:gdLst/>
              <a:ahLst/>
              <a:cxnLst/>
              <a:rect l="l" t="t" r="r" b="b"/>
              <a:pathLst>
                <a:path w="24824" h="26300" extrusionOk="0">
                  <a:moveTo>
                    <a:pt x="20017" y="0"/>
                  </a:moveTo>
                  <a:lnTo>
                    <a:pt x="19686" y="337"/>
                  </a:lnTo>
                  <a:lnTo>
                    <a:pt x="24354" y="4969"/>
                  </a:lnTo>
                  <a:lnTo>
                    <a:pt x="24354" y="13033"/>
                  </a:lnTo>
                  <a:lnTo>
                    <a:pt x="19965" y="17452"/>
                  </a:lnTo>
                  <a:lnTo>
                    <a:pt x="18068" y="17452"/>
                  </a:lnTo>
                  <a:lnTo>
                    <a:pt x="9756" y="25828"/>
                  </a:lnTo>
                  <a:lnTo>
                    <a:pt x="7976" y="25828"/>
                  </a:lnTo>
                  <a:lnTo>
                    <a:pt x="6910" y="24770"/>
                  </a:lnTo>
                  <a:lnTo>
                    <a:pt x="6910" y="24053"/>
                  </a:lnTo>
                  <a:lnTo>
                    <a:pt x="785" y="17974"/>
                  </a:lnTo>
                  <a:cubicBezTo>
                    <a:pt x="788" y="17955"/>
                    <a:pt x="790" y="17938"/>
                    <a:pt x="790" y="17919"/>
                  </a:cubicBezTo>
                  <a:cubicBezTo>
                    <a:pt x="790" y="17701"/>
                    <a:pt x="614" y="17521"/>
                    <a:pt x="396" y="17521"/>
                  </a:cubicBezTo>
                  <a:cubicBezTo>
                    <a:pt x="177" y="17521"/>
                    <a:pt x="1" y="17701"/>
                    <a:pt x="1" y="17919"/>
                  </a:cubicBezTo>
                  <a:cubicBezTo>
                    <a:pt x="1" y="18137"/>
                    <a:pt x="177" y="18314"/>
                    <a:pt x="396" y="18314"/>
                  </a:cubicBezTo>
                  <a:cubicBezTo>
                    <a:pt x="415" y="18314"/>
                    <a:pt x="434" y="18311"/>
                    <a:pt x="454" y="18308"/>
                  </a:cubicBezTo>
                  <a:lnTo>
                    <a:pt x="6438" y="24249"/>
                  </a:lnTo>
                  <a:lnTo>
                    <a:pt x="6438" y="24966"/>
                  </a:lnTo>
                  <a:lnTo>
                    <a:pt x="7780" y="26300"/>
                  </a:lnTo>
                  <a:lnTo>
                    <a:pt x="9952" y="26300"/>
                  </a:lnTo>
                  <a:lnTo>
                    <a:pt x="18264" y="17924"/>
                  </a:lnTo>
                  <a:lnTo>
                    <a:pt x="20161" y="17924"/>
                  </a:lnTo>
                  <a:lnTo>
                    <a:pt x="24823" y="13226"/>
                  </a:lnTo>
                  <a:lnTo>
                    <a:pt x="24823" y="4773"/>
                  </a:lnTo>
                  <a:lnTo>
                    <a:pt x="20017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1" name="Google Shape;5291;p48"/>
            <p:cNvSpPr/>
            <p:nvPr/>
          </p:nvSpPr>
          <p:spPr>
            <a:xfrm>
              <a:off x="2314900" y="1643925"/>
              <a:ext cx="46275" cy="185800"/>
            </a:xfrm>
            <a:custGeom>
              <a:avLst/>
              <a:gdLst/>
              <a:ahLst/>
              <a:cxnLst/>
              <a:rect l="l" t="t" r="r" b="b"/>
              <a:pathLst>
                <a:path w="1851" h="7432" extrusionOk="0">
                  <a:moveTo>
                    <a:pt x="340" y="6874"/>
                  </a:moveTo>
                  <a:cubicBezTo>
                    <a:pt x="462" y="6874"/>
                    <a:pt x="561" y="6974"/>
                    <a:pt x="561" y="7095"/>
                  </a:cubicBezTo>
                  <a:cubicBezTo>
                    <a:pt x="561" y="7217"/>
                    <a:pt x="462" y="7316"/>
                    <a:pt x="340" y="7316"/>
                  </a:cubicBezTo>
                  <a:cubicBezTo>
                    <a:pt x="219" y="7316"/>
                    <a:pt x="119" y="7217"/>
                    <a:pt x="119" y="7095"/>
                  </a:cubicBezTo>
                  <a:cubicBezTo>
                    <a:pt x="119" y="6974"/>
                    <a:pt x="219" y="6874"/>
                    <a:pt x="340" y="6874"/>
                  </a:cubicBezTo>
                  <a:close/>
                  <a:moveTo>
                    <a:pt x="1731" y="1"/>
                  </a:moveTo>
                  <a:lnTo>
                    <a:pt x="1731" y="5505"/>
                  </a:lnTo>
                  <a:lnTo>
                    <a:pt x="522" y="6811"/>
                  </a:lnTo>
                  <a:cubicBezTo>
                    <a:pt x="470" y="6775"/>
                    <a:pt x="406" y="6756"/>
                    <a:pt x="340" y="6756"/>
                  </a:cubicBezTo>
                  <a:cubicBezTo>
                    <a:pt x="152" y="6756"/>
                    <a:pt x="1" y="6907"/>
                    <a:pt x="1" y="7095"/>
                  </a:cubicBezTo>
                  <a:cubicBezTo>
                    <a:pt x="1" y="7280"/>
                    <a:pt x="152" y="7432"/>
                    <a:pt x="340" y="7432"/>
                  </a:cubicBezTo>
                  <a:cubicBezTo>
                    <a:pt x="525" y="7432"/>
                    <a:pt x="677" y="7280"/>
                    <a:pt x="677" y="7095"/>
                  </a:cubicBezTo>
                  <a:cubicBezTo>
                    <a:pt x="677" y="7018"/>
                    <a:pt x="652" y="6949"/>
                    <a:pt x="608" y="6891"/>
                  </a:cubicBezTo>
                  <a:lnTo>
                    <a:pt x="1850" y="5552"/>
                  </a:lnTo>
                  <a:lnTo>
                    <a:pt x="1850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2" name="Google Shape;5292;p48"/>
            <p:cNvSpPr/>
            <p:nvPr/>
          </p:nvSpPr>
          <p:spPr>
            <a:xfrm>
              <a:off x="1462050" y="1917500"/>
              <a:ext cx="120650" cy="192425"/>
            </a:xfrm>
            <a:custGeom>
              <a:avLst/>
              <a:gdLst/>
              <a:ahLst/>
              <a:cxnLst/>
              <a:rect l="l" t="t" r="r" b="b"/>
              <a:pathLst>
                <a:path w="4826" h="7697" extrusionOk="0">
                  <a:moveTo>
                    <a:pt x="329" y="0"/>
                  </a:moveTo>
                  <a:lnTo>
                    <a:pt x="0" y="340"/>
                  </a:lnTo>
                  <a:lnTo>
                    <a:pt x="4196" y="4395"/>
                  </a:lnTo>
                  <a:lnTo>
                    <a:pt x="4196" y="6984"/>
                  </a:lnTo>
                  <a:cubicBezTo>
                    <a:pt x="4100" y="7059"/>
                    <a:pt x="4036" y="7172"/>
                    <a:pt x="4036" y="7302"/>
                  </a:cubicBezTo>
                  <a:cubicBezTo>
                    <a:pt x="4036" y="7520"/>
                    <a:pt x="4213" y="7696"/>
                    <a:pt x="4431" y="7696"/>
                  </a:cubicBezTo>
                  <a:cubicBezTo>
                    <a:pt x="4649" y="7696"/>
                    <a:pt x="4826" y="7520"/>
                    <a:pt x="4826" y="7302"/>
                  </a:cubicBezTo>
                  <a:cubicBezTo>
                    <a:pt x="4826" y="7172"/>
                    <a:pt x="4762" y="7059"/>
                    <a:pt x="4666" y="6987"/>
                  </a:cubicBezTo>
                  <a:lnTo>
                    <a:pt x="4666" y="4193"/>
                  </a:lnTo>
                  <a:lnTo>
                    <a:pt x="329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3" name="Google Shape;5293;p48"/>
            <p:cNvSpPr/>
            <p:nvPr/>
          </p:nvSpPr>
          <p:spPr>
            <a:xfrm>
              <a:off x="2272600" y="978500"/>
              <a:ext cx="44250" cy="418450"/>
            </a:xfrm>
            <a:custGeom>
              <a:avLst/>
              <a:gdLst/>
              <a:ahLst/>
              <a:cxnLst/>
              <a:rect l="l" t="t" r="r" b="b"/>
              <a:pathLst>
                <a:path w="1770" h="16738" extrusionOk="0">
                  <a:moveTo>
                    <a:pt x="1430" y="16180"/>
                  </a:moveTo>
                  <a:cubicBezTo>
                    <a:pt x="1552" y="16180"/>
                    <a:pt x="1651" y="16280"/>
                    <a:pt x="1651" y="16401"/>
                  </a:cubicBezTo>
                  <a:cubicBezTo>
                    <a:pt x="1651" y="16522"/>
                    <a:pt x="1552" y="16622"/>
                    <a:pt x="1430" y="16622"/>
                  </a:cubicBezTo>
                  <a:cubicBezTo>
                    <a:pt x="1309" y="16622"/>
                    <a:pt x="1210" y="16522"/>
                    <a:pt x="1210" y="16401"/>
                  </a:cubicBezTo>
                  <a:cubicBezTo>
                    <a:pt x="1210" y="16280"/>
                    <a:pt x="1309" y="16180"/>
                    <a:pt x="1430" y="16180"/>
                  </a:cubicBezTo>
                  <a:close/>
                  <a:moveTo>
                    <a:pt x="0" y="1"/>
                  </a:moveTo>
                  <a:lnTo>
                    <a:pt x="0" y="12282"/>
                  </a:lnTo>
                  <a:lnTo>
                    <a:pt x="1372" y="13643"/>
                  </a:lnTo>
                  <a:lnTo>
                    <a:pt x="1372" y="16067"/>
                  </a:lnTo>
                  <a:cubicBezTo>
                    <a:pt x="1212" y="16095"/>
                    <a:pt x="1094" y="16233"/>
                    <a:pt x="1094" y="16401"/>
                  </a:cubicBezTo>
                  <a:cubicBezTo>
                    <a:pt x="1094" y="16586"/>
                    <a:pt x="1245" y="16738"/>
                    <a:pt x="1430" y="16738"/>
                  </a:cubicBezTo>
                  <a:cubicBezTo>
                    <a:pt x="1618" y="16738"/>
                    <a:pt x="1770" y="16586"/>
                    <a:pt x="1770" y="16401"/>
                  </a:cubicBezTo>
                  <a:cubicBezTo>
                    <a:pt x="1770" y="16233"/>
                    <a:pt x="1648" y="16095"/>
                    <a:pt x="1491" y="16067"/>
                  </a:cubicBezTo>
                  <a:lnTo>
                    <a:pt x="1491" y="13596"/>
                  </a:lnTo>
                  <a:lnTo>
                    <a:pt x="119" y="12235"/>
                  </a:lnTo>
                  <a:lnTo>
                    <a:pt x="119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4" name="Google Shape;5294;p48"/>
            <p:cNvSpPr/>
            <p:nvPr/>
          </p:nvSpPr>
          <p:spPr>
            <a:xfrm>
              <a:off x="1932575" y="993200"/>
              <a:ext cx="192700" cy="1062825"/>
            </a:xfrm>
            <a:custGeom>
              <a:avLst/>
              <a:gdLst/>
              <a:ahLst/>
              <a:cxnLst/>
              <a:rect l="l" t="t" r="r" b="b"/>
              <a:pathLst>
                <a:path w="7708" h="42513" extrusionOk="0">
                  <a:moveTo>
                    <a:pt x="7371" y="41952"/>
                  </a:moveTo>
                  <a:cubicBezTo>
                    <a:pt x="7492" y="41952"/>
                    <a:pt x="7589" y="42051"/>
                    <a:pt x="7589" y="42173"/>
                  </a:cubicBezTo>
                  <a:cubicBezTo>
                    <a:pt x="7589" y="42294"/>
                    <a:pt x="7492" y="42394"/>
                    <a:pt x="7371" y="42394"/>
                  </a:cubicBezTo>
                  <a:cubicBezTo>
                    <a:pt x="7250" y="42394"/>
                    <a:pt x="7150" y="42294"/>
                    <a:pt x="7150" y="42173"/>
                  </a:cubicBezTo>
                  <a:cubicBezTo>
                    <a:pt x="7150" y="42051"/>
                    <a:pt x="7250" y="41952"/>
                    <a:pt x="7371" y="41952"/>
                  </a:cubicBezTo>
                  <a:close/>
                  <a:moveTo>
                    <a:pt x="1149" y="1"/>
                  </a:moveTo>
                  <a:lnTo>
                    <a:pt x="1149" y="4070"/>
                  </a:lnTo>
                  <a:lnTo>
                    <a:pt x="0" y="5226"/>
                  </a:lnTo>
                  <a:lnTo>
                    <a:pt x="0" y="25370"/>
                  </a:lnTo>
                  <a:lnTo>
                    <a:pt x="1372" y="26731"/>
                  </a:lnTo>
                  <a:lnTo>
                    <a:pt x="1372" y="29019"/>
                  </a:lnTo>
                  <a:lnTo>
                    <a:pt x="7310" y="34946"/>
                  </a:lnTo>
                  <a:lnTo>
                    <a:pt x="7310" y="41839"/>
                  </a:lnTo>
                  <a:cubicBezTo>
                    <a:pt x="7153" y="41869"/>
                    <a:pt x="7031" y="42007"/>
                    <a:pt x="7031" y="42173"/>
                  </a:cubicBezTo>
                  <a:cubicBezTo>
                    <a:pt x="7031" y="42361"/>
                    <a:pt x="7183" y="42512"/>
                    <a:pt x="7371" y="42512"/>
                  </a:cubicBezTo>
                  <a:cubicBezTo>
                    <a:pt x="7556" y="42512"/>
                    <a:pt x="7708" y="42361"/>
                    <a:pt x="7708" y="42173"/>
                  </a:cubicBezTo>
                  <a:cubicBezTo>
                    <a:pt x="7708" y="42007"/>
                    <a:pt x="7586" y="41869"/>
                    <a:pt x="7429" y="41839"/>
                  </a:cubicBezTo>
                  <a:lnTo>
                    <a:pt x="7429" y="34899"/>
                  </a:lnTo>
                  <a:lnTo>
                    <a:pt x="1491" y="28970"/>
                  </a:lnTo>
                  <a:lnTo>
                    <a:pt x="1491" y="26681"/>
                  </a:lnTo>
                  <a:lnTo>
                    <a:pt x="119" y="25320"/>
                  </a:lnTo>
                  <a:lnTo>
                    <a:pt x="119" y="5273"/>
                  </a:lnTo>
                  <a:lnTo>
                    <a:pt x="1265" y="4120"/>
                  </a:lnTo>
                  <a:lnTo>
                    <a:pt x="1265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5" name="Google Shape;5295;p48"/>
            <p:cNvSpPr/>
            <p:nvPr/>
          </p:nvSpPr>
          <p:spPr>
            <a:xfrm>
              <a:off x="2345275" y="1417575"/>
              <a:ext cx="393450" cy="629950"/>
            </a:xfrm>
            <a:custGeom>
              <a:avLst/>
              <a:gdLst/>
              <a:ahLst/>
              <a:cxnLst/>
              <a:rect l="l" t="t" r="r" b="b"/>
              <a:pathLst>
                <a:path w="15738" h="25198" extrusionOk="0">
                  <a:moveTo>
                    <a:pt x="15655" y="0"/>
                  </a:moveTo>
                  <a:lnTo>
                    <a:pt x="5731" y="9966"/>
                  </a:lnTo>
                  <a:lnTo>
                    <a:pt x="5714" y="9982"/>
                  </a:lnTo>
                  <a:lnTo>
                    <a:pt x="5714" y="16963"/>
                  </a:lnTo>
                  <a:lnTo>
                    <a:pt x="17" y="22689"/>
                  </a:lnTo>
                  <a:lnTo>
                    <a:pt x="0" y="22705"/>
                  </a:lnTo>
                  <a:lnTo>
                    <a:pt x="0" y="25198"/>
                  </a:lnTo>
                  <a:lnTo>
                    <a:pt x="119" y="25198"/>
                  </a:lnTo>
                  <a:lnTo>
                    <a:pt x="119" y="22752"/>
                  </a:lnTo>
                  <a:lnTo>
                    <a:pt x="5814" y="17030"/>
                  </a:lnTo>
                  <a:lnTo>
                    <a:pt x="5830" y="17013"/>
                  </a:lnTo>
                  <a:lnTo>
                    <a:pt x="5830" y="10029"/>
                  </a:lnTo>
                  <a:lnTo>
                    <a:pt x="15738" y="83"/>
                  </a:lnTo>
                  <a:lnTo>
                    <a:pt x="15655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6" name="Google Shape;5296;p48"/>
            <p:cNvSpPr/>
            <p:nvPr/>
          </p:nvSpPr>
          <p:spPr>
            <a:xfrm>
              <a:off x="2296000" y="978025"/>
              <a:ext cx="44175" cy="442475"/>
            </a:xfrm>
            <a:custGeom>
              <a:avLst/>
              <a:gdLst/>
              <a:ahLst/>
              <a:cxnLst/>
              <a:rect l="l" t="t" r="r" b="b"/>
              <a:pathLst>
                <a:path w="1767" h="17699" extrusionOk="0">
                  <a:moveTo>
                    <a:pt x="1430" y="17138"/>
                  </a:moveTo>
                  <a:cubicBezTo>
                    <a:pt x="1552" y="17138"/>
                    <a:pt x="1651" y="17237"/>
                    <a:pt x="1651" y="17359"/>
                  </a:cubicBezTo>
                  <a:cubicBezTo>
                    <a:pt x="1651" y="17480"/>
                    <a:pt x="1552" y="17579"/>
                    <a:pt x="1430" y="17579"/>
                  </a:cubicBezTo>
                  <a:cubicBezTo>
                    <a:pt x="1309" y="17579"/>
                    <a:pt x="1209" y="17480"/>
                    <a:pt x="1209" y="17359"/>
                  </a:cubicBezTo>
                  <a:cubicBezTo>
                    <a:pt x="1209" y="17237"/>
                    <a:pt x="1309" y="17138"/>
                    <a:pt x="1430" y="17138"/>
                  </a:cubicBezTo>
                  <a:close/>
                  <a:moveTo>
                    <a:pt x="0" y="1"/>
                  </a:moveTo>
                  <a:lnTo>
                    <a:pt x="0" y="9753"/>
                  </a:lnTo>
                  <a:lnTo>
                    <a:pt x="1372" y="11117"/>
                  </a:lnTo>
                  <a:lnTo>
                    <a:pt x="1372" y="17027"/>
                  </a:lnTo>
                  <a:lnTo>
                    <a:pt x="1369" y="17027"/>
                  </a:lnTo>
                  <a:cubicBezTo>
                    <a:pt x="1212" y="17055"/>
                    <a:pt x="1091" y="17193"/>
                    <a:pt x="1091" y="17359"/>
                  </a:cubicBezTo>
                  <a:cubicBezTo>
                    <a:pt x="1091" y="17546"/>
                    <a:pt x="1242" y="17698"/>
                    <a:pt x="1430" y="17698"/>
                  </a:cubicBezTo>
                  <a:cubicBezTo>
                    <a:pt x="1615" y="17698"/>
                    <a:pt x="1767" y="17546"/>
                    <a:pt x="1767" y="17359"/>
                  </a:cubicBezTo>
                  <a:cubicBezTo>
                    <a:pt x="1767" y="17193"/>
                    <a:pt x="1645" y="17055"/>
                    <a:pt x="1488" y="17027"/>
                  </a:cubicBezTo>
                  <a:lnTo>
                    <a:pt x="1488" y="11067"/>
                  </a:lnTo>
                  <a:lnTo>
                    <a:pt x="116" y="9704"/>
                  </a:lnTo>
                  <a:lnTo>
                    <a:pt x="116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7" name="Google Shape;5297;p48"/>
            <p:cNvSpPr/>
            <p:nvPr/>
          </p:nvSpPr>
          <p:spPr>
            <a:xfrm>
              <a:off x="1459000" y="1041375"/>
              <a:ext cx="299475" cy="684350"/>
            </a:xfrm>
            <a:custGeom>
              <a:avLst/>
              <a:gdLst/>
              <a:ahLst/>
              <a:cxnLst/>
              <a:rect l="l" t="t" r="r" b="b"/>
              <a:pathLst>
                <a:path w="11979" h="27374" extrusionOk="0">
                  <a:moveTo>
                    <a:pt x="11642" y="26816"/>
                  </a:moveTo>
                  <a:cubicBezTo>
                    <a:pt x="11763" y="26816"/>
                    <a:pt x="11863" y="26916"/>
                    <a:pt x="11863" y="27037"/>
                  </a:cubicBezTo>
                  <a:cubicBezTo>
                    <a:pt x="11863" y="27158"/>
                    <a:pt x="11763" y="27258"/>
                    <a:pt x="11642" y="27258"/>
                  </a:cubicBezTo>
                  <a:cubicBezTo>
                    <a:pt x="11520" y="27258"/>
                    <a:pt x="11421" y="27158"/>
                    <a:pt x="11421" y="27037"/>
                  </a:cubicBezTo>
                  <a:cubicBezTo>
                    <a:pt x="11421" y="26916"/>
                    <a:pt x="11520" y="26816"/>
                    <a:pt x="11642" y="26816"/>
                  </a:cubicBezTo>
                  <a:close/>
                  <a:moveTo>
                    <a:pt x="84" y="1"/>
                  </a:moveTo>
                  <a:lnTo>
                    <a:pt x="1" y="84"/>
                  </a:lnTo>
                  <a:lnTo>
                    <a:pt x="9373" y="9442"/>
                  </a:lnTo>
                  <a:lnTo>
                    <a:pt x="9373" y="24856"/>
                  </a:lnTo>
                  <a:lnTo>
                    <a:pt x="11363" y="26844"/>
                  </a:lnTo>
                  <a:cubicBezTo>
                    <a:pt x="11324" y="26896"/>
                    <a:pt x="11302" y="26965"/>
                    <a:pt x="11302" y="27037"/>
                  </a:cubicBezTo>
                  <a:cubicBezTo>
                    <a:pt x="11302" y="27222"/>
                    <a:pt x="11454" y="27374"/>
                    <a:pt x="11642" y="27374"/>
                  </a:cubicBezTo>
                  <a:cubicBezTo>
                    <a:pt x="11827" y="27374"/>
                    <a:pt x="11979" y="27222"/>
                    <a:pt x="11979" y="27037"/>
                  </a:cubicBezTo>
                  <a:cubicBezTo>
                    <a:pt x="11979" y="26849"/>
                    <a:pt x="11827" y="26697"/>
                    <a:pt x="11642" y="26697"/>
                  </a:cubicBezTo>
                  <a:cubicBezTo>
                    <a:pt x="11567" y="26697"/>
                    <a:pt x="11501" y="26720"/>
                    <a:pt x="11446" y="26758"/>
                  </a:cubicBezTo>
                  <a:lnTo>
                    <a:pt x="9492" y="24807"/>
                  </a:lnTo>
                  <a:lnTo>
                    <a:pt x="9492" y="9392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8" name="Google Shape;5298;p48"/>
            <p:cNvSpPr/>
            <p:nvPr/>
          </p:nvSpPr>
          <p:spPr>
            <a:xfrm>
              <a:off x="1479300" y="966925"/>
              <a:ext cx="291325" cy="642025"/>
            </a:xfrm>
            <a:custGeom>
              <a:avLst/>
              <a:gdLst/>
              <a:ahLst/>
              <a:cxnLst/>
              <a:rect l="l" t="t" r="r" b="b"/>
              <a:pathLst>
                <a:path w="11653" h="25681" extrusionOk="0">
                  <a:moveTo>
                    <a:pt x="326" y="0"/>
                  </a:moveTo>
                  <a:lnTo>
                    <a:pt x="1" y="337"/>
                  </a:lnTo>
                  <a:lnTo>
                    <a:pt x="11020" y="10992"/>
                  </a:lnTo>
                  <a:lnTo>
                    <a:pt x="11020" y="24972"/>
                  </a:lnTo>
                  <a:cubicBezTo>
                    <a:pt x="10924" y="25043"/>
                    <a:pt x="10860" y="25157"/>
                    <a:pt x="10860" y="25286"/>
                  </a:cubicBezTo>
                  <a:cubicBezTo>
                    <a:pt x="10860" y="25504"/>
                    <a:pt x="11037" y="25681"/>
                    <a:pt x="11258" y="25681"/>
                  </a:cubicBezTo>
                  <a:cubicBezTo>
                    <a:pt x="11476" y="25681"/>
                    <a:pt x="11653" y="25504"/>
                    <a:pt x="11653" y="25286"/>
                  </a:cubicBezTo>
                  <a:cubicBezTo>
                    <a:pt x="11653" y="25157"/>
                    <a:pt x="11589" y="25043"/>
                    <a:pt x="11492" y="24972"/>
                  </a:cubicBezTo>
                  <a:lnTo>
                    <a:pt x="11492" y="10794"/>
                  </a:lnTo>
                  <a:lnTo>
                    <a:pt x="326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9" name="Google Shape;5299;p48"/>
            <p:cNvSpPr/>
            <p:nvPr/>
          </p:nvSpPr>
          <p:spPr>
            <a:xfrm>
              <a:off x="1788750" y="1787275"/>
              <a:ext cx="19775" cy="19825"/>
            </a:xfrm>
            <a:custGeom>
              <a:avLst/>
              <a:gdLst/>
              <a:ahLst/>
              <a:cxnLst/>
              <a:rect l="l" t="t" r="r" b="b"/>
              <a:pathLst>
                <a:path w="791" h="793" extrusionOk="0">
                  <a:moveTo>
                    <a:pt x="395" y="0"/>
                  </a:moveTo>
                  <a:cubicBezTo>
                    <a:pt x="177" y="0"/>
                    <a:pt x="1" y="177"/>
                    <a:pt x="1" y="395"/>
                  </a:cubicBezTo>
                  <a:cubicBezTo>
                    <a:pt x="1" y="616"/>
                    <a:pt x="177" y="792"/>
                    <a:pt x="395" y="792"/>
                  </a:cubicBezTo>
                  <a:cubicBezTo>
                    <a:pt x="613" y="792"/>
                    <a:pt x="790" y="616"/>
                    <a:pt x="790" y="395"/>
                  </a:cubicBezTo>
                  <a:cubicBezTo>
                    <a:pt x="790" y="177"/>
                    <a:pt x="613" y="0"/>
                    <a:pt x="395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0" name="Google Shape;5300;p48"/>
            <p:cNvSpPr/>
            <p:nvPr/>
          </p:nvSpPr>
          <p:spPr>
            <a:xfrm>
              <a:off x="1400775" y="1164075"/>
              <a:ext cx="165650" cy="266975"/>
            </a:xfrm>
            <a:custGeom>
              <a:avLst/>
              <a:gdLst/>
              <a:ahLst/>
              <a:cxnLst/>
              <a:rect l="l" t="t" r="r" b="b"/>
              <a:pathLst>
                <a:path w="6626" h="10679" extrusionOk="0">
                  <a:moveTo>
                    <a:pt x="83" y="1"/>
                  </a:moveTo>
                  <a:lnTo>
                    <a:pt x="0" y="84"/>
                  </a:lnTo>
                  <a:lnTo>
                    <a:pt x="6509" y="6582"/>
                  </a:lnTo>
                  <a:lnTo>
                    <a:pt x="6509" y="10678"/>
                  </a:lnTo>
                  <a:lnTo>
                    <a:pt x="6625" y="10678"/>
                  </a:lnTo>
                  <a:lnTo>
                    <a:pt x="6625" y="6532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1" name="Google Shape;5301;p48"/>
            <p:cNvSpPr/>
            <p:nvPr/>
          </p:nvSpPr>
          <p:spPr>
            <a:xfrm>
              <a:off x="1424150" y="1156700"/>
              <a:ext cx="165675" cy="297675"/>
            </a:xfrm>
            <a:custGeom>
              <a:avLst/>
              <a:gdLst/>
              <a:ahLst/>
              <a:cxnLst/>
              <a:rect l="l" t="t" r="r" b="b"/>
              <a:pathLst>
                <a:path w="6627" h="11907" extrusionOk="0">
                  <a:moveTo>
                    <a:pt x="84" y="0"/>
                  </a:moveTo>
                  <a:lnTo>
                    <a:pt x="1" y="83"/>
                  </a:lnTo>
                  <a:lnTo>
                    <a:pt x="6507" y="6581"/>
                  </a:lnTo>
                  <a:lnTo>
                    <a:pt x="6507" y="11906"/>
                  </a:lnTo>
                  <a:lnTo>
                    <a:pt x="6626" y="11906"/>
                  </a:lnTo>
                  <a:lnTo>
                    <a:pt x="6626" y="6532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2" name="Google Shape;5302;p48"/>
            <p:cNvSpPr/>
            <p:nvPr/>
          </p:nvSpPr>
          <p:spPr>
            <a:xfrm>
              <a:off x="1813050" y="1812225"/>
              <a:ext cx="17400" cy="16925"/>
            </a:xfrm>
            <a:custGeom>
              <a:avLst/>
              <a:gdLst/>
              <a:ahLst/>
              <a:cxnLst/>
              <a:rect l="l" t="t" r="r" b="b"/>
              <a:pathLst>
                <a:path w="696" h="677" extrusionOk="0">
                  <a:moveTo>
                    <a:pt x="355" y="117"/>
                  </a:moveTo>
                  <a:cubicBezTo>
                    <a:pt x="414" y="117"/>
                    <a:pt x="471" y="138"/>
                    <a:pt x="514" y="181"/>
                  </a:cubicBezTo>
                  <a:cubicBezTo>
                    <a:pt x="569" y="236"/>
                    <a:pt x="591" y="316"/>
                    <a:pt x="572" y="393"/>
                  </a:cubicBezTo>
                  <a:cubicBezTo>
                    <a:pt x="552" y="471"/>
                    <a:pt x="489" y="534"/>
                    <a:pt x="414" y="551"/>
                  </a:cubicBezTo>
                  <a:cubicBezTo>
                    <a:pt x="395" y="555"/>
                    <a:pt x="376" y="558"/>
                    <a:pt x="358" y="558"/>
                  </a:cubicBezTo>
                  <a:cubicBezTo>
                    <a:pt x="299" y="558"/>
                    <a:pt x="244" y="535"/>
                    <a:pt x="202" y="493"/>
                  </a:cubicBezTo>
                  <a:cubicBezTo>
                    <a:pt x="160" y="451"/>
                    <a:pt x="136" y="396"/>
                    <a:pt x="136" y="338"/>
                  </a:cubicBezTo>
                  <a:cubicBezTo>
                    <a:pt x="136" y="319"/>
                    <a:pt x="138" y="300"/>
                    <a:pt x="144" y="283"/>
                  </a:cubicBezTo>
                  <a:cubicBezTo>
                    <a:pt x="160" y="206"/>
                    <a:pt x="227" y="142"/>
                    <a:pt x="301" y="123"/>
                  </a:cubicBezTo>
                  <a:cubicBezTo>
                    <a:pt x="319" y="119"/>
                    <a:pt x="337" y="117"/>
                    <a:pt x="355" y="117"/>
                  </a:cubicBezTo>
                  <a:close/>
                  <a:moveTo>
                    <a:pt x="356" y="0"/>
                  </a:moveTo>
                  <a:cubicBezTo>
                    <a:pt x="329" y="0"/>
                    <a:pt x="301" y="3"/>
                    <a:pt x="274" y="10"/>
                  </a:cubicBezTo>
                  <a:cubicBezTo>
                    <a:pt x="155" y="37"/>
                    <a:pt x="58" y="134"/>
                    <a:pt x="28" y="255"/>
                  </a:cubicBezTo>
                  <a:cubicBezTo>
                    <a:pt x="0" y="371"/>
                    <a:pt x="33" y="493"/>
                    <a:pt x="119" y="578"/>
                  </a:cubicBezTo>
                  <a:cubicBezTo>
                    <a:pt x="183" y="642"/>
                    <a:pt x="269" y="676"/>
                    <a:pt x="358" y="676"/>
                  </a:cubicBezTo>
                  <a:cubicBezTo>
                    <a:pt x="385" y="676"/>
                    <a:pt x="412" y="673"/>
                    <a:pt x="439" y="667"/>
                  </a:cubicBezTo>
                  <a:cubicBezTo>
                    <a:pt x="561" y="636"/>
                    <a:pt x="657" y="540"/>
                    <a:pt x="685" y="421"/>
                  </a:cubicBezTo>
                  <a:cubicBezTo>
                    <a:pt x="690" y="393"/>
                    <a:pt x="696" y="366"/>
                    <a:pt x="696" y="338"/>
                  </a:cubicBezTo>
                  <a:cubicBezTo>
                    <a:pt x="696" y="250"/>
                    <a:pt x="660" y="164"/>
                    <a:pt x="597" y="98"/>
                  </a:cubicBezTo>
                  <a:cubicBezTo>
                    <a:pt x="531" y="34"/>
                    <a:pt x="446" y="0"/>
                    <a:pt x="356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3" name="Google Shape;5303;p48"/>
            <p:cNvSpPr/>
            <p:nvPr/>
          </p:nvSpPr>
          <p:spPr>
            <a:xfrm>
              <a:off x="1889100" y="1038400"/>
              <a:ext cx="16925" cy="16950"/>
            </a:xfrm>
            <a:custGeom>
              <a:avLst/>
              <a:gdLst/>
              <a:ahLst/>
              <a:cxnLst/>
              <a:rect l="l" t="t" r="r" b="b"/>
              <a:pathLst>
                <a:path w="677" h="678" extrusionOk="0">
                  <a:moveTo>
                    <a:pt x="340" y="117"/>
                  </a:moveTo>
                  <a:cubicBezTo>
                    <a:pt x="461" y="117"/>
                    <a:pt x="561" y="216"/>
                    <a:pt x="561" y="338"/>
                  </a:cubicBezTo>
                  <a:cubicBezTo>
                    <a:pt x="561" y="459"/>
                    <a:pt x="461" y="559"/>
                    <a:pt x="340" y="559"/>
                  </a:cubicBezTo>
                  <a:cubicBezTo>
                    <a:pt x="218" y="559"/>
                    <a:pt x="119" y="459"/>
                    <a:pt x="119" y="338"/>
                  </a:cubicBezTo>
                  <a:cubicBezTo>
                    <a:pt x="119" y="216"/>
                    <a:pt x="218" y="117"/>
                    <a:pt x="340" y="117"/>
                  </a:cubicBezTo>
                  <a:close/>
                  <a:moveTo>
                    <a:pt x="340" y="1"/>
                  </a:moveTo>
                  <a:cubicBezTo>
                    <a:pt x="152" y="1"/>
                    <a:pt x="0" y="153"/>
                    <a:pt x="0" y="338"/>
                  </a:cubicBezTo>
                  <a:cubicBezTo>
                    <a:pt x="0" y="525"/>
                    <a:pt x="152" y="677"/>
                    <a:pt x="340" y="677"/>
                  </a:cubicBezTo>
                  <a:cubicBezTo>
                    <a:pt x="525" y="677"/>
                    <a:pt x="677" y="525"/>
                    <a:pt x="677" y="338"/>
                  </a:cubicBezTo>
                  <a:cubicBezTo>
                    <a:pt x="677" y="153"/>
                    <a:pt x="525" y="1"/>
                    <a:pt x="340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4" name="Google Shape;5304;p48"/>
            <p:cNvSpPr/>
            <p:nvPr/>
          </p:nvSpPr>
          <p:spPr>
            <a:xfrm>
              <a:off x="1836850" y="1835650"/>
              <a:ext cx="16925" cy="16925"/>
            </a:xfrm>
            <a:custGeom>
              <a:avLst/>
              <a:gdLst/>
              <a:ahLst/>
              <a:cxnLst/>
              <a:rect l="l" t="t" r="r" b="b"/>
              <a:pathLst>
                <a:path w="677" h="677" extrusionOk="0">
                  <a:moveTo>
                    <a:pt x="340" y="119"/>
                  </a:moveTo>
                  <a:cubicBezTo>
                    <a:pt x="462" y="119"/>
                    <a:pt x="561" y="218"/>
                    <a:pt x="561" y="340"/>
                  </a:cubicBezTo>
                  <a:cubicBezTo>
                    <a:pt x="561" y="461"/>
                    <a:pt x="462" y="561"/>
                    <a:pt x="340" y="561"/>
                  </a:cubicBezTo>
                  <a:cubicBezTo>
                    <a:pt x="219" y="561"/>
                    <a:pt x="119" y="461"/>
                    <a:pt x="119" y="340"/>
                  </a:cubicBezTo>
                  <a:cubicBezTo>
                    <a:pt x="119" y="218"/>
                    <a:pt x="219" y="119"/>
                    <a:pt x="340" y="119"/>
                  </a:cubicBezTo>
                  <a:close/>
                  <a:moveTo>
                    <a:pt x="340" y="0"/>
                  </a:moveTo>
                  <a:cubicBezTo>
                    <a:pt x="152" y="0"/>
                    <a:pt x="1" y="152"/>
                    <a:pt x="1" y="340"/>
                  </a:cubicBezTo>
                  <a:cubicBezTo>
                    <a:pt x="1" y="525"/>
                    <a:pt x="152" y="677"/>
                    <a:pt x="340" y="677"/>
                  </a:cubicBezTo>
                  <a:cubicBezTo>
                    <a:pt x="525" y="677"/>
                    <a:pt x="677" y="525"/>
                    <a:pt x="677" y="340"/>
                  </a:cubicBezTo>
                  <a:cubicBezTo>
                    <a:pt x="677" y="152"/>
                    <a:pt x="525" y="0"/>
                    <a:pt x="340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5" name="Google Shape;5305;p48"/>
            <p:cNvSpPr/>
            <p:nvPr/>
          </p:nvSpPr>
          <p:spPr>
            <a:xfrm>
              <a:off x="1889100" y="1068850"/>
              <a:ext cx="16925" cy="17000"/>
            </a:xfrm>
            <a:custGeom>
              <a:avLst/>
              <a:gdLst/>
              <a:ahLst/>
              <a:cxnLst/>
              <a:rect l="l" t="t" r="r" b="b"/>
              <a:pathLst>
                <a:path w="677" h="680" extrusionOk="0">
                  <a:moveTo>
                    <a:pt x="340" y="119"/>
                  </a:moveTo>
                  <a:cubicBezTo>
                    <a:pt x="461" y="119"/>
                    <a:pt x="561" y="218"/>
                    <a:pt x="561" y="340"/>
                  </a:cubicBezTo>
                  <a:cubicBezTo>
                    <a:pt x="561" y="461"/>
                    <a:pt x="461" y="561"/>
                    <a:pt x="340" y="561"/>
                  </a:cubicBezTo>
                  <a:cubicBezTo>
                    <a:pt x="218" y="561"/>
                    <a:pt x="119" y="461"/>
                    <a:pt x="119" y="340"/>
                  </a:cubicBezTo>
                  <a:cubicBezTo>
                    <a:pt x="119" y="218"/>
                    <a:pt x="218" y="119"/>
                    <a:pt x="340" y="119"/>
                  </a:cubicBezTo>
                  <a:close/>
                  <a:moveTo>
                    <a:pt x="340" y="0"/>
                  </a:moveTo>
                  <a:cubicBezTo>
                    <a:pt x="152" y="0"/>
                    <a:pt x="0" y="152"/>
                    <a:pt x="0" y="340"/>
                  </a:cubicBezTo>
                  <a:cubicBezTo>
                    <a:pt x="0" y="528"/>
                    <a:pt x="152" y="679"/>
                    <a:pt x="340" y="679"/>
                  </a:cubicBezTo>
                  <a:cubicBezTo>
                    <a:pt x="525" y="679"/>
                    <a:pt x="677" y="528"/>
                    <a:pt x="677" y="340"/>
                  </a:cubicBezTo>
                  <a:cubicBezTo>
                    <a:pt x="677" y="152"/>
                    <a:pt x="525" y="0"/>
                    <a:pt x="340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6" name="Google Shape;5306;p48"/>
            <p:cNvSpPr/>
            <p:nvPr/>
          </p:nvSpPr>
          <p:spPr>
            <a:xfrm>
              <a:off x="1611125" y="977275"/>
              <a:ext cx="373450" cy="868550"/>
            </a:xfrm>
            <a:custGeom>
              <a:avLst/>
              <a:gdLst/>
              <a:ahLst/>
              <a:cxnLst/>
              <a:rect l="l" t="t" r="r" b="b"/>
              <a:pathLst>
                <a:path w="14938" h="34742" extrusionOk="0">
                  <a:moveTo>
                    <a:pt x="14598" y="34181"/>
                  </a:moveTo>
                  <a:cubicBezTo>
                    <a:pt x="14719" y="34181"/>
                    <a:pt x="14818" y="34280"/>
                    <a:pt x="14818" y="34401"/>
                  </a:cubicBezTo>
                  <a:cubicBezTo>
                    <a:pt x="14818" y="34523"/>
                    <a:pt x="14719" y="34622"/>
                    <a:pt x="14598" y="34622"/>
                  </a:cubicBezTo>
                  <a:cubicBezTo>
                    <a:pt x="14476" y="34622"/>
                    <a:pt x="14377" y="34523"/>
                    <a:pt x="14377" y="34401"/>
                  </a:cubicBezTo>
                  <a:cubicBezTo>
                    <a:pt x="14377" y="34280"/>
                    <a:pt x="14476" y="34181"/>
                    <a:pt x="14598" y="34181"/>
                  </a:cubicBezTo>
                  <a:close/>
                  <a:moveTo>
                    <a:pt x="83" y="0"/>
                  </a:moveTo>
                  <a:lnTo>
                    <a:pt x="0" y="83"/>
                  </a:lnTo>
                  <a:lnTo>
                    <a:pt x="9355" y="9422"/>
                  </a:lnTo>
                  <a:lnTo>
                    <a:pt x="9355" y="29250"/>
                  </a:lnTo>
                  <a:lnTo>
                    <a:pt x="14322" y="34208"/>
                  </a:lnTo>
                  <a:cubicBezTo>
                    <a:pt x="14283" y="34263"/>
                    <a:pt x="14258" y="34330"/>
                    <a:pt x="14258" y="34401"/>
                  </a:cubicBezTo>
                  <a:cubicBezTo>
                    <a:pt x="14258" y="34589"/>
                    <a:pt x="14410" y="34741"/>
                    <a:pt x="14598" y="34741"/>
                  </a:cubicBezTo>
                  <a:cubicBezTo>
                    <a:pt x="14785" y="34741"/>
                    <a:pt x="14937" y="34589"/>
                    <a:pt x="14937" y="34401"/>
                  </a:cubicBezTo>
                  <a:cubicBezTo>
                    <a:pt x="14937" y="34214"/>
                    <a:pt x="14785" y="34062"/>
                    <a:pt x="14598" y="34062"/>
                  </a:cubicBezTo>
                  <a:cubicBezTo>
                    <a:pt x="14526" y="34062"/>
                    <a:pt x="14460" y="34087"/>
                    <a:pt x="14404" y="34125"/>
                  </a:cubicBezTo>
                  <a:lnTo>
                    <a:pt x="9471" y="29201"/>
                  </a:lnTo>
                  <a:lnTo>
                    <a:pt x="9471" y="9375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7" name="Google Shape;5307;p48"/>
            <p:cNvSpPr/>
            <p:nvPr/>
          </p:nvSpPr>
          <p:spPr>
            <a:xfrm>
              <a:off x="1695175" y="963875"/>
              <a:ext cx="377650" cy="901950"/>
            </a:xfrm>
            <a:custGeom>
              <a:avLst/>
              <a:gdLst/>
              <a:ahLst/>
              <a:cxnLst/>
              <a:rect l="l" t="t" r="r" b="b"/>
              <a:pathLst>
                <a:path w="15106" h="36078" extrusionOk="0">
                  <a:moveTo>
                    <a:pt x="332" y="1"/>
                  </a:moveTo>
                  <a:lnTo>
                    <a:pt x="0" y="335"/>
                  </a:lnTo>
                  <a:lnTo>
                    <a:pt x="3178" y="3490"/>
                  </a:lnTo>
                  <a:lnTo>
                    <a:pt x="7859" y="8136"/>
                  </a:lnTo>
                  <a:lnTo>
                    <a:pt x="7859" y="29215"/>
                  </a:lnTo>
                  <a:lnTo>
                    <a:pt x="14322" y="35628"/>
                  </a:lnTo>
                  <a:cubicBezTo>
                    <a:pt x="14319" y="35647"/>
                    <a:pt x="14316" y="35663"/>
                    <a:pt x="14316" y="35683"/>
                  </a:cubicBezTo>
                  <a:cubicBezTo>
                    <a:pt x="14316" y="35901"/>
                    <a:pt x="14493" y="36078"/>
                    <a:pt x="14711" y="36078"/>
                  </a:cubicBezTo>
                  <a:cubicBezTo>
                    <a:pt x="14929" y="36078"/>
                    <a:pt x="15106" y="35901"/>
                    <a:pt x="15106" y="35683"/>
                  </a:cubicBezTo>
                  <a:cubicBezTo>
                    <a:pt x="15106" y="35465"/>
                    <a:pt x="14929" y="35288"/>
                    <a:pt x="14711" y="35288"/>
                  </a:cubicBezTo>
                  <a:cubicBezTo>
                    <a:pt x="14692" y="35288"/>
                    <a:pt x="14672" y="35291"/>
                    <a:pt x="14653" y="35294"/>
                  </a:cubicBezTo>
                  <a:lnTo>
                    <a:pt x="8332" y="29019"/>
                  </a:lnTo>
                  <a:lnTo>
                    <a:pt x="8332" y="7940"/>
                  </a:lnTo>
                  <a:lnTo>
                    <a:pt x="8263" y="7871"/>
                  </a:lnTo>
                  <a:lnTo>
                    <a:pt x="3294" y="2938"/>
                  </a:lnTo>
                  <a:lnTo>
                    <a:pt x="332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8" name="Google Shape;5308;p48"/>
            <p:cNvSpPr/>
            <p:nvPr/>
          </p:nvSpPr>
          <p:spPr>
            <a:xfrm>
              <a:off x="1563900" y="991550"/>
              <a:ext cx="348000" cy="843075"/>
            </a:xfrm>
            <a:custGeom>
              <a:avLst/>
              <a:gdLst/>
              <a:ahLst/>
              <a:cxnLst/>
              <a:rect l="l" t="t" r="r" b="b"/>
              <a:pathLst>
                <a:path w="13920" h="33723" extrusionOk="0">
                  <a:moveTo>
                    <a:pt x="84" y="1"/>
                  </a:moveTo>
                  <a:lnTo>
                    <a:pt x="1" y="83"/>
                  </a:lnTo>
                  <a:lnTo>
                    <a:pt x="9376" y="9442"/>
                  </a:lnTo>
                  <a:lnTo>
                    <a:pt x="9376" y="29270"/>
                  </a:lnTo>
                  <a:lnTo>
                    <a:pt x="13837" y="33723"/>
                  </a:lnTo>
                  <a:lnTo>
                    <a:pt x="13919" y="33640"/>
                  </a:lnTo>
                  <a:lnTo>
                    <a:pt x="9491" y="29220"/>
                  </a:lnTo>
                  <a:lnTo>
                    <a:pt x="9491" y="9392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9" name="Google Shape;5309;p48"/>
            <p:cNvSpPr/>
            <p:nvPr/>
          </p:nvSpPr>
          <p:spPr>
            <a:xfrm>
              <a:off x="1587225" y="984175"/>
              <a:ext cx="367050" cy="861650"/>
            </a:xfrm>
            <a:custGeom>
              <a:avLst/>
              <a:gdLst/>
              <a:ahLst/>
              <a:cxnLst/>
              <a:rect l="l" t="t" r="r" b="b"/>
              <a:pathLst>
                <a:path w="14682" h="34466" extrusionOk="0">
                  <a:moveTo>
                    <a:pt x="14344" y="33905"/>
                  </a:moveTo>
                  <a:cubicBezTo>
                    <a:pt x="14466" y="33905"/>
                    <a:pt x="14565" y="34004"/>
                    <a:pt x="14565" y="34125"/>
                  </a:cubicBezTo>
                  <a:cubicBezTo>
                    <a:pt x="14565" y="34247"/>
                    <a:pt x="14466" y="34346"/>
                    <a:pt x="14344" y="34346"/>
                  </a:cubicBezTo>
                  <a:cubicBezTo>
                    <a:pt x="14223" y="34346"/>
                    <a:pt x="14124" y="34247"/>
                    <a:pt x="14124" y="34125"/>
                  </a:cubicBezTo>
                  <a:cubicBezTo>
                    <a:pt x="14124" y="34004"/>
                    <a:pt x="14223" y="33905"/>
                    <a:pt x="14344" y="33905"/>
                  </a:cubicBezTo>
                  <a:close/>
                  <a:moveTo>
                    <a:pt x="87" y="0"/>
                  </a:moveTo>
                  <a:lnTo>
                    <a:pt x="1" y="83"/>
                  </a:lnTo>
                  <a:lnTo>
                    <a:pt x="9376" y="9441"/>
                  </a:lnTo>
                  <a:lnTo>
                    <a:pt x="9376" y="29256"/>
                  </a:lnTo>
                  <a:lnTo>
                    <a:pt x="14066" y="33932"/>
                  </a:lnTo>
                  <a:cubicBezTo>
                    <a:pt x="14027" y="33987"/>
                    <a:pt x="14005" y="34054"/>
                    <a:pt x="14005" y="34125"/>
                  </a:cubicBezTo>
                  <a:cubicBezTo>
                    <a:pt x="14005" y="34313"/>
                    <a:pt x="14157" y="34465"/>
                    <a:pt x="14344" y="34465"/>
                  </a:cubicBezTo>
                  <a:cubicBezTo>
                    <a:pt x="14529" y="34465"/>
                    <a:pt x="14681" y="34313"/>
                    <a:pt x="14681" y="34125"/>
                  </a:cubicBezTo>
                  <a:cubicBezTo>
                    <a:pt x="14681" y="33941"/>
                    <a:pt x="14529" y="33789"/>
                    <a:pt x="14344" y="33789"/>
                  </a:cubicBezTo>
                  <a:cubicBezTo>
                    <a:pt x="14273" y="33789"/>
                    <a:pt x="14204" y="33811"/>
                    <a:pt x="14148" y="33849"/>
                  </a:cubicBezTo>
                  <a:lnTo>
                    <a:pt x="9494" y="29206"/>
                  </a:lnTo>
                  <a:lnTo>
                    <a:pt x="9494" y="9391"/>
                  </a:lnTo>
                  <a:lnTo>
                    <a:pt x="87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10" name="Google Shape;5310;p48"/>
          <p:cNvGrpSpPr/>
          <p:nvPr/>
        </p:nvGrpSpPr>
        <p:grpSpPr>
          <a:xfrm flipH="1">
            <a:off x="6460631" y="-152405"/>
            <a:ext cx="2835779" cy="2780448"/>
            <a:chOff x="1400775" y="920275"/>
            <a:chExt cx="1637475" cy="1605525"/>
          </a:xfrm>
        </p:grpSpPr>
        <p:sp>
          <p:nvSpPr>
            <p:cNvPr id="5311" name="Google Shape;5311;p48"/>
            <p:cNvSpPr/>
            <p:nvPr/>
          </p:nvSpPr>
          <p:spPr>
            <a:xfrm>
              <a:off x="2472400" y="990525"/>
              <a:ext cx="16925" cy="247025"/>
            </a:xfrm>
            <a:custGeom>
              <a:avLst/>
              <a:gdLst/>
              <a:ahLst/>
              <a:cxnLst/>
              <a:rect l="l" t="t" r="r" b="b"/>
              <a:pathLst>
                <a:path w="677" h="9881" extrusionOk="0">
                  <a:moveTo>
                    <a:pt x="337" y="9320"/>
                  </a:moveTo>
                  <a:cubicBezTo>
                    <a:pt x="458" y="9320"/>
                    <a:pt x="558" y="9419"/>
                    <a:pt x="558" y="9540"/>
                  </a:cubicBezTo>
                  <a:cubicBezTo>
                    <a:pt x="558" y="9662"/>
                    <a:pt x="458" y="9761"/>
                    <a:pt x="337" y="9761"/>
                  </a:cubicBezTo>
                  <a:cubicBezTo>
                    <a:pt x="215" y="9761"/>
                    <a:pt x="116" y="9662"/>
                    <a:pt x="116" y="9540"/>
                  </a:cubicBezTo>
                  <a:cubicBezTo>
                    <a:pt x="116" y="9419"/>
                    <a:pt x="215" y="9320"/>
                    <a:pt x="337" y="9320"/>
                  </a:cubicBezTo>
                  <a:close/>
                  <a:moveTo>
                    <a:pt x="279" y="0"/>
                  </a:moveTo>
                  <a:lnTo>
                    <a:pt x="279" y="9206"/>
                  </a:lnTo>
                  <a:cubicBezTo>
                    <a:pt x="122" y="9237"/>
                    <a:pt x="0" y="9375"/>
                    <a:pt x="0" y="9540"/>
                  </a:cubicBezTo>
                  <a:cubicBezTo>
                    <a:pt x="0" y="9728"/>
                    <a:pt x="152" y="9880"/>
                    <a:pt x="337" y="9880"/>
                  </a:cubicBezTo>
                  <a:cubicBezTo>
                    <a:pt x="525" y="9880"/>
                    <a:pt x="676" y="9728"/>
                    <a:pt x="676" y="9540"/>
                  </a:cubicBezTo>
                  <a:cubicBezTo>
                    <a:pt x="676" y="9375"/>
                    <a:pt x="555" y="9237"/>
                    <a:pt x="398" y="9206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2" name="Google Shape;5312;p48"/>
            <p:cNvSpPr/>
            <p:nvPr/>
          </p:nvSpPr>
          <p:spPr>
            <a:xfrm>
              <a:off x="2905300" y="1457050"/>
              <a:ext cx="73250" cy="126800"/>
            </a:xfrm>
            <a:custGeom>
              <a:avLst/>
              <a:gdLst/>
              <a:ahLst/>
              <a:cxnLst/>
              <a:rect l="l" t="t" r="r" b="b"/>
              <a:pathLst>
                <a:path w="2930" h="5072" extrusionOk="0">
                  <a:moveTo>
                    <a:pt x="337" y="4511"/>
                  </a:moveTo>
                  <a:cubicBezTo>
                    <a:pt x="459" y="4511"/>
                    <a:pt x="558" y="4610"/>
                    <a:pt x="558" y="4732"/>
                  </a:cubicBezTo>
                  <a:cubicBezTo>
                    <a:pt x="558" y="4853"/>
                    <a:pt x="459" y="4952"/>
                    <a:pt x="337" y="4952"/>
                  </a:cubicBezTo>
                  <a:cubicBezTo>
                    <a:pt x="216" y="4952"/>
                    <a:pt x="117" y="4853"/>
                    <a:pt x="117" y="4732"/>
                  </a:cubicBezTo>
                  <a:cubicBezTo>
                    <a:pt x="117" y="4610"/>
                    <a:pt x="216" y="4511"/>
                    <a:pt x="337" y="4511"/>
                  </a:cubicBezTo>
                  <a:close/>
                  <a:moveTo>
                    <a:pt x="509" y="0"/>
                  </a:moveTo>
                  <a:lnTo>
                    <a:pt x="279" y="232"/>
                  </a:lnTo>
                  <a:lnTo>
                    <a:pt x="279" y="4400"/>
                  </a:lnTo>
                  <a:cubicBezTo>
                    <a:pt x="119" y="4428"/>
                    <a:pt x="1" y="4566"/>
                    <a:pt x="1" y="4732"/>
                  </a:cubicBezTo>
                  <a:cubicBezTo>
                    <a:pt x="1" y="4919"/>
                    <a:pt x="152" y="5071"/>
                    <a:pt x="337" y="5071"/>
                  </a:cubicBezTo>
                  <a:cubicBezTo>
                    <a:pt x="525" y="5071"/>
                    <a:pt x="677" y="4919"/>
                    <a:pt x="677" y="4732"/>
                  </a:cubicBezTo>
                  <a:cubicBezTo>
                    <a:pt x="677" y="4566"/>
                    <a:pt x="556" y="4428"/>
                    <a:pt x="398" y="4400"/>
                  </a:cubicBezTo>
                  <a:lnTo>
                    <a:pt x="398" y="279"/>
                  </a:lnTo>
                  <a:lnTo>
                    <a:pt x="558" y="119"/>
                  </a:lnTo>
                  <a:lnTo>
                    <a:pt x="2930" y="119"/>
                  </a:lnTo>
                  <a:lnTo>
                    <a:pt x="2930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3" name="Google Shape;5313;p48"/>
            <p:cNvSpPr/>
            <p:nvPr/>
          </p:nvSpPr>
          <p:spPr>
            <a:xfrm>
              <a:off x="2400400" y="1336750"/>
              <a:ext cx="16950" cy="16925"/>
            </a:xfrm>
            <a:custGeom>
              <a:avLst/>
              <a:gdLst/>
              <a:ahLst/>
              <a:cxnLst/>
              <a:rect l="l" t="t" r="r" b="b"/>
              <a:pathLst>
                <a:path w="678" h="677" extrusionOk="0">
                  <a:moveTo>
                    <a:pt x="340" y="119"/>
                  </a:moveTo>
                  <a:cubicBezTo>
                    <a:pt x="462" y="119"/>
                    <a:pt x="561" y="219"/>
                    <a:pt x="561" y="340"/>
                  </a:cubicBezTo>
                  <a:cubicBezTo>
                    <a:pt x="561" y="462"/>
                    <a:pt x="462" y="561"/>
                    <a:pt x="340" y="561"/>
                  </a:cubicBezTo>
                  <a:cubicBezTo>
                    <a:pt x="219" y="561"/>
                    <a:pt x="120" y="462"/>
                    <a:pt x="120" y="340"/>
                  </a:cubicBezTo>
                  <a:cubicBezTo>
                    <a:pt x="120" y="219"/>
                    <a:pt x="219" y="119"/>
                    <a:pt x="340" y="119"/>
                  </a:cubicBezTo>
                  <a:close/>
                  <a:moveTo>
                    <a:pt x="340" y="1"/>
                  </a:moveTo>
                  <a:cubicBezTo>
                    <a:pt x="153" y="1"/>
                    <a:pt x="1" y="152"/>
                    <a:pt x="1" y="340"/>
                  </a:cubicBezTo>
                  <a:cubicBezTo>
                    <a:pt x="1" y="525"/>
                    <a:pt x="153" y="677"/>
                    <a:pt x="340" y="677"/>
                  </a:cubicBezTo>
                  <a:cubicBezTo>
                    <a:pt x="525" y="677"/>
                    <a:pt x="677" y="525"/>
                    <a:pt x="677" y="340"/>
                  </a:cubicBezTo>
                  <a:cubicBezTo>
                    <a:pt x="677" y="152"/>
                    <a:pt x="525" y="1"/>
                    <a:pt x="340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4" name="Google Shape;5314;p48"/>
            <p:cNvSpPr/>
            <p:nvPr/>
          </p:nvSpPr>
          <p:spPr>
            <a:xfrm>
              <a:off x="2727800" y="1624750"/>
              <a:ext cx="310450" cy="193250"/>
            </a:xfrm>
            <a:custGeom>
              <a:avLst/>
              <a:gdLst/>
              <a:ahLst/>
              <a:cxnLst/>
              <a:rect l="l" t="t" r="r" b="b"/>
              <a:pathLst>
                <a:path w="12418" h="7730" extrusionOk="0">
                  <a:moveTo>
                    <a:pt x="12083" y="0"/>
                  </a:moveTo>
                  <a:lnTo>
                    <a:pt x="5036" y="7100"/>
                  </a:lnTo>
                  <a:lnTo>
                    <a:pt x="710" y="7100"/>
                  </a:lnTo>
                  <a:cubicBezTo>
                    <a:pt x="638" y="7004"/>
                    <a:pt x="525" y="6940"/>
                    <a:pt x="395" y="6940"/>
                  </a:cubicBezTo>
                  <a:cubicBezTo>
                    <a:pt x="177" y="6940"/>
                    <a:pt x="1" y="7117"/>
                    <a:pt x="1" y="7335"/>
                  </a:cubicBezTo>
                  <a:cubicBezTo>
                    <a:pt x="1" y="7553"/>
                    <a:pt x="177" y="7730"/>
                    <a:pt x="395" y="7730"/>
                  </a:cubicBezTo>
                  <a:cubicBezTo>
                    <a:pt x="525" y="7730"/>
                    <a:pt x="638" y="7669"/>
                    <a:pt x="710" y="7572"/>
                  </a:cubicBezTo>
                  <a:lnTo>
                    <a:pt x="5232" y="7572"/>
                  </a:lnTo>
                  <a:lnTo>
                    <a:pt x="12417" y="331"/>
                  </a:lnTo>
                  <a:lnTo>
                    <a:pt x="12083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5" name="Google Shape;5315;p48"/>
            <p:cNvSpPr/>
            <p:nvPr/>
          </p:nvSpPr>
          <p:spPr>
            <a:xfrm>
              <a:off x="2400400" y="1367250"/>
              <a:ext cx="16950" cy="16950"/>
            </a:xfrm>
            <a:custGeom>
              <a:avLst/>
              <a:gdLst/>
              <a:ahLst/>
              <a:cxnLst/>
              <a:rect l="l" t="t" r="r" b="b"/>
              <a:pathLst>
                <a:path w="678" h="678" extrusionOk="0">
                  <a:moveTo>
                    <a:pt x="340" y="119"/>
                  </a:moveTo>
                  <a:cubicBezTo>
                    <a:pt x="462" y="119"/>
                    <a:pt x="561" y="219"/>
                    <a:pt x="561" y="340"/>
                  </a:cubicBezTo>
                  <a:cubicBezTo>
                    <a:pt x="561" y="462"/>
                    <a:pt x="462" y="558"/>
                    <a:pt x="340" y="558"/>
                  </a:cubicBezTo>
                  <a:cubicBezTo>
                    <a:pt x="219" y="558"/>
                    <a:pt x="120" y="462"/>
                    <a:pt x="120" y="340"/>
                  </a:cubicBezTo>
                  <a:cubicBezTo>
                    <a:pt x="120" y="219"/>
                    <a:pt x="219" y="119"/>
                    <a:pt x="340" y="119"/>
                  </a:cubicBezTo>
                  <a:close/>
                  <a:moveTo>
                    <a:pt x="340" y="1"/>
                  </a:moveTo>
                  <a:cubicBezTo>
                    <a:pt x="153" y="1"/>
                    <a:pt x="1" y="153"/>
                    <a:pt x="1" y="340"/>
                  </a:cubicBezTo>
                  <a:cubicBezTo>
                    <a:pt x="1" y="525"/>
                    <a:pt x="153" y="677"/>
                    <a:pt x="340" y="677"/>
                  </a:cubicBezTo>
                  <a:cubicBezTo>
                    <a:pt x="525" y="677"/>
                    <a:pt x="677" y="525"/>
                    <a:pt x="677" y="340"/>
                  </a:cubicBezTo>
                  <a:cubicBezTo>
                    <a:pt x="677" y="153"/>
                    <a:pt x="525" y="1"/>
                    <a:pt x="340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6" name="Google Shape;5316;p48"/>
            <p:cNvSpPr/>
            <p:nvPr/>
          </p:nvSpPr>
          <p:spPr>
            <a:xfrm>
              <a:off x="2399025" y="1396800"/>
              <a:ext cx="19775" cy="19825"/>
            </a:xfrm>
            <a:custGeom>
              <a:avLst/>
              <a:gdLst/>
              <a:ahLst/>
              <a:cxnLst/>
              <a:rect l="l" t="t" r="r" b="b"/>
              <a:pathLst>
                <a:path w="791" h="793" extrusionOk="0">
                  <a:moveTo>
                    <a:pt x="395" y="0"/>
                  </a:moveTo>
                  <a:cubicBezTo>
                    <a:pt x="177" y="0"/>
                    <a:pt x="1" y="177"/>
                    <a:pt x="1" y="398"/>
                  </a:cubicBezTo>
                  <a:cubicBezTo>
                    <a:pt x="1" y="616"/>
                    <a:pt x="177" y="793"/>
                    <a:pt x="395" y="793"/>
                  </a:cubicBezTo>
                  <a:cubicBezTo>
                    <a:pt x="613" y="793"/>
                    <a:pt x="790" y="616"/>
                    <a:pt x="790" y="398"/>
                  </a:cubicBezTo>
                  <a:cubicBezTo>
                    <a:pt x="790" y="177"/>
                    <a:pt x="613" y="0"/>
                    <a:pt x="395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7" name="Google Shape;5317;p48"/>
            <p:cNvSpPr/>
            <p:nvPr/>
          </p:nvSpPr>
          <p:spPr>
            <a:xfrm>
              <a:off x="2391725" y="990525"/>
              <a:ext cx="83725" cy="512775"/>
            </a:xfrm>
            <a:custGeom>
              <a:avLst/>
              <a:gdLst/>
              <a:ahLst/>
              <a:cxnLst/>
              <a:rect l="l" t="t" r="r" b="b"/>
              <a:pathLst>
                <a:path w="3349" h="20511" extrusionOk="0">
                  <a:moveTo>
                    <a:pt x="0" y="0"/>
                  </a:moveTo>
                  <a:lnTo>
                    <a:pt x="0" y="8988"/>
                  </a:lnTo>
                  <a:lnTo>
                    <a:pt x="2716" y="11685"/>
                  </a:lnTo>
                  <a:lnTo>
                    <a:pt x="2716" y="19801"/>
                  </a:lnTo>
                  <a:cubicBezTo>
                    <a:pt x="2620" y="19873"/>
                    <a:pt x="2556" y="19986"/>
                    <a:pt x="2556" y="20116"/>
                  </a:cubicBezTo>
                  <a:cubicBezTo>
                    <a:pt x="2556" y="20334"/>
                    <a:pt x="2733" y="20511"/>
                    <a:pt x="2951" y="20511"/>
                  </a:cubicBezTo>
                  <a:cubicBezTo>
                    <a:pt x="3169" y="20511"/>
                    <a:pt x="3349" y="20334"/>
                    <a:pt x="3349" y="20116"/>
                  </a:cubicBezTo>
                  <a:cubicBezTo>
                    <a:pt x="3349" y="19986"/>
                    <a:pt x="3285" y="19873"/>
                    <a:pt x="3188" y="19801"/>
                  </a:cubicBezTo>
                  <a:lnTo>
                    <a:pt x="3188" y="11489"/>
                  </a:lnTo>
                  <a:lnTo>
                    <a:pt x="472" y="8792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8" name="Google Shape;5318;p48"/>
            <p:cNvSpPr/>
            <p:nvPr/>
          </p:nvSpPr>
          <p:spPr>
            <a:xfrm>
              <a:off x="2688525" y="1369200"/>
              <a:ext cx="297400" cy="472550"/>
            </a:xfrm>
            <a:custGeom>
              <a:avLst/>
              <a:gdLst/>
              <a:ahLst/>
              <a:cxnLst/>
              <a:rect l="l" t="t" r="r" b="b"/>
              <a:pathLst>
                <a:path w="11896" h="18902" extrusionOk="0">
                  <a:moveTo>
                    <a:pt x="338" y="18341"/>
                  </a:moveTo>
                  <a:cubicBezTo>
                    <a:pt x="459" y="18341"/>
                    <a:pt x="559" y="18440"/>
                    <a:pt x="559" y="18562"/>
                  </a:cubicBezTo>
                  <a:cubicBezTo>
                    <a:pt x="559" y="18683"/>
                    <a:pt x="459" y="18782"/>
                    <a:pt x="338" y="18782"/>
                  </a:cubicBezTo>
                  <a:cubicBezTo>
                    <a:pt x="216" y="18782"/>
                    <a:pt x="117" y="18683"/>
                    <a:pt x="117" y="18562"/>
                  </a:cubicBezTo>
                  <a:cubicBezTo>
                    <a:pt x="117" y="18440"/>
                    <a:pt x="216" y="18341"/>
                    <a:pt x="338" y="18341"/>
                  </a:cubicBezTo>
                  <a:close/>
                  <a:moveTo>
                    <a:pt x="7051" y="0"/>
                  </a:moveTo>
                  <a:lnTo>
                    <a:pt x="5202" y="1863"/>
                  </a:lnTo>
                  <a:lnTo>
                    <a:pt x="5202" y="8196"/>
                  </a:lnTo>
                  <a:lnTo>
                    <a:pt x="280" y="13154"/>
                  </a:lnTo>
                  <a:lnTo>
                    <a:pt x="280" y="18228"/>
                  </a:lnTo>
                  <a:cubicBezTo>
                    <a:pt x="120" y="18258"/>
                    <a:pt x="1" y="18396"/>
                    <a:pt x="1" y="18562"/>
                  </a:cubicBezTo>
                  <a:cubicBezTo>
                    <a:pt x="1" y="18749"/>
                    <a:pt x="153" y="18901"/>
                    <a:pt x="338" y="18901"/>
                  </a:cubicBezTo>
                  <a:cubicBezTo>
                    <a:pt x="525" y="18901"/>
                    <a:pt x="677" y="18749"/>
                    <a:pt x="677" y="18562"/>
                  </a:cubicBezTo>
                  <a:cubicBezTo>
                    <a:pt x="677" y="18396"/>
                    <a:pt x="556" y="18258"/>
                    <a:pt x="398" y="18228"/>
                  </a:cubicBezTo>
                  <a:lnTo>
                    <a:pt x="398" y="13201"/>
                  </a:lnTo>
                  <a:lnTo>
                    <a:pt x="5318" y="8243"/>
                  </a:lnTo>
                  <a:lnTo>
                    <a:pt x="5318" y="1913"/>
                  </a:lnTo>
                  <a:lnTo>
                    <a:pt x="7101" y="116"/>
                  </a:lnTo>
                  <a:lnTo>
                    <a:pt x="11896" y="116"/>
                  </a:lnTo>
                  <a:lnTo>
                    <a:pt x="11896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9" name="Google Shape;5319;p48"/>
            <p:cNvSpPr/>
            <p:nvPr/>
          </p:nvSpPr>
          <p:spPr>
            <a:xfrm>
              <a:off x="2425675" y="990525"/>
              <a:ext cx="16925" cy="200575"/>
            </a:xfrm>
            <a:custGeom>
              <a:avLst/>
              <a:gdLst/>
              <a:ahLst/>
              <a:cxnLst/>
              <a:rect l="l" t="t" r="r" b="b"/>
              <a:pathLst>
                <a:path w="677" h="8023" extrusionOk="0">
                  <a:moveTo>
                    <a:pt x="337" y="7465"/>
                  </a:moveTo>
                  <a:cubicBezTo>
                    <a:pt x="458" y="7465"/>
                    <a:pt x="558" y="7564"/>
                    <a:pt x="558" y="7685"/>
                  </a:cubicBezTo>
                  <a:cubicBezTo>
                    <a:pt x="558" y="7807"/>
                    <a:pt x="458" y="7906"/>
                    <a:pt x="337" y="7906"/>
                  </a:cubicBezTo>
                  <a:cubicBezTo>
                    <a:pt x="216" y="7906"/>
                    <a:pt x="116" y="7807"/>
                    <a:pt x="116" y="7685"/>
                  </a:cubicBezTo>
                  <a:cubicBezTo>
                    <a:pt x="116" y="7564"/>
                    <a:pt x="216" y="7465"/>
                    <a:pt x="337" y="7465"/>
                  </a:cubicBezTo>
                  <a:close/>
                  <a:moveTo>
                    <a:pt x="279" y="0"/>
                  </a:moveTo>
                  <a:lnTo>
                    <a:pt x="279" y="7351"/>
                  </a:lnTo>
                  <a:cubicBezTo>
                    <a:pt x="122" y="7379"/>
                    <a:pt x="0" y="7517"/>
                    <a:pt x="0" y="7685"/>
                  </a:cubicBezTo>
                  <a:cubicBezTo>
                    <a:pt x="0" y="7870"/>
                    <a:pt x="149" y="8022"/>
                    <a:pt x="337" y="8022"/>
                  </a:cubicBezTo>
                  <a:cubicBezTo>
                    <a:pt x="525" y="8022"/>
                    <a:pt x="677" y="7870"/>
                    <a:pt x="677" y="7685"/>
                  </a:cubicBezTo>
                  <a:cubicBezTo>
                    <a:pt x="677" y="7520"/>
                    <a:pt x="555" y="7382"/>
                    <a:pt x="398" y="7351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0" name="Google Shape;5320;p48"/>
            <p:cNvSpPr/>
            <p:nvPr/>
          </p:nvSpPr>
          <p:spPr>
            <a:xfrm>
              <a:off x="2664875" y="1345800"/>
              <a:ext cx="321000" cy="519675"/>
            </a:xfrm>
            <a:custGeom>
              <a:avLst/>
              <a:gdLst/>
              <a:ahLst/>
              <a:cxnLst/>
              <a:rect l="l" t="t" r="r" b="b"/>
              <a:pathLst>
                <a:path w="12840" h="20787" extrusionOk="0">
                  <a:moveTo>
                    <a:pt x="340" y="20229"/>
                  </a:moveTo>
                  <a:cubicBezTo>
                    <a:pt x="461" y="20229"/>
                    <a:pt x="560" y="20329"/>
                    <a:pt x="560" y="20450"/>
                  </a:cubicBezTo>
                  <a:cubicBezTo>
                    <a:pt x="560" y="20571"/>
                    <a:pt x="461" y="20668"/>
                    <a:pt x="340" y="20668"/>
                  </a:cubicBezTo>
                  <a:cubicBezTo>
                    <a:pt x="218" y="20668"/>
                    <a:pt x="119" y="20571"/>
                    <a:pt x="119" y="20450"/>
                  </a:cubicBezTo>
                  <a:cubicBezTo>
                    <a:pt x="119" y="20329"/>
                    <a:pt x="218" y="20229"/>
                    <a:pt x="340" y="20229"/>
                  </a:cubicBezTo>
                  <a:close/>
                  <a:moveTo>
                    <a:pt x="7685" y="0"/>
                  </a:moveTo>
                  <a:lnTo>
                    <a:pt x="5201" y="2501"/>
                  </a:lnTo>
                  <a:lnTo>
                    <a:pt x="5201" y="8834"/>
                  </a:lnTo>
                  <a:lnTo>
                    <a:pt x="279" y="13792"/>
                  </a:lnTo>
                  <a:lnTo>
                    <a:pt x="279" y="20116"/>
                  </a:lnTo>
                  <a:cubicBezTo>
                    <a:pt x="122" y="20144"/>
                    <a:pt x="0" y="20282"/>
                    <a:pt x="0" y="20450"/>
                  </a:cubicBezTo>
                  <a:cubicBezTo>
                    <a:pt x="0" y="20635"/>
                    <a:pt x="152" y="20787"/>
                    <a:pt x="340" y="20787"/>
                  </a:cubicBezTo>
                  <a:cubicBezTo>
                    <a:pt x="525" y="20787"/>
                    <a:pt x="676" y="20635"/>
                    <a:pt x="676" y="20450"/>
                  </a:cubicBezTo>
                  <a:cubicBezTo>
                    <a:pt x="676" y="20282"/>
                    <a:pt x="555" y="20144"/>
                    <a:pt x="398" y="20116"/>
                  </a:cubicBezTo>
                  <a:lnTo>
                    <a:pt x="398" y="13839"/>
                  </a:lnTo>
                  <a:lnTo>
                    <a:pt x="5320" y="8881"/>
                  </a:lnTo>
                  <a:lnTo>
                    <a:pt x="5320" y="2551"/>
                  </a:lnTo>
                  <a:lnTo>
                    <a:pt x="7732" y="119"/>
                  </a:lnTo>
                  <a:lnTo>
                    <a:pt x="12839" y="119"/>
                  </a:lnTo>
                  <a:lnTo>
                    <a:pt x="12839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1" name="Google Shape;5321;p48"/>
            <p:cNvSpPr/>
            <p:nvPr/>
          </p:nvSpPr>
          <p:spPr>
            <a:xfrm>
              <a:off x="2449000" y="990525"/>
              <a:ext cx="16925" cy="223825"/>
            </a:xfrm>
            <a:custGeom>
              <a:avLst/>
              <a:gdLst/>
              <a:ahLst/>
              <a:cxnLst/>
              <a:rect l="l" t="t" r="r" b="b"/>
              <a:pathLst>
                <a:path w="677" h="8953" extrusionOk="0">
                  <a:moveTo>
                    <a:pt x="340" y="8392"/>
                  </a:moveTo>
                  <a:cubicBezTo>
                    <a:pt x="461" y="8392"/>
                    <a:pt x="561" y="8491"/>
                    <a:pt x="561" y="8613"/>
                  </a:cubicBezTo>
                  <a:cubicBezTo>
                    <a:pt x="561" y="8734"/>
                    <a:pt x="461" y="8834"/>
                    <a:pt x="340" y="8834"/>
                  </a:cubicBezTo>
                  <a:cubicBezTo>
                    <a:pt x="218" y="8834"/>
                    <a:pt x="119" y="8734"/>
                    <a:pt x="119" y="8613"/>
                  </a:cubicBezTo>
                  <a:cubicBezTo>
                    <a:pt x="119" y="8491"/>
                    <a:pt x="218" y="8392"/>
                    <a:pt x="340" y="8392"/>
                  </a:cubicBezTo>
                  <a:close/>
                  <a:moveTo>
                    <a:pt x="279" y="0"/>
                  </a:moveTo>
                  <a:lnTo>
                    <a:pt x="279" y="8279"/>
                  </a:lnTo>
                  <a:cubicBezTo>
                    <a:pt x="122" y="8307"/>
                    <a:pt x="0" y="8445"/>
                    <a:pt x="0" y="8613"/>
                  </a:cubicBezTo>
                  <a:cubicBezTo>
                    <a:pt x="0" y="8801"/>
                    <a:pt x="152" y="8952"/>
                    <a:pt x="340" y="8952"/>
                  </a:cubicBezTo>
                  <a:cubicBezTo>
                    <a:pt x="525" y="8952"/>
                    <a:pt x="677" y="8801"/>
                    <a:pt x="677" y="8613"/>
                  </a:cubicBezTo>
                  <a:cubicBezTo>
                    <a:pt x="677" y="8447"/>
                    <a:pt x="555" y="8309"/>
                    <a:pt x="398" y="8282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2" name="Google Shape;5322;p48"/>
            <p:cNvSpPr/>
            <p:nvPr/>
          </p:nvSpPr>
          <p:spPr>
            <a:xfrm>
              <a:off x="2729175" y="1591350"/>
              <a:ext cx="290575" cy="188775"/>
            </a:xfrm>
            <a:custGeom>
              <a:avLst/>
              <a:gdLst/>
              <a:ahLst/>
              <a:cxnLst/>
              <a:rect l="l" t="t" r="r" b="b"/>
              <a:pathLst>
                <a:path w="11623" h="7551" extrusionOk="0">
                  <a:moveTo>
                    <a:pt x="340" y="6990"/>
                  </a:moveTo>
                  <a:cubicBezTo>
                    <a:pt x="462" y="6990"/>
                    <a:pt x="561" y="7089"/>
                    <a:pt x="561" y="7210"/>
                  </a:cubicBezTo>
                  <a:cubicBezTo>
                    <a:pt x="561" y="7332"/>
                    <a:pt x="462" y="7431"/>
                    <a:pt x="340" y="7431"/>
                  </a:cubicBezTo>
                  <a:cubicBezTo>
                    <a:pt x="219" y="7431"/>
                    <a:pt x="120" y="7332"/>
                    <a:pt x="120" y="7210"/>
                  </a:cubicBezTo>
                  <a:cubicBezTo>
                    <a:pt x="120" y="7089"/>
                    <a:pt x="219" y="6990"/>
                    <a:pt x="340" y="6990"/>
                  </a:cubicBezTo>
                  <a:close/>
                  <a:moveTo>
                    <a:pt x="11540" y="0"/>
                  </a:moveTo>
                  <a:lnTo>
                    <a:pt x="4440" y="7153"/>
                  </a:lnTo>
                  <a:lnTo>
                    <a:pt x="672" y="7153"/>
                  </a:lnTo>
                  <a:cubicBezTo>
                    <a:pt x="644" y="6995"/>
                    <a:pt x="506" y="6874"/>
                    <a:pt x="340" y="6874"/>
                  </a:cubicBezTo>
                  <a:cubicBezTo>
                    <a:pt x="153" y="6874"/>
                    <a:pt x="1" y="7026"/>
                    <a:pt x="1" y="7210"/>
                  </a:cubicBezTo>
                  <a:cubicBezTo>
                    <a:pt x="1" y="7398"/>
                    <a:pt x="153" y="7550"/>
                    <a:pt x="340" y="7550"/>
                  </a:cubicBezTo>
                  <a:cubicBezTo>
                    <a:pt x="506" y="7550"/>
                    <a:pt x="644" y="7429"/>
                    <a:pt x="672" y="7271"/>
                  </a:cubicBezTo>
                  <a:lnTo>
                    <a:pt x="4489" y="7271"/>
                  </a:lnTo>
                  <a:lnTo>
                    <a:pt x="11623" y="83"/>
                  </a:lnTo>
                  <a:lnTo>
                    <a:pt x="11540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3" name="Google Shape;5323;p48"/>
            <p:cNvSpPr/>
            <p:nvPr/>
          </p:nvSpPr>
          <p:spPr>
            <a:xfrm>
              <a:off x="2509525" y="995475"/>
              <a:ext cx="2925" cy="79675"/>
            </a:xfrm>
            <a:custGeom>
              <a:avLst/>
              <a:gdLst/>
              <a:ahLst/>
              <a:cxnLst/>
              <a:rect l="l" t="t" r="r" b="b"/>
              <a:pathLst>
                <a:path w="117" h="3187" extrusionOk="0">
                  <a:moveTo>
                    <a:pt x="0" y="1"/>
                  </a:moveTo>
                  <a:lnTo>
                    <a:pt x="0" y="3187"/>
                  </a:lnTo>
                  <a:lnTo>
                    <a:pt x="116" y="3187"/>
                  </a:lnTo>
                  <a:lnTo>
                    <a:pt x="116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4" name="Google Shape;5324;p48"/>
            <p:cNvSpPr/>
            <p:nvPr/>
          </p:nvSpPr>
          <p:spPr>
            <a:xfrm>
              <a:off x="2924150" y="920275"/>
              <a:ext cx="16925" cy="305050"/>
            </a:xfrm>
            <a:custGeom>
              <a:avLst/>
              <a:gdLst/>
              <a:ahLst/>
              <a:cxnLst/>
              <a:rect l="l" t="t" r="r" b="b"/>
              <a:pathLst>
                <a:path w="677" h="12202" extrusionOk="0">
                  <a:moveTo>
                    <a:pt x="337" y="11644"/>
                  </a:moveTo>
                  <a:cubicBezTo>
                    <a:pt x="459" y="11644"/>
                    <a:pt x="558" y="11743"/>
                    <a:pt x="558" y="11865"/>
                  </a:cubicBezTo>
                  <a:cubicBezTo>
                    <a:pt x="558" y="11983"/>
                    <a:pt x="459" y="12083"/>
                    <a:pt x="337" y="12083"/>
                  </a:cubicBezTo>
                  <a:cubicBezTo>
                    <a:pt x="216" y="12083"/>
                    <a:pt x="116" y="11983"/>
                    <a:pt x="116" y="11865"/>
                  </a:cubicBezTo>
                  <a:cubicBezTo>
                    <a:pt x="116" y="11740"/>
                    <a:pt x="216" y="11644"/>
                    <a:pt x="337" y="11644"/>
                  </a:cubicBezTo>
                  <a:close/>
                  <a:moveTo>
                    <a:pt x="279" y="0"/>
                  </a:moveTo>
                  <a:lnTo>
                    <a:pt x="279" y="11531"/>
                  </a:lnTo>
                  <a:cubicBezTo>
                    <a:pt x="122" y="11558"/>
                    <a:pt x="0" y="11696"/>
                    <a:pt x="0" y="11862"/>
                  </a:cubicBezTo>
                  <a:cubicBezTo>
                    <a:pt x="0" y="12050"/>
                    <a:pt x="152" y="12201"/>
                    <a:pt x="337" y="12201"/>
                  </a:cubicBezTo>
                  <a:cubicBezTo>
                    <a:pt x="525" y="12201"/>
                    <a:pt x="677" y="12050"/>
                    <a:pt x="677" y="11865"/>
                  </a:cubicBezTo>
                  <a:cubicBezTo>
                    <a:pt x="677" y="11696"/>
                    <a:pt x="555" y="11558"/>
                    <a:pt x="398" y="11531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5" name="Google Shape;5325;p48"/>
            <p:cNvSpPr/>
            <p:nvPr/>
          </p:nvSpPr>
          <p:spPr>
            <a:xfrm>
              <a:off x="2922700" y="1256975"/>
              <a:ext cx="19825" cy="19825"/>
            </a:xfrm>
            <a:custGeom>
              <a:avLst/>
              <a:gdLst/>
              <a:ahLst/>
              <a:cxnLst/>
              <a:rect l="l" t="t" r="r" b="b"/>
              <a:pathLst>
                <a:path w="793" h="793" extrusionOk="0">
                  <a:moveTo>
                    <a:pt x="395" y="0"/>
                  </a:moveTo>
                  <a:cubicBezTo>
                    <a:pt x="177" y="0"/>
                    <a:pt x="0" y="177"/>
                    <a:pt x="0" y="398"/>
                  </a:cubicBezTo>
                  <a:cubicBezTo>
                    <a:pt x="0" y="616"/>
                    <a:pt x="177" y="793"/>
                    <a:pt x="395" y="793"/>
                  </a:cubicBezTo>
                  <a:cubicBezTo>
                    <a:pt x="613" y="793"/>
                    <a:pt x="793" y="616"/>
                    <a:pt x="793" y="398"/>
                  </a:cubicBezTo>
                  <a:cubicBezTo>
                    <a:pt x="793" y="177"/>
                    <a:pt x="613" y="0"/>
                    <a:pt x="395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6" name="Google Shape;5326;p48"/>
            <p:cNvSpPr/>
            <p:nvPr/>
          </p:nvSpPr>
          <p:spPr>
            <a:xfrm>
              <a:off x="2540425" y="988450"/>
              <a:ext cx="61950" cy="148050"/>
            </a:xfrm>
            <a:custGeom>
              <a:avLst/>
              <a:gdLst/>
              <a:ahLst/>
              <a:cxnLst/>
              <a:rect l="l" t="t" r="r" b="b"/>
              <a:pathLst>
                <a:path w="2478" h="5922" extrusionOk="0">
                  <a:moveTo>
                    <a:pt x="332" y="0"/>
                  </a:moveTo>
                  <a:lnTo>
                    <a:pt x="1" y="337"/>
                  </a:lnTo>
                  <a:lnTo>
                    <a:pt x="1845" y="2167"/>
                  </a:lnTo>
                  <a:lnTo>
                    <a:pt x="1845" y="5212"/>
                  </a:lnTo>
                  <a:cubicBezTo>
                    <a:pt x="1748" y="5284"/>
                    <a:pt x="1685" y="5397"/>
                    <a:pt x="1685" y="5527"/>
                  </a:cubicBezTo>
                  <a:cubicBezTo>
                    <a:pt x="1685" y="5745"/>
                    <a:pt x="1861" y="5922"/>
                    <a:pt x="2080" y="5922"/>
                  </a:cubicBezTo>
                  <a:cubicBezTo>
                    <a:pt x="2300" y="5922"/>
                    <a:pt x="2477" y="5745"/>
                    <a:pt x="2477" y="5527"/>
                  </a:cubicBezTo>
                  <a:cubicBezTo>
                    <a:pt x="2477" y="5397"/>
                    <a:pt x="2414" y="5284"/>
                    <a:pt x="2317" y="5212"/>
                  </a:cubicBezTo>
                  <a:lnTo>
                    <a:pt x="2317" y="1971"/>
                  </a:lnTo>
                  <a:lnTo>
                    <a:pt x="332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7" name="Google Shape;5327;p48"/>
            <p:cNvSpPr/>
            <p:nvPr/>
          </p:nvSpPr>
          <p:spPr>
            <a:xfrm>
              <a:off x="2653900" y="991625"/>
              <a:ext cx="102975" cy="318925"/>
            </a:xfrm>
            <a:custGeom>
              <a:avLst/>
              <a:gdLst/>
              <a:ahLst/>
              <a:cxnLst/>
              <a:rect l="l" t="t" r="r" b="b"/>
              <a:pathLst>
                <a:path w="4119" h="12757" extrusionOk="0">
                  <a:moveTo>
                    <a:pt x="2004" y="0"/>
                  </a:moveTo>
                  <a:lnTo>
                    <a:pt x="1921" y="83"/>
                  </a:lnTo>
                  <a:lnTo>
                    <a:pt x="4003" y="2148"/>
                  </a:lnTo>
                  <a:lnTo>
                    <a:pt x="4003" y="8227"/>
                  </a:lnTo>
                  <a:lnTo>
                    <a:pt x="17" y="12229"/>
                  </a:lnTo>
                  <a:lnTo>
                    <a:pt x="0" y="12246"/>
                  </a:lnTo>
                  <a:lnTo>
                    <a:pt x="0" y="12757"/>
                  </a:lnTo>
                  <a:lnTo>
                    <a:pt x="119" y="12757"/>
                  </a:lnTo>
                  <a:lnTo>
                    <a:pt x="119" y="12296"/>
                  </a:lnTo>
                  <a:lnTo>
                    <a:pt x="4102" y="8293"/>
                  </a:lnTo>
                  <a:lnTo>
                    <a:pt x="4119" y="8276"/>
                  </a:lnTo>
                  <a:lnTo>
                    <a:pt x="4119" y="2098"/>
                  </a:lnTo>
                  <a:lnTo>
                    <a:pt x="2004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8" name="Google Shape;5328;p48"/>
            <p:cNvSpPr/>
            <p:nvPr/>
          </p:nvSpPr>
          <p:spPr>
            <a:xfrm>
              <a:off x="2509575" y="1544750"/>
              <a:ext cx="229150" cy="477175"/>
            </a:xfrm>
            <a:custGeom>
              <a:avLst/>
              <a:gdLst/>
              <a:ahLst/>
              <a:cxnLst/>
              <a:rect l="l" t="t" r="r" b="b"/>
              <a:pathLst>
                <a:path w="9166" h="19087" extrusionOk="0">
                  <a:moveTo>
                    <a:pt x="341" y="18526"/>
                  </a:moveTo>
                  <a:cubicBezTo>
                    <a:pt x="462" y="18526"/>
                    <a:pt x="561" y="18626"/>
                    <a:pt x="561" y="18747"/>
                  </a:cubicBezTo>
                  <a:cubicBezTo>
                    <a:pt x="561" y="18869"/>
                    <a:pt x="462" y="18968"/>
                    <a:pt x="341" y="18968"/>
                  </a:cubicBezTo>
                  <a:cubicBezTo>
                    <a:pt x="219" y="18968"/>
                    <a:pt x="120" y="18869"/>
                    <a:pt x="120" y="18747"/>
                  </a:cubicBezTo>
                  <a:cubicBezTo>
                    <a:pt x="120" y="18626"/>
                    <a:pt x="219" y="18526"/>
                    <a:pt x="341" y="18526"/>
                  </a:cubicBezTo>
                  <a:close/>
                  <a:moveTo>
                    <a:pt x="9083" y="1"/>
                  </a:moveTo>
                  <a:lnTo>
                    <a:pt x="4172" y="4945"/>
                  </a:lnTo>
                  <a:lnTo>
                    <a:pt x="4172" y="14803"/>
                  </a:lnTo>
                  <a:lnTo>
                    <a:pt x="534" y="18468"/>
                  </a:lnTo>
                  <a:cubicBezTo>
                    <a:pt x="479" y="18433"/>
                    <a:pt x="412" y="18408"/>
                    <a:pt x="341" y="18408"/>
                  </a:cubicBezTo>
                  <a:cubicBezTo>
                    <a:pt x="153" y="18408"/>
                    <a:pt x="1" y="18560"/>
                    <a:pt x="1" y="18747"/>
                  </a:cubicBezTo>
                  <a:cubicBezTo>
                    <a:pt x="1" y="18935"/>
                    <a:pt x="153" y="19087"/>
                    <a:pt x="341" y="19087"/>
                  </a:cubicBezTo>
                  <a:cubicBezTo>
                    <a:pt x="528" y="19087"/>
                    <a:pt x="680" y="18935"/>
                    <a:pt x="680" y="18747"/>
                  </a:cubicBezTo>
                  <a:cubicBezTo>
                    <a:pt x="680" y="18675"/>
                    <a:pt x="655" y="18609"/>
                    <a:pt x="617" y="18551"/>
                  </a:cubicBezTo>
                  <a:lnTo>
                    <a:pt x="4291" y="14849"/>
                  </a:lnTo>
                  <a:lnTo>
                    <a:pt x="4291" y="4994"/>
                  </a:lnTo>
                  <a:lnTo>
                    <a:pt x="9166" y="84"/>
                  </a:lnTo>
                  <a:lnTo>
                    <a:pt x="9083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9" name="Google Shape;5329;p48"/>
            <p:cNvSpPr/>
            <p:nvPr/>
          </p:nvSpPr>
          <p:spPr>
            <a:xfrm>
              <a:off x="2495850" y="1043600"/>
              <a:ext cx="244675" cy="458250"/>
            </a:xfrm>
            <a:custGeom>
              <a:avLst/>
              <a:gdLst/>
              <a:ahLst/>
              <a:cxnLst/>
              <a:rect l="l" t="t" r="r" b="b"/>
              <a:pathLst>
                <a:path w="9787" h="18330" extrusionOk="0">
                  <a:moveTo>
                    <a:pt x="9447" y="119"/>
                  </a:moveTo>
                  <a:cubicBezTo>
                    <a:pt x="9569" y="119"/>
                    <a:pt x="9668" y="218"/>
                    <a:pt x="9668" y="340"/>
                  </a:cubicBezTo>
                  <a:cubicBezTo>
                    <a:pt x="9668" y="461"/>
                    <a:pt x="9569" y="560"/>
                    <a:pt x="9447" y="560"/>
                  </a:cubicBezTo>
                  <a:cubicBezTo>
                    <a:pt x="9326" y="560"/>
                    <a:pt x="9229" y="461"/>
                    <a:pt x="9229" y="340"/>
                  </a:cubicBezTo>
                  <a:cubicBezTo>
                    <a:pt x="9229" y="218"/>
                    <a:pt x="9326" y="119"/>
                    <a:pt x="9447" y="119"/>
                  </a:cubicBezTo>
                  <a:close/>
                  <a:moveTo>
                    <a:pt x="337" y="17772"/>
                  </a:moveTo>
                  <a:cubicBezTo>
                    <a:pt x="459" y="17772"/>
                    <a:pt x="558" y="17871"/>
                    <a:pt x="558" y="17993"/>
                  </a:cubicBezTo>
                  <a:cubicBezTo>
                    <a:pt x="558" y="18114"/>
                    <a:pt x="459" y="18214"/>
                    <a:pt x="337" y="18214"/>
                  </a:cubicBezTo>
                  <a:cubicBezTo>
                    <a:pt x="216" y="18214"/>
                    <a:pt x="117" y="18114"/>
                    <a:pt x="117" y="17993"/>
                  </a:cubicBezTo>
                  <a:cubicBezTo>
                    <a:pt x="117" y="17871"/>
                    <a:pt x="216" y="17772"/>
                    <a:pt x="337" y="17772"/>
                  </a:cubicBezTo>
                  <a:close/>
                  <a:moveTo>
                    <a:pt x="9447" y="0"/>
                  </a:moveTo>
                  <a:cubicBezTo>
                    <a:pt x="9262" y="0"/>
                    <a:pt x="9110" y="152"/>
                    <a:pt x="9110" y="340"/>
                  </a:cubicBezTo>
                  <a:cubicBezTo>
                    <a:pt x="9110" y="505"/>
                    <a:pt x="9232" y="643"/>
                    <a:pt x="9389" y="671"/>
                  </a:cubicBezTo>
                  <a:lnTo>
                    <a:pt x="9389" y="5855"/>
                  </a:lnTo>
                  <a:lnTo>
                    <a:pt x="5386" y="9872"/>
                  </a:lnTo>
                  <a:lnTo>
                    <a:pt x="5386" y="10929"/>
                  </a:lnTo>
                  <a:lnTo>
                    <a:pt x="1444" y="14887"/>
                  </a:lnTo>
                  <a:lnTo>
                    <a:pt x="1428" y="14904"/>
                  </a:lnTo>
                  <a:lnTo>
                    <a:pt x="1428" y="16817"/>
                  </a:lnTo>
                  <a:lnTo>
                    <a:pt x="531" y="17717"/>
                  </a:lnTo>
                  <a:cubicBezTo>
                    <a:pt x="475" y="17678"/>
                    <a:pt x="409" y="17653"/>
                    <a:pt x="337" y="17653"/>
                  </a:cubicBezTo>
                  <a:cubicBezTo>
                    <a:pt x="152" y="17653"/>
                    <a:pt x="1" y="17805"/>
                    <a:pt x="1" y="17993"/>
                  </a:cubicBezTo>
                  <a:cubicBezTo>
                    <a:pt x="1" y="18181"/>
                    <a:pt x="152" y="18330"/>
                    <a:pt x="337" y="18330"/>
                  </a:cubicBezTo>
                  <a:cubicBezTo>
                    <a:pt x="525" y="18330"/>
                    <a:pt x="677" y="18178"/>
                    <a:pt x="677" y="17993"/>
                  </a:cubicBezTo>
                  <a:cubicBezTo>
                    <a:pt x="677" y="17921"/>
                    <a:pt x="655" y="17855"/>
                    <a:pt x="613" y="17800"/>
                  </a:cubicBezTo>
                  <a:lnTo>
                    <a:pt x="1544" y="16864"/>
                  </a:lnTo>
                  <a:lnTo>
                    <a:pt x="1544" y="14954"/>
                  </a:lnTo>
                  <a:lnTo>
                    <a:pt x="5489" y="10995"/>
                  </a:lnTo>
                  <a:lnTo>
                    <a:pt x="5505" y="10976"/>
                  </a:lnTo>
                  <a:lnTo>
                    <a:pt x="5505" y="9921"/>
                  </a:lnTo>
                  <a:lnTo>
                    <a:pt x="9508" y="5902"/>
                  </a:lnTo>
                  <a:lnTo>
                    <a:pt x="9508" y="671"/>
                  </a:lnTo>
                  <a:cubicBezTo>
                    <a:pt x="9665" y="643"/>
                    <a:pt x="9787" y="505"/>
                    <a:pt x="9787" y="340"/>
                  </a:cubicBezTo>
                  <a:cubicBezTo>
                    <a:pt x="9787" y="152"/>
                    <a:pt x="9635" y="0"/>
                    <a:pt x="9447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0" name="Google Shape;5330;p48"/>
            <p:cNvSpPr/>
            <p:nvPr/>
          </p:nvSpPr>
          <p:spPr>
            <a:xfrm>
              <a:off x="2877425" y="920275"/>
              <a:ext cx="16925" cy="305050"/>
            </a:xfrm>
            <a:custGeom>
              <a:avLst/>
              <a:gdLst/>
              <a:ahLst/>
              <a:cxnLst/>
              <a:rect l="l" t="t" r="r" b="b"/>
              <a:pathLst>
                <a:path w="677" h="12202" extrusionOk="0">
                  <a:moveTo>
                    <a:pt x="337" y="11644"/>
                  </a:moveTo>
                  <a:cubicBezTo>
                    <a:pt x="459" y="11644"/>
                    <a:pt x="558" y="11743"/>
                    <a:pt x="558" y="11865"/>
                  </a:cubicBezTo>
                  <a:cubicBezTo>
                    <a:pt x="558" y="11983"/>
                    <a:pt x="459" y="12083"/>
                    <a:pt x="337" y="12083"/>
                  </a:cubicBezTo>
                  <a:cubicBezTo>
                    <a:pt x="216" y="12083"/>
                    <a:pt x="116" y="11983"/>
                    <a:pt x="116" y="11865"/>
                  </a:cubicBezTo>
                  <a:cubicBezTo>
                    <a:pt x="116" y="11740"/>
                    <a:pt x="216" y="11644"/>
                    <a:pt x="337" y="11644"/>
                  </a:cubicBezTo>
                  <a:close/>
                  <a:moveTo>
                    <a:pt x="279" y="0"/>
                  </a:moveTo>
                  <a:lnTo>
                    <a:pt x="279" y="11531"/>
                  </a:lnTo>
                  <a:cubicBezTo>
                    <a:pt x="122" y="11558"/>
                    <a:pt x="0" y="11696"/>
                    <a:pt x="0" y="11862"/>
                  </a:cubicBezTo>
                  <a:cubicBezTo>
                    <a:pt x="0" y="12050"/>
                    <a:pt x="152" y="12201"/>
                    <a:pt x="337" y="12201"/>
                  </a:cubicBezTo>
                  <a:cubicBezTo>
                    <a:pt x="525" y="12201"/>
                    <a:pt x="677" y="12050"/>
                    <a:pt x="677" y="11865"/>
                  </a:cubicBezTo>
                  <a:cubicBezTo>
                    <a:pt x="677" y="11696"/>
                    <a:pt x="555" y="11558"/>
                    <a:pt x="398" y="11531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1" name="Google Shape;5331;p48"/>
            <p:cNvSpPr/>
            <p:nvPr/>
          </p:nvSpPr>
          <p:spPr>
            <a:xfrm>
              <a:off x="2641875" y="1322475"/>
              <a:ext cx="344050" cy="566200"/>
            </a:xfrm>
            <a:custGeom>
              <a:avLst/>
              <a:gdLst/>
              <a:ahLst/>
              <a:cxnLst/>
              <a:rect l="l" t="t" r="r" b="b"/>
              <a:pathLst>
                <a:path w="13762" h="22648" extrusionOk="0">
                  <a:moveTo>
                    <a:pt x="340" y="22087"/>
                  </a:moveTo>
                  <a:cubicBezTo>
                    <a:pt x="462" y="22087"/>
                    <a:pt x="561" y="22186"/>
                    <a:pt x="561" y="22308"/>
                  </a:cubicBezTo>
                  <a:cubicBezTo>
                    <a:pt x="561" y="22429"/>
                    <a:pt x="462" y="22529"/>
                    <a:pt x="340" y="22529"/>
                  </a:cubicBezTo>
                  <a:cubicBezTo>
                    <a:pt x="219" y="22529"/>
                    <a:pt x="120" y="22429"/>
                    <a:pt x="120" y="22308"/>
                  </a:cubicBezTo>
                  <a:cubicBezTo>
                    <a:pt x="120" y="22186"/>
                    <a:pt x="219" y="22087"/>
                    <a:pt x="340" y="22087"/>
                  </a:cubicBezTo>
                  <a:close/>
                  <a:moveTo>
                    <a:pt x="8327" y="0"/>
                  </a:moveTo>
                  <a:lnTo>
                    <a:pt x="5202" y="3144"/>
                  </a:lnTo>
                  <a:lnTo>
                    <a:pt x="5202" y="9477"/>
                  </a:lnTo>
                  <a:lnTo>
                    <a:pt x="280" y="14435"/>
                  </a:lnTo>
                  <a:lnTo>
                    <a:pt x="280" y="21976"/>
                  </a:lnTo>
                  <a:cubicBezTo>
                    <a:pt x="122" y="22004"/>
                    <a:pt x="1" y="22142"/>
                    <a:pt x="1" y="22308"/>
                  </a:cubicBezTo>
                  <a:cubicBezTo>
                    <a:pt x="1" y="22495"/>
                    <a:pt x="153" y="22647"/>
                    <a:pt x="340" y="22647"/>
                  </a:cubicBezTo>
                  <a:cubicBezTo>
                    <a:pt x="525" y="22647"/>
                    <a:pt x="677" y="22495"/>
                    <a:pt x="677" y="22308"/>
                  </a:cubicBezTo>
                  <a:cubicBezTo>
                    <a:pt x="677" y="22142"/>
                    <a:pt x="556" y="22004"/>
                    <a:pt x="398" y="21976"/>
                  </a:cubicBezTo>
                  <a:lnTo>
                    <a:pt x="398" y="14482"/>
                  </a:lnTo>
                  <a:lnTo>
                    <a:pt x="5320" y="9524"/>
                  </a:lnTo>
                  <a:lnTo>
                    <a:pt x="5320" y="3194"/>
                  </a:lnTo>
                  <a:lnTo>
                    <a:pt x="8373" y="116"/>
                  </a:lnTo>
                  <a:lnTo>
                    <a:pt x="13762" y="116"/>
                  </a:lnTo>
                  <a:lnTo>
                    <a:pt x="13762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2" name="Google Shape;5332;p48"/>
            <p:cNvSpPr/>
            <p:nvPr/>
          </p:nvSpPr>
          <p:spPr>
            <a:xfrm>
              <a:off x="2875975" y="1256975"/>
              <a:ext cx="19825" cy="19825"/>
            </a:xfrm>
            <a:custGeom>
              <a:avLst/>
              <a:gdLst/>
              <a:ahLst/>
              <a:cxnLst/>
              <a:rect l="l" t="t" r="r" b="b"/>
              <a:pathLst>
                <a:path w="793" h="793" extrusionOk="0">
                  <a:moveTo>
                    <a:pt x="395" y="0"/>
                  </a:moveTo>
                  <a:cubicBezTo>
                    <a:pt x="177" y="0"/>
                    <a:pt x="0" y="177"/>
                    <a:pt x="0" y="398"/>
                  </a:cubicBezTo>
                  <a:cubicBezTo>
                    <a:pt x="0" y="616"/>
                    <a:pt x="177" y="793"/>
                    <a:pt x="395" y="793"/>
                  </a:cubicBezTo>
                  <a:cubicBezTo>
                    <a:pt x="613" y="793"/>
                    <a:pt x="793" y="616"/>
                    <a:pt x="793" y="398"/>
                  </a:cubicBezTo>
                  <a:cubicBezTo>
                    <a:pt x="793" y="177"/>
                    <a:pt x="613" y="0"/>
                    <a:pt x="395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3" name="Google Shape;5333;p48"/>
            <p:cNvSpPr/>
            <p:nvPr/>
          </p:nvSpPr>
          <p:spPr>
            <a:xfrm>
              <a:off x="2900750" y="920275"/>
              <a:ext cx="16925" cy="305050"/>
            </a:xfrm>
            <a:custGeom>
              <a:avLst/>
              <a:gdLst/>
              <a:ahLst/>
              <a:cxnLst/>
              <a:rect l="l" t="t" r="r" b="b"/>
              <a:pathLst>
                <a:path w="677" h="12202" extrusionOk="0">
                  <a:moveTo>
                    <a:pt x="340" y="11644"/>
                  </a:moveTo>
                  <a:cubicBezTo>
                    <a:pt x="461" y="11644"/>
                    <a:pt x="561" y="11743"/>
                    <a:pt x="561" y="11865"/>
                  </a:cubicBezTo>
                  <a:cubicBezTo>
                    <a:pt x="561" y="11983"/>
                    <a:pt x="461" y="12083"/>
                    <a:pt x="340" y="12083"/>
                  </a:cubicBezTo>
                  <a:cubicBezTo>
                    <a:pt x="219" y="12083"/>
                    <a:pt x="119" y="11983"/>
                    <a:pt x="119" y="11865"/>
                  </a:cubicBezTo>
                  <a:cubicBezTo>
                    <a:pt x="119" y="11740"/>
                    <a:pt x="219" y="11644"/>
                    <a:pt x="340" y="11644"/>
                  </a:cubicBezTo>
                  <a:close/>
                  <a:moveTo>
                    <a:pt x="282" y="0"/>
                  </a:moveTo>
                  <a:lnTo>
                    <a:pt x="282" y="11531"/>
                  </a:lnTo>
                  <a:cubicBezTo>
                    <a:pt x="122" y="11558"/>
                    <a:pt x="0" y="11696"/>
                    <a:pt x="0" y="11862"/>
                  </a:cubicBezTo>
                  <a:cubicBezTo>
                    <a:pt x="0" y="12050"/>
                    <a:pt x="152" y="12201"/>
                    <a:pt x="340" y="12201"/>
                  </a:cubicBezTo>
                  <a:cubicBezTo>
                    <a:pt x="525" y="12201"/>
                    <a:pt x="677" y="12050"/>
                    <a:pt x="677" y="11865"/>
                  </a:cubicBezTo>
                  <a:cubicBezTo>
                    <a:pt x="677" y="11696"/>
                    <a:pt x="558" y="11558"/>
                    <a:pt x="398" y="11531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4" name="Google Shape;5334;p48"/>
            <p:cNvSpPr/>
            <p:nvPr/>
          </p:nvSpPr>
          <p:spPr>
            <a:xfrm>
              <a:off x="2502475" y="997425"/>
              <a:ext cx="191200" cy="444050"/>
            </a:xfrm>
            <a:custGeom>
              <a:avLst/>
              <a:gdLst/>
              <a:ahLst/>
              <a:cxnLst/>
              <a:rect l="l" t="t" r="r" b="b"/>
              <a:pathLst>
                <a:path w="7648" h="17762" extrusionOk="0">
                  <a:moveTo>
                    <a:pt x="340" y="17201"/>
                  </a:moveTo>
                  <a:cubicBezTo>
                    <a:pt x="462" y="17201"/>
                    <a:pt x="561" y="17300"/>
                    <a:pt x="561" y="17422"/>
                  </a:cubicBezTo>
                  <a:cubicBezTo>
                    <a:pt x="561" y="17543"/>
                    <a:pt x="462" y="17643"/>
                    <a:pt x="340" y="17643"/>
                  </a:cubicBezTo>
                  <a:cubicBezTo>
                    <a:pt x="219" y="17643"/>
                    <a:pt x="119" y="17543"/>
                    <a:pt x="119" y="17422"/>
                  </a:cubicBezTo>
                  <a:cubicBezTo>
                    <a:pt x="119" y="17300"/>
                    <a:pt x="219" y="17201"/>
                    <a:pt x="340" y="17201"/>
                  </a:cubicBezTo>
                  <a:close/>
                  <a:moveTo>
                    <a:pt x="7531" y="0"/>
                  </a:moveTo>
                  <a:lnTo>
                    <a:pt x="7531" y="6860"/>
                  </a:lnTo>
                  <a:lnTo>
                    <a:pt x="4257" y="10145"/>
                  </a:lnTo>
                  <a:lnTo>
                    <a:pt x="4241" y="10162"/>
                  </a:lnTo>
                  <a:lnTo>
                    <a:pt x="4241" y="11757"/>
                  </a:lnTo>
                  <a:lnTo>
                    <a:pt x="299" y="15716"/>
                  </a:lnTo>
                  <a:lnTo>
                    <a:pt x="282" y="15732"/>
                  </a:lnTo>
                  <a:lnTo>
                    <a:pt x="282" y="17090"/>
                  </a:lnTo>
                  <a:cubicBezTo>
                    <a:pt x="122" y="17118"/>
                    <a:pt x="1" y="17256"/>
                    <a:pt x="1" y="17422"/>
                  </a:cubicBezTo>
                  <a:cubicBezTo>
                    <a:pt x="1" y="17609"/>
                    <a:pt x="152" y="17761"/>
                    <a:pt x="340" y="17761"/>
                  </a:cubicBezTo>
                  <a:cubicBezTo>
                    <a:pt x="528" y="17761"/>
                    <a:pt x="680" y="17609"/>
                    <a:pt x="680" y="17422"/>
                  </a:cubicBezTo>
                  <a:cubicBezTo>
                    <a:pt x="680" y="17256"/>
                    <a:pt x="558" y="17118"/>
                    <a:pt x="398" y="17090"/>
                  </a:cubicBezTo>
                  <a:lnTo>
                    <a:pt x="398" y="15782"/>
                  </a:lnTo>
                  <a:lnTo>
                    <a:pt x="4343" y="11823"/>
                  </a:lnTo>
                  <a:lnTo>
                    <a:pt x="4359" y="11807"/>
                  </a:lnTo>
                  <a:lnTo>
                    <a:pt x="4359" y="10211"/>
                  </a:lnTo>
                  <a:lnTo>
                    <a:pt x="7631" y="6926"/>
                  </a:lnTo>
                  <a:lnTo>
                    <a:pt x="7647" y="6907"/>
                  </a:lnTo>
                  <a:lnTo>
                    <a:pt x="7647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5" name="Google Shape;5335;p48"/>
            <p:cNvSpPr/>
            <p:nvPr/>
          </p:nvSpPr>
          <p:spPr>
            <a:xfrm>
              <a:off x="2502475" y="990025"/>
              <a:ext cx="167875" cy="378700"/>
            </a:xfrm>
            <a:custGeom>
              <a:avLst/>
              <a:gdLst/>
              <a:ahLst/>
              <a:cxnLst/>
              <a:rect l="l" t="t" r="r" b="b"/>
              <a:pathLst>
                <a:path w="6715" h="15148" extrusionOk="0">
                  <a:moveTo>
                    <a:pt x="340" y="14587"/>
                  </a:moveTo>
                  <a:cubicBezTo>
                    <a:pt x="462" y="14587"/>
                    <a:pt x="561" y="14687"/>
                    <a:pt x="561" y="14808"/>
                  </a:cubicBezTo>
                  <a:cubicBezTo>
                    <a:pt x="561" y="14930"/>
                    <a:pt x="462" y="15029"/>
                    <a:pt x="340" y="15029"/>
                  </a:cubicBezTo>
                  <a:cubicBezTo>
                    <a:pt x="219" y="15029"/>
                    <a:pt x="119" y="14930"/>
                    <a:pt x="119" y="14808"/>
                  </a:cubicBezTo>
                  <a:cubicBezTo>
                    <a:pt x="119" y="14687"/>
                    <a:pt x="219" y="14587"/>
                    <a:pt x="340" y="14587"/>
                  </a:cubicBezTo>
                  <a:close/>
                  <a:moveTo>
                    <a:pt x="6595" y="1"/>
                  </a:moveTo>
                  <a:lnTo>
                    <a:pt x="6595" y="6861"/>
                  </a:lnTo>
                  <a:lnTo>
                    <a:pt x="3324" y="10146"/>
                  </a:lnTo>
                  <a:lnTo>
                    <a:pt x="3308" y="10162"/>
                  </a:lnTo>
                  <a:lnTo>
                    <a:pt x="3308" y="11766"/>
                  </a:lnTo>
                  <a:cubicBezTo>
                    <a:pt x="3250" y="11819"/>
                    <a:pt x="3148" y="11918"/>
                    <a:pt x="2963" y="12106"/>
                  </a:cubicBezTo>
                  <a:lnTo>
                    <a:pt x="539" y="14538"/>
                  </a:lnTo>
                  <a:cubicBezTo>
                    <a:pt x="484" y="14496"/>
                    <a:pt x="415" y="14469"/>
                    <a:pt x="340" y="14469"/>
                  </a:cubicBezTo>
                  <a:cubicBezTo>
                    <a:pt x="152" y="14469"/>
                    <a:pt x="1" y="14620"/>
                    <a:pt x="1" y="14808"/>
                  </a:cubicBezTo>
                  <a:cubicBezTo>
                    <a:pt x="1" y="14996"/>
                    <a:pt x="152" y="15148"/>
                    <a:pt x="340" y="15148"/>
                  </a:cubicBezTo>
                  <a:cubicBezTo>
                    <a:pt x="528" y="15148"/>
                    <a:pt x="680" y="14996"/>
                    <a:pt x="680" y="14808"/>
                  </a:cubicBezTo>
                  <a:cubicBezTo>
                    <a:pt x="680" y="14739"/>
                    <a:pt x="658" y="14676"/>
                    <a:pt x="622" y="14620"/>
                  </a:cubicBezTo>
                  <a:cubicBezTo>
                    <a:pt x="3352" y="11879"/>
                    <a:pt x="3407" y="11827"/>
                    <a:pt x="3407" y="11824"/>
                  </a:cubicBezTo>
                  <a:lnTo>
                    <a:pt x="3424" y="11808"/>
                  </a:lnTo>
                  <a:lnTo>
                    <a:pt x="3424" y="10212"/>
                  </a:lnTo>
                  <a:lnTo>
                    <a:pt x="6695" y="6927"/>
                  </a:lnTo>
                  <a:lnTo>
                    <a:pt x="6714" y="6910"/>
                  </a:lnTo>
                  <a:lnTo>
                    <a:pt x="6714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6" name="Google Shape;5336;p48"/>
            <p:cNvSpPr/>
            <p:nvPr/>
          </p:nvSpPr>
          <p:spPr>
            <a:xfrm>
              <a:off x="2858575" y="1410325"/>
              <a:ext cx="119900" cy="220575"/>
            </a:xfrm>
            <a:custGeom>
              <a:avLst/>
              <a:gdLst/>
              <a:ahLst/>
              <a:cxnLst/>
              <a:rect l="l" t="t" r="r" b="b"/>
              <a:pathLst>
                <a:path w="4796" h="8823" extrusionOk="0">
                  <a:moveTo>
                    <a:pt x="338" y="8262"/>
                  </a:moveTo>
                  <a:cubicBezTo>
                    <a:pt x="459" y="8262"/>
                    <a:pt x="558" y="8362"/>
                    <a:pt x="558" y="8483"/>
                  </a:cubicBezTo>
                  <a:cubicBezTo>
                    <a:pt x="558" y="8605"/>
                    <a:pt x="459" y="8704"/>
                    <a:pt x="338" y="8704"/>
                  </a:cubicBezTo>
                  <a:cubicBezTo>
                    <a:pt x="216" y="8704"/>
                    <a:pt x="117" y="8605"/>
                    <a:pt x="117" y="8483"/>
                  </a:cubicBezTo>
                  <a:cubicBezTo>
                    <a:pt x="117" y="8362"/>
                    <a:pt x="216" y="8262"/>
                    <a:pt x="338" y="8262"/>
                  </a:cubicBezTo>
                  <a:close/>
                  <a:moveTo>
                    <a:pt x="1781" y="0"/>
                  </a:moveTo>
                  <a:lnTo>
                    <a:pt x="282" y="1513"/>
                  </a:lnTo>
                  <a:lnTo>
                    <a:pt x="313" y="8149"/>
                  </a:lnTo>
                  <a:cubicBezTo>
                    <a:pt x="139" y="8160"/>
                    <a:pt x="1" y="8307"/>
                    <a:pt x="1" y="8483"/>
                  </a:cubicBezTo>
                  <a:cubicBezTo>
                    <a:pt x="1" y="8671"/>
                    <a:pt x="153" y="8823"/>
                    <a:pt x="338" y="8823"/>
                  </a:cubicBezTo>
                  <a:cubicBezTo>
                    <a:pt x="525" y="8823"/>
                    <a:pt x="677" y="8671"/>
                    <a:pt x="677" y="8483"/>
                  </a:cubicBezTo>
                  <a:cubicBezTo>
                    <a:pt x="677" y="8329"/>
                    <a:pt x="572" y="8202"/>
                    <a:pt x="431" y="8160"/>
                  </a:cubicBezTo>
                  <a:lnTo>
                    <a:pt x="401" y="1560"/>
                  </a:lnTo>
                  <a:lnTo>
                    <a:pt x="1831" y="116"/>
                  </a:lnTo>
                  <a:lnTo>
                    <a:pt x="4796" y="116"/>
                  </a:lnTo>
                  <a:lnTo>
                    <a:pt x="4796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7" name="Google Shape;5337;p48"/>
            <p:cNvSpPr/>
            <p:nvPr/>
          </p:nvSpPr>
          <p:spPr>
            <a:xfrm>
              <a:off x="2881900" y="1433650"/>
              <a:ext cx="97750" cy="173725"/>
            </a:xfrm>
            <a:custGeom>
              <a:avLst/>
              <a:gdLst/>
              <a:ahLst/>
              <a:cxnLst/>
              <a:rect l="l" t="t" r="r" b="b"/>
              <a:pathLst>
                <a:path w="3910" h="6949" extrusionOk="0">
                  <a:moveTo>
                    <a:pt x="340" y="6388"/>
                  </a:moveTo>
                  <a:cubicBezTo>
                    <a:pt x="462" y="6388"/>
                    <a:pt x="561" y="6488"/>
                    <a:pt x="561" y="6609"/>
                  </a:cubicBezTo>
                  <a:cubicBezTo>
                    <a:pt x="561" y="6730"/>
                    <a:pt x="462" y="6830"/>
                    <a:pt x="340" y="6830"/>
                  </a:cubicBezTo>
                  <a:cubicBezTo>
                    <a:pt x="219" y="6830"/>
                    <a:pt x="120" y="6730"/>
                    <a:pt x="120" y="6609"/>
                  </a:cubicBezTo>
                  <a:cubicBezTo>
                    <a:pt x="120" y="6488"/>
                    <a:pt x="219" y="6388"/>
                    <a:pt x="340" y="6388"/>
                  </a:cubicBezTo>
                  <a:close/>
                  <a:moveTo>
                    <a:pt x="1146" y="0"/>
                  </a:moveTo>
                  <a:lnTo>
                    <a:pt x="280" y="873"/>
                  </a:lnTo>
                  <a:lnTo>
                    <a:pt x="280" y="6278"/>
                  </a:lnTo>
                  <a:cubicBezTo>
                    <a:pt x="122" y="6305"/>
                    <a:pt x="1" y="6443"/>
                    <a:pt x="1" y="6609"/>
                  </a:cubicBezTo>
                  <a:cubicBezTo>
                    <a:pt x="1" y="6797"/>
                    <a:pt x="153" y="6949"/>
                    <a:pt x="340" y="6949"/>
                  </a:cubicBezTo>
                  <a:cubicBezTo>
                    <a:pt x="525" y="6949"/>
                    <a:pt x="677" y="6797"/>
                    <a:pt x="677" y="6609"/>
                  </a:cubicBezTo>
                  <a:cubicBezTo>
                    <a:pt x="677" y="6443"/>
                    <a:pt x="556" y="6305"/>
                    <a:pt x="398" y="6278"/>
                  </a:cubicBezTo>
                  <a:lnTo>
                    <a:pt x="398" y="922"/>
                  </a:lnTo>
                  <a:lnTo>
                    <a:pt x="1193" y="119"/>
                  </a:lnTo>
                  <a:lnTo>
                    <a:pt x="3910" y="119"/>
                  </a:lnTo>
                  <a:lnTo>
                    <a:pt x="3910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8" name="Google Shape;5338;p48"/>
            <p:cNvSpPr/>
            <p:nvPr/>
          </p:nvSpPr>
          <p:spPr>
            <a:xfrm>
              <a:off x="2729175" y="1554825"/>
              <a:ext cx="275250" cy="188775"/>
            </a:xfrm>
            <a:custGeom>
              <a:avLst/>
              <a:gdLst/>
              <a:ahLst/>
              <a:cxnLst/>
              <a:rect l="l" t="t" r="r" b="b"/>
              <a:pathLst>
                <a:path w="11010" h="7551" extrusionOk="0">
                  <a:moveTo>
                    <a:pt x="340" y="6993"/>
                  </a:moveTo>
                  <a:cubicBezTo>
                    <a:pt x="462" y="6993"/>
                    <a:pt x="561" y="7092"/>
                    <a:pt x="561" y="7214"/>
                  </a:cubicBezTo>
                  <a:cubicBezTo>
                    <a:pt x="561" y="7335"/>
                    <a:pt x="462" y="7435"/>
                    <a:pt x="340" y="7435"/>
                  </a:cubicBezTo>
                  <a:cubicBezTo>
                    <a:pt x="219" y="7435"/>
                    <a:pt x="120" y="7335"/>
                    <a:pt x="120" y="7214"/>
                  </a:cubicBezTo>
                  <a:cubicBezTo>
                    <a:pt x="120" y="7092"/>
                    <a:pt x="219" y="6993"/>
                    <a:pt x="340" y="6993"/>
                  </a:cubicBezTo>
                  <a:close/>
                  <a:moveTo>
                    <a:pt x="10924" y="1"/>
                  </a:moveTo>
                  <a:lnTo>
                    <a:pt x="3824" y="7153"/>
                  </a:lnTo>
                  <a:lnTo>
                    <a:pt x="672" y="7153"/>
                  </a:lnTo>
                  <a:cubicBezTo>
                    <a:pt x="644" y="6996"/>
                    <a:pt x="506" y="6874"/>
                    <a:pt x="340" y="6874"/>
                  </a:cubicBezTo>
                  <a:cubicBezTo>
                    <a:pt x="153" y="6874"/>
                    <a:pt x="1" y="7026"/>
                    <a:pt x="1" y="7214"/>
                  </a:cubicBezTo>
                  <a:cubicBezTo>
                    <a:pt x="1" y="7399"/>
                    <a:pt x="153" y="7551"/>
                    <a:pt x="340" y="7551"/>
                  </a:cubicBezTo>
                  <a:cubicBezTo>
                    <a:pt x="506" y="7551"/>
                    <a:pt x="644" y="7432"/>
                    <a:pt x="672" y="7272"/>
                  </a:cubicBezTo>
                  <a:lnTo>
                    <a:pt x="3874" y="7272"/>
                  </a:lnTo>
                  <a:lnTo>
                    <a:pt x="11010" y="84"/>
                  </a:lnTo>
                  <a:lnTo>
                    <a:pt x="10924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9" name="Google Shape;5339;p48"/>
            <p:cNvSpPr/>
            <p:nvPr/>
          </p:nvSpPr>
          <p:spPr>
            <a:xfrm>
              <a:off x="2502475" y="975275"/>
              <a:ext cx="121150" cy="332100"/>
            </a:xfrm>
            <a:custGeom>
              <a:avLst/>
              <a:gdLst/>
              <a:ahLst/>
              <a:cxnLst/>
              <a:rect l="l" t="t" r="r" b="b"/>
              <a:pathLst>
                <a:path w="4846" h="13284" extrusionOk="0">
                  <a:moveTo>
                    <a:pt x="340" y="12723"/>
                  </a:moveTo>
                  <a:cubicBezTo>
                    <a:pt x="462" y="12723"/>
                    <a:pt x="561" y="12823"/>
                    <a:pt x="561" y="12944"/>
                  </a:cubicBezTo>
                  <a:cubicBezTo>
                    <a:pt x="561" y="13066"/>
                    <a:pt x="462" y="13165"/>
                    <a:pt x="340" y="13165"/>
                  </a:cubicBezTo>
                  <a:cubicBezTo>
                    <a:pt x="219" y="13165"/>
                    <a:pt x="119" y="13066"/>
                    <a:pt x="119" y="12944"/>
                  </a:cubicBezTo>
                  <a:cubicBezTo>
                    <a:pt x="119" y="12823"/>
                    <a:pt x="219" y="12723"/>
                    <a:pt x="340" y="12723"/>
                  </a:cubicBezTo>
                  <a:close/>
                  <a:moveTo>
                    <a:pt x="4727" y="0"/>
                  </a:moveTo>
                  <a:lnTo>
                    <a:pt x="4727" y="6863"/>
                  </a:lnTo>
                  <a:lnTo>
                    <a:pt x="1455" y="10148"/>
                  </a:lnTo>
                  <a:lnTo>
                    <a:pt x="1439" y="10164"/>
                  </a:lnTo>
                  <a:lnTo>
                    <a:pt x="1439" y="11760"/>
                  </a:lnTo>
                  <a:lnTo>
                    <a:pt x="533" y="12668"/>
                  </a:lnTo>
                  <a:cubicBezTo>
                    <a:pt x="478" y="12629"/>
                    <a:pt x="412" y="12607"/>
                    <a:pt x="340" y="12607"/>
                  </a:cubicBezTo>
                  <a:cubicBezTo>
                    <a:pt x="152" y="12607"/>
                    <a:pt x="1" y="12759"/>
                    <a:pt x="1" y="12944"/>
                  </a:cubicBezTo>
                  <a:cubicBezTo>
                    <a:pt x="1" y="13132"/>
                    <a:pt x="152" y="13284"/>
                    <a:pt x="340" y="13284"/>
                  </a:cubicBezTo>
                  <a:cubicBezTo>
                    <a:pt x="528" y="13284"/>
                    <a:pt x="680" y="13132"/>
                    <a:pt x="680" y="12944"/>
                  </a:cubicBezTo>
                  <a:cubicBezTo>
                    <a:pt x="680" y="12872"/>
                    <a:pt x="655" y="12806"/>
                    <a:pt x="616" y="12751"/>
                  </a:cubicBezTo>
                  <a:lnTo>
                    <a:pt x="1555" y="11810"/>
                  </a:lnTo>
                  <a:lnTo>
                    <a:pt x="1555" y="10211"/>
                  </a:lnTo>
                  <a:lnTo>
                    <a:pt x="4826" y="6926"/>
                  </a:lnTo>
                  <a:lnTo>
                    <a:pt x="4845" y="6910"/>
                  </a:lnTo>
                  <a:lnTo>
                    <a:pt x="4845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0" name="Google Shape;5340;p48"/>
            <p:cNvSpPr/>
            <p:nvPr/>
          </p:nvSpPr>
          <p:spPr>
            <a:xfrm>
              <a:off x="2502475" y="982650"/>
              <a:ext cx="144475" cy="355225"/>
            </a:xfrm>
            <a:custGeom>
              <a:avLst/>
              <a:gdLst/>
              <a:ahLst/>
              <a:cxnLst/>
              <a:rect l="l" t="t" r="r" b="b"/>
              <a:pathLst>
                <a:path w="5779" h="14209" extrusionOk="0">
                  <a:moveTo>
                    <a:pt x="340" y="13648"/>
                  </a:moveTo>
                  <a:cubicBezTo>
                    <a:pt x="462" y="13648"/>
                    <a:pt x="561" y="13748"/>
                    <a:pt x="561" y="13869"/>
                  </a:cubicBezTo>
                  <a:cubicBezTo>
                    <a:pt x="561" y="13991"/>
                    <a:pt x="462" y="14090"/>
                    <a:pt x="340" y="14090"/>
                  </a:cubicBezTo>
                  <a:cubicBezTo>
                    <a:pt x="219" y="14090"/>
                    <a:pt x="119" y="13991"/>
                    <a:pt x="119" y="13869"/>
                  </a:cubicBezTo>
                  <a:cubicBezTo>
                    <a:pt x="119" y="13748"/>
                    <a:pt x="219" y="13648"/>
                    <a:pt x="340" y="13648"/>
                  </a:cubicBezTo>
                  <a:close/>
                  <a:moveTo>
                    <a:pt x="5660" y="1"/>
                  </a:moveTo>
                  <a:lnTo>
                    <a:pt x="5660" y="6860"/>
                  </a:lnTo>
                  <a:lnTo>
                    <a:pt x="2388" y="10145"/>
                  </a:lnTo>
                  <a:lnTo>
                    <a:pt x="2372" y="10165"/>
                  </a:lnTo>
                  <a:lnTo>
                    <a:pt x="2372" y="11760"/>
                  </a:lnTo>
                  <a:lnTo>
                    <a:pt x="539" y="13599"/>
                  </a:lnTo>
                  <a:cubicBezTo>
                    <a:pt x="484" y="13557"/>
                    <a:pt x="415" y="13532"/>
                    <a:pt x="340" y="13532"/>
                  </a:cubicBezTo>
                  <a:cubicBezTo>
                    <a:pt x="152" y="13532"/>
                    <a:pt x="1" y="13684"/>
                    <a:pt x="1" y="13869"/>
                  </a:cubicBezTo>
                  <a:cubicBezTo>
                    <a:pt x="1" y="14057"/>
                    <a:pt x="152" y="14209"/>
                    <a:pt x="340" y="14209"/>
                  </a:cubicBezTo>
                  <a:cubicBezTo>
                    <a:pt x="528" y="14209"/>
                    <a:pt x="680" y="14057"/>
                    <a:pt x="680" y="13869"/>
                  </a:cubicBezTo>
                  <a:cubicBezTo>
                    <a:pt x="680" y="13800"/>
                    <a:pt x="658" y="13737"/>
                    <a:pt x="622" y="13684"/>
                  </a:cubicBezTo>
                  <a:lnTo>
                    <a:pt x="2491" y="11807"/>
                  </a:lnTo>
                  <a:lnTo>
                    <a:pt x="2491" y="10212"/>
                  </a:lnTo>
                  <a:lnTo>
                    <a:pt x="5762" y="6927"/>
                  </a:lnTo>
                  <a:lnTo>
                    <a:pt x="5778" y="6910"/>
                  </a:lnTo>
                  <a:lnTo>
                    <a:pt x="5778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1" name="Google Shape;5341;p48"/>
            <p:cNvSpPr/>
            <p:nvPr/>
          </p:nvSpPr>
          <p:spPr>
            <a:xfrm>
              <a:off x="2502475" y="1067125"/>
              <a:ext cx="57925" cy="157100"/>
            </a:xfrm>
            <a:custGeom>
              <a:avLst/>
              <a:gdLst/>
              <a:ahLst/>
              <a:cxnLst/>
              <a:rect l="l" t="t" r="r" b="b"/>
              <a:pathLst>
                <a:path w="2317" h="6284" extrusionOk="0">
                  <a:moveTo>
                    <a:pt x="340" y="5726"/>
                  </a:moveTo>
                  <a:cubicBezTo>
                    <a:pt x="462" y="5726"/>
                    <a:pt x="561" y="5825"/>
                    <a:pt x="561" y="5946"/>
                  </a:cubicBezTo>
                  <a:cubicBezTo>
                    <a:pt x="561" y="6068"/>
                    <a:pt x="462" y="6167"/>
                    <a:pt x="340" y="6167"/>
                  </a:cubicBezTo>
                  <a:cubicBezTo>
                    <a:pt x="219" y="6167"/>
                    <a:pt x="119" y="6068"/>
                    <a:pt x="119" y="5946"/>
                  </a:cubicBezTo>
                  <a:cubicBezTo>
                    <a:pt x="119" y="5825"/>
                    <a:pt x="219" y="5726"/>
                    <a:pt x="340" y="5726"/>
                  </a:cubicBezTo>
                  <a:close/>
                  <a:moveTo>
                    <a:pt x="2231" y="0"/>
                  </a:moveTo>
                  <a:lnTo>
                    <a:pt x="282" y="1960"/>
                  </a:lnTo>
                  <a:lnTo>
                    <a:pt x="282" y="5612"/>
                  </a:lnTo>
                  <a:cubicBezTo>
                    <a:pt x="122" y="5640"/>
                    <a:pt x="1" y="5778"/>
                    <a:pt x="1" y="5946"/>
                  </a:cubicBezTo>
                  <a:cubicBezTo>
                    <a:pt x="1" y="6131"/>
                    <a:pt x="152" y="6283"/>
                    <a:pt x="340" y="6283"/>
                  </a:cubicBezTo>
                  <a:cubicBezTo>
                    <a:pt x="528" y="6283"/>
                    <a:pt x="680" y="6131"/>
                    <a:pt x="680" y="5946"/>
                  </a:cubicBezTo>
                  <a:cubicBezTo>
                    <a:pt x="680" y="5778"/>
                    <a:pt x="558" y="5640"/>
                    <a:pt x="398" y="5612"/>
                  </a:cubicBezTo>
                  <a:lnTo>
                    <a:pt x="398" y="2010"/>
                  </a:lnTo>
                  <a:lnTo>
                    <a:pt x="2317" y="86"/>
                  </a:lnTo>
                  <a:lnTo>
                    <a:pt x="2231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2" name="Google Shape;5342;p48"/>
            <p:cNvSpPr/>
            <p:nvPr/>
          </p:nvSpPr>
          <p:spPr>
            <a:xfrm>
              <a:off x="2899375" y="1256975"/>
              <a:ext cx="19750" cy="19825"/>
            </a:xfrm>
            <a:custGeom>
              <a:avLst/>
              <a:gdLst/>
              <a:ahLst/>
              <a:cxnLst/>
              <a:rect l="l" t="t" r="r" b="b"/>
              <a:pathLst>
                <a:path w="790" h="793" extrusionOk="0">
                  <a:moveTo>
                    <a:pt x="395" y="0"/>
                  </a:moveTo>
                  <a:cubicBezTo>
                    <a:pt x="177" y="0"/>
                    <a:pt x="0" y="177"/>
                    <a:pt x="0" y="398"/>
                  </a:cubicBezTo>
                  <a:cubicBezTo>
                    <a:pt x="0" y="616"/>
                    <a:pt x="177" y="793"/>
                    <a:pt x="395" y="793"/>
                  </a:cubicBezTo>
                  <a:cubicBezTo>
                    <a:pt x="613" y="793"/>
                    <a:pt x="790" y="616"/>
                    <a:pt x="790" y="398"/>
                  </a:cubicBezTo>
                  <a:cubicBezTo>
                    <a:pt x="790" y="177"/>
                    <a:pt x="613" y="0"/>
                    <a:pt x="395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3" name="Google Shape;5343;p48"/>
            <p:cNvSpPr/>
            <p:nvPr/>
          </p:nvSpPr>
          <p:spPr>
            <a:xfrm>
              <a:off x="1476750" y="1456500"/>
              <a:ext cx="651075" cy="725125"/>
            </a:xfrm>
            <a:custGeom>
              <a:avLst/>
              <a:gdLst/>
              <a:ahLst/>
              <a:cxnLst/>
              <a:rect l="l" t="t" r="r" b="b"/>
              <a:pathLst>
                <a:path w="26043" h="29005" extrusionOk="0">
                  <a:moveTo>
                    <a:pt x="25706" y="28444"/>
                  </a:moveTo>
                  <a:cubicBezTo>
                    <a:pt x="25828" y="28444"/>
                    <a:pt x="25927" y="28544"/>
                    <a:pt x="25927" y="28665"/>
                  </a:cubicBezTo>
                  <a:cubicBezTo>
                    <a:pt x="25927" y="28787"/>
                    <a:pt x="25828" y="28886"/>
                    <a:pt x="25706" y="28886"/>
                  </a:cubicBezTo>
                  <a:cubicBezTo>
                    <a:pt x="25582" y="28886"/>
                    <a:pt x="25485" y="28787"/>
                    <a:pt x="25485" y="28665"/>
                  </a:cubicBezTo>
                  <a:cubicBezTo>
                    <a:pt x="25485" y="28544"/>
                    <a:pt x="25585" y="28444"/>
                    <a:pt x="25706" y="28444"/>
                  </a:cubicBezTo>
                  <a:close/>
                  <a:moveTo>
                    <a:pt x="0" y="0"/>
                  </a:moveTo>
                  <a:lnTo>
                    <a:pt x="0" y="119"/>
                  </a:lnTo>
                  <a:lnTo>
                    <a:pt x="3067" y="119"/>
                  </a:lnTo>
                  <a:lnTo>
                    <a:pt x="4403" y="1452"/>
                  </a:lnTo>
                  <a:lnTo>
                    <a:pt x="4403" y="10680"/>
                  </a:lnTo>
                  <a:lnTo>
                    <a:pt x="15614" y="21871"/>
                  </a:lnTo>
                  <a:lnTo>
                    <a:pt x="15630" y="21888"/>
                  </a:lnTo>
                  <a:lnTo>
                    <a:pt x="18832" y="21888"/>
                  </a:lnTo>
                  <a:lnTo>
                    <a:pt x="25427" y="28472"/>
                  </a:lnTo>
                  <a:cubicBezTo>
                    <a:pt x="25391" y="28527"/>
                    <a:pt x="25367" y="28593"/>
                    <a:pt x="25367" y="28665"/>
                  </a:cubicBezTo>
                  <a:cubicBezTo>
                    <a:pt x="25367" y="28853"/>
                    <a:pt x="25518" y="29005"/>
                    <a:pt x="25706" y="29005"/>
                  </a:cubicBezTo>
                  <a:cubicBezTo>
                    <a:pt x="25891" y="29005"/>
                    <a:pt x="26043" y="28853"/>
                    <a:pt x="26043" y="28665"/>
                  </a:cubicBezTo>
                  <a:cubicBezTo>
                    <a:pt x="26043" y="28480"/>
                    <a:pt x="25891" y="28328"/>
                    <a:pt x="25706" y="28328"/>
                  </a:cubicBezTo>
                  <a:cubicBezTo>
                    <a:pt x="25632" y="28328"/>
                    <a:pt x="25565" y="28350"/>
                    <a:pt x="25510" y="28389"/>
                  </a:cubicBezTo>
                  <a:lnTo>
                    <a:pt x="18899" y="21789"/>
                  </a:lnTo>
                  <a:lnTo>
                    <a:pt x="18882" y="21769"/>
                  </a:lnTo>
                  <a:lnTo>
                    <a:pt x="15680" y="21769"/>
                  </a:lnTo>
                  <a:lnTo>
                    <a:pt x="4522" y="10631"/>
                  </a:lnTo>
                  <a:lnTo>
                    <a:pt x="4522" y="1402"/>
                  </a:lnTo>
                  <a:lnTo>
                    <a:pt x="3117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4" name="Google Shape;5344;p48"/>
            <p:cNvSpPr/>
            <p:nvPr/>
          </p:nvSpPr>
          <p:spPr>
            <a:xfrm>
              <a:off x="1470875" y="1142000"/>
              <a:ext cx="756050" cy="1015325"/>
            </a:xfrm>
            <a:custGeom>
              <a:avLst/>
              <a:gdLst/>
              <a:ahLst/>
              <a:cxnLst/>
              <a:rect l="l" t="t" r="r" b="b"/>
              <a:pathLst>
                <a:path w="30242" h="40613" extrusionOk="0">
                  <a:moveTo>
                    <a:pt x="29905" y="39531"/>
                  </a:moveTo>
                  <a:cubicBezTo>
                    <a:pt x="30027" y="39531"/>
                    <a:pt x="30126" y="39630"/>
                    <a:pt x="30126" y="39752"/>
                  </a:cubicBezTo>
                  <a:cubicBezTo>
                    <a:pt x="30126" y="39873"/>
                    <a:pt x="30027" y="39972"/>
                    <a:pt x="29905" y="39972"/>
                  </a:cubicBezTo>
                  <a:cubicBezTo>
                    <a:pt x="29784" y="39972"/>
                    <a:pt x="29684" y="39873"/>
                    <a:pt x="29684" y="39752"/>
                  </a:cubicBezTo>
                  <a:cubicBezTo>
                    <a:pt x="29684" y="39630"/>
                    <a:pt x="29784" y="39531"/>
                    <a:pt x="29905" y="39531"/>
                  </a:cubicBezTo>
                  <a:close/>
                  <a:moveTo>
                    <a:pt x="84" y="0"/>
                  </a:moveTo>
                  <a:lnTo>
                    <a:pt x="1" y="83"/>
                  </a:lnTo>
                  <a:lnTo>
                    <a:pt x="6507" y="6579"/>
                  </a:lnTo>
                  <a:lnTo>
                    <a:pt x="6507" y="22670"/>
                  </a:lnTo>
                  <a:lnTo>
                    <a:pt x="16442" y="32588"/>
                  </a:lnTo>
                  <a:lnTo>
                    <a:pt x="16459" y="32605"/>
                  </a:lnTo>
                  <a:lnTo>
                    <a:pt x="19661" y="32605"/>
                  </a:lnTo>
                  <a:lnTo>
                    <a:pt x="25944" y="38877"/>
                  </a:lnTo>
                  <a:lnTo>
                    <a:pt x="27666" y="40596"/>
                  </a:lnTo>
                  <a:lnTo>
                    <a:pt x="27683" y="40613"/>
                  </a:lnTo>
                  <a:lnTo>
                    <a:pt x="29130" y="40613"/>
                  </a:lnTo>
                  <a:lnTo>
                    <a:pt x="29712" y="40028"/>
                  </a:lnTo>
                  <a:cubicBezTo>
                    <a:pt x="29767" y="40066"/>
                    <a:pt x="29833" y="40091"/>
                    <a:pt x="29905" y="40091"/>
                  </a:cubicBezTo>
                  <a:cubicBezTo>
                    <a:pt x="30090" y="40091"/>
                    <a:pt x="30242" y="39939"/>
                    <a:pt x="30242" y="39752"/>
                  </a:cubicBezTo>
                  <a:cubicBezTo>
                    <a:pt x="30242" y="39567"/>
                    <a:pt x="30090" y="39415"/>
                    <a:pt x="29905" y="39415"/>
                  </a:cubicBezTo>
                  <a:cubicBezTo>
                    <a:pt x="29717" y="39415"/>
                    <a:pt x="29566" y="39567"/>
                    <a:pt x="29566" y="39752"/>
                  </a:cubicBezTo>
                  <a:cubicBezTo>
                    <a:pt x="29566" y="39823"/>
                    <a:pt x="29588" y="39892"/>
                    <a:pt x="29629" y="39948"/>
                  </a:cubicBezTo>
                  <a:lnTo>
                    <a:pt x="29083" y="40494"/>
                  </a:lnTo>
                  <a:lnTo>
                    <a:pt x="27730" y="40494"/>
                  </a:lnTo>
                  <a:lnTo>
                    <a:pt x="19727" y="32505"/>
                  </a:lnTo>
                  <a:lnTo>
                    <a:pt x="19711" y="32489"/>
                  </a:lnTo>
                  <a:lnTo>
                    <a:pt x="16509" y="32489"/>
                  </a:lnTo>
                  <a:lnTo>
                    <a:pt x="6626" y="22623"/>
                  </a:lnTo>
                  <a:lnTo>
                    <a:pt x="6626" y="6532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5" name="Google Shape;5345;p48"/>
            <p:cNvSpPr/>
            <p:nvPr/>
          </p:nvSpPr>
          <p:spPr>
            <a:xfrm>
              <a:off x="1447475" y="1149325"/>
              <a:ext cx="695750" cy="1016900"/>
            </a:xfrm>
            <a:custGeom>
              <a:avLst/>
              <a:gdLst/>
              <a:ahLst/>
              <a:cxnLst/>
              <a:rect l="l" t="t" r="r" b="b"/>
              <a:pathLst>
                <a:path w="27830" h="40676" extrusionOk="0">
                  <a:moveTo>
                    <a:pt x="27490" y="40116"/>
                  </a:moveTo>
                  <a:cubicBezTo>
                    <a:pt x="27611" y="40116"/>
                    <a:pt x="27711" y="40215"/>
                    <a:pt x="27711" y="40336"/>
                  </a:cubicBezTo>
                  <a:cubicBezTo>
                    <a:pt x="27711" y="40458"/>
                    <a:pt x="27611" y="40557"/>
                    <a:pt x="27490" y="40557"/>
                  </a:cubicBezTo>
                  <a:cubicBezTo>
                    <a:pt x="27368" y="40557"/>
                    <a:pt x="27269" y="40458"/>
                    <a:pt x="27269" y="40336"/>
                  </a:cubicBezTo>
                  <a:cubicBezTo>
                    <a:pt x="27269" y="40215"/>
                    <a:pt x="27368" y="40116"/>
                    <a:pt x="27490" y="40116"/>
                  </a:cubicBezTo>
                  <a:close/>
                  <a:moveTo>
                    <a:pt x="84" y="0"/>
                  </a:moveTo>
                  <a:lnTo>
                    <a:pt x="1" y="86"/>
                  </a:lnTo>
                  <a:lnTo>
                    <a:pt x="6510" y="6581"/>
                  </a:lnTo>
                  <a:lnTo>
                    <a:pt x="6510" y="22672"/>
                  </a:lnTo>
                  <a:lnTo>
                    <a:pt x="17080" y="33225"/>
                  </a:lnTo>
                  <a:lnTo>
                    <a:pt x="17099" y="33242"/>
                  </a:lnTo>
                  <a:lnTo>
                    <a:pt x="20302" y="33242"/>
                  </a:lnTo>
                  <a:lnTo>
                    <a:pt x="27214" y="40143"/>
                  </a:lnTo>
                  <a:cubicBezTo>
                    <a:pt x="27175" y="40198"/>
                    <a:pt x="27150" y="40265"/>
                    <a:pt x="27150" y="40336"/>
                  </a:cubicBezTo>
                  <a:cubicBezTo>
                    <a:pt x="27150" y="40524"/>
                    <a:pt x="27305" y="40676"/>
                    <a:pt x="27490" y="40676"/>
                  </a:cubicBezTo>
                  <a:cubicBezTo>
                    <a:pt x="27678" y="40676"/>
                    <a:pt x="27830" y="40524"/>
                    <a:pt x="27830" y="40336"/>
                  </a:cubicBezTo>
                  <a:cubicBezTo>
                    <a:pt x="27830" y="40152"/>
                    <a:pt x="27678" y="40000"/>
                    <a:pt x="27490" y="40000"/>
                  </a:cubicBezTo>
                  <a:cubicBezTo>
                    <a:pt x="27418" y="40000"/>
                    <a:pt x="27352" y="40022"/>
                    <a:pt x="27297" y="40060"/>
                  </a:cubicBezTo>
                  <a:lnTo>
                    <a:pt x="20368" y="33143"/>
                  </a:lnTo>
                  <a:lnTo>
                    <a:pt x="20349" y="33126"/>
                  </a:lnTo>
                  <a:lnTo>
                    <a:pt x="17146" y="33126"/>
                  </a:lnTo>
                  <a:lnTo>
                    <a:pt x="6626" y="22625"/>
                  </a:lnTo>
                  <a:lnTo>
                    <a:pt x="6626" y="6531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6" name="Google Shape;5346;p48"/>
            <p:cNvSpPr/>
            <p:nvPr/>
          </p:nvSpPr>
          <p:spPr>
            <a:xfrm>
              <a:off x="2232575" y="2325850"/>
              <a:ext cx="16925" cy="16925"/>
            </a:xfrm>
            <a:custGeom>
              <a:avLst/>
              <a:gdLst/>
              <a:ahLst/>
              <a:cxnLst/>
              <a:rect l="l" t="t" r="r" b="b"/>
              <a:pathLst>
                <a:path w="677" h="677" extrusionOk="0">
                  <a:moveTo>
                    <a:pt x="340" y="119"/>
                  </a:moveTo>
                  <a:cubicBezTo>
                    <a:pt x="461" y="119"/>
                    <a:pt x="561" y="218"/>
                    <a:pt x="561" y="340"/>
                  </a:cubicBezTo>
                  <a:cubicBezTo>
                    <a:pt x="561" y="461"/>
                    <a:pt x="461" y="560"/>
                    <a:pt x="340" y="560"/>
                  </a:cubicBezTo>
                  <a:cubicBezTo>
                    <a:pt x="218" y="560"/>
                    <a:pt x="119" y="461"/>
                    <a:pt x="119" y="340"/>
                  </a:cubicBezTo>
                  <a:cubicBezTo>
                    <a:pt x="119" y="218"/>
                    <a:pt x="218" y="119"/>
                    <a:pt x="340" y="119"/>
                  </a:cubicBezTo>
                  <a:close/>
                  <a:moveTo>
                    <a:pt x="340" y="0"/>
                  </a:moveTo>
                  <a:cubicBezTo>
                    <a:pt x="152" y="0"/>
                    <a:pt x="0" y="152"/>
                    <a:pt x="0" y="340"/>
                  </a:cubicBezTo>
                  <a:cubicBezTo>
                    <a:pt x="0" y="525"/>
                    <a:pt x="152" y="676"/>
                    <a:pt x="340" y="676"/>
                  </a:cubicBezTo>
                  <a:cubicBezTo>
                    <a:pt x="525" y="676"/>
                    <a:pt x="677" y="525"/>
                    <a:pt x="677" y="340"/>
                  </a:cubicBezTo>
                  <a:cubicBezTo>
                    <a:pt x="677" y="152"/>
                    <a:pt x="525" y="0"/>
                    <a:pt x="340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7" name="Google Shape;5347;p48"/>
            <p:cNvSpPr/>
            <p:nvPr/>
          </p:nvSpPr>
          <p:spPr>
            <a:xfrm>
              <a:off x="2232575" y="2295325"/>
              <a:ext cx="16925" cy="16950"/>
            </a:xfrm>
            <a:custGeom>
              <a:avLst/>
              <a:gdLst/>
              <a:ahLst/>
              <a:cxnLst/>
              <a:rect l="l" t="t" r="r" b="b"/>
              <a:pathLst>
                <a:path w="677" h="678" extrusionOk="0">
                  <a:moveTo>
                    <a:pt x="340" y="120"/>
                  </a:moveTo>
                  <a:cubicBezTo>
                    <a:pt x="461" y="120"/>
                    <a:pt x="561" y="219"/>
                    <a:pt x="561" y="340"/>
                  </a:cubicBezTo>
                  <a:cubicBezTo>
                    <a:pt x="561" y="462"/>
                    <a:pt x="461" y="561"/>
                    <a:pt x="340" y="561"/>
                  </a:cubicBezTo>
                  <a:cubicBezTo>
                    <a:pt x="218" y="561"/>
                    <a:pt x="119" y="462"/>
                    <a:pt x="119" y="340"/>
                  </a:cubicBezTo>
                  <a:cubicBezTo>
                    <a:pt x="119" y="219"/>
                    <a:pt x="218" y="120"/>
                    <a:pt x="340" y="120"/>
                  </a:cubicBezTo>
                  <a:close/>
                  <a:moveTo>
                    <a:pt x="340" y="1"/>
                  </a:moveTo>
                  <a:cubicBezTo>
                    <a:pt x="152" y="1"/>
                    <a:pt x="0" y="153"/>
                    <a:pt x="0" y="340"/>
                  </a:cubicBezTo>
                  <a:cubicBezTo>
                    <a:pt x="0" y="525"/>
                    <a:pt x="152" y="677"/>
                    <a:pt x="340" y="677"/>
                  </a:cubicBezTo>
                  <a:cubicBezTo>
                    <a:pt x="525" y="677"/>
                    <a:pt x="677" y="525"/>
                    <a:pt x="677" y="340"/>
                  </a:cubicBezTo>
                  <a:cubicBezTo>
                    <a:pt x="677" y="153"/>
                    <a:pt x="525" y="1"/>
                    <a:pt x="340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8" name="Google Shape;5348;p48"/>
            <p:cNvSpPr/>
            <p:nvPr/>
          </p:nvSpPr>
          <p:spPr>
            <a:xfrm>
              <a:off x="1483025" y="1723150"/>
              <a:ext cx="275175" cy="230725"/>
            </a:xfrm>
            <a:custGeom>
              <a:avLst/>
              <a:gdLst/>
              <a:ahLst/>
              <a:cxnLst/>
              <a:rect l="l" t="t" r="r" b="b"/>
              <a:pathLst>
                <a:path w="11007" h="9229" extrusionOk="0">
                  <a:moveTo>
                    <a:pt x="83" y="1"/>
                  </a:moveTo>
                  <a:lnTo>
                    <a:pt x="1" y="83"/>
                  </a:lnTo>
                  <a:lnTo>
                    <a:pt x="2223" y="2303"/>
                  </a:lnTo>
                  <a:lnTo>
                    <a:pt x="2239" y="2319"/>
                  </a:lnTo>
                  <a:lnTo>
                    <a:pt x="4003" y="2319"/>
                  </a:lnTo>
                  <a:lnTo>
                    <a:pt x="10924" y="9229"/>
                  </a:lnTo>
                  <a:lnTo>
                    <a:pt x="11007" y="9146"/>
                  </a:lnTo>
                  <a:lnTo>
                    <a:pt x="4070" y="2220"/>
                  </a:lnTo>
                  <a:lnTo>
                    <a:pt x="4050" y="2201"/>
                  </a:lnTo>
                  <a:lnTo>
                    <a:pt x="2289" y="2201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9" name="Google Shape;5349;p48"/>
            <p:cNvSpPr/>
            <p:nvPr/>
          </p:nvSpPr>
          <p:spPr>
            <a:xfrm>
              <a:off x="2147125" y="961250"/>
              <a:ext cx="142825" cy="1564550"/>
            </a:xfrm>
            <a:custGeom>
              <a:avLst/>
              <a:gdLst/>
              <a:ahLst/>
              <a:cxnLst/>
              <a:rect l="l" t="t" r="r" b="b"/>
              <a:pathLst>
                <a:path w="5713" h="62582" extrusionOk="0">
                  <a:moveTo>
                    <a:pt x="1618" y="1"/>
                  </a:moveTo>
                  <a:lnTo>
                    <a:pt x="1618" y="12892"/>
                  </a:lnTo>
                  <a:lnTo>
                    <a:pt x="1" y="14521"/>
                  </a:lnTo>
                  <a:lnTo>
                    <a:pt x="1" y="20105"/>
                  </a:lnTo>
                  <a:lnTo>
                    <a:pt x="2974" y="23056"/>
                  </a:lnTo>
                  <a:lnTo>
                    <a:pt x="2974" y="28299"/>
                  </a:lnTo>
                  <a:lnTo>
                    <a:pt x="5083" y="30388"/>
                  </a:lnTo>
                  <a:lnTo>
                    <a:pt x="5083" y="61869"/>
                  </a:lnTo>
                  <a:cubicBezTo>
                    <a:pt x="4986" y="61941"/>
                    <a:pt x="4923" y="62054"/>
                    <a:pt x="4923" y="62184"/>
                  </a:cubicBezTo>
                  <a:cubicBezTo>
                    <a:pt x="4923" y="62402"/>
                    <a:pt x="5099" y="62581"/>
                    <a:pt x="5318" y="62581"/>
                  </a:cubicBezTo>
                  <a:cubicBezTo>
                    <a:pt x="5536" y="62581"/>
                    <a:pt x="5712" y="62402"/>
                    <a:pt x="5712" y="62184"/>
                  </a:cubicBezTo>
                  <a:cubicBezTo>
                    <a:pt x="5712" y="62054"/>
                    <a:pt x="5649" y="61941"/>
                    <a:pt x="5552" y="61869"/>
                  </a:cubicBezTo>
                  <a:lnTo>
                    <a:pt x="5552" y="30192"/>
                  </a:lnTo>
                  <a:lnTo>
                    <a:pt x="3446" y="28100"/>
                  </a:lnTo>
                  <a:lnTo>
                    <a:pt x="3446" y="22860"/>
                  </a:lnTo>
                  <a:lnTo>
                    <a:pt x="473" y="19909"/>
                  </a:lnTo>
                  <a:lnTo>
                    <a:pt x="473" y="14714"/>
                  </a:lnTo>
                  <a:lnTo>
                    <a:pt x="2088" y="13086"/>
                  </a:lnTo>
                  <a:lnTo>
                    <a:pt x="2088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0" name="Google Shape;5350;p48"/>
            <p:cNvSpPr/>
            <p:nvPr/>
          </p:nvSpPr>
          <p:spPr>
            <a:xfrm>
              <a:off x="2231200" y="2262975"/>
              <a:ext cx="19750" cy="19750"/>
            </a:xfrm>
            <a:custGeom>
              <a:avLst/>
              <a:gdLst/>
              <a:ahLst/>
              <a:cxnLst/>
              <a:rect l="l" t="t" r="r" b="b"/>
              <a:pathLst>
                <a:path w="790" h="790" extrusionOk="0">
                  <a:moveTo>
                    <a:pt x="395" y="0"/>
                  </a:moveTo>
                  <a:cubicBezTo>
                    <a:pt x="177" y="0"/>
                    <a:pt x="0" y="177"/>
                    <a:pt x="0" y="395"/>
                  </a:cubicBezTo>
                  <a:cubicBezTo>
                    <a:pt x="0" y="613"/>
                    <a:pt x="177" y="790"/>
                    <a:pt x="395" y="790"/>
                  </a:cubicBezTo>
                  <a:cubicBezTo>
                    <a:pt x="613" y="790"/>
                    <a:pt x="790" y="613"/>
                    <a:pt x="790" y="395"/>
                  </a:cubicBezTo>
                  <a:cubicBezTo>
                    <a:pt x="790" y="177"/>
                    <a:pt x="613" y="0"/>
                    <a:pt x="395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1" name="Google Shape;5351;p48"/>
            <p:cNvSpPr/>
            <p:nvPr/>
          </p:nvSpPr>
          <p:spPr>
            <a:xfrm>
              <a:off x="1477850" y="1868700"/>
              <a:ext cx="368000" cy="307950"/>
            </a:xfrm>
            <a:custGeom>
              <a:avLst/>
              <a:gdLst/>
              <a:ahLst/>
              <a:cxnLst/>
              <a:rect l="l" t="t" r="r" b="b"/>
              <a:pathLst>
                <a:path w="14720" h="12318" extrusionOk="0">
                  <a:moveTo>
                    <a:pt x="14383" y="11760"/>
                  </a:moveTo>
                  <a:cubicBezTo>
                    <a:pt x="14504" y="11760"/>
                    <a:pt x="14601" y="11857"/>
                    <a:pt x="14601" y="11981"/>
                  </a:cubicBezTo>
                  <a:cubicBezTo>
                    <a:pt x="14601" y="12103"/>
                    <a:pt x="14504" y="12199"/>
                    <a:pt x="14383" y="12199"/>
                  </a:cubicBezTo>
                  <a:cubicBezTo>
                    <a:pt x="14259" y="12199"/>
                    <a:pt x="14162" y="12103"/>
                    <a:pt x="14162" y="11981"/>
                  </a:cubicBezTo>
                  <a:cubicBezTo>
                    <a:pt x="14162" y="11860"/>
                    <a:pt x="14261" y="11760"/>
                    <a:pt x="14383" y="11760"/>
                  </a:cubicBezTo>
                  <a:close/>
                  <a:moveTo>
                    <a:pt x="83" y="1"/>
                  </a:moveTo>
                  <a:lnTo>
                    <a:pt x="1" y="83"/>
                  </a:lnTo>
                  <a:lnTo>
                    <a:pt x="5607" y="5682"/>
                  </a:lnTo>
                  <a:lnTo>
                    <a:pt x="5607" y="6725"/>
                  </a:lnTo>
                  <a:lnTo>
                    <a:pt x="6397" y="7512"/>
                  </a:lnTo>
                  <a:lnTo>
                    <a:pt x="9820" y="7512"/>
                  </a:lnTo>
                  <a:lnTo>
                    <a:pt x="14104" y="11788"/>
                  </a:lnTo>
                  <a:cubicBezTo>
                    <a:pt x="14065" y="11840"/>
                    <a:pt x="14043" y="11909"/>
                    <a:pt x="14043" y="11981"/>
                  </a:cubicBezTo>
                  <a:cubicBezTo>
                    <a:pt x="14043" y="12166"/>
                    <a:pt x="14195" y="12318"/>
                    <a:pt x="14383" y="12318"/>
                  </a:cubicBezTo>
                  <a:cubicBezTo>
                    <a:pt x="14568" y="12318"/>
                    <a:pt x="14720" y="12166"/>
                    <a:pt x="14720" y="11981"/>
                  </a:cubicBezTo>
                  <a:cubicBezTo>
                    <a:pt x="14720" y="11793"/>
                    <a:pt x="14568" y="11642"/>
                    <a:pt x="14383" y="11642"/>
                  </a:cubicBezTo>
                  <a:cubicBezTo>
                    <a:pt x="14308" y="11642"/>
                    <a:pt x="14242" y="11664"/>
                    <a:pt x="14187" y="11702"/>
                  </a:cubicBezTo>
                  <a:lnTo>
                    <a:pt x="9886" y="7410"/>
                  </a:lnTo>
                  <a:lnTo>
                    <a:pt x="9869" y="7393"/>
                  </a:lnTo>
                  <a:lnTo>
                    <a:pt x="6444" y="7393"/>
                  </a:lnTo>
                  <a:lnTo>
                    <a:pt x="5726" y="6675"/>
                  </a:lnTo>
                  <a:lnTo>
                    <a:pt x="5726" y="5632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2" name="Google Shape;5352;p48"/>
            <p:cNvSpPr/>
            <p:nvPr/>
          </p:nvSpPr>
          <p:spPr>
            <a:xfrm>
              <a:off x="1729550" y="2124325"/>
              <a:ext cx="19750" cy="19825"/>
            </a:xfrm>
            <a:custGeom>
              <a:avLst/>
              <a:gdLst/>
              <a:ahLst/>
              <a:cxnLst/>
              <a:rect l="l" t="t" r="r" b="b"/>
              <a:pathLst>
                <a:path w="790" h="793" extrusionOk="0">
                  <a:moveTo>
                    <a:pt x="395" y="0"/>
                  </a:moveTo>
                  <a:cubicBezTo>
                    <a:pt x="177" y="0"/>
                    <a:pt x="0" y="180"/>
                    <a:pt x="0" y="398"/>
                  </a:cubicBezTo>
                  <a:cubicBezTo>
                    <a:pt x="0" y="616"/>
                    <a:pt x="177" y="793"/>
                    <a:pt x="395" y="793"/>
                  </a:cubicBezTo>
                  <a:cubicBezTo>
                    <a:pt x="613" y="793"/>
                    <a:pt x="790" y="616"/>
                    <a:pt x="790" y="398"/>
                  </a:cubicBezTo>
                  <a:cubicBezTo>
                    <a:pt x="790" y="180"/>
                    <a:pt x="613" y="0"/>
                    <a:pt x="395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3" name="Google Shape;5353;p48"/>
            <p:cNvSpPr/>
            <p:nvPr/>
          </p:nvSpPr>
          <p:spPr>
            <a:xfrm>
              <a:off x="1754325" y="2149225"/>
              <a:ext cx="16925" cy="16950"/>
            </a:xfrm>
            <a:custGeom>
              <a:avLst/>
              <a:gdLst/>
              <a:ahLst/>
              <a:cxnLst/>
              <a:rect l="l" t="t" r="r" b="b"/>
              <a:pathLst>
                <a:path w="677" h="678" extrusionOk="0">
                  <a:moveTo>
                    <a:pt x="340" y="120"/>
                  </a:moveTo>
                  <a:cubicBezTo>
                    <a:pt x="461" y="120"/>
                    <a:pt x="558" y="216"/>
                    <a:pt x="558" y="340"/>
                  </a:cubicBezTo>
                  <a:cubicBezTo>
                    <a:pt x="560" y="462"/>
                    <a:pt x="461" y="559"/>
                    <a:pt x="340" y="559"/>
                  </a:cubicBezTo>
                  <a:cubicBezTo>
                    <a:pt x="218" y="559"/>
                    <a:pt x="119" y="462"/>
                    <a:pt x="119" y="340"/>
                  </a:cubicBezTo>
                  <a:cubicBezTo>
                    <a:pt x="119" y="219"/>
                    <a:pt x="218" y="120"/>
                    <a:pt x="340" y="120"/>
                  </a:cubicBezTo>
                  <a:close/>
                  <a:moveTo>
                    <a:pt x="340" y="1"/>
                  </a:moveTo>
                  <a:cubicBezTo>
                    <a:pt x="152" y="1"/>
                    <a:pt x="0" y="153"/>
                    <a:pt x="0" y="338"/>
                  </a:cubicBezTo>
                  <a:cubicBezTo>
                    <a:pt x="0" y="525"/>
                    <a:pt x="152" y="677"/>
                    <a:pt x="340" y="677"/>
                  </a:cubicBezTo>
                  <a:cubicBezTo>
                    <a:pt x="525" y="677"/>
                    <a:pt x="676" y="525"/>
                    <a:pt x="676" y="338"/>
                  </a:cubicBezTo>
                  <a:cubicBezTo>
                    <a:pt x="676" y="153"/>
                    <a:pt x="525" y="1"/>
                    <a:pt x="340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4" name="Google Shape;5354;p48"/>
            <p:cNvSpPr/>
            <p:nvPr/>
          </p:nvSpPr>
          <p:spPr>
            <a:xfrm>
              <a:off x="1467700" y="1889200"/>
              <a:ext cx="136950" cy="182975"/>
            </a:xfrm>
            <a:custGeom>
              <a:avLst/>
              <a:gdLst/>
              <a:ahLst/>
              <a:cxnLst/>
              <a:rect l="l" t="t" r="r" b="b"/>
              <a:pathLst>
                <a:path w="5478" h="7319" extrusionOk="0">
                  <a:moveTo>
                    <a:pt x="5138" y="6761"/>
                  </a:moveTo>
                  <a:cubicBezTo>
                    <a:pt x="5260" y="6761"/>
                    <a:pt x="5359" y="6860"/>
                    <a:pt x="5359" y="6982"/>
                  </a:cubicBezTo>
                  <a:cubicBezTo>
                    <a:pt x="5359" y="7103"/>
                    <a:pt x="5260" y="7203"/>
                    <a:pt x="5138" y="7203"/>
                  </a:cubicBezTo>
                  <a:cubicBezTo>
                    <a:pt x="5017" y="7203"/>
                    <a:pt x="4917" y="7103"/>
                    <a:pt x="4917" y="6982"/>
                  </a:cubicBezTo>
                  <a:cubicBezTo>
                    <a:pt x="4917" y="6860"/>
                    <a:pt x="5017" y="6761"/>
                    <a:pt x="5138" y="6761"/>
                  </a:cubicBezTo>
                  <a:close/>
                  <a:moveTo>
                    <a:pt x="84" y="0"/>
                  </a:moveTo>
                  <a:lnTo>
                    <a:pt x="1" y="83"/>
                  </a:lnTo>
                  <a:lnTo>
                    <a:pt x="5080" y="5157"/>
                  </a:lnTo>
                  <a:lnTo>
                    <a:pt x="5080" y="6648"/>
                  </a:lnTo>
                  <a:cubicBezTo>
                    <a:pt x="4923" y="6675"/>
                    <a:pt x="4801" y="6813"/>
                    <a:pt x="4801" y="6982"/>
                  </a:cubicBezTo>
                  <a:cubicBezTo>
                    <a:pt x="4801" y="7167"/>
                    <a:pt x="4953" y="7318"/>
                    <a:pt x="5138" y="7318"/>
                  </a:cubicBezTo>
                  <a:cubicBezTo>
                    <a:pt x="5326" y="7318"/>
                    <a:pt x="5478" y="7167"/>
                    <a:pt x="5478" y="6982"/>
                  </a:cubicBezTo>
                  <a:cubicBezTo>
                    <a:pt x="5478" y="6813"/>
                    <a:pt x="5356" y="6675"/>
                    <a:pt x="5199" y="6648"/>
                  </a:cubicBezTo>
                  <a:lnTo>
                    <a:pt x="5199" y="5107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5" name="Google Shape;5355;p48"/>
            <p:cNvSpPr/>
            <p:nvPr/>
          </p:nvSpPr>
          <p:spPr>
            <a:xfrm>
              <a:off x="2292900" y="1611075"/>
              <a:ext cx="17000" cy="16925"/>
            </a:xfrm>
            <a:custGeom>
              <a:avLst/>
              <a:gdLst/>
              <a:ahLst/>
              <a:cxnLst/>
              <a:rect l="l" t="t" r="r" b="b"/>
              <a:pathLst>
                <a:path w="680" h="677" extrusionOk="0">
                  <a:moveTo>
                    <a:pt x="340" y="119"/>
                  </a:moveTo>
                  <a:cubicBezTo>
                    <a:pt x="461" y="119"/>
                    <a:pt x="560" y="219"/>
                    <a:pt x="560" y="340"/>
                  </a:cubicBezTo>
                  <a:cubicBezTo>
                    <a:pt x="560" y="462"/>
                    <a:pt x="461" y="561"/>
                    <a:pt x="340" y="561"/>
                  </a:cubicBezTo>
                  <a:cubicBezTo>
                    <a:pt x="218" y="561"/>
                    <a:pt x="119" y="462"/>
                    <a:pt x="119" y="340"/>
                  </a:cubicBezTo>
                  <a:cubicBezTo>
                    <a:pt x="119" y="219"/>
                    <a:pt x="218" y="119"/>
                    <a:pt x="340" y="119"/>
                  </a:cubicBezTo>
                  <a:close/>
                  <a:moveTo>
                    <a:pt x="340" y="1"/>
                  </a:moveTo>
                  <a:cubicBezTo>
                    <a:pt x="152" y="1"/>
                    <a:pt x="0" y="152"/>
                    <a:pt x="0" y="340"/>
                  </a:cubicBezTo>
                  <a:cubicBezTo>
                    <a:pt x="0" y="525"/>
                    <a:pt x="152" y="677"/>
                    <a:pt x="340" y="677"/>
                  </a:cubicBezTo>
                  <a:cubicBezTo>
                    <a:pt x="527" y="677"/>
                    <a:pt x="679" y="525"/>
                    <a:pt x="679" y="340"/>
                  </a:cubicBezTo>
                  <a:cubicBezTo>
                    <a:pt x="679" y="152"/>
                    <a:pt x="527" y="1"/>
                    <a:pt x="340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6" name="Google Shape;5356;p48"/>
            <p:cNvSpPr/>
            <p:nvPr/>
          </p:nvSpPr>
          <p:spPr>
            <a:xfrm>
              <a:off x="1478875" y="1479550"/>
              <a:ext cx="477800" cy="641750"/>
            </a:xfrm>
            <a:custGeom>
              <a:avLst/>
              <a:gdLst/>
              <a:ahLst/>
              <a:cxnLst/>
              <a:rect l="l" t="t" r="r" b="b"/>
              <a:pathLst>
                <a:path w="19112" h="25670" extrusionOk="0">
                  <a:moveTo>
                    <a:pt x="18775" y="25112"/>
                  </a:moveTo>
                  <a:cubicBezTo>
                    <a:pt x="18897" y="25112"/>
                    <a:pt x="18996" y="25212"/>
                    <a:pt x="18996" y="25333"/>
                  </a:cubicBezTo>
                  <a:cubicBezTo>
                    <a:pt x="18996" y="25455"/>
                    <a:pt x="18897" y="25554"/>
                    <a:pt x="18775" y="25554"/>
                  </a:cubicBezTo>
                  <a:cubicBezTo>
                    <a:pt x="18654" y="25554"/>
                    <a:pt x="18554" y="25455"/>
                    <a:pt x="18554" y="25333"/>
                  </a:cubicBezTo>
                  <a:cubicBezTo>
                    <a:pt x="18554" y="25212"/>
                    <a:pt x="18654" y="25112"/>
                    <a:pt x="18775" y="25112"/>
                  </a:cubicBezTo>
                  <a:close/>
                  <a:moveTo>
                    <a:pt x="1" y="0"/>
                  </a:moveTo>
                  <a:lnTo>
                    <a:pt x="1" y="119"/>
                  </a:lnTo>
                  <a:lnTo>
                    <a:pt x="2690" y="119"/>
                  </a:lnTo>
                  <a:lnTo>
                    <a:pt x="3385" y="823"/>
                  </a:lnTo>
                  <a:lnTo>
                    <a:pt x="3385" y="10051"/>
                  </a:lnTo>
                  <a:lnTo>
                    <a:pt x="18496" y="25140"/>
                  </a:lnTo>
                  <a:cubicBezTo>
                    <a:pt x="18460" y="25195"/>
                    <a:pt x="18436" y="25261"/>
                    <a:pt x="18436" y="25333"/>
                  </a:cubicBezTo>
                  <a:cubicBezTo>
                    <a:pt x="18436" y="25518"/>
                    <a:pt x="18587" y="25670"/>
                    <a:pt x="18775" y="25670"/>
                  </a:cubicBezTo>
                  <a:cubicBezTo>
                    <a:pt x="18960" y="25670"/>
                    <a:pt x="19112" y="25518"/>
                    <a:pt x="19112" y="25333"/>
                  </a:cubicBezTo>
                  <a:cubicBezTo>
                    <a:pt x="19112" y="25145"/>
                    <a:pt x="18960" y="24994"/>
                    <a:pt x="18775" y="24994"/>
                  </a:cubicBezTo>
                  <a:cubicBezTo>
                    <a:pt x="18703" y="24994"/>
                    <a:pt x="18637" y="25018"/>
                    <a:pt x="18582" y="25057"/>
                  </a:cubicBezTo>
                  <a:lnTo>
                    <a:pt x="3501" y="10004"/>
                  </a:lnTo>
                  <a:lnTo>
                    <a:pt x="3501" y="773"/>
                  </a:lnTo>
                  <a:lnTo>
                    <a:pt x="2739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7" name="Google Shape;5357;p48"/>
            <p:cNvSpPr/>
            <p:nvPr/>
          </p:nvSpPr>
          <p:spPr>
            <a:xfrm>
              <a:off x="1467775" y="1794925"/>
              <a:ext cx="496025" cy="426050"/>
            </a:xfrm>
            <a:custGeom>
              <a:avLst/>
              <a:gdLst/>
              <a:ahLst/>
              <a:cxnLst/>
              <a:rect l="l" t="t" r="r" b="b"/>
              <a:pathLst>
                <a:path w="19841" h="17042" extrusionOk="0">
                  <a:moveTo>
                    <a:pt x="332" y="1"/>
                  </a:moveTo>
                  <a:lnTo>
                    <a:pt x="1" y="335"/>
                  </a:lnTo>
                  <a:lnTo>
                    <a:pt x="8691" y="8961"/>
                  </a:lnTo>
                  <a:lnTo>
                    <a:pt x="11368" y="8961"/>
                  </a:lnTo>
                  <a:lnTo>
                    <a:pt x="19053" y="16591"/>
                  </a:lnTo>
                  <a:cubicBezTo>
                    <a:pt x="19051" y="16608"/>
                    <a:pt x="19048" y="16627"/>
                    <a:pt x="19048" y="16644"/>
                  </a:cubicBezTo>
                  <a:cubicBezTo>
                    <a:pt x="19048" y="16864"/>
                    <a:pt x="19225" y="17041"/>
                    <a:pt x="19443" y="17041"/>
                  </a:cubicBezTo>
                  <a:cubicBezTo>
                    <a:pt x="19661" y="17041"/>
                    <a:pt x="19840" y="16864"/>
                    <a:pt x="19840" y="16644"/>
                  </a:cubicBezTo>
                  <a:cubicBezTo>
                    <a:pt x="19837" y="16425"/>
                    <a:pt x="19661" y="16249"/>
                    <a:pt x="19443" y="16249"/>
                  </a:cubicBezTo>
                  <a:cubicBezTo>
                    <a:pt x="19423" y="16249"/>
                    <a:pt x="19404" y="16252"/>
                    <a:pt x="19385" y="16254"/>
                  </a:cubicBezTo>
                  <a:lnTo>
                    <a:pt x="11561" y="8489"/>
                  </a:lnTo>
                  <a:lnTo>
                    <a:pt x="8884" y="8489"/>
                  </a:lnTo>
                  <a:lnTo>
                    <a:pt x="332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8" name="Google Shape;5358;p48"/>
            <p:cNvSpPr/>
            <p:nvPr/>
          </p:nvSpPr>
          <p:spPr>
            <a:xfrm>
              <a:off x="1707600" y="2102300"/>
              <a:ext cx="16925" cy="16950"/>
            </a:xfrm>
            <a:custGeom>
              <a:avLst/>
              <a:gdLst/>
              <a:ahLst/>
              <a:cxnLst/>
              <a:rect l="l" t="t" r="r" b="b"/>
              <a:pathLst>
                <a:path w="677" h="678" extrusionOk="0">
                  <a:moveTo>
                    <a:pt x="337" y="117"/>
                  </a:moveTo>
                  <a:cubicBezTo>
                    <a:pt x="461" y="117"/>
                    <a:pt x="558" y="216"/>
                    <a:pt x="558" y="338"/>
                  </a:cubicBezTo>
                  <a:cubicBezTo>
                    <a:pt x="558" y="459"/>
                    <a:pt x="461" y="558"/>
                    <a:pt x="337" y="558"/>
                  </a:cubicBezTo>
                  <a:cubicBezTo>
                    <a:pt x="216" y="558"/>
                    <a:pt x="119" y="459"/>
                    <a:pt x="119" y="338"/>
                  </a:cubicBezTo>
                  <a:cubicBezTo>
                    <a:pt x="119" y="216"/>
                    <a:pt x="216" y="117"/>
                    <a:pt x="337" y="117"/>
                  </a:cubicBezTo>
                  <a:close/>
                  <a:moveTo>
                    <a:pt x="337" y="1"/>
                  </a:moveTo>
                  <a:cubicBezTo>
                    <a:pt x="152" y="1"/>
                    <a:pt x="0" y="153"/>
                    <a:pt x="0" y="338"/>
                  </a:cubicBezTo>
                  <a:cubicBezTo>
                    <a:pt x="0" y="525"/>
                    <a:pt x="152" y="677"/>
                    <a:pt x="337" y="677"/>
                  </a:cubicBezTo>
                  <a:cubicBezTo>
                    <a:pt x="525" y="677"/>
                    <a:pt x="677" y="525"/>
                    <a:pt x="677" y="338"/>
                  </a:cubicBezTo>
                  <a:cubicBezTo>
                    <a:pt x="677" y="153"/>
                    <a:pt x="525" y="1"/>
                    <a:pt x="337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9" name="Google Shape;5359;p48"/>
            <p:cNvSpPr/>
            <p:nvPr/>
          </p:nvSpPr>
          <p:spPr>
            <a:xfrm>
              <a:off x="2694325" y="1972500"/>
              <a:ext cx="284150" cy="305875"/>
            </a:xfrm>
            <a:custGeom>
              <a:avLst/>
              <a:gdLst/>
              <a:ahLst/>
              <a:cxnLst/>
              <a:rect l="l" t="t" r="r" b="b"/>
              <a:pathLst>
                <a:path w="11366" h="12235" extrusionOk="0">
                  <a:moveTo>
                    <a:pt x="338" y="11677"/>
                  </a:moveTo>
                  <a:cubicBezTo>
                    <a:pt x="459" y="11677"/>
                    <a:pt x="558" y="11777"/>
                    <a:pt x="558" y="11898"/>
                  </a:cubicBezTo>
                  <a:cubicBezTo>
                    <a:pt x="558" y="12019"/>
                    <a:pt x="459" y="12119"/>
                    <a:pt x="338" y="12119"/>
                  </a:cubicBezTo>
                  <a:cubicBezTo>
                    <a:pt x="216" y="12119"/>
                    <a:pt x="117" y="12019"/>
                    <a:pt x="117" y="11898"/>
                  </a:cubicBezTo>
                  <a:cubicBezTo>
                    <a:pt x="117" y="11777"/>
                    <a:pt x="216" y="11677"/>
                    <a:pt x="338" y="11677"/>
                  </a:cubicBezTo>
                  <a:close/>
                  <a:moveTo>
                    <a:pt x="4296" y="0"/>
                  </a:moveTo>
                  <a:lnTo>
                    <a:pt x="3603" y="699"/>
                  </a:lnTo>
                  <a:lnTo>
                    <a:pt x="3603" y="5124"/>
                  </a:lnTo>
                  <a:lnTo>
                    <a:pt x="296" y="8453"/>
                  </a:lnTo>
                  <a:lnTo>
                    <a:pt x="280" y="8469"/>
                  </a:lnTo>
                  <a:lnTo>
                    <a:pt x="280" y="11564"/>
                  </a:lnTo>
                  <a:cubicBezTo>
                    <a:pt x="122" y="11594"/>
                    <a:pt x="1" y="11732"/>
                    <a:pt x="1" y="11898"/>
                  </a:cubicBezTo>
                  <a:cubicBezTo>
                    <a:pt x="1" y="12083"/>
                    <a:pt x="153" y="12235"/>
                    <a:pt x="338" y="12235"/>
                  </a:cubicBezTo>
                  <a:cubicBezTo>
                    <a:pt x="525" y="12235"/>
                    <a:pt x="677" y="12083"/>
                    <a:pt x="677" y="11898"/>
                  </a:cubicBezTo>
                  <a:cubicBezTo>
                    <a:pt x="677" y="11732"/>
                    <a:pt x="556" y="11594"/>
                    <a:pt x="398" y="11564"/>
                  </a:cubicBezTo>
                  <a:lnTo>
                    <a:pt x="398" y="8519"/>
                  </a:lnTo>
                  <a:lnTo>
                    <a:pt x="3719" y="5171"/>
                  </a:lnTo>
                  <a:lnTo>
                    <a:pt x="3719" y="748"/>
                  </a:lnTo>
                  <a:lnTo>
                    <a:pt x="4346" y="119"/>
                  </a:lnTo>
                  <a:lnTo>
                    <a:pt x="11366" y="119"/>
                  </a:lnTo>
                  <a:lnTo>
                    <a:pt x="11366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0" name="Google Shape;5360;p48"/>
            <p:cNvSpPr/>
            <p:nvPr/>
          </p:nvSpPr>
          <p:spPr>
            <a:xfrm>
              <a:off x="2883975" y="2012650"/>
              <a:ext cx="19775" cy="19850"/>
            </a:xfrm>
            <a:custGeom>
              <a:avLst/>
              <a:gdLst/>
              <a:ahLst/>
              <a:cxnLst/>
              <a:rect l="l" t="t" r="r" b="b"/>
              <a:pathLst>
                <a:path w="791" h="794" extrusionOk="0">
                  <a:moveTo>
                    <a:pt x="395" y="1"/>
                  </a:moveTo>
                  <a:cubicBezTo>
                    <a:pt x="177" y="1"/>
                    <a:pt x="1" y="178"/>
                    <a:pt x="1" y="398"/>
                  </a:cubicBezTo>
                  <a:cubicBezTo>
                    <a:pt x="1" y="616"/>
                    <a:pt x="177" y="793"/>
                    <a:pt x="395" y="793"/>
                  </a:cubicBezTo>
                  <a:cubicBezTo>
                    <a:pt x="613" y="793"/>
                    <a:pt x="790" y="616"/>
                    <a:pt x="790" y="398"/>
                  </a:cubicBezTo>
                  <a:cubicBezTo>
                    <a:pt x="790" y="178"/>
                    <a:pt x="613" y="1"/>
                    <a:pt x="395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1" name="Google Shape;5361;p48"/>
            <p:cNvSpPr/>
            <p:nvPr/>
          </p:nvSpPr>
          <p:spPr>
            <a:xfrm>
              <a:off x="2855125" y="2014100"/>
              <a:ext cx="16950" cy="16950"/>
            </a:xfrm>
            <a:custGeom>
              <a:avLst/>
              <a:gdLst/>
              <a:ahLst/>
              <a:cxnLst/>
              <a:rect l="l" t="t" r="r" b="b"/>
              <a:pathLst>
                <a:path w="678" h="678" extrusionOk="0">
                  <a:moveTo>
                    <a:pt x="340" y="117"/>
                  </a:moveTo>
                  <a:cubicBezTo>
                    <a:pt x="462" y="117"/>
                    <a:pt x="561" y="216"/>
                    <a:pt x="561" y="338"/>
                  </a:cubicBezTo>
                  <a:cubicBezTo>
                    <a:pt x="561" y="462"/>
                    <a:pt x="462" y="558"/>
                    <a:pt x="340" y="558"/>
                  </a:cubicBezTo>
                  <a:cubicBezTo>
                    <a:pt x="219" y="558"/>
                    <a:pt x="119" y="459"/>
                    <a:pt x="119" y="338"/>
                  </a:cubicBezTo>
                  <a:cubicBezTo>
                    <a:pt x="119" y="216"/>
                    <a:pt x="219" y="117"/>
                    <a:pt x="340" y="117"/>
                  </a:cubicBezTo>
                  <a:close/>
                  <a:moveTo>
                    <a:pt x="340" y="1"/>
                  </a:moveTo>
                  <a:cubicBezTo>
                    <a:pt x="153" y="1"/>
                    <a:pt x="1" y="153"/>
                    <a:pt x="1" y="338"/>
                  </a:cubicBezTo>
                  <a:cubicBezTo>
                    <a:pt x="1" y="525"/>
                    <a:pt x="153" y="677"/>
                    <a:pt x="340" y="677"/>
                  </a:cubicBezTo>
                  <a:cubicBezTo>
                    <a:pt x="525" y="677"/>
                    <a:pt x="677" y="525"/>
                    <a:pt x="677" y="338"/>
                  </a:cubicBezTo>
                  <a:cubicBezTo>
                    <a:pt x="677" y="153"/>
                    <a:pt x="525" y="1"/>
                    <a:pt x="340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2" name="Google Shape;5362;p48"/>
            <p:cNvSpPr/>
            <p:nvPr/>
          </p:nvSpPr>
          <p:spPr>
            <a:xfrm>
              <a:off x="2504275" y="1775475"/>
              <a:ext cx="497125" cy="627900"/>
            </a:xfrm>
            <a:custGeom>
              <a:avLst/>
              <a:gdLst/>
              <a:ahLst/>
              <a:cxnLst/>
              <a:rect l="l" t="t" r="r" b="b"/>
              <a:pathLst>
                <a:path w="19885" h="25116" extrusionOk="0">
                  <a:moveTo>
                    <a:pt x="19550" y="0"/>
                  </a:moveTo>
                  <a:lnTo>
                    <a:pt x="15318" y="4262"/>
                  </a:lnTo>
                  <a:lnTo>
                    <a:pt x="8448" y="4262"/>
                  </a:lnTo>
                  <a:lnTo>
                    <a:pt x="161" y="12613"/>
                  </a:lnTo>
                  <a:lnTo>
                    <a:pt x="161" y="24403"/>
                  </a:lnTo>
                  <a:cubicBezTo>
                    <a:pt x="64" y="24477"/>
                    <a:pt x="0" y="24591"/>
                    <a:pt x="0" y="24720"/>
                  </a:cubicBezTo>
                  <a:cubicBezTo>
                    <a:pt x="0" y="24938"/>
                    <a:pt x="177" y="25115"/>
                    <a:pt x="395" y="25115"/>
                  </a:cubicBezTo>
                  <a:cubicBezTo>
                    <a:pt x="616" y="25115"/>
                    <a:pt x="793" y="24938"/>
                    <a:pt x="793" y="24720"/>
                  </a:cubicBezTo>
                  <a:cubicBezTo>
                    <a:pt x="793" y="24591"/>
                    <a:pt x="729" y="24477"/>
                    <a:pt x="633" y="24403"/>
                  </a:cubicBezTo>
                  <a:lnTo>
                    <a:pt x="633" y="12806"/>
                  </a:lnTo>
                  <a:lnTo>
                    <a:pt x="8644" y="4734"/>
                  </a:lnTo>
                  <a:lnTo>
                    <a:pt x="15514" y="4734"/>
                  </a:lnTo>
                  <a:lnTo>
                    <a:pt x="19884" y="331"/>
                  </a:lnTo>
                  <a:lnTo>
                    <a:pt x="19550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3" name="Google Shape;5363;p48"/>
            <p:cNvSpPr/>
            <p:nvPr/>
          </p:nvSpPr>
          <p:spPr>
            <a:xfrm>
              <a:off x="2824900" y="2014100"/>
              <a:ext cx="16925" cy="16950"/>
            </a:xfrm>
            <a:custGeom>
              <a:avLst/>
              <a:gdLst/>
              <a:ahLst/>
              <a:cxnLst/>
              <a:rect l="l" t="t" r="r" b="b"/>
              <a:pathLst>
                <a:path w="677" h="678" extrusionOk="0">
                  <a:moveTo>
                    <a:pt x="340" y="117"/>
                  </a:moveTo>
                  <a:cubicBezTo>
                    <a:pt x="462" y="117"/>
                    <a:pt x="561" y="216"/>
                    <a:pt x="561" y="338"/>
                  </a:cubicBezTo>
                  <a:cubicBezTo>
                    <a:pt x="558" y="462"/>
                    <a:pt x="462" y="558"/>
                    <a:pt x="340" y="558"/>
                  </a:cubicBezTo>
                  <a:cubicBezTo>
                    <a:pt x="219" y="558"/>
                    <a:pt x="119" y="459"/>
                    <a:pt x="119" y="338"/>
                  </a:cubicBezTo>
                  <a:cubicBezTo>
                    <a:pt x="119" y="216"/>
                    <a:pt x="219" y="117"/>
                    <a:pt x="340" y="117"/>
                  </a:cubicBezTo>
                  <a:close/>
                  <a:moveTo>
                    <a:pt x="340" y="1"/>
                  </a:moveTo>
                  <a:cubicBezTo>
                    <a:pt x="153" y="1"/>
                    <a:pt x="1" y="153"/>
                    <a:pt x="1" y="338"/>
                  </a:cubicBezTo>
                  <a:cubicBezTo>
                    <a:pt x="1" y="525"/>
                    <a:pt x="153" y="677"/>
                    <a:pt x="340" y="677"/>
                  </a:cubicBezTo>
                  <a:cubicBezTo>
                    <a:pt x="525" y="677"/>
                    <a:pt x="677" y="525"/>
                    <a:pt x="677" y="338"/>
                  </a:cubicBezTo>
                  <a:cubicBezTo>
                    <a:pt x="677" y="153"/>
                    <a:pt x="525" y="1"/>
                    <a:pt x="340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4" name="Google Shape;5364;p48"/>
            <p:cNvSpPr/>
            <p:nvPr/>
          </p:nvSpPr>
          <p:spPr>
            <a:xfrm>
              <a:off x="2670875" y="1949175"/>
              <a:ext cx="307600" cy="329200"/>
            </a:xfrm>
            <a:custGeom>
              <a:avLst/>
              <a:gdLst/>
              <a:ahLst/>
              <a:cxnLst/>
              <a:rect l="l" t="t" r="r" b="b"/>
              <a:pathLst>
                <a:path w="12304" h="13168" extrusionOk="0">
                  <a:moveTo>
                    <a:pt x="337" y="12610"/>
                  </a:moveTo>
                  <a:cubicBezTo>
                    <a:pt x="458" y="12610"/>
                    <a:pt x="558" y="12710"/>
                    <a:pt x="558" y="12831"/>
                  </a:cubicBezTo>
                  <a:cubicBezTo>
                    <a:pt x="558" y="12952"/>
                    <a:pt x="458" y="13052"/>
                    <a:pt x="337" y="13052"/>
                  </a:cubicBezTo>
                  <a:cubicBezTo>
                    <a:pt x="216" y="13052"/>
                    <a:pt x="116" y="12952"/>
                    <a:pt x="116" y="12831"/>
                  </a:cubicBezTo>
                  <a:cubicBezTo>
                    <a:pt x="116" y="12710"/>
                    <a:pt x="216" y="12610"/>
                    <a:pt x="337" y="12610"/>
                  </a:cubicBezTo>
                  <a:close/>
                  <a:moveTo>
                    <a:pt x="4928" y="0"/>
                  </a:moveTo>
                  <a:lnTo>
                    <a:pt x="3603" y="1336"/>
                  </a:lnTo>
                  <a:lnTo>
                    <a:pt x="3603" y="5761"/>
                  </a:lnTo>
                  <a:lnTo>
                    <a:pt x="296" y="9091"/>
                  </a:lnTo>
                  <a:lnTo>
                    <a:pt x="279" y="9107"/>
                  </a:lnTo>
                  <a:lnTo>
                    <a:pt x="279" y="12497"/>
                  </a:lnTo>
                  <a:cubicBezTo>
                    <a:pt x="119" y="12527"/>
                    <a:pt x="0" y="12665"/>
                    <a:pt x="0" y="12831"/>
                  </a:cubicBezTo>
                  <a:cubicBezTo>
                    <a:pt x="0" y="13016"/>
                    <a:pt x="152" y="13168"/>
                    <a:pt x="337" y="13168"/>
                  </a:cubicBezTo>
                  <a:cubicBezTo>
                    <a:pt x="525" y="13168"/>
                    <a:pt x="677" y="13016"/>
                    <a:pt x="677" y="12831"/>
                  </a:cubicBezTo>
                  <a:cubicBezTo>
                    <a:pt x="677" y="12665"/>
                    <a:pt x="555" y="12527"/>
                    <a:pt x="398" y="12497"/>
                  </a:cubicBezTo>
                  <a:lnTo>
                    <a:pt x="398" y="9157"/>
                  </a:lnTo>
                  <a:lnTo>
                    <a:pt x="3719" y="5808"/>
                  </a:lnTo>
                  <a:lnTo>
                    <a:pt x="3719" y="1383"/>
                  </a:lnTo>
                  <a:lnTo>
                    <a:pt x="4977" y="116"/>
                  </a:lnTo>
                  <a:lnTo>
                    <a:pt x="12304" y="116"/>
                  </a:lnTo>
                  <a:lnTo>
                    <a:pt x="12304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5" name="Google Shape;5365;p48"/>
            <p:cNvSpPr/>
            <p:nvPr/>
          </p:nvSpPr>
          <p:spPr>
            <a:xfrm>
              <a:off x="2647325" y="1851175"/>
              <a:ext cx="330400" cy="427275"/>
            </a:xfrm>
            <a:custGeom>
              <a:avLst/>
              <a:gdLst/>
              <a:ahLst/>
              <a:cxnLst/>
              <a:rect l="l" t="t" r="r" b="b"/>
              <a:pathLst>
                <a:path w="13216" h="17091" extrusionOk="0">
                  <a:moveTo>
                    <a:pt x="340" y="16530"/>
                  </a:moveTo>
                  <a:cubicBezTo>
                    <a:pt x="462" y="16530"/>
                    <a:pt x="561" y="16630"/>
                    <a:pt x="561" y="16751"/>
                  </a:cubicBezTo>
                  <a:cubicBezTo>
                    <a:pt x="561" y="16872"/>
                    <a:pt x="462" y="16972"/>
                    <a:pt x="340" y="16972"/>
                  </a:cubicBezTo>
                  <a:cubicBezTo>
                    <a:pt x="219" y="16972"/>
                    <a:pt x="120" y="16872"/>
                    <a:pt x="120" y="16751"/>
                  </a:cubicBezTo>
                  <a:cubicBezTo>
                    <a:pt x="120" y="16630"/>
                    <a:pt x="219" y="16530"/>
                    <a:pt x="340" y="16530"/>
                  </a:cubicBezTo>
                  <a:close/>
                  <a:moveTo>
                    <a:pt x="13133" y="0"/>
                  </a:moveTo>
                  <a:lnTo>
                    <a:pt x="10173" y="2984"/>
                  </a:lnTo>
                  <a:lnTo>
                    <a:pt x="5577" y="2984"/>
                  </a:lnTo>
                  <a:lnTo>
                    <a:pt x="3614" y="4964"/>
                  </a:lnTo>
                  <a:lnTo>
                    <a:pt x="3614" y="9389"/>
                  </a:lnTo>
                  <a:lnTo>
                    <a:pt x="291" y="12735"/>
                  </a:lnTo>
                  <a:lnTo>
                    <a:pt x="282" y="16420"/>
                  </a:lnTo>
                  <a:cubicBezTo>
                    <a:pt x="122" y="16447"/>
                    <a:pt x="1" y="16585"/>
                    <a:pt x="1" y="16751"/>
                  </a:cubicBezTo>
                  <a:cubicBezTo>
                    <a:pt x="1" y="16939"/>
                    <a:pt x="153" y="17091"/>
                    <a:pt x="340" y="17091"/>
                  </a:cubicBezTo>
                  <a:cubicBezTo>
                    <a:pt x="528" y="17091"/>
                    <a:pt x="680" y="16939"/>
                    <a:pt x="680" y="16751"/>
                  </a:cubicBezTo>
                  <a:cubicBezTo>
                    <a:pt x="680" y="16585"/>
                    <a:pt x="559" y="16447"/>
                    <a:pt x="401" y="16417"/>
                  </a:cubicBezTo>
                  <a:lnTo>
                    <a:pt x="409" y="12784"/>
                  </a:lnTo>
                  <a:lnTo>
                    <a:pt x="3730" y="9436"/>
                  </a:lnTo>
                  <a:lnTo>
                    <a:pt x="3730" y="5011"/>
                  </a:lnTo>
                  <a:lnTo>
                    <a:pt x="5627" y="3103"/>
                  </a:lnTo>
                  <a:lnTo>
                    <a:pt x="10220" y="3103"/>
                  </a:lnTo>
                  <a:lnTo>
                    <a:pt x="13215" y="86"/>
                  </a:lnTo>
                  <a:lnTo>
                    <a:pt x="13133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6" name="Google Shape;5366;p48"/>
            <p:cNvSpPr/>
            <p:nvPr/>
          </p:nvSpPr>
          <p:spPr>
            <a:xfrm>
              <a:off x="2414275" y="1478925"/>
              <a:ext cx="324450" cy="777500"/>
            </a:xfrm>
            <a:custGeom>
              <a:avLst/>
              <a:gdLst/>
              <a:ahLst/>
              <a:cxnLst/>
              <a:rect l="l" t="t" r="r" b="b"/>
              <a:pathLst>
                <a:path w="12978" h="31100" extrusionOk="0">
                  <a:moveTo>
                    <a:pt x="340" y="30540"/>
                  </a:moveTo>
                  <a:cubicBezTo>
                    <a:pt x="462" y="30540"/>
                    <a:pt x="561" y="30639"/>
                    <a:pt x="561" y="30760"/>
                  </a:cubicBezTo>
                  <a:cubicBezTo>
                    <a:pt x="561" y="30882"/>
                    <a:pt x="462" y="30981"/>
                    <a:pt x="340" y="30981"/>
                  </a:cubicBezTo>
                  <a:cubicBezTo>
                    <a:pt x="219" y="30981"/>
                    <a:pt x="119" y="30882"/>
                    <a:pt x="119" y="30760"/>
                  </a:cubicBezTo>
                  <a:cubicBezTo>
                    <a:pt x="119" y="30639"/>
                    <a:pt x="219" y="30540"/>
                    <a:pt x="340" y="30540"/>
                  </a:cubicBezTo>
                  <a:close/>
                  <a:moveTo>
                    <a:pt x="12895" y="0"/>
                  </a:moveTo>
                  <a:lnTo>
                    <a:pt x="4834" y="8097"/>
                  </a:lnTo>
                  <a:lnTo>
                    <a:pt x="4818" y="8116"/>
                  </a:lnTo>
                  <a:lnTo>
                    <a:pt x="4818" y="15097"/>
                  </a:lnTo>
                  <a:lnTo>
                    <a:pt x="953" y="18979"/>
                  </a:lnTo>
                  <a:lnTo>
                    <a:pt x="953" y="24364"/>
                  </a:lnTo>
                  <a:lnTo>
                    <a:pt x="282" y="25041"/>
                  </a:lnTo>
                  <a:lnTo>
                    <a:pt x="282" y="30429"/>
                  </a:lnTo>
                  <a:cubicBezTo>
                    <a:pt x="122" y="30457"/>
                    <a:pt x="1" y="30595"/>
                    <a:pt x="1" y="30760"/>
                  </a:cubicBezTo>
                  <a:cubicBezTo>
                    <a:pt x="1" y="30948"/>
                    <a:pt x="153" y="31100"/>
                    <a:pt x="340" y="31100"/>
                  </a:cubicBezTo>
                  <a:cubicBezTo>
                    <a:pt x="528" y="31100"/>
                    <a:pt x="680" y="30948"/>
                    <a:pt x="680" y="30760"/>
                  </a:cubicBezTo>
                  <a:cubicBezTo>
                    <a:pt x="680" y="30595"/>
                    <a:pt x="558" y="30457"/>
                    <a:pt x="398" y="30429"/>
                  </a:cubicBezTo>
                  <a:lnTo>
                    <a:pt x="398" y="25090"/>
                  </a:lnTo>
                  <a:lnTo>
                    <a:pt x="1072" y="24414"/>
                  </a:lnTo>
                  <a:lnTo>
                    <a:pt x="1072" y="19028"/>
                  </a:lnTo>
                  <a:lnTo>
                    <a:pt x="4936" y="15147"/>
                  </a:lnTo>
                  <a:lnTo>
                    <a:pt x="4936" y="8163"/>
                  </a:lnTo>
                  <a:lnTo>
                    <a:pt x="12978" y="83"/>
                  </a:lnTo>
                  <a:lnTo>
                    <a:pt x="12895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7" name="Google Shape;5367;p48"/>
            <p:cNvSpPr/>
            <p:nvPr/>
          </p:nvSpPr>
          <p:spPr>
            <a:xfrm>
              <a:off x="2294950" y="1643925"/>
              <a:ext cx="112925" cy="685675"/>
            </a:xfrm>
            <a:custGeom>
              <a:avLst/>
              <a:gdLst/>
              <a:ahLst/>
              <a:cxnLst/>
              <a:rect l="l" t="t" r="r" b="b"/>
              <a:pathLst>
                <a:path w="4517" h="27427" extrusionOk="0">
                  <a:moveTo>
                    <a:pt x="338" y="26866"/>
                  </a:moveTo>
                  <a:cubicBezTo>
                    <a:pt x="462" y="26866"/>
                    <a:pt x="558" y="26965"/>
                    <a:pt x="558" y="27087"/>
                  </a:cubicBezTo>
                  <a:cubicBezTo>
                    <a:pt x="558" y="27208"/>
                    <a:pt x="462" y="27307"/>
                    <a:pt x="338" y="27307"/>
                  </a:cubicBezTo>
                  <a:cubicBezTo>
                    <a:pt x="216" y="27307"/>
                    <a:pt x="120" y="27208"/>
                    <a:pt x="120" y="27087"/>
                  </a:cubicBezTo>
                  <a:cubicBezTo>
                    <a:pt x="120" y="26965"/>
                    <a:pt x="216" y="26866"/>
                    <a:pt x="338" y="26866"/>
                  </a:cubicBezTo>
                  <a:close/>
                  <a:moveTo>
                    <a:pt x="4398" y="1"/>
                  </a:moveTo>
                  <a:lnTo>
                    <a:pt x="4398" y="6093"/>
                  </a:lnTo>
                  <a:lnTo>
                    <a:pt x="1097" y="9408"/>
                  </a:lnTo>
                  <a:lnTo>
                    <a:pt x="1077" y="9425"/>
                  </a:lnTo>
                  <a:lnTo>
                    <a:pt x="1077" y="19592"/>
                  </a:lnTo>
                  <a:lnTo>
                    <a:pt x="280" y="20392"/>
                  </a:lnTo>
                  <a:lnTo>
                    <a:pt x="280" y="26755"/>
                  </a:lnTo>
                  <a:cubicBezTo>
                    <a:pt x="122" y="26783"/>
                    <a:pt x="1" y="26921"/>
                    <a:pt x="1" y="27087"/>
                  </a:cubicBezTo>
                  <a:cubicBezTo>
                    <a:pt x="1" y="27274"/>
                    <a:pt x="153" y="27426"/>
                    <a:pt x="340" y="27426"/>
                  </a:cubicBezTo>
                  <a:cubicBezTo>
                    <a:pt x="525" y="27426"/>
                    <a:pt x="677" y="27274"/>
                    <a:pt x="677" y="27087"/>
                  </a:cubicBezTo>
                  <a:cubicBezTo>
                    <a:pt x="677" y="26921"/>
                    <a:pt x="556" y="26783"/>
                    <a:pt x="398" y="26755"/>
                  </a:cubicBezTo>
                  <a:lnTo>
                    <a:pt x="398" y="20442"/>
                  </a:lnTo>
                  <a:lnTo>
                    <a:pt x="1196" y="19639"/>
                  </a:lnTo>
                  <a:lnTo>
                    <a:pt x="1196" y="9475"/>
                  </a:lnTo>
                  <a:lnTo>
                    <a:pt x="4500" y="6159"/>
                  </a:lnTo>
                  <a:lnTo>
                    <a:pt x="4517" y="6143"/>
                  </a:lnTo>
                  <a:lnTo>
                    <a:pt x="4517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8" name="Google Shape;5368;p48"/>
            <p:cNvSpPr/>
            <p:nvPr/>
          </p:nvSpPr>
          <p:spPr>
            <a:xfrm>
              <a:off x="2319325" y="978025"/>
              <a:ext cx="44250" cy="465925"/>
            </a:xfrm>
            <a:custGeom>
              <a:avLst/>
              <a:gdLst/>
              <a:ahLst/>
              <a:cxnLst/>
              <a:rect l="l" t="t" r="r" b="b"/>
              <a:pathLst>
                <a:path w="1770" h="18637" extrusionOk="0">
                  <a:moveTo>
                    <a:pt x="1430" y="18076"/>
                  </a:moveTo>
                  <a:cubicBezTo>
                    <a:pt x="1552" y="18076"/>
                    <a:pt x="1651" y="18176"/>
                    <a:pt x="1651" y="18297"/>
                  </a:cubicBezTo>
                  <a:cubicBezTo>
                    <a:pt x="1651" y="18419"/>
                    <a:pt x="1552" y="18518"/>
                    <a:pt x="1430" y="18518"/>
                  </a:cubicBezTo>
                  <a:cubicBezTo>
                    <a:pt x="1309" y="18518"/>
                    <a:pt x="1209" y="18419"/>
                    <a:pt x="1209" y="18297"/>
                  </a:cubicBezTo>
                  <a:cubicBezTo>
                    <a:pt x="1209" y="18176"/>
                    <a:pt x="1309" y="18076"/>
                    <a:pt x="1430" y="18076"/>
                  </a:cubicBezTo>
                  <a:close/>
                  <a:moveTo>
                    <a:pt x="0" y="1"/>
                  </a:moveTo>
                  <a:lnTo>
                    <a:pt x="0" y="9461"/>
                  </a:lnTo>
                  <a:lnTo>
                    <a:pt x="1372" y="10822"/>
                  </a:lnTo>
                  <a:lnTo>
                    <a:pt x="1372" y="17966"/>
                  </a:lnTo>
                  <a:cubicBezTo>
                    <a:pt x="1212" y="17993"/>
                    <a:pt x="1093" y="18131"/>
                    <a:pt x="1093" y="18297"/>
                  </a:cubicBezTo>
                  <a:cubicBezTo>
                    <a:pt x="1093" y="18485"/>
                    <a:pt x="1245" y="18637"/>
                    <a:pt x="1430" y="18637"/>
                  </a:cubicBezTo>
                  <a:cubicBezTo>
                    <a:pt x="1618" y="18637"/>
                    <a:pt x="1770" y="18485"/>
                    <a:pt x="1770" y="18297"/>
                  </a:cubicBezTo>
                  <a:cubicBezTo>
                    <a:pt x="1770" y="18131"/>
                    <a:pt x="1648" y="17993"/>
                    <a:pt x="1491" y="17966"/>
                  </a:cubicBezTo>
                  <a:lnTo>
                    <a:pt x="1491" y="10772"/>
                  </a:lnTo>
                  <a:lnTo>
                    <a:pt x="119" y="9411"/>
                  </a:lnTo>
                  <a:lnTo>
                    <a:pt x="119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9" name="Google Shape;5369;p48"/>
            <p:cNvSpPr/>
            <p:nvPr/>
          </p:nvSpPr>
          <p:spPr>
            <a:xfrm>
              <a:off x="2383650" y="1447800"/>
              <a:ext cx="355075" cy="632575"/>
            </a:xfrm>
            <a:custGeom>
              <a:avLst/>
              <a:gdLst/>
              <a:ahLst/>
              <a:cxnLst/>
              <a:rect l="l" t="t" r="r" b="b"/>
              <a:pathLst>
                <a:path w="14203" h="25303" extrusionOk="0">
                  <a:moveTo>
                    <a:pt x="340" y="24743"/>
                  </a:moveTo>
                  <a:cubicBezTo>
                    <a:pt x="461" y="24743"/>
                    <a:pt x="558" y="24842"/>
                    <a:pt x="558" y="24963"/>
                  </a:cubicBezTo>
                  <a:cubicBezTo>
                    <a:pt x="558" y="25085"/>
                    <a:pt x="461" y="25184"/>
                    <a:pt x="340" y="25184"/>
                  </a:cubicBezTo>
                  <a:cubicBezTo>
                    <a:pt x="218" y="25184"/>
                    <a:pt x="119" y="25085"/>
                    <a:pt x="119" y="24963"/>
                  </a:cubicBezTo>
                  <a:cubicBezTo>
                    <a:pt x="119" y="24842"/>
                    <a:pt x="218" y="24743"/>
                    <a:pt x="340" y="24743"/>
                  </a:cubicBezTo>
                  <a:close/>
                  <a:moveTo>
                    <a:pt x="14120" y="0"/>
                  </a:moveTo>
                  <a:lnTo>
                    <a:pt x="5115" y="9046"/>
                  </a:lnTo>
                  <a:lnTo>
                    <a:pt x="5099" y="9063"/>
                  </a:lnTo>
                  <a:lnTo>
                    <a:pt x="5099" y="16044"/>
                  </a:lnTo>
                  <a:lnTo>
                    <a:pt x="1234" y="19926"/>
                  </a:lnTo>
                  <a:lnTo>
                    <a:pt x="1234" y="21275"/>
                  </a:lnTo>
                  <a:lnTo>
                    <a:pt x="279" y="22236"/>
                  </a:lnTo>
                  <a:lnTo>
                    <a:pt x="279" y="24632"/>
                  </a:lnTo>
                  <a:cubicBezTo>
                    <a:pt x="122" y="24660"/>
                    <a:pt x="0" y="24798"/>
                    <a:pt x="0" y="24963"/>
                  </a:cubicBezTo>
                  <a:cubicBezTo>
                    <a:pt x="0" y="25151"/>
                    <a:pt x="152" y="25303"/>
                    <a:pt x="337" y="25303"/>
                  </a:cubicBezTo>
                  <a:cubicBezTo>
                    <a:pt x="525" y="25303"/>
                    <a:pt x="676" y="25151"/>
                    <a:pt x="676" y="24963"/>
                  </a:cubicBezTo>
                  <a:cubicBezTo>
                    <a:pt x="676" y="24798"/>
                    <a:pt x="555" y="24660"/>
                    <a:pt x="398" y="24632"/>
                  </a:cubicBezTo>
                  <a:lnTo>
                    <a:pt x="398" y="22286"/>
                  </a:lnTo>
                  <a:lnTo>
                    <a:pt x="1353" y="21325"/>
                  </a:lnTo>
                  <a:lnTo>
                    <a:pt x="1353" y="19975"/>
                  </a:lnTo>
                  <a:lnTo>
                    <a:pt x="5215" y="16094"/>
                  </a:lnTo>
                  <a:lnTo>
                    <a:pt x="5215" y="9110"/>
                  </a:lnTo>
                  <a:lnTo>
                    <a:pt x="14203" y="83"/>
                  </a:lnTo>
                  <a:lnTo>
                    <a:pt x="14120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0" name="Google Shape;5370;p48"/>
            <p:cNvSpPr/>
            <p:nvPr/>
          </p:nvSpPr>
          <p:spPr>
            <a:xfrm>
              <a:off x="2570600" y="2009975"/>
              <a:ext cx="134375" cy="180625"/>
            </a:xfrm>
            <a:custGeom>
              <a:avLst/>
              <a:gdLst/>
              <a:ahLst/>
              <a:cxnLst/>
              <a:rect l="l" t="t" r="r" b="b"/>
              <a:pathLst>
                <a:path w="5375" h="7225" extrusionOk="0">
                  <a:moveTo>
                    <a:pt x="340" y="6667"/>
                  </a:moveTo>
                  <a:cubicBezTo>
                    <a:pt x="461" y="6667"/>
                    <a:pt x="561" y="6766"/>
                    <a:pt x="561" y="6888"/>
                  </a:cubicBezTo>
                  <a:cubicBezTo>
                    <a:pt x="561" y="7009"/>
                    <a:pt x="461" y="7109"/>
                    <a:pt x="340" y="7109"/>
                  </a:cubicBezTo>
                  <a:cubicBezTo>
                    <a:pt x="218" y="7109"/>
                    <a:pt x="119" y="7009"/>
                    <a:pt x="119" y="6888"/>
                  </a:cubicBezTo>
                  <a:cubicBezTo>
                    <a:pt x="119" y="6766"/>
                    <a:pt x="218" y="6667"/>
                    <a:pt x="340" y="6667"/>
                  </a:cubicBezTo>
                  <a:close/>
                  <a:moveTo>
                    <a:pt x="5292" y="0"/>
                  </a:moveTo>
                  <a:lnTo>
                    <a:pt x="298" y="5033"/>
                  </a:lnTo>
                  <a:lnTo>
                    <a:pt x="282" y="5049"/>
                  </a:lnTo>
                  <a:lnTo>
                    <a:pt x="282" y="6554"/>
                  </a:lnTo>
                  <a:cubicBezTo>
                    <a:pt x="122" y="6581"/>
                    <a:pt x="0" y="6719"/>
                    <a:pt x="0" y="6888"/>
                  </a:cubicBezTo>
                  <a:cubicBezTo>
                    <a:pt x="0" y="7073"/>
                    <a:pt x="152" y="7224"/>
                    <a:pt x="340" y="7224"/>
                  </a:cubicBezTo>
                  <a:cubicBezTo>
                    <a:pt x="528" y="7224"/>
                    <a:pt x="679" y="7073"/>
                    <a:pt x="679" y="6888"/>
                  </a:cubicBezTo>
                  <a:cubicBezTo>
                    <a:pt x="679" y="6719"/>
                    <a:pt x="558" y="6581"/>
                    <a:pt x="398" y="6554"/>
                  </a:cubicBezTo>
                  <a:lnTo>
                    <a:pt x="398" y="5099"/>
                  </a:lnTo>
                  <a:lnTo>
                    <a:pt x="5375" y="83"/>
                  </a:lnTo>
                  <a:lnTo>
                    <a:pt x="5292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1" name="Google Shape;5371;p48"/>
            <p:cNvSpPr/>
            <p:nvPr/>
          </p:nvSpPr>
          <p:spPr>
            <a:xfrm>
              <a:off x="2598200" y="2046475"/>
              <a:ext cx="106775" cy="190075"/>
            </a:xfrm>
            <a:custGeom>
              <a:avLst/>
              <a:gdLst/>
              <a:ahLst/>
              <a:cxnLst/>
              <a:rect l="l" t="t" r="r" b="b"/>
              <a:pathLst>
                <a:path w="4271" h="7603" extrusionOk="0">
                  <a:moveTo>
                    <a:pt x="340" y="7045"/>
                  </a:moveTo>
                  <a:cubicBezTo>
                    <a:pt x="461" y="7045"/>
                    <a:pt x="561" y="7145"/>
                    <a:pt x="561" y="7266"/>
                  </a:cubicBezTo>
                  <a:cubicBezTo>
                    <a:pt x="561" y="7388"/>
                    <a:pt x="461" y="7487"/>
                    <a:pt x="340" y="7487"/>
                  </a:cubicBezTo>
                  <a:cubicBezTo>
                    <a:pt x="219" y="7487"/>
                    <a:pt x="119" y="7388"/>
                    <a:pt x="119" y="7266"/>
                  </a:cubicBezTo>
                  <a:cubicBezTo>
                    <a:pt x="119" y="7145"/>
                    <a:pt x="219" y="7045"/>
                    <a:pt x="340" y="7045"/>
                  </a:cubicBezTo>
                  <a:close/>
                  <a:moveTo>
                    <a:pt x="4188" y="1"/>
                  </a:moveTo>
                  <a:lnTo>
                    <a:pt x="299" y="3920"/>
                  </a:lnTo>
                  <a:lnTo>
                    <a:pt x="279" y="3937"/>
                  </a:lnTo>
                  <a:lnTo>
                    <a:pt x="279" y="6932"/>
                  </a:lnTo>
                  <a:cubicBezTo>
                    <a:pt x="122" y="6960"/>
                    <a:pt x="0" y="7098"/>
                    <a:pt x="0" y="7266"/>
                  </a:cubicBezTo>
                  <a:cubicBezTo>
                    <a:pt x="0" y="7451"/>
                    <a:pt x="152" y="7603"/>
                    <a:pt x="340" y="7603"/>
                  </a:cubicBezTo>
                  <a:cubicBezTo>
                    <a:pt x="525" y="7603"/>
                    <a:pt x="677" y="7451"/>
                    <a:pt x="677" y="7266"/>
                  </a:cubicBezTo>
                  <a:cubicBezTo>
                    <a:pt x="677" y="7101"/>
                    <a:pt x="558" y="6963"/>
                    <a:pt x="398" y="6935"/>
                  </a:cubicBezTo>
                  <a:lnTo>
                    <a:pt x="398" y="3987"/>
                  </a:lnTo>
                  <a:lnTo>
                    <a:pt x="4271" y="83"/>
                  </a:lnTo>
                  <a:lnTo>
                    <a:pt x="4188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2" name="Google Shape;5372;p48"/>
            <p:cNvSpPr/>
            <p:nvPr/>
          </p:nvSpPr>
          <p:spPr>
            <a:xfrm>
              <a:off x="2318275" y="2070425"/>
              <a:ext cx="36950" cy="307200"/>
            </a:xfrm>
            <a:custGeom>
              <a:avLst/>
              <a:gdLst/>
              <a:ahLst/>
              <a:cxnLst/>
              <a:rect l="l" t="t" r="r" b="b"/>
              <a:pathLst>
                <a:path w="1478" h="12288" extrusionOk="0">
                  <a:moveTo>
                    <a:pt x="1138" y="119"/>
                  </a:moveTo>
                  <a:cubicBezTo>
                    <a:pt x="1260" y="119"/>
                    <a:pt x="1359" y="219"/>
                    <a:pt x="1359" y="340"/>
                  </a:cubicBezTo>
                  <a:cubicBezTo>
                    <a:pt x="1359" y="461"/>
                    <a:pt x="1260" y="561"/>
                    <a:pt x="1138" y="561"/>
                  </a:cubicBezTo>
                  <a:cubicBezTo>
                    <a:pt x="1017" y="561"/>
                    <a:pt x="917" y="461"/>
                    <a:pt x="917" y="340"/>
                  </a:cubicBezTo>
                  <a:cubicBezTo>
                    <a:pt x="917" y="219"/>
                    <a:pt x="1017" y="119"/>
                    <a:pt x="1138" y="119"/>
                  </a:cubicBezTo>
                  <a:close/>
                  <a:moveTo>
                    <a:pt x="340" y="11727"/>
                  </a:moveTo>
                  <a:cubicBezTo>
                    <a:pt x="462" y="11727"/>
                    <a:pt x="561" y="11826"/>
                    <a:pt x="561" y="11948"/>
                  </a:cubicBezTo>
                  <a:cubicBezTo>
                    <a:pt x="561" y="12069"/>
                    <a:pt x="462" y="12169"/>
                    <a:pt x="340" y="12169"/>
                  </a:cubicBezTo>
                  <a:cubicBezTo>
                    <a:pt x="219" y="12169"/>
                    <a:pt x="120" y="12069"/>
                    <a:pt x="120" y="11948"/>
                  </a:cubicBezTo>
                  <a:cubicBezTo>
                    <a:pt x="120" y="11826"/>
                    <a:pt x="219" y="11727"/>
                    <a:pt x="340" y="11727"/>
                  </a:cubicBezTo>
                  <a:close/>
                  <a:moveTo>
                    <a:pt x="1138" y="0"/>
                  </a:moveTo>
                  <a:cubicBezTo>
                    <a:pt x="953" y="0"/>
                    <a:pt x="801" y="152"/>
                    <a:pt x="801" y="340"/>
                  </a:cubicBezTo>
                  <a:cubicBezTo>
                    <a:pt x="801" y="506"/>
                    <a:pt x="920" y="644"/>
                    <a:pt x="1080" y="671"/>
                  </a:cubicBezTo>
                  <a:lnTo>
                    <a:pt x="1080" y="2824"/>
                  </a:lnTo>
                  <a:lnTo>
                    <a:pt x="282" y="3628"/>
                  </a:lnTo>
                  <a:lnTo>
                    <a:pt x="282" y="11617"/>
                  </a:lnTo>
                  <a:cubicBezTo>
                    <a:pt x="122" y="11644"/>
                    <a:pt x="1" y="11782"/>
                    <a:pt x="1" y="11948"/>
                  </a:cubicBezTo>
                  <a:cubicBezTo>
                    <a:pt x="1" y="12136"/>
                    <a:pt x="153" y="12287"/>
                    <a:pt x="340" y="12287"/>
                  </a:cubicBezTo>
                  <a:cubicBezTo>
                    <a:pt x="528" y="12287"/>
                    <a:pt x="680" y="12136"/>
                    <a:pt x="680" y="11948"/>
                  </a:cubicBezTo>
                  <a:cubicBezTo>
                    <a:pt x="680" y="11782"/>
                    <a:pt x="558" y="11644"/>
                    <a:pt x="398" y="11617"/>
                  </a:cubicBezTo>
                  <a:lnTo>
                    <a:pt x="398" y="3675"/>
                  </a:lnTo>
                  <a:lnTo>
                    <a:pt x="1199" y="2874"/>
                  </a:lnTo>
                  <a:lnTo>
                    <a:pt x="1199" y="671"/>
                  </a:lnTo>
                  <a:cubicBezTo>
                    <a:pt x="1356" y="644"/>
                    <a:pt x="1478" y="506"/>
                    <a:pt x="1478" y="340"/>
                  </a:cubicBezTo>
                  <a:cubicBezTo>
                    <a:pt x="1478" y="152"/>
                    <a:pt x="1326" y="0"/>
                    <a:pt x="1138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3" name="Google Shape;5373;p48"/>
            <p:cNvSpPr/>
            <p:nvPr/>
          </p:nvSpPr>
          <p:spPr>
            <a:xfrm>
              <a:off x="2056800" y="1031225"/>
              <a:ext cx="185725" cy="1020175"/>
            </a:xfrm>
            <a:custGeom>
              <a:avLst/>
              <a:gdLst/>
              <a:ahLst/>
              <a:cxnLst/>
              <a:rect l="l" t="t" r="r" b="b"/>
              <a:pathLst>
                <a:path w="7429" h="40807" extrusionOk="0">
                  <a:moveTo>
                    <a:pt x="3641" y="120"/>
                  </a:moveTo>
                  <a:cubicBezTo>
                    <a:pt x="3763" y="120"/>
                    <a:pt x="3862" y="219"/>
                    <a:pt x="3862" y="340"/>
                  </a:cubicBezTo>
                  <a:cubicBezTo>
                    <a:pt x="3862" y="459"/>
                    <a:pt x="3763" y="559"/>
                    <a:pt x="3641" y="559"/>
                  </a:cubicBezTo>
                  <a:cubicBezTo>
                    <a:pt x="3520" y="559"/>
                    <a:pt x="3421" y="459"/>
                    <a:pt x="3421" y="340"/>
                  </a:cubicBezTo>
                  <a:cubicBezTo>
                    <a:pt x="3421" y="219"/>
                    <a:pt x="3520" y="120"/>
                    <a:pt x="3641" y="120"/>
                  </a:cubicBezTo>
                  <a:close/>
                  <a:moveTo>
                    <a:pt x="3641" y="1"/>
                  </a:moveTo>
                  <a:cubicBezTo>
                    <a:pt x="3457" y="1"/>
                    <a:pt x="3305" y="153"/>
                    <a:pt x="3305" y="340"/>
                  </a:cubicBezTo>
                  <a:cubicBezTo>
                    <a:pt x="3305" y="412"/>
                    <a:pt x="3327" y="478"/>
                    <a:pt x="3365" y="534"/>
                  </a:cubicBezTo>
                  <a:lnTo>
                    <a:pt x="0" y="3904"/>
                  </a:lnTo>
                  <a:lnTo>
                    <a:pt x="0" y="22284"/>
                  </a:lnTo>
                  <a:lnTo>
                    <a:pt x="1372" y="23645"/>
                  </a:lnTo>
                  <a:lnTo>
                    <a:pt x="1372" y="25930"/>
                  </a:lnTo>
                  <a:lnTo>
                    <a:pt x="7310" y="31860"/>
                  </a:lnTo>
                  <a:lnTo>
                    <a:pt x="7310" y="40807"/>
                  </a:lnTo>
                  <a:lnTo>
                    <a:pt x="7429" y="40807"/>
                  </a:lnTo>
                  <a:lnTo>
                    <a:pt x="7429" y="31810"/>
                  </a:lnTo>
                  <a:lnTo>
                    <a:pt x="1491" y="25883"/>
                  </a:lnTo>
                  <a:lnTo>
                    <a:pt x="1491" y="23595"/>
                  </a:lnTo>
                  <a:lnTo>
                    <a:pt x="119" y="22234"/>
                  </a:lnTo>
                  <a:lnTo>
                    <a:pt x="119" y="3954"/>
                  </a:lnTo>
                  <a:lnTo>
                    <a:pt x="3448" y="616"/>
                  </a:lnTo>
                  <a:cubicBezTo>
                    <a:pt x="3503" y="655"/>
                    <a:pt x="3570" y="677"/>
                    <a:pt x="3641" y="677"/>
                  </a:cubicBezTo>
                  <a:cubicBezTo>
                    <a:pt x="3829" y="677"/>
                    <a:pt x="3981" y="525"/>
                    <a:pt x="3981" y="340"/>
                  </a:cubicBezTo>
                  <a:cubicBezTo>
                    <a:pt x="3981" y="153"/>
                    <a:pt x="3829" y="1"/>
                    <a:pt x="3641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4" name="Google Shape;5374;p48"/>
            <p:cNvSpPr/>
            <p:nvPr/>
          </p:nvSpPr>
          <p:spPr>
            <a:xfrm>
              <a:off x="2103525" y="1076775"/>
              <a:ext cx="86150" cy="631775"/>
            </a:xfrm>
            <a:custGeom>
              <a:avLst/>
              <a:gdLst/>
              <a:ahLst/>
              <a:cxnLst/>
              <a:rect l="l" t="t" r="r" b="b"/>
              <a:pathLst>
                <a:path w="3446" h="25271" extrusionOk="0">
                  <a:moveTo>
                    <a:pt x="3106" y="24713"/>
                  </a:moveTo>
                  <a:cubicBezTo>
                    <a:pt x="3230" y="24713"/>
                    <a:pt x="3327" y="24809"/>
                    <a:pt x="3327" y="24934"/>
                  </a:cubicBezTo>
                  <a:cubicBezTo>
                    <a:pt x="3327" y="25055"/>
                    <a:pt x="3227" y="25154"/>
                    <a:pt x="3106" y="25154"/>
                  </a:cubicBezTo>
                  <a:cubicBezTo>
                    <a:pt x="2984" y="25154"/>
                    <a:pt x="2888" y="25055"/>
                    <a:pt x="2888" y="24934"/>
                  </a:cubicBezTo>
                  <a:cubicBezTo>
                    <a:pt x="2888" y="24812"/>
                    <a:pt x="2984" y="24713"/>
                    <a:pt x="3106" y="24713"/>
                  </a:cubicBezTo>
                  <a:close/>
                  <a:moveTo>
                    <a:pt x="2667" y="1"/>
                  </a:moveTo>
                  <a:lnTo>
                    <a:pt x="0" y="2673"/>
                  </a:lnTo>
                  <a:lnTo>
                    <a:pt x="0" y="19871"/>
                  </a:lnTo>
                  <a:lnTo>
                    <a:pt x="1408" y="21268"/>
                  </a:lnTo>
                  <a:lnTo>
                    <a:pt x="2289" y="21268"/>
                  </a:lnTo>
                  <a:lnTo>
                    <a:pt x="3048" y="22021"/>
                  </a:lnTo>
                  <a:lnTo>
                    <a:pt x="3048" y="24600"/>
                  </a:lnTo>
                  <a:cubicBezTo>
                    <a:pt x="2890" y="24627"/>
                    <a:pt x="2769" y="24765"/>
                    <a:pt x="2769" y="24934"/>
                  </a:cubicBezTo>
                  <a:cubicBezTo>
                    <a:pt x="2769" y="25119"/>
                    <a:pt x="2921" y="25270"/>
                    <a:pt x="3106" y="25270"/>
                  </a:cubicBezTo>
                  <a:cubicBezTo>
                    <a:pt x="3293" y="25270"/>
                    <a:pt x="3445" y="25119"/>
                    <a:pt x="3445" y="24934"/>
                  </a:cubicBezTo>
                  <a:cubicBezTo>
                    <a:pt x="3445" y="24765"/>
                    <a:pt x="3324" y="24627"/>
                    <a:pt x="3167" y="24600"/>
                  </a:cubicBezTo>
                  <a:lnTo>
                    <a:pt x="3167" y="21972"/>
                  </a:lnTo>
                  <a:lnTo>
                    <a:pt x="2338" y="21149"/>
                  </a:lnTo>
                  <a:lnTo>
                    <a:pt x="1455" y="21149"/>
                  </a:lnTo>
                  <a:lnTo>
                    <a:pt x="119" y="19821"/>
                  </a:lnTo>
                  <a:lnTo>
                    <a:pt x="119" y="2720"/>
                  </a:lnTo>
                  <a:lnTo>
                    <a:pt x="2750" y="84"/>
                  </a:lnTo>
                  <a:lnTo>
                    <a:pt x="2667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5" name="Google Shape;5375;p48"/>
            <p:cNvSpPr/>
            <p:nvPr/>
          </p:nvSpPr>
          <p:spPr>
            <a:xfrm>
              <a:off x="2292900" y="1580575"/>
              <a:ext cx="17000" cy="16925"/>
            </a:xfrm>
            <a:custGeom>
              <a:avLst/>
              <a:gdLst/>
              <a:ahLst/>
              <a:cxnLst/>
              <a:rect l="l" t="t" r="r" b="b"/>
              <a:pathLst>
                <a:path w="680" h="677" extrusionOk="0">
                  <a:moveTo>
                    <a:pt x="340" y="119"/>
                  </a:moveTo>
                  <a:cubicBezTo>
                    <a:pt x="461" y="119"/>
                    <a:pt x="560" y="219"/>
                    <a:pt x="560" y="340"/>
                  </a:cubicBezTo>
                  <a:cubicBezTo>
                    <a:pt x="560" y="461"/>
                    <a:pt x="461" y="561"/>
                    <a:pt x="340" y="561"/>
                  </a:cubicBezTo>
                  <a:cubicBezTo>
                    <a:pt x="218" y="561"/>
                    <a:pt x="119" y="461"/>
                    <a:pt x="119" y="340"/>
                  </a:cubicBezTo>
                  <a:cubicBezTo>
                    <a:pt x="119" y="219"/>
                    <a:pt x="218" y="119"/>
                    <a:pt x="340" y="119"/>
                  </a:cubicBezTo>
                  <a:close/>
                  <a:moveTo>
                    <a:pt x="340" y="0"/>
                  </a:moveTo>
                  <a:cubicBezTo>
                    <a:pt x="152" y="0"/>
                    <a:pt x="0" y="152"/>
                    <a:pt x="0" y="340"/>
                  </a:cubicBezTo>
                  <a:cubicBezTo>
                    <a:pt x="0" y="525"/>
                    <a:pt x="152" y="677"/>
                    <a:pt x="340" y="677"/>
                  </a:cubicBezTo>
                  <a:cubicBezTo>
                    <a:pt x="527" y="677"/>
                    <a:pt x="679" y="525"/>
                    <a:pt x="679" y="340"/>
                  </a:cubicBezTo>
                  <a:cubicBezTo>
                    <a:pt x="679" y="152"/>
                    <a:pt x="527" y="0"/>
                    <a:pt x="340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6" name="Google Shape;5376;p48"/>
            <p:cNvSpPr/>
            <p:nvPr/>
          </p:nvSpPr>
          <p:spPr>
            <a:xfrm>
              <a:off x="2080200" y="971125"/>
              <a:ext cx="169300" cy="833775"/>
            </a:xfrm>
            <a:custGeom>
              <a:avLst/>
              <a:gdLst/>
              <a:ahLst/>
              <a:cxnLst/>
              <a:rect l="l" t="t" r="r" b="b"/>
              <a:pathLst>
                <a:path w="6772" h="33351" extrusionOk="0">
                  <a:moveTo>
                    <a:pt x="6435" y="32792"/>
                  </a:moveTo>
                  <a:cubicBezTo>
                    <a:pt x="6556" y="32792"/>
                    <a:pt x="6656" y="32889"/>
                    <a:pt x="6656" y="33013"/>
                  </a:cubicBezTo>
                  <a:cubicBezTo>
                    <a:pt x="6656" y="33135"/>
                    <a:pt x="6556" y="33231"/>
                    <a:pt x="6435" y="33231"/>
                  </a:cubicBezTo>
                  <a:cubicBezTo>
                    <a:pt x="6313" y="33231"/>
                    <a:pt x="6214" y="33135"/>
                    <a:pt x="6214" y="33013"/>
                  </a:cubicBezTo>
                  <a:cubicBezTo>
                    <a:pt x="6214" y="32889"/>
                    <a:pt x="6313" y="32792"/>
                    <a:pt x="6435" y="32792"/>
                  </a:cubicBezTo>
                  <a:close/>
                  <a:moveTo>
                    <a:pt x="3583" y="1"/>
                  </a:moveTo>
                  <a:lnTo>
                    <a:pt x="3583" y="3012"/>
                  </a:lnTo>
                  <a:lnTo>
                    <a:pt x="0" y="6604"/>
                  </a:lnTo>
                  <a:lnTo>
                    <a:pt x="0" y="24392"/>
                  </a:lnTo>
                  <a:lnTo>
                    <a:pt x="1372" y="25753"/>
                  </a:lnTo>
                  <a:lnTo>
                    <a:pt x="1372" y="28042"/>
                  </a:lnTo>
                  <a:lnTo>
                    <a:pt x="6156" y="32817"/>
                  </a:lnTo>
                  <a:cubicBezTo>
                    <a:pt x="6117" y="32872"/>
                    <a:pt x="6095" y="32939"/>
                    <a:pt x="6095" y="33011"/>
                  </a:cubicBezTo>
                  <a:cubicBezTo>
                    <a:pt x="6095" y="33198"/>
                    <a:pt x="6247" y="33350"/>
                    <a:pt x="6435" y="33350"/>
                  </a:cubicBezTo>
                  <a:cubicBezTo>
                    <a:pt x="6620" y="33350"/>
                    <a:pt x="6772" y="33198"/>
                    <a:pt x="6772" y="33011"/>
                  </a:cubicBezTo>
                  <a:cubicBezTo>
                    <a:pt x="6772" y="32826"/>
                    <a:pt x="6620" y="32674"/>
                    <a:pt x="6435" y="32674"/>
                  </a:cubicBezTo>
                  <a:cubicBezTo>
                    <a:pt x="6363" y="32674"/>
                    <a:pt x="6294" y="32696"/>
                    <a:pt x="6239" y="32734"/>
                  </a:cubicBezTo>
                  <a:lnTo>
                    <a:pt x="1488" y="27992"/>
                  </a:lnTo>
                  <a:lnTo>
                    <a:pt x="1488" y="25703"/>
                  </a:lnTo>
                  <a:lnTo>
                    <a:pt x="116" y="24343"/>
                  </a:lnTo>
                  <a:lnTo>
                    <a:pt x="116" y="6653"/>
                  </a:lnTo>
                  <a:lnTo>
                    <a:pt x="3699" y="3062"/>
                  </a:lnTo>
                  <a:lnTo>
                    <a:pt x="3699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7" name="Google Shape;5377;p48"/>
            <p:cNvSpPr/>
            <p:nvPr/>
          </p:nvSpPr>
          <p:spPr>
            <a:xfrm>
              <a:off x="1955975" y="993200"/>
              <a:ext cx="192700" cy="1086025"/>
            </a:xfrm>
            <a:custGeom>
              <a:avLst/>
              <a:gdLst/>
              <a:ahLst/>
              <a:cxnLst/>
              <a:rect l="l" t="t" r="r" b="b"/>
              <a:pathLst>
                <a:path w="7708" h="43441" extrusionOk="0">
                  <a:moveTo>
                    <a:pt x="7368" y="42880"/>
                  </a:moveTo>
                  <a:cubicBezTo>
                    <a:pt x="7490" y="42880"/>
                    <a:pt x="7589" y="42979"/>
                    <a:pt x="7589" y="43100"/>
                  </a:cubicBezTo>
                  <a:cubicBezTo>
                    <a:pt x="7589" y="43222"/>
                    <a:pt x="7490" y="43321"/>
                    <a:pt x="7368" y="43321"/>
                  </a:cubicBezTo>
                  <a:cubicBezTo>
                    <a:pt x="7247" y="43321"/>
                    <a:pt x="7147" y="43222"/>
                    <a:pt x="7147" y="43100"/>
                  </a:cubicBezTo>
                  <a:cubicBezTo>
                    <a:pt x="7147" y="42979"/>
                    <a:pt x="7247" y="42880"/>
                    <a:pt x="7368" y="42880"/>
                  </a:cubicBezTo>
                  <a:close/>
                  <a:moveTo>
                    <a:pt x="1149" y="1"/>
                  </a:moveTo>
                  <a:lnTo>
                    <a:pt x="1149" y="4365"/>
                  </a:lnTo>
                  <a:lnTo>
                    <a:pt x="0" y="5519"/>
                  </a:lnTo>
                  <a:lnTo>
                    <a:pt x="0" y="25074"/>
                  </a:lnTo>
                  <a:lnTo>
                    <a:pt x="1372" y="26438"/>
                  </a:lnTo>
                  <a:lnTo>
                    <a:pt x="1372" y="28724"/>
                  </a:lnTo>
                  <a:lnTo>
                    <a:pt x="7310" y="34653"/>
                  </a:lnTo>
                  <a:lnTo>
                    <a:pt x="7310" y="42769"/>
                  </a:lnTo>
                  <a:cubicBezTo>
                    <a:pt x="7150" y="42797"/>
                    <a:pt x="7031" y="42935"/>
                    <a:pt x="7031" y="43100"/>
                  </a:cubicBezTo>
                  <a:cubicBezTo>
                    <a:pt x="7031" y="43288"/>
                    <a:pt x="7183" y="43440"/>
                    <a:pt x="7368" y="43440"/>
                  </a:cubicBezTo>
                  <a:cubicBezTo>
                    <a:pt x="7556" y="43440"/>
                    <a:pt x="7708" y="43288"/>
                    <a:pt x="7708" y="43100"/>
                  </a:cubicBezTo>
                  <a:cubicBezTo>
                    <a:pt x="7708" y="42935"/>
                    <a:pt x="7586" y="42797"/>
                    <a:pt x="7429" y="42769"/>
                  </a:cubicBezTo>
                  <a:lnTo>
                    <a:pt x="7429" y="34604"/>
                  </a:lnTo>
                  <a:lnTo>
                    <a:pt x="1488" y="28674"/>
                  </a:lnTo>
                  <a:lnTo>
                    <a:pt x="1488" y="26388"/>
                  </a:lnTo>
                  <a:lnTo>
                    <a:pt x="116" y="25025"/>
                  </a:lnTo>
                  <a:lnTo>
                    <a:pt x="116" y="5569"/>
                  </a:lnTo>
                  <a:lnTo>
                    <a:pt x="1265" y="4412"/>
                  </a:lnTo>
                  <a:lnTo>
                    <a:pt x="1265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8" name="Google Shape;5378;p48"/>
            <p:cNvSpPr/>
            <p:nvPr/>
          </p:nvSpPr>
          <p:spPr>
            <a:xfrm>
              <a:off x="1979300" y="985825"/>
              <a:ext cx="192700" cy="1116500"/>
            </a:xfrm>
            <a:custGeom>
              <a:avLst/>
              <a:gdLst/>
              <a:ahLst/>
              <a:cxnLst/>
              <a:rect l="l" t="t" r="r" b="b"/>
              <a:pathLst>
                <a:path w="7708" h="44660" extrusionOk="0">
                  <a:moveTo>
                    <a:pt x="7371" y="44102"/>
                  </a:moveTo>
                  <a:cubicBezTo>
                    <a:pt x="7492" y="44102"/>
                    <a:pt x="7592" y="44202"/>
                    <a:pt x="7592" y="44323"/>
                  </a:cubicBezTo>
                  <a:cubicBezTo>
                    <a:pt x="7592" y="44444"/>
                    <a:pt x="7492" y="44544"/>
                    <a:pt x="7371" y="44544"/>
                  </a:cubicBezTo>
                  <a:cubicBezTo>
                    <a:pt x="7249" y="44544"/>
                    <a:pt x="7150" y="44444"/>
                    <a:pt x="7150" y="44323"/>
                  </a:cubicBezTo>
                  <a:cubicBezTo>
                    <a:pt x="7150" y="44202"/>
                    <a:pt x="7249" y="44102"/>
                    <a:pt x="7371" y="44102"/>
                  </a:cubicBezTo>
                  <a:close/>
                  <a:moveTo>
                    <a:pt x="1149" y="0"/>
                  </a:moveTo>
                  <a:lnTo>
                    <a:pt x="1149" y="4953"/>
                  </a:lnTo>
                  <a:lnTo>
                    <a:pt x="0" y="6109"/>
                  </a:lnTo>
                  <a:lnTo>
                    <a:pt x="0" y="25077"/>
                  </a:lnTo>
                  <a:lnTo>
                    <a:pt x="1372" y="26438"/>
                  </a:lnTo>
                  <a:lnTo>
                    <a:pt x="1372" y="28723"/>
                  </a:lnTo>
                  <a:lnTo>
                    <a:pt x="7310" y="34653"/>
                  </a:lnTo>
                  <a:lnTo>
                    <a:pt x="7310" y="43989"/>
                  </a:lnTo>
                  <a:cubicBezTo>
                    <a:pt x="7153" y="44019"/>
                    <a:pt x="7031" y="44157"/>
                    <a:pt x="7031" y="44323"/>
                  </a:cubicBezTo>
                  <a:cubicBezTo>
                    <a:pt x="7031" y="44511"/>
                    <a:pt x="7183" y="44660"/>
                    <a:pt x="7371" y="44660"/>
                  </a:cubicBezTo>
                  <a:cubicBezTo>
                    <a:pt x="7556" y="44660"/>
                    <a:pt x="7708" y="44508"/>
                    <a:pt x="7708" y="44323"/>
                  </a:cubicBezTo>
                  <a:cubicBezTo>
                    <a:pt x="7708" y="44157"/>
                    <a:pt x="7586" y="44019"/>
                    <a:pt x="7429" y="43989"/>
                  </a:cubicBezTo>
                  <a:lnTo>
                    <a:pt x="7429" y="34603"/>
                  </a:lnTo>
                  <a:lnTo>
                    <a:pt x="1491" y="28677"/>
                  </a:lnTo>
                  <a:lnTo>
                    <a:pt x="1491" y="26388"/>
                  </a:lnTo>
                  <a:lnTo>
                    <a:pt x="119" y="25027"/>
                  </a:lnTo>
                  <a:lnTo>
                    <a:pt x="119" y="6159"/>
                  </a:lnTo>
                  <a:lnTo>
                    <a:pt x="1267" y="5003"/>
                  </a:lnTo>
                  <a:lnTo>
                    <a:pt x="1267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9" name="Google Shape;5379;p48"/>
            <p:cNvSpPr/>
            <p:nvPr/>
          </p:nvSpPr>
          <p:spPr>
            <a:xfrm>
              <a:off x="2002700" y="978500"/>
              <a:ext cx="185725" cy="1052000"/>
            </a:xfrm>
            <a:custGeom>
              <a:avLst/>
              <a:gdLst/>
              <a:ahLst/>
              <a:cxnLst/>
              <a:rect l="l" t="t" r="r" b="b"/>
              <a:pathLst>
                <a:path w="7429" h="42080" extrusionOk="0">
                  <a:moveTo>
                    <a:pt x="1146" y="1"/>
                  </a:moveTo>
                  <a:lnTo>
                    <a:pt x="1146" y="5541"/>
                  </a:lnTo>
                  <a:lnTo>
                    <a:pt x="0" y="6698"/>
                  </a:lnTo>
                  <a:lnTo>
                    <a:pt x="0" y="25074"/>
                  </a:lnTo>
                  <a:lnTo>
                    <a:pt x="1372" y="26435"/>
                  </a:lnTo>
                  <a:lnTo>
                    <a:pt x="1372" y="28724"/>
                  </a:lnTo>
                  <a:lnTo>
                    <a:pt x="7310" y="34651"/>
                  </a:lnTo>
                  <a:lnTo>
                    <a:pt x="7310" y="42079"/>
                  </a:lnTo>
                  <a:lnTo>
                    <a:pt x="7429" y="42079"/>
                  </a:lnTo>
                  <a:lnTo>
                    <a:pt x="7429" y="34604"/>
                  </a:lnTo>
                  <a:lnTo>
                    <a:pt x="1488" y="28674"/>
                  </a:lnTo>
                  <a:lnTo>
                    <a:pt x="1488" y="26386"/>
                  </a:lnTo>
                  <a:lnTo>
                    <a:pt x="116" y="25025"/>
                  </a:lnTo>
                  <a:lnTo>
                    <a:pt x="116" y="6745"/>
                  </a:lnTo>
                  <a:lnTo>
                    <a:pt x="1264" y="5591"/>
                  </a:lnTo>
                  <a:lnTo>
                    <a:pt x="1264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0" name="Google Shape;5380;p48"/>
            <p:cNvSpPr/>
            <p:nvPr/>
          </p:nvSpPr>
          <p:spPr>
            <a:xfrm>
              <a:off x="2314900" y="1643925"/>
              <a:ext cx="69600" cy="213900"/>
            </a:xfrm>
            <a:custGeom>
              <a:avLst/>
              <a:gdLst/>
              <a:ahLst/>
              <a:cxnLst/>
              <a:rect l="l" t="t" r="r" b="b"/>
              <a:pathLst>
                <a:path w="2784" h="8556" extrusionOk="0">
                  <a:moveTo>
                    <a:pt x="340" y="7998"/>
                  </a:moveTo>
                  <a:cubicBezTo>
                    <a:pt x="462" y="7998"/>
                    <a:pt x="561" y="8097"/>
                    <a:pt x="561" y="8219"/>
                  </a:cubicBezTo>
                  <a:cubicBezTo>
                    <a:pt x="561" y="8340"/>
                    <a:pt x="462" y="8439"/>
                    <a:pt x="340" y="8439"/>
                  </a:cubicBezTo>
                  <a:cubicBezTo>
                    <a:pt x="219" y="8439"/>
                    <a:pt x="119" y="8340"/>
                    <a:pt x="119" y="8219"/>
                  </a:cubicBezTo>
                  <a:cubicBezTo>
                    <a:pt x="119" y="8097"/>
                    <a:pt x="219" y="7998"/>
                    <a:pt x="340" y="7998"/>
                  </a:cubicBezTo>
                  <a:close/>
                  <a:moveTo>
                    <a:pt x="2667" y="1"/>
                  </a:moveTo>
                  <a:lnTo>
                    <a:pt x="2667" y="5798"/>
                  </a:lnTo>
                  <a:lnTo>
                    <a:pt x="533" y="7940"/>
                  </a:lnTo>
                  <a:cubicBezTo>
                    <a:pt x="478" y="7901"/>
                    <a:pt x="412" y="7879"/>
                    <a:pt x="340" y="7879"/>
                  </a:cubicBezTo>
                  <a:cubicBezTo>
                    <a:pt x="152" y="7879"/>
                    <a:pt x="1" y="8031"/>
                    <a:pt x="1" y="8219"/>
                  </a:cubicBezTo>
                  <a:cubicBezTo>
                    <a:pt x="1" y="8404"/>
                    <a:pt x="152" y="8555"/>
                    <a:pt x="340" y="8555"/>
                  </a:cubicBezTo>
                  <a:cubicBezTo>
                    <a:pt x="525" y="8555"/>
                    <a:pt x="677" y="8404"/>
                    <a:pt x="677" y="8219"/>
                  </a:cubicBezTo>
                  <a:cubicBezTo>
                    <a:pt x="677" y="8147"/>
                    <a:pt x="655" y="8078"/>
                    <a:pt x="616" y="8023"/>
                  </a:cubicBezTo>
                  <a:lnTo>
                    <a:pt x="2783" y="5847"/>
                  </a:lnTo>
                  <a:lnTo>
                    <a:pt x="2783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1" name="Google Shape;5381;p48"/>
            <p:cNvSpPr/>
            <p:nvPr/>
          </p:nvSpPr>
          <p:spPr>
            <a:xfrm>
              <a:off x="2219175" y="942900"/>
              <a:ext cx="620600" cy="657500"/>
            </a:xfrm>
            <a:custGeom>
              <a:avLst/>
              <a:gdLst/>
              <a:ahLst/>
              <a:cxnLst/>
              <a:rect l="l" t="t" r="r" b="b"/>
              <a:pathLst>
                <a:path w="24824" h="26300" extrusionOk="0">
                  <a:moveTo>
                    <a:pt x="20017" y="0"/>
                  </a:moveTo>
                  <a:lnTo>
                    <a:pt x="19686" y="337"/>
                  </a:lnTo>
                  <a:lnTo>
                    <a:pt x="24354" y="4969"/>
                  </a:lnTo>
                  <a:lnTo>
                    <a:pt x="24354" y="13033"/>
                  </a:lnTo>
                  <a:lnTo>
                    <a:pt x="19965" y="17452"/>
                  </a:lnTo>
                  <a:lnTo>
                    <a:pt x="18068" y="17452"/>
                  </a:lnTo>
                  <a:lnTo>
                    <a:pt x="9756" y="25828"/>
                  </a:lnTo>
                  <a:lnTo>
                    <a:pt x="7976" y="25828"/>
                  </a:lnTo>
                  <a:lnTo>
                    <a:pt x="6910" y="24770"/>
                  </a:lnTo>
                  <a:lnTo>
                    <a:pt x="6910" y="24053"/>
                  </a:lnTo>
                  <a:lnTo>
                    <a:pt x="785" y="17974"/>
                  </a:lnTo>
                  <a:cubicBezTo>
                    <a:pt x="788" y="17955"/>
                    <a:pt x="790" y="17938"/>
                    <a:pt x="790" y="17919"/>
                  </a:cubicBezTo>
                  <a:cubicBezTo>
                    <a:pt x="790" y="17701"/>
                    <a:pt x="614" y="17521"/>
                    <a:pt x="396" y="17521"/>
                  </a:cubicBezTo>
                  <a:cubicBezTo>
                    <a:pt x="177" y="17521"/>
                    <a:pt x="1" y="17701"/>
                    <a:pt x="1" y="17919"/>
                  </a:cubicBezTo>
                  <a:cubicBezTo>
                    <a:pt x="1" y="18137"/>
                    <a:pt x="177" y="18314"/>
                    <a:pt x="396" y="18314"/>
                  </a:cubicBezTo>
                  <a:cubicBezTo>
                    <a:pt x="415" y="18314"/>
                    <a:pt x="434" y="18311"/>
                    <a:pt x="454" y="18308"/>
                  </a:cubicBezTo>
                  <a:lnTo>
                    <a:pt x="6438" y="24249"/>
                  </a:lnTo>
                  <a:lnTo>
                    <a:pt x="6438" y="24966"/>
                  </a:lnTo>
                  <a:lnTo>
                    <a:pt x="7780" y="26300"/>
                  </a:lnTo>
                  <a:lnTo>
                    <a:pt x="9952" y="26300"/>
                  </a:lnTo>
                  <a:lnTo>
                    <a:pt x="18264" y="17924"/>
                  </a:lnTo>
                  <a:lnTo>
                    <a:pt x="20161" y="17924"/>
                  </a:lnTo>
                  <a:lnTo>
                    <a:pt x="24823" y="13226"/>
                  </a:lnTo>
                  <a:lnTo>
                    <a:pt x="24823" y="4773"/>
                  </a:lnTo>
                  <a:lnTo>
                    <a:pt x="20017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2" name="Google Shape;5382;p48"/>
            <p:cNvSpPr/>
            <p:nvPr/>
          </p:nvSpPr>
          <p:spPr>
            <a:xfrm>
              <a:off x="2314900" y="1643925"/>
              <a:ext cx="46275" cy="185800"/>
            </a:xfrm>
            <a:custGeom>
              <a:avLst/>
              <a:gdLst/>
              <a:ahLst/>
              <a:cxnLst/>
              <a:rect l="l" t="t" r="r" b="b"/>
              <a:pathLst>
                <a:path w="1851" h="7432" extrusionOk="0">
                  <a:moveTo>
                    <a:pt x="340" y="6874"/>
                  </a:moveTo>
                  <a:cubicBezTo>
                    <a:pt x="462" y="6874"/>
                    <a:pt x="561" y="6974"/>
                    <a:pt x="561" y="7095"/>
                  </a:cubicBezTo>
                  <a:cubicBezTo>
                    <a:pt x="561" y="7217"/>
                    <a:pt x="462" y="7316"/>
                    <a:pt x="340" y="7316"/>
                  </a:cubicBezTo>
                  <a:cubicBezTo>
                    <a:pt x="219" y="7316"/>
                    <a:pt x="119" y="7217"/>
                    <a:pt x="119" y="7095"/>
                  </a:cubicBezTo>
                  <a:cubicBezTo>
                    <a:pt x="119" y="6974"/>
                    <a:pt x="219" y="6874"/>
                    <a:pt x="340" y="6874"/>
                  </a:cubicBezTo>
                  <a:close/>
                  <a:moveTo>
                    <a:pt x="1731" y="1"/>
                  </a:moveTo>
                  <a:lnTo>
                    <a:pt x="1731" y="5505"/>
                  </a:lnTo>
                  <a:lnTo>
                    <a:pt x="522" y="6811"/>
                  </a:lnTo>
                  <a:cubicBezTo>
                    <a:pt x="470" y="6775"/>
                    <a:pt x="406" y="6756"/>
                    <a:pt x="340" y="6756"/>
                  </a:cubicBezTo>
                  <a:cubicBezTo>
                    <a:pt x="152" y="6756"/>
                    <a:pt x="1" y="6907"/>
                    <a:pt x="1" y="7095"/>
                  </a:cubicBezTo>
                  <a:cubicBezTo>
                    <a:pt x="1" y="7280"/>
                    <a:pt x="152" y="7432"/>
                    <a:pt x="340" y="7432"/>
                  </a:cubicBezTo>
                  <a:cubicBezTo>
                    <a:pt x="525" y="7432"/>
                    <a:pt x="677" y="7280"/>
                    <a:pt x="677" y="7095"/>
                  </a:cubicBezTo>
                  <a:cubicBezTo>
                    <a:pt x="677" y="7018"/>
                    <a:pt x="652" y="6949"/>
                    <a:pt x="608" y="6891"/>
                  </a:cubicBezTo>
                  <a:lnTo>
                    <a:pt x="1850" y="5552"/>
                  </a:lnTo>
                  <a:lnTo>
                    <a:pt x="1850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3" name="Google Shape;5383;p48"/>
            <p:cNvSpPr/>
            <p:nvPr/>
          </p:nvSpPr>
          <p:spPr>
            <a:xfrm>
              <a:off x="1462050" y="1917500"/>
              <a:ext cx="120650" cy="192425"/>
            </a:xfrm>
            <a:custGeom>
              <a:avLst/>
              <a:gdLst/>
              <a:ahLst/>
              <a:cxnLst/>
              <a:rect l="l" t="t" r="r" b="b"/>
              <a:pathLst>
                <a:path w="4826" h="7697" extrusionOk="0">
                  <a:moveTo>
                    <a:pt x="329" y="0"/>
                  </a:moveTo>
                  <a:lnTo>
                    <a:pt x="0" y="340"/>
                  </a:lnTo>
                  <a:lnTo>
                    <a:pt x="4196" y="4395"/>
                  </a:lnTo>
                  <a:lnTo>
                    <a:pt x="4196" y="6984"/>
                  </a:lnTo>
                  <a:cubicBezTo>
                    <a:pt x="4100" y="7059"/>
                    <a:pt x="4036" y="7172"/>
                    <a:pt x="4036" y="7302"/>
                  </a:cubicBezTo>
                  <a:cubicBezTo>
                    <a:pt x="4036" y="7520"/>
                    <a:pt x="4213" y="7696"/>
                    <a:pt x="4431" y="7696"/>
                  </a:cubicBezTo>
                  <a:cubicBezTo>
                    <a:pt x="4649" y="7696"/>
                    <a:pt x="4826" y="7520"/>
                    <a:pt x="4826" y="7302"/>
                  </a:cubicBezTo>
                  <a:cubicBezTo>
                    <a:pt x="4826" y="7172"/>
                    <a:pt x="4762" y="7059"/>
                    <a:pt x="4666" y="6987"/>
                  </a:cubicBezTo>
                  <a:lnTo>
                    <a:pt x="4666" y="4193"/>
                  </a:lnTo>
                  <a:lnTo>
                    <a:pt x="329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4" name="Google Shape;5384;p48"/>
            <p:cNvSpPr/>
            <p:nvPr/>
          </p:nvSpPr>
          <p:spPr>
            <a:xfrm>
              <a:off x="2272600" y="978500"/>
              <a:ext cx="44250" cy="418450"/>
            </a:xfrm>
            <a:custGeom>
              <a:avLst/>
              <a:gdLst/>
              <a:ahLst/>
              <a:cxnLst/>
              <a:rect l="l" t="t" r="r" b="b"/>
              <a:pathLst>
                <a:path w="1770" h="16738" extrusionOk="0">
                  <a:moveTo>
                    <a:pt x="1430" y="16180"/>
                  </a:moveTo>
                  <a:cubicBezTo>
                    <a:pt x="1552" y="16180"/>
                    <a:pt x="1651" y="16280"/>
                    <a:pt x="1651" y="16401"/>
                  </a:cubicBezTo>
                  <a:cubicBezTo>
                    <a:pt x="1651" y="16522"/>
                    <a:pt x="1552" y="16622"/>
                    <a:pt x="1430" y="16622"/>
                  </a:cubicBezTo>
                  <a:cubicBezTo>
                    <a:pt x="1309" y="16622"/>
                    <a:pt x="1210" y="16522"/>
                    <a:pt x="1210" y="16401"/>
                  </a:cubicBezTo>
                  <a:cubicBezTo>
                    <a:pt x="1210" y="16280"/>
                    <a:pt x="1309" y="16180"/>
                    <a:pt x="1430" y="16180"/>
                  </a:cubicBezTo>
                  <a:close/>
                  <a:moveTo>
                    <a:pt x="0" y="1"/>
                  </a:moveTo>
                  <a:lnTo>
                    <a:pt x="0" y="12282"/>
                  </a:lnTo>
                  <a:lnTo>
                    <a:pt x="1372" y="13643"/>
                  </a:lnTo>
                  <a:lnTo>
                    <a:pt x="1372" y="16067"/>
                  </a:lnTo>
                  <a:cubicBezTo>
                    <a:pt x="1212" y="16095"/>
                    <a:pt x="1094" y="16233"/>
                    <a:pt x="1094" y="16401"/>
                  </a:cubicBezTo>
                  <a:cubicBezTo>
                    <a:pt x="1094" y="16586"/>
                    <a:pt x="1245" y="16738"/>
                    <a:pt x="1430" y="16738"/>
                  </a:cubicBezTo>
                  <a:cubicBezTo>
                    <a:pt x="1618" y="16738"/>
                    <a:pt x="1770" y="16586"/>
                    <a:pt x="1770" y="16401"/>
                  </a:cubicBezTo>
                  <a:cubicBezTo>
                    <a:pt x="1770" y="16233"/>
                    <a:pt x="1648" y="16095"/>
                    <a:pt x="1491" y="16067"/>
                  </a:cubicBezTo>
                  <a:lnTo>
                    <a:pt x="1491" y="13596"/>
                  </a:lnTo>
                  <a:lnTo>
                    <a:pt x="119" y="12235"/>
                  </a:lnTo>
                  <a:lnTo>
                    <a:pt x="119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5" name="Google Shape;5385;p48"/>
            <p:cNvSpPr/>
            <p:nvPr/>
          </p:nvSpPr>
          <p:spPr>
            <a:xfrm>
              <a:off x="1932575" y="993200"/>
              <a:ext cx="192700" cy="1062825"/>
            </a:xfrm>
            <a:custGeom>
              <a:avLst/>
              <a:gdLst/>
              <a:ahLst/>
              <a:cxnLst/>
              <a:rect l="l" t="t" r="r" b="b"/>
              <a:pathLst>
                <a:path w="7708" h="42513" extrusionOk="0">
                  <a:moveTo>
                    <a:pt x="7371" y="41952"/>
                  </a:moveTo>
                  <a:cubicBezTo>
                    <a:pt x="7492" y="41952"/>
                    <a:pt x="7589" y="42051"/>
                    <a:pt x="7589" y="42173"/>
                  </a:cubicBezTo>
                  <a:cubicBezTo>
                    <a:pt x="7589" y="42294"/>
                    <a:pt x="7492" y="42394"/>
                    <a:pt x="7371" y="42394"/>
                  </a:cubicBezTo>
                  <a:cubicBezTo>
                    <a:pt x="7250" y="42394"/>
                    <a:pt x="7150" y="42294"/>
                    <a:pt x="7150" y="42173"/>
                  </a:cubicBezTo>
                  <a:cubicBezTo>
                    <a:pt x="7150" y="42051"/>
                    <a:pt x="7250" y="41952"/>
                    <a:pt x="7371" y="41952"/>
                  </a:cubicBezTo>
                  <a:close/>
                  <a:moveTo>
                    <a:pt x="1149" y="1"/>
                  </a:moveTo>
                  <a:lnTo>
                    <a:pt x="1149" y="4070"/>
                  </a:lnTo>
                  <a:lnTo>
                    <a:pt x="0" y="5226"/>
                  </a:lnTo>
                  <a:lnTo>
                    <a:pt x="0" y="25370"/>
                  </a:lnTo>
                  <a:lnTo>
                    <a:pt x="1372" y="26731"/>
                  </a:lnTo>
                  <a:lnTo>
                    <a:pt x="1372" y="29019"/>
                  </a:lnTo>
                  <a:lnTo>
                    <a:pt x="7310" y="34946"/>
                  </a:lnTo>
                  <a:lnTo>
                    <a:pt x="7310" y="41839"/>
                  </a:lnTo>
                  <a:cubicBezTo>
                    <a:pt x="7153" y="41869"/>
                    <a:pt x="7031" y="42007"/>
                    <a:pt x="7031" y="42173"/>
                  </a:cubicBezTo>
                  <a:cubicBezTo>
                    <a:pt x="7031" y="42361"/>
                    <a:pt x="7183" y="42512"/>
                    <a:pt x="7371" y="42512"/>
                  </a:cubicBezTo>
                  <a:cubicBezTo>
                    <a:pt x="7556" y="42512"/>
                    <a:pt x="7708" y="42361"/>
                    <a:pt x="7708" y="42173"/>
                  </a:cubicBezTo>
                  <a:cubicBezTo>
                    <a:pt x="7708" y="42007"/>
                    <a:pt x="7586" y="41869"/>
                    <a:pt x="7429" y="41839"/>
                  </a:cubicBezTo>
                  <a:lnTo>
                    <a:pt x="7429" y="34899"/>
                  </a:lnTo>
                  <a:lnTo>
                    <a:pt x="1491" y="28970"/>
                  </a:lnTo>
                  <a:lnTo>
                    <a:pt x="1491" y="26681"/>
                  </a:lnTo>
                  <a:lnTo>
                    <a:pt x="119" y="25320"/>
                  </a:lnTo>
                  <a:lnTo>
                    <a:pt x="119" y="5273"/>
                  </a:lnTo>
                  <a:lnTo>
                    <a:pt x="1265" y="4120"/>
                  </a:lnTo>
                  <a:lnTo>
                    <a:pt x="1265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6" name="Google Shape;5386;p48"/>
            <p:cNvSpPr/>
            <p:nvPr/>
          </p:nvSpPr>
          <p:spPr>
            <a:xfrm>
              <a:off x="2345275" y="1417575"/>
              <a:ext cx="393450" cy="629950"/>
            </a:xfrm>
            <a:custGeom>
              <a:avLst/>
              <a:gdLst/>
              <a:ahLst/>
              <a:cxnLst/>
              <a:rect l="l" t="t" r="r" b="b"/>
              <a:pathLst>
                <a:path w="15738" h="25198" extrusionOk="0">
                  <a:moveTo>
                    <a:pt x="15655" y="0"/>
                  </a:moveTo>
                  <a:lnTo>
                    <a:pt x="5731" y="9966"/>
                  </a:lnTo>
                  <a:lnTo>
                    <a:pt x="5714" y="9982"/>
                  </a:lnTo>
                  <a:lnTo>
                    <a:pt x="5714" y="16963"/>
                  </a:lnTo>
                  <a:lnTo>
                    <a:pt x="17" y="22689"/>
                  </a:lnTo>
                  <a:lnTo>
                    <a:pt x="0" y="22705"/>
                  </a:lnTo>
                  <a:lnTo>
                    <a:pt x="0" y="25198"/>
                  </a:lnTo>
                  <a:lnTo>
                    <a:pt x="119" y="25198"/>
                  </a:lnTo>
                  <a:lnTo>
                    <a:pt x="119" y="22752"/>
                  </a:lnTo>
                  <a:lnTo>
                    <a:pt x="5814" y="17030"/>
                  </a:lnTo>
                  <a:lnTo>
                    <a:pt x="5830" y="17013"/>
                  </a:lnTo>
                  <a:lnTo>
                    <a:pt x="5830" y="10029"/>
                  </a:lnTo>
                  <a:lnTo>
                    <a:pt x="15738" y="83"/>
                  </a:lnTo>
                  <a:lnTo>
                    <a:pt x="15655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7" name="Google Shape;5387;p48"/>
            <p:cNvSpPr/>
            <p:nvPr/>
          </p:nvSpPr>
          <p:spPr>
            <a:xfrm>
              <a:off x="2296000" y="978025"/>
              <a:ext cx="44175" cy="442475"/>
            </a:xfrm>
            <a:custGeom>
              <a:avLst/>
              <a:gdLst/>
              <a:ahLst/>
              <a:cxnLst/>
              <a:rect l="l" t="t" r="r" b="b"/>
              <a:pathLst>
                <a:path w="1767" h="17699" extrusionOk="0">
                  <a:moveTo>
                    <a:pt x="1430" y="17138"/>
                  </a:moveTo>
                  <a:cubicBezTo>
                    <a:pt x="1552" y="17138"/>
                    <a:pt x="1651" y="17237"/>
                    <a:pt x="1651" y="17359"/>
                  </a:cubicBezTo>
                  <a:cubicBezTo>
                    <a:pt x="1651" y="17480"/>
                    <a:pt x="1552" y="17579"/>
                    <a:pt x="1430" y="17579"/>
                  </a:cubicBezTo>
                  <a:cubicBezTo>
                    <a:pt x="1309" y="17579"/>
                    <a:pt x="1209" y="17480"/>
                    <a:pt x="1209" y="17359"/>
                  </a:cubicBezTo>
                  <a:cubicBezTo>
                    <a:pt x="1209" y="17237"/>
                    <a:pt x="1309" y="17138"/>
                    <a:pt x="1430" y="17138"/>
                  </a:cubicBezTo>
                  <a:close/>
                  <a:moveTo>
                    <a:pt x="0" y="1"/>
                  </a:moveTo>
                  <a:lnTo>
                    <a:pt x="0" y="9753"/>
                  </a:lnTo>
                  <a:lnTo>
                    <a:pt x="1372" y="11117"/>
                  </a:lnTo>
                  <a:lnTo>
                    <a:pt x="1372" y="17027"/>
                  </a:lnTo>
                  <a:lnTo>
                    <a:pt x="1369" y="17027"/>
                  </a:lnTo>
                  <a:cubicBezTo>
                    <a:pt x="1212" y="17055"/>
                    <a:pt x="1091" y="17193"/>
                    <a:pt x="1091" y="17359"/>
                  </a:cubicBezTo>
                  <a:cubicBezTo>
                    <a:pt x="1091" y="17546"/>
                    <a:pt x="1242" y="17698"/>
                    <a:pt x="1430" y="17698"/>
                  </a:cubicBezTo>
                  <a:cubicBezTo>
                    <a:pt x="1615" y="17698"/>
                    <a:pt x="1767" y="17546"/>
                    <a:pt x="1767" y="17359"/>
                  </a:cubicBezTo>
                  <a:cubicBezTo>
                    <a:pt x="1767" y="17193"/>
                    <a:pt x="1645" y="17055"/>
                    <a:pt x="1488" y="17027"/>
                  </a:cubicBezTo>
                  <a:lnTo>
                    <a:pt x="1488" y="11067"/>
                  </a:lnTo>
                  <a:lnTo>
                    <a:pt x="116" y="9704"/>
                  </a:lnTo>
                  <a:lnTo>
                    <a:pt x="116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8" name="Google Shape;5388;p48"/>
            <p:cNvSpPr/>
            <p:nvPr/>
          </p:nvSpPr>
          <p:spPr>
            <a:xfrm>
              <a:off x="1459000" y="1041375"/>
              <a:ext cx="299475" cy="684350"/>
            </a:xfrm>
            <a:custGeom>
              <a:avLst/>
              <a:gdLst/>
              <a:ahLst/>
              <a:cxnLst/>
              <a:rect l="l" t="t" r="r" b="b"/>
              <a:pathLst>
                <a:path w="11979" h="27374" extrusionOk="0">
                  <a:moveTo>
                    <a:pt x="11642" y="26816"/>
                  </a:moveTo>
                  <a:cubicBezTo>
                    <a:pt x="11763" y="26816"/>
                    <a:pt x="11863" y="26916"/>
                    <a:pt x="11863" y="27037"/>
                  </a:cubicBezTo>
                  <a:cubicBezTo>
                    <a:pt x="11863" y="27158"/>
                    <a:pt x="11763" y="27258"/>
                    <a:pt x="11642" y="27258"/>
                  </a:cubicBezTo>
                  <a:cubicBezTo>
                    <a:pt x="11520" y="27258"/>
                    <a:pt x="11421" y="27158"/>
                    <a:pt x="11421" y="27037"/>
                  </a:cubicBezTo>
                  <a:cubicBezTo>
                    <a:pt x="11421" y="26916"/>
                    <a:pt x="11520" y="26816"/>
                    <a:pt x="11642" y="26816"/>
                  </a:cubicBezTo>
                  <a:close/>
                  <a:moveTo>
                    <a:pt x="84" y="1"/>
                  </a:moveTo>
                  <a:lnTo>
                    <a:pt x="1" y="84"/>
                  </a:lnTo>
                  <a:lnTo>
                    <a:pt x="9373" y="9442"/>
                  </a:lnTo>
                  <a:lnTo>
                    <a:pt x="9373" y="24856"/>
                  </a:lnTo>
                  <a:lnTo>
                    <a:pt x="11363" y="26844"/>
                  </a:lnTo>
                  <a:cubicBezTo>
                    <a:pt x="11324" y="26896"/>
                    <a:pt x="11302" y="26965"/>
                    <a:pt x="11302" y="27037"/>
                  </a:cubicBezTo>
                  <a:cubicBezTo>
                    <a:pt x="11302" y="27222"/>
                    <a:pt x="11454" y="27374"/>
                    <a:pt x="11642" y="27374"/>
                  </a:cubicBezTo>
                  <a:cubicBezTo>
                    <a:pt x="11827" y="27374"/>
                    <a:pt x="11979" y="27222"/>
                    <a:pt x="11979" y="27037"/>
                  </a:cubicBezTo>
                  <a:cubicBezTo>
                    <a:pt x="11979" y="26849"/>
                    <a:pt x="11827" y="26697"/>
                    <a:pt x="11642" y="26697"/>
                  </a:cubicBezTo>
                  <a:cubicBezTo>
                    <a:pt x="11567" y="26697"/>
                    <a:pt x="11501" y="26720"/>
                    <a:pt x="11446" y="26758"/>
                  </a:cubicBezTo>
                  <a:lnTo>
                    <a:pt x="9492" y="24807"/>
                  </a:lnTo>
                  <a:lnTo>
                    <a:pt x="9492" y="9392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9" name="Google Shape;5389;p48"/>
            <p:cNvSpPr/>
            <p:nvPr/>
          </p:nvSpPr>
          <p:spPr>
            <a:xfrm>
              <a:off x="1479300" y="966925"/>
              <a:ext cx="291325" cy="642025"/>
            </a:xfrm>
            <a:custGeom>
              <a:avLst/>
              <a:gdLst/>
              <a:ahLst/>
              <a:cxnLst/>
              <a:rect l="l" t="t" r="r" b="b"/>
              <a:pathLst>
                <a:path w="11653" h="25681" extrusionOk="0">
                  <a:moveTo>
                    <a:pt x="326" y="0"/>
                  </a:moveTo>
                  <a:lnTo>
                    <a:pt x="1" y="337"/>
                  </a:lnTo>
                  <a:lnTo>
                    <a:pt x="11020" y="10992"/>
                  </a:lnTo>
                  <a:lnTo>
                    <a:pt x="11020" y="24972"/>
                  </a:lnTo>
                  <a:cubicBezTo>
                    <a:pt x="10924" y="25043"/>
                    <a:pt x="10860" y="25157"/>
                    <a:pt x="10860" y="25286"/>
                  </a:cubicBezTo>
                  <a:cubicBezTo>
                    <a:pt x="10860" y="25504"/>
                    <a:pt x="11037" y="25681"/>
                    <a:pt x="11258" y="25681"/>
                  </a:cubicBezTo>
                  <a:cubicBezTo>
                    <a:pt x="11476" y="25681"/>
                    <a:pt x="11653" y="25504"/>
                    <a:pt x="11653" y="25286"/>
                  </a:cubicBezTo>
                  <a:cubicBezTo>
                    <a:pt x="11653" y="25157"/>
                    <a:pt x="11589" y="25043"/>
                    <a:pt x="11492" y="24972"/>
                  </a:cubicBezTo>
                  <a:lnTo>
                    <a:pt x="11492" y="10794"/>
                  </a:lnTo>
                  <a:lnTo>
                    <a:pt x="326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0" name="Google Shape;5390;p48"/>
            <p:cNvSpPr/>
            <p:nvPr/>
          </p:nvSpPr>
          <p:spPr>
            <a:xfrm>
              <a:off x="1788750" y="1787275"/>
              <a:ext cx="19775" cy="19825"/>
            </a:xfrm>
            <a:custGeom>
              <a:avLst/>
              <a:gdLst/>
              <a:ahLst/>
              <a:cxnLst/>
              <a:rect l="l" t="t" r="r" b="b"/>
              <a:pathLst>
                <a:path w="791" h="793" extrusionOk="0">
                  <a:moveTo>
                    <a:pt x="395" y="0"/>
                  </a:moveTo>
                  <a:cubicBezTo>
                    <a:pt x="177" y="0"/>
                    <a:pt x="1" y="177"/>
                    <a:pt x="1" y="395"/>
                  </a:cubicBezTo>
                  <a:cubicBezTo>
                    <a:pt x="1" y="616"/>
                    <a:pt x="177" y="792"/>
                    <a:pt x="395" y="792"/>
                  </a:cubicBezTo>
                  <a:cubicBezTo>
                    <a:pt x="613" y="792"/>
                    <a:pt x="790" y="616"/>
                    <a:pt x="790" y="395"/>
                  </a:cubicBezTo>
                  <a:cubicBezTo>
                    <a:pt x="790" y="177"/>
                    <a:pt x="613" y="0"/>
                    <a:pt x="395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1" name="Google Shape;5391;p48"/>
            <p:cNvSpPr/>
            <p:nvPr/>
          </p:nvSpPr>
          <p:spPr>
            <a:xfrm>
              <a:off x="1400775" y="1164075"/>
              <a:ext cx="165650" cy="266975"/>
            </a:xfrm>
            <a:custGeom>
              <a:avLst/>
              <a:gdLst/>
              <a:ahLst/>
              <a:cxnLst/>
              <a:rect l="l" t="t" r="r" b="b"/>
              <a:pathLst>
                <a:path w="6626" h="10679" extrusionOk="0">
                  <a:moveTo>
                    <a:pt x="83" y="1"/>
                  </a:moveTo>
                  <a:lnTo>
                    <a:pt x="0" y="84"/>
                  </a:lnTo>
                  <a:lnTo>
                    <a:pt x="6509" y="6582"/>
                  </a:lnTo>
                  <a:lnTo>
                    <a:pt x="6509" y="10678"/>
                  </a:lnTo>
                  <a:lnTo>
                    <a:pt x="6625" y="10678"/>
                  </a:lnTo>
                  <a:lnTo>
                    <a:pt x="6625" y="6532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2" name="Google Shape;5392;p48"/>
            <p:cNvSpPr/>
            <p:nvPr/>
          </p:nvSpPr>
          <p:spPr>
            <a:xfrm>
              <a:off x="1424150" y="1156700"/>
              <a:ext cx="165675" cy="297675"/>
            </a:xfrm>
            <a:custGeom>
              <a:avLst/>
              <a:gdLst/>
              <a:ahLst/>
              <a:cxnLst/>
              <a:rect l="l" t="t" r="r" b="b"/>
              <a:pathLst>
                <a:path w="6627" h="11907" extrusionOk="0">
                  <a:moveTo>
                    <a:pt x="84" y="0"/>
                  </a:moveTo>
                  <a:lnTo>
                    <a:pt x="1" y="83"/>
                  </a:lnTo>
                  <a:lnTo>
                    <a:pt x="6507" y="6581"/>
                  </a:lnTo>
                  <a:lnTo>
                    <a:pt x="6507" y="11906"/>
                  </a:lnTo>
                  <a:lnTo>
                    <a:pt x="6626" y="11906"/>
                  </a:lnTo>
                  <a:lnTo>
                    <a:pt x="6626" y="6532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3" name="Google Shape;5393;p48"/>
            <p:cNvSpPr/>
            <p:nvPr/>
          </p:nvSpPr>
          <p:spPr>
            <a:xfrm>
              <a:off x="1813050" y="1812225"/>
              <a:ext cx="17400" cy="16925"/>
            </a:xfrm>
            <a:custGeom>
              <a:avLst/>
              <a:gdLst/>
              <a:ahLst/>
              <a:cxnLst/>
              <a:rect l="l" t="t" r="r" b="b"/>
              <a:pathLst>
                <a:path w="696" h="677" extrusionOk="0">
                  <a:moveTo>
                    <a:pt x="355" y="117"/>
                  </a:moveTo>
                  <a:cubicBezTo>
                    <a:pt x="414" y="117"/>
                    <a:pt x="471" y="138"/>
                    <a:pt x="514" y="181"/>
                  </a:cubicBezTo>
                  <a:cubicBezTo>
                    <a:pt x="569" y="236"/>
                    <a:pt x="591" y="316"/>
                    <a:pt x="572" y="393"/>
                  </a:cubicBezTo>
                  <a:cubicBezTo>
                    <a:pt x="552" y="471"/>
                    <a:pt x="489" y="534"/>
                    <a:pt x="414" y="551"/>
                  </a:cubicBezTo>
                  <a:cubicBezTo>
                    <a:pt x="395" y="555"/>
                    <a:pt x="376" y="558"/>
                    <a:pt x="358" y="558"/>
                  </a:cubicBezTo>
                  <a:cubicBezTo>
                    <a:pt x="299" y="558"/>
                    <a:pt x="244" y="535"/>
                    <a:pt x="202" y="493"/>
                  </a:cubicBezTo>
                  <a:cubicBezTo>
                    <a:pt x="160" y="451"/>
                    <a:pt x="136" y="396"/>
                    <a:pt x="136" y="338"/>
                  </a:cubicBezTo>
                  <a:cubicBezTo>
                    <a:pt x="136" y="319"/>
                    <a:pt x="138" y="300"/>
                    <a:pt x="144" y="283"/>
                  </a:cubicBezTo>
                  <a:cubicBezTo>
                    <a:pt x="160" y="206"/>
                    <a:pt x="227" y="142"/>
                    <a:pt x="301" y="123"/>
                  </a:cubicBezTo>
                  <a:cubicBezTo>
                    <a:pt x="319" y="119"/>
                    <a:pt x="337" y="117"/>
                    <a:pt x="355" y="117"/>
                  </a:cubicBezTo>
                  <a:close/>
                  <a:moveTo>
                    <a:pt x="356" y="0"/>
                  </a:moveTo>
                  <a:cubicBezTo>
                    <a:pt x="329" y="0"/>
                    <a:pt x="301" y="3"/>
                    <a:pt x="274" y="10"/>
                  </a:cubicBezTo>
                  <a:cubicBezTo>
                    <a:pt x="155" y="37"/>
                    <a:pt x="58" y="134"/>
                    <a:pt x="28" y="255"/>
                  </a:cubicBezTo>
                  <a:cubicBezTo>
                    <a:pt x="0" y="371"/>
                    <a:pt x="33" y="493"/>
                    <a:pt x="119" y="578"/>
                  </a:cubicBezTo>
                  <a:cubicBezTo>
                    <a:pt x="183" y="642"/>
                    <a:pt x="269" y="676"/>
                    <a:pt x="358" y="676"/>
                  </a:cubicBezTo>
                  <a:cubicBezTo>
                    <a:pt x="385" y="676"/>
                    <a:pt x="412" y="673"/>
                    <a:pt x="439" y="667"/>
                  </a:cubicBezTo>
                  <a:cubicBezTo>
                    <a:pt x="561" y="636"/>
                    <a:pt x="657" y="540"/>
                    <a:pt x="685" y="421"/>
                  </a:cubicBezTo>
                  <a:cubicBezTo>
                    <a:pt x="690" y="393"/>
                    <a:pt x="696" y="366"/>
                    <a:pt x="696" y="338"/>
                  </a:cubicBezTo>
                  <a:cubicBezTo>
                    <a:pt x="696" y="250"/>
                    <a:pt x="660" y="164"/>
                    <a:pt x="597" y="98"/>
                  </a:cubicBezTo>
                  <a:cubicBezTo>
                    <a:pt x="531" y="34"/>
                    <a:pt x="446" y="0"/>
                    <a:pt x="356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4" name="Google Shape;5394;p48"/>
            <p:cNvSpPr/>
            <p:nvPr/>
          </p:nvSpPr>
          <p:spPr>
            <a:xfrm>
              <a:off x="1889100" y="1038400"/>
              <a:ext cx="16925" cy="16950"/>
            </a:xfrm>
            <a:custGeom>
              <a:avLst/>
              <a:gdLst/>
              <a:ahLst/>
              <a:cxnLst/>
              <a:rect l="l" t="t" r="r" b="b"/>
              <a:pathLst>
                <a:path w="677" h="678" extrusionOk="0">
                  <a:moveTo>
                    <a:pt x="340" y="117"/>
                  </a:moveTo>
                  <a:cubicBezTo>
                    <a:pt x="461" y="117"/>
                    <a:pt x="561" y="216"/>
                    <a:pt x="561" y="338"/>
                  </a:cubicBezTo>
                  <a:cubicBezTo>
                    <a:pt x="561" y="459"/>
                    <a:pt x="461" y="559"/>
                    <a:pt x="340" y="559"/>
                  </a:cubicBezTo>
                  <a:cubicBezTo>
                    <a:pt x="218" y="559"/>
                    <a:pt x="119" y="459"/>
                    <a:pt x="119" y="338"/>
                  </a:cubicBezTo>
                  <a:cubicBezTo>
                    <a:pt x="119" y="216"/>
                    <a:pt x="218" y="117"/>
                    <a:pt x="340" y="117"/>
                  </a:cubicBezTo>
                  <a:close/>
                  <a:moveTo>
                    <a:pt x="340" y="1"/>
                  </a:moveTo>
                  <a:cubicBezTo>
                    <a:pt x="152" y="1"/>
                    <a:pt x="0" y="153"/>
                    <a:pt x="0" y="338"/>
                  </a:cubicBezTo>
                  <a:cubicBezTo>
                    <a:pt x="0" y="525"/>
                    <a:pt x="152" y="677"/>
                    <a:pt x="340" y="677"/>
                  </a:cubicBezTo>
                  <a:cubicBezTo>
                    <a:pt x="525" y="677"/>
                    <a:pt x="677" y="525"/>
                    <a:pt x="677" y="338"/>
                  </a:cubicBezTo>
                  <a:cubicBezTo>
                    <a:pt x="677" y="153"/>
                    <a:pt x="525" y="1"/>
                    <a:pt x="340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5" name="Google Shape;5395;p48"/>
            <p:cNvSpPr/>
            <p:nvPr/>
          </p:nvSpPr>
          <p:spPr>
            <a:xfrm>
              <a:off x="1836850" y="1835650"/>
              <a:ext cx="16925" cy="16925"/>
            </a:xfrm>
            <a:custGeom>
              <a:avLst/>
              <a:gdLst/>
              <a:ahLst/>
              <a:cxnLst/>
              <a:rect l="l" t="t" r="r" b="b"/>
              <a:pathLst>
                <a:path w="677" h="677" extrusionOk="0">
                  <a:moveTo>
                    <a:pt x="340" y="119"/>
                  </a:moveTo>
                  <a:cubicBezTo>
                    <a:pt x="462" y="119"/>
                    <a:pt x="561" y="218"/>
                    <a:pt x="561" y="340"/>
                  </a:cubicBezTo>
                  <a:cubicBezTo>
                    <a:pt x="561" y="461"/>
                    <a:pt x="462" y="561"/>
                    <a:pt x="340" y="561"/>
                  </a:cubicBezTo>
                  <a:cubicBezTo>
                    <a:pt x="219" y="561"/>
                    <a:pt x="119" y="461"/>
                    <a:pt x="119" y="340"/>
                  </a:cubicBezTo>
                  <a:cubicBezTo>
                    <a:pt x="119" y="218"/>
                    <a:pt x="219" y="119"/>
                    <a:pt x="340" y="119"/>
                  </a:cubicBezTo>
                  <a:close/>
                  <a:moveTo>
                    <a:pt x="340" y="0"/>
                  </a:moveTo>
                  <a:cubicBezTo>
                    <a:pt x="152" y="0"/>
                    <a:pt x="1" y="152"/>
                    <a:pt x="1" y="340"/>
                  </a:cubicBezTo>
                  <a:cubicBezTo>
                    <a:pt x="1" y="525"/>
                    <a:pt x="152" y="677"/>
                    <a:pt x="340" y="677"/>
                  </a:cubicBezTo>
                  <a:cubicBezTo>
                    <a:pt x="525" y="677"/>
                    <a:pt x="677" y="525"/>
                    <a:pt x="677" y="340"/>
                  </a:cubicBezTo>
                  <a:cubicBezTo>
                    <a:pt x="677" y="152"/>
                    <a:pt x="525" y="0"/>
                    <a:pt x="340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6" name="Google Shape;5396;p48"/>
            <p:cNvSpPr/>
            <p:nvPr/>
          </p:nvSpPr>
          <p:spPr>
            <a:xfrm>
              <a:off x="1889100" y="1068850"/>
              <a:ext cx="16925" cy="17000"/>
            </a:xfrm>
            <a:custGeom>
              <a:avLst/>
              <a:gdLst/>
              <a:ahLst/>
              <a:cxnLst/>
              <a:rect l="l" t="t" r="r" b="b"/>
              <a:pathLst>
                <a:path w="677" h="680" extrusionOk="0">
                  <a:moveTo>
                    <a:pt x="340" y="119"/>
                  </a:moveTo>
                  <a:cubicBezTo>
                    <a:pt x="461" y="119"/>
                    <a:pt x="561" y="218"/>
                    <a:pt x="561" y="340"/>
                  </a:cubicBezTo>
                  <a:cubicBezTo>
                    <a:pt x="561" y="461"/>
                    <a:pt x="461" y="561"/>
                    <a:pt x="340" y="561"/>
                  </a:cubicBezTo>
                  <a:cubicBezTo>
                    <a:pt x="218" y="561"/>
                    <a:pt x="119" y="461"/>
                    <a:pt x="119" y="340"/>
                  </a:cubicBezTo>
                  <a:cubicBezTo>
                    <a:pt x="119" y="218"/>
                    <a:pt x="218" y="119"/>
                    <a:pt x="340" y="119"/>
                  </a:cubicBezTo>
                  <a:close/>
                  <a:moveTo>
                    <a:pt x="340" y="0"/>
                  </a:moveTo>
                  <a:cubicBezTo>
                    <a:pt x="152" y="0"/>
                    <a:pt x="0" y="152"/>
                    <a:pt x="0" y="340"/>
                  </a:cubicBezTo>
                  <a:cubicBezTo>
                    <a:pt x="0" y="528"/>
                    <a:pt x="152" y="679"/>
                    <a:pt x="340" y="679"/>
                  </a:cubicBezTo>
                  <a:cubicBezTo>
                    <a:pt x="525" y="679"/>
                    <a:pt x="677" y="528"/>
                    <a:pt x="677" y="340"/>
                  </a:cubicBezTo>
                  <a:cubicBezTo>
                    <a:pt x="677" y="152"/>
                    <a:pt x="525" y="0"/>
                    <a:pt x="340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7" name="Google Shape;5397;p48"/>
            <p:cNvSpPr/>
            <p:nvPr/>
          </p:nvSpPr>
          <p:spPr>
            <a:xfrm>
              <a:off x="1611125" y="977275"/>
              <a:ext cx="373450" cy="868550"/>
            </a:xfrm>
            <a:custGeom>
              <a:avLst/>
              <a:gdLst/>
              <a:ahLst/>
              <a:cxnLst/>
              <a:rect l="l" t="t" r="r" b="b"/>
              <a:pathLst>
                <a:path w="14938" h="34742" extrusionOk="0">
                  <a:moveTo>
                    <a:pt x="14598" y="34181"/>
                  </a:moveTo>
                  <a:cubicBezTo>
                    <a:pt x="14719" y="34181"/>
                    <a:pt x="14818" y="34280"/>
                    <a:pt x="14818" y="34401"/>
                  </a:cubicBezTo>
                  <a:cubicBezTo>
                    <a:pt x="14818" y="34523"/>
                    <a:pt x="14719" y="34622"/>
                    <a:pt x="14598" y="34622"/>
                  </a:cubicBezTo>
                  <a:cubicBezTo>
                    <a:pt x="14476" y="34622"/>
                    <a:pt x="14377" y="34523"/>
                    <a:pt x="14377" y="34401"/>
                  </a:cubicBezTo>
                  <a:cubicBezTo>
                    <a:pt x="14377" y="34280"/>
                    <a:pt x="14476" y="34181"/>
                    <a:pt x="14598" y="34181"/>
                  </a:cubicBezTo>
                  <a:close/>
                  <a:moveTo>
                    <a:pt x="83" y="0"/>
                  </a:moveTo>
                  <a:lnTo>
                    <a:pt x="0" y="83"/>
                  </a:lnTo>
                  <a:lnTo>
                    <a:pt x="9355" y="9422"/>
                  </a:lnTo>
                  <a:lnTo>
                    <a:pt x="9355" y="29250"/>
                  </a:lnTo>
                  <a:lnTo>
                    <a:pt x="14322" y="34208"/>
                  </a:lnTo>
                  <a:cubicBezTo>
                    <a:pt x="14283" y="34263"/>
                    <a:pt x="14258" y="34330"/>
                    <a:pt x="14258" y="34401"/>
                  </a:cubicBezTo>
                  <a:cubicBezTo>
                    <a:pt x="14258" y="34589"/>
                    <a:pt x="14410" y="34741"/>
                    <a:pt x="14598" y="34741"/>
                  </a:cubicBezTo>
                  <a:cubicBezTo>
                    <a:pt x="14785" y="34741"/>
                    <a:pt x="14937" y="34589"/>
                    <a:pt x="14937" y="34401"/>
                  </a:cubicBezTo>
                  <a:cubicBezTo>
                    <a:pt x="14937" y="34214"/>
                    <a:pt x="14785" y="34062"/>
                    <a:pt x="14598" y="34062"/>
                  </a:cubicBezTo>
                  <a:cubicBezTo>
                    <a:pt x="14526" y="34062"/>
                    <a:pt x="14460" y="34087"/>
                    <a:pt x="14404" y="34125"/>
                  </a:cubicBezTo>
                  <a:lnTo>
                    <a:pt x="9471" y="29201"/>
                  </a:lnTo>
                  <a:lnTo>
                    <a:pt x="9471" y="9375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8" name="Google Shape;5398;p48"/>
            <p:cNvSpPr/>
            <p:nvPr/>
          </p:nvSpPr>
          <p:spPr>
            <a:xfrm>
              <a:off x="1695175" y="963875"/>
              <a:ext cx="377650" cy="901950"/>
            </a:xfrm>
            <a:custGeom>
              <a:avLst/>
              <a:gdLst/>
              <a:ahLst/>
              <a:cxnLst/>
              <a:rect l="l" t="t" r="r" b="b"/>
              <a:pathLst>
                <a:path w="15106" h="36078" extrusionOk="0">
                  <a:moveTo>
                    <a:pt x="332" y="1"/>
                  </a:moveTo>
                  <a:lnTo>
                    <a:pt x="0" y="335"/>
                  </a:lnTo>
                  <a:lnTo>
                    <a:pt x="3178" y="3490"/>
                  </a:lnTo>
                  <a:lnTo>
                    <a:pt x="7859" y="8136"/>
                  </a:lnTo>
                  <a:lnTo>
                    <a:pt x="7859" y="29215"/>
                  </a:lnTo>
                  <a:lnTo>
                    <a:pt x="14322" y="35628"/>
                  </a:lnTo>
                  <a:cubicBezTo>
                    <a:pt x="14319" y="35647"/>
                    <a:pt x="14316" y="35663"/>
                    <a:pt x="14316" y="35683"/>
                  </a:cubicBezTo>
                  <a:cubicBezTo>
                    <a:pt x="14316" y="35901"/>
                    <a:pt x="14493" y="36078"/>
                    <a:pt x="14711" y="36078"/>
                  </a:cubicBezTo>
                  <a:cubicBezTo>
                    <a:pt x="14929" y="36078"/>
                    <a:pt x="15106" y="35901"/>
                    <a:pt x="15106" y="35683"/>
                  </a:cubicBezTo>
                  <a:cubicBezTo>
                    <a:pt x="15106" y="35465"/>
                    <a:pt x="14929" y="35288"/>
                    <a:pt x="14711" y="35288"/>
                  </a:cubicBezTo>
                  <a:cubicBezTo>
                    <a:pt x="14692" y="35288"/>
                    <a:pt x="14672" y="35291"/>
                    <a:pt x="14653" y="35294"/>
                  </a:cubicBezTo>
                  <a:lnTo>
                    <a:pt x="8332" y="29019"/>
                  </a:lnTo>
                  <a:lnTo>
                    <a:pt x="8332" y="7940"/>
                  </a:lnTo>
                  <a:lnTo>
                    <a:pt x="8263" y="7871"/>
                  </a:lnTo>
                  <a:lnTo>
                    <a:pt x="3294" y="2938"/>
                  </a:lnTo>
                  <a:lnTo>
                    <a:pt x="332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9" name="Google Shape;5399;p48"/>
            <p:cNvSpPr/>
            <p:nvPr/>
          </p:nvSpPr>
          <p:spPr>
            <a:xfrm>
              <a:off x="1563900" y="991550"/>
              <a:ext cx="348000" cy="843075"/>
            </a:xfrm>
            <a:custGeom>
              <a:avLst/>
              <a:gdLst/>
              <a:ahLst/>
              <a:cxnLst/>
              <a:rect l="l" t="t" r="r" b="b"/>
              <a:pathLst>
                <a:path w="13920" h="33723" extrusionOk="0">
                  <a:moveTo>
                    <a:pt x="84" y="1"/>
                  </a:moveTo>
                  <a:lnTo>
                    <a:pt x="1" y="83"/>
                  </a:lnTo>
                  <a:lnTo>
                    <a:pt x="9376" y="9442"/>
                  </a:lnTo>
                  <a:lnTo>
                    <a:pt x="9376" y="29270"/>
                  </a:lnTo>
                  <a:lnTo>
                    <a:pt x="13837" y="33723"/>
                  </a:lnTo>
                  <a:lnTo>
                    <a:pt x="13919" y="33640"/>
                  </a:lnTo>
                  <a:lnTo>
                    <a:pt x="9491" y="29220"/>
                  </a:lnTo>
                  <a:lnTo>
                    <a:pt x="9491" y="9392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0" name="Google Shape;5400;p48"/>
            <p:cNvSpPr/>
            <p:nvPr/>
          </p:nvSpPr>
          <p:spPr>
            <a:xfrm>
              <a:off x="1587225" y="984175"/>
              <a:ext cx="367050" cy="861650"/>
            </a:xfrm>
            <a:custGeom>
              <a:avLst/>
              <a:gdLst/>
              <a:ahLst/>
              <a:cxnLst/>
              <a:rect l="l" t="t" r="r" b="b"/>
              <a:pathLst>
                <a:path w="14682" h="34466" extrusionOk="0">
                  <a:moveTo>
                    <a:pt x="14344" y="33905"/>
                  </a:moveTo>
                  <a:cubicBezTo>
                    <a:pt x="14466" y="33905"/>
                    <a:pt x="14565" y="34004"/>
                    <a:pt x="14565" y="34125"/>
                  </a:cubicBezTo>
                  <a:cubicBezTo>
                    <a:pt x="14565" y="34247"/>
                    <a:pt x="14466" y="34346"/>
                    <a:pt x="14344" y="34346"/>
                  </a:cubicBezTo>
                  <a:cubicBezTo>
                    <a:pt x="14223" y="34346"/>
                    <a:pt x="14124" y="34247"/>
                    <a:pt x="14124" y="34125"/>
                  </a:cubicBezTo>
                  <a:cubicBezTo>
                    <a:pt x="14124" y="34004"/>
                    <a:pt x="14223" y="33905"/>
                    <a:pt x="14344" y="33905"/>
                  </a:cubicBezTo>
                  <a:close/>
                  <a:moveTo>
                    <a:pt x="87" y="0"/>
                  </a:moveTo>
                  <a:lnTo>
                    <a:pt x="1" y="83"/>
                  </a:lnTo>
                  <a:lnTo>
                    <a:pt x="9376" y="9441"/>
                  </a:lnTo>
                  <a:lnTo>
                    <a:pt x="9376" y="29256"/>
                  </a:lnTo>
                  <a:lnTo>
                    <a:pt x="14066" y="33932"/>
                  </a:lnTo>
                  <a:cubicBezTo>
                    <a:pt x="14027" y="33987"/>
                    <a:pt x="14005" y="34054"/>
                    <a:pt x="14005" y="34125"/>
                  </a:cubicBezTo>
                  <a:cubicBezTo>
                    <a:pt x="14005" y="34313"/>
                    <a:pt x="14157" y="34465"/>
                    <a:pt x="14344" y="34465"/>
                  </a:cubicBezTo>
                  <a:cubicBezTo>
                    <a:pt x="14529" y="34465"/>
                    <a:pt x="14681" y="34313"/>
                    <a:pt x="14681" y="34125"/>
                  </a:cubicBezTo>
                  <a:cubicBezTo>
                    <a:pt x="14681" y="33941"/>
                    <a:pt x="14529" y="33789"/>
                    <a:pt x="14344" y="33789"/>
                  </a:cubicBezTo>
                  <a:cubicBezTo>
                    <a:pt x="14273" y="33789"/>
                    <a:pt x="14204" y="33811"/>
                    <a:pt x="14148" y="33849"/>
                  </a:cubicBezTo>
                  <a:lnTo>
                    <a:pt x="9494" y="29206"/>
                  </a:lnTo>
                  <a:lnTo>
                    <a:pt x="9494" y="9391"/>
                  </a:lnTo>
                  <a:lnTo>
                    <a:pt x="87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01" name="Google Shape;5401;p48"/>
          <p:cNvSpPr txBox="1">
            <a:spLocks noGrp="1"/>
          </p:cNvSpPr>
          <p:nvPr>
            <p:ph type="title"/>
          </p:nvPr>
        </p:nvSpPr>
        <p:spPr>
          <a:xfrm>
            <a:off x="720000" y="975450"/>
            <a:ext cx="2743200" cy="192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402" name="Google Shape;5402;p48"/>
          <p:cNvSpPr txBox="1">
            <a:spLocks noGrp="1"/>
          </p:cNvSpPr>
          <p:nvPr>
            <p:ph type="subTitle" idx="1"/>
          </p:nvPr>
        </p:nvSpPr>
        <p:spPr>
          <a:xfrm>
            <a:off x="720000" y="2796450"/>
            <a:ext cx="2743200" cy="15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03" name="Google Shape;5403;p48"/>
          <p:cNvSpPr>
            <a:spLocks noGrp="1"/>
          </p:cNvSpPr>
          <p:nvPr>
            <p:ph type="pic" idx="2"/>
          </p:nvPr>
        </p:nvSpPr>
        <p:spPr>
          <a:xfrm>
            <a:off x="3850100" y="539500"/>
            <a:ext cx="4580700" cy="40692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5" name="Google Shape;5405;p49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5406" name="Google Shape;5406;p49"/>
          <p:cNvSpPr txBox="1">
            <a:spLocks noGrp="1"/>
          </p:cNvSpPr>
          <p:nvPr>
            <p:ph type="title"/>
          </p:nvPr>
        </p:nvSpPr>
        <p:spPr>
          <a:xfrm>
            <a:off x="720000" y="38620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8" name="Google Shape;5408;p50"/>
          <p:cNvSpPr txBox="1">
            <a:spLocks noGrp="1"/>
          </p:cNvSpPr>
          <p:nvPr>
            <p:ph type="title" hasCustomPrompt="1"/>
          </p:nvPr>
        </p:nvSpPr>
        <p:spPr>
          <a:xfrm>
            <a:off x="1284000" y="1991390"/>
            <a:ext cx="6576000" cy="128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5409" name="Google Shape;5409;p50"/>
          <p:cNvSpPr txBox="1">
            <a:spLocks noGrp="1"/>
          </p:cNvSpPr>
          <p:nvPr>
            <p:ph type="subTitle" idx="1"/>
          </p:nvPr>
        </p:nvSpPr>
        <p:spPr>
          <a:xfrm>
            <a:off x="1284000" y="3195290"/>
            <a:ext cx="6576000" cy="4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5410" name="Google Shape;5410;p50"/>
          <p:cNvGrpSpPr/>
          <p:nvPr/>
        </p:nvGrpSpPr>
        <p:grpSpPr>
          <a:xfrm>
            <a:off x="-1022217" y="-1305733"/>
            <a:ext cx="11188434" cy="3825856"/>
            <a:chOff x="-1022217" y="-848533"/>
            <a:chExt cx="11188434" cy="3825856"/>
          </a:xfrm>
        </p:grpSpPr>
        <p:grpSp>
          <p:nvGrpSpPr>
            <p:cNvPr id="5411" name="Google Shape;5411;p50"/>
            <p:cNvGrpSpPr/>
            <p:nvPr/>
          </p:nvGrpSpPr>
          <p:grpSpPr>
            <a:xfrm rot="-1799983">
              <a:off x="-517064" y="-325841"/>
              <a:ext cx="2835804" cy="2780472"/>
              <a:chOff x="1400775" y="920275"/>
              <a:chExt cx="1637475" cy="1605525"/>
            </a:xfrm>
          </p:grpSpPr>
          <p:sp>
            <p:nvSpPr>
              <p:cNvPr id="5412" name="Google Shape;5412;p50"/>
              <p:cNvSpPr/>
              <p:nvPr/>
            </p:nvSpPr>
            <p:spPr>
              <a:xfrm>
                <a:off x="2472400" y="990525"/>
                <a:ext cx="16925" cy="247025"/>
              </a:xfrm>
              <a:custGeom>
                <a:avLst/>
                <a:gdLst/>
                <a:ahLst/>
                <a:cxnLst/>
                <a:rect l="l" t="t" r="r" b="b"/>
                <a:pathLst>
                  <a:path w="677" h="9881" extrusionOk="0">
                    <a:moveTo>
                      <a:pt x="337" y="9320"/>
                    </a:moveTo>
                    <a:cubicBezTo>
                      <a:pt x="458" y="9320"/>
                      <a:pt x="558" y="9419"/>
                      <a:pt x="558" y="9540"/>
                    </a:cubicBezTo>
                    <a:cubicBezTo>
                      <a:pt x="558" y="9662"/>
                      <a:pt x="458" y="9761"/>
                      <a:pt x="337" y="9761"/>
                    </a:cubicBezTo>
                    <a:cubicBezTo>
                      <a:pt x="215" y="9761"/>
                      <a:pt x="116" y="9662"/>
                      <a:pt x="116" y="9540"/>
                    </a:cubicBezTo>
                    <a:cubicBezTo>
                      <a:pt x="116" y="9419"/>
                      <a:pt x="215" y="9320"/>
                      <a:pt x="337" y="9320"/>
                    </a:cubicBezTo>
                    <a:close/>
                    <a:moveTo>
                      <a:pt x="279" y="0"/>
                    </a:moveTo>
                    <a:lnTo>
                      <a:pt x="279" y="9206"/>
                    </a:lnTo>
                    <a:cubicBezTo>
                      <a:pt x="122" y="9237"/>
                      <a:pt x="0" y="9375"/>
                      <a:pt x="0" y="9540"/>
                    </a:cubicBezTo>
                    <a:cubicBezTo>
                      <a:pt x="0" y="9728"/>
                      <a:pt x="152" y="9880"/>
                      <a:pt x="337" y="9880"/>
                    </a:cubicBezTo>
                    <a:cubicBezTo>
                      <a:pt x="525" y="9880"/>
                      <a:pt x="676" y="9728"/>
                      <a:pt x="676" y="9540"/>
                    </a:cubicBezTo>
                    <a:cubicBezTo>
                      <a:pt x="676" y="9375"/>
                      <a:pt x="555" y="9237"/>
                      <a:pt x="398" y="9206"/>
                    </a:cubicBezTo>
                    <a:lnTo>
                      <a:pt x="398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3" name="Google Shape;5413;p50"/>
              <p:cNvSpPr/>
              <p:nvPr/>
            </p:nvSpPr>
            <p:spPr>
              <a:xfrm>
                <a:off x="2905300" y="1457050"/>
                <a:ext cx="73250" cy="126800"/>
              </a:xfrm>
              <a:custGeom>
                <a:avLst/>
                <a:gdLst/>
                <a:ahLst/>
                <a:cxnLst/>
                <a:rect l="l" t="t" r="r" b="b"/>
                <a:pathLst>
                  <a:path w="2930" h="5072" extrusionOk="0">
                    <a:moveTo>
                      <a:pt x="337" y="4511"/>
                    </a:moveTo>
                    <a:cubicBezTo>
                      <a:pt x="459" y="4511"/>
                      <a:pt x="558" y="4610"/>
                      <a:pt x="558" y="4732"/>
                    </a:cubicBezTo>
                    <a:cubicBezTo>
                      <a:pt x="558" y="4853"/>
                      <a:pt x="459" y="4952"/>
                      <a:pt x="337" y="4952"/>
                    </a:cubicBezTo>
                    <a:cubicBezTo>
                      <a:pt x="216" y="4952"/>
                      <a:pt x="117" y="4853"/>
                      <a:pt x="117" y="4732"/>
                    </a:cubicBezTo>
                    <a:cubicBezTo>
                      <a:pt x="117" y="4610"/>
                      <a:pt x="216" y="4511"/>
                      <a:pt x="337" y="4511"/>
                    </a:cubicBezTo>
                    <a:close/>
                    <a:moveTo>
                      <a:pt x="509" y="0"/>
                    </a:moveTo>
                    <a:lnTo>
                      <a:pt x="279" y="232"/>
                    </a:lnTo>
                    <a:lnTo>
                      <a:pt x="279" y="4400"/>
                    </a:lnTo>
                    <a:cubicBezTo>
                      <a:pt x="119" y="4428"/>
                      <a:pt x="1" y="4566"/>
                      <a:pt x="1" y="4732"/>
                    </a:cubicBezTo>
                    <a:cubicBezTo>
                      <a:pt x="1" y="4919"/>
                      <a:pt x="152" y="5071"/>
                      <a:pt x="337" y="5071"/>
                    </a:cubicBezTo>
                    <a:cubicBezTo>
                      <a:pt x="525" y="5071"/>
                      <a:pt x="677" y="4919"/>
                      <a:pt x="677" y="4732"/>
                    </a:cubicBezTo>
                    <a:cubicBezTo>
                      <a:pt x="677" y="4566"/>
                      <a:pt x="556" y="4428"/>
                      <a:pt x="398" y="4400"/>
                    </a:cubicBezTo>
                    <a:lnTo>
                      <a:pt x="398" y="279"/>
                    </a:lnTo>
                    <a:lnTo>
                      <a:pt x="558" y="119"/>
                    </a:lnTo>
                    <a:lnTo>
                      <a:pt x="2930" y="119"/>
                    </a:lnTo>
                    <a:lnTo>
                      <a:pt x="2930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4" name="Google Shape;5414;p50"/>
              <p:cNvSpPr/>
              <p:nvPr/>
            </p:nvSpPr>
            <p:spPr>
              <a:xfrm>
                <a:off x="2400400" y="1336750"/>
                <a:ext cx="16950" cy="16925"/>
              </a:xfrm>
              <a:custGeom>
                <a:avLst/>
                <a:gdLst/>
                <a:ahLst/>
                <a:cxnLst/>
                <a:rect l="l" t="t" r="r" b="b"/>
                <a:pathLst>
                  <a:path w="678" h="677" extrusionOk="0">
                    <a:moveTo>
                      <a:pt x="340" y="119"/>
                    </a:moveTo>
                    <a:cubicBezTo>
                      <a:pt x="462" y="119"/>
                      <a:pt x="561" y="219"/>
                      <a:pt x="561" y="340"/>
                    </a:cubicBezTo>
                    <a:cubicBezTo>
                      <a:pt x="561" y="462"/>
                      <a:pt x="462" y="561"/>
                      <a:pt x="340" y="561"/>
                    </a:cubicBezTo>
                    <a:cubicBezTo>
                      <a:pt x="219" y="561"/>
                      <a:pt x="120" y="462"/>
                      <a:pt x="120" y="340"/>
                    </a:cubicBezTo>
                    <a:cubicBezTo>
                      <a:pt x="120" y="219"/>
                      <a:pt x="219" y="119"/>
                      <a:pt x="340" y="119"/>
                    </a:cubicBezTo>
                    <a:close/>
                    <a:moveTo>
                      <a:pt x="340" y="1"/>
                    </a:moveTo>
                    <a:cubicBezTo>
                      <a:pt x="153" y="1"/>
                      <a:pt x="1" y="152"/>
                      <a:pt x="1" y="340"/>
                    </a:cubicBezTo>
                    <a:cubicBezTo>
                      <a:pt x="1" y="525"/>
                      <a:pt x="153" y="677"/>
                      <a:pt x="340" y="677"/>
                    </a:cubicBezTo>
                    <a:cubicBezTo>
                      <a:pt x="525" y="677"/>
                      <a:pt x="677" y="525"/>
                      <a:pt x="677" y="340"/>
                    </a:cubicBezTo>
                    <a:cubicBezTo>
                      <a:pt x="677" y="152"/>
                      <a:pt x="525" y="1"/>
                      <a:pt x="340" y="1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5" name="Google Shape;5415;p50"/>
              <p:cNvSpPr/>
              <p:nvPr/>
            </p:nvSpPr>
            <p:spPr>
              <a:xfrm>
                <a:off x="2727800" y="1624750"/>
                <a:ext cx="310450" cy="193250"/>
              </a:xfrm>
              <a:custGeom>
                <a:avLst/>
                <a:gdLst/>
                <a:ahLst/>
                <a:cxnLst/>
                <a:rect l="l" t="t" r="r" b="b"/>
                <a:pathLst>
                  <a:path w="12418" h="7730" extrusionOk="0">
                    <a:moveTo>
                      <a:pt x="12083" y="0"/>
                    </a:moveTo>
                    <a:lnTo>
                      <a:pt x="5036" y="7100"/>
                    </a:lnTo>
                    <a:lnTo>
                      <a:pt x="710" y="7100"/>
                    </a:lnTo>
                    <a:cubicBezTo>
                      <a:pt x="638" y="7004"/>
                      <a:pt x="525" y="6940"/>
                      <a:pt x="395" y="6940"/>
                    </a:cubicBezTo>
                    <a:cubicBezTo>
                      <a:pt x="177" y="6940"/>
                      <a:pt x="1" y="7117"/>
                      <a:pt x="1" y="7335"/>
                    </a:cubicBezTo>
                    <a:cubicBezTo>
                      <a:pt x="1" y="7553"/>
                      <a:pt x="177" y="7730"/>
                      <a:pt x="395" y="7730"/>
                    </a:cubicBezTo>
                    <a:cubicBezTo>
                      <a:pt x="525" y="7730"/>
                      <a:pt x="638" y="7669"/>
                      <a:pt x="710" y="7572"/>
                    </a:cubicBezTo>
                    <a:lnTo>
                      <a:pt x="5232" y="7572"/>
                    </a:lnTo>
                    <a:lnTo>
                      <a:pt x="12417" y="331"/>
                    </a:lnTo>
                    <a:lnTo>
                      <a:pt x="12083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6" name="Google Shape;5416;p50"/>
              <p:cNvSpPr/>
              <p:nvPr/>
            </p:nvSpPr>
            <p:spPr>
              <a:xfrm>
                <a:off x="2400400" y="1367250"/>
                <a:ext cx="16950" cy="16950"/>
              </a:xfrm>
              <a:custGeom>
                <a:avLst/>
                <a:gdLst/>
                <a:ahLst/>
                <a:cxnLst/>
                <a:rect l="l" t="t" r="r" b="b"/>
                <a:pathLst>
                  <a:path w="678" h="678" extrusionOk="0">
                    <a:moveTo>
                      <a:pt x="340" y="119"/>
                    </a:moveTo>
                    <a:cubicBezTo>
                      <a:pt x="462" y="119"/>
                      <a:pt x="561" y="219"/>
                      <a:pt x="561" y="340"/>
                    </a:cubicBezTo>
                    <a:cubicBezTo>
                      <a:pt x="561" y="462"/>
                      <a:pt x="462" y="558"/>
                      <a:pt x="340" y="558"/>
                    </a:cubicBezTo>
                    <a:cubicBezTo>
                      <a:pt x="219" y="558"/>
                      <a:pt x="120" y="462"/>
                      <a:pt x="120" y="340"/>
                    </a:cubicBezTo>
                    <a:cubicBezTo>
                      <a:pt x="120" y="219"/>
                      <a:pt x="219" y="119"/>
                      <a:pt x="340" y="119"/>
                    </a:cubicBezTo>
                    <a:close/>
                    <a:moveTo>
                      <a:pt x="340" y="1"/>
                    </a:moveTo>
                    <a:cubicBezTo>
                      <a:pt x="153" y="1"/>
                      <a:pt x="1" y="153"/>
                      <a:pt x="1" y="340"/>
                    </a:cubicBezTo>
                    <a:cubicBezTo>
                      <a:pt x="1" y="525"/>
                      <a:pt x="153" y="677"/>
                      <a:pt x="340" y="677"/>
                    </a:cubicBezTo>
                    <a:cubicBezTo>
                      <a:pt x="525" y="677"/>
                      <a:pt x="677" y="525"/>
                      <a:pt x="677" y="340"/>
                    </a:cubicBezTo>
                    <a:cubicBezTo>
                      <a:pt x="677" y="153"/>
                      <a:pt x="525" y="1"/>
                      <a:pt x="340" y="1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7" name="Google Shape;5417;p50"/>
              <p:cNvSpPr/>
              <p:nvPr/>
            </p:nvSpPr>
            <p:spPr>
              <a:xfrm>
                <a:off x="2399025" y="1396800"/>
                <a:ext cx="19775" cy="19825"/>
              </a:xfrm>
              <a:custGeom>
                <a:avLst/>
                <a:gdLst/>
                <a:ahLst/>
                <a:cxnLst/>
                <a:rect l="l" t="t" r="r" b="b"/>
                <a:pathLst>
                  <a:path w="791" h="793" extrusionOk="0">
                    <a:moveTo>
                      <a:pt x="395" y="0"/>
                    </a:moveTo>
                    <a:cubicBezTo>
                      <a:pt x="177" y="0"/>
                      <a:pt x="1" y="177"/>
                      <a:pt x="1" y="398"/>
                    </a:cubicBezTo>
                    <a:cubicBezTo>
                      <a:pt x="1" y="616"/>
                      <a:pt x="177" y="793"/>
                      <a:pt x="395" y="793"/>
                    </a:cubicBezTo>
                    <a:cubicBezTo>
                      <a:pt x="613" y="793"/>
                      <a:pt x="790" y="616"/>
                      <a:pt x="790" y="398"/>
                    </a:cubicBezTo>
                    <a:cubicBezTo>
                      <a:pt x="790" y="177"/>
                      <a:pt x="613" y="0"/>
                      <a:pt x="395" y="0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8" name="Google Shape;5418;p50"/>
              <p:cNvSpPr/>
              <p:nvPr/>
            </p:nvSpPr>
            <p:spPr>
              <a:xfrm>
                <a:off x="2391725" y="990525"/>
                <a:ext cx="83725" cy="512775"/>
              </a:xfrm>
              <a:custGeom>
                <a:avLst/>
                <a:gdLst/>
                <a:ahLst/>
                <a:cxnLst/>
                <a:rect l="l" t="t" r="r" b="b"/>
                <a:pathLst>
                  <a:path w="3349" h="20511" extrusionOk="0">
                    <a:moveTo>
                      <a:pt x="0" y="0"/>
                    </a:moveTo>
                    <a:lnTo>
                      <a:pt x="0" y="8988"/>
                    </a:lnTo>
                    <a:lnTo>
                      <a:pt x="2716" y="11685"/>
                    </a:lnTo>
                    <a:lnTo>
                      <a:pt x="2716" y="19801"/>
                    </a:lnTo>
                    <a:cubicBezTo>
                      <a:pt x="2620" y="19873"/>
                      <a:pt x="2556" y="19986"/>
                      <a:pt x="2556" y="20116"/>
                    </a:cubicBezTo>
                    <a:cubicBezTo>
                      <a:pt x="2556" y="20334"/>
                      <a:pt x="2733" y="20511"/>
                      <a:pt x="2951" y="20511"/>
                    </a:cubicBezTo>
                    <a:cubicBezTo>
                      <a:pt x="3169" y="20511"/>
                      <a:pt x="3349" y="20334"/>
                      <a:pt x="3349" y="20116"/>
                    </a:cubicBezTo>
                    <a:cubicBezTo>
                      <a:pt x="3349" y="19986"/>
                      <a:pt x="3285" y="19873"/>
                      <a:pt x="3188" y="19801"/>
                    </a:cubicBezTo>
                    <a:lnTo>
                      <a:pt x="3188" y="11489"/>
                    </a:lnTo>
                    <a:lnTo>
                      <a:pt x="472" y="8792"/>
                    </a:lnTo>
                    <a:lnTo>
                      <a:pt x="472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9" name="Google Shape;5419;p50"/>
              <p:cNvSpPr/>
              <p:nvPr/>
            </p:nvSpPr>
            <p:spPr>
              <a:xfrm>
                <a:off x="2688525" y="1369200"/>
                <a:ext cx="297400" cy="472550"/>
              </a:xfrm>
              <a:custGeom>
                <a:avLst/>
                <a:gdLst/>
                <a:ahLst/>
                <a:cxnLst/>
                <a:rect l="l" t="t" r="r" b="b"/>
                <a:pathLst>
                  <a:path w="11896" h="18902" extrusionOk="0">
                    <a:moveTo>
                      <a:pt x="338" y="18341"/>
                    </a:moveTo>
                    <a:cubicBezTo>
                      <a:pt x="459" y="18341"/>
                      <a:pt x="559" y="18440"/>
                      <a:pt x="559" y="18562"/>
                    </a:cubicBezTo>
                    <a:cubicBezTo>
                      <a:pt x="559" y="18683"/>
                      <a:pt x="459" y="18782"/>
                      <a:pt x="338" y="18782"/>
                    </a:cubicBezTo>
                    <a:cubicBezTo>
                      <a:pt x="216" y="18782"/>
                      <a:pt x="117" y="18683"/>
                      <a:pt x="117" y="18562"/>
                    </a:cubicBezTo>
                    <a:cubicBezTo>
                      <a:pt x="117" y="18440"/>
                      <a:pt x="216" y="18341"/>
                      <a:pt x="338" y="18341"/>
                    </a:cubicBezTo>
                    <a:close/>
                    <a:moveTo>
                      <a:pt x="7051" y="0"/>
                    </a:moveTo>
                    <a:lnTo>
                      <a:pt x="5202" y="1863"/>
                    </a:lnTo>
                    <a:lnTo>
                      <a:pt x="5202" y="8196"/>
                    </a:lnTo>
                    <a:lnTo>
                      <a:pt x="280" y="13154"/>
                    </a:lnTo>
                    <a:lnTo>
                      <a:pt x="280" y="18228"/>
                    </a:lnTo>
                    <a:cubicBezTo>
                      <a:pt x="120" y="18258"/>
                      <a:pt x="1" y="18396"/>
                      <a:pt x="1" y="18562"/>
                    </a:cubicBezTo>
                    <a:cubicBezTo>
                      <a:pt x="1" y="18749"/>
                      <a:pt x="153" y="18901"/>
                      <a:pt x="338" y="18901"/>
                    </a:cubicBezTo>
                    <a:cubicBezTo>
                      <a:pt x="525" y="18901"/>
                      <a:pt x="677" y="18749"/>
                      <a:pt x="677" y="18562"/>
                    </a:cubicBezTo>
                    <a:cubicBezTo>
                      <a:pt x="677" y="18396"/>
                      <a:pt x="556" y="18258"/>
                      <a:pt x="398" y="18228"/>
                    </a:cubicBezTo>
                    <a:lnTo>
                      <a:pt x="398" y="13201"/>
                    </a:lnTo>
                    <a:lnTo>
                      <a:pt x="5318" y="8243"/>
                    </a:lnTo>
                    <a:lnTo>
                      <a:pt x="5318" y="1913"/>
                    </a:lnTo>
                    <a:lnTo>
                      <a:pt x="7101" y="116"/>
                    </a:lnTo>
                    <a:lnTo>
                      <a:pt x="11896" y="116"/>
                    </a:lnTo>
                    <a:lnTo>
                      <a:pt x="11896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20" name="Google Shape;5420;p50"/>
              <p:cNvSpPr/>
              <p:nvPr/>
            </p:nvSpPr>
            <p:spPr>
              <a:xfrm>
                <a:off x="2425675" y="990525"/>
                <a:ext cx="16925" cy="200575"/>
              </a:xfrm>
              <a:custGeom>
                <a:avLst/>
                <a:gdLst/>
                <a:ahLst/>
                <a:cxnLst/>
                <a:rect l="l" t="t" r="r" b="b"/>
                <a:pathLst>
                  <a:path w="677" h="8023" extrusionOk="0">
                    <a:moveTo>
                      <a:pt x="337" y="7465"/>
                    </a:moveTo>
                    <a:cubicBezTo>
                      <a:pt x="458" y="7465"/>
                      <a:pt x="558" y="7564"/>
                      <a:pt x="558" y="7685"/>
                    </a:cubicBezTo>
                    <a:cubicBezTo>
                      <a:pt x="558" y="7807"/>
                      <a:pt x="458" y="7906"/>
                      <a:pt x="337" y="7906"/>
                    </a:cubicBezTo>
                    <a:cubicBezTo>
                      <a:pt x="216" y="7906"/>
                      <a:pt x="116" y="7807"/>
                      <a:pt x="116" y="7685"/>
                    </a:cubicBezTo>
                    <a:cubicBezTo>
                      <a:pt x="116" y="7564"/>
                      <a:pt x="216" y="7465"/>
                      <a:pt x="337" y="7465"/>
                    </a:cubicBezTo>
                    <a:close/>
                    <a:moveTo>
                      <a:pt x="279" y="0"/>
                    </a:moveTo>
                    <a:lnTo>
                      <a:pt x="279" y="7351"/>
                    </a:lnTo>
                    <a:cubicBezTo>
                      <a:pt x="122" y="7379"/>
                      <a:pt x="0" y="7517"/>
                      <a:pt x="0" y="7685"/>
                    </a:cubicBezTo>
                    <a:cubicBezTo>
                      <a:pt x="0" y="7870"/>
                      <a:pt x="149" y="8022"/>
                      <a:pt x="337" y="8022"/>
                    </a:cubicBezTo>
                    <a:cubicBezTo>
                      <a:pt x="525" y="8022"/>
                      <a:pt x="677" y="7870"/>
                      <a:pt x="677" y="7685"/>
                    </a:cubicBezTo>
                    <a:cubicBezTo>
                      <a:pt x="677" y="7520"/>
                      <a:pt x="555" y="7382"/>
                      <a:pt x="398" y="7351"/>
                    </a:cubicBezTo>
                    <a:lnTo>
                      <a:pt x="398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21" name="Google Shape;5421;p50"/>
              <p:cNvSpPr/>
              <p:nvPr/>
            </p:nvSpPr>
            <p:spPr>
              <a:xfrm>
                <a:off x="2664875" y="1345800"/>
                <a:ext cx="321000" cy="519675"/>
              </a:xfrm>
              <a:custGeom>
                <a:avLst/>
                <a:gdLst/>
                <a:ahLst/>
                <a:cxnLst/>
                <a:rect l="l" t="t" r="r" b="b"/>
                <a:pathLst>
                  <a:path w="12840" h="20787" extrusionOk="0">
                    <a:moveTo>
                      <a:pt x="340" y="20229"/>
                    </a:moveTo>
                    <a:cubicBezTo>
                      <a:pt x="461" y="20229"/>
                      <a:pt x="560" y="20329"/>
                      <a:pt x="560" y="20450"/>
                    </a:cubicBezTo>
                    <a:cubicBezTo>
                      <a:pt x="560" y="20571"/>
                      <a:pt x="461" y="20668"/>
                      <a:pt x="340" y="20668"/>
                    </a:cubicBezTo>
                    <a:cubicBezTo>
                      <a:pt x="218" y="20668"/>
                      <a:pt x="119" y="20571"/>
                      <a:pt x="119" y="20450"/>
                    </a:cubicBezTo>
                    <a:cubicBezTo>
                      <a:pt x="119" y="20329"/>
                      <a:pt x="218" y="20229"/>
                      <a:pt x="340" y="20229"/>
                    </a:cubicBezTo>
                    <a:close/>
                    <a:moveTo>
                      <a:pt x="7685" y="0"/>
                    </a:moveTo>
                    <a:lnTo>
                      <a:pt x="5201" y="2501"/>
                    </a:lnTo>
                    <a:lnTo>
                      <a:pt x="5201" y="8834"/>
                    </a:lnTo>
                    <a:lnTo>
                      <a:pt x="279" y="13792"/>
                    </a:lnTo>
                    <a:lnTo>
                      <a:pt x="279" y="20116"/>
                    </a:lnTo>
                    <a:cubicBezTo>
                      <a:pt x="122" y="20144"/>
                      <a:pt x="0" y="20282"/>
                      <a:pt x="0" y="20450"/>
                    </a:cubicBezTo>
                    <a:cubicBezTo>
                      <a:pt x="0" y="20635"/>
                      <a:pt x="152" y="20787"/>
                      <a:pt x="340" y="20787"/>
                    </a:cubicBezTo>
                    <a:cubicBezTo>
                      <a:pt x="525" y="20787"/>
                      <a:pt x="676" y="20635"/>
                      <a:pt x="676" y="20450"/>
                    </a:cubicBezTo>
                    <a:cubicBezTo>
                      <a:pt x="676" y="20282"/>
                      <a:pt x="555" y="20144"/>
                      <a:pt x="398" y="20116"/>
                    </a:cubicBezTo>
                    <a:lnTo>
                      <a:pt x="398" y="13839"/>
                    </a:lnTo>
                    <a:lnTo>
                      <a:pt x="5320" y="8881"/>
                    </a:lnTo>
                    <a:lnTo>
                      <a:pt x="5320" y="2551"/>
                    </a:lnTo>
                    <a:lnTo>
                      <a:pt x="7732" y="119"/>
                    </a:lnTo>
                    <a:lnTo>
                      <a:pt x="12839" y="119"/>
                    </a:lnTo>
                    <a:lnTo>
                      <a:pt x="12839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22" name="Google Shape;5422;p50"/>
              <p:cNvSpPr/>
              <p:nvPr/>
            </p:nvSpPr>
            <p:spPr>
              <a:xfrm>
                <a:off x="2449000" y="990525"/>
                <a:ext cx="16925" cy="223825"/>
              </a:xfrm>
              <a:custGeom>
                <a:avLst/>
                <a:gdLst/>
                <a:ahLst/>
                <a:cxnLst/>
                <a:rect l="l" t="t" r="r" b="b"/>
                <a:pathLst>
                  <a:path w="677" h="8953" extrusionOk="0">
                    <a:moveTo>
                      <a:pt x="340" y="8392"/>
                    </a:moveTo>
                    <a:cubicBezTo>
                      <a:pt x="461" y="8392"/>
                      <a:pt x="561" y="8491"/>
                      <a:pt x="561" y="8613"/>
                    </a:cubicBezTo>
                    <a:cubicBezTo>
                      <a:pt x="561" y="8734"/>
                      <a:pt x="461" y="8834"/>
                      <a:pt x="340" y="8834"/>
                    </a:cubicBezTo>
                    <a:cubicBezTo>
                      <a:pt x="218" y="8834"/>
                      <a:pt x="119" y="8734"/>
                      <a:pt x="119" y="8613"/>
                    </a:cubicBezTo>
                    <a:cubicBezTo>
                      <a:pt x="119" y="8491"/>
                      <a:pt x="218" y="8392"/>
                      <a:pt x="340" y="8392"/>
                    </a:cubicBezTo>
                    <a:close/>
                    <a:moveTo>
                      <a:pt x="279" y="0"/>
                    </a:moveTo>
                    <a:lnTo>
                      <a:pt x="279" y="8279"/>
                    </a:lnTo>
                    <a:cubicBezTo>
                      <a:pt x="122" y="8307"/>
                      <a:pt x="0" y="8445"/>
                      <a:pt x="0" y="8613"/>
                    </a:cubicBezTo>
                    <a:cubicBezTo>
                      <a:pt x="0" y="8801"/>
                      <a:pt x="152" y="8952"/>
                      <a:pt x="340" y="8952"/>
                    </a:cubicBezTo>
                    <a:cubicBezTo>
                      <a:pt x="525" y="8952"/>
                      <a:pt x="677" y="8801"/>
                      <a:pt x="677" y="8613"/>
                    </a:cubicBezTo>
                    <a:cubicBezTo>
                      <a:pt x="677" y="8447"/>
                      <a:pt x="555" y="8309"/>
                      <a:pt x="398" y="8282"/>
                    </a:cubicBezTo>
                    <a:lnTo>
                      <a:pt x="398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23" name="Google Shape;5423;p50"/>
              <p:cNvSpPr/>
              <p:nvPr/>
            </p:nvSpPr>
            <p:spPr>
              <a:xfrm>
                <a:off x="2729175" y="1591350"/>
                <a:ext cx="290575" cy="188775"/>
              </a:xfrm>
              <a:custGeom>
                <a:avLst/>
                <a:gdLst/>
                <a:ahLst/>
                <a:cxnLst/>
                <a:rect l="l" t="t" r="r" b="b"/>
                <a:pathLst>
                  <a:path w="11623" h="7551" extrusionOk="0">
                    <a:moveTo>
                      <a:pt x="340" y="6990"/>
                    </a:moveTo>
                    <a:cubicBezTo>
                      <a:pt x="462" y="6990"/>
                      <a:pt x="561" y="7089"/>
                      <a:pt x="561" y="7210"/>
                    </a:cubicBezTo>
                    <a:cubicBezTo>
                      <a:pt x="561" y="7332"/>
                      <a:pt x="462" y="7431"/>
                      <a:pt x="340" y="7431"/>
                    </a:cubicBezTo>
                    <a:cubicBezTo>
                      <a:pt x="219" y="7431"/>
                      <a:pt x="120" y="7332"/>
                      <a:pt x="120" y="7210"/>
                    </a:cubicBezTo>
                    <a:cubicBezTo>
                      <a:pt x="120" y="7089"/>
                      <a:pt x="219" y="6990"/>
                      <a:pt x="340" y="6990"/>
                    </a:cubicBezTo>
                    <a:close/>
                    <a:moveTo>
                      <a:pt x="11540" y="0"/>
                    </a:moveTo>
                    <a:lnTo>
                      <a:pt x="4440" y="7153"/>
                    </a:lnTo>
                    <a:lnTo>
                      <a:pt x="672" y="7153"/>
                    </a:lnTo>
                    <a:cubicBezTo>
                      <a:pt x="644" y="6995"/>
                      <a:pt x="506" y="6874"/>
                      <a:pt x="340" y="6874"/>
                    </a:cubicBezTo>
                    <a:cubicBezTo>
                      <a:pt x="153" y="6874"/>
                      <a:pt x="1" y="7026"/>
                      <a:pt x="1" y="7210"/>
                    </a:cubicBezTo>
                    <a:cubicBezTo>
                      <a:pt x="1" y="7398"/>
                      <a:pt x="153" y="7550"/>
                      <a:pt x="340" y="7550"/>
                    </a:cubicBezTo>
                    <a:cubicBezTo>
                      <a:pt x="506" y="7550"/>
                      <a:pt x="644" y="7429"/>
                      <a:pt x="672" y="7271"/>
                    </a:cubicBezTo>
                    <a:lnTo>
                      <a:pt x="4489" y="7271"/>
                    </a:lnTo>
                    <a:lnTo>
                      <a:pt x="11623" y="83"/>
                    </a:lnTo>
                    <a:lnTo>
                      <a:pt x="11540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24" name="Google Shape;5424;p50"/>
              <p:cNvSpPr/>
              <p:nvPr/>
            </p:nvSpPr>
            <p:spPr>
              <a:xfrm>
                <a:off x="2509525" y="995475"/>
                <a:ext cx="2925" cy="79675"/>
              </a:xfrm>
              <a:custGeom>
                <a:avLst/>
                <a:gdLst/>
                <a:ahLst/>
                <a:cxnLst/>
                <a:rect l="l" t="t" r="r" b="b"/>
                <a:pathLst>
                  <a:path w="117" h="3187" extrusionOk="0">
                    <a:moveTo>
                      <a:pt x="0" y="1"/>
                    </a:moveTo>
                    <a:lnTo>
                      <a:pt x="0" y="3187"/>
                    </a:lnTo>
                    <a:lnTo>
                      <a:pt x="116" y="3187"/>
                    </a:lnTo>
                    <a:lnTo>
                      <a:pt x="116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25" name="Google Shape;5425;p50"/>
              <p:cNvSpPr/>
              <p:nvPr/>
            </p:nvSpPr>
            <p:spPr>
              <a:xfrm>
                <a:off x="2924150" y="920275"/>
                <a:ext cx="16925" cy="305050"/>
              </a:xfrm>
              <a:custGeom>
                <a:avLst/>
                <a:gdLst/>
                <a:ahLst/>
                <a:cxnLst/>
                <a:rect l="l" t="t" r="r" b="b"/>
                <a:pathLst>
                  <a:path w="677" h="12202" extrusionOk="0">
                    <a:moveTo>
                      <a:pt x="337" y="11644"/>
                    </a:moveTo>
                    <a:cubicBezTo>
                      <a:pt x="459" y="11644"/>
                      <a:pt x="558" y="11743"/>
                      <a:pt x="558" y="11865"/>
                    </a:cubicBezTo>
                    <a:cubicBezTo>
                      <a:pt x="558" y="11983"/>
                      <a:pt x="459" y="12083"/>
                      <a:pt x="337" y="12083"/>
                    </a:cubicBezTo>
                    <a:cubicBezTo>
                      <a:pt x="216" y="12083"/>
                      <a:pt x="116" y="11983"/>
                      <a:pt x="116" y="11865"/>
                    </a:cubicBezTo>
                    <a:cubicBezTo>
                      <a:pt x="116" y="11740"/>
                      <a:pt x="216" y="11644"/>
                      <a:pt x="337" y="11644"/>
                    </a:cubicBezTo>
                    <a:close/>
                    <a:moveTo>
                      <a:pt x="279" y="0"/>
                    </a:moveTo>
                    <a:lnTo>
                      <a:pt x="279" y="11531"/>
                    </a:lnTo>
                    <a:cubicBezTo>
                      <a:pt x="122" y="11558"/>
                      <a:pt x="0" y="11696"/>
                      <a:pt x="0" y="11862"/>
                    </a:cubicBezTo>
                    <a:cubicBezTo>
                      <a:pt x="0" y="12050"/>
                      <a:pt x="152" y="12201"/>
                      <a:pt x="337" y="12201"/>
                    </a:cubicBezTo>
                    <a:cubicBezTo>
                      <a:pt x="525" y="12201"/>
                      <a:pt x="677" y="12050"/>
                      <a:pt x="677" y="11865"/>
                    </a:cubicBezTo>
                    <a:cubicBezTo>
                      <a:pt x="677" y="11696"/>
                      <a:pt x="555" y="11558"/>
                      <a:pt x="398" y="11531"/>
                    </a:cubicBezTo>
                    <a:lnTo>
                      <a:pt x="398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26" name="Google Shape;5426;p50"/>
              <p:cNvSpPr/>
              <p:nvPr/>
            </p:nvSpPr>
            <p:spPr>
              <a:xfrm>
                <a:off x="2922700" y="1256975"/>
                <a:ext cx="19825" cy="19825"/>
              </a:xfrm>
              <a:custGeom>
                <a:avLst/>
                <a:gdLst/>
                <a:ahLst/>
                <a:cxnLst/>
                <a:rect l="l" t="t" r="r" b="b"/>
                <a:pathLst>
                  <a:path w="793" h="793" extrusionOk="0">
                    <a:moveTo>
                      <a:pt x="395" y="0"/>
                    </a:moveTo>
                    <a:cubicBezTo>
                      <a:pt x="177" y="0"/>
                      <a:pt x="0" y="177"/>
                      <a:pt x="0" y="398"/>
                    </a:cubicBezTo>
                    <a:cubicBezTo>
                      <a:pt x="0" y="616"/>
                      <a:pt x="177" y="793"/>
                      <a:pt x="395" y="793"/>
                    </a:cubicBezTo>
                    <a:cubicBezTo>
                      <a:pt x="613" y="793"/>
                      <a:pt x="793" y="616"/>
                      <a:pt x="793" y="398"/>
                    </a:cubicBezTo>
                    <a:cubicBezTo>
                      <a:pt x="793" y="177"/>
                      <a:pt x="613" y="0"/>
                      <a:pt x="395" y="0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27" name="Google Shape;5427;p50"/>
              <p:cNvSpPr/>
              <p:nvPr/>
            </p:nvSpPr>
            <p:spPr>
              <a:xfrm>
                <a:off x="2540425" y="988450"/>
                <a:ext cx="61950" cy="148050"/>
              </a:xfrm>
              <a:custGeom>
                <a:avLst/>
                <a:gdLst/>
                <a:ahLst/>
                <a:cxnLst/>
                <a:rect l="l" t="t" r="r" b="b"/>
                <a:pathLst>
                  <a:path w="2478" h="5922" extrusionOk="0">
                    <a:moveTo>
                      <a:pt x="332" y="0"/>
                    </a:moveTo>
                    <a:lnTo>
                      <a:pt x="1" y="337"/>
                    </a:lnTo>
                    <a:lnTo>
                      <a:pt x="1845" y="2167"/>
                    </a:lnTo>
                    <a:lnTo>
                      <a:pt x="1845" y="5212"/>
                    </a:lnTo>
                    <a:cubicBezTo>
                      <a:pt x="1748" y="5284"/>
                      <a:pt x="1685" y="5397"/>
                      <a:pt x="1685" y="5527"/>
                    </a:cubicBezTo>
                    <a:cubicBezTo>
                      <a:pt x="1685" y="5745"/>
                      <a:pt x="1861" y="5922"/>
                      <a:pt x="2080" y="5922"/>
                    </a:cubicBezTo>
                    <a:cubicBezTo>
                      <a:pt x="2300" y="5922"/>
                      <a:pt x="2477" y="5745"/>
                      <a:pt x="2477" y="5527"/>
                    </a:cubicBezTo>
                    <a:cubicBezTo>
                      <a:pt x="2477" y="5397"/>
                      <a:pt x="2414" y="5284"/>
                      <a:pt x="2317" y="5212"/>
                    </a:cubicBezTo>
                    <a:lnTo>
                      <a:pt x="2317" y="1971"/>
                    </a:lnTo>
                    <a:lnTo>
                      <a:pt x="332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28" name="Google Shape;5428;p50"/>
              <p:cNvSpPr/>
              <p:nvPr/>
            </p:nvSpPr>
            <p:spPr>
              <a:xfrm>
                <a:off x="2653900" y="991625"/>
                <a:ext cx="102975" cy="318925"/>
              </a:xfrm>
              <a:custGeom>
                <a:avLst/>
                <a:gdLst/>
                <a:ahLst/>
                <a:cxnLst/>
                <a:rect l="l" t="t" r="r" b="b"/>
                <a:pathLst>
                  <a:path w="4119" h="12757" extrusionOk="0">
                    <a:moveTo>
                      <a:pt x="2004" y="0"/>
                    </a:moveTo>
                    <a:lnTo>
                      <a:pt x="1921" y="83"/>
                    </a:lnTo>
                    <a:lnTo>
                      <a:pt x="4003" y="2148"/>
                    </a:lnTo>
                    <a:lnTo>
                      <a:pt x="4003" y="8227"/>
                    </a:lnTo>
                    <a:lnTo>
                      <a:pt x="17" y="12229"/>
                    </a:lnTo>
                    <a:lnTo>
                      <a:pt x="0" y="12246"/>
                    </a:lnTo>
                    <a:lnTo>
                      <a:pt x="0" y="12757"/>
                    </a:lnTo>
                    <a:lnTo>
                      <a:pt x="119" y="12757"/>
                    </a:lnTo>
                    <a:lnTo>
                      <a:pt x="119" y="12296"/>
                    </a:lnTo>
                    <a:lnTo>
                      <a:pt x="4102" y="8293"/>
                    </a:lnTo>
                    <a:lnTo>
                      <a:pt x="4119" y="8276"/>
                    </a:lnTo>
                    <a:lnTo>
                      <a:pt x="4119" y="2098"/>
                    </a:lnTo>
                    <a:lnTo>
                      <a:pt x="2004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29" name="Google Shape;5429;p50"/>
              <p:cNvSpPr/>
              <p:nvPr/>
            </p:nvSpPr>
            <p:spPr>
              <a:xfrm>
                <a:off x="2509575" y="1544750"/>
                <a:ext cx="229150" cy="477175"/>
              </a:xfrm>
              <a:custGeom>
                <a:avLst/>
                <a:gdLst/>
                <a:ahLst/>
                <a:cxnLst/>
                <a:rect l="l" t="t" r="r" b="b"/>
                <a:pathLst>
                  <a:path w="9166" h="19087" extrusionOk="0">
                    <a:moveTo>
                      <a:pt x="341" y="18526"/>
                    </a:moveTo>
                    <a:cubicBezTo>
                      <a:pt x="462" y="18526"/>
                      <a:pt x="561" y="18626"/>
                      <a:pt x="561" y="18747"/>
                    </a:cubicBezTo>
                    <a:cubicBezTo>
                      <a:pt x="561" y="18869"/>
                      <a:pt x="462" y="18968"/>
                      <a:pt x="341" y="18968"/>
                    </a:cubicBezTo>
                    <a:cubicBezTo>
                      <a:pt x="219" y="18968"/>
                      <a:pt x="120" y="18869"/>
                      <a:pt x="120" y="18747"/>
                    </a:cubicBezTo>
                    <a:cubicBezTo>
                      <a:pt x="120" y="18626"/>
                      <a:pt x="219" y="18526"/>
                      <a:pt x="341" y="18526"/>
                    </a:cubicBezTo>
                    <a:close/>
                    <a:moveTo>
                      <a:pt x="9083" y="1"/>
                    </a:moveTo>
                    <a:lnTo>
                      <a:pt x="4172" y="4945"/>
                    </a:lnTo>
                    <a:lnTo>
                      <a:pt x="4172" y="14803"/>
                    </a:lnTo>
                    <a:lnTo>
                      <a:pt x="534" y="18468"/>
                    </a:lnTo>
                    <a:cubicBezTo>
                      <a:pt x="479" y="18433"/>
                      <a:pt x="412" y="18408"/>
                      <a:pt x="341" y="18408"/>
                    </a:cubicBezTo>
                    <a:cubicBezTo>
                      <a:pt x="153" y="18408"/>
                      <a:pt x="1" y="18560"/>
                      <a:pt x="1" y="18747"/>
                    </a:cubicBezTo>
                    <a:cubicBezTo>
                      <a:pt x="1" y="18935"/>
                      <a:pt x="153" y="19087"/>
                      <a:pt x="341" y="19087"/>
                    </a:cubicBezTo>
                    <a:cubicBezTo>
                      <a:pt x="528" y="19087"/>
                      <a:pt x="680" y="18935"/>
                      <a:pt x="680" y="18747"/>
                    </a:cubicBezTo>
                    <a:cubicBezTo>
                      <a:pt x="680" y="18675"/>
                      <a:pt x="655" y="18609"/>
                      <a:pt x="617" y="18551"/>
                    </a:cubicBezTo>
                    <a:lnTo>
                      <a:pt x="4291" y="14849"/>
                    </a:lnTo>
                    <a:lnTo>
                      <a:pt x="4291" y="4994"/>
                    </a:lnTo>
                    <a:lnTo>
                      <a:pt x="9166" y="84"/>
                    </a:lnTo>
                    <a:lnTo>
                      <a:pt x="9083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30" name="Google Shape;5430;p50"/>
              <p:cNvSpPr/>
              <p:nvPr/>
            </p:nvSpPr>
            <p:spPr>
              <a:xfrm>
                <a:off x="2495850" y="1043600"/>
                <a:ext cx="244675" cy="458250"/>
              </a:xfrm>
              <a:custGeom>
                <a:avLst/>
                <a:gdLst/>
                <a:ahLst/>
                <a:cxnLst/>
                <a:rect l="l" t="t" r="r" b="b"/>
                <a:pathLst>
                  <a:path w="9787" h="18330" extrusionOk="0">
                    <a:moveTo>
                      <a:pt x="9447" y="119"/>
                    </a:moveTo>
                    <a:cubicBezTo>
                      <a:pt x="9569" y="119"/>
                      <a:pt x="9668" y="218"/>
                      <a:pt x="9668" y="340"/>
                    </a:cubicBezTo>
                    <a:cubicBezTo>
                      <a:pt x="9668" y="461"/>
                      <a:pt x="9569" y="560"/>
                      <a:pt x="9447" y="560"/>
                    </a:cubicBezTo>
                    <a:cubicBezTo>
                      <a:pt x="9326" y="560"/>
                      <a:pt x="9229" y="461"/>
                      <a:pt x="9229" y="340"/>
                    </a:cubicBezTo>
                    <a:cubicBezTo>
                      <a:pt x="9229" y="218"/>
                      <a:pt x="9326" y="119"/>
                      <a:pt x="9447" y="119"/>
                    </a:cubicBezTo>
                    <a:close/>
                    <a:moveTo>
                      <a:pt x="337" y="17772"/>
                    </a:moveTo>
                    <a:cubicBezTo>
                      <a:pt x="459" y="17772"/>
                      <a:pt x="558" y="17871"/>
                      <a:pt x="558" y="17993"/>
                    </a:cubicBezTo>
                    <a:cubicBezTo>
                      <a:pt x="558" y="18114"/>
                      <a:pt x="459" y="18214"/>
                      <a:pt x="337" y="18214"/>
                    </a:cubicBezTo>
                    <a:cubicBezTo>
                      <a:pt x="216" y="18214"/>
                      <a:pt x="117" y="18114"/>
                      <a:pt x="117" y="17993"/>
                    </a:cubicBezTo>
                    <a:cubicBezTo>
                      <a:pt x="117" y="17871"/>
                      <a:pt x="216" y="17772"/>
                      <a:pt x="337" y="17772"/>
                    </a:cubicBezTo>
                    <a:close/>
                    <a:moveTo>
                      <a:pt x="9447" y="0"/>
                    </a:moveTo>
                    <a:cubicBezTo>
                      <a:pt x="9262" y="0"/>
                      <a:pt x="9110" y="152"/>
                      <a:pt x="9110" y="340"/>
                    </a:cubicBezTo>
                    <a:cubicBezTo>
                      <a:pt x="9110" y="505"/>
                      <a:pt x="9232" y="643"/>
                      <a:pt x="9389" y="671"/>
                    </a:cubicBezTo>
                    <a:lnTo>
                      <a:pt x="9389" y="5855"/>
                    </a:lnTo>
                    <a:lnTo>
                      <a:pt x="5386" y="9872"/>
                    </a:lnTo>
                    <a:lnTo>
                      <a:pt x="5386" y="10929"/>
                    </a:lnTo>
                    <a:lnTo>
                      <a:pt x="1444" y="14887"/>
                    </a:lnTo>
                    <a:lnTo>
                      <a:pt x="1428" y="14904"/>
                    </a:lnTo>
                    <a:lnTo>
                      <a:pt x="1428" y="16817"/>
                    </a:lnTo>
                    <a:lnTo>
                      <a:pt x="531" y="17717"/>
                    </a:lnTo>
                    <a:cubicBezTo>
                      <a:pt x="475" y="17678"/>
                      <a:pt x="409" y="17653"/>
                      <a:pt x="337" y="17653"/>
                    </a:cubicBezTo>
                    <a:cubicBezTo>
                      <a:pt x="152" y="17653"/>
                      <a:pt x="1" y="17805"/>
                      <a:pt x="1" y="17993"/>
                    </a:cubicBezTo>
                    <a:cubicBezTo>
                      <a:pt x="1" y="18181"/>
                      <a:pt x="152" y="18330"/>
                      <a:pt x="337" y="18330"/>
                    </a:cubicBezTo>
                    <a:cubicBezTo>
                      <a:pt x="525" y="18330"/>
                      <a:pt x="677" y="18178"/>
                      <a:pt x="677" y="17993"/>
                    </a:cubicBezTo>
                    <a:cubicBezTo>
                      <a:pt x="677" y="17921"/>
                      <a:pt x="655" y="17855"/>
                      <a:pt x="613" y="17800"/>
                    </a:cubicBezTo>
                    <a:lnTo>
                      <a:pt x="1544" y="16864"/>
                    </a:lnTo>
                    <a:lnTo>
                      <a:pt x="1544" y="14954"/>
                    </a:lnTo>
                    <a:lnTo>
                      <a:pt x="5489" y="10995"/>
                    </a:lnTo>
                    <a:lnTo>
                      <a:pt x="5505" y="10976"/>
                    </a:lnTo>
                    <a:lnTo>
                      <a:pt x="5505" y="9921"/>
                    </a:lnTo>
                    <a:lnTo>
                      <a:pt x="9508" y="5902"/>
                    </a:lnTo>
                    <a:lnTo>
                      <a:pt x="9508" y="671"/>
                    </a:lnTo>
                    <a:cubicBezTo>
                      <a:pt x="9665" y="643"/>
                      <a:pt x="9787" y="505"/>
                      <a:pt x="9787" y="340"/>
                    </a:cubicBezTo>
                    <a:cubicBezTo>
                      <a:pt x="9787" y="152"/>
                      <a:pt x="9635" y="0"/>
                      <a:pt x="9447" y="0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31" name="Google Shape;5431;p50"/>
              <p:cNvSpPr/>
              <p:nvPr/>
            </p:nvSpPr>
            <p:spPr>
              <a:xfrm>
                <a:off x="2877425" y="920275"/>
                <a:ext cx="16925" cy="305050"/>
              </a:xfrm>
              <a:custGeom>
                <a:avLst/>
                <a:gdLst/>
                <a:ahLst/>
                <a:cxnLst/>
                <a:rect l="l" t="t" r="r" b="b"/>
                <a:pathLst>
                  <a:path w="677" h="12202" extrusionOk="0">
                    <a:moveTo>
                      <a:pt x="337" y="11644"/>
                    </a:moveTo>
                    <a:cubicBezTo>
                      <a:pt x="459" y="11644"/>
                      <a:pt x="558" y="11743"/>
                      <a:pt x="558" y="11865"/>
                    </a:cubicBezTo>
                    <a:cubicBezTo>
                      <a:pt x="558" y="11983"/>
                      <a:pt x="459" y="12083"/>
                      <a:pt x="337" y="12083"/>
                    </a:cubicBezTo>
                    <a:cubicBezTo>
                      <a:pt x="216" y="12083"/>
                      <a:pt x="116" y="11983"/>
                      <a:pt x="116" y="11865"/>
                    </a:cubicBezTo>
                    <a:cubicBezTo>
                      <a:pt x="116" y="11740"/>
                      <a:pt x="216" y="11644"/>
                      <a:pt x="337" y="11644"/>
                    </a:cubicBezTo>
                    <a:close/>
                    <a:moveTo>
                      <a:pt x="279" y="0"/>
                    </a:moveTo>
                    <a:lnTo>
                      <a:pt x="279" y="11531"/>
                    </a:lnTo>
                    <a:cubicBezTo>
                      <a:pt x="122" y="11558"/>
                      <a:pt x="0" y="11696"/>
                      <a:pt x="0" y="11862"/>
                    </a:cubicBezTo>
                    <a:cubicBezTo>
                      <a:pt x="0" y="12050"/>
                      <a:pt x="152" y="12201"/>
                      <a:pt x="337" y="12201"/>
                    </a:cubicBezTo>
                    <a:cubicBezTo>
                      <a:pt x="525" y="12201"/>
                      <a:pt x="677" y="12050"/>
                      <a:pt x="677" y="11865"/>
                    </a:cubicBezTo>
                    <a:cubicBezTo>
                      <a:pt x="677" y="11696"/>
                      <a:pt x="555" y="11558"/>
                      <a:pt x="398" y="11531"/>
                    </a:cubicBezTo>
                    <a:lnTo>
                      <a:pt x="398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32" name="Google Shape;5432;p50"/>
              <p:cNvSpPr/>
              <p:nvPr/>
            </p:nvSpPr>
            <p:spPr>
              <a:xfrm>
                <a:off x="2641875" y="1322475"/>
                <a:ext cx="344050" cy="566200"/>
              </a:xfrm>
              <a:custGeom>
                <a:avLst/>
                <a:gdLst/>
                <a:ahLst/>
                <a:cxnLst/>
                <a:rect l="l" t="t" r="r" b="b"/>
                <a:pathLst>
                  <a:path w="13762" h="22648" extrusionOk="0">
                    <a:moveTo>
                      <a:pt x="340" y="22087"/>
                    </a:moveTo>
                    <a:cubicBezTo>
                      <a:pt x="462" y="22087"/>
                      <a:pt x="561" y="22186"/>
                      <a:pt x="561" y="22308"/>
                    </a:cubicBezTo>
                    <a:cubicBezTo>
                      <a:pt x="561" y="22429"/>
                      <a:pt x="462" y="22529"/>
                      <a:pt x="340" y="22529"/>
                    </a:cubicBezTo>
                    <a:cubicBezTo>
                      <a:pt x="219" y="22529"/>
                      <a:pt x="120" y="22429"/>
                      <a:pt x="120" y="22308"/>
                    </a:cubicBezTo>
                    <a:cubicBezTo>
                      <a:pt x="120" y="22186"/>
                      <a:pt x="219" y="22087"/>
                      <a:pt x="340" y="22087"/>
                    </a:cubicBezTo>
                    <a:close/>
                    <a:moveTo>
                      <a:pt x="8327" y="0"/>
                    </a:moveTo>
                    <a:lnTo>
                      <a:pt x="5202" y="3144"/>
                    </a:lnTo>
                    <a:lnTo>
                      <a:pt x="5202" y="9477"/>
                    </a:lnTo>
                    <a:lnTo>
                      <a:pt x="280" y="14435"/>
                    </a:lnTo>
                    <a:lnTo>
                      <a:pt x="280" y="21976"/>
                    </a:lnTo>
                    <a:cubicBezTo>
                      <a:pt x="122" y="22004"/>
                      <a:pt x="1" y="22142"/>
                      <a:pt x="1" y="22308"/>
                    </a:cubicBezTo>
                    <a:cubicBezTo>
                      <a:pt x="1" y="22495"/>
                      <a:pt x="153" y="22647"/>
                      <a:pt x="340" y="22647"/>
                    </a:cubicBezTo>
                    <a:cubicBezTo>
                      <a:pt x="525" y="22647"/>
                      <a:pt x="677" y="22495"/>
                      <a:pt x="677" y="22308"/>
                    </a:cubicBezTo>
                    <a:cubicBezTo>
                      <a:pt x="677" y="22142"/>
                      <a:pt x="556" y="22004"/>
                      <a:pt x="398" y="21976"/>
                    </a:cubicBezTo>
                    <a:lnTo>
                      <a:pt x="398" y="14482"/>
                    </a:lnTo>
                    <a:lnTo>
                      <a:pt x="5320" y="9524"/>
                    </a:lnTo>
                    <a:lnTo>
                      <a:pt x="5320" y="3194"/>
                    </a:lnTo>
                    <a:lnTo>
                      <a:pt x="8373" y="116"/>
                    </a:lnTo>
                    <a:lnTo>
                      <a:pt x="13762" y="116"/>
                    </a:lnTo>
                    <a:lnTo>
                      <a:pt x="13762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33" name="Google Shape;5433;p50"/>
              <p:cNvSpPr/>
              <p:nvPr/>
            </p:nvSpPr>
            <p:spPr>
              <a:xfrm>
                <a:off x="2875975" y="1256975"/>
                <a:ext cx="19825" cy="19825"/>
              </a:xfrm>
              <a:custGeom>
                <a:avLst/>
                <a:gdLst/>
                <a:ahLst/>
                <a:cxnLst/>
                <a:rect l="l" t="t" r="r" b="b"/>
                <a:pathLst>
                  <a:path w="793" h="793" extrusionOk="0">
                    <a:moveTo>
                      <a:pt x="395" y="0"/>
                    </a:moveTo>
                    <a:cubicBezTo>
                      <a:pt x="177" y="0"/>
                      <a:pt x="0" y="177"/>
                      <a:pt x="0" y="398"/>
                    </a:cubicBezTo>
                    <a:cubicBezTo>
                      <a:pt x="0" y="616"/>
                      <a:pt x="177" y="793"/>
                      <a:pt x="395" y="793"/>
                    </a:cubicBezTo>
                    <a:cubicBezTo>
                      <a:pt x="613" y="793"/>
                      <a:pt x="793" y="616"/>
                      <a:pt x="793" y="398"/>
                    </a:cubicBezTo>
                    <a:cubicBezTo>
                      <a:pt x="793" y="177"/>
                      <a:pt x="613" y="0"/>
                      <a:pt x="395" y="0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34" name="Google Shape;5434;p50"/>
              <p:cNvSpPr/>
              <p:nvPr/>
            </p:nvSpPr>
            <p:spPr>
              <a:xfrm>
                <a:off x="2900750" y="920275"/>
                <a:ext cx="16925" cy="305050"/>
              </a:xfrm>
              <a:custGeom>
                <a:avLst/>
                <a:gdLst/>
                <a:ahLst/>
                <a:cxnLst/>
                <a:rect l="l" t="t" r="r" b="b"/>
                <a:pathLst>
                  <a:path w="677" h="12202" extrusionOk="0">
                    <a:moveTo>
                      <a:pt x="340" y="11644"/>
                    </a:moveTo>
                    <a:cubicBezTo>
                      <a:pt x="461" y="11644"/>
                      <a:pt x="561" y="11743"/>
                      <a:pt x="561" y="11865"/>
                    </a:cubicBezTo>
                    <a:cubicBezTo>
                      <a:pt x="561" y="11983"/>
                      <a:pt x="461" y="12083"/>
                      <a:pt x="340" y="12083"/>
                    </a:cubicBezTo>
                    <a:cubicBezTo>
                      <a:pt x="219" y="12083"/>
                      <a:pt x="119" y="11983"/>
                      <a:pt x="119" y="11865"/>
                    </a:cubicBezTo>
                    <a:cubicBezTo>
                      <a:pt x="119" y="11740"/>
                      <a:pt x="219" y="11644"/>
                      <a:pt x="340" y="11644"/>
                    </a:cubicBezTo>
                    <a:close/>
                    <a:moveTo>
                      <a:pt x="282" y="0"/>
                    </a:moveTo>
                    <a:lnTo>
                      <a:pt x="282" y="11531"/>
                    </a:lnTo>
                    <a:cubicBezTo>
                      <a:pt x="122" y="11558"/>
                      <a:pt x="0" y="11696"/>
                      <a:pt x="0" y="11862"/>
                    </a:cubicBezTo>
                    <a:cubicBezTo>
                      <a:pt x="0" y="12050"/>
                      <a:pt x="152" y="12201"/>
                      <a:pt x="340" y="12201"/>
                    </a:cubicBezTo>
                    <a:cubicBezTo>
                      <a:pt x="525" y="12201"/>
                      <a:pt x="677" y="12050"/>
                      <a:pt x="677" y="11865"/>
                    </a:cubicBezTo>
                    <a:cubicBezTo>
                      <a:pt x="677" y="11696"/>
                      <a:pt x="558" y="11558"/>
                      <a:pt x="398" y="11531"/>
                    </a:cubicBezTo>
                    <a:lnTo>
                      <a:pt x="398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35" name="Google Shape;5435;p50"/>
              <p:cNvSpPr/>
              <p:nvPr/>
            </p:nvSpPr>
            <p:spPr>
              <a:xfrm>
                <a:off x="2502475" y="997425"/>
                <a:ext cx="191200" cy="444050"/>
              </a:xfrm>
              <a:custGeom>
                <a:avLst/>
                <a:gdLst/>
                <a:ahLst/>
                <a:cxnLst/>
                <a:rect l="l" t="t" r="r" b="b"/>
                <a:pathLst>
                  <a:path w="7648" h="17762" extrusionOk="0">
                    <a:moveTo>
                      <a:pt x="340" y="17201"/>
                    </a:moveTo>
                    <a:cubicBezTo>
                      <a:pt x="462" y="17201"/>
                      <a:pt x="561" y="17300"/>
                      <a:pt x="561" y="17422"/>
                    </a:cubicBezTo>
                    <a:cubicBezTo>
                      <a:pt x="561" y="17543"/>
                      <a:pt x="462" y="17643"/>
                      <a:pt x="340" y="17643"/>
                    </a:cubicBezTo>
                    <a:cubicBezTo>
                      <a:pt x="219" y="17643"/>
                      <a:pt x="119" y="17543"/>
                      <a:pt x="119" y="17422"/>
                    </a:cubicBezTo>
                    <a:cubicBezTo>
                      <a:pt x="119" y="17300"/>
                      <a:pt x="219" y="17201"/>
                      <a:pt x="340" y="17201"/>
                    </a:cubicBezTo>
                    <a:close/>
                    <a:moveTo>
                      <a:pt x="7531" y="0"/>
                    </a:moveTo>
                    <a:lnTo>
                      <a:pt x="7531" y="6860"/>
                    </a:lnTo>
                    <a:lnTo>
                      <a:pt x="4257" y="10145"/>
                    </a:lnTo>
                    <a:lnTo>
                      <a:pt x="4241" y="10162"/>
                    </a:lnTo>
                    <a:lnTo>
                      <a:pt x="4241" y="11757"/>
                    </a:lnTo>
                    <a:lnTo>
                      <a:pt x="299" y="15716"/>
                    </a:lnTo>
                    <a:lnTo>
                      <a:pt x="282" y="15732"/>
                    </a:lnTo>
                    <a:lnTo>
                      <a:pt x="282" y="17090"/>
                    </a:lnTo>
                    <a:cubicBezTo>
                      <a:pt x="122" y="17118"/>
                      <a:pt x="1" y="17256"/>
                      <a:pt x="1" y="17422"/>
                    </a:cubicBezTo>
                    <a:cubicBezTo>
                      <a:pt x="1" y="17609"/>
                      <a:pt x="152" y="17761"/>
                      <a:pt x="340" y="17761"/>
                    </a:cubicBezTo>
                    <a:cubicBezTo>
                      <a:pt x="528" y="17761"/>
                      <a:pt x="680" y="17609"/>
                      <a:pt x="680" y="17422"/>
                    </a:cubicBezTo>
                    <a:cubicBezTo>
                      <a:pt x="680" y="17256"/>
                      <a:pt x="558" y="17118"/>
                      <a:pt x="398" y="17090"/>
                    </a:cubicBezTo>
                    <a:lnTo>
                      <a:pt x="398" y="15782"/>
                    </a:lnTo>
                    <a:lnTo>
                      <a:pt x="4343" y="11823"/>
                    </a:lnTo>
                    <a:lnTo>
                      <a:pt x="4359" y="11807"/>
                    </a:lnTo>
                    <a:lnTo>
                      <a:pt x="4359" y="10211"/>
                    </a:lnTo>
                    <a:lnTo>
                      <a:pt x="7631" y="6926"/>
                    </a:lnTo>
                    <a:lnTo>
                      <a:pt x="7647" y="6907"/>
                    </a:lnTo>
                    <a:lnTo>
                      <a:pt x="7647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36" name="Google Shape;5436;p50"/>
              <p:cNvSpPr/>
              <p:nvPr/>
            </p:nvSpPr>
            <p:spPr>
              <a:xfrm>
                <a:off x="2502475" y="990025"/>
                <a:ext cx="167875" cy="378700"/>
              </a:xfrm>
              <a:custGeom>
                <a:avLst/>
                <a:gdLst/>
                <a:ahLst/>
                <a:cxnLst/>
                <a:rect l="l" t="t" r="r" b="b"/>
                <a:pathLst>
                  <a:path w="6715" h="15148" extrusionOk="0">
                    <a:moveTo>
                      <a:pt x="340" y="14587"/>
                    </a:moveTo>
                    <a:cubicBezTo>
                      <a:pt x="462" y="14587"/>
                      <a:pt x="561" y="14687"/>
                      <a:pt x="561" y="14808"/>
                    </a:cubicBezTo>
                    <a:cubicBezTo>
                      <a:pt x="561" y="14930"/>
                      <a:pt x="462" y="15029"/>
                      <a:pt x="340" y="15029"/>
                    </a:cubicBezTo>
                    <a:cubicBezTo>
                      <a:pt x="219" y="15029"/>
                      <a:pt x="119" y="14930"/>
                      <a:pt x="119" y="14808"/>
                    </a:cubicBezTo>
                    <a:cubicBezTo>
                      <a:pt x="119" y="14687"/>
                      <a:pt x="219" y="14587"/>
                      <a:pt x="340" y="14587"/>
                    </a:cubicBezTo>
                    <a:close/>
                    <a:moveTo>
                      <a:pt x="6595" y="1"/>
                    </a:moveTo>
                    <a:lnTo>
                      <a:pt x="6595" y="6861"/>
                    </a:lnTo>
                    <a:lnTo>
                      <a:pt x="3324" y="10146"/>
                    </a:lnTo>
                    <a:lnTo>
                      <a:pt x="3308" y="10162"/>
                    </a:lnTo>
                    <a:lnTo>
                      <a:pt x="3308" y="11766"/>
                    </a:lnTo>
                    <a:cubicBezTo>
                      <a:pt x="3250" y="11819"/>
                      <a:pt x="3148" y="11918"/>
                      <a:pt x="2963" y="12106"/>
                    </a:cubicBezTo>
                    <a:lnTo>
                      <a:pt x="539" y="14538"/>
                    </a:lnTo>
                    <a:cubicBezTo>
                      <a:pt x="484" y="14496"/>
                      <a:pt x="415" y="14469"/>
                      <a:pt x="340" y="14469"/>
                    </a:cubicBezTo>
                    <a:cubicBezTo>
                      <a:pt x="152" y="14469"/>
                      <a:pt x="1" y="14620"/>
                      <a:pt x="1" y="14808"/>
                    </a:cubicBezTo>
                    <a:cubicBezTo>
                      <a:pt x="1" y="14996"/>
                      <a:pt x="152" y="15148"/>
                      <a:pt x="340" y="15148"/>
                    </a:cubicBezTo>
                    <a:cubicBezTo>
                      <a:pt x="528" y="15148"/>
                      <a:pt x="680" y="14996"/>
                      <a:pt x="680" y="14808"/>
                    </a:cubicBezTo>
                    <a:cubicBezTo>
                      <a:pt x="680" y="14739"/>
                      <a:pt x="658" y="14676"/>
                      <a:pt x="622" y="14620"/>
                    </a:cubicBezTo>
                    <a:cubicBezTo>
                      <a:pt x="3352" y="11879"/>
                      <a:pt x="3407" y="11827"/>
                      <a:pt x="3407" y="11824"/>
                    </a:cubicBezTo>
                    <a:lnTo>
                      <a:pt x="3424" y="11808"/>
                    </a:lnTo>
                    <a:lnTo>
                      <a:pt x="3424" y="10212"/>
                    </a:lnTo>
                    <a:lnTo>
                      <a:pt x="6695" y="6927"/>
                    </a:lnTo>
                    <a:lnTo>
                      <a:pt x="6714" y="6910"/>
                    </a:lnTo>
                    <a:lnTo>
                      <a:pt x="6714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37" name="Google Shape;5437;p50"/>
              <p:cNvSpPr/>
              <p:nvPr/>
            </p:nvSpPr>
            <p:spPr>
              <a:xfrm>
                <a:off x="2858575" y="1410325"/>
                <a:ext cx="119900" cy="220575"/>
              </a:xfrm>
              <a:custGeom>
                <a:avLst/>
                <a:gdLst/>
                <a:ahLst/>
                <a:cxnLst/>
                <a:rect l="l" t="t" r="r" b="b"/>
                <a:pathLst>
                  <a:path w="4796" h="8823" extrusionOk="0">
                    <a:moveTo>
                      <a:pt x="338" y="8262"/>
                    </a:moveTo>
                    <a:cubicBezTo>
                      <a:pt x="459" y="8262"/>
                      <a:pt x="558" y="8362"/>
                      <a:pt x="558" y="8483"/>
                    </a:cubicBezTo>
                    <a:cubicBezTo>
                      <a:pt x="558" y="8605"/>
                      <a:pt x="459" y="8704"/>
                      <a:pt x="338" y="8704"/>
                    </a:cubicBezTo>
                    <a:cubicBezTo>
                      <a:pt x="216" y="8704"/>
                      <a:pt x="117" y="8605"/>
                      <a:pt x="117" y="8483"/>
                    </a:cubicBezTo>
                    <a:cubicBezTo>
                      <a:pt x="117" y="8362"/>
                      <a:pt x="216" y="8262"/>
                      <a:pt x="338" y="8262"/>
                    </a:cubicBezTo>
                    <a:close/>
                    <a:moveTo>
                      <a:pt x="1781" y="0"/>
                    </a:moveTo>
                    <a:lnTo>
                      <a:pt x="282" y="1513"/>
                    </a:lnTo>
                    <a:lnTo>
                      <a:pt x="313" y="8149"/>
                    </a:lnTo>
                    <a:cubicBezTo>
                      <a:pt x="139" y="8160"/>
                      <a:pt x="1" y="8307"/>
                      <a:pt x="1" y="8483"/>
                    </a:cubicBezTo>
                    <a:cubicBezTo>
                      <a:pt x="1" y="8671"/>
                      <a:pt x="153" y="8823"/>
                      <a:pt x="338" y="8823"/>
                    </a:cubicBezTo>
                    <a:cubicBezTo>
                      <a:pt x="525" y="8823"/>
                      <a:pt x="677" y="8671"/>
                      <a:pt x="677" y="8483"/>
                    </a:cubicBezTo>
                    <a:cubicBezTo>
                      <a:pt x="677" y="8329"/>
                      <a:pt x="572" y="8202"/>
                      <a:pt x="431" y="8160"/>
                    </a:cubicBezTo>
                    <a:lnTo>
                      <a:pt x="401" y="1560"/>
                    </a:lnTo>
                    <a:lnTo>
                      <a:pt x="1831" y="116"/>
                    </a:lnTo>
                    <a:lnTo>
                      <a:pt x="4796" y="116"/>
                    </a:lnTo>
                    <a:lnTo>
                      <a:pt x="4796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38" name="Google Shape;5438;p50"/>
              <p:cNvSpPr/>
              <p:nvPr/>
            </p:nvSpPr>
            <p:spPr>
              <a:xfrm>
                <a:off x="2881900" y="1433650"/>
                <a:ext cx="97750" cy="173725"/>
              </a:xfrm>
              <a:custGeom>
                <a:avLst/>
                <a:gdLst/>
                <a:ahLst/>
                <a:cxnLst/>
                <a:rect l="l" t="t" r="r" b="b"/>
                <a:pathLst>
                  <a:path w="3910" h="6949" extrusionOk="0">
                    <a:moveTo>
                      <a:pt x="340" y="6388"/>
                    </a:moveTo>
                    <a:cubicBezTo>
                      <a:pt x="462" y="6388"/>
                      <a:pt x="561" y="6488"/>
                      <a:pt x="561" y="6609"/>
                    </a:cubicBezTo>
                    <a:cubicBezTo>
                      <a:pt x="561" y="6730"/>
                      <a:pt x="462" y="6830"/>
                      <a:pt x="340" y="6830"/>
                    </a:cubicBezTo>
                    <a:cubicBezTo>
                      <a:pt x="219" y="6830"/>
                      <a:pt x="120" y="6730"/>
                      <a:pt x="120" y="6609"/>
                    </a:cubicBezTo>
                    <a:cubicBezTo>
                      <a:pt x="120" y="6488"/>
                      <a:pt x="219" y="6388"/>
                      <a:pt x="340" y="6388"/>
                    </a:cubicBezTo>
                    <a:close/>
                    <a:moveTo>
                      <a:pt x="1146" y="0"/>
                    </a:moveTo>
                    <a:lnTo>
                      <a:pt x="280" y="873"/>
                    </a:lnTo>
                    <a:lnTo>
                      <a:pt x="280" y="6278"/>
                    </a:lnTo>
                    <a:cubicBezTo>
                      <a:pt x="122" y="6305"/>
                      <a:pt x="1" y="6443"/>
                      <a:pt x="1" y="6609"/>
                    </a:cubicBezTo>
                    <a:cubicBezTo>
                      <a:pt x="1" y="6797"/>
                      <a:pt x="153" y="6949"/>
                      <a:pt x="340" y="6949"/>
                    </a:cubicBezTo>
                    <a:cubicBezTo>
                      <a:pt x="525" y="6949"/>
                      <a:pt x="677" y="6797"/>
                      <a:pt x="677" y="6609"/>
                    </a:cubicBezTo>
                    <a:cubicBezTo>
                      <a:pt x="677" y="6443"/>
                      <a:pt x="556" y="6305"/>
                      <a:pt x="398" y="6278"/>
                    </a:cubicBezTo>
                    <a:lnTo>
                      <a:pt x="398" y="922"/>
                    </a:lnTo>
                    <a:lnTo>
                      <a:pt x="1193" y="119"/>
                    </a:lnTo>
                    <a:lnTo>
                      <a:pt x="3910" y="119"/>
                    </a:lnTo>
                    <a:lnTo>
                      <a:pt x="3910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39" name="Google Shape;5439;p50"/>
              <p:cNvSpPr/>
              <p:nvPr/>
            </p:nvSpPr>
            <p:spPr>
              <a:xfrm>
                <a:off x="2729175" y="1554825"/>
                <a:ext cx="275250" cy="188775"/>
              </a:xfrm>
              <a:custGeom>
                <a:avLst/>
                <a:gdLst/>
                <a:ahLst/>
                <a:cxnLst/>
                <a:rect l="l" t="t" r="r" b="b"/>
                <a:pathLst>
                  <a:path w="11010" h="7551" extrusionOk="0">
                    <a:moveTo>
                      <a:pt x="340" y="6993"/>
                    </a:moveTo>
                    <a:cubicBezTo>
                      <a:pt x="462" y="6993"/>
                      <a:pt x="561" y="7092"/>
                      <a:pt x="561" y="7214"/>
                    </a:cubicBezTo>
                    <a:cubicBezTo>
                      <a:pt x="561" y="7335"/>
                      <a:pt x="462" y="7435"/>
                      <a:pt x="340" y="7435"/>
                    </a:cubicBezTo>
                    <a:cubicBezTo>
                      <a:pt x="219" y="7435"/>
                      <a:pt x="120" y="7335"/>
                      <a:pt x="120" y="7214"/>
                    </a:cubicBezTo>
                    <a:cubicBezTo>
                      <a:pt x="120" y="7092"/>
                      <a:pt x="219" y="6993"/>
                      <a:pt x="340" y="6993"/>
                    </a:cubicBezTo>
                    <a:close/>
                    <a:moveTo>
                      <a:pt x="10924" y="1"/>
                    </a:moveTo>
                    <a:lnTo>
                      <a:pt x="3824" y="7153"/>
                    </a:lnTo>
                    <a:lnTo>
                      <a:pt x="672" y="7153"/>
                    </a:lnTo>
                    <a:cubicBezTo>
                      <a:pt x="644" y="6996"/>
                      <a:pt x="506" y="6874"/>
                      <a:pt x="340" y="6874"/>
                    </a:cubicBezTo>
                    <a:cubicBezTo>
                      <a:pt x="153" y="6874"/>
                      <a:pt x="1" y="7026"/>
                      <a:pt x="1" y="7214"/>
                    </a:cubicBezTo>
                    <a:cubicBezTo>
                      <a:pt x="1" y="7399"/>
                      <a:pt x="153" y="7551"/>
                      <a:pt x="340" y="7551"/>
                    </a:cubicBezTo>
                    <a:cubicBezTo>
                      <a:pt x="506" y="7551"/>
                      <a:pt x="644" y="7432"/>
                      <a:pt x="672" y="7272"/>
                    </a:cubicBezTo>
                    <a:lnTo>
                      <a:pt x="3874" y="7272"/>
                    </a:lnTo>
                    <a:lnTo>
                      <a:pt x="11010" y="84"/>
                    </a:lnTo>
                    <a:lnTo>
                      <a:pt x="10924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0" name="Google Shape;5440;p50"/>
              <p:cNvSpPr/>
              <p:nvPr/>
            </p:nvSpPr>
            <p:spPr>
              <a:xfrm>
                <a:off x="2502475" y="975275"/>
                <a:ext cx="121150" cy="332100"/>
              </a:xfrm>
              <a:custGeom>
                <a:avLst/>
                <a:gdLst/>
                <a:ahLst/>
                <a:cxnLst/>
                <a:rect l="l" t="t" r="r" b="b"/>
                <a:pathLst>
                  <a:path w="4846" h="13284" extrusionOk="0">
                    <a:moveTo>
                      <a:pt x="340" y="12723"/>
                    </a:moveTo>
                    <a:cubicBezTo>
                      <a:pt x="462" y="12723"/>
                      <a:pt x="561" y="12823"/>
                      <a:pt x="561" y="12944"/>
                    </a:cubicBezTo>
                    <a:cubicBezTo>
                      <a:pt x="561" y="13066"/>
                      <a:pt x="462" y="13165"/>
                      <a:pt x="340" y="13165"/>
                    </a:cubicBezTo>
                    <a:cubicBezTo>
                      <a:pt x="219" y="13165"/>
                      <a:pt x="119" y="13066"/>
                      <a:pt x="119" y="12944"/>
                    </a:cubicBezTo>
                    <a:cubicBezTo>
                      <a:pt x="119" y="12823"/>
                      <a:pt x="219" y="12723"/>
                      <a:pt x="340" y="12723"/>
                    </a:cubicBezTo>
                    <a:close/>
                    <a:moveTo>
                      <a:pt x="4727" y="0"/>
                    </a:moveTo>
                    <a:lnTo>
                      <a:pt x="4727" y="6863"/>
                    </a:lnTo>
                    <a:lnTo>
                      <a:pt x="1455" y="10148"/>
                    </a:lnTo>
                    <a:lnTo>
                      <a:pt x="1439" y="10164"/>
                    </a:lnTo>
                    <a:lnTo>
                      <a:pt x="1439" y="11760"/>
                    </a:lnTo>
                    <a:lnTo>
                      <a:pt x="533" y="12668"/>
                    </a:lnTo>
                    <a:cubicBezTo>
                      <a:pt x="478" y="12629"/>
                      <a:pt x="412" y="12607"/>
                      <a:pt x="340" y="12607"/>
                    </a:cubicBezTo>
                    <a:cubicBezTo>
                      <a:pt x="152" y="12607"/>
                      <a:pt x="1" y="12759"/>
                      <a:pt x="1" y="12944"/>
                    </a:cubicBezTo>
                    <a:cubicBezTo>
                      <a:pt x="1" y="13132"/>
                      <a:pt x="152" y="13284"/>
                      <a:pt x="340" y="13284"/>
                    </a:cubicBezTo>
                    <a:cubicBezTo>
                      <a:pt x="528" y="13284"/>
                      <a:pt x="680" y="13132"/>
                      <a:pt x="680" y="12944"/>
                    </a:cubicBezTo>
                    <a:cubicBezTo>
                      <a:pt x="680" y="12872"/>
                      <a:pt x="655" y="12806"/>
                      <a:pt x="616" y="12751"/>
                    </a:cubicBezTo>
                    <a:lnTo>
                      <a:pt x="1555" y="11810"/>
                    </a:lnTo>
                    <a:lnTo>
                      <a:pt x="1555" y="10211"/>
                    </a:lnTo>
                    <a:lnTo>
                      <a:pt x="4826" y="6926"/>
                    </a:lnTo>
                    <a:lnTo>
                      <a:pt x="4845" y="6910"/>
                    </a:lnTo>
                    <a:lnTo>
                      <a:pt x="4845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1" name="Google Shape;5441;p50"/>
              <p:cNvSpPr/>
              <p:nvPr/>
            </p:nvSpPr>
            <p:spPr>
              <a:xfrm>
                <a:off x="2502475" y="982650"/>
                <a:ext cx="144475" cy="355225"/>
              </a:xfrm>
              <a:custGeom>
                <a:avLst/>
                <a:gdLst/>
                <a:ahLst/>
                <a:cxnLst/>
                <a:rect l="l" t="t" r="r" b="b"/>
                <a:pathLst>
                  <a:path w="5779" h="14209" extrusionOk="0">
                    <a:moveTo>
                      <a:pt x="340" y="13648"/>
                    </a:moveTo>
                    <a:cubicBezTo>
                      <a:pt x="462" y="13648"/>
                      <a:pt x="561" y="13748"/>
                      <a:pt x="561" y="13869"/>
                    </a:cubicBezTo>
                    <a:cubicBezTo>
                      <a:pt x="561" y="13991"/>
                      <a:pt x="462" y="14090"/>
                      <a:pt x="340" y="14090"/>
                    </a:cubicBezTo>
                    <a:cubicBezTo>
                      <a:pt x="219" y="14090"/>
                      <a:pt x="119" y="13991"/>
                      <a:pt x="119" y="13869"/>
                    </a:cubicBezTo>
                    <a:cubicBezTo>
                      <a:pt x="119" y="13748"/>
                      <a:pt x="219" y="13648"/>
                      <a:pt x="340" y="13648"/>
                    </a:cubicBezTo>
                    <a:close/>
                    <a:moveTo>
                      <a:pt x="5660" y="1"/>
                    </a:moveTo>
                    <a:lnTo>
                      <a:pt x="5660" y="6860"/>
                    </a:lnTo>
                    <a:lnTo>
                      <a:pt x="2388" y="10145"/>
                    </a:lnTo>
                    <a:lnTo>
                      <a:pt x="2372" y="10165"/>
                    </a:lnTo>
                    <a:lnTo>
                      <a:pt x="2372" y="11760"/>
                    </a:lnTo>
                    <a:lnTo>
                      <a:pt x="539" y="13599"/>
                    </a:lnTo>
                    <a:cubicBezTo>
                      <a:pt x="484" y="13557"/>
                      <a:pt x="415" y="13532"/>
                      <a:pt x="340" y="13532"/>
                    </a:cubicBezTo>
                    <a:cubicBezTo>
                      <a:pt x="152" y="13532"/>
                      <a:pt x="1" y="13684"/>
                      <a:pt x="1" y="13869"/>
                    </a:cubicBezTo>
                    <a:cubicBezTo>
                      <a:pt x="1" y="14057"/>
                      <a:pt x="152" y="14209"/>
                      <a:pt x="340" y="14209"/>
                    </a:cubicBezTo>
                    <a:cubicBezTo>
                      <a:pt x="528" y="14209"/>
                      <a:pt x="680" y="14057"/>
                      <a:pt x="680" y="13869"/>
                    </a:cubicBezTo>
                    <a:cubicBezTo>
                      <a:pt x="680" y="13800"/>
                      <a:pt x="658" y="13737"/>
                      <a:pt x="622" y="13684"/>
                    </a:cubicBezTo>
                    <a:lnTo>
                      <a:pt x="2491" y="11807"/>
                    </a:lnTo>
                    <a:lnTo>
                      <a:pt x="2491" y="10212"/>
                    </a:lnTo>
                    <a:lnTo>
                      <a:pt x="5762" y="6927"/>
                    </a:lnTo>
                    <a:lnTo>
                      <a:pt x="5778" y="6910"/>
                    </a:lnTo>
                    <a:lnTo>
                      <a:pt x="5778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2" name="Google Shape;5442;p50"/>
              <p:cNvSpPr/>
              <p:nvPr/>
            </p:nvSpPr>
            <p:spPr>
              <a:xfrm>
                <a:off x="2502475" y="1067125"/>
                <a:ext cx="57925" cy="157100"/>
              </a:xfrm>
              <a:custGeom>
                <a:avLst/>
                <a:gdLst/>
                <a:ahLst/>
                <a:cxnLst/>
                <a:rect l="l" t="t" r="r" b="b"/>
                <a:pathLst>
                  <a:path w="2317" h="6284" extrusionOk="0">
                    <a:moveTo>
                      <a:pt x="340" y="5726"/>
                    </a:moveTo>
                    <a:cubicBezTo>
                      <a:pt x="462" y="5726"/>
                      <a:pt x="561" y="5825"/>
                      <a:pt x="561" y="5946"/>
                    </a:cubicBezTo>
                    <a:cubicBezTo>
                      <a:pt x="561" y="6068"/>
                      <a:pt x="462" y="6167"/>
                      <a:pt x="340" y="6167"/>
                    </a:cubicBezTo>
                    <a:cubicBezTo>
                      <a:pt x="219" y="6167"/>
                      <a:pt x="119" y="6068"/>
                      <a:pt x="119" y="5946"/>
                    </a:cubicBezTo>
                    <a:cubicBezTo>
                      <a:pt x="119" y="5825"/>
                      <a:pt x="219" y="5726"/>
                      <a:pt x="340" y="5726"/>
                    </a:cubicBezTo>
                    <a:close/>
                    <a:moveTo>
                      <a:pt x="2231" y="0"/>
                    </a:moveTo>
                    <a:lnTo>
                      <a:pt x="282" y="1960"/>
                    </a:lnTo>
                    <a:lnTo>
                      <a:pt x="282" y="5612"/>
                    </a:lnTo>
                    <a:cubicBezTo>
                      <a:pt x="122" y="5640"/>
                      <a:pt x="1" y="5778"/>
                      <a:pt x="1" y="5946"/>
                    </a:cubicBezTo>
                    <a:cubicBezTo>
                      <a:pt x="1" y="6131"/>
                      <a:pt x="152" y="6283"/>
                      <a:pt x="340" y="6283"/>
                    </a:cubicBezTo>
                    <a:cubicBezTo>
                      <a:pt x="528" y="6283"/>
                      <a:pt x="680" y="6131"/>
                      <a:pt x="680" y="5946"/>
                    </a:cubicBezTo>
                    <a:cubicBezTo>
                      <a:pt x="680" y="5778"/>
                      <a:pt x="558" y="5640"/>
                      <a:pt x="398" y="5612"/>
                    </a:cubicBezTo>
                    <a:lnTo>
                      <a:pt x="398" y="2010"/>
                    </a:lnTo>
                    <a:lnTo>
                      <a:pt x="2317" y="86"/>
                    </a:lnTo>
                    <a:lnTo>
                      <a:pt x="2231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3" name="Google Shape;5443;p50"/>
              <p:cNvSpPr/>
              <p:nvPr/>
            </p:nvSpPr>
            <p:spPr>
              <a:xfrm>
                <a:off x="2899375" y="1256975"/>
                <a:ext cx="19750" cy="19825"/>
              </a:xfrm>
              <a:custGeom>
                <a:avLst/>
                <a:gdLst/>
                <a:ahLst/>
                <a:cxnLst/>
                <a:rect l="l" t="t" r="r" b="b"/>
                <a:pathLst>
                  <a:path w="790" h="793" extrusionOk="0">
                    <a:moveTo>
                      <a:pt x="395" y="0"/>
                    </a:moveTo>
                    <a:cubicBezTo>
                      <a:pt x="177" y="0"/>
                      <a:pt x="0" y="177"/>
                      <a:pt x="0" y="398"/>
                    </a:cubicBezTo>
                    <a:cubicBezTo>
                      <a:pt x="0" y="616"/>
                      <a:pt x="177" y="793"/>
                      <a:pt x="395" y="793"/>
                    </a:cubicBezTo>
                    <a:cubicBezTo>
                      <a:pt x="613" y="793"/>
                      <a:pt x="790" y="616"/>
                      <a:pt x="790" y="398"/>
                    </a:cubicBezTo>
                    <a:cubicBezTo>
                      <a:pt x="790" y="177"/>
                      <a:pt x="613" y="0"/>
                      <a:pt x="395" y="0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4" name="Google Shape;5444;p50"/>
              <p:cNvSpPr/>
              <p:nvPr/>
            </p:nvSpPr>
            <p:spPr>
              <a:xfrm>
                <a:off x="1476750" y="1456500"/>
                <a:ext cx="651075" cy="725125"/>
              </a:xfrm>
              <a:custGeom>
                <a:avLst/>
                <a:gdLst/>
                <a:ahLst/>
                <a:cxnLst/>
                <a:rect l="l" t="t" r="r" b="b"/>
                <a:pathLst>
                  <a:path w="26043" h="29005" extrusionOk="0">
                    <a:moveTo>
                      <a:pt x="25706" y="28444"/>
                    </a:moveTo>
                    <a:cubicBezTo>
                      <a:pt x="25828" y="28444"/>
                      <a:pt x="25927" y="28544"/>
                      <a:pt x="25927" y="28665"/>
                    </a:cubicBezTo>
                    <a:cubicBezTo>
                      <a:pt x="25927" y="28787"/>
                      <a:pt x="25828" y="28886"/>
                      <a:pt x="25706" y="28886"/>
                    </a:cubicBezTo>
                    <a:cubicBezTo>
                      <a:pt x="25582" y="28886"/>
                      <a:pt x="25485" y="28787"/>
                      <a:pt x="25485" y="28665"/>
                    </a:cubicBezTo>
                    <a:cubicBezTo>
                      <a:pt x="25485" y="28544"/>
                      <a:pt x="25585" y="28444"/>
                      <a:pt x="25706" y="28444"/>
                    </a:cubicBezTo>
                    <a:close/>
                    <a:moveTo>
                      <a:pt x="0" y="0"/>
                    </a:moveTo>
                    <a:lnTo>
                      <a:pt x="0" y="119"/>
                    </a:lnTo>
                    <a:lnTo>
                      <a:pt x="3067" y="119"/>
                    </a:lnTo>
                    <a:lnTo>
                      <a:pt x="4403" y="1452"/>
                    </a:lnTo>
                    <a:lnTo>
                      <a:pt x="4403" y="10680"/>
                    </a:lnTo>
                    <a:lnTo>
                      <a:pt x="15614" y="21871"/>
                    </a:lnTo>
                    <a:lnTo>
                      <a:pt x="15630" y="21888"/>
                    </a:lnTo>
                    <a:lnTo>
                      <a:pt x="18832" y="21888"/>
                    </a:lnTo>
                    <a:lnTo>
                      <a:pt x="25427" y="28472"/>
                    </a:lnTo>
                    <a:cubicBezTo>
                      <a:pt x="25391" y="28527"/>
                      <a:pt x="25367" y="28593"/>
                      <a:pt x="25367" y="28665"/>
                    </a:cubicBezTo>
                    <a:cubicBezTo>
                      <a:pt x="25367" y="28853"/>
                      <a:pt x="25518" y="29005"/>
                      <a:pt x="25706" y="29005"/>
                    </a:cubicBezTo>
                    <a:cubicBezTo>
                      <a:pt x="25891" y="29005"/>
                      <a:pt x="26043" y="28853"/>
                      <a:pt x="26043" y="28665"/>
                    </a:cubicBezTo>
                    <a:cubicBezTo>
                      <a:pt x="26043" y="28480"/>
                      <a:pt x="25891" y="28328"/>
                      <a:pt x="25706" y="28328"/>
                    </a:cubicBezTo>
                    <a:cubicBezTo>
                      <a:pt x="25632" y="28328"/>
                      <a:pt x="25565" y="28350"/>
                      <a:pt x="25510" y="28389"/>
                    </a:cubicBezTo>
                    <a:lnTo>
                      <a:pt x="18899" y="21789"/>
                    </a:lnTo>
                    <a:lnTo>
                      <a:pt x="18882" y="21769"/>
                    </a:lnTo>
                    <a:lnTo>
                      <a:pt x="15680" y="21769"/>
                    </a:lnTo>
                    <a:lnTo>
                      <a:pt x="4522" y="10631"/>
                    </a:lnTo>
                    <a:lnTo>
                      <a:pt x="4522" y="1402"/>
                    </a:lnTo>
                    <a:lnTo>
                      <a:pt x="3117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5" name="Google Shape;5445;p50"/>
              <p:cNvSpPr/>
              <p:nvPr/>
            </p:nvSpPr>
            <p:spPr>
              <a:xfrm>
                <a:off x="1470875" y="1142000"/>
                <a:ext cx="756050" cy="1015325"/>
              </a:xfrm>
              <a:custGeom>
                <a:avLst/>
                <a:gdLst/>
                <a:ahLst/>
                <a:cxnLst/>
                <a:rect l="l" t="t" r="r" b="b"/>
                <a:pathLst>
                  <a:path w="30242" h="40613" extrusionOk="0">
                    <a:moveTo>
                      <a:pt x="29905" y="39531"/>
                    </a:moveTo>
                    <a:cubicBezTo>
                      <a:pt x="30027" y="39531"/>
                      <a:pt x="30126" y="39630"/>
                      <a:pt x="30126" y="39752"/>
                    </a:cubicBezTo>
                    <a:cubicBezTo>
                      <a:pt x="30126" y="39873"/>
                      <a:pt x="30027" y="39972"/>
                      <a:pt x="29905" y="39972"/>
                    </a:cubicBezTo>
                    <a:cubicBezTo>
                      <a:pt x="29784" y="39972"/>
                      <a:pt x="29684" y="39873"/>
                      <a:pt x="29684" y="39752"/>
                    </a:cubicBezTo>
                    <a:cubicBezTo>
                      <a:pt x="29684" y="39630"/>
                      <a:pt x="29784" y="39531"/>
                      <a:pt x="29905" y="39531"/>
                    </a:cubicBezTo>
                    <a:close/>
                    <a:moveTo>
                      <a:pt x="84" y="0"/>
                    </a:moveTo>
                    <a:lnTo>
                      <a:pt x="1" y="83"/>
                    </a:lnTo>
                    <a:lnTo>
                      <a:pt x="6507" y="6579"/>
                    </a:lnTo>
                    <a:lnTo>
                      <a:pt x="6507" y="22670"/>
                    </a:lnTo>
                    <a:lnTo>
                      <a:pt x="16442" y="32588"/>
                    </a:lnTo>
                    <a:lnTo>
                      <a:pt x="16459" y="32605"/>
                    </a:lnTo>
                    <a:lnTo>
                      <a:pt x="19661" y="32605"/>
                    </a:lnTo>
                    <a:lnTo>
                      <a:pt x="25944" y="38877"/>
                    </a:lnTo>
                    <a:lnTo>
                      <a:pt x="27666" y="40596"/>
                    </a:lnTo>
                    <a:lnTo>
                      <a:pt x="27683" y="40613"/>
                    </a:lnTo>
                    <a:lnTo>
                      <a:pt x="29130" y="40613"/>
                    </a:lnTo>
                    <a:lnTo>
                      <a:pt x="29712" y="40028"/>
                    </a:lnTo>
                    <a:cubicBezTo>
                      <a:pt x="29767" y="40066"/>
                      <a:pt x="29833" y="40091"/>
                      <a:pt x="29905" y="40091"/>
                    </a:cubicBezTo>
                    <a:cubicBezTo>
                      <a:pt x="30090" y="40091"/>
                      <a:pt x="30242" y="39939"/>
                      <a:pt x="30242" y="39752"/>
                    </a:cubicBezTo>
                    <a:cubicBezTo>
                      <a:pt x="30242" y="39567"/>
                      <a:pt x="30090" y="39415"/>
                      <a:pt x="29905" y="39415"/>
                    </a:cubicBezTo>
                    <a:cubicBezTo>
                      <a:pt x="29717" y="39415"/>
                      <a:pt x="29566" y="39567"/>
                      <a:pt x="29566" y="39752"/>
                    </a:cubicBezTo>
                    <a:cubicBezTo>
                      <a:pt x="29566" y="39823"/>
                      <a:pt x="29588" y="39892"/>
                      <a:pt x="29629" y="39948"/>
                    </a:cubicBezTo>
                    <a:lnTo>
                      <a:pt x="29083" y="40494"/>
                    </a:lnTo>
                    <a:lnTo>
                      <a:pt x="27730" y="40494"/>
                    </a:lnTo>
                    <a:lnTo>
                      <a:pt x="19727" y="32505"/>
                    </a:lnTo>
                    <a:lnTo>
                      <a:pt x="19711" y="32489"/>
                    </a:lnTo>
                    <a:lnTo>
                      <a:pt x="16509" y="32489"/>
                    </a:lnTo>
                    <a:lnTo>
                      <a:pt x="6626" y="22623"/>
                    </a:lnTo>
                    <a:lnTo>
                      <a:pt x="6626" y="6532"/>
                    </a:lnTo>
                    <a:lnTo>
                      <a:pt x="84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6" name="Google Shape;5446;p50"/>
              <p:cNvSpPr/>
              <p:nvPr/>
            </p:nvSpPr>
            <p:spPr>
              <a:xfrm>
                <a:off x="1447475" y="1149325"/>
                <a:ext cx="695750" cy="1016900"/>
              </a:xfrm>
              <a:custGeom>
                <a:avLst/>
                <a:gdLst/>
                <a:ahLst/>
                <a:cxnLst/>
                <a:rect l="l" t="t" r="r" b="b"/>
                <a:pathLst>
                  <a:path w="27830" h="40676" extrusionOk="0">
                    <a:moveTo>
                      <a:pt x="27490" y="40116"/>
                    </a:moveTo>
                    <a:cubicBezTo>
                      <a:pt x="27611" y="40116"/>
                      <a:pt x="27711" y="40215"/>
                      <a:pt x="27711" y="40336"/>
                    </a:cubicBezTo>
                    <a:cubicBezTo>
                      <a:pt x="27711" y="40458"/>
                      <a:pt x="27611" y="40557"/>
                      <a:pt x="27490" y="40557"/>
                    </a:cubicBezTo>
                    <a:cubicBezTo>
                      <a:pt x="27368" y="40557"/>
                      <a:pt x="27269" y="40458"/>
                      <a:pt x="27269" y="40336"/>
                    </a:cubicBezTo>
                    <a:cubicBezTo>
                      <a:pt x="27269" y="40215"/>
                      <a:pt x="27368" y="40116"/>
                      <a:pt x="27490" y="40116"/>
                    </a:cubicBezTo>
                    <a:close/>
                    <a:moveTo>
                      <a:pt x="84" y="0"/>
                    </a:moveTo>
                    <a:lnTo>
                      <a:pt x="1" y="86"/>
                    </a:lnTo>
                    <a:lnTo>
                      <a:pt x="6510" y="6581"/>
                    </a:lnTo>
                    <a:lnTo>
                      <a:pt x="6510" y="22672"/>
                    </a:lnTo>
                    <a:lnTo>
                      <a:pt x="17080" y="33225"/>
                    </a:lnTo>
                    <a:lnTo>
                      <a:pt x="17099" y="33242"/>
                    </a:lnTo>
                    <a:lnTo>
                      <a:pt x="20302" y="33242"/>
                    </a:lnTo>
                    <a:lnTo>
                      <a:pt x="27214" y="40143"/>
                    </a:lnTo>
                    <a:cubicBezTo>
                      <a:pt x="27175" y="40198"/>
                      <a:pt x="27150" y="40265"/>
                      <a:pt x="27150" y="40336"/>
                    </a:cubicBezTo>
                    <a:cubicBezTo>
                      <a:pt x="27150" y="40524"/>
                      <a:pt x="27305" y="40676"/>
                      <a:pt x="27490" y="40676"/>
                    </a:cubicBezTo>
                    <a:cubicBezTo>
                      <a:pt x="27678" y="40676"/>
                      <a:pt x="27830" y="40524"/>
                      <a:pt x="27830" y="40336"/>
                    </a:cubicBezTo>
                    <a:cubicBezTo>
                      <a:pt x="27830" y="40152"/>
                      <a:pt x="27678" y="40000"/>
                      <a:pt x="27490" y="40000"/>
                    </a:cubicBezTo>
                    <a:cubicBezTo>
                      <a:pt x="27418" y="40000"/>
                      <a:pt x="27352" y="40022"/>
                      <a:pt x="27297" y="40060"/>
                    </a:cubicBezTo>
                    <a:lnTo>
                      <a:pt x="20368" y="33143"/>
                    </a:lnTo>
                    <a:lnTo>
                      <a:pt x="20349" y="33126"/>
                    </a:lnTo>
                    <a:lnTo>
                      <a:pt x="17146" y="33126"/>
                    </a:lnTo>
                    <a:lnTo>
                      <a:pt x="6626" y="22625"/>
                    </a:lnTo>
                    <a:lnTo>
                      <a:pt x="6626" y="6531"/>
                    </a:lnTo>
                    <a:lnTo>
                      <a:pt x="84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7" name="Google Shape;5447;p50"/>
              <p:cNvSpPr/>
              <p:nvPr/>
            </p:nvSpPr>
            <p:spPr>
              <a:xfrm>
                <a:off x="2232575" y="2325850"/>
                <a:ext cx="16925" cy="16925"/>
              </a:xfrm>
              <a:custGeom>
                <a:avLst/>
                <a:gdLst/>
                <a:ahLst/>
                <a:cxnLst/>
                <a:rect l="l" t="t" r="r" b="b"/>
                <a:pathLst>
                  <a:path w="677" h="677" extrusionOk="0">
                    <a:moveTo>
                      <a:pt x="340" y="119"/>
                    </a:moveTo>
                    <a:cubicBezTo>
                      <a:pt x="461" y="119"/>
                      <a:pt x="561" y="218"/>
                      <a:pt x="561" y="340"/>
                    </a:cubicBezTo>
                    <a:cubicBezTo>
                      <a:pt x="561" y="461"/>
                      <a:pt x="461" y="560"/>
                      <a:pt x="340" y="560"/>
                    </a:cubicBezTo>
                    <a:cubicBezTo>
                      <a:pt x="218" y="560"/>
                      <a:pt x="119" y="461"/>
                      <a:pt x="119" y="340"/>
                    </a:cubicBezTo>
                    <a:cubicBezTo>
                      <a:pt x="119" y="218"/>
                      <a:pt x="218" y="119"/>
                      <a:pt x="340" y="119"/>
                    </a:cubicBezTo>
                    <a:close/>
                    <a:moveTo>
                      <a:pt x="340" y="0"/>
                    </a:moveTo>
                    <a:cubicBezTo>
                      <a:pt x="152" y="0"/>
                      <a:pt x="0" y="152"/>
                      <a:pt x="0" y="340"/>
                    </a:cubicBezTo>
                    <a:cubicBezTo>
                      <a:pt x="0" y="525"/>
                      <a:pt x="152" y="676"/>
                      <a:pt x="340" y="676"/>
                    </a:cubicBezTo>
                    <a:cubicBezTo>
                      <a:pt x="525" y="676"/>
                      <a:pt x="677" y="525"/>
                      <a:pt x="677" y="340"/>
                    </a:cubicBezTo>
                    <a:cubicBezTo>
                      <a:pt x="677" y="152"/>
                      <a:pt x="525" y="0"/>
                      <a:pt x="340" y="0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8" name="Google Shape;5448;p50"/>
              <p:cNvSpPr/>
              <p:nvPr/>
            </p:nvSpPr>
            <p:spPr>
              <a:xfrm>
                <a:off x="2232575" y="2295325"/>
                <a:ext cx="16925" cy="16950"/>
              </a:xfrm>
              <a:custGeom>
                <a:avLst/>
                <a:gdLst/>
                <a:ahLst/>
                <a:cxnLst/>
                <a:rect l="l" t="t" r="r" b="b"/>
                <a:pathLst>
                  <a:path w="677" h="678" extrusionOk="0">
                    <a:moveTo>
                      <a:pt x="340" y="120"/>
                    </a:moveTo>
                    <a:cubicBezTo>
                      <a:pt x="461" y="120"/>
                      <a:pt x="561" y="219"/>
                      <a:pt x="561" y="340"/>
                    </a:cubicBezTo>
                    <a:cubicBezTo>
                      <a:pt x="561" y="462"/>
                      <a:pt x="461" y="561"/>
                      <a:pt x="340" y="561"/>
                    </a:cubicBezTo>
                    <a:cubicBezTo>
                      <a:pt x="218" y="561"/>
                      <a:pt x="119" y="462"/>
                      <a:pt x="119" y="340"/>
                    </a:cubicBezTo>
                    <a:cubicBezTo>
                      <a:pt x="119" y="219"/>
                      <a:pt x="218" y="120"/>
                      <a:pt x="340" y="120"/>
                    </a:cubicBezTo>
                    <a:close/>
                    <a:moveTo>
                      <a:pt x="340" y="1"/>
                    </a:moveTo>
                    <a:cubicBezTo>
                      <a:pt x="152" y="1"/>
                      <a:pt x="0" y="153"/>
                      <a:pt x="0" y="340"/>
                    </a:cubicBezTo>
                    <a:cubicBezTo>
                      <a:pt x="0" y="525"/>
                      <a:pt x="152" y="677"/>
                      <a:pt x="340" y="677"/>
                    </a:cubicBezTo>
                    <a:cubicBezTo>
                      <a:pt x="525" y="677"/>
                      <a:pt x="677" y="525"/>
                      <a:pt x="677" y="340"/>
                    </a:cubicBezTo>
                    <a:cubicBezTo>
                      <a:pt x="677" y="153"/>
                      <a:pt x="525" y="1"/>
                      <a:pt x="340" y="1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9" name="Google Shape;5449;p50"/>
              <p:cNvSpPr/>
              <p:nvPr/>
            </p:nvSpPr>
            <p:spPr>
              <a:xfrm>
                <a:off x="1483025" y="1723150"/>
                <a:ext cx="275175" cy="230725"/>
              </a:xfrm>
              <a:custGeom>
                <a:avLst/>
                <a:gdLst/>
                <a:ahLst/>
                <a:cxnLst/>
                <a:rect l="l" t="t" r="r" b="b"/>
                <a:pathLst>
                  <a:path w="11007" h="9229" extrusionOk="0">
                    <a:moveTo>
                      <a:pt x="83" y="1"/>
                    </a:moveTo>
                    <a:lnTo>
                      <a:pt x="1" y="83"/>
                    </a:lnTo>
                    <a:lnTo>
                      <a:pt x="2223" y="2303"/>
                    </a:lnTo>
                    <a:lnTo>
                      <a:pt x="2239" y="2319"/>
                    </a:lnTo>
                    <a:lnTo>
                      <a:pt x="4003" y="2319"/>
                    </a:lnTo>
                    <a:lnTo>
                      <a:pt x="10924" y="9229"/>
                    </a:lnTo>
                    <a:lnTo>
                      <a:pt x="11007" y="9146"/>
                    </a:lnTo>
                    <a:lnTo>
                      <a:pt x="4070" y="2220"/>
                    </a:lnTo>
                    <a:lnTo>
                      <a:pt x="4050" y="2201"/>
                    </a:lnTo>
                    <a:lnTo>
                      <a:pt x="2289" y="2201"/>
                    </a:lnTo>
                    <a:lnTo>
                      <a:pt x="83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50" name="Google Shape;5450;p50"/>
              <p:cNvSpPr/>
              <p:nvPr/>
            </p:nvSpPr>
            <p:spPr>
              <a:xfrm>
                <a:off x="2147125" y="961250"/>
                <a:ext cx="142825" cy="1564550"/>
              </a:xfrm>
              <a:custGeom>
                <a:avLst/>
                <a:gdLst/>
                <a:ahLst/>
                <a:cxnLst/>
                <a:rect l="l" t="t" r="r" b="b"/>
                <a:pathLst>
                  <a:path w="5713" h="62582" extrusionOk="0">
                    <a:moveTo>
                      <a:pt x="1618" y="1"/>
                    </a:moveTo>
                    <a:lnTo>
                      <a:pt x="1618" y="12892"/>
                    </a:lnTo>
                    <a:lnTo>
                      <a:pt x="1" y="14521"/>
                    </a:lnTo>
                    <a:lnTo>
                      <a:pt x="1" y="20105"/>
                    </a:lnTo>
                    <a:lnTo>
                      <a:pt x="2974" y="23056"/>
                    </a:lnTo>
                    <a:lnTo>
                      <a:pt x="2974" y="28299"/>
                    </a:lnTo>
                    <a:lnTo>
                      <a:pt x="5083" y="30388"/>
                    </a:lnTo>
                    <a:lnTo>
                      <a:pt x="5083" y="61869"/>
                    </a:lnTo>
                    <a:cubicBezTo>
                      <a:pt x="4986" y="61941"/>
                      <a:pt x="4923" y="62054"/>
                      <a:pt x="4923" y="62184"/>
                    </a:cubicBezTo>
                    <a:cubicBezTo>
                      <a:pt x="4923" y="62402"/>
                      <a:pt x="5099" y="62581"/>
                      <a:pt x="5318" y="62581"/>
                    </a:cubicBezTo>
                    <a:cubicBezTo>
                      <a:pt x="5536" y="62581"/>
                      <a:pt x="5712" y="62402"/>
                      <a:pt x="5712" y="62184"/>
                    </a:cubicBezTo>
                    <a:cubicBezTo>
                      <a:pt x="5712" y="62054"/>
                      <a:pt x="5649" y="61941"/>
                      <a:pt x="5552" y="61869"/>
                    </a:cubicBezTo>
                    <a:lnTo>
                      <a:pt x="5552" y="30192"/>
                    </a:lnTo>
                    <a:lnTo>
                      <a:pt x="3446" y="28100"/>
                    </a:lnTo>
                    <a:lnTo>
                      <a:pt x="3446" y="22860"/>
                    </a:lnTo>
                    <a:lnTo>
                      <a:pt x="473" y="19909"/>
                    </a:lnTo>
                    <a:lnTo>
                      <a:pt x="473" y="14714"/>
                    </a:lnTo>
                    <a:lnTo>
                      <a:pt x="2088" y="13086"/>
                    </a:lnTo>
                    <a:lnTo>
                      <a:pt x="2088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51" name="Google Shape;5451;p50"/>
              <p:cNvSpPr/>
              <p:nvPr/>
            </p:nvSpPr>
            <p:spPr>
              <a:xfrm>
                <a:off x="2231200" y="2262975"/>
                <a:ext cx="19750" cy="19750"/>
              </a:xfrm>
              <a:custGeom>
                <a:avLst/>
                <a:gdLst/>
                <a:ahLst/>
                <a:cxnLst/>
                <a:rect l="l" t="t" r="r" b="b"/>
                <a:pathLst>
                  <a:path w="790" h="790" extrusionOk="0">
                    <a:moveTo>
                      <a:pt x="395" y="0"/>
                    </a:moveTo>
                    <a:cubicBezTo>
                      <a:pt x="177" y="0"/>
                      <a:pt x="0" y="177"/>
                      <a:pt x="0" y="395"/>
                    </a:cubicBezTo>
                    <a:cubicBezTo>
                      <a:pt x="0" y="613"/>
                      <a:pt x="177" y="790"/>
                      <a:pt x="395" y="790"/>
                    </a:cubicBezTo>
                    <a:cubicBezTo>
                      <a:pt x="613" y="790"/>
                      <a:pt x="790" y="613"/>
                      <a:pt x="790" y="395"/>
                    </a:cubicBezTo>
                    <a:cubicBezTo>
                      <a:pt x="790" y="177"/>
                      <a:pt x="613" y="0"/>
                      <a:pt x="395" y="0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52" name="Google Shape;5452;p50"/>
              <p:cNvSpPr/>
              <p:nvPr/>
            </p:nvSpPr>
            <p:spPr>
              <a:xfrm>
                <a:off x="1477850" y="1868700"/>
                <a:ext cx="368000" cy="307950"/>
              </a:xfrm>
              <a:custGeom>
                <a:avLst/>
                <a:gdLst/>
                <a:ahLst/>
                <a:cxnLst/>
                <a:rect l="l" t="t" r="r" b="b"/>
                <a:pathLst>
                  <a:path w="14720" h="12318" extrusionOk="0">
                    <a:moveTo>
                      <a:pt x="14383" y="11760"/>
                    </a:moveTo>
                    <a:cubicBezTo>
                      <a:pt x="14504" y="11760"/>
                      <a:pt x="14601" y="11857"/>
                      <a:pt x="14601" y="11981"/>
                    </a:cubicBezTo>
                    <a:cubicBezTo>
                      <a:pt x="14601" y="12103"/>
                      <a:pt x="14504" y="12199"/>
                      <a:pt x="14383" y="12199"/>
                    </a:cubicBezTo>
                    <a:cubicBezTo>
                      <a:pt x="14259" y="12199"/>
                      <a:pt x="14162" y="12103"/>
                      <a:pt x="14162" y="11981"/>
                    </a:cubicBezTo>
                    <a:cubicBezTo>
                      <a:pt x="14162" y="11860"/>
                      <a:pt x="14261" y="11760"/>
                      <a:pt x="14383" y="11760"/>
                    </a:cubicBezTo>
                    <a:close/>
                    <a:moveTo>
                      <a:pt x="83" y="1"/>
                    </a:moveTo>
                    <a:lnTo>
                      <a:pt x="1" y="83"/>
                    </a:lnTo>
                    <a:lnTo>
                      <a:pt x="5607" y="5682"/>
                    </a:lnTo>
                    <a:lnTo>
                      <a:pt x="5607" y="6725"/>
                    </a:lnTo>
                    <a:lnTo>
                      <a:pt x="6397" y="7512"/>
                    </a:lnTo>
                    <a:lnTo>
                      <a:pt x="9820" y="7512"/>
                    </a:lnTo>
                    <a:lnTo>
                      <a:pt x="14104" y="11788"/>
                    </a:lnTo>
                    <a:cubicBezTo>
                      <a:pt x="14065" y="11840"/>
                      <a:pt x="14043" y="11909"/>
                      <a:pt x="14043" y="11981"/>
                    </a:cubicBezTo>
                    <a:cubicBezTo>
                      <a:pt x="14043" y="12166"/>
                      <a:pt x="14195" y="12318"/>
                      <a:pt x="14383" y="12318"/>
                    </a:cubicBezTo>
                    <a:cubicBezTo>
                      <a:pt x="14568" y="12318"/>
                      <a:pt x="14720" y="12166"/>
                      <a:pt x="14720" y="11981"/>
                    </a:cubicBezTo>
                    <a:cubicBezTo>
                      <a:pt x="14720" y="11793"/>
                      <a:pt x="14568" y="11642"/>
                      <a:pt x="14383" y="11642"/>
                    </a:cubicBezTo>
                    <a:cubicBezTo>
                      <a:pt x="14308" y="11642"/>
                      <a:pt x="14242" y="11664"/>
                      <a:pt x="14187" y="11702"/>
                    </a:cubicBezTo>
                    <a:lnTo>
                      <a:pt x="9886" y="7410"/>
                    </a:lnTo>
                    <a:lnTo>
                      <a:pt x="9869" y="7393"/>
                    </a:lnTo>
                    <a:lnTo>
                      <a:pt x="6444" y="7393"/>
                    </a:lnTo>
                    <a:lnTo>
                      <a:pt x="5726" y="6675"/>
                    </a:lnTo>
                    <a:lnTo>
                      <a:pt x="5726" y="5632"/>
                    </a:lnTo>
                    <a:lnTo>
                      <a:pt x="83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53" name="Google Shape;5453;p50"/>
              <p:cNvSpPr/>
              <p:nvPr/>
            </p:nvSpPr>
            <p:spPr>
              <a:xfrm>
                <a:off x="1729550" y="2124325"/>
                <a:ext cx="19750" cy="19825"/>
              </a:xfrm>
              <a:custGeom>
                <a:avLst/>
                <a:gdLst/>
                <a:ahLst/>
                <a:cxnLst/>
                <a:rect l="l" t="t" r="r" b="b"/>
                <a:pathLst>
                  <a:path w="790" h="793" extrusionOk="0">
                    <a:moveTo>
                      <a:pt x="395" y="0"/>
                    </a:moveTo>
                    <a:cubicBezTo>
                      <a:pt x="177" y="0"/>
                      <a:pt x="0" y="180"/>
                      <a:pt x="0" y="398"/>
                    </a:cubicBezTo>
                    <a:cubicBezTo>
                      <a:pt x="0" y="616"/>
                      <a:pt x="177" y="793"/>
                      <a:pt x="395" y="793"/>
                    </a:cubicBezTo>
                    <a:cubicBezTo>
                      <a:pt x="613" y="793"/>
                      <a:pt x="790" y="616"/>
                      <a:pt x="790" y="398"/>
                    </a:cubicBezTo>
                    <a:cubicBezTo>
                      <a:pt x="790" y="180"/>
                      <a:pt x="613" y="0"/>
                      <a:pt x="395" y="0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54" name="Google Shape;5454;p50"/>
              <p:cNvSpPr/>
              <p:nvPr/>
            </p:nvSpPr>
            <p:spPr>
              <a:xfrm>
                <a:off x="1754325" y="2149225"/>
                <a:ext cx="16925" cy="16950"/>
              </a:xfrm>
              <a:custGeom>
                <a:avLst/>
                <a:gdLst/>
                <a:ahLst/>
                <a:cxnLst/>
                <a:rect l="l" t="t" r="r" b="b"/>
                <a:pathLst>
                  <a:path w="677" h="678" extrusionOk="0">
                    <a:moveTo>
                      <a:pt x="340" y="120"/>
                    </a:moveTo>
                    <a:cubicBezTo>
                      <a:pt x="461" y="120"/>
                      <a:pt x="558" y="216"/>
                      <a:pt x="558" y="340"/>
                    </a:cubicBezTo>
                    <a:cubicBezTo>
                      <a:pt x="560" y="462"/>
                      <a:pt x="461" y="559"/>
                      <a:pt x="340" y="559"/>
                    </a:cubicBezTo>
                    <a:cubicBezTo>
                      <a:pt x="218" y="559"/>
                      <a:pt x="119" y="462"/>
                      <a:pt x="119" y="340"/>
                    </a:cubicBezTo>
                    <a:cubicBezTo>
                      <a:pt x="119" y="219"/>
                      <a:pt x="218" y="120"/>
                      <a:pt x="340" y="120"/>
                    </a:cubicBezTo>
                    <a:close/>
                    <a:moveTo>
                      <a:pt x="340" y="1"/>
                    </a:moveTo>
                    <a:cubicBezTo>
                      <a:pt x="152" y="1"/>
                      <a:pt x="0" y="153"/>
                      <a:pt x="0" y="338"/>
                    </a:cubicBezTo>
                    <a:cubicBezTo>
                      <a:pt x="0" y="525"/>
                      <a:pt x="152" y="677"/>
                      <a:pt x="340" y="677"/>
                    </a:cubicBezTo>
                    <a:cubicBezTo>
                      <a:pt x="525" y="677"/>
                      <a:pt x="676" y="525"/>
                      <a:pt x="676" y="338"/>
                    </a:cubicBezTo>
                    <a:cubicBezTo>
                      <a:pt x="676" y="153"/>
                      <a:pt x="525" y="1"/>
                      <a:pt x="340" y="1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55" name="Google Shape;5455;p50"/>
              <p:cNvSpPr/>
              <p:nvPr/>
            </p:nvSpPr>
            <p:spPr>
              <a:xfrm>
                <a:off x="1467700" y="1889200"/>
                <a:ext cx="136950" cy="182975"/>
              </a:xfrm>
              <a:custGeom>
                <a:avLst/>
                <a:gdLst/>
                <a:ahLst/>
                <a:cxnLst/>
                <a:rect l="l" t="t" r="r" b="b"/>
                <a:pathLst>
                  <a:path w="5478" h="7319" extrusionOk="0">
                    <a:moveTo>
                      <a:pt x="5138" y="6761"/>
                    </a:moveTo>
                    <a:cubicBezTo>
                      <a:pt x="5260" y="6761"/>
                      <a:pt x="5359" y="6860"/>
                      <a:pt x="5359" y="6982"/>
                    </a:cubicBezTo>
                    <a:cubicBezTo>
                      <a:pt x="5359" y="7103"/>
                      <a:pt x="5260" y="7203"/>
                      <a:pt x="5138" y="7203"/>
                    </a:cubicBezTo>
                    <a:cubicBezTo>
                      <a:pt x="5017" y="7203"/>
                      <a:pt x="4917" y="7103"/>
                      <a:pt x="4917" y="6982"/>
                    </a:cubicBezTo>
                    <a:cubicBezTo>
                      <a:pt x="4917" y="6860"/>
                      <a:pt x="5017" y="6761"/>
                      <a:pt x="5138" y="6761"/>
                    </a:cubicBezTo>
                    <a:close/>
                    <a:moveTo>
                      <a:pt x="84" y="0"/>
                    </a:moveTo>
                    <a:lnTo>
                      <a:pt x="1" y="83"/>
                    </a:lnTo>
                    <a:lnTo>
                      <a:pt x="5080" y="5157"/>
                    </a:lnTo>
                    <a:lnTo>
                      <a:pt x="5080" y="6648"/>
                    </a:lnTo>
                    <a:cubicBezTo>
                      <a:pt x="4923" y="6675"/>
                      <a:pt x="4801" y="6813"/>
                      <a:pt x="4801" y="6982"/>
                    </a:cubicBezTo>
                    <a:cubicBezTo>
                      <a:pt x="4801" y="7167"/>
                      <a:pt x="4953" y="7318"/>
                      <a:pt x="5138" y="7318"/>
                    </a:cubicBezTo>
                    <a:cubicBezTo>
                      <a:pt x="5326" y="7318"/>
                      <a:pt x="5478" y="7167"/>
                      <a:pt x="5478" y="6982"/>
                    </a:cubicBezTo>
                    <a:cubicBezTo>
                      <a:pt x="5478" y="6813"/>
                      <a:pt x="5356" y="6675"/>
                      <a:pt x="5199" y="6648"/>
                    </a:cubicBezTo>
                    <a:lnTo>
                      <a:pt x="5199" y="5107"/>
                    </a:lnTo>
                    <a:lnTo>
                      <a:pt x="84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56" name="Google Shape;5456;p50"/>
              <p:cNvSpPr/>
              <p:nvPr/>
            </p:nvSpPr>
            <p:spPr>
              <a:xfrm>
                <a:off x="2292900" y="1611075"/>
                <a:ext cx="17000" cy="16925"/>
              </a:xfrm>
              <a:custGeom>
                <a:avLst/>
                <a:gdLst/>
                <a:ahLst/>
                <a:cxnLst/>
                <a:rect l="l" t="t" r="r" b="b"/>
                <a:pathLst>
                  <a:path w="680" h="677" extrusionOk="0">
                    <a:moveTo>
                      <a:pt x="340" y="119"/>
                    </a:moveTo>
                    <a:cubicBezTo>
                      <a:pt x="461" y="119"/>
                      <a:pt x="560" y="219"/>
                      <a:pt x="560" y="340"/>
                    </a:cubicBezTo>
                    <a:cubicBezTo>
                      <a:pt x="560" y="462"/>
                      <a:pt x="461" y="561"/>
                      <a:pt x="340" y="561"/>
                    </a:cubicBezTo>
                    <a:cubicBezTo>
                      <a:pt x="218" y="561"/>
                      <a:pt x="119" y="462"/>
                      <a:pt x="119" y="340"/>
                    </a:cubicBezTo>
                    <a:cubicBezTo>
                      <a:pt x="119" y="219"/>
                      <a:pt x="218" y="119"/>
                      <a:pt x="340" y="119"/>
                    </a:cubicBezTo>
                    <a:close/>
                    <a:moveTo>
                      <a:pt x="340" y="1"/>
                    </a:moveTo>
                    <a:cubicBezTo>
                      <a:pt x="152" y="1"/>
                      <a:pt x="0" y="152"/>
                      <a:pt x="0" y="340"/>
                    </a:cubicBezTo>
                    <a:cubicBezTo>
                      <a:pt x="0" y="525"/>
                      <a:pt x="152" y="677"/>
                      <a:pt x="340" y="677"/>
                    </a:cubicBezTo>
                    <a:cubicBezTo>
                      <a:pt x="527" y="677"/>
                      <a:pt x="679" y="525"/>
                      <a:pt x="679" y="340"/>
                    </a:cubicBezTo>
                    <a:cubicBezTo>
                      <a:pt x="679" y="152"/>
                      <a:pt x="527" y="1"/>
                      <a:pt x="340" y="1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57" name="Google Shape;5457;p50"/>
              <p:cNvSpPr/>
              <p:nvPr/>
            </p:nvSpPr>
            <p:spPr>
              <a:xfrm>
                <a:off x="1478875" y="1479550"/>
                <a:ext cx="477800" cy="641750"/>
              </a:xfrm>
              <a:custGeom>
                <a:avLst/>
                <a:gdLst/>
                <a:ahLst/>
                <a:cxnLst/>
                <a:rect l="l" t="t" r="r" b="b"/>
                <a:pathLst>
                  <a:path w="19112" h="25670" extrusionOk="0">
                    <a:moveTo>
                      <a:pt x="18775" y="25112"/>
                    </a:moveTo>
                    <a:cubicBezTo>
                      <a:pt x="18897" y="25112"/>
                      <a:pt x="18996" y="25212"/>
                      <a:pt x="18996" y="25333"/>
                    </a:cubicBezTo>
                    <a:cubicBezTo>
                      <a:pt x="18996" y="25455"/>
                      <a:pt x="18897" y="25554"/>
                      <a:pt x="18775" y="25554"/>
                    </a:cubicBezTo>
                    <a:cubicBezTo>
                      <a:pt x="18654" y="25554"/>
                      <a:pt x="18554" y="25455"/>
                      <a:pt x="18554" y="25333"/>
                    </a:cubicBezTo>
                    <a:cubicBezTo>
                      <a:pt x="18554" y="25212"/>
                      <a:pt x="18654" y="25112"/>
                      <a:pt x="18775" y="25112"/>
                    </a:cubicBezTo>
                    <a:close/>
                    <a:moveTo>
                      <a:pt x="1" y="0"/>
                    </a:moveTo>
                    <a:lnTo>
                      <a:pt x="1" y="119"/>
                    </a:lnTo>
                    <a:lnTo>
                      <a:pt x="2690" y="119"/>
                    </a:lnTo>
                    <a:lnTo>
                      <a:pt x="3385" y="823"/>
                    </a:lnTo>
                    <a:lnTo>
                      <a:pt x="3385" y="10051"/>
                    </a:lnTo>
                    <a:lnTo>
                      <a:pt x="18496" y="25140"/>
                    </a:lnTo>
                    <a:cubicBezTo>
                      <a:pt x="18460" y="25195"/>
                      <a:pt x="18436" y="25261"/>
                      <a:pt x="18436" y="25333"/>
                    </a:cubicBezTo>
                    <a:cubicBezTo>
                      <a:pt x="18436" y="25518"/>
                      <a:pt x="18587" y="25670"/>
                      <a:pt x="18775" y="25670"/>
                    </a:cubicBezTo>
                    <a:cubicBezTo>
                      <a:pt x="18960" y="25670"/>
                      <a:pt x="19112" y="25518"/>
                      <a:pt x="19112" y="25333"/>
                    </a:cubicBezTo>
                    <a:cubicBezTo>
                      <a:pt x="19112" y="25145"/>
                      <a:pt x="18960" y="24994"/>
                      <a:pt x="18775" y="24994"/>
                    </a:cubicBezTo>
                    <a:cubicBezTo>
                      <a:pt x="18703" y="24994"/>
                      <a:pt x="18637" y="25018"/>
                      <a:pt x="18582" y="25057"/>
                    </a:cubicBezTo>
                    <a:lnTo>
                      <a:pt x="3501" y="10004"/>
                    </a:lnTo>
                    <a:lnTo>
                      <a:pt x="3501" y="773"/>
                    </a:lnTo>
                    <a:lnTo>
                      <a:pt x="2739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58" name="Google Shape;5458;p50"/>
              <p:cNvSpPr/>
              <p:nvPr/>
            </p:nvSpPr>
            <p:spPr>
              <a:xfrm>
                <a:off x="1467775" y="1794925"/>
                <a:ext cx="496025" cy="426050"/>
              </a:xfrm>
              <a:custGeom>
                <a:avLst/>
                <a:gdLst/>
                <a:ahLst/>
                <a:cxnLst/>
                <a:rect l="l" t="t" r="r" b="b"/>
                <a:pathLst>
                  <a:path w="19841" h="17042" extrusionOk="0">
                    <a:moveTo>
                      <a:pt x="332" y="1"/>
                    </a:moveTo>
                    <a:lnTo>
                      <a:pt x="1" y="335"/>
                    </a:lnTo>
                    <a:lnTo>
                      <a:pt x="8691" y="8961"/>
                    </a:lnTo>
                    <a:lnTo>
                      <a:pt x="11368" y="8961"/>
                    </a:lnTo>
                    <a:lnTo>
                      <a:pt x="19053" y="16591"/>
                    </a:lnTo>
                    <a:cubicBezTo>
                      <a:pt x="19051" y="16608"/>
                      <a:pt x="19048" y="16627"/>
                      <a:pt x="19048" y="16644"/>
                    </a:cubicBezTo>
                    <a:cubicBezTo>
                      <a:pt x="19048" y="16864"/>
                      <a:pt x="19225" y="17041"/>
                      <a:pt x="19443" y="17041"/>
                    </a:cubicBezTo>
                    <a:cubicBezTo>
                      <a:pt x="19661" y="17041"/>
                      <a:pt x="19840" y="16864"/>
                      <a:pt x="19840" y="16644"/>
                    </a:cubicBezTo>
                    <a:cubicBezTo>
                      <a:pt x="19837" y="16425"/>
                      <a:pt x="19661" y="16249"/>
                      <a:pt x="19443" y="16249"/>
                    </a:cubicBezTo>
                    <a:cubicBezTo>
                      <a:pt x="19423" y="16249"/>
                      <a:pt x="19404" y="16252"/>
                      <a:pt x="19385" y="16254"/>
                    </a:cubicBezTo>
                    <a:lnTo>
                      <a:pt x="11561" y="8489"/>
                    </a:lnTo>
                    <a:lnTo>
                      <a:pt x="8884" y="8489"/>
                    </a:lnTo>
                    <a:lnTo>
                      <a:pt x="332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59" name="Google Shape;5459;p50"/>
              <p:cNvSpPr/>
              <p:nvPr/>
            </p:nvSpPr>
            <p:spPr>
              <a:xfrm>
                <a:off x="1707600" y="2102300"/>
                <a:ext cx="16925" cy="16950"/>
              </a:xfrm>
              <a:custGeom>
                <a:avLst/>
                <a:gdLst/>
                <a:ahLst/>
                <a:cxnLst/>
                <a:rect l="l" t="t" r="r" b="b"/>
                <a:pathLst>
                  <a:path w="677" h="678" extrusionOk="0">
                    <a:moveTo>
                      <a:pt x="337" y="117"/>
                    </a:moveTo>
                    <a:cubicBezTo>
                      <a:pt x="461" y="117"/>
                      <a:pt x="558" y="216"/>
                      <a:pt x="558" y="338"/>
                    </a:cubicBezTo>
                    <a:cubicBezTo>
                      <a:pt x="558" y="459"/>
                      <a:pt x="461" y="558"/>
                      <a:pt x="337" y="558"/>
                    </a:cubicBezTo>
                    <a:cubicBezTo>
                      <a:pt x="216" y="558"/>
                      <a:pt x="119" y="459"/>
                      <a:pt x="119" y="338"/>
                    </a:cubicBezTo>
                    <a:cubicBezTo>
                      <a:pt x="119" y="216"/>
                      <a:pt x="216" y="117"/>
                      <a:pt x="337" y="117"/>
                    </a:cubicBezTo>
                    <a:close/>
                    <a:moveTo>
                      <a:pt x="337" y="1"/>
                    </a:moveTo>
                    <a:cubicBezTo>
                      <a:pt x="152" y="1"/>
                      <a:pt x="0" y="153"/>
                      <a:pt x="0" y="338"/>
                    </a:cubicBezTo>
                    <a:cubicBezTo>
                      <a:pt x="0" y="525"/>
                      <a:pt x="152" y="677"/>
                      <a:pt x="337" y="677"/>
                    </a:cubicBezTo>
                    <a:cubicBezTo>
                      <a:pt x="525" y="677"/>
                      <a:pt x="677" y="525"/>
                      <a:pt x="677" y="338"/>
                    </a:cubicBezTo>
                    <a:cubicBezTo>
                      <a:pt x="677" y="153"/>
                      <a:pt x="525" y="1"/>
                      <a:pt x="337" y="1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60" name="Google Shape;5460;p50"/>
              <p:cNvSpPr/>
              <p:nvPr/>
            </p:nvSpPr>
            <p:spPr>
              <a:xfrm>
                <a:off x="2694325" y="1972500"/>
                <a:ext cx="284150" cy="305875"/>
              </a:xfrm>
              <a:custGeom>
                <a:avLst/>
                <a:gdLst/>
                <a:ahLst/>
                <a:cxnLst/>
                <a:rect l="l" t="t" r="r" b="b"/>
                <a:pathLst>
                  <a:path w="11366" h="12235" extrusionOk="0">
                    <a:moveTo>
                      <a:pt x="338" y="11677"/>
                    </a:moveTo>
                    <a:cubicBezTo>
                      <a:pt x="459" y="11677"/>
                      <a:pt x="558" y="11777"/>
                      <a:pt x="558" y="11898"/>
                    </a:cubicBezTo>
                    <a:cubicBezTo>
                      <a:pt x="558" y="12019"/>
                      <a:pt x="459" y="12119"/>
                      <a:pt x="338" y="12119"/>
                    </a:cubicBezTo>
                    <a:cubicBezTo>
                      <a:pt x="216" y="12119"/>
                      <a:pt x="117" y="12019"/>
                      <a:pt x="117" y="11898"/>
                    </a:cubicBezTo>
                    <a:cubicBezTo>
                      <a:pt x="117" y="11777"/>
                      <a:pt x="216" y="11677"/>
                      <a:pt x="338" y="11677"/>
                    </a:cubicBezTo>
                    <a:close/>
                    <a:moveTo>
                      <a:pt x="4296" y="0"/>
                    </a:moveTo>
                    <a:lnTo>
                      <a:pt x="3603" y="699"/>
                    </a:lnTo>
                    <a:lnTo>
                      <a:pt x="3603" y="5124"/>
                    </a:lnTo>
                    <a:lnTo>
                      <a:pt x="296" y="8453"/>
                    </a:lnTo>
                    <a:lnTo>
                      <a:pt x="280" y="8469"/>
                    </a:lnTo>
                    <a:lnTo>
                      <a:pt x="280" y="11564"/>
                    </a:lnTo>
                    <a:cubicBezTo>
                      <a:pt x="122" y="11594"/>
                      <a:pt x="1" y="11732"/>
                      <a:pt x="1" y="11898"/>
                    </a:cubicBezTo>
                    <a:cubicBezTo>
                      <a:pt x="1" y="12083"/>
                      <a:pt x="153" y="12235"/>
                      <a:pt x="338" y="12235"/>
                    </a:cubicBezTo>
                    <a:cubicBezTo>
                      <a:pt x="525" y="12235"/>
                      <a:pt x="677" y="12083"/>
                      <a:pt x="677" y="11898"/>
                    </a:cubicBezTo>
                    <a:cubicBezTo>
                      <a:pt x="677" y="11732"/>
                      <a:pt x="556" y="11594"/>
                      <a:pt x="398" y="11564"/>
                    </a:cubicBezTo>
                    <a:lnTo>
                      <a:pt x="398" y="8519"/>
                    </a:lnTo>
                    <a:lnTo>
                      <a:pt x="3719" y="5171"/>
                    </a:lnTo>
                    <a:lnTo>
                      <a:pt x="3719" y="748"/>
                    </a:lnTo>
                    <a:lnTo>
                      <a:pt x="4346" y="119"/>
                    </a:lnTo>
                    <a:lnTo>
                      <a:pt x="11366" y="119"/>
                    </a:lnTo>
                    <a:lnTo>
                      <a:pt x="11366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61" name="Google Shape;5461;p50"/>
              <p:cNvSpPr/>
              <p:nvPr/>
            </p:nvSpPr>
            <p:spPr>
              <a:xfrm>
                <a:off x="2883975" y="2012650"/>
                <a:ext cx="19775" cy="19850"/>
              </a:xfrm>
              <a:custGeom>
                <a:avLst/>
                <a:gdLst/>
                <a:ahLst/>
                <a:cxnLst/>
                <a:rect l="l" t="t" r="r" b="b"/>
                <a:pathLst>
                  <a:path w="791" h="794" extrusionOk="0">
                    <a:moveTo>
                      <a:pt x="395" y="1"/>
                    </a:moveTo>
                    <a:cubicBezTo>
                      <a:pt x="177" y="1"/>
                      <a:pt x="1" y="178"/>
                      <a:pt x="1" y="398"/>
                    </a:cubicBezTo>
                    <a:cubicBezTo>
                      <a:pt x="1" y="616"/>
                      <a:pt x="177" y="793"/>
                      <a:pt x="395" y="793"/>
                    </a:cubicBezTo>
                    <a:cubicBezTo>
                      <a:pt x="613" y="793"/>
                      <a:pt x="790" y="616"/>
                      <a:pt x="790" y="398"/>
                    </a:cubicBezTo>
                    <a:cubicBezTo>
                      <a:pt x="790" y="178"/>
                      <a:pt x="613" y="1"/>
                      <a:pt x="395" y="1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62" name="Google Shape;5462;p50"/>
              <p:cNvSpPr/>
              <p:nvPr/>
            </p:nvSpPr>
            <p:spPr>
              <a:xfrm>
                <a:off x="2855125" y="2014100"/>
                <a:ext cx="16950" cy="16950"/>
              </a:xfrm>
              <a:custGeom>
                <a:avLst/>
                <a:gdLst/>
                <a:ahLst/>
                <a:cxnLst/>
                <a:rect l="l" t="t" r="r" b="b"/>
                <a:pathLst>
                  <a:path w="678" h="678" extrusionOk="0">
                    <a:moveTo>
                      <a:pt x="340" y="117"/>
                    </a:moveTo>
                    <a:cubicBezTo>
                      <a:pt x="462" y="117"/>
                      <a:pt x="561" y="216"/>
                      <a:pt x="561" y="338"/>
                    </a:cubicBezTo>
                    <a:cubicBezTo>
                      <a:pt x="561" y="462"/>
                      <a:pt x="462" y="558"/>
                      <a:pt x="340" y="558"/>
                    </a:cubicBezTo>
                    <a:cubicBezTo>
                      <a:pt x="219" y="558"/>
                      <a:pt x="119" y="459"/>
                      <a:pt x="119" y="338"/>
                    </a:cubicBezTo>
                    <a:cubicBezTo>
                      <a:pt x="119" y="216"/>
                      <a:pt x="219" y="117"/>
                      <a:pt x="340" y="117"/>
                    </a:cubicBezTo>
                    <a:close/>
                    <a:moveTo>
                      <a:pt x="340" y="1"/>
                    </a:moveTo>
                    <a:cubicBezTo>
                      <a:pt x="153" y="1"/>
                      <a:pt x="1" y="153"/>
                      <a:pt x="1" y="338"/>
                    </a:cubicBezTo>
                    <a:cubicBezTo>
                      <a:pt x="1" y="525"/>
                      <a:pt x="153" y="677"/>
                      <a:pt x="340" y="677"/>
                    </a:cubicBezTo>
                    <a:cubicBezTo>
                      <a:pt x="525" y="677"/>
                      <a:pt x="677" y="525"/>
                      <a:pt x="677" y="338"/>
                    </a:cubicBezTo>
                    <a:cubicBezTo>
                      <a:pt x="677" y="153"/>
                      <a:pt x="525" y="1"/>
                      <a:pt x="340" y="1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63" name="Google Shape;5463;p50"/>
              <p:cNvSpPr/>
              <p:nvPr/>
            </p:nvSpPr>
            <p:spPr>
              <a:xfrm>
                <a:off x="2504275" y="1775475"/>
                <a:ext cx="497125" cy="627900"/>
              </a:xfrm>
              <a:custGeom>
                <a:avLst/>
                <a:gdLst/>
                <a:ahLst/>
                <a:cxnLst/>
                <a:rect l="l" t="t" r="r" b="b"/>
                <a:pathLst>
                  <a:path w="19885" h="25116" extrusionOk="0">
                    <a:moveTo>
                      <a:pt x="19550" y="0"/>
                    </a:moveTo>
                    <a:lnTo>
                      <a:pt x="15318" y="4262"/>
                    </a:lnTo>
                    <a:lnTo>
                      <a:pt x="8448" y="4262"/>
                    </a:lnTo>
                    <a:lnTo>
                      <a:pt x="161" y="12613"/>
                    </a:lnTo>
                    <a:lnTo>
                      <a:pt x="161" y="24403"/>
                    </a:lnTo>
                    <a:cubicBezTo>
                      <a:pt x="64" y="24477"/>
                      <a:pt x="0" y="24591"/>
                      <a:pt x="0" y="24720"/>
                    </a:cubicBezTo>
                    <a:cubicBezTo>
                      <a:pt x="0" y="24938"/>
                      <a:pt x="177" y="25115"/>
                      <a:pt x="395" y="25115"/>
                    </a:cubicBezTo>
                    <a:cubicBezTo>
                      <a:pt x="616" y="25115"/>
                      <a:pt x="793" y="24938"/>
                      <a:pt x="793" y="24720"/>
                    </a:cubicBezTo>
                    <a:cubicBezTo>
                      <a:pt x="793" y="24591"/>
                      <a:pt x="729" y="24477"/>
                      <a:pt x="633" y="24403"/>
                    </a:cubicBezTo>
                    <a:lnTo>
                      <a:pt x="633" y="12806"/>
                    </a:lnTo>
                    <a:lnTo>
                      <a:pt x="8644" y="4734"/>
                    </a:lnTo>
                    <a:lnTo>
                      <a:pt x="15514" y="4734"/>
                    </a:lnTo>
                    <a:lnTo>
                      <a:pt x="19884" y="331"/>
                    </a:lnTo>
                    <a:lnTo>
                      <a:pt x="19550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64" name="Google Shape;5464;p50"/>
              <p:cNvSpPr/>
              <p:nvPr/>
            </p:nvSpPr>
            <p:spPr>
              <a:xfrm>
                <a:off x="2824900" y="2014100"/>
                <a:ext cx="16925" cy="16950"/>
              </a:xfrm>
              <a:custGeom>
                <a:avLst/>
                <a:gdLst/>
                <a:ahLst/>
                <a:cxnLst/>
                <a:rect l="l" t="t" r="r" b="b"/>
                <a:pathLst>
                  <a:path w="677" h="678" extrusionOk="0">
                    <a:moveTo>
                      <a:pt x="340" y="117"/>
                    </a:moveTo>
                    <a:cubicBezTo>
                      <a:pt x="462" y="117"/>
                      <a:pt x="561" y="216"/>
                      <a:pt x="561" y="338"/>
                    </a:cubicBezTo>
                    <a:cubicBezTo>
                      <a:pt x="558" y="462"/>
                      <a:pt x="462" y="558"/>
                      <a:pt x="340" y="558"/>
                    </a:cubicBezTo>
                    <a:cubicBezTo>
                      <a:pt x="219" y="558"/>
                      <a:pt x="119" y="459"/>
                      <a:pt x="119" y="338"/>
                    </a:cubicBezTo>
                    <a:cubicBezTo>
                      <a:pt x="119" y="216"/>
                      <a:pt x="219" y="117"/>
                      <a:pt x="340" y="117"/>
                    </a:cubicBezTo>
                    <a:close/>
                    <a:moveTo>
                      <a:pt x="340" y="1"/>
                    </a:moveTo>
                    <a:cubicBezTo>
                      <a:pt x="153" y="1"/>
                      <a:pt x="1" y="153"/>
                      <a:pt x="1" y="338"/>
                    </a:cubicBezTo>
                    <a:cubicBezTo>
                      <a:pt x="1" y="525"/>
                      <a:pt x="153" y="677"/>
                      <a:pt x="340" y="677"/>
                    </a:cubicBezTo>
                    <a:cubicBezTo>
                      <a:pt x="525" y="677"/>
                      <a:pt x="677" y="525"/>
                      <a:pt x="677" y="338"/>
                    </a:cubicBezTo>
                    <a:cubicBezTo>
                      <a:pt x="677" y="153"/>
                      <a:pt x="525" y="1"/>
                      <a:pt x="340" y="1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65" name="Google Shape;5465;p50"/>
              <p:cNvSpPr/>
              <p:nvPr/>
            </p:nvSpPr>
            <p:spPr>
              <a:xfrm>
                <a:off x="2670875" y="1949175"/>
                <a:ext cx="307600" cy="329200"/>
              </a:xfrm>
              <a:custGeom>
                <a:avLst/>
                <a:gdLst/>
                <a:ahLst/>
                <a:cxnLst/>
                <a:rect l="l" t="t" r="r" b="b"/>
                <a:pathLst>
                  <a:path w="12304" h="13168" extrusionOk="0">
                    <a:moveTo>
                      <a:pt x="337" y="12610"/>
                    </a:moveTo>
                    <a:cubicBezTo>
                      <a:pt x="458" y="12610"/>
                      <a:pt x="558" y="12710"/>
                      <a:pt x="558" y="12831"/>
                    </a:cubicBezTo>
                    <a:cubicBezTo>
                      <a:pt x="558" y="12952"/>
                      <a:pt x="458" y="13052"/>
                      <a:pt x="337" y="13052"/>
                    </a:cubicBezTo>
                    <a:cubicBezTo>
                      <a:pt x="216" y="13052"/>
                      <a:pt x="116" y="12952"/>
                      <a:pt x="116" y="12831"/>
                    </a:cubicBezTo>
                    <a:cubicBezTo>
                      <a:pt x="116" y="12710"/>
                      <a:pt x="216" y="12610"/>
                      <a:pt x="337" y="12610"/>
                    </a:cubicBezTo>
                    <a:close/>
                    <a:moveTo>
                      <a:pt x="4928" y="0"/>
                    </a:moveTo>
                    <a:lnTo>
                      <a:pt x="3603" y="1336"/>
                    </a:lnTo>
                    <a:lnTo>
                      <a:pt x="3603" y="5761"/>
                    </a:lnTo>
                    <a:lnTo>
                      <a:pt x="296" y="9091"/>
                    </a:lnTo>
                    <a:lnTo>
                      <a:pt x="279" y="9107"/>
                    </a:lnTo>
                    <a:lnTo>
                      <a:pt x="279" y="12497"/>
                    </a:lnTo>
                    <a:cubicBezTo>
                      <a:pt x="119" y="12527"/>
                      <a:pt x="0" y="12665"/>
                      <a:pt x="0" y="12831"/>
                    </a:cubicBezTo>
                    <a:cubicBezTo>
                      <a:pt x="0" y="13016"/>
                      <a:pt x="152" y="13168"/>
                      <a:pt x="337" y="13168"/>
                    </a:cubicBezTo>
                    <a:cubicBezTo>
                      <a:pt x="525" y="13168"/>
                      <a:pt x="677" y="13016"/>
                      <a:pt x="677" y="12831"/>
                    </a:cubicBezTo>
                    <a:cubicBezTo>
                      <a:pt x="677" y="12665"/>
                      <a:pt x="555" y="12527"/>
                      <a:pt x="398" y="12497"/>
                    </a:cubicBezTo>
                    <a:lnTo>
                      <a:pt x="398" y="9157"/>
                    </a:lnTo>
                    <a:lnTo>
                      <a:pt x="3719" y="5808"/>
                    </a:lnTo>
                    <a:lnTo>
                      <a:pt x="3719" y="1383"/>
                    </a:lnTo>
                    <a:lnTo>
                      <a:pt x="4977" y="116"/>
                    </a:lnTo>
                    <a:lnTo>
                      <a:pt x="12304" y="116"/>
                    </a:lnTo>
                    <a:lnTo>
                      <a:pt x="12304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66" name="Google Shape;5466;p50"/>
              <p:cNvSpPr/>
              <p:nvPr/>
            </p:nvSpPr>
            <p:spPr>
              <a:xfrm>
                <a:off x="2647325" y="1851175"/>
                <a:ext cx="330400" cy="427275"/>
              </a:xfrm>
              <a:custGeom>
                <a:avLst/>
                <a:gdLst/>
                <a:ahLst/>
                <a:cxnLst/>
                <a:rect l="l" t="t" r="r" b="b"/>
                <a:pathLst>
                  <a:path w="13216" h="17091" extrusionOk="0">
                    <a:moveTo>
                      <a:pt x="340" y="16530"/>
                    </a:moveTo>
                    <a:cubicBezTo>
                      <a:pt x="462" y="16530"/>
                      <a:pt x="561" y="16630"/>
                      <a:pt x="561" y="16751"/>
                    </a:cubicBezTo>
                    <a:cubicBezTo>
                      <a:pt x="561" y="16872"/>
                      <a:pt x="462" y="16972"/>
                      <a:pt x="340" y="16972"/>
                    </a:cubicBezTo>
                    <a:cubicBezTo>
                      <a:pt x="219" y="16972"/>
                      <a:pt x="120" y="16872"/>
                      <a:pt x="120" y="16751"/>
                    </a:cubicBezTo>
                    <a:cubicBezTo>
                      <a:pt x="120" y="16630"/>
                      <a:pt x="219" y="16530"/>
                      <a:pt x="340" y="16530"/>
                    </a:cubicBezTo>
                    <a:close/>
                    <a:moveTo>
                      <a:pt x="13133" y="0"/>
                    </a:moveTo>
                    <a:lnTo>
                      <a:pt x="10173" y="2984"/>
                    </a:lnTo>
                    <a:lnTo>
                      <a:pt x="5577" y="2984"/>
                    </a:lnTo>
                    <a:lnTo>
                      <a:pt x="3614" y="4964"/>
                    </a:lnTo>
                    <a:lnTo>
                      <a:pt x="3614" y="9389"/>
                    </a:lnTo>
                    <a:lnTo>
                      <a:pt x="291" y="12735"/>
                    </a:lnTo>
                    <a:lnTo>
                      <a:pt x="282" y="16420"/>
                    </a:lnTo>
                    <a:cubicBezTo>
                      <a:pt x="122" y="16447"/>
                      <a:pt x="1" y="16585"/>
                      <a:pt x="1" y="16751"/>
                    </a:cubicBezTo>
                    <a:cubicBezTo>
                      <a:pt x="1" y="16939"/>
                      <a:pt x="153" y="17091"/>
                      <a:pt x="340" y="17091"/>
                    </a:cubicBezTo>
                    <a:cubicBezTo>
                      <a:pt x="528" y="17091"/>
                      <a:pt x="680" y="16939"/>
                      <a:pt x="680" y="16751"/>
                    </a:cubicBezTo>
                    <a:cubicBezTo>
                      <a:pt x="680" y="16585"/>
                      <a:pt x="559" y="16447"/>
                      <a:pt x="401" y="16417"/>
                    </a:cubicBezTo>
                    <a:lnTo>
                      <a:pt x="409" y="12784"/>
                    </a:lnTo>
                    <a:lnTo>
                      <a:pt x="3730" y="9436"/>
                    </a:lnTo>
                    <a:lnTo>
                      <a:pt x="3730" y="5011"/>
                    </a:lnTo>
                    <a:lnTo>
                      <a:pt x="5627" y="3103"/>
                    </a:lnTo>
                    <a:lnTo>
                      <a:pt x="10220" y="3103"/>
                    </a:lnTo>
                    <a:lnTo>
                      <a:pt x="13215" y="86"/>
                    </a:lnTo>
                    <a:lnTo>
                      <a:pt x="13133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67" name="Google Shape;5467;p50"/>
              <p:cNvSpPr/>
              <p:nvPr/>
            </p:nvSpPr>
            <p:spPr>
              <a:xfrm>
                <a:off x="2414275" y="1478925"/>
                <a:ext cx="324450" cy="777500"/>
              </a:xfrm>
              <a:custGeom>
                <a:avLst/>
                <a:gdLst/>
                <a:ahLst/>
                <a:cxnLst/>
                <a:rect l="l" t="t" r="r" b="b"/>
                <a:pathLst>
                  <a:path w="12978" h="31100" extrusionOk="0">
                    <a:moveTo>
                      <a:pt x="340" y="30540"/>
                    </a:moveTo>
                    <a:cubicBezTo>
                      <a:pt x="462" y="30540"/>
                      <a:pt x="561" y="30639"/>
                      <a:pt x="561" y="30760"/>
                    </a:cubicBezTo>
                    <a:cubicBezTo>
                      <a:pt x="561" y="30882"/>
                      <a:pt x="462" y="30981"/>
                      <a:pt x="340" y="30981"/>
                    </a:cubicBezTo>
                    <a:cubicBezTo>
                      <a:pt x="219" y="30981"/>
                      <a:pt x="119" y="30882"/>
                      <a:pt x="119" y="30760"/>
                    </a:cubicBezTo>
                    <a:cubicBezTo>
                      <a:pt x="119" y="30639"/>
                      <a:pt x="219" y="30540"/>
                      <a:pt x="340" y="30540"/>
                    </a:cubicBezTo>
                    <a:close/>
                    <a:moveTo>
                      <a:pt x="12895" y="0"/>
                    </a:moveTo>
                    <a:lnTo>
                      <a:pt x="4834" y="8097"/>
                    </a:lnTo>
                    <a:lnTo>
                      <a:pt x="4818" y="8116"/>
                    </a:lnTo>
                    <a:lnTo>
                      <a:pt x="4818" y="15097"/>
                    </a:lnTo>
                    <a:lnTo>
                      <a:pt x="953" y="18979"/>
                    </a:lnTo>
                    <a:lnTo>
                      <a:pt x="953" y="24364"/>
                    </a:lnTo>
                    <a:lnTo>
                      <a:pt x="282" y="25041"/>
                    </a:lnTo>
                    <a:lnTo>
                      <a:pt x="282" y="30429"/>
                    </a:lnTo>
                    <a:cubicBezTo>
                      <a:pt x="122" y="30457"/>
                      <a:pt x="1" y="30595"/>
                      <a:pt x="1" y="30760"/>
                    </a:cubicBezTo>
                    <a:cubicBezTo>
                      <a:pt x="1" y="30948"/>
                      <a:pt x="153" y="31100"/>
                      <a:pt x="340" y="31100"/>
                    </a:cubicBezTo>
                    <a:cubicBezTo>
                      <a:pt x="528" y="31100"/>
                      <a:pt x="680" y="30948"/>
                      <a:pt x="680" y="30760"/>
                    </a:cubicBezTo>
                    <a:cubicBezTo>
                      <a:pt x="680" y="30595"/>
                      <a:pt x="558" y="30457"/>
                      <a:pt x="398" y="30429"/>
                    </a:cubicBezTo>
                    <a:lnTo>
                      <a:pt x="398" y="25090"/>
                    </a:lnTo>
                    <a:lnTo>
                      <a:pt x="1072" y="24414"/>
                    </a:lnTo>
                    <a:lnTo>
                      <a:pt x="1072" y="19028"/>
                    </a:lnTo>
                    <a:lnTo>
                      <a:pt x="4936" y="15147"/>
                    </a:lnTo>
                    <a:lnTo>
                      <a:pt x="4936" y="8163"/>
                    </a:lnTo>
                    <a:lnTo>
                      <a:pt x="12978" y="83"/>
                    </a:lnTo>
                    <a:lnTo>
                      <a:pt x="12895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68" name="Google Shape;5468;p50"/>
              <p:cNvSpPr/>
              <p:nvPr/>
            </p:nvSpPr>
            <p:spPr>
              <a:xfrm>
                <a:off x="2294950" y="1643925"/>
                <a:ext cx="112925" cy="685675"/>
              </a:xfrm>
              <a:custGeom>
                <a:avLst/>
                <a:gdLst/>
                <a:ahLst/>
                <a:cxnLst/>
                <a:rect l="l" t="t" r="r" b="b"/>
                <a:pathLst>
                  <a:path w="4517" h="27427" extrusionOk="0">
                    <a:moveTo>
                      <a:pt x="338" y="26866"/>
                    </a:moveTo>
                    <a:cubicBezTo>
                      <a:pt x="462" y="26866"/>
                      <a:pt x="558" y="26965"/>
                      <a:pt x="558" y="27087"/>
                    </a:cubicBezTo>
                    <a:cubicBezTo>
                      <a:pt x="558" y="27208"/>
                      <a:pt x="462" y="27307"/>
                      <a:pt x="338" y="27307"/>
                    </a:cubicBezTo>
                    <a:cubicBezTo>
                      <a:pt x="216" y="27307"/>
                      <a:pt x="120" y="27208"/>
                      <a:pt x="120" y="27087"/>
                    </a:cubicBezTo>
                    <a:cubicBezTo>
                      <a:pt x="120" y="26965"/>
                      <a:pt x="216" y="26866"/>
                      <a:pt x="338" y="26866"/>
                    </a:cubicBezTo>
                    <a:close/>
                    <a:moveTo>
                      <a:pt x="4398" y="1"/>
                    </a:moveTo>
                    <a:lnTo>
                      <a:pt x="4398" y="6093"/>
                    </a:lnTo>
                    <a:lnTo>
                      <a:pt x="1097" y="9408"/>
                    </a:lnTo>
                    <a:lnTo>
                      <a:pt x="1077" y="9425"/>
                    </a:lnTo>
                    <a:lnTo>
                      <a:pt x="1077" y="19592"/>
                    </a:lnTo>
                    <a:lnTo>
                      <a:pt x="280" y="20392"/>
                    </a:lnTo>
                    <a:lnTo>
                      <a:pt x="280" y="26755"/>
                    </a:lnTo>
                    <a:cubicBezTo>
                      <a:pt x="122" y="26783"/>
                      <a:pt x="1" y="26921"/>
                      <a:pt x="1" y="27087"/>
                    </a:cubicBezTo>
                    <a:cubicBezTo>
                      <a:pt x="1" y="27274"/>
                      <a:pt x="153" y="27426"/>
                      <a:pt x="340" y="27426"/>
                    </a:cubicBezTo>
                    <a:cubicBezTo>
                      <a:pt x="525" y="27426"/>
                      <a:pt x="677" y="27274"/>
                      <a:pt x="677" y="27087"/>
                    </a:cubicBezTo>
                    <a:cubicBezTo>
                      <a:pt x="677" y="26921"/>
                      <a:pt x="556" y="26783"/>
                      <a:pt x="398" y="26755"/>
                    </a:cubicBezTo>
                    <a:lnTo>
                      <a:pt x="398" y="20442"/>
                    </a:lnTo>
                    <a:lnTo>
                      <a:pt x="1196" y="19639"/>
                    </a:lnTo>
                    <a:lnTo>
                      <a:pt x="1196" y="9475"/>
                    </a:lnTo>
                    <a:lnTo>
                      <a:pt x="4500" y="6159"/>
                    </a:lnTo>
                    <a:lnTo>
                      <a:pt x="4517" y="6143"/>
                    </a:lnTo>
                    <a:lnTo>
                      <a:pt x="4517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69" name="Google Shape;5469;p50"/>
              <p:cNvSpPr/>
              <p:nvPr/>
            </p:nvSpPr>
            <p:spPr>
              <a:xfrm>
                <a:off x="2319325" y="978025"/>
                <a:ext cx="44250" cy="465925"/>
              </a:xfrm>
              <a:custGeom>
                <a:avLst/>
                <a:gdLst/>
                <a:ahLst/>
                <a:cxnLst/>
                <a:rect l="l" t="t" r="r" b="b"/>
                <a:pathLst>
                  <a:path w="1770" h="18637" extrusionOk="0">
                    <a:moveTo>
                      <a:pt x="1430" y="18076"/>
                    </a:moveTo>
                    <a:cubicBezTo>
                      <a:pt x="1552" y="18076"/>
                      <a:pt x="1651" y="18176"/>
                      <a:pt x="1651" y="18297"/>
                    </a:cubicBezTo>
                    <a:cubicBezTo>
                      <a:pt x="1651" y="18419"/>
                      <a:pt x="1552" y="18518"/>
                      <a:pt x="1430" y="18518"/>
                    </a:cubicBezTo>
                    <a:cubicBezTo>
                      <a:pt x="1309" y="18518"/>
                      <a:pt x="1209" y="18419"/>
                      <a:pt x="1209" y="18297"/>
                    </a:cubicBezTo>
                    <a:cubicBezTo>
                      <a:pt x="1209" y="18176"/>
                      <a:pt x="1309" y="18076"/>
                      <a:pt x="1430" y="18076"/>
                    </a:cubicBezTo>
                    <a:close/>
                    <a:moveTo>
                      <a:pt x="0" y="1"/>
                    </a:moveTo>
                    <a:lnTo>
                      <a:pt x="0" y="9461"/>
                    </a:lnTo>
                    <a:lnTo>
                      <a:pt x="1372" y="10822"/>
                    </a:lnTo>
                    <a:lnTo>
                      <a:pt x="1372" y="17966"/>
                    </a:lnTo>
                    <a:cubicBezTo>
                      <a:pt x="1212" y="17993"/>
                      <a:pt x="1093" y="18131"/>
                      <a:pt x="1093" y="18297"/>
                    </a:cubicBezTo>
                    <a:cubicBezTo>
                      <a:pt x="1093" y="18485"/>
                      <a:pt x="1245" y="18637"/>
                      <a:pt x="1430" y="18637"/>
                    </a:cubicBezTo>
                    <a:cubicBezTo>
                      <a:pt x="1618" y="18637"/>
                      <a:pt x="1770" y="18485"/>
                      <a:pt x="1770" y="18297"/>
                    </a:cubicBezTo>
                    <a:cubicBezTo>
                      <a:pt x="1770" y="18131"/>
                      <a:pt x="1648" y="17993"/>
                      <a:pt x="1491" y="17966"/>
                    </a:cubicBezTo>
                    <a:lnTo>
                      <a:pt x="1491" y="10772"/>
                    </a:lnTo>
                    <a:lnTo>
                      <a:pt x="119" y="9411"/>
                    </a:lnTo>
                    <a:lnTo>
                      <a:pt x="119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70" name="Google Shape;5470;p50"/>
              <p:cNvSpPr/>
              <p:nvPr/>
            </p:nvSpPr>
            <p:spPr>
              <a:xfrm>
                <a:off x="2383650" y="1447800"/>
                <a:ext cx="355075" cy="632575"/>
              </a:xfrm>
              <a:custGeom>
                <a:avLst/>
                <a:gdLst/>
                <a:ahLst/>
                <a:cxnLst/>
                <a:rect l="l" t="t" r="r" b="b"/>
                <a:pathLst>
                  <a:path w="14203" h="25303" extrusionOk="0">
                    <a:moveTo>
                      <a:pt x="340" y="24743"/>
                    </a:moveTo>
                    <a:cubicBezTo>
                      <a:pt x="461" y="24743"/>
                      <a:pt x="558" y="24842"/>
                      <a:pt x="558" y="24963"/>
                    </a:cubicBezTo>
                    <a:cubicBezTo>
                      <a:pt x="558" y="25085"/>
                      <a:pt x="461" y="25184"/>
                      <a:pt x="340" y="25184"/>
                    </a:cubicBezTo>
                    <a:cubicBezTo>
                      <a:pt x="218" y="25184"/>
                      <a:pt x="119" y="25085"/>
                      <a:pt x="119" y="24963"/>
                    </a:cubicBezTo>
                    <a:cubicBezTo>
                      <a:pt x="119" y="24842"/>
                      <a:pt x="218" y="24743"/>
                      <a:pt x="340" y="24743"/>
                    </a:cubicBezTo>
                    <a:close/>
                    <a:moveTo>
                      <a:pt x="14120" y="0"/>
                    </a:moveTo>
                    <a:lnTo>
                      <a:pt x="5115" y="9046"/>
                    </a:lnTo>
                    <a:lnTo>
                      <a:pt x="5099" y="9063"/>
                    </a:lnTo>
                    <a:lnTo>
                      <a:pt x="5099" y="16044"/>
                    </a:lnTo>
                    <a:lnTo>
                      <a:pt x="1234" y="19926"/>
                    </a:lnTo>
                    <a:lnTo>
                      <a:pt x="1234" y="21275"/>
                    </a:lnTo>
                    <a:lnTo>
                      <a:pt x="279" y="22236"/>
                    </a:lnTo>
                    <a:lnTo>
                      <a:pt x="279" y="24632"/>
                    </a:lnTo>
                    <a:cubicBezTo>
                      <a:pt x="122" y="24660"/>
                      <a:pt x="0" y="24798"/>
                      <a:pt x="0" y="24963"/>
                    </a:cubicBezTo>
                    <a:cubicBezTo>
                      <a:pt x="0" y="25151"/>
                      <a:pt x="152" y="25303"/>
                      <a:pt x="337" y="25303"/>
                    </a:cubicBezTo>
                    <a:cubicBezTo>
                      <a:pt x="525" y="25303"/>
                      <a:pt x="676" y="25151"/>
                      <a:pt x="676" y="24963"/>
                    </a:cubicBezTo>
                    <a:cubicBezTo>
                      <a:pt x="676" y="24798"/>
                      <a:pt x="555" y="24660"/>
                      <a:pt x="398" y="24632"/>
                    </a:cubicBezTo>
                    <a:lnTo>
                      <a:pt x="398" y="22286"/>
                    </a:lnTo>
                    <a:lnTo>
                      <a:pt x="1353" y="21325"/>
                    </a:lnTo>
                    <a:lnTo>
                      <a:pt x="1353" y="19975"/>
                    </a:lnTo>
                    <a:lnTo>
                      <a:pt x="5215" y="16094"/>
                    </a:lnTo>
                    <a:lnTo>
                      <a:pt x="5215" y="9110"/>
                    </a:lnTo>
                    <a:lnTo>
                      <a:pt x="14203" y="83"/>
                    </a:lnTo>
                    <a:lnTo>
                      <a:pt x="14120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71" name="Google Shape;5471;p50"/>
              <p:cNvSpPr/>
              <p:nvPr/>
            </p:nvSpPr>
            <p:spPr>
              <a:xfrm>
                <a:off x="2570600" y="2009975"/>
                <a:ext cx="134375" cy="180625"/>
              </a:xfrm>
              <a:custGeom>
                <a:avLst/>
                <a:gdLst/>
                <a:ahLst/>
                <a:cxnLst/>
                <a:rect l="l" t="t" r="r" b="b"/>
                <a:pathLst>
                  <a:path w="5375" h="7225" extrusionOk="0">
                    <a:moveTo>
                      <a:pt x="340" y="6667"/>
                    </a:moveTo>
                    <a:cubicBezTo>
                      <a:pt x="461" y="6667"/>
                      <a:pt x="561" y="6766"/>
                      <a:pt x="561" y="6888"/>
                    </a:cubicBezTo>
                    <a:cubicBezTo>
                      <a:pt x="561" y="7009"/>
                      <a:pt x="461" y="7109"/>
                      <a:pt x="340" y="7109"/>
                    </a:cubicBezTo>
                    <a:cubicBezTo>
                      <a:pt x="218" y="7109"/>
                      <a:pt x="119" y="7009"/>
                      <a:pt x="119" y="6888"/>
                    </a:cubicBezTo>
                    <a:cubicBezTo>
                      <a:pt x="119" y="6766"/>
                      <a:pt x="218" y="6667"/>
                      <a:pt x="340" y="6667"/>
                    </a:cubicBezTo>
                    <a:close/>
                    <a:moveTo>
                      <a:pt x="5292" y="0"/>
                    </a:moveTo>
                    <a:lnTo>
                      <a:pt x="298" y="5033"/>
                    </a:lnTo>
                    <a:lnTo>
                      <a:pt x="282" y="5049"/>
                    </a:lnTo>
                    <a:lnTo>
                      <a:pt x="282" y="6554"/>
                    </a:lnTo>
                    <a:cubicBezTo>
                      <a:pt x="122" y="6581"/>
                      <a:pt x="0" y="6719"/>
                      <a:pt x="0" y="6888"/>
                    </a:cubicBezTo>
                    <a:cubicBezTo>
                      <a:pt x="0" y="7073"/>
                      <a:pt x="152" y="7224"/>
                      <a:pt x="340" y="7224"/>
                    </a:cubicBezTo>
                    <a:cubicBezTo>
                      <a:pt x="528" y="7224"/>
                      <a:pt x="679" y="7073"/>
                      <a:pt x="679" y="6888"/>
                    </a:cubicBezTo>
                    <a:cubicBezTo>
                      <a:pt x="679" y="6719"/>
                      <a:pt x="558" y="6581"/>
                      <a:pt x="398" y="6554"/>
                    </a:cubicBezTo>
                    <a:lnTo>
                      <a:pt x="398" y="5099"/>
                    </a:lnTo>
                    <a:lnTo>
                      <a:pt x="5375" y="83"/>
                    </a:lnTo>
                    <a:lnTo>
                      <a:pt x="5292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72" name="Google Shape;5472;p50"/>
              <p:cNvSpPr/>
              <p:nvPr/>
            </p:nvSpPr>
            <p:spPr>
              <a:xfrm>
                <a:off x="2598200" y="2046475"/>
                <a:ext cx="106775" cy="190075"/>
              </a:xfrm>
              <a:custGeom>
                <a:avLst/>
                <a:gdLst/>
                <a:ahLst/>
                <a:cxnLst/>
                <a:rect l="l" t="t" r="r" b="b"/>
                <a:pathLst>
                  <a:path w="4271" h="7603" extrusionOk="0">
                    <a:moveTo>
                      <a:pt x="340" y="7045"/>
                    </a:moveTo>
                    <a:cubicBezTo>
                      <a:pt x="461" y="7045"/>
                      <a:pt x="561" y="7145"/>
                      <a:pt x="561" y="7266"/>
                    </a:cubicBezTo>
                    <a:cubicBezTo>
                      <a:pt x="561" y="7388"/>
                      <a:pt x="461" y="7487"/>
                      <a:pt x="340" y="7487"/>
                    </a:cubicBezTo>
                    <a:cubicBezTo>
                      <a:pt x="219" y="7487"/>
                      <a:pt x="119" y="7388"/>
                      <a:pt x="119" y="7266"/>
                    </a:cubicBezTo>
                    <a:cubicBezTo>
                      <a:pt x="119" y="7145"/>
                      <a:pt x="219" y="7045"/>
                      <a:pt x="340" y="7045"/>
                    </a:cubicBezTo>
                    <a:close/>
                    <a:moveTo>
                      <a:pt x="4188" y="1"/>
                    </a:moveTo>
                    <a:lnTo>
                      <a:pt x="299" y="3920"/>
                    </a:lnTo>
                    <a:lnTo>
                      <a:pt x="279" y="3937"/>
                    </a:lnTo>
                    <a:lnTo>
                      <a:pt x="279" y="6932"/>
                    </a:lnTo>
                    <a:cubicBezTo>
                      <a:pt x="122" y="6960"/>
                      <a:pt x="0" y="7098"/>
                      <a:pt x="0" y="7266"/>
                    </a:cubicBezTo>
                    <a:cubicBezTo>
                      <a:pt x="0" y="7451"/>
                      <a:pt x="152" y="7603"/>
                      <a:pt x="340" y="7603"/>
                    </a:cubicBezTo>
                    <a:cubicBezTo>
                      <a:pt x="525" y="7603"/>
                      <a:pt x="677" y="7451"/>
                      <a:pt x="677" y="7266"/>
                    </a:cubicBezTo>
                    <a:cubicBezTo>
                      <a:pt x="677" y="7101"/>
                      <a:pt x="558" y="6963"/>
                      <a:pt x="398" y="6935"/>
                    </a:cubicBezTo>
                    <a:lnTo>
                      <a:pt x="398" y="3987"/>
                    </a:lnTo>
                    <a:lnTo>
                      <a:pt x="4271" y="83"/>
                    </a:lnTo>
                    <a:lnTo>
                      <a:pt x="4188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73" name="Google Shape;5473;p50"/>
              <p:cNvSpPr/>
              <p:nvPr/>
            </p:nvSpPr>
            <p:spPr>
              <a:xfrm>
                <a:off x="2318275" y="2070425"/>
                <a:ext cx="36950" cy="307200"/>
              </a:xfrm>
              <a:custGeom>
                <a:avLst/>
                <a:gdLst/>
                <a:ahLst/>
                <a:cxnLst/>
                <a:rect l="l" t="t" r="r" b="b"/>
                <a:pathLst>
                  <a:path w="1478" h="12288" extrusionOk="0">
                    <a:moveTo>
                      <a:pt x="1138" y="119"/>
                    </a:moveTo>
                    <a:cubicBezTo>
                      <a:pt x="1260" y="119"/>
                      <a:pt x="1359" y="219"/>
                      <a:pt x="1359" y="340"/>
                    </a:cubicBezTo>
                    <a:cubicBezTo>
                      <a:pt x="1359" y="461"/>
                      <a:pt x="1260" y="561"/>
                      <a:pt x="1138" y="561"/>
                    </a:cubicBezTo>
                    <a:cubicBezTo>
                      <a:pt x="1017" y="561"/>
                      <a:pt x="917" y="461"/>
                      <a:pt x="917" y="340"/>
                    </a:cubicBezTo>
                    <a:cubicBezTo>
                      <a:pt x="917" y="219"/>
                      <a:pt x="1017" y="119"/>
                      <a:pt x="1138" y="119"/>
                    </a:cubicBezTo>
                    <a:close/>
                    <a:moveTo>
                      <a:pt x="340" y="11727"/>
                    </a:moveTo>
                    <a:cubicBezTo>
                      <a:pt x="462" y="11727"/>
                      <a:pt x="561" y="11826"/>
                      <a:pt x="561" y="11948"/>
                    </a:cubicBezTo>
                    <a:cubicBezTo>
                      <a:pt x="561" y="12069"/>
                      <a:pt x="462" y="12169"/>
                      <a:pt x="340" y="12169"/>
                    </a:cubicBezTo>
                    <a:cubicBezTo>
                      <a:pt x="219" y="12169"/>
                      <a:pt x="120" y="12069"/>
                      <a:pt x="120" y="11948"/>
                    </a:cubicBezTo>
                    <a:cubicBezTo>
                      <a:pt x="120" y="11826"/>
                      <a:pt x="219" y="11727"/>
                      <a:pt x="340" y="11727"/>
                    </a:cubicBezTo>
                    <a:close/>
                    <a:moveTo>
                      <a:pt x="1138" y="0"/>
                    </a:moveTo>
                    <a:cubicBezTo>
                      <a:pt x="953" y="0"/>
                      <a:pt x="801" y="152"/>
                      <a:pt x="801" y="340"/>
                    </a:cubicBezTo>
                    <a:cubicBezTo>
                      <a:pt x="801" y="506"/>
                      <a:pt x="920" y="644"/>
                      <a:pt x="1080" y="671"/>
                    </a:cubicBezTo>
                    <a:lnTo>
                      <a:pt x="1080" y="2824"/>
                    </a:lnTo>
                    <a:lnTo>
                      <a:pt x="282" y="3628"/>
                    </a:lnTo>
                    <a:lnTo>
                      <a:pt x="282" y="11617"/>
                    </a:lnTo>
                    <a:cubicBezTo>
                      <a:pt x="122" y="11644"/>
                      <a:pt x="1" y="11782"/>
                      <a:pt x="1" y="11948"/>
                    </a:cubicBezTo>
                    <a:cubicBezTo>
                      <a:pt x="1" y="12136"/>
                      <a:pt x="153" y="12287"/>
                      <a:pt x="340" y="12287"/>
                    </a:cubicBezTo>
                    <a:cubicBezTo>
                      <a:pt x="528" y="12287"/>
                      <a:pt x="680" y="12136"/>
                      <a:pt x="680" y="11948"/>
                    </a:cubicBezTo>
                    <a:cubicBezTo>
                      <a:pt x="680" y="11782"/>
                      <a:pt x="558" y="11644"/>
                      <a:pt x="398" y="11617"/>
                    </a:cubicBezTo>
                    <a:lnTo>
                      <a:pt x="398" y="3675"/>
                    </a:lnTo>
                    <a:lnTo>
                      <a:pt x="1199" y="2874"/>
                    </a:lnTo>
                    <a:lnTo>
                      <a:pt x="1199" y="671"/>
                    </a:lnTo>
                    <a:cubicBezTo>
                      <a:pt x="1356" y="644"/>
                      <a:pt x="1478" y="506"/>
                      <a:pt x="1478" y="340"/>
                    </a:cubicBezTo>
                    <a:cubicBezTo>
                      <a:pt x="1478" y="152"/>
                      <a:pt x="1326" y="0"/>
                      <a:pt x="1138" y="0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74" name="Google Shape;5474;p50"/>
              <p:cNvSpPr/>
              <p:nvPr/>
            </p:nvSpPr>
            <p:spPr>
              <a:xfrm>
                <a:off x="2056800" y="1031225"/>
                <a:ext cx="185725" cy="1020175"/>
              </a:xfrm>
              <a:custGeom>
                <a:avLst/>
                <a:gdLst/>
                <a:ahLst/>
                <a:cxnLst/>
                <a:rect l="l" t="t" r="r" b="b"/>
                <a:pathLst>
                  <a:path w="7429" h="40807" extrusionOk="0">
                    <a:moveTo>
                      <a:pt x="3641" y="120"/>
                    </a:moveTo>
                    <a:cubicBezTo>
                      <a:pt x="3763" y="120"/>
                      <a:pt x="3862" y="219"/>
                      <a:pt x="3862" y="340"/>
                    </a:cubicBezTo>
                    <a:cubicBezTo>
                      <a:pt x="3862" y="459"/>
                      <a:pt x="3763" y="559"/>
                      <a:pt x="3641" y="559"/>
                    </a:cubicBezTo>
                    <a:cubicBezTo>
                      <a:pt x="3520" y="559"/>
                      <a:pt x="3421" y="459"/>
                      <a:pt x="3421" y="340"/>
                    </a:cubicBezTo>
                    <a:cubicBezTo>
                      <a:pt x="3421" y="219"/>
                      <a:pt x="3520" y="120"/>
                      <a:pt x="3641" y="120"/>
                    </a:cubicBezTo>
                    <a:close/>
                    <a:moveTo>
                      <a:pt x="3641" y="1"/>
                    </a:moveTo>
                    <a:cubicBezTo>
                      <a:pt x="3457" y="1"/>
                      <a:pt x="3305" y="153"/>
                      <a:pt x="3305" y="340"/>
                    </a:cubicBezTo>
                    <a:cubicBezTo>
                      <a:pt x="3305" y="412"/>
                      <a:pt x="3327" y="478"/>
                      <a:pt x="3365" y="534"/>
                    </a:cubicBezTo>
                    <a:lnTo>
                      <a:pt x="0" y="3904"/>
                    </a:lnTo>
                    <a:lnTo>
                      <a:pt x="0" y="22284"/>
                    </a:lnTo>
                    <a:lnTo>
                      <a:pt x="1372" y="23645"/>
                    </a:lnTo>
                    <a:lnTo>
                      <a:pt x="1372" y="25930"/>
                    </a:lnTo>
                    <a:lnTo>
                      <a:pt x="7310" y="31860"/>
                    </a:lnTo>
                    <a:lnTo>
                      <a:pt x="7310" y="40807"/>
                    </a:lnTo>
                    <a:lnTo>
                      <a:pt x="7429" y="40807"/>
                    </a:lnTo>
                    <a:lnTo>
                      <a:pt x="7429" y="31810"/>
                    </a:lnTo>
                    <a:lnTo>
                      <a:pt x="1491" y="25883"/>
                    </a:lnTo>
                    <a:lnTo>
                      <a:pt x="1491" y="23595"/>
                    </a:lnTo>
                    <a:lnTo>
                      <a:pt x="119" y="22234"/>
                    </a:lnTo>
                    <a:lnTo>
                      <a:pt x="119" y="3954"/>
                    </a:lnTo>
                    <a:lnTo>
                      <a:pt x="3448" y="616"/>
                    </a:lnTo>
                    <a:cubicBezTo>
                      <a:pt x="3503" y="655"/>
                      <a:pt x="3570" y="677"/>
                      <a:pt x="3641" y="677"/>
                    </a:cubicBezTo>
                    <a:cubicBezTo>
                      <a:pt x="3829" y="677"/>
                      <a:pt x="3981" y="525"/>
                      <a:pt x="3981" y="340"/>
                    </a:cubicBezTo>
                    <a:cubicBezTo>
                      <a:pt x="3981" y="153"/>
                      <a:pt x="3829" y="1"/>
                      <a:pt x="3641" y="1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75" name="Google Shape;5475;p50"/>
              <p:cNvSpPr/>
              <p:nvPr/>
            </p:nvSpPr>
            <p:spPr>
              <a:xfrm>
                <a:off x="2103525" y="1076775"/>
                <a:ext cx="86150" cy="631775"/>
              </a:xfrm>
              <a:custGeom>
                <a:avLst/>
                <a:gdLst/>
                <a:ahLst/>
                <a:cxnLst/>
                <a:rect l="l" t="t" r="r" b="b"/>
                <a:pathLst>
                  <a:path w="3446" h="25271" extrusionOk="0">
                    <a:moveTo>
                      <a:pt x="3106" y="24713"/>
                    </a:moveTo>
                    <a:cubicBezTo>
                      <a:pt x="3230" y="24713"/>
                      <a:pt x="3327" y="24809"/>
                      <a:pt x="3327" y="24934"/>
                    </a:cubicBezTo>
                    <a:cubicBezTo>
                      <a:pt x="3327" y="25055"/>
                      <a:pt x="3227" y="25154"/>
                      <a:pt x="3106" y="25154"/>
                    </a:cubicBezTo>
                    <a:cubicBezTo>
                      <a:pt x="2984" y="25154"/>
                      <a:pt x="2888" y="25055"/>
                      <a:pt x="2888" y="24934"/>
                    </a:cubicBezTo>
                    <a:cubicBezTo>
                      <a:pt x="2888" y="24812"/>
                      <a:pt x="2984" y="24713"/>
                      <a:pt x="3106" y="24713"/>
                    </a:cubicBezTo>
                    <a:close/>
                    <a:moveTo>
                      <a:pt x="2667" y="1"/>
                    </a:moveTo>
                    <a:lnTo>
                      <a:pt x="0" y="2673"/>
                    </a:lnTo>
                    <a:lnTo>
                      <a:pt x="0" y="19871"/>
                    </a:lnTo>
                    <a:lnTo>
                      <a:pt x="1408" y="21268"/>
                    </a:lnTo>
                    <a:lnTo>
                      <a:pt x="2289" y="21268"/>
                    </a:lnTo>
                    <a:lnTo>
                      <a:pt x="3048" y="22021"/>
                    </a:lnTo>
                    <a:lnTo>
                      <a:pt x="3048" y="24600"/>
                    </a:lnTo>
                    <a:cubicBezTo>
                      <a:pt x="2890" y="24627"/>
                      <a:pt x="2769" y="24765"/>
                      <a:pt x="2769" y="24934"/>
                    </a:cubicBezTo>
                    <a:cubicBezTo>
                      <a:pt x="2769" y="25119"/>
                      <a:pt x="2921" y="25270"/>
                      <a:pt x="3106" y="25270"/>
                    </a:cubicBezTo>
                    <a:cubicBezTo>
                      <a:pt x="3293" y="25270"/>
                      <a:pt x="3445" y="25119"/>
                      <a:pt x="3445" y="24934"/>
                    </a:cubicBezTo>
                    <a:cubicBezTo>
                      <a:pt x="3445" y="24765"/>
                      <a:pt x="3324" y="24627"/>
                      <a:pt x="3167" y="24600"/>
                    </a:cubicBezTo>
                    <a:lnTo>
                      <a:pt x="3167" y="21972"/>
                    </a:lnTo>
                    <a:lnTo>
                      <a:pt x="2338" y="21149"/>
                    </a:lnTo>
                    <a:lnTo>
                      <a:pt x="1455" y="21149"/>
                    </a:lnTo>
                    <a:lnTo>
                      <a:pt x="119" y="19821"/>
                    </a:lnTo>
                    <a:lnTo>
                      <a:pt x="119" y="2720"/>
                    </a:lnTo>
                    <a:lnTo>
                      <a:pt x="2750" y="84"/>
                    </a:lnTo>
                    <a:lnTo>
                      <a:pt x="2667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76" name="Google Shape;5476;p50"/>
              <p:cNvSpPr/>
              <p:nvPr/>
            </p:nvSpPr>
            <p:spPr>
              <a:xfrm>
                <a:off x="2292900" y="1580575"/>
                <a:ext cx="17000" cy="16925"/>
              </a:xfrm>
              <a:custGeom>
                <a:avLst/>
                <a:gdLst/>
                <a:ahLst/>
                <a:cxnLst/>
                <a:rect l="l" t="t" r="r" b="b"/>
                <a:pathLst>
                  <a:path w="680" h="677" extrusionOk="0">
                    <a:moveTo>
                      <a:pt x="340" y="119"/>
                    </a:moveTo>
                    <a:cubicBezTo>
                      <a:pt x="461" y="119"/>
                      <a:pt x="560" y="219"/>
                      <a:pt x="560" y="340"/>
                    </a:cubicBezTo>
                    <a:cubicBezTo>
                      <a:pt x="560" y="461"/>
                      <a:pt x="461" y="561"/>
                      <a:pt x="340" y="561"/>
                    </a:cubicBezTo>
                    <a:cubicBezTo>
                      <a:pt x="218" y="561"/>
                      <a:pt x="119" y="461"/>
                      <a:pt x="119" y="340"/>
                    </a:cubicBezTo>
                    <a:cubicBezTo>
                      <a:pt x="119" y="219"/>
                      <a:pt x="218" y="119"/>
                      <a:pt x="340" y="119"/>
                    </a:cubicBezTo>
                    <a:close/>
                    <a:moveTo>
                      <a:pt x="340" y="0"/>
                    </a:moveTo>
                    <a:cubicBezTo>
                      <a:pt x="152" y="0"/>
                      <a:pt x="0" y="152"/>
                      <a:pt x="0" y="340"/>
                    </a:cubicBezTo>
                    <a:cubicBezTo>
                      <a:pt x="0" y="525"/>
                      <a:pt x="152" y="677"/>
                      <a:pt x="340" y="677"/>
                    </a:cubicBezTo>
                    <a:cubicBezTo>
                      <a:pt x="527" y="677"/>
                      <a:pt x="679" y="525"/>
                      <a:pt x="679" y="340"/>
                    </a:cubicBezTo>
                    <a:cubicBezTo>
                      <a:pt x="679" y="152"/>
                      <a:pt x="527" y="0"/>
                      <a:pt x="340" y="0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77" name="Google Shape;5477;p50"/>
              <p:cNvSpPr/>
              <p:nvPr/>
            </p:nvSpPr>
            <p:spPr>
              <a:xfrm>
                <a:off x="2080200" y="971125"/>
                <a:ext cx="169300" cy="833775"/>
              </a:xfrm>
              <a:custGeom>
                <a:avLst/>
                <a:gdLst/>
                <a:ahLst/>
                <a:cxnLst/>
                <a:rect l="l" t="t" r="r" b="b"/>
                <a:pathLst>
                  <a:path w="6772" h="33351" extrusionOk="0">
                    <a:moveTo>
                      <a:pt x="6435" y="32792"/>
                    </a:moveTo>
                    <a:cubicBezTo>
                      <a:pt x="6556" y="32792"/>
                      <a:pt x="6656" y="32889"/>
                      <a:pt x="6656" y="33013"/>
                    </a:cubicBezTo>
                    <a:cubicBezTo>
                      <a:pt x="6656" y="33135"/>
                      <a:pt x="6556" y="33231"/>
                      <a:pt x="6435" y="33231"/>
                    </a:cubicBezTo>
                    <a:cubicBezTo>
                      <a:pt x="6313" y="33231"/>
                      <a:pt x="6214" y="33135"/>
                      <a:pt x="6214" y="33013"/>
                    </a:cubicBezTo>
                    <a:cubicBezTo>
                      <a:pt x="6214" y="32889"/>
                      <a:pt x="6313" y="32792"/>
                      <a:pt x="6435" y="32792"/>
                    </a:cubicBezTo>
                    <a:close/>
                    <a:moveTo>
                      <a:pt x="3583" y="1"/>
                    </a:moveTo>
                    <a:lnTo>
                      <a:pt x="3583" y="3012"/>
                    </a:lnTo>
                    <a:lnTo>
                      <a:pt x="0" y="6604"/>
                    </a:lnTo>
                    <a:lnTo>
                      <a:pt x="0" y="24392"/>
                    </a:lnTo>
                    <a:lnTo>
                      <a:pt x="1372" y="25753"/>
                    </a:lnTo>
                    <a:lnTo>
                      <a:pt x="1372" y="28042"/>
                    </a:lnTo>
                    <a:lnTo>
                      <a:pt x="6156" y="32817"/>
                    </a:lnTo>
                    <a:cubicBezTo>
                      <a:pt x="6117" y="32872"/>
                      <a:pt x="6095" y="32939"/>
                      <a:pt x="6095" y="33011"/>
                    </a:cubicBezTo>
                    <a:cubicBezTo>
                      <a:pt x="6095" y="33198"/>
                      <a:pt x="6247" y="33350"/>
                      <a:pt x="6435" y="33350"/>
                    </a:cubicBezTo>
                    <a:cubicBezTo>
                      <a:pt x="6620" y="33350"/>
                      <a:pt x="6772" y="33198"/>
                      <a:pt x="6772" y="33011"/>
                    </a:cubicBezTo>
                    <a:cubicBezTo>
                      <a:pt x="6772" y="32826"/>
                      <a:pt x="6620" y="32674"/>
                      <a:pt x="6435" y="32674"/>
                    </a:cubicBezTo>
                    <a:cubicBezTo>
                      <a:pt x="6363" y="32674"/>
                      <a:pt x="6294" y="32696"/>
                      <a:pt x="6239" y="32734"/>
                    </a:cubicBezTo>
                    <a:lnTo>
                      <a:pt x="1488" y="27992"/>
                    </a:lnTo>
                    <a:lnTo>
                      <a:pt x="1488" y="25703"/>
                    </a:lnTo>
                    <a:lnTo>
                      <a:pt x="116" y="24343"/>
                    </a:lnTo>
                    <a:lnTo>
                      <a:pt x="116" y="6653"/>
                    </a:lnTo>
                    <a:lnTo>
                      <a:pt x="3699" y="3062"/>
                    </a:lnTo>
                    <a:lnTo>
                      <a:pt x="3699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78" name="Google Shape;5478;p50"/>
              <p:cNvSpPr/>
              <p:nvPr/>
            </p:nvSpPr>
            <p:spPr>
              <a:xfrm>
                <a:off x="1955975" y="993200"/>
                <a:ext cx="192700" cy="1086025"/>
              </a:xfrm>
              <a:custGeom>
                <a:avLst/>
                <a:gdLst/>
                <a:ahLst/>
                <a:cxnLst/>
                <a:rect l="l" t="t" r="r" b="b"/>
                <a:pathLst>
                  <a:path w="7708" h="43441" extrusionOk="0">
                    <a:moveTo>
                      <a:pt x="7368" y="42880"/>
                    </a:moveTo>
                    <a:cubicBezTo>
                      <a:pt x="7490" y="42880"/>
                      <a:pt x="7589" y="42979"/>
                      <a:pt x="7589" y="43100"/>
                    </a:cubicBezTo>
                    <a:cubicBezTo>
                      <a:pt x="7589" y="43222"/>
                      <a:pt x="7490" y="43321"/>
                      <a:pt x="7368" y="43321"/>
                    </a:cubicBezTo>
                    <a:cubicBezTo>
                      <a:pt x="7247" y="43321"/>
                      <a:pt x="7147" y="43222"/>
                      <a:pt x="7147" y="43100"/>
                    </a:cubicBezTo>
                    <a:cubicBezTo>
                      <a:pt x="7147" y="42979"/>
                      <a:pt x="7247" y="42880"/>
                      <a:pt x="7368" y="42880"/>
                    </a:cubicBezTo>
                    <a:close/>
                    <a:moveTo>
                      <a:pt x="1149" y="1"/>
                    </a:moveTo>
                    <a:lnTo>
                      <a:pt x="1149" y="4365"/>
                    </a:lnTo>
                    <a:lnTo>
                      <a:pt x="0" y="5519"/>
                    </a:lnTo>
                    <a:lnTo>
                      <a:pt x="0" y="25074"/>
                    </a:lnTo>
                    <a:lnTo>
                      <a:pt x="1372" y="26438"/>
                    </a:lnTo>
                    <a:lnTo>
                      <a:pt x="1372" y="28724"/>
                    </a:lnTo>
                    <a:lnTo>
                      <a:pt x="7310" y="34653"/>
                    </a:lnTo>
                    <a:lnTo>
                      <a:pt x="7310" y="42769"/>
                    </a:lnTo>
                    <a:cubicBezTo>
                      <a:pt x="7150" y="42797"/>
                      <a:pt x="7031" y="42935"/>
                      <a:pt x="7031" y="43100"/>
                    </a:cubicBezTo>
                    <a:cubicBezTo>
                      <a:pt x="7031" y="43288"/>
                      <a:pt x="7183" y="43440"/>
                      <a:pt x="7368" y="43440"/>
                    </a:cubicBezTo>
                    <a:cubicBezTo>
                      <a:pt x="7556" y="43440"/>
                      <a:pt x="7708" y="43288"/>
                      <a:pt x="7708" y="43100"/>
                    </a:cubicBezTo>
                    <a:cubicBezTo>
                      <a:pt x="7708" y="42935"/>
                      <a:pt x="7586" y="42797"/>
                      <a:pt x="7429" y="42769"/>
                    </a:cubicBezTo>
                    <a:lnTo>
                      <a:pt x="7429" y="34604"/>
                    </a:lnTo>
                    <a:lnTo>
                      <a:pt x="1488" y="28674"/>
                    </a:lnTo>
                    <a:lnTo>
                      <a:pt x="1488" y="26388"/>
                    </a:lnTo>
                    <a:lnTo>
                      <a:pt x="116" y="25025"/>
                    </a:lnTo>
                    <a:lnTo>
                      <a:pt x="116" y="5569"/>
                    </a:lnTo>
                    <a:lnTo>
                      <a:pt x="1265" y="4412"/>
                    </a:lnTo>
                    <a:lnTo>
                      <a:pt x="1265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79" name="Google Shape;5479;p50"/>
              <p:cNvSpPr/>
              <p:nvPr/>
            </p:nvSpPr>
            <p:spPr>
              <a:xfrm>
                <a:off x="1979300" y="985825"/>
                <a:ext cx="192700" cy="1116500"/>
              </a:xfrm>
              <a:custGeom>
                <a:avLst/>
                <a:gdLst/>
                <a:ahLst/>
                <a:cxnLst/>
                <a:rect l="l" t="t" r="r" b="b"/>
                <a:pathLst>
                  <a:path w="7708" h="44660" extrusionOk="0">
                    <a:moveTo>
                      <a:pt x="7371" y="44102"/>
                    </a:moveTo>
                    <a:cubicBezTo>
                      <a:pt x="7492" y="44102"/>
                      <a:pt x="7592" y="44202"/>
                      <a:pt x="7592" y="44323"/>
                    </a:cubicBezTo>
                    <a:cubicBezTo>
                      <a:pt x="7592" y="44444"/>
                      <a:pt x="7492" y="44544"/>
                      <a:pt x="7371" y="44544"/>
                    </a:cubicBezTo>
                    <a:cubicBezTo>
                      <a:pt x="7249" y="44544"/>
                      <a:pt x="7150" y="44444"/>
                      <a:pt x="7150" y="44323"/>
                    </a:cubicBezTo>
                    <a:cubicBezTo>
                      <a:pt x="7150" y="44202"/>
                      <a:pt x="7249" y="44102"/>
                      <a:pt x="7371" y="44102"/>
                    </a:cubicBezTo>
                    <a:close/>
                    <a:moveTo>
                      <a:pt x="1149" y="0"/>
                    </a:moveTo>
                    <a:lnTo>
                      <a:pt x="1149" y="4953"/>
                    </a:lnTo>
                    <a:lnTo>
                      <a:pt x="0" y="6109"/>
                    </a:lnTo>
                    <a:lnTo>
                      <a:pt x="0" y="25077"/>
                    </a:lnTo>
                    <a:lnTo>
                      <a:pt x="1372" y="26438"/>
                    </a:lnTo>
                    <a:lnTo>
                      <a:pt x="1372" y="28723"/>
                    </a:lnTo>
                    <a:lnTo>
                      <a:pt x="7310" y="34653"/>
                    </a:lnTo>
                    <a:lnTo>
                      <a:pt x="7310" y="43989"/>
                    </a:lnTo>
                    <a:cubicBezTo>
                      <a:pt x="7153" y="44019"/>
                      <a:pt x="7031" y="44157"/>
                      <a:pt x="7031" y="44323"/>
                    </a:cubicBezTo>
                    <a:cubicBezTo>
                      <a:pt x="7031" y="44511"/>
                      <a:pt x="7183" y="44660"/>
                      <a:pt x="7371" y="44660"/>
                    </a:cubicBezTo>
                    <a:cubicBezTo>
                      <a:pt x="7556" y="44660"/>
                      <a:pt x="7708" y="44508"/>
                      <a:pt x="7708" y="44323"/>
                    </a:cubicBezTo>
                    <a:cubicBezTo>
                      <a:pt x="7708" y="44157"/>
                      <a:pt x="7586" y="44019"/>
                      <a:pt x="7429" y="43989"/>
                    </a:cubicBezTo>
                    <a:lnTo>
                      <a:pt x="7429" y="34603"/>
                    </a:lnTo>
                    <a:lnTo>
                      <a:pt x="1491" y="28677"/>
                    </a:lnTo>
                    <a:lnTo>
                      <a:pt x="1491" y="26388"/>
                    </a:lnTo>
                    <a:lnTo>
                      <a:pt x="119" y="25027"/>
                    </a:lnTo>
                    <a:lnTo>
                      <a:pt x="119" y="6159"/>
                    </a:lnTo>
                    <a:lnTo>
                      <a:pt x="1267" y="5003"/>
                    </a:lnTo>
                    <a:lnTo>
                      <a:pt x="1267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80" name="Google Shape;5480;p50"/>
              <p:cNvSpPr/>
              <p:nvPr/>
            </p:nvSpPr>
            <p:spPr>
              <a:xfrm>
                <a:off x="2002700" y="978500"/>
                <a:ext cx="185725" cy="1052000"/>
              </a:xfrm>
              <a:custGeom>
                <a:avLst/>
                <a:gdLst/>
                <a:ahLst/>
                <a:cxnLst/>
                <a:rect l="l" t="t" r="r" b="b"/>
                <a:pathLst>
                  <a:path w="7429" h="42080" extrusionOk="0">
                    <a:moveTo>
                      <a:pt x="1146" y="1"/>
                    </a:moveTo>
                    <a:lnTo>
                      <a:pt x="1146" y="5541"/>
                    </a:lnTo>
                    <a:lnTo>
                      <a:pt x="0" y="6698"/>
                    </a:lnTo>
                    <a:lnTo>
                      <a:pt x="0" y="25074"/>
                    </a:lnTo>
                    <a:lnTo>
                      <a:pt x="1372" y="26435"/>
                    </a:lnTo>
                    <a:lnTo>
                      <a:pt x="1372" y="28724"/>
                    </a:lnTo>
                    <a:lnTo>
                      <a:pt x="7310" y="34651"/>
                    </a:lnTo>
                    <a:lnTo>
                      <a:pt x="7310" y="42079"/>
                    </a:lnTo>
                    <a:lnTo>
                      <a:pt x="7429" y="42079"/>
                    </a:lnTo>
                    <a:lnTo>
                      <a:pt x="7429" y="34604"/>
                    </a:lnTo>
                    <a:lnTo>
                      <a:pt x="1488" y="28674"/>
                    </a:lnTo>
                    <a:lnTo>
                      <a:pt x="1488" y="26386"/>
                    </a:lnTo>
                    <a:lnTo>
                      <a:pt x="116" y="25025"/>
                    </a:lnTo>
                    <a:lnTo>
                      <a:pt x="116" y="6745"/>
                    </a:lnTo>
                    <a:lnTo>
                      <a:pt x="1264" y="5591"/>
                    </a:lnTo>
                    <a:lnTo>
                      <a:pt x="1264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81" name="Google Shape;5481;p50"/>
              <p:cNvSpPr/>
              <p:nvPr/>
            </p:nvSpPr>
            <p:spPr>
              <a:xfrm>
                <a:off x="2314900" y="1643925"/>
                <a:ext cx="69600" cy="213900"/>
              </a:xfrm>
              <a:custGeom>
                <a:avLst/>
                <a:gdLst/>
                <a:ahLst/>
                <a:cxnLst/>
                <a:rect l="l" t="t" r="r" b="b"/>
                <a:pathLst>
                  <a:path w="2784" h="8556" extrusionOk="0">
                    <a:moveTo>
                      <a:pt x="340" y="7998"/>
                    </a:moveTo>
                    <a:cubicBezTo>
                      <a:pt x="462" y="7998"/>
                      <a:pt x="561" y="8097"/>
                      <a:pt x="561" y="8219"/>
                    </a:cubicBezTo>
                    <a:cubicBezTo>
                      <a:pt x="561" y="8340"/>
                      <a:pt x="462" y="8439"/>
                      <a:pt x="340" y="8439"/>
                    </a:cubicBezTo>
                    <a:cubicBezTo>
                      <a:pt x="219" y="8439"/>
                      <a:pt x="119" y="8340"/>
                      <a:pt x="119" y="8219"/>
                    </a:cubicBezTo>
                    <a:cubicBezTo>
                      <a:pt x="119" y="8097"/>
                      <a:pt x="219" y="7998"/>
                      <a:pt x="340" y="7998"/>
                    </a:cubicBezTo>
                    <a:close/>
                    <a:moveTo>
                      <a:pt x="2667" y="1"/>
                    </a:moveTo>
                    <a:lnTo>
                      <a:pt x="2667" y="5798"/>
                    </a:lnTo>
                    <a:lnTo>
                      <a:pt x="533" y="7940"/>
                    </a:lnTo>
                    <a:cubicBezTo>
                      <a:pt x="478" y="7901"/>
                      <a:pt x="412" y="7879"/>
                      <a:pt x="340" y="7879"/>
                    </a:cubicBezTo>
                    <a:cubicBezTo>
                      <a:pt x="152" y="7879"/>
                      <a:pt x="1" y="8031"/>
                      <a:pt x="1" y="8219"/>
                    </a:cubicBezTo>
                    <a:cubicBezTo>
                      <a:pt x="1" y="8404"/>
                      <a:pt x="152" y="8555"/>
                      <a:pt x="340" y="8555"/>
                    </a:cubicBezTo>
                    <a:cubicBezTo>
                      <a:pt x="525" y="8555"/>
                      <a:pt x="677" y="8404"/>
                      <a:pt x="677" y="8219"/>
                    </a:cubicBezTo>
                    <a:cubicBezTo>
                      <a:pt x="677" y="8147"/>
                      <a:pt x="655" y="8078"/>
                      <a:pt x="616" y="8023"/>
                    </a:cubicBezTo>
                    <a:lnTo>
                      <a:pt x="2783" y="5847"/>
                    </a:lnTo>
                    <a:lnTo>
                      <a:pt x="2783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82" name="Google Shape;5482;p50"/>
              <p:cNvSpPr/>
              <p:nvPr/>
            </p:nvSpPr>
            <p:spPr>
              <a:xfrm>
                <a:off x="2219175" y="942900"/>
                <a:ext cx="620600" cy="657500"/>
              </a:xfrm>
              <a:custGeom>
                <a:avLst/>
                <a:gdLst/>
                <a:ahLst/>
                <a:cxnLst/>
                <a:rect l="l" t="t" r="r" b="b"/>
                <a:pathLst>
                  <a:path w="24824" h="26300" extrusionOk="0">
                    <a:moveTo>
                      <a:pt x="20017" y="0"/>
                    </a:moveTo>
                    <a:lnTo>
                      <a:pt x="19686" y="337"/>
                    </a:lnTo>
                    <a:lnTo>
                      <a:pt x="24354" y="4969"/>
                    </a:lnTo>
                    <a:lnTo>
                      <a:pt x="24354" y="13033"/>
                    </a:lnTo>
                    <a:lnTo>
                      <a:pt x="19965" y="17452"/>
                    </a:lnTo>
                    <a:lnTo>
                      <a:pt x="18068" y="17452"/>
                    </a:lnTo>
                    <a:lnTo>
                      <a:pt x="9756" y="25828"/>
                    </a:lnTo>
                    <a:lnTo>
                      <a:pt x="7976" y="25828"/>
                    </a:lnTo>
                    <a:lnTo>
                      <a:pt x="6910" y="24770"/>
                    </a:lnTo>
                    <a:lnTo>
                      <a:pt x="6910" y="24053"/>
                    </a:lnTo>
                    <a:lnTo>
                      <a:pt x="785" y="17974"/>
                    </a:lnTo>
                    <a:cubicBezTo>
                      <a:pt x="788" y="17955"/>
                      <a:pt x="790" y="17938"/>
                      <a:pt x="790" y="17919"/>
                    </a:cubicBezTo>
                    <a:cubicBezTo>
                      <a:pt x="790" y="17701"/>
                      <a:pt x="614" y="17521"/>
                      <a:pt x="396" y="17521"/>
                    </a:cubicBezTo>
                    <a:cubicBezTo>
                      <a:pt x="177" y="17521"/>
                      <a:pt x="1" y="17701"/>
                      <a:pt x="1" y="17919"/>
                    </a:cubicBezTo>
                    <a:cubicBezTo>
                      <a:pt x="1" y="18137"/>
                      <a:pt x="177" y="18314"/>
                      <a:pt x="396" y="18314"/>
                    </a:cubicBezTo>
                    <a:cubicBezTo>
                      <a:pt x="415" y="18314"/>
                      <a:pt x="434" y="18311"/>
                      <a:pt x="454" y="18308"/>
                    </a:cubicBezTo>
                    <a:lnTo>
                      <a:pt x="6438" y="24249"/>
                    </a:lnTo>
                    <a:lnTo>
                      <a:pt x="6438" y="24966"/>
                    </a:lnTo>
                    <a:lnTo>
                      <a:pt x="7780" y="26300"/>
                    </a:lnTo>
                    <a:lnTo>
                      <a:pt x="9952" y="26300"/>
                    </a:lnTo>
                    <a:lnTo>
                      <a:pt x="18264" y="17924"/>
                    </a:lnTo>
                    <a:lnTo>
                      <a:pt x="20161" y="17924"/>
                    </a:lnTo>
                    <a:lnTo>
                      <a:pt x="24823" y="13226"/>
                    </a:lnTo>
                    <a:lnTo>
                      <a:pt x="24823" y="4773"/>
                    </a:lnTo>
                    <a:lnTo>
                      <a:pt x="20017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83" name="Google Shape;5483;p50"/>
              <p:cNvSpPr/>
              <p:nvPr/>
            </p:nvSpPr>
            <p:spPr>
              <a:xfrm>
                <a:off x="2314900" y="1643925"/>
                <a:ext cx="46275" cy="185800"/>
              </a:xfrm>
              <a:custGeom>
                <a:avLst/>
                <a:gdLst/>
                <a:ahLst/>
                <a:cxnLst/>
                <a:rect l="l" t="t" r="r" b="b"/>
                <a:pathLst>
                  <a:path w="1851" h="7432" extrusionOk="0">
                    <a:moveTo>
                      <a:pt x="340" y="6874"/>
                    </a:moveTo>
                    <a:cubicBezTo>
                      <a:pt x="462" y="6874"/>
                      <a:pt x="561" y="6974"/>
                      <a:pt x="561" y="7095"/>
                    </a:cubicBezTo>
                    <a:cubicBezTo>
                      <a:pt x="561" y="7217"/>
                      <a:pt x="462" y="7316"/>
                      <a:pt x="340" y="7316"/>
                    </a:cubicBezTo>
                    <a:cubicBezTo>
                      <a:pt x="219" y="7316"/>
                      <a:pt x="119" y="7217"/>
                      <a:pt x="119" y="7095"/>
                    </a:cubicBezTo>
                    <a:cubicBezTo>
                      <a:pt x="119" y="6974"/>
                      <a:pt x="219" y="6874"/>
                      <a:pt x="340" y="6874"/>
                    </a:cubicBezTo>
                    <a:close/>
                    <a:moveTo>
                      <a:pt x="1731" y="1"/>
                    </a:moveTo>
                    <a:lnTo>
                      <a:pt x="1731" y="5505"/>
                    </a:lnTo>
                    <a:lnTo>
                      <a:pt x="522" y="6811"/>
                    </a:lnTo>
                    <a:cubicBezTo>
                      <a:pt x="470" y="6775"/>
                      <a:pt x="406" y="6756"/>
                      <a:pt x="340" y="6756"/>
                    </a:cubicBezTo>
                    <a:cubicBezTo>
                      <a:pt x="152" y="6756"/>
                      <a:pt x="1" y="6907"/>
                      <a:pt x="1" y="7095"/>
                    </a:cubicBezTo>
                    <a:cubicBezTo>
                      <a:pt x="1" y="7280"/>
                      <a:pt x="152" y="7432"/>
                      <a:pt x="340" y="7432"/>
                    </a:cubicBezTo>
                    <a:cubicBezTo>
                      <a:pt x="525" y="7432"/>
                      <a:pt x="677" y="7280"/>
                      <a:pt x="677" y="7095"/>
                    </a:cubicBezTo>
                    <a:cubicBezTo>
                      <a:pt x="677" y="7018"/>
                      <a:pt x="652" y="6949"/>
                      <a:pt x="608" y="6891"/>
                    </a:cubicBezTo>
                    <a:lnTo>
                      <a:pt x="1850" y="5552"/>
                    </a:lnTo>
                    <a:lnTo>
                      <a:pt x="1850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84" name="Google Shape;5484;p50"/>
              <p:cNvSpPr/>
              <p:nvPr/>
            </p:nvSpPr>
            <p:spPr>
              <a:xfrm>
                <a:off x="1462050" y="1917500"/>
                <a:ext cx="120650" cy="192425"/>
              </a:xfrm>
              <a:custGeom>
                <a:avLst/>
                <a:gdLst/>
                <a:ahLst/>
                <a:cxnLst/>
                <a:rect l="l" t="t" r="r" b="b"/>
                <a:pathLst>
                  <a:path w="4826" h="7697" extrusionOk="0">
                    <a:moveTo>
                      <a:pt x="329" y="0"/>
                    </a:moveTo>
                    <a:lnTo>
                      <a:pt x="0" y="340"/>
                    </a:lnTo>
                    <a:lnTo>
                      <a:pt x="4196" y="4395"/>
                    </a:lnTo>
                    <a:lnTo>
                      <a:pt x="4196" y="6984"/>
                    </a:lnTo>
                    <a:cubicBezTo>
                      <a:pt x="4100" y="7059"/>
                      <a:pt x="4036" y="7172"/>
                      <a:pt x="4036" y="7302"/>
                    </a:cubicBezTo>
                    <a:cubicBezTo>
                      <a:pt x="4036" y="7520"/>
                      <a:pt x="4213" y="7696"/>
                      <a:pt x="4431" y="7696"/>
                    </a:cubicBezTo>
                    <a:cubicBezTo>
                      <a:pt x="4649" y="7696"/>
                      <a:pt x="4826" y="7520"/>
                      <a:pt x="4826" y="7302"/>
                    </a:cubicBezTo>
                    <a:cubicBezTo>
                      <a:pt x="4826" y="7172"/>
                      <a:pt x="4762" y="7059"/>
                      <a:pt x="4666" y="6987"/>
                    </a:cubicBezTo>
                    <a:lnTo>
                      <a:pt x="4666" y="4193"/>
                    </a:lnTo>
                    <a:lnTo>
                      <a:pt x="329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85" name="Google Shape;5485;p50"/>
              <p:cNvSpPr/>
              <p:nvPr/>
            </p:nvSpPr>
            <p:spPr>
              <a:xfrm>
                <a:off x="2272600" y="978500"/>
                <a:ext cx="44250" cy="418450"/>
              </a:xfrm>
              <a:custGeom>
                <a:avLst/>
                <a:gdLst/>
                <a:ahLst/>
                <a:cxnLst/>
                <a:rect l="l" t="t" r="r" b="b"/>
                <a:pathLst>
                  <a:path w="1770" h="16738" extrusionOk="0">
                    <a:moveTo>
                      <a:pt x="1430" y="16180"/>
                    </a:moveTo>
                    <a:cubicBezTo>
                      <a:pt x="1552" y="16180"/>
                      <a:pt x="1651" y="16280"/>
                      <a:pt x="1651" y="16401"/>
                    </a:cubicBezTo>
                    <a:cubicBezTo>
                      <a:pt x="1651" y="16522"/>
                      <a:pt x="1552" y="16622"/>
                      <a:pt x="1430" y="16622"/>
                    </a:cubicBezTo>
                    <a:cubicBezTo>
                      <a:pt x="1309" y="16622"/>
                      <a:pt x="1210" y="16522"/>
                      <a:pt x="1210" y="16401"/>
                    </a:cubicBezTo>
                    <a:cubicBezTo>
                      <a:pt x="1210" y="16280"/>
                      <a:pt x="1309" y="16180"/>
                      <a:pt x="1430" y="16180"/>
                    </a:cubicBezTo>
                    <a:close/>
                    <a:moveTo>
                      <a:pt x="0" y="1"/>
                    </a:moveTo>
                    <a:lnTo>
                      <a:pt x="0" y="12282"/>
                    </a:lnTo>
                    <a:lnTo>
                      <a:pt x="1372" y="13643"/>
                    </a:lnTo>
                    <a:lnTo>
                      <a:pt x="1372" y="16067"/>
                    </a:lnTo>
                    <a:cubicBezTo>
                      <a:pt x="1212" y="16095"/>
                      <a:pt x="1094" y="16233"/>
                      <a:pt x="1094" y="16401"/>
                    </a:cubicBezTo>
                    <a:cubicBezTo>
                      <a:pt x="1094" y="16586"/>
                      <a:pt x="1245" y="16738"/>
                      <a:pt x="1430" y="16738"/>
                    </a:cubicBezTo>
                    <a:cubicBezTo>
                      <a:pt x="1618" y="16738"/>
                      <a:pt x="1770" y="16586"/>
                      <a:pt x="1770" y="16401"/>
                    </a:cubicBezTo>
                    <a:cubicBezTo>
                      <a:pt x="1770" y="16233"/>
                      <a:pt x="1648" y="16095"/>
                      <a:pt x="1491" y="16067"/>
                    </a:cubicBezTo>
                    <a:lnTo>
                      <a:pt x="1491" y="13596"/>
                    </a:lnTo>
                    <a:lnTo>
                      <a:pt x="119" y="12235"/>
                    </a:lnTo>
                    <a:lnTo>
                      <a:pt x="119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86" name="Google Shape;5486;p50"/>
              <p:cNvSpPr/>
              <p:nvPr/>
            </p:nvSpPr>
            <p:spPr>
              <a:xfrm>
                <a:off x="1932575" y="993200"/>
                <a:ext cx="192700" cy="1062825"/>
              </a:xfrm>
              <a:custGeom>
                <a:avLst/>
                <a:gdLst/>
                <a:ahLst/>
                <a:cxnLst/>
                <a:rect l="l" t="t" r="r" b="b"/>
                <a:pathLst>
                  <a:path w="7708" h="42513" extrusionOk="0">
                    <a:moveTo>
                      <a:pt x="7371" y="41952"/>
                    </a:moveTo>
                    <a:cubicBezTo>
                      <a:pt x="7492" y="41952"/>
                      <a:pt x="7589" y="42051"/>
                      <a:pt x="7589" y="42173"/>
                    </a:cubicBezTo>
                    <a:cubicBezTo>
                      <a:pt x="7589" y="42294"/>
                      <a:pt x="7492" y="42394"/>
                      <a:pt x="7371" y="42394"/>
                    </a:cubicBezTo>
                    <a:cubicBezTo>
                      <a:pt x="7250" y="42394"/>
                      <a:pt x="7150" y="42294"/>
                      <a:pt x="7150" y="42173"/>
                    </a:cubicBezTo>
                    <a:cubicBezTo>
                      <a:pt x="7150" y="42051"/>
                      <a:pt x="7250" y="41952"/>
                      <a:pt x="7371" y="41952"/>
                    </a:cubicBezTo>
                    <a:close/>
                    <a:moveTo>
                      <a:pt x="1149" y="1"/>
                    </a:moveTo>
                    <a:lnTo>
                      <a:pt x="1149" y="4070"/>
                    </a:lnTo>
                    <a:lnTo>
                      <a:pt x="0" y="5226"/>
                    </a:lnTo>
                    <a:lnTo>
                      <a:pt x="0" y="25370"/>
                    </a:lnTo>
                    <a:lnTo>
                      <a:pt x="1372" y="26731"/>
                    </a:lnTo>
                    <a:lnTo>
                      <a:pt x="1372" y="29019"/>
                    </a:lnTo>
                    <a:lnTo>
                      <a:pt x="7310" y="34946"/>
                    </a:lnTo>
                    <a:lnTo>
                      <a:pt x="7310" y="41839"/>
                    </a:lnTo>
                    <a:cubicBezTo>
                      <a:pt x="7153" y="41869"/>
                      <a:pt x="7031" y="42007"/>
                      <a:pt x="7031" y="42173"/>
                    </a:cubicBezTo>
                    <a:cubicBezTo>
                      <a:pt x="7031" y="42361"/>
                      <a:pt x="7183" y="42512"/>
                      <a:pt x="7371" y="42512"/>
                    </a:cubicBezTo>
                    <a:cubicBezTo>
                      <a:pt x="7556" y="42512"/>
                      <a:pt x="7708" y="42361"/>
                      <a:pt x="7708" y="42173"/>
                    </a:cubicBezTo>
                    <a:cubicBezTo>
                      <a:pt x="7708" y="42007"/>
                      <a:pt x="7586" y="41869"/>
                      <a:pt x="7429" y="41839"/>
                    </a:cubicBezTo>
                    <a:lnTo>
                      <a:pt x="7429" y="34899"/>
                    </a:lnTo>
                    <a:lnTo>
                      <a:pt x="1491" y="28970"/>
                    </a:lnTo>
                    <a:lnTo>
                      <a:pt x="1491" y="26681"/>
                    </a:lnTo>
                    <a:lnTo>
                      <a:pt x="119" y="25320"/>
                    </a:lnTo>
                    <a:lnTo>
                      <a:pt x="119" y="5273"/>
                    </a:lnTo>
                    <a:lnTo>
                      <a:pt x="1265" y="4120"/>
                    </a:lnTo>
                    <a:lnTo>
                      <a:pt x="1265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87" name="Google Shape;5487;p50"/>
              <p:cNvSpPr/>
              <p:nvPr/>
            </p:nvSpPr>
            <p:spPr>
              <a:xfrm>
                <a:off x="2345275" y="1417575"/>
                <a:ext cx="393450" cy="629950"/>
              </a:xfrm>
              <a:custGeom>
                <a:avLst/>
                <a:gdLst/>
                <a:ahLst/>
                <a:cxnLst/>
                <a:rect l="l" t="t" r="r" b="b"/>
                <a:pathLst>
                  <a:path w="15738" h="25198" extrusionOk="0">
                    <a:moveTo>
                      <a:pt x="15655" y="0"/>
                    </a:moveTo>
                    <a:lnTo>
                      <a:pt x="5731" y="9966"/>
                    </a:lnTo>
                    <a:lnTo>
                      <a:pt x="5714" y="9982"/>
                    </a:lnTo>
                    <a:lnTo>
                      <a:pt x="5714" y="16963"/>
                    </a:lnTo>
                    <a:lnTo>
                      <a:pt x="17" y="22689"/>
                    </a:lnTo>
                    <a:lnTo>
                      <a:pt x="0" y="22705"/>
                    </a:lnTo>
                    <a:lnTo>
                      <a:pt x="0" y="25198"/>
                    </a:lnTo>
                    <a:lnTo>
                      <a:pt x="119" y="25198"/>
                    </a:lnTo>
                    <a:lnTo>
                      <a:pt x="119" y="22752"/>
                    </a:lnTo>
                    <a:lnTo>
                      <a:pt x="5814" y="17030"/>
                    </a:lnTo>
                    <a:lnTo>
                      <a:pt x="5830" y="17013"/>
                    </a:lnTo>
                    <a:lnTo>
                      <a:pt x="5830" y="10029"/>
                    </a:lnTo>
                    <a:lnTo>
                      <a:pt x="15738" y="83"/>
                    </a:lnTo>
                    <a:lnTo>
                      <a:pt x="15655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88" name="Google Shape;5488;p50"/>
              <p:cNvSpPr/>
              <p:nvPr/>
            </p:nvSpPr>
            <p:spPr>
              <a:xfrm>
                <a:off x="2296000" y="978025"/>
                <a:ext cx="44175" cy="442475"/>
              </a:xfrm>
              <a:custGeom>
                <a:avLst/>
                <a:gdLst/>
                <a:ahLst/>
                <a:cxnLst/>
                <a:rect l="l" t="t" r="r" b="b"/>
                <a:pathLst>
                  <a:path w="1767" h="17699" extrusionOk="0">
                    <a:moveTo>
                      <a:pt x="1430" y="17138"/>
                    </a:moveTo>
                    <a:cubicBezTo>
                      <a:pt x="1552" y="17138"/>
                      <a:pt x="1651" y="17237"/>
                      <a:pt x="1651" y="17359"/>
                    </a:cubicBezTo>
                    <a:cubicBezTo>
                      <a:pt x="1651" y="17480"/>
                      <a:pt x="1552" y="17579"/>
                      <a:pt x="1430" y="17579"/>
                    </a:cubicBezTo>
                    <a:cubicBezTo>
                      <a:pt x="1309" y="17579"/>
                      <a:pt x="1209" y="17480"/>
                      <a:pt x="1209" y="17359"/>
                    </a:cubicBezTo>
                    <a:cubicBezTo>
                      <a:pt x="1209" y="17237"/>
                      <a:pt x="1309" y="17138"/>
                      <a:pt x="1430" y="17138"/>
                    </a:cubicBezTo>
                    <a:close/>
                    <a:moveTo>
                      <a:pt x="0" y="1"/>
                    </a:moveTo>
                    <a:lnTo>
                      <a:pt x="0" y="9753"/>
                    </a:lnTo>
                    <a:lnTo>
                      <a:pt x="1372" y="11117"/>
                    </a:lnTo>
                    <a:lnTo>
                      <a:pt x="1372" y="17027"/>
                    </a:lnTo>
                    <a:lnTo>
                      <a:pt x="1369" y="17027"/>
                    </a:lnTo>
                    <a:cubicBezTo>
                      <a:pt x="1212" y="17055"/>
                      <a:pt x="1091" y="17193"/>
                      <a:pt x="1091" y="17359"/>
                    </a:cubicBezTo>
                    <a:cubicBezTo>
                      <a:pt x="1091" y="17546"/>
                      <a:pt x="1242" y="17698"/>
                      <a:pt x="1430" y="17698"/>
                    </a:cubicBezTo>
                    <a:cubicBezTo>
                      <a:pt x="1615" y="17698"/>
                      <a:pt x="1767" y="17546"/>
                      <a:pt x="1767" y="17359"/>
                    </a:cubicBezTo>
                    <a:cubicBezTo>
                      <a:pt x="1767" y="17193"/>
                      <a:pt x="1645" y="17055"/>
                      <a:pt x="1488" y="17027"/>
                    </a:cubicBezTo>
                    <a:lnTo>
                      <a:pt x="1488" y="11067"/>
                    </a:lnTo>
                    <a:lnTo>
                      <a:pt x="116" y="9704"/>
                    </a:lnTo>
                    <a:lnTo>
                      <a:pt x="116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89" name="Google Shape;5489;p50"/>
              <p:cNvSpPr/>
              <p:nvPr/>
            </p:nvSpPr>
            <p:spPr>
              <a:xfrm>
                <a:off x="1459000" y="1041375"/>
                <a:ext cx="299475" cy="684350"/>
              </a:xfrm>
              <a:custGeom>
                <a:avLst/>
                <a:gdLst/>
                <a:ahLst/>
                <a:cxnLst/>
                <a:rect l="l" t="t" r="r" b="b"/>
                <a:pathLst>
                  <a:path w="11979" h="27374" extrusionOk="0">
                    <a:moveTo>
                      <a:pt x="11642" y="26816"/>
                    </a:moveTo>
                    <a:cubicBezTo>
                      <a:pt x="11763" y="26816"/>
                      <a:pt x="11863" y="26916"/>
                      <a:pt x="11863" y="27037"/>
                    </a:cubicBezTo>
                    <a:cubicBezTo>
                      <a:pt x="11863" y="27158"/>
                      <a:pt x="11763" y="27258"/>
                      <a:pt x="11642" y="27258"/>
                    </a:cubicBezTo>
                    <a:cubicBezTo>
                      <a:pt x="11520" y="27258"/>
                      <a:pt x="11421" y="27158"/>
                      <a:pt x="11421" y="27037"/>
                    </a:cubicBezTo>
                    <a:cubicBezTo>
                      <a:pt x="11421" y="26916"/>
                      <a:pt x="11520" y="26816"/>
                      <a:pt x="11642" y="26816"/>
                    </a:cubicBezTo>
                    <a:close/>
                    <a:moveTo>
                      <a:pt x="84" y="1"/>
                    </a:moveTo>
                    <a:lnTo>
                      <a:pt x="1" y="84"/>
                    </a:lnTo>
                    <a:lnTo>
                      <a:pt x="9373" y="9442"/>
                    </a:lnTo>
                    <a:lnTo>
                      <a:pt x="9373" y="24856"/>
                    </a:lnTo>
                    <a:lnTo>
                      <a:pt x="11363" y="26844"/>
                    </a:lnTo>
                    <a:cubicBezTo>
                      <a:pt x="11324" y="26896"/>
                      <a:pt x="11302" y="26965"/>
                      <a:pt x="11302" y="27037"/>
                    </a:cubicBezTo>
                    <a:cubicBezTo>
                      <a:pt x="11302" y="27222"/>
                      <a:pt x="11454" y="27374"/>
                      <a:pt x="11642" y="27374"/>
                    </a:cubicBezTo>
                    <a:cubicBezTo>
                      <a:pt x="11827" y="27374"/>
                      <a:pt x="11979" y="27222"/>
                      <a:pt x="11979" y="27037"/>
                    </a:cubicBezTo>
                    <a:cubicBezTo>
                      <a:pt x="11979" y="26849"/>
                      <a:pt x="11827" y="26697"/>
                      <a:pt x="11642" y="26697"/>
                    </a:cubicBezTo>
                    <a:cubicBezTo>
                      <a:pt x="11567" y="26697"/>
                      <a:pt x="11501" y="26720"/>
                      <a:pt x="11446" y="26758"/>
                    </a:cubicBezTo>
                    <a:lnTo>
                      <a:pt x="9492" y="24807"/>
                    </a:lnTo>
                    <a:lnTo>
                      <a:pt x="9492" y="9392"/>
                    </a:lnTo>
                    <a:lnTo>
                      <a:pt x="84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90" name="Google Shape;5490;p50"/>
              <p:cNvSpPr/>
              <p:nvPr/>
            </p:nvSpPr>
            <p:spPr>
              <a:xfrm>
                <a:off x="1479300" y="966925"/>
                <a:ext cx="291325" cy="642025"/>
              </a:xfrm>
              <a:custGeom>
                <a:avLst/>
                <a:gdLst/>
                <a:ahLst/>
                <a:cxnLst/>
                <a:rect l="l" t="t" r="r" b="b"/>
                <a:pathLst>
                  <a:path w="11653" h="25681" extrusionOk="0">
                    <a:moveTo>
                      <a:pt x="326" y="0"/>
                    </a:moveTo>
                    <a:lnTo>
                      <a:pt x="1" y="337"/>
                    </a:lnTo>
                    <a:lnTo>
                      <a:pt x="11020" y="10992"/>
                    </a:lnTo>
                    <a:lnTo>
                      <a:pt x="11020" y="24972"/>
                    </a:lnTo>
                    <a:cubicBezTo>
                      <a:pt x="10924" y="25043"/>
                      <a:pt x="10860" y="25157"/>
                      <a:pt x="10860" y="25286"/>
                    </a:cubicBezTo>
                    <a:cubicBezTo>
                      <a:pt x="10860" y="25504"/>
                      <a:pt x="11037" y="25681"/>
                      <a:pt x="11258" y="25681"/>
                    </a:cubicBezTo>
                    <a:cubicBezTo>
                      <a:pt x="11476" y="25681"/>
                      <a:pt x="11653" y="25504"/>
                      <a:pt x="11653" y="25286"/>
                    </a:cubicBezTo>
                    <a:cubicBezTo>
                      <a:pt x="11653" y="25157"/>
                      <a:pt x="11589" y="25043"/>
                      <a:pt x="11492" y="24972"/>
                    </a:cubicBezTo>
                    <a:lnTo>
                      <a:pt x="11492" y="10794"/>
                    </a:lnTo>
                    <a:lnTo>
                      <a:pt x="326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91" name="Google Shape;5491;p50"/>
              <p:cNvSpPr/>
              <p:nvPr/>
            </p:nvSpPr>
            <p:spPr>
              <a:xfrm>
                <a:off x="1788750" y="1787275"/>
                <a:ext cx="19775" cy="19825"/>
              </a:xfrm>
              <a:custGeom>
                <a:avLst/>
                <a:gdLst/>
                <a:ahLst/>
                <a:cxnLst/>
                <a:rect l="l" t="t" r="r" b="b"/>
                <a:pathLst>
                  <a:path w="791" h="793" extrusionOk="0">
                    <a:moveTo>
                      <a:pt x="395" y="0"/>
                    </a:moveTo>
                    <a:cubicBezTo>
                      <a:pt x="177" y="0"/>
                      <a:pt x="1" y="177"/>
                      <a:pt x="1" y="395"/>
                    </a:cubicBezTo>
                    <a:cubicBezTo>
                      <a:pt x="1" y="616"/>
                      <a:pt x="177" y="792"/>
                      <a:pt x="395" y="792"/>
                    </a:cubicBezTo>
                    <a:cubicBezTo>
                      <a:pt x="613" y="792"/>
                      <a:pt x="790" y="616"/>
                      <a:pt x="790" y="395"/>
                    </a:cubicBezTo>
                    <a:cubicBezTo>
                      <a:pt x="790" y="177"/>
                      <a:pt x="613" y="0"/>
                      <a:pt x="395" y="0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92" name="Google Shape;5492;p50"/>
              <p:cNvSpPr/>
              <p:nvPr/>
            </p:nvSpPr>
            <p:spPr>
              <a:xfrm>
                <a:off x="1400775" y="1164075"/>
                <a:ext cx="165650" cy="266975"/>
              </a:xfrm>
              <a:custGeom>
                <a:avLst/>
                <a:gdLst/>
                <a:ahLst/>
                <a:cxnLst/>
                <a:rect l="l" t="t" r="r" b="b"/>
                <a:pathLst>
                  <a:path w="6626" h="10679" extrusionOk="0">
                    <a:moveTo>
                      <a:pt x="83" y="1"/>
                    </a:moveTo>
                    <a:lnTo>
                      <a:pt x="0" y="84"/>
                    </a:lnTo>
                    <a:lnTo>
                      <a:pt x="6509" y="6582"/>
                    </a:lnTo>
                    <a:lnTo>
                      <a:pt x="6509" y="10678"/>
                    </a:lnTo>
                    <a:lnTo>
                      <a:pt x="6625" y="10678"/>
                    </a:lnTo>
                    <a:lnTo>
                      <a:pt x="6625" y="6532"/>
                    </a:lnTo>
                    <a:lnTo>
                      <a:pt x="83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93" name="Google Shape;5493;p50"/>
              <p:cNvSpPr/>
              <p:nvPr/>
            </p:nvSpPr>
            <p:spPr>
              <a:xfrm>
                <a:off x="1424150" y="1156700"/>
                <a:ext cx="165675" cy="297675"/>
              </a:xfrm>
              <a:custGeom>
                <a:avLst/>
                <a:gdLst/>
                <a:ahLst/>
                <a:cxnLst/>
                <a:rect l="l" t="t" r="r" b="b"/>
                <a:pathLst>
                  <a:path w="6627" h="11907" extrusionOk="0">
                    <a:moveTo>
                      <a:pt x="84" y="0"/>
                    </a:moveTo>
                    <a:lnTo>
                      <a:pt x="1" y="83"/>
                    </a:lnTo>
                    <a:lnTo>
                      <a:pt x="6507" y="6581"/>
                    </a:lnTo>
                    <a:lnTo>
                      <a:pt x="6507" y="11906"/>
                    </a:lnTo>
                    <a:lnTo>
                      <a:pt x="6626" y="11906"/>
                    </a:lnTo>
                    <a:lnTo>
                      <a:pt x="6626" y="6532"/>
                    </a:lnTo>
                    <a:lnTo>
                      <a:pt x="84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94" name="Google Shape;5494;p50"/>
              <p:cNvSpPr/>
              <p:nvPr/>
            </p:nvSpPr>
            <p:spPr>
              <a:xfrm>
                <a:off x="1813050" y="1812225"/>
                <a:ext cx="17400" cy="16925"/>
              </a:xfrm>
              <a:custGeom>
                <a:avLst/>
                <a:gdLst/>
                <a:ahLst/>
                <a:cxnLst/>
                <a:rect l="l" t="t" r="r" b="b"/>
                <a:pathLst>
                  <a:path w="696" h="677" extrusionOk="0">
                    <a:moveTo>
                      <a:pt x="355" y="117"/>
                    </a:moveTo>
                    <a:cubicBezTo>
                      <a:pt x="414" y="117"/>
                      <a:pt x="471" y="138"/>
                      <a:pt x="514" y="181"/>
                    </a:cubicBezTo>
                    <a:cubicBezTo>
                      <a:pt x="569" y="236"/>
                      <a:pt x="591" y="316"/>
                      <a:pt x="572" y="393"/>
                    </a:cubicBezTo>
                    <a:cubicBezTo>
                      <a:pt x="552" y="471"/>
                      <a:pt x="489" y="534"/>
                      <a:pt x="414" y="551"/>
                    </a:cubicBezTo>
                    <a:cubicBezTo>
                      <a:pt x="395" y="555"/>
                      <a:pt x="376" y="558"/>
                      <a:pt x="358" y="558"/>
                    </a:cubicBezTo>
                    <a:cubicBezTo>
                      <a:pt x="299" y="558"/>
                      <a:pt x="244" y="535"/>
                      <a:pt x="202" y="493"/>
                    </a:cubicBezTo>
                    <a:cubicBezTo>
                      <a:pt x="160" y="451"/>
                      <a:pt x="136" y="396"/>
                      <a:pt x="136" y="338"/>
                    </a:cubicBezTo>
                    <a:cubicBezTo>
                      <a:pt x="136" y="319"/>
                      <a:pt x="138" y="300"/>
                      <a:pt x="144" y="283"/>
                    </a:cubicBezTo>
                    <a:cubicBezTo>
                      <a:pt x="160" y="206"/>
                      <a:pt x="227" y="142"/>
                      <a:pt x="301" y="123"/>
                    </a:cubicBezTo>
                    <a:cubicBezTo>
                      <a:pt x="319" y="119"/>
                      <a:pt x="337" y="117"/>
                      <a:pt x="355" y="117"/>
                    </a:cubicBezTo>
                    <a:close/>
                    <a:moveTo>
                      <a:pt x="356" y="0"/>
                    </a:moveTo>
                    <a:cubicBezTo>
                      <a:pt x="329" y="0"/>
                      <a:pt x="301" y="3"/>
                      <a:pt x="274" y="10"/>
                    </a:cubicBezTo>
                    <a:cubicBezTo>
                      <a:pt x="155" y="37"/>
                      <a:pt x="58" y="134"/>
                      <a:pt x="28" y="255"/>
                    </a:cubicBezTo>
                    <a:cubicBezTo>
                      <a:pt x="0" y="371"/>
                      <a:pt x="33" y="493"/>
                      <a:pt x="119" y="578"/>
                    </a:cubicBezTo>
                    <a:cubicBezTo>
                      <a:pt x="183" y="642"/>
                      <a:pt x="269" y="676"/>
                      <a:pt x="358" y="676"/>
                    </a:cubicBezTo>
                    <a:cubicBezTo>
                      <a:pt x="385" y="676"/>
                      <a:pt x="412" y="673"/>
                      <a:pt x="439" y="667"/>
                    </a:cubicBezTo>
                    <a:cubicBezTo>
                      <a:pt x="561" y="636"/>
                      <a:pt x="657" y="540"/>
                      <a:pt x="685" y="421"/>
                    </a:cubicBezTo>
                    <a:cubicBezTo>
                      <a:pt x="690" y="393"/>
                      <a:pt x="696" y="366"/>
                      <a:pt x="696" y="338"/>
                    </a:cubicBezTo>
                    <a:cubicBezTo>
                      <a:pt x="696" y="250"/>
                      <a:pt x="660" y="164"/>
                      <a:pt x="597" y="98"/>
                    </a:cubicBezTo>
                    <a:cubicBezTo>
                      <a:pt x="531" y="34"/>
                      <a:pt x="446" y="0"/>
                      <a:pt x="356" y="0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95" name="Google Shape;5495;p50"/>
              <p:cNvSpPr/>
              <p:nvPr/>
            </p:nvSpPr>
            <p:spPr>
              <a:xfrm>
                <a:off x="1889100" y="1038400"/>
                <a:ext cx="16925" cy="16950"/>
              </a:xfrm>
              <a:custGeom>
                <a:avLst/>
                <a:gdLst/>
                <a:ahLst/>
                <a:cxnLst/>
                <a:rect l="l" t="t" r="r" b="b"/>
                <a:pathLst>
                  <a:path w="677" h="678" extrusionOk="0">
                    <a:moveTo>
                      <a:pt x="340" y="117"/>
                    </a:moveTo>
                    <a:cubicBezTo>
                      <a:pt x="461" y="117"/>
                      <a:pt x="561" y="216"/>
                      <a:pt x="561" y="338"/>
                    </a:cubicBezTo>
                    <a:cubicBezTo>
                      <a:pt x="561" y="459"/>
                      <a:pt x="461" y="559"/>
                      <a:pt x="340" y="559"/>
                    </a:cubicBezTo>
                    <a:cubicBezTo>
                      <a:pt x="218" y="559"/>
                      <a:pt x="119" y="459"/>
                      <a:pt x="119" y="338"/>
                    </a:cubicBezTo>
                    <a:cubicBezTo>
                      <a:pt x="119" y="216"/>
                      <a:pt x="218" y="117"/>
                      <a:pt x="340" y="117"/>
                    </a:cubicBezTo>
                    <a:close/>
                    <a:moveTo>
                      <a:pt x="340" y="1"/>
                    </a:moveTo>
                    <a:cubicBezTo>
                      <a:pt x="152" y="1"/>
                      <a:pt x="0" y="153"/>
                      <a:pt x="0" y="338"/>
                    </a:cubicBezTo>
                    <a:cubicBezTo>
                      <a:pt x="0" y="525"/>
                      <a:pt x="152" y="677"/>
                      <a:pt x="340" y="677"/>
                    </a:cubicBezTo>
                    <a:cubicBezTo>
                      <a:pt x="525" y="677"/>
                      <a:pt x="677" y="525"/>
                      <a:pt x="677" y="338"/>
                    </a:cubicBezTo>
                    <a:cubicBezTo>
                      <a:pt x="677" y="153"/>
                      <a:pt x="525" y="1"/>
                      <a:pt x="340" y="1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96" name="Google Shape;5496;p50"/>
              <p:cNvSpPr/>
              <p:nvPr/>
            </p:nvSpPr>
            <p:spPr>
              <a:xfrm>
                <a:off x="1836850" y="1835650"/>
                <a:ext cx="16925" cy="16925"/>
              </a:xfrm>
              <a:custGeom>
                <a:avLst/>
                <a:gdLst/>
                <a:ahLst/>
                <a:cxnLst/>
                <a:rect l="l" t="t" r="r" b="b"/>
                <a:pathLst>
                  <a:path w="677" h="677" extrusionOk="0">
                    <a:moveTo>
                      <a:pt x="340" y="119"/>
                    </a:moveTo>
                    <a:cubicBezTo>
                      <a:pt x="462" y="119"/>
                      <a:pt x="561" y="218"/>
                      <a:pt x="561" y="340"/>
                    </a:cubicBezTo>
                    <a:cubicBezTo>
                      <a:pt x="561" y="461"/>
                      <a:pt x="462" y="561"/>
                      <a:pt x="340" y="561"/>
                    </a:cubicBezTo>
                    <a:cubicBezTo>
                      <a:pt x="219" y="561"/>
                      <a:pt x="119" y="461"/>
                      <a:pt x="119" y="340"/>
                    </a:cubicBezTo>
                    <a:cubicBezTo>
                      <a:pt x="119" y="218"/>
                      <a:pt x="219" y="119"/>
                      <a:pt x="340" y="119"/>
                    </a:cubicBezTo>
                    <a:close/>
                    <a:moveTo>
                      <a:pt x="340" y="0"/>
                    </a:moveTo>
                    <a:cubicBezTo>
                      <a:pt x="152" y="0"/>
                      <a:pt x="1" y="152"/>
                      <a:pt x="1" y="340"/>
                    </a:cubicBezTo>
                    <a:cubicBezTo>
                      <a:pt x="1" y="525"/>
                      <a:pt x="152" y="677"/>
                      <a:pt x="340" y="677"/>
                    </a:cubicBezTo>
                    <a:cubicBezTo>
                      <a:pt x="525" y="677"/>
                      <a:pt x="677" y="525"/>
                      <a:pt x="677" y="340"/>
                    </a:cubicBezTo>
                    <a:cubicBezTo>
                      <a:pt x="677" y="152"/>
                      <a:pt x="525" y="0"/>
                      <a:pt x="340" y="0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97" name="Google Shape;5497;p50"/>
              <p:cNvSpPr/>
              <p:nvPr/>
            </p:nvSpPr>
            <p:spPr>
              <a:xfrm>
                <a:off x="1889100" y="1068850"/>
                <a:ext cx="16925" cy="17000"/>
              </a:xfrm>
              <a:custGeom>
                <a:avLst/>
                <a:gdLst/>
                <a:ahLst/>
                <a:cxnLst/>
                <a:rect l="l" t="t" r="r" b="b"/>
                <a:pathLst>
                  <a:path w="677" h="680" extrusionOk="0">
                    <a:moveTo>
                      <a:pt x="340" y="119"/>
                    </a:moveTo>
                    <a:cubicBezTo>
                      <a:pt x="461" y="119"/>
                      <a:pt x="561" y="218"/>
                      <a:pt x="561" y="340"/>
                    </a:cubicBezTo>
                    <a:cubicBezTo>
                      <a:pt x="561" y="461"/>
                      <a:pt x="461" y="561"/>
                      <a:pt x="340" y="561"/>
                    </a:cubicBezTo>
                    <a:cubicBezTo>
                      <a:pt x="218" y="561"/>
                      <a:pt x="119" y="461"/>
                      <a:pt x="119" y="340"/>
                    </a:cubicBezTo>
                    <a:cubicBezTo>
                      <a:pt x="119" y="218"/>
                      <a:pt x="218" y="119"/>
                      <a:pt x="340" y="119"/>
                    </a:cubicBezTo>
                    <a:close/>
                    <a:moveTo>
                      <a:pt x="340" y="0"/>
                    </a:moveTo>
                    <a:cubicBezTo>
                      <a:pt x="152" y="0"/>
                      <a:pt x="0" y="152"/>
                      <a:pt x="0" y="340"/>
                    </a:cubicBezTo>
                    <a:cubicBezTo>
                      <a:pt x="0" y="528"/>
                      <a:pt x="152" y="679"/>
                      <a:pt x="340" y="679"/>
                    </a:cubicBezTo>
                    <a:cubicBezTo>
                      <a:pt x="525" y="679"/>
                      <a:pt x="677" y="528"/>
                      <a:pt x="677" y="340"/>
                    </a:cubicBezTo>
                    <a:cubicBezTo>
                      <a:pt x="677" y="152"/>
                      <a:pt x="525" y="0"/>
                      <a:pt x="340" y="0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98" name="Google Shape;5498;p50"/>
              <p:cNvSpPr/>
              <p:nvPr/>
            </p:nvSpPr>
            <p:spPr>
              <a:xfrm>
                <a:off x="1611125" y="977275"/>
                <a:ext cx="373450" cy="868550"/>
              </a:xfrm>
              <a:custGeom>
                <a:avLst/>
                <a:gdLst/>
                <a:ahLst/>
                <a:cxnLst/>
                <a:rect l="l" t="t" r="r" b="b"/>
                <a:pathLst>
                  <a:path w="14938" h="34742" extrusionOk="0">
                    <a:moveTo>
                      <a:pt x="14598" y="34181"/>
                    </a:moveTo>
                    <a:cubicBezTo>
                      <a:pt x="14719" y="34181"/>
                      <a:pt x="14818" y="34280"/>
                      <a:pt x="14818" y="34401"/>
                    </a:cubicBezTo>
                    <a:cubicBezTo>
                      <a:pt x="14818" y="34523"/>
                      <a:pt x="14719" y="34622"/>
                      <a:pt x="14598" y="34622"/>
                    </a:cubicBezTo>
                    <a:cubicBezTo>
                      <a:pt x="14476" y="34622"/>
                      <a:pt x="14377" y="34523"/>
                      <a:pt x="14377" y="34401"/>
                    </a:cubicBezTo>
                    <a:cubicBezTo>
                      <a:pt x="14377" y="34280"/>
                      <a:pt x="14476" y="34181"/>
                      <a:pt x="14598" y="34181"/>
                    </a:cubicBezTo>
                    <a:close/>
                    <a:moveTo>
                      <a:pt x="83" y="0"/>
                    </a:moveTo>
                    <a:lnTo>
                      <a:pt x="0" y="83"/>
                    </a:lnTo>
                    <a:lnTo>
                      <a:pt x="9355" y="9422"/>
                    </a:lnTo>
                    <a:lnTo>
                      <a:pt x="9355" y="29250"/>
                    </a:lnTo>
                    <a:lnTo>
                      <a:pt x="14322" y="34208"/>
                    </a:lnTo>
                    <a:cubicBezTo>
                      <a:pt x="14283" y="34263"/>
                      <a:pt x="14258" y="34330"/>
                      <a:pt x="14258" y="34401"/>
                    </a:cubicBezTo>
                    <a:cubicBezTo>
                      <a:pt x="14258" y="34589"/>
                      <a:pt x="14410" y="34741"/>
                      <a:pt x="14598" y="34741"/>
                    </a:cubicBezTo>
                    <a:cubicBezTo>
                      <a:pt x="14785" y="34741"/>
                      <a:pt x="14937" y="34589"/>
                      <a:pt x="14937" y="34401"/>
                    </a:cubicBezTo>
                    <a:cubicBezTo>
                      <a:pt x="14937" y="34214"/>
                      <a:pt x="14785" y="34062"/>
                      <a:pt x="14598" y="34062"/>
                    </a:cubicBezTo>
                    <a:cubicBezTo>
                      <a:pt x="14526" y="34062"/>
                      <a:pt x="14460" y="34087"/>
                      <a:pt x="14404" y="34125"/>
                    </a:cubicBezTo>
                    <a:lnTo>
                      <a:pt x="9471" y="29201"/>
                    </a:lnTo>
                    <a:lnTo>
                      <a:pt x="9471" y="9375"/>
                    </a:lnTo>
                    <a:lnTo>
                      <a:pt x="83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99" name="Google Shape;5499;p50"/>
              <p:cNvSpPr/>
              <p:nvPr/>
            </p:nvSpPr>
            <p:spPr>
              <a:xfrm>
                <a:off x="1695175" y="963875"/>
                <a:ext cx="377650" cy="901950"/>
              </a:xfrm>
              <a:custGeom>
                <a:avLst/>
                <a:gdLst/>
                <a:ahLst/>
                <a:cxnLst/>
                <a:rect l="l" t="t" r="r" b="b"/>
                <a:pathLst>
                  <a:path w="15106" h="36078" extrusionOk="0">
                    <a:moveTo>
                      <a:pt x="332" y="1"/>
                    </a:moveTo>
                    <a:lnTo>
                      <a:pt x="0" y="335"/>
                    </a:lnTo>
                    <a:lnTo>
                      <a:pt x="3178" y="3490"/>
                    </a:lnTo>
                    <a:lnTo>
                      <a:pt x="7859" y="8136"/>
                    </a:lnTo>
                    <a:lnTo>
                      <a:pt x="7859" y="29215"/>
                    </a:lnTo>
                    <a:lnTo>
                      <a:pt x="14322" y="35628"/>
                    </a:lnTo>
                    <a:cubicBezTo>
                      <a:pt x="14319" y="35647"/>
                      <a:pt x="14316" y="35663"/>
                      <a:pt x="14316" y="35683"/>
                    </a:cubicBezTo>
                    <a:cubicBezTo>
                      <a:pt x="14316" y="35901"/>
                      <a:pt x="14493" y="36078"/>
                      <a:pt x="14711" y="36078"/>
                    </a:cubicBezTo>
                    <a:cubicBezTo>
                      <a:pt x="14929" y="36078"/>
                      <a:pt x="15106" y="35901"/>
                      <a:pt x="15106" y="35683"/>
                    </a:cubicBezTo>
                    <a:cubicBezTo>
                      <a:pt x="15106" y="35465"/>
                      <a:pt x="14929" y="35288"/>
                      <a:pt x="14711" y="35288"/>
                    </a:cubicBezTo>
                    <a:cubicBezTo>
                      <a:pt x="14692" y="35288"/>
                      <a:pt x="14672" y="35291"/>
                      <a:pt x="14653" y="35294"/>
                    </a:cubicBezTo>
                    <a:lnTo>
                      <a:pt x="8332" y="29019"/>
                    </a:lnTo>
                    <a:lnTo>
                      <a:pt x="8332" y="7940"/>
                    </a:lnTo>
                    <a:lnTo>
                      <a:pt x="8263" y="7871"/>
                    </a:lnTo>
                    <a:lnTo>
                      <a:pt x="3294" y="2938"/>
                    </a:lnTo>
                    <a:lnTo>
                      <a:pt x="332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00" name="Google Shape;5500;p50"/>
              <p:cNvSpPr/>
              <p:nvPr/>
            </p:nvSpPr>
            <p:spPr>
              <a:xfrm>
                <a:off x="1563900" y="991550"/>
                <a:ext cx="348000" cy="843075"/>
              </a:xfrm>
              <a:custGeom>
                <a:avLst/>
                <a:gdLst/>
                <a:ahLst/>
                <a:cxnLst/>
                <a:rect l="l" t="t" r="r" b="b"/>
                <a:pathLst>
                  <a:path w="13920" h="33723" extrusionOk="0">
                    <a:moveTo>
                      <a:pt x="84" y="1"/>
                    </a:moveTo>
                    <a:lnTo>
                      <a:pt x="1" y="83"/>
                    </a:lnTo>
                    <a:lnTo>
                      <a:pt x="9376" y="9442"/>
                    </a:lnTo>
                    <a:lnTo>
                      <a:pt x="9376" y="29270"/>
                    </a:lnTo>
                    <a:lnTo>
                      <a:pt x="13837" y="33723"/>
                    </a:lnTo>
                    <a:lnTo>
                      <a:pt x="13919" y="33640"/>
                    </a:lnTo>
                    <a:lnTo>
                      <a:pt x="9491" y="29220"/>
                    </a:lnTo>
                    <a:lnTo>
                      <a:pt x="9491" y="9392"/>
                    </a:lnTo>
                    <a:lnTo>
                      <a:pt x="84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01" name="Google Shape;5501;p50"/>
              <p:cNvSpPr/>
              <p:nvPr/>
            </p:nvSpPr>
            <p:spPr>
              <a:xfrm>
                <a:off x="1587225" y="984175"/>
                <a:ext cx="367050" cy="861650"/>
              </a:xfrm>
              <a:custGeom>
                <a:avLst/>
                <a:gdLst/>
                <a:ahLst/>
                <a:cxnLst/>
                <a:rect l="l" t="t" r="r" b="b"/>
                <a:pathLst>
                  <a:path w="14682" h="34466" extrusionOk="0">
                    <a:moveTo>
                      <a:pt x="14344" y="33905"/>
                    </a:moveTo>
                    <a:cubicBezTo>
                      <a:pt x="14466" y="33905"/>
                      <a:pt x="14565" y="34004"/>
                      <a:pt x="14565" y="34125"/>
                    </a:cubicBezTo>
                    <a:cubicBezTo>
                      <a:pt x="14565" y="34247"/>
                      <a:pt x="14466" y="34346"/>
                      <a:pt x="14344" y="34346"/>
                    </a:cubicBezTo>
                    <a:cubicBezTo>
                      <a:pt x="14223" y="34346"/>
                      <a:pt x="14124" y="34247"/>
                      <a:pt x="14124" y="34125"/>
                    </a:cubicBezTo>
                    <a:cubicBezTo>
                      <a:pt x="14124" y="34004"/>
                      <a:pt x="14223" y="33905"/>
                      <a:pt x="14344" y="33905"/>
                    </a:cubicBezTo>
                    <a:close/>
                    <a:moveTo>
                      <a:pt x="87" y="0"/>
                    </a:moveTo>
                    <a:lnTo>
                      <a:pt x="1" y="83"/>
                    </a:lnTo>
                    <a:lnTo>
                      <a:pt x="9376" y="9441"/>
                    </a:lnTo>
                    <a:lnTo>
                      <a:pt x="9376" y="29256"/>
                    </a:lnTo>
                    <a:lnTo>
                      <a:pt x="14066" y="33932"/>
                    </a:lnTo>
                    <a:cubicBezTo>
                      <a:pt x="14027" y="33987"/>
                      <a:pt x="14005" y="34054"/>
                      <a:pt x="14005" y="34125"/>
                    </a:cubicBezTo>
                    <a:cubicBezTo>
                      <a:pt x="14005" y="34313"/>
                      <a:pt x="14157" y="34465"/>
                      <a:pt x="14344" y="34465"/>
                    </a:cubicBezTo>
                    <a:cubicBezTo>
                      <a:pt x="14529" y="34465"/>
                      <a:pt x="14681" y="34313"/>
                      <a:pt x="14681" y="34125"/>
                    </a:cubicBezTo>
                    <a:cubicBezTo>
                      <a:pt x="14681" y="33941"/>
                      <a:pt x="14529" y="33789"/>
                      <a:pt x="14344" y="33789"/>
                    </a:cubicBezTo>
                    <a:cubicBezTo>
                      <a:pt x="14273" y="33789"/>
                      <a:pt x="14204" y="33811"/>
                      <a:pt x="14148" y="33849"/>
                    </a:cubicBezTo>
                    <a:lnTo>
                      <a:pt x="9494" y="29206"/>
                    </a:lnTo>
                    <a:lnTo>
                      <a:pt x="9494" y="9391"/>
                    </a:lnTo>
                    <a:lnTo>
                      <a:pt x="87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502" name="Google Shape;5502;p50"/>
            <p:cNvGrpSpPr/>
            <p:nvPr/>
          </p:nvGrpSpPr>
          <p:grpSpPr>
            <a:xfrm rot="1799983" flipH="1">
              <a:off x="6825261" y="-325841"/>
              <a:ext cx="2835804" cy="2780472"/>
              <a:chOff x="1400775" y="920275"/>
              <a:chExt cx="1637475" cy="1605525"/>
            </a:xfrm>
          </p:grpSpPr>
          <p:sp>
            <p:nvSpPr>
              <p:cNvPr id="5503" name="Google Shape;5503;p50"/>
              <p:cNvSpPr/>
              <p:nvPr/>
            </p:nvSpPr>
            <p:spPr>
              <a:xfrm>
                <a:off x="2472400" y="990525"/>
                <a:ext cx="16925" cy="247025"/>
              </a:xfrm>
              <a:custGeom>
                <a:avLst/>
                <a:gdLst/>
                <a:ahLst/>
                <a:cxnLst/>
                <a:rect l="l" t="t" r="r" b="b"/>
                <a:pathLst>
                  <a:path w="677" h="9881" extrusionOk="0">
                    <a:moveTo>
                      <a:pt x="337" y="9320"/>
                    </a:moveTo>
                    <a:cubicBezTo>
                      <a:pt x="458" y="9320"/>
                      <a:pt x="558" y="9419"/>
                      <a:pt x="558" y="9540"/>
                    </a:cubicBezTo>
                    <a:cubicBezTo>
                      <a:pt x="558" y="9662"/>
                      <a:pt x="458" y="9761"/>
                      <a:pt x="337" y="9761"/>
                    </a:cubicBezTo>
                    <a:cubicBezTo>
                      <a:pt x="215" y="9761"/>
                      <a:pt x="116" y="9662"/>
                      <a:pt x="116" y="9540"/>
                    </a:cubicBezTo>
                    <a:cubicBezTo>
                      <a:pt x="116" y="9419"/>
                      <a:pt x="215" y="9320"/>
                      <a:pt x="337" y="9320"/>
                    </a:cubicBezTo>
                    <a:close/>
                    <a:moveTo>
                      <a:pt x="279" y="0"/>
                    </a:moveTo>
                    <a:lnTo>
                      <a:pt x="279" y="9206"/>
                    </a:lnTo>
                    <a:cubicBezTo>
                      <a:pt x="122" y="9237"/>
                      <a:pt x="0" y="9375"/>
                      <a:pt x="0" y="9540"/>
                    </a:cubicBezTo>
                    <a:cubicBezTo>
                      <a:pt x="0" y="9728"/>
                      <a:pt x="152" y="9880"/>
                      <a:pt x="337" y="9880"/>
                    </a:cubicBezTo>
                    <a:cubicBezTo>
                      <a:pt x="525" y="9880"/>
                      <a:pt x="676" y="9728"/>
                      <a:pt x="676" y="9540"/>
                    </a:cubicBezTo>
                    <a:cubicBezTo>
                      <a:pt x="676" y="9375"/>
                      <a:pt x="555" y="9237"/>
                      <a:pt x="398" y="9206"/>
                    </a:cubicBezTo>
                    <a:lnTo>
                      <a:pt x="398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04" name="Google Shape;5504;p50"/>
              <p:cNvSpPr/>
              <p:nvPr/>
            </p:nvSpPr>
            <p:spPr>
              <a:xfrm>
                <a:off x="2905300" y="1457050"/>
                <a:ext cx="73250" cy="126800"/>
              </a:xfrm>
              <a:custGeom>
                <a:avLst/>
                <a:gdLst/>
                <a:ahLst/>
                <a:cxnLst/>
                <a:rect l="l" t="t" r="r" b="b"/>
                <a:pathLst>
                  <a:path w="2930" h="5072" extrusionOk="0">
                    <a:moveTo>
                      <a:pt x="337" y="4511"/>
                    </a:moveTo>
                    <a:cubicBezTo>
                      <a:pt x="459" y="4511"/>
                      <a:pt x="558" y="4610"/>
                      <a:pt x="558" y="4732"/>
                    </a:cubicBezTo>
                    <a:cubicBezTo>
                      <a:pt x="558" y="4853"/>
                      <a:pt x="459" y="4952"/>
                      <a:pt x="337" y="4952"/>
                    </a:cubicBezTo>
                    <a:cubicBezTo>
                      <a:pt x="216" y="4952"/>
                      <a:pt x="117" y="4853"/>
                      <a:pt x="117" y="4732"/>
                    </a:cubicBezTo>
                    <a:cubicBezTo>
                      <a:pt x="117" y="4610"/>
                      <a:pt x="216" y="4511"/>
                      <a:pt x="337" y="4511"/>
                    </a:cubicBezTo>
                    <a:close/>
                    <a:moveTo>
                      <a:pt x="509" y="0"/>
                    </a:moveTo>
                    <a:lnTo>
                      <a:pt x="279" y="232"/>
                    </a:lnTo>
                    <a:lnTo>
                      <a:pt x="279" y="4400"/>
                    </a:lnTo>
                    <a:cubicBezTo>
                      <a:pt x="119" y="4428"/>
                      <a:pt x="1" y="4566"/>
                      <a:pt x="1" y="4732"/>
                    </a:cubicBezTo>
                    <a:cubicBezTo>
                      <a:pt x="1" y="4919"/>
                      <a:pt x="152" y="5071"/>
                      <a:pt x="337" y="5071"/>
                    </a:cubicBezTo>
                    <a:cubicBezTo>
                      <a:pt x="525" y="5071"/>
                      <a:pt x="677" y="4919"/>
                      <a:pt x="677" y="4732"/>
                    </a:cubicBezTo>
                    <a:cubicBezTo>
                      <a:pt x="677" y="4566"/>
                      <a:pt x="556" y="4428"/>
                      <a:pt x="398" y="4400"/>
                    </a:cubicBezTo>
                    <a:lnTo>
                      <a:pt x="398" y="279"/>
                    </a:lnTo>
                    <a:lnTo>
                      <a:pt x="558" y="119"/>
                    </a:lnTo>
                    <a:lnTo>
                      <a:pt x="2930" y="119"/>
                    </a:lnTo>
                    <a:lnTo>
                      <a:pt x="2930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05" name="Google Shape;5505;p50"/>
              <p:cNvSpPr/>
              <p:nvPr/>
            </p:nvSpPr>
            <p:spPr>
              <a:xfrm>
                <a:off x="2400400" y="1336750"/>
                <a:ext cx="16950" cy="16925"/>
              </a:xfrm>
              <a:custGeom>
                <a:avLst/>
                <a:gdLst/>
                <a:ahLst/>
                <a:cxnLst/>
                <a:rect l="l" t="t" r="r" b="b"/>
                <a:pathLst>
                  <a:path w="678" h="677" extrusionOk="0">
                    <a:moveTo>
                      <a:pt x="340" y="119"/>
                    </a:moveTo>
                    <a:cubicBezTo>
                      <a:pt x="462" y="119"/>
                      <a:pt x="561" y="219"/>
                      <a:pt x="561" y="340"/>
                    </a:cubicBezTo>
                    <a:cubicBezTo>
                      <a:pt x="561" y="462"/>
                      <a:pt x="462" y="561"/>
                      <a:pt x="340" y="561"/>
                    </a:cubicBezTo>
                    <a:cubicBezTo>
                      <a:pt x="219" y="561"/>
                      <a:pt x="120" y="462"/>
                      <a:pt x="120" y="340"/>
                    </a:cubicBezTo>
                    <a:cubicBezTo>
                      <a:pt x="120" y="219"/>
                      <a:pt x="219" y="119"/>
                      <a:pt x="340" y="119"/>
                    </a:cubicBezTo>
                    <a:close/>
                    <a:moveTo>
                      <a:pt x="340" y="1"/>
                    </a:moveTo>
                    <a:cubicBezTo>
                      <a:pt x="153" y="1"/>
                      <a:pt x="1" y="152"/>
                      <a:pt x="1" y="340"/>
                    </a:cubicBezTo>
                    <a:cubicBezTo>
                      <a:pt x="1" y="525"/>
                      <a:pt x="153" y="677"/>
                      <a:pt x="340" y="677"/>
                    </a:cubicBezTo>
                    <a:cubicBezTo>
                      <a:pt x="525" y="677"/>
                      <a:pt x="677" y="525"/>
                      <a:pt x="677" y="340"/>
                    </a:cubicBezTo>
                    <a:cubicBezTo>
                      <a:pt x="677" y="152"/>
                      <a:pt x="525" y="1"/>
                      <a:pt x="340" y="1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06" name="Google Shape;5506;p50"/>
              <p:cNvSpPr/>
              <p:nvPr/>
            </p:nvSpPr>
            <p:spPr>
              <a:xfrm>
                <a:off x="2727800" y="1624750"/>
                <a:ext cx="310450" cy="193250"/>
              </a:xfrm>
              <a:custGeom>
                <a:avLst/>
                <a:gdLst/>
                <a:ahLst/>
                <a:cxnLst/>
                <a:rect l="l" t="t" r="r" b="b"/>
                <a:pathLst>
                  <a:path w="12418" h="7730" extrusionOk="0">
                    <a:moveTo>
                      <a:pt x="12083" y="0"/>
                    </a:moveTo>
                    <a:lnTo>
                      <a:pt x="5036" y="7100"/>
                    </a:lnTo>
                    <a:lnTo>
                      <a:pt x="710" y="7100"/>
                    </a:lnTo>
                    <a:cubicBezTo>
                      <a:pt x="638" y="7004"/>
                      <a:pt x="525" y="6940"/>
                      <a:pt x="395" y="6940"/>
                    </a:cubicBezTo>
                    <a:cubicBezTo>
                      <a:pt x="177" y="6940"/>
                      <a:pt x="1" y="7117"/>
                      <a:pt x="1" y="7335"/>
                    </a:cubicBezTo>
                    <a:cubicBezTo>
                      <a:pt x="1" y="7553"/>
                      <a:pt x="177" y="7730"/>
                      <a:pt x="395" y="7730"/>
                    </a:cubicBezTo>
                    <a:cubicBezTo>
                      <a:pt x="525" y="7730"/>
                      <a:pt x="638" y="7669"/>
                      <a:pt x="710" y="7572"/>
                    </a:cubicBezTo>
                    <a:lnTo>
                      <a:pt x="5232" y="7572"/>
                    </a:lnTo>
                    <a:lnTo>
                      <a:pt x="12417" y="331"/>
                    </a:lnTo>
                    <a:lnTo>
                      <a:pt x="12083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07" name="Google Shape;5507;p50"/>
              <p:cNvSpPr/>
              <p:nvPr/>
            </p:nvSpPr>
            <p:spPr>
              <a:xfrm>
                <a:off x="2400400" y="1367250"/>
                <a:ext cx="16950" cy="16950"/>
              </a:xfrm>
              <a:custGeom>
                <a:avLst/>
                <a:gdLst/>
                <a:ahLst/>
                <a:cxnLst/>
                <a:rect l="l" t="t" r="r" b="b"/>
                <a:pathLst>
                  <a:path w="678" h="678" extrusionOk="0">
                    <a:moveTo>
                      <a:pt x="340" y="119"/>
                    </a:moveTo>
                    <a:cubicBezTo>
                      <a:pt x="462" y="119"/>
                      <a:pt x="561" y="219"/>
                      <a:pt x="561" y="340"/>
                    </a:cubicBezTo>
                    <a:cubicBezTo>
                      <a:pt x="561" y="462"/>
                      <a:pt x="462" y="558"/>
                      <a:pt x="340" y="558"/>
                    </a:cubicBezTo>
                    <a:cubicBezTo>
                      <a:pt x="219" y="558"/>
                      <a:pt x="120" y="462"/>
                      <a:pt x="120" y="340"/>
                    </a:cubicBezTo>
                    <a:cubicBezTo>
                      <a:pt x="120" y="219"/>
                      <a:pt x="219" y="119"/>
                      <a:pt x="340" y="119"/>
                    </a:cubicBezTo>
                    <a:close/>
                    <a:moveTo>
                      <a:pt x="340" y="1"/>
                    </a:moveTo>
                    <a:cubicBezTo>
                      <a:pt x="153" y="1"/>
                      <a:pt x="1" y="153"/>
                      <a:pt x="1" y="340"/>
                    </a:cubicBezTo>
                    <a:cubicBezTo>
                      <a:pt x="1" y="525"/>
                      <a:pt x="153" y="677"/>
                      <a:pt x="340" y="677"/>
                    </a:cubicBezTo>
                    <a:cubicBezTo>
                      <a:pt x="525" y="677"/>
                      <a:pt x="677" y="525"/>
                      <a:pt x="677" y="340"/>
                    </a:cubicBezTo>
                    <a:cubicBezTo>
                      <a:pt x="677" y="153"/>
                      <a:pt x="525" y="1"/>
                      <a:pt x="340" y="1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08" name="Google Shape;5508;p50"/>
              <p:cNvSpPr/>
              <p:nvPr/>
            </p:nvSpPr>
            <p:spPr>
              <a:xfrm>
                <a:off x="2399025" y="1396800"/>
                <a:ext cx="19775" cy="19825"/>
              </a:xfrm>
              <a:custGeom>
                <a:avLst/>
                <a:gdLst/>
                <a:ahLst/>
                <a:cxnLst/>
                <a:rect l="l" t="t" r="r" b="b"/>
                <a:pathLst>
                  <a:path w="791" h="793" extrusionOk="0">
                    <a:moveTo>
                      <a:pt x="395" y="0"/>
                    </a:moveTo>
                    <a:cubicBezTo>
                      <a:pt x="177" y="0"/>
                      <a:pt x="1" y="177"/>
                      <a:pt x="1" y="398"/>
                    </a:cubicBezTo>
                    <a:cubicBezTo>
                      <a:pt x="1" y="616"/>
                      <a:pt x="177" y="793"/>
                      <a:pt x="395" y="793"/>
                    </a:cubicBezTo>
                    <a:cubicBezTo>
                      <a:pt x="613" y="793"/>
                      <a:pt x="790" y="616"/>
                      <a:pt x="790" y="398"/>
                    </a:cubicBezTo>
                    <a:cubicBezTo>
                      <a:pt x="790" y="177"/>
                      <a:pt x="613" y="0"/>
                      <a:pt x="395" y="0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09" name="Google Shape;5509;p50"/>
              <p:cNvSpPr/>
              <p:nvPr/>
            </p:nvSpPr>
            <p:spPr>
              <a:xfrm>
                <a:off x="2391725" y="990525"/>
                <a:ext cx="83725" cy="512775"/>
              </a:xfrm>
              <a:custGeom>
                <a:avLst/>
                <a:gdLst/>
                <a:ahLst/>
                <a:cxnLst/>
                <a:rect l="l" t="t" r="r" b="b"/>
                <a:pathLst>
                  <a:path w="3349" h="20511" extrusionOk="0">
                    <a:moveTo>
                      <a:pt x="0" y="0"/>
                    </a:moveTo>
                    <a:lnTo>
                      <a:pt x="0" y="8988"/>
                    </a:lnTo>
                    <a:lnTo>
                      <a:pt x="2716" y="11685"/>
                    </a:lnTo>
                    <a:lnTo>
                      <a:pt x="2716" y="19801"/>
                    </a:lnTo>
                    <a:cubicBezTo>
                      <a:pt x="2620" y="19873"/>
                      <a:pt x="2556" y="19986"/>
                      <a:pt x="2556" y="20116"/>
                    </a:cubicBezTo>
                    <a:cubicBezTo>
                      <a:pt x="2556" y="20334"/>
                      <a:pt x="2733" y="20511"/>
                      <a:pt x="2951" y="20511"/>
                    </a:cubicBezTo>
                    <a:cubicBezTo>
                      <a:pt x="3169" y="20511"/>
                      <a:pt x="3349" y="20334"/>
                      <a:pt x="3349" y="20116"/>
                    </a:cubicBezTo>
                    <a:cubicBezTo>
                      <a:pt x="3349" y="19986"/>
                      <a:pt x="3285" y="19873"/>
                      <a:pt x="3188" y="19801"/>
                    </a:cubicBezTo>
                    <a:lnTo>
                      <a:pt x="3188" y="11489"/>
                    </a:lnTo>
                    <a:lnTo>
                      <a:pt x="472" y="8792"/>
                    </a:lnTo>
                    <a:lnTo>
                      <a:pt x="472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10" name="Google Shape;5510;p50"/>
              <p:cNvSpPr/>
              <p:nvPr/>
            </p:nvSpPr>
            <p:spPr>
              <a:xfrm>
                <a:off x="2688525" y="1369200"/>
                <a:ext cx="297400" cy="472550"/>
              </a:xfrm>
              <a:custGeom>
                <a:avLst/>
                <a:gdLst/>
                <a:ahLst/>
                <a:cxnLst/>
                <a:rect l="l" t="t" r="r" b="b"/>
                <a:pathLst>
                  <a:path w="11896" h="18902" extrusionOk="0">
                    <a:moveTo>
                      <a:pt x="338" y="18341"/>
                    </a:moveTo>
                    <a:cubicBezTo>
                      <a:pt x="459" y="18341"/>
                      <a:pt x="559" y="18440"/>
                      <a:pt x="559" y="18562"/>
                    </a:cubicBezTo>
                    <a:cubicBezTo>
                      <a:pt x="559" y="18683"/>
                      <a:pt x="459" y="18782"/>
                      <a:pt x="338" y="18782"/>
                    </a:cubicBezTo>
                    <a:cubicBezTo>
                      <a:pt x="216" y="18782"/>
                      <a:pt x="117" y="18683"/>
                      <a:pt x="117" y="18562"/>
                    </a:cubicBezTo>
                    <a:cubicBezTo>
                      <a:pt x="117" y="18440"/>
                      <a:pt x="216" y="18341"/>
                      <a:pt x="338" y="18341"/>
                    </a:cubicBezTo>
                    <a:close/>
                    <a:moveTo>
                      <a:pt x="7051" y="0"/>
                    </a:moveTo>
                    <a:lnTo>
                      <a:pt x="5202" y="1863"/>
                    </a:lnTo>
                    <a:lnTo>
                      <a:pt x="5202" y="8196"/>
                    </a:lnTo>
                    <a:lnTo>
                      <a:pt x="280" y="13154"/>
                    </a:lnTo>
                    <a:lnTo>
                      <a:pt x="280" y="18228"/>
                    </a:lnTo>
                    <a:cubicBezTo>
                      <a:pt x="120" y="18258"/>
                      <a:pt x="1" y="18396"/>
                      <a:pt x="1" y="18562"/>
                    </a:cubicBezTo>
                    <a:cubicBezTo>
                      <a:pt x="1" y="18749"/>
                      <a:pt x="153" y="18901"/>
                      <a:pt x="338" y="18901"/>
                    </a:cubicBezTo>
                    <a:cubicBezTo>
                      <a:pt x="525" y="18901"/>
                      <a:pt x="677" y="18749"/>
                      <a:pt x="677" y="18562"/>
                    </a:cubicBezTo>
                    <a:cubicBezTo>
                      <a:pt x="677" y="18396"/>
                      <a:pt x="556" y="18258"/>
                      <a:pt x="398" y="18228"/>
                    </a:cubicBezTo>
                    <a:lnTo>
                      <a:pt x="398" y="13201"/>
                    </a:lnTo>
                    <a:lnTo>
                      <a:pt x="5318" y="8243"/>
                    </a:lnTo>
                    <a:lnTo>
                      <a:pt x="5318" y="1913"/>
                    </a:lnTo>
                    <a:lnTo>
                      <a:pt x="7101" y="116"/>
                    </a:lnTo>
                    <a:lnTo>
                      <a:pt x="11896" y="116"/>
                    </a:lnTo>
                    <a:lnTo>
                      <a:pt x="11896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11" name="Google Shape;5511;p50"/>
              <p:cNvSpPr/>
              <p:nvPr/>
            </p:nvSpPr>
            <p:spPr>
              <a:xfrm>
                <a:off x="2425675" y="990525"/>
                <a:ext cx="16925" cy="200575"/>
              </a:xfrm>
              <a:custGeom>
                <a:avLst/>
                <a:gdLst/>
                <a:ahLst/>
                <a:cxnLst/>
                <a:rect l="l" t="t" r="r" b="b"/>
                <a:pathLst>
                  <a:path w="677" h="8023" extrusionOk="0">
                    <a:moveTo>
                      <a:pt x="337" y="7465"/>
                    </a:moveTo>
                    <a:cubicBezTo>
                      <a:pt x="458" y="7465"/>
                      <a:pt x="558" y="7564"/>
                      <a:pt x="558" y="7685"/>
                    </a:cubicBezTo>
                    <a:cubicBezTo>
                      <a:pt x="558" y="7807"/>
                      <a:pt x="458" y="7906"/>
                      <a:pt x="337" y="7906"/>
                    </a:cubicBezTo>
                    <a:cubicBezTo>
                      <a:pt x="216" y="7906"/>
                      <a:pt x="116" y="7807"/>
                      <a:pt x="116" y="7685"/>
                    </a:cubicBezTo>
                    <a:cubicBezTo>
                      <a:pt x="116" y="7564"/>
                      <a:pt x="216" y="7465"/>
                      <a:pt x="337" y="7465"/>
                    </a:cubicBezTo>
                    <a:close/>
                    <a:moveTo>
                      <a:pt x="279" y="0"/>
                    </a:moveTo>
                    <a:lnTo>
                      <a:pt x="279" y="7351"/>
                    </a:lnTo>
                    <a:cubicBezTo>
                      <a:pt x="122" y="7379"/>
                      <a:pt x="0" y="7517"/>
                      <a:pt x="0" y="7685"/>
                    </a:cubicBezTo>
                    <a:cubicBezTo>
                      <a:pt x="0" y="7870"/>
                      <a:pt x="149" y="8022"/>
                      <a:pt x="337" y="8022"/>
                    </a:cubicBezTo>
                    <a:cubicBezTo>
                      <a:pt x="525" y="8022"/>
                      <a:pt x="677" y="7870"/>
                      <a:pt x="677" y="7685"/>
                    </a:cubicBezTo>
                    <a:cubicBezTo>
                      <a:pt x="677" y="7520"/>
                      <a:pt x="555" y="7382"/>
                      <a:pt x="398" y="7351"/>
                    </a:cubicBezTo>
                    <a:lnTo>
                      <a:pt x="398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12" name="Google Shape;5512;p50"/>
              <p:cNvSpPr/>
              <p:nvPr/>
            </p:nvSpPr>
            <p:spPr>
              <a:xfrm>
                <a:off x="2664875" y="1345800"/>
                <a:ext cx="321000" cy="519675"/>
              </a:xfrm>
              <a:custGeom>
                <a:avLst/>
                <a:gdLst/>
                <a:ahLst/>
                <a:cxnLst/>
                <a:rect l="l" t="t" r="r" b="b"/>
                <a:pathLst>
                  <a:path w="12840" h="20787" extrusionOk="0">
                    <a:moveTo>
                      <a:pt x="340" y="20229"/>
                    </a:moveTo>
                    <a:cubicBezTo>
                      <a:pt x="461" y="20229"/>
                      <a:pt x="560" y="20329"/>
                      <a:pt x="560" y="20450"/>
                    </a:cubicBezTo>
                    <a:cubicBezTo>
                      <a:pt x="560" y="20571"/>
                      <a:pt x="461" y="20668"/>
                      <a:pt x="340" y="20668"/>
                    </a:cubicBezTo>
                    <a:cubicBezTo>
                      <a:pt x="218" y="20668"/>
                      <a:pt x="119" y="20571"/>
                      <a:pt x="119" y="20450"/>
                    </a:cubicBezTo>
                    <a:cubicBezTo>
                      <a:pt x="119" y="20329"/>
                      <a:pt x="218" y="20229"/>
                      <a:pt x="340" y="20229"/>
                    </a:cubicBezTo>
                    <a:close/>
                    <a:moveTo>
                      <a:pt x="7685" y="0"/>
                    </a:moveTo>
                    <a:lnTo>
                      <a:pt x="5201" y="2501"/>
                    </a:lnTo>
                    <a:lnTo>
                      <a:pt x="5201" y="8834"/>
                    </a:lnTo>
                    <a:lnTo>
                      <a:pt x="279" y="13792"/>
                    </a:lnTo>
                    <a:lnTo>
                      <a:pt x="279" y="20116"/>
                    </a:lnTo>
                    <a:cubicBezTo>
                      <a:pt x="122" y="20144"/>
                      <a:pt x="0" y="20282"/>
                      <a:pt x="0" y="20450"/>
                    </a:cubicBezTo>
                    <a:cubicBezTo>
                      <a:pt x="0" y="20635"/>
                      <a:pt x="152" y="20787"/>
                      <a:pt x="340" y="20787"/>
                    </a:cubicBezTo>
                    <a:cubicBezTo>
                      <a:pt x="525" y="20787"/>
                      <a:pt x="676" y="20635"/>
                      <a:pt x="676" y="20450"/>
                    </a:cubicBezTo>
                    <a:cubicBezTo>
                      <a:pt x="676" y="20282"/>
                      <a:pt x="555" y="20144"/>
                      <a:pt x="398" y="20116"/>
                    </a:cubicBezTo>
                    <a:lnTo>
                      <a:pt x="398" y="13839"/>
                    </a:lnTo>
                    <a:lnTo>
                      <a:pt x="5320" y="8881"/>
                    </a:lnTo>
                    <a:lnTo>
                      <a:pt x="5320" y="2551"/>
                    </a:lnTo>
                    <a:lnTo>
                      <a:pt x="7732" y="119"/>
                    </a:lnTo>
                    <a:lnTo>
                      <a:pt x="12839" y="119"/>
                    </a:lnTo>
                    <a:lnTo>
                      <a:pt x="12839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13" name="Google Shape;5513;p50"/>
              <p:cNvSpPr/>
              <p:nvPr/>
            </p:nvSpPr>
            <p:spPr>
              <a:xfrm>
                <a:off x="2449000" y="990525"/>
                <a:ext cx="16925" cy="223825"/>
              </a:xfrm>
              <a:custGeom>
                <a:avLst/>
                <a:gdLst/>
                <a:ahLst/>
                <a:cxnLst/>
                <a:rect l="l" t="t" r="r" b="b"/>
                <a:pathLst>
                  <a:path w="677" h="8953" extrusionOk="0">
                    <a:moveTo>
                      <a:pt x="340" y="8392"/>
                    </a:moveTo>
                    <a:cubicBezTo>
                      <a:pt x="461" y="8392"/>
                      <a:pt x="561" y="8491"/>
                      <a:pt x="561" y="8613"/>
                    </a:cubicBezTo>
                    <a:cubicBezTo>
                      <a:pt x="561" y="8734"/>
                      <a:pt x="461" y="8834"/>
                      <a:pt x="340" y="8834"/>
                    </a:cubicBezTo>
                    <a:cubicBezTo>
                      <a:pt x="218" y="8834"/>
                      <a:pt x="119" y="8734"/>
                      <a:pt x="119" y="8613"/>
                    </a:cubicBezTo>
                    <a:cubicBezTo>
                      <a:pt x="119" y="8491"/>
                      <a:pt x="218" y="8392"/>
                      <a:pt x="340" y="8392"/>
                    </a:cubicBezTo>
                    <a:close/>
                    <a:moveTo>
                      <a:pt x="279" y="0"/>
                    </a:moveTo>
                    <a:lnTo>
                      <a:pt x="279" y="8279"/>
                    </a:lnTo>
                    <a:cubicBezTo>
                      <a:pt x="122" y="8307"/>
                      <a:pt x="0" y="8445"/>
                      <a:pt x="0" y="8613"/>
                    </a:cubicBezTo>
                    <a:cubicBezTo>
                      <a:pt x="0" y="8801"/>
                      <a:pt x="152" y="8952"/>
                      <a:pt x="340" y="8952"/>
                    </a:cubicBezTo>
                    <a:cubicBezTo>
                      <a:pt x="525" y="8952"/>
                      <a:pt x="677" y="8801"/>
                      <a:pt x="677" y="8613"/>
                    </a:cubicBezTo>
                    <a:cubicBezTo>
                      <a:pt x="677" y="8447"/>
                      <a:pt x="555" y="8309"/>
                      <a:pt x="398" y="8282"/>
                    </a:cubicBezTo>
                    <a:lnTo>
                      <a:pt x="398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14" name="Google Shape;5514;p50"/>
              <p:cNvSpPr/>
              <p:nvPr/>
            </p:nvSpPr>
            <p:spPr>
              <a:xfrm>
                <a:off x="2729175" y="1591350"/>
                <a:ext cx="290575" cy="188775"/>
              </a:xfrm>
              <a:custGeom>
                <a:avLst/>
                <a:gdLst/>
                <a:ahLst/>
                <a:cxnLst/>
                <a:rect l="l" t="t" r="r" b="b"/>
                <a:pathLst>
                  <a:path w="11623" h="7551" extrusionOk="0">
                    <a:moveTo>
                      <a:pt x="340" y="6990"/>
                    </a:moveTo>
                    <a:cubicBezTo>
                      <a:pt x="462" y="6990"/>
                      <a:pt x="561" y="7089"/>
                      <a:pt x="561" y="7210"/>
                    </a:cubicBezTo>
                    <a:cubicBezTo>
                      <a:pt x="561" y="7332"/>
                      <a:pt x="462" y="7431"/>
                      <a:pt x="340" y="7431"/>
                    </a:cubicBezTo>
                    <a:cubicBezTo>
                      <a:pt x="219" y="7431"/>
                      <a:pt x="120" y="7332"/>
                      <a:pt x="120" y="7210"/>
                    </a:cubicBezTo>
                    <a:cubicBezTo>
                      <a:pt x="120" y="7089"/>
                      <a:pt x="219" y="6990"/>
                      <a:pt x="340" y="6990"/>
                    </a:cubicBezTo>
                    <a:close/>
                    <a:moveTo>
                      <a:pt x="11540" y="0"/>
                    </a:moveTo>
                    <a:lnTo>
                      <a:pt x="4440" y="7153"/>
                    </a:lnTo>
                    <a:lnTo>
                      <a:pt x="672" y="7153"/>
                    </a:lnTo>
                    <a:cubicBezTo>
                      <a:pt x="644" y="6995"/>
                      <a:pt x="506" y="6874"/>
                      <a:pt x="340" y="6874"/>
                    </a:cubicBezTo>
                    <a:cubicBezTo>
                      <a:pt x="153" y="6874"/>
                      <a:pt x="1" y="7026"/>
                      <a:pt x="1" y="7210"/>
                    </a:cubicBezTo>
                    <a:cubicBezTo>
                      <a:pt x="1" y="7398"/>
                      <a:pt x="153" y="7550"/>
                      <a:pt x="340" y="7550"/>
                    </a:cubicBezTo>
                    <a:cubicBezTo>
                      <a:pt x="506" y="7550"/>
                      <a:pt x="644" y="7429"/>
                      <a:pt x="672" y="7271"/>
                    </a:cubicBezTo>
                    <a:lnTo>
                      <a:pt x="4489" y="7271"/>
                    </a:lnTo>
                    <a:lnTo>
                      <a:pt x="11623" y="83"/>
                    </a:lnTo>
                    <a:lnTo>
                      <a:pt x="11540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15" name="Google Shape;5515;p50"/>
              <p:cNvSpPr/>
              <p:nvPr/>
            </p:nvSpPr>
            <p:spPr>
              <a:xfrm>
                <a:off x="2509525" y="995475"/>
                <a:ext cx="2925" cy="79675"/>
              </a:xfrm>
              <a:custGeom>
                <a:avLst/>
                <a:gdLst/>
                <a:ahLst/>
                <a:cxnLst/>
                <a:rect l="l" t="t" r="r" b="b"/>
                <a:pathLst>
                  <a:path w="117" h="3187" extrusionOk="0">
                    <a:moveTo>
                      <a:pt x="0" y="1"/>
                    </a:moveTo>
                    <a:lnTo>
                      <a:pt x="0" y="3187"/>
                    </a:lnTo>
                    <a:lnTo>
                      <a:pt x="116" y="3187"/>
                    </a:lnTo>
                    <a:lnTo>
                      <a:pt x="116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16" name="Google Shape;5516;p50"/>
              <p:cNvSpPr/>
              <p:nvPr/>
            </p:nvSpPr>
            <p:spPr>
              <a:xfrm>
                <a:off x="2924150" y="920275"/>
                <a:ext cx="16925" cy="305050"/>
              </a:xfrm>
              <a:custGeom>
                <a:avLst/>
                <a:gdLst/>
                <a:ahLst/>
                <a:cxnLst/>
                <a:rect l="l" t="t" r="r" b="b"/>
                <a:pathLst>
                  <a:path w="677" h="12202" extrusionOk="0">
                    <a:moveTo>
                      <a:pt x="337" y="11644"/>
                    </a:moveTo>
                    <a:cubicBezTo>
                      <a:pt x="459" y="11644"/>
                      <a:pt x="558" y="11743"/>
                      <a:pt x="558" y="11865"/>
                    </a:cubicBezTo>
                    <a:cubicBezTo>
                      <a:pt x="558" y="11983"/>
                      <a:pt x="459" y="12083"/>
                      <a:pt x="337" y="12083"/>
                    </a:cubicBezTo>
                    <a:cubicBezTo>
                      <a:pt x="216" y="12083"/>
                      <a:pt x="116" y="11983"/>
                      <a:pt x="116" y="11865"/>
                    </a:cubicBezTo>
                    <a:cubicBezTo>
                      <a:pt x="116" y="11740"/>
                      <a:pt x="216" y="11644"/>
                      <a:pt x="337" y="11644"/>
                    </a:cubicBezTo>
                    <a:close/>
                    <a:moveTo>
                      <a:pt x="279" y="0"/>
                    </a:moveTo>
                    <a:lnTo>
                      <a:pt x="279" y="11531"/>
                    </a:lnTo>
                    <a:cubicBezTo>
                      <a:pt x="122" y="11558"/>
                      <a:pt x="0" y="11696"/>
                      <a:pt x="0" y="11862"/>
                    </a:cubicBezTo>
                    <a:cubicBezTo>
                      <a:pt x="0" y="12050"/>
                      <a:pt x="152" y="12201"/>
                      <a:pt x="337" y="12201"/>
                    </a:cubicBezTo>
                    <a:cubicBezTo>
                      <a:pt x="525" y="12201"/>
                      <a:pt x="677" y="12050"/>
                      <a:pt x="677" y="11865"/>
                    </a:cubicBezTo>
                    <a:cubicBezTo>
                      <a:pt x="677" y="11696"/>
                      <a:pt x="555" y="11558"/>
                      <a:pt x="398" y="11531"/>
                    </a:cubicBezTo>
                    <a:lnTo>
                      <a:pt x="398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17" name="Google Shape;5517;p50"/>
              <p:cNvSpPr/>
              <p:nvPr/>
            </p:nvSpPr>
            <p:spPr>
              <a:xfrm>
                <a:off x="2922700" y="1256975"/>
                <a:ext cx="19825" cy="19825"/>
              </a:xfrm>
              <a:custGeom>
                <a:avLst/>
                <a:gdLst/>
                <a:ahLst/>
                <a:cxnLst/>
                <a:rect l="l" t="t" r="r" b="b"/>
                <a:pathLst>
                  <a:path w="793" h="793" extrusionOk="0">
                    <a:moveTo>
                      <a:pt x="395" y="0"/>
                    </a:moveTo>
                    <a:cubicBezTo>
                      <a:pt x="177" y="0"/>
                      <a:pt x="0" y="177"/>
                      <a:pt x="0" y="398"/>
                    </a:cubicBezTo>
                    <a:cubicBezTo>
                      <a:pt x="0" y="616"/>
                      <a:pt x="177" y="793"/>
                      <a:pt x="395" y="793"/>
                    </a:cubicBezTo>
                    <a:cubicBezTo>
                      <a:pt x="613" y="793"/>
                      <a:pt x="793" y="616"/>
                      <a:pt x="793" y="398"/>
                    </a:cubicBezTo>
                    <a:cubicBezTo>
                      <a:pt x="793" y="177"/>
                      <a:pt x="613" y="0"/>
                      <a:pt x="395" y="0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18" name="Google Shape;5518;p50"/>
              <p:cNvSpPr/>
              <p:nvPr/>
            </p:nvSpPr>
            <p:spPr>
              <a:xfrm>
                <a:off x="2540425" y="988450"/>
                <a:ext cx="61950" cy="148050"/>
              </a:xfrm>
              <a:custGeom>
                <a:avLst/>
                <a:gdLst/>
                <a:ahLst/>
                <a:cxnLst/>
                <a:rect l="l" t="t" r="r" b="b"/>
                <a:pathLst>
                  <a:path w="2478" h="5922" extrusionOk="0">
                    <a:moveTo>
                      <a:pt x="332" y="0"/>
                    </a:moveTo>
                    <a:lnTo>
                      <a:pt x="1" y="337"/>
                    </a:lnTo>
                    <a:lnTo>
                      <a:pt x="1845" y="2167"/>
                    </a:lnTo>
                    <a:lnTo>
                      <a:pt x="1845" y="5212"/>
                    </a:lnTo>
                    <a:cubicBezTo>
                      <a:pt x="1748" y="5284"/>
                      <a:pt x="1685" y="5397"/>
                      <a:pt x="1685" y="5527"/>
                    </a:cubicBezTo>
                    <a:cubicBezTo>
                      <a:pt x="1685" y="5745"/>
                      <a:pt x="1861" y="5922"/>
                      <a:pt x="2080" y="5922"/>
                    </a:cubicBezTo>
                    <a:cubicBezTo>
                      <a:pt x="2300" y="5922"/>
                      <a:pt x="2477" y="5745"/>
                      <a:pt x="2477" y="5527"/>
                    </a:cubicBezTo>
                    <a:cubicBezTo>
                      <a:pt x="2477" y="5397"/>
                      <a:pt x="2414" y="5284"/>
                      <a:pt x="2317" y="5212"/>
                    </a:cubicBezTo>
                    <a:lnTo>
                      <a:pt x="2317" y="1971"/>
                    </a:lnTo>
                    <a:lnTo>
                      <a:pt x="332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19" name="Google Shape;5519;p50"/>
              <p:cNvSpPr/>
              <p:nvPr/>
            </p:nvSpPr>
            <p:spPr>
              <a:xfrm>
                <a:off x="2653900" y="991625"/>
                <a:ext cx="102975" cy="318925"/>
              </a:xfrm>
              <a:custGeom>
                <a:avLst/>
                <a:gdLst/>
                <a:ahLst/>
                <a:cxnLst/>
                <a:rect l="l" t="t" r="r" b="b"/>
                <a:pathLst>
                  <a:path w="4119" h="12757" extrusionOk="0">
                    <a:moveTo>
                      <a:pt x="2004" y="0"/>
                    </a:moveTo>
                    <a:lnTo>
                      <a:pt x="1921" y="83"/>
                    </a:lnTo>
                    <a:lnTo>
                      <a:pt x="4003" y="2148"/>
                    </a:lnTo>
                    <a:lnTo>
                      <a:pt x="4003" y="8227"/>
                    </a:lnTo>
                    <a:lnTo>
                      <a:pt x="17" y="12229"/>
                    </a:lnTo>
                    <a:lnTo>
                      <a:pt x="0" y="12246"/>
                    </a:lnTo>
                    <a:lnTo>
                      <a:pt x="0" y="12757"/>
                    </a:lnTo>
                    <a:lnTo>
                      <a:pt x="119" y="12757"/>
                    </a:lnTo>
                    <a:lnTo>
                      <a:pt x="119" y="12296"/>
                    </a:lnTo>
                    <a:lnTo>
                      <a:pt x="4102" y="8293"/>
                    </a:lnTo>
                    <a:lnTo>
                      <a:pt x="4119" y="8276"/>
                    </a:lnTo>
                    <a:lnTo>
                      <a:pt x="4119" y="2098"/>
                    </a:lnTo>
                    <a:lnTo>
                      <a:pt x="2004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20" name="Google Shape;5520;p50"/>
              <p:cNvSpPr/>
              <p:nvPr/>
            </p:nvSpPr>
            <p:spPr>
              <a:xfrm>
                <a:off x="2509575" y="1544750"/>
                <a:ext cx="229150" cy="477175"/>
              </a:xfrm>
              <a:custGeom>
                <a:avLst/>
                <a:gdLst/>
                <a:ahLst/>
                <a:cxnLst/>
                <a:rect l="l" t="t" r="r" b="b"/>
                <a:pathLst>
                  <a:path w="9166" h="19087" extrusionOk="0">
                    <a:moveTo>
                      <a:pt x="341" y="18526"/>
                    </a:moveTo>
                    <a:cubicBezTo>
                      <a:pt x="462" y="18526"/>
                      <a:pt x="561" y="18626"/>
                      <a:pt x="561" y="18747"/>
                    </a:cubicBezTo>
                    <a:cubicBezTo>
                      <a:pt x="561" y="18869"/>
                      <a:pt x="462" y="18968"/>
                      <a:pt x="341" y="18968"/>
                    </a:cubicBezTo>
                    <a:cubicBezTo>
                      <a:pt x="219" y="18968"/>
                      <a:pt x="120" y="18869"/>
                      <a:pt x="120" y="18747"/>
                    </a:cubicBezTo>
                    <a:cubicBezTo>
                      <a:pt x="120" y="18626"/>
                      <a:pt x="219" y="18526"/>
                      <a:pt x="341" y="18526"/>
                    </a:cubicBezTo>
                    <a:close/>
                    <a:moveTo>
                      <a:pt x="9083" y="1"/>
                    </a:moveTo>
                    <a:lnTo>
                      <a:pt x="4172" y="4945"/>
                    </a:lnTo>
                    <a:lnTo>
                      <a:pt x="4172" y="14803"/>
                    </a:lnTo>
                    <a:lnTo>
                      <a:pt x="534" y="18468"/>
                    </a:lnTo>
                    <a:cubicBezTo>
                      <a:pt x="479" y="18433"/>
                      <a:pt x="412" y="18408"/>
                      <a:pt x="341" y="18408"/>
                    </a:cubicBezTo>
                    <a:cubicBezTo>
                      <a:pt x="153" y="18408"/>
                      <a:pt x="1" y="18560"/>
                      <a:pt x="1" y="18747"/>
                    </a:cubicBezTo>
                    <a:cubicBezTo>
                      <a:pt x="1" y="18935"/>
                      <a:pt x="153" y="19087"/>
                      <a:pt x="341" y="19087"/>
                    </a:cubicBezTo>
                    <a:cubicBezTo>
                      <a:pt x="528" y="19087"/>
                      <a:pt x="680" y="18935"/>
                      <a:pt x="680" y="18747"/>
                    </a:cubicBezTo>
                    <a:cubicBezTo>
                      <a:pt x="680" y="18675"/>
                      <a:pt x="655" y="18609"/>
                      <a:pt x="617" y="18551"/>
                    </a:cubicBezTo>
                    <a:lnTo>
                      <a:pt x="4291" y="14849"/>
                    </a:lnTo>
                    <a:lnTo>
                      <a:pt x="4291" y="4994"/>
                    </a:lnTo>
                    <a:lnTo>
                      <a:pt x="9166" y="84"/>
                    </a:lnTo>
                    <a:lnTo>
                      <a:pt x="9083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21" name="Google Shape;5521;p50"/>
              <p:cNvSpPr/>
              <p:nvPr/>
            </p:nvSpPr>
            <p:spPr>
              <a:xfrm>
                <a:off x="2495850" y="1043600"/>
                <a:ext cx="244675" cy="458250"/>
              </a:xfrm>
              <a:custGeom>
                <a:avLst/>
                <a:gdLst/>
                <a:ahLst/>
                <a:cxnLst/>
                <a:rect l="l" t="t" r="r" b="b"/>
                <a:pathLst>
                  <a:path w="9787" h="18330" extrusionOk="0">
                    <a:moveTo>
                      <a:pt x="9447" y="119"/>
                    </a:moveTo>
                    <a:cubicBezTo>
                      <a:pt x="9569" y="119"/>
                      <a:pt x="9668" y="218"/>
                      <a:pt x="9668" y="340"/>
                    </a:cubicBezTo>
                    <a:cubicBezTo>
                      <a:pt x="9668" y="461"/>
                      <a:pt x="9569" y="560"/>
                      <a:pt x="9447" y="560"/>
                    </a:cubicBezTo>
                    <a:cubicBezTo>
                      <a:pt x="9326" y="560"/>
                      <a:pt x="9229" y="461"/>
                      <a:pt x="9229" y="340"/>
                    </a:cubicBezTo>
                    <a:cubicBezTo>
                      <a:pt x="9229" y="218"/>
                      <a:pt x="9326" y="119"/>
                      <a:pt x="9447" y="119"/>
                    </a:cubicBezTo>
                    <a:close/>
                    <a:moveTo>
                      <a:pt x="337" y="17772"/>
                    </a:moveTo>
                    <a:cubicBezTo>
                      <a:pt x="459" y="17772"/>
                      <a:pt x="558" y="17871"/>
                      <a:pt x="558" y="17993"/>
                    </a:cubicBezTo>
                    <a:cubicBezTo>
                      <a:pt x="558" y="18114"/>
                      <a:pt x="459" y="18214"/>
                      <a:pt x="337" y="18214"/>
                    </a:cubicBezTo>
                    <a:cubicBezTo>
                      <a:pt x="216" y="18214"/>
                      <a:pt x="117" y="18114"/>
                      <a:pt x="117" y="17993"/>
                    </a:cubicBezTo>
                    <a:cubicBezTo>
                      <a:pt x="117" y="17871"/>
                      <a:pt x="216" y="17772"/>
                      <a:pt x="337" y="17772"/>
                    </a:cubicBezTo>
                    <a:close/>
                    <a:moveTo>
                      <a:pt x="9447" y="0"/>
                    </a:moveTo>
                    <a:cubicBezTo>
                      <a:pt x="9262" y="0"/>
                      <a:pt x="9110" y="152"/>
                      <a:pt x="9110" y="340"/>
                    </a:cubicBezTo>
                    <a:cubicBezTo>
                      <a:pt x="9110" y="505"/>
                      <a:pt x="9232" y="643"/>
                      <a:pt x="9389" y="671"/>
                    </a:cubicBezTo>
                    <a:lnTo>
                      <a:pt x="9389" y="5855"/>
                    </a:lnTo>
                    <a:lnTo>
                      <a:pt x="5386" y="9872"/>
                    </a:lnTo>
                    <a:lnTo>
                      <a:pt x="5386" y="10929"/>
                    </a:lnTo>
                    <a:lnTo>
                      <a:pt x="1444" y="14887"/>
                    </a:lnTo>
                    <a:lnTo>
                      <a:pt x="1428" y="14904"/>
                    </a:lnTo>
                    <a:lnTo>
                      <a:pt x="1428" y="16817"/>
                    </a:lnTo>
                    <a:lnTo>
                      <a:pt x="531" y="17717"/>
                    </a:lnTo>
                    <a:cubicBezTo>
                      <a:pt x="475" y="17678"/>
                      <a:pt x="409" y="17653"/>
                      <a:pt x="337" y="17653"/>
                    </a:cubicBezTo>
                    <a:cubicBezTo>
                      <a:pt x="152" y="17653"/>
                      <a:pt x="1" y="17805"/>
                      <a:pt x="1" y="17993"/>
                    </a:cubicBezTo>
                    <a:cubicBezTo>
                      <a:pt x="1" y="18181"/>
                      <a:pt x="152" y="18330"/>
                      <a:pt x="337" y="18330"/>
                    </a:cubicBezTo>
                    <a:cubicBezTo>
                      <a:pt x="525" y="18330"/>
                      <a:pt x="677" y="18178"/>
                      <a:pt x="677" y="17993"/>
                    </a:cubicBezTo>
                    <a:cubicBezTo>
                      <a:pt x="677" y="17921"/>
                      <a:pt x="655" y="17855"/>
                      <a:pt x="613" y="17800"/>
                    </a:cubicBezTo>
                    <a:lnTo>
                      <a:pt x="1544" y="16864"/>
                    </a:lnTo>
                    <a:lnTo>
                      <a:pt x="1544" y="14954"/>
                    </a:lnTo>
                    <a:lnTo>
                      <a:pt x="5489" y="10995"/>
                    </a:lnTo>
                    <a:lnTo>
                      <a:pt x="5505" y="10976"/>
                    </a:lnTo>
                    <a:lnTo>
                      <a:pt x="5505" y="9921"/>
                    </a:lnTo>
                    <a:lnTo>
                      <a:pt x="9508" y="5902"/>
                    </a:lnTo>
                    <a:lnTo>
                      <a:pt x="9508" y="671"/>
                    </a:lnTo>
                    <a:cubicBezTo>
                      <a:pt x="9665" y="643"/>
                      <a:pt x="9787" y="505"/>
                      <a:pt x="9787" y="340"/>
                    </a:cubicBezTo>
                    <a:cubicBezTo>
                      <a:pt x="9787" y="152"/>
                      <a:pt x="9635" y="0"/>
                      <a:pt x="9447" y="0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22" name="Google Shape;5522;p50"/>
              <p:cNvSpPr/>
              <p:nvPr/>
            </p:nvSpPr>
            <p:spPr>
              <a:xfrm>
                <a:off x="2877425" y="920275"/>
                <a:ext cx="16925" cy="305050"/>
              </a:xfrm>
              <a:custGeom>
                <a:avLst/>
                <a:gdLst/>
                <a:ahLst/>
                <a:cxnLst/>
                <a:rect l="l" t="t" r="r" b="b"/>
                <a:pathLst>
                  <a:path w="677" h="12202" extrusionOk="0">
                    <a:moveTo>
                      <a:pt x="337" y="11644"/>
                    </a:moveTo>
                    <a:cubicBezTo>
                      <a:pt x="459" y="11644"/>
                      <a:pt x="558" y="11743"/>
                      <a:pt x="558" y="11865"/>
                    </a:cubicBezTo>
                    <a:cubicBezTo>
                      <a:pt x="558" y="11983"/>
                      <a:pt x="459" y="12083"/>
                      <a:pt x="337" y="12083"/>
                    </a:cubicBezTo>
                    <a:cubicBezTo>
                      <a:pt x="216" y="12083"/>
                      <a:pt x="116" y="11983"/>
                      <a:pt x="116" y="11865"/>
                    </a:cubicBezTo>
                    <a:cubicBezTo>
                      <a:pt x="116" y="11740"/>
                      <a:pt x="216" y="11644"/>
                      <a:pt x="337" y="11644"/>
                    </a:cubicBezTo>
                    <a:close/>
                    <a:moveTo>
                      <a:pt x="279" y="0"/>
                    </a:moveTo>
                    <a:lnTo>
                      <a:pt x="279" y="11531"/>
                    </a:lnTo>
                    <a:cubicBezTo>
                      <a:pt x="122" y="11558"/>
                      <a:pt x="0" y="11696"/>
                      <a:pt x="0" y="11862"/>
                    </a:cubicBezTo>
                    <a:cubicBezTo>
                      <a:pt x="0" y="12050"/>
                      <a:pt x="152" y="12201"/>
                      <a:pt x="337" y="12201"/>
                    </a:cubicBezTo>
                    <a:cubicBezTo>
                      <a:pt x="525" y="12201"/>
                      <a:pt x="677" y="12050"/>
                      <a:pt x="677" y="11865"/>
                    </a:cubicBezTo>
                    <a:cubicBezTo>
                      <a:pt x="677" y="11696"/>
                      <a:pt x="555" y="11558"/>
                      <a:pt x="398" y="11531"/>
                    </a:cubicBezTo>
                    <a:lnTo>
                      <a:pt x="398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23" name="Google Shape;5523;p50"/>
              <p:cNvSpPr/>
              <p:nvPr/>
            </p:nvSpPr>
            <p:spPr>
              <a:xfrm>
                <a:off x="2641875" y="1322475"/>
                <a:ext cx="344050" cy="566200"/>
              </a:xfrm>
              <a:custGeom>
                <a:avLst/>
                <a:gdLst/>
                <a:ahLst/>
                <a:cxnLst/>
                <a:rect l="l" t="t" r="r" b="b"/>
                <a:pathLst>
                  <a:path w="13762" h="22648" extrusionOk="0">
                    <a:moveTo>
                      <a:pt x="340" y="22087"/>
                    </a:moveTo>
                    <a:cubicBezTo>
                      <a:pt x="462" y="22087"/>
                      <a:pt x="561" y="22186"/>
                      <a:pt x="561" y="22308"/>
                    </a:cubicBezTo>
                    <a:cubicBezTo>
                      <a:pt x="561" y="22429"/>
                      <a:pt x="462" y="22529"/>
                      <a:pt x="340" y="22529"/>
                    </a:cubicBezTo>
                    <a:cubicBezTo>
                      <a:pt x="219" y="22529"/>
                      <a:pt x="120" y="22429"/>
                      <a:pt x="120" y="22308"/>
                    </a:cubicBezTo>
                    <a:cubicBezTo>
                      <a:pt x="120" y="22186"/>
                      <a:pt x="219" y="22087"/>
                      <a:pt x="340" y="22087"/>
                    </a:cubicBezTo>
                    <a:close/>
                    <a:moveTo>
                      <a:pt x="8327" y="0"/>
                    </a:moveTo>
                    <a:lnTo>
                      <a:pt x="5202" y="3144"/>
                    </a:lnTo>
                    <a:lnTo>
                      <a:pt x="5202" y="9477"/>
                    </a:lnTo>
                    <a:lnTo>
                      <a:pt x="280" y="14435"/>
                    </a:lnTo>
                    <a:lnTo>
                      <a:pt x="280" y="21976"/>
                    </a:lnTo>
                    <a:cubicBezTo>
                      <a:pt x="122" y="22004"/>
                      <a:pt x="1" y="22142"/>
                      <a:pt x="1" y="22308"/>
                    </a:cubicBezTo>
                    <a:cubicBezTo>
                      <a:pt x="1" y="22495"/>
                      <a:pt x="153" y="22647"/>
                      <a:pt x="340" y="22647"/>
                    </a:cubicBezTo>
                    <a:cubicBezTo>
                      <a:pt x="525" y="22647"/>
                      <a:pt x="677" y="22495"/>
                      <a:pt x="677" y="22308"/>
                    </a:cubicBezTo>
                    <a:cubicBezTo>
                      <a:pt x="677" y="22142"/>
                      <a:pt x="556" y="22004"/>
                      <a:pt x="398" y="21976"/>
                    </a:cubicBezTo>
                    <a:lnTo>
                      <a:pt x="398" y="14482"/>
                    </a:lnTo>
                    <a:lnTo>
                      <a:pt x="5320" y="9524"/>
                    </a:lnTo>
                    <a:lnTo>
                      <a:pt x="5320" y="3194"/>
                    </a:lnTo>
                    <a:lnTo>
                      <a:pt x="8373" y="116"/>
                    </a:lnTo>
                    <a:lnTo>
                      <a:pt x="13762" y="116"/>
                    </a:lnTo>
                    <a:lnTo>
                      <a:pt x="13762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24" name="Google Shape;5524;p50"/>
              <p:cNvSpPr/>
              <p:nvPr/>
            </p:nvSpPr>
            <p:spPr>
              <a:xfrm>
                <a:off x="2875975" y="1256975"/>
                <a:ext cx="19825" cy="19825"/>
              </a:xfrm>
              <a:custGeom>
                <a:avLst/>
                <a:gdLst/>
                <a:ahLst/>
                <a:cxnLst/>
                <a:rect l="l" t="t" r="r" b="b"/>
                <a:pathLst>
                  <a:path w="793" h="793" extrusionOk="0">
                    <a:moveTo>
                      <a:pt x="395" y="0"/>
                    </a:moveTo>
                    <a:cubicBezTo>
                      <a:pt x="177" y="0"/>
                      <a:pt x="0" y="177"/>
                      <a:pt x="0" y="398"/>
                    </a:cubicBezTo>
                    <a:cubicBezTo>
                      <a:pt x="0" y="616"/>
                      <a:pt x="177" y="793"/>
                      <a:pt x="395" y="793"/>
                    </a:cubicBezTo>
                    <a:cubicBezTo>
                      <a:pt x="613" y="793"/>
                      <a:pt x="793" y="616"/>
                      <a:pt x="793" y="398"/>
                    </a:cubicBezTo>
                    <a:cubicBezTo>
                      <a:pt x="793" y="177"/>
                      <a:pt x="613" y="0"/>
                      <a:pt x="395" y="0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25" name="Google Shape;5525;p50"/>
              <p:cNvSpPr/>
              <p:nvPr/>
            </p:nvSpPr>
            <p:spPr>
              <a:xfrm>
                <a:off x="2900750" y="920275"/>
                <a:ext cx="16925" cy="305050"/>
              </a:xfrm>
              <a:custGeom>
                <a:avLst/>
                <a:gdLst/>
                <a:ahLst/>
                <a:cxnLst/>
                <a:rect l="l" t="t" r="r" b="b"/>
                <a:pathLst>
                  <a:path w="677" h="12202" extrusionOk="0">
                    <a:moveTo>
                      <a:pt x="340" y="11644"/>
                    </a:moveTo>
                    <a:cubicBezTo>
                      <a:pt x="461" y="11644"/>
                      <a:pt x="561" y="11743"/>
                      <a:pt x="561" y="11865"/>
                    </a:cubicBezTo>
                    <a:cubicBezTo>
                      <a:pt x="561" y="11983"/>
                      <a:pt x="461" y="12083"/>
                      <a:pt x="340" y="12083"/>
                    </a:cubicBezTo>
                    <a:cubicBezTo>
                      <a:pt x="219" y="12083"/>
                      <a:pt x="119" y="11983"/>
                      <a:pt x="119" y="11865"/>
                    </a:cubicBezTo>
                    <a:cubicBezTo>
                      <a:pt x="119" y="11740"/>
                      <a:pt x="219" y="11644"/>
                      <a:pt x="340" y="11644"/>
                    </a:cubicBezTo>
                    <a:close/>
                    <a:moveTo>
                      <a:pt x="282" y="0"/>
                    </a:moveTo>
                    <a:lnTo>
                      <a:pt x="282" y="11531"/>
                    </a:lnTo>
                    <a:cubicBezTo>
                      <a:pt x="122" y="11558"/>
                      <a:pt x="0" y="11696"/>
                      <a:pt x="0" y="11862"/>
                    </a:cubicBezTo>
                    <a:cubicBezTo>
                      <a:pt x="0" y="12050"/>
                      <a:pt x="152" y="12201"/>
                      <a:pt x="340" y="12201"/>
                    </a:cubicBezTo>
                    <a:cubicBezTo>
                      <a:pt x="525" y="12201"/>
                      <a:pt x="677" y="12050"/>
                      <a:pt x="677" y="11865"/>
                    </a:cubicBezTo>
                    <a:cubicBezTo>
                      <a:pt x="677" y="11696"/>
                      <a:pt x="558" y="11558"/>
                      <a:pt x="398" y="11531"/>
                    </a:cubicBezTo>
                    <a:lnTo>
                      <a:pt x="398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26" name="Google Shape;5526;p50"/>
              <p:cNvSpPr/>
              <p:nvPr/>
            </p:nvSpPr>
            <p:spPr>
              <a:xfrm>
                <a:off x="2502475" y="997425"/>
                <a:ext cx="191200" cy="444050"/>
              </a:xfrm>
              <a:custGeom>
                <a:avLst/>
                <a:gdLst/>
                <a:ahLst/>
                <a:cxnLst/>
                <a:rect l="l" t="t" r="r" b="b"/>
                <a:pathLst>
                  <a:path w="7648" h="17762" extrusionOk="0">
                    <a:moveTo>
                      <a:pt x="340" y="17201"/>
                    </a:moveTo>
                    <a:cubicBezTo>
                      <a:pt x="462" y="17201"/>
                      <a:pt x="561" y="17300"/>
                      <a:pt x="561" y="17422"/>
                    </a:cubicBezTo>
                    <a:cubicBezTo>
                      <a:pt x="561" y="17543"/>
                      <a:pt x="462" y="17643"/>
                      <a:pt x="340" y="17643"/>
                    </a:cubicBezTo>
                    <a:cubicBezTo>
                      <a:pt x="219" y="17643"/>
                      <a:pt x="119" y="17543"/>
                      <a:pt x="119" y="17422"/>
                    </a:cubicBezTo>
                    <a:cubicBezTo>
                      <a:pt x="119" y="17300"/>
                      <a:pt x="219" y="17201"/>
                      <a:pt x="340" y="17201"/>
                    </a:cubicBezTo>
                    <a:close/>
                    <a:moveTo>
                      <a:pt x="7531" y="0"/>
                    </a:moveTo>
                    <a:lnTo>
                      <a:pt x="7531" y="6860"/>
                    </a:lnTo>
                    <a:lnTo>
                      <a:pt x="4257" y="10145"/>
                    </a:lnTo>
                    <a:lnTo>
                      <a:pt x="4241" y="10162"/>
                    </a:lnTo>
                    <a:lnTo>
                      <a:pt x="4241" y="11757"/>
                    </a:lnTo>
                    <a:lnTo>
                      <a:pt x="299" y="15716"/>
                    </a:lnTo>
                    <a:lnTo>
                      <a:pt x="282" y="15732"/>
                    </a:lnTo>
                    <a:lnTo>
                      <a:pt x="282" y="17090"/>
                    </a:lnTo>
                    <a:cubicBezTo>
                      <a:pt x="122" y="17118"/>
                      <a:pt x="1" y="17256"/>
                      <a:pt x="1" y="17422"/>
                    </a:cubicBezTo>
                    <a:cubicBezTo>
                      <a:pt x="1" y="17609"/>
                      <a:pt x="152" y="17761"/>
                      <a:pt x="340" y="17761"/>
                    </a:cubicBezTo>
                    <a:cubicBezTo>
                      <a:pt x="528" y="17761"/>
                      <a:pt x="680" y="17609"/>
                      <a:pt x="680" y="17422"/>
                    </a:cubicBezTo>
                    <a:cubicBezTo>
                      <a:pt x="680" y="17256"/>
                      <a:pt x="558" y="17118"/>
                      <a:pt x="398" y="17090"/>
                    </a:cubicBezTo>
                    <a:lnTo>
                      <a:pt x="398" y="15782"/>
                    </a:lnTo>
                    <a:lnTo>
                      <a:pt x="4343" y="11823"/>
                    </a:lnTo>
                    <a:lnTo>
                      <a:pt x="4359" y="11807"/>
                    </a:lnTo>
                    <a:lnTo>
                      <a:pt x="4359" y="10211"/>
                    </a:lnTo>
                    <a:lnTo>
                      <a:pt x="7631" y="6926"/>
                    </a:lnTo>
                    <a:lnTo>
                      <a:pt x="7647" y="6907"/>
                    </a:lnTo>
                    <a:lnTo>
                      <a:pt x="7647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27" name="Google Shape;5527;p50"/>
              <p:cNvSpPr/>
              <p:nvPr/>
            </p:nvSpPr>
            <p:spPr>
              <a:xfrm>
                <a:off x="2502475" y="990025"/>
                <a:ext cx="167875" cy="378700"/>
              </a:xfrm>
              <a:custGeom>
                <a:avLst/>
                <a:gdLst/>
                <a:ahLst/>
                <a:cxnLst/>
                <a:rect l="l" t="t" r="r" b="b"/>
                <a:pathLst>
                  <a:path w="6715" h="15148" extrusionOk="0">
                    <a:moveTo>
                      <a:pt x="340" y="14587"/>
                    </a:moveTo>
                    <a:cubicBezTo>
                      <a:pt x="462" y="14587"/>
                      <a:pt x="561" y="14687"/>
                      <a:pt x="561" y="14808"/>
                    </a:cubicBezTo>
                    <a:cubicBezTo>
                      <a:pt x="561" y="14930"/>
                      <a:pt x="462" y="15029"/>
                      <a:pt x="340" y="15029"/>
                    </a:cubicBezTo>
                    <a:cubicBezTo>
                      <a:pt x="219" y="15029"/>
                      <a:pt x="119" y="14930"/>
                      <a:pt x="119" y="14808"/>
                    </a:cubicBezTo>
                    <a:cubicBezTo>
                      <a:pt x="119" y="14687"/>
                      <a:pt x="219" y="14587"/>
                      <a:pt x="340" y="14587"/>
                    </a:cubicBezTo>
                    <a:close/>
                    <a:moveTo>
                      <a:pt x="6595" y="1"/>
                    </a:moveTo>
                    <a:lnTo>
                      <a:pt x="6595" y="6861"/>
                    </a:lnTo>
                    <a:lnTo>
                      <a:pt x="3324" y="10146"/>
                    </a:lnTo>
                    <a:lnTo>
                      <a:pt x="3308" y="10162"/>
                    </a:lnTo>
                    <a:lnTo>
                      <a:pt x="3308" y="11766"/>
                    </a:lnTo>
                    <a:cubicBezTo>
                      <a:pt x="3250" y="11819"/>
                      <a:pt x="3148" y="11918"/>
                      <a:pt x="2963" y="12106"/>
                    </a:cubicBezTo>
                    <a:lnTo>
                      <a:pt x="539" y="14538"/>
                    </a:lnTo>
                    <a:cubicBezTo>
                      <a:pt x="484" y="14496"/>
                      <a:pt x="415" y="14469"/>
                      <a:pt x="340" y="14469"/>
                    </a:cubicBezTo>
                    <a:cubicBezTo>
                      <a:pt x="152" y="14469"/>
                      <a:pt x="1" y="14620"/>
                      <a:pt x="1" y="14808"/>
                    </a:cubicBezTo>
                    <a:cubicBezTo>
                      <a:pt x="1" y="14996"/>
                      <a:pt x="152" y="15148"/>
                      <a:pt x="340" y="15148"/>
                    </a:cubicBezTo>
                    <a:cubicBezTo>
                      <a:pt x="528" y="15148"/>
                      <a:pt x="680" y="14996"/>
                      <a:pt x="680" y="14808"/>
                    </a:cubicBezTo>
                    <a:cubicBezTo>
                      <a:pt x="680" y="14739"/>
                      <a:pt x="658" y="14676"/>
                      <a:pt x="622" y="14620"/>
                    </a:cubicBezTo>
                    <a:cubicBezTo>
                      <a:pt x="3352" y="11879"/>
                      <a:pt x="3407" y="11827"/>
                      <a:pt x="3407" y="11824"/>
                    </a:cubicBezTo>
                    <a:lnTo>
                      <a:pt x="3424" y="11808"/>
                    </a:lnTo>
                    <a:lnTo>
                      <a:pt x="3424" y="10212"/>
                    </a:lnTo>
                    <a:lnTo>
                      <a:pt x="6695" y="6927"/>
                    </a:lnTo>
                    <a:lnTo>
                      <a:pt x="6714" y="6910"/>
                    </a:lnTo>
                    <a:lnTo>
                      <a:pt x="6714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28" name="Google Shape;5528;p50"/>
              <p:cNvSpPr/>
              <p:nvPr/>
            </p:nvSpPr>
            <p:spPr>
              <a:xfrm>
                <a:off x="2858575" y="1410325"/>
                <a:ext cx="119900" cy="220575"/>
              </a:xfrm>
              <a:custGeom>
                <a:avLst/>
                <a:gdLst/>
                <a:ahLst/>
                <a:cxnLst/>
                <a:rect l="l" t="t" r="r" b="b"/>
                <a:pathLst>
                  <a:path w="4796" h="8823" extrusionOk="0">
                    <a:moveTo>
                      <a:pt x="338" y="8262"/>
                    </a:moveTo>
                    <a:cubicBezTo>
                      <a:pt x="459" y="8262"/>
                      <a:pt x="558" y="8362"/>
                      <a:pt x="558" y="8483"/>
                    </a:cubicBezTo>
                    <a:cubicBezTo>
                      <a:pt x="558" y="8605"/>
                      <a:pt x="459" y="8704"/>
                      <a:pt x="338" y="8704"/>
                    </a:cubicBezTo>
                    <a:cubicBezTo>
                      <a:pt x="216" y="8704"/>
                      <a:pt x="117" y="8605"/>
                      <a:pt x="117" y="8483"/>
                    </a:cubicBezTo>
                    <a:cubicBezTo>
                      <a:pt x="117" y="8362"/>
                      <a:pt x="216" y="8262"/>
                      <a:pt x="338" y="8262"/>
                    </a:cubicBezTo>
                    <a:close/>
                    <a:moveTo>
                      <a:pt x="1781" y="0"/>
                    </a:moveTo>
                    <a:lnTo>
                      <a:pt x="282" y="1513"/>
                    </a:lnTo>
                    <a:lnTo>
                      <a:pt x="313" y="8149"/>
                    </a:lnTo>
                    <a:cubicBezTo>
                      <a:pt x="139" y="8160"/>
                      <a:pt x="1" y="8307"/>
                      <a:pt x="1" y="8483"/>
                    </a:cubicBezTo>
                    <a:cubicBezTo>
                      <a:pt x="1" y="8671"/>
                      <a:pt x="153" y="8823"/>
                      <a:pt x="338" y="8823"/>
                    </a:cubicBezTo>
                    <a:cubicBezTo>
                      <a:pt x="525" y="8823"/>
                      <a:pt x="677" y="8671"/>
                      <a:pt x="677" y="8483"/>
                    </a:cubicBezTo>
                    <a:cubicBezTo>
                      <a:pt x="677" y="8329"/>
                      <a:pt x="572" y="8202"/>
                      <a:pt x="431" y="8160"/>
                    </a:cubicBezTo>
                    <a:lnTo>
                      <a:pt x="401" y="1560"/>
                    </a:lnTo>
                    <a:lnTo>
                      <a:pt x="1831" y="116"/>
                    </a:lnTo>
                    <a:lnTo>
                      <a:pt x="4796" y="116"/>
                    </a:lnTo>
                    <a:lnTo>
                      <a:pt x="4796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29" name="Google Shape;5529;p50"/>
              <p:cNvSpPr/>
              <p:nvPr/>
            </p:nvSpPr>
            <p:spPr>
              <a:xfrm>
                <a:off x="2881900" y="1433650"/>
                <a:ext cx="97750" cy="173725"/>
              </a:xfrm>
              <a:custGeom>
                <a:avLst/>
                <a:gdLst/>
                <a:ahLst/>
                <a:cxnLst/>
                <a:rect l="l" t="t" r="r" b="b"/>
                <a:pathLst>
                  <a:path w="3910" h="6949" extrusionOk="0">
                    <a:moveTo>
                      <a:pt x="340" y="6388"/>
                    </a:moveTo>
                    <a:cubicBezTo>
                      <a:pt x="462" y="6388"/>
                      <a:pt x="561" y="6488"/>
                      <a:pt x="561" y="6609"/>
                    </a:cubicBezTo>
                    <a:cubicBezTo>
                      <a:pt x="561" y="6730"/>
                      <a:pt x="462" y="6830"/>
                      <a:pt x="340" y="6830"/>
                    </a:cubicBezTo>
                    <a:cubicBezTo>
                      <a:pt x="219" y="6830"/>
                      <a:pt x="120" y="6730"/>
                      <a:pt x="120" y="6609"/>
                    </a:cubicBezTo>
                    <a:cubicBezTo>
                      <a:pt x="120" y="6488"/>
                      <a:pt x="219" y="6388"/>
                      <a:pt x="340" y="6388"/>
                    </a:cubicBezTo>
                    <a:close/>
                    <a:moveTo>
                      <a:pt x="1146" y="0"/>
                    </a:moveTo>
                    <a:lnTo>
                      <a:pt x="280" y="873"/>
                    </a:lnTo>
                    <a:lnTo>
                      <a:pt x="280" y="6278"/>
                    </a:lnTo>
                    <a:cubicBezTo>
                      <a:pt x="122" y="6305"/>
                      <a:pt x="1" y="6443"/>
                      <a:pt x="1" y="6609"/>
                    </a:cubicBezTo>
                    <a:cubicBezTo>
                      <a:pt x="1" y="6797"/>
                      <a:pt x="153" y="6949"/>
                      <a:pt x="340" y="6949"/>
                    </a:cubicBezTo>
                    <a:cubicBezTo>
                      <a:pt x="525" y="6949"/>
                      <a:pt x="677" y="6797"/>
                      <a:pt x="677" y="6609"/>
                    </a:cubicBezTo>
                    <a:cubicBezTo>
                      <a:pt x="677" y="6443"/>
                      <a:pt x="556" y="6305"/>
                      <a:pt x="398" y="6278"/>
                    </a:cubicBezTo>
                    <a:lnTo>
                      <a:pt x="398" y="922"/>
                    </a:lnTo>
                    <a:lnTo>
                      <a:pt x="1193" y="119"/>
                    </a:lnTo>
                    <a:lnTo>
                      <a:pt x="3910" y="119"/>
                    </a:lnTo>
                    <a:lnTo>
                      <a:pt x="3910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30" name="Google Shape;5530;p50"/>
              <p:cNvSpPr/>
              <p:nvPr/>
            </p:nvSpPr>
            <p:spPr>
              <a:xfrm>
                <a:off x="2729175" y="1554825"/>
                <a:ext cx="275250" cy="188775"/>
              </a:xfrm>
              <a:custGeom>
                <a:avLst/>
                <a:gdLst/>
                <a:ahLst/>
                <a:cxnLst/>
                <a:rect l="l" t="t" r="r" b="b"/>
                <a:pathLst>
                  <a:path w="11010" h="7551" extrusionOk="0">
                    <a:moveTo>
                      <a:pt x="340" y="6993"/>
                    </a:moveTo>
                    <a:cubicBezTo>
                      <a:pt x="462" y="6993"/>
                      <a:pt x="561" y="7092"/>
                      <a:pt x="561" y="7214"/>
                    </a:cubicBezTo>
                    <a:cubicBezTo>
                      <a:pt x="561" y="7335"/>
                      <a:pt x="462" y="7435"/>
                      <a:pt x="340" y="7435"/>
                    </a:cubicBezTo>
                    <a:cubicBezTo>
                      <a:pt x="219" y="7435"/>
                      <a:pt x="120" y="7335"/>
                      <a:pt x="120" y="7214"/>
                    </a:cubicBezTo>
                    <a:cubicBezTo>
                      <a:pt x="120" y="7092"/>
                      <a:pt x="219" y="6993"/>
                      <a:pt x="340" y="6993"/>
                    </a:cubicBezTo>
                    <a:close/>
                    <a:moveTo>
                      <a:pt x="10924" y="1"/>
                    </a:moveTo>
                    <a:lnTo>
                      <a:pt x="3824" y="7153"/>
                    </a:lnTo>
                    <a:lnTo>
                      <a:pt x="672" y="7153"/>
                    </a:lnTo>
                    <a:cubicBezTo>
                      <a:pt x="644" y="6996"/>
                      <a:pt x="506" y="6874"/>
                      <a:pt x="340" y="6874"/>
                    </a:cubicBezTo>
                    <a:cubicBezTo>
                      <a:pt x="153" y="6874"/>
                      <a:pt x="1" y="7026"/>
                      <a:pt x="1" y="7214"/>
                    </a:cubicBezTo>
                    <a:cubicBezTo>
                      <a:pt x="1" y="7399"/>
                      <a:pt x="153" y="7551"/>
                      <a:pt x="340" y="7551"/>
                    </a:cubicBezTo>
                    <a:cubicBezTo>
                      <a:pt x="506" y="7551"/>
                      <a:pt x="644" y="7432"/>
                      <a:pt x="672" y="7272"/>
                    </a:cubicBezTo>
                    <a:lnTo>
                      <a:pt x="3874" y="7272"/>
                    </a:lnTo>
                    <a:lnTo>
                      <a:pt x="11010" y="84"/>
                    </a:lnTo>
                    <a:lnTo>
                      <a:pt x="10924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31" name="Google Shape;5531;p50"/>
              <p:cNvSpPr/>
              <p:nvPr/>
            </p:nvSpPr>
            <p:spPr>
              <a:xfrm>
                <a:off x="2502475" y="975275"/>
                <a:ext cx="121150" cy="332100"/>
              </a:xfrm>
              <a:custGeom>
                <a:avLst/>
                <a:gdLst/>
                <a:ahLst/>
                <a:cxnLst/>
                <a:rect l="l" t="t" r="r" b="b"/>
                <a:pathLst>
                  <a:path w="4846" h="13284" extrusionOk="0">
                    <a:moveTo>
                      <a:pt x="340" y="12723"/>
                    </a:moveTo>
                    <a:cubicBezTo>
                      <a:pt x="462" y="12723"/>
                      <a:pt x="561" y="12823"/>
                      <a:pt x="561" y="12944"/>
                    </a:cubicBezTo>
                    <a:cubicBezTo>
                      <a:pt x="561" y="13066"/>
                      <a:pt x="462" y="13165"/>
                      <a:pt x="340" y="13165"/>
                    </a:cubicBezTo>
                    <a:cubicBezTo>
                      <a:pt x="219" y="13165"/>
                      <a:pt x="119" y="13066"/>
                      <a:pt x="119" y="12944"/>
                    </a:cubicBezTo>
                    <a:cubicBezTo>
                      <a:pt x="119" y="12823"/>
                      <a:pt x="219" y="12723"/>
                      <a:pt x="340" y="12723"/>
                    </a:cubicBezTo>
                    <a:close/>
                    <a:moveTo>
                      <a:pt x="4727" y="0"/>
                    </a:moveTo>
                    <a:lnTo>
                      <a:pt x="4727" y="6863"/>
                    </a:lnTo>
                    <a:lnTo>
                      <a:pt x="1455" y="10148"/>
                    </a:lnTo>
                    <a:lnTo>
                      <a:pt x="1439" y="10164"/>
                    </a:lnTo>
                    <a:lnTo>
                      <a:pt x="1439" y="11760"/>
                    </a:lnTo>
                    <a:lnTo>
                      <a:pt x="533" y="12668"/>
                    </a:lnTo>
                    <a:cubicBezTo>
                      <a:pt x="478" y="12629"/>
                      <a:pt x="412" y="12607"/>
                      <a:pt x="340" y="12607"/>
                    </a:cubicBezTo>
                    <a:cubicBezTo>
                      <a:pt x="152" y="12607"/>
                      <a:pt x="1" y="12759"/>
                      <a:pt x="1" y="12944"/>
                    </a:cubicBezTo>
                    <a:cubicBezTo>
                      <a:pt x="1" y="13132"/>
                      <a:pt x="152" y="13284"/>
                      <a:pt x="340" y="13284"/>
                    </a:cubicBezTo>
                    <a:cubicBezTo>
                      <a:pt x="528" y="13284"/>
                      <a:pt x="680" y="13132"/>
                      <a:pt x="680" y="12944"/>
                    </a:cubicBezTo>
                    <a:cubicBezTo>
                      <a:pt x="680" y="12872"/>
                      <a:pt x="655" y="12806"/>
                      <a:pt x="616" y="12751"/>
                    </a:cubicBezTo>
                    <a:lnTo>
                      <a:pt x="1555" y="11810"/>
                    </a:lnTo>
                    <a:lnTo>
                      <a:pt x="1555" y="10211"/>
                    </a:lnTo>
                    <a:lnTo>
                      <a:pt x="4826" y="6926"/>
                    </a:lnTo>
                    <a:lnTo>
                      <a:pt x="4845" y="6910"/>
                    </a:lnTo>
                    <a:lnTo>
                      <a:pt x="4845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32" name="Google Shape;5532;p50"/>
              <p:cNvSpPr/>
              <p:nvPr/>
            </p:nvSpPr>
            <p:spPr>
              <a:xfrm>
                <a:off x="2502475" y="982650"/>
                <a:ext cx="144475" cy="355225"/>
              </a:xfrm>
              <a:custGeom>
                <a:avLst/>
                <a:gdLst/>
                <a:ahLst/>
                <a:cxnLst/>
                <a:rect l="l" t="t" r="r" b="b"/>
                <a:pathLst>
                  <a:path w="5779" h="14209" extrusionOk="0">
                    <a:moveTo>
                      <a:pt x="340" y="13648"/>
                    </a:moveTo>
                    <a:cubicBezTo>
                      <a:pt x="462" y="13648"/>
                      <a:pt x="561" y="13748"/>
                      <a:pt x="561" y="13869"/>
                    </a:cubicBezTo>
                    <a:cubicBezTo>
                      <a:pt x="561" y="13991"/>
                      <a:pt x="462" y="14090"/>
                      <a:pt x="340" y="14090"/>
                    </a:cubicBezTo>
                    <a:cubicBezTo>
                      <a:pt x="219" y="14090"/>
                      <a:pt x="119" y="13991"/>
                      <a:pt x="119" y="13869"/>
                    </a:cubicBezTo>
                    <a:cubicBezTo>
                      <a:pt x="119" y="13748"/>
                      <a:pt x="219" y="13648"/>
                      <a:pt x="340" y="13648"/>
                    </a:cubicBezTo>
                    <a:close/>
                    <a:moveTo>
                      <a:pt x="5660" y="1"/>
                    </a:moveTo>
                    <a:lnTo>
                      <a:pt x="5660" y="6860"/>
                    </a:lnTo>
                    <a:lnTo>
                      <a:pt x="2388" y="10145"/>
                    </a:lnTo>
                    <a:lnTo>
                      <a:pt x="2372" y="10165"/>
                    </a:lnTo>
                    <a:lnTo>
                      <a:pt x="2372" y="11760"/>
                    </a:lnTo>
                    <a:lnTo>
                      <a:pt x="539" y="13599"/>
                    </a:lnTo>
                    <a:cubicBezTo>
                      <a:pt x="484" y="13557"/>
                      <a:pt x="415" y="13532"/>
                      <a:pt x="340" y="13532"/>
                    </a:cubicBezTo>
                    <a:cubicBezTo>
                      <a:pt x="152" y="13532"/>
                      <a:pt x="1" y="13684"/>
                      <a:pt x="1" y="13869"/>
                    </a:cubicBezTo>
                    <a:cubicBezTo>
                      <a:pt x="1" y="14057"/>
                      <a:pt x="152" y="14209"/>
                      <a:pt x="340" y="14209"/>
                    </a:cubicBezTo>
                    <a:cubicBezTo>
                      <a:pt x="528" y="14209"/>
                      <a:pt x="680" y="14057"/>
                      <a:pt x="680" y="13869"/>
                    </a:cubicBezTo>
                    <a:cubicBezTo>
                      <a:pt x="680" y="13800"/>
                      <a:pt x="658" y="13737"/>
                      <a:pt x="622" y="13684"/>
                    </a:cubicBezTo>
                    <a:lnTo>
                      <a:pt x="2491" y="11807"/>
                    </a:lnTo>
                    <a:lnTo>
                      <a:pt x="2491" y="10212"/>
                    </a:lnTo>
                    <a:lnTo>
                      <a:pt x="5762" y="6927"/>
                    </a:lnTo>
                    <a:lnTo>
                      <a:pt x="5778" y="6910"/>
                    </a:lnTo>
                    <a:lnTo>
                      <a:pt x="5778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33" name="Google Shape;5533;p50"/>
              <p:cNvSpPr/>
              <p:nvPr/>
            </p:nvSpPr>
            <p:spPr>
              <a:xfrm>
                <a:off x="2502475" y="1067125"/>
                <a:ext cx="57925" cy="157100"/>
              </a:xfrm>
              <a:custGeom>
                <a:avLst/>
                <a:gdLst/>
                <a:ahLst/>
                <a:cxnLst/>
                <a:rect l="l" t="t" r="r" b="b"/>
                <a:pathLst>
                  <a:path w="2317" h="6284" extrusionOk="0">
                    <a:moveTo>
                      <a:pt x="340" y="5726"/>
                    </a:moveTo>
                    <a:cubicBezTo>
                      <a:pt x="462" y="5726"/>
                      <a:pt x="561" y="5825"/>
                      <a:pt x="561" y="5946"/>
                    </a:cubicBezTo>
                    <a:cubicBezTo>
                      <a:pt x="561" y="6068"/>
                      <a:pt x="462" y="6167"/>
                      <a:pt x="340" y="6167"/>
                    </a:cubicBezTo>
                    <a:cubicBezTo>
                      <a:pt x="219" y="6167"/>
                      <a:pt x="119" y="6068"/>
                      <a:pt x="119" y="5946"/>
                    </a:cubicBezTo>
                    <a:cubicBezTo>
                      <a:pt x="119" y="5825"/>
                      <a:pt x="219" y="5726"/>
                      <a:pt x="340" y="5726"/>
                    </a:cubicBezTo>
                    <a:close/>
                    <a:moveTo>
                      <a:pt x="2231" y="0"/>
                    </a:moveTo>
                    <a:lnTo>
                      <a:pt x="282" y="1960"/>
                    </a:lnTo>
                    <a:lnTo>
                      <a:pt x="282" y="5612"/>
                    </a:lnTo>
                    <a:cubicBezTo>
                      <a:pt x="122" y="5640"/>
                      <a:pt x="1" y="5778"/>
                      <a:pt x="1" y="5946"/>
                    </a:cubicBezTo>
                    <a:cubicBezTo>
                      <a:pt x="1" y="6131"/>
                      <a:pt x="152" y="6283"/>
                      <a:pt x="340" y="6283"/>
                    </a:cubicBezTo>
                    <a:cubicBezTo>
                      <a:pt x="528" y="6283"/>
                      <a:pt x="680" y="6131"/>
                      <a:pt x="680" y="5946"/>
                    </a:cubicBezTo>
                    <a:cubicBezTo>
                      <a:pt x="680" y="5778"/>
                      <a:pt x="558" y="5640"/>
                      <a:pt x="398" y="5612"/>
                    </a:cubicBezTo>
                    <a:lnTo>
                      <a:pt x="398" y="2010"/>
                    </a:lnTo>
                    <a:lnTo>
                      <a:pt x="2317" y="86"/>
                    </a:lnTo>
                    <a:lnTo>
                      <a:pt x="2231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34" name="Google Shape;5534;p50"/>
              <p:cNvSpPr/>
              <p:nvPr/>
            </p:nvSpPr>
            <p:spPr>
              <a:xfrm>
                <a:off x="2899375" y="1256975"/>
                <a:ext cx="19750" cy="19825"/>
              </a:xfrm>
              <a:custGeom>
                <a:avLst/>
                <a:gdLst/>
                <a:ahLst/>
                <a:cxnLst/>
                <a:rect l="l" t="t" r="r" b="b"/>
                <a:pathLst>
                  <a:path w="790" h="793" extrusionOk="0">
                    <a:moveTo>
                      <a:pt x="395" y="0"/>
                    </a:moveTo>
                    <a:cubicBezTo>
                      <a:pt x="177" y="0"/>
                      <a:pt x="0" y="177"/>
                      <a:pt x="0" y="398"/>
                    </a:cubicBezTo>
                    <a:cubicBezTo>
                      <a:pt x="0" y="616"/>
                      <a:pt x="177" y="793"/>
                      <a:pt x="395" y="793"/>
                    </a:cubicBezTo>
                    <a:cubicBezTo>
                      <a:pt x="613" y="793"/>
                      <a:pt x="790" y="616"/>
                      <a:pt x="790" y="398"/>
                    </a:cubicBezTo>
                    <a:cubicBezTo>
                      <a:pt x="790" y="177"/>
                      <a:pt x="613" y="0"/>
                      <a:pt x="395" y="0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35" name="Google Shape;5535;p50"/>
              <p:cNvSpPr/>
              <p:nvPr/>
            </p:nvSpPr>
            <p:spPr>
              <a:xfrm>
                <a:off x="1476750" y="1456500"/>
                <a:ext cx="651075" cy="725125"/>
              </a:xfrm>
              <a:custGeom>
                <a:avLst/>
                <a:gdLst/>
                <a:ahLst/>
                <a:cxnLst/>
                <a:rect l="l" t="t" r="r" b="b"/>
                <a:pathLst>
                  <a:path w="26043" h="29005" extrusionOk="0">
                    <a:moveTo>
                      <a:pt x="25706" y="28444"/>
                    </a:moveTo>
                    <a:cubicBezTo>
                      <a:pt x="25828" y="28444"/>
                      <a:pt x="25927" y="28544"/>
                      <a:pt x="25927" y="28665"/>
                    </a:cubicBezTo>
                    <a:cubicBezTo>
                      <a:pt x="25927" y="28787"/>
                      <a:pt x="25828" y="28886"/>
                      <a:pt x="25706" y="28886"/>
                    </a:cubicBezTo>
                    <a:cubicBezTo>
                      <a:pt x="25582" y="28886"/>
                      <a:pt x="25485" y="28787"/>
                      <a:pt x="25485" y="28665"/>
                    </a:cubicBezTo>
                    <a:cubicBezTo>
                      <a:pt x="25485" y="28544"/>
                      <a:pt x="25585" y="28444"/>
                      <a:pt x="25706" y="28444"/>
                    </a:cubicBezTo>
                    <a:close/>
                    <a:moveTo>
                      <a:pt x="0" y="0"/>
                    </a:moveTo>
                    <a:lnTo>
                      <a:pt x="0" y="119"/>
                    </a:lnTo>
                    <a:lnTo>
                      <a:pt x="3067" y="119"/>
                    </a:lnTo>
                    <a:lnTo>
                      <a:pt x="4403" y="1452"/>
                    </a:lnTo>
                    <a:lnTo>
                      <a:pt x="4403" y="10680"/>
                    </a:lnTo>
                    <a:lnTo>
                      <a:pt x="15614" y="21871"/>
                    </a:lnTo>
                    <a:lnTo>
                      <a:pt x="15630" y="21888"/>
                    </a:lnTo>
                    <a:lnTo>
                      <a:pt x="18832" y="21888"/>
                    </a:lnTo>
                    <a:lnTo>
                      <a:pt x="25427" y="28472"/>
                    </a:lnTo>
                    <a:cubicBezTo>
                      <a:pt x="25391" y="28527"/>
                      <a:pt x="25367" y="28593"/>
                      <a:pt x="25367" y="28665"/>
                    </a:cubicBezTo>
                    <a:cubicBezTo>
                      <a:pt x="25367" y="28853"/>
                      <a:pt x="25518" y="29005"/>
                      <a:pt x="25706" y="29005"/>
                    </a:cubicBezTo>
                    <a:cubicBezTo>
                      <a:pt x="25891" y="29005"/>
                      <a:pt x="26043" y="28853"/>
                      <a:pt x="26043" y="28665"/>
                    </a:cubicBezTo>
                    <a:cubicBezTo>
                      <a:pt x="26043" y="28480"/>
                      <a:pt x="25891" y="28328"/>
                      <a:pt x="25706" y="28328"/>
                    </a:cubicBezTo>
                    <a:cubicBezTo>
                      <a:pt x="25632" y="28328"/>
                      <a:pt x="25565" y="28350"/>
                      <a:pt x="25510" y="28389"/>
                    </a:cubicBezTo>
                    <a:lnTo>
                      <a:pt x="18899" y="21789"/>
                    </a:lnTo>
                    <a:lnTo>
                      <a:pt x="18882" y="21769"/>
                    </a:lnTo>
                    <a:lnTo>
                      <a:pt x="15680" y="21769"/>
                    </a:lnTo>
                    <a:lnTo>
                      <a:pt x="4522" y="10631"/>
                    </a:lnTo>
                    <a:lnTo>
                      <a:pt x="4522" y="1402"/>
                    </a:lnTo>
                    <a:lnTo>
                      <a:pt x="3117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36" name="Google Shape;5536;p50"/>
              <p:cNvSpPr/>
              <p:nvPr/>
            </p:nvSpPr>
            <p:spPr>
              <a:xfrm>
                <a:off x="1470875" y="1142000"/>
                <a:ext cx="756050" cy="1015325"/>
              </a:xfrm>
              <a:custGeom>
                <a:avLst/>
                <a:gdLst/>
                <a:ahLst/>
                <a:cxnLst/>
                <a:rect l="l" t="t" r="r" b="b"/>
                <a:pathLst>
                  <a:path w="30242" h="40613" extrusionOk="0">
                    <a:moveTo>
                      <a:pt x="29905" y="39531"/>
                    </a:moveTo>
                    <a:cubicBezTo>
                      <a:pt x="30027" y="39531"/>
                      <a:pt x="30126" y="39630"/>
                      <a:pt x="30126" y="39752"/>
                    </a:cubicBezTo>
                    <a:cubicBezTo>
                      <a:pt x="30126" y="39873"/>
                      <a:pt x="30027" y="39972"/>
                      <a:pt x="29905" y="39972"/>
                    </a:cubicBezTo>
                    <a:cubicBezTo>
                      <a:pt x="29784" y="39972"/>
                      <a:pt x="29684" y="39873"/>
                      <a:pt x="29684" y="39752"/>
                    </a:cubicBezTo>
                    <a:cubicBezTo>
                      <a:pt x="29684" y="39630"/>
                      <a:pt x="29784" y="39531"/>
                      <a:pt x="29905" y="39531"/>
                    </a:cubicBezTo>
                    <a:close/>
                    <a:moveTo>
                      <a:pt x="84" y="0"/>
                    </a:moveTo>
                    <a:lnTo>
                      <a:pt x="1" y="83"/>
                    </a:lnTo>
                    <a:lnTo>
                      <a:pt x="6507" y="6579"/>
                    </a:lnTo>
                    <a:lnTo>
                      <a:pt x="6507" y="22670"/>
                    </a:lnTo>
                    <a:lnTo>
                      <a:pt x="16442" y="32588"/>
                    </a:lnTo>
                    <a:lnTo>
                      <a:pt x="16459" y="32605"/>
                    </a:lnTo>
                    <a:lnTo>
                      <a:pt x="19661" y="32605"/>
                    </a:lnTo>
                    <a:lnTo>
                      <a:pt x="25944" y="38877"/>
                    </a:lnTo>
                    <a:lnTo>
                      <a:pt x="27666" y="40596"/>
                    </a:lnTo>
                    <a:lnTo>
                      <a:pt x="27683" y="40613"/>
                    </a:lnTo>
                    <a:lnTo>
                      <a:pt x="29130" y="40613"/>
                    </a:lnTo>
                    <a:lnTo>
                      <a:pt x="29712" y="40028"/>
                    </a:lnTo>
                    <a:cubicBezTo>
                      <a:pt x="29767" y="40066"/>
                      <a:pt x="29833" y="40091"/>
                      <a:pt x="29905" y="40091"/>
                    </a:cubicBezTo>
                    <a:cubicBezTo>
                      <a:pt x="30090" y="40091"/>
                      <a:pt x="30242" y="39939"/>
                      <a:pt x="30242" y="39752"/>
                    </a:cubicBezTo>
                    <a:cubicBezTo>
                      <a:pt x="30242" y="39567"/>
                      <a:pt x="30090" y="39415"/>
                      <a:pt x="29905" y="39415"/>
                    </a:cubicBezTo>
                    <a:cubicBezTo>
                      <a:pt x="29717" y="39415"/>
                      <a:pt x="29566" y="39567"/>
                      <a:pt x="29566" y="39752"/>
                    </a:cubicBezTo>
                    <a:cubicBezTo>
                      <a:pt x="29566" y="39823"/>
                      <a:pt x="29588" y="39892"/>
                      <a:pt x="29629" y="39948"/>
                    </a:cubicBezTo>
                    <a:lnTo>
                      <a:pt x="29083" y="40494"/>
                    </a:lnTo>
                    <a:lnTo>
                      <a:pt x="27730" y="40494"/>
                    </a:lnTo>
                    <a:lnTo>
                      <a:pt x="19727" y="32505"/>
                    </a:lnTo>
                    <a:lnTo>
                      <a:pt x="19711" y="32489"/>
                    </a:lnTo>
                    <a:lnTo>
                      <a:pt x="16509" y="32489"/>
                    </a:lnTo>
                    <a:lnTo>
                      <a:pt x="6626" y="22623"/>
                    </a:lnTo>
                    <a:lnTo>
                      <a:pt x="6626" y="6532"/>
                    </a:lnTo>
                    <a:lnTo>
                      <a:pt x="84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37" name="Google Shape;5537;p50"/>
              <p:cNvSpPr/>
              <p:nvPr/>
            </p:nvSpPr>
            <p:spPr>
              <a:xfrm>
                <a:off x="1447475" y="1149325"/>
                <a:ext cx="695750" cy="1016900"/>
              </a:xfrm>
              <a:custGeom>
                <a:avLst/>
                <a:gdLst/>
                <a:ahLst/>
                <a:cxnLst/>
                <a:rect l="l" t="t" r="r" b="b"/>
                <a:pathLst>
                  <a:path w="27830" h="40676" extrusionOk="0">
                    <a:moveTo>
                      <a:pt x="27490" y="40116"/>
                    </a:moveTo>
                    <a:cubicBezTo>
                      <a:pt x="27611" y="40116"/>
                      <a:pt x="27711" y="40215"/>
                      <a:pt x="27711" y="40336"/>
                    </a:cubicBezTo>
                    <a:cubicBezTo>
                      <a:pt x="27711" y="40458"/>
                      <a:pt x="27611" y="40557"/>
                      <a:pt x="27490" y="40557"/>
                    </a:cubicBezTo>
                    <a:cubicBezTo>
                      <a:pt x="27368" y="40557"/>
                      <a:pt x="27269" y="40458"/>
                      <a:pt x="27269" y="40336"/>
                    </a:cubicBezTo>
                    <a:cubicBezTo>
                      <a:pt x="27269" y="40215"/>
                      <a:pt x="27368" y="40116"/>
                      <a:pt x="27490" y="40116"/>
                    </a:cubicBezTo>
                    <a:close/>
                    <a:moveTo>
                      <a:pt x="84" y="0"/>
                    </a:moveTo>
                    <a:lnTo>
                      <a:pt x="1" y="86"/>
                    </a:lnTo>
                    <a:lnTo>
                      <a:pt x="6510" y="6581"/>
                    </a:lnTo>
                    <a:lnTo>
                      <a:pt x="6510" y="22672"/>
                    </a:lnTo>
                    <a:lnTo>
                      <a:pt x="17080" y="33225"/>
                    </a:lnTo>
                    <a:lnTo>
                      <a:pt x="17099" y="33242"/>
                    </a:lnTo>
                    <a:lnTo>
                      <a:pt x="20302" y="33242"/>
                    </a:lnTo>
                    <a:lnTo>
                      <a:pt x="27214" y="40143"/>
                    </a:lnTo>
                    <a:cubicBezTo>
                      <a:pt x="27175" y="40198"/>
                      <a:pt x="27150" y="40265"/>
                      <a:pt x="27150" y="40336"/>
                    </a:cubicBezTo>
                    <a:cubicBezTo>
                      <a:pt x="27150" y="40524"/>
                      <a:pt x="27305" y="40676"/>
                      <a:pt x="27490" y="40676"/>
                    </a:cubicBezTo>
                    <a:cubicBezTo>
                      <a:pt x="27678" y="40676"/>
                      <a:pt x="27830" y="40524"/>
                      <a:pt x="27830" y="40336"/>
                    </a:cubicBezTo>
                    <a:cubicBezTo>
                      <a:pt x="27830" y="40152"/>
                      <a:pt x="27678" y="40000"/>
                      <a:pt x="27490" y="40000"/>
                    </a:cubicBezTo>
                    <a:cubicBezTo>
                      <a:pt x="27418" y="40000"/>
                      <a:pt x="27352" y="40022"/>
                      <a:pt x="27297" y="40060"/>
                    </a:cubicBezTo>
                    <a:lnTo>
                      <a:pt x="20368" y="33143"/>
                    </a:lnTo>
                    <a:lnTo>
                      <a:pt x="20349" y="33126"/>
                    </a:lnTo>
                    <a:lnTo>
                      <a:pt x="17146" y="33126"/>
                    </a:lnTo>
                    <a:lnTo>
                      <a:pt x="6626" y="22625"/>
                    </a:lnTo>
                    <a:lnTo>
                      <a:pt x="6626" y="6531"/>
                    </a:lnTo>
                    <a:lnTo>
                      <a:pt x="84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38" name="Google Shape;5538;p50"/>
              <p:cNvSpPr/>
              <p:nvPr/>
            </p:nvSpPr>
            <p:spPr>
              <a:xfrm>
                <a:off x="2232575" y="2325850"/>
                <a:ext cx="16925" cy="16925"/>
              </a:xfrm>
              <a:custGeom>
                <a:avLst/>
                <a:gdLst/>
                <a:ahLst/>
                <a:cxnLst/>
                <a:rect l="l" t="t" r="r" b="b"/>
                <a:pathLst>
                  <a:path w="677" h="677" extrusionOk="0">
                    <a:moveTo>
                      <a:pt x="340" y="119"/>
                    </a:moveTo>
                    <a:cubicBezTo>
                      <a:pt x="461" y="119"/>
                      <a:pt x="561" y="218"/>
                      <a:pt x="561" y="340"/>
                    </a:cubicBezTo>
                    <a:cubicBezTo>
                      <a:pt x="561" y="461"/>
                      <a:pt x="461" y="560"/>
                      <a:pt x="340" y="560"/>
                    </a:cubicBezTo>
                    <a:cubicBezTo>
                      <a:pt x="218" y="560"/>
                      <a:pt x="119" y="461"/>
                      <a:pt x="119" y="340"/>
                    </a:cubicBezTo>
                    <a:cubicBezTo>
                      <a:pt x="119" y="218"/>
                      <a:pt x="218" y="119"/>
                      <a:pt x="340" y="119"/>
                    </a:cubicBezTo>
                    <a:close/>
                    <a:moveTo>
                      <a:pt x="340" y="0"/>
                    </a:moveTo>
                    <a:cubicBezTo>
                      <a:pt x="152" y="0"/>
                      <a:pt x="0" y="152"/>
                      <a:pt x="0" y="340"/>
                    </a:cubicBezTo>
                    <a:cubicBezTo>
                      <a:pt x="0" y="525"/>
                      <a:pt x="152" y="676"/>
                      <a:pt x="340" y="676"/>
                    </a:cubicBezTo>
                    <a:cubicBezTo>
                      <a:pt x="525" y="676"/>
                      <a:pt x="677" y="525"/>
                      <a:pt x="677" y="340"/>
                    </a:cubicBezTo>
                    <a:cubicBezTo>
                      <a:pt x="677" y="152"/>
                      <a:pt x="525" y="0"/>
                      <a:pt x="340" y="0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39" name="Google Shape;5539;p50"/>
              <p:cNvSpPr/>
              <p:nvPr/>
            </p:nvSpPr>
            <p:spPr>
              <a:xfrm>
                <a:off x="2232575" y="2295325"/>
                <a:ext cx="16925" cy="16950"/>
              </a:xfrm>
              <a:custGeom>
                <a:avLst/>
                <a:gdLst/>
                <a:ahLst/>
                <a:cxnLst/>
                <a:rect l="l" t="t" r="r" b="b"/>
                <a:pathLst>
                  <a:path w="677" h="678" extrusionOk="0">
                    <a:moveTo>
                      <a:pt x="340" y="120"/>
                    </a:moveTo>
                    <a:cubicBezTo>
                      <a:pt x="461" y="120"/>
                      <a:pt x="561" y="219"/>
                      <a:pt x="561" y="340"/>
                    </a:cubicBezTo>
                    <a:cubicBezTo>
                      <a:pt x="561" y="462"/>
                      <a:pt x="461" y="561"/>
                      <a:pt x="340" y="561"/>
                    </a:cubicBezTo>
                    <a:cubicBezTo>
                      <a:pt x="218" y="561"/>
                      <a:pt x="119" y="462"/>
                      <a:pt x="119" y="340"/>
                    </a:cubicBezTo>
                    <a:cubicBezTo>
                      <a:pt x="119" y="219"/>
                      <a:pt x="218" y="120"/>
                      <a:pt x="340" y="120"/>
                    </a:cubicBezTo>
                    <a:close/>
                    <a:moveTo>
                      <a:pt x="340" y="1"/>
                    </a:moveTo>
                    <a:cubicBezTo>
                      <a:pt x="152" y="1"/>
                      <a:pt x="0" y="153"/>
                      <a:pt x="0" y="340"/>
                    </a:cubicBezTo>
                    <a:cubicBezTo>
                      <a:pt x="0" y="525"/>
                      <a:pt x="152" y="677"/>
                      <a:pt x="340" y="677"/>
                    </a:cubicBezTo>
                    <a:cubicBezTo>
                      <a:pt x="525" y="677"/>
                      <a:pt x="677" y="525"/>
                      <a:pt x="677" y="340"/>
                    </a:cubicBezTo>
                    <a:cubicBezTo>
                      <a:pt x="677" y="153"/>
                      <a:pt x="525" y="1"/>
                      <a:pt x="340" y="1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40" name="Google Shape;5540;p50"/>
              <p:cNvSpPr/>
              <p:nvPr/>
            </p:nvSpPr>
            <p:spPr>
              <a:xfrm>
                <a:off x="1483025" y="1723150"/>
                <a:ext cx="275175" cy="230725"/>
              </a:xfrm>
              <a:custGeom>
                <a:avLst/>
                <a:gdLst/>
                <a:ahLst/>
                <a:cxnLst/>
                <a:rect l="l" t="t" r="r" b="b"/>
                <a:pathLst>
                  <a:path w="11007" h="9229" extrusionOk="0">
                    <a:moveTo>
                      <a:pt x="83" y="1"/>
                    </a:moveTo>
                    <a:lnTo>
                      <a:pt x="1" y="83"/>
                    </a:lnTo>
                    <a:lnTo>
                      <a:pt x="2223" y="2303"/>
                    </a:lnTo>
                    <a:lnTo>
                      <a:pt x="2239" y="2319"/>
                    </a:lnTo>
                    <a:lnTo>
                      <a:pt x="4003" y="2319"/>
                    </a:lnTo>
                    <a:lnTo>
                      <a:pt x="10924" y="9229"/>
                    </a:lnTo>
                    <a:lnTo>
                      <a:pt x="11007" y="9146"/>
                    </a:lnTo>
                    <a:lnTo>
                      <a:pt x="4070" y="2220"/>
                    </a:lnTo>
                    <a:lnTo>
                      <a:pt x="4050" y="2201"/>
                    </a:lnTo>
                    <a:lnTo>
                      <a:pt x="2289" y="2201"/>
                    </a:lnTo>
                    <a:lnTo>
                      <a:pt x="83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41" name="Google Shape;5541;p50"/>
              <p:cNvSpPr/>
              <p:nvPr/>
            </p:nvSpPr>
            <p:spPr>
              <a:xfrm>
                <a:off x="2147125" y="961250"/>
                <a:ext cx="142825" cy="1564550"/>
              </a:xfrm>
              <a:custGeom>
                <a:avLst/>
                <a:gdLst/>
                <a:ahLst/>
                <a:cxnLst/>
                <a:rect l="l" t="t" r="r" b="b"/>
                <a:pathLst>
                  <a:path w="5713" h="62582" extrusionOk="0">
                    <a:moveTo>
                      <a:pt x="1618" y="1"/>
                    </a:moveTo>
                    <a:lnTo>
                      <a:pt x="1618" y="12892"/>
                    </a:lnTo>
                    <a:lnTo>
                      <a:pt x="1" y="14521"/>
                    </a:lnTo>
                    <a:lnTo>
                      <a:pt x="1" y="20105"/>
                    </a:lnTo>
                    <a:lnTo>
                      <a:pt x="2974" y="23056"/>
                    </a:lnTo>
                    <a:lnTo>
                      <a:pt x="2974" y="28299"/>
                    </a:lnTo>
                    <a:lnTo>
                      <a:pt x="5083" y="30388"/>
                    </a:lnTo>
                    <a:lnTo>
                      <a:pt x="5083" y="61869"/>
                    </a:lnTo>
                    <a:cubicBezTo>
                      <a:pt x="4986" y="61941"/>
                      <a:pt x="4923" y="62054"/>
                      <a:pt x="4923" y="62184"/>
                    </a:cubicBezTo>
                    <a:cubicBezTo>
                      <a:pt x="4923" y="62402"/>
                      <a:pt x="5099" y="62581"/>
                      <a:pt x="5318" y="62581"/>
                    </a:cubicBezTo>
                    <a:cubicBezTo>
                      <a:pt x="5536" y="62581"/>
                      <a:pt x="5712" y="62402"/>
                      <a:pt x="5712" y="62184"/>
                    </a:cubicBezTo>
                    <a:cubicBezTo>
                      <a:pt x="5712" y="62054"/>
                      <a:pt x="5649" y="61941"/>
                      <a:pt x="5552" y="61869"/>
                    </a:cubicBezTo>
                    <a:lnTo>
                      <a:pt x="5552" y="30192"/>
                    </a:lnTo>
                    <a:lnTo>
                      <a:pt x="3446" y="28100"/>
                    </a:lnTo>
                    <a:lnTo>
                      <a:pt x="3446" y="22860"/>
                    </a:lnTo>
                    <a:lnTo>
                      <a:pt x="473" y="19909"/>
                    </a:lnTo>
                    <a:lnTo>
                      <a:pt x="473" y="14714"/>
                    </a:lnTo>
                    <a:lnTo>
                      <a:pt x="2088" y="13086"/>
                    </a:lnTo>
                    <a:lnTo>
                      <a:pt x="2088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42" name="Google Shape;5542;p50"/>
              <p:cNvSpPr/>
              <p:nvPr/>
            </p:nvSpPr>
            <p:spPr>
              <a:xfrm>
                <a:off x="2231200" y="2262975"/>
                <a:ext cx="19750" cy="19750"/>
              </a:xfrm>
              <a:custGeom>
                <a:avLst/>
                <a:gdLst/>
                <a:ahLst/>
                <a:cxnLst/>
                <a:rect l="l" t="t" r="r" b="b"/>
                <a:pathLst>
                  <a:path w="790" h="790" extrusionOk="0">
                    <a:moveTo>
                      <a:pt x="395" y="0"/>
                    </a:moveTo>
                    <a:cubicBezTo>
                      <a:pt x="177" y="0"/>
                      <a:pt x="0" y="177"/>
                      <a:pt x="0" y="395"/>
                    </a:cubicBezTo>
                    <a:cubicBezTo>
                      <a:pt x="0" y="613"/>
                      <a:pt x="177" y="790"/>
                      <a:pt x="395" y="790"/>
                    </a:cubicBezTo>
                    <a:cubicBezTo>
                      <a:pt x="613" y="790"/>
                      <a:pt x="790" y="613"/>
                      <a:pt x="790" y="395"/>
                    </a:cubicBezTo>
                    <a:cubicBezTo>
                      <a:pt x="790" y="177"/>
                      <a:pt x="613" y="0"/>
                      <a:pt x="395" y="0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43" name="Google Shape;5543;p50"/>
              <p:cNvSpPr/>
              <p:nvPr/>
            </p:nvSpPr>
            <p:spPr>
              <a:xfrm>
                <a:off x="1477850" y="1868700"/>
                <a:ext cx="368000" cy="307950"/>
              </a:xfrm>
              <a:custGeom>
                <a:avLst/>
                <a:gdLst/>
                <a:ahLst/>
                <a:cxnLst/>
                <a:rect l="l" t="t" r="r" b="b"/>
                <a:pathLst>
                  <a:path w="14720" h="12318" extrusionOk="0">
                    <a:moveTo>
                      <a:pt x="14383" y="11760"/>
                    </a:moveTo>
                    <a:cubicBezTo>
                      <a:pt x="14504" y="11760"/>
                      <a:pt x="14601" y="11857"/>
                      <a:pt x="14601" y="11981"/>
                    </a:cubicBezTo>
                    <a:cubicBezTo>
                      <a:pt x="14601" y="12103"/>
                      <a:pt x="14504" y="12199"/>
                      <a:pt x="14383" y="12199"/>
                    </a:cubicBezTo>
                    <a:cubicBezTo>
                      <a:pt x="14259" y="12199"/>
                      <a:pt x="14162" y="12103"/>
                      <a:pt x="14162" y="11981"/>
                    </a:cubicBezTo>
                    <a:cubicBezTo>
                      <a:pt x="14162" y="11860"/>
                      <a:pt x="14261" y="11760"/>
                      <a:pt x="14383" y="11760"/>
                    </a:cubicBezTo>
                    <a:close/>
                    <a:moveTo>
                      <a:pt x="83" y="1"/>
                    </a:moveTo>
                    <a:lnTo>
                      <a:pt x="1" y="83"/>
                    </a:lnTo>
                    <a:lnTo>
                      <a:pt x="5607" y="5682"/>
                    </a:lnTo>
                    <a:lnTo>
                      <a:pt x="5607" y="6725"/>
                    </a:lnTo>
                    <a:lnTo>
                      <a:pt x="6397" y="7512"/>
                    </a:lnTo>
                    <a:lnTo>
                      <a:pt x="9820" y="7512"/>
                    </a:lnTo>
                    <a:lnTo>
                      <a:pt x="14104" y="11788"/>
                    </a:lnTo>
                    <a:cubicBezTo>
                      <a:pt x="14065" y="11840"/>
                      <a:pt x="14043" y="11909"/>
                      <a:pt x="14043" y="11981"/>
                    </a:cubicBezTo>
                    <a:cubicBezTo>
                      <a:pt x="14043" y="12166"/>
                      <a:pt x="14195" y="12318"/>
                      <a:pt x="14383" y="12318"/>
                    </a:cubicBezTo>
                    <a:cubicBezTo>
                      <a:pt x="14568" y="12318"/>
                      <a:pt x="14720" y="12166"/>
                      <a:pt x="14720" y="11981"/>
                    </a:cubicBezTo>
                    <a:cubicBezTo>
                      <a:pt x="14720" y="11793"/>
                      <a:pt x="14568" y="11642"/>
                      <a:pt x="14383" y="11642"/>
                    </a:cubicBezTo>
                    <a:cubicBezTo>
                      <a:pt x="14308" y="11642"/>
                      <a:pt x="14242" y="11664"/>
                      <a:pt x="14187" y="11702"/>
                    </a:cubicBezTo>
                    <a:lnTo>
                      <a:pt x="9886" y="7410"/>
                    </a:lnTo>
                    <a:lnTo>
                      <a:pt x="9869" y="7393"/>
                    </a:lnTo>
                    <a:lnTo>
                      <a:pt x="6444" y="7393"/>
                    </a:lnTo>
                    <a:lnTo>
                      <a:pt x="5726" y="6675"/>
                    </a:lnTo>
                    <a:lnTo>
                      <a:pt x="5726" y="5632"/>
                    </a:lnTo>
                    <a:lnTo>
                      <a:pt x="83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44" name="Google Shape;5544;p50"/>
              <p:cNvSpPr/>
              <p:nvPr/>
            </p:nvSpPr>
            <p:spPr>
              <a:xfrm>
                <a:off x="1729550" y="2124325"/>
                <a:ext cx="19750" cy="19825"/>
              </a:xfrm>
              <a:custGeom>
                <a:avLst/>
                <a:gdLst/>
                <a:ahLst/>
                <a:cxnLst/>
                <a:rect l="l" t="t" r="r" b="b"/>
                <a:pathLst>
                  <a:path w="790" h="793" extrusionOk="0">
                    <a:moveTo>
                      <a:pt x="395" y="0"/>
                    </a:moveTo>
                    <a:cubicBezTo>
                      <a:pt x="177" y="0"/>
                      <a:pt x="0" y="180"/>
                      <a:pt x="0" y="398"/>
                    </a:cubicBezTo>
                    <a:cubicBezTo>
                      <a:pt x="0" y="616"/>
                      <a:pt x="177" y="793"/>
                      <a:pt x="395" y="793"/>
                    </a:cubicBezTo>
                    <a:cubicBezTo>
                      <a:pt x="613" y="793"/>
                      <a:pt x="790" y="616"/>
                      <a:pt x="790" y="398"/>
                    </a:cubicBezTo>
                    <a:cubicBezTo>
                      <a:pt x="790" y="180"/>
                      <a:pt x="613" y="0"/>
                      <a:pt x="395" y="0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45" name="Google Shape;5545;p50"/>
              <p:cNvSpPr/>
              <p:nvPr/>
            </p:nvSpPr>
            <p:spPr>
              <a:xfrm>
                <a:off x="1754325" y="2149225"/>
                <a:ext cx="16925" cy="16950"/>
              </a:xfrm>
              <a:custGeom>
                <a:avLst/>
                <a:gdLst/>
                <a:ahLst/>
                <a:cxnLst/>
                <a:rect l="l" t="t" r="r" b="b"/>
                <a:pathLst>
                  <a:path w="677" h="678" extrusionOk="0">
                    <a:moveTo>
                      <a:pt x="340" y="120"/>
                    </a:moveTo>
                    <a:cubicBezTo>
                      <a:pt x="461" y="120"/>
                      <a:pt x="558" y="216"/>
                      <a:pt x="558" y="340"/>
                    </a:cubicBezTo>
                    <a:cubicBezTo>
                      <a:pt x="560" y="462"/>
                      <a:pt x="461" y="559"/>
                      <a:pt x="340" y="559"/>
                    </a:cubicBezTo>
                    <a:cubicBezTo>
                      <a:pt x="218" y="559"/>
                      <a:pt x="119" y="462"/>
                      <a:pt x="119" y="340"/>
                    </a:cubicBezTo>
                    <a:cubicBezTo>
                      <a:pt x="119" y="219"/>
                      <a:pt x="218" y="120"/>
                      <a:pt x="340" y="120"/>
                    </a:cubicBezTo>
                    <a:close/>
                    <a:moveTo>
                      <a:pt x="340" y="1"/>
                    </a:moveTo>
                    <a:cubicBezTo>
                      <a:pt x="152" y="1"/>
                      <a:pt x="0" y="153"/>
                      <a:pt x="0" y="338"/>
                    </a:cubicBezTo>
                    <a:cubicBezTo>
                      <a:pt x="0" y="525"/>
                      <a:pt x="152" y="677"/>
                      <a:pt x="340" y="677"/>
                    </a:cubicBezTo>
                    <a:cubicBezTo>
                      <a:pt x="525" y="677"/>
                      <a:pt x="676" y="525"/>
                      <a:pt x="676" y="338"/>
                    </a:cubicBezTo>
                    <a:cubicBezTo>
                      <a:pt x="676" y="153"/>
                      <a:pt x="525" y="1"/>
                      <a:pt x="340" y="1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46" name="Google Shape;5546;p50"/>
              <p:cNvSpPr/>
              <p:nvPr/>
            </p:nvSpPr>
            <p:spPr>
              <a:xfrm>
                <a:off x="1467700" y="1889200"/>
                <a:ext cx="136950" cy="182975"/>
              </a:xfrm>
              <a:custGeom>
                <a:avLst/>
                <a:gdLst/>
                <a:ahLst/>
                <a:cxnLst/>
                <a:rect l="l" t="t" r="r" b="b"/>
                <a:pathLst>
                  <a:path w="5478" h="7319" extrusionOk="0">
                    <a:moveTo>
                      <a:pt x="5138" y="6761"/>
                    </a:moveTo>
                    <a:cubicBezTo>
                      <a:pt x="5260" y="6761"/>
                      <a:pt x="5359" y="6860"/>
                      <a:pt x="5359" y="6982"/>
                    </a:cubicBezTo>
                    <a:cubicBezTo>
                      <a:pt x="5359" y="7103"/>
                      <a:pt x="5260" y="7203"/>
                      <a:pt x="5138" y="7203"/>
                    </a:cubicBezTo>
                    <a:cubicBezTo>
                      <a:pt x="5017" y="7203"/>
                      <a:pt x="4917" y="7103"/>
                      <a:pt x="4917" y="6982"/>
                    </a:cubicBezTo>
                    <a:cubicBezTo>
                      <a:pt x="4917" y="6860"/>
                      <a:pt x="5017" y="6761"/>
                      <a:pt x="5138" y="6761"/>
                    </a:cubicBezTo>
                    <a:close/>
                    <a:moveTo>
                      <a:pt x="84" y="0"/>
                    </a:moveTo>
                    <a:lnTo>
                      <a:pt x="1" y="83"/>
                    </a:lnTo>
                    <a:lnTo>
                      <a:pt x="5080" y="5157"/>
                    </a:lnTo>
                    <a:lnTo>
                      <a:pt x="5080" y="6648"/>
                    </a:lnTo>
                    <a:cubicBezTo>
                      <a:pt x="4923" y="6675"/>
                      <a:pt x="4801" y="6813"/>
                      <a:pt x="4801" y="6982"/>
                    </a:cubicBezTo>
                    <a:cubicBezTo>
                      <a:pt x="4801" y="7167"/>
                      <a:pt x="4953" y="7318"/>
                      <a:pt x="5138" y="7318"/>
                    </a:cubicBezTo>
                    <a:cubicBezTo>
                      <a:pt x="5326" y="7318"/>
                      <a:pt x="5478" y="7167"/>
                      <a:pt x="5478" y="6982"/>
                    </a:cubicBezTo>
                    <a:cubicBezTo>
                      <a:pt x="5478" y="6813"/>
                      <a:pt x="5356" y="6675"/>
                      <a:pt x="5199" y="6648"/>
                    </a:cubicBezTo>
                    <a:lnTo>
                      <a:pt x="5199" y="5107"/>
                    </a:lnTo>
                    <a:lnTo>
                      <a:pt x="84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47" name="Google Shape;5547;p50"/>
              <p:cNvSpPr/>
              <p:nvPr/>
            </p:nvSpPr>
            <p:spPr>
              <a:xfrm>
                <a:off x="2292900" y="1611075"/>
                <a:ext cx="17000" cy="16925"/>
              </a:xfrm>
              <a:custGeom>
                <a:avLst/>
                <a:gdLst/>
                <a:ahLst/>
                <a:cxnLst/>
                <a:rect l="l" t="t" r="r" b="b"/>
                <a:pathLst>
                  <a:path w="680" h="677" extrusionOk="0">
                    <a:moveTo>
                      <a:pt x="340" y="119"/>
                    </a:moveTo>
                    <a:cubicBezTo>
                      <a:pt x="461" y="119"/>
                      <a:pt x="560" y="219"/>
                      <a:pt x="560" y="340"/>
                    </a:cubicBezTo>
                    <a:cubicBezTo>
                      <a:pt x="560" y="462"/>
                      <a:pt x="461" y="561"/>
                      <a:pt x="340" y="561"/>
                    </a:cubicBezTo>
                    <a:cubicBezTo>
                      <a:pt x="218" y="561"/>
                      <a:pt x="119" y="462"/>
                      <a:pt x="119" y="340"/>
                    </a:cubicBezTo>
                    <a:cubicBezTo>
                      <a:pt x="119" y="219"/>
                      <a:pt x="218" y="119"/>
                      <a:pt x="340" y="119"/>
                    </a:cubicBezTo>
                    <a:close/>
                    <a:moveTo>
                      <a:pt x="340" y="1"/>
                    </a:moveTo>
                    <a:cubicBezTo>
                      <a:pt x="152" y="1"/>
                      <a:pt x="0" y="152"/>
                      <a:pt x="0" y="340"/>
                    </a:cubicBezTo>
                    <a:cubicBezTo>
                      <a:pt x="0" y="525"/>
                      <a:pt x="152" y="677"/>
                      <a:pt x="340" y="677"/>
                    </a:cubicBezTo>
                    <a:cubicBezTo>
                      <a:pt x="527" y="677"/>
                      <a:pt x="679" y="525"/>
                      <a:pt x="679" y="340"/>
                    </a:cubicBezTo>
                    <a:cubicBezTo>
                      <a:pt x="679" y="152"/>
                      <a:pt x="527" y="1"/>
                      <a:pt x="340" y="1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48" name="Google Shape;5548;p50"/>
              <p:cNvSpPr/>
              <p:nvPr/>
            </p:nvSpPr>
            <p:spPr>
              <a:xfrm>
                <a:off x="1478875" y="1479550"/>
                <a:ext cx="477800" cy="641750"/>
              </a:xfrm>
              <a:custGeom>
                <a:avLst/>
                <a:gdLst/>
                <a:ahLst/>
                <a:cxnLst/>
                <a:rect l="l" t="t" r="r" b="b"/>
                <a:pathLst>
                  <a:path w="19112" h="25670" extrusionOk="0">
                    <a:moveTo>
                      <a:pt x="18775" y="25112"/>
                    </a:moveTo>
                    <a:cubicBezTo>
                      <a:pt x="18897" y="25112"/>
                      <a:pt x="18996" y="25212"/>
                      <a:pt x="18996" y="25333"/>
                    </a:cubicBezTo>
                    <a:cubicBezTo>
                      <a:pt x="18996" y="25455"/>
                      <a:pt x="18897" y="25554"/>
                      <a:pt x="18775" y="25554"/>
                    </a:cubicBezTo>
                    <a:cubicBezTo>
                      <a:pt x="18654" y="25554"/>
                      <a:pt x="18554" y="25455"/>
                      <a:pt x="18554" y="25333"/>
                    </a:cubicBezTo>
                    <a:cubicBezTo>
                      <a:pt x="18554" y="25212"/>
                      <a:pt x="18654" y="25112"/>
                      <a:pt x="18775" y="25112"/>
                    </a:cubicBezTo>
                    <a:close/>
                    <a:moveTo>
                      <a:pt x="1" y="0"/>
                    </a:moveTo>
                    <a:lnTo>
                      <a:pt x="1" y="119"/>
                    </a:lnTo>
                    <a:lnTo>
                      <a:pt x="2690" y="119"/>
                    </a:lnTo>
                    <a:lnTo>
                      <a:pt x="3385" y="823"/>
                    </a:lnTo>
                    <a:lnTo>
                      <a:pt x="3385" y="10051"/>
                    </a:lnTo>
                    <a:lnTo>
                      <a:pt x="18496" y="25140"/>
                    </a:lnTo>
                    <a:cubicBezTo>
                      <a:pt x="18460" y="25195"/>
                      <a:pt x="18436" y="25261"/>
                      <a:pt x="18436" y="25333"/>
                    </a:cubicBezTo>
                    <a:cubicBezTo>
                      <a:pt x="18436" y="25518"/>
                      <a:pt x="18587" y="25670"/>
                      <a:pt x="18775" y="25670"/>
                    </a:cubicBezTo>
                    <a:cubicBezTo>
                      <a:pt x="18960" y="25670"/>
                      <a:pt x="19112" y="25518"/>
                      <a:pt x="19112" y="25333"/>
                    </a:cubicBezTo>
                    <a:cubicBezTo>
                      <a:pt x="19112" y="25145"/>
                      <a:pt x="18960" y="24994"/>
                      <a:pt x="18775" y="24994"/>
                    </a:cubicBezTo>
                    <a:cubicBezTo>
                      <a:pt x="18703" y="24994"/>
                      <a:pt x="18637" y="25018"/>
                      <a:pt x="18582" y="25057"/>
                    </a:cubicBezTo>
                    <a:lnTo>
                      <a:pt x="3501" y="10004"/>
                    </a:lnTo>
                    <a:lnTo>
                      <a:pt x="3501" y="773"/>
                    </a:lnTo>
                    <a:lnTo>
                      <a:pt x="2739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49" name="Google Shape;5549;p50"/>
              <p:cNvSpPr/>
              <p:nvPr/>
            </p:nvSpPr>
            <p:spPr>
              <a:xfrm>
                <a:off x="1467775" y="1794925"/>
                <a:ext cx="496025" cy="426050"/>
              </a:xfrm>
              <a:custGeom>
                <a:avLst/>
                <a:gdLst/>
                <a:ahLst/>
                <a:cxnLst/>
                <a:rect l="l" t="t" r="r" b="b"/>
                <a:pathLst>
                  <a:path w="19841" h="17042" extrusionOk="0">
                    <a:moveTo>
                      <a:pt x="332" y="1"/>
                    </a:moveTo>
                    <a:lnTo>
                      <a:pt x="1" y="335"/>
                    </a:lnTo>
                    <a:lnTo>
                      <a:pt x="8691" y="8961"/>
                    </a:lnTo>
                    <a:lnTo>
                      <a:pt x="11368" y="8961"/>
                    </a:lnTo>
                    <a:lnTo>
                      <a:pt x="19053" y="16591"/>
                    </a:lnTo>
                    <a:cubicBezTo>
                      <a:pt x="19051" y="16608"/>
                      <a:pt x="19048" y="16627"/>
                      <a:pt x="19048" y="16644"/>
                    </a:cubicBezTo>
                    <a:cubicBezTo>
                      <a:pt x="19048" y="16864"/>
                      <a:pt x="19225" y="17041"/>
                      <a:pt x="19443" y="17041"/>
                    </a:cubicBezTo>
                    <a:cubicBezTo>
                      <a:pt x="19661" y="17041"/>
                      <a:pt x="19840" y="16864"/>
                      <a:pt x="19840" y="16644"/>
                    </a:cubicBezTo>
                    <a:cubicBezTo>
                      <a:pt x="19837" y="16425"/>
                      <a:pt x="19661" y="16249"/>
                      <a:pt x="19443" y="16249"/>
                    </a:cubicBezTo>
                    <a:cubicBezTo>
                      <a:pt x="19423" y="16249"/>
                      <a:pt x="19404" y="16252"/>
                      <a:pt x="19385" y="16254"/>
                    </a:cubicBezTo>
                    <a:lnTo>
                      <a:pt x="11561" y="8489"/>
                    </a:lnTo>
                    <a:lnTo>
                      <a:pt x="8884" y="8489"/>
                    </a:lnTo>
                    <a:lnTo>
                      <a:pt x="332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50" name="Google Shape;5550;p50"/>
              <p:cNvSpPr/>
              <p:nvPr/>
            </p:nvSpPr>
            <p:spPr>
              <a:xfrm>
                <a:off x="1707600" y="2102300"/>
                <a:ext cx="16925" cy="16950"/>
              </a:xfrm>
              <a:custGeom>
                <a:avLst/>
                <a:gdLst/>
                <a:ahLst/>
                <a:cxnLst/>
                <a:rect l="l" t="t" r="r" b="b"/>
                <a:pathLst>
                  <a:path w="677" h="678" extrusionOk="0">
                    <a:moveTo>
                      <a:pt x="337" y="117"/>
                    </a:moveTo>
                    <a:cubicBezTo>
                      <a:pt x="461" y="117"/>
                      <a:pt x="558" y="216"/>
                      <a:pt x="558" y="338"/>
                    </a:cubicBezTo>
                    <a:cubicBezTo>
                      <a:pt x="558" y="459"/>
                      <a:pt x="461" y="558"/>
                      <a:pt x="337" y="558"/>
                    </a:cubicBezTo>
                    <a:cubicBezTo>
                      <a:pt x="216" y="558"/>
                      <a:pt x="119" y="459"/>
                      <a:pt x="119" y="338"/>
                    </a:cubicBezTo>
                    <a:cubicBezTo>
                      <a:pt x="119" y="216"/>
                      <a:pt x="216" y="117"/>
                      <a:pt x="337" y="117"/>
                    </a:cubicBezTo>
                    <a:close/>
                    <a:moveTo>
                      <a:pt x="337" y="1"/>
                    </a:moveTo>
                    <a:cubicBezTo>
                      <a:pt x="152" y="1"/>
                      <a:pt x="0" y="153"/>
                      <a:pt x="0" y="338"/>
                    </a:cubicBezTo>
                    <a:cubicBezTo>
                      <a:pt x="0" y="525"/>
                      <a:pt x="152" y="677"/>
                      <a:pt x="337" y="677"/>
                    </a:cubicBezTo>
                    <a:cubicBezTo>
                      <a:pt x="525" y="677"/>
                      <a:pt x="677" y="525"/>
                      <a:pt x="677" y="338"/>
                    </a:cubicBezTo>
                    <a:cubicBezTo>
                      <a:pt x="677" y="153"/>
                      <a:pt x="525" y="1"/>
                      <a:pt x="337" y="1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51" name="Google Shape;5551;p50"/>
              <p:cNvSpPr/>
              <p:nvPr/>
            </p:nvSpPr>
            <p:spPr>
              <a:xfrm>
                <a:off x="2694325" y="1972500"/>
                <a:ext cx="284150" cy="305875"/>
              </a:xfrm>
              <a:custGeom>
                <a:avLst/>
                <a:gdLst/>
                <a:ahLst/>
                <a:cxnLst/>
                <a:rect l="l" t="t" r="r" b="b"/>
                <a:pathLst>
                  <a:path w="11366" h="12235" extrusionOk="0">
                    <a:moveTo>
                      <a:pt x="338" y="11677"/>
                    </a:moveTo>
                    <a:cubicBezTo>
                      <a:pt x="459" y="11677"/>
                      <a:pt x="558" y="11777"/>
                      <a:pt x="558" y="11898"/>
                    </a:cubicBezTo>
                    <a:cubicBezTo>
                      <a:pt x="558" y="12019"/>
                      <a:pt x="459" y="12119"/>
                      <a:pt x="338" y="12119"/>
                    </a:cubicBezTo>
                    <a:cubicBezTo>
                      <a:pt x="216" y="12119"/>
                      <a:pt x="117" y="12019"/>
                      <a:pt x="117" y="11898"/>
                    </a:cubicBezTo>
                    <a:cubicBezTo>
                      <a:pt x="117" y="11777"/>
                      <a:pt x="216" y="11677"/>
                      <a:pt x="338" y="11677"/>
                    </a:cubicBezTo>
                    <a:close/>
                    <a:moveTo>
                      <a:pt x="4296" y="0"/>
                    </a:moveTo>
                    <a:lnTo>
                      <a:pt x="3603" y="699"/>
                    </a:lnTo>
                    <a:lnTo>
                      <a:pt x="3603" y="5124"/>
                    </a:lnTo>
                    <a:lnTo>
                      <a:pt x="296" y="8453"/>
                    </a:lnTo>
                    <a:lnTo>
                      <a:pt x="280" y="8469"/>
                    </a:lnTo>
                    <a:lnTo>
                      <a:pt x="280" y="11564"/>
                    </a:lnTo>
                    <a:cubicBezTo>
                      <a:pt x="122" y="11594"/>
                      <a:pt x="1" y="11732"/>
                      <a:pt x="1" y="11898"/>
                    </a:cubicBezTo>
                    <a:cubicBezTo>
                      <a:pt x="1" y="12083"/>
                      <a:pt x="153" y="12235"/>
                      <a:pt x="338" y="12235"/>
                    </a:cubicBezTo>
                    <a:cubicBezTo>
                      <a:pt x="525" y="12235"/>
                      <a:pt x="677" y="12083"/>
                      <a:pt x="677" y="11898"/>
                    </a:cubicBezTo>
                    <a:cubicBezTo>
                      <a:pt x="677" y="11732"/>
                      <a:pt x="556" y="11594"/>
                      <a:pt x="398" y="11564"/>
                    </a:cubicBezTo>
                    <a:lnTo>
                      <a:pt x="398" y="8519"/>
                    </a:lnTo>
                    <a:lnTo>
                      <a:pt x="3719" y="5171"/>
                    </a:lnTo>
                    <a:lnTo>
                      <a:pt x="3719" y="748"/>
                    </a:lnTo>
                    <a:lnTo>
                      <a:pt x="4346" y="119"/>
                    </a:lnTo>
                    <a:lnTo>
                      <a:pt x="11366" y="119"/>
                    </a:lnTo>
                    <a:lnTo>
                      <a:pt x="11366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52" name="Google Shape;5552;p50"/>
              <p:cNvSpPr/>
              <p:nvPr/>
            </p:nvSpPr>
            <p:spPr>
              <a:xfrm>
                <a:off x="2883975" y="2012650"/>
                <a:ext cx="19775" cy="19850"/>
              </a:xfrm>
              <a:custGeom>
                <a:avLst/>
                <a:gdLst/>
                <a:ahLst/>
                <a:cxnLst/>
                <a:rect l="l" t="t" r="r" b="b"/>
                <a:pathLst>
                  <a:path w="791" h="794" extrusionOk="0">
                    <a:moveTo>
                      <a:pt x="395" y="1"/>
                    </a:moveTo>
                    <a:cubicBezTo>
                      <a:pt x="177" y="1"/>
                      <a:pt x="1" y="178"/>
                      <a:pt x="1" y="398"/>
                    </a:cubicBezTo>
                    <a:cubicBezTo>
                      <a:pt x="1" y="616"/>
                      <a:pt x="177" y="793"/>
                      <a:pt x="395" y="793"/>
                    </a:cubicBezTo>
                    <a:cubicBezTo>
                      <a:pt x="613" y="793"/>
                      <a:pt x="790" y="616"/>
                      <a:pt x="790" y="398"/>
                    </a:cubicBezTo>
                    <a:cubicBezTo>
                      <a:pt x="790" y="178"/>
                      <a:pt x="613" y="1"/>
                      <a:pt x="395" y="1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53" name="Google Shape;5553;p50"/>
              <p:cNvSpPr/>
              <p:nvPr/>
            </p:nvSpPr>
            <p:spPr>
              <a:xfrm>
                <a:off x="2855125" y="2014100"/>
                <a:ext cx="16950" cy="16950"/>
              </a:xfrm>
              <a:custGeom>
                <a:avLst/>
                <a:gdLst/>
                <a:ahLst/>
                <a:cxnLst/>
                <a:rect l="l" t="t" r="r" b="b"/>
                <a:pathLst>
                  <a:path w="678" h="678" extrusionOk="0">
                    <a:moveTo>
                      <a:pt x="340" y="117"/>
                    </a:moveTo>
                    <a:cubicBezTo>
                      <a:pt x="462" y="117"/>
                      <a:pt x="561" y="216"/>
                      <a:pt x="561" y="338"/>
                    </a:cubicBezTo>
                    <a:cubicBezTo>
                      <a:pt x="561" y="462"/>
                      <a:pt x="462" y="558"/>
                      <a:pt x="340" y="558"/>
                    </a:cubicBezTo>
                    <a:cubicBezTo>
                      <a:pt x="219" y="558"/>
                      <a:pt x="119" y="459"/>
                      <a:pt x="119" y="338"/>
                    </a:cubicBezTo>
                    <a:cubicBezTo>
                      <a:pt x="119" y="216"/>
                      <a:pt x="219" y="117"/>
                      <a:pt x="340" y="117"/>
                    </a:cubicBezTo>
                    <a:close/>
                    <a:moveTo>
                      <a:pt x="340" y="1"/>
                    </a:moveTo>
                    <a:cubicBezTo>
                      <a:pt x="153" y="1"/>
                      <a:pt x="1" y="153"/>
                      <a:pt x="1" y="338"/>
                    </a:cubicBezTo>
                    <a:cubicBezTo>
                      <a:pt x="1" y="525"/>
                      <a:pt x="153" y="677"/>
                      <a:pt x="340" y="677"/>
                    </a:cubicBezTo>
                    <a:cubicBezTo>
                      <a:pt x="525" y="677"/>
                      <a:pt x="677" y="525"/>
                      <a:pt x="677" y="338"/>
                    </a:cubicBezTo>
                    <a:cubicBezTo>
                      <a:pt x="677" y="153"/>
                      <a:pt x="525" y="1"/>
                      <a:pt x="340" y="1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54" name="Google Shape;5554;p50"/>
              <p:cNvSpPr/>
              <p:nvPr/>
            </p:nvSpPr>
            <p:spPr>
              <a:xfrm>
                <a:off x="2504275" y="1775475"/>
                <a:ext cx="497125" cy="627900"/>
              </a:xfrm>
              <a:custGeom>
                <a:avLst/>
                <a:gdLst/>
                <a:ahLst/>
                <a:cxnLst/>
                <a:rect l="l" t="t" r="r" b="b"/>
                <a:pathLst>
                  <a:path w="19885" h="25116" extrusionOk="0">
                    <a:moveTo>
                      <a:pt x="19550" y="0"/>
                    </a:moveTo>
                    <a:lnTo>
                      <a:pt x="15318" y="4262"/>
                    </a:lnTo>
                    <a:lnTo>
                      <a:pt x="8448" y="4262"/>
                    </a:lnTo>
                    <a:lnTo>
                      <a:pt x="161" y="12613"/>
                    </a:lnTo>
                    <a:lnTo>
                      <a:pt x="161" y="24403"/>
                    </a:lnTo>
                    <a:cubicBezTo>
                      <a:pt x="64" y="24477"/>
                      <a:pt x="0" y="24591"/>
                      <a:pt x="0" y="24720"/>
                    </a:cubicBezTo>
                    <a:cubicBezTo>
                      <a:pt x="0" y="24938"/>
                      <a:pt x="177" y="25115"/>
                      <a:pt x="395" y="25115"/>
                    </a:cubicBezTo>
                    <a:cubicBezTo>
                      <a:pt x="616" y="25115"/>
                      <a:pt x="793" y="24938"/>
                      <a:pt x="793" y="24720"/>
                    </a:cubicBezTo>
                    <a:cubicBezTo>
                      <a:pt x="793" y="24591"/>
                      <a:pt x="729" y="24477"/>
                      <a:pt x="633" y="24403"/>
                    </a:cubicBezTo>
                    <a:lnTo>
                      <a:pt x="633" y="12806"/>
                    </a:lnTo>
                    <a:lnTo>
                      <a:pt x="8644" y="4734"/>
                    </a:lnTo>
                    <a:lnTo>
                      <a:pt x="15514" y="4734"/>
                    </a:lnTo>
                    <a:lnTo>
                      <a:pt x="19884" y="331"/>
                    </a:lnTo>
                    <a:lnTo>
                      <a:pt x="19550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55" name="Google Shape;5555;p50"/>
              <p:cNvSpPr/>
              <p:nvPr/>
            </p:nvSpPr>
            <p:spPr>
              <a:xfrm>
                <a:off x="2824900" y="2014100"/>
                <a:ext cx="16925" cy="16950"/>
              </a:xfrm>
              <a:custGeom>
                <a:avLst/>
                <a:gdLst/>
                <a:ahLst/>
                <a:cxnLst/>
                <a:rect l="l" t="t" r="r" b="b"/>
                <a:pathLst>
                  <a:path w="677" h="678" extrusionOk="0">
                    <a:moveTo>
                      <a:pt x="340" y="117"/>
                    </a:moveTo>
                    <a:cubicBezTo>
                      <a:pt x="462" y="117"/>
                      <a:pt x="561" y="216"/>
                      <a:pt x="561" y="338"/>
                    </a:cubicBezTo>
                    <a:cubicBezTo>
                      <a:pt x="558" y="462"/>
                      <a:pt x="462" y="558"/>
                      <a:pt x="340" y="558"/>
                    </a:cubicBezTo>
                    <a:cubicBezTo>
                      <a:pt x="219" y="558"/>
                      <a:pt x="119" y="459"/>
                      <a:pt x="119" y="338"/>
                    </a:cubicBezTo>
                    <a:cubicBezTo>
                      <a:pt x="119" y="216"/>
                      <a:pt x="219" y="117"/>
                      <a:pt x="340" y="117"/>
                    </a:cubicBezTo>
                    <a:close/>
                    <a:moveTo>
                      <a:pt x="340" y="1"/>
                    </a:moveTo>
                    <a:cubicBezTo>
                      <a:pt x="153" y="1"/>
                      <a:pt x="1" y="153"/>
                      <a:pt x="1" y="338"/>
                    </a:cubicBezTo>
                    <a:cubicBezTo>
                      <a:pt x="1" y="525"/>
                      <a:pt x="153" y="677"/>
                      <a:pt x="340" y="677"/>
                    </a:cubicBezTo>
                    <a:cubicBezTo>
                      <a:pt x="525" y="677"/>
                      <a:pt x="677" y="525"/>
                      <a:pt x="677" y="338"/>
                    </a:cubicBezTo>
                    <a:cubicBezTo>
                      <a:pt x="677" y="153"/>
                      <a:pt x="525" y="1"/>
                      <a:pt x="340" y="1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56" name="Google Shape;5556;p50"/>
              <p:cNvSpPr/>
              <p:nvPr/>
            </p:nvSpPr>
            <p:spPr>
              <a:xfrm>
                <a:off x="2670875" y="1949175"/>
                <a:ext cx="307600" cy="329200"/>
              </a:xfrm>
              <a:custGeom>
                <a:avLst/>
                <a:gdLst/>
                <a:ahLst/>
                <a:cxnLst/>
                <a:rect l="l" t="t" r="r" b="b"/>
                <a:pathLst>
                  <a:path w="12304" h="13168" extrusionOk="0">
                    <a:moveTo>
                      <a:pt x="337" y="12610"/>
                    </a:moveTo>
                    <a:cubicBezTo>
                      <a:pt x="458" y="12610"/>
                      <a:pt x="558" y="12710"/>
                      <a:pt x="558" y="12831"/>
                    </a:cubicBezTo>
                    <a:cubicBezTo>
                      <a:pt x="558" y="12952"/>
                      <a:pt x="458" y="13052"/>
                      <a:pt x="337" y="13052"/>
                    </a:cubicBezTo>
                    <a:cubicBezTo>
                      <a:pt x="216" y="13052"/>
                      <a:pt x="116" y="12952"/>
                      <a:pt x="116" y="12831"/>
                    </a:cubicBezTo>
                    <a:cubicBezTo>
                      <a:pt x="116" y="12710"/>
                      <a:pt x="216" y="12610"/>
                      <a:pt x="337" y="12610"/>
                    </a:cubicBezTo>
                    <a:close/>
                    <a:moveTo>
                      <a:pt x="4928" y="0"/>
                    </a:moveTo>
                    <a:lnTo>
                      <a:pt x="3603" y="1336"/>
                    </a:lnTo>
                    <a:lnTo>
                      <a:pt x="3603" y="5761"/>
                    </a:lnTo>
                    <a:lnTo>
                      <a:pt x="296" y="9091"/>
                    </a:lnTo>
                    <a:lnTo>
                      <a:pt x="279" y="9107"/>
                    </a:lnTo>
                    <a:lnTo>
                      <a:pt x="279" y="12497"/>
                    </a:lnTo>
                    <a:cubicBezTo>
                      <a:pt x="119" y="12527"/>
                      <a:pt x="0" y="12665"/>
                      <a:pt x="0" y="12831"/>
                    </a:cubicBezTo>
                    <a:cubicBezTo>
                      <a:pt x="0" y="13016"/>
                      <a:pt x="152" y="13168"/>
                      <a:pt x="337" y="13168"/>
                    </a:cubicBezTo>
                    <a:cubicBezTo>
                      <a:pt x="525" y="13168"/>
                      <a:pt x="677" y="13016"/>
                      <a:pt x="677" y="12831"/>
                    </a:cubicBezTo>
                    <a:cubicBezTo>
                      <a:pt x="677" y="12665"/>
                      <a:pt x="555" y="12527"/>
                      <a:pt x="398" y="12497"/>
                    </a:cubicBezTo>
                    <a:lnTo>
                      <a:pt x="398" y="9157"/>
                    </a:lnTo>
                    <a:lnTo>
                      <a:pt x="3719" y="5808"/>
                    </a:lnTo>
                    <a:lnTo>
                      <a:pt x="3719" y="1383"/>
                    </a:lnTo>
                    <a:lnTo>
                      <a:pt x="4977" y="116"/>
                    </a:lnTo>
                    <a:lnTo>
                      <a:pt x="12304" y="116"/>
                    </a:lnTo>
                    <a:lnTo>
                      <a:pt x="12304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57" name="Google Shape;5557;p50"/>
              <p:cNvSpPr/>
              <p:nvPr/>
            </p:nvSpPr>
            <p:spPr>
              <a:xfrm>
                <a:off x="2647325" y="1851175"/>
                <a:ext cx="330400" cy="427275"/>
              </a:xfrm>
              <a:custGeom>
                <a:avLst/>
                <a:gdLst/>
                <a:ahLst/>
                <a:cxnLst/>
                <a:rect l="l" t="t" r="r" b="b"/>
                <a:pathLst>
                  <a:path w="13216" h="17091" extrusionOk="0">
                    <a:moveTo>
                      <a:pt x="340" y="16530"/>
                    </a:moveTo>
                    <a:cubicBezTo>
                      <a:pt x="462" y="16530"/>
                      <a:pt x="561" y="16630"/>
                      <a:pt x="561" y="16751"/>
                    </a:cubicBezTo>
                    <a:cubicBezTo>
                      <a:pt x="561" y="16872"/>
                      <a:pt x="462" y="16972"/>
                      <a:pt x="340" y="16972"/>
                    </a:cubicBezTo>
                    <a:cubicBezTo>
                      <a:pt x="219" y="16972"/>
                      <a:pt x="120" y="16872"/>
                      <a:pt x="120" y="16751"/>
                    </a:cubicBezTo>
                    <a:cubicBezTo>
                      <a:pt x="120" y="16630"/>
                      <a:pt x="219" y="16530"/>
                      <a:pt x="340" y="16530"/>
                    </a:cubicBezTo>
                    <a:close/>
                    <a:moveTo>
                      <a:pt x="13133" y="0"/>
                    </a:moveTo>
                    <a:lnTo>
                      <a:pt x="10173" y="2984"/>
                    </a:lnTo>
                    <a:lnTo>
                      <a:pt x="5577" y="2984"/>
                    </a:lnTo>
                    <a:lnTo>
                      <a:pt x="3614" y="4964"/>
                    </a:lnTo>
                    <a:lnTo>
                      <a:pt x="3614" y="9389"/>
                    </a:lnTo>
                    <a:lnTo>
                      <a:pt x="291" y="12735"/>
                    </a:lnTo>
                    <a:lnTo>
                      <a:pt x="282" y="16420"/>
                    </a:lnTo>
                    <a:cubicBezTo>
                      <a:pt x="122" y="16447"/>
                      <a:pt x="1" y="16585"/>
                      <a:pt x="1" y="16751"/>
                    </a:cubicBezTo>
                    <a:cubicBezTo>
                      <a:pt x="1" y="16939"/>
                      <a:pt x="153" y="17091"/>
                      <a:pt x="340" y="17091"/>
                    </a:cubicBezTo>
                    <a:cubicBezTo>
                      <a:pt x="528" y="17091"/>
                      <a:pt x="680" y="16939"/>
                      <a:pt x="680" y="16751"/>
                    </a:cubicBezTo>
                    <a:cubicBezTo>
                      <a:pt x="680" y="16585"/>
                      <a:pt x="559" y="16447"/>
                      <a:pt x="401" y="16417"/>
                    </a:cubicBezTo>
                    <a:lnTo>
                      <a:pt x="409" y="12784"/>
                    </a:lnTo>
                    <a:lnTo>
                      <a:pt x="3730" y="9436"/>
                    </a:lnTo>
                    <a:lnTo>
                      <a:pt x="3730" y="5011"/>
                    </a:lnTo>
                    <a:lnTo>
                      <a:pt x="5627" y="3103"/>
                    </a:lnTo>
                    <a:lnTo>
                      <a:pt x="10220" y="3103"/>
                    </a:lnTo>
                    <a:lnTo>
                      <a:pt x="13215" y="86"/>
                    </a:lnTo>
                    <a:lnTo>
                      <a:pt x="13133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58" name="Google Shape;5558;p50"/>
              <p:cNvSpPr/>
              <p:nvPr/>
            </p:nvSpPr>
            <p:spPr>
              <a:xfrm>
                <a:off x="2414275" y="1478925"/>
                <a:ext cx="324450" cy="777500"/>
              </a:xfrm>
              <a:custGeom>
                <a:avLst/>
                <a:gdLst/>
                <a:ahLst/>
                <a:cxnLst/>
                <a:rect l="l" t="t" r="r" b="b"/>
                <a:pathLst>
                  <a:path w="12978" h="31100" extrusionOk="0">
                    <a:moveTo>
                      <a:pt x="340" y="30540"/>
                    </a:moveTo>
                    <a:cubicBezTo>
                      <a:pt x="462" y="30540"/>
                      <a:pt x="561" y="30639"/>
                      <a:pt x="561" y="30760"/>
                    </a:cubicBezTo>
                    <a:cubicBezTo>
                      <a:pt x="561" y="30882"/>
                      <a:pt x="462" y="30981"/>
                      <a:pt x="340" y="30981"/>
                    </a:cubicBezTo>
                    <a:cubicBezTo>
                      <a:pt x="219" y="30981"/>
                      <a:pt x="119" y="30882"/>
                      <a:pt x="119" y="30760"/>
                    </a:cubicBezTo>
                    <a:cubicBezTo>
                      <a:pt x="119" y="30639"/>
                      <a:pt x="219" y="30540"/>
                      <a:pt x="340" y="30540"/>
                    </a:cubicBezTo>
                    <a:close/>
                    <a:moveTo>
                      <a:pt x="12895" y="0"/>
                    </a:moveTo>
                    <a:lnTo>
                      <a:pt x="4834" y="8097"/>
                    </a:lnTo>
                    <a:lnTo>
                      <a:pt x="4818" y="8116"/>
                    </a:lnTo>
                    <a:lnTo>
                      <a:pt x="4818" y="15097"/>
                    </a:lnTo>
                    <a:lnTo>
                      <a:pt x="953" y="18979"/>
                    </a:lnTo>
                    <a:lnTo>
                      <a:pt x="953" y="24364"/>
                    </a:lnTo>
                    <a:lnTo>
                      <a:pt x="282" y="25041"/>
                    </a:lnTo>
                    <a:lnTo>
                      <a:pt x="282" y="30429"/>
                    </a:lnTo>
                    <a:cubicBezTo>
                      <a:pt x="122" y="30457"/>
                      <a:pt x="1" y="30595"/>
                      <a:pt x="1" y="30760"/>
                    </a:cubicBezTo>
                    <a:cubicBezTo>
                      <a:pt x="1" y="30948"/>
                      <a:pt x="153" y="31100"/>
                      <a:pt x="340" y="31100"/>
                    </a:cubicBezTo>
                    <a:cubicBezTo>
                      <a:pt x="528" y="31100"/>
                      <a:pt x="680" y="30948"/>
                      <a:pt x="680" y="30760"/>
                    </a:cubicBezTo>
                    <a:cubicBezTo>
                      <a:pt x="680" y="30595"/>
                      <a:pt x="558" y="30457"/>
                      <a:pt x="398" y="30429"/>
                    </a:cubicBezTo>
                    <a:lnTo>
                      <a:pt x="398" y="25090"/>
                    </a:lnTo>
                    <a:lnTo>
                      <a:pt x="1072" y="24414"/>
                    </a:lnTo>
                    <a:lnTo>
                      <a:pt x="1072" y="19028"/>
                    </a:lnTo>
                    <a:lnTo>
                      <a:pt x="4936" y="15147"/>
                    </a:lnTo>
                    <a:lnTo>
                      <a:pt x="4936" y="8163"/>
                    </a:lnTo>
                    <a:lnTo>
                      <a:pt x="12978" y="83"/>
                    </a:lnTo>
                    <a:lnTo>
                      <a:pt x="12895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59" name="Google Shape;5559;p50"/>
              <p:cNvSpPr/>
              <p:nvPr/>
            </p:nvSpPr>
            <p:spPr>
              <a:xfrm>
                <a:off x="2294950" y="1643925"/>
                <a:ext cx="112925" cy="685675"/>
              </a:xfrm>
              <a:custGeom>
                <a:avLst/>
                <a:gdLst/>
                <a:ahLst/>
                <a:cxnLst/>
                <a:rect l="l" t="t" r="r" b="b"/>
                <a:pathLst>
                  <a:path w="4517" h="27427" extrusionOk="0">
                    <a:moveTo>
                      <a:pt x="338" y="26866"/>
                    </a:moveTo>
                    <a:cubicBezTo>
                      <a:pt x="462" y="26866"/>
                      <a:pt x="558" y="26965"/>
                      <a:pt x="558" y="27087"/>
                    </a:cubicBezTo>
                    <a:cubicBezTo>
                      <a:pt x="558" y="27208"/>
                      <a:pt x="462" y="27307"/>
                      <a:pt x="338" y="27307"/>
                    </a:cubicBezTo>
                    <a:cubicBezTo>
                      <a:pt x="216" y="27307"/>
                      <a:pt x="120" y="27208"/>
                      <a:pt x="120" y="27087"/>
                    </a:cubicBezTo>
                    <a:cubicBezTo>
                      <a:pt x="120" y="26965"/>
                      <a:pt x="216" y="26866"/>
                      <a:pt x="338" y="26866"/>
                    </a:cubicBezTo>
                    <a:close/>
                    <a:moveTo>
                      <a:pt x="4398" y="1"/>
                    </a:moveTo>
                    <a:lnTo>
                      <a:pt x="4398" y="6093"/>
                    </a:lnTo>
                    <a:lnTo>
                      <a:pt x="1097" y="9408"/>
                    </a:lnTo>
                    <a:lnTo>
                      <a:pt x="1077" y="9425"/>
                    </a:lnTo>
                    <a:lnTo>
                      <a:pt x="1077" y="19592"/>
                    </a:lnTo>
                    <a:lnTo>
                      <a:pt x="280" y="20392"/>
                    </a:lnTo>
                    <a:lnTo>
                      <a:pt x="280" y="26755"/>
                    </a:lnTo>
                    <a:cubicBezTo>
                      <a:pt x="122" y="26783"/>
                      <a:pt x="1" y="26921"/>
                      <a:pt x="1" y="27087"/>
                    </a:cubicBezTo>
                    <a:cubicBezTo>
                      <a:pt x="1" y="27274"/>
                      <a:pt x="153" y="27426"/>
                      <a:pt x="340" y="27426"/>
                    </a:cubicBezTo>
                    <a:cubicBezTo>
                      <a:pt x="525" y="27426"/>
                      <a:pt x="677" y="27274"/>
                      <a:pt x="677" y="27087"/>
                    </a:cubicBezTo>
                    <a:cubicBezTo>
                      <a:pt x="677" y="26921"/>
                      <a:pt x="556" y="26783"/>
                      <a:pt x="398" y="26755"/>
                    </a:cubicBezTo>
                    <a:lnTo>
                      <a:pt x="398" y="20442"/>
                    </a:lnTo>
                    <a:lnTo>
                      <a:pt x="1196" y="19639"/>
                    </a:lnTo>
                    <a:lnTo>
                      <a:pt x="1196" y="9475"/>
                    </a:lnTo>
                    <a:lnTo>
                      <a:pt x="4500" y="6159"/>
                    </a:lnTo>
                    <a:lnTo>
                      <a:pt x="4517" y="6143"/>
                    </a:lnTo>
                    <a:lnTo>
                      <a:pt x="4517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0" name="Google Shape;5560;p50"/>
              <p:cNvSpPr/>
              <p:nvPr/>
            </p:nvSpPr>
            <p:spPr>
              <a:xfrm>
                <a:off x="2319325" y="978025"/>
                <a:ext cx="44250" cy="465925"/>
              </a:xfrm>
              <a:custGeom>
                <a:avLst/>
                <a:gdLst/>
                <a:ahLst/>
                <a:cxnLst/>
                <a:rect l="l" t="t" r="r" b="b"/>
                <a:pathLst>
                  <a:path w="1770" h="18637" extrusionOk="0">
                    <a:moveTo>
                      <a:pt x="1430" y="18076"/>
                    </a:moveTo>
                    <a:cubicBezTo>
                      <a:pt x="1552" y="18076"/>
                      <a:pt x="1651" y="18176"/>
                      <a:pt x="1651" y="18297"/>
                    </a:cubicBezTo>
                    <a:cubicBezTo>
                      <a:pt x="1651" y="18419"/>
                      <a:pt x="1552" y="18518"/>
                      <a:pt x="1430" y="18518"/>
                    </a:cubicBezTo>
                    <a:cubicBezTo>
                      <a:pt x="1309" y="18518"/>
                      <a:pt x="1209" y="18419"/>
                      <a:pt x="1209" y="18297"/>
                    </a:cubicBezTo>
                    <a:cubicBezTo>
                      <a:pt x="1209" y="18176"/>
                      <a:pt x="1309" y="18076"/>
                      <a:pt x="1430" y="18076"/>
                    </a:cubicBezTo>
                    <a:close/>
                    <a:moveTo>
                      <a:pt x="0" y="1"/>
                    </a:moveTo>
                    <a:lnTo>
                      <a:pt x="0" y="9461"/>
                    </a:lnTo>
                    <a:lnTo>
                      <a:pt x="1372" y="10822"/>
                    </a:lnTo>
                    <a:lnTo>
                      <a:pt x="1372" y="17966"/>
                    </a:lnTo>
                    <a:cubicBezTo>
                      <a:pt x="1212" y="17993"/>
                      <a:pt x="1093" y="18131"/>
                      <a:pt x="1093" y="18297"/>
                    </a:cubicBezTo>
                    <a:cubicBezTo>
                      <a:pt x="1093" y="18485"/>
                      <a:pt x="1245" y="18637"/>
                      <a:pt x="1430" y="18637"/>
                    </a:cubicBezTo>
                    <a:cubicBezTo>
                      <a:pt x="1618" y="18637"/>
                      <a:pt x="1770" y="18485"/>
                      <a:pt x="1770" y="18297"/>
                    </a:cubicBezTo>
                    <a:cubicBezTo>
                      <a:pt x="1770" y="18131"/>
                      <a:pt x="1648" y="17993"/>
                      <a:pt x="1491" y="17966"/>
                    </a:cubicBezTo>
                    <a:lnTo>
                      <a:pt x="1491" y="10772"/>
                    </a:lnTo>
                    <a:lnTo>
                      <a:pt x="119" y="9411"/>
                    </a:lnTo>
                    <a:lnTo>
                      <a:pt x="119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1" name="Google Shape;5561;p50"/>
              <p:cNvSpPr/>
              <p:nvPr/>
            </p:nvSpPr>
            <p:spPr>
              <a:xfrm>
                <a:off x="2383650" y="1447800"/>
                <a:ext cx="355075" cy="632575"/>
              </a:xfrm>
              <a:custGeom>
                <a:avLst/>
                <a:gdLst/>
                <a:ahLst/>
                <a:cxnLst/>
                <a:rect l="l" t="t" r="r" b="b"/>
                <a:pathLst>
                  <a:path w="14203" h="25303" extrusionOk="0">
                    <a:moveTo>
                      <a:pt x="340" y="24743"/>
                    </a:moveTo>
                    <a:cubicBezTo>
                      <a:pt x="461" y="24743"/>
                      <a:pt x="558" y="24842"/>
                      <a:pt x="558" y="24963"/>
                    </a:cubicBezTo>
                    <a:cubicBezTo>
                      <a:pt x="558" y="25085"/>
                      <a:pt x="461" y="25184"/>
                      <a:pt x="340" y="25184"/>
                    </a:cubicBezTo>
                    <a:cubicBezTo>
                      <a:pt x="218" y="25184"/>
                      <a:pt x="119" y="25085"/>
                      <a:pt x="119" y="24963"/>
                    </a:cubicBezTo>
                    <a:cubicBezTo>
                      <a:pt x="119" y="24842"/>
                      <a:pt x="218" y="24743"/>
                      <a:pt x="340" y="24743"/>
                    </a:cubicBezTo>
                    <a:close/>
                    <a:moveTo>
                      <a:pt x="14120" y="0"/>
                    </a:moveTo>
                    <a:lnTo>
                      <a:pt x="5115" y="9046"/>
                    </a:lnTo>
                    <a:lnTo>
                      <a:pt x="5099" y="9063"/>
                    </a:lnTo>
                    <a:lnTo>
                      <a:pt x="5099" y="16044"/>
                    </a:lnTo>
                    <a:lnTo>
                      <a:pt x="1234" y="19926"/>
                    </a:lnTo>
                    <a:lnTo>
                      <a:pt x="1234" y="21275"/>
                    </a:lnTo>
                    <a:lnTo>
                      <a:pt x="279" y="22236"/>
                    </a:lnTo>
                    <a:lnTo>
                      <a:pt x="279" y="24632"/>
                    </a:lnTo>
                    <a:cubicBezTo>
                      <a:pt x="122" y="24660"/>
                      <a:pt x="0" y="24798"/>
                      <a:pt x="0" y="24963"/>
                    </a:cubicBezTo>
                    <a:cubicBezTo>
                      <a:pt x="0" y="25151"/>
                      <a:pt x="152" y="25303"/>
                      <a:pt x="337" y="25303"/>
                    </a:cubicBezTo>
                    <a:cubicBezTo>
                      <a:pt x="525" y="25303"/>
                      <a:pt x="676" y="25151"/>
                      <a:pt x="676" y="24963"/>
                    </a:cubicBezTo>
                    <a:cubicBezTo>
                      <a:pt x="676" y="24798"/>
                      <a:pt x="555" y="24660"/>
                      <a:pt x="398" y="24632"/>
                    </a:cubicBezTo>
                    <a:lnTo>
                      <a:pt x="398" y="22286"/>
                    </a:lnTo>
                    <a:lnTo>
                      <a:pt x="1353" y="21325"/>
                    </a:lnTo>
                    <a:lnTo>
                      <a:pt x="1353" y="19975"/>
                    </a:lnTo>
                    <a:lnTo>
                      <a:pt x="5215" y="16094"/>
                    </a:lnTo>
                    <a:lnTo>
                      <a:pt x="5215" y="9110"/>
                    </a:lnTo>
                    <a:lnTo>
                      <a:pt x="14203" y="83"/>
                    </a:lnTo>
                    <a:lnTo>
                      <a:pt x="14120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2" name="Google Shape;5562;p50"/>
              <p:cNvSpPr/>
              <p:nvPr/>
            </p:nvSpPr>
            <p:spPr>
              <a:xfrm>
                <a:off x="2570600" y="2009975"/>
                <a:ext cx="134375" cy="180625"/>
              </a:xfrm>
              <a:custGeom>
                <a:avLst/>
                <a:gdLst/>
                <a:ahLst/>
                <a:cxnLst/>
                <a:rect l="l" t="t" r="r" b="b"/>
                <a:pathLst>
                  <a:path w="5375" h="7225" extrusionOk="0">
                    <a:moveTo>
                      <a:pt x="340" y="6667"/>
                    </a:moveTo>
                    <a:cubicBezTo>
                      <a:pt x="461" y="6667"/>
                      <a:pt x="561" y="6766"/>
                      <a:pt x="561" y="6888"/>
                    </a:cubicBezTo>
                    <a:cubicBezTo>
                      <a:pt x="561" y="7009"/>
                      <a:pt x="461" y="7109"/>
                      <a:pt x="340" y="7109"/>
                    </a:cubicBezTo>
                    <a:cubicBezTo>
                      <a:pt x="218" y="7109"/>
                      <a:pt x="119" y="7009"/>
                      <a:pt x="119" y="6888"/>
                    </a:cubicBezTo>
                    <a:cubicBezTo>
                      <a:pt x="119" y="6766"/>
                      <a:pt x="218" y="6667"/>
                      <a:pt x="340" y="6667"/>
                    </a:cubicBezTo>
                    <a:close/>
                    <a:moveTo>
                      <a:pt x="5292" y="0"/>
                    </a:moveTo>
                    <a:lnTo>
                      <a:pt x="298" y="5033"/>
                    </a:lnTo>
                    <a:lnTo>
                      <a:pt x="282" y="5049"/>
                    </a:lnTo>
                    <a:lnTo>
                      <a:pt x="282" y="6554"/>
                    </a:lnTo>
                    <a:cubicBezTo>
                      <a:pt x="122" y="6581"/>
                      <a:pt x="0" y="6719"/>
                      <a:pt x="0" y="6888"/>
                    </a:cubicBezTo>
                    <a:cubicBezTo>
                      <a:pt x="0" y="7073"/>
                      <a:pt x="152" y="7224"/>
                      <a:pt x="340" y="7224"/>
                    </a:cubicBezTo>
                    <a:cubicBezTo>
                      <a:pt x="528" y="7224"/>
                      <a:pt x="679" y="7073"/>
                      <a:pt x="679" y="6888"/>
                    </a:cubicBezTo>
                    <a:cubicBezTo>
                      <a:pt x="679" y="6719"/>
                      <a:pt x="558" y="6581"/>
                      <a:pt x="398" y="6554"/>
                    </a:cubicBezTo>
                    <a:lnTo>
                      <a:pt x="398" y="5099"/>
                    </a:lnTo>
                    <a:lnTo>
                      <a:pt x="5375" y="83"/>
                    </a:lnTo>
                    <a:lnTo>
                      <a:pt x="5292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3" name="Google Shape;5563;p50"/>
              <p:cNvSpPr/>
              <p:nvPr/>
            </p:nvSpPr>
            <p:spPr>
              <a:xfrm>
                <a:off x="2598200" y="2046475"/>
                <a:ext cx="106775" cy="190075"/>
              </a:xfrm>
              <a:custGeom>
                <a:avLst/>
                <a:gdLst/>
                <a:ahLst/>
                <a:cxnLst/>
                <a:rect l="l" t="t" r="r" b="b"/>
                <a:pathLst>
                  <a:path w="4271" h="7603" extrusionOk="0">
                    <a:moveTo>
                      <a:pt x="340" y="7045"/>
                    </a:moveTo>
                    <a:cubicBezTo>
                      <a:pt x="461" y="7045"/>
                      <a:pt x="561" y="7145"/>
                      <a:pt x="561" y="7266"/>
                    </a:cubicBezTo>
                    <a:cubicBezTo>
                      <a:pt x="561" y="7388"/>
                      <a:pt x="461" y="7487"/>
                      <a:pt x="340" y="7487"/>
                    </a:cubicBezTo>
                    <a:cubicBezTo>
                      <a:pt x="219" y="7487"/>
                      <a:pt x="119" y="7388"/>
                      <a:pt x="119" y="7266"/>
                    </a:cubicBezTo>
                    <a:cubicBezTo>
                      <a:pt x="119" y="7145"/>
                      <a:pt x="219" y="7045"/>
                      <a:pt x="340" y="7045"/>
                    </a:cubicBezTo>
                    <a:close/>
                    <a:moveTo>
                      <a:pt x="4188" y="1"/>
                    </a:moveTo>
                    <a:lnTo>
                      <a:pt x="299" y="3920"/>
                    </a:lnTo>
                    <a:lnTo>
                      <a:pt x="279" y="3937"/>
                    </a:lnTo>
                    <a:lnTo>
                      <a:pt x="279" y="6932"/>
                    </a:lnTo>
                    <a:cubicBezTo>
                      <a:pt x="122" y="6960"/>
                      <a:pt x="0" y="7098"/>
                      <a:pt x="0" y="7266"/>
                    </a:cubicBezTo>
                    <a:cubicBezTo>
                      <a:pt x="0" y="7451"/>
                      <a:pt x="152" y="7603"/>
                      <a:pt x="340" y="7603"/>
                    </a:cubicBezTo>
                    <a:cubicBezTo>
                      <a:pt x="525" y="7603"/>
                      <a:pt x="677" y="7451"/>
                      <a:pt x="677" y="7266"/>
                    </a:cubicBezTo>
                    <a:cubicBezTo>
                      <a:pt x="677" y="7101"/>
                      <a:pt x="558" y="6963"/>
                      <a:pt x="398" y="6935"/>
                    </a:cubicBezTo>
                    <a:lnTo>
                      <a:pt x="398" y="3987"/>
                    </a:lnTo>
                    <a:lnTo>
                      <a:pt x="4271" y="83"/>
                    </a:lnTo>
                    <a:lnTo>
                      <a:pt x="4188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4" name="Google Shape;5564;p50"/>
              <p:cNvSpPr/>
              <p:nvPr/>
            </p:nvSpPr>
            <p:spPr>
              <a:xfrm>
                <a:off x="2318275" y="2070425"/>
                <a:ext cx="36950" cy="307200"/>
              </a:xfrm>
              <a:custGeom>
                <a:avLst/>
                <a:gdLst/>
                <a:ahLst/>
                <a:cxnLst/>
                <a:rect l="l" t="t" r="r" b="b"/>
                <a:pathLst>
                  <a:path w="1478" h="12288" extrusionOk="0">
                    <a:moveTo>
                      <a:pt x="1138" y="119"/>
                    </a:moveTo>
                    <a:cubicBezTo>
                      <a:pt x="1260" y="119"/>
                      <a:pt x="1359" y="219"/>
                      <a:pt x="1359" y="340"/>
                    </a:cubicBezTo>
                    <a:cubicBezTo>
                      <a:pt x="1359" y="461"/>
                      <a:pt x="1260" y="561"/>
                      <a:pt x="1138" y="561"/>
                    </a:cubicBezTo>
                    <a:cubicBezTo>
                      <a:pt x="1017" y="561"/>
                      <a:pt x="917" y="461"/>
                      <a:pt x="917" y="340"/>
                    </a:cubicBezTo>
                    <a:cubicBezTo>
                      <a:pt x="917" y="219"/>
                      <a:pt x="1017" y="119"/>
                      <a:pt x="1138" y="119"/>
                    </a:cubicBezTo>
                    <a:close/>
                    <a:moveTo>
                      <a:pt x="340" y="11727"/>
                    </a:moveTo>
                    <a:cubicBezTo>
                      <a:pt x="462" y="11727"/>
                      <a:pt x="561" y="11826"/>
                      <a:pt x="561" y="11948"/>
                    </a:cubicBezTo>
                    <a:cubicBezTo>
                      <a:pt x="561" y="12069"/>
                      <a:pt x="462" y="12169"/>
                      <a:pt x="340" y="12169"/>
                    </a:cubicBezTo>
                    <a:cubicBezTo>
                      <a:pt x="219" y="12169"/>
                      <a:pt x="120" y="12069"/>
                      <a:pt x="120" y="11948"/>
                    </a:cubicBezTo>
                    <a:cubicBezTo>
                      <a:pt x="120" y="11826"/>
                      <a:pt x="219" y="11727"/>
                      <a:pt x="340" y="11727"/>
                    </a:cubicBezTo>
                    <a:close/>
                    <a:moveTo>
                      <a:pt x="1138" y="0"/>
                    </a:moveTo>
                    <a:cubicBezTo>
                      <a:pt x="953" y="0"/>
                      <a:pt x="801" y="152"/>
                      <a:pt x="801" y="340"/>
                    </a:cubicBezTo>
                    <a:cubicBezTo>
                      <a:pt x="801" y="506"/>
                      <a:pt x="920" y="644"/>
                      <a:pt x="1080" y="671"/>
                    </a:cubicBezTo>
                    <a:lnTo>
                      <a:pt x="1080" y="2824"/>
                    </a:lnTo>
                    <a:lnTo>
                      <a:pt x="282" y="3628"/>
                    </a:lnTo>
                    <a:lnTo>
                      <a:pt x="282" y="11617"/>
                    </a:lnTo>
                    <a:cubicBezTo>
                      <a:pt x="122" y="11644"/>
                      <a:pt x="1" y="11782"/>
                      <a:pt x="1" y="11948"/>
                    </a:cubicBezTo>
                    <a:cubicBezTo>
                      <a:pt x="1" y="12136"/>
                      <a:pt x="153" y="12287"/>
                      <a:pt x="340" y="12287"/>
                    </a:cubicBezTo>
                    <a:cubicBezTo>
                      <a:pt x="528" y="12287"/>
                      <a:pt x="680" y="12136"/>
                      <a:pt x="680" y="11948"/>
                    </a:cubicBezTo>
                    <a:cubicBezTo>
                      <a:pt x="680" y="11782"/>
                      <a:pt x="558" y="11644"/>
                      <a:pt x="398" y="11617"/>
                    </a:cubicBezTo>
                    <a:lnTo>
                      <a:pt x="398" y="3675"/>
                    </a:lnTo>
                    <a:lnTo>
                      <a:pt x="1199" y="2874"/>
                    </a:lnTo>
                    <a:lnTo>
                      <a:pt x="1199" y="671"/>
                    </a:lnTo>
                    <a:cubicBezTo>
                      <a:pt x="1356" y="644"/>
                      <a:pt x="1478" y="506"/>
                      <a:pt x="1478" y="340"/>
                    </a:cubicBezTo>
                    <a:cubicBezTo>
                      <a:pt x="1478" y="152"/>
                      <a:pt x="1326" y="0"/>
                      <a:pt x="1138" y="0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5" name="Google Shape;5565;p50"/>
              <p:cNvSpPr/>
              <p:nvPr/>
            </p:nvSpPr>
            <p:spPr>
              <a:xfrm>
                <a:off x="2056800" y="1031225"/>
                <a:ext cx="185725" cy="1020175"/>
              </a:xfrm>
              <a:custGeom>
                <a:avLst/>
                <a:gdLst/>
                <a:ahLst/>
                <a:cxnLst/>
                <a:rect l="l" t="t" r="r" b="b"/>
                <a:pathLst>
                  <a:path w="7429" h="40807" extrusionOk="0">
                    <a:moveTo>
                      <a:pt x="3641" y="120"/>
                    </a:moveTo>
                    <a:cubicBezTo>
                      <a:pt x="3763" y="120"/>
                      <a:pt x="3862" y="219"/>
                      <a:pt x="3862" y="340"/>
                    </a:cubicBezTo>
                    <a:cubicBezTo>
                      <a:pt x="3862" y="459"/>
                      <a:pt x="3763" y="559"/>
                      <a:pt x="3641" y="559"/>
                    </a:cubicBezTo>
                    <a:cubicBezTo>
                      <a:pt x="3520" y="559"/>
                      <a:pt x="3421" y="459"/>
                      <a:pt x="3421" y="340"/>
                    </a:cubicBezTo>
                    <a:cubicBezTo>
                      <a:pt x="3421" y="219"/>
                      <a:pt x="3520" y="120"/>
                      <a:pt x="3641" y="120"/>
                    </a:cubicBezTo>
                    <a:close/>
                    <a:moveTo>
                      <a:pt x="3641" y="1"/>
                    </a:moveTo>
                    <a:cubicBezTo>
                      <a:pt x="3457" y="1"/>
                      <a:pt x="3305" y="153"/>
                      <a:pt x="3305" y="340"/>
                    </a:cubicBezTo>
                    <a:cubicBezTo>
                      <a:pt x="3305" y="412"/>
                      <a:pt x="3327" y="478"/>
                      <a:pt x="3365" y="534"/>
                    </a:cubicBezTo>
                    <a:lnTo>
                      <a:pt x="0" y="3904"/>
                    </a:lnTo>
                    <a:lnTo>
                      <a:pt x="0" y="22284"/>
                    </a:lnTo>
                    <a:lnTo>
                      <a:pt x="1372" y="23645"/>
                    </a:lnTo>
                    <a:lnTo>
                      <a:pt x="1372" y="25930"/>
                    </a:lnTo>
                    <a:lnTo>
                      <a:pt x="7310" y="31860"/>
                    </a:lnTo>
                    <a:lnTo>
                      <a:pt x="7310" y="40807"/>
                    </a:lnTo>
                    <a:lnTo>
                      <a:pt x="7429" y="40807"/>
                    </a:lnTo>
                    <a:lnTo>
                      <a:pt x="7429" y="31810"/>
                    </a:lnTo>
                    <a:lnTo>
                      <a:pt x="1491" y="25883"/>
                    </a:lnTo>
                    <a:lnTo>
                      <a:pt x="1491" y="23595"/>
                    </a:lnTo>
                    <a:lnTo>
                      <a:pt x="119" y="22234"/>
                    </a:lnTo>
                    <a:lnTo>
                      <a:pt x="119" y="3954"/>
                    </a:lnTo>
                    <a:lnTo>
                      <a:pt x="3448" y="616"/>
                    </a:lnTo>
                    <a:cubicBezTo>
                      <a:pt x="3503" y="655"/>
                      <a:pt x="3570" y="677"/>
                      <a:pt x="3641" y="677"/>
                    </a:cubicBezTo>
                    <a:cubicBezTo>
                      <a:pt x="3829" y="677"/>
                      <a:pt x="3981" y="525"/>
                      <a:pt x="3981" y="340"/>
                    </a:cubicBezTo>
                    <a:cubicBezTo>
                      <a:pt x="3981" y="153"/>
                      <a:pt x="3829" y="1"/>
                      <a:pt x="3641" y="1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6" name="Google Shape;5566;p50"/>
              <p:cNvSpPr/>
              <p:nvPr/>
            </p:nvSpPr>
            <p:spPr>
              <a:xfrm>
                <a:off x="2103525" y="1076775"/>
                <a:ext cx="86150" cy="631775"/>
              </a:xfrm>
              <a:custGeom>
                <a:avLst/>
                <a:gdLst/>
                <a:ahLst/>
                <a:cxnLst/>
                <a:rect l="l" t="t" r="r" b="b"/>
                <a:pathLst>
                  <a:path w="3446" h="25271" extrusionOk="0">
                    <a:moveTo>
                      <a:pt x="3106" y="24713"/>
                    </a:moveTo>
                    <a:cubicBezTo>
                      <a:pt x="3230" y="24713"/>
                      <a:pt x="3327" y="24809"/>
                      <a:pt x="3327" y="24934"/>
                    </a:cubicBezTo>
                    <a:cubicBezTo>
                      <a:pt x="3327" y="25055"/>
                      <a:pt x="3227" y="25154"/>
                      <a:pt x="3106" y="25154"/>
                    </a:cubicBezTo>
                    <a:cubicBezTo>
                      <a:pt x="2984" y="25154"/>
                      <a:pt x="2888" y="25055"/>
                      <a:pt x="2888" y="24934"/>
                    </a:cubicBezTo>
                    <a:cubicBezTo>
                      <a:pt x="2888" y="24812"/>
                      <a:pt x="2984" y="24713"/>
                      <a:pt x="3106" y="24713"/>
                    </a:cubicBezTo>
                    <a:close/>
                    <a:moveTo>
                      <a:pt x="2667" y="1"/>
                    </a:moveTo>
                    <a:lnTo>
                      <a:pt x="0" y="2673"/>
                    </a:lnTo>
                    <a:lnTo>
                      <a:pt x="0" y="19871"/>
                    </a:lnTo>
                    <a:lnTo>
                      <a:pt x="1408" y="21268"/>
                    </a:lnTo>
                    <a:lnTo>
                      <a:pt x="2289" y="21268"/>
                    </a:lnTo>
                    <a:lnTo>
                      <a:pt x="3048" y="22021"/>
                    </a:lnTo>
                    <a:lnTo>
                      <a:pt x="3048" y="24600"/>
                    </a:lnTo>
                    <a:cubicBezTo>
                      <a:pt x="2890" y="24627"/>
                      <a:pt x="2769" y="24765"/>
                      <a:pt x="2769" y="24934"/>
                    </a:cubicBezTo>
                    <a:cubicBezTo>
                      <a:pt x="2769" y="25119"/>
                      <a:pt x="2921" y="25270"/>
                      <a:pt x="3106" y="25270"/>
                    </a:cubicBezTo>
                    <a:cubicBezTo>
                      <a:pt x="3293" y="25270"/>
                      <a:pt x="3445" y="25119"/>
                      <a:pt x="3445" y="24934"/>
                    </a:cubicBezTo>
                    <a:cubicBezTo>
                      <a:pt x="3445" y="24765"/>
                      <a:pt x="3324" y="24627"/>
                      <a:pt x="3167" y="24600"/>
                    </a:cubicBezTo>
                    <a:lnTo>
                      <a:pt x="3167" y="21972"/>
                    </a:lnTo>
                    <a:lnTo>
                      <a:pt x="2338" y="21149"/>
                    </a:lnTo>
                    <a:lnTo>
                      <a:pt x="1455" y="21149"/>
                    </a:lnTo>
                    <a:lnTo>
                      <a:pt x="119" y="19821"/>
                    </a:lnTo>
                    <a:lnTo>
                      <a:pt x="119" y="2720"/>
                    </a:lnTo>
                    <a:lnTo>
                      <a:pt x="2750" y="84"/>
                    </a:lnTo>
                    <a:lnTo>
                      <a:pt x="2667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7" name="Google Shape;5567;p50"/>
              <p:cNvSpPr/>
              <p:nvPr/>
            </p:nvSpPr>
            <p:spPr>
              <a:xfrm>
                <a:off x="2292900" y="1580575"/>
                <a:ext cx="17000" cy="16925"/>
              </a:xfrm>
              <a:custGeom>
                <a:avLst/>
                <a:gdLst/>
                <a:ahLst/>
                <a:cxnLst/>
                <a:rect l="l" t="t" r="r" b="b"/>
                <a:pathLst>
                  <a:path w="680" h="677" extrusionOk="0">
                    <a:moveTo>
                      <a:pt x="340" y="119"/>
                    </a:moveTo>
                    <a:cubicBezTo>
                      <a:pt x="461" y="119"/>
                      <a:pt x="560" y="219"/>
                      <a:pt x="560" y="340"/>
                    </a:cubicBezTo>
                    <a:cubicBezTo>
                      <a:pt x="560" y="461"/>
                      <a:pt x="461" y="561"/>
                      <a:pt x="340" y="561"/>
                    </a:cubicBezTo>
                    <a:cubicBezTo>
                      <a:pt x="218" y="561"/>
                      <a:pt x="119" y="461"/>
                      <a:pt x="119" y="340"/>
                    </a:cubicBezTo>
                    <a:cubicBezTo>
                      <a:pt x="119" y="219"/>
                      <a:pt x="218" y="119"/>
                      <a:pt x="340" y="119"/>
                    </a:cubicBezTo>
                    <a:close/>
                    <a:moveTo>
                      <a:pt x="340" y="0"/>
                    </a:moveTo>
                    <a:cubicBezTo>
                      <a:pt x="152" y="0"/>
                      <a:pt x="0" y="152"/>
                      <a:pt x="0" y="340"/>
                    </a:cubicBezTo>
                    <a:cubicBezTo>
                      <a:pt x="0" y="525"/>
                      <a:pt x="152" y="677"/>
                      <a:pt x="340" y="677"/>
                    </a:cubicBezTo>
                    <a:cubicBezTo>
                      <a:pt x="527" y="677"/>
                      <a:pt x="679" y="525"/>
                      <a:pt x="679" y="340"/>
                    </a:cubicBezTo>
                    <a:cubicBezTo>
                      <a:pt x="679" y="152"/>
                      <a:pt x="527" y="0"/>
                      <a:pt x="340" y="0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8" name="Google Shape;5568;p50"/>
              <p:cNvSpPr/>
              <p:nvPr/>
            </p:nvSpPr>
            <p:spPr>
              <a:xfrm>
                <a:off x="2080200" y="971125"/>
                <a:ext cx="169300" cy="833775"/>
              </a:xfrm>
              <a:custGeom>
                <a:avLst/>
                <a:gdLst/>
                <a:ahLst/>
                <a:cxnLst/>
                <a:rect l="l" t="t" r="r" b="b"/>
                <a:pathLst>
                  <a:path w="6772" h="33351" extrusionOk="0">
                    <a:moveTo>
                      <a:pt x="6435" y="32792"/>
                    </a:moveTo>
                    <a:cubicBezTo>
                      <a:pt x="6556" y="32792"/>
                      <a:pt x="6656" y="32889"/>
                      <a:pt x="6656" y="33013"/>
                    </a:cubicBezTo>
                    <a:cubicBezTo>
                      <a:pt x="6656" y="33135"/>
                      <a:pt x="6556" y="33231"/>
                      <a:pt x="6435" y="33231"/>
                    </a:cubicBezTo>
                    <a:cubicBezTo>
                      <a:pt x="6313" y="33231"/>
                      <a:pt x="6214" y="33135"/>
                      <a:pt x="6214" y="33013"/>
                    </a:cubicBezTo>
                    <a:cubicBezTo>
                      <a:pt x="6214" y="32889"/>
                      <a:pt x="6313" y="32792"/>
                      <a:pt x="6435" y="32792"/>
                    </a:cubicBezTo>
                    <a:close/>
                    <a:moveTo>
                      <a:pt x="3583" y="1"/>
                    </a:moveTo>
                    <a:lnTo>
                      <a:pt x="3583" y="3012"/>
                    </a:lnTo>
                    <a:lnTo>
                      <a:pt x="0" y="6604"/>
                    </a:lnTo>
                    <a:lnTo>
                      <a:pt x="0" y="24392"/>
                    </a:lnTo>
                    <a:lnTo>
                      <a:pt x="1372" y="25753"/>
                    </a:lnTo>
                    <a:lnTo>
                      <a:pt x="1372" y="28042"/>
                    </a:lnTo>
                    <a:lnTo>
                      <a:pt x="6156" y="32817"/>
                    </a:lnTo>
                    <a:cubicBezTo>
                      <a:pt x="6117" y="32872"/>
                      <a:pt x="6095" y="32939"/>
                      <a:pt x="6095" y="33011"/>
                    </a:cubicBezTo>
                    <a:cubicBezTo>
                      <a:pt x="6095" y="33198"/>
                      <a:pt x="6247" y="33350"/>
                      <a:pt x="6435" y="33350"/>
                    </a:cubicBezTo>
                    <a:cubicBezTo>
                      <a:pt x="6620" y="33350"/>
                      <a:pt x="6772" y="33198"/>
                      <a:pt x="6772" y="33011"/>
                    </a:cubicBezTo>
                    <a:cubicBezTo>
                      <a:pt x="6772" y="32826"/>
                      <a:pt x="6620" y="32674"/>
                      <a:pt x="6435" y="32674"/>
                    </a:cubicBezTo>
                    <a:cubicBezTo>
                      <a:pt x="6363" y="32674"/>
                      <a:pt x="6294" y="32696"/>
                      <a:pt x="6239" y="32734"/>
                    </a:cubicBezTo>
                    <a:lnTo>
                      <a:pt x="1488" y="27992"/>
                    </a:lnTo>
                    <a:lnTo>
                      <a:pt x="1488" y="25703"/>
                    </a:lnTo>
                    <a:lnTo>
                      <a:pt x="116" y="24343"/>
                    </a:lnTo>
                    <a:lnTo>
                      <a:pt x="116" y="6653"/>
                    </a:lnTo>
                    <a:lnTo>
                      <a:pt x="3699" y="3062"/>
                    </a:lnTo>
                    <a:lnTo>
                      <a:pt x="3699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9" name="Google Shape;5569;p50"/>
              <p:cNvSpPr/>
              <p:nvPr/>
            </p:nvSpPr>
            <p:spPr>
              <a:xfrm>
                <a:off x="1955975" y="993200"/>
                <a:ext cx="192700" cy="1086025"/>
              </a:xfrm>
              <a:custGeom>
                <a:avLst/>
                <a:gdLst/>
                <a:ahLst/>
                <a:cxnLst/>
                <a:rect l="l" t="t" r="r" b="b"/>
                <a:pathLst>
                  <a:path w="7708" h="43441" extrusionOk="0">
                    <a:moveTo>
                      <a:pt x="7368" y="42880"/>
                    </a:moveTo>
                    <a:cubicBezTo>
                      <a:pt x="7490" y="42880"/>
                      <a:pt x="7589" y="42979"/>
                      <a:pt x="7589" y="43100"/>
                    </a:cubicBezTo>
                    <a:cubicBezTo>
                      <a:pt x="7589" y="43222"/>
                      <a:pt x="7490" y="43321"/>
                      <a:pt x="7368" y="43321"/>
                    </a:cubicBezTo>
                    <a:cubicBezTo>
                      <a:pt x="7247" y="43321"/>
                      <a:pt x="7147" y="43222"/>
                      <a:pt x="7147" y="43100"/>
                    </a:cubicBezTo>
                    <a:cubicBezTo>
                      <a:pt x="7147" y="42979"/>
                      <a:pt x="7247" y="42880"/>
                      <a:pt x="7368" y="42880"/>
                    </a:cubicBezTo>
                    <a:close/>
                    <a:moveTo>
                      <a:pt x="1149" y="1"/>
                    </a:moveTo>
                    <a:lnTo>
                      <a:pt x="1149" y="4365"/>
                    </a:lnTo>
                    <a:lnTo>
                      <a:pt x="0" y="5519"/>
                    </a:lnTo>
                    <a:lnTo>
                      <a:pt x="0" y="25074"/>
                    </a:lnTo>
                    <a:lnTo>
                      <a:pt x="1372" y="26438"/>
                    </a:lnTo>
                    <a:lnTo>
                      <a:pt x="1372" y="28724"/>
                    </a:lnTo>
                    <a:lnTo>
                      <a:pt x="7310" y="34653"/>
                    </a:lnTo>
                    <a:lnTo>
                      <a:pt x="7310" y="42769"/>
                    </a:lnTo>
                    <a:cubicBezTo>
                      <a:pt x="7150" y="42797"/>
                      <a:pt x="7031" y="42935"/>
                      <a:pt x="7031" y="43100"/>
                    </a:cubicBezTo>
                    <a:cubicBezTo>
                      <a:pt x="7031" y="43288"/>
                      <a:pt x="7183" y="43440"/>
                      <a:pt x="7368" y="43440"/>
                    </a:cubicBezTo>
                    <a:cubicBezTo>
                      <a:pt x="7556" y="43440"/>
                      <a:pt x="7708" y="43288"/>
                      <a:pt x="7708" y="43100"/>
                    </a:cubicBezTo>
                    <a:cubicBezTo>
                      <a:pt x="7708" y="42935"/>
                      <a:pt x="7586" y="42797"/>
                      <a:pt x="7429" y="42769"/>
                    </a:cubicBezTo>
                    <a:lnTo>
                      <a:pt x="7429" y="34604"/>
                    </a:lnTo>
                    <a:lnTo>
                      <a:pt x="1488" y="28674"/>
                    </a:lnTo>
                    <a:lnTo>
                      <a:pt x="1488" y="26388"/>
                    </a:lnTo>
                    <a:lnTo>
                      <a:pt x="116" y="25025"/>
                    </a:lnTo>
                    <a:lnTo>
                      <a:pt x="116" y="5569"/>
                    </a:lnTo>
                    <a:lnTo>
                      <a:pt x="1265" y="4412"/>
                    </a:lnTo>
                    <a:lnTo>
                      <a:pt x="1265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70" name="Google Shape;5570;p50"/>
              <p:cNvSpPr/>
              <p:nvPr/>
            </p:nvSpPr>
            <p:spPr>
              <a:xfrm>
                <a:off x="1979300" y="985825"/>
                <a:ext cx="192700" cy="1116500"/>
              </a:xfrm>
              <a:custGeom>
                <a:avLst/>
                <a:gdLst/>
                <a:ahLst/>
                <a:cxnLst/>
                <a:rect l="l" t="t" r="r" b="b"/>
                <a:pathLst>
                  <a:path w="7708" h="44660" extrusionOk="0">
                    <a:moveTo>
                      <a:pt x="7371" y="44102"/>
                    </a:moveTo>
                    <a:cubicBezTo>
                      <a:pt x="7492" y="44102"/>
                      <a:pt x="7592" y="44202"/>
                      <a:pt x="7592" y="44323"/>
                    </a:cubicBezTo>
                    <a:cubicBezTo>
                      <a:pt x="7592" y="44444"/>
                      <a:pt x="7492" y="44544"/>
                      <a:pt x="7371" y="44544"/>
                    </a:cubicBezTo>
                    <a:cubicBezTo>
                      <a:pt x="7249" y="44544"/>
                      <a:pt x="7150" y="44444"/>
                      <a:pt x="7150" y="44323"/>
                    </a:cubicBezTo>
                    <a:cubicBezTo>
                      <a:pt x="7150" y="44202"/>
                      <a:pt x="7249" y="44102"/>
                      <a:pt x="7371" y="44102"/>
                    </a:cubicBezTo>
                    <a:close/>
                    <a:moveTo>
                      <a:pt x="1149" y="0"/>
                    </a:moveTo>
                    <a:lnTo>
                      <a:pt x="1149" y="4953"/>
                    </a:lnTo>
                    <a:lnTo>
                      <a:pt x="0" y="6109"/>
                    </a:lnTo>
                    <a:lnTo>
                      <a:pt x="0" y="25077"/>
                    </a:lnTo>
                    <a:lnTo>
                      <a:pt x="1372" y="26438"/>
                    </a:lnTo>
                    <a:lnTo>
                      <a:pt x="1372" y="28723"/>
                    </a:lnTo>
                    <a:lnTo>
                      <a:pt x="7310" y="34653"/>
                    </a:lnTo>
                    <a:lnTo>
                      <a:pt x="7310" y="43989"/>
                    </a:lnTo>
                    <a:cubicBezTo>
                      <a:pt x="7153" y="44019"/>
                      <a:pt x="7031" y="44157"/>
                      <a:pt x="7031" y="44323"/>
                    </a:cubicBezTo>
                    <a:cubicBezTo>
                      <a:pt x="7031" y="44511"/>
                      <a:pt x="7183" y="44660"/>
                      <a:pt x="7371" y="44660"/>
                    </a:cubicBezTo>
                    <a:cubicBezTo>
                      <a:pt x="7556" y="44660"/>
                      <a:pt x="7708" y="44508"/>
                      <a:pt x="7708" y="44323"/>
                    </a:cubicBezTo>
                    <a:cubicBezTo>
                      <a:pt x="7708" y="44157"/>
                      <a:pt x="7586" y="44019"/>
                      <a:pt x="7429" y="43989"/>
                    </a:cubicBezTo>
                    <a:lnTo>
                      <a:pt x="7429" y="34603"/>
                    </a:lnTo>
                    <a:lnTo>
                      <a:pt x="1491" y="28677"/>
                    </a:lnTo>
                    <a:lnTo>
                      <a:pt x="1491" y="26388"/>
                    </a:lnTo>
                    <a:lnTo>
                      <a:pt x="119" y="25027"/>
                    </a:lnTo>
                    <a:lnTo>
                      <a:pt x="119" y="6159"/>
                    </a:lnTo>
                    <a:lnTo>
                      <a:pt x="1267" y="5003"/>
                    </a:lnTo>
                    <a:lnTo>
                      <a:pt x="1267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71" name="Google Shape;5571;p50"/>
              <p:cNvSpPr/>
              <p:nvPr/>
            </p:nvSpPr>
            <p:spPr>
              <a:xfrm>
                <a:off x="2002700" y="978500"/>
                <a:ext cx="185725" cy="1052000"/>
              </a:xfrm>
              <a:custGeom>
                <a:avLst/>
                <a:gdLst/>
                <a:ahLst/>
                <a:cxnLst/>
                <a:rect l="l" t="t" r="r" b="b"/>
                <a:pathLst>
                  <a:path w="7429" h="42080" extrusionOk="0">
                    <a:moveTo>
                      <a:pt x="1146" y="1"/>
                    </a:moveTo>
                    <a:lnTo>
                      <a:pt x="1146" y="5541"/>
                    </a:lnTo>
                    <a:lnTo>
                      <a:pt x="0" y="6698"/>
                    </a:lnTo>
                    <a:lnTo>
                      <a:pt x="0" y="25074"/>
                    </a:lnTo>
                    <a:lnTo>
                      <a:pt x="1372" y="26435"/>
                    </a:lnTo>
                    <a:lnTo>
                      <a:pt x="1372" y="28724"/>
                    </a:lnTo>
                    <a:lnTo>
                      <a:pt x="7310" y="34651"/>
                    </a:lnTo>
                    <a:lnTo>
                      <a:pt x="7310" y="42079"/>
                    </a:lnTo>
                    <a:lnTo>
                      <a:pt x="7429" y="42079"/>
                    </a:lnTo>
                    <a:lnTo>
                      <a:pt x="7429" y="34604"/>
                    </a:lnTo>
                    <a:lnTo>
                      <a:pt x="1488" y="28674"/>
                    </a:lnTo>
                    <a:lnTo>
                      <a:pt x="1488" y="26386"/>
                    </a:lnTo>
                    <a:lnTo>
                      <a:pt x="116" y="25025"/>
                    </a:lnTo>
                    <a:lnTo>
                      <a:pt x="116" y="6745"/>
                    </a:lnTo>
                    <a:lnTo>
                      <a:pt x="1264" y="5591"/>
                    </a:lnTo>
                    <a:lnTo>
                      <a:pt x="1264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72" name="Google Shape;5572;p50"/>
              <p:cNvSpPr/>
              <p:nvPr/>
            </p:nvSpPr>
            <p:spPr>
              <a:xfrm>
                <a:off x="2314900" y="1643925"/>
                <a:ext cx="69600" cy="213900"/>
              </a:xfrm>
              <a:custGeom>
                <a:avLst/>
                <a:gdLst/>
                <a:ahLst/>
                <a:cxnLst/>
                <a:rect l="l" t="t" r="r" b="b"/>
                <a:pathLst>
                  <a:path w="2784" h="8556" extrusionOk="0">
                    <a:moveTo>
                      <a:pt x="340" y="7998"/>
                    </a:moveTo>
                    <a:cubicBezTo>
                      <a:pt x="462" y="7998"/>
                      <a:pt x="561" y="8097"/>
                      <a:pt x="561" y="8219"/>
                    </a:cubicBezTo>
                    <a:cubicBezTo>
                      <a:pt x="561" y="8340"/>
                      <a:pt x="462" y="8439"/>
                      <a:pt x="340" y="8439"/>
                    </a:cubicBezTo>
                    <a:cubicBezTo>
                      <a:pt x="219" y="8439"/>
                      <a:pt x="119" y="8340"/>
                      <a:pt x="119" y="8219"/>
                    </a:cubicBezTo>
                    <a:cubicBezTo>
                      <a:pt x="119" y="8097"/>
                      <a:pt x="219" y="7998"/>
                      <a:pt x="340" y="7998"/>
                    </a:cubicBezTo>
                    <a:close/>
                    <a:moveTo>
                      <a:pt x="2667" y="1"/>
                    </a:moveTo>
                    <a:lnTo>
                      <a:pt x="2667" y="5798"/>
                    </a:lnTo>
                    <a:lnTo>
                      <a:pt x="533" y="7940"/>
                    </a:lnTo>
                    <a:cubicBezTo>
                      <a:pt x="478" y="7901"/>
                      <a:pt x="412" y="7879"/>
                      <a:pt x="340" y="7879"/>
                    </a:cubicBezTo>
                    <a:cubicBezTo>
                      <a:pt x="152" y="7879"/>
                      <a:pt x="1" y="8031"/>
                      <a:pt x="1" y="8219"/>
                    </a:cubicBezTo>
                    <a:cubicBezTo>
                      <a:pt x="1" y="8404"/>
                      <a:pt x="152" y="8555"/>
                      <a:pt x="340" y="8555"/>
                    </a:cubicBezTo>
                    <a:cubicBezTo>
                      <a:pt x="525" y="8555"/>
                      <a:pt x="677" y="8404"/>
                      <a:pt x="677" y="8219"/>
                    </a:cubicBezTo>
                    <a:cubicBezTo>
                      <a:pt x="677" y="8147"/>
                      <a:pt x="655" y="8078"/>
                      <a:pt x="616" y="8023"/>
                    </a:cubicBezTo>
                    <a:lnTo>
                      <a:pt x="2783" y="5847"/>
                    </a:lnTo>
                    <a:lnTo>
                      <a:pt x="2783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73" name="Google Shape;5573;p50"/>
              <p:cNvSpPr/>
              <p:nvPr/>
            </p:nvSpPr>
            <p:spPr>
              <a:xfrm>
                <a:off x="2219175" y="942900"/>
                <a:ext cx="620600" cy="657500"/>
              </a:xfrm>
              <a:custGeom>
                <a:avLst/>
                <a:gdLst/>
                <a:ahLst/>
                <a:cxnLst/>
                <a:rect l="l" t="t" r="r" b="b"/>
                <a:pathLst>
                  <a:path w="24824" h="26300" extrusionOk="0">
                    <a:moveTo>
                      <a:pt x="20017" y="0"/>
                    </a:moveTo>
                    <a:lnTo>
                      <a:pt x="19686" y="337"/>
                    </a:lnTo>
                    <a:lnTo>
                      <a:pt x="24354" y="4969"/>
                    </a:lnTo>
                    <a:lnTo>
                      <a:pt x="24354" y="13033"/>
                    </a:lnTo>
                    <a:lnTo>
                      <a:pt x="19965" y="17452"/>
                    </a:lnTo>
                    <a:lnTo>
                      <a:pt x="18068" y="17452"/>
                    </a:lnTo>
                    <a:lnTo>
                      <a:pt x="9756" y="25828"/>
                    </a:lnTo>
                    <a:lnTo>
                      <a:pt x="7976" y="25828"/>
                    </a:lnTo>
                    <a:lnTo>
                      <a:pt x="6910" y="24770"/>
                    </a:lnTo>
                    <a:lnTo>
                      <a:pt x="6910" y="24053"/>
                    </a:lnTo>
                    <a:lnTo>
                      <a:pt x="785" y="17974"/>
                    </a:lnTo>
                    <a:cubicBezTo>
                      <a:pt x="788" y="17955"/>
                      <a:pt x="790" y="17938"/>
                      <a:pt x="790" y="17919"/>
                    </a:cubicBezTo>
                    <a:cubicBezTo>
                      <a:pt x="790" y="17701"/>
                      <a:pt x="614" y="17521"/>
                      <a:pt x="396" y="17521"/>
                    </a:cubicBezTo>
                    <a:cubicBezTo>
                      <a:pt x="177" y="17521"/>
                      <a:pt x="1" y="17701"/>
                      <a:pt x="1" y="17919"/>
                    </a:cubicBezTo>
                    <a:cubicBezTo>
                      <a:pt x="1" y="18137"/>
                      <a:pt x="177" y="18314"/>
                      <a:pt x="396" y="18314"/>
                    </a:cubicBezTo>
                    <a:cubicBezTo>
                      <a:pt x="415" y="18314"/>
                      <a:pt x="434" y="18311"/>
                      <a:pt x="454" y="18308"/>
                    </a:cubicBezTo>
                    <a:lnTo>
                      <a:pt x="6438" y="24249"/>
                    </a:lnTo>
                    <a:lnTo>
                      <a:pt x="6438" y="24966"/>
                    </a:lnTo>
                    <a:lnTo>
                      <a:pt x="7780" y="26300"/>
                    </a:lnTo>
                    <a:lnTo>
                      <a:pt x="9952" y="26300"/>
                    </a:lnTo>
                    <a:lnTo>
                      <a:pt x="18264" y="17924"/>
                    </a:lnTo>
                    <a:lnTo>
                      <a:pt x="20161" y="17924"/>
                    </a:lnTo>
                    <a:lnTo>
                      <a:pt x="24823" y="13226"/>
                    </a:lnTo>
                    <a:lnTo>
                      <a:pt x="24823" y="4773"/>
                    </a:lnTo>
                    <a:lnTo>
                      <a:pt x="20017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74" name="Google Shape;5574;p50"/>
              <p:cNvSpPr/>
              <p:nvPr/>
            </p:nvSpPr>
            <p:spPr>
              <a:xfrm>
                <a:off x="2314900" y="1643925"/>
                <a:ext cx="46275" cy="185800"/>
              </a:xfrm>
              <a:custGeom>
                <a:avLst/>
                <a:gdLst/>
                <a:ahLst/>
                <a:cxnLst/>
                <a:rect l="l" t="t" r="r" b="b"/>
                <a:pathLst>
                  <a:path w="1851" h="7432" extrusionOk="0">
                    <a:moveTo>
                      <a:pt x="340" y="6874"/>
                    </a:moveTo>
                    <a:cubicBezTo>
                      <a:pt x="462" y="6874"/>
                      <a:pt x="561" y="6974"/>
                      <a:pt x="561" y="7095"/>
                    </a:cubicBezTo>
                    <a:cubicBezTo>
                      <a:pt x="561" y="7217"/>
                      <a:pt x="462" y="7316"/>
                      <a:pt x="340" y="7316"/>
                    </a:cubicBezTo>
                    <a:cubicBezTo>
                      <a:pt x="219" y="7316"/>
                      <a:pt x="119" y="7217"/>
                      <a:pt x="119" y="7095"/>
                    </a:cubicBezTo>
                    <a:cubicBezTo>
                      <a:pt x="119" y="6974"/>
                      <a:pt x="219" y="6874"/>
                      <a:pt x="340" y="6874"/>
                    </a:cubicBezTo>
                    <a:close/>
                    <a:moveTo>
                      <a:pt x="1731" y="1"/>
                    </a:moveTo>
                    <a:lnTo>
                      <a:pt x="1731" y="5505"/>
                    </a:lnTo>
                    <a:lnTo>
                      <a:pt x="522" y="6811"/>
                    </a:lnTo>
                    <a:cubicBezTo>
                      <a:pt x="470" y="6775"/>
                      <a:pt x="406" y="6756"/>
                      <a:pt x="340" y="6756"/>
                    </a:cubicBezTo>
                    <a:cubicBezTo>
                      <a:pt x="152" y="6756"/>
                      <a:pt x="1" y="6907"/>
                      <a:pt x="1" y="7095"/>
                    </a:cubicBezTo>
                    <a:cubicBezTo>
                      <a:pt x="1" y="7280"/>
                      <a:pt x="152" y="7432"/>
                      <a:pt x="340" y="7432"/>
                    </a:cubicBezTo>
                    <a:cubicBezTo>
                      <a:pt x="525" y="7432"/>
                      <a:pt x="677" y="7280"/>
                      <a:pt x="677" y="7095"/>
                    </a:cubicBezTo>
                    <a:cubicBezTo>
                      <a:pt x="677" y="7018"/>
                      <a:pt x="652" y="6949"/>
                      <a:pt x="608" y="6891"/>
                    </a:cubicBezTo>
                    <a:lnTo>
                      <a:pt x="1850" y="5552"/>
                    </a:lnTo>
                    <a:lnTo>
                      <a:pt x="1850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75" name="Google Shape;5575;p50"/>
              <p:cNvSpPr/>
              <p:nvPr/>
            </p:nvSpPr>
            <p:spPr>
              <a:xfrm>
                <a:off x="1462050" y="1917500"/>
                <a:ext cx="120650" cy="192425"/>
              </a:xfrm>
              <a:custGeom>
                <a:avLst/>
                <a:gdLst/>
                <a:ahLst/>
                <a:cxnLst/>
                <a:rect l="l" t="t" r="r" b="b"/>
                <a:pathLst>
                  <a:path w="4826" h="7697" extrusionOk="0">
                    <a:moveTo>
                      <a:pt x="329" y="0"/>
                    </a:moveTo>
                    <a:lnTo>
                      <a:pt x="0" y="340"/>
                    </a:lnTo>
                    <a:lnTo>
                      <a:pt x="4196" y="4395"/>
                    </a:lnTo>
                    <a:lnTo>
                      <a:pt x="4196" y="6984"/>
                    </a:lnTo>
                    <a:cubicBezTo>
                      <a:pt x="4100" y="7059"/>
                      <a:pt x="4036" y="7172"/>
                      <a:pt x="4036" y="7302"/>
                    </a:cubicBezTo>
                    <a:cubicBezTo>
                      <a:pt x="4036" y="7520"/>
                      <a:pt x="4213" y="7696"/>
                      <a:pt x="4431" y="7696"/>
                    </a:cubicBezTo>
                    <a:cubicBezTo>
                      <a:pt x="4649" y="7696"/>
                      <a:pt x="4826" y="7520"/>
                      <a:pt x="4826" y="7302"/>
                    </a:cubicBezTo>
                    <a:cubicBezTo>
                      <a:pt x="4826" y="7172"/>
                      <a:pt x="4762" y="7059"/>
                      <a:pt x="4666" y="6987"/>
                    </a:cubicBezTo>
                    <a:lnTo>
                      <a:pt x="4666" y="4193"/>
                    </a:lnTo>
                    <a:lnTo>
                      <a:pt x="329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76" name="Google Shape;5576;p50"/>
              <p:cNvSpPr/>
              <p:nvPr/>
            </p:nvSpPr>
            <p:spPr>
              <a:xfrm>
                <a:off x="2272600" y="978500"/>
                <a:ext cx="44250" cy="418450"/>
              </a:xfrm>
              <a:custGeom>
                <a:avLst/>
                <a:gdLst/>
                <a:ahLst/>
                <a:cxnLst/>
                <a:rect l="l" t="t" r="r" b="b"/>
                <a:pathLst>
                  <a:path w="1770" h="16738" extrusionOk="0">
                    <a:moveTo>
                      <a:pt x="1430" y="16180"/>
                    </a:moveTo>
                    <a:cubicBezTo>
                      <a:pt x="1552" y="16180"/>
                      <a:pt x="1651" y="16280"/>
                      <a:pt x="1651" y="16401"/>
                    </a:cubicBezTo>
                    <a:cubicBezTo>
                      <a:pt x="1651" y="16522"/>
                      <a:pt x="1552" y="16622"/>
                      <a:pt x="1430" y="16622"/>
                    </a:cubicBezTo>
                    <a:cubicBezTo>
                      <a:pt x="1309" y="16622"/>
                      <a:pt x="1210" y="16522"/>
                      <a:pt x="1210" y="16401"/>
                    </a:cubicBezTo>
                    <a:cubicBezTo>
                      <a:pt x="1210" y="16280"/>
                      <a:pt x="1309" y="16180"/>
                      <a:pt x="1430" y="16180"/>
                    </a:cubicBezTo>
                    <a:close/>
                    <a:moveTo>
                      <a:pt x="0" y="1"/>
                    </a:moveTo>
                    <a:lnTo>
                      <a:pt x="0" y="12282"/>
                    </a:lnTo>
                    <a:lnTo>
                      <a:pt x="1372" y="13643"/>
                    </a:lnTo>
                    <a:lnTo>
                      <a:pt x="1372" y="16067"/>
                    </a:lnTo>
                    <a:cubicBezTo>
                      <a:pt x="1212" y="16095"/>
                      <a:pt x="1094" y="16233"/>
                      <a:pt x="1094" y="16401"/>
                    </a:cubicBezTo>
                    <a:cubicBezTo>
                      <a:pt x="1094" y="16586"/>
                      <a:pt x="1245" y="16738"/>
                      <a:pt x="1430" y="16738"/>
                    </a:cubicBezTo>
                    <a:cubicBezTo>
                      <a:pt x="1618" y="16738"/>
                      <a:pt x="1770" y="16586"/>
                      <a:pt x="1770" y="16401"/>
                    </a:cubicBezTo>
                    <a:cubicBezTo>
                      <a:pt x="1770" y="16233"/>
                      <a:pt x="1648" y="16095"/>
                      <a:pt x="1491" y="16067"/>
                    </a:cubicBezTo>
                    <a:lnTo>
                      <a:pt x="1491" y="13596"/>
                    </a:lnTo>
                    <a:lnTo>
                      <a:pt x="119" y="12235"/>
                    </a:lnTo>
                    <a:lnTo>
                      <a:pt x="119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77" name="Google Shape;5577;p50"/>
              <p:cNvSpPr/>
              <p:nvPr/>
            </p:nvSpPr>
            <p:spPr>
              <a:xfrm>
                <a:off x="1932575" y="993200"/>
                <a:ext cx="192700" cy="1062825"/>
              </a:xfrm>
              <a:custGeom>
                <a:avLst/>
                <a:gdLst/>
                <a:ahLst/>
                <a:cxnLst/>
                <a:rect l="l" t="t" r="r" b="b"/>
                <a:pathLst>
                  <a:path w="7708" h="42513" extrusionOk="0">
                    <a:moveTo>
                      <a:pt x="7371" y="41952"/>
                    </a:moveTo>
                    <a:cubicBezTo>
                      <a:pt x="7492" y="41952"/>
                      <a:pt x="7589" y="42051"/>
                      <a:pt x="7589" y="42173"/>
                    </a:cubicBezTo>
                    <a:cubicBezTo>
                      <a:pt x="7589" y="42294"/>
                      <a:pt x="7492" y="42394"/>
                      <a:pt x="7371" y="42394"/>
                    </a:cubicBezTo>
                    <a:cubicBezTo>
                      <a:pt x="7250" y="42394"/>
                      <a:pt x="7150" y="42294"/>
                      <a:pt x="7150" y="42173"/>
                    </a:cubicBezTo>
                    <a:cubicBezTo>
                      <a:pt x="7150" y="42051"/>
                      <a:pt x="7250" y="41952"/>
                      <a:pt x="7371" y="41952"/>
                    </a:cubicBezTo>
                    <a:close/>
                    <a:moveTo>
                      <a:pt x="1149" y="1"/>
                    </a:moveTo>
                    <a:lnTo>
                      <a:pt x="1149" y="4070"/>
                    </a:lnTo>
                    <a:lnTo>
                      <a:pt x="0" y="5226"/>
                    </a:lnTo>
                    <a:lnTo>
                      <a:pt x="0" y="25370"/>
                    </a:lnTo>
                    <a:lnTo>
                      <a:pt x="1372" y="26731"/>
                    </a:lnTo>
                    <a:lnTo>
                      <a:pt x="1372" y="29019"/>
                    </a:lnTo>
                    <a:lnTo>
                      <a:pt x="7310" y="34946"/>
                    </a:lnTo>
                    <a:lnTo>
                      <a:pt x="7310" y="41839"/>
                    </a:lnTo>
                    <a:cubicBezTo>
                      <a:pt x="7153" y="41869"/>
                      <a:pt x="7031" y="42007"/>
                      <a:pt x="7031" y="42173"/>
                    </a:cubicBezTo>
                    <a:cubicBezTo>
                      <a:pt x="7031" y="42361"/>
                      <a:pt x="7183" y="42512"/>
                      <a:pt x="7371" y="42512"/>
                    </a:cubicBezTo>
                    <a:cubicBezTo>
                      <a:pt x="7556" y="42512"/>
                      <a:pt x="7708" y="42361"/>
                      <a:pt x="7708" y="42173"/>
                    </a:cubicBezTo>
                    <a:cubicBezTo>
                      <a:pt x="7708" y="42007"/>
                      <a:pt x="7586" y="41869"/>
                      <a:pt x="7429" y="41839"/>
                    </a:cubicBezTo>
                    <a:lnTo>
                      <a:pt x="7429" y="34899"/>
                    </a:lnTo>
                    <a:lnTo>
                      <a:pt x="1491" y="28970"/>
                    </a:lnTo>
                    <a:lnTo>
                      <a:pt x="1491" y="26681"/>
                    </a:lnTo>
                    <a:lnTo>
                      <a:pt x="119" y="25320"/>
                    </a:lnTo>
                    <a:lnTo>
                      <a:pt x="119" y="5273"/>
                    </a:lnTo>
                    <a:lnTo>
                      <a:pt x="1265" y="4120"/>
                    </a:lnTo>
                    <a:lnTo>
                      <a:pt x="1265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78" name="Google Shape;5578;p50"/>
              <p:cNvSpPr/>
              <p:nvPr/>
            </p:nvSpPr>
            <p:spPr>
              <a:xfrm>
                <a:off x="2345275" y="1417575"/>
                <a:ext cx="393450" cy="629950"/>
              </a:xfrm>
              <a:custGeom>
                <a:avLst/>
                <a:gdLst/>
                <a:ahLst/>
                <a:cxnLst/>
                <a:rect l="l" t="t" r="r" b="b"/>
                <a:pathLst>
                  <a:path w="15738" h="25198" extrusionOk="0">
                    <a:moveTo>
                      <a:pt x="15655" y="0"/>
                    </a:moveTo>
                    <a:lnTo>
                      <a:pt x="5731" y="9966"/>
                    </a:lnTo>
                    <a:lnTo>
                      <a:pt x="5714" y="9982"/>
                    </a:lnTo>
                    <a:lnTo>
                      <a:pt x="5714" y="16963"/>
                    </a:lnTo>
                    <a:lnTo>
                      <a:pt x="17" y="22689"/>
                    </a:lnTo>
                    <a:lnTo>
                      <a:pt x="0" y="22705"/>
                    </a:lnTo>
                    <a:lnTo>
                      <a:pt x="0" y="25198"/>
                    </a:lnTo>
                    <a:lnTo>
                      <a:pt x="119" y="25198"/>
                    </a:lnTo>
                    <a:lnTo>
                      <a:pt x="119" y="22752"/>
                    </a:lnTo>
                    <a:lnTo>
                      <a:pt x="5814" y="17030"/>
                    </a:lnTo>
                    <a:lnTo>
                      <a:pt x="5830" y="17013"/>
                    </a:lnTo>
                    <a:lnTo>
                      <a:pt x="5830" y="10029"/>
                    </a:lnTo>
                    <a:lnTo>
                      <a:pt x="15738" y="83"/>
                    </a:lnTo>
                    <a:lnTo>
                      <a:pt x="15655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79" name="Google Shape;5579;p50"/>
              <p:cNvSpPr/>
              <p:nvPr/>
            </p:nvSpPr>
            <p:spPr>
              <a:xfrm>
                <a:off x="2296000" y="978025"/>
                <a:ext cx="44175" cy="442475"/>
              </a:xfrm>
              <a:custGeom>
                <a:avLst/>
                <a:gdLst/>
                <a:ahLst/>
                <a:cxnLst/>
                <a:rect l="l" t="t" r="r" b="b"/>
                <a:pathLst>
                  <a:path w="1767" h="17699" extrusionOk="0">
                    <a:moveTo>
                      <a:pt x="1430" y="17138"/>
                    </a:moveTo>
                    <a:cubicBezTo>
                      <a:pt x="1552" y="17138"/>
                      <a:pt x="1651" y="17237"/>
                      <a:pt x="1651" y="17359"/>
                    </a:cubicBezTo>
                    <a:cubicBezTo>
                      <a:pt x="1651" y="17480"/>
                      <a:pt x="1552" y="17579"/>
                      <a:pt x="1430" y="17579"/>
                    </a:cubicBezTo>
                    <a:cubicBezTo>
                      <a:pt x="1309" y="17579"/>
                      <a:pt x="1209" y="17480"/>
                      <a:pt x="1209" y="17359"/>
                    </a:cubicBezTo>
                    <a:cubicBezTo>
                      <a:pt x="1209" y="17237"/>
                      <a:pt x="1309" y="17138"/>
                      <a:pt x="1430" y="17138"/>
                    </a:cubicBezTo>
                    <a:close/>
                    <a:moveTo>
                      <a:pt x="0" y="1"/>
                    </a:moveTo>
                    <a:lnTo>
                      <a:pt x="0" y="9753"/>
                    </a:lnTo>
                    <a:lnTo>
                      <a:pt x="1372" y="11117"/>
                    </a:lnTo>
                    <a:lnTo>
                      <a:pt x="1372" y="17027"/>
                    </a:lnTo>
                    <a:lnTo>
                      <a:pt x="1369" y="17027"/>
                    </a:lnTo>
                    <a:cubicBezTo>
                      <a:pt x="1212" y="17055"/>
                      <a:pt x="1091" y="17193"/>
                      <a:pt x="1091" y="17359"/>
                    </a:cubicBezTo>
                    <a:cubicBezTo>
                      <a:pt x="1091" y="17546"/>
                      <a:pt x="1242" y="17698"/>
                      <a:pt x="1430" y="17698"/>
                    </a:cubicBezTo>
                    <a:cubicBezTo>
                      <a:pt x="1615" y="17698"/>
                      <a:pt x="1767" y="17546"/>
                      <a:pt x="1767" y="17359"/>
                    </a:cubicBezTo>
                    <a:cubicBezTo>
                      <a:pt x="1767" y="17193"/>
                      <a:pt x="1645" y="17055"/>
                      <a:pt x="1488" y="17027"/>
                    </a:cubicBezTo>
                    <a:lnTo>
                      <a:pt x="1488" y="11067"/>
                    </a:lnTo>
                    <a:lnTo>
                      <a:pt x="116" y="9704"/>
                    </a:lnTo>
                    <a:lnTo>
                      <a:pt x="116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0" name="Google Shape;5580;p50"/>
              <p:cNvSpPr/>
              <p:nvPr/>
            </p:nvSpPr>
            <p:spPr>
              <a:xfrm>
                <a:off x="1459000" y="1041375"/>
                <a:ext cx="299475" cy="684350"/>
              </a:xfrm>
              <a:custGeom>
                <a:avLst/>
                <a:gdLst/>
                <a:ahLst/>
                <a:cxnLst/>
                <a:rect l="l" t="t" r="r" b="b"/>
                <a:pathLst>
                  <a:path w="11979" h="27374" extrusionOk="0">
                    <a:moveTo>
                      <a:pt x="11642" y="26816"/>
                    </a:moveTo>
                    <a:cubicBezTo>
                      <a:pt x="11763" y="26816"/>
                      <a:pt x="11863" y="26916"/>
                      <a:pt x="11863" y="27037"/>
                    </a:cubicBezTo>
                    <a:cubicBezTo>
                      <a:pt x="11863" y="27158"/>
                      <a:pt x="11763" y="27258"/>
                      <a:pt x="11642" y="27258"/>
                    </a:cubicBezTo>
                    <a:cubicBezTo>
                      <a:pt x="11520" y="27258"/>
                      <a:pt x="11421" y="27158"/>
                      <a:pt x="11421" y="27037"/>
                    </a:cubicBezTo>
                    <a:cubicBezTo>
                      <a:pt x="11421" y="26916"/>
                      <a:pt x="11520" y="26816"/>
                      <a:pt x="11642" y="26816"/>
                    </a:cubicBezTo>
                    <a:close/>
                    <a:moveTo>
                      <a:pt x="84" y="1"/>
                    </a:moveTo>
                    <a:lnTo>
                      <a:pt x="1" y="84"/>
                    </a:lnTo>
                    <a:lnTo>
                      <a:pt x="9373" y="9442"/>
                    </a:lnTo>
                    <a:lnTo>
                      <a:pt x="9373" y="24856"/>
                    </a:lnTo>
                    <a:lnTo>
                      <a:pt x="11363" y="26844"/>
                    </a:lnTo>
                    <a:cubicBezTo>
                      <a:pt x="11324" y="26896"/>
                      <a:pt x="11302" y="26965"/>
                      <a:pt x="11302" y="27037"/>
                    </a:cubicBezTo>
                    <a:cubicBezTo>
                      <a:pt x="11302" y="27222"/>
                      <a:pt x="11454" y="27374"/>
                      <a:pt x="11642" y="27374"/>
                    </a:cubicBezTo>
                    <a:cubicBezTo>
                      <a:pt x="11827" y="27374"/>
                      <a:pt x="11979" y="27222"/>
                      <a:pt x="11979" y="27037"/>
                    </a:cubicBezTo>
                    <a:cubicBezTo>
                      <a:pt x="11979" y="26849"/>
                      <a:pt x="11827" y="26697"/>
                      <a:pt x="11642" y="26697"/>
                    </a:cubicBezTo>
                    <a:cubicBezTo>
                      <a:pt x="11567" y="26697"/>
                      <a:pt x="11501" y="26720"/>
                      <a:pt x="11446" y="26758"/>
                    </a:cubicBezTo>
                    <a:lnTo>
                      <a:pt x="9492" y="24807"/>
                    </a:lnTo>
                    <a:lnTo>
                      <a:pt x="9492" y="9392"/>
                    </a:lnTo>
                    <a:lnTo>
                      <a:pt x="84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1" name="Google Shape;5581;p50"/>
              <p:cNvSpPr/>
              <p:nvPr/>
            </p:nvSpPr>
            <p:spPr>
              <a:xfrm>
                <a:off x="1479300" y="966925"/>
                <a:ext cx="291325" cy="642025"/>
              </a:xfrm>
              <a:custGeom>
                <a:avLst/>
                <a:gdLst/>
                <a:ahLst/>
                <a:cxnLst/>
                <a:rect l="l" t="t" r="r" b="b"/>
                <a:pathLst>
                  <a:path w="11653" h="25681" extrusionOk="0">
                    <a:moveTo>
                      <a:pt x="326" y="0"/>
                    </a:moveTo>
                    <a:lnTo>
                      <a:pt x="1" y="337"/>
                    </a:lnTo>
                    <a:lnTo>
                      <a:pt x="11020" y="10992"/>
                    </a:lnTo>
                    <a:lnTo>
                      <a:pt x="11020" y="24972"/>
                    </a:lnTo>
                    <a:cubicBezTo>
                      <a:pt x="10924" y="25043"/>
                      <a:pt x="10860" y="25157"/>
                      <a:pt x="10860" y="25286"/>
                    </a:cubicBezTo>
                    <a:cubicBezTo>
                      <a:pt x="10860" y="25504"/>
                      <a:pt x="11037" y="25681"/>
                      <a:pt x="11258" y="25681"/>
                    </a:cubicBezTo>
                    <a:cubicBezTo>
                      <a:pt x="11476" y="25681"/>
                      <a:pt x="11653" y="25504"/>
                      <a:pt x="11653" y="25286"/>
                    </a:cubicBezTo>
                    <a:cubicBezTo>
                      <a:pt x="11653" y="25157"/>
                      <a:pt x="11589" y="25043"/>
                      <a:pt x="11492" y="24972"/>
                    </a:cubicBezTo>
                    <a:lnTo>
                      <a:pt x="11492" y="10794"/>
                    </a:lnTo>
                    <a:lnTo>
                      <a:pt x="326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2" name="Google Shape;5582;p50"/>
              <p:cNvSpPr/>
              <p:nvPr/>
            </p:nvSpPr>
            <p:spPr>
              <a:xfrm>
                <a:off x="1788750" y="1787275"/>
                <a:ext cx="19775" cy="19825"/>
              </a:xfrm>
              <a:custGeom>
                <a:avLst/>
                <a:gdLst/>
                <a:ahLst/>
                <a:cxnLst/>
                <a:rect l="l" t="t" r="r" b="b"/>
                <a:pathLst>
                  <a:path w="791" h="793" extrusionOk="0">
                    <a:moveTo>
                      <a:pt x="395" y="0"/>
                    </a:moveTo>
                    <a:cubicBezTo>
                      <a:pt x="177" y="0"/>
                      <a:pt x="1" y="177"/>
                      <a:pt x="1" y="395"/>
                    </a:cubicBezTo>
                    <a:cubicBezTo>
                      <a:pt x="1" y="616"/>
                      <a:pt x="177" y="792"/>
                      <a:pt x="395" y="792"/>
                    </a:cubicBezTo>
                    <a:cubicBezTo>
                      <a:pt x="613" y="792"/>
                      <a:pt x="790" y="616"/>
                      <a:pt x="790" y="395"/>
                    </a:cubicBezTo>
                    <a:cubicBezTo>
                      <a:pt x="790" y="177"/>
                      <a:pt x="613" y="0"/>
                      <a:pt x="395" y="0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3" name="Google Shape;5583;p50"/>
              <p:cNvSpPr/>
              <p:nvPr/>
            </p:nvSpPr>
            <p:spPr>
              <a:xfrm>
                <a:off x="1400775" y="1164075"/>
                <a:ext cx="165650" cy="266975"/>
              </a:xfrm>
              <a:custGeom>
                <a:avLst/>
                <a:gdLst/>
                <a:ahLst/>
                <a:cxnLst/>
                <a:rect l="l" t="t" r="r" b="b"/>
                <a:pathLst>
                  <a:path w="6626" h="10679" extrusionOk="0">
                    <a:moveTo>
                      <a:pt x="83" y="1"/>
                    </a:moveTo>
                    <a:lnTo>
                      <a:pt x="0" y="84"/>
                    </a:lnTo>
                    <a:lnTo>
                      <a:pt x="6509" y="6582"/>
                    </a:lnTo>
                    <a:lnTo>
                      <a:pt x="6509" y="10678"/>
                    </a:lnTo>
                    <a:lnTo>
                      <a:pt x="6625" y="10678"/>
                    </a:lnTo>
                    <a:lnTo>
                      <a:pt x="6625" y="6532"/>
                    </a:lnTo>
                    <a:lnTo>
                      <a:pt x="83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4" name="Google Shape;5584;p50"/>
              <p:cNvSpPr/>
              <p:nvPr/>
            </p:nvSpPr>
            <p:spPr>
              <a:xfrm>
                <a:off x="1424150" y="1156700"/>
                <a:ext cx="165675" cy="297675"/>
              </a:xfrm>
              <a:custGeom>
                <a:avLst/>
                <a:gdLst/>
                <a:ahLst/>
                <a:cxnLst/>
                <a:rect l="l" t="t" r="r" b="b"/>
                <a:pathLst>
                  <a:path w="6627" h="11907" extrusionOk="0">
                    <a:moveTo>
                      <a:pt x="84" y="0"/>
                    </a:moveTo>
                    <a:lnTo>
                      <a:pt x="1" y="83"/>
                    </a:lnTo>
                    <a:lnTo>
                      <a:pt x="6507" y="6581"/>
                    </a:lnTo>
                    <a:lnTo>
                      <a:pt x="6507" y="11906"/>
                    </a:lnTo>
                    <a:lnTo>
                      <a:pt x="6626" y="11906"/>
                    </a:lnTo>
                    <a:lnTo>
                      <a:pt x="6626" y="6532"/>
                    </a:lnTo>
                    <a:lnTo>
                      <a:pt x="84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5" name="Google Shape;5585;p50"/>
              <p:cNvSpPr/>
              <p:nvPr/>
            </p:nvSpPr>
            <p:spPr>
              <a:xfrm>
                <a:off x="1813050" y="1812225"/>
                <a:ext cx="17400" cy="16925"/>
              </a:xfrm>
              <a:custGeom>
                <a:avLst/>
                <a:gdLst/>
                <a:ahLst/>
                <a:cxnLst/>
                <a:rect l="l" t="t" r="r" b="b"/>
                <a:pathLst>
                  <a:path w="696" h="677" extrusionOk="0">
                    <a:moveTo>
                      <a:pt x="355" y="117"/>
                    </a:moveTo>
                    <a:cubicBezTo>
                      <a:pt x="414" y="117"/>
                      <a:pt x="471" y="138"/>
                      <a:pt x="514" y="181"/>
                    </a:cubicBezTo>
                    <a:cubicBezTo>
                      <a:pt x="569" y="236"/>
                      <a:pt x="591" y="316"/>
                      <a:pt x="572" y="393"/>
                    </a:cubicBezTo>
                    <a:cubicBezTo>
                      <a:pt x="552" y="471"/>
                      <a:pt x="489" y="534"/>
                      <a:pt x="414" y="551"/>
                    </a:cubicBezTo>
                    <a:cubicBezTo>
                      <a:pt x="395" y="555"/>
                      <a:pt x="376" y="558"/>
                      <a:pt x="358" y="558"/>
                    </a:cubicBezTo>
                    <a:cubicBezTo>
                      <a:pt x="299" y="558"/>
                      <a:pt x="244" y="535"/>
                      <a:pt x="202" y="493"/>
                    </a:cubicBezTo>
                    <a:cubicBezTo>
                      <a:pt x="160" y="451"/>
                      <a:pt x="136" y="396"/>
                      <a:pt x="136" y="338"/>
                    </a:cubicBezTo>
                    <a:cubicBezTo>
                      <a:pt x="136" y="319"/>
                      <a:pt x="138" y="300"/>
                      <a:pt x="144" y="283"/>
                    </a:cubicBezTo>
                    <a:cubicBezTo>
                      <a:pt x="160" y="206"/>
                      <a:pt x="227" y="142"/>
                      <a:pt x="301" y="123"/>
                    </a:cubicBezTo>
                    <a:cubicBezTo>
                      <a:pt x="319" y="119"/>
                      <a:pt x="337" y="117"/>
                      <a:pt x="355" y="117"/>
                    </a:cubicBezTo>
                    <a:close/>
                    <a:moveTo>
                      <a:pt x="356" y="0"/>
                    </a:moveTo>
                    <a:cubicBezTo>
                      <a:pt x="329" y="0"/>
                      <a:pt x="301" y="3"/>
                      <a:pt x="274" y="10"/>
                    </a:cubicBezTo>
                    <a:cubicBezTo>
                      <a:pt x="155" y="37"/>
                      <a:pt x="58" y="134"/>
                      <a:pt x="28" y="255"/>
                    </a:cubicBezTo>
                    <a:cubicBezTo>
                      <a:pt x="0" y="371"/>
                      <a:pt x="33" y="493"/>
                      <a:pt x="119" y="578"/>
                    </a:cubicBezTo>
                    <a:cubicBezTo>
                      <a:pt x="183" y="642"/>
                      <a:pt x="269" y="676"/>
                      <a:pt x="358" y="676"/>
                    </a:cubicBezTo>
                    <a:cubicBezTo>
                      <a:pt x="385" y="676"/>
                      <a:pt x="412" y="673"/>
                      <a:pt x="439" y="667"/>
                    </a:cubicBezTo>
                    <a:cubicBezTo>
                      <a:pt x="561" y="636"/>
                      <a:pt x="657" y="540"/>
                      <a:pt x="685" y="421"/>
                    </a:cubicBezTo>
                    <a:cubicBezTo>
                      <a:pt x="690" y="393"/>
                      <a:pt x="696" y="366"/>
                      <a:pt x="696" y="338"/>
                    </a:cubicBezTo>
                    <a:cubicBezTo>
                      <a:pt x="696" y="250"/>
                      <a:pt x="660" y="164"/>
                      <a:pt x="597" y="98"/>
                    </a:cubicBezTo>
                    <a:cubicBezTo>
                      <a:pt x="531" y="34"/>
                      <a:pt x="446" y="0"/>
                      <a:pt x="356" y="0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6" name="Google Shape;5586;p50"/>
              <p:cNvSpPr/>
              <p:nvPr/>
            </p:nvSpPr>
            <p:spPr>
              <a:xfrm>
                <a:off x="1889100" y="1038400"/>
                <a:ext cx="16925" cy="16950"/>
              </a:xfrm>
              <a:custGeom>
                <a:avLst/>
                <a:gdLst/>
                <a:ahLst/>
                <a:cxnLst/>
                <a:rect l="l" t="t" r="r" b="b"/>
                <a:pathLst>
                  <a:path w="677" h="678" extrusionOk="0">
                    <a:moveTo>
                      <a:pt x="340" y="117"/>
                    </a:moveTo>
                    <a:cubicBezTo>
                      <a:pt x="461" y="117"/>
                      <a:pt x="561" y="216"/>
                      <a:pt x="561" y="338"/>
                    </a:cubicBezTo>
                    <a:cubicBezTo>
                      <a:pt x="561" y="459"/>
                      <a:pt x="461" y="559"/>
                      <a:pt x="340" y="559"/>
                    </a:cubicBezTo>
                    <a:cubicBezTo>
                      <a:pt x="218" y="559"/>
                      <a:pt x="119" y="459"/>
                      <a:pt x="119" y="338"/>
                    </a:cubicBezTo>
                    <a:cubicBezTo>
                      <a:pt x="119" y="216"/>
                      <a:pt x="218" y="117"/>
                      <a:pt x="340" y="117"/>
                    </a:cubicBezTo>
                    <a:close/>
                    <a:moveTo>
                      <a:pt x="340" y="1"/>
                    </a:moveTo>
                    <a:cubicBezTo>
                      <a:pt x="152" y="1"/>
                      <a:pt x="0" y="153"/>
                      <a:pt x="0" y="338"/>
                    </a:cubicBezTo>
                    <a:cubicBezTo>
                      <a:pt x="0" y="525"/>
                      <a:pt x="152" y="677"/>
                      <a:pt x="340" y="677"/>
                    </a:cubicBezTo>
                    <a:cubicBezTo>
                      <a:pt x="525" y="677"/>
                      <a:pt x="677" y="525"/>
                      <a:pt x="677" y="338"/>
                    </a:cubicBezTo>
                    <a:cubicBezTo>
                      <a:pt x="677" y="153"/>
                      <a:pt x="525" y="1"/>
                      <a:pt x="340" y="1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7" name="Google Shape;5587;p50"/>
              <p:cNvSpPr/>
              <p:nvPr/>
            </p:nvSpPr>
            <p:spPr>
              <a:xfrm>
                <a:off x="1836850" y="1835650"/>
                <a:ext cx="16925" cy="16925"/>
              </a:xfrm>
              <a:custGeom>
                <a:avLst/>
                <a:gdLst/>
                <a:ahLst/>
                <a:cxnLst/>
                <a:rect l="l" t="t" r="r" b="b"/>
                <a:pathLst>
                  <a:path w="677" h="677" extrusionOk="0">
                    <a:moveTo>
                      <a:pt x="340" y="119"/>
                    </a:moveTo>
                    <a:cubicBezTo>
                      <a:pt x="462" y="119"/>
                      <a:pt x="561" y="218"/>
                      <a:pt x="561" y="340"/>
                    </a:cubicBezTo>
                    <a:cubicBezTo>
                      <a:pt x="561" y="461"/>
                      <a:pt x="462" y="561"/>
                      <a:pt x="340" y="561"/>
                    </a:cubicBezTo>
                    <a:cubicBezTo>
                      <a:pt x="219" y="561"/>
                      <a:pt x="119" y="461"/>
                      <a:pt x="119" y="340"/>
                    </a:cubicBezTo>
                    <a:cubicBezTo>
                      <a:pt x="119" y="218"/>
                      <a:pt x="219" y="119"/>
                      <a:pt x="340" y="119"/>
                    </a:cubicBezTo>
                    <a:close/>
                    <a:moveTo>
                      <a:pt x="340" y="0"/>
                    </a:moveTo>
                    <a:cubicBezTo>
                      <a:pt x="152" y="0"/>
                      <a:pt x="1" y="152"/>
                      <a:pt x="1" y="340"/>
                    </a:cubicBezTo>
                    <a:cubicBezTo>
                      <a:pt x="1" y="525"/>
                      <a:pt x="152" y="677"/>
                      <a:pt x="340" y="677"/>
                    </a:cubicBezTo>
                    <a:cubicBezTo>
                      <a:pt x="525" y="677"/>
                      <a:pt x="677" y="525"/>
                      <a:pt x="677" y="340"/>
                    </a:cubicBezTo>
                    <a:cubicBezTo>
                      <a:pt x="677" y="152"/>
                      <a:pt x="525" y="0"/>
                      <a:pt x="340" y="0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8" name="Google Shape;5588;p50"/>
              <p:cNvSpPr/>
              <p:nvPr/>
            </p:nvSpPr>
            <p:spPr>
              <a:xfrm>
                <a:off x="1889100" y="1068850"/>
                <a:ext cx="16925" cy="17000"/>
              </a:xfrm>
              <a:custGeom>
                <a:avLst/>
                <a:gdLst/>
                <a:ahLst/>
                <a:cxnLst/>
                <a:rect l="l" t="t" r="r" b="b"/>
                <a:pathLst>
                  <a:path w="677" h="680" extrusionOk="0">
                    <a:moveTo>
                      <a:pt x="340" y="119"/>
                    </a:moveTo>
                    <a:cubicBezTo>
                      <a:pt x="461" y="119"/>
                      <a:pt x="561" y="218"/>
                      <a:pt x="561" y="340"/>
                    </a:cubicBezTo>
                    <a:cubicBezTo>
                      <a:pt x="561" y="461"/>
                      <a:pt x="461" y="561"/>
                      <a:pt x="340" y="561"/>
                    </a:cubicBezTo>
                    <a:cubicBezTo>
                      <a:pt x="218" y="561"/>
                      <a:pt x="119" y="461"/>
                      <a:pt x="119" y="340"/>
                    </a:cubicBezTo>
                    <a:cubicBezTo>
                      <a:pt x="119" y="218"/>
                      <a:pt x="218" y="119"/>
                      <a:pt x="340" y="119"/>
                    </a:cubicBezTo>
                    <a:close/>
                    <a:moveTo>
                      <a:pt x="340" y="0"/>
                    </a:moveTo>
                    <a:cubicBezTo>
                      <a:pt x="152" y="0"/>
                      <a:pt x="0" y="152"/>
                      <a:pt x="0" y="340"/>
                    </a:cubicBezTo>
                    <a:cubicBezTo>
                      <a:pt x="0" y="528"/>
                      <a:pt x="152" y="679"/>
                      <a:pt x="340" y="679"/>
                    </a:cubicBezTo>
                    <a:cubicBezTo>
                      <a:pt x="525" y="679"/>
                      <a:pt x="677" y="528"/>
                      <a:pt x="677" y="340"/>
                    </a:cubicBezTo>
                    <a:cubicBezTo>
                      <a:pt x="677" y="152"/>
                      <a:pt x="525" y="0"/>
                      <a:pt x="340" y="0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9" name="Google Shape;5589;p50"/>
              <p:cNvSpPr/>
              <p:nvPr/>
            </p:nvSpPr>
            <p:spPr>
              <a:xfrm>
                <a:off x="1611125" y="977275"/>
                <a:ext cx="373450" cy="868550"/>
              </a:xfrm>
              <a:custGeom>
                <a:avLst/>
                <a:gdLst/>
                <a:ahLst/>
                <a:cxnLst/>
                <a:rect l="l" t="t" r="r" b="b"/>
                <a:pathLst>
                  <a:path w="14938" h="34742" extrusionOk="0">
                    <a:moveTo>
                      <a:pt x="14598" y="34181"/>
                    </a:moveTo>
                    <a:cubicBezTo>
                      <a:pt x="14719" y="34181"/>
                      <a:pt x="14818" y="34280"/>
                      <a:pt x="14818" y="34401"/>
                    </a:cubicBezTo>
                    <a:cubicBezTo>
                      <a:pt x="14818" y="34523"/>
                      <a:pt x="14719" y="34622"/>
                      <a:pt x="14598" y="34622"/>
                    </a:cubicBezTo>
                    <a:cubicBezTo>
                      <a:pt x="14476" y="34622"/>
                      <a:pt x="14377" y="34523"/>
                      <a:pt x="14377" y="34401"/>
                    </a:cubicBezTo>
                    <a:cubicBezTo>
                      <a:pt x="14377" y="34280"/>
                      <a:pt x="14476" y="34181"/>
                      <a:pt x="14598" y="34181"/>
                    </a:cubicBezTo>
                    <a:close/>
                    <a:moveTo>
                      <a:pt x="83" y="0"/>
                    </a:moveTo>
                    <a:lnTo>
                      <a:pt x="0" y="83"/>
                    </a:lnTo>
                    <a:lnTo>
                      <a:pt x="9355" y="9422"/>
                    </a:lnTo>
                    <a:lnTo>
                      <a:pt x="9355" y="29250"/>
                    </a:lnTo>
                    <a:lnTo>
                      <a:pt x="14322" y="34208"/>
                    </a:lnTo>
                    <a:cubicBezTo>
                      <a:pt x="14283" y="34263"/>
                      <a:pt x="14258" y="34330"/>
                      <a:pt x="14258" y="34401"/>
                    </a:cubicBezTo>
                    <a:cubicBezTo>
                      <a:pt x="14258" y="34589"/>
                      <a:pt x="14410" y="34741"/>
                      <a:pt x="14598" y="34741"/>
                    </a:cubicBezTo>
                    <a:cubicBezTo>
                      <a:pt x="14785" y="34741"/>
                      <a:pt x="14937" y="34589"/>
                      <a:pt x="14937" y="34401"/>
                    </a:cubicBezTo>
                    <a:cubicBezTo>
                      <a:pt x="14937" y="34214"/>
                      <a:pt x="14785" y="34062"/>
                      <a:pt x="14598" y="34062"/>
                    </a:cubicBezTo>
                    <a:cubicBezTo>
                      <a:pt x="14526" y="34062"/>
                      <a:pt x="14460" y="34087"/>
                      <a:pt x="14404" y="34125"/>
                    </a:cubicBezTo>
                    <a:lnTo>
                      <a:pt x="9471" y="29201"/>
                    </a:lnTo>
                    <a:lnTo>
                      <a:pt x="9471" y="9375"/>
                    </a:lnTo>
                    <a:lnTo>
                      <a:pt x="83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0" name="Google Shape;5590;p50"/>
              <p:cNvSpPr/>
              <p:nvPr/>
            </p:nvSpPr>
            <p:spPr>
              <a:xfrm>
                <a:off x="1695175" y="963875"/>
                <a:ext cx="377650" cy="901950"/>
              </a:xfrm>
              <a:custGeom>
                <a:avLst/>
                <a:gdLst/>
                <a:ahLst/>
                <a:cxnLst/>
                <a:rect l="l" t="t" r="r" b="b"/>
                <a:pathLst>
                  <a:path w="15106" h="36078" extrusionOk="0">
                    <a:moveTo>
                      <a:pt x="332" y="1"/>
                    </a:moveTo>
                    <a:lnTo>
                      <a:pt x="0" y="335"/>
                    </a:lnTo>
                    <a:lnTo>
                      <a:pt x="3178" y="3490"/>
                    </a:lnTo>
                    <a:lnTo>
                      <a:pt x="7859" y="8136"/>
                    </a:lnTo>
                    <a:lnTo>
                      <a:pt x="7859" y="29215"/>
                    </a:lnTo>
                    <a:lnTo>
                      <a:pt x="14322" y="35628"/>
                    </a:lnTo>
                    <a:cubicBezTo>
                      <a:pt x="14319" y="35647"/>
                      <a:pt x="14316" y="35663"/>
                      <a:pt x="14316" y="35683"/>
                    </a:cubicBezTo>
                    <a:cubicBezTo>
                      <a:pt x="14316" y="35901"/>
                      <a:pt x="14493" y="36078"/>
                      <a:pt x="14711" y="36078"/>
                    </a:cubicBezTo>
                    <a:cubicBezTo>
                      <a:pt x="14929" y="36078"/>
                      <a:pt x="15106" y="35901"/>
                      <a:pt x="15106" y="35683"/>
                    </a:cubicBezTo>
                    <a:cubicBezTo>
                      <a:pt x="15106" y="35465"/>
                      <a:pt x="14929" y="35288"/>
                      <a:pt x="14711" y="35288"/>
                    </a:cubicBezTo>
                    <a:cubicBezTo>
                      <a:pt x="14692" y="35288"/>
                      <a:pt x="14672" y="35291"/>
                      <a:pt x="14653" y="35294"/>
                    </a:cubicBezTo>
                    <a:lnTo>
                      <a:pt x="8332" y="29019"/>
                    </a:lnTo>
                    <a:lnTo>
                      <a:pt x="8332" y="7940"/>
                    </a:lnTo>
                    <a:lnTo>
                      <a:pt x="8263" y="7871"/>
                    </a:lnTo>
                    <a:lnTo>
                      <a:pt x="3294" y="2938"/>
                    </a:lnTo>
                    <a:lnTo>
                      <a:pt x="332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1" name="Google Shape;5591;p50"/>
              <p:cNvSpPr/>
              <p:nvPr/>
            </p:nvSpPr>
            <p:spPr>
              <a:xfrm>
                <a:off x="1563900" y="991550"/>
                <a:ext cx="348000" cy="843075"/>
              </a:xfrm>
              <a:custGeom>
                <a:avLst/>
                <a:gdLst/>
                <a:ahLst/>
                <a:cxnLst/>
                <a:rect l="l" t="t" r="r" b="b"/>
                <a:pathLst>
                  <a:path w="13920" h="33723" extrusionOk="0">
                    <a:moveTo>
                      <a:pt x="84" y="1"/>
                    </a:moveTo>
                    <a:lnTo>
                      <a:pt x="1" y="83"/>
                    </a:lnTo>
                    <a:lnTo>
                      <a:pt x="9376" y="9442"/>
                    </a:lnTo>
                    <a:lnTo>
                      <a:pt x="9376" y="29270"/>
                    </a:lnTo>
                    <a:lnTo>
                      <a:pt x="13837" y="33723"/>
                    </a:lnTo>
                    <a:lnTo>
                      <a:pt x="13919" y="33640"/>
                    </a:lnTo>
                    <a:lnTo>
                      <a:pt x="9491" y="29220"/>
                    </a:lnTo>
                    <a:lnTo>
                      <a:pt x="9491" y="9392"/>
                    </a:lnTo>
                    <a:lnTo>
                      <a:pt x="84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2" name="Google Shape;5592;p50"/>
              <p:cNvSpPr/>
              <p:nvPr/>
            </p:nvSpPr>
            <p:spPr>
              <a:xfrm>
                <a:off x="1587225" y="984175"/>
                <a:ext cx="367050" cy="861650"/>
              </a:xfrm>
              <a:custGeom>
                <a:avLst/>
                <a:gdLst/>
                <a:ahLst/>
                <a:cxnLst/>
                <a:rect l="l" t="t" r="r" b="b"/>
                <a:pathLst>
                  <a:path w="14682" h="34466" extrusionOk="0">
                    <a:moveTo>
                      <a:pt x="14344" y="33905"/>
                    </a:moveTo>
                    <a:cubicBezTo>
                      <a:pt x="14466" y="33905"/>
                      <a:pt x="14565" y="34004"/>
                      <a:pt x="14565" y="34125"/>
                    </a:cubicBezTo>
                    <a:cubicBezTo>
                      <a:pt x="14565" y="34247"/>
                      <a:pt x="14466" y="34346"/>
                      <a:pt x="14344" y="34346"/>
                    </a:cubicBezTo>
                    <a:cubicBezTo>
                      <a:pt x="14223" y="34346"/>
                      <a:pt x="14124" y="34247"/>
                      <a:pt x="14124" y="34125"/>
                    </a:cubicBezTo>
                    <a:cubicBezTo>
                      <a:pt x="14124" y="34004"/>
                      <a:pt x="14223" y="33905"/>
                      <a:pt x="14344" y="33905"/>
                    </a:cubicBezTo>
                    <a:close/>
                    <a:moveTo>
                      <a:pt x="87" y="0"/>
                    </a:moveTo>
                    <a:lnTo>
                      <a:pt x="1" y="83"/>
                    </a:lnTo>
                    <a:lnTo>
                      <a:pt x="9376" y="9441"/>
                    </a:lnTo>
                    <a:lnTo>
                      <a:pt x="9376" y="29256"/>
                    </a:lnTo>
                    <a:lnTo>
                      <a:pt x="14066" y="33932"/>
                    </a:lnTo>
                    <a:cubicBezTo>
                      <a:pt x="14027" y="33987"/>
                      <a:pt x="14005" y="34054"/>
                      <a:pt x="14005" y="34125"/>
                    </a:cubicBezTo>
                    <a:cubicBezTo>
                      <a:pt x="14005" y="34313"/>
                      <a:pt x="14157" y="34465"/>
                      <a:pt x="14344" y="34465"/>
                    </a:cubicBezTo>
                    <a:cubicBezTo>
                      <a:pt x="14529" y="34465"/>
                      <a:pt x="14681" y="34313"/>
                      <a:pt x="14681" y="34125"/>
                    </a:cubicBezTo>
                    <a:cubicBezTo>
                      <a:pt x="14681" y="33941"/>
                      <a:pt x="14529" y="33789"/>
                      <a:pt x="14344" y="33789"/>
                    </a:cubicBezTo>
                    <a:cubicBezTo>
                      <a:pt x="14273" y="33789"/>
                      <a:pt x="14204" y="33811"/>
                      <a:pt x="14148" y="33849"/>
                    </a:cubicBezTo>
                    <a:lnTo>
                      <a:pt x="9494" y="29206"/>
                    </a:lnTo>
                    <a:lnTo>
                      <a:pt x="9494" y="9391"/>
                    </a:lnTo>
                    <a:lnTo>
                      <a:pt x="87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593" name="Google Shape;5593;p50"/>
          <p:cNvGrpSpPr/>
          <p:nvPr/>
        </p:nvGrpSpPr>
        <p:grpSpPr>
          <a:xfrm rot="10800000" flipH="1">
            <a:off x="-1022217" y="2613042"/>
            <a:ext cx="11188434" cy="3825856"/>
            <a:chOff x="-1022217" y="-848533"/>
            <a:chExt cx="11188434" cy="3825856"/>
          </a:xfrm>
        </p:grpSpPr>
        <p:grpSp>
          <p:nvGrpSpPr>
            <p:cNvPr id="5594" name="Google Shape;5594;p50"/>
            <p:cNvGrpSpPr/>
            <p:nvPr/>
          </p:nvGrpSpPr>
          <p:grpSpPr>
            <a:xfrm rot="-1799983">
              <a:off x="-517064" y="-325841"/>
              <a:ext cx="2835804" cy="2780472"/>
              <a:chOff x="1400775" y="920275"/>
              <a:chExt cx="1637475" cy="1605525"/>
            </a:xfrm>
          </p:grpSpPr>
          <p:sp>
            <p:nvSpPr>
              <p:cNvPr id="5595" name="Google Shape;5595;p50"/>
              <p:cNvSpPr/>
              <p:nvPr/>
            </p:nvSpPr>
            <p:spPr>
              <a:xfrm>
                <a:off x="2472400" y="990525"/>
                <a:ext cx="16925" cy="247025"/>
              </a:xfrm>
              <a:custGeom>
                <a:avLst/>
                <a:gdLst/>
                <a:ahLst/>
                <a:cxnLst/>
                <a:rect l="l" t="t" r="r" b="b"/>
                <a:pathLst>
                  <a:path w="677" h="9881" extrusionOk="0">
                    <a:moveTo>
                      <a:pt x="337" y="9320"/>
                    </a:moveTo>
                    <a:cubicBezTo>
                      <a:pt x="458" y="9320"/>
                      <a:pt x="558" y="9419"/>
                      <a:pt x="558" y="9540"/>
                    </a:cubicBezTo>
                    <a:cubicBezTo>
                      <a:pt x="558" y="9662"/>
                      <a:pt x="458" y="9761"/>
                      <a:pt x="337" y="9761"/>
                    </a:cubicBezTo>
                    <a:cubicBezTo>
                      <a:pt x="215" y="9761"/>
                      <a:pt x="116" y="9662"/>
                      <a:pt x="116" y="9540"/>
                    </a:cubicBezTo>
                    <a:cubicBezTo>
                      <a:pt x="116" y="9419"/>
                      <a:pt x="215" y="9320"/>
                      <a:pt x="337" y="9320"/>
                    </a:cubicBezTo>
                    <a:close/>
                    <a:moveTo>
                      <a:pt x="279" y="0"/>
                    </a:moveTo>
                    <a:lnTo>
                      <a:pt x="279" y="9206"/>
                    </a:lnTo>
                    <a:cubicBezTo>
                      <a:pt x="122" y="9237"/>
                      <a:pt x="0" y="9375"/>
                      <a:pt x="0" y="9540"/>
                    </a:cubicBezTo>
                    <a:cubicBezTo>
                      <a:pt x="0" y="9728"/>
                      <a:pt x="152" y="9880"/>
                      <a:pt x="337" y="9880"/>
                    </a:cubicBezTo>
                    <a:cubicBezTo>
                      <a:pt x="525" y="9880"/>
                      <a:pt x="676" y="9728"/>
                      <a:pt x="676" y="9540"/>
                    </a:cubicBezTo>
                    <a:cubicBezTo>
                      <a:pt x="676" y="9375"/>
                      <a:pt x="555" y="9237"/>
                      <a:pt x="398" y="9206"/>
                    </a:cubicBezTo>
                    <a:lnTo>
                      <a:pt x="398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6" name="Google Shape;5596;p50"/>
              <p:cNvSpPr/>
              <p:nvPr/>
            </p:nvSpPr>
            <p:spPr>
              <a:xfrm>
                <a:off x="2905300" y="1457050"/>
                <a:ext cx="73250" cy="126800"/>
              </a:xfrm>
              <a:custGeom>
                <a:avLst/>
                <a:gdLst/>
                <a:ahLst/>
                <a:cxnLst/>
                <a:rect l="l" t="t" r="r" b="b"/>
                <a:pathLst>
                  <a:path w="2930" h="5072" extrusionOk="0">
                    <a:moveTo>
                      <a:pt x="337" y="4511"/>
                    </a:moveTo>
                    <a:cubicBezTo>
                      <a:pt x="459" y="4511"/>
                      <a:pt x="558" y="4610"/>
                      <a:pt x="558" y="4732"/>
                    </a:cubicBezTo>
                    <a:cubicBezTo>
                      <a:pt x="558" y="4853"/>
                      <a:pt x="459" y="4952"/>
                      <a:pt x="337" y="4952"/>
                    </a:cubicBezTo>
                    <a:cubicBezTo>
                      <a:pt x="216" y="4952"/>
                      <a:pt x="117" y="4853"/>
                      <a:pt x="117" y="4732"/>
                    </a:cubicBezTo>
                    <a:cubicBezTo>
                      <a:pt x="117" y="4610"/>
                      <a:pt x="216" y="4511"/>
                      <a:pt x="337" y="4511"/>
                    </a:cubicBezTo>
                    <a:close/>
                    <a:moveTo>
                      <a:pt x="509" y="0"/>
                    </a:moveTo>
                    <a:lnTo>
                      <a:pt x="279" y="232"/>
                    </a:lnTo>
                    <a:lnTo>
                      <a:pt x="279" y="4400"/>
                    </a:lnTo>
                    <a:cubicBezTo>
                      <a:pt x="119" y="4428"/>
                      <a:pt x="1" y="4566"/>
                      <a:pt x="1" y="4732"/>
                    </a:cubicBezTo>
                    <a:cubicBezTo>
                      <a:pt x="1" y="4919"/>
                      <a:pt x="152" y="5071"/>
                      <a:pt x="337" y="5071"/>
                    </a:cubicBezTo>
                    <a:cubicBezTo>
                      <a:pt x="525" y="5071"/>
                      <a:pt x="677" y="4919"/>
                      <a:pt x="677" y="4732"/>
                    </a:cubicBezTo>
                    <a:cubicBezTo>
                      <a:pt x="677" y="4566"/>
                      <a:pt x="556" y="4428"/>
                      <a:pt x="398" y="4400"/>
                    </a:cubicBezTo>
                    <a:lnTo>
                      <a:pt x="398" y="279"/>
                    </a:lnTo>
                    <a:lnTo>
                      <a:pt x="558" y="119"/>
                    </a:lnTo>
                    <a:lnTo>
                      <a:pt x="2930" y="119"/>
                    </a:lnTo>
                    <a:lnTo>
                      <a:pt x="2930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7" name="Google Shape;5597;p50"/>
              <p:cNvSpPr/>
              <p:nvPr/>
            </p:nvSpPr>
            <p:spPr>
              <a:xfrm>
                <a:off x="2400400" y="1336750"/>
                <a:ext cx="16950" cy="16925"/>
              </a:xfrm>
              <a:custGeom>
                <a:avLst/>
                <a:gdLst/>
                <a:ahLst/>
                <a:cxnLst/>
                <a:rect l="l" t="t" r="r" b="b"/>
                <a:pathLst>
                  <a:path w="678" h="677" extrusionOk="0">
                    <a:moveTo>
                      <a:pt x="340" y="119"/>
                    </a:moveTo>
                    <a:cubicBezTo>
                      <a:pt x="462" y="119"/>
                      <a:pt x="561" y="219"/>
                      <a:pt x="561" y="340"/>
                    </a:cubicBezTo>
                    <a:cubicBezTo>
                      <a:pt x="561" y="462"/>
                      <a:pt x="462" y="561"/>
                      <a:pt x="340" y="561"/>
                    </a:cubicBezTo>
                    <a:cubicBezTo>
                      <a:pt x="219" y="561"/>
                      <a:pt x="120" y="462"/>
                      <a:pt x="120" y="340"/>
                    </a:cubicBezTo>
                    <a:cubicBezTo>
                      <a:pt x="120" y="219"/>
                      <a:pt x="219" y="119"/>
                      <a:pt x="340" y="119"/>
                    </a:cubicBezTo>
                    <a:close/>
                    <a:moveTo>
                      <a:pt x="340" y="1"/>
                    </a:moveTo>
                    <a:cubicBezTo>
                      <a:pt x="153" y="1"/>
                      <a:pt x="1" y="152"/>
                      <a:pt x="1" y="340"/>
                    </a:cubicBezTo>
                    <a:cubicBezTo>
                      <a:pt x="1" y="525"/>
                      <a:pt x="153" y="677"/>
                      <a:pt x="340" y="677"/>
                    </a:cubicBezTo>
                    <a:cubicBezTo>
                      <a:pt x="525" y="677"/>
                      <a:pt x="677" y="525"/>
                      <a:pt x="677" y="340"/>
                    </a:cubicBezTo>
                    <a:cubicBezTo>
                      <a:pt x="677" y="152"/>
                      <a:pt x="525" y="1"/>
                      <a:pt x="340" y="1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8" name="Google Shape;5598;p50"/>
              <p:cNvSpPr/>
              <p:nvPr/>
            </p:nvSpPr>
            <p:spPr>
              <a:xfrm>
                <a:off x="2727800" y="1624750"/>
                <a:ext cx="310450" cy="193250"/>
              </a:xfrm>
              <a:custGeom>
                <a:avLst/>
                <a:gdLst/>
                <a:ahLst/>
                <a:cxnLst/>
                <a:rect l="l" t="t" r="r" b="b"/>
                <a:pathLst>
                  <a:path w="12418" h="7730" extrusionOk="0">
                    <a:moveTo>
                      <a:pt x="12083" y="0"/>
                    </a:moveTo>
                    <a:lnTo>
                      <a:pt x="5036" y="7100"/>
                    </a:lnTo>
                    <a:lnTo>
                      <a:pt x="710" y="7100"/>
                    </a:lnTo>
                    <a:cubicBezTo>
                      <a:pt x="638" y="7004"/>
                      <a:pt x="525" y="6940"/>
                      <a:pt x="395" y="6940"/>
                    </a:cubicBezTo>
                    <a:cubicBezTo>
                      <a:pt x="177" y="6940"/>
                      <a:pt x="1" y="7117"/>
                      <a:pt x="1" y="7335"/>
                    </a:cubicBezTo>
                    <a:cubicBezTo>
                      <a:pt x="1" y="7553"/>
                      <a:pt x="177" y="7730"/>
                      <a:pt x="395" y="7730"/>
                    </a:cubicBezTo>
                    <a:cubicBezTo>
                      <a:pt x="525" y="7730"/>
                      <a:pt x="638" y="7669"/>
                      <a:pt x="710" y="7572"/>
                    </a:cubicBezTo>
                    <a:lnTo>
                      <a:pt x="5232" y="7572"/>
                    </a:lnTo>
                    <a:lnTo>
                      <a:pt x="12417" y="331"/>
                    </a:lnTo>
                    <a:lnTo>
                      <a:pt x="12083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9" name="Google Shape;5599;p50"/>
              <p:cNvSpPr/>
              <p:nvPr/>
            </p:nvSpPr>
            <p:spPr>
              <a:xfrm>
                <a:off x="2400400" y="1367250"/>
                <a:ext cx="16950" cy="16950"/>
              </a:xfrm>
              <a:custGeom>
                <a:avLst/>
                <a:gdLst/>
                <a:ahLst/>
                <a:cxnLst/>
                <a:rect l="l" t="t" r="r" b="b"/>
                <a:pathLst>
                  <a:path w="678" h="678" extrusionOk="0">
                    <a:moveTo>
                      <a:pt x="340" y="119"/>
                    </a:moveTo>
                    <a:cubicBezTo>
                      <a:pt x="462" y="119"/>
                      <a:pt x="561" y="219"/>
                      <a:pt x="561" y="340"/>
                    </a:cubicBezTo>
                    <a:cubicBezTo>
                      <a:pt x="561" y="462"/>
                      <a:pt x="462" y="558"/>
                      <a:pt x="340" y="558"/>
                    </a:cubicBezTo>
                    <a:cubicBezTo>
                      <a:pt x="219" y="558"/>
                      <a:pt x="120" y="462"/>
                      <a:pt x="120" y="340"/>
                    </a:cubicBezTo>
                    <a:cubicBezTo>
                      <a:pt x="120" y="219"/>
                      <a:pt x="219" y="119"/>
                      <a:pt x="340" y="119"/>
                    </a:cubicBezTo>
                    <a:close/>
                    <a:moveTo>
                      <a:pt x="340" y="1"/>
                    </a:moveTo>
                    <a:cubicBezTo>
                      <a:pt x="153" y="1"/>
                      <a:pt x="1" y="153"/>
                      <a:pt x="1" y="340"/>
                    </a:cubicBezTo>
                    <a:cubicBezTo>
                      <a:pt x="1" y="525"/>
                      <a:pt x="153" y="677"/>
                      <a:pt x="340" y="677"/>
                    </a:cubicBezTo>
                    <a:cubicBezTo>
                      <a:pt x="525" y="677"/>
                      <a:pt x="677" y="525"/>
                      <a:pt x="677" y="340"/>
                    </a:cubicBezTo>
                    <a:cubicBezTo>
                      <a:pt x="677" y="153"/>
                      <a:pt x="525" y="1"/>
                      <a:pt x="340" y="1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0" name="Google Shape;5600;p50"/>
              <p:cNvSpPr/>
              <p:nvPr/>
            </p:nvSpPr>
            <p:spPr>
              <a:xfrm>
                <a:off x="2399025" y="1396800"/>
                <a:ext cx="19775" cy="19825"/>
              </a:xfrm>
              <a:custGeom>
                <a:avLst/>
                <a:gdLst/>
                <a:ahLst/>
                <a:cxnLst/>
                <a:rect l="l" t="t" r="r" b="b"/>
                <a:pathLst>
                  <a:path w="791" h="793" extrusionOk="0">
                    <a:moveTo>
                      <a:pt x="395" y="0"/>
                    </a:moveTo>
                    <a:cubicBezTo>
                      <a:pt x="177" y="0"/>
                      <a:pt x="1" y="177"/>
                      <a:pt x="1" y="398"/>
                    </a:cubicBezTo>
                    <a:cubicBezTo>
                      <a:pt x="1" y="616"/>
                      <a:pt x="177" y="793"/>
                      <a:pt x="395" y="793"/>
                    </a:cubicBezTo>
                    <a:cubicBezTo>
                      <a:pt x="613" y="793"/>
                      <a:pt x="790" y="616"/>
                      <a:pt x="790" y="398"/>
                    </a:cubicBezTo>
                    <a:cubicBezTo>
                      <a:pt x="790" y="177"/>
                      <a:pt x="613" y="0"/>
                      <a:pt x="395" y="0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1" name="Google Shape;5601;p50"/>
              <p:cNvSpPr/>
              <p:nvPr/>
            </p:nvSpPr>
            <p:spPr>
              <a:xfrm>
                <a:off x="2391725" y="990525"/>
                <a:ext cx="83725" cy="512775"/>
              </a:xfrm>
              <a:custGeom>
                <a:avLst/>
                <a:gdLst/>
                <a:ahLst/>
                <a:cxnLst/>
                <a:rect l="l" t="t" r="r" b="b"/>
                <a:pathLst>
                  <a:path w="3349" h="20511" extrusionOk="0">
                    <a:moveTo>
                      <a:pt x="0" y="0"/>
                    </a:moveTo>
                    <a:lnTo>
                      <a:pt x="0" y="8988"/>
                    </a:lnTo>
                    <a:lnTo>
                      <a:pt x="2716" y="11685"/>
                    </a:lnTo>
                    <a:lnTo>
                      <a:pt x="2716" y="19801"/>
                    </a:lnTo>
                    <a:cubicBezTo>
                      <a:pt x="2620" y="19873"/>
                      <a:pt x="2556" y="19986"/>
                      <a:pt x="2556" y="20116"/>
                    </a:cubicBezTo>
                    <a:cubicBezTo>
                      <a:pt x="2556" y="20334"/>
                      <a:pt x="2733" y="20511"/>
                      <a:pt x="2951" y="20511"/>
                    </a:cubicBezTo>
                    <a:cubicBezTo>
                      <a:pt x="3169" y="20511"/>
                      <a:pt x="3349" y="20334"/>
                      <a:pt x="3349" y="20116"/>
                    </a:cubicBezTo>
                    <a:cubicBezTo>
                      <a:pt x="3349" y="19986"/>
                      <a:pt x="3285" y="19873"/>
                      <a:pt x="3188" y="19801"/>
                    </a:cubicBezTo>
                    <a:lnTo>
                      <a:pt x="3188" y="11489"/>
                    </a:lnTo>
                    <a:lnTo>
                      <a:pt x="472" y="8792"/>
                    </a:lnTo>
                    <a:lnTo>
                      <a:pt x="472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2" name="Google Shape;5602;p50"/>
              <p:cNvSpPr/>
              <p:nvPr/>
            </p:nvSpPr>
            <p:spPr>
              <a:xfrm>
                <a:off x="2688525" y="1369200"/>
                <a:ext cx="297400" cy="472550"/>
              </a:xfrm>
              <a:custGeom>
                <a:avLst/>
                <a:gdLst/>
                <a:ahLst/>
                <a:cxnLst/>
                <a:rect l="l" t="t" r="r" b="b"/>
                <a:pathLst>
                  <a:path w="11896" h="18902" extrusionOk="0">
                    <a:moveTo>
                      <a:pt x="338" y="18341"/>
                    </a:moveTo>
                    <a:cubicBezTo>
                      <a:pt x="459" y="18341"/>
                      <a:pt x="559" y="18440"/>
                      <a:pt x="559" y="18562"/>
                    </a:cubicBezTo>
                    <a:cubicBezTo>
                      <a:pt x="559" y="18683"/>
                      <a:pt x="459" y="18782"/>
                      <a:pt x="338" y="18782"/>
                    </a:cubicBezTo>
                    <a:cubicBezTo>
                      <a:pt x="216" y="18782"/>
                      <a:pt x="117" y="18683"/>
                      <a:pt x="117" y="18562"/>
                    </a:cubicBezTo>
                    <a:cubicBezTo>
                      <a:pt x="117" y="18440"/>
                      <a:pt x="216" y="18341"/>
                      <a:pt x="338" y="18341"/>
                    </a:cubicBezTo>
                    <a:close/>
                    <a:moveTo>
                      <a:pt x="7051" y="0"/>
                    </a:moveTo>
                    <a:lnTo>
                      <a:pt x="5202" y="1863"/>
                    </a:lnTo>
                    <a:lnTo>
                      <a:pt x="5202" y="8196"/>
                    </a:lnTo>
                    <a:lnTo>
                      <a:pt x="280" y="13154"/>
                    </a:lnTo>
                    <a:lnTo>
                      <a:pt x="280" y="18228"/>
                    </a:lnTo>
                    <a:cubicBezTo>
                      <a:pt x="120" y="18258"/>
                      <a:pt x="1" y="18396"/>
                      <a:pt x="1" y="18562"/>
                    </a:cubicBezTo>
                    <a:cubicBezTo>
                      <a:pt x="1" y="18749"/>
                      <a:pt x="153" y="18901"/>
                      <a:pt x="338" y="18901"/>
                    </a:cubicBezTo>
                    <a:cubicBezTo>
                      <a:pt x="525" y="18901"/>
                      <a:pt x="677" y="18749"/>
                      <a:pt x="677" y="18562"/>
                    </a:cubicBezTo>
                    <a:cubicBezTo>
                      <a:pt x="677" y="18396"/>
                      <a:pt x="556" y="18258"/>
                      <a:pt x="398" y="18228"/>
                    </a:cubicBezTo>
                    <a:lnTo>
                      <a:pt x="398" y="13201"/>
                    </a:lnTo>
                    <a:lnTo>
                      <a:pt x="5318" y="8243"/>
                    </a:lnTo>
                    <a:lnTo>
                      <a:pt x="5318" y="1913"/>
                    </a:lnTo>
                    <a:lnTo>
                      <a:pt x="7101" y="116"/>
                    </a:lnTo>
                    <a:lnTo>
                      <a:pt x="11896" y="116"/>
                    </a:lnTo>
                    <a:lnTo>
                      <a:pt x="11896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3" name="Google Shape;5603;p50"/>
              <p:cNvSpPr/>
              <p:nvPr/>
            </p:nvSpPr>
            <p:spPr>
              <a:xfrm>
                <a:off x="2425675" y="990525"/>
                <a:ext cx="16925" cy="200575"/>
              </a:xfrm>
              <a:custGeom>
                <a:avLst/>
                <a:gdLst/>
                <a:ahLst/>
                <a:cxnLst/>
                <a:rect l="l" t="t" r="r" b="b"/>
                <a:pathLst>
                  <a:path w="677" h="8023" extrusionOk="0">
                    <a:moveTo>
                      <a:pt x="337" y="7465"/>
                    </a:moveTo>
                    <a:cubicBezTo>
                      <a:pt x="458" y="7465"/>
                      <a:pt x="558" y="7564"/>
                      <a:pt x="558" y="7685"/>
                    </a:cubicBezTo>
                    <a:cubicBezTo>
                      <a:pt x="558" y="7807"/>
                      <a:pt x="458" y="7906"/>
                      <a:pt x="337" y="7906"/>
                    </a:cubicBezTo>
                    <a:cubicBezTo>
                      <a:pt x="216" y="7906"/>
                      <a:pt x="116" y="7807"/>
                      <a:pt x="116" y="7685"/>
                    </a:cubicBezTo>
                    <a:cubicBezTo>
                      <a:pt x="116" y="7564"/>
                      <a:pt x="216" y="7465"/>
                      <a:pt x="337" y="7465"/>
                    </a:cubicBezTo>
                    <a:close/>
                    <a:moveTo>
                      <a:pt x="279" y="0"/>
                    </a:moveTo>
                    <a:lnTo>
                      <a:pt x="279" y="7351"/>
                    </a:lnTo>
                    <a:cubicBezTo>
                      <a:pt x="122" y="7379"/>
                      <a:pt x="0" y="7517"/>
                      <a:pt x="0" y="7685"/>
                    </a:cubicBezTo>
                    <a:cubicBezTo>
                      <a:pt x="0" y="7870"/>
                      <a:pt x="149" y="8022"/>
                      <a:pt x="337" y="8022"/>
                    </a:cubicBezTo>
                    <a:cubicBezTo>
                      <a:pt x="525" y="8022"/>
                      <a:pt x="677" y="7870"/>
                      <a:pt x="677" y="7685"/>
                    </a:cubicBezTo>
                    <a:cubicBezTo>
                      <a:pt x="677" y="7520"/>
                      <a:pt x="555" y="7382"/>
                      <a:pt x="398" y="7351"/>
                    </a:cubicBezTo>
                    <a:lnTo>
                      <a:pt x="398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4" name="Google Shape;5604;p50"/>
              <p:cNvSpPr/>
              <p:nvPr/>
            </p:nvSpPr>
            <p:spPr>
              <a:xfrm>
                <a:off x="2664875" y="1345800"/>
                <a:ext cx="321000" cy="519675"/>
              </a:xfrm>
              <a:custGeom>
                <a:avLst/>
                <a:gdLst/>
                <a:ahLst/>
                <a:cxnLst/>
                <a:rect l="l" t="t" r="r" b="b"/>
                <a:pathLst>
                  <a:path w="12840" h="20787" extrusionOk="0">
                    <a:moveTo>
                      <a:pt x="340" y="20229"/>
                    </a:moveTo>
                    <a:cubicBezTo>
                      <a:pt x="461" y="20229"/>
                      <a:pt x="560" y="20329"/>
                      <a:pt x="560" y="20450"/>
                    </a:cubicBezTo>
                    <a:cubicBezTo>
                      <a:pt x="560" y="20571"/>
                      <a:pt x="461" y="20668"/>
                      <a:pt x="340" y="20668"/>
                    </a:cubicBezTo>
                    <a:cubicBezTo>
                      <a:pt x="218" y="20668"/>
                      <a:pt x="119" y="20571"/>
                      <a:pt x="119" y="20450"/>
                    </a:cubicBezTo>
                    <a:cubicBezTo>
                      <a:pt x="119" y="20329"/>
                      <a:pt x="218" y="20229"/>
                      <a:pt x="340" y="20229"/>
                    </a:cubicBezTo>
                    <a:close/>
                    <a:moveTo>
                      <a:pt x="7685" y="0"/>
                    </a:moveTo>
                    <a:lnTo>
                      <a:pt x="5201" y="2501"/>
                    </a:lnTo>
                    <a:lnTo>
                      <a:pt x="5201" y="8834"/>
                    </a:lnTo>
                    <a:lnTo>
                      <a:pt x="279" y="13792"/>
                    </a:lnTo>
                    <a:lnTo>
                      <a:pt x="279" y="20116"/>
                    </a:lnTo>
                    <a:cubicBezTo>
                      <a:pt x="122" y="20144"/>
                      <a:pt x="0" y="20282"/>
                      <a:pt x="0" y="20450"/>
                    </a:cubicBezTo>
                    <a:cubicBezTo>
                      <a:pt x="0" y="20635"/>
                      <a:pt x="152" y="20787"/>
                      <a:pt x="340" y="20787"/>
                    </a:cubicBezTo>
                    <a:cubicBezTo>
                      <a:pt x="525" y="20787"/>
                      <a:pt x="676" y="20635"/>
                      <a:pt x="676" y="20450"/>
                    </a:cubicBezTo>
                    <a:cubicBezTo>
                      <a:pt x="676" y="20282"/>
                      <a:pt x="555" y="20144"/>
                      <a:pt x="398" y="20116"/>
                    </a:cubicBezTo>
                    <a:lnTo>
                      <a:pt x="398" y="13839"/>
                    </a:lnTo>
                    <a:lnTo>
                      <a:pt x="5320" y="8881"/>
                    </a:lnTo>
                    <a:lnTo>
                      <a:pt x="5320" y="2551"/>
                    </a:lnTo>
                    <a:lnTo>
                      <a:pt x="7732" y="119"/>
                    </a:lnTo>
                    <a:lnTo>
                      <a:pt x="12839" y="119"/>
                    </a:lnTo>
                    <a:lnTo>
                      <a:pt x="12839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5" name="Google Shape;5605;p50"/>
              <p:cNvSpPr/>
              <p:nvPr/>
            </p:nvSpPr>
            <p:spPr>
              <a:xfrm>
                <a:off x="2449000" y="990525"/>
                <a:ext cx="16925" cy="223825"/>
              </a:xfrm>
              <a:custGeom>
                <a:avLst/>
                <a:gdLst/>
                <a:ahLst/>
                <a:cxnLst/>
                <a:rect l="l" t="t" r="r" b="b"/>
                <a:pathLst>
                  <a:path w="677" h="8953" extrusionOk="0">
                    <a:moveTo>
                      <a:pt x="340" y="8392"/>
                    </a:moveTo>
                    <a:cubicBezTo>
                      <a:pt x="461" y="8392"/>
                      <a:pt x="561" y="8491"/>
                      <a:pt x="561" y="8613"/>
                    </a:cubicBezTo>
                    <a:cubicBezTo>
                      <a:pt x="561" y="8734"/>
                      <a:pt x="461" y="8834"/>
                      <a:pt x="340" y="8834"/>
                    </a:cubicBezTo>
                    <a:cubicBezTo>
                      <a:pt x="218" y="8834"/>
                      <a:pt x="119" y="8734"/>
                      <a:pt x="119" y="8613"/>
                    </a:cubicBezTo>
                    <a:cubicBezTo>
                      <a:pt x="119" y="8491"/>
                      <a:pt x="218" y="8392"/>
                      <a:pt x="340" y="8392"/>
                    </a:cubicBezTo>
                    <a:close/>
                    <a:moveTo>
                      <a:pt x="279" y="0"/>
                    </a:moveTo>
                    <a:lnTo>
                      <a:pt x="279" y="8279"/>
                    </a:lnTo>
                    <a:cubicBezTo>
                      <a:pt x="122" y="8307"/>
                      <a:pt x="0" y="8445"/>
                      <a:pt x="0" y="8613"/>
                    </a:cubicBezTo>
                    <a:cubicBezTo>
                      <a:pt x="0" y="8801"/>
                      <a:pt x="152" y="8952"/>
                      <a:pt x="340" y="8952"/>
                    </a:cubicBezTo>
                    <a:cubicBezTo>
                      <a:pt x="525" y="8952"/>
                      <a:pt x="677" y="8801"/>
                      <a:pt x="677" y="8613"/>
                    </a:cubicBezTo>
                    <a:cubicBezTo>
                      <a:pt x="677" y="8447"/>
                      <a:pt x="555" y="8309"/>
                      <a:pt x="398" y="8282"/>
                    </a:cubicBezTo>
                    <a:lnTo>
                      <a:pt x="398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6" name="Google Shape;5606;p50"/>
              <p:cNvSpPr/>
              <p:nvPr/>
            </p:nvSpPr>
            <p:spPr>
              <a:xfrm>
                <a:off x="2729175" y="1591350"/>
                <a:ext cx="290575" cy="188775"/>
              </a:xfrm>
              <a:custGeom>
                <a:avLst/>
                <a:gdLst/>
                <a:ahLst/>
                <a:cxnLst/>
                <a:rect l="l" t="t" r="r" b="b"/>
                <a:pathLst>
                  <a:path w="11623" h="7551" extrusionOk="0">
                    <a:moveTo>
                      <a:pt x="340" y="6990"/>
                    </a:moveTo>
                    <a:cubicBezTo>
                      <a:pt x="462" y="6990"/>
                      <a:pt x="561" y="7089"/>
                      <a:pt x="561" y="7210"/>
                    </a:cubicBezTo>
                    <a:cubicBezTo>
                      <a:pt x="561" y="7332"/>
                      <a:pt x="462" y="7431"/>
                      <a:pt x="340" y="7431"/>
                    </a:cubicBezTo>
                    <a:cubicBezTo>
                      <a:pt x="219" y="7431"/>
                      <a:pt x="120" y="7332"/>
                      <a:pt x="120" y="7210"/>
                    </a:cubicBezTo>
                    <a:cubicBezTo>
                      <a:pt x="120" y="7089"/>
                      <a:pt x="219" y="6990"/>
                      <a:pt x="340" y="6990"/>
                    </a:cubicBezTo>
                    <a:close/>
                    <a:moveTo>
                      <a:pt x="11540" y="0"/>
                    </a:moveTo>
                    <a:lnTo>
                      <a:pt x="4440" y="7153"/>
                    </a:lnTo>
                    <a:lnTo>
                      <a:pt x="672" y="7153"/>
                    </a:lnTo>
                    <a:cubicBezTo>
                      <a:pt x="644" y="6995"/>
                      <a:pt x="506" y="6874"/>
                      <a:pt x="340" y="6874"/>
                    </a:cubicBezTo>
                    <a:cubicBezTo>
                      <a:pt x="153" y="6874"/>
                      <a:pt x="1" y="7026"/>
                      <a:pt x="1" y="7210"/>
                    </a:cubicBezTo>
                    <a:cubicBezTo>
                      <a:pt x="1" y="7398"/>
                      <a:pt x="153" y="7550"/>
                      <a:pt x="340" y="7550"/>
                    </a:cubicBezTo>
                    <a:cubicBezTo>
                      <a:pt x="506" y="7550"/>
                      <a:pt x="644" y="7429"/>
                      <a:pt x="672" y="7271"/>
                    </a:cubicBezTo>
                    <a:lnTo>
                      <a:pt x="4489" y="7271"/>
                    </a:lnTo>
                    <a:lnTo>
                      <a:pt x="11623" y="83"/>
                    </a:lnTo>
                    <a:lnTo>
                      <a:pt x="11540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7" name="Google Shape;5607;p50"/>
              <p:cNvSpPr/>
              <p:nvPr/>
            </p:nvSpPr>
            <p:spPr>
              <a:xfrm>
                <a:off x="2509525" y="995475"/>
                <a:ext cx="2925" cy="79675"/>
              </a:xfrm>
              <a:custGeom>
                <a:avLst/>
                <a:gdLst/>
                <a:ahLst/>
                <a:cxnLst/>
                <a:rect l="l" t="t" r="r" b="b"/>
                <a:pathLst>
                  <a:path w="117" h="3187" extrusionOk="0">
                    <a:moveTo>
                      <a:pt x="0" y="1"/>
                    </a:moveTo>
                    <a:lnTo>
                      <a:pt x="0" y="3187"/>
                    </a:lnTo>
                    <a:lnTo>
                      <a:pt x="116" y="3187"/>
                    </a:lnTo>
                    <a:lnTo>
                      <a:pt x="116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8" name="Google Shape;5608;p50"/>
              <p:cNvSpPr/>
              <p:nvPr/>
            </p:nvSpPr>
            <p:spPr>
              <a:xfrm>
                <a:off x="2924150" y="920275"/>
                <a:ext cx="16925" cy="305050"/>
              </a:xfrm>
              <a:custGeom>
                <a:avLst/>
                <a:gdLst/>
                <a:ahLst/>
                <a:cxnLst/>
                <a:rect l="l" t="t" r="r" b="b"/>
                <a:pathLst>
                  <a:path w="677" h="12202" extrusionOk="0">
                    <a:moveTo>
                      <a:pt x="337" y="11644"/>
                    </a:moveTo>
                    <a:cubicBezTo>
                      <a:pt x="459" y="11644"/>
                      <a:pt x="558" y="11743"/>
                      <a:pt x="558" y="11865"/>
                    </a:cubicBezTo>
                    <a:cubicBezTo>
                      <a:pt x="558" y="11983"/>
                      <a:pt x="459" y="12083"/>
                      <a:pt x="337" y="12083"/>
                    </a:cubicBezTo>
                    <a:cubicBezTo>
                      <a:pt x="216" y="12083"/>
                      <a:pt x="116" y="11983"/>
                      <a:pt x="116" y="11865"/>
                    </a:cubicBezTo>
                    <a:cubicBezTo>
                      <a:pt x="116" y="11740"/>
                      <a:pt x="216" y="11644"/>
                      <a:pt x="337" y="11644"/>
                    </a:cubicBezTo>
                    <a:close/>
                    <a:moveTo>
                      <a:pt x="279" y="0"/>
                    </a:moveTo>
                    <a:lnTo>
                      <a:pt x="279" y="11531"/>
                    </a:lnTo>
                    <a:cubicBezTo>
                      <a:pt x="122" y="11558"/>
                      <a:pt x="0" y="11696"/>
                      <a:pt x="0" y="11862"/>
                    </a:cubicBezTo>
                    <a:cubicBezTo>
                      <a:pt x="0" y="12050"/>
                      <a:pt x="152" y="12201"/>
                      <a:pt x="337" y="12201"/>
                    </a:cubicBezTo>
                    <a:cubicBezTo>
                      <a:pt x="525" y="12201"/>
                      <a:pt x="677" y="12050"/>
                      <a:pt x="677" y="11865"/>
                    </a:cubicBezTo>
                    <a:cubicBezTo>
                      <a:pt x="677" y="11696"/>
                      <a:pt x="555" y="11558"/>
                      <a:pt x="398" y="11531"/>
                    </a:cubicBezTo>
                    <a:lnTo>
                      <a:pt x="398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9" name="Google Shape;5609;p50"/>
              <p:cNvSpPr/>
              <p:nvPr/>
            </p:nvSpPr>
            <p:spPr>
              <a:xfrm>
                <a:off x="2922700" y="1256975"/>
                <a:ext cx="19825" cy="19825"/>
              </a:xfrm>
              <a:custGeom>
                <a:avLst/>
                <a:gdLst/>
                <a:ahLst/>
                <a:cxnLst/>
                <a:rect l="l" t="t" r="r" b="b"/>
                <a:pathLst>
                  <a:path w="793" h="793" extrusionOk="0">
                    <a:moveTo>
                      <a:pt x="395" y="0"/>
                    </a:moveTo>
                    <a:cubicBezTo>
                      <a:pt x="177" y="0"/>
                      <a:pt x="0" y="177"/>
                      <a:pt x="0" y="398"/>
                    </a:cubicBezTo>
                    <a:cubicBezTo>
                      <a:pt x="0" y="616"/>
                      <a:pt x="177" y="793"/>
                      <a:pt x="395" y="793"/>
                    </a:cubicBezTo>
                    <a:cubicBezTo>
                      <a:pt x="613" y="793"/>
                      <a:pt x="793" y="616"/>
                      <a:pt x="793" y="398"/>
                    </a:cubicBezTo>
                    <a:cubicBezTo>
                      <a:pt x="793" y="177"/>
                      <a:pt x="613" y="0"/>
                      <a:pt x="395" y="0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0" name="Google Shape;5610;p50"/>
              <p:cNvSpPr/>
              <p:nvPr/>
            </p:nvSpPr>
            <p:spPr>
              <a:xfrm>
                <a:off x="2540425" y="988450"/>
                <a:ext cx="61950" cy="148050"/>
              </a:xfrm>
              <a:custGeom>
                <a:avLst/>
                <a:gdLst/>
                <a:ahLst/>
                <a:cxnLst/>
                <a:rect l="l" t="t" r="r" b="b"/>
                <a:pathLst>
                  <a:path w="2478" h="5922" extrusionOk="0">
                    <a:moveTo>
                      <a:pt x="332" y="0"/>
                    </a:moveTo>
                    <a:lnTo>
                      <a:pt x="1" y="337"/>
                    </a:lnTo>
                    <a:lnTo>
                      <a:pt x="1845" y="2167"/>
                    </a:lnTo>
                    <a:lnTo>
                      <a:pt x="1845" y="5212"/>
                    </a:lnTo>
                    <a:cubicBezTo>
                      <a:pt x="1748" y="5284"/>
                      <a:pt x="1685" y="5397"/>
                      <a:pt x="1685" y="5527"/>
                    </a:cubicBezTo>
                    <a:cubicBezTo>
                      <a:pt x="1685" y="5745"/>
                      <a:pt x="1861" y="5922"/>
                      <a:pt x="2080" y="5922"/>
                    </a:cubicBezTo>
                    <a:cubicBezTo>
                      <a:pt x="2300" y="5922"/>
                      <a:pt x="2477" y="5745"/>
                      <a:pt x="2477" y="5527"/>
                    </a:cubicBezTo>
                    <a:cubicBezTo>
                      <a:pt x="2477" y="5397"/>
                      <a:pt x="2414" y="5284"/>
                      <a:pt x="2317" y="5212"/>
                    </a:cubicBezTo>
                    <a:lnTo>
                      <a:pt x="2317" y="1971"/>
                    </a:lnTo>
                    <a:lnTo>
                      <a:pt x="332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1" name="Google Shape;5611;p50"/>
              <p:cNvSpPr/>
              <p:nvPr/>
            </p:nvSpPr>
            <p:spPr>
              <a:xfrm>
                <a:off x="2653900" y="991625"/>
                <a:ext cx="102975" cy="318925"/>
              </a:xfrm>
              <a:custGeom>
                <a:avLst/>
                <a:gdLst/>
                <a:ahLst/>
                <a:cxnLst/>
                <a:rect l="l" t="t" r="r" b="b"/>
                <a:pathLst>
                  <a:path w="4119" h="12757" extrusionOk="0">
                    <a:moveTo>
                      <a:pt x="2004" y="0"/>
                    </a:moveTo>
                    <a:lnTo>
                      <a:pt x="1921" y="83"/>
                    </a:lnTo>
                    <a:lnTo>
                      <a:pt x="4003" y="2148"/>
                    </a:lnTo>
                    <a:lnTo>
                      <a:pt x="4003" y="8227"/>
                    </a:lnTo>
                    <a:lnTo>
                      <a:pt x="17" y="12229"/>
                    </a:lnTo>
                    <a:lnTo>
                      <a:pt x="0" y="12246"/>
                    </a:lnTo>
                    <a:lnTo>
                      <a:pt x="0" y="12757"/>
                    </a:lnTo>
                    <a:lnTo>
                      <a:pt x="119" y="12757"/>
                    </a:lnTo>
                    <a:lnTo>
                      <a:pt x="119" y="12296"/>
                    </a:lnTo>
                    <a:lnTo>
                      <a:pt x="4102" y="8293"/>
                    </a:lnTo>
                    <a:lnTo>
                      <a:pt x="4119" y="8276"/>
                    </a:lnTo>
                    <a:lnTo>
                      <a:pt x="4119" y="2098"/>
                    </a:lnTo>
                    <a:lnTo>
                      <a:pt x="2004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2" name="Google Shape;5612;p50"/>
              <p:cNvSpPr/>
              <p:nvPr/>
            </p:nvSpPr>
            <p:spPr>
              <a:xfrm>
                <a:off x="2509575" y="1544750"/>
                <a:ext cx="229150" cy="477175"/>
              </a:xfrm>
              <a:custGeom>
                <a:avLst/>
                <a:gdLst/>
                <a:ahLst/>
                <a:cxnLst/>
                <a:rect l="l" t="t" r="r" b="b"/>
                <a:pathLst>
                  <a:path w="9166" h="19087" extrusionOk="0">
                    <a:moveTo>
                      <a:pt x="341" y="18526"/>
                    </a:moveTo>
                    <a:cubicBezTo>
                      <a:pt x="462" y="18526"/>
                      <a:pt x="561" y="18626"/>
                      <a:pt x="561" y="18747"/>
                    </a:cubicBezTo>
                    <a:cubicBezTo>
                      <a:pt x="561" y="18869"/>
                      <a:pt x="462" y="18968"/>
                      <a:pt x="341" y="18968"/>
                    </a:cubicBezTo>
                    <a:cubicBezTo>
                      <a:pt x="219" y="18968"/>
                      <a:pt x="120" y="18869"/>
                      <a:pt x="120" y="18747"/>
                    </a:cubicBezTo>
                    <a:cubicBezTo>
                      <a:pt x="120" y="18626"/>
                      <a:pt x="219" y="18526"/>
                      <a:pt x="341" y="18526"/>
                    </a:cubicBezTo>
                    <a:close/>
                    <a:moveTo>
                      <a:pt x="9083" y="1"/>
                    </a:moveTo>
                    <a:lnTo>
                      <a:pt x="4172" y="4945"/>
                    </a:lnTo>
                    <a:lnTo>
                      <a:pt x="4172" y="14803"/>
                    </a:lnTo>
                    <a:lnTo>
                      <a:pt x="534" y="18468"/>
                    </a:lnTo>
                    <a:cubicBezTo>
                      <a:pt x="479" y="18433"/>
                      <a:pt x="412" y="18408"/>
                      <a:pt x="341" y="18408"/>
                    </a:cubicBezTo>
                    <a:cubicBezTo>
                      <a:pt x="153" y="18408"/>
                      <a:pt x="1" y="18560"/>
                      <a:pt x="1" y="18747"/>
                    </a:cubicBezTo>
                    <a:cubicBezTo>
                      <a:pt x="1" y="18935"/>
                      <a:pt x="153" y="19087"/>
                      <a:pt x="341" y="19087"/>
                    </a:cubicBezTo>
                    <a:cubicBezTo>
                      <a:pt x="528" y="19087"/>
                      <a:pt x="680" y="18935"/>
                      <a:pt x="680" y="18747"/>
                    </a:cubicBezTo>
                    <a:cubicBezTo>
                      <a:pt x="680" y="18675"/>
                      <a:pt x="655" y="18609"/>
                      <a:pt x="617" y="18551"/>
                    </a:cubicBezTo>
                    <a:lnTo>
                      <a:pt x="4291" y="14849"/>
                    </a:lnTo>
                    <a:lnTo>
                      <a:pt x="4291" y="4994"/>
                    </a:lnTo>
                    <a:lnTo>
                      <a:pt x="9166" y="84"/>
                    </a:lnTo>
                    <a:lnTo>
                      <a:pt x="9083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3" name="Google Shape;5613;p50"/>
              <p:cNvSpPr/>
              <p:nvPr/>
            </p:nvSpPr>
            <p:spPr>
              <a:xfrm>
                <a:off x="2495850" y="1043600"/>
                <a:ext cx="244675" cy="458250"/>
              </a:xfrm>
              <a:custGeom>
                <a:avLst/>
                <a:gdLst/>
                <a:ahLst/>
                <a:cxnLst/>
                <a:rect l="l" t="t" r="r" b="b"/>
                <a:pathLst>
                  <a:path w="9787" h="18330" extrusionOk="0">
                    <a:moveTo>
                      <a:pt x="9447" y="119"/>
                    </a:moveTo>
                    <a:cubicBezTo>
                      <a:pt x="9569" y="119"/>
                      <a:pt x="9668" y="218"/>
                      <a:pt x="9668" y="340"/>
                    </a:cubicBezTo>
                    <a:cubicBezTo>
                      <a:pt x="9668" y="461"/>
                      <a:pt x="9569" y="560"/>
                      <a:pt x="9447" y="560"/>
                    </a:cubicBezTo>
                    <a:cubicBezTo>
                      <a:pt x="9326" y="560"/>
                      <a:pt x="9229" y="461"/>
                      <a:pt x="9229" y="340"/>
                    </a:cubicBezTo>
                    <a:cubicBezTo>
                      <a:pt x="9229" y="218"/>
                      <a:pt x="9326" y="119"/>
                      <a:pt x="9447" y="119"/>
                    </a:cubicBezTo>
                    <a:close/>
                    <a:moveTo>
                      <a:pt x="337" y="17772"/>
                    </a:moveTo>
                    <a:cubicBezTo>
                      <a:pt x="459" y="17772"/>
                      <a:pt x="558" y="17871"/>
                      <a:pt x="558" y="17993"/>
                    </a:cubicBezTo>
                    <a:cubicBezTo>
                      <a:pt x="558" y="18114"/>
                      <a:pt x="459" y="18214"/>
                      <a:pt x="337" y="18214"/>
                    </a:cubicBezTo>
                    <a:cubicBezTo>
                      <a:pt x="216" y="18214"/>
                      <a:pt x="117" y="18114"/>
                      <a:pt x="117" y="17993"/>
                    </a:cubicBezTo>
                    <a:cubicBezTo>
                      <a:pt x="117" y="17871"/>
                      <a:pt x="216" y="17772"/>
                      <a:pt x="337" y="17772"/>
                    </a:cubicBezTo>
                    <a:close/>
                    <a:moveTo>
                      <a:pt x="9447" y="0"/>
                    </a:moveTo>
                    <a:cubicBezTo>
                      <a:pt x="9262" y="0"/>
                      <a:pt x="9110" y="152"/>
                      <a:pt x="9110" y="340"/>
                    </a:cubicBezTo>
                    <a:cubicBezTo>
                      <a:pt x="9110" y="505"/>
                      <a:pt x="9232" y="643"/>
                      <a:pt x="9389" y="671"/>
                    </a:cubicBezTo>
                    <a:lnTo>
                      <a:pt x="9389" y="5855"/>
                    </a:lnTo>
                    <a:lnTo>
                      <a:pt x="5386" y="9872"/>
                    </a:lnTo>
                    <a:lnTo>
                      <a:pt x="5386" y="10929"/>
                    </a:lnTo>
                    <a:lnTo>
                      <a:pt x="1444" y="14887"/>
                    </a:lnTo>
                    <a:lnTo>
                      <a:pt x="1428" y="14904"/>
                    </a:lnTo>
                    <a:lnTo>
                      <a:pt x="1428" y="16817"/>
                    </a:lnTo>
                    <a:lnTo>
                      <a:pt x="531" y="17717"/>
                    </a:lnTo>
                    <a:cubicBezTo>
                      <a:pt x="475" y="17678"/>
                      <a:pt x="409" y="17653"/>
                      <a:pt x="337" y="17653"/>
                    </a:cubicBezTo>
                    <a:cubicBezTo>
                      <a:pt x="152" y="17653"/>
                      <a:pt x="1" y="17805"/>
                      <a:pt x="1" y="17993"/>
                    </a:cubicBezTo>
                    <a:cubicBezTo>
                      <a:pt x="1" y="18181"/>
                      <a:pt x="152" y="18330"/>
                      <a:pt x="337" y="18330"/>
                    </a:cubicBezTo>
                    <a:cubicBezTo>
                      <a:pt x="525" y="18330"/>
                      <a:pt x="677" y="18178"/>
                      <a:pt x="677" y="17993"/>
                    </a:cubicBezTo>
                    <a:cubicBezTo>
                      <a:pt x="677" y="17921"/>
                      <a:pt x="655" y="17855"/>
                      <a:pt x="613" y="17800"/>
                    </a:cubicBezTo>
                    <a:lnTo>
                      <a:pt x="1544" y="16864"/>
                    </a:lnTo>
                    <a:lnTo>
                      <a:pt x="1544" y="14954"/>
                    </a:lnTo>
                    <a:lnTo>
                      <a:pt x="5489" y="10995"/>
                    </a:lnTo>
                    <a:lnTo>
                      <a:pt x="5505" y="10976"/>
                    </a:lnTo>
                    <a:lnTo>
                      <a:pt x="5505" y="9921"/>
                    </a:lnTo>
                    <a:lnTo>
                      <a:pt x="9508" y="5902"/>
                    </a:lnTo>
                    <a:lnTo>
                      <a:pt x="9508" y="671"/>
                    </a:lnTo>
                    <a:cubicBezTo>
                      <a:pt x="9665" y="643"/>
                      <a:pt x="9787" y="505"/>
                      <a:pt x="9787" y="340"/>
                    </a:cubicBezTo>
                    <a:cubicBezTo>
                      <a:pt x="9787" y="152"/>
                      <a:pt x="9635" y="0"/>
                      <a:pt x="9447" y="0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4" name="Google Shape;5614;p50"/>
              <p:cNvSpPr/>
              <p:nvPr/>
            </p:nvSpPr>
            <p:spPr>
              <a:xfrm>
                <a:off x="2877425" y="920275"/>
                <a:ext cx="16925" cy="305050"/>
              </a:xfrm>
              <a:custGeom>
                <a:avLst/>
                <a:gdLst/>
                <a:ahLst/>
                <a:cxnLst/>
                <a:rect l="l" t="t" r="r" b="b"/>
                <a:pathLst>
                  <a:path w="677" h="12202" extrusionOk="0">
                    <a:moveTo>
                      <a:pt x="337" y="11644"/>
                    </a:moveTo>
                    <a:cubicBezTo>
                      <a:pt x="459" y="11644"/>
                      <a:pt x="558" y="11743"/>
                      <a:pt x="558" y="11865"/>
                    </a:cubicBezTo>
                    <a:cubicBezTo>
                      <a:pt x="558" y="11983"/>
                      <a:pt x="459" y="12083"/>
                      <a:pt x="337" y="12083"/>
                    </a:cubicBezTo>
                    <a:cubicBezTo>
                      <a:pt x="216" y="12083"/>
                      <a:pt x="116" y="11983"/>
                      <a:pt x="116" y="11865"/>
                    </a:cubicBezTo>
                    <a:cubicBezTo>
                      <a:pt x="116" y="11740"/>
                      <a:pt x="216" y="11644"/>
                      <a:pt x="337" y="11644"/>
                    </a:cubicBezTo>
                    <a:close/>
                    <a:moveTo>
                      <a:pt x="279" y="0"/>
                    </a:moveTo>
                    <a:lnTo>
                      <a:pt x="279" y="11531"/>
                    </a:lnTo>
                    <a:cubicBezTo>
                      <a:pt x="122" y="11558"/>
                      <a:pt x="0" y="11696"/>
                      <a:pt x="0" y="11862"/>
                    </a:cubicBezTo>
                    <a:cubicBezTo>
                      <a:pt x="0" y="12050"/>
                      <a:pt x="152" y="12201"/>
                      <a:pt x="337" y="12201"/>
                    </a:cubicBezTo>
                    <a:cubicBezTo>
                      <a:pt x="525" y="12201"/>
                      <a:pt x="677" y="12050"/>
                      <a:pt x="677" y="11865"/>
                    </a:cubicBezTo>
                    <a:cubicBezTo>
                      <a:pt x="677" y="11696"/>
                      <a:pt x="555" y="11558"/>
                      <a:pt x="398" y="11531"/>
                    </a:cubicBezTo>
                    <a:lnTo>
                      <a:pt x="398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5" name="Google Shape;5615;p50"/>
              <p:cNvSpPr/>
              <p:nvPr/>
            </p:nvSpPr>
            <p:spPr>
              <a:xfrm>
                <a:off x="2641875" y="1322475"/>
                <a:ext cx="344050" cy="566200"/>
              </a:xfrm>
              <a:custGeom>
                <a:avLst/>
                <a:gdLst/>
                <a:ahLst/>
                <a:cxnLst/>
                <a:rect l="l" t="t" r="r" b="b"/>
                <a:pathLst>
                  <a:path w="13762" h="22648" extrusionOk="0">
                    <a:moveTo>
                      <a:pt x="340" y="22087"/>
                    </a:moveTo>
                    <a:cubicBezTo>
                      <a:pt x="462" y="22087"/>
                      <a:pt x="561" y="22186"/>
                      <a:pt x="561" y="22308"/>
                    </a:cubicBezTo>
                    <a:cubicBezTo>
                      <a:pt x="561" y="22429"/>
                      <a:pt x="462" y="22529"/>
                      <a:pt x="340" y="22529"/>
                    </a:cubicBezTo>
                    <a:cubicBezTo>
                      <a:pt x="219" y="22529"/>
                      <a:pt x="120" y="22429"/>
                      <a:pt x="120" y="22308"/>
                    </a:cubicBezTo>
                    <a:cubicBezTo>
                      <a:pt x="120" y="22186"/>
                      <a:pt x="219" y="22087"/>
                      <a:pt x="340" y="22087"/>
                    </a:cubicBezTo>
                    <a:close/>
                    <a:moveTo>
                      <a:pt x="8327" y="0"/>
                    </a:moveTo>
                    <a:lnTo>
                      <a:pt x="5202" y="3144"/>
                    </a:lnTo>
                    <a:lnTo>
                      <a:pt x="5202" y="9477"/>
                    </a:lnTo>
                    <a:lnTo>
                      <a:pt x="280" y="14435"/>
                    </a:lnTo>
                    <a:lnTo>
                      <a:pt x="280" y="21976"/>
                    </a:lnTo>
                    <a:cubicBezTo>
                      <a:pt x="122" y="22004"/>
                      <a:pt x="1" y="22142"/>
                      <a:pt x="1" y="22308"/>
                    </a:cubicBezTo>
                    <a:cubicBezTo>
                      <a:pt x="1" y="22495"/>
                      <a:pt x="153" y="22647"/>
                      <a:pt x="340" y="22647"/>
                    </a:cubicBezTo>
                    <a:cubicBezTo>
                      <a:pt x="525" y="22647"/>
                      <a:pt x="677" y="22495"/>
                      <a:pt x="677" y="22308"/>
                    </a:cubicBezTo>
                    <a:cubicBezTo>
                      <a:pt x="677" y="22142"/>
                      <a:pt x="556" y="22004"/>
                      <a:pt x="398" y="21976"/>
                    </a:cubicBezTo>
                    <a:lnTo>
                      <a:pt x="398" y="14482"/>
                    </a:lnTo>
                    <a:lnTo>
                      <a:pt x="5320" y="9524"/>
                    </a:lnTo>
                    <a:lnTo>
                      <a:pt x="5320" y="3194"/>
                    </a:lnTo>
                    <a:lnTo>
                      <a:pt x="8373" y="116"/>
                    </a:lnTo>
                    <a:lnTo>
                      <a:pt x="13762" y="116"/>
                    </a:lnTo>
                    <a:lnTo>
                      <a:pt x="13762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6" name="Google Shape;5616;p50"/>
              <p:cNvSpPr/>
              <p:nvPr/>
            </p:nvSpPr>
            <p:spPr>
              <a:xfrm>
                <a:off x="2875975" y="1256975"/>
                <a:ext cx="19825" cy="19825"/>
              </a:xfrm>
              <a:custGeom>
                <a:avLst/>
                <a:gdLst/>
                <a:ahLst/>
                <a:cxnLst/>
                <a:rect l="l" t="t" r="r" b="b"/>
                <a:pathLst>
                  <a:path w="793" h="793" extrusionOk="0">
                    <a:moveTo>
                      <a:pt x="395" y="0"/>
                    </a:moveTo>
                    <a:cubicBezTo>
                      <a:pt x="177" y="0"/>
                      <a:pt x="0" y="177"/>
                      <a:pt x="0" y="398"/>
                    </a:cubicBezTo>
                    <a:cubicBezTo>
                      <a:pt x="0" y="616"/>
                      <a:pt x="177" y="793"/>
                      <a:pt x="395" y="793"/>
                    </a:cubicBezTo>
                    <a:cubicBezTo>
                      <a:pt x="613" y="793"/>
                      <a:pt x="793" y="616"/>
                      <a:pt x="793" y="398"/>
                    </a:cubicBezTo>
                    <a:cubicBezTo>
                      <a:pt x="793" y="177"/>
                      <a:pt x="613" y="0"/>
                      <a:pt x="395" y="0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7" name="Google Shape;5617;p50"/>
              <p:cNvSpPr/>
              <p:nvPr/>
            </p:nvSpPr>
            <p:spPr>
              <a:xfrm>
                <a:off x="2900750" y="920275"/>
                <a:ext cx="16925" cy="305050"/>
              </a:xfrm>
              <a:custGeom>
                <a:avLst/>
                <a:gdLst/>
                <a:ahLst/>
                <a:cxnLst/>
                <a:rect l="l" t="t" r="r" b="b"/>
                <a:pathLst>
                  <a:path w="677" h="12202" extrusionOk="0">
                    <a:moveTo>
                      <a:pt x="340" y="11644"/>
                    </a:moveTo>
                    <a:cubicBezTo>
                      <a:pt x="461" y="11644"/>
                      <a:pt x="561" y="11743"/>
                      <a:pt x="561" y="11865"/>
                    </a:cubicBezTo>
                    <a:cubicBezTo>
                      <a:pt x="561" y="11983"/>
                      <a:pt x="461" y="12083"/>
                      <a:pt x="340" y="12083"/>
                    </a:cubicBezTo>
                    <a:cubicBezTo>
                      <a:pt x="219" y="12083"/>
                      <a:pt x="119" y="11983"/>
                      <a:pt x="119" y="11865"/>
                    </a:cubicBezTo>
                    <a:cubicBezTo>
                      <a:pt x="119" y="11740"/>
                      <a:pt x="219" y="11644"/>
                      <a:pt x="340" y="11644"/>
                    </a:cubicBezTo>
                    <a:close/>
                    <a:moveTo>
                      <a:pt x="282" y="0"/>
                    </a:moveTo>
                    <a:lnTo>
                      <a:pt x="282" y="11531"/>
                    </a:lnTo>
                    <a:cubicBezTo>
                      <a:pt x="122" y="11558"/>
                      <a:pt x="0" y="11696"/>
                      <a:pt x="0" y="11862"/>
                    </a:cubicBezTo>
                    <a:cubicBezTo>
                      <a:pt x="0" y="12050"/>
                      <a:pt x="152" y="12201"/>
                      <a:pt x="340" y="12201"/>
                    </a:cubicBezTo>
                    <a:cubicBezTo>
                      <a:pt x="525" y="12201"/>
                      <a:pt x="677" y="12050"/>
                      <a:pt x="677" y="11865"/>
                    </a:cubicBezTo>
                    <a:cubicBezTo>
                      <a:pt x="677" y="11696"/>
                      <a:pt x="558" y="11558"/>
                      <a:pt x="398" y="11531"/>
                    </a:cubicBezTo>
                    <a:lnTo>
                      <a:pt x="398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8" name="Google Shape;5618;p50"/>
              <p:cNvSpPr/>
              <p:nvPr/>
            </p:nvSpPr>
            <p:spPr>
              <a:xfrm>
                <a:off x="2502475" y="997425"/>
                <a:ext cx="191200" cy="444050"/>
              </a:xfrm>
              <a:custGeom>
                <a:avLst/>
                <a:gdLst/>
                <a:ahLst/>
                <a:cxnLst/>
                <a:rect l="l" t="t" r="r" b="b"/>
                <a:pathLst>
                  <a:path w="7648" h="17762" extrusionOk="0">
                    <a:moveTo>
                      <a:pt x="340" y="17201"/>
                    </a:moveTo>
                    <a:cubicBezTo>
                      <a:pt x="462" y="17201"/>
                      <a:pt x="561" y="17300"/>
                      <a:pt x="561" y="17422"/>
                    </a:cubicBezTo>
                    <a:cubicBezTo>
                      <a:pt x="561" y="17543"/>
                      <a:pt x="462" y="17643"/>
                      <a:pt x="340" y="17643"/>
                    </a:cubicBezTo>
                    <a:cubicBezTo>
                      <a:pt x="219" y="17643"/>
                      <a:pt x="119" y="17543"/>
                      <a:pt x="119" y="17422"/>
                    </a:cubicBezTo>
                    <a:cubicBezTo>
                      <a:pt x="119" y="17300"/>
                      <a:pt x="219" y="17201"/>
                      <a:pt x="340" y="17201"/>
                    </a:cubicBezTo>
                    <a:close/>
                    <a:moveTo>
                      <a:pt x="7531" y="0"/>
                    </a:moveTo>
                    <a:lnTo>
                      <a:pt x="7531" y="6860"/>
                    </a:lnTo>
                    <a:lnTo>
                      <a:pt x="4257" y="10145"/>
                    </a:lnTo>
                    <a:lnTo>
                      <a:pt x="4241" y="10162"/>
                    </a:lnTo>
                    <a:lnTo>
                      <a:pt x="4241" y="11757"/>
                    </a:lnTo>
                    <a:lnTo>
                      <a:pt x="299" y="15716"/>
                    </a:lnTo>
                    <a:lnTo>
                      <a:pt x="282" y="15732"/>
                    </a:lnTo>
                    <a:lnTo>
                      <a:pt x="282" y="17090"/>
                    </a:lnTo>
                    <a:cubicBezTo>
                      <a:pt x="122" y="17118"/>
                      <a:pt x="1" y="17256"/>
                      <a:pt x="1" y="17422"/>
                    </a:cubicBezTo>
                    <a:cubicBezTo>
                      <a:pt x="1" y="17609"/>
                      <a:pt x="152" y="17761"/>
                      <a:pt x="340" y="17761"/>
                    </a:cubicBezTo>
                    <a:cubicBezTo>
                      <a:pt x="528" y="17761"/>
                      <a:pt x="680" y="17609"/>
                      <a:pt x="680" y="17422"/>
                    </a:cubicBezTo>
                    <a:cubicBezTo>
                      <a:pt x="680" y="17256"/>
                      <a:pt x="558" y="17118"/>
                      <a:pt x="398" y="17090"/>
                    </a:cubicBezTo>
                    <a:lnTo>
                      <a:pt x="398" y="15782"/>
                    </a:lnTo>
                    <a:lnTo>
                      <a:pt x="4343" y="11823"/>
                    </a:lnTo>
                    <a:lnTo>
                      <a:pt x="4359" y="11807"/>
                    </a:lnTo>
                    <a:lnTo>
                      <a:pt x="4359" y="10211"/>
                    </a:lnTo>
                    <a:lnTo>
                      <a:pt x="7631" y="6926"/>
                    </a:lnTo>
                    <a:lnTo>
                      <a:pt x="7647" y="6907"/>
                    </a:lnTo>
                    <a:lnTo>
                      <a:pt x="7647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9" name="Google Shape;5619;p50"/>
              <p:cNvSpPr/>
              <p:nvPr/>
            </p:nvSpPr>
            <p:spPr>
              <a:xfrm>
                <a:off x="2502475" y="990025"/>
                <a:ext cx="167875" cy="378700"/>
              </a:xfrm>
              <a:custGeom>
                <a:avLst/>
                <a:gdLst/>
                <a:ahLst/>
                <a:cxnLst/>
                <a:rect l="l" t="t" r="r" b="b"/>
                <a:pathLst>
                  <a:path w="6715" h="15148" extrusionOk="0">
                    <a:moveTo>
                      <a:pt x="340" y="14587"/>
                    </a:moveTo>
                    <a:cubicBezTo>
                      <a:pt x="462" y="14587"/>
                      <a:pt x="561" y="14687"/>
                      <a:pt x="561" y="14808"/>
                    </a:cubicBezTo>
                    <a:cubicBezTo>
                      <a:pt x="561" y="14930"/>
                      <a:pt x="462" y="15029"/>
                      <a:pt x="340" y="15029"/>
                    </a:cubicBezTo>
                    <a:cubicBezTo>
                      <a:pt x="219" y="15029"/>
                      <a:pt x="119" y="14930"/>
                      <a:pt x="119" y="14808"/>
                    </a:cubicBezTo>
                    <a:cubicBezTo>
                      <a:pt x="119" y="14687"/>
                      <a:pt x="219" y="14587"/>
                      <a:pt x="340" y="14587"/>
                    </a:cubicBezTo>
                    <a:close/>
                    <a:moveTo>
                      <a:pt x="6595" y="1"/>
                    </a:moveTo>
                    <a:lnTo>
                      <a:pt x="6595" y="6861"/>
                    </a:lnTo>
                    <a:lnTo>
                      <a:pt x="3324" y="10146"/>
                    </a:lnTo>
                    <a:lnTo>
                      <a:pt x="3308" y="10162"/>
                    </a:lnTo>
                    <a:lnTo>
                      <a:pt x="3308" y="11766"/>
                    </a:lnTo>
                    <a:cubicBezTo>
                      <a:pt x="3250" y="11819"/>
                      <a:pt x="3148" y="11918"/>
                      <a:pt x="2963" y="12106"/>
                    </a:cubicBezTo>
                    <a:lnTo>
                      <a:pt x="539" y="14538"/>
                    </a:lnTo>
                    <a:cubicBezTo>
                      <a:pt x="484" y="14496"/>
                      <a:pt x="415" y="14469"/>
                      <a:pt x="340" y="14469"/>
                    </a:cubicBezTo>
                    <a:cubicBezTo>
                      <a:pt x="152" y="14469"/>
                      <a:pt x="1" y="14620"/>
                      <a:pt x="1" y="14808"/>
                    </a:cubicBezTo>
                    <a:cubicBezTo>
                      <a:pt x="1" y="14996"/>
                      <a:pt x="152" y="15148"/>
                      <a:pt x="340" y="15148"/>
                    </a:cubicBezTo>
                    <a:cubicBezTo>
                      <a:pt x="528" y="15148"/>
                      <a:pt x="680" y="14996"/>
                      <a:pt x="680" y="14808"/>
                    </a:cubicBezTo>
                    <a:cubicBezTo>
                      <a:pt x="680" y="14739"/>
                      <a:pt x="658" y="14676"/>
                      <a:pt x="622" y="14620"/>
                    </a:cubicBezTo>
                    <a:cubicBezTo>
                      <a:pt x="3352" y="11879"/>
                      <a:pt x="3407" y="11827"/>
                      <a:pt x="3407" y="11824"/>
                    </a:cubicBezTo>
                    <a:lnTo>
                      <a:pt x="3424" y="11808"/>
                    </a:lnTo>
                    <a:lnTo>
                      <a:pt x="3424" y="10212"/>
                    </a:lnTo>
                    <a:lnTo>
                      <a:pt x="6695" y="6927"/>
                    </a:lnTo>
                    <a:lnTo>
                      <a:pt x="6714" y="6910"/>
                    </a:lnTo>
                    <a:lnTo>
                      <a:pt x="6714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0" name="Google Shape;5620;p50"/>
              <p:cNvSpPr/>
              <p:nvPr/>
            </p:nvSpPr>
            <p:spPr>
              <a:xfrm>
                <a:off x="2858575" y="1410325"/>
                <a:ext cx="119900" cy="220575"/>
              </a:xfrm>
              <a:custGeom>
                <a:avLst/>
                <a:gdLst/>
                <a:ahLst/>
                <a:cxnLst/>
                <a:rect l="l" t="t" r="r" b="b"/>
                <a:pathLst>
                  <a:path w="4796" h="8823" extrusionOk="0">
                    <a:moveTo>
                      <a:pt x="338" y="8262"/>
                    </a:moveTo>
                    <a:cubicBezTo>
                      <a:pt x="459" y="8262"/>
                      <a:pt x="558" y="8362"/>
                      <a:pt x="558" y="8483"/>
                    </a:cubicBezTo>
                    <a:cubicBezTo>
                      <a:pt x="558" y="8605"/>
                      <a:pt x="459" y="8704"/>
                      <a:pt x="338" y="8704"/>
                    </a:cubicBezTo>
                    <a:cubicBezTo>
                      <a:pt x="216" y="8704"/>
                      <a:pt x="117" y="8605"/>
                      <a:pt x="117" y="8483"/>
                    </a:cubicBezTo>
                    <a:cubicBezTo>
                      <a:pt x="117" y="8362"/>
                      <a:pt x="216" y="8262"/>
                      <a:pt x="338" y="8262"/>
                    </a:cubicBezTo>
                    <a:close/>
                    <a:moveTo>
                      <a:pt x="1781" y="0"/>
                    </a:moveTo>
                    <a:lnTo>
                      <a:pt x="282" y="1513"/>
                    </a:lnTo>
                    <a:lnTo>
                      <a:pt x="313" y="8149"/>
                    </a:lnTo>
                    <a:cubicBezTo>
                      <a:pt x="139" y="8160"/>
                      <a:pt x="1" y="8307"/>
                      <a:pt x="1" y="8483"/>
                    </a:cubicBezTo>
                    <a:cubicBezTo>
                      <a:pt x="1" y="8671"/>
                      <a:pt x="153" y="8823"/>
                      <a:pt x="338" y="8823"/>
                    </a:cubicBezTo>
                    <a:cubicBezTo>
                      <a:pt x="525" y="8823"/>
                      <a:pt x="677" y="8671"/>
                      <a:pt x="677" y="8483"/>
                    </a:cubicBezTo>
                    <a:cubicBezTo>
                      <a:pt x="677" y="8329"/>
                      <a:pt x="572" y="8202"/>
                      <a:pt x="431" y="8160"/>
                    </a:cubicBezTo>
                    <a:lnTo>
                      <a:pt x="401" y="1560"/>
                    </a:lnTo>
                    <a:lnTo>
                      <a:pt x="1831" y="116"/>
                    </a:lnTo>
                    <a:lnTo>
                      <a:pt x="4796" y="116"/>
                    </a:lnTo>
                    <a:lnTo>
                      <a:pt x="4796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1" name="Google Shape;5621;p50"/>
              <p:cNvSpPr/>
              <p:nvPr/>
            </p:nvSpPr>
            <p:spPr>
              <a:xfrm>
                <a:off x="2881900" y="1433650"/>
                <a:ext cx="97750" cy="173725"/>
              </a:xfrm>
              <a:custGeom>
                <a:avLst/>
                <a:gdLst/>
                <a:ahLst/>
                <a:cxnLst/>
                <a:rect l="l" t="t" r="r" b="b"/>
                <a:pathLst>
                  <a:path w="3910" h="6949" extrusionOk="0">
                    <a:moveTo>
                      <a:pt x="340" y="6388"/>
                    </a:moveTo>
                    <a:cubicBezTo>
                      <a:pt x="462" y="6388"/>
                      <a:pt x="561" y="6488"/>
                      <a:pt x="561" y="6609"/>
                    </a:cubicBezTo>
                    <a:cubicBezTo>
                      <a:pt x="561" y="6730"/>
                      <a:pt x="462" y="6830"/>
                      <a:pt x="340" y="6830"/>
                    </a:cubicBezTo>
                    <a:cubicBezTo>
                      <a:pt x="219" y="6830"/>
                      <a:pt x="120" y="6730"/>
                      <a:pt x="120" y="6609"/>
                    </a:cubicBezTo>
                    <a:cubicBezTo>
                      <a:pt x="120" y="6488"/>
                      <a:pt x="219" y="6388"/>
                      <a:pt x="340" y="6388"/>
                    </a:cubicBezTo>
                    <a:close/>
                    <a:moveTo>
                      <a:pt x="1146" y="0"/>
                    </a:moveTo>
                    <a:lnTo>
                      <a:pt x="280" y="873"/>
                    </a:lnTo>
                    <a:lnTo>
                      <a:pt x="280" y="6278"/>
                    </a:lnTo>
                    <a:cubicBezTo>
                      <a:pt x="122" y="6305"/>
                      <a:pt x="1" y="6443"/>
                      <a:pt x="1" y="6609"/>
                    </a:cubicBezTo>
                    <a:cubicBezTo>
                      <a:pt x="1" y="6797"/>
                      <a:pt x="153" y="6949"/>
                      <a:pt x="340" y="6949"/>
                    </a:cubicBezTo>
                    <a:cubicBezTo>
                      <a:pt x="525" y="6949"/>
                      <a:pt x="677" y="6797"/>
                      <a:pt x="677" y="6609"/>
                    </a:cubicBezTo>
                    <a:cubicBezTo>
                      <a:pt x="677" y="6443"/>
                      <a:pt x="556" y="6305"/>
                      <a:pt x="398" y="6278"/>
                    </a:cubicBezTo>
                    <a:lnTo>
                      <a:pt x="398" y="922"/>
                    </a:lnTo>
                    <a:lnTo>
                      <a:pt x="1193" y="119"/>
                    </a:lnTo>
                    <a:lnTo>
                      <a:pt x="3910" y="119"/>
                    </a:lnTo>
                    <a:lnTo>
                      <a:pt x="3910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2" name="Google Shape;5622;p50"/>
              <p:cNvSpPr/>
              <p:nvPr/>
            </p:nvSpPr>
            <p:spPr>
              <a:xfrm>
                <a:off x="2729175" y="1554825"/>
                <a:ext cx="275250" cy="188775"/>
              </a:xfrm>
              <a:custGeom>
                <a:avLst/>
                <a:gdLst/>
                <a:ahLst/>
                <a:cxnLst/>
                <a:rect l="l" t="t" r="r" b="b"/>
                <a:pathLst>
                  <a:path w="11010" h="7551" extrusionOk="0">
                    <a:moveTo>
                      <a:pt x="340" y="6993"/>
                    </a:moveTo>
                    <a:cubicBezTo>
                      <a:pt x="462" y="6993"/>
                      <a:pt x="561" y="7092"/>
                      <a:pt x="561" y="7214"/>
                    </a:cubicBezTo>
                    <a:cubicBezTo>
                      <a:pt x="561" y="7335"/>
                      <a:pt x="462" y="7435"/>
                      <a:pt x="340" y="7435"/>
                    </a:cubicBezTo>
                    <a:cubicBezTo>
                      <a:pt x="219" y="7435"/>
                      <a:pt x="120" y="7335"/>
                      <a:pt x="120" y="7214"/>
                    </a:cubicBezTo>
                    <a:cubicBezTo>
                      <a:pt x="120" y="7092"/>
                      <a:pt x="219" y="6993"/>
                      <a:pt x="340" y="6993"/>
                    </a:cubicBezTo>
                    <a:close/>
                    <a:moveTo>
                      <a:pt x="10924" y="1"/>
                    </a:moveTo>
                    <a:lnTo>
                      <a:pt x="3824" y="7153"/>
                    </a:lnTo>
                    <a:lnTo>
                      <a:pt x="672" y="7153"/>
                    </a:lnTo>
                    <a:cubicBezTo>
                      <a:pt x="644" y="6996"/>
                      <a:pt x="506" y="6874"/>
                      <a:pt x="340" y="6874"/>
                    </a:cubicBezTo>
                    <a:cubicBezTo>
                      <a:pt x="153" y="6874"/>
                      <a:pt x="1" y="7026"/>
                      <a:pt x="1" y="7214"/>
                    </a:cubicBezTo>
                    <a:cubicBezTo>
                      <a:pt x="1" y="7399"/>
                      <a:pt x="153" y="7551"/>
                      <a:pt x="340" y="7551"/>
                    </a:cubicBezTo>
                    <a:cubicBezTo>
                      <a:pt x="506" y="7551"/>
                      <a:pt x="644" y="7432"/>
                      <a:pt x="672" y="7272"/>
                    </a:cubicBezTo>
                    <a:lnTo>
                      <a:pt x="3874" y="7272"/>
                    </a:lnTo>
                    <a:lnTo>
                      <a:pt x="11010" y="84"/>
                    </a:lnTo>
                    <a:lnTo>
                      <a:pt x="10924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3" name="Google Shape;5623;p50"/>
              <p:cNvSpPr/>
              <p:nvPr/>
            </p:nvSpPr>
            <p:spPr>
              <a:xfrm>
                <a:off x="2502475" y="975275"/>
                <a:ext cx="121150" cy="332100"/>
              </a:xfrm>
              <a:custGeom>
                <a:avLst/>
                <a:gdLst/>
                <a:ahLst/>
                <a:cxnLst/>
                <a:rect l="l" t="t" r="r" b="b"/>
                <a:pathLst>
                  <a:path w="4846" h="13284" extrusionOk="0">
                    <a:moveTo>
                      <a:pt x="340" y="12723"/>
                    </a:moveTo>
                    <a:cubicBezTo>
                      <a:pt x="462" y="12723"/>
                      <a:pt x="561" y="12823"/>
                      <a:pt x="561" y="12944"/>
                    </a:cubicBezTo>
                    <a:cubicBezTo>
                      <a:pt x="561" y="13066"/>
                      <a:pt x="462" y="13165"/>
                      <a:pt x="340" y="13165"/>
                    </a:cubicBezTo>
                    <a:cubicBezTo>
                      <a:pt x="219" y="13165"/>
                      <a:pt x="119" y="13066"/>
                      <a:pt x="119" y="12944"/>
                    </a:cubicBezTo>
                    <a:cubicBezTo>
                      <a:pt x="119" y="12823"/>
                      <a:pt x="219" y="12723"/>
                      <a:pt x="340" y="12723"/>
                    </a:cubicBezTo>
                    <a:close/>
                    <a:moveTo>
                      <a:pt x="4727" y="0"/>
                    </a:moveTo>
                    <a:lnTo>
                      <a:pt x="4727" y="6863"/>
                    </a:lnTo>
                    <a:lnTo>
                      <a:pt x="1455" y="10148"/>
                    </a:lnTo>
                    <a:lnTo>
                      <a:pt x="1439" y="10164"/>
                    </a:lnTo>
                    <a:lnTo>
                      <a:pt x="1439" y="11760"/>
                    </a:lnTo>
                    <a:lnTo>
                      <a:pt x="533" y="12668"/>
                    </a:lnTo>
                    <a:cubicBezTo>
                      <a:pt x="478" y="12629"/>
                      <a:pt x="412" y="12607"/>
                      <a:pt x="340" y="12607"/>
                    </a:cubicBezTo>
                    <a:cubicBezTo>
                      <a:pt x="152" y="12607"/>
                      <a:pt x="1" y="12759"/>
                      <a:pt x="1" y="12944"/>
                    </a:cubicBezTo>
                    <a:cubicBezTo>
                      <a:pt x="1" y="13132"/>
                      <a:pt x="152" y="13284"/>
                      <a:pt x="340" y="13284"/>
                    </a:cubicBezTo>
                    <a:cubicBezTo>
                      <a:pt x="528" y="13284"/>
                      <a:pt x="680" y="13132"/>
                      <a:pt x="680" y="12944"/>
                    </a:cubicBezTo>
                    <a:cubicBezTo>
                      <a:pt x="680" y="12872"/>
                      <a:pt x="655" y="12806"/>
                      <a:pt x="616" y="12751"/>
                    </a:cubicBezTo>
                    <a:lnTo>
                      <a:pt x="1555" y="11810"/>
                    </a:lnTo>
                    <a:lnTo>
                      <a:pt x="1555" y="10211"/>
                    </a:lnTo>
                    <a:lnTo>
                      <a:pt x="4826" y="6926"/>
                    </a:lnTo>
                    <a:lnTo>
                      <a:pt x="4845" y="6910"/>
                    </a:lnTo>
                    <a:lnTo>
                      <a:pt x="4845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4" name="Google Shape;5624;p50"/>
              <p:cNvSpPr/>
              <p:nvPr/>
            </p:nvSpPr>
            <p:spPr>
              <a:xfrm>
                <a:off x="2502475" y="982650"/>
                <a:ext cx="144475" cy="355225"/>
              </a:xfrm>
              <a:custGeom>
                <a:avLst/>
                <a:gdLst/>
                <a:ahLst/>
                <a:cxnLst/>
                <a:rect l="l" t="t" r="r" b="b"/>
                <a:pathLst>
                  <a:path w="5779" h="14209" extrusionOk="0">
                    <a:moveTo>
                      <a:pt x="340" y="13648"/>
                    </a:moveTo>
                    <a:cubicBezTo>
                      <a:pt x="462" y="13648"/>
                      <a:pt x="561" y="13748"/>
                      <a:pt x="561" y="13869"/>
                    </a:cubicBezTo>
                    <a:cubicBezTo>
                      <a:pt x="561" y="13991"/>
                      <a:pt x="462" y="14090"/>
                      <a:pt x="340" y="14090"/>
                    </a:cubicBezTo>
                    <a:cubicBezTo>
                      <a:pt x="219" y="14090"/>
                      <a:pt x="119" y="13991"/>
                      <a:pt x="119" y="13869"/>
                    </a:cubicBezTo>
                    <a:cubicBezTo>
                      <a:pt x="119" y="13748"/>
                      <a:pt x="219" y="13648"/>
                      <a:pt x="340" y="13648"/>
                    </a:cubicBezTo>
                    <a:close/>
                    <a:moveTo>
                      <a:pt x="5660" y="1"/>
                    </a:moveTo>
                    <a:lnTo>
                      <a:pt x="5660" y="6860"/>
                    </a:lnTo>
                    <a:lnTo>
                      <a:pt x="2388" y="10145"/>
                    </a:lnTo>
                    <a:lnTo>
                      <a:pt x="2372" y="10165"/>
                    </a:lnTo>
                    <a:lnTo>
                      <a:pt x="2372" y="11760"/>
                    </a:lnTo>
                    <a:lnTo>
                      <a:pt x="539" y="13599"/>
                    </a:lnTo>
                    <a:cubicBezTo>
                      <a:pt x="484" y="13557"/>
                      <a:pt x="415" y="13532"/>
                      <a:pt x="340" y="13532"/>
                    </a:cubicBezTo>
                    <a:cubicBezTo>
                      <a:pt x="152" y="13532"/>
                      <a:pt x="1" y="13684"/>
                      <a:pt x="1" y="13869"/>
                    </a:cubicBezTo>
                    <a:cubicBezTo>
                      <a:pt x="1" y="14057"/>
                      <a:pt x="152" y="14209"/>
                      <a:pt x="340" y="14209"/>
                    </a:cubicBezTo>
                    <a:cubicBezTo>
                      <a:pt x="528" y="14209"/>
                      <a:pt x="680" y="14057"/>
                      <a:pt x="680" y="13869"/>
                    </a:cubicBezTo>
                    <a:cubicBezTo>
                      <a:pt x="680" y="13800"/>
                      <a:pt x="658" y="13737"/>
                      <a:pt x="622" y="13684"/>
                    </a:cubicBezTo>
                    <a:lnTo>
                      <a:pt x="2491" y="11807"/>
                    </a:lnTo>
                    <a:lnTo>
                      <a:pt x="2491" y="10212"/>
                    </a:lnTo>
                    <a:lnTo>
                      <a:pt x="5762" y="6927"/>
                    </a:lnTo>
                    <a:lnTo>
                      <a:pt x="5778" y="6910"/>
                    </a:lnTo>
                    <a:lnTo>
                      <a:pt x="5778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5" name="Google Shape;5625;p50"/>
              <p:cNvSpPr/>
              <p:nvPr/>
            </p:nvSpPr>
            <p:spPr>
              <a:xfrm>
                <a:off x="2502475" y="1067125"/>
                <a:ext cx="57925" cy="157100"/>
              </a:xfrm>
              <a:custGeom>
                <a:avLst/>
                <a:gdLst/>
                <a:ahLst/>
                <a:cxnLst/>
                <a:rect l="l" t="t" r="r" b="b"/>
                <a:pathLst>
                  <a:path w="2317" h="6284" extrusionOk="0">
                    <a:moveTo>
                      <a:pt x="340" y="5726"/>
                    </a:moveTo>
                    <a:cubicBezTo>
                      <a:pt x="462" y="5726"/>
                      <a:pt x="561" y="5825"/>
                      <a:pt x="561" y="5946"/>
                    </a:cubicBezTo>
                    <a:cubicBezTo>
                      <a:pt x="561" y="6068"/>
                      <a:pt x="462" y="6167"/>
                      <a:pt x="340" y="6167"/>
                    </a:cubicBezTo>
                    <a:cubicBezTo>
                      <a:pt x="219" y="6167"/>
                      <a:pt x="119" y="6068"/>
                      <a:pt x="119" y="5946"/>
                    </a:cubicBezTo>
                    <a:cubicBezTo>
                      <a:pt x="119" y="5825"/>
                      <a:pt x="219" y="5726"/>
                      <a:pt x="340" y="5726"/>
                    </a:cubicBezTo>
                    <a:close/>
                    <a:moveTo>
                      <a:pt x="2231" y="0"/>
                    </a:moveTo>
                    <a:lnTo>
                      <a:pt x="282" y="1960"/>
                    </a:lnTo>
                    <a:lnTo>
                      <a:pt x="282" y="5612"/>
                    </a:lnTo>
                    <a:cubicBezTo>
                      <a:pt x="122" y="5640"/>
                      <a:pt x="1" y="5778"/>
                      <a:pt x="1" y="5946"/>
                    </a:cubicBezTo>
                    <a:cubicBezTo>
                      <a:pt x="1" y="6131"/>
                      <a:pt x="152" y="6283"/>
                      <a:pt x="340" y="6283"/>
                    </a:cubicBezTo>
                    <a:cubicBezTo>
                      <a:pt x="528" y="6283"/>
                      <a:pt x="680" y="6131"/>
                      <a:pt x="680" y="5946"/>
                    </a:cubicBezTo>
                    <a:cubicBezTo>
                      <a:pt x="680" y="5778"/>
                      <a:pt x="558" y="5640"/>
                      <a:pt x="398" y="5612"/>
                    </a:cubicBezTo>
                    <a:lnTo>
                      <a:pt x="398" y="2010"/>
                    </a:lnTo>
                    <a:lnTo>
                      <a:pt x="2317" y="86"/>
                    </a:lnTo>
                    <a:lnTo>
                      <a:pt x="2231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6" name="Google Shape;5626;p50"/>
              <p:cNvSpPr/>
              <p:nvPr/>
            </p:nvSpPr>
            <p:spPr>
              <a:xfrm>
                <a:off x="2899375" y="1256975"/>
                <a:ext cx="19750" cy="19825"/>
              </a:xfrm>
              <a:custGeom>
                <a:avLst/>
                <a:gdLst/>
                <a:ahLst/>
                <a:cxnLst/>
                <a:rect l="l" t="t" r="r" b="b"/>
                <a:pathLst>
                  <a:path w="790" h="793" extrusionOk="0">
                    <a:moveTo>
                      <a:pt x="395" y="0"/>
                    </a:moveTo>
                    <a:cubicBezTo>
                      <a:pt x="177" y="0"/>
                      <a:pt x="0" y="177"/>
                      <a:pt x="0" y="398"/>
                    </a:cubicBezTo>
                    <a:cubicBezTo>
                      <a:pt x="0" y="616"/>
                      <a:pt x="177" y="793"/>
                      <a:pt x="395" y="793"/>
                    </a:cubicBezTo>
                    <a:cubicBezTo>
                      <a:pt x="613" y="793"/>
                      <a:pt x="790" y="616"/>
                      <a:pt x="790" y="398"/>
                    </a:cubicBezTo>
                    <a:cubicBezTo>
                      <a:pt x="790" y="177"/>
                      <a:pt x="613" y="0"/>
                      <a:pt x="395" y="0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7" name="Google Shape;5627;p50"/>
              <p:cNvSpPr/>
              <p:nvPr/>
            </p:nvSpPr>
            <p:spPr>
              <a:xfrm>
                <a:off x="1476750" y="1456500"/>
                <a:ext cx="651075" cy="725125"/>
              </a:xfrm>
              <a:custGeom>
                <a:avLst/>
                <a:gdLst/>
                <a:ahLst/>
                <a:cxnLst/>
                <a:rect l="l" t="t" r="r" b="b"/>
                <a:pathLst>
                  <a:path w="26043" h="29005" extrusionOk="0">
                    <a:moveTo>
                      <a:pt x="25706" y="28444"/>
                    </a:moveTo>
                    <a:cubicBezTo>
                      <a:pt x="25828" y="28444"/>
                      <a:pt x="25927" y="28544"/>
                      <a:pt x="25927" y="28665"/>
                    </a:cubicBezTo>
                    <a:cubicBezTo>
                      <a:pt x="25927" y="28787"/>
                      <a:pt x="25828" y="28886"/>
                      <a:pt x="25706" y="28886"/>
                    </a:cubicBezTo>
                    <a:cubicBezTo>
                      <a:pt x="25582" y="28886"/>
                      <a:pt x="25485" y="28787"/>
                      <a:pt x="25485" y="28665"/>
                    </a:cubicBezTo>
                    <a:cubicBezTo>
                      <a:pt x="25485" y="28544"/>
                      <a:pt x="25585" y="28444"/>
                      <a:pt x="25706" y="28444"/>
                    </a:cubicBezTo>
                    <a:close/>
                    <a:moveTo>
                      <a:pt x="0" y="0"/>
                    </a:moveTo>
                    <a:lnTo>
                      <a:pt x="0" y="119"/>
                    </a:lnTo>
                    <a:lnTo>
                      <a:pt x="3067" y="119"/>
                    </a:lnTo>
                    <a:lnTo>
                      <a:pt x="4403" y="1452"/>
                    </a:lnTo>
                    <a:lnTo>
                      <a:pt x="4403" y="10680"/>
                    </a:lnTo>
                    <a:lnTo>
                      <a:pt x="15614" y="21871"/>
                    </a:lnTo>
                    <a:lnTo>
                      <a:pt x="15630" y="21888"/>
                    </a:lnTo>
                    <a:lnTo>
                      <a:pt x="18832" y="21888"/>
                    </a:lnTo>
                    <a:lnTo>
                      <a:pt x="25427" y="28472"/>
                    </a:lnTo>
                    <a:cubicBezTo>
                      <a:pt x="25391" y="28527"/>
                      <a:pt x="25367" y="28593"/>
                      <a:pt x="25367" y="28665"/>
                    </a:cubicBezTo>
                    <a:cubicBezTo>
                      <a:pt x="25367" y="28853"/>
                      <a:pt x="25518" y="29005"/>
                      <a:pt x="25706" y="29005"/>
                    </a:cubicBezTo>
                    <a:cubicBezTo>
                      <a:pt x="25891" y="29005"/>
                      <a:pt x="26043" y="28853"/>
                      <a:pt x="26043" y="28665"/>
                    </a:cubicBezTo>
                    <a:cubicBezTo>
                      <a:pt x="26043" y="28480"/>
                      <a:pt x="25891" y="28328"/>
                      <a:pt x="25706" y="28328"/>
                    </a:cubicBezTo>
                    <a:cubicBezTo>
                      <a:pt x="25632" y="28328"/>
                      <a:pt x="25565" y="28350"/>
                      <a:pt x="25510" y="28389"/>
                    </a:cubicBezTo>
                    <a:lnTo>
                      <a:pt x="18899" y="21789"/>
                    </a:lnTo>
                    <a:lnTo>
                      <a:pt x="18882" y="21769"/>
                    </a:lnTo>
                    <a:lnTo>
                      <a:pt x="15680" y="21769"/>
                    </a:lnTo>
                    <a:lnTo>
                      <a:pt x="4522" y="10631"/>
                    </a:lnTo>
                    <a:lnTo>
                      <a:pt x="4522" y="1402"/>
                    </a:lnTo>
                    <a:lnTo>
                      <a:pt x="3117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8" name="Google Shape;5628;p50"/>
              <p:cNvSpPr/>
              <p:nvPr/>
            </p:nvSpPr>
            <p:spPr>
              <a:xfrm>
                <a:off x="1470875" y="1142000"/>
                <a:ext cx="756050" cy="1015325"/>
              </a:xfrm>
              <a:custGeom>
                <a:avLst/>
                <a:gdLst/>
                <a:ahLst/>
                <a:cxnLst/>
                <a:rect l="l" t="t" r="r" b="b"/>
                <a:pathLst>
                  <a:path w="30242" h="40613" extrusionOk="0">
                    <a:moveTo>
                      <a:pt x="29905" y="39531"/>
                    </a:moveTo>
                    <a:cubicBezTo>
                      <a:pt x="30027" y="39531"/>
                      <a:pt x="30126" y="39630"/>
                      <a:pt x="30126" y="39752"/>
                    </a:cubicBezTo>
                    <a:cubicBezTo>
                      <a:pt x="30126" y="39873"/>
                      <a:pt x="30027" y="39972"/>
                      <a:pt x="29905" y="39972"/>
                    </a:cubicBezTo>
                    <a:cubicBezTo>
                      <a:pt x="29784" y="39972"/>
                      <a:pt x="29684" y="39873"/>
                      <a:pt x="29684" y="39752"/>
                    </a:cubicBezTo>
                    <a:cubicBezTo>
                      <a:pt x="29684" y="39630"/>
                      <a:pt x="29784" y="39531"/>
                      <a:pt x="29905" y="39531"/>
                    </a:cubicBezTo>
                    <a:close/>
                    <a:moveTo>
                      <a:pt x="84" y="0"/>
                    </a:moveTo>
                    <a:lnTo>
                      <a:pt x="1" y="83"/>
                    </a:lnTo>
                    <a:lnTo>
                      <a:pt x="6507" y="6579"/>
                    </a:lnTo>
                    <a:lnTo>
                      <a:pt x="6507" y="22670"/>
                    </a:lnTo>
                    <a:lnTo>
                      <a:pt x="16442" y="32588"/>
                    </a:lnTo>
                    <a:lnTo>
                      <a:pt x="16459" y="32605"/>
                    </a:lnTo>
                    <a:lnTo>
                      <a:pt x="19661" y="32605"/>
                    </a:lnTo>
                    <a:lnTo>
                      <a:pt x="25944" y="38877"/>
                    </a:lnTo>
                    <a:lnTo>
                      <a:pt x="27666" y="40596"/>
                    </a:lnTo>
                    <a:lnTo>
                      <a:pt x="27683" y="40613"/>
                    </a:lnTo>
                    <a:lnTo>
                      <a:pt x="29130" y="40613"/>
                    </a:lnTo>
                    <a:lnTo>
                      <a:pt x="29712" y="40028"/>
                    </a:lnTo>
                    <a:cubicBezTo>
                      <a:pt x="29767" y="40066"/>
                      <a:pt x="29833" y="40091"/>
                      <a:pt x="29905" y="40091"/>
                    </a:cubicBezTo>
                    <a:cubicBezTo>
                      <a:pt x="30090" y="40091"/>
                      <a:pt x="30242" y="39939"/>
                      <a:pt x="30242" y="39752"/>
                    </a:cubicBezTo>
                    <a:cubicBezTo>
                      <a:pt x="30242" y="39567"/>
                      <a:pt x="30090" y="39415"/>
                      <a:pt x="29905" y="39415"/>
                    </a:cubicBezTo>
                    <a:cubicBezTo>
                      <a:pt x="29717" y="39415"/>
                      <a:pt x="29566" y="39567"/>
                      <a:pt x="29566" y="39752"/>
                    </a:cubicBezTo>
                    <a:cubicBezTo>
                      <a:pt x="29566" y="39823"/>
                      <a:pt x="29588" y="39892"/>
                      <a:pt x="29629" y="39948"/>
                    </a:cubicBezTo>
                    <a:lnTo>
                      <a:pt x="29083" y="40494"/>
                    </a:lnTo>
                    <a:lnTo>
                      <a:pt x="27730" y="40494"/>
                    </a:lnTo>
                    <a:lnTo>
                      <a:pt x="19727" y="32505"/>
                    </a:lnTo>
                    <a:lnTo>
                      <a:pt x="19711" y="32489"/>
                    </a:lnTo>
                    <a:lnTo>
                      <a:pt x="16509" y="32489"/>
                    </a:lnTo>
                    <a:lnTo>
                      <a:pt x="6626" y="22623"/>
                    </a:lnTo>
                    <a:lnTo>
                      <a:pt x="6626" y="6532"/>
                    </a:lnTo>
                    <a:lnTo>
                      <a:pt x="84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9" name="Google Shape;5629;p50"/>
              <p:cNvSpPr/>
              <p:nvPr/>
            </p:nvSpPr>
            <p:spPr>
              <a:xfrm>
                <a:off x="1447475" y="1149325"/>
                <a:ext cx="695750" cy="1016900"/>
              </a:xfrm>
              <a:custGeom>
                <a:avLst/>
                <a:gdLst/>
                <a:ahLst/>
                <a:cxnLst/>
                <a:rect l="l" t="t" r="r" b="b"/>
                <a:pathLst>
                  <a:path w="27830" h="40676" extrusionOk="0">
                    <a:moveTo>
                      <a:pt x="27490" y="40116"/>
                    </a:moveTo>
                    <a:cubicBezTo>
                      <a:pt x="27611" y="40116"/>
                      <a:pt x="27711" y="40215"/>
                      <a:pt x="27711" y="40336"/>
                    </a:cubicBezTo>
                    <a:cubicBezTo>
                      <a:pt x="27711" y="40458"/>
                      <a:pt x="27611" y="40557"/>
                      <a:pt x="27490" y="40557"/>
                    </a:cubicBezTo>
                    <a:cubicBezTo>
                      <a:pt x="27368" y="40557"/>
                      <a:pt x="27269" y="40458"/>
                      <a:pt x="27269" y="40336"/>
                    </a:cubicBezTo>
                    <a:cubicBezTo>
                      <a:pt x="27269" y="40215"/>
                      <a:pt x="27368" y="40116"/>
                      <a:pt x="27490" y="40116"/>
                    </a:cubicBezTo>
                    <a:close/>
                    <a:moveTo>
                      <a:pt x="84" y="0"/>
                    </a:moveTo>
                    <a:lnTo>
                      <a:pt x="1" y="86"/>
                    </a:lnTo>
                    <a:lnTo>
                      <a:pt x="6510" y="6581"/>
                    </a:lnTo>
                    <a:lnTo>
                      <a:pt x="6510" y="22672"/>
                    </a:lnTo>
                    <a:lnTo>
                      <a:pt x="17080" y="33225"/>
                    </a:lnTo>
                    <a:lnTo>
                      <a:pt x="17099" y="33242"/>
                    </a:lnTo>
                    <a:lnTo>
                      <a:pt x="20302" y="33242"/>
                    </a:lnTo>
                    <a:lnTo>
                      <a:pt x="27214" y="40143"/>
                    </a:lnTo>
                    <a:cubicBezTo>
                      <a:pt x="27175" y="40198"/>
                      <a:pt x="27150" y="40265"/>
                      <a:pt x="27150" y="40336"/>
                    </a:cubicBezTo>
                    <a:cubicBezTo>
                      <a:pt x="27150" y="40524"/>
                      <a:pt x="27305" y="40676"/>
                      <a:pt x="27490" y="40676"/>
                    </a:cubicBezTo>
                    <a:cubicBezTo>
                      <a:pt x="27678" y="40676"/>
                      <a:pt x="27830" y="40524"/>
                      <a:pt x="27830" y="40336"/>
                    </a:cubicBezTo>
                    <a:cubicBezTo>
                      <a:pt x="27830" y="40152"/>
                      <a:pt x="27678" y="40000"/>
                      <a:pt x="27490" y="40000"/>
                    </a:cubicBezTo>
                    <a:cubicBezTo>
                      <a:pt x="27418" y="40000"/>
                      <a:pt x="27352" y="40022"/>
                      <a:pt x="27297" y="40060"/>
                    </a:cubicBezTo>
                    <a:lnTo>
                      <a:pt x="20368" y="33143"/>
                    </a:lnTo>
                    <a:lnTo>
                      <a:pt x="20349" y="33126"/>
                    </a:lnTo>
                    <a:lnTo>
                      <a:pt x="17146" y="33126"/>
                    </a:lnTo>
                    <a:lnTo>
                      <a:pt x="6626" y="22625"/>
                    </a:lnTo>
                    <a:lnTo>
                      <a:pt x="6626" y="6531"/>
                    </a:lnTo>
                    <a:lnTo>
                      <a:pt x="84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0" name="Google Shape;5630;p50"/>
              <p:cNvSpPr/>
              <p:nvPr/>
            </p:nvSpPr>
            <p:spPr>
              <a:xfrm>
                <a:off x="2232575" y="2325850"/>
                <a:ext cx="16925" cy="16925"/>
              </a:xfrm>
              <a:custGeom>
                <a:avLst/>
                <a:gdLst/>
                <a:ahLst/>
                <a:cxnLst/>
                <a:rect l="l" t="t" r="r" b="b"/>
                <a:pathLst>
                  <a:path w="677" h="677" extrusionOk="0">
                    <a:moveTo>
                      <a:pt x="340" y="119"/>
                    </a:moveTo>
                    <a:cubicBezTo>
                      <a:pt x="461" y="119"/>
                      <a:pt x="561" y="218"/>
                      <a:pt x="561" y="340"/>
                    </a:cubicBezTo>
                    <a:cubicBezTo>
                      <a:pt x="561" y="461"/>
                      <a:pt x="461" y="560"/>
                      <a:pt x="340" y="560"/>
                    </a:cubicBezTo>
                    <a:cubicBezTo>
                      <a:pt x="218" y="560"/>
                      <a:pt x="119" y="461"/>
                      <a:pt x="119" y="340"/>
                    </a:cubicBezTo>
                    <a:cubicBezTo>
                      <a:pt x="119" y="218"/>
                      <a:pt x="218" y="119"/>
                      <a:pt x="340" y="119"/>
                    </a:cubicBezTo>
                    <a:close/>
                    <a:moveTo>
                      <a:pt x="340" y="0"/>
                    </a:moveTo>
                    <a:cubicBezTo>
                      <a:pt x="152" y="0"/>
                      <a:pt x="0" y="152"/>
                      <a:pt x="0" y="340"/>
                    </a:cubicBezTo>
                    <a:cubicBezTo>
                      <a:pt x="0" y="525"/>
                      <a:pt x="152" y="676"/>
                      <a:pt x="340" y="676"/>
                    </a:cubicBezTo>
                    <a:cubicBezTo>
                      <a:pt x="525" y="676"/>
                      <a:pt x="677" y="525"/>
                      <a:pt x="677" y="340"/>
                    </a:cubicBezTo>
                    <a:cubicBezTo>
                      <a:pt x="677" y="152"/>
                      <a:pt x="525" y="0"/>
                      <a:pt x="340" y="0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1" name="Google Shape;5631;p50"/>
              <p:cNvSpPr/>
              <p:nvPr/>
            </p:nvSpPr>
            <p:spPr>
              <a:xfrm>
                <a:off x="2232575" y="2295325"/>
                <a:ext cx="16925" cy="16950"/>
              </a:xfrm>
              <a:custGeom>
                <a:avLst/>
                <a:gdLst/>
                <a:ahLst/>
                <a:cxnLst/>
                <a:rect l="l" t="t" r="r" b="b"/>
                <a:pathLst>
                  <a:path w="677" h="678" extrusionOk="0">
                    <a:moveTo>
                      <a:pt x="340" y="120"/>
                    </a:moveTo>
                    <a:cubicBezTo>
                      <a:pt x="461" y="120"/>
                      <a:pt x="561" y="219"/>
                      <a:pt x="561" y="340"/>
                    </a:cubicBezTo>
                    <a:cubicBezTo>
                      <a:pt x="561" y="462"/>
                      <a:pt x="461" y="561"/>
                      <a:pt x="340" y="561"/>
                    </a:cubicBezTo>
                    <a:cubicBezTo>
                      <a:pt x="218" y="561"/>
                      <a:pt x="119" y="462"/>
                      <a:pt x="119" y="340"/>
                    </a:cubicBezTo>
                    <a:cubicBezTo>
                      <a:pt x="119" y="219"/>
                      <a:pt x="218" y="120"/>
                      <a:pt x="340" y="120"/>
                    </a:cubicBezTo>
                    <a:close/>
                    <a:moveTo>
                      <a:pt x="340" y="1"/>
                    </a:moveTo>
                    <a:cubicBezTo>
                      <a:pt x="152" y="1"/>
                      <a:pt x="0" y="153"/>
                      <a:pt x="0" y="340"/>
                    </a:cubicBezTo>
                    <a:cubicBezTo>
                      <a:pt x="0" y="525"/>
                      <a:pt x="152" y="677"/>
                      <a:pt x="340" y="677"/>
                    </a:cubicBezTo>
                    <a:cubicBezTo>
                      <a:pt x="525" y="677"/>
                      <a:pt x="677" y="525"/>
                      <a:pt x="677" y="340"/>
                    </a:cubicBezTo>
                    <a:cubicBezTo>
                      <a:pt x="677" y="153"/>
                      <a:pt x="525" y="1"/>
                      <a:pt x="340" y="1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2" name="Google Shape;5632;p50"/>
              <p:cNvSpPr/>
              <p:nvPr/>
            </p:nvSpPr>
            <p:spPr>
              <a:xfrm>
                <a:off x="1483025" y="1723150"/>
                <a:ext cx="275175" cy="230725"/>
              </a:xfrm>
              <a:custGeom>
                <a:avLst/>
                <a:gdLst/>
                <a:ahLst/>
                <a:cxnLst/>
                <a:rect l="l" t="t" r="r" b="b"/>
                <a:pathLst>
                  <a:path w="11007" h="9229" extrusionOk="0">
                    <a:moveTo>
                      <a:pt x="83" y="1"/>
                    </a:moveTo>
                    <a:lnTo>
                      <a:pt x="1" y="83"/>
                    </a:lnTo>
                    <a:lnTo>
                      <a:pt x="2223" y="2303"/>
                    </a:lnTo>
                    <a:lnTo>
                      <a:pt x="2239" y="2319"/>
                    </a:lnTo>
                    <a:lnTo>
                      <a:pt x="4003" y="2319"/>
                    </a:lnTo>
                    <a:lnTo>
                      <a:pt x="10924" y="9229"/>
                    </a:lnTo>
                    <a:lnTo>
                      <a:pt x="11007" y="9146"/>
                    </a:lnTo>
                    <a:lnTo>
                      <a:pt x="4070" y="2220"/>
                    </a:lnTo>
                    <a:lnTo>
                      <a:pt x="4050" y="2201"/>
                    </a:lnTo>
                    <a:lnTo>
                      <a:pt x="2289" y="2201"/>
                    </a:lnTo>
                    <a:lnTo>
                      <a:pt x="83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3" name="Google Shape;5633;p50"/>
              <p:cNvSpPr/>
              <p:nvPr/>
            </p:nvSpPr>
            <p:spPr>
              <a:xfrm>
                <a:off x="2147125" y="961250"/>
                <a:ext cx="142825" cy="1564550"/>
              </a:xfrm>
              <a:custGeom>
                <a:avLst/>
                <a:gdLst/>
                <a:ahLst/>
                <a:cxnLst/>
                <a:rect l="l" t="t" r="r" b="b"/>
                <a:pathLst>
                  <a:path w="5713" h="62582" extrusionOk="0">
                    <a:moveTo>
                      <a:pt x="1618" y="1"/>
                    </a:moveTo>
                    <a:lnTo>
                      <a:pt x="1618" y="12892"/>
                    </a:lnTo>
                    <a:lnTo>
                      <a:pt x="1" y="14521"/>
                    </a:lnTo>
                    <a:lnTo>
                      <a:pt x="1" y="20105"/>
                    </a:lnTo>
                    <a:lnTo>
                      <a:pt x="2974" y="23056"/>
                    </a:lnTo>
                    <a:lnTo>
                      <a:pt x="2974" y="28299"/>
                    </a:lnTo>
                    <a:lnTo>
                      <a:pt x="5083" y="30388"/>
                    </a:lnTo>
                    <a:lnTo>
                      <a:pt x="5083" y="61869"/>
                    </a:lnTo>
                    <a:cubicBezTo>
                      <a:pt x="4986" y="61941"/>
                      <a:pt x="4923" y="62054"/>
                      <a:pt x="4923" y="62184"/>
                    </a:cubicBezTo>
                    <a:cubicBezTo>
                      <a:pt x="4923" y="62402"/>
                      <a:pt x="5099" y="62581"/>
                      <a:pt x="5318" y="62581"/>
                    </a:cubicBezTo>
                    <a:cubicBezTo>
                      <a:pt x="5536" y="62581"/>
                      <a:pt x="5712" y="62402"/>
                      <a:pt x="5712" y="62184"/>
                    </a:cubicBezTo>
                    <a:cubicBezTo>
                      <a:pt x="5712" y="62054"/>
                      <a:pt x="5649" y="61941"/>
                      <a:pt x="5552" y="61869"/>
                    </a:cubicBezTo>
                    <a:lnTo>
                      <a:pt x="5552" y="30192"/>
                    </a:lnTo>
                    <a:lnTo>
                      <a:pt x="3446" y="28100"/>
                    </a:lnTo>
                    <a:lnTo>
                      <a:pt x="3446" y="22860"/>
                    </a:lnTo>
                    <a:lnTo>
                      <a:pt x="473" y="19909"/>
                    </a:lnTo>
                    <a:lnTo>
                      <a:pt x="473" y="14714"/>
                    </a:lnTo>
                    <a:lnTo>
                      <a:pt x="2088" y="13086"/>
                    </a:lnTo>
                    <a:lnTo>
                      <a:pt x="2088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4" name="Google Shape;5634;p50"/>
              <p:cNvSpPr/>
              <p:nvPr/>
            </p:nvSpPr>
            <p:spPr>
              <a:xfrm>
                <a:off x="2231200" y="2262975"/>
                <a:ext cx="19750" cy="19750"/>
              </a:xfrm>
              <a:custGeom>
                <a:avLst/>
                <a:gdLst/>
                <a:ahLst/>
                <a:cxnLst/>
                <a:rect l="l" t="t" r="r" b="b"/>
                <a:pathLst>
                  <a:path w="790" h="790" extrusionOk="0">
                    <a:moveTo>
                      <a:pt x="395" y="0"/>
                    </a:moveTo>
                    <a:cubicBezTo>
                      <a:pt x="177" y="0"/>
                      <a:pt x="0" y="177"/>
                      <a:pt x="0" y="395"/>
                    </a:cubicBezTo>
                    <a:cubicBezTo>
                      <a:pt x="0" y="613"/>
                      <a:pt x="177" y="790"/>
                      <a:pt x="395" y="790"/>
                    </a:cubicBezTo>
                    <a:cubicBezTo>
                      <a:pt x="613" y="790"/>
                      <a:pt x="790" y="613"/>
                      <a:pt x="790" y="395"/>
                    </a:cubicBezTo>
                    <a:cubicBezTo>
                      <a:pt x="790" y="177"/>
                      <a:pt x="613" y="0"/>
                      <a:pt x="395" y="0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5" name="Google Shape;5635;p50"/>
              <p:cNvSpPr/>
              <p:nvPr/>
            </p:nvSpPr>
            <p:spPr>
              <a:xfrm>
                <a:off x="1477850" y="1868700"/>
                <a:ext cx="368000" cy="307950"/>
              </a:xfrm>
              <a:custGeom>
                <a:avLst/>
                <a:gdLst/>
                <a:ahLst/>
                <a:cxnLst/>
                <a:rect l="l" t="t" r="r" b="b"/>
                <a:pathLst>
                  <a:path w="14720" h="12318" extrusionOk="0">
                    <a:moveTo>
                      <a:pt x="14383" y="11760"/>
                    </a:moveTo>
                    <a:cubicBezTo>
                      <a:pt x="14504" y="11760"/>
                      <a:pt x="14601" y="11857"/>
                      <a:pt x="14601" y="11981"/>
                    </a:cubicBezTo>
                    <a:cubicBezTo>
                      <a:pt x="14601" y="12103"/>
                      <a:pt x="14504" y="12199"/>
                      <a:pt x="14383" y="12199"/>
                    </a:cubicBezTo>
                    <a:cubicBezTo>
                      <a:pt x="14259" y="12199"/>
                      <a:pt x="14162" y="12103"/>
                      <a:pt x="14162" y="11981"/>
                    </a:cubicBezTo>
                    <a:cubicBezTo>
                      <a:pt x="14162" y="11860"/>
                      <a:pt x="14261" y="11760"/>
                      <a:pt x="14383" y="11760"/>
                    </a:cubicBezTo>
                    <a:close/>
                    <a:moveTo>
                      <a:pt x="83" y="1"/>
                    </a:moveTo>
                    <a:lnTo>
                      <a:pt x="1" y="83"/>
                    </a:lnTo>
                    <a:lnTo>
                      <a:pt x="5607" y="5682"/>
                    </a:lnTo>
                    <a:lnTo>
                      <a:pt x="5607" y="6725"/>
                    </a:lnTo>
                    <a:lnTo>
                      <a:pt x="6397" y="7512"/>
                    </a:lnTo>
                    <a:lnTo>
                      <a:pt x="9820" y="7512"/>
                    </a:lnTo>
                    <a:lnTo>
                      <a:pt x="14104" y="11788"/>
                    </a:lnTo>
                    <a:cubicBezTo>
                      <a:pt x="14065" y="11840"/>
                      <a:pt x="14043" y="11909"/>
                      <a:pt x="14043" y="11981"/>
                    </a:cubicBezTo>
                    <a:cubicBezTo>
                      <a:pt x="14043" y="12166"/>
                      <a:pt x="14195" y="12318"/>
                      <a:pt x="14383" y="12318"/>
                    </a:cubicBezTo>
                    <a:cubicBezTo>
                      <a:pt x="14568" y="12318"/>
                      <a:pt x="14720" y="12166"/>
                      <a:pt x="14720" y="11981"/>
                    </a:cubicBezTo>
                    <a:cubicBezTo>
                      <a:pt x="14720" y="11793"/>
                      <a:pt x="14568" y="11642"/>
                      <a:pt x="14383" y="11642"/>
                    </a:cubicBezTo>
                    <a:cubicBezTo>
                      <a:pt x="14308" y="11642"/>
                      <a:pt x="14242" y="11664"/>
                      <a:pt x="14187" y="11702"/>
                    </a:cubicBezTo>
                    <a:lnTo>
                      <a:pt x="9886" y="7410"/>
                    </a:lnTo>
                    <a:lnTo>
                      <a:pt x="9869" y="7393"/>
                    </a:lnTo>
                    <a:lnTo>
                      <a:pt x="6444" y="7393"/>
                    </a:lnTo>
                    <a:lnTo>
                      <a:pt x="5726" y="6675"/>
                    </a:lnTo>
                    <a:lnTo>
                      <a:pt x="5726" y="5632"/>
                    </a:lnTo>
                    <a:lnTo>
                      <a:pt x="83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6" name="Google Shape;5636;p50"/>
              <p:cNvSpPr/>
              <p:nvPr/>
            </p:nvSpPr>
            <p:spPr>
              <a:xfrm>
                <a:off x="1729550" y="2124325"/>
                <a:ext cx="19750" cy="19825"/>
              </a:xfrm>
              <a:custGeom>
                <a:avLst/>
                <a:gdLst/>
                <a:ahLst/>
                <a:cxnLst/>
                <a:rect l="l" t="t" r="r" b="b"/>
                <a:pathLst>
                  <a:path w="790" h="793" extrusionOk="0">
                    <a:moveTo>
                      <a:pt x="395" y="0"/>
                    </a:moveTo>
                    <a:cubicBezTo>
                      <a:pt x="177" y="0"/>
                      <a:pt x="0" y="180"/>
                      <a:pt x="0" y="398"/>
                    </a:cubicBezTo>
                    <a:cubicBezTo>
                      <a:pt x="0" y="616"/>
                      <a:pt x="177" y="793"/>
                      <a:pt x="395" y="793"/>
                    </a:cubicBezTo>
                    <a:cubicBezTo>
                      <a:pt x="613" y="793"/>
                      <a:pt x="790" y="616"/>
                      <a:pt x="790" y="398"/>
                    </a:cubicBezTo>
                    <a:cubicBezTo>
                      <a:pt x="790" y="180"/>
                      <a:pt x="613" y="0"/>
                      <a:pt x="395" y="0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7" name="Google Shape;5637;p50"/>
              <p:cNvSpPr/>
              <p:nvPr/>
            </p:nvSpPr>
            <p:spPr>
              <a:xfrm>
                <a:off x="1754325" y="2149225"/>
                <a:ext cx="16925" cy="16950"/>
              </a:xfrm>
              <a:custGeom>
                <a:avLst/>
                <a:gdLst/>
                <a:ahLst/>
                <a:cxnLst/>
                <a:rect l="l" t="t" r="r" b="b"/>
                <a:pathLst>
                  <a:path w="677" h="678" extrusionOk="0">
                    <a:moveTo>
                      <a:pt x="340" y="120"/>
                    </a:moveTo>
                    <a:cubicBezTo>
                      <a:pt x="461" y="120"/>
                      <a:pt x="558" y="216"/>
                      <a:pt x="558" y="340"/>
                    </a:cubicBezTo>
                    <a:cubicBezTo>
                      <a:pt x="560" y="462"/>
                      <a:pt x="461" y="559"/>
                      <a:pt x="340" y="559"/>
                    </a:cubicBezTo>
                    <a:cubicBezTo>
                      <a:pt x="218" y="559"/>
                      <a:pt x="119" y="462"/>
                      <a:pt x="119" y="340"/>
                    </a:cubicBezTo>
                    <a:cubicBezTo>
                      <a:pt x="119" y="219"/>
                      <a:pt x="218" y="120"/>
                      <a:pt x="340" y="120"/>
                    </a:cubicBezTo>
                    <a:close/>
                    <a:moveTo>
                      <a:pt x="340" y="1"/>
                    </a:moveTo>
                    <a:cubicBezTo>
                      <a:pt x="152" y="1"/>
                      <a:pt x="0" y="153"/>
                      <a:pt x="0" y="338"/>
                    </a:cubicBezTo>
                    <a:cubicBezTo>
                      <a:pt x="0" y="525"/>
                      <a:pt x="152" y="677"/>
                      <a:pt x="340" y="677"/>
                    </a:cubicBezTo>
                    <a:cubicBezTo>
                      <a:pt x="525" y="677"/>
                      <a:pt x="676" y="525"/>
                      <a:pt x="676" y="338"/>
                    </a:cubicBezTo>
                    <a:cubicBezTo>
                      <a:pt x="676" y="153"/>
                      <a:pt x="525" y="1"/>
                      <a:pt x="340" y="1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8" name="Google Shape;5638;p50"/>
              <p:cNvSpPr/>
              <p:nvPr/>
            </p:nvSpPr>
            <p:spPr>
              <a:xfrm>
                <a:off x="1467700" y="1889200"/>
                <a:ext cx="136950" cy="182975"/>
              </a:xfrm>
              <a:custGeom>
                <a:avLst/>
                <a:gdLst/>
                <a:ahLst/>
                <a:cxnLst/>
                <a:rect l="l" t="t" r="r" b="b"/>
                <a:pathLst>
                  <a:path w="5478" h="7319" extrusionOk="0">
                    <a:moveTo>
                      <a:pt x="5138" y="6761"/>
                    </a:moveTo>
                    <a:cubicBezTo>
                      <a:pt x="5260" y="6761"/>
                      <a:pt x="5359" y="6860"/>
                      <a:pt x="5359" y="6982"/>
                    </a:cubicBezTo>
                    <a:cubicBezTo>
                      <a:pt x="5359" y="7103"/>
                      <a:pt x="5260" y="7203"/>
                      <a:pt x="5138" y="7203"/>
                    </a:cubicBezTo>
                    <a:cubicBezTo>
                      <a:pt x="5017" y="7203"/>
                      <a:pt x="4917" y="7103"/>
                      <a:pt x="4917" y="6982"/>
                    </a:cubicBezTo>
                    <a:cubicBezTo>
                      <a:pt x="4917" y="6860"/>
                      <a:pt x="5017" y="6761"/>
                      <a:pt x="5138" y="6761"/>
                    </a:cubicBezTo>
                    <a:close/>
                    <a:moveTo>
                      <a:pt x="84" y="0"/>
                    </a:moveTo>
                    <a:lnTo>
                      <a:pt x="1" y="83"/>
                    </a:lnTo>
                    <a:lnTo>
                      <a:pt x="5080" y="5157"/>
                    </a:lnTo>
                    <a:lnTo>
                      <a:pt x="5080" y="6648"/>
                    </a:lnTo>
                    <a:cubicBezTo>
                      <a:pt x="4923" y="6675"/>
                      <a:pt x="4801" y="6813"/>
                      <a:pt x="4801" y="6982"/>
                    </a:cubicBezTo>
                    <a:cubicBezTo>
                      <a:pt x="4801" y="7167"/>
                      <a:pt x="4953" y="7318"/>
                      <a:pt x="5138" y="7318"/>
                    </a:cubicBezTo>
                    <a:cubicBezTo>
                      <a:pt x="5326" y="7318"/>
                      <a:pt x="5478" y="7167"/>
                      <a:pt x="5478" y="6982"/>
                    </a:cubicBezTo>
                    <a:cubicBezTo>
                      <a:pt x="5478" y="6813"/>
                      <a:pt x="5356" y="6675"/>
                      <a:pt x="5199" y="6648"/>
                    </a:cubicBezTo>
                    <a:lnTo>
                      <a:pt x="5199" y="5107"/>
                    </a:lnTo>
                    <a:lnTo>
                      <a:pt x="84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9" name="Google Shape;5639;p50"/>
              <p:cNvSpPr/>
              <p:nvPr/>
            </p:nvSpPr>
            <p:spPr>
              <a:xfrm>
                <a:off x="2292900" y="1611075"/>
                <a:ext cx="17000" cy="16925"/>
              </a:xfrm>
              <a:custGeom>
                <a:avLst/>
                <a:gdLst/>
                <a:ahLst/>
                <a:cxnLst/>
                <a:rect l="l" t="t" r="r" b="b"/>
                <a:pathLst>
                  <a:path w="680" h="677" extrusionOk="0">
                    <a:moveTo>
                      <a:pt x="340" y="119"/>
                    </a:moveTo>
                    <a:cubicBezTo>
                      <a:pt x="461" y="119"/>
                      <a:pt x="560" y="219"/>
                      <a:pt x="560" y="340"/>
                    </a:cubicBezTo>
                    <a:cubicBezTo>
                      <a:pt x="560" y="462"/>
                      <a:pt x="461" y="561"/>
                      <a:pt x="340" y="561"/>
                    </a:cubicBezTo>
                    <a:cubicBezTo>
                      <a:pt x="218" y="561"/>
                      <a:pt x="119" y="462"/>
                      <a:pt x="119" y="340"/>
                    </a:cubicBezTo>
                    <a:cubicBezTo>
                      <a:pt x="119" y="219"/>
                      <a:pt x="218" y="119"/>
                      <a:pt x="340" y="119"/>
                    </a:cubicBezTo>
                    <a:close/>
                    <a:moveTo>
                      <a:pt x="340" y="1"/>
                    </a:moveTo>
                    <a:cubicBezTo>
                      <a:pt x="152" y="1"/>
                      <a:pt x="0" y="152"/>
                      <a:pt x="0" y="340"/>
                    </a:cubicBezTo>
                    <a:cubicBezTo>
                      <a:pt x="0" y="525"/>
                      <a:pt x="152" y="677"/>
                      <a:pt x="340" y="677"/>
                    </a:cubicBezTo>
                    <a:cubicBezTo>
                      <a:pt x="527" y="677"/>
                      <a:pt x="679" y="525"/>
                      <a:pt x="679" y="340"/>
                    </a:cubicBezTo>
                    <a:cubicBezTo>
                      <a:pt x="679" y="152"/>
                      <a:pt x="527" y="1"/>
                      <a:pt x="340" y="1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0" name="Google Shape;5640;p50"/>
              <p:cNvSpPr/>
              <p:nvPr/>
            </p:nvSpPr>
            <p:spPr>
              <a:xfrm>
                <a:off x="1478875" y="1479550"/>
                <a:ext cx="477800" cy="641750"/>
              </a:xfrm>
              <a:custGeom>
                <a:avLst/>
                <a:gdLst/>
                <a:ahLst/>
                <a:cxnLst/>
                <a:rect l="l" t="t" r="r" b="b"/>
                <a:pathLst>
                  <a:path w="19112" h="25670" extrusionOk="0">
                    <a:moveTo>
                      <a:pt x="18775" y="25112"/>
                    </a:moveTo>
                    <a:cubicBezTo>
                      <a:pt x="18897" y="25112"/>
                      <a:pt x="18996" y="25212"/>
                      <a:pt x="18996" y="25333"/>
                    </a:cubicBezTo>
                    <a:cubicBezTo>
                      <a:pt x="18996" y="25455"/>
                      <a:pt x="18897" y="25554"/>
                      <a:pt x="18775" y="25554"/>
                    </a:cubicBezTo>
                    <a:cubicBezTo>
                      <a:pt x="18654" y="25554"/>
                      <a:pt x="18554" y="25455"/>
                      <a:pt x="18554" y="25333"/>
                    </a:cubicBezTo>
                    <a:cubicBezTo>
                      <a:pt x="18554" y="25212"/>
                      <a:pt x="18654" y="25112"/>
                      <a:pt x="18775" y="25112"/>
                    </a:cubicBezTo>
                    <a:close/>
                    <a:moveTo>
                      <a:pt x="1" y="0"/>
                    </a:moveTo>
                    <a:lnTo>
                      <a:pt x="1" y="119"/>
                    </a:lnTo>
                    <a:lnTo>
                      <a:pt x="2690" y="119"/>
                    </a:lnTo>
                    <a:lnTo>
                      <a:pt x="3385" y="823"/>
                    </a:lnTo>
                    <a:lnTo>
                      <a:pt x="3385" y="10051"/>
                    </a:lnTo>
                    <a:lnTo>
                      <a:pt x="18496" y="25140"/>
                    </a:lnTo>
                    <a:cubicBezTo>
                      <a:pt x="18460" y="25195"/>
                      <a:pt x="18436" y="25261"/>
                      <a:pt x="18436" y="25333"/>
                    </a:cubicBezTo>
                    <a:cubicBezTo>
                      <a:pt x="18436" y="25518"/>
                      <a:pt x="18587" y="25670"/>
                      <a:pt x="18775" y="25670"/>
                    </a:cubicBezTo>
                    <a:cubicBezTo>
                      <a:pt x="18960" y="25670"/>
                      <a:pt x="19112" y="25518"/>
                      <a:pt x="19112" y="25333"/>
                    </a:cubicBezTo>
                    <a:cubicBezTo>
                      <a:pt x="19112" y="25145"/>
                      <a:pt x="18960" y="24994"/>
                      <a:pt x="18775" y="24994"/>
                    </a:cubicBezTo>
                    <a:cubicBezTo>
                      <a:pt x="18703" y="24994"/>
                      <a:pt x="18637" y="25018"/>
                      <a:pt x="18582" y="25057"/>
                    </a:cubicBezTo>
                    <a:lnTo>
                      <a:pt x="3501" y="10004"/>
                    </a:lnTo>
                    <a:lnTo>
                      <a:pt x="3501" y="773"/>
                    </a:lnTo>
                    <a:lnTo>
                      <a:pt x="2739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1" name="Google Shape;5641;p50"/>
              <p:cNvSpPr/>
              <p:nvPr/>
            </p:nvSpPr>
            <p:spPr>
              <a:xfrm>
                <a:off x="1467775" y="1794925"/>
                <a:ext cx="496025" cy="426050"/>
              </a:xfrm>
              <a:custGeom>
                <a:avLst/>
                <a:gdLst/>
                <a:ahLst/>
                <a:cxnLst/>
                <a:rect l="l" t="t" r="r" b="b"/>
                <a:pathLst>
                  <a:path w="19841" h="17042" extrusionOk="0">
                    <a:moveTo>
                      <a:pt x="332" y="1"/>
                    </a:moveTo>
                    <a:lnTo>
                      <a:pt x="1" y="335"/>
                    </a:lnTo>
                    <a:lnTo>
                      <a:pt x="8691" y="8961"/>
                    </a:lnTo>
                    <a:lnTo>
                      <a:pt x="11368" y="8961"/>
                    </a:lnTo>
                    <a:lnTo>
                      <a:pt x="19053" y="16591"/>
                    </a:lnTo>
                    <a:cubicBezTo>
                      <a:pt x="19051" y="16608"/>
                      <a:pt x="19048" y="16627"/>
                      <a:pt x="19048" y="16644"/>
                    </a:cubicBezTo>
                    <a:cubicBezTo>
                      <a:pt x="19048" y="16864"/>
                      <a:pt x="19225" y="17041"/>
                      <a:pt x="19443" y="17041"/>
                    </a:cubicBezTo>
                    <a:cubicBezTo>
                      <a:pt x="19661" y="17041"/>
                      <a:pt x="19840" y="16864"/>
                      <a:pt x="19840" y="16644"/>
                    </a:cubicBezTo>
                    <a:cubicBezTo>
                      <a:pt x="19837" y="16425"/>
                      <a:pt x="19661" y="16249"/>
                      <a:pt x="19443" y="16249"/>
                    </a:cubicBezTo>
                    <a:cubicBezTo>
                      <a:pt x="19423" y="16249"/>
                      <a:pt x="19404" y="16252"/>
                      <a:pt x="19385" y="16254"/>
                    </a:cubicBezTo>
                    <a:lnTo>
                      <a:pt x="11561" y="8489"/>
                    </a:lnTo>
                    <a:lnTo>
                      <a:pt x="8884" y="8489"/>
                    </a:lnTo>
                    <a:lnTo>
                      <a:pt x="332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2" name="Google Shape;5642;p50"/>
              <p:cNvSpPr/>
              <p:nvPr/>
            </p:nvSpPr>
            <p:spPr>
              <a:xfrm>
                <a:off x="1707600" y="2102300"/>
                <a:ext cx="16925" cy="16950"/>
              </a:xfrm>
              <a:custGeom>
                <a:avLst/>
                <a:gdLst/>
                <a:ahLst/>
                <a:cxnLst/>
                <a:rect l="l" t="t" r="r" b="b"/>
                <a:pathLst>
                  <a:path w="677" h="678" extrusionOk="0">
                    <a:moveTo>
                      <a:pt x="337" y="117"/>
                    </a:moveTo>
                    <a:cubicBezTo>
                      <a:pt x="461" y="117"/>
                      <a:pt x="558" y="216"/>
                      <a:pt x="558" y="338"/>
                    </a:cubicBezTo>
                    <a:cubicBezTo>
                      <a:pt x="558" y="459"/>
                      <a:pt x="461" y="558"/>
                      <a:pt x="337" y="558"/>
                    </a:cubicBezTo>
                    <a:cubicBezTo>
                      <a:pt x="216" y="558"/>
                      <a:pt x="119" y="459"/>
                      <a:pt x="119" y="338"/>
                    </a:cubicBezTo>
                    <a:cubicBezTo>
                      <a:pt x="119" y="216"/>
                      <a:pt x="216" y="117"/>
                      <a:pt x="337" y="117"/>
                    </a:cubicBezTo>
                    <a:close/>
                    <a:moveTo>
                      <a:pt x="337" y="1"/>
                    </a:moveTo>
                    <a:cubicBezTo>
                      <a:pt x="152" y="1"/>
                      <a:pt x="0" y="153"/>
                      <a:pt x="0" y="338"/>
                    </a:cubicBezTo>
                    <a:cubicBezTo>
                      <a:pt x="0" y="525"/>
                      <a:pt x="152" y="677"/>
                      <a:pt x="337" y="677"/>
                    </a:cubicBezTo>
                    <a:cubicBezTo>
                      <a:pt x="525" y="677"/>
                      <a:pt x="677" y="525"/>
                      <a:pt x="677" y="338"/>
                    </a:cubicBezTo>
                    <a:cubicBezTo>
                      <a:pt x="677" y="153"/>
                      <a:pt x="525" y="1"/>
                      <a:pt x="337" y="1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3" name="Google Shape;5643;p50"/>
              <p:cNvSpPr/>
              <p:nvPr/>
            </p:nvSpPr>
            <p:spPr>
              <a:xfrm>
                <a:off x="2694325" y="1972500"/>
                <a:ext cx="284150" cy="305875"/>
              </a:xfrm>
              <a:custGeom>
                <a:avLst/>
                <a:gdLst/>
                <a:ahLst/>
                <a:cxnLst/>
                <a:rect l="l" t="t" r="r" b="b"/>
                <a:pathLst>
                  <a:path w="11366" h="12235" extrusionOk="0">
                    <a:moveTo>
                      <a:pt x="338" y="11677"/>
                    </a:moveTo>
                    <a:cubicBezTo>
                      <a:pt x="459" y="11677"/>
                      <a:pt x="558" y="11777"/>
                      <a:pt x="558" y="11898"/>
                    </a:cubicBezTo>
                    <a:cubicBezTo>
                      <a:pt x="558" y="12019"/>
                      <a:pt x="459" y="12119"/>
                      <a:pt x="338" y="12119"/>
                    </a:cubicBezTo>
                    <a:cubicBezTo>
                      <a:pt x="216" y="12119"/>
                      <a:pt x="117" y="12019"/>
                      <a:pt x="117" y="11898"/>
                    </a:cubicBezTo>
                    <a:cubicBezTo>
                      <a:pt x="117" y="11777"/>
                      <a:pt x="216" y="11677"/>
                      <a:pt x="338" y="11677"/>
                    </a:cubicBezTo>
                    <a:close/>
                    <a:moveTo>
                      <a:pt x="4296" y="0"/>
                    </a:moveTo>
                    <a:lnTo>
                      <a:pt x="3603" y="699"/>
                    </a:lnTo>
                    <a:lnTo>
                      <a:pt x="3603" y="5124"/>
                    </a:lnTo>
                    <a:lnTo>
                      <a:pt x="296" y="8453"/>
                    </a:lnTo>
                    <a:lnTo>
                      <a:pt x="280" y="8469"/>
                    </a:lnTo>
                    <a:lnTo>
                      <a:pt x="280" y="11564"/>
                    </a:lnTo>
                    <a:cubicBezTo>
                      <a:pt x="122" y="11594"/>
                      <a:pt x="1" y="11732"/>
                      <a:pt x="1" y="11898"/>
                    </a:cubicBezTo>
                    <a:cubicBezTo>
                      <a:pt x="1" y="12083"/>
                      <a:pt x="153" y="12235"/>
                      <a:pt x="338" y="12235"/>
                    </a:cubicBezTo>
                    <a:cubicBezTo>
                      <a:pt x="525" y="12235"/>
                      <a:pt x="677" y="12083"/>
                      <a:pt x="677" y="11898"/>
                    </a:cubicBezTo>
                    <a:cubicBezTo>
                      <a:pt x="677" y="11732"/>
                      <a:pt x="556" y="11594"/>
                      <a:pt x="398" y="11564"/>
                    </a:cubicBezTo>
                    <a:lnTo>
                      <a:pt x="398" y="8519"/>
                    </a:lnTo>
                    <a:lnTo>
                      <a:pt x="3719" y="5171"/>
                    </a:lnTo>
                    <a:lnTo>
                      <a:pt x="3719" y="748"/>
                    </a:lnTo>
                    <a:lnTo>
                      <a:pt x="4346" y="119"/>
                    </a:lnTo>
                    <a:lnTo>
                      <a:pt x="11366" y="119"/>
                    </a:lnTo>
                    <a:lnTo>
                      <a:pt x="11366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4" name="Google Shape;5644;p50"/>
              <p:cNvSpPr/>
              <p:nvPr/>
            </p:nvSpPr>
            <p:spPr>
              <a:xfrm>
                <a:off x="2883975" y="2012650"/>
                <a:ext cx="19775" cy="19850"/>
              </a:xfrm>
              <a:custGeom>
                <a:avLst/>
                <a:gdLst/>
                <a:ahLst/>
                <a:cxnLst/>
                <a:rect l="l" t="t" r="r" b="b"/>
                <a:pathLst>
                  <a:path w="791" h="794" extrusionOk="0">
                    <a:moveTo>
                      <a:pt x="395" y="1"/>
                    </a:moveTo>
                    <a:cubicBezTo>
                      <a:pt x="177" y="1"/>
                      <a:pt x="1" y="178"/>
                      <a:pt x="1" y="398"/>
                    </a:cubicBezTo>
                    <a:cubicBezTo>
                      <a:pt x="1" y="616"/>
                      <a:pt x="177" y="793"/>
                      <a:pt x="395" y="793"/>
                    </a:cubicBezTo>
                    <a:cubicBezTo>
                      <a:pt x="613" y="793"/>
                      <a:pt x="790" y="616"/>
                      <a:pt x="790" y="398"/>
                    </a:cubicBezTo>
                    <a:cubicBezTo>
                      <a:pt x="790" y="178"/>
                      <a:pt x="613" y="1"/>
                      <a:pt x="395" y="1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5" name="Google Shape;5645;p50"/>
              <p:cNvSpPr/>
              <p:nvPr/>
            </p:nvSpPr>
            <p:spPr>
              <a:xfrm>
                <a:off x="2855125" y="2014100"/>
                <a:ext cx="16950" cy="16950"/>
              </a:xfrm>
              <a:custGeom>
                <a:avLst/>
                <a:gdLst/>
                <a:ahLst/>
                <a:cxnLst/>
                <a:rect l="l" t="t" r="r" b="b"/>
                <a:pathLst>
                  <a:path w="678" h="678" extrusionOk="0">
                    <a:moveTo>
                      <a:pt x="340" y="117"/>
                    </a:moveTo>
                    <a:cubicBezTo>
                      <a:pt x="462" y="117"/>
                      <a:pt x="561" y="216"/>
                      <a:pt x="561" y="338"/>
                    </a:cubicBezTo>
                    <a:cubicBezTo>
                      <a:pt x="561" y="462"/>
                      <a:pt x="462" y="558"/>
                      <a:pt x="340" y="558"/>
                    </a:cubicBezTo>
                    <a:cubicBezTo>
                      <a:pt x="219" y="558"/>
                      <a:pt x="119" y="459"/>
                      <a:pt x="119" y="338"/>
                    </a:cubicBezTo>
                    <a:cubicBezTo>
                      <a:pt x="119" y="216"/>
                      <a:pt x="219" y="117"/>
                      <a:pt x="340" y="117"/>
                    </a:cubicBezTo>
                    <a:close/>
                    <a:moveTo>
                      <a:pt x="340" y="1"/>
                    </a:moveTo>
                    <a:cubicBezTo>
                      <a:pt x="153" y="1"/>
                      <a:pt x="1" y="153"/>
                      <a:pt x="1" y="338"/>
                    </a:cubicBezTo>
                    <a:cubicBezTo>
                      <a:pt x="1" y="525"/>
                      <a:pt x="153" y="677"/>
                      <a:pt x="340" y="677"/>
                    </a:cubicBezTo>
                    <a:cubicBezTo>
                      <a:pt x="525" y="677"/>
                      <a:pt x="677" y="525"/>
                      <a:pt x="677" y="338"/>
                    </a:cubicBezTo>
                    <a:cubicBezTo>
                      <a:pt x="677" y="153"/>
                      <a:pt x="525" y="1"/>
                      <a:pt x="340" y="1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6" name="Google Shape;5646;p50"/>
              <p:cNvSpPr/>
              <p:nvPr/>
            </p:nvSpPr>
            <p:spPr>
              <a:xfrm>
                <a:off x="2504275" y="1775475"/>
                <a:ext cx="497125" cy="627900"/>
              </a:xfrm>
              <a:custGeom>
                <a:avLst/>
                <a:gdLst/>
                <a:ahLst/>
                <a:cxnLst/>
                <a:rect l="l" t="t" r="r" b="b"/>
                <a:pathLst>
                  <a:path w="19885" h="25116" extrusionOk="0">
                    <a:moveTo>
                      <a:pt x="19550" y="0"/>
                    </a:moveTo>
                    <a:lnTo>
                      <a:pt x="15318" y="4262"/>
                    </a:lnTo>
                    <a:lnTo>
                      <a:pt x="8448" y="4262"/>
                    </a:lnTo>
                    <a:lnTo>
                      <a:pt x="161" y="12613"/>
                    </a:lnTo>
                    <a:lnTo>
                      <a:pt x="161" y="24403"/>
                    </a:lnTo>
                    <a:cubicBezTo>
                      <a:pt x="64" y="24477"/>
                      <a:pt x="0" y="24591"/>
                      <a:pt x="0" y="24720"/>
                    </a:cubicBezTo>
                    <a:cubicBezTo>
                      <a:pt x="0" y="24938"/>
                      <a:pt x="177" y="25115"/>
                      <a:pt x="395" y="25115"/>
                    </a:cubicBezTo>
                    <a:cubicBezTo>
                      <a:pt x="616" y="25115"/>
                      <a:pt x="793" y="24938"/>
                      <a:pt x="793" y="24720"/>
                    </a:cubicBezTo>
                    <a:cubicBezTo>
                      <a:pt x="793" y="24591"/>
                      <a:pt x="729" y="24477"/>
                      <a:pt x="633" y="24403"/>
                    </a:cubicBezTo>
                    <a:lnTo>
                      <a:pt x="633" y="12806"/>
                    </a:lnTo>
                    <a:lnTo>
                      <a:pt x="8644" y="4734"/>
                    </a:lnTo>
                    <a:lnTo>
                      <a:pt x="15514" y="4734"/>
                    </a:lnTo>
                    <a:lnTo>
                      <a:pt x="19884" y="331"/>
                    </a:lnTo>
                    <a:lnTo>
                      <a:pt x="19550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7" name="Google Shape;5647;p50"/>
              <p:cNvSpPr/>
              <p:nvPr/>
            </p:nvSpPr>
            <p:spPr>
              <a:xfrm>
                <a:off x="2824900" y="2014100"/>
                <a:ext cx="16925" cy="16950"/>
              </a:xfrm>
              <a:custGeom>
                <a:avLst/>
                <a:gdLst/>
                <a:ahLst/>
                <a:cxnLst/>
                <a:rect l="l" t="t" r="r" b="b"/>
                <a:pathLst>
                  <a:path w="677" h="678" extrusionOk="0">
                    <a:moveTo>
                      <a:pt x="340" y="117"/>
                    </a:moveTo>
                    <a:cubicBezTo>
                      <a:pt x="462" y="117"/>
                      <a:pt x="561" y="216"/>
                      <a:pt x="561" y="338"/>
                    </a:cubicBezTo>
                    <a:cubicBezTo>
                      <a:pt x="558" y="462"/>
                      <a:pt x="462" y="558"/>
                      <a:pt x="340" y="558"/>
                    </a:cubicBezTo>
                    <a:cubicBezTo>
                      <a:pt x="219" y="558"/>
                      <a:pt x="119" y="459"/>
                      <a:pt x="119" y="338"/>
                    </a:cubicBezTo>
                    <a:cubicBezTo>
                      <a:pt x="119" y="216"/>
                      <a:pt x="219" y="117"/>
                      <a:pt x="340" y="117"/>
                    </a:cubicBezTo>
                    <a:close/>
                    <a:moveTo>
                      <a:pt x="340" y="1"/>
                    </a:moveTo>
                    <a:cubicBezTo>
                      <a:pt x="153" y="1"/>
                      <a:pt x="1" y="153"/>
                      <a:pt x="1" y="338"/>
                    </a:cubicBezTo>
                    <a:cubicBezTo>
                      <a:pt x="1" y="525"/>
                      <a:pt x="153" y="677"/>
                      <a:pt x="340" y="677"/>
                    </a:cubicBezTo>
                    <a:cubicBezTo>
                      <a:pt x="525" y="677"/>
                      <a:pt x="677" y="525"/>
                      <a:pt x="677" y="338"/>
                    </a:cubicBezTo>
                    <a:cubicBezTo>
                      <a:pt x="677" y="153"/>
                      <a:pt x="525" y="1"/>
                      <a:pt x="340" y="1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8" name="Google Shape;5648;p50"/>
              <p:cNvSpPr/>
              <p:nvPr/>
            </p:nvSpPr>
            <p:spPr>
              <a:xfrm>
                <a:off x="2670875" y="1949175"/>
                <a:ext cx="307600" cy="329200"/>
              </a:xfrm>
              <a:custGeom>
                <a:avLst/>
                <a:gdLst/>
                <a:ahLst/>
                <a:cxnLst/>
                <a:rect l="l" t="t" r="r" b="b"/>
                <a:pathLst>
                  <a:path w="12304" h="13168" extrusionOk="0">
                    <a:moveTo>
                      <a:pt x="337" y="12610"/>
                    </a:moveTo>
                    <a:cubicBezTo>
                      <a:pt x="458" y="12610"/>
                      <a:pt x="558" y="12710"/>
                      <a:pt x="558" y="12831"/>
                    </a:cubicBezTo>
                    <a:cubicBezTo>
                      <a:pt x="558" y="12952"/>
                      <a:pt x="458" y="13052"/>
                      <a:pt x="337" y="13052"/>
                    </a:cubicBezTo>
                    <a:cubicBezTo>
                      <a:pt x="216" y="13052"/>
                      <a:pt x="116" y="12952"/>
                      <a:pt x="116" y="12831"/>
                    </a:cubicBezTo>
                    <a:cubicBezTo>
                      <a:pt x="116" y="12710"/>
                      <a:pt x="216" y="12610"/>
                      <a:pt x="337" y="12610"/>
                    </a:cubicBezTo>
                    <a:close/>
                    <a:moveTo>
                      <a:pt x="4928" y="0"/>
                    </a:moveTo>
                    <a:lnTo>
                      <a:pt x="3603" y="1336"/>
                    </a:lnTo>
                    <a:lnTo>
                      <a:pt x="3603" y="5761"/>
                    </a:lnTo>
                    <a:lnTo>
                      <a:pt x="296" y="9091"/>
                    </a:lnTo>
                    <a:lnTo>
                      <a:pt x="279" y="9107"/>
                    </a:lnTo>
                    <a:lnTo>
                      <a:pt x="279" y="12497"/>
                    </a:lnTo>
                    <a:cubicBezTo>
                      <a:pt x="119" y="12527"/>
                      <a:pt x="0" y="12665"/>
                      <a:pt x="0" y="12831"/>
                    </a:cubicBezTo>
                    <a:cubicBezTo>
                      <a:pt x="0" y="13016"/>
                      <a:pt x="152" y="13168"/>
                      <a:pt x="337" y="13168"/>
                    </a:cubicBezTo>
                    <a:cubicBezTo>
                      <a:pt x="525" y="13168"/>
                      <a:pt x="677" y="13016"/>
                      <a:pt x="677" y="12831"/>
                    </a:cubicBezTo>
                    <a:cubicBezTo>
                      <a:pt x="677" y="12665"/>
                      <a:pt x="555" y="12527"/>
                      <a:pt x="398" y="12497"/>
                    </a:cubicBezTo>
                    <a:lnTo>
                      <a:pt x="398" y="9157"/>
                    </a:lnTo>
                    <a:lnTo>
                      <a:pt x="3719" y="5808"/>
                    </a:lnTo>
                    <a:lnTo>
                      <a:pt x="3719" y="1383"/>
                    </a:lnTo>
                    <a:lnTo>
                      <a:pt x="4977" y="116"/>
                    </a:lnTo>
                    <a:lnTo>
                      <a:pt x="12304" y="116"/>
                    </a:lnTo>
                    <a:lnTo>
                      <a:pt x="12304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9" name="Google Shape;5649;p50"/>
              <p:cNvSpPr/>
              <p:nvPr/>
            </p:nvSpPr>
            <p:spPr>
              <a:xfrm>
                <a:off x="2647325" y="1851175"/>
                <a:ext cx="330400" cy="427275"/>
              </a:xfrm>
              <a:custGeom>
                <a:avLst/>
                <a:gdLst/>
                <a:ahLst/>
                <a:cxnLst/>
                <a:rect l="l" t="t" r="r" b="b"/>
                <a:pathLst>
                  <a:path w="13216" h="17091" extrusionOk="0">
                    <a:moveTo>
                      <a:pt x="340" y="16530"/>
                    </a:moveTo>
                    <a:cubicBezTo>
                      <a:pt x="462" y="16530"/>
                      <a:pt x="561" y="16630"/>
                      <a:pt x="561" y="16751"/>
                    </a:cubicBezTo>
                    <a:cubicBezTo>
                      <a:pt x="561" y="16872"/>
                      <a:pt x="462" y="16972"/>
                      <a:pt x="340" y="16972"/>
                    </a:cubicBezTo>
                    <a:cubicBezTo>
                      <a:pt x="219" y="16972"/>
                      <a:pt x="120" y="16872"/>
                      <a:pt x="120" y="16751"/>
                    </a:cubicBezTo>
                    <a:cubicBezTo>
                      <a:pt x="120" y="16630"/>
                      <a:pt x="219" y="16530"/>
                      <a:pt x="340" y="16530"/>
                    </a:cubicBezTo>
                    <a:close/>
                    <a:moveTo>
                      <a:pt x="13133" y="0"/>
                    </a:moveTo>
                    <a:lnTo>
                      <a:pt x="10173" y="2984"/>
                    </a:lnTo>
                    <a:lnTo>
                      <a:pt x="5577" y="2984"/>
                    </a:lnTo>
                    <a:lnTo>
                      <a:pt x="3614" y="4964"/>
                    </a:lnTo>
                    <a:lnTo>
                      <a:pt x="3614" y="9389"/>
                    </a:lnTo>
                    <a:lnTo>
                      <a:pt x="291" y="12735"/>
                    </a:lnTo>
                    <a:lnTo>
                      <a:pt x="282" y="16420"/>
                    </a:lnTo>
                    <a:cubicBezTo>
                      <a:pt x="122" y="16447"/>
                      <a:pt x="1" y="16585"/>
                      <a:pt x="1" y="16751"/>
                    </a:cubicBezTo>
                    <a:cubicBezTo>
                      <a:pt x="1" y="16939"/>
                      <a:pt x="153" y="17091"/>
                      <a:pt x="340" y="17091"/>
                    </a:cubicBezTo>
                    <a:cubicBezTo>
                      <a:pt x="528" y="17091"/>
                      <a:pt x="680" y="16939"/>
                      <a:pt x="680" y="16751"/>
                    </a:cubicBezTo>
                    <a:cubicBezTo>
                      <a:pt x="680" y="16585"/>
                      <a:pt x="559" y="16447"/>
                      <a:pt x="401" y="16417"/>
                    </a:cubicBezTo>
                    <a:lnTo>
                      <a:pt x="409" y="12784"/>
                    </a:lnTo>
                    <a:lnTo>
                      <a:pt x="3730" y="9436"/>
                    </a:lnTo>
                    <a:lnTo>
                      <a:pt x="3730" y="5011"/>
                    </a:lnTo>
                    <a:lnTo>
                      <a:pt x="5627" y="3103"/>
                    </a:lnTo>
                    <a:lnTo>
                      <a:pt x="10220" y="3103"/>
                    </a:lnTo>
                    <a:lnTo>
                      <a:pt x="13215" y="86"/>
                    </a:lnTo>
                    <a:lnTo>
                      <a:pt x="13133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0" name="Google Shape;5650;p50"/>
              <p:cNvSpPr/>
              <p:nvPr/>
            </p:nvSpPr>
            <p:spPr>
              <a:xfrm>
                <a:off x="2414275" y="1478925"/>
                <a:ext cx="324450" cy="777500"/>
              </a:xfrm>
              <a:custGeom>
                <a:avLst/>
                <a:gdLst/>
                <a:ahLst/>
                <a:cxnLst/>
                <a:rect l="l" t="t" r="r" b="b"/>
                <a:pathLst>
                  <a:path w="12978" h="31100" extrusionOk="0">
                    <a:moveTo>
                      <a:pt x="340" y="30540"/>
                    </a:moveTo>
                    <a:cubicBezTo>
                      <a:pt x="462" y="30540"/>
                      <a:pt x="561" y="30639"/>
                      <a:pt x="561" y="30760"/>
                    </a:cubicBezTo>
                    <a:cubicBezTo>
                      <a:pt x="561" y="30882"/>
                      <a:pt x="462" y="30981"/>
                      <a:pt x="340" y="30981"/>
                    </a:cubicBezTo>
                    <a:cubicBezTo>
                      <a:pt x="219" y="30981"/>
                      <a:pt x="119" y="30882"/>
                      <a:pt x="119" y="30760"/>
                    </a:cubicBezTo>
                    <a:cubicBezTo>
                      <a:pt x="119" y="30639"/>
                      <a:pt x="219" y="30540"/>
                      <a:pt x="340" y="30540"/>
                    </a:cubicBezTo>
                    <a:close/>
                    <a:moveTo>
                      <a:pt x="12895" y="0"/>
                    </a:moveTo>
                    <a:lnTo>
                      <a:pt x="4834" y="8097"/>
                    </a:lnTo>
                    <a:lnTo>
                      <a:pt x="4818" y="8116"/>
                    </a:lnTo>
                    <a:lnTo>
                      <a:pt x="4818" y="15097"/>
                    </a:lnTo>
                    <a:lnTo>
                      <a:pt x="953" y="18979"/>
                    </a:lnTo>
                    <a:lnTo>
                      <a:pt x="953" y="24364"/>
                    </a:lnTo>
                    <a:lnTo>
                      <a:pt x="282" y="25041"/>
                    </a:lnTo>
                    <a:lnTo>
                      <a:pt x="282" y="30429"/>
                    </a:lnTo>
                    <a:cubicBezTo>
                      <a:pt x="122" y="30457"/>
                      <a:pt x="1" y="30595"/>
                      <a:pt x="1" y="30760"/>
                    </a:cubicBezTo>
                    <a:cubicBezTo>
                      <a:pt x="1" y="30948"/>
                      <a:pt x="153" y="31100"/>
                      <a:pt x="340" y="31100"/>
                    </a:cubicBezTo>
                    <a:cubicBezTo>
                      <a:pt x="528" y="31100"/>
                      <a:pt x="680" y="30948"/>
                      <a:pt x="680" y="30760"/>
                    </a:cubicBezTo>
                    <a:cubicBezTo>
                      <a:pt x="680" y="30595"/>
                      <a:pt x="558" y="30457"/>
                      <a:pt x="398" y="30429"/>
                    </a:cubicBezTo>
                    <a:lnTo>
                      <a:pt x="398" y="25090"/>
                    </a:lnTo>
                    <a:lnTo>
                      <a:pt x="1072" y="24414"/>
                    </a:lnTo>
                    <a:lnTo>
                      <a:pt x="1072" y="19028"/>
                    </a:lnTo>
                    <a:lnTo>
                      <a:pt x="4936" y="15147"/>
                    </a:lnTo>
                    <a:lnTo>
                      <a:pt x="4936" y="8163"/>
                    </a:lnTo>
                    <a:lnTo>
                      <a:pt x="12978" y="83"/>
                    </a:lnTo>
                    <a:lnTo>
                      <a:pt x="12895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1" name="Google Shape;5651;p50"/>
              <p:cNvSpPr/>
              <p:nvPr/>
            </p:nvSpPr>
            <p:spPr>
              <a:xfrm>
                <a:off x="2294950" y="1643925"/>
                <a:ext cx="112925" cy="685675"/>
              </a:xfrm>
              <a:custGeom>
                <a:avLst/>
                <a:gdLst/>
                <a:ahLst/>
                <a:cxnLst/>
                <a:rect l="l" t="t" r="r" b="b"/>
                <a:pathLst>
                  <a:path w="4517" h="27427" extrusionOk="0">
                    <a:moveTo>
                      <a:pt x="338" y="26866"/>
                    </a:moveTo>
                    <a:cubicBezTo>
                      <a:pt x="462" y="26866"/>
                      <a:pt x="558" y="26965"/>
                      <a:pt x="558" y="27087"/>
                    </a:cubicBezTo>
                    <a:cubicBezTo>
                      <a:pt x="558" y="27208"/>
                      <a:pt x="462" y="27307"/>
                      <a:pt x="338" y="27307"/>
                    </a:cubicBezTo>
                    <a:cubicBezTo>
                      <a:pt x="216" y="27307"/>
                      <a:pt x="120" y="27208"/>
                      <a:pt x="120" y="27087"/>
                    </a:cubicBezTo>
                    <a:cubicBezTo>
                      <a:pt x="120" y="26965"/>
                      <a:pt x="216" y="26866"/>
                      <a:pt x="338" y="26866"/>
                    </a:cubicBezTo>
                    <a:close/>
                    <a:moveTo>
                      <a:pt x="4398" y="1"/>
                    </a:moveTo>
                    <a:lnTo>
                      <a:pt x="4398" y="6093"/>
                    </a:lnTo>
                    <a:lnTo>
                      <a:pt x="1097" y="9408"/>
                    </a:lnTo>
                    <a:lnTo>
                      <a:pt x="1077" y="9425"/>
                    </a:lnTo>
                    <a:lnTo>
                      <a:pt x="1077" y="19592"/>
                    </a:lnTo>
                    <a:lnTo>
                      <a:pt x="280" y="20392"/>
                    </a:lnTo>
                    <a:lnTo>
                      <a:pt x="280" y="26755"/>
                    </a:lnTo>
                    <a:cubicBezTo>
                      <a:pt x="122" y="26783"/>
                      <a:pt x="1" y="26921"/>
                      <a:pt x="1" y="27087"/>
                    </a:cubicBezTo>
                    <a:cubicBezTo>
                      <a:pt x="1" y="27274"/>
                      <a:pt x="153" y="27426"/>
                      <a:pt x="340" y="27426"/>
                    </a:cubicBezTo>
                    <a:cubicBezTo>
                      <a:pt x="525" y="27426"/>
                      <a:pt x="677" y="27274"/>
                      <a:pt x="677" y="27087"/>
                    </a:cubicBezTo>
                    <a:cubicBezTo>
                      <a:pt x="677" y="26921"/>
                      <a:pt x="556" y="26783"/>
                      <a:pt x="398" y="26755"/>
                    </a:cubicBezTo>
                    <a:lnTo>
                      <a:pt x="398" y="20442"/>
                    </a:lnTo>
                    <a:lnTo>
                      <a:pt x="1196" y="19639"/>
                    </a:lnTo>
                    <a:lnTo>
                      <a:pt x="1196" y="9475"/>
                    </a:lnTo>
                    <a:lnTo>
                      <a:pt x="4500" y="6159"/>
                    </a:lnTo>
                    <a:lnTo>
                      <a:pt x="4517" y="6143"/>
                    </a:lnTo>
                    <a:lnTo>
                      <a:pt x="4517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2" name="Google Shape;5652;p50"/>
              <p:cNvSpPr/>
              <p:nvPr/>
            </p:nvSpPr>
            <p:spPr>
              <a:xfrm>
                <a:off x="2319325" y="978025"/>
                <a:ext cx="44250" cy="465925"/>
              </a:xfrm>
              <a:custGeom>
                <a:avLst/>
                <a:gdLst/>
                <a:ahLst/>
                <a:cxnLst/>
                <a:rect l="l" t="t" r="r" b="b"/>
                <a:pathLst>
                  <a:path w="1770" h="18637" extrusionOk="0">
                    <a:moveTo>
                      <a:pt x="1430" y="18076"/>
                    </a:moveTo>
                    <a:cubicBezTo>
                      <a:pt x="1552" y="18076"/>
                      <a:pt x="1651" y="18176"/>
                      <a:pt x="1651" y="18297"/>
                    </a:cubicBezTo>
                    <a:cubicBezTo>
                      <a:pt x="1651" y="18419"/>
                      <a:pt x="1552" y="18518"/>
                      <a:pt x="1430" y="18518"/>
                    </a:cubicBezTo>
                    <a:cubicBezTo>
                      <a:pt x="1309" y="18518"/>
                      <a:pt x="1209" y="18419"/>
                      <a:pt x="1209" y="18297"/>
                    </a:cubicBezTo>
                    <a:cubicBezTo>
                      <a:pt x="1209" y="18176"/>
                      <a:pt x="1309" y="18076"/>
                      <a:pt x="1430" y="18076"/>
                    </a:cubicBezTo>
                    <a:close/>
                    <a:moveTo>
                      <a:pt x="0" y="1"/>
                    </a:moveTo>
                    <a:lnTo>
                      <a:pt x="0" y="9461"/>
                    </a:lnTo>
                    <a:lnTo>
                      <a:pt x="1372" y="10822"/>
                    </a:lnTo>
                    <a:lnTo>
                      <a:pt x="1372" y="17966"/>
                    </a:lnTo>
                    <a:cubicBezTo>
                      <a:pt x="1212" y="17993"/>
                      <a:pt x="1093" y="18131"/>
                      <a:pt x="1093" y="18297"/>
                    </a:cubicBezTo>
                    <a:cubicBezTo>
                      <a:pt x="1093" y="18485"/>
                      <a:pt x="1245" y="18637"/>
                      <a:pt x="1430" y="18637"/>
                    </a:cubicBezTo>
                    <a:cubicBezTo>
                      <a:pt x="1618" y="18637"/>
                      <a:pt x="1770" y="18485"/>
                      <a:pt x="1770" y="18297"/>
                    </a:cubicBezTo>
                    <a:cubicBezTo>
                      <a:pt x="1770" y="18131"/>
                      <a:pt x="1648" y="17993"/>
                      <a:pt x="1491" y="17966"/>
                    </a:cubicBezTo>
                    <a:lnTo>
                      <a:pt x="1491" y="10772"/>
                    </a:lnTo>
                    <a:lnTo>
                      <a:pt x="119" y="9411"/>
                    </a:lnTo>
                    <a:lnTo>
                      <a:pt x="119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3" name="Google Shape;5653;p50"/>
              <p:cNvSpPr/>
              <p:nvPr/>
            </p:nvSpPr>
            <p:spPr>
              <a:xfrm>
                <a:off x="2383650" y="1447800"/>
                <a:ext cx="355075" cy="632575"/>
              </a:xfrm>
              <a:custGeom>
                <a:avLst/>
                <a:gdLst/>
                <a:ahLst/>
                <a:cxnLst/>
                <a:rect l="l" t="t" r="r" b="b"/>
                <a:pathLst>
                  <a:path w="14203" h="25303" extrusionOk="0">
                    <a:moveTo>
                      <a:pt x="340" y="24743"/>
                    </a:moveTo>
                    <a:cubicBezTo>
                      <a:pt x="461" y="24743"/>
                      <a:pt x="558" y="24842"/>
                      <a:pt x="558" y="24963"/>
                    </a:cubicBezTo>
                    <a:cubicBezTo>
                      <a:pt x="558" y="25085"/>
                      <a:pt x="461" y="25184"/>
                      <a:pt x="340" y="25184"/>
                    </a:cubicBezTo>
                    <a:cubicBezTo>
                      <a:pt x="218" y="25184"/>
                      <a:pt x="119" y="25085"/>
                      <a:pt x="119" y="24963"/>
                    </a:cubicBezTo>
                    <a:cubicBezTo>
                      <a:pt x="119" y="24842"/>
                      <a:pt x="218" y="24743"/>
                      <a:pt x="340" y="24743"/>
                    </a:cubicBezTo>
                    <a:close/>
                    <a:moveTo>
                      <a:pt x="14120" y="0"/>
                    </a:moveTo>
                    <a:lnTo>
                      <a:pt x="5115" y="9046"/>
                    </a:lnTo>
                    <a:lnTo>
                      <a:pt x="5099" y="9063"/>
                    </a:lnTo>
                    <a:lnTo>
                      <a:pt x="5099" y="16044"/>
                    </a:lnTo>
                    <a:lnTo>
                      <a:pt x="1234" y="19926"/>
                    </a:lnTo>
                    <a:lnTo>
                      <a:pt x="1234" y="21275"/>
                    </a:lnTo>
                    <a:lnTo>
                      <a:pt x="279" y="22236"/>
                    </a:lnTo>
                    <a:lnTo>
                      <a:pt x="279" y="24632"/>
                    </a:lnTo>
                    <a:cubicBezTo>
                      <a:pt x="122" y="24660"/>
                      <a:pt x="0" y="24798"/>
                      <a:pt x="0" y="24963"/>
                    </a:cubicBezTo>
                    <a:cubicBezTo>
                      <a:pt x="0" y="25151"/>
                      <a:pt x="152" y="25303"/>
                      <a:pt x="337" y="25303"/>
                    </a:cubicBezTo>
                    <a:cubicBezTo>
                      <a:pt x="525" y="25303"/>
                      <a:pt x="676" y="25151"/>
                      <a:pt x="676" y="24963"/>
                    </a:cubicBezTo>
                    <a:cubicBezTo>
                      <a:pt x="676" y="24798"/>
                      <a:pt x="555" y="24660"/>
                      <a:pt x="398" y="24632"/>
                    </a:cubicBezTo>
                    <a:lnTo>
                      <a:pt x="398" y="22286"/>
                    </a:lnTo>
                    <a:lnTo>
                      <a:pt x="1353" y="21325"/>
                    </a:lnTo>
                    <a:lnTo>
                      <a:pt x="1353" y="19975"/>
                    </a:lnTo>
                    <a:lnTo>
                      <a:pt x="5215" y="16094"/>
                    </a:lnTo>
                    <a:lnTo>
                      <a:pt x="5215" y="9110"/>
                    </a:lnTo>
                    <a:lnTo>
                      <a:pt x="14203" y="83"/>
                    </a:lnTo>
                    <a:lnTo>
                      <a:pt x="14120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4" name="Google Shape;5654;p50"/>
              <p:cNvSpPr/>
              <p:nvPr/>
            </p:nvSpPr>
            <p:spPr>
              <a:xfrm>
                <a:off x="2570600" y="2009975"/>
                <a:ext cx="134375" cy="180625"/>
              </a:xfrm>
              <a:custGeom>
                <a:avLst/>
                <a:gdLst/>
                <a:ahLst/>
                <a:cxnLst/>
                <a:rect l="l" t="t" r="r" b="b"/>
                <a:pathLst>
                  <a:path w="5375" h="7225" extrusionOk="0">
                    <a:moveTo>
                      <a:pt x="340" y="6667"/>
                    </a:moveTo>
                    <a:cubicBezTo>
                      <a:pt x="461" y="6667"/>
                      <a:pt x="561" y="6766"/>
                      <a:pt x="561" y="6888"/>
                    </a:cubicBezTo>
                    <a:cubicBezTo>
                      <a:pt x="561" y="7009"/>
                      <a:pt x="461" y="7109"/>
                      <a:pt x="340" y="7109"/>
                    </a:cubicBezTo>
                    <a:cubicBezTo>
                      <a:pt x="218" y="7109"/>
                      <a:pt x="119" y="7009"/>
                      <a:pt x="119" y="6888"/>
                    </a:cubicBezTo>
                    <a:cubicBezTo>
                      <a:pt x="119" y="6766"/>
                      <a:pt x="218" y="6667"/>
                      <a:pt x="340" y="6667"/>
                    </a:cubicBezTo>
                    <a:close/>
                    <a:moveTo>
                      <a:pt x="5292" y="0"/>
                    </a:moveTo>
                    <a:lnTo>
                      <a:pt x="298" y="5033"/>
                    </a:lnTo>
                    <a:lnTo>
                      <a:pt x="282" y="5049"/>
                    </a:lnTo>
                    <a:lnTo>
                      <a:pt x="282" y="6554"/>
                    </a:lnTo>
                    <a:cubicBezTo>
                      <a:pt x="122" y="6581"/>
                      <a:pt x="0" y="6719"/>
                      <a:pt x="0" y="6888"/>
                    </a:cubicBezTo>
                    <a:cubicBezTo>
                      <a:pt x="0" y="7073"/>
                      <a:pt x="152" y="7224"/>
                      <a:pt x="340" y="7224"/>
                    </a:cubicBezTo>
                    <a:cubicBezTo>
                      <a:pt x="528" y="7224"/>
                      <a:pt x="679" y="7073"/>
                      <a:pt x="679" y="6888"/>
                    </a:cubicBezTo>
                    <a:cubicBezTo>
                      <a:pt x="679" y="6719"/>
                      <a:pt x="558" y="6581"/>
                      <a:pt x="398" y="6554"/>
                    </a:cubicBezTo>
                    <a:lnTo>
                      <a:pt x="398" y="5099"/>
                    </a:lnTo>
                    <a:lnTo>
                      <a:pt x="5375" y="83"/>
                    </a:lnTo>
                    <a:lnTo>
                      <a:pt x="5292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5" name="Google Shape;5655;p50"/>
              <p:cNvSpPr/>
              <p:nvPr/>
            </p:nvSpPr>
            <p:spPr>
              <a:xfrm>
                <a:off x="2598200" y="2046475"/>
                <a:ext cx="106775" cy="190075"/>
              </a:xfrm>
              <a:custGeom>
                <a:avLst/>
                <a:gdLst/>
                <a:ahLst/>
                <a:cxnLst/>
                <a:rect l="l" t="t" r="r" b="b"/>
                <a:pathLst>
                  <a:path w="4271" h="7603" extrusionOk="0">
                    <a:moveTo>
                      <a:pt x="340" y="7045"/>
                    </a:moveTo>
                    <a:cubicBezTo>
                      <a:pt x="461" y="7045"/>
                      <a:pt x="561" y="7145"/>
                      <a:pt x="561" y="7266"/>
                    </a:cubicBezTo>
                    <a:cubicBezTo>
                      <a:pt x="561" y="7388"/>
                      <a:pt x="461" y="7487"/>
                      <a:pt x="340" y="7487"/>
                    </a:cubicBezTo>
                    <a:cubicBezTo>
                      <a:pt x="219" y="7487"/>
                      <a:pt x="119" y="7388"/>
                      <a:pt x="119" y="7266"/>
                    </a:cubicBezTo>
                    <a:cubicBezTo>
                      <a:pt x="119" y="7145"/>
                      <a:pt x="219" y="7045"/>
                      <a:pt x="340" y="7045"/>
                    </a:cubicBezTo>
                    <a:close/>
                    <a:moveTo>
                      <a:pt x="4188" y="1"/>
                    </a:moveTo>
                    <a:lnTo>
                      <a:pt x="299" y="3920"/>
                    </a:lnTo>
                    <a:lnTo>
                      <a:pt x="279" y="3937"/>
                    </a:lnTo>
                    <a:lnTo>
                      <a:pt x="279" y="6932"/>
                    </a:lnTo>
                    <a:cubicBezTo>
                      <a:pt x="122" y="6960"/>
                      <a:pt x="0" y="7098"/>
                      <a:pt x="0" y="7266"/>
                    </a:cubicBezTo>
                    <a:cubicBezTo>
                      <a:pt x="0" y="7451"/>
                      <a:pt x="152" y="7603"/>
                      <a:pt x="340" y="7603"/>
                    </a:cubicBezTo>
                    <a:cubicBezTo>
                      <a:pt x="525" y="7603"/>
                      <a:pt x="677" y="7451"/>
                      <a:pt x="677" y="7266"/>
                    </a:cubicBezTo>
                    <a:cubicBezTo>
                      <a:pt x="677" y="7101"/>
                      <a:pt x="558" y="6963"/>
                      <a:pt x="398" y="6935"/>
                    </a:cubicBezTo>
                    <a:lnTo>
                      <a:pt x="398" y="3987"/>
                    </a:lnTo>
                    <a:lnTo>
                      <a:pt x="4271" y="83"/>
                    </a:lnTo>
                    <a:lnTo>
                      <a:pt x="4188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6" name="Google Shape;5656;p50"/>
              <p:cNvSpPr/>
              <p:nvPr/>
            </p:nvSpPr>
            <p:spPr>
              <a:xfrm>
                <a:off x="2318275" y="2070425"/>
                <a:ext cx="36950" cy="307200"/>
              </a:xfrm>
              <a:custGeom>
                <a:avLst/>
                <a:gdLst/>
                <a:ahLst/>
                <a:cxnLst/>
                <a:rect l="l" t="t" r="r" b="b"/>
                <a:pathLst>
                  <a:path w="1478" h="12288" extrusionOk="0">
                    <a:moveTo>
                      <a:pt x="1138" y="119"/>
                    </a:moveTo>
                    <a:cubicBezTo>
                      <a:pt x="1260" y="119"/>
                      <a:pt x="1359" y="219"/>
                      <a:pt x="1359" y="340"/>
                    </a:cubicBezTo>
                    <a:cubicBezTo>
                      <a:pt x="1359" y="461"/>
                      <a:pt x="1260" y="561"/>
                      <a:pt x="1138" y="561"/>
                    </a:cubicBezTo>
                    <a:cubicBezTo>
                      <a:pt x="1017" y="561"/>
                      <a:pt x="917" y="461"/>
                      <a:pt x="917" y="340"/>
                    </a:cubicBezTo>
                    <a:cubicBezTo>
                      <a:pt x="917" y="219"/>
                      <a:pt x="1017" y="119"/>
                      <a:pt x="1138" y="119"/>
                    </a:cubicBezTo>
                    <a:close/>
                    <a:moveTo>
                      <a:pt x="340" y="11727"/>
                    </a:moveTo>
                    <a:cubicBezTo>
                      <a:pt x="462" y="11727"/>
                      <a:pt x="561" y="11826"/>
                      <a:pt x="561" y="11948"/>
                    </a:cubicBezTo>
                    <a:cubicBezTo>
                      <a:pt x="561" y="12069"/>
                      <a:pt x="462" y="12169"/>
                      <a:pt x="340" y="12169"/>
                    </a:cubicBezTo>
                    <a:cubicBezTo>
                      <a:pt x="219" y="12169"/>
                      <a:pt x="120" y="12069"/>
                      <a:pt x="120" y="11948"/>
                    </a:cubicBezTo>
                    <a:cubicBezTo>
                      <a:pt x="120" y="11826"/>
                      <a:pt x="219" y="11727"/>
                      <a:pt x="340" y="11727"/>
                    </a:cubicBezTo>
                    <a:close/>
                    <a:moveTo>
                      <a:pt x="1138" y="0"/>
                    </a:moveTo>
                    <a:cubicBezTo>
                      <a:pt x="953" y="0"/>
                      <a:pt x="801" y="152"/>
                      <a:pt x="801" y="340"/>
                    </a:cubicBezTo>
                    <a:cubicBezTo>
                      <a:pt x="801" y="506"/>
                      <a:pt x="920" y="644"/>
                      <a:pt x="1080" y="671"/>
                    </a:cubicBezTo>
                    <a:lnTo>
                      <a:pt x="1080" y="2824"/>
                    </a:lnTo>
                    <a:lnTo>
                      <a:pt x="282" y="3628"/>
                    </a:lnTo>
                    <a:lnTo>
                      <a:pt x="282" y="11617"/>
                    </a:lnTo>
                    <a:cubicBezTo>
                      <a:pt x="122" y="11644"/>
                      <a:pt x="1" y="11782"/>
                      <a:pt x="1" y="11948"/>
                    </a:cubicBezTo>
                    <a:cubicBezTo>
                      <a:pt x="1" y="12136"/>
                      <a:pt x="153" y="12287"/>
                      <a:pt x="340" y="12287"/>
                    </a:cubicBezTo>
                    <a:cubicBezTo>
                      <a:pt x="528" y="12287"/>
                      <a:pt x="680" y="12136"/>
                      <a:pt x="680" y="11948"/>
                    </a:cubicBezTo>
                    <a:cubicBezTo>
                      <a:pt x="680" y="11782"/>
                      <a:pt x="558" y="11644"/>
                      <a:pt x="398" y="11617"/>
                    </a:cubicBezTo>
                    <a:lnTo>
                      <a:pt x="398" y="3675"/>
                    </a:lnTo>
                    <a:lnTo>
                      <a:pt x="1199" y="2874"/>
                    </a:lnTo>
                    <a:lnTo>
                      <a:pt x="1199" y="671"/>
                    </a:lnTo>
                    <a:cubicBezTo>
                      <a:pt x="1356" y="644"/>
                      <a:pt x="1478" y="506"/>
                      <a:pt x="1478" y="340"/>
                    </a:cubicBezTo>
                    <a:cubicBezTo>
                      <a:pt x="1478" y="152"/>
                      <a:pt x="1326" y="0"/>
                      <a:pt x="1138" y="0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7" name="Google Shape;5657;p50"/>
              <p:cNvSpPr/>
              <p:nvPr/>
            </p:nvSpPr>
            <p:spPr>
              <a:xfrm>
                <a:off x="2056800" y="1031225"/>
                <a:ext cx="185725" cy="1020175"/>
              </a:xfrm>
              <a:custGeom>
                <a:avLst/>
                <a:gdLst/>
                <a:ahLst/>
                <a:cxnLst/>
                <a:rect l="l" t="t" r="r" b="b"/>
                <a:pathLst>
                  <a:path w="7429" h="40807" extrusionOk="0">
                    <a:moveTo>
                      <a:pt x="3641" y="120"/>
                    </a:moveTo>
                    <a:cubicBezTo>
                      <a:pt x="3763" y="120"/>
                      <a:pt x="3862" y="219"/>
                      <a:pt x="3862" y="340"/>
                    </a:cubicBezTo>
                    <a:cubicBezTo>
                      <a:pt x="3862" y="459"/>
                      <a:pt x="3763" y="559"/>
                      <a:pt x="3641" y="559"/>
                    </a:cubicBezTo>
                    <a:cubicBezTo>
                      <a:pt x="3520" y="559"/>
                      <a:pt x="3421" y="459"/>
                      <a:pt x="3421" y="340"/>
                    </a:cubicBezTo>
                    <a:cubicBezTo>
                      <a:pt x="3421" y="219"/>
                      <a:pt x="3520" y="120"/>
                      <a:pt x="3641" y="120"/>
                    </a:cubicBezTo>
                    <a:close/>
                    <a:moveTo>
                      <a:pt x="3641" y="1"/>
                    </a:moveTo>
                    <a:cubicBezTo>
                      <a:pt x="3457" y="1"/>
                      <a:pt x="3305" y="153"/>
                      <a:pt x="3305" y="340"/>
                    </a:cubicBezTo>
                    <a:cubicBezTo>
                      <a:pt x="3305" y="412"/>
                      <a:pt x="3327" y="478"/>
                      <a:pt x="3365" y="534"/>
                    </a:cubicBezTo>
                    <a:lnTo>
                      <a:pt x="0" y="3904"/>
                    </a:lnTo>
                    <a:lnTo>
                      <a:pt x="0" y="22284"/>
                    </a:lnTo>
                    <a:lnTo>
                      <a:pt x="1372" y="23645"/>
                    </a:lnTo>
                    <a:lnTo>
                      <a:pt x="1372" y="25930"/>
                    </a:lnTo>
                    <a:lnTo>
                      <a:pt x="7310" y="31860"/>
                    </a:lnTo>
                    <a:lnTo>
                      <a:pt x="7310" y="40807"/>
                    </a:lnTo>
                    <a:lnTo>
                      <a:pt x="7429" y="40807"/>
                    </a:lnTo>
                    <a:lnTo>
                      <a:pt x="7429" y="31810"/>
                    </a:lnTo>
                    <a:lnTo>
                      <a:pt x="1491" y="25883"/>
                    </a:lnTo>
                    <a:lnTo>
                      <a:pt x="1491" y="23595"/>
                    </a:lnTo>
                    <a:lnTo>
                      <a:pt x="119" y="22234"/>
                    </a:lnTo>
                    <a:lnTo>
                      <a:pt x="119" y="3954"/>
                    </a:lnTo>
                    <a:lnTo>
                      <a:pt x="3448" y="616"/>
                    </a:lnTo>
                    <a:cubicBezTo>
                      <a:pt x="3503" y="655"/>
                      <a:pt x="3570" y="677"/>
                      <a:pt x="3641" y="677"/>
                    </a:cubicBezTo>
                    <a:cubicBezTo>
                      <a:pt x="3829" y="677"/>
                      <a:pt x="3981" y="525"/>
                      <a:pt x="3981" y="340"/>
                    </a:cubicBezTo>
                    <a:cubicBezTo>
                      <a:pt x="3981" y="153"/>
                      <a:pt x="3829" y="1"/>
                      <a:pt x="3641" y="1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8" name="Google Shape;5658;p50"/>
              <p:cNvSpPr/>
              <p:nvPr/>
            </p:nvSpPr>
            <p:spPr>
              <a:xfrm>
                <a:off x="2103525" y="1076775"/>
                <a:ext cx="86150" cy="631775"/>
              </a:xfrm>
              <a:custGeom>
                <a:avLst/>
                <a:gdLst/>
                <a:ahLst/>
                <a:cxnLst/>
                <a:rect l="l" t="t" r="r" b="b"/>
                <a:pathLst>
                  <a:path w="3446" h="25271" extrusionOk="0">
                    <a:moveTo>
                      <a:pt x="3106" y="24713"/>
                    </a:moveTo>
                    <a:cubicBezTo>
                      <a:pt x="3230" y="24713"/>
                      <a:pt x="3327" y="24809"/>
                      <a:pt x="3327" y="24934"/>
                    </a:cubicBezTo>
                    <a:cubicBezTo>
                      <a:pt x="3327" y="25055"/>
                      <a:pt x="3227" y="25154"/>
                      <a:pt x="3106" y="25154"/>
                    </a:cubicBezTo>
                    <a:cubicBezTo>
                      <a:pt x="2984" y="25154"/>
                      <a:pt x="2888" y="25055"/>
                      <a:pt x="2888" y="24934"/>
                    </a:cubicBezTo>
                    <a:cubicBezTo>
                      <a:pt x="2888" y="24812"/>
                      <a:pt x="2984" y="24713"/>
                      <a:pt x="3106" y="24713"/>
                    </a:cubicBezTo>
                    <a:close/>
                    <a:moveTo>
                      <a:pt x="2667" y="1"/>
                    </a:moveTo>
                    <a:lnTo>
                      <a:pt x="0" y="2673"/>
                    </a:lnTo>
                    <a:lnTo>
                      <a:pt x="0" y="19871"/>
                    </a:lnTo>
                    <a:lnTo>
                      <a:pt x="1408" y="21268"/>
                    </a:lnTo>
                    <a:lnTo>
                      <a:pt x="2289" y="21268"/>
                    </a:lnTo>
                    <a:lnTo>
                      <a:pt x="3048" y="22021"/>
                    </a:lnTo>
                    <a:lnTo>
                      <a:pt x="3048" y="24600"/>
                    </a:lnTo>
                    <a:cubicBezTo>
                      <a:pt x="2890" y="24627"/>
                      <a:pt x="2769" y="24765"/>
                      <a:pt x="2769" y="24934"/>
                    </a:cubicBezTo>
                    <a:cubicBezTo>
                      <a:pt x="2769" y="25119"/>
                      <a:pt x="2921" y="25270"/>
                      <a:pt x="3106" y="25270"/>
                    </a:cubicBezTo>
                    <a:cubicBezTo>
                      <a:pt x="3293" y="25270"/>
                      <a:pt x="3445" y="25119"/>
                      <a:pt x="3445" y="24934"/>
                    </a:cubicBezTo>
                    <a:cubicBezTo>
                      <a:pt x="3445" y="24765"/>
                      <a:pt x="3324" y="24627"/>
                      <a:pt x="3167" y="24600"/>
                    </a:cubicBezTo>
                    <a:lnTo>
                      <a:pt x="3167" y="21972"/>
                    </a:lnTo>
                    <a:lnTo>
                      <a:pt x="2338" y="21149"/>
                    </a:lnTo>
                    <a:lnTo>
                      <a:pt x="1455" y="21149"/>
                    </a:lnTo>
                    <a:lnTo>
                      <a:pt x="119" y="19821"/>
                    </a:lnTo>
                    <a:lnTo>
                      <a:pt x="119" y="2720"/>
                    </a:lnTo>
                    <a:lnTo>
                      <a:pt x="2750" y="84"/>
                    </a:lnTo>
                    <a:lnTo>
                      <a:pt x="2667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9" name="Google Shape;5659;p50"/>
              <p:cNvSpPr/>
              <p:nvPr/>
            </p:nvSpPr>
            <p:spPr>
              <a:xfrm>
                <a:off x="2292900" y="1580575"/>
                <a:ext cx="17000" cy="16925"/>
              </a:xfrm>
              <a:custGeom>
                <a:avLst/>
                <a:gdLst/>
                <a:ahLst/>
                <a:cxnLst/>
                <a:rect l="l" t="t" r="r" b="b"/>
                <a:pathLst>
                  <a:path w="680" h="677" extrusionOk="0">
                    <a:moveTo>
                      <a:pt x="340" y="119"/>
                    </a:moveTo>
                    <a:cubicBezTo>
                      <a:pt x="461" y="119"/>
                      <a:pt x="560" y="219"/>
                      <a:pt x="560" y="340"/>
                    </a:cubicBezTo>
                    <a:cubicBezTo>
                      <a:pt x="560" y="461"/>
                      <a:pt x="461" y="561"/>
                      <a:pt x="340" y="561"/>
                    </a:cubicBezTo>
                    <a:cubicBezTo>
                      <a:pt x="218" y="561"/>
                      <a:pt x="119" y="461"/>
                      <a:pt x="119" y="340"/>
                    </a:cubicBezTo>
                    <a:cubicBezTo>
                      <a:pt x="119" y="219"/>
                      <a:pt x="218" y="119"/>
                      <a:pt x="340" y="119"/>
                    </a:cubicBezTo>
                    <a:close/>
                    <a:moveTo>
                      <a:pt x="340" y="0"/>
                    </a:moveTo>
                    <a:cubicBezTo>
                      <a:pt x="152" y="0"/>
                      <a:pt x="0" y="152"/>
                      <a:pt x="0" y="340"/>
                    </a:cubicBezTo>
                    <a:cubicBezTo>
                      <a:pt x="0" y="525"/>
                      <a:pt x="152" y="677"/>
                      <a:pt x="340" y="677"/>
                    </a:cubicBezTo>
                    <a:cubicBezTo>
                      <a:pt x="527" y="677"/>
                      <a:pt x="679" y="525"/>
                      <a:pt x="679" y="340"/>
                    </a:cubicBezTo>
                    <a:cubicBezTo>
                      <a:pt x="679" y="152"/>
                      <a:pt x="527" y="0"/>
                      <a:pt x="340" y="0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0" name="Google Shape;5660;p50"/>
              <p:cNvSpPr/>
              <p:nvPr/>
            </p:nvSpPr>
            <p:spPr>
              <a:xfrm>
                <a:off x="2080200" y="971125"/>
                <a:ext cx="169300" cy="833775"/>
              </a:xfrm>
              <a:custGeom>
                <a:avLst/>
                <a:gdLst/>
                <a:ahLst/>
                <a:cxnLst/>
                <a:rect l="l" t="t" r="r" b="b"/>
                <a:pathLst>
                  <a:path w="6772" h="33351" extrusionOk="0">
                    <a:moveTo>
                      <a:pt x="6435" y="32792"/>
                    </a:moveTo>
                    <a:cubicBezTo>
                      <a:pt x="6556" y="32792"/>
                      <a:pt x="6656" y="32889"/>
                      <a:pt x="6656" y="33013"/>
                    </a:cubicBezTo>
                    <a:cubicBezTo>
                      <a:pt x="6656" y="33135"/>
                      <a:pt x="6556" y="33231"/>
                      <a:pt x="6435" y="33231"/>
                    </a:cubicBezTo>
                    <a:cubicBezTo>
                      <a:pt x="6313" y="33231"/>
                      <a:pt x="6214" y="33135"/>
                      <a:pt x="6214" y="33013"/>
                    </a:cubicBezTo>
                    <a:cubicBezTo>
                      <a:pt x="6214" y="32889"/>
                      <a:pt x="6313" y="32792"/>
                      <a:pt x="6435" y="32792"/>
                    </a:cubicBezTo>
                    <a:close/>
                    <a:moveTo>
                      <a:pt x="3583" y="1"/>
                    </a:moveTo>
                    <a:lnTo>
                      <a:pt x="3583" y="3012"/>
                    </a:lnTo>
                    <a:lnTo>
                      <a:pt x="0" y="6604"/>
                    </a:lnTo>
                    <a:lnTo>
                      <a:pt x="0" y="24392"/>
                    </a:lnTo>
                    <a:lnTo>
                      <a:pt x="1372" y="25753"/>
                    </a:lnTo>
                    <a:lnTo>
                      <a:pt x="1372" y="28042"/>
                    </a:lnTo>
                    <a:lnTo>
                      <a:pt x="6156" y="32817"/>
                    </a:lnTo>
                    <a:cubicBezTo>
                      <a:pt x="6117" y="32872"/>
                      <a:pt x="6095" y="32939"/>
                      <a:pt x="6095" y="33011"/>
                    </a:cubicBezTo>
                    <a:cubicBezTo>
                      <a:pt x="6095" y="33198"/>
                      <a:pt x="6247" y="33350"/>
                      <a:pt x="6435" y="33350"/>
                    </a:cubicBezTo>
                    <a:cubicBezTo>
                      <a:pt x="6620" y="33350"/>
                      <a:pt x="6772" y="33198"/>
                      <a:pt x="6772" y="33011"/>
                    </a:cubicBezTo>
                    <a:cubicBezTo>
                      <a:pt x="6772" y="32826"/>
                      <a:pt x="6620" y="32674"/>
                      <a:pt x="6435" y="32674"/>
                    </a:cubicBezTo>
                    <a:cubicBezTo>
                      <a:pt x="6363" y="32674"/>
                      <a:pt x="6294" y="32696"/>
                      <a:pt x="6239" y="32734"/>
                    </a:cubicBezTo>
                    <a:lnTo>
                      <a:pt x="1488" y="27992"/>
                    </a:lnTo>
                    <a:lnTo>
                      <a:pt x="1488" y="25703"/>
                    </a:lnTo>
                    <a:lnTo>
                      <a:pt x="116" y="24343"/>
                    </a:lnTo>
                    <a:lnTo>
                      <a:pt x="116" y="6653"/>
                    </a:lnTo>
                    <a:lnTo>
                      <a:pt x="3699" y="3062"/>
                    </a:lnTo>
                    <a:lnTo>
                      <a:pt x="3699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1" name="Google Shape;5661;p50"/>
              <p:cNvSpPr/>
              <p:nvPr/>
            </p:nvSpPr>
            <p:spPr>
              <a:xfrm>
                <a:off x="1955975" y="993200"/>
                <a:ext cx="192700" cy="1086025"/>
              </a:xfrm>
              <a:custGeom>
                <a:avLst/>
                <a:gdLst/>
                <a:ahLst/>
                <a:cxnLst/>
                <a:rect l="l" t="t" r="r" b="b"/>
                <a:pathLst>
                  <a:path w="7708" h="43441" extrusionOk="0">
                    <a:moveTo>
                      <a:pt x="7368" y="42880"/>
                    </a:moveTo>
                    <a:cubicBezTo>
                      <a:pt x="7490" y="42880"/>
                      <a:pt x="7589" y="42979"/>
                      <a:pt x="7589" y="43100"/>
                    </a:cubicBezTo>
                    <a:cubicBezTo>
                      <a:pt x="7589" y="43222"/>
                      <a:pt x="7490" y="43321"/>
                      <a:pt x="7368" y="43321"/>
                    </a:cubicBezTo>
                    <a:cubicBezTo>
                      <a:pt x="7247" y="43321"/>
                      <a:pt x="7147" y="43222"/>
                      <a:pt x="7147" y="43100"/>
                    </a:cubicBezTo>
                    <a:cubicBezTo>
                      <a:pt x="7147" y="42979"/>
                      <a:pt x="7247" y="42880"/>
                      <a:pt x="7368" y="42880"/>
                    </a:cubicBezTo>
                    <a:close/>
                    <a:moveTo>
                      <a:pt x="1149" y="1"/>
                    </a:moveTo>
                    <a:lnTo>
                      <a:pt x="1149" y="4365"/>
                    </a:lnTo>
                    <a:lnTo>
                      <a:pt x="0" y="5519"/>
                    </a:lnTo>
                    <a:lnTo>
                      <a:pt x="0" y="25074"/>
                    </a:lnTo>
                    <a:lnTo>
                      <a:pt x="1372" y="26438"/>
                    </a:lnTo>
                    <a:lnTo>
                      <a:pt x="1372" y="28724"/>
                    </a:lnTo>
                    <a:lnTo>
                      <a:pt x="7310" y="34653"/>
                    </a:lnTo>
                    <a:lnTo>
                      <a:pt x="7310" y="42769"/>
                    </a:lnTo>
                    <a:cubicBezTo>
                      <a:pt x="7150" y="42797"/>
                      <a:pt x="7031" y="42935"/>
                      <a:pt x="7031" y="43100"/>
                    </a:cubicBezTo>
                    <a:cubicBezTo>
                      <a:pt x="7031" y="43288"/>
                      <a:pt x="7183" y="43440"/>
                      <a:pt x="7368" y="43440"/>
                    </a:cubicBezTo>
                    <a:cubicBezTo>
                      <a:pt x="7556" y="43440"/>
                      <a:pt x="7708" y="43288"/>
                      <a:pt x="7708" y="43100"/>
                    </a:cubicBezTo>
                    <a:cubicBezTo>
                      <a:pt x="7708" y="42935"/>
                      <a:pt x="7586" y="42797"/>
                      <a:pt x="7429" y="42769"/>
                    </a:cubicBezTo>
                    <a:lnTo>
                      <a:pt x="7429" y="34604"/>
                    </a:lnTo>
                    <a:lnTo>
                      <a:pt x="1488" y="28674"/>
                    </a:lnTo>
                    <a:lnTo>
                      <a:pt x="1488" y="26388"/>
                    </a:lnTo>
                    <a:lnTo>
                      <a:pt x="116" y="25025"/>
                    </a:lnTo>
                    <a:lnTo>
                      <a:pt x="116" y="5569"/>
                    </a:lnTo>
                    <a:lnTo>
                      <a:pt x="1265" y="4412"/>
                    </a:lnTo>
                    <a:lnTo>
                      <a:pt x="1265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2" name="Google Shape;5662;p50"/>
              <p:cNvSpPr/>
              <p:nvPr/>
            </p:nvSpPr>
            <p:spPr>
              <a:xfrm>
                <a:off x="1979300" y="985825"/>
                <a:ext cx="192700" cy="1116500"/>
              </a:xfrm>
              <a:custGeom>
                <a:avLst/>
                <a:gdLst/>
                <a:ahLst/>
                <a:cxnLst/>
                <a:rect l="l" t="t" r="r" b="b"/>
                <a:pathLst>
                  <a:path w="7708" h="44660" extrusionOk="0">
                    <a:moveTo>
                      <a:pt x="7371" y="44102"/>
                    </a:moveTo>
                    <a:cubicBezTo>
                      <a:pt x="7492" y="44102"/>
                      <a:pt x="7592" y="44202"/>
                      <a:pt x="7592" y="44323"/>
                    </a:cubicBezTo>
                    <a:cubicBezTo>
                      <a:pt x="7592" y="44444"/>
                      <a:pt x="7492" y="44544"/>
                      <a:pt x="7371" y="44544"/>
                    </a:cubicBezTo>
                    <a:cubicBezTo>
                      <a:pt x="7249" y="44544"/>
                      <a:pt x="7150" y="44444"/>
                      <a:pt x="7150" y="44323"/>
                    </a:cubicBezTo>
                    <a:cubicBezTo>
                      <a:pt x="7150" y="44202"/>
                      <a:pt x="7249" y="44102"/>
                      <a:pt x="7371" y="44102"/>
                    </a:cubicBezTo>
                    <a:close/>
                    <a:moveTo>
                      <a:pt x="1149" y="0"/>
                    </a:moveTo>
                    <a:lnTo>
                      <a:pt x="1149" y="4953"/>
                    </a:lnTo>
                    <a:lnTo>
                      <a:pt x="0" y="6109"/>
                    </a:lnTo>
                    <a:lnTo>
                      <a:pt x="0" y="25077"/>
                    </a:lnTo>
                    <a:lnTo>
                      <a:pt x="1372" y="26438"/>
                    </a:lnTo>
                    <a:lnTo>
                      <a:pt x="1372" y="28723"/>
                    </a:lnTo>
                    <a:lnTo>
                      <a:pt x="7310" y="34653"/>
                    </a:lnTo>
                    <a:lnTo>
                      <a:pt x="7310" y="43989"/>
                    </a:lnTo>
                    <a:cubicBezTo>
                      <a:pt x="7153" y="44019"/>
                      <a:pt x="7031" y="44157"/>
                      <a:pt x="7031" y="44323"/>
                    </a:cubicBezTo>
                    <a:cubicBezTo>
                      <a:pt x="7031" y="44511"/>
                      <a:pt x="7183" y="44660"/>
                      <a:pt x="7371" y="44660"/>
                    </a:cubicBezTo>
                    <a:cubicBezTo>
                      <a:pt x="7556" y="44660"/>
                      <a:pt x="7708" y="44508"/>
                      <a:pt x="7708" y="44323"/>
                    </a:cubicBezTo>
                    <a:cubicBezTo>
                      <a:pt x="7708" y="44157"/>
                      <a:pt x="7586" y="44019"/>
                      <a:pt x="7429" y="43989"/>
                    </a:cubicBezTo>
                    <a:lnTo>
                      <a:pt x="7429" y="34603"/>
                    </a:lnTo>
                    <a:lnTo>
                      <a:pt x="1491" y="28677"/>
                    </a:lnTo>
                    <a:lnTo>
                      <a:pt x="1491" y="26388"/>
                    </a:lnTo>
                    <a:lnTo>
                      <a:pt x="119" y="25027"/>
                    </a:lnTo>
                    <a:lnTo>
                      <a:pt x="119" y="6159"/>
                    </a:lnTo>
                    <a:lnTo>
                      <a:pt x="1267" y="5003"/>
                    </a:lnTo>
                    <a:lnTo>
                      <a:pt x="1267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3" name="Google Shape;5663;p50"/>
              <p:cNvSpPr/>
              <p:nvPr/>
            </p:nvSpPr>
            <p:spPr>
              <a:xfrm>
                <a:off x="2002700" y="978500"/>
                <a:ext cx="185725" cy="1052000"/>
              </a:xfrm>
              <a:custGeom>
                <a:avLst/>
                <a:gdLst/>
                <a:ahLst/>
                <a:cxnLst/>
                <a:rect l="l" t="t" r="r" b="b"/>
                <a:pathLst>
                  <a:path w="7429" h="42080" extrusionOk="0">
                    <a:moveTo>
                      <a:pt x="1146" y="1"/>
                    </a:moveTo>
                    <a:lnTo>
                      <a:pt x="1146" y="5541"/>
                    </a:lnTo>
                    <a:lnTo>
                      <a:pt x="0" y="6698"/>
                    </a:lnTo>
                    <a:lnTo>
                      <a:pt x="0" y="25074"/>
                    </a:lnTo>
                    <a:lnTo>
                      <a:pt x="1372" y="26435"/>
                    </a:lnTo>
                    <a:lnTo>
                      <a:pt x="1372" y="28724"/>
                    </a:lnTo>
                    <a:lnTo>
                      <a:pt x="7310" y="34651"/>
                    </a:lnTo>
                    <a:lnTo>
                      <a:pt x="7310" y="42079"/>
                    </a:lnTo>
                    <a:lnTo>
                      <a:pt x="7429" y="42079"/>
                    </a:lnTo>
                    <a:lnTo>
                      <a:pt x="7429" y="34604"/>
                    </a:lnTo>
                    <a:lnTo>
                      <a:pt x="1488" y="28674"/>
                    </a:lnTo>
                    <a:lnTo>
                      <a:pt x="1488" y="26386"/>
                    </a:lnTo>
                    <a:lnTo>
                      <a:pt x="116" y="25025"/>
                    </a:lnTo>
                    <a:lnTo>
                      <a:pt x="116" y="6745"/>
                    </a:lnTo>
                    <a:lnTo>
                      <a:pt x="1264" y="5591"/>
                    </a:lnTo>
                    <a:lnTo>
                      <a:pt x="1264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4" name="Google Shape;5664;p50"/>
              <p:cNvSpPr/>
              <p:nvPr/>
            </p:nvSpPr>
            <p:spPr>
              <a:xfrm>
                <a:off x="2314900" y="1643925"/>
                <a:ext cx="69600" cy="213900"/>
              </a:xfrm>
              <a:custGeom>
                <a:avLst/>
                <a:gdLst/>
                <a:ahLst/>
                <a:cxnLst/>
                <a:rect l="l" t="t" r="r" b="b"/>
                <a:pathLst>
                  <a:path w="2784" h="8556" extrusionOk="0">
                    <a:moveTo>
                      <a:pt x="340" y="7998"/>
                    </a:moveTo>
                    <a:cubicBezTo>
                      <a:pt x="462" y="7998"/>
                      <a:pt x="561" y="8097"/>
                      <a:pt x="561" y="8219"/>
                    </a:cubicBezTo>
                    <a:cubicBezTo>
                      <a:pt x="561" y="8340"/>
                      <a:pt x="462" y="8439"/>
                      <a:pt x="340" y="8439"/>
                    </a:cubicBezTo>
                    <a:cubicBezTo>
                      <a:pt x="219" y="8439"/>
                      <a:pt x="119" y="8340"/>
                      <a:pt x="119" y="8219"/>
                    </a:cubicBezTo>
                    <a:cubicBezTo>
                      <a:pt x="119" y="8097"/>
                      <a:pt x="219" y="7998"/>
                      <a:pt x="340" y="7998"/>
                    </a:cubicBezTo>
                    <a:close/>
                    <a:moveTo>
                      <a:pt x="2667" y="1"/>
                    </a:moveTo>
                    <a:lnTo>
                      <a:pt x="2667" y="5798"/>
                    </a:lnTo>
                    <a:lnTo>
                      <a:pt x="533" y="7940"/>
                    </a:lnTo>
                    <a:cubicBezTo>
                      <a:pt x="478" y="7901"/>
                      <a:pt x="412" y="7879"/>
                      <a:pt x="340" y="7879"/>
                    </a:cubicBezTo>
                    <a:cubicBezTo>
                      <a:pt x="152" y="7879"/>
                      <a:pt x="1" y="8031"/>
                      <a:pt x="1" y="8219"/>
                    </a:cubicBezTo>
                    <a:cubicBezTo>
                      <a:pt x="1" y="8404"/>
                      <a:pt x="152" y="8555"/>
                      <a:pt x="340" y="8555"/>
                    </a:cubicBezTo>
                    <a:cubicBezTo>
                      <a:pt x="525" y="8555"/>
                      <a:pt x="677" y="8404"/>
                      <a:pt x="677" y="8219"/>
                    </a:cubicBezTo>
                    <a:cubicBezTo>
                      <a:pt x="677" y="8147"/>
                      <a:pt x="655" y="8078"/>
                      <a:pt x="616" y="8023"/>
                    </a:cubicBezTo>
                    <a:lnTo>
                      <a:pt x="2783" y="5847"/>
                    </a:lnTo>
                    <a:lnTo>
                      <a:pt x="2783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5" name="Google Shape;5665;p50"/>
              <p:cNvSpPr/>
              <p:nvPr/>
            </p:nvSpPr>
            <p:spPr>
              <a:xfrm>
                <a:off x="2219175" y="942900"/>
                <a:ext cx="620600" cy="657500"/>
              </a:xfrm>
              <a:custGeom>
                <a:avLst/>
                <a:gdLst/>
                <a:ahLst/>
                <a:cxnLst/>
                <a:rect l="l" t="t" r="r" b="b"/>
                <a:pathLst>
                  <a:path w="24824" h="26300" extrusionOk="0">
                    <a:moveTo>
                      <a:pt x="20017" y="0"/>
                    </a:moveTo>
                    <a:lnTo>
                      <a:pt x="19686" y="337"/>
                    </a:lnTo>
                    <a:lnTo>
                      <a:pt x="24354" y="4969"/>
                    </a:lnTo>
                    <a:lnTo>
                      <a:pt x="24354" y="13033"/>
                    </a:lnTo>
                    <a:lnTo>
                      <a:pt x="19965" y="17452"/>
                    </a:lnTo>
                    <a:lnTo>
                      <a:pt x="18068" y="17452"/>
                    </a:lnTo>
                    <a:lnTo>
                      <a:pt x="9756" y="25828"/>
                    </a:lnTo>
                    <a:lnTo>
                      <a:pt x="7976" y="25828"/>
                    </a:lnTo>
                    <a:lnTo>
                      <a:pt x="6910" y="24770"/>
                    </a:lnTo>
                    <a:lnTo>
                      <a:pt x="6910" y="24053"/>
                    </a:lnTo>
                    <a:lnTo>
                      <a:pt x="785" y="17974"/>
                    </a:lnTo>
                    <a:cubicBezTo>
                      <a:pt x="788" y="17955"/>
                      <a:pt x="790" y="17938"/>
                      <a:pt x="790" y="17919"/>
                    </a:cubicBezTo>
                    <a:cubicBezTo>
                      <a:pt x="790" y="17701"/>
                      <a:pt x="614" y="17521"/>
                      <a:pt x="396" y="17521"/>
                    </a:cubicBezTo>
                    <a:cubicBezTo>
                      <a:pt x="177" y="17521"/>
                      <a:pt x="1" y="17701"/>
                      <a:pt x="1" y="17919"/>
                    </a:cubicBezTo>
                    <a:cubicBezTo>
                      <a:pt x="1" y="18137"/>
                      <a:pt x="177" y="18314"/>
                      <a:pt x="396" y="18314"/>
                    </a:cubicBezTo>
                    <a:cubicBezTo>
                      <a:pt x="415" y="18314"/>
                      <a:pt x="434" y="18311"/>
                      <a:pt x="454" y="18308"/>
                    </a:cubicBezTo>
                    <a:lnTo>
                      <a:pt x="6438" y="24249"/>
                    </a:lnTo>
                    <a:lnTo>
                      <a:pt x="6438" y="24966"/>
                    </a:lnTo>
                    <a:lnTo>
                      <a:pt x="7780" y="26300"/>
                    </a:lnTo>
                    <a:lnTo>
                      <a:pt x="9952" y="26300"/>
                    </a:lnTo>
                    <a:lnTo>
                      <a:pt x="18264" y="17924"/>
                    </a:lnTo>
                    <a:lnTo>
                      <a:pt x="20161" y="17924"/>
                    </a:lnTo>
                    <a:lnTo>
                      <a:pt x="24823" y="13226"/>
                    </a:lnTo>
                    <a:lnTo>
                      <a:pt x="24823" y="4773"/>
                    </a:lnTo>
                    <a:lnTo>
                      <a:pt x="20017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6" name="Google Shape;5666;p50"/>
              <p:cNvSpPr/>
              <p:nvPr/>
            </p:nvSpPr>
            <p:spPr>
              <a:xfrm>
                <a:off x="2314900" y="1643925"/>
                <a:ext cx="46275" cy="185800"/>
              </a:xfrm>
              <a:custGeom>
                <a:avLst/>
                <a:gdLst/>
                <a:ahLst/>
                <a:cxnLst/>
                <a:rect l="l" t="t" r="r" b="b"/>
                <a:pathLst>
                  <a:path w="1851" h="7432" extrusionOk="0">
                    <a:moveTo>
                      <a:pt x="340" y="6874"/>
                    </a:moveTo>
                    <a:cubicBezTo>
                      <a:pt x="462" y="6874"/>
                      <a:pt x="561" y="6974"/>
                      <a:pt x="561" y="7095"/>
                    </a:cubicBezTo>
                    <a:cubicBezTo>
                      <a:pt x="561" y="7217"/>
                      <a:pt x="462" y="7316"/>
                      <a:pt x="340" y="7316"/>
                    </a:cubicBezTo>
                    <a:cubicBezTo>
                      <a:pt x="219" y="7316"/>
                      <a:pt x="119" y="7217"/>
                      <a:pt x="119" y="7095"/>
                    </a:cubicBezTo>
                    <a:cubicBezTo>
                      <a:pt x="119" y="6974"/>
                      <a:pt x="219" y="6874"/>
                      <a:pt x="340" y="6874"/>
                    </a:cubicBezTo>
                    <a:close/>
                    <a:moveTo>
                      <a:pt x="1731" y="1"/>
                    </a:moveTo>
                    <a:lnTo>
                      <a:pt x="1731" y="5505"/>
                    </a:lnTo>
                    <a:lnTo>
                      <a:pt x="522" y="6811"/>
                    </a:lnTo>
                    <a:cubicBezTo>
                      <a:pt x="470" y="6775"/>
                      <a:pt x="406" y="6756"/>
                      <a:pt x="340" y="6756"/>
                    </a:cubicBezTo>
                    <a:cubicBezTo>
                      <a:pt x="152" y="6756"/>
                      <a:pt x="1" y="6907"/>
                      <a:pt x="1" y="7095"/>
                    </a:cubicBezTo>
                    <a:cubicBezTo>
                      <a:pt x="1" y="7280"/>
                      <a:pt x="152" y="7432"/>
                      <a:pt x="340" y="7432"/>
                    </a:cubicBezTo>
                    <a:cubicBezTo>
                      <a:pt x="525" y="7432"/>
                      <a:pt x="677" y="7280"/>
                      <a:pt x="677" y="7095"/>
                    </a:cubicBezTo>
                    <a:cubicBezTo>
                      <a:pt x="677" y="7018"/>
                      <a:pt x="652" y="6949"/>
                      <a:pt x="608" y="6891"/>
                    </a:cubicBezTo>
                    <a:lnTo>
                      <a:pt x="1850" y="5552"/>
                    </a:lnTo>
                    <a:lnTo>
                      <a:pt x="1850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7" name="Google Shape;5667;p50"/>
              <p:cNvSpPr/>
              <p:nvPr/>
            </p:nvSpPr>
            <p:spPr>
              <a:xfrm>
                <a:off x="1462050" y="1917500"/>
                <a:ext cx="120650" cy="192425"/>
              </a:xfrm>
              <a:custGeom>
                <a:avLst/>
                <a:gdLst/>
                <a:ahLst/>
                <a:cxnLst/>
                <a:rect l="l" t="t" r="r" b="b"/>
                <a:pathLst>
                  <a:path w="4826" h="7697" extrusionOk="0">
                    <a:moveTo>
                      <a:pt x="329" y="0"/>
                    </a:moveTo>
                    <a:lnTo>
                      <a:pt x="0" y="340"/>
                    </a:lnTo>
                    <a:lnTo>
                      <a:pt x="4196" y="4395"/>
                    </a:lnTo>
                    <a:lnTo>
                      <a:pt x="4196" y="6984"/>
                    </a:lnTo>
                    <a:cubicBezTo>
                      <a:pt x="4100" y="7059"/>
                      <a:pt x="4036" y="7172"/>
                      <a:pt x="4036" y="7302"/>
                    </a:cubicBezTo>
                    <a:cubicBezTo>
                      <a:pt x="4036" y="7520"/>
                      <a:pt x="4213" y="7696"/>
                      <a:pt x="4431" y="7696"/>
                    </a:cubicBezTo>
                    <a:cubicBezTo>
                      <a:pt x="4649" y="7696"/>
                      <a:pt x="4826" y="7520"/>
                      <a:pt x="4826" y="7302"/>
                    </a:cubicBezTo>
                    <a:cubicBezTo>
                      <a:pt x="4826" y="7172"/>
                      <a:pt x="4762" y="7059"/>
                      <a:pt x="4666" y="6987"/>
                    </a:cubicBezTo>
                    <a:lnTo>
                      <a:pt x="4666" y="4193"/>
                    </a:lnTo>
                    <a:lnTo>
                      <a:pt x="329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8" name="Google Shape;5668;p50"/>
              <p:cNvSpPr/>
              <p:nvPr/>
            </p:nvSpPr>
            <p:spPr>
              <a:xfrm>
                <a:off x="2272600" y="978500"/>
                <a:ext cx="44250" cy="418450"/>
              </a:xfrm>
              <a:custGeom>
                <a:avLst/>
                <a:gdLst/>
                <a:ahLst/>
                <a:cxnLst/>
                <a:rect l="l" t="t" r="r" b="b"/>
                <a:pathLst>
                  <a:path w="1770" h="16738" extrusionOk="0">
                    <a:moveTo>
                      <a:pt x="1430" y="16180"/>
                    </a:moveTo>
                    <a:cubicBezTo>
                      <a:pt x="1552" y="16180"/>
                      <a:pt x="1651" y="16280"/>
                      <a:pt x="1651" y="16401"/>
                    </a:cubicBezTo>
                    <a:cubicBezTo>
                      <a:pt x="1651" y="16522"/>
                      <a:pt x="1552" y="16622"/>
                      <a:pt x="1430" y="16622"/>
                    </a:cubicBezTo>
                    <a:cubicBezTo>
                      <a:pt x="1309" y="16622"/>
                      <a:pt x="1210" y="16522"/>
                      <a:pt x="1210" y="16401"/>
                    </a:cubicBezTo>
                    <a:cubicBezTo>
                      <a:pt x="1210" y="16280"/>
                      <a:pt x="1309" y="16180"/>
                      <a:pt x="1430" y="16180"/>
                    </a:cubicBezTo>
                    <a:close/>
                    <a:moveTo>
                      <a:pt x="0" y="1"/>
                    </a:moveTo>
                    <a:lnTo>
                      <a:pt x="0" y="12282"/>
                    </a:lnTo>
                    <a:lnTo>
                      <a:pt x="1372" y="13643"/>
                    </a:lnTo>
                    <a:lnTo>
                      <a:pt x="1372" y="16067"/>
                    </a:lnTo>
                    <a:cubicBezTo>
                      <a:pt x="1212" y="16095"/>
                      <a:pt x="1094" y="16233"/>
                      <a:pt x="1094" y="16401"/>
                    </a:cubicBezTo>
                    <a:cubicBezTo>
                      <a:pt x="1094" y="16586"/>
                      <a:pt x="1245" y="16738"/>
                      <a:pt x="1430" y="16738"/>
                    </a:cubicBezTo>
                    <a:cubicBezTo>
                      <a:pt x="1618" y="16738"/>
                      <a:pt x="1770" y="16586"/>
                      <a:pt x="1770" y="16401"/>
                    </a:cubicBezTo>
                    <a:cubicBezTo>
                      <a:pt x="1770" y="16233"/>
                      <a:pt x="1648" y="16095"/>
                      <a:pt x="1491" y="16067"/>
                    </a:cubicBezTo>
                    <a:lnTo>
                      <a:pt x="1491" y="13596"/>
                    </a:lnTo>
                    <a:lnTo>
                      <a:pt x="119" y="12235"/>
                    </a:lnTo>
                    <a:lnTo>
                      <a:pt x="119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9" name="Google Shape;5669;p50"/>
              <p:cNvSpPr/>
              <p:nvPr/>
            </p:nvSpPr>
            <p:spPr>
              <a:xfrm>
                <a:off x="1932575" y="993200"/>
                <a:ext cx="192700" cy="1062825"/>
              </a:xfrm>
              <a:custGeom>
                <a:avLst/>
                <a:gdLst/>
                <a:ahLst/>
                <a:cxnLst/>
                <a:rect l="l" t="t" r="r" b="b"/>
                <a:pathLst>
                  <a:path w="7708" h="42513" extrusionOk="0">
                    <a:moveTo>
                      <a:pt x="7371" y="41952"/>
                    </a:moveTo>
                    <a:cubicBezTo>
                      <a:pt x="7492" y="41952"/>
                      <a:pt x="7589" y="42051"/>
                      <a:pt x="7589" y="42173"/>
                    </a:cubicBezTo>
                    <a:cubicBezTo>
                      <a:pt x="7589" y="42294"/>
                      <a:pt x="7492" y="42394"/>
                      <a:pt x="7371" y="42394"/>
                    </a:cubicBezTo>
                    <a:cubicBezTo>
                      <a:pt x="7250" y="42394"/>
                      <a:pt x="7150" y="42294"/>
                      <a:pt x="7150" y="42173"/>
                    </a:cubicBezTo>
                    <a:cubicBezTo>
                      <a:pt x="7150" y="42051"/>
                      <a:pt x="7250" y="41952"/>
                      <a:pt x="7371" y="41952"/>
                    </a:cubicBezTo>
                    <a:close/>
                    <a:moveTo>
                      <a:pt x="1149" y="1"/>
                    </a:moveTo>
                    <a:lnTo>
                      <a:pt x="1149" y="4070"/>
                    </a:lnTo>
                    <a:lnTo>
                      <a:pt x="0" y="5226"/>
                    </a:lnTo>
                    <a:lnTo>
                      <a:pt x="0" y="25370"/>
                    </a:lnTo>
                    <a:lnTo>
                      <a:pt x="1372" y="26731"/>
                    </a:lnTo>
                    <a:lnTo>
                      <a:pt x="1372" y="29019"/>
                    </a:lnTo>
                    <a:lnTo>
                      <a:pt x="7310" y="34946"/>
                    </a:lnTo>
                    <a:lnTo>
                      <a:pt x="7310" y="41839"/>
                    </a:lnTo>
                    <a:cubicBezTo>
                      <a:pt x="7153" y="41869"/>
                      <a:pt x="7031" y="42007"/>
                      <a:pt x="7031" y="42173"/>
                    </a:cubicBezTo>
                    <a:cubicBezTo>
                      <a:pt x="7031" y="42361"/>
                      <a:pt x="7183" y="42512"/>
                      <a:pt x="7371" y="42512"/>
                    </a:cubicBezTo>
                    <a:cubicBezTo>
                      <a:pt x="7556" y="42512"/>
                      <a:pt x="7708" y="42361"/>
                      <a:pt x="7708" y="42173"/>
                    </a:cubicBezTo>
                    <a:cubicBezTo>
                      <a:pt x="7708" y="42007"/>
                      <a:pt x="7586" y="41869"/>
                      <a:pt x="7429" y="41839"/>
                    </a:cubicBezTo>
                    <a:lnTo>
                      <a:pt x="7429" y="34899"/>
                    </a:lnTo>
                    <a:lnTo>
                      <a:pt x="1491" y="28970"/>
                    </a:lnTo>
                    <a:lnTo>
                      <a:pt x="1491" y="26681"/>
                    </a:lnTo>
                    <a:lnTo>
                      <a:pt x="119" y="25320"/>
                    </a:lnTo>
                    <a:lnTo>
                      <a:pt x="119" y="5273"/>
                    </a:lnTo>
                    <a:lnTo>
                      <a:pt x="1265" y="4120"/>
                    </a:lnTo>
                    <a:lnTo>
                      <a:pt x="1265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0" name="Google Shape;5670;p50"/>
              <p:cNvSpPr/>
              <p:nvPr/>
            </p:nvSpPr>
            <p:spPr>
              <a:xfrm>
                <a:off x="2345275" y="1417575"/>
                <a:ext cx="393450" cy="629950"/>
              </a:xfrm>
              <a:custGeom>
                <a:avLst/>
                <a:gdLst/>
                <a:ahLst/>
                <a:cxnLst/>
                <a:rect l="l" t="t" r="r" b="b"/>
                <a:pathLst>
                  <a:path w="15738" h="25198" extrusionOk="0">
                    <a:moveTo>
                      <a:pt x="15655" y="0"/>
                    </a:moveTo>
                    <a:lnTo>
                      <a:pt x="5731" y="9966"/>
                    </a:lnTo>
                    <a:lnTo>
                      <a:pt x="5714" y="9982"/>
                    </a:lnTo>
                    <a:lnTo>
                      <a:pt x="5714" y="16963"/>
                    </a:lnTo>
                    <a:lnTo>
                      <a:pt x="17" y="22689"/>
                    </a:lnTo>
                    <a:lnTo>
                      <a:pt x="0" y="22705"/>
                    </a:lnTo>
                    <a:lnTo>
                      <a:pt x="0" y="25198"/>
                    </a:lnTo>
                    <a:lnTo>
                      <a:pt x="119" y="25198"/>
                    </a:lnTo>
                    <a:lnTo>
                      <a:pt x="119" y="22752"/>
                    </a:lnTo>
                    <a:lnTo>
                      <a:pt x="5814" y="17030"/>
                    </a:lnTo>
                    <a:lnTo>
                      <a:pt x="5830" y="17013"/>
                    </a:lnTo>
                    <a:lnTo>
                      <a:pt x="5830" y="10029"/>
                    </a:lnTo>
                    <a:lnTo>
                      <a:pt x="15738" y="83"/>
                    </a:lnTo>
                    <a:lnTo>
                      <a:pt x="15655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1" name="Google Shape;5671;p50"/>
              <p:cNvSpPr/>
              <p:nvPr/>
            </p:nvSpPr>
            <p:spPr>
              <a:xfrm>
                <a:off x="2296000" y="978025"/>
                <a:ext cx="44175" cy="442475"/>
              </a:xfrm>
              <a:custGeom>
                <a:avLst/>
                <a:gdLst/>
                <a:ahLst/>
                <a:cxnLst/>
                <a:rect l="l" t="t" r="r" b="b"/>
                <a:pathLst>
                  <a:path w="1767" h="17699" extrusionOk="0">
                    <a:moveTo>
                      <a:pt x="1430" y="17138"/>
                    </a:moveTo>
                    <a:cubicBezTo>
                      <a:pt x="1552" y="17138"/>
                      <a:pt x="1651" y="17237"/>
                      <a:pt x="1651" y="17359"/>
                    </a:cubicBezTo>
                    <a:cubicBezTo>
                      <a:pt x="1651" y="17480"/>
                      <a:pt x="1552" y="17579"/>
                      <a:pt x="1430" y="17579"/>
                    </a:cubicBezTo>
                    <a:cubicBezTo>
                      <a:pt x="1309" y="17579"/>
                      <a:pt x="1209" y="17480"/>
                      <a:pt x="1209" y="17359"/>
                    </a:cubicBezTo>
                    <a:cubicBezTo>
                      <a:pt x="1209" y="17237"/>
                      <a:pt x="1309" y="17138"/>
                      <a:pt x="1430" y="17138"/>
                    </a:cubicBezTo>
                    <a:close/>
                    <a:moveTo>
                      <a:pt x="0" y="1"/>
                    </a:moveTo>
                    <a:lnTo>
                      <a:pt x="0" y="9753"/>
                    </a:lnTo>
                    <a:lnTo>
                      <a:pt x="1372" y="11117"/>
                    </a:lnTo>
                    <a:lnTo>
                      <a:pt x="1372" y="17027"/>
                    </a:lnTo>
                    <a:lnTo>
                      <a:pt x="1369" y="17027"/>
                    </a:lnTo>
                    <a:cubicBezTo>
                      <a:pt x="1212" y="17055"/>
                      <a:pt x="1091" y="17193"/>
                      <a:pt x="1091" y="17359"/>
                    </a:cubicBezTo>
                    <a:cubicBezTo>
                      <a:pt x="1091" y="17546"/>
                      <a:pt x="1242" y="17698"/>
                      <a:pt x="1430" y="17698"/>
                    </a:cubicBezTo>
                    <a:cubicBezTo>
                      <a:pt x="1615" y="17698"/>
                      <a:pt x="1767" y="17546"/>
                      <a:pt x="1767" y="17359"/>
                    </a:cubicBezTo>
                    <a:cubicBezTo>
                      <a:pt x="1767" y="17193"/>
                      <a:pt x="1645" y="17055"/>
                      <a:pt x="1488" y="17027"/>
                    </a:cubicBezTo>
                    <a:lnTo>
                      <a:pt x="1488" y="11067"/>
                    </a:lnTo>
                    <a:lnTo>
                      <a:pt x="116" y="9704"/>
                    </a:lnTo>
                    <a:lnTo>
                      <a:pt x="116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2" name="Google Shape;5672;p50"/>
              <p:cNvSpPr/>
              <p:nvPr/>
            </p:nvSpPr>
            <p:spPr>
              <a:xfrm>
                <a:off x="1459000" y="1041375"/>
                <a:ext cx="299475" cy="684350"/>
              </a:xfrm>
              <a:custGeom>
                <a:avLst/>
                <a:gdLst/>
                <a:ahLst/>
                <a:cxnLst/>
                <a:rect l="l" t="t" r="r" b="b"/>
                <a:pathLst>
                  <a:path w="11979" h="27374" extrusionOk="0">
                    <a:moveTo>
                      <a:pt x="11642" y="26816"/>
                    </a:moveTo>
                    <a:cubicBezTo>
                      <a:pt x="11763" y="26816"/>
                      <a:pt x="11863" y="26916"/>
                      <a:pt x="11863" y="27037"/>
                    </a:cubicBezTo>
                    <a:cubicBezTo>
                      <a:pt x="11863" y="27158"/>
                      <a:pt x="11763" y="27258"/>
                      <a:pt x="11642" y="27258"/>
                    </a:cubicBezTo>
                    <a:cubicBezTo>
                      <a:pt x="11520" y="27258"/>
                      <a:pt x="11421" y="27158"/>
                      <a:pt x="11421" y="27037"/>
                    </a:cubicBezTo>
                    <a:cubicBezTo>
                      <a:pt x="11421" y="26916"/>
                      <a:pt x="11520" y="26816"/>
                      <a:pt x="11642" y="26816"/>
                    </a:cubicBezTo>
                    <a:close/>
                    <a:moveTo>
                      <a:pt x="84" y="1"/>
                    </a:moveTo>
                    <a:lnTo>
                      <a:pt x="1" y="84"/>
                    </a:lnTo>
                    <a:lnTo>
                      <a:pt x="9373" y="9442"/>
                    </a:lnTo>
                    <a:lnTo>
                      <a:pt x="9373" y="24856"/>
                    </a:lnTo>
                    <a:lnTo>
                      <a:pt x="11363" y="26844"/>
                    </a:lnTo>
                    <a:cubicBezTo>
                      <a:pt x="11324" y="26896"/>
                      <a:pt x="11302" y="26965"/>
                      <a:pt x="11302" y="27037"/>
                    </a:cubicBezTo>
                    <a:cubicBezTo>
                      <a:pt x="11302" y="27222"/>
                      <a:pt x="11454" y="27374"/>
                      <a:pt x="11642" y="27374"/>
                    </a:cubicBezTo>
                    <a:cubicBezTo>
                      <a:pt x="11827" y="27374"/>
                      <a:pt x="11979" y="27222"/>
                      <a:pt x="11979" y="27037"/>
                    </a:cubicBezTo>
                    <a:cubicBezTo>
                      <a:pt x="11979" y="26849"/>
                      <a:pt x="11827" y="26697"/>
                      <a:pt x="11642" y="26697"/>
                    </a:cubicBezTo>
                    <a:cubicBezTo>
                      <a:pt x="11567" y="26697"/>
                      <a:pt x="11501" y="26720"/>
                      <a:pt x="11446" y="26758"/>
                    </a:cubicBezTo>
                    <a:lnTo>
                      <a:pt x="9492" y="24807"/>
                    </a:lnTo>
                    <a:lnTo>
                      <a:pt x="9492" y="9392"/>
                    </a:lnTo>
                    <a:lnTo>
                      <a:pt x="84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3" name="Google Shape;5673;p50"/>
              <p:cNvSpPr/>
              <p:nvPr/>
            </p:nvSpPr>
            <p:spPr>
              <a:xfrm>
                <a:off x="1479300" y="966925"/>
                <a:ext cx="291325" cy="642025"/>
              </a:xfrm>
              <a:custGeom>
                <a:avLst/>
                <a:gdLst/>
                <a:ahLst/>
                <a:cxnLst/>
                <a:rect l="l" t="t" r="r" b="b"/>
                <a:pathLst>
                  <a:path w="11653" h="25681" extrusionOk="0">
                    <a:moveTo>
                      <a:pt x="326" y="0"/>
                    </a:moveTo>
                    <a:lnTo>
                      <a:pt x="1" y="337"/>
                    </a:lnTo>
                    <a:lnTo>
                      <a:pt x="11020" y="10992"/>
                    </a:lnTo>
                    <a:lnTo>
                      <a:pt x="11020" y="24972"/>
                    </a:lnTo>
                    <a:cubicBezTo>
                      <a:pt x="10924" y="25043"/>
                      <a:pt x="10860" y="25157"/>
                      <a:pt x="10860" y="25286"/>
                    </a:cubicBezTo>
                    <a:cubicBezTo>
                      <a:pt x="10860" y="25504"/>
                      <a:pt x="11037" y="25681"/>
                      <a:pt x="11258" y="25681"/>
                    </a:cubicBezTo>
                    <a:cubicBezTo>
                      <a:pt x="11476" y="25681"/>
                      <a:pt x="11653" y="25504"/>
                      <a:pt x="11653" y="25286"/>
                    </a:cubicBezTo>
                    <a:cubicBezTo>
                      <a:pt x="11653" y="25157"/>
                      <a:pt x="11589" y="25043"/>
                      <a:pt x="11492" y="24972"/>
                    </a:cubicBezTo>
                    <a:lnTo>
                      <a:pt x="11492" y="10794"/>
                    </a:lnTo>
                    <a:lnTo>
                      <a:pt x="326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4" name="Google Shape;5674;p50"/>
              <p:cNvSpPr/>
              <p:nvPr/>
            </p:nvSpPr>
            <p:spPr>
              <a:xfrm>
                <a:off x="1788750" y="1787275"/>
                <a:ext cx="19775" cy="19825"/>
              </a:xfrm>
              <a:custGeom>
                <a:avLst/>
                <a:gdLst/>
                <a:ahLst/>
                <a:cxnLst/>
                <a:rect l="l" t="t" r="r" b="b"/>
                <a:pathLst>
                  <a:path w="791" h="793" extrusionOk="0">
                    <a:moveTo>
                      <a:pt x="395" y="0"/>
                    </a:moveTo>
                    <a:cubicBezTo>
                      <a:pt x="177" y="0"/>
                      <a:pt x="1" y="177"/>
                      <a:pt x="1" y="395"/>
                    </a:cubicBezTo>
                    <a:cubicBezTo>
                      <a:pt x="1" y="616"/>
                      <a:pt x="177" y="792"/>
                      <a:pt x="395" y="792"/>
                    </a:cubicBezTo>
                    <a:cubicBezTo>
                      <a:pt x="613" y="792"/>
                      <a:pt x="790" y="616"/>
                      <a:pt x="790" y="395"/>
                    </a:cubicBezTo>
                    <a:cubicBezTo>
                      <a:pt x="790" y="177"/>
                      <a:pt x="613" y="0"/>
                      <a:pt x="395" y="0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5" name="Google Shape;5675;p50"/>
              <p:cNvSpPr/>
              <p:nvPr/>
            </p:nvSpPr>
            <p:spPr>
              <a:xfrm>
                <a:off x="1400775" y="1164075"/>
                <a:ext cx="165650" cy="266975"/>
              </a:xfrm>
              <a:custGeom>
                <a:avLst/>
                <a:gdLst/>
                <a:ahLst/>
                <a:cxnLst/>
                <a:rect l="l" t="t" r="r" b="b"/>
                <a:pathLst>
                  <a:path w="6626" h="10679" extrusionOk="0">
                    <a:moveTo>
                      <a:pt x="83" y="1"/>
                    </a:moveTo>
                    <a:lnTo>
                      <a:pt x="0" y="84"/>
                    </a:lnTo>
                    <a:lnTo>
                      <a:pt x="6509" y="6582"/>
                    </a:lnTo>
                    <a:lnTo>
                      <a:pt x="6509" y="10678"/>
                    </a:lnTo>
                    <a:lnTo>
                      <a:pt x="6625" y="10678"/>
                    </a:lnTo>
                    <a:lnTo>
                      <a:pt x="6625" y="6532"/>
                    </a:lnTo>
                    <a:lnTo>
                      <a:pt x="83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6" name="Google Shape;5676;p50"/>
              <p:cNvSpPr/>
              <p:nvPr/>
            </p:nvSpPr>
            <p:spPr>
              <a:xfrm>
                <a:off x="1424150" y="1156700"/>
                <a:ext cx="165675" cy="297675"/>
              </a:xfrm>
              <a:custGeom>
                <a:avLst/>
                <a:gdLst/>
                <a:ahLst/>
                <a:cxnLst/>
                <a:rect l="l" t="t" r="r" b="b"/>
                <a:pathLst>
                  <a:path w="6627" h="11907" extrusionOk="0">
                    <a:moveTo>
                      <a:pt x="84" y="0"/>
                    </a:moveTo>
                    <a:lnTo>
                      <a:pt x="1" y="83"/>
                    </a:lnTo>
                    <a:lnTo>
                      <a:pt x="6507" y="6581"/>
                    </a:lnTo>
                    <a:lnTo>
                      <a:pt x="6507" y="11906"/>
                    </a:lnTo>
                    <a:lnTo>
                      <a:pt x="6626" y="11906"/>
                    </a:lnTo>
                    <a:lnTo>
                      <a:pt x="6626" y="6532"/>
                    </a:lnTo>
                    <a:lnTo>
                      <a:pt x="84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7" name="Google Shape;5677;p50"/>
              <p:cNvSpPr/>
              <p:nvPr/>
            </p:nvSpPr>
            <p:spPr>
              <a:xfrm>
                <a:off x="1813050" y="1812225"/>
                <a:ext cx="17400" cy="16925"/>
              </a:xfrm>
              <a:custGeom>
                <a:avLst/>
                <a:gdLst/>
                <a:ahLst/>
                <a:cxnLst/>
                <a:rect l="l" t="t" r="r" b="b"/>
                <a:pathLst>
                  <a:path w="696" h="677" extrusionOk="0">
                    <a:moveTo>
                      <a:pt x="355" y="117"/>
                    </a:moveTo>
                    <a:cubicBezTo>
                      <a:pt x="414" y="117"/>
                      <a:pt x="471" y="138"/>
                      <a:pt x="514" y="181"/>
                    </a:cubicBezTo>
                    <a:cubicBezTo>
                      <a:pt x="569" y="236"/>
                      <a:pt x="591" y="316"/>
                      <a:pt x="572" y="393"/>
                    </a:cubicBezTo>
                    <a:cubicBezTo>
                      <a:pt x="552" y="471"/>
                      <a:pt x="489" y="534"/>
                      <a:pt x="414" y="551"/>
                    </a:cubicBezTo>
                    <a:cubicBezTo>
                      <a:pt x="395" y="555"/>
                      <a:pt x="376" y="558"/>
                      <a:pt x="358" y="558"/>
                    </a:cubicBezTo>
                    <a:cubicBezTo>
                      <a:pt x="299" y="558"/>
                      <a:pt x="244" y="535"/>
                      <a:pt x="202" y="493"/>
                    </a:cubicBezTo>
                    <a:cubicBezTo>
                      <a:pt x="160" y="451"/>
                      <a:pt x="136" y="396"/>
                      <a:pt x="136" y="338"/>
                    </a:cubicBezTo>
                    <a:cubicBezTo>
                      <a:pt x="136" y="319"/>
                      <a:pt x="138" y="300"/>
                      <a:pt x="144" y="283"/>
                    </a:cubicBezTo>
                    <a:cubicBezTo>
                      <a:pt x="160" y="206"/>
                      <a:pt x="227" y="142"/>
                      <a:pt x="301" y="123"/>
                    </a:cubicBezTo>
                    <a:cubicBezTo>
                      <a:pt x="319" y="119"/>
                      <a:pt x="337" y="117"/>
                      <a:pt x="355" y="117"/>
                    </a:cubicBezTo>
                    <a:close/>
                    <a:moveTo>
                      <a:pt x="356" y="0"/>
                    </a:moveTo>
                    <a:cubicBezTo>
                      <a:pt x="329" y="0"/>
                      <a:pt x="301" y="3"/>
                      <a:pt x="274" y="10"/>
                    </a:cubicBezTo>
                    <a:cubicBezTo>
                      <a:pt x="155" y="37"/>
                      <a:pt x="58" y="134"/>
                      <a:pt x="28" y="255"/>
                    </a:cubicBezTo>
                    <a:cubicBezTo>
                      <a:pt x="0" y="371"/>
                      <a:pt x="33" y="493"/>
                      <a:pt x="119" y="578"/>
                    </a:cubicBezTo>
                    <a:cubicBezTo>
                      <a:pt x="183" y="642"/>
                      <a:pt x="269" y="676"/>
                      <a:pt x="358" y="676"/>
                    </a:cubicBezTo>
                    <a:cubicBezTo>
                      <a:pt x="385" y="676"/>
                      <a:pt x="412" y="673"/>
                      <a:pt x="439" y="667"/>
                    </a:cubicBezTo>
                    <a:cubicBezTo>
                      <a:pt x="561" y="636"/>
                      <a:pt x="657" y="540"/>
                      <a:pt x="685" y="421"/>
                    </a:cubicBezTo>
                    <a:cubicBezTo>
                      <a:pt x="690" y="393"/>
                      <a:pt x="696" y="366"/>
                      <a:pt x="696" y="338"/>
                    </a:cubicBezTo>
                    <a:cubicBezTo>
                      <a:pt x="696" y="250"/>
                      <a:pt x="660" y="164"/>
                      <a:pt x="597" y="98"/>
                    </a:cubicBezTo>
                    <a:cubicBezTo>
                      <a:pt x="531" y="34"/>
                      <a:pt x="446" y="0"/>
                      <a:pt x="356" y="0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8" name="Google Shape;5678;p50"/>
              <p:cNvSpPr/>
              <p:nvPr/>
            </p:nvSpPr>
            <p:spPr>
              <a:xfrm>
                <a:off x="1889100" y="1038400"/>
                <a:ext cx="16925" cy="16950"/>
              </a:xfrm>
              <a:custGeom>
                <a:avLst/>
                <a:gdLst/>
                <a:ahLst/>
                <a:cxnLst/>
                <a:rect l="l" t="t" r="r" b="b"/>
                <a:pathLst>
                  <a:path w="677" h="678" extrusionOk="0">
                    <a:moveTo>
                      <a:pt x="340" y="117"/>
                    </a:moveTo>
                    <a:cubicBezTo>
                      <a:pt x="461" y="117"/>
                      <a:pt x="561" y="216"/>
                      <a:pt x="561" y="338"/>
                    </a:cubicBezTo>
                    <a:cubicBezTo>
                      <a:pt x="561" y="459"/>
                      <a:pt x="461" y="559"/>
                      <a:pt x="340" y="559"/>
                    </a:cubicBezTo>
                    <a:cubicBezTo>
                      <a:pt x="218" y="559"/>
                      <a:pt x="119" y="459"/>
                      <a:pt x="119" y="338"/>
                    </a:cubicBezTo>
                    <a:cubicBezTo>
                      <a:pt x="119" y="216"/>
                      <a:pt x="218" y="117"/>
                      <a:pt x="340" y="117"/>
                    </a:cubicBezTo>
                    <a:close/>
                    <a:moveTo>
                      <a:pt x="340" y="1"/>
                    </a:moveTo>
                    <a:cubicBezTo>
                      <a:pt x="152" y="1"/>
                      <a:pt x="0" y="153"/>
                      <a:pt x="0" y="338"/>
                    </a:cubicBezTo>
                    <a:cubicBezTo>
                      <a:pt x="0" y="525"/>
                      <a:pt x="152" y="677"/>
                      <a:pt x="340" y="677"/>
                    </a:cubicBezTo>
                    <a:cubicBezTo>
                      <a:pt x="525" y="677"/>
                      <a:pt x="677" y="525"/>
                      <a:pt x="677" y="338"/>
                    </a:cubicBezTo>
                    <a:cubicBezTo>
                      <a:pt x="677" y="153"/>
                      <a:pt x="525" y="1"/>
                      <a:pt x="340" y="1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9" name="Google Shape;5679;p50"/>
              <p:cNvSpPr/>
              <p:nvPr/>
            </p:nvSpPr>
            <p:spPr>
              <a:xfrm>
                <a:off x="1836850" y="1835650"/>
                <a:ext cx="16925" cy="16925"/>
              </a:xfrm>
              <a:custGeom>
                <a:avLst/>
                <a:gdLst/>
                <a:ahLst/>
                <a:cxnLst/>
                <a:rect l="l" t="t" r="r" b="b"/>
                <a:pathLst>
                  <a:path w="677" h="677" extrusionOk="0">
                    <a:moveTo>
                      <a:pt x="340" y="119"/>
                    </a:moveTo>
                    <a:cubicBezTo>
                      <a:pt x="462" y="119"/>
                      <a:pt x="561" y="218"/>
                      <a:pt x="561" y="340"/>
                    </a:cubicBezTo>
                    <a:cubicBezTo>
                      <a:pt x="561" y="461"/>
                      <a:pt x="462" y="561"/>
                      <a:pt x="340" y="561"/>
                    </a:cubicBezTo>
                    <a:cubicBezTo>
                      <a:pt x="219" y="561"/>
                      <a:pt x="119" y="461"/>
                      <a:pt x="119" y="340"/>
                    </a:cubicBezTo>
                    <a:cubicBezTo>
                      <a:pt x="119" y="218"/>
                      <a:pt x="219" y="119"/>
                      <a:pt x="340" y="119"/>
                    </a:cubicBezTo>
                    <a:close/>
                    <a:moveTo>
                      <a:pt x="340" y="0"/>
                    </a:moveTo>
                    <a:cubicBezTo>
                      <a:pt x="152" y="0"/>
                      <a:pt x="1" y="152"/>
                      <a:pt x="1" y="340"/>
                    </a:cubicBezTo>
                    <a:cubicBezTo>
                      <a:pt x="1" y="525"/>
                      <a:pt x="152" y="677"/>
                      <a:pt x="340" y="677"/>
                    </a:cubicBezTo>
                    <a:cubicBezTo>
                      <a:pt x="525" y="677"/>
                      <a:pt x="677" y="525"/>
                      <a:pt x="677" y="340"/>
                    </a:cubicBezTo>
                    <a:cubicBezTo>
                      <a:pt x="677" y="152"/>
                      <a:pt x="525" y="0"/>
                      <a:pt x="340" y="0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0" name="Google Shape;5680;p50"/>
              <p:cNvSpPr/>
              <p:nvPr/>
            </p:nvSpPr>
            <p:spPr>
              <a:xfrm>
                <a:off x="1889100" y="1068850"/>
                <a:ext cx="16925" cy="17000"/>
              </a:xfrm>
              <a:custGeom>
                <a:avLst/>
                <a:gdLst/>
                <a:ahLst/>
                <a:cxnLst/>
                <a:rect l="l" t="t" r="r" b="b"/>
                <a:pathLst>
                  <a:path w="677" h="680" extrusionOk="0">
                    <a:moveTo>
                      <a:pt x="340" y="119"/>
                    </a:moveTo>
                    <a:cubicBezTo>
                      <a:pt x="461" y="119"/>
                      <a:pt x="561" y="218"/>
                      <a:pt x="561" y="340"/>
                    </a:cubicBezTo>
                    <a:cubicBezTo>
                      <a:pt x="561" y="461"/>
                      <a:pt x="461" y="561"/>
                      <a:pt x="340" y="561"/>
                    </a:cubicBezTo>
                    <a:cubicBezTo>
                      <a:pt x="218" y="561"/>
                      <a:pt x="119" y="461"/>
                      <a:pt x="119" y="340"/>
                    </a:cubicBezTo>
                    <a:cubicBezTo>
                      <a:pt x="119" y="218"/>
                      <a:pt x="218" y="119"/>
                      <a:pt x="340" y="119"/>
                    </a:cubicBezTo>
                    <a:close/>
                    <a:moveTo>
                      <a:pt x="340" y="0"/>
                    </a:moveTo>
                    <a:cubicBezTo>
                      <a:pt x="152" y="0"/>
                      <a:pt x="0" y="152"/>
                      <a:pt x="0" y="340"/>
                    </a:cubicBezTo>
                    <a:cubicBezTo>
                      <a:pt x="0" y="528"/>
                      <a:pt x="152" y="679"/>
                      <a:pt x="340" y="679"/>
                    </a:cubicBezTo>
                    <a:cubicBezTo>
                      <a:pt x="525" y="679"/>
                      <a:pt x="677" y="528"/>
                      <a:pt x="677" y="340"/>
                    </a:cubicBezTo>
                    <a:cubicBezTo>
                      <a:pt x="677" y="152"/>
                      <a:pt x="525" y="0"/>
                      <a:pt x="340" y="0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1" name="Google Shape;5681;p50"/>
              <p:cNvSpPr/>
              <p:nvPr/>
            </p:nvSpPr>
            <p:spPr>
              <a:xfrm>
                <a:off x="1611125" y="977275"/>
                <a:ext cx="373450" cy="868550"/>
              </a:xfrm>
              <a:custGeom>
                <a:avLst/>
                <a:gdLst/>
                <a:ahLst/>
                <a:cxnLst/>
                <a:rect l="l" t="t" r="r" b="b"/>
                <a:pathLst>
                  <a:path w="14938" h="34742" extrusionOk="0">
                    <a:moveTo>
                      <a:pt x="14598" y="34181"/>
                    </a:moveTo>
                    <a:cubicBezTo>
                      <a:pt x="14719" y="34181"/>
                      <a:pt x="14818" y="34280"/>
                      <a:pt x="14818" y="34401"/>
                    </a:cubicBezTo>
                    <a:cubicBezTo>
                      <a:pt x="14818" y="34523"/>
                      <a:pt x="14719" y="34622"/>
                      <a:pt x="14598" y="34622"/>
                    </a:cubicBezTo>
                    <a:cubicBezTo>
                      <a:pt x="14476" y="34622"/>
                      <a:pt x="14377" y="34523"/>
                      <a:pt x="14377" y="34401"/>
                    </a:cubicBezTo>
                    <a:cubicBezTo>
                      <a:pt x="14377" y="34280"/>
                      <a:pt x="14476" y="34181"/>
                      <a:pt x="14598" y="34181"/>
                    </a:cubicBezTo>
                    <a:close/>
                    <a:moveTo>
                      <a:pt x="83" y="0"/>
                    </a:moveTo>
                    <a:lnTo>
                      <a:pt x="0" y="83"/>
                    </a:lnTo>
                    <a:lnTo>
                      <a:pt x="9355" y="9422"/>
                    </a:lnTo>
                    <a:lnTo>
                      <a:pt x="9355" y="29250"/>
                    </a:lnTo>
                    <a:lnTo>
                      <a:pt x="14322" y="34208"/>
                    </a:lnTo>
                    <a:cubicBezTo>
                      <a:pt x="14283" y="34263"/>
                      <a:pt x="14258" y="34330"/>
                      <a:pt x="14258" y="34401"/>
                    </a:cubicBezTo>
                    <a:cubicBezTo>
                      <a:pt x="14258" y="34589"/>
                      <a:pt x="14410" y="34741"/>
                      <a:pt x="14598" y="34741"/>
                    </a:cubicBezTo>
                    <a:cubicBezTo>
                      <a:pt x="14785" y="34741"/>
                      <a:pt x="14937" y="34589"/>
                      <a:pt x="14937" y="34401"/>
                    </a:cubicBezTo>
                    <a:cubicBezTo>
                      <a:pt x="14937" y="34214"/>
                      <a:pt x="14785" y="34062"/>
                      <a:pt x="14598" y="34062"/>
                    </a:cubicBezTo>
                    <a:cubicBezTo>
                      <a:pt x="14526" y="34062"/>
                      <a:pt x="14460" y="34087"/>
                      <a:pt x="14404" y="34125"/>
                    </a:cubicBezTo>
                    <a:lnTo>
                      <a:pt x="9471" y="29201"/>
                    </a:lnTo>
                    <a:lnTo>
                      <a:pt x="9471" y="9375"/>
                    </a:lnTo>
                    <a:lnTo>
                      <a:pt x="83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2" name="Google Shape;5682;p50"/>
              <p:cNvSpPr/>
              <p:nvPr/>
            </p:nvSpPr>
            <p:spPr>
              <a:xfrm>
                <a:off x="1695175" y="963875"/>
                <a:ext cx="377650" cy="901950"/>
              </a:xfrm>
              <a:custGeom>
                <a:avLst/>
                <a:gdLst/>
                <a:ahLst/>
                <a:cxnLst/>
                <a:rect l="l" t="t" r="r" b="b"/>
                <a:pathLst>
                  <a:path w="15106" h="36078" extrusionOk="0">
                    <a:moveTo>
                      <a:pt x="332" y="1"/>
                    </a:moveTo>
                    <a:lnTo>
                      <a:pt x="0" y="335"/>
                    </a:lnTo>
                    <a:lnTo>
                      <a:pt x="3178" y="3490"/>
                    </a:lnTo>
                    <a:lnTo>
                      <a:pt x="7859" y="8136"/>
                    </a:lnTo>
                    <a:lnTo>
                      <a:pt x="7859" y="29215"/>
                    </a:lnTo>
                    <a:lnTo>
                      <a:pt x="14322" y="35628"/>
                    </a:lnTo>
                    <a:cubicBezTo>
                      <a:pt x="14319" y="35647"/>
                      <a:pt x="14316" y="35663"/>
                      <a:pt x="14316" y="35683"/>
                    </a:cubicBezTo>
                    <a:cubicBezTo>
                      <a:pt x="14316" y="35901"/>
                      <a:pt x="14493" y="36078"/>
                      <a:pt x="14711" y="36078"/>
                    </a:cubicBezTo>
                    <a:cubicBezTo>
                      <a:pt x="14929" y="36078"/>
                      <a:pt x="15106" y="35901"/>
                      <a:pt x="15106" y="35683"/>
                    </a:cubicBezTo>
                    <a:cubicBezTo>
                      <a:pt x="15106" y="35465"/>
                      <a:pt x="14929" y="35288"/>
                      <a:pt x="14711" y="35288"/>
                    </a:cubicBezTo>
                    <a:cubicBezTo>
                      <a:pt x="14692" y="35288"/>
                      <a:pt x="14672" y="35291"/>
                      <a:pt x="14653" y="35294"/>
                    </a:cubicBezTo>
                    <a:lnTo>
                      <a:pt x="8332" y="29019"/>
                    </a:lnTo>
                    <a:lnTo>
                      <a:pt x="8332" y="7940"/>
                    </a:lnTo>
                    <a:lnTo>
                      <a:pt x="8263" y="7871"/>
                    </a:lnTo>
                    <a:lnTo>
                      <a:pt x="3294" y="2938"/>
                    </a:lnTo>
                    <a:lnTo>
                      <a:pt x="332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3" name="Google Shape;5683;p50"/>
              <p:cNvSpPr/>
              <p:nvPr/>
            </p:nvSpPr>
            <p:spPr>
              <a:xfrm>
                <a:off x="1563900" y="991550"/>
                <a:ext cx="348000" cy="843075"/>
              </a:xfrm>
              <a:custGeom>
                <a:avLst/>
                <a:gdLst/>
                <a:ahLst/>
                <a:cxnLst/>
                <a:rect l="l" t="t" r="r" b="b"/>
                <a:pathLst>
                  <a:path w="13920" h="33723" extrusionOk="0">
                    <a:moveTo>
                      <a:pt x="84" y="1"/>
                    </a:moveTo>
                    <a:lnTo>
                      <a:pt x="1" y="83"/>
                    </a:lnTo>
                    <a:lnTo>
                      <a:pt x="9376" y="9442"/>
                    </a:lnTo>
                    <a:lnTo>
                      <a:pt x="9376" y="29270"/>
                    </a:lnTo>
                    <a:lnTo>
                      <a:pt x="13837" y="33723"/>
                    </a:lnTo>
                    <a:lnTo>
                      <a:pt x="13919" y="33640"/>
                    </a:lnTo>
                    <a:lnTo>
                      <a:pt x="9491" y="29220"/>
                    </a:lnTo>
                    <a:lnTo>
                      <a:pt x="9491" y="9392"/>
                    </a:lnTo>
                    <a:lnTo>
                      <a:pt x="84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4" name="Google Shape;5684;p50"/>
              <p:cNvSpPr/>
              <p:nvPr/>
            </p:nvSpPr>
            <p:spPr>
              <a:xfrm>
                <a:off x="1587225" y="984175"/>
                <a:ext cx="367050" cy="861650"/>
              </a:xfrm>
              <a:custGeom>
                <a:avLst/>
                <a:gdLst/>
                <a:ahLst/>
                <a:cxnLst/>
                <a:rect l="l" t="t" r="r" b="b"/>
                <a:pathLst>
                  <a:path w="14682" h="34466" extrusionOk="0">
                    <a:moveTo>
                      <a:pt x="14344" y="33905"/>
                    </a:moveTo>
                    <a:cubicBezTo>
                      <a:pt x="14466" y="33905"/>
                      <a:pt x="14565" y="34004"/>
                      <a:pt x="14565" y="34125"/>
                    </a:cubicBezTo>
                    <a:cubicBezTo>
                      <a:pt x="14565" y="34247"/>
                      <a:pt x="14466" y="34346"/>
                      <a:pt x="14344" y="34346"/>
                    </a:cubicBezTo>
                    <a:cubicBezTo>
                      <a:pt x="14223" y="34346"/>
                      <a:pt x="14124" y="34247"/>
                      <a:pt x="14124" y="34125"/>
                    </a:cubicBezTo>
                    <a:cubicBezTo>
                      <a:pt x="14124" y="34004"/>
                      <a:pt x="14223" y="33905"/>
                      <a:pt x="14344" y="33905"/>
                    </a:cubicBezTo>
                    <a:close/>
                    <a:moveTo>
                      <a:pt x="87" y="0"/>
                    </a:moveTo>
                    <a:lnTo>
                      <a:pt x="1" y="83"/>
                    </a:lnTo>
                    <a:lnTo>
                      <a:pt x="9376" y="9441"/>
                    </a:lnTo>
                    <a:lnTo>
                      <a:pt x="9376" y="29256"/>
                    </a:lnTo>
                    <a:lnTo>
                      <a:pt x="14066" y="33932"/>
                    </a:lnTo>
                    <a:cubicBezTo>
                      <a:pt x="14027" y="33987"/>
                      <a:pt x="14005" y="34054"/>
                      <a:pt x="14005" y="34125"/>
                    </a:cubicBezTo>
                    <a:cubicBezTo>
                      <a:pt x="14005" y="34313"/>
                      <a:pt x="14157" y="34465"/>
                      <a:pt x="14344" y="34465"/>
                    </a:cubicBezTo>
                    <a:cubicBezTo>
                      <a:pt x="14529" y="34465"/>
                      <a:pt x="14681" y="34313"/>
                      <a:pt x="14681" y="34125"/>
                    </a:cubicBezTo>
                    <a:cubicBezTo>
                      <a:pt x="14681" y="33941"/>
                      <a:pt x="14529" y="33789"/>
                      <a:pt x="14344" y="33789"/>
                    </a:cubicBezTo>
                    <a:cubicBezTo>
                      <a:pt x="14273" y="33789"/>
                      <a:pt x="14204" y="33811"/>
                      <a:pt x="14148" y="33849"/>
                    </a:cubicBezTo>
                    <a:lnTo>
                      <a:pt x="9494" y="29206"/>
                    </a:lnTo>
                    <a:lnTo>
                      <a:pt x="9494" y="9391"/>
                    </a:lnTo>
                    <a:lnTo>
                      <a:pt x="87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685" name="Google Shape;5685;p50"/>
            <p:cNvGrpSpPr/>
            <p:nvPr/>
          </p:nvGrpSpPr>
          <p:grpSpPr>
            <a:xfrm rot="1799983" flipH="1">
              <a:off x="6825261" y="-325841"/>
              <a:ext cx="2835804" cy="2780472"/>
              <a:chOff x="1400775" y="920275"/>
              <a:chExt cx="1637475" cy="1605525"/>
            </a:xfrm>
          </p:grpSpPr>
          <p:sp>
            <p:nvSpPr>
              <p:cNvPr id="5686" name="Google Shape;5686;p50"/>
              <p:cNvSpPr/>
              <p:nvPr/>
            </p:nvSpPr>
            <p:spPr>
              <a:xfrm>
                <a:off x="2472400" y="990525"/>
                <a:ext cx="16925" cy="247025"/>
              </a:xfrm>
              <a:custGeom>
                <a:avLst/>
                <a:gdLst/>
                <a:ahLst/>
                <a:cxnLst/>
                <a:rect l="l" t="t" r="r" b="b"/>
                <a:pathLst>
                  <a:path w="677" h="9881" extrusionOk="0">
                    <a:moveTo>
                      <a:pt x="337" y="9320"/>
                    </a:moveTo>
                    <a:cubicBezTo>
                      <a:pt x="458" y="9320"/>
                      <a:pt x="558" y="9419"/>
                      <a:pt x="558" y="9540"/>
                    </a:cubicBezTo>
                    <a:cubicBezTo>
                      <a:pt x="558" y="9662"/>
                      <a:pt x="458" y="9761"/>
                      <a:pt x="337" y="9761"/>
                    </a:cubicBezTo>
                    <a:cubicBezTo>
                      <a:pt x="215" y="9761"/>
                      <a:pt x="116" y="9662"/>
                      <a:pt x="116" y="9540"/>
                    </a:cubicBezTo>
                    <a:cubicBezTo>
                      <a:pt x="116" y="9419"/>
                      <a:pt x="215" y="9320"/>
                      <a:pt x="337" y="9320"/>
                    </a:cubicBezTo>
                    <a:close/>
                    <a:moveTo>
                      <a:pt x="279" y="0"/>
                    </a:moveTo>
                    <a:lnTo>
                      <a:pt x="279" y="9206"/>
                    </a:lnTo>
                    <a:cubicBezTo>
                      <a:pt x="122" y="9237"/>
                      <a:pt x="0" y="9375"/>
                      <a:pt x="0" y="9540"/>
                    </a:cubicBezTo>
                    <a:cubicBezTo>
                      <a:pt x="0" y="9728"/>
                      <a:pt x="152" y="9880"/>
                      <a:pt x="337" y="9880"/>
                    </a:cubicBezTo>
                    <a:cubicBezTo>
                      <a:pt x="525" y="9880"/>
                      <a:pt x="676" y="9728"/>
                      <a:pt x="676" y="9540"/>
                    </a:cubicBezTo>
                    <a:cubicBezTo>
                      <a:pt x="676" y="9375"/>
                      <a:pt x="555" y="9237"/>
                      <a:pt x="398" y="9206"/>
                    </a:cubicBezTo>
                    <a:lnTo>
                      <a:pt x="398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7" name="Google Shape;5687;p50"/>
              <p:cNvSpPr/>
              <p:nvPr/>
            </p:nvSpPr>
            <p:spPr>
              <a:xfrm>
                <a:off x="2905300" y="1457050"/>
                <a:ext cx="73250" cy="126800"/>
              </a:xfrm>
              <a:custGeom>
                <a:avLst/>
                <a:gdLst/>
                <a:ahLst/>
                <a:cxnLst/>
                <a:rect l="l" t="t" r="r" b="b"/>
                <a:pathLst>
                  <a:path w="2930" h="5072" extrusionOk="0">
                    <a:moveTo>
                      <a:pt x="337" y="4511"/>
                    </a:moveTo>
                    <a:cubicBezTo>
                      <a:pt x="459" y="4511"/>
                      <a:pt x="558" y="4610"/>
                      <a:pt x="558" y="4732"/>
                    </a:cubicBezTo>
                    <a:cubicBezTo>
                      <a:pt x="558" y="4853"/>
                      <a:pt x="459" y="4952"/>
                      <a:pt x="337" y="4952"/>
                    </a:cubicBezTo>
                    <a:cubicBezTo>
                      <a:pt x="216" y="4952"/>
                      <a:pt x="117" y="4853"/>
                      <a:pt x="117" y="4732"/>
                    </a:cubicBezTo>
                    <a:cubicBezTo>
                      <a:pt x="117" y="4610"/>
                      <a:pt x="216" y="4511"/>
                      <a:pt x="337" y="4511"/>
                    </a:cubicBezTo>
                    <a:close/>
                    <a:moveTo>
                      <a:pt x="509" y="0"/>
                    </a:moveTo>
                    <a:lnTo>
                      <a:pt x="279" y="232"/>
                    </a:lnTo>
                    <a:lnTo>
                      <a:pt x="279" y="4400"/>
                    </a:lnTo>
                    <a:cubicBezTo>
                      <a:pt x="119" y="4428"/>
                      <a:pt x="1" y="4566"/>
                      <a:pt x="1" y="4732"/>
                    </a:cubicBezTo>
                    <a:cubicBezTo>
                      <a:pt x="1" y="4919"/>
                      <a:pt x="152" y="5071"/>
                      <a:pt x="337" y="5071"/>
                    </a:cubicBezTo>
                    <a:cubicBezTo>
                      <a:pt x="525" y="5071"/>
                      <a:pt x="677" y="4919"/>
                      <a:pt x="677" y="4732"/>
                    </a:cubicBezTo>
                    <a:cubicBezTo>
                      <a:pt x="677" y="4566"/>
                      <a:pt x="556" y="4428"/>
                      <a:pt x="398" y="4400"/>
                    </a:cubicBezTo>
                    <a:lnTo>
                      <a:pt x="398" y="279"/>
                    </a:lnTo>
                    <a:lnTo>
                      <a:pt x="558" y="119"/>
                    </a:lnTo>
                    <a:lnTo>
                      <a:pt x="2930" y="119"/>
                    </a:lnTo>
                    <a:lnTo>
                      <a:pt x="2930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8" name="Google Shape;5688;p50"/>
              <p:cNvSpPr/>
              <p:nvPr/>
            </p:nvSpPr>
            <p:spPr>
              <a:xfrm>
                <a:off x="2400400" y="1336750"/>
                <a:ext cx="16950" cy="16925"/>
              </a:xfrm>
              <a:custGeom>
                <a:avLst/>
                <a:gdLst/>
                <a:ahLst/>
                <a:cxnLst/>
                <a:rect l="l" t="t" r="r" b="b"/>
                <a:pathLst>
                  <a:path w="678" h="677" extrusionOk="0">
                    <a:moveTo>
                      <a:pt x="340" y="119"/>
                    </a:moveTo>
                    <a:cubicBezTo>
                      <a:pt x="462" y="119"/>
                      <a:pt x="561" y="219"/>
                      <a:pt x="561" y="340"/>
                    </a:cubicBezTo>
                    <a:cubicBezTo>
                      <a:pt x="561" y="462"/>
                      <a:pt x="462" y="561"/>
                      <a:pt x="340" y="561"/>
                    </a:cubicBezTo>
                    <a:cubicBezTo>
                      <a:pt x="219" y="561"/>
                      <a:pt x="120" y="462"/>
                      <a:pt x="120" y="340"/>
                    </a:cubicBezTo>
                    <a:cubicBezTo>
                      <a:pt x="120" y="219"/>
                      <a:pt x="219" y="119"/>
                      <a:pt x="340" y="119"/>
                    </a:cubicBezTo>
                    <a:close/>
                    <a:moveTo>
                      <a:pt x="340" y="1"/>
                    </a:moveTo>
                    <a:cubicBezTo>
                      <a:pt x="153" y="1"/>
                      <a:pt x="1" y="152"/>
                      <a:pt x="1" y="340"/>
                    </a:cubicBezTo>
                    <a:cubicBezTo>
                      <a:pt x="1" y="525"/>
                      <a:pt x="153" y="677"/>
                      <a:pt x="340" y="677"/>
                    </a:cubicBezTo>
                    <a:cubicBezTo>
                      <a:pt x="525" y="677"/>
                      <a:pt x="677" y="525"/>
                      <a:pt x="677" y="340"/>
                    </a:cubicBezTo>
                    <a:cubicBezTo>
                      <a:pt x="677" y="152"/>
                      <a:pt x="525" y="1"/>
                      <a:pt x="340" y="1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9" name="Google Shape;5689;p50"/>
              <p:cNvSpPr/>
              <p:nvPr/>
            </p:nvSpPr>
            <p:spPr>
              <a:xfrm>
                <a:off x="2727800" y="1624750"/>
                <a:ext cx="310450" cy="193250"/>
              </a:xfrm>
              <a:custGeom>
                <a:avLst/>
                <a:gdLst/>
                <a:ahLst/>
                <a:cxnLst/>
                <a:rect l="l" t="t" r="r" b="b"/>
                <a:pathLst>
                  <a:path w="12418" h="7730" extrusionOk="0">
                    <a:moveTo>
                      <a:pt x="12083" y="0"/>
                    </a:moveTo>
                    <a:lnTo>
                      <a:pt x="5036" y="7100"/>
                    </a:lnTo>
                    <a:lnTo>
                      <a:pt x="710" y="7100"/>
                    </a:lnTo>
                    <a:cubicBezTo>
                      <a:pt x="638" y="7004"/>
                      <a:pt x="525" y="6940"/>
                      <a:pt x="395" y="6940"/>
                    </a:cubicBezTo>
                    <a:cubicBezTo>
                      <a:pt x="177" y="6940"/>
                      <a:pt x="1" y="7117"/>
                      <a:pt x="1" y="7335"/>
                    </a:cubicBezTo>
                    <a:cubicBezTo>
                      <a:pt x="1" y="7553"/>
                      <a:pt x="177" y="7730"/>
                      <a:pt x="395" y="7730"/>
                    </a:cubicBezTo>
                    <a:cubicBezTo>
                      <a:pt x="525" y="7730"/>
                      <a:pt x="638" y="7669"/>
                      <a:pt x="710" y="7572"/>
                    </a:cubicBezTo>
                    <a:lnTo>
                      <a:pt x="5232" y="7572"/>
                    </a:lnTo>
                    <a:lnTo>
                      <a:pt x="12417" y="331"/>
                    </a:lnTo>
                    <a:lnTo>
                      <a:pt x="12083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0" name="Google Shape;5690;p50"/>
              <p:cNvSpPr/>
              <p:nvPr/>
            </p:nvSpPr>
            <p:spPr>
              <a:xfrm>
                <a:off x="2400400" y="1367250"/>
                <a:ext cx="16950" cy="16950"/>
              </a:xfrm>
              <a:custGeom>
                <a:avLst/>
                <a:gdLst/>
                <a:ahLst/>
                <a:cxnLst/>
                <a:rect l="l" t="t" r="r" b="b"/>
                <a:pathLst>
                  <a:path w="678" h="678" extrusionOk="0">
                    <a:moveTo>
                      <a:pt x="340" y="119"/>
                    </a:moveTo>
                    <a:cubicBezTo>
                      <a:pt x="462" y="119"/>
                      <a:pt x="561" y="219"/>
                      <a:pt x="561" y="340"/>
                    </a:cubicBezTo>
                    <a:cubicBezTo>
                      <a:pt x="561" y="462"/>
                      <a:pt x="462" y="558"/>
                      <a:pt x="340" y="558"/>
                    </a:cubicBezTo>
                    <a:cubicBezTo>
                      <a:pt x="219" y="558"/>
                      <a:pt x="120" y="462"/>
                      <a:pt x="120" y="340"/>
                    </a:cubicBezTo>
                    <a:cubicBezTo>
                      <a:pt x="120" y="219"/>
                      <a:pt x="219" y="119"/>
                      <a:pt x="340" y="119"/>
                    </a:cubicBezTo>
                    <a:close/>
                    <a:moveTo>
                      <a:pt x="340" y="1"/>
                    </a:moveTo>
                    <a:cubicBezTo>
                      <a:pt x="153" y="1"/>
                      <a:pt x="1" y="153"/>
                      <a:pt x="1" y="340"/>
                    </a:cubicBezTo>
                    <a:cubicBezTo>
                      <a:pt x="1" y="525"/>
                      <a:pt x="153" y="677"/>
                      <a:pt x="340" y="677"/>
                    </a:cubicBezTo>
                    <a:cubicBezTo>
                      <a:pt x="525" y="677"/>
                      <a:pt x="677" y="525"/>
                      <a:pt x="677" y="340"/>
                    </a:cubicBezTo>
                    <a:cubicBezTo>
                      <a:pt x="677" y="153"/>
                      <a:pt x="525" y="1"/>
                      <a:pt x="340" y="1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1" name="Google Shape;5691;p50"/>
              <p:cNvSpPr/>
              <p:nvPr/>
            </p:nvSpPr>
            <p:spPr>
              <a:xfrm>
                <a:off x="2399025" y="1396800"/>
                <a:ext cx="19775" cy="19825"/>
              </a:xfrm>
              <a:custGeom>
                <a:avLst/>
                <a:gdLst/>
                <a:ahLst/>
                <a:cxnLst/>
                <a:rect l="l" t="t" r="r" b="b"/>
                <a:pathLst>
                  <a:path w="791" h="793" extrusionOk="0">
                    <a:moveTo>
                      <a:pt x="395" y="0"/>
                    </a:moveTo>
                    <a:cubicBezTo>
                      <a:pt x="177" y="0"/>
                      <a:pt x="1" y="177"/>
                      <a:pt x="1" y="398"/>
                    </a:cubicBezTo>
                    <a:cubicBezTo>
                      <a:pt x="1" y="616"/>
                      <a:pt x="177" y="793"/>
                      <a:pt x="395" y="793"/>
                    </a:cubicBezTo>
                    <a:cubicBezTo>
                      <a:pt x="613" y="793"/>
                      <a:pt x="790" y="616"/>
                      <a:pt x="790" y="398"/>
                    </a:cubicBezTo>
                    <a:cubicBezTo>
                      <a:pt x="790" y="177"/>
                      <a:pt x="613" y="0"/>
                      <a:pt x="395" y="0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2" name="Google Shape;5692;p50"/>
              <p:cNvSpPr/>
              <p:nvPr/>
            </p:nvSpPr>
            <p:spPr>
              <a:xfrm>
                <a:off x="2391725" y="990525"/>
                <a:ext cx="83725" cy="512775"/>
              </a:xfrm>
              <a:custGeom>
                <a:avLst/>
                <a:gdLst/>
                <a:ahLst/>
                <a:cxnLst/>
                <a:rect l="l" t="t" r="r" b="b"/>
                <a:pathLst>
                  <a:path w="3349" h="20511" extrusionOk="0">
                    <a:moveTo>
                      <a:pt x="0" y="0"/>
                    </a:moveTo>
                    <a:lnTo>
                      <a:pt x="0" y="8988"/>
                    </a:lnTo>
                    <a:lnTo>
                      <a:pt x="2716" y="11685"/>
                    </a:lnTo>
                    <a:lnTo>
                      <a:pt x="2716" y="19801"/>
                    </a:lnTo>
                    <a:cubicBezTo>
                      <a:pt x="2620" y="19873"/>
                      <a:pt x="2556" y="19986"/>
                      <a:pt x="2556" y="20116"/>
                    </a:cubicBezTo>
                    <a:cubicBezTo>
                      <a:pt x="2556" y="20334"/>
                      <a:pt x="2733" y="20511"/>
                      <a:pt x="2951" y="20511"/>
                    </a:cubicBezTo>
                    <a:cubicBezTo>
                      <a:pt x="3169" y="20511"/>
                      <a:pt x="3349" y="20334"/>
                      <a:pt x="3349" y="20116"/>
                    </a:cubicBezTo>
                    <a:cubicBezTo>
                      <a:pt x="3349" y="19986"/>
                      <a:pt x="3285" y="19873"/>
                      <a:pt x="3188" y="19801"/>
                    </a:cubicBezTo>
                    <a:lnTo>
                      <a:pt x="3188" y="11489"/>
                    </a:lnTo>
                    <a:lnTo>
                      <a:pt x="472" y="8792"/>
                    </a:lnTo>
                    <a:lnTo>
                      <a:pt x="472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3" name="Google Shape;5693;p50"/>
              <p:cNvSpPr/>
              <p:nvPr/>
            </p:nvSpPr>
            <p:spPr>
              <a:xfrm>
                <a:off x="2688525" y="1369200"/>
                <a:ext cx="297400" cy="472550"/>
              </a:xfrm>
              <a:custGeom>
                <a:avLst/>
                <a:gdLst/>
                <a:ahLst/>
                <a:cxnLst/>
                <a:rect l="l" t="t" r="r" b="b"/>
                <a:pathLst>
                  <a:path w="11896" h="18902" extrusionOk="0">
                    <a:moveTo>
                      <a:pt x="338" y="18341"/>
                    </a:moveTo>
                    <a:cubicBezTo>
                      <a:pt x="459" y="18341"/>
                      <a:pt x="559" y="18440"/>
                      <a:pt x="559" y="18562"/>
                    </a:cubicBezTo>
                    <a:cubicBezTo>
                      <a:pt x="559" y="18683"/>
                      <a:pt x="459" y="18782"/>
                      <a:pt x="338" y="18782"/>
                    </a:cubicBezTo>
                    <a:cubicBezTo>
                      <a:pt x="216" y="18782"/>
                      <a:pt x="117" y="18683"/>
                      <a:pt x="117" y="18562"/>
                    </a:cubicBezTo>
                    <a:cubicBezTo>
                      <a:pt x="117" y="18440"/>
                      <a:pt x="216" y="18341"/>
                      <a:pt x="338" y="18341"/>
                    </a:cubicBezTo>
                    <a:close/>
                    <a:moveTo>
                      <a:pt x="7051" y="0"/>
                    </a:moveTo>
                    <a:lnTo>
                      <a:pt x="5202" y="1863"/>
                    </a:lnTo>
                    <a:lnTo>
                      <a:pt x="5202" y="8196"/>
                    </a:lnTo>
                    <a:lnTo>
                      <a:pt x="280" y="13154"/>
                    </a:lnTo>
                    <a:lnTo>
                      <a:pt x="280" y="18228"/>
                    </a:lnTo>
                    <a:cubicBezTo>
                      <a:pt x="120" y="18258"/>
                      <a:pt x="1" y="18396"/>
                      <a:pt x="1" y="18562"/>
                    </a:cubicBezTo>
                    <a:cubicBezTo>
                      <a:pt x="1" y="18749"/>
                      <a:pt x="153" y="18901"/>
                      <a:pt x="338" y="18901"/>
                    </a:cubicBezTo>
                    <a:cubicBezTo>
                      <a:pt x="525" y="18901"/>
                      <a:pt x="677" y="18749"/>
                      <a:pt x="677" y="18562"/>
                    </a:cubicBezTo>
                    <a:cubicBezTo>
                      <a:pt x="677" y="18396"/>
                      <a:pt x="556" y="18258"/>
                      <a:pt x="398" y="18228"/>
                    </a:cubicBezTo>
                    <a:lnTo>
                      <a:pt x="398" y="13201"/>
                    </a:lnTo>
                    <a:lnTo>
                      <a:pt x="5318" y="8243"/>
                    </a:lnTo>
                    <a:lnTo>
                      <a:pt x="5318" y="1913"/>
                    </a:lnTo>
                    <a:lnTo>
                      <a:pt x="7101" y="116"/>
                    </a:lnTo>
                    <a:lnTo>
                      <a:pt x="11896" y="116"/>
                    </a:lnTo>
                    <a:lnTo>
                      <a:pt x="11896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4" name="Google Shape;5694;p50"/>
              <p:cNvSpPr/>
              <p:nvPr/>
            </p:nvSpPr>
            <p:spPr>
              <a:xfrm>
                <a:off x="2425675" y="990525"/>
                <a:ext cx="16925" cy="200575"/>
              </a:xfrm>
              <a:custGeom>
                <a:avLst/>
                <a:gdLst/>
                <a:ahLst/>
                <a:cxnLst/>
                <a:rect l="l" t="t" r="r" b="b"/>
                <a:pathLst>
                  <a:path w="677" h="8023" extrusionOk="0">
                    <a:moveTo>
                      <a:pt x="337" y="7465"/>
                    </a:moveTo>
                    <a:cubicBezTo>
                      <a:pt x="458" y="7465"/>
                      <a:pt x="558" y="7564"/>
                      <a:pt x="558" y="7685"/>
                    </a:cubicBezTo>
                    <a:cubicBezTo>
                      <a:pt x="558" y="7807"/>
                      <a:pt x="458" y="7906"/>
                      <a:pt x="337" y="7906"/>
                    </a:cubicBezTo>
                    <a:cubicBezTo>
                      <a:pt x="216" y="7906"/>
                      <a:pt x="116" y="7807"/>
                      <a:pt x="116" y="7685"/>
                    </a:cubicBezTo>
                    <a:cubicBezTo>
                      <a:pt x="116" y="7564"/>
                      <a:pt x="216" y="7465"/>
                      <a:pt x="337" y="7465"/>
                    </a:cubicBezTo>
                    <a:close/>
                    <a:moveTo>
                      <a:pt x="279" y="0"/>
                    </a:moveTo>
                    <a:lnTo>
                      <a:pt x="279" y="7351"/>
                    </a:lnTo>
                    <a:cubicBezTo>
                      <a:pt x="122" y="7379"/>
                      <a:pt x="0" y="7517"/>
                      <a:pt x="0" y="7685"/>
                    </a:cubicBezTo>
                    <a:cubicBezTo>
                      <a:pt x="0" y="7870"/>
                      <a:pt x="149" y="8022"/>
                      <a:pt x="337" y="8022"/>
                    </a:cubicBezTo>
                    <a:cubicBezTo>
                      <a:pt x="525" y="8022"/>
                      <a:pt x="677" y="7870"/>
                      <a:pt x="677" y="7685"/>
                    </a:cubicBezTo>
                    <a:cubicBezTo>
                      <a:pt x="677" y="7520"/>
                      <a:pt x="555" y="7382"/>
                      <a:pt x="398" y="7351"/>
                    </a:cubicBezTo>
                    <a:lnTo>
                      <a:pt x="398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5" name="Google Shape;5695;p50"/>
              <p:cNvSpPr/>
              <p:nvPr/>
            </p:nvSpPr>
            <p:spPr>
              <a:xfrm>
                <a:off x="2664875" y="1345800"/>
                <a:ext cx="321000" cy="519675"/>
              </a:xfrm>
              <a:custGeom>
                <a:avLst/>
                <a:gdLst/>
                <a:ahLst/>
                <a:cxnLst/>
                <a:rect l="l" t="t" r="r" b="b"/>
                <a:pathLst>
                  <a:path w="12840" h="20787" extrusionOk="0">
                    <a:moveTo>
                      <a:pt x="340" y="20229"/>
                    </a:moveTo>
                    <a:cubicBezTo>
                      <a:pt x="461" y="20229"/>
                      <a:pt x="560" y="20329"/>
                      <a:pt x="560" y="20450"/>
                    </a:cubicBezTo>
                    <a:cubicBezTo>
                      <a:pt x="560" y="20571"/>
                      <a:pt x="461" y="20668"/>
                      <a:pt x="340" y="20668"/>
                    </a:cubicBezTo>
                    <a:cubicBezTo>
                      <a:pt x="218" y="20668"/>
                      <a:pt x="119" y="20571"/>
                      <a:pt x="119" y="20450"/>
                    </a:cubicBezTo>
                    <a:cubicBezTo>
                      <a:pt x="119" y="20329"/>
                      <a:pt x="218" y="20229"/>
                      <a:pt x="340" y="20229"/>
                    </a:cubicBezTo>
                    <a:close/>
                    <a:moveTo>
                      <a:pt x="7685" y="0"/>
                    </a:moveTo>
                    <a:lnTo>
                      <a:pt x="5201" y="2501"/>
                    </a:lnTo>
                    <a:lnTo>
                      <a:pt x="5201" y="8834"/>
                    </a:lnTo>
                    <a:lnTo>
                      <a:pt x="279" y="13792"/>
                    </a:lnTo>
                    <a:lnTo>
                      <a:pt x="279" y="20116"/>
                    </a:lnTo>
                    <a:cubicBezTo>
                      <a:pt x="122" y="20144"/>
                      <a:pt x="0" y="20282"/>
                      <a:pt x="0" y="20450"/>
                    </a:cubicBezTo>
                    <a:cubicBezTo>
                      <a:pt x="0" y="20635"/>
                      <a:pt x="152" y="20787"/>
                      <a:pt x="340" y="20787"/>
                    </a:cubicBezTo>
                    <a:cubicBezTo>
                      <a:pt x="525" y="20787"/>
                      <a:pt x="676" y="20635"/>
                      <a:pt x="676" y="20450"/>
                    </a:cubicBezTo>
                    <a:cubicBezTo>
                      <a:pt x="676" y="20282"/>
                      <a:pt x="555" y="20144"/>
                      <a:pt x="398" y="20116"/>
                    </a:cubicBezTo>
                    <a:lnTo>
                      <a:pt x="398" y="13839"/>
                    </a:lnTo>
                    <a:lnTo>
                      <a:pt x="5320" y="8881"/>
                    </a:lnTo>
                    <a:lnTo>
                      <a:pt x="5320" y="2551"/>
                    </a:lnTo>
                    <a:lnTo>
                      <a:pt x="7732" y="119"/>
                    </a:lnTo>
                    <a:lnTo>
                      <a:pt x="12839" y="119"/>
                    </a:lnTo>
                    <a:lnTo>
                      <a:pt x="12839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6" name="Google Shape;5696;p50"/>
              <p:cNvSpPr/>
              <p:nvPr/>
            </p:nvSpPr>
            <p:spPr>
              <a:xfrm>
                <a:off x="2449000" y="990525"/>
                <a:ext cx="16925" cy="223825"/>
              </a:xfrm>
              <a:custGeom>
                <a:avLst/>
                <a:gdLst/>
                <a:ahLst/>
                <a:cxnLst/>
                <a:rect l="l" t="t" r="r" b="b"/>
                <a:pathLst>
                  <a:path w="677" h="8953" extrusionOk="0">
                    <a:moveTo>
                      <a:pt x="340" y="8392"/>
                    </a:moveTo>
                    <a:cubicBezTo>
                      <a:pt x="461" y="8392"/>
                      <a:pt x="561" y="8491"/>
                      <a:pt x="561" y="8613"/>
                    </a:cubicBezTo>
                    <a:cubicBezTo>
                      <a:pt x="561" y="8734"/>
                      <a:pt x="461" y="8834"/>
                      <a:pt x="340" y="8834"/>
                    </a:cubicBezTo>
                    <a:cubicBezTo>
                      <a:pt x="218" y="8834"/>
                      <a:pt x="119" y="8734"/>
                      <a:pt x="119" y="8613"/>
                    </a:cubicBezTo>
                    <a:cubicBezTo>
                      <a:pt x="119" y="8491"/>
                      <a:pt x="218" y="8392"/>
                      <a:pt x="340" y="8392"/>
                    </a:cubicBezTo>
                    <a:close/>
                    <a:moveTo>
                      <a:pt x="279" y="0"/>
                    </a:moveTo>
                    <a:lnTo>
                      <a:pt x="279" y="8279"/>
                    </a:lnTo>
                    <a:cubicBezTo>
                      <a:pt x="122" y="8307"/>
                      <a:pt x="0" y="8445"/>
                      <a:pt x="0" y="8613"/>
                    </a:cubicBezTo>
                    <a:cubicBezTo>
                      <a:pt x="0" y="8801"/>
                      <a:pt x="152" y="8952"/>
                      <a:pt x="340" y="8952"/>
                    </a:cubicBezTo>
                    <a:cubicBezTo>
                      <a:pt x="525" y="8952"/>
                      <a:pt x="677" y="8801"/>
                      <a:pt x="677" y="8613"/>
                    </a:cubicBezTo>
                    <a:cubicBezTo>
                      <a:pt x="677" y="8447"/>
                      <a:pt x="555" y="8309"/>
                      <a:pt x="398" y="8282"/>
                    </a:cubicBezTo>
                    <a:lnTo>
                      <a:pt x="398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7" name="Google Shape;5697;p50"/>
              <p:cNvSpPr/>
              <p:nvPr/>
            </p:nvSpPr>
            <p:spPr>
              <a:xfrm>
                <a:off x="2729175" y="1591350"/>
                <a:ext cx="290575" cy="188775"/>
              </a:xfrm>
              <a:custGeom>
                <a:avLst/>
                <a:gdLst/>
                <a:ahLst/>
                <a:cxnLst/>
                <a:rect l="l" t="t" r="r" b="b"/>
                <a:pathLst>
                  <a:path w="11623" h="7551" extrusionOk="0">
                    <a:moveTo>
                      <a:pt x="340" y="6990"/>
                    </a:moveTo>
                    <a:cubicBezTo>
                      <a:pt x="462" y="6990"/>
                      <a:pt x="561" y="7089"/>
                      <a:pt x="561" y="7210"/>
                    </a:cubicBezTo>
                    <a:cubicBezTo>
                      <a:pt x="561" y="7332"/>
                      <a:pt x="462" y="7431"/>
                      <a:pt x="340" y="7431"/>
                    </a:cubicBezTo>
                    <a:cubicBezTo>
                      <a:pt x="219" y="7431"/>
                      <a:pt x="120" y="7332"/>
                      <a:pt x="120" y="7210"/>
                    </a:cubicBezTo>
                    <a:cubicBezTo>
                      <a:pt x="120" y="7089"/>
                      <a:pt x="219" y="6990"/>
                      <a:pt x="340" y="6990"/>
                    </a:cubicBezTo>
                    <a:close/>
                    <a:moveTo>
                      <a:pt x="11540" y="0"/>
                    </a:moveTo>
                    <a:lnTo>
                      <a:pt x="4440" y="7153"/>
                    </a:lnTo>
                    <a:lnTo>
                      <a:pt x="672" y="7153"/>
                    </a:lnTo>
                    <a:cubicBezTo>
                      <a:pt x="644" y="6995"/>
                      <a:pt x="506" y="6874"/>
                      <a:pt x="340" y="6874"/>
                    </a:cubicBezTo>
                    <a:cubicBezTo>
                      <a:pt x="153" y="6874"/>
                      <a:pt x="1" y="7026"/>
                      <a:pt x="1" y="7210"/>
                    </a:cubicBezTo>
                    <a:cubicBezTo>
                      <a:pt x="1" y="7398"/>
                      <a:pt x="153" y="7550"/>
                      <a:pt x="340" y="7550"/>
                    </a:cubicBezTo>
                    <a:cubicBezTo>
                      <a:pt x="506" y="7550"/>
                      <a:pt x="644" y="7429"/>
                      <a:pt x="672" y="7271"/>
                    </a:cubicBezTo>
                    <a:lnTo>
                      <a:pt x="4489" y="7271"/>
                    </a:lnTo>
                    <a:lnTo>
                      <a:pt x="11623" y="83"/>
                    </a:lnTo>
                    <a:lnTo>
                      <a:pt x="11540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8" name="Google Shape;5698;p50"/>
              <p:cNvSpPr/>
              <p:nvPr/>
            </p:nvSpPr>
            <p:spPr>
              <a:xfrm>
                <a:off x="2509525" y="995475"/>
                <a:ext cx="2925" cy="79675"/>
              </a:xfrm>
              <a:custGeom>
                <a:avLst/>
                <a:gdLst/>
                <a:ahLst/>
                <a:cxnLst/>
                <a:rect l="l" t="t" r="r" b="b"/>
                <a:pathLst>
                  <a:path w="117" h="3187" extrusionOk="0">
                    <a:moveTo>
                      <a:pt x="0" y="1"/>
                    </a:moveTo>
                    <a:lnTo>
                      <a:pt x="0" y="3187"/>
                    </a:lnTo>
                    <a:lnTo>
                      <a:pt x="116" y="3187"/>
                    </a:lnTo>
                    <a:lnTo>
                      <a:pt x="116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9" name="Google Shape;5699;p50"/>
              <p:cNvSpPr/>
              <p:nvPr/>
            </p:nvSpPr>
            <p:spPr>
              <a:xfrm>
                <a:off x="2924150" y="920275"/>
                <a:ext cx="16925" cy="305050"/>
              </a:xfrm>
              <a:custGeom>
                <a:avLst/>
                <a:gdLst/>
                <a:ahLst/>
                <a:cxnLst/>
                <a:rect l="l" t="t" r="r" b="b"/>
                <a:pathLst>
                  <a:path w="677" h="12202" extrusionOk="0">
                    <a:moveTo>
                      <a:pt x="337" y="11644"/>
                    </a:moveTo>
                    <a:cubicBezTo>
                      <a:pt x="459" y="11644"/>
                      <a:pt x="558" y="11743"/>
                      <a:pt x="558" y="11865"/>
                    </a:cubicBezTo>
                    <a:cubicBezTo>
                      <a:pt x="558" y="11983"/>
                      <a:pt x="459" y="12083"/>
                      <a:pt x="337" y="12083"/>
                    </a:cubicBezTo>
                    <a:cubicBezTo>
                      <a:pt x="216" y="12083"/>
                      <a:pt x="116" y="11983"/>
                      <a:pt x="116" y="11865"/>
                    </a:cubicBezTo>
                    <a:cubicBezTo>
                      <a:pt x="116" y="11740"/>
                      <a:pt x="216" y="11644"/>
                      <a:pt x="337" y="11644"/>
                    </a:cubicBezTo>
                    <a:close/>
                    <a:moveTo>
                      <a:pt x="279" y="0"/>
                    </a:moveTo>
                    <a:lnTo>
                      <a:pt x="279" y="11531"/>
                    </a:lnTo>
                    <a:cubicBezTo>
                      <a:pt x="122" y="11558"/>
                      <a:pt x="0" y="11696"/>
                      <a:pt x="0" y="11862"/>
                    </a:cubicBezTo>
                    <a:cubicBezTo>
                      <a:pt x="0" y="12050"/>
                      <a:pt x="152" y="12201"/>
                      <a:pt x="337" y="12201"/>
                    </a:cubicBezTo>
                    <a:cubicBezTo>
                      <a:pt x="525" y="12201"/>
                      <a:pt x="677" y="12050"/>
                      <a:pt x="677" y="11865"/>
                    </a:cubicBezTo>
                    <a:cubicBezTo>
                      <a:pt x="677" y="11696"/>
                      <a:pt x="555" y="11558"/>
                      <a:pt x="398" y="11531"/>
                    </a:cubicBezTo>
                    <a:lnTo>
                      <a:pt x="398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0" name="Google Shape;5700;p50"/>
              <p:cNvSpPr/>
              <p:nvPr/>
            </p:nvSpPr>
            <p:spPr>
              <a:xfrm>
                <a:off x="2922700" y="1256975"/>
                <a:ext cx="19825" cy="19825"/>
              </a:xfrm>
              <a:custGeom>
                <a:avLst/>
                <a:gdLst/>
                <a:ahLst/>
                <a:cxnLst/>
                <a:rect l="l" t="t" r="r" b="b"/>
                <a:pathLst>
                  <a:path w="793" h="793" extrusionOk="0">
                    <a:moveTo>
                      <a:pt x="395" y="0"/>
                    </a:moveTo>
                    <a:cubicBezTo>
                      <a:pt x="177" y="0"/>
                      <a:pt x="0" y="177"/>
                      <a:pt x="0" y="398"/>
                    </a:cubicBezTo>
                    <a:cubicBezTo>
                      <a:pt x="0" y="616"/>
                      <a:pt x="177" y="793"/>
                      <a:pt x="395" y="793"/>
                    </a:cubicBezTo>
                    <a:cubicBezTo>
                      <a:pt x="613" y="793"/>
                      <a:pt x="793" y="616"/>
                      <a:pt x="793" y="398"/>
                    </a:cubicBezTo>
                    <a:cubicBezTo>
                      <a:pt x="793" y="177"/>
                      <a:pt x="613" y="0"/>
                      <a:pt x="395" y="0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1" name="Google Shape;5701;p50"/>
              <p:cNvSpPr/>
              <p:nvPr/>
            </p:nvSpPr>
            <p:spPr>
              <a:xfrm>
                <a:off x="2540425" y="988450"/>
                <a:ext cx="61950" cy="148050"/>
              </a:xfrm>
              <a:custGeom>
                <a:avLst/>
                <a:gdLst/>
                <a:ahLst/>
                <a:cxnLst/>
                <a:rect l="l" t="t" r="r" b="b"/>
                <a:pathLst>
                  <a:path w="2478" h="5922" extrusionOk="0">
                    <a:moveTo>
                      <a:pt x="332" y="0"/>
                    </a:moveTo>
                    <a:lnTo>
                      <a:pt x="1" y="337"/>
                    </a:lnTo>
                    <a:lnTo>
                      <a:pt x="1845" y="2167"/>
                    </a:lnTo>
                    <a:lnTo>
                      <a:pt x="1845" y="5212"/>
                    </a:lnTo>
                    <a:cubicBezTo>
                      <a:pt x="1748" y="5284"/>
                      <a:pt x="1685" y="5397"/>
                      <a:pt x="1685" y="5527"/>
                    </a:cubicBezTo>
                    <a:cubicBezTo>
                      <a:pt x="1685" y="5745"/>
                      <a:pt x="1861" y="5922"/>
                      <a:pt x="2080" y="5922"/>
                    </a:cubicBezTo>
                    <a:cubicBezTo>
                      <a:pt x="2300" y="5922"/>
                      <a:pt x="2477" y="5745"/>
                      <a:pt x="2477" y="5527"/>
                    </a:cubicBezTo>
                    <a:cubicBezTo>
                      <a:pt x="2477" y="5397"/>
                      <a:pt x="2414" y="5284"/>
                      <a:pt x="2317" y="5212"/>
                    </a:cubicBezTo>
                    <a:lnTo>
                      <a:pt x="2317" y="1971"/>
                    </a:lnTo>
                    <a:lnTo>
                      <a:pt x="332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2" name="Google Shape;5702;p50"/>
              <p:cNvSpPr/>
              <p:nvPr/>
            </p:nvSpPr>
            <p:spPr>
              <a:xfrm>
                <a:off x="2653900" y="991625"/>
                <a:ext cx="102975" cy="318925"/>
              </a:xfrm>
              <a:custGeom>
                <a:avLst/>
                <a:gdLst/>
                <a:ahLst/>
                <a:cxnLst/>
                <a:rect l="l" t="t" r="r" b="b"/>
                <a:pathLst>
                  <a:path w="4119" h="12757" extrusionOk="0">
                    <a:moveTo>
                      <a:pt x="2004" y="0"/>
                    </a:moveTo>
                    <a:lnTo>
                      <a:pt x="1921" y="83"/>
                    </a:lnTo>
                    <a:lnTo>
                      <a:pt x="4003" y="2148"/>
                    </a:lnTo>
                    <a:lnTo>
                      <a:pt x="4003" y="8227"/>
                    </a:lnTo>
                    <a:lnTo>
                      <a:pt x="17" y="12229"/>
                    </a:lnTo>
                    <a:lnTo>
                      <a:pt x="0" y="12246"/>
                    </a:lnTo>
                    <a:lnTo>
                      <a:pt x="0" y="12757"/>
                    </a:lnTo>
                    <a:lnTo>
                      <a:pt x="119" y="12757"/>
                    </a:lnTo>
                    <a:lnTo>
                      <a:pt x="119" y="12296"/>
                    </a:lnTo>
                    <a:lnTo>
                      <a:pt x="4102" y="8293"/>
                    </a:lnTo>
                    <a:lnTo>
                      <a:pt x="4119" y="8276"/>
                    </a:lnTo>
                    <a:lnTo>
                      <a:pt x="4119" y="2098"/>
                    </a:lnTo>
                    <a:lnTo>
                      <a:pt x="2004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3" name="Google Shape;5703;p50"/>
              <p:cNvSpPr/>
              <p:nvPr/>
            </p:nvSpPr>
            <p:spPr>
              <a:xfrm>
                <a:off x="2509575" y="1544750"/>
                <a:ext cx="229150" cy="477175"/>
              </a:xfrm>
              <a:custGeom>
                <a:avLst/>
                <a:gdLst/>
                <a:ahLst/>
                <a:cxnLst/>
                <a:rect l="l" t="t" r="r" b="b"/>
                <a:pathLst>
                  <a:path w="9166" h="19087" extrusionOk="0">
                    <a:moveTo>
                      <a:pt x="341" y="18526"/>
                    </a:moveTo>
                    <a:cubicBezTo>
                      <a:pt x="462" y="18526"/>
                      <a:pt x="561" y="18626"/>
                      <a:pt x="561" y="18747"/>
                    </a:cubicBezTo>
                    <a:cubicBezTo>
                      <a:pt x="561" y="18869"/>
                      <a:pt x="462" y="18968"/>
                      <a:pt x="341" y="18968"/>
                    </a:cubicBezTo>
                    <a:cubicBezTo>
                      <a:pt x="219" y="18968"/>
                      <a:pt x="120" y="18869"/>
                      <a:pt x="120" y="18747"/>
                    </a:cubicBezTo>
                    <a:cubicBezTo>
                      <a:pt x="120" y="18626"/>
                      <a:pt x="219" y="18526"/>
                      <a:pt x="341" y="18526"/>
                    </a:cubicBezTo>
                    <a:close/>
                    <a:moveTo>
                      <a:pt x="9083" y="1"/>
                    </a:moveTo>
                    <a:lnTo>
                      <a:pt x="4172" y="4945"/>
                    </a:lnTo>
                    <a:lnTo>
                      <a:pt x="4172" y="14803"/>
                    </a:lnTo>
                    <a:lnTo>
                      <a:pt x="534" y="18468"/>
                    </a:lnTo>
                    <a:cubicBezTo>
                      <a:pt x="479" y="18433"/>
                      <a:pt x="412" y="18408"/>
                      <a:pt x="341" y="18408"/>
                    </a:cubicBezTo>
                    <a:cubicBezTo>
                      <a:pt x="153" y="18408"/>
                      <a:pt x="1" y="18560"/>
                      <a:pt x="1" y="18747"/>
                    </a:cubicBezTo>
                    <a:cubicBezTo>
                      <a:pt x="1" y="18935"/>
                      <a:pt x="153" y="19087"/>
                      <a:pt x="341" y="19087"/>
                    </a:cubicBezTo>
                    <a:cubicBezTo>
                      <a:pt x="528" y="19087"/>
                      <a:pt x="680" y="18935"/>
                      <a:pt x="680" y="18747"/>
                    </a:cubicBezTo>
                    <a:cubicBezTo>
                      <a:pt x="680" y="18675"/>
                      <a:pt x="655" y="18609"/>
                      <a:pt x="617" y="18551"/>
                    </a:cubicBezTo>
                    <a:lnTo>
                      <a:pt x="4291" y="14849"/>
                    </a:lnTo>
                    <a:lnTo>
                      <a:pt x="4291" y="4994"/>
                    </a:lnTo>
                    <a:lnTo>
                      <a:pt x="9166" y="84"/>
                    </a:lnTo>
                    <a:lnTo>
                      <a:pt x="9083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4" name="Google Shape;5704;p50"/>
              <p:cNvSpPr/>
              <p:nvPr/>
            </p:nvSpPr>
            <p:spPr>
              <a:xfrm>
                <a:off x="2495850" y="1043600"/>
                <a:ext cx="244675" cy="458250"/>
              </a:xfrm>
              <a:custGeom>
                <a:avLst/>
                <a:gdLst/>
                <a:ahLst/>
                <a:cxnLst/>
                <a:rect l="l" t="t" r="r" b="b"/>
                <a:pathLst>
                  <a:path w="9787" h="18330" extrusionOk="0">
                    <a:moveTo>
                      <a:pt x="9447" y="119"/>
                    </a:moveTo>
                    <a:cubicBezTo>
                      <a:pt x="9569" y="119"/>
                      <a:pt x="9668" y="218"/>
                      <a:pt x="9668" y="340"/>
                    </a:cubicBezTo>
                    <a:cubicBezTo>
                      <a:pt x="9668" y="461"/>
                      <a:pt x="9569" y="560"/>
                      <a:pt x="9447" y="560"/>
                    </a:cubicBezTo>
                    <a:cubicBezTo>
                      <a:pt x="9326" y="560"/>
                      <a:pt x="9229" y="461"/>
                      <a:pt x="9229" y="340"/>
                    </a:cubicBezTo>
                    <a:cubicBezTo>
                      <a:pt x="9229" y="218"/>
                      <a:pt x="9326" y="119"/>
                      <a:pt x="9447" y="119"/>
                    </a:cubicBezTo>
                    <a:close/>
                    <a:moveTo>
                      <a:pt x="337" y="17772"/>
                    </a:moveTo>
                    <a:cubicBezTo>
                      <a:pt x="459" y="17772"/>
                      <a:pt x="558" y="17871"/>
                      <a:pt x="558" y="17993"/>
                    </a:cubicBezTo>
                    <a:cubicBezTo>
                      <a:pt x="558" y="18114"/>
                      <a:pt x="459" y="18214"/>
                      <a:pt x="337" y="18214"/>
                    </a:cubicBezTo>
                    <a:cubicBezTo>
                      <a:pt x="216" y="18214"/>
                      <a:pt x="117" y="18114"/>
                      <a:pt x="117" y="17993"/>
                    </a:cubicBezTo>
                    <a:cubicBezTo>
                      <a:pt x="117" y="17871"/>
                      <a:pt x="216" y="17772"/>
                      <a:pt x="337" y="17772"/>
                    </a:cubicBezTo>
                    <a:close/>
                    <a:moveTo>
                      <a:pt x="9447" y="0"/>
                    </a:moveTo>
                    <a:cubicBezTo>
                      <a:pt x="9262" y="0"/>
                      <a:pt x="9110" y="152"/>
                      <a:pt x="9110" y="340"/>
                    </a:cubicBezTo>
                    <a:cubicBezTo>
                      <a:pt x="9110" y="505"/>
                      <a:pt x="9232" y="643"/>
                      <a:pt x="9389" y="671"/>
                    </a:cubicBezTo>
                    <a:lnTo>
                      <a:pt x="9389" y="5855"/>
                    </a:lnTo>
                    <a:lnTo>
                      <a:pt x="5386" y="9872"/>
                    </a:lnTo>
                    <a:lnTo>
                      <a:pt x="5386" y="10929"/>
                    </a:lnTo>
                    <a:lnTo>
                      <a:pt x="1444" y="14887"/>
                    </a:lnTo>
                    <a:lnTo>
                      <a:pt x="1428" y="14904"/>
                    </a:lnTo>
                    <a:lnTo>
                      <a:pt x="1428" y="16817"/>
                    </a:lnTo>
                    <a:lnTo>
                      <a:pt x="531" y="17717"/>
                    </a:lnTo>
                    <a:cubicBezTo>
                      <a:pt x="475" y="17678"/>
                      <a:pt x="409" y="17653"/>
                      <a:pt x="337" y="17653"/>
                    </a:cubicBezTo>
                    <a:cubicBezTo>
                      <a:pt x="152" y="17653"/>
                      <a:pt x="1" y="17805"/>
                      <a:pt x="1" y="17993"/>
                    </a:cubicBezTo>
                    <a:cubicBezTo>
                      <a:pt x="1" y="18181"/>
                      <a:pt x="152" y="18330"/>
                      <a:pt x="337" y="18330"/>
                    </a:cubicBezTo>
                    <a:cubicBezTo>
                      <a:pt x="525" y="18330"/>
                      <a:pt x="677" y="18178"/>
                      <a:pt x="677" y="17993"/>
                    </a:cubicBezTo>
                    <a:cubicBezTo>
                      <a:pt x="677" y="17921"/>
                      <a:pt x="655" y="17855"/>
                      <a:pt x="613" y="17800"/>
                    </a:cubicBezTo>
                    <a:lnTo>
                      <a:pt x="1544" y="16864"/>
                    </a:lnTo>
                    <a:lnTo>
                      <a:pt x="1544" y="14954"/>
                    </a:lnTo>
                    <a:lnTo>
                      <a:pt x="5489" y="10995"/>
                    </a:lnTo>
                    <a:lnTo>
                      <a:pt x="5505" y="10976"/>
                    </a:lnTo>
                    <a:lnTo>
                      <a:pt x="5505" y="9921"/>
                    </a:lnTo>
                    <a:lnTo>
                      <a:pt x="9508" y="5902"/>
                    </a:lnTo>
                    <a:lnTo>
                      <a:pt x="9508" y="671"/>
                    </a:lnTo>
                    <a:cubicBezTo>
                      <a:pt x="9665" y="643"/>
                      <a:pt x="9787" y="505"/>
                      <a:pt x="9787" y="340"/>
                    </a:cubicBezTo>
                    <a:cubicBezTo>
                      <a:pt x="9787" y="152"/>
                      <a:pt x="9635" y="0"/>
                      <a:pt x="9447" y="0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5" name="Google Shape;5705;p50"/>
              <p:cNvSpPr/>
              <p:nvPr/>
            </p:nvSpPr>
            <p:spPr>
              <a:xfrm>
                <a:off x="2877425" y="920275"/>
                <a:ext cx="16925" cy="305050"/>
              </a:xfrm>
              <a:custGeom>
                <a:avLst/>
                <a:gdLst/>
                <a:ahLst/>
                <a:cxnLst/>
                <a:rect l="l" t="t" r="r" b="b"/>
                <a:pathLst>
                  <a:path w="677" h="12202" extrusionOk="0">
                    <a:moveTo>
                      <a:pt x="337" y="11644"/>
                    </a:moveTo>
                    <a:cubicBezTo>
                      <a:pt x="459" y="11644"/>
                      <a:pt x="558" y="11743"/>
                      <a:pt x="558" y="11865"/>
                    </a:cubicBezTo>
                    <a:cubicBezTo>
                      <a:pt x="558" y="11983"/>
                      <a:pt x="459" y="12083"/>
                      <a:pt x="337" y="12083"/>
                    </a:cubicBezTo>
                    <a:cubicBezTo>
                      <a:pt x="216" y="12083"/>
                      <a:pt x="116" y="11983"/>
                      <a:pt x="116" y="11865"/>
                    </a:cubicBezTo>
                    <a:cubicBezTo>
                      <a:pt x="116" y="11740"/>
                      <a:pt x="216" y="11644"/>
                      <a:pt x="337" y="11644"/>
                    </a:cubicBezTo>
                    <a:close/>
                    <a:moveTo>
                      <a:pt x="279" y="0"/>
                    </a:moveTo>
                    <a:lnTo>
                      <a:pt x="279" y="11531"/>
                    </a:lnTo>
                    <a:cubicBezTo>
                      <a:pt x="122" y="11558"/>
                      <a:pt x="0" y="11696"/>
                      <a:pt x="0" y="11862"/>
                    </a:cubicBezTo>
                    <a:cubicBezTo>
                      <a:pt x="0" y="12050"/>
                      <a:pt x="152" y="12201"/>
                      <a:pt x="337" y="12201"/>
                    </a:cubicBezTo>
                    <a:cubicBezTo>
                      <a:pt x="525" y="12201"/>
                      <a:pt x="677" y="12050"/>
                      <a:pt x="677" y="11865"/>
                    </a:cubicBezTo>
                    <a:cubicBezTo>
                      <a:pt x="677" y="11696"/>
                      <a:pt x="555" y="11558"/>
                      <a:pt x="398" y="11531"/>
                    </a:cubicBezTo>
                    <a:lnTo>
                      <a:pt x="398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6" name="Google Shape;5706;p50"/>
              <p:cNvSpPr/>
              <p:nvPr/>
            </p:nvSpPr>
            <p:spPr>
              <a:xfrm>
                <a:off x="2641875" y="1322475"/>
                <a:ext cx="344050" cy="566200"/>
              </a:xfrm>
              <a:custGeom>
                <a:avLst/>
                <a:gdLst/>
                <a:ahLst/>
                <a:cxnLst/>
                <a:rect l="l" t="t" r="r" b="b"/>
                <a:pathLst>
                  <a:path w="13762" h="22648" extrusionOk="0">
                    <a:moveTo>
                      <a:pt x="340" y="22087"/>
                    </a:moveTo>
                    <a:cubicBezTo>
                      <a:pt x="462" y="22087"/>
                      <a:pt x="561" y="22186"/>
                      <a:pt x="561" y="22308"/>
                    </a:cubicBezTo>
                    <a:cubicBezTo>
                      <a:pt x="561" y="22429"/>
                      <a:pt x="462" y="22529"/>
                      <a:pt x="340" y="22529"/>
                    </a:cubicBezTo>
                    <a:cubicBezTo>
                      <a:pt x="219" y="22529"/>
                      <a:pt x="120" y="22429"/>
                      <a:pt x="120" y="22308"/>
                    </a:cubicBezTo>
                    <a:cubicBezTo>
                      <a:pt x="120" y="22186"/>
                      <a:pt x="219" y="22087"/>
                      <a:pt x="340" y="22087"/>
                    </a:cubicBezTo>
                    <a:close/>
                    <a:moveTo>
                      <a:pt x="8327" y="0"/>
                    </a:moveTo>
                    <a:lnTo>
                      <a:pt x="5202" y="3144"/>
                    </a:lnTo>
                    <a:lnTo>
                      <a:pt x="5202" y="9477"/>
                    </a:lnTo>
                    <a:lnTo>
                      <a:pt x="280" y="14435"/>
                    </a:lnTo>
                    <a:lnTo>
                      <a:pt x="280" y="21976"/>
                    </a:lnTo>
                    <a:cubicBezTo>
                      <a:pt x="122" y="22004"/>
                      <a:pt x="1" y="22142"/>
                      <a:pt x="1" y="22308"/>
                    </a:cubicBezTo>
                    <a:cubicBezTo>
                      <a:pt x="1" y="22495"/>
                      <a:pt x="153" y="22647"/>
                      <a:pt x="340" y="22647"/>
                    </a:cubicBezTo>
                    <a:cubicBezTo>
                      <a:pt x="525" y="22647"/>
                      <a:pt x="677" y="22495"/>
                      <a:pt x="677" y="22308"/>
                    </a:cubicBezTo>
                    <a:cubicBezTo>
                      <a:pt x="677" y="22142"/>
                      <a:pt x="556" y="22004"/>
                      <a:pt x="398" y="21976"/>
                    </a:cubicBezTo>
                    <a:lnTo>
                      <a:pt x="398" y="14482"/>
                    </a:lnTo>
                    <a:lnTo>
                      <a:pt x="5320" y="9524"/>
                    </a:lnTo>
                    <a:lnTo>
                      <a:pt x="5320" y="3194"/>
                    </a:lnTo>
                    <a:lnTo>
                      <a:pt x="8373" y="116"/>
                    </a:lnTo>
                    <a:lnTo>
                      <a:pt x="13762" y="116"/>
                    </a:lnTo>
                    <a:lnTo>
                      <a:pt x="13762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7" name="Google Shape;5707;p50"/>
              <p:cNvSpPr/>
              <p:nvPr/>
            </p:nvSpPr>
            <p:spPr>
              <a:xfrm>
                <a:off x="2875975" y="1256975"/>
                <a:ext cx="19825" cy="19825"/>
              </a:xfrm>
              <a:custGeom>
                <a:avLst/>
                <a:gdLst/>
                <a:ahLst/>
                <a:cxnLst/>
                <a:rect l="l" t="t" r="r" b="b"/>
                <a:pathLst>
                  <a:path w="793" h="793" extrusionOk="0">
                    <a:moveTo>
                      <a:pt x="395" y="0"/>
                    </a:moveTo>
                    <a:cubicBezTo>
                      <a:pt x="177" y="0"/>
                      <a:pt x="0" y="177"/>
                      <a:pt x="0" y="398"/>
                    </a:cubicBezTo>
                    <a:cubicBezTo>
                      <a:pt x="0" y="616"/>
                      <a:pt x="177" y="793"/>
                      <a:pt x="395" y="793"/>
                    </a:cubicBezTo>
                    <a:cubicBezTo>
                      <a:pt x="613" y="793"/>
                      <a:pt x="793" y="616"/>
                      <a:pt x="793" y="398"/>
                    </a:cubicBezTo>
                    <a:cubicBezTo>
                      <a:pt x="793" y="177"/>
                      <a:pt x="613" y="0"/>
                      <a:pt x="395" y="0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8" name="Google Shape;5708;p50"/>
              <p:cNvSpPr/>
              <p:nvPr/>
            </p:nvSpPr>
            <p:spPr>
              <a:xfrm>
                <a:off x="2900750" y="920275"/>
                <a:ext cx="16925" cy="305050"/>
              </a:xfrm>
              <a:custGeom>
                <a:avLst/>
                <a:gdLst/>
                <a:ahLst/>
                <a:cxnLst/>
                <a:rect l="l" t="t" r="r" b="b"/>
                <a:pathLst>
                  <a:path w="677" h="12202" extrusionOk="0">
                    <a:moveTo>
                      <a:pt x="340" y="11644"/>
                    </a:moveTo>
                    <a:cubicBezTo>
                      <a:pt x="461" y="11644"/>
                      <a:pt x="561" y="11743"/>
                      <a:pt x="561" y="11865"/>
                    </a:cubicBezTo>
                    <a:cubicBezTo>
                      <a:pt x="561" y="11983"/>
                      <a:pt x="461" y="12083"/>
                      <a:pt x="340" y="12083"/>
                    </a:cubicBezTo>
                    <a:cubicBezTo>
                      <a:pt x="219" y="12083"/>
                      <a:pt x="119" y="11983"/>
                      <a:pt x="119" y="11865"/>
                    </a:cubicBezTo>
                    <a:cubicBezTo>
                      <a:pt x="119" y="11740"/>
                      <a:pt x="219" y="11644"/>
                      <a:pt x="340" y="11644"/>
                    </a:cubicBezTo>
                    <a:close/>
                    <a:moveTo>
                      <a:pt x="282" y="0"/>
                    </a:moveTo>
                    <a:lnTo>
                      <a:pt x="282" y="11531"/>
                    </a:lnTo>
                    <a:cubicBezTo>
                      <a:pt x="122" y="11558"/>
                      <a:pt x="0" y="11696"/>
                      <a:pt x="0" y="11862"/>
                    </a:cubicBezTo>
                    <a:cubicBezTo>
                      <a:pt x="0" y="12050"/>
                      <a:pt x="152" y="12201"/>
                      <a:pt x="340" y="12201"/>
                    </a:cubicBezTo>
                    <a:cubicBezTo>
                      <a:pt x="525" y="12201"/>
                      <a:pt x="677" y="12050"/>
                      <a:pt x="677" y="11865"/>
                    </a:cubicBezTo>
                    <a:cubicBezTo>
                      <a:pt x="677" y="11696"/>
                      <a:pt x="558" y="11558"/>
                      <a:pt x="398" y="11531"/>
                    </a:cubicBezTo>
                    <a:lnTo>
                      <a:pt x="398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9" name="Google Shape;5709;p50"/>
              <p:cNvSpPr/>
              <p:nvPr/>
            </p:nvSpPr>
            <p:spPr>
              <a:xfrm>
                <a:off x="2502475" y="997425"/>
                <a:ext cx="191200" cy="444050"/>
              </a:xfrm>
              <a:custGeom>
                <a:avLst/>
                <a:gdLst/>
                <a:ahLst/>
                <a:cxnLst/>
                <a:rect l="l" t="t" r="r" b="b"/>
                <a:pathLst>
                  <a:path w="7648" h="17762" extrusionOk="0">
                    <a:moveTo>
                      <a:pt x="340" y="17201"/>
                    </a:moveTo>
                    <a:cubicBezTo>
                      <a:pt x="462" y="17201"/>
                      <a:pt x="561" y="17300"/>
                      <a:pt x="561" y="17422"/>
                    </a:cubicBezTo>
                    <a:cubicBezTo>
                      <a:pt x="561" y="17543"/>
                      <a:pt x="462" y="17643"/>
                      <a:pt x="340" y="17643"/>
                    </a:cubicBezTo>
                    <a:cubicBezTo>
                      <a:pt x="219" y="17643"/>
                      <a:pt x="119" y="17543"/>
                      <a:pt x="119" y="17422"/>
                    </a:cubicBezTo>
                    <a:cubicBezTo>
                      <a:pt x="119" y="17300"/>
                      <a:pt x="219" y="17201"/>
                      <a:pt x="340" y="17201"/>
                    </a:cubicBezTo>
                    <a:close/>
                    <a:moveTo>
                      <a:pt x="7531" y="0"/>
                    </a:moveTo>
                    <a:lnTo>
                      <a:pt x="7531" y="6860"/>
                    </a:lnTo>
                    <a:lnTo>
                      <a:pt x="4257" y="10145"/>
                    </a:lnTo>
                    <a:lnTo>
                      <a:pt x="4241" y="10162"/>
                    </a:lnTo>
                    <a:lnTo>
                      <a:pt x="4241" y="11757"/>
                    </a:lnTo>
                    <a:lnTo>
                      <a:pt x="299" y="15716"/>
                    </a:lnTo>
                    <a:lnTo>
                      <a:pt x="282" y="15732"/>
                    </a:lnTo>
                    <a:lnTo>
                      <a:pt x="282" y="17090"/>
                    </a:lnTo>
                    <a:cubicBezTo>
                      <a:pt x="122" y="17118"/>
                      <a:pt x="1" y="17256"/>
                      <a:pt x="1" y="17422"/>
                    </a:cubicBezTo>
                    <a:cubicBezTo>
                      <a:pt x="1" y="17609"/>
                      <a:pt x="152" y="17761"/>
                      <a:pt x="340" y="17761"/>
                    </a:cubicBezTo>
                    <a:cubicBezTo>
                      <a:pt x="528" y="17761"/>
                      <a:pt x="680" y="17609"/>
                      <a:pt x="680" y="17422"/>
                    </a:cubicBezTo>
                    <a:cubicBezTo>
                      <a:pt x="680" y="17256"/>
                      <a:pt x="558" y="17118"/>
                      <a:pt x="398" y="17090"/>
                    </a:cubicBezTo>
                    <a:lnTo>
                      <a:pt x="398" y="15782"/>
                    </a:lnTo>
                    <a:lnTo>
                      <a:pt x="4343" y="11823"/>
                    </a:lnTo>
                    <a:lnTo>
                      <a:pt x="4359" y="11807"/>
                    </a:lnTo>
                    <a:lnTo>
                      <a:pt x="4359" y="10211"/>
                    </a:lnTo>
                    <a:lnTo>
                      <a:pt x="7631" y="6926"/>
                    </a:lnTo>
                    <a:lnTo>
                      <a:pt x="7647" y="6907"/>
                    </a:lnTo>
                    <a:lnTo>
                      <a:pt x="7647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0" name="Google Shape;5710;p50"/>
              <p:cNvSpPr/>
              <p:nvPr/>
            </p:nvSpPr>
            <p:spPr>
              <a:xfrm>
                <a:off x="2502475" y="990025"/>
                <a:ext cx="167875" cy="378700"/>
              </a:xfrm>
              <a:custGeom>
                <a:avLst/>
                <a:gdLst/>
                <a:ahLst/>
                <a:cxnLst/>
                <a:rect l="l" t="t" r="r" b="b"/>
                <a:pathLst>
                  <a:path w="6715" h="15148" extrusionOk="0">
                    <a:moveTo>
                      <a:pt x="340" y="14587"/>
                    </a:moveTo>
                    <a:cubicBezTo>
                      <a:pt x="462" y="14587"/>
                      <a:pt x="561" y="14687"/>
                      <a:pt x="561" y="14808"/>
                    </a:cubicBezTo>
                    <a:cubicBezTo>
                      <a:pt x="561" y="14930"/>
                      <a:pt x="462" y="15029"/>
                      <a:pt x="340" y="15029"/>
                    </a:cubicBezTo>
                    <a:cubicBezTo>
                      <a:pt x="219" y="15029"/>
                      <a:pt x="119" y="14930"/>
                      <a:pt x="119" y="14808"/>
                    </a:cubicBezTo>
                    <a:cubicBezTo>
                      <a:pt x="119" y="14687"/>
                      <a:pt x="219" y="14587"/>
                      <a:pt x="340" y="14587"/>
                    </a:cubicBezTo>
                    <a:close/>
                    <a:moveTo>
                      <a:pt x="6595" y="1"/>
                    </a:moveTo>
                    <a:lnTo>
                      <a:pt x="6595" y="6861"/>
                    </a:lnTo>
                    <a:lnTo>
                      <a:pt x="3324" y="10146"/>
                    </a:lnTo>
                    <a:lnTo>
                      <a:pt x="3308" y="10162"/>
                    </a:lnTo>
                    <a:lnTo>
                      <a:pt x="3308" y="11766"/>
                    </a:lnTo>
                    <a:cubicBezTo>
                      <a:pt x="3250" y="11819"/>
                      <a:pt x="3148" y="11918"/>
                      <a:pt x="2963" y="12106"/>
                    </a:cubicBezTo>
                    <a:lnTo>
                      <a:pt x="539" y="14538"/>
                    </a:lnTo>
                    <a:cubicBezTo>
                      <a:pt x="484" y="14496"/>
                      <a:pt x="415" y="14469"/>
                      <a:pt x="340" y="14469"/>
                    </a:cubicBezTo>
                    <a:cubicBezTo>
                      <a:pt x="152" y="14469"/>
                      <a:pt x="1" y="14620"/>
                      <a:pt x="1" y="14808"/>
                    </a:cubicBezTo>
                    <a:cubicBezTo>
                      <a:pt x="1" y="14996"/>
                      <a:pt x="152" y="15148"/>
                      <a:pt x="340" y="15148"/>
                    </a:cubicBezTo>
                    <a:cubicBezTo>
                      <a:pt x="528" y="15148"/>
                      <a:pt x="680" y="14996"/>
                      <a:pt x="680" y="14808"/>
                    </a:cubicBezTo>
                    <a:cubicBezTo>
                      <a:pt x="680" y="14739"/>
                      <a:pt x="658" y="14676"/>
                      <a:pt x="622" y="14620"/>
                    </a:cubicBezTo>
                    <a:cubicBezTo>
                      <a:pt x="3352" y="11879"/>
                      <a:pt x="3407" y="11827"/>
                      <a:pt x="3407" y="11824"/>
                    </a:cubicBezTo>
                    <a:lnTo>
                      <a:pt x="3424" y="11808"/>
                    </a:lnTo>
                    <a:lnTo>
                      <a:pt x="3424" y="10212"/>
                    </a:lnTo>
                    <a:lnTo>
                      <a:pt x="6695" y="6927"/>
                    </a:lnTo>
                    <a:lnTo>
                      <a:pt x="6714" y="6910"/>
                    </a:lnTo>
                    <a:lnTo>
                      <a:pt x="6714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1" name="Google Shape;5711;p50"/>
              <p:cNvSpPr/>
              <p:nvPr/>
            </p:nvSpPr>
            <p:spPr>
              <a:xfrm>
                <a:off x="2858575" y="1410325"/>
                <a:ext cx="119900" cy="220575"/>
              </a:xfrm>
              <a:custGeom>
                <a:avLst/>
                <a:gdLst/>
                <a:ahLst/>
                <a:cxnLst/>
                <a:rect l="l" t="t" r="r" b="b"/>
                <a:pathLst>
                  <a:path w="4796" h="8823" extrusionOk="0">
                    <a:moveTo>
                      <a:pt x="338" y="8262"/>
                    </a:moveTo>
                    <a:cubicBezTo>
                      <a:pt x="459" y="8262"/>
                      <a:pt x="558" y="8362"/>
                      <a:pt x="558" y="8483"/>
                    </a:cubicBezTo>
                    <a:cubicBezTo>
                      <a:pt x="558" y="8605"/>
                      <a:pt x="459" y="8704"/>
                      <a:pt x="338" y="8704"/>
                    </a:cubicBezTo>
                    <a:cubicBezTo>
                      <a:pt x="216" y="8704"/>
                      <a:pt x="117" y="8605"/>
                      <a:pt x="117" y="8483"/>
                    </a:cubicBezTo>
                    <a:cubicBezTo>
                      <a:pt x="117" y="8362"/>
                      <a:pt x="216" y="8262"/>
                      <a:pt x="338" y="8262"/>
                    </a:cubicBezTo>
                    <a:close/>
                    <a:moveTo>
                      <a:pt x="1781" y="0"/>
                    </a:moveTo>
                    <a:lnTo>
                      <a:pt x="282" y="1513"/>
                    </a:lnTo>
                    <a:lnTo>
                      <a:pt x="313" y="8149"/>
                    </a:lnTo>
                    <a:cubicBezTo>
                      <a:pt x="139" y="8160"/>
                      <a:pt x="1" y="8307"/>
                      <a:pt x="1" y="8483"/>
                    </a:cubicBezTo>
                    <a:cubicBezTo>
                      <a:pt x="1" y="8671"/>
                      <a:pt x="153" y="8823"/>
                      <a:pt x="338" y="8823"/>
                    </a:cubicBezTo>
                    <a:cubicBezTo>
                      <a:pt x="525" y="8823"/>
                      <a:pt x="677" y="8671"/>
                      <a:pt x="677" y="8483"/>
                    </a:cubicBezTo>
                    <a:cubicBezTo>
                      <a:pt x="677" y="8329"/>
                      <a:pt x="572" y="8202"/>
                      <a:pt x="431" y="8160"/>
                    </a:cubicBezTo>
                    <a:lnTo>
                      <a:pt x="401" y="1560"/>
                    </a:lnTo>
                    <a:lnTo>
                      <a:pt x="1831" y="116"/>
                    </a:lnTo>
                    <a:lnTo>
                      <a:pt x="4796" y="116"/>
                    </a:lnTo>
                    <a:lnTo>
                      <a:pt x="4796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2" name="Google Shape;5712;p50"/>
              <p:cNvSpPr/>
              <p:nvPr/>
            </p:nvSpPr>
            <p:spPr>
              <a:xfrm>
                <a:off x="2881900" y="1433650"/>
                <a:ext cx="97750" cy="173725"/>
              </a:xfrm>
              <a:custGeom>
                <a:avLst/>
                <a:gdLst/>
                <a:ahLst/>
                <a:cxnLst/>
                <a:rect l="l" t="t" r="r" b="b"/>
                <a:pathLst>
                  <a:path w="3910" h="6949" extrusionOk="0">
                    <a:moveTo>
                      <a:pt x="340" y="6388"/>
                    </a:moveTo>
                    <a:cubicBezTo>
                      <a:pt x="462" y="6388"/>
                      <a:pt x="561" y="6488"/>
                      <a:pt x="561" y="6609"/>
                    </a:cubicBezTo>
                    <a:cubicBezTo>
                      <a:pt x="561" y="6730"/>
                      <a:pt x="462" y="6830"/>
                      <a:pt x="340" y="6830"/>
                    </a:cubicBezTo>
                    <a:cubicBezTo>
                      <a:pt x="219" y="6830"/>
                      <a:pt x="120" y="6730"/>
                      <a:pt x="120" y="6609"/>
                    </a:cubicBezTo>
                    <a:cubicBezTo>
                      <a:pt x="120" y="6488"/>
                      <a:pt x="219" y="6388"/>
                      <a:pt x="340" y="6388"/>
                    </a:cubicBezTo>
                    <a:close/>
                    <a:moveTo>
                      <a:pt x="1146" y="0"/>
                    </a:moveTo>
                    <a:lnTo>
                      <a:pt x="280" y="873"/>
                    </a:lnTo>
                    <a:lnTo>
                      <a:pt x="280" y="6278"/>
                    </a:lnTo>
                    <a:cubicBezTo>
                      <a:pt x="122" y="6305"/>
                      <a:pt x="1" y="6443"/>
                      <a:pt x="1" y="6609"/>
                    </a:cubicBezTo>
                    <a:cubicBezTo>
                      <a:pt x="1" y="6797"/>
                      <a:pt x="153" y="6949"/>
                      <a:pt x="340" y="6949"/>
                    </a:cubicBezTo>
                    <a:cubicBezTo>
                      <a:pt x="525" y="6949"/>
                      <a:pt x="677" y="6797"/>
                      <a:pt x="677" y="6609"/>
                    </a:cubicBezTo>
                    <a:cubicBezTo>
                      <a:pt x="677" y="6443"/>
                      <a:pt x="556" y="6305"/>
                      <a:pt x="398" y="6278"/>
                    </a:cubicBezTo>
                    <a:lnTo>
                      <a:pt x="398" y="922"/>
                    </a:lnTo>
                    <a:lnTo>
                      <a:pt x="1193" y="119"/>
                    </a:lnTo>
                    <a:lnTo>
                      <a:pt x="3910" y="119"/>
                    </a:lnTo>
                    <a:lnTo>
                      <a:pt x="3910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3" name="Google Shape;5713;p50"/>
              <p:cNvSpPr/>
              <p:nvPr/>
            </p:nvSpPr>
            <p:spPr>
              <a:xfrm>
                <a:off x="2729175" y="1554825"/>
                <a:ext cx="275250" cy="188775"/>
              </a:xfrm>
              <a:custGeom>
                <a:avLst/>
                <a:gdLst/>
                <a:ahLst/>
                <a:cxnLst/>
                <a:rect l="l" t="t" r="r" b="b"/>
                <a:pathLst>
                  <a:path w="11010" h="7551" extrusionOk="0">
                    <a:moveTo>
                      <a:pt x="340" y="6993"/>
                    </a:moveTo>
                    <a:cubicBezTo>
                      <a:pt x="462" y="6993"/>
                      <a:pt x="561" y="7092"/>
                      <a:pt x="561" y="7214"/>
                    </a:cubicBezTo>
                    <a:cubicBezTo>
                      <a:pt x="561" y="7335"/>
                      <a:pt x="462" y="7435"/>
                      <a:pt x="340" y="7435"/>
                    </a:cubicBezTo>
                    <a:cubicBezTo>
                      <a:pt x="219" y="7435"/>
                      <a:pt x="120" y="7335"/>
                      <a:pt x="120" y="7214"/>
                    </a:cubicBezTo>
                    <a:cubicBezTo>
                      <a:pt x="120" y="7092"/>
                      <a:pt x="219" y="6993"/>
                      <a:pt x="340" y="6993"/>
                    </a:cubicBezTo>
                    <a:close/>
                    <a:moveTo>
                      <a:pt x="10924" y="1"/>
                    </a:moveTo>
                    <a:lnTo>
                      <a:pt x="3824" y="7153"/>
                    </a:lnTo>
                    <a:lnTo>
                      <a:pt x="672" y="7153"/>
                    </a:lnTo>
                    <a:cubicBezTo>
                      <a:pt x="644" y="6996"/>
                      <a:pt x="506" y="6874"/>
                      <a:pt x="340" y="6874"/>
                    </a:cubicBezTo>
                    <a:cubicBezTo>
                      <a:pt x="153" y="6874"/>
                      <a:pt x="1" y="7026"/>
                      <a:pt x="1" y="7214"/>
                    </a:cubicBezTo>
                    <a:cubicBezTo>
                      <a:pt x="1" y="7399"/>
                      <a:pt x="153" y="7551"/>
                      <a:pt x="340" y="7551"/>
                    </a:cubicBezTo>
                    <a:cubicBezTo>
                      <a:pt x="506" y="7551"/>
                      <a:pt x="644" y="7432"/>
                      <a:pt x="672" y="7272"/>
                    </a:cubicBezTo>
                    <a:lnTo>
                      <a:pt x="3874" y="7272"/>
                    </a:lnTo>
                    <a:lnTo>
                      <a:pt x="11010" y="84"/>
                    </a:lnTo>
                    <a:lnTo>
                      <a:pt x="10924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4" name="Google Shape;5714;p50"/>
              <p:cNvSpPr/>
              <p:nvPr/>
            </p:nvSpPr>
            <p:spPr>
              <a:xfrm>
                <a:off x="2502475" y="975275"/>
                <a:ext cx="121150" cy="332100"/>
              </a:xfrm>
              <a:custGeom>
                <a:avLst/>
                <a:gdLst/>
                <a:ahLst/>
                <a:cxnLst/>
                <a:rect l="l" t="t" r="r" b="b"/>
                <a:pathLst>
                  <a:path w="4846" h="13284" extrusionOk="0">
                    <a:moveTo>
                      <a:pt x="340" y="12723"/>
                    </a:moveTo>
                    <a:cubicBezTo>
                      <a:pt x="462" y="12723"/>
                      <a:pt x="561" y="12823"/>
                      <a:pt x="561" y="12944"/>
                    </a:cubicBezTo>
                    <a:cubicBezTo>
                      <a:pt x="561" y="13066"/>
                      <a:pt x="462" y="13165"/>
                      <a:pt x="340" y="13165"/>
                    </a:cubicBezTo>
                    <a:cubicBezTo>
                      <a:pt x="219" y="13165"/>
                      <a:pt x="119" y="13066"/>
                      <a:pt x="119" y="12944"/>
                    </a:cubicBezTo>
                    <a:cubicBezTo>
                      <a:pt x="119" y="12823"/>
                      <a:pt x="219" y="12723"/>
                      <a:pt x="340" y="12723"/>
                    </a:cubicBezTo>
                    <a:close/>
                    <a:moveTo>
                      <a:pt x="4727" y="0"/>
                    </a:moveTo>
                    <a:lnTo>
                      <a:pt x="4727" y="6863"/>
                    </a:lnTo>
                    <a:lnTo>
                      <a:pt x="1455" y="10148"/>
                    </a:lnTo>
                    <a:lnTo>
                      <a:pt x="1439" y="10164"/>
                    </a:lnTo>
                    <a:lnTo>
                      <a:pt x="1439" y="11760"/>
                    </a:lnTo>
                    <a:lnTo>
                      <a:pt x="533" y="12668"/>
                    </a:lnTo>
                    <a:cubicBezTo>
                      <a:pt x="478" y="12629"/>
                      <a:pt x="412" y="12607"/>
                      <a:pt x="340" y="12607"/>
                    </a:cubicBezTo>
                    <a:cubicBezTo>
                      <a:pt x="152" y="12607"/>
                      <a:pt x="1" y="12759"/>
                      <a:pt x="1" y="12944"/>
                    </a:cubicBezTo>
                    <a:cubicBezTo>
                      <a:pt x="1" y="13132"/>
                      <a:pt x="152" y="13284"/>
                      <a:pt x="340" y="13284"/>
                    </a:cubicBezTo>
                    <a:cubicBezTo>
                      <a:pt x="528" y="13284"/>
                      <a:pt x="680" y="13132"/>
                      <a:pt x="680" y="12944"/>
                    </a:cubicBezTo>
                    <a:cubicBezTo>
                      <a:pt x="680" y="12872"/>
                      <a:pt x="655" y="12806"/>
                      <a:pt x="616" y="12751"/>
                    </a:cubicBezTo>
                    <a:lnTo>
                      <a:pt x="1555" y="11810"/>
                    </a:lnTo>
                    <a:lnTo>
                      <a:pt x="1555" y="10211"/>
                    </a:lnTo>
                    <a:lnTo>
                      <a:pt x="4826" y="6926"/>
                    </a:lnTo>
                    <a:lnTo>
                      <a:pt x="4845" y="6910"/>
                    </a:lnTo>
                    <a:lnTo>
                      <a:pt x="4845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5" name="Google Shape;5715;p50"/>
              <p:cNvSpPr/>
              <p:nvPr/>
            </p:nvSpPr>
            <p:spPr>
              <a:xfrm>
                <a:off x="2502475" y="982650"/>
                <a:ext cx="144475" cy="355225"/>
              </a:xfrm>
              <a:custGeom>
                <a:avLst/>
                <a:gdLst/>
                <a:ahLst/>
                <a:cxnLst/>
                <a:rect l="l" t="t" r="r" b="b"/>
                <a:pathLst>
                  <a:path w="5779" h="14209" extrusionOk="0">
                    <a:moveTo>
                      <a:pt x="340" y="13648"/>
                    </a:moveTo>
                    <a:cubicBezTo>
                      <a:pt x="462" y="13648"/>
                      <a:pt x="561" y="13748"/>
                      <a:pt x="561" y="13869"/>
                    </a:cubicBezTo>
                    <a:cubicBezTo>
                      <a:pt x="561" y="13991"/>
                      <a:pt x="462" y="14090"/>
                      <a:pt x="340" y="14090"/>
                    </a:cubicBezTo>
                    <a:cubicBezTo>
                      <a:pt x="219" y="14090"/>
                      <a:pt x="119" y="13991"/>
                      <a:pt x="119" y="13869"/>
                    </a:cubicBezTo>
                    <a:cubicBezTo>
                      <a:pt x="119" y="13748"/>
                      <a:pt x="219" y="13648"/>
                      <a:pt x="340" y="13648"/>
                    </a:cubicBezTo>
                    <a:close/>
                    <a:moveTo>
                      <a:pt x="5660" y="1"/>
                    </a:moveTo>
                    <a:lnTo>
                      <a:pt x="5660" y="6860"/>
                    </a:lnTo>
                    <a:lnTo>
                      <a:pt x="2388" y="10145"/>
                    </a:lnTo>
                    <a:lnTo>
                      <a:pt x="2372" y="10165"/>
                    </a:lnTo>
                    <a:lnTo>
                      <a:pt x="2372" y="11760"/>
                    </a:lnTo>
                    <a:lnTo>
                      <a:pt x="539" y="13599"/>
                    </a:lnTo>
                    <a:cubicBezTo>
                      <a:pt x="484" y="13557"/>
                      <a:pt x="415" y="13532"/>
                      <a:pt x="340" y="13532"/>
                    </a:cubicBezTo>
                    <a:cubicBezTo>
                      <a:pt x="152" y="13532"/>
                      <a:pt x="1" y="13684"/>
                      <a:pt x="1" y="13869"/>
                    </a:cubicBezTo>
                    <a:cubicBezTo>
                      <a:pt x="1" y="14057"/>
                      <a:pt x="152" y="14209"/>
                      <a:pt x="340" y="14209"/>
                    </a:cubicBezTo>
                    <a:cubicBezTo>
                      <a:pt x="528" y="14209"/>
                      <a:pt x="680" y="14057"/>
                      <a:pt x="680" y="13869"/>
                    </a:cubicBezTo>
                    <a:cubicBezTo>
                      <a:pt x="680" y="13800"/>
                      <a:pt x="658" y="13737"/>
                      <a:pt x="622" y="13684"/>
                    </a:cubicBezTo>
                    <a:lnTo>
                      <a:pt x="2491" y="11807"/>
                    </a:lnTo>
                    <a:lnTo>
                      <a:pt x="2491" y="10212"/>
                    </a:lnTo>
                    <a:lnTo>
                      <a:pt x="5762" y="6927"/>
                    </a:lnTo>
                    <a:lnTo>
                      <a:pt x="5778" y="6910"/>
                    </a:lnTo>
                    <a:lnTo>
                      <a:pt x="5778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6" name="Google Shape;5716;p50"/>
              <p:cNvSpPr/>
              <p:nvPr/>
            </p:nvSpPr>
            <p:spPr>
              <a:xfrm>
                <a:off x="2502475" y="1067125"/>
                <a:ext cx="57925" cy="157100"/>
              </a:xfrm>
              <a:custGeom>
                <a:avLst/>
                <a:gdLst/>
                <a:ahLst/>
                <a:cxnLst/>
                <a:rect l="l" t="t" r="r" b="b"/>
                <a:pathLst>
                  <a:path w="2317" h="6284" extrusionOk="0">
                    <a:moveTo>
                      <a:pt x="340" y="5726"/>
                    </a:moveTo>
                    <a:cubicBezTo>
                      <a:pt x="462" y="5726"/>
                      <a:pt x="561" y="5825"/>
                      <a:pt x="561" y="5946"/>
                    </a:cubicBezTo>
                    <a:cubicBezTo>
                      <a:pt x="561" y="6068"/>
                      <a:pt x="462" y="6167"/>
                      <a:pt x="340" y="6167"/>
                    </a:cubicBezTo>
                    <a:cubicBezTo>
                      <a:pt x="219" y="6167"/>
                      <a:pt x="119" y="6068"/>
                      <a:pt x="119" y="5946"/>
                    </a:cubicBezTo>
                    <a:cubicBezTo>
                      <a:pt x="119" y="5825"/>
                      <a:pt x="219" y="5726"/>
                      <a:pt x="340" y="5726"/>
                    </a:cubicBezTo>
                    <a:close/>
                    <a:moveTo>
                      <a:pt x="2231" y="0"/>
                    </a:moveTo>
                    <a:lnTo>
                      <a:pt x="282" y="1960"/>
                    </a:lnTo>
                    <a:lnTo>
                      <a:pt x="282" y="5612"/>
                    </a:lnTo>
                    <a:cubicBezTo>
                      <a:pt x="122" y="5640"/>
                      <a:pt x="1" y="5778"/>
                      <a:pt x="1" y="5946"/>
                    </a:cubicBezTo>
                    <a:cubicBezTo>
                      <a:pt x="1" y="6131"/>
                      <a:pt x="152" y="6283"/>
                      <a:pt x="340" y="6283"/>
                    </a:cubicBezTo>
                    <a:cubicBezTo>
                      <a:pt x="528" y="6283"/>
                      <a:pt x="680" y="6131"/>
                      <a:pt x="680" y="5946"/>
                    </a:cubicBezTo>
                    <a:cubicBezTo>
                      <a:pt x="680" y="5778"/>
                      <a:pt x="558" y="5640"/>
                      <a:pt x="398" y="5612"/>
                    </a:cubicBezTo>
                    <a:lnTo>
                      <a:pt x="398" y="2010"/>
                    </a:lnTo>
                    <a:lnTo>
                      <a:pt x="2317" y="86"/>
                    </a:lnTo>
                    <a:lnTo>
                      <a:pt x="2231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7" name="Google Shape;5717;p50"/>
              <p:cNvSpPr/>
              <p:nvPr/>
            </p:nvSpPr>
            <p:spPr>
              <a:xfrm>
                <a:off x="2899375" y="1256975"/>
                <a:ext cx="19750" cy="19825"/>
              </a:xfrm>
              <a:custGeom>
                <a:avLst/>
                <a:gdLst/>
                <a:ahLst/>
                <a:cxnLst/>
                <a:rect l="l" t="t" r="r" b="b"/>
                <a:pathLst>
                  <a:path w="790" h="793" extrusionOk="0">
                    <a:moveTo>
                      <a:pt x="395" y="0"/>
                    </a:moveTo>
                    <a:cubicBezTo>
                      <a:pt x="177" y="0"/>
                      <a:pt x="0" y="177"/>
                      <a:pt x="0" y="398"/>
                    </a:cubicBezTo>
                    <a:cubicBezTo>
                      <a:pt x="0" y="616"/>
                      <a:pt x="177" y="793"/>
                      <a:pt x="395" y="793"/>
                    </a:cubicBezTo>
                    <a:cubicBezTo>
                      <a:pt x="613" y="793"/>
                      <a:pt x="790" y="616"/>
                      <a:pt x="790" y="398"/>
                    </a:cubicBezTo>
                    <a:cubicBezTo>
                      <a:pt x="790" y="177"/>
                      <a:pt x="613" y="0"/>
                      <a:pt x="395" y="0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8" name="Google Shape;5718;p50"/>
              <p:cNvSpPr/>
              <p:nvPr/>
            </p:nvSpPr>
            <p:spPr>
              <a:xfrm>
                <a:off x="1476750" y="1456500"/>
                <a:ext cx="651075" cy="725125"/>
              </a:xfrm>
              <a:custGeom>
                <a:avLst/>
                <a:gdLst/>
                <a:ahLst/>
                <a:cxnLst/>
                <a:rect l="l" t="t" r="r" b="b"/>
                <a:pathLst>
                  <a:path w="26043" h="29005" extrusionOk="0">
                    <a:moveTo>
                      <a:pt x="25706" y="28444"/>
                    </a:moveTo>
                    <a:cubicBezTo>
                      <a:pt x="25828" y="28444"/>
                      <a:pt x="25927" y="28544"/>
                      <a:pt x="25927" y="28665"/>
                    </a:cubicBezTo>
                    <a:cubicBezTo>
                      <a:pt x="25927" y="28787"/>
                      <a:pt x="25828" y="28886"/>
                      <a:pt x="25706" y="28886"/>
                    </a:cubicBezTo>
                    <a:cubicBezTo>
                      <a:pt x="25582" y="28886"/>
                      <a:pt x="25485" y="28787"/>
                      <a:pt x="25485" y="28665"/>
                    </a:cubicBezTo>
                    <a:cubicBezTo>
                      <a:pt x="25485" y="28544"/>
                      <a:pt x="25585" y="28444"/>
                      <a:pt x="25706" y="28444"/>
                    </a:cubicBezTo>
                    <a:close/>
                    <a:moveTo>
                      <a:pt x="0" y="0"/>
                    </a:moveTo>
                    <a:lnTo>
                      <a:pt x="0" y="119"/>
                    </a:lnTo>
                    <a:lnTo>
                      <a:pt x="3067" y="119"/>
                    </a:lnTo>
                    <a:lnTo>
                      <a:pt x="4403" y="1452"/>
                    </a:lnTo>
                    <a:lnTo>
                      <a:pt x="4403" y="10680"/>
                    </a:lnTo>
                    <a:lnTo>
                      <a:pt x="15614" y="21871"/>
                    </a:lnTo>
                    <a:lnTo>
                      <a:pt x="15630" y="21888"/>
                    </a:lnTo>
                    <a:lnTo>
                      <a:pt x="18832" y="21888"/>
                    </a:lnTo>
                    <a:lnTo>
                      <a:pt x="25427" y="28472"/>
                    </a:lnTo>
                    <a:cubicBezTo>
                      <a:pt x="25391" y="28527"/>
                      <a:pt x="25367" y="28593"/>
                      <a:pt x="25367" y="28665"/>
                    </a:cubicBezTo>
                    <a:cubicBezTo>
                      <a:pt x="25367" y="28853"/>
                      <a:pt x="25518" y="29005"/>
                      <a:pt x="25706" y="29005"/>
                    </a:cubicBezTo>
                    <a:cubicBezTo>
                      <a:pt x="25891" y="29005"/>
                      <a:pt x="26043" y="28853"/>
                      <a:pt x="26043" y="28665"/>
                    </a:cubicBezTo>
                    <a:cubicBezTo>
                      <a:pt x="26043" y="28480"/>
                      <a:pt x="25891" y="28328"/>
                      <a:pt x="25706" y="28328"/>
                    </a:cubicBezTo>
                    <a:cubicBezTo>
                      <a:pt x="25632" y="28328"/>
                      <a:pt x="25565" y="28350"/>
                      <a:pt x="25510" y="28389"/>
                    </a:cubicBezTo>
                    <a:lnTo>
                      <a:pt x="18899" y="21789"/>
                    </a:lnTo>
                    <a:lnTo>
                      <a:pt x="18882" y="21769"/>
                    </a:lnTo>
                    <a:lnTo>
                      <a:pt x="15680" y="21769"/>
                    </a:lnTo>
                    <a:lnTo>
                      <a:pt x="4522" y="10631"/>
                    </a:lnTo>
                    <a:lnTo>
                      <a:pt x="4522" y="1402"/>
                    </a:lnTo>
                    <a:lnTo>
                      <a:pt x="3117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9" name="Google Shape;5719;p50"/>
              <p:cNvSpPr/>
              <p:nvPr/>
            </p:nvSpPr>
            <p:spPr>
              <a:xfrm>
                <a:off x="1470875" y="1142000"/>
                <a:ext cx="756050" cy="1015325"/>
              </a:xfrm>
              <a:custGeom>
                <a:avLst/>
                <a:gdLst/>
                <a:ahLst/>
                <a:cxnLst/>
                <a:rect l="l" t="t" r="r" b="b"/>
                <a:pathLst>
                  <a:path w="30242" h="40613" extrusionOk="0">
                    <a:moveTo>
                      <a:pt x="29905" y="39531"/>
                    </a:moveTo>
                    <a:cubicBezTo>
                      <a:pt x="30027" y="39531"/>
                      <a:pt x="30126" y="39630"/>
                      <a:pt x="30126" y="39752"/>
                    </a:cubicBezTo>
                    <a:cubicBezTo>
                      <a:pt x="30126" y="39873"/>
                      <a:pt x="30027" y="39972"/>
                      <a:pt x="29905" y="39972"/>
                    </a:cubicBezTo>
                    <a:cubicBezTo>
                      <a:pt x="29784" y="39972"/>
                      <a:pt x="29684" y="39873"/>
                      <a:pt x="29684" y="39752"/>
                    </a:cubicBezTo>
                    <a:cubicBezTo>
                      <a:pt x="29684" y="39630"/>
                      <a:pt x="29784" y="39531"/>
                      <a:pt x="29905" y="39531"/>
                    </a:cubicBezTo>
                    <a:close/>
                    <a:moveTo>
                      <a:pt x="84" y="0"/>
                    </a:moveTo>
                    <a:lnTo>
                      <a:pt x="1" y="83"/>
                    </a:lnTo>
                    <a:lnTo>
                      <a:pt x="6507" y="6579"/>
                    </a:lnTo>
                    <a:lnTo>
                      <a:pt x="6507" y="22670"/>
                    </a:lnTo>
                    <a:lnTo>
                      <a:pt x="16442" y="32588"/>
                    </a:lnTo>
                    <a:lnTo>
                      <a:pt x="16459" y="32605"/>
                    </a:lnTo>
                    <a:lnTo>
                      <a:pt x="19661" y="32605"/>
                    </a:lnTo>
                    <a:lnTo>
                      <a:pt x="25944" y="38877"/>
                    </a:lnTo>
                    <a:lnTo>
                      <a:pt x="27666" y="40596"/>
                    </a:lnTo>
                    <a:lnTo>
                      <a:pt x="27683" y="40613"/>
                    </a:lnTo>
                    <a:lnTo>
                      <a:pt x="29130" y="40613"/>
                    </a:lnTo>
                    <a:lnTo>
                      <a:pt x="29712" y="40028"/>
                    </a:lnTo>
                    <a:cubicBezTo>
                      <a:pt x="29767" y="40066"/>
                      <a:pt x="29833" y="40091"/>
                      <a:pt x="29905" y="40091"/>
                    </a:cubicBezTo>
                    <a:cubicBezTo>
                      <a:pt x="30090" y="40091"/>
                      <a:pt x="30242" y="39939"/>
                      <a:pt x="30242" y="39752"/>
                    </a:cubicBezTo>
                    <a:cubicBezTo>
                      <a:pt x="30242" y="39567"/>
                      <a:pt x="30090" y="39415"/>
                      <a:pt x="29905" y="39415"/>
                    </a:cubicBezTo>
                    <a:cubicBezTo>
                      <a:pt x="29717" y="39415"/>
                      <a:pt x="29566" y="39567"/>
                      <a:pt x="29566" y="39752"/>
                    </a:cubicBezTo>
                    <a:cubicBezTo>
                      <a:pt x="29566" y="39823"/>
                      <a:pt x="29588" y="39892"/>
                      <a:pt x="29629" y="39948"/>
                    </a:cubicBezTo>
                    <a:lnTo>
                      <a:pt x="29083" y="40494"/>
                    </a:lnTo>
                    <a:lnTo>
                      <a:pt x="27730" y="40494"/>
                    </a:lnTo>
                    <a:lnTo>
                      <a:pt x="19727" y="32505"/>
                    </a:lnTo>
                    <a:lnTo>
                      <a:pt x="19711" y="32489"/>
                    </a:lnTo>
                    <a:lnTo>
                      <a:pt x="16509" y="32489"/>
                    </a:lnTo>
                    <a:lnTo>
                      <a:pt x="6626" y="22623"/>
                    </a:lnTo>
                    <a:lnTo>
                      <a:pt x="6626" y="6532"/>
                    </a:lnTo>
                    <a:lnTo>
                      <a:pt x="84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0" name="Google Shape;5720;p50"/>
              <p:cNvSpPr/>
              <p:nvPr/>
            </p:nvSpPr>
            <p:spPr>
              <a:xfrm>
                <a:off x="1447475" y="1149325"/>
                <a:ext cx="695750" cy="1016900"/>
              </a:xfrm>
              <a:custGeom>
                <a:avLst/>
                <a:gdLst/>
                <a:ahLst/>
                <a:cxnLst/>
                <a:rect l="l" t="t" r="r" b="b"/>
                <a:pathLst>
                  <a:path w="27830" h="40676" extrusionOk="0">
                    <a:moveTo>
                      <a:pt x="27490" y="40116"/>
                    </a:moveTo>
                    <a:cubicBezTo>
                      <a:pt x="27611" y="40116"/>
                      <a:pt x="27711" y="40215"/>
                      <a:pt x="27711" y="40336"/>
                    </a:cubicBezTo>
                    <a:cubicBezTo>
                      <a:pt x="27711" y="40458"/>
                      <a:pt x="27611" y="40557"/>
                      <a:pt x="27490" y="40557"/>
                    </a:cubicBezTo>
                    <a:cubicBezTo>
                      <a:pt x="27368" y="40557"/>
                      <a:pt x="27269" y="40458"/>
                      <a:pt x="27269" y="40336"/>
                    </a:cubicBezTo>
                    <a:cubicBezTo>
                      <a:pt x="27269" y="40215"/>
                      <a:pt x="27368" y="40116"/>
                      <a:pt x="27490" y="40116"/>
                    </a:cubicBezTo>
                    <a:close/>
                    <a:moveTo>
                      <a:pt x="84" y="0"/>
                    </a:moveTo>
                    <a:lnTo>
                      <a:pt x="1" y="86"/>
                    </a:lnTo>
                    <a:lnTo>
                      <a:pt x="6510" y="6581"/>
                    </a:lnTo>
                    <a:lnTo>
                      <a:pt x="6510" y="22672"/>
                    </a:lnTo>
                    <a:lnTo>
                      <a:pt x="17080" y="33225"/>
                    </a:lnTo>
                    <a:lnTo>
                      <a:pt x="17099" y="33242"/>
                    </a:lnTo>
                    <a:lnTo>
                      <a:pt x="20302" y="33242"/>
                    </a:lnTo>
                    <a:lnTo>
                      <a:pt x="27214" y="40143"/>
                    </a:lnTo>
                    <a:cubicBezTo>
                      <a:pt x="27175" y="40198"/>
                      <a:pt x="27150" y="40265"/>
                      <a:pt x="27150" y="40336"/>
                    </a:cubicBezTo>
                    <a:cubicBezTo>
                      <a:pt x="27150" y="40524"/>
                      <a:pt x="27305" y="40676"/>
                      <a:pt x="27490" y="40676"/>
                    </a:cubicBezTo>
                    <a:cubicBezTo>
                      <a:pt x="27678" y="40676"/>
                      <a:pt x="27830" y="40524"/>
                      <a:pt x="27830" y="40336"/>
                    </a:cubicBezTo>
                    <a:cubicBezTo>
                      <a:pt x="27830" y="40152"/>
                      <a:pt x="27678" y="40000"/>
                      <a:pt x="27490" y="40000"/>
                    </a:cubicBezTo>
                    <a:cubicBezTo>
                      <a:pt x="27418" y="40000"/>
                      <a:pt x="27352" y="40022"/>
                      <a:pt x="27297" y="40060"/>
                    </a:cubicBezTo>
                    <a:lnTo>
                      <a:pt x="20368" y="33143"/>
                    </a:lnTo>
                    <a:lnTo>
                      <a:pt x="20349" y="33126"/>
                    </a:lnTo>
                    <a:lnTo>
                      <a:pt x="17146" y="33126"/>
                    </a:lnTo>
                    <a:lnTo>
                      <a:pt x="6626" y="22625"/>
                    </a:lnTo>
                    <a:lnTo>
                      <a:pt x="6626" y="6531"/>
                    </a:lnTo>
                    <a:lnTo>
                      <a:pt x="84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1" name="Google Shape;5721;p50"/>
              <p:cNvSpPr/>
              <p:nvPr/>
            </p:nvSpPr>
            <p:spPr>
              <a:xfrm>
                <a:off x="2232575" y="2325850"/>
                <a:ext cx="16925" cy="16925"/>
              </a:xfrm>
              <a:custGeom>
                <a:avLst/>
                <a:gdLst/>
                <a:ahLst/>
                <a:cxnLst/>
                <a:rect l="l" t="t" r="r" b="b"/>
                <a:pathLst>
                  <a:path w="677" h="677" extrusionOk="0">
                    <a:moveTo>
                      <a:pt x="340" y="119"/>
                    </a:moveTo>
                    <a:cubicBezTo>
                      <a:pt x="461" y="119"/>
                      <a:pt x="561" y="218"/>
                      <a:pt x="561" y="340"/>
                    </a:cubicBezTo>
                    <a:cubicBezTo>
                      <a:pt x="561" y="461"/>
                      <a:pt x="461" y="560"/>
                      <a:pt x="340" y="560"/>
                    </a:cubicBezTo>
                    <a:cubicBezTo>
                      <a:pt x="218" y="560"/>
                      <a:pt x="119" y="461"/>
                      <a:pt x="119" y="340"/>
                    </a:cubicBezTo>
                    <a:cubicBezTo>
                      <a:pt x="119" y="218"/>
                      <a:pt x="218" y="119"/>
                      <a:pt x="340" y="119"/>
                    </a:cubicBezTo>
                    <a:close/>
                    <a:moveTo>
                      <a:pt x="340" y="0"/>
                    </a:moveTo>
                    <a:cubicBezTo>
                      <a:pt x="152" y="0"/>
                      <a:pt x="0" y="152"/>
                      <a:pt x="0" y="340"/>
                    </a:cubicBezTo>
                    <a:cubicBezTo>
                      <a:pt x="0" y="525"/>
                      <a:pt x="152" y="676"/>
                      <a:pt x="340" y="676"/>
                    </a:cubicBezTo>
                    <a:cubicBezTo>
                      <a:pt x="525" y="676"/>
                      <a:pt x="677" y="525"/>
                      <a:pt x="677" y="340"/>
                    </a:cubicBezTo>
                    <a:cubicBezTo>
                      <a:pt x="677" y="152"/>
                      <a:pt x="525" y="0"/>
                      <a:pt x="340" y="0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2" name="Google Shape;5722;p50"/>
              <p:cNvSpPr/>
              <p:nvPr/>
            </p:nvSpPr>
            <p:spPr>
              <a:xfrm>
                <a:off x="2232575" y="2295325"/>
                <a:ext cx="16925" cy="16950"/>
              </a:xfrm>
              <a:custGeom>
                <a:avLst/>
                <a:gdLst/>
                <a:ahLst/>
                <a:cxnLst/>
                <a:rect l="l" t="t" r="r" b="b"/>
                <a:pathLst>
                  <a:path w="677" h="678" extrusionOk="0">
                    <a:moveTo>
                      <a:pt x="340" y="120"/>
                    </a:moveTo>
                    <a:cubicBezTo>
                      <a:pt x="461" y="120"/>
                      <a:pt x="561" y="219"/>
                      <a:pt x="561" y="340"/>
                    </a:cubicBezTo>
                    <a:cubicBezTo>
                      <a:pt x="561" y="462"/>
                      <a:pt x="461" y="561"/>
                      <a:pt x="340" y="561"/>
                    </a:cubicBezTo>
                    <a:cubicBezTo>
                      <a:pt x="218" y="561"/>
                      <a:pt x="119" y="462"/>
                      <a:pt x="119" y="340"/>
                    </a:cubicBezTo>
                    <a:cubicBezTo>
                      <a:pt x="119" y="219"/>
                      <a:pt x="218" y="120"/>
                      <a:pt x="340" y="120"/>
                    </a:cubicBezTo>
                    <a:close/>
                    <a:moveTo>
                      <a:pt x="340" y="1"/>
                    </a:moveTo>
                    <a:cubicBezTo>
                      <a:pt x="152" y="1"/>
                      <a:pt x="0" y="153"/>
                      <a:pt x="0" y="340"/>
                    </a:cubicBezTo>
                    <a:cubicBezTo>
                      <a:pt x="0" y="525"/>
                      <a:pt x="152" y="677"/>
                      <a:pt x="340" y="677"/>
                    </a:cubicBezTo>
                    <a:cubicBezTo>
                      <a:pt x="525" y="677"/>
                      <a:pt x="677" y="525"/>
                      <a:pt x="677" y="340"/>
                    </a:cubicBezTo>
                    <a:cubicBezTo>
                      <a:pt x="677" y="153"/>
                      <a:pt x="525" y="1"/>
                      <a:pt x="340" y="1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3" name="Google Shape;5723;p50"/>
              <p:cNvSpPr/>
              <p:nvPr/>
            </p:nvSpPr>
            <p:spPr>
              <a:xfrm>
                <a:off x="1483025" y="1723150"/>
                <a:ext cx="275175" cy="230725"/>
              </a:xfrm>
              <a:custGeom>
                <a:avLst/>
                <a:gdLst/>
                <a:ahLst/>
                <a:cxnLst/>
                <a:rect l="l" t="t" r="r" b="b"/>
                <a:pathLst>
                  <a:path w="11007" h="9229" extrusionOk="0">
                    <a:moveTo>
                      <a:pt x="83" y="1"/>
                    </a:moveTo>
                    <a:lnTo>
                      <a:pt x="1" y="83"/>
                    </a:lnTo>
                    <a:lnTo>
                      <a:pt x="2223" y="2303"/>
                    </a:lnTo>
                    <a:lnTo>
                      <a:pt x="2239" y="2319"/>
                    </a:lnTo>
                    <a:lnTo>
                      <a:pt x="4003" y="2319"/>
                    </a:lnTo>
                    <a:lnTo>
                      <a:pt x="10924" y="9229"/>
                    </a:lnTo>
                    <a:lnTo>
                      <a:pt x="11007" y="9146"/>
                    </a:lnTo>
                    <a:lnTo>
                      <a:pt x="4070" y="2220"/>
                    </a:lnTo>
                    <a:lnTo>
                      <a:pt x="4050" y="2201"/>
                    </a:lnTo>
                    <a:lnTo>
                      <a:pt x="2289" y="2201"/>
                    </a:lnTo>
                    <a:lnTo>
                      <a:pt x="83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4" name="Google Shape;5724;p50"/>
              <p:cNvSpPr/>
              <p:nvPr/>
            </p:nvSpPr>
            <p:spPr>
              <a:xfrm>
                <a:off x="2147125" y="961250"/>
                <a:ext cx="142825" cy="1564550"/>
              </a:xfrm>
              <a:custGeom>
                <a:avLst/>
                <a:gdLst/>
                <a:ahLst/>
                <a:cxnLst/>
                <a:rect l="l" t="t" r="r" b="b"/>
                <a:pathLst>
                  <a:path w="5713" h="62582" extrusionOk="0">
                    <a:moveTo>
                      <a:pt x="1618" y="1"/>
                    </a:moveTo>
                    <a:lnTo>
                      <a:pt x="1618" y="12892"/>
                    </a:lnTo>
                    <a:lnTo>
                      <a:pt x="1" y="14521"/>
                    </a:lnTo>
                    <a:lnTo>
                      <a:pt x="1" y="20105"/>
                    </a:lnTo>
                    <a:lnTo>
                      <a:pt x="2974" y="23056"/>
                    </a:lnTo>
                    <a:lnTo>
                      <a:pt x="2974" y="28299"/>
                    </a:lnTo>
                    <a:lnTo>
                      <a:pt x="5083" y="30388"/>
                    </a:lnTo>
                    <a:lnTo>
                      <a:pt x="5083" y="61869"/>
                    </a:lnTo>
                    <a:cubicBezTo>
                      <a:pt x="4986" y="61941"/>
                      <a:pt x="4923" y="62054"/>
                      <a:pt x="4923" y="62184"/>
                    </a:cubicBezTo>
                    <a:cubicBezTo>
                      <a:pt x="4923" y="62402"/>
                      <a:pt x="5099" y="62581"/>
                      <a:pt x="5318" y="62581"/>
                    </a:cubicBezTo>
                    <a:cubicBezTo>
                      <a:pt x="5536" y="62581"/>
                      <a:pt x="5712" y="62402"/>
                      <a:pt x="5712" y="62184"/>
                    </a:cubicBezTo>
                    <a:cubicBezTo>
                      <a:pt x="5712" y="62054"/>
                      <a:pt x="5649" y="61941"/>
                      <a:pt x="5552" y="61869"/>
                    </a:cubicBezTo>
                    <a:lnTo>
                      <a:pt x="5552" y="30192"/>
                    </a:lnTo>
                    <a:lnTo>
                      <a:pt x="3446" y="28100"/>
                    </a:lnTo>
                    <a:lnTo>
                      <a:pt x="3446" y="22860"/>
                    </a:lnTo>
                    <a:lnTo>
                      <a:pt x="473" y="19909"/>
                    </a:lnTo>
                    <a:lnTo>
                      <a:pt x="473" y="14714"/>
                    </a:lnTo>
                    <a:lnTo>
                      <a:pt x="2088" y="13086"/>
                    </a:lnTo>
                    <a:lnTo>
                      <a:pt x="2088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5" name="Google Shape;5725;p50"/>
              <p:cNvSpPr/>
              <p:nvPr/>
            </p:nvSpPr>
            <p:spPr>
              <a:xfrm>
                <a:off x="2231200" y="2262975"/>
                <a:ext cx="19750" cy="19750"/>
              </a:xfrm>
              <a:custGeom>
                <a:avLst/>
                <a:gdLst/>
                <a:ahLst/>
                <a:cxnLst/>
                <a:rect l="l" t="t" r="r" b="b"/>
                <a:pathLst>
                  <a:path w="790" h="790" extrusionOk="0">
                    <a:moveTo>
                      <a:pt x="395" y="0"/>
                    </a:moveTo>
                    <a:cubicBezTo>
                      <a:pt x="177" y="0"/>
                      <a:pt x="0" y="177"/>
                      <a:pt x="0" y="395"/>
                    </a:cubicBezTo>
                    <a:cubicBezTo>
                      <a:pt x="0" y="613"/>
                      <a:pt x="177" y="790"/>
                      <a:pt x="395" y="790"/>
                    </a:cubicBezTo>
                    <a:cubicBezTo>
                      <a:pt x="613" y="790"/>
                      <a:pt x="790" y="613"/>
                      <a:pt x="790" y="395"/>
                    </a:cubicBezTo>
                    <a:cubicBezTo>
                      <a:pt x="790" y="177"/>
                      <a:pt x="613" y="0"/>
                      <a:pt x="395" y="0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6" name="Google Shape;5726;p50"/>
              <p:cNvSpPr/>
              <p:nvPr/>
            </p:nvSpPr>
            <p:spPr>
              <a:xfrm>
                <a:off x="1477850" y="1868700"/>
                <a:ext cx="368000" cy="307950"/>
              </a:xfrm>
              <a:custGeom>
                <a:avLst/>
                <a:gdLst/>
                <a:ahLst/>
                <a:cxnLst/>
                <a:rect l="l" t="t" r="r" b="b"/>
                <a:pathLst>
                  <a:path w="14720" h="12318" extrusionOk="0">
                    <a:moveTo>
                      <a:pt x="14383" y="11760"/>
                    </a:moveTo>
                    <a:cubicBezTo>
                      <a:pt x="14504" y="11760"/>
                      <a:pt x="14601" y="11857"/>
                      <a:pt x="14601" y="11981"/>
                    </a:cubicBezTo>
                    <a:cubicBezTo>
                      <a:pt x="14601" y="12103"/>
                      <a:pt x="14504" y="12199"/>
                      <a:pt x="14383" y="12199"/>
                    </a:cubicBezTo>
                    <a:cubicBezTo>
                      <a:pt x="14259" y="12199"/>
                      <a:pt x="14162" y="12103"/>
                      <a:pt x="14162" y="11981"/>
                    </a:cubicBezTo>
                    <a:cubicBezTo>
                      <a:pt x="14162" y="11860"/>
                      <a:pt x="14261" y="11760"/>
                      <a:pt x="14383" y="11760"/>
                    </a:cubicBezTo>
                    <a:close/>
                    <a:moveTo>
                      <a:pt x="83" y="1"/>
                    </a:moveTo>
                    <a:lnTo>
                      <a:pt x="1" y="83"/>
                    </a:lnTo>
                    <a:lnTo>
                      <a:pt x="5607" y="5682"/>
                    </a:lnTo>
                    <a:lnTo>
                      <a:pt x="5607" y="6725"/>
                    </a:lnTo>
                    <a:lnTo>
                      <a:pt x="6397" y="7512"/>
                    </a:lnTo>
                    <a:lnTo>
                      <a:pt x="9820" y="7512"/>
                    </a:lnTo>
                    <a:lnTo>
                      <a:pt x="14104" y="11788"/>
                    </a:lnTo>
                    <a:cubicBezTo>
                      <a:pt x="14065" y="11840"/>
                      <a:pt x="14043" y="11909"/>
                      <a:pt x="14043" y="11981"/>
                    </a:cubicBezTo>
                    <a:cubicBezTo>
                      <a:pt x="14043" y="12166"/>
                      <a:pt x="14195" y="12318"/>
                      <a:pt x="14383" y="12318"/>
                    </a:cubicBezTo>
                    <a:cubicBezTo>
                      <a:pt x="14568" y="12318"/>
                      <a:pt x="14720" y="12166"/>
                      <a:pt x="14720" y="11981"/>
                    </a:cubicBezTo>
                    <a:cubicBezTo>
                      <a:pt x="14720" y="11793"/>
                      <a:pt x="14568" y="11642"/>
                      <a:pt x="14383" y="11642"/>
                    </a:cubicBezTo>
                    <a:cubicBezTo>
                      <a:pt x="14308" y="11642"/>
                      <a:pt x="14242" y="11664"/>
                      <a:pt x="14187" y="11702"/>
                    </a:cubicBezTo>
                    <a:lnTo>
                      <a:pt x="9886" y="7410"/>
                    </a:lnTo>
                    <a:lnTo>
                      <a:pt x="9869" y="7393"/>
                    </a:lnTo>
                    <a:lnTo>
                      <a:pt x="6444" y="7393"/>
                    </a:lnTo>
                    <a:lnTo>
                      <a:pt x="5726" y="6675"/>
                    </a:lnTo>
                    <a:lnTo>
                      <a:pt x="5726" y="5632"/>
                    </a:lnTo>
                    <a:lnTo>
                      <a:pt x="83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7" name="Google Shape;5727;p50"/>
              <p:cNvSpPr/>
              <p:nvPr/>
            </p:nvSpPr>
            <p:spPr>
              <a:xfrm>
                <a:off x="1729550" y="2124325"/>
                <a:ext cx="19750" cy="19825"/>
              </a:xfrm>
              <a:custGeom>
                <a:avLst/>
                <a:gdLst/>
                <a:ahLst/>
                <a:cxnLst/>
                <a:rect l="l" t="t" r="r" b="b"/>
                <a:pathLst>
                  <a:path w="790" h="793" extrusionOk="0">
                    <a:moveTo>
                      <a:pt x="395" y="0"/>
                    </a:moveTo>
                    <a:cubicBezTo>
                      <a:pt x="177" y="0"/>
                      <a:pt x="0" y="180"/>
                      <a:pt x="0" y="398"/>
                    </a:cubicBezTo>
                    <a:cubicBezTo>
                      <a:pt x="0" y="616"/>
                      <a:pt x="177" y="793"/>
                      <a:pt x="395" y="793"/>
                    </a:cubicBezTo>
                    <a:cubicBezTo>
                      <a:pt x="613" y="793"/>
                      <a:pt x="790" y="616"/>
                      <a:pt x="790" y="398"/>
                    </a:cubicBezTo>
                    <a:cubicBezTo>
                      <a:pt x="790" y="180"/>
                      <a:pt x="613" y="0"/>
                      <a:pt x="395" y="0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8" name="Google Shape;5728;p50"/>
              <p:cNvSpPr/>
              <p:nvPr/>
            </p:nvSpPr>
            <p:spPr>
              <a:xfrm>
                <a:off x="1754325" y="2149225"/>
                <a:ext cx="16925" cy="16950"/>
              </a:xfrm>
              <a:custGeom>
                <a:avLst/>
                <a:gdLst/>
                <a:ahLst/>
                <a:cxnLst/>
                <a:rect l="l" t="t" r="r" b="b"/>
                <a:pathLst>
                  <a:path w="677" h="678" extrusionOk="0">
                    <a:moveTo>
                      <a:pt x="340" y="120"/>
                    </a:moveTo>
                    <a:cubicBezTo>
                      <a:pt x="461" y="120"/>
                      <a:pt x="558" y="216"/>
                      <a:pt x="558" y="340"/>
                    </a:cubicBezTo>
                    <a:cubicBezTo>
                      <a:pt x="560" y="462"/>
                      <a:pt x="461" y="559"/>
                      <a:pt x="340" y="559"/>
                    </a:cubicBezTo>
                    <a:cubicBezTo>
                      <a:pt x="218" y="559"/>
                      <a:pt x="119" y="462"/>
                      <a:pt x="119" y="340"/>
                    </a:cubicBezTo>
                    <a:cubicBezTo>
                      <a:pt x="119" y="219"/>
                      <a:pt x="218" y="120"/>
                      <a:pt x="340" y="120"/>
                    </a:cubicBezTo>
                    <a:close/>
                    <a:moveTo>
                      <a:pt x="340" y="1"/>
                    </a:moveTo>
                    <a:cubicBezTo>
                      <a:pt x="152" y="1"/>
                      <a:pt x="0" y="153"/>
                      <a:pt x="0" y="338"/>
                    </a:cubicBezTo>
                    <a:cubicBezTo>
                      <a:pt x="0" y="525"/>
                      <a:pt x="152" y="677"/>
                      <a:pt x="340" y="677"/>
                    </a:cubicBezTo>
                    <a:cubicBezTo>
                      <a:pt x="525" y="677"/>
                      <a:pt x="676" y="525"/>
                      <a:pt x="676" y="338"/>
                    </a:cubicBezTo>
                    <a:cubicBezTo>
                      <a:pt x="676" y="153"/>
                      <a:pt x="525" y="1"/>
                      <a:pt x="340" y="1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9" name="Google Shape;5729;p50"/>
              <p:cNvSpPr/>
              <p:nvPr/>
            </p:nvSpPr>
            <p:spPr>
              <a:xfrm>
                <a:off x="1467700" y="1889200"/>
                <a:ext cx="136950" cy="182975"/>
              </a:xfrm>
              <a:custGeom>
                <a:avLst/>
                <a:gdLst/>
                <a:ahLst/>
                <a:cxnLst/>
                <a:rect l="l" t="t" r="r" b="b"/>
                <a:pathLst>
                  <a:path w="5478" h="7319" extrusionOk="0">
                    <a:moveTo>
                      <a:pt x="5138" y="6761"/>
                    </a:moveTo>
                    <a:cubicBezTo>
                      <a:pt x="5260" y="6761"/>
                      <a:pt x="5359" y="6860"/>
                      <a:pt x="5359" y="6982"/>
                    </a:cubicBezTo>
                    <a:cubicBezTo>
                      <a:pt x="5359" y="7103"/>
                      <a:pt x="5260" y="7203"/>
                      <a:pt x="5138" y="7203"/>
                    </a:cubicBezTo>
                    <a:cubicBezTo>
                      <a:pt x="5017" y="7203"/>
                      <a:pt x="4917" y="7103"/>
                      <a:pt x="4917" y="6982"/>
                    </a:cubicBezTo>
                    <a:cubicBezTo>
                      <a:pt x="4917" y="6860"/>
                      <a:pt x="5017" y="6761"/>
                      <a:pt x="5138" y="6761"/>
                    </a:cubicBezTo>
                    <a:close/>
                    <a:moveTo>
                      <a:pt x="84" y="0"/>
                    </a:moveTo>
                    <a:lnTo>
                      <a:pt x="1" y="83"/>
                    </a:lnTo>
                    <a:lnTo>
                      <a:pt x="5080" y="5157"/>
                    </a:lnTo>
                    <a:lnTo>
                      <a:pt x="5080" y="6648"/>
                    </a:lnTo>
                    <a:cubicBezTo>
                      <a:pt x="4923" y="6675"/>
                      <a:pt x="4801" y="6813"/>
                      <a:pt x="4801" y="6982"/>
                    </a:cubicBezTo>
                    <a:cubicBezTo>
                      <a:pt x="4801" y="7167"/>
                      <a:pt x="4953" y="7318"/>
                      <a:pt x="5138" y="7318"/>
                    </a:cubicBezTo>
                    <a:cubicBezTo>
                      <a:pt x="5326" y="7318"/>
                      <a:pt x="5478" y="7167"/>
                      <a:pt x="5478" y="6982"/>
                    </a:cubicBezTo>
                    <a:cubicBezTo>
                      <a:pt x="5478" y="6813"/>
                      <a:pt x="5356" y="6675"/>
                      <a:pt x="5199" y="6648"/>
                    </a:cubicBezTo>
                    <a:lnTo>
                      <a:pt x="5199" y="5107"/>
                    </a:lnTo>
                    <a:lnTo>
                      <a:pt x="84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0" name="Google Shape;5730;p50"/>
              <p:cNvSpPr/>
              <p:nvPr/>
            </p:nvSpPr>
            <p:spPr>
              <a:xfrm>
                <a:off x="2292900" y="1611075"/>
                <a:ext cx="17000" cy="16925"/>
              </a:xfrm>
              <a:custGeom>
                <a:avLst/>
                <a:gdLst/>
                <a:ahLst/>
                <a:cxnLst/>
                <a:rect l="l" t="t" r="r" b="b"/>
                <a:pathLst>
                  <a:path w="680" h="677" extrusionOk="0">
                    <a:moveTo>
                      <a:pt x="340" y="119"/>
                    </a:moveTo>
                    <a:cubicBezTo>
                      <a:pt x="461" y="119"/>
                      <a:pt x="560" y="219"/>
                      <a:pt x="560" y="340"/>
                    </a:cubicBezTo>
                    <a:cubicBezTo>
                      <a:pt x="560" y="462"/>
                      <a:pt x="461" y="561"/>
                      <a:pt x="340" y="561"/>
                    </a:cubicBezTo>
                    <a:cubicBezTo>
                      <a:pt x="218" y="561"/>
                      <a:pt x="119" y="462"/>
                      <a:pt x="119" y="340"/>
                    </a:cubicBezTo>
                    <a:cubicBezTo>
                      <a:pt x="119" y="219"/>
                      <a:pt x="218" y="119"/>
                      <a:pt x="340" y="119"/>
                    </a:cubicBezTo>
                    <a:close/>
                    <a:moveTo>
                      <a:pt x="340" y="1"/>
                    </a:moveTo>
                    <a:cubicBezTo>
                      <a:pt x="152" y="1"/>
                      <a:pt x="0" y="152"/>
                      <a:pt x="0" y="340"/>
                    </a:cubicBezTo>
                    <a:cubicBezTo>
                      <a:pt x="0" y="525"/>
                      <a:pt x="152" y="677"/>
                      <a:pt x="340" y="677"/>
                    </a:cubicBezTo>
                    <a:cubicBezTo>
                      <a:pt x="527" y="677"/>
                      <a:pt x="679" y="525"/>
                      <a:pt x="679" y="340"/>
                    </a:cubicBezTo>
                    <a:cubicBezTo>
                      <a:pt x="679" y="152"/>
                      <a:pt x="527" y="1"/>
                      <a:pt x="340" y="1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1" name="Google Shape;5731;p50"/>
              <p:cNvSpPr/>
              <p:nvPr/>
            </p:nvSpPr>
            <p:spPr>
              <a:xfrm>
                <a:off x="1478875" y="1479550"/>
                <a:ext cx="477800" cy="641750"/>
              </a:xfrm>
              <a:custGeom>
                <a:avLst/>
                <a:gdLst/>
                <a:ahLst/>
                <a:cxnLst/>
                <a:rect l="l" t="t" r="r" b="b"/>
                <a:pathLst>
                  <a:path w="19112" h="25670" extrusionOk="0">
                    <a:moveTo>
                      <a:pt x="18775" y="25112"/>
                    </a:moveTo>
                    <a:cubicBezTo>
                      <a:pt x="18897" y="25112"/>
                      <a:pt x="18996" y="25212"/>
                      <a:pt x="18996" y="25333"/>
                    </a:cubicBezTo>
                    <a:cubicBezTo>
                      <a:pt x="18996" y="25455"/>
                      <a:pt x="18897" y="25554"/>
                      <a:pt x="18775" y="25554"/>
                    </a:cubicBezTo>
                    <a:cubicBezTo>
                      <a:pt x="18654" y="25554"/>
                      <a:pt x="18554" y="25455"/>
                      <a:pt x="18554" y="25333"/>
                    </a:cubicBezTo>
                    <a:cubicBezTo>
                      <a:pt x="18554" y="25212"/>
                      <a:pt x="18654" y="25112"/>
                      <a:pt x="18775" y="25112"/>
                    </a:cubicBezTo>
                    <a:close/>
                    <a:moveTo>
                      <a:pt x="1" y="0"/>
                    </a:moveTo>
                    <a:lnTo>
                      <a:pt x="1" y="119"/>
                    </a:lnTo>
                    <a:lnTo>
                      <a:pt x="2690" y="119"/>
                    </a:lnTo>
                    <a:lnTo>
                      <a:pt x="3385" y="823"/>
                    </a:lnTo>
                    <a:lnTo>
                      <a:pt x="3385" y="10051"/>
                    </a:lnTo>
                    <a:lnTo>
                      <a:pt x="18496" y="25140"/>
                    </a:lnTo>
                    <a:cubicBezTo>
                      <a:pt x="18460" y="25195"/>
                      <a:pt x="18436" y="25261"/>
                      <a:pt x="18436" y="25333"/>
                    </a:cubicBezTo>
                    <a:cubicBezTo>
                      <a:pt x="18436" y="25518"/>
                      <a:pt x="18587" y="25670"/>
                      <a:pt x="18775" y="25670"/>
                    </a:cubicBezTo>
                    <a:cubicBezTo>
                      <a:pt x="18960" y="25670"/>
                      <a:pt x="19112" y="25518"/>
                      <a:pt x="19112" y="25333"/>
                    </a:cubicBezTo>
                    <a:cubicBezTo>
                      <a:pt x="19112" y="25145"/>
                      <a:pt x="18960" y="24994"/>
                      <a:pt x="18775" y="24994"/>
                    </a:cubicBezTo>
                    <a:cubicBezTo>
                      <a:pt x="18703" y="24994"/>
                      <a:pt x="18637" y="25018"/>
                      <a:pt x="18582" y="25057"/>
                    </a:cubicBezTo>
                    <a:lnTo>
                      <a:pt x="3501" y="10004"/>
                    </a:lnTo>
                    <a:lnTo>
                      <a:pt x="3501" y="773"/>
                    </a:lnTo>
                    <a:lnTo>
                      <a:pt x="2739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2" name="Google Shape;5732;p50"/>
              <p:cNvSpPr/>
              <p:nvPr/>
            </p:nvSpPr>
            <p:spPr>
              <a:xfrm>
                <a:off x="1467775" y="1794925"/>
                <a:ext cx="496025" cy="426050"/>
              </a:xfrm>
              <a:custGeom>
                <a:avLst/>
                <a:gdLst/>
                <a:ahLst/>
                <a:cxnLst/>
                <a:rect l="l" t="t" r="r" b="b"/>
                <a:pathLst>
                  <a:path w="19841" h="17042" extrusionOk="0">
                    <a:moveTo>
                      <a:pt x="332" y="1"/>
                    </a:moveTo>
                    <a:lnTo>
                      <a:pt x="1" y="335"/>
                    </a:lnTo>
                    <a:lnTo>
                      <a:pt x="8691" y="8961"/>
                    </a:lnTo>
                    <a:lnTo>
                      <a:pt x="11368" y="8961"/>
                    </a:lnTo>
                    <a:lnTo>
                      <a:pt x="19053" y="16591"/>
                    </a:lnTo>
                    <a:cubicBezTo>
                      <a:pt x="19051" y="16608"/>
                      <a:pt x="19048" y="16627"/>
                      <a:pt x="19048" y="16644"/>
                    </a:cubicBezTo>
                    <a:cubicBezTo>
                      <a:pt x="19048" y="16864"/>
                      <a:pt x="19225" y="17041"/>
                      <a:pt x="19443" y="17041"/>
                    </a:cubicBezTo>
                    <a:cubicBezTo>
                      <a:pt x="19661" y="17041"/>
                      <a:pt x="19840" y="16864"/>
                      <a:pt x="19840" y="16644"/>
                    </a:cubicBezTo>
                    <a:cubicBezTo>
                      <a:pt x="19837" y="16425"/>
                      <a:pt x="19661" y="16249"/>
                      <a:pt x="19443" y="16249"/>
                    </a:cubicBezTo>
                    <a:cubicBezTo>
                      <a:pt x="19423" y="16249"/>
                      <a:pt x="19404" y="16252"/>
                      <a:pt x="19385" y="16254"/>
                    </a:cubicBezTo>
                    <a:lnTo>
                      <a:pt x="11561" y="8489"/>
                    </a:lnTo>
                    <a:lnTo>
                      <a:pt x="8884" y="8489"/>
                    </a:lnTo>
                    <a:lnTo>
                      <a:pt x="332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3" name="Google Shape;5733;p50"/>
              <p:cNvSpPr/>
              <p:nvPr/>
            </p:nvSpPr>
            <p:spPr>
              <a:xfrm>
                <a:off x="1707600" y="2102300"/>
                <a:ext cx="16925" cy="16950"/>
              </a:xfrm>
              <a:custGeom>
                <a:avLst/>
                <a:gdLst/>
                <a:ahLst/>
                <a:cxnLst/>
                <a:rect l="l" t="t" r="r" b="b"/>
                <a:pathLst>
                  <a:path w="677" h="678" extrusionOk="0">
                    <a:moveTo>
                      <a:pt x="337" y="117"/>
                    </a:moveTo>
                    <a:cubicBezTo>
                      <a:pt x="461" y="117"/>
                      <a:pt x="558" y="216"/>
                      <a:pt x="558" y="338"/>
                    </a:cubicBezTo>
                    <a:cubicBezTo>
                      <a:pt x="558" y="459"/>
                      <a:pt x="461" y="558"/>
                      <a:pt x="337" y="558"/>
                    </a:cubicBezTo>
                    <a:cubicBezTo>
                      <a:pt x="216" y="558"/>
                      <a:pt x="119" y="459"/>
                      <a:pt x="119" y="338"/>
                    </a:cubicBezTo>
                    <a:cubicBezTo>
                      <a:pt x="119" y="216"/>
                      <a:pt x="216" y="117"/>
                      <a:pt x="337" y="117"/>
                    </a:cubicBezTo>
                    <a:close/>
                    <a:moveTo>
                      <a:pt x="337" y="1"/>
                    </a:moveTo>
                    <a:cubicBezTo>
                      <a:pt x="152" y="1"/>
                      <a:pt x="0" y="153"/>
                      <a:pt x="0" y="338"/>
                    </a:cubicBezTo>
                    <a:cubicBezTo>
                      <a:pt x="0" y="525"/>
                      <a:pt x="152" y="677"/>
                      <a:pt x="337" y="677"/>
                    </a:cubicBezTo>
                    <a:cubicBezTo>
                      <a:pt x="525" y="677"/>
                      <a:pt x="677" y="525"/>
                      <a:pt x="677" y="338"/>
                    </a:cubicBezTo>
                    <a:cubicBezTo>
                      <a:pt x="677" y="153"/>
                      <a:pt x="525" y="1"/>
                      <a:pt x="337" y="1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4" name="Google Shape;5734;p50"/>
              <p:cNvSpPr/>
              <p:nvPr/>
            </p:nvSpPr>
            <p:spPr>
              <a:xfrm>
                <a:off x="2694325" y="1972500"/>
                <a:ext cx="284150" cy="305875"/>
              </a:xfrm>
              <a:custGeom>
                <a:avLst/>
                <a:gdLst/>
                <a:ahLst/>
                <a:cxnLst/>
                <a:rect l="l" t="t" r="r" b="b"/>
                <a:pathLst>
                  <a:path w="11366" h="12235" extrusionOk="0">
                    <a:moveTo>
                      <a:pt x="338" y="11677"/>
                    </a:moveTo>
                    <a:cubicBezTo>
                      <a:pt x="459" y="11677"/>
                      <a:pt x="558" y="11777"/>
                      <a:pt x="558" y="11898"/>
                    </a:cubicBezTo>
                    <a:cubicBezTo>
                      <a:pt x="558" y="12019"/>
                      <a:pt x="459" y="12119"/>
                      <a:pt x="338" y="12119"/>
                    </a:cubicBezTo>
                    <a:cubicBezTo>
                      <a:pt x="216" y="12119"/>
                      <a:pt x="117" y="12019"/>
                      <a:pt x="117" y="11898"/>
                    </a:cubicBezTo>
                    <a:cubicBezTo>
                      <a:pt x="117" y="11777"/>
                      <a:pt x="216" y="11677"/>
                      <a:pt x="338" y="11677"/>
                    </a:cubicBezTo>
                    <a:close/>
                    <a:moveTo>
                      <a:pt x="4296" y="0"/>
                    </a:moveTo>
                    <a:lnTo>
                      <a:pt x="3603" y="699"/>
                    </a:lnTo>
                    <a:lnTo>
                      <a:pt x="3603" y="5124"/>
                    </a:lnTo>
                    <a:lnTo>
                      <a:pt x="296" y="8453"/>
                    </a:lnTo>
                    <a:lnTo>
                      <a:pt x="280" y="8469"/>
                    </a:lnTo>
                    <a:lnTo>
                      <a:pt x="280" y="11564"/>
                    </a:lnTo>
                    <a:cubicBezTo>
                      <a:pt x="122" y="11594"/>
                      <a:pt x="1" y="11732"/>
                      <a:pt x="1" y="11898"/>
                    </a:cubicBezTo>
                    <a:cubicBezTo>
                      <a:pt x="1" y="12083"/>
                      <a:pt x="153" y="12235"/>
                      <a:pt x="338" y="12235"/>
                    </a:cubicBezTo>
                    <a:cubicBezTo>
                      <a:pt x="525" y="12235"/>
                      <a:pt x="677" y="12083"/>
                      <a:pt x="677" y="11898"/>
                    </a:cubicBezTo>
                    <a:cubicBezTo>
                      <a:pt x="677" y="11732"/>
                      <a:pt x="556" y="11594"/>
                      <a:pt x="398" y="11564"/>
                    </a:cubicBezTo>
                    <a:lnTo>
                      <a:pt x="398" y="8519"/>
                    </a:lnTo>
                    <a:lnTo>
                      <a:pt x="3719" y="5171"/>
                    </a:lnTo>
                    <a:lnTo>
                      <a:pt x="3719" y="748"/>
                    </a:lnTo>
                    <a:lnTo>
                      <a:pt x="4346" y="119"/>
                    </a:lnTo>
                    <a:lnTo>
                      <a:pt x="11366" y="119"/>
                    </a:lnTo>
                    <a:lnTo>
                      <a:pt x="11366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5" name="Google Shape;5735;p50"/>
              <p:cNvSpPr/>
              <p:nvPr/>
            </p:nvSpPr>
            <p:spPr>
              <a:xfrm>
                <a:off x="2883975" y="2012650"/>
                <a:ext cx="19775" cy="19850"/>
              </a:xfrm>
              <a:custGeom>
                <a:avLst/>
                <a:gdLst/>
                <a:ahLst/>
                <a:cxnLst/>
                <a:rect l="l" t="t" r="r" b="b"/>
                <a:pathLst>
                  <a:path w="791" h="794" extrusionOk="0">
                    <a:moveTo>
                      <a:pt x="395" y="1"/>
                    </a:moveTo>
                    <a:cubicBezTo>
                      <a:pt x="177" y="1"/>
                      <a:pt x="1" y="178"/>
                      <a:pt x="1" y="398"/>
                    </a:cubicBezTo>
                    <a:cubicBezTo>
                      <a:pt x="1" y="616"/>
                      <a:pt x="177" y="793"/>
                      <a:pt x="395" y="793"/>
                    </a:cubicBezTo>
                    <a:cubicBezTo>
                      <a:pt x="613" y="793"/>
                      <a:pt x="790" y="616"/>
                      <a:pt x="790" y="398"/>
                    </a:cubicBezTo>
                    <a:cubicBezTo>
                      <a:pt x="790" y="178"/>
                      <a:pt x="613" y="1"/>
                      <a:pt x="395" y="1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6" name="Google Shape;5736;p50"/>
              <p:cNvSpPr/>
              <p:nvPr/>
            </p:nvSpPr>
            <p:spPr>
              <a:xfrm>
                <a:off x="2855125" y="2014100"/>
                <a:ext cx="16950" cy="16950"/>
              </a:xfrm>
              <a:custGeom>
                <a:avLst/>
                <a:gdLst/>
                <a:ahLst/>
                <a:cxnLst/>
                <a:rect l="l" t="t" r="r" b="b"/>
                <a:pathLst>
                  <a:path w="678" h="678" extrusionOk="0">
                    <a:moveTo>
                      <a:pt x="340" y="117"/>
                    </a:moveTo>
                    <a:cubicBezTo>
                      <a:pt x="462" y="117"/>
                      <a:pt x="561" y="216"/>
                      <a:pt x="561" y="338"/>
                    </a:cubicBezTo>
                    <a:cubicBezTo>
                      <a:pt x="561" y="462"/>
                      <a:pt x="462" y="558"/>
                      <a:pt x="340" y="558"/>
                    </a:cubicBezTo>
                    <a:cubicBezTo>
                      <a:pt x="219" y="558"/>
                      <a:pt x="119" y="459"/>
                      <a:pt x="119" y="338"/>
                    </a:cubicBezTo>
                    <a:cubicBezTo>
                      <a:pt x="119" y="216"/>
                      <a:pt x="219" y="117"/>
                      <a:pt x="340" y="117"/>
                    </a:cubicBezTo>
                    <a:close/>
                    <a:moveTo>
                      <a:pt x="340" y="1"/>
                    </a:moveTo>
                    <a:cubicBezTo>
                      <a:pt x="153" y="1"/>
                      <a:pt x="1" y="153"/>
                      <a:pt x="1" y="338"/>
                    </a:cubicBezTo>
                    <a:cubicBezTo>
                      <a:pt x="1" y="525"/>
                      <a:pt x="153" y="677"/>
                      <a:pt x="340" y="677"/>
                    </a:cubicBezTo>
                    <a:cubicBezTo>
                      <a:pt x="525" y="677"/>
                      <a:pt x="677" y="525"/>
                      <a:pt x="677" y="338"/>
                    </a:cubicBezTo>
                    <a:cubicBezTo>
                      <a:pt x="677" y="153"/>
                      <a:pt x="525" y="1"/>
                      <a:pt x="340" y="1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7" name="Google Shape;5737;p50"/>
              <p:cNvSpPr/>
              <p:nvPr/>
            </p:nvSpPr>
            <p:spPr>
              <a:xfrm>
                <a:off x="2504275" y="1775475"/>
                <a:ext cx="497125" cy="627900"/>
              </a:xfrm>
              <a:custGeom>
                <a:avLst/>
                <a:gdLst/>
                <a:ahLst/>
                <a:cxnLst/>
                <a:rect l="l" t="t" r="r" b="b"/>
                <a:pathLst>
                  <a:path w="19885" h="25116" extrusionOk="0">
                    <a:moveTo>
                      <a:pt x="19550" y="0"/>
                    </a:moveTo>
                    <a:lnTo>
                      <a:pt x="15318" y="4262"/>
                    </a:lnTo>
                    <a:lnTo>
                      <a:pt x="8448" y="4262"/>
                    </a:lnTo>
                    <a:lnTo>
                      <a:pt x="161" y="12613"/>
                    </a:lnTo>
                    <a:lnTo>
                      <a:pt x="161" y="24403"/>
                    </a:lnTo>
                    <a:cubicBezTo>
                      <a:pt x="64" y="24477"/>
                      <a:pt x="0" y="24591"/>
                      <a:pt x="0" y="24720"/>
                    </a:cubicBezTo>
                    <a:cubicBezTo>
                      <a:pt x="0" y="24938"/>
                      <a:pt x="177" y="25115"/>
                      <a:pt x="395" y="25115"/>
                    </a:cubicBezTo>
                    <a:cubicBezTo>
                      <a:pt x="616" y="25115"/>
                      <a:pt x="793" y="24938"/>
                      <a:pt x="793" y="24720"/>
                    </a:cubicBezTo>
                    <a:cubicBezTo>
                      <a:pt x="793" y="24591"/>
                      <a:pt x="729" y="24477"/>
                      <a:pt x="633" y="24403"/>
                    </a:cubicBezTo>
                    <a:lnTo>
                      <a:pt x="633" y="12806"/>
                    </a:lnTo>
                    <a:lnTo>
                      <a:pt x="8644" y="4734"/>
                    </a:lnTo>
                    <a:lnTo>
                      <a:pt x="15514" y="4734"/>
                    </a:lnTo>
                    <a:lnTo>
                      <a:pt x="19884" y="331"/>
                    </a:lnTo>
                    <a:lnTo>
                      <a:pt x="19550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8" name="Google Shape;5738;p50"/>
              <p:cNvSpPr/>
              <p:nvPr/>
            </p:nvSpPr>
            <p:spPr>
              <a:xfrm>
                <a:off x="2824900" y="2014100"/>
                <a:ext cx="16925" cy="16950"/>
              </a:xfrm>
              <a:custGeom>
                <a:avLst/>
                <a:gdLst/>
                <a:ahLst/>
                <a:cxnLst/>
                <a:rect l="l" t="t" r="r" b="b"/>
                <a:pathLst>
                  <a:path w="677" h="678" extrusionOk="0">
                    <a:moveTo>
                      <a:pt x="340" y="117"/>
                    </a:moveTo>
                    <a:cubicBezTo>
                      <a:pt x="462" y="117"/>
                      <a:pt x="561" y="216"/>
                      <a:pt x="561" y="338"/>
                    </a:cubicBezTo>
                    <a:cubicBezTo>
                      <a:pt x="558" y="462"/>
                      <a:pt x="462" y="558"/>
                      <a:pt x="340" y="558"/>
                    </a:cubicBezTo>
                    <a:cubicBezTo>
                      <a:pt x="219" y="558"/>
                      <a:pt x="119" y="459"/>
                      <a:pt x="119" y="338"/>
                    </a:cubicBezTo>
                    <a:cubicBezTo>
                      <a:pt x="119" y="216"/>
                      <a:pt x="219" y="117"/>
                      <a:pt x="340" y="117"/>
                    </a:cubicBezTo>
                    <a:close/>
                    <a:moveTo>
                      <a:pt x="340" y="1"/>
                    </a:moveTo>
                    <a:cubicBezTo>
                      <a:pt x="153" y="1"/>
                      <a:pt x="1" y="153"/>
                      <a:pt x="1" y="338"/>
                    </a:cubicBezTo>
                    <a:cubicBezTo>
                      <a:pt x="1" y="525"/>
                      <a:pt x="153" y="677"/>
                      <a:pt x="340" y="677"/>
                    </a:cubicBezTo>
                    <a:cubicBezTo>
                      <a:pt x="525" y="677"/>
                      <a:pt x="677" y="525"/>
                      <a:pt x="677" y="338"/>
                    </a:cubicBezTo>
                    <a:cubicBezTo>
                      <a:pt x="677" y="153"/>
                      <a:pt x="525" y="1"/>
                      <a:pt x="340" y="1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9" name="Google Shape;5739;p50"/>
              <p:cNvSpPr/>
              <p:nvPr/>
            </p:nvSpPr>
            <p:spPr>
              <a:xfrm>
                <a:off x="2670875" y="1949175"/>
                <a:ext cx="307600" cy="329200"/>
              </a:xfrm>
              <a:custGeom>
                <a:avLst/>
                <a:gdLst/>
                <a:ahLst/>
                <a:cxnLst/>
                <a:rect l="l" t="t" r="r" b="b"/>
                <a:pathLst>
                  <a:path w="12304" h="13168" extrusionOk="0">
                    <a:moveTo>
                      <a:pt x="337" y="12610"/>
                    </a:moveTo>
                    <a:cubicBezTo>
                      <a:pt x="458" y="12610"/>
                      <a:pt x="558" y="12710"/>
                      <a:pt x="558" y="12831"/>
                    </a:cubicBezTo>
                    <a:cubicBezTo>
                      <a:pt x="558" y="12952"/>
                      <a:pt x="458" y="13052"/>
                      <a:pt x="337" y="13052"/>
                    </a:cubicBezTo>
                    <a:cubicBezTo>
                      <a:pt x="216" y="13052"/>
                      <a:pt x="116" y="12952"/>
                      <a:pt x="116" y="12831"/>
                    </a:cubicBezTo>
                    <a:cubicBezTo>
                      <a:pt x="116" y="12710"/>
                      <a:pt x="216" y="12610"/>
                      <a:pt x="337" y="12610"/>
                    </a:cubicBezTo>
                    <a:close/>
                    <a:moveTo>
                      <a:pt x="4928" y="0"/>
                    </a:moveTo>
                    <a:lnTo>
                      <a:pt x="3603" y="1336"/>
                    </a:lnTo>
                    <a:lnTo>
                      <a:pt x="3603" y="5761"/>
                    </a:lnTo>
                    <a:lnTo>
                      <a:pt x="296" y="9091"/>
                    </a:lnTo>
                    <a:lnTo>
                      <a:pt x="279" y="9107"/>
                    </a:lnTo>
                    <a:lnTo>
                      <a:pt x="279" y="12497"/>
                    </a:lnTo>
                    <a:cubicBezTo>
                      <a:pt x="119" y="12527"/>
                      <a:pt x="0" y="12665"/>
                      <a:pt x="0" y="12831"/>
                    </a:cubicBezTo>
                    <a:cubicBezTo>
                      <a:pt x="0" y="13016"/>
                      <a:pt x="152" y="13168"/>
                      <a:pt x="337" y="13168"/>
                    </a:cubicBezTo>
                    <a:cubicBezTo>
                      <a:pt x="525" y="13168"/>
                      <a:pt x="677" y="13016"/>
                      <a:pt x="677" y="12831"/>
                    </a:cubicBezTo>
                    <a:cubicBezTo>
                      <a:pt x="677" y="12665"/>
                      <a:pt x="555" y="12527"/>
                      <a:pt x="398" y="12497"/>
                    </a:cubicBezTo>
                    <a:lnTo>
                      <a:pt x="398" y="9157"/>
                    </a:lnTo>
                    <a:lnTo>
                      <a:pt x="3719" y="5808"/>
                    </a:lnTo>
                    <a:lnTo>
                      <a:pt x="3719" y="1383"/>
                    </a:lnTo>
                    <a:lnTo>
                      <a:pt x="4977" y="116"/>
                    </a:lnTo>
                    <a:lnTo>
                      <a:pt x="12304" y="116"/>
                    </a:lnTo>
                    <a:lnTo>
                      <a:pt x="12304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0" name="Google Shape;5740;p50"/>
              <p:cNvSpPr/>
              <p:nvPr/>
            </p:nvSpPr>
            <p:spPr>
              <a:xfrm>
                <a:off x="2647325" y="1851175"/>
                <a:ext cx="330400" cy="427275"/>
              </a:xfrm>
              <a:custGeom>
                <a:avLst/>
                <a:gdLst/>
                <a:ahLst/>
                <a:cxnLst/>
                <a:rect l="l" t="t" r="r" b="b"/>
                <a:pathLst>
                  <a:path w="13216" h="17091" extrusionOk="0">
                    <a:moveTo>
                      <a:pt x="340" y="16530"/>
                    </a:moveTo>
                    <a:cubicBezTo>
                      <a:pt x="462" y="16530"/>
                      <a:pt x="561" y="16630"/>
                      <a:pt x="561" y="16751"/>
                    </a:cubicBezTo>
                    <a:cubicBezTo>
                      <a:pt x="561" y="16872"/>
                      <a:pt x="462" y="16972"/>
                      <a:pt x="340" y="16972"/>
                    </a:cubicBezTo>
                    <a:cubicBezTo>
                      <a:pt x="219" y="16972"/>
                      <a:pt x="120" y="16872"/>
                      <a:pt x="120" y="16751"/>
                    </a:cubicBezTo>
                    <a:cubicBezTo>
                      <a:pt x="120" y="16630"/>
                      <a:pt x="219" y="16530"/>
                      <a:pt x="340" y="16530"/>
                    </a:cubicBezTo>
                    <a:close/>
                    <a:moveTo>
                      <a:pt x="13133" y="0"/>
                    </a:moveTo>
                    <a:lnTo>
                      <a:pt x="10173" y="2984"/>
                    </a:lnTo>
                    <a:lnTo>
                      <a:pt x="5577" y="2984"/>
                    </a:lnTo>
                    <a:lnTo>
                      <a:pt x="3614" y="4964"/>
                    </a:lnTo>
                    <a:lnTo>
                      <a:pt x="3614" y="9389"/>
                    </a:lnTo>
                    <a:lnTo>
                      <a:pt x="291" y="12735"/>
                    </a:lnTo>
                    <a:lnTo>
                      <a:pt x="282" y="16420"/>
                    </a:lnTo>
                    <a:cubicBezTo>
                      <a:pt x="122" y="16447"/>
                      <a:pt x="1" y="16585"/>
                      <a:pt x="1" y="16751"/>
                    </a:cubicBezTo>
                    <a:cubicBezTo>
                      <a:pt x="1" y="16939"/>
                      <a:pt x="153" y="17091"/>
                      <a:pt x="340" y="17091"/>
                    </a:cubicBezTo>
                    <a:cubicBezTo>
                      <a:pt x="528" y="17091"/>
                      <a:pt x="680" y="16939"/>
                      <a:pt x="680" y="16751"/>
                    </a:cubicBezTo>
                    <a:cubicBezTo>
                      <a:pt x="680" y="16585"/>
                      <a:pt x="559" y="16447"/>
                      <a:pt x="401" y="16417"/>
                    </a:cubicBezTo>
                    <a:lnTo>
                      <a:pt x="409" y="12784"/>
                    </a:lnTo>
                    <a:lnTo>
                      <a:pt x="3730" y="9436"/>
                    </a:lnTo>
                    <a:lnTo>
                      <a:pt x="3730" y="5011"/>
                    </a:lnTo>
                    <a:lnTo>
                      <a:pt x="5627" y="3103"/>
                    </a:lnTo>
                    <a:lnTo>
                      <a:pt x="10220" y="3103"/>
                    </a:lnTo>
                    <a:lnTo>
                      <a:pt x="13215" y="86"/>
                    </a:lnTo>
                    <a:lnTo>
                      <a:pt x="13133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1" name="Google Shape;5741;p50"/>
              <p:cNvSpPr/>
              <p:nvPr/>
            </p:nvSpPr>
            <p:spPr>
              <a:xfrm>
                <a:off x="2414275" y="1478925"/>
                <a:ext cx="324450" cy="777500"/>
              </a:xfrm>
              <a:custGeom>
                <a:avLst/>
                <a:gdLst/>
                <a:ahLst/>
                <a:cxnLst/>
                <a:rect l="l" t="t" r="r" b="b"/>
                <a:pathLst>
                  <a:path w="12978" h="31100" extrusionOk="0">
                    <a:moveTo>
                      <a:pt x="340" y="30540"/>
                    </a:moveTo>
                    <a:cubicBezTo>
                      <a:pt x="462" y="30540"/>
                      <a:pt x="561" y="30639"/>
                      <a:pt x="561" y="30760"/>
                    </a:cubicBezTo>
                    <a:cubicBezTo>
                      <a:pt x="561" y="30882"/>
                      <a:pt x="462" y="30981"/>
                      <a:pt x="340" y="30981"/>
                    </a:cubicBezTo>
                    <a:cubicBezTo>
                      <a:pt x="219" y="30981"/>
                      <a:pt x="119" y="30882"/>
                      <a:pt x="119" y="30760"/>
                    </a:cubicBezTo>
                    <a:cubicBezTo>
                      <a:pt x="119" y="30639"/>
                      <a:pt x="219" y="30540"/>
                      <a:pt x="340" y="30540"/>
                    </a:cubicBezTo>
                    <a:close/>
                    <a:moveTo>
                      <a:pt x="12895" y="0"/>
                    </a:moveTo>
                    <a:lnTo>
                      <a:pt x="4834" y="8097"/>
                    </a:lnTo>
                    <a:lnTo>
                      <a:pt x="4818" y="8116"/>
                    </a:lnTo>
                    <a:lnTo>
                      <a:pt x="4818" y="15097"/>
                    </a:lnTo>
                    <a:lnTo>
                      <a:pt x="953" y="18979"/>
                    </a:lnTo>
                    <a:lnTo>
                      <a:pt x="953" y="24364"/>
                    </a:lnTo>
                    <a:lnTo>
                      <a:pt x="282" y="25041"/>
                    </a:lnTo>
                    <a:lnTo>
                      <a:pt x="282" y="30429"/>
                    </a:lnTo>
                    <a:cubicBezTo>
                      <a:pt x="122" y="30457"/>
                      <a:pt x="1" y="30595"/>
                      <a:pt x="1" y="30760"/>
                    </a:cubicBezTo>
                    <a:cubicBezTo>
                      <a:pt x="1" y="30948"/>
                      <a:pt x="153" y="31100"/>
                      <a:pt x="340" y="31100"/>
                    </a:cubicBezTo>
                    <a:cubicBezTo>
                      <a:pt x="528" y="31100"/>
                      <a:pt x="680" y="30948"/>
                      <a:pt x="680" y="30760"/>
                    </a:cubicBezTo>
                    <a:cubicBezTo>
                      <a:pt x="680" y="30595"/>
                      <a:pt x="558" y="30457"/>
                      <a:pt x="398" y="30429"/>
                    </a:cubicBezTo>
                    <a:lnTo>
                      <a:pt x="398" y="25090"/>
                    </a:lnTo>
                    <a:lnTo>
                      <a:pt x="1072" y="24414"/>
                    </a:lnTo>
                    <a:lnTo>
                      <a:pt x="1072" y="19028"/>
                    </a:lnTo>
                    <a:lnTo>
                      <a:pt x="4936" y="15147"/>
                    </a:lnTo>
                    <a:lnTo>
                      <a:pt x="4936" y="8163"/>
                    </a:lnTo>
                    <a:lnTo>
                      <a:pt x="12978" y="83"/>
                    </a:lnTo>
                    <a:lnTo>
                      <a:pt x="12895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2" name="Google Shape;5742;p50"/>
              <p:cNvSpPr/>
              <p:nvPr/>
            </p:nvSpPr>
            <p:spPr>
              <a:xfrm>
                <a:off x="2294950" y="1643925"/>
                <a:ext cx="112925" cy="685675"/>
              </a:xfrm>
              <a:custGeom>
                <a:avLst/>
                <a:gdLst/>
                <a:ahLst/>
                <a:cxnLst/>
                <a:rect l="l" t="t" r="r" b="b"/>
                <a:pathLst>
                  <a:path w="4517" h="27427" extrusionOk="0">
                    <a:moveTo>
                      <a:pt x="338" y="26866"/>
                    </a:moveTo>
                    <a:cubicBezTo>
                      <a:pt x="462" y="26866"/>
                      <a:pt x="558" y="26965"/>
                      <a:pt x="558" y="27087"/>
                    </a:cubicBezTo>
                    <a:cubicBezTo>
                      <a:pt x="558" y="27208"/>
                      <a:pt x="462" y="27307"/>
                      <a:pt x="338" y="27307"/>
                    </a:cubicBezTo>
                    <a:cubicBezTo>
                      <a:pt x="216" y="27307"/>
                      <a:pt x="120" y="27208"/>
                      <a:pt x="120" y="27087"/>
                    </a:cubicBezTo>
                    <a:cubicBezTo>
                      <a:pt x="120" y="26965"/>
                      <a:pt x="216" y="26866"/>
                      <a:pt x="338" y="26866"/>
                    </a:cubicBezTo>
                    <a:close/>
                    <a:moveTo>
                      <a:pt x="4398" y="1"/>
                    </a:moveTo>
                    <a:lnTo>
                      <a:pt x="4398" y="6093"/>
                    </a:lnTo>
                    <a:lnTo>
                      <a:pt x="1097" y="9408"/>
                    </a:lnTo>
                    <a:lnTo>
                      <a:pt x="1077" y="9425"/>
                    </a:lnTo>
                    <a:lnTo>
                      <a:pt x="1077" y="19592"/>
                    </a:lnTo>
                    <a:lnTo>
                      <a:pt x="280" y="20392"/>
                    </a:lnTo>
                    <a:lnTo>
                      <a:pt x="280" y="26755"/>
                    </a:lnTo>
                    <a:cubicBezTo>
                      <a:pt x="122" y="26783"/>
                      <a:pt x="1" y="26921"/>
                      <a:pt x="1" y="27087"/>
                    </a:cubicBezTo>
                    <a:cubicBezTo>
                      <a:pt x="1" y="27274"/>
                      <a:pt x="153" y="27426"/>
                      <a:pt x="340" y="27426"/>
                    </a:cubicBezTo>
                    <a:cubicBezTo>
                      <a:pt x="525" y="27426"/>
                      <a:pt x="677" y="27274"/>
                      <a:pt x="677" y="27087"/>
                    </a:cubicBezTo>
                    <a:cubicBezTo>
                      <a:pt x="677" y="26921"/>
                      <a:pt x="556" y="26783"/>
                      <a:pt x="398" y="26755"/>
                    </a:cubicBezTo>
                    <a:lnTo>
                      <a:pt x="398" y="20442"/>
                    </a:lnTo>
                    <a:lnTo>
                      <a:pt x="1196" y="19639"/>
                    </a:lnTo>
                    <a:lnTo>
                      <a:pt x="1196" y="9475"/>
                    </a:lnTo>
                    <a:lnTo>
                      <a:pt x="4500" y="6159"/>
                    </a:lnTo>
                    <a:lnTo>
                      <a:pt x="4517" y="6143"/>
                    </a:lnTo>
                    <a:lnTo>
                      <a:pt x="4517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3" name="Google Shape;5743;p50"/>
              <p:cNvSpPr/>
              <p:nvPr/>
            </p:nvSpPr>
            <p:spPr>
              <a:xfrm>
                <a:off x="2319325" y="978025"/>
                <a:ext cx="44250" cy="465925"/>
              </a:xfrm>
              <a:custGeom>
                <a:avLst/>
                <a:gdLst/>
                <a:ahLst/>
                <a:cxnLst/>
                <a:rect l="l" t="t" r="r" b="b"/>
                <a:pathLst>
                  <a:path w="1770" h="18637" extrusionOk="0">
                    <a:moveTo>
                      <a:pt x="1430" y="18076"/>
                    </a:moveTo>
                    <a:cubicBezTo>
                      <a:pt x="1552" y="18076"/>
                      <a:pt x="1651" y="18176"/>
                      <a:pt x="1651" y="18297"/>
                    </a:cubicBezTo>
                    <a:cubicBezTo>
                      <a:pt x="1651" y="18419"/>
                      <a:pt x="1552" y="18518"/>
                      <a:pt x="1430" y="18518"/>
                    </a:cubicBezTo>
                    <a:cubicBezTo>
                      <a:pt x="1309" y="18518"/>
                      <a:pt x="1209" y="18419"/>
                      <a:pt x="1209" y="18297"/>
                    </a:cubicBezTo>
                    <a:cubicBezTo>
                      <a:pt x="1209" y="18176"/>
                      <a:pt x="1309" y="18076"/>
                      <a:pt x="1430" y="18076"/>
                    </a:cubicBezTo>
                    <a:close/>
                    <a:moveTo>
                      <a:pt x="0" y="1"/>
                    </a:moveTo>
                    <a:lnTo>
                      <a:pt x="0" y="9461"/>
                    </a:lnTo>
                    <a:lnTo>
                      <a:pt x="1372" y="10822"/>
                    </a:lnTo>
                    <a:lnTo>
                      <a:pt x="1372" y="17966"/>
                    </a:lnTo>
                    <a:cubicBezTo>
                      <a:pt x="1212" y="17993"/>
                      <a:pt x="1093" y="18131"/>
                      <a:pt x="1093" y="18297"/>
                    </a:cubicBezTo>
                    <a:cubicBezTo>
                      <a:pt x="1093" y="18485"/>
                      <a:pt x="1245" y="18637"/>
                      <a:pt x="1430" y="18637"/>
                    </a:cubicBezTo>
                    <a:cubicBezTo>
                      <a:pt x="1618" y="18637"/>
                      <a:pt x="1770" y="18485"/>
                      <a:pt x="1770" y="18297"/>
                    </a:cubicBezTo>
                    <a:cubicBezTo>
                      <a:pt x="1770" y="18131"/>
                      <a:pt x="1648" y="17993"/>
                      <a:pt x="1491" y="17966"/>
                    </a:cubicBezTo>
                    <a:lnTo>
                      <a:pt x="1491" y="10772"/>
                    </a:lnTo>
                    <a:lnTo>
                      <a:pt x="119" y="9411"/>
                    </a:lnTo>
                    <a:lnTo>
                      <a:pt x="119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4" name="Google Shape;5744;p50"/>
              <p:cNvSpPr/>
              <p:nvPr/>
            </p:nvSpPr>
            <p:spPr>
              <a:xfrm>
                <a:off x="2383650" y="1447800"/>
                <a:ext cx="355075" cy="632575"/>
              </a:xfrm>
              <a:custGeom>
                <a:avLst/>
                <a:gdLst/>
                <a:ahLst/>
                <a:cxnLst/>
                <a:rect l="l" t="t" r="r" b="b"/>
                <a:pathLst>
                  <a:path w="14203" h="25303" extrusionOk="0">
                    <a:moveTo>
                      <a:pt x="340" y="24743"/>
                    </a:moveTo>
                    <a:cubicBezTo>
                      <a:pt x="461" y="24743"/>
                      <a:pt x="558" y="24842"/>
                      <a:pt x="558" y="24963"/>
                    </a:cubicBezTo>
                    <a:cubicBezTo>
                      <a:pt x="558" y="25085"/>
                      <a:pt x="461" y="25184"/>
                      <a:pt x="340" y="25184"/>
                    </a:cubicBezTo>
                    <a:cubicBezTo>
                      <a:pt x="218" y="25184"/>
                      <a:pt x="119" y="25085"/>
                      <a:pt x="119" y="24963"/>
                    </a:cubicBezTo>
                    <a:cubicBezTo>
                      <a:pt x="119" y="24842"/>
                      <a:pt x="218" y="24743"/>
                      <a:pt x="340" y="24743"/>
                    </a:cubicBezTo>
                    <a:close/>
                    <a:moveTo>
                      <a:pt x="14120" y="0"/>
                    </a:moveTo>
                    <a:lnTo>
                      <a:pt x="5115" y="9046"/>
                    </a:lnTo>
                    <a:lnTo>
                      <a:pt x="5099" y="9063"/>
                    </a:lnTo>
                    <a:lnTo>
                      <a:pt x="5099" y="16044"/>
                    </a:lnTo>
                    <a:lnTo>
                      <a:pt x="1234" y="19926"/>
                    </a:lnTo>
                    <a:lnTo>
                      <a:pt x="1234" y="21275"/>
                    </a:lnTo>
                    <a:lnTo>
                      <a:pt x="279" y="22236"/>
                    </a:lnTo>
                    <a:lnTo>
                      <a:pt x="279" y="24632"/>
                    </a:lnTo>
                    <a:cubicBezTo>
                      <a:pt x="122" y="24660"/>
                      <a:pt x="0" y="24798"/>
                      <a:pt x="0" y="24963"/>
                    </a:cubicBezTo>
                    <a:cubicBezTo>
                      <a:pt x="0" y="25151"/>
                      <a:pt x="152" y="25303"/>
                      <a:pt x="337" y="25303"/>
                    </a:cubicBezTo>
                    <a:cubicBezTo>
                      <a:pt x="525" y="25303"/>
                      <a:pt x="676" y="25151"/>
                      <a:pt x="676" y="24963"/>
                    </a:cubicBezTo>
                    <a:cubicBezTo>
                      <a:pt x="676" y="24798"/>
                      <a:pt x="555" y="24660"/>
                      <a:pt x="398" y="24632"/>
                    </a:cubicBezTo>
                    <a:lnTo>
                      <a:pt x="398" y="22286"/>
                    </a:lnTo>
                    <a:lnTo>
                      <a:pt x="1353" y="21325"/>
                    </a:lnTo>
                    <a:lnTo>
                      <a:pt x="1353" y="19975"/>
                    </a:lnTo>
                    <a:lnTo>
                      <a:pt x="5215" y="16094"/>
                    </a:lnTo>
                    <a:lnTo>
                      <a:pt x="5215" y="9110"/>
                    </a:lnTo>
                    <a:lnTo>
                      <a:pt x="14203" y="83"/>
                    </a:lnTo>
                    <a:lnTo>
                      <a:pt x="14120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5" name="Google Shape;5745;p50"/>
              <p:cNvSpPr/>
              <p:nvPr/>
            </p:nvSpPr>
            <p:spPr>
              <a:xfrm>
                <a:off x="2570600" y="2009975"/>
                <a:ext cx="134375" cy="180625"/>
              </a:xfrm>
              <a:custGeom>
                <a:avLst/>
                <a:gdLst/>
                <a:ahLst/>
                <a:cxnLst/>
                <a:rect l="l" t="t" r="r" b="b"/>
                <a:pathLst>
                  <a:path w="5375" h="7225" extrusionOk="0">
                    <a:moveTo>
                      <a:pt x="340" y="6667"/>
                    </a:moveTo>
                    <a:cubicBezTo>
                      <a:pt x="461" y="6667"/>
                      <a:pt x="561" y="6766"/>
                      <a:pt x="561" y="6888"/>
                    </a:cubicBezTo>
                    <a:cubicBezTo>
                      <a:pt x="561" y="7009"/>
                      <a:pt x="461" y="7109"/>
                      <a:pt x="340" y="7109"/>
                    </a:cubicBezTo>
                    <a:cubicBezTo>
                      <a:pt x="218" y="7109"/>
                      <a:pt x="119" y="7009"/>
                      <a:pt x="119" y="6888"/>
                    </a:cubicBezTo>
                    <a:cubicBezTo>
                      <a:pt x="119" y="6766"/>
                      <a:pt x="218" y="6667"/>
                      <a:pt x="340" y="6667"/>
                    </a:cubicBezTo>
                    <a:close/>
                    <a:moveTo>
                      <a:pt x="5292" y="0"/>
                    </a:moveTo>
                    <a:lnTo>
                      <a:pt x="298" y="5033"/>
                    </a:lnTo>
                    <a:lnTo>
                      <a:pt x="282" y="5049"/>
                    </a:lnTo>
                    <a:lnTo>
                      <a:pt x="282" y="6554"/>
                    </a:lnTo>
                    <a:cubicBezTo>
                      <a:pt x="122" y="6581"/>
                      <a:pt x="0" y="6719"/>
                      <a:pt x="0" y="6888"/>
                    </a:cubicBezTo>
                    <a:cubicBezTo>
                      <a:pt x="0" y="7073"/>
                      <a:pt x="152" y="7224"/>
                      <a:pt x="340" y="7224"/>
                    </a:cubicBezTo>
                    <a:cubicBezTo>
                      <a:pt x="528" y="7224"/>
                      <a:pt x="679" y="7073"/>
                      <a:pt x="679" y="6888"/>
                    </a:cubicBezTo>
                    <a:cubicBezTo>
                      <a:pt x="679" y="6719"/>
                      <a:pt x="558" y="6581"/>
                      <a:pt x="398" y="6554"/>
                    </a:cubicBezTo>
                    <a:lnTo>
                      <a:pt x="398" y="5099"/>
                    </a:lnTo>
                    <a:lnTo>
                      <a:pt x="5375" y="83"/>
                    </a:lnTo>
                    <a:lnTo>
                      <a:pt x="5292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6" name="Google Shape;5746;p50"/>
              <p:cNvSpPr/>
              <p:nvPr/>
            </p:nvSpPr>
            <p:spPr>
              <a:xfrm>
                <a:off x="2598200" y="2046475"/>
                <a:ext cx="106775" cy="190075"/>
              </a:xfrm>
              <a:custGeom>
                <a:avLst/>
                <a:gdLst/>
                <a:ahLst/>
                <a:cxnLst/>
                <a:rect l="l" t="t" r="r" b="b"/>
                <a:pathLst>
                  <a:path w="4271" h="7603" extrusionOk="0">
                    <a:moveTo>
                      <a:pt x="340" y="7045"/>
                    </a:moveTo>
                    <a:cubicBezTo>
                      <a:pt x="461" y="7045"/>
                      <a:pt x="561" y="7145"/>
                      <a:pt x="561" y="7266"/>
                    </a:cubicBezTo>
                    <a:cubicBezTo>
                      <a:pt x="561" y="7388"/>
                      <a:pt x="461" y="7487"/>
                      <a:pt x="340" y="7487"/>
                    </a:cubicBezTo>
                    <a:cubicBezTo>
                      <a:pt x="219" y="7487"/>
                      <a:pt x="119" y="7388"/>
                      <a:pt x="119" y="7266"/>
                    </a:cubicBezTo>
                    <a:cubicBezTo>
                      <a:pt x="119" y="7145"/>
                      <a:pt x="219" y="7045"/>
                      <a:pt x="340" y="7045"/>
                    </a:cubicBezTo>
                    <a:close/>
                    <a:moveTo>
                      <a:pt x="4188" y="1"/>
                    </a:moveTo>
                    <a:lnTo>
                      <a:pt x="299" y="3920"/>
                    </a:lnTo>
                    <a:lnTo>
                      <a:pt x="279" y="3937"/>
                    </a:lnTo>
                    <a:lnTo>
                      <a:pt x="279" y="6932"/>
                    </a:lnTo>
                    <a:cubicBezTo>
                      <a:pt x="122" y="6960"/>
                      <a:pt x="0" y="7098"/>
                      <a:pt x="0" y="7266"/>
                    </a:cubicBezTo>
                    <a:cubicBezTo>
                      <a:pt x="0" y="7451"/>
                      <a:pt x="152" y="7603"/>
                      <a:pt x="340" y="7603"/>
                    </a:cubicBezTo>
                    <a:cubicBezTo>
                      <a:pt x="525" y="7603"/>
                      <a:pt x="677" y="7451"/>
                      <a:pt x="677" y="7266"/>
                    </a:cubicBezTo>
                    <a:cubicBezTo>
                      <a:pt x="677" y="7101"/>
                      <a:pt x="558" y="6963"/>
                      <a:pt x="398" y="6935"/>
                    </a:cubicBezTo>
                    <a:lnTo>
                      <a:pt x="398" y="3987"/>
                    </a:lnTo>
                    <a:lnTo>
                      <a:pt x="4271" y="83"/>
                    </a:lnTo>
                    <a:lnTo>
                      <a:pt x="4188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7" name="Google Shape;5747;p50"/>
              <p:cNvSpPr/>
              <p:nvPr/>
            </p:nvSpPr>
            <p:spPr>
              <a:xfrm>
                <a:off x="2318275" y="2070425"/>
                <a:ext cx="36950" cy="307200"/>
              </a:xfrm>
              <a:custGeom>
                <a:avLst/>
                <a:gdLst/>
                <a:ahLst/>
                <a:cxnLst/>
                <a:rect l="l" t="t" r="r" b="b"/>
                <a:pathLst>
                  <a:path w="1478" h="12288" extrusionOk="0">
                    <a:moveTo>
                      <a:pt x="1138" y="119"/>
                    </a:moveTo>
                    <a:cubicBezTo>
                      <a:pt x="1260" y="119"/>
                      <a:pt x="1359" y="219"/>
                      <a:pt x="1359" y="340"/>
                    </a:cubicBezTo>
                    <a:cubicBezTo>
                      <a:pt x="1359" y="461"/>
                      <a:pt x="1260" y="561"/>
                      <a:pt x="1138" y="561"/>
                    </a:cubicBezTo>
                    <a:cubicBezTo>
                      <a:pt x="1017" y="561"/>
                      <a:pt x="917" y="461"/>
                      <a:pt x="917" y="340"/>
                    </a:cubicBezTo>
                    <a:cubicBezTo>
                      <a:pt x="917" y="219"/>
                      <a:pt x="1017" y="119"/>
                      <a:pt x="1138" y="119"/>
                    </a:cubicBezTo>
                    <a:close/>
                    <a:moveTo>
                      <a:pt x="340" y="11727"/>
                    </a:moveTo>
                    <a:cubicBezTo>
                      <a:pt x="462" y="11727"/>
                      <a:pt x="561" y="11826"/>
                      <a:pt x="561" y="11948"/>
                    </a:cubicBezTo>
                    <a:cubicBezTo>
                      <a:pt x="561" y="12069"/>
                      <a:pt x="462" y="12169"/>
                      <a:pt x="340" y="12169"/>
                    </a:cubicBezTo>
                    <a:cubicBezTo>
                      <a:pt x="219" y="12169"/>
                      <a:pt x="120" y="12069"/>
                      <a:pt x="120" y="11948"/>
                    </a:cubicBezTo>
                    <a:cubicBezTo>
                      <a:pt x="120" y="11826"/>
                      <a:pt x="219" y="11727"/>
                      <a:pt x="340" y="11727"/>
                    </a:cubicBezTo>
                    <a:close/>
                    <a:moveTo>
                      <a:pt x="1138" y="0"/>
                    </a:moveTo>
                    <a:cubicBezTo>
                      <a:pt x="953" y="0"/>
                      <a:pt x="801" y="152"/>
                      <a:pt x="801" y="340"/>
                    </a:cubicBezTo>
                    <a:cubicBezTo>
                      <a:pt x="801" y="506"/>
                      <a:pt x="920" y="644"/>
                      <a:pt x="1080" y="671"/>
                    </a:cubicBezTo>
                    <a:lnTo>
                      <a:pt x="1080" y="2824"/>
                    </a:lnTo>
                    <a:lnTo>
                      <a:pt x="282" y="3628"/>
                    </a:lnTo>
                    <a:lnTo>
                      <a:pt x="282" y="11617"/>
                    </a:lnTo>
                    <a:cubicBezTo>
                      <a:pt x="122" y="11644"/>
                      <a:pt x="1" y="11782"/>
                      <a:pt x="1" y="11948"/>
                    </a:cubicBezTo>
                    <a:cubicBezTo>
                      <a:pt x="1" y="12136"/>
                      <a:pt x="153" y="12287"/>
                      <a:pt x="340" y="12287"/>
                    </a:cubicBezTo>
                    <a:cubicBezTo>
                      <a:pt x="528" y="12287"/>
                      <a:pt x="680" y="12136"/>
                      <a:pt x="680" y="11948"/>
                    </a:cubicBezTo>
                    <a:cubicBezTo>
                      <a:pt x="680" y="11782"/>
                      <a:pt x="558" y="11644"/>
                      <a:pt x="398" y="11617"/>
                    </a:cubicBezTo>
                    <a:lnTo>
                      <a:pt x="398" y="3675"/>
                    </a:lnTo>
                    <a:lnTo>
                      <a:pt x="1199" y="2874"/>
                    </a:lnTo>
                    <a:lnTo>
                      <a:pt x="1199" y="671"/>
                    </a:lnTo>
                    <a:cubicBezTo>
                      <a:pt x="1356" y="644"/>
                      <a:pt x="1478" y="506"/>
                      <a:pt x="1478" y="340"/>
                    </a:cubicBezTo>
                    <a:cubicBezTo>
                      <a:pt x="1478" y="152"/>
                      <a:pt x="1326" y="0"/>
                      <a:pt x="1138" y="0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8" name="Google Shape;5748;p50"/>
              <p:cNvSpPr/>
              <p:nvPr/>
            </p:nvSpPr>
            <p:spPr>
              <a:xfrm>
                <a:off x="2056800" y="1031225"/>
                <a:ext cx="185725" cy="1020175"/>
              </a:xfrm>
              <a:custGeom>
                <a:avLst/>
                <a:gdLst/>
                <a:ahLst/>
                <a:cxnLst/>
                <a:rect l="l" t="t" r="r" b="b"/>
                <a:pathLst>
                  <a:path w="7429" h="40807" extrusionOk="0">
                    <a:moveTo>
                      <a:pt x="3641" y="120"/>
                    </a:moveTo>
                    <a:cubicBezTo>
                      <a:pt x="3763" y="120"/>
                      <a:pt x="3862" y="219"/>
                      <a:pt x="3862" y="340"/>
                    </a:cubicBezTo>
                    <a:cubicBezTo>
                      <a:pt x="3862" y="459"/>
                      <a:pt x="3763" y="559"/>
                      <a:pt x="3641" y="559"/>
                    </a:cubicBezTo>
                    <a:cubicBezTo>
                      <a:pt x="3520" y="559"/>
                      <a:pt x="3421" y="459"/>
                      <a:pt x="3421" y="340"/>
                    </a:cubicBezTo>
                    <a:cubicBezTo>
                      <a:pt x="3421" y="219"/>
                      <a:pt x="3520" y="120"/>
                      <a:pt x="3641" y="120"/>
                    </a:cubicBezTo>
                    <a:close/>
                    <a:moveTo>
                      <a:pt x="3641" y="1"/>
                    </a:moveTo>
                    <a:cubicBezTo>
                      <a:pt x="3457" y="1"/>
                      <a:pt x="3305" y="153"/>
                      <a:pt x="3305" y="340"/>
                    </a:cubicBezTo>
                    <a:cubicBezTo>
                      <a:pt x="3305" y="412"/>
                      <a:pt x="3327" y="478"/>
                      <a:pt x="3365" y="534"/>
                    </a:cubicBezTo>
                    <a:lnTo>
                      <a:pt x="0" y="3904"/>
                    </a:lnTo>
                    <a:lnTo>
                      <a:pt x="0" y="22284"/>
                    </a:lnTo>
                    <a:lnTo>
                      <a:pt x="1372" y="23645"/>
                    </a:lnTo>
                    <a:lnTo>
                      <a:pt x="1372" y="25930"/>
                    </a:lnTo>
                    <a:lnTo>
                      <a:pt x="7310" y="31860"/>
                    </a:lnTo>
                    <a:lnTo>
                      <a:pt x="7310" y="40807"/>
                    </a:lnTo>
                    <a:lnTo>
                      <a:pt x="7429" y="40807"/>
                    </a:lnTo>
                    <a:lnTo>
                      <a:pt x="7429" y="31810"/>
                    </a:lnTo>
                    <a:lnTo>
                      <a:pt x="1491" y="25883"/>
                    </a:lnTo>
                    <a:lnTo>
                      <a:pt x="1491" y="23595"/>
                    </a:lnTo>
                    <a:lnTo>
                      <a:pt x="119" y="22234"/>
                    </a:lnTo>
                    <a:lnTo>
                      <a:pt x="119" y="3954"/>
                    </a:lnTo>
                    <a:lnTo>
                      <a:pt x="3448" y="616"/>
                    </a:lnTo>
                    <a:cubicBezTo>
                      <a:pt x="3503" y="655"/>
                      <a:pt x="3570" y="677"/>
                      <a:pt x="3641" y="677"/>
                    </a:cubicBezTo>
                    <a:cubicBezTo>
                      <a:pt x="3829" y="677"/>
                      <a:pt x="3981" y="525"/>
                      <a:pt x="3981" y="340"/>
                    </a:cubicBezTo>
                    <a:cubicBezTo>
                      <a:pt x="3981" y="153"/>
                      <a:pt x="3829" y="1"/>
                      <a:pt x="3641" y="1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9" name="Google Shape;5749;p50"/>
              <p:cNvSpPr/>
              <p:nvPr/>
            </p:nvSpPr>
            <p:spPr>
              <a:xfrm>
                <a:off x="2103525" y="1076775"/>
                <a:ext cx="86150" cy="631775"/>
              </a:xfrm>
              <a:custGeom>
                <a:avLst/>
                <a:gdLst/>
                <a:ahLst/>
                <a:cxnLst/>
                <a:rect l="l" t="t" r="r" b="b"/>
                <a:pathLst>
                  <a:path w="3446" h="25271" extrusionOk="0">
                    <a:moveTo>
                      <a:pt x="3106" y="24713"/>
                    </a:moveTo>
                    <a:cubicBezTo>
                      <a:pt x="3230" y="24713"/>
                      <a:pt x="3327" y="24809"/>
                      <a:pt x="3327" y="24934"/>
                    </a:cubicBezTo>
                    <a:cubicBezTo>
                      <a:pt x="3327" y="25055"/>
                      <a:pt x="3227" y="25154"/>
                      <a:pt x="3106" y="25154"/>
                    </a:cubicBezTo>
                    <a:cubicBezTo>
                      <a:pt x="2984" y="25154"/>
                      <a:pt x="2888" y="25055"/>
                      <a:pt x="2888" y="24934"/>
                    </a:cubicBezTo>
                    <a:cubicBezTo>
                      <a:pt x="2888" y="24812"/>
                      <a:pt x="2984" y="24713"/>
                      <a:pt x="3106" y="24713"/>
                    </a:cubicBezTo>
                    <a:close/>
                    <a:moveTo>
                      <a:pt x="2667" y="1"/>
                    </a:moveTo>
                    <a:lnTo>
                      <a:pt x="0" y="2673"/>
                    </a:lnTo>
                    <a:lnTo>
                      <a:pt x="0" y="19871"/>
                    </a:lnTo>
                    <a:lnTo>
                      <a:pt x="1408" y="21268"/>
                    </a:lnTo>
                    <a:lnTo>
                      <a:pt x="2289" y="21268"/>
                    </a:lnTo>
                    <a:lnTo>
                      <a:pt x="3048" y="22021"/>
                    </a:lnTo>
                    <a:lnTo>
                      <a:pt x="3048" y="24600"/>
                    </a:lnTo>
                    <a:cubicBezTo>
                      <a:pt x="2890" y="24627"/>
                      <a:pt x="2769" y="24765"/>
                      <a:pt x="2769" y="24934"/>
                    </a:cubicBezTo>
                    <a:cubicBezTo>
                      <a:pt x="2769" y="25119"/>
                      <a:pt x="2921" y="25270"/>
                      <a:pt x="3106" y="25270"/>
                    </a:cubicBezTo>
                    <a:cubicBezTo>
                      <a:pt x="3293" y="25270"/>
                      <a:pt x="3445" y="25119"/>
                      <a:pt x="3445" y="24934"/>
                    </a:cubicBezTo>
                    <a:cubicBezTo>
                      <a:pt x="3445" y="24765"/>
                      <a:pt x="3324" y="24627"/>
                      <a:pt x="3167" y="24600"/>
                    </a:cubicBezTo>
                    <a:lnTo>
                      <a:pt x="3167" y="21972"/>
                    </a:lnTo>
                    <a:lnTo>
                      <a:pt x="2338" y="21149"/>
                    </a:lnTo>
                    <a:lnTo>
                      <a:pt x="1455" y="21149"/>
                    </a:lnTo>
                    <a:lnTo>
                      <a:pt x="119" y="19821"/>
                    </a:lnTo>
                    <a:lnTo>
                      <a:pt x="119" y="2720"/>
                    </a:lnTo>
                    <a:lnTo>
                      <a:pt x="2750" y="84"/>
                    </a:lnTo>
                    <a:lnTo>
                      <a:pt x="2667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0" name="Google Shape;5750;p50"/>
              <p:cNvSpPr/>
              <p:nvPr/>
            </p:nvSpPr>
            <p:spPr>
              <a:xfrm>
                <a:off x="2292900" y="1580575"/>
                <a:ext cx="17000" cy="16925"/>
              </a:xfrm>
              <a:custGeom>
                <a:avLst/>
                <a:gdLst/>
                <a:ahLst/>
                <a:cxnLst/>
                <a:rect l="l" t="t" r="r" b="b"/>
                <a:pathLst>
                  <a:path w="680" h="677" extrusionOk="0">
                    <a:moveTo>
                      <a:pt x="340" y="119"/>
                    </a:moveTo>
                    <a:cubicBezTo>
                      <a:pt x="461" y="119"/>
                      <a:pt x="560" y="219"/>
                      <a:pt x="560" y="340"/>
                    </a:cubicBezTo>
                    <a:cubicBezTo>
                      <a:pt x="560" y="461"/>
                      <a:pt x="461" y="561"/>
                      <a:pt x="340" y="561"/>
                    </a:cubicBezTo>
                    <a:cubicBezTo>
                      <a:pt x="218" y="561"/>
                      <a:pt x="119" y="461"/>
                      <a:pt x="119" y="340"/>
                    </a:cubicBezTo>
                    <a:cubicBezTo>
                      <a:pt x="119" y="219"/>
                      <a:pt x="218" y="119"/>
                      <a:pt x="340" y="119"/>
                    </a:cubicBezTo>
                    <a:close/>
                    <a:moveTo>
                      <a:pt x="340" y="0"/>
                    </a:moveTo>
                    <a:cubicBezTo>
                      <a:pt x="152" y="0"/>
                      <a:pt x="0" y="152"/>
                      <a:pt x="0" y="340"/>
                    </a:cubicBezTo>
                    <a:cubicBezTo>
                      <a:pt x="0" y="525"/>
                      <a:pt x="152" y="677"/>
                      <a:pt x="340" y="677"/>
                    </a:cubicBezTo>
                    <a:cubicBezTo>
                      <a:pt x="527" y="677"/>
                      <a:pt x="679" y="525"/>
                      <a:pt x="679" y="340"/>
                    </a:cubicBezTo>
                    <a:cubicBezTo>
                      <a:pt x="679" y="152"/>
                      <a:pt x="527" y="0"/>
                      <a:pt x="340" y="0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1" name="Google Shape;5751;p50"/>
              <p:cNvSpPr/>
              <p:nvPr/>
            </p:nvSpPr>
            <p:spPr>
              <a:xfrm>
                <a:off x="2080200" y="971125"/>
                <a:ext cx="169300" cy="833775"/>
              </a:xfrm>
              <a:custGeom>
                <a:avLst/>
                <a:gdLst/>
                <a:ahLst/>
                <a:cxnLst/>
                <a:rect l="l" t="t" r="r" b="b"/>
                <a:pathLst>
                  <a:path w="6772" h="33351" extrusionOk="0">
                    <a:moveTo>
                      <a:pt x="6435" y="32792"/>
                    </a:moveTo>
                    <a:cubicBezTo>
                      <a:pt x="6556" y="32792"/>
                      <a:pt x="6656" y="32889"/>
                      <a:pt x="6656" y="33013"/>
                    </a:cubicBezTo>
                    <a:cubicBezTo>
                      <a:pt x="6656" y="33135"/>
                      <a:pt x="6556" y="33231"/>
                      <a:pt x="6435" y="33231"/>
                    </a:cubicBezTo>
                    <a:cubicBezTo>
                      <a:pt x="6313" y="33231"/>
                      <a:pt x="6214" y="33135"/>
                      <a:pt x="6214" y="33013"/>
                    </a:cubicBezTo>
                    <a:cubicBezTo>
                      <a:pt x="6214" y="32889"/>
                      <a:pt x="6313" y="32792"/>
                      <a:pt x="6435" y="32792"/>
                    </a:cubicBezTo>
                    <a:close/>
                    <a:moveTo>
                      <a:pt x="3583" y="1"/>
                    </a:moveTo>
                    <a:lnTo>
                      <a:pt x="3583" y="3012"/>
                    </a:lnTo>
                    <a:lnTo>
                      <a:pt x="0" y="6604"/>
                    </a:lnTo>
                    <a:lnTo>
                      <a:pt x="0" y="24392"/>
                    </a:lnTo>
                    <a:lnTo>
                      <a:pt x="1372" y="25753"/>
                    </a:lnTo>
                    <a:lnTo>
                      <a:pt x="1372" y="28042"/>
                    </a:lnTo>
                    <a:lnTo>
                      <a:pt x="6156" y="32817"/>
                    </a:lnTo>
                    <a:cubicBezTo>
                      <a:pt x="6117" y="32872"/>
                      <a:pt x="6095" y="32939"/>
                      <a:pt x="6095" y="33011"/>
                    </a:cubicBezTo>
                    <a:cubicBezTo>
                      <a:pt x="6095" y="33198"/>
                      <a:pt x="6247" y="33350"/>
                      <a:pt x="6435" y="33350"/>
                    </a:cubicBezTo>
                    <a:cubicBezTo>
                      <a:pt x="6620" y="33350"/>
                      <a:pt x="6772" y="33198"/>
                      <a:pt x="6772" y="33011"/>
                    </a:cubicBezTo>
                    <a:cubicBezTo>
                      <a:pt x="6772" y="32826"/>
                      <a:pt x="6620" y="32674"/>
                      <a:pt x="6435" y="32674"/>
                    </a:cubicBezTo>
                    <a:cubicBezTo>
                      <a:pt x="6363" y="32674"/>
                      <a:pt x="6294" y="32696"/>
                      <a:pt x="6239" y="32734"/>
                    </a:cubicBezTo>
                    <a:lnTo>
                      <a:pt x="1488" y="27992"/>
                    </a:lnTo>
                    <a:lnTo>
                      <a:pt x="1488" y="25703"/>
                    </a:lnTo>
                    <a:lnTo>
                      <a:pt x="116" y="24343"/>
                    </a:lnTo>
                    <a:lnTo>
                      <a:pt x="116" y="6653"/>
                    </a:lnTo>
                    <a:lnTo>
                      <a:pt x="3699" y="3062"/>
                    </a:lnTo>
                    <a:lnTo>
                      <a:pt x="3699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2" name="Google Shape;5752;p50"/>
              <p:cNvSpPr/>
              <p:nvPr/>
            </p:nvSpPr>
            <p:spPr>
              <a:xfrm>
                <a:off x="1955975" y="993200"/>
                <a:ext cx="192700" cy="1086025"/>
              </a:xfrm>
              <a:custGeom>
                <a:avLst/>
                <a:gdLst/>
                <a:ahLst/>
                <a:cxnLst/>
                <a:rect l="l" t="t" r="r" b="b"/>
                <a:pathLst>
                  <a:path w="7708" h="43441" extrusionOk="0">
                    <a:moveTo>
                      <a:pt x="7368" y="42880"/>
                    </a:moveTo>
                    <a:cubicBezTo>
                      <a:pt x="7490" y="42880"/>
                      <a:pt x="7589" y="42979"/>
                      <a:pt x="7589" y="43100"/>
                    </a:cubicBezTo>
                    <a:cubicBezTo>
                      <a:pt x="7589" y="43222"/>
                      <a:pt x="7490" y="43321"/>
                      <a:pt x="7368" y="43321"/>
                    </a:cubicBezTo>
                    <a:cubicBezTo>
                      <a:pt x="7247" y="43321"/>
                      <a:pt x="7147" y="43222"/>
                      <a:pt x="7147" y="43100"/>
                    </a:cubicBezTo>
                    <a:cubicBezTo>
                      <a:pt x="7147" y="42979"/>
                      <a:pt x="7247" y="42880"/>
                      <a:pt x="7368" y="42880"/>
                    </a:cubicBezTo>
                    <a:close/>
                    <a:moveTo>
                      <a:pt x="1149" y="1"/>
                    </a:moveTo>
                    <a:lnTo>
                      <a:pt x="1149" y="4365"/>
                    </a:lnTo>
                    <a:lnTo>
                      <a:pt x="0" y="5519"/>
                    </a:lnTo>
                    <a:lnTo>
                      <a:pt x="0" y="25074"/>
                    </a:lnTo>
                    <a:lnTo>
                      <a:pt x="1372" y="26438"/>
                    </a:lnTo>
                    <a:lnTo>
                      <a:pt x="1372" y="28724"/>
                    </a:lnTo>
                    <a:lnTo>
                      <a:pt x="7310" y="34653"/>
                    </a:lnTo>
                    <a:lnTo>
                      <a:pt x="7310" y="42769"/>
                    </a:lnTo>
                    <a:cubicBezTo>
                      <a:pt x="7150" y="42797"/>
                      <a:pt x="7031" y="42935"/>
                      <a:pt x="7031" y="43100"/>
                    </a:cubicBezTo>
                    <a:cubicBezTo>
                      <a:pt x="7031" y="43288"/>
                      <a:pt x="7183" y="43440"/>
                      <a:pt x="7368" y="43440"/>
                    </a:cubicBezTo>
                    <a:cubicBezTo>
                      <a:pt x="7556" y="43440"/>
                      <a:pt x="7708" y="43288"/>
                      <a:pt x="7708" y="43100"/>
                    </a:cubicBezTo>
                    <a:cubicBezTo>
                      <a:pt x="7708" y="42935"/>
                      <a:pt x="7586" y="42797"/>
                      <a:pt x="7429" y="42769"/>
                    </a:cubicBezTo>
                    <a:lnTo>
                      <a:pt x="7429" y="34604"/>
                    </a:lnTo>
                    <a:lnTo>
                      <a:pt x="1488" y="28674"/>
                    </a:lnTo>
                    <a:lnTo>
                      <a:pt x="1488" y="26388"/>
                    </a:lnTo>
                    <a:lnTo>
                      <a:pt x="116" y="25025"/>
                    </a:lnTo>
                    <a:lnTo>
                      <a:pt x="116" y="5569"/>
                    </a:lnTo>
                    <a:lnTo>
                      <a:pt x="1265" y="4412"/>
                    </a:lnTo>
                    <a:lnTo>
                      <a:pt x="1265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3" name="Google Shape;5753;p50"/>
              <p:cNvSpPr/>
              <p:nvPr/>
            </p:nvSpPr>
            <p:spPr>
              <a:xfrm>
                <a:off x="1979300" y="985825"/>
                <a:ext cx="192700" cy="1116500"/>
              </a:xfrm>
              <a:custGeom>
                <a:avLst/>
                <a:gdLst/>
                <a:ahLst/>
                <a:cxnLst/>
                <a:rect l="l" t="t" r="r" b="b"/>
                <a:pathLst>
                  <a:path w="7708" h="44660" extrusionOk="0">
                    <a:moveTo>
                      <a:pt x="7371" y="44102"/>
                    </a:moveTo>
                    <a:cubicBezTo>
                      <a:pt x="7492" y="44102"/>
                      <a:pt x="7592" y="44202"/>
                      <a:pt x="7592" y="44323"/>
                    </a:cubicBezTo>
                    <a:cubicBezTo>
                      <a:pt x="7592" y="44444"/>
                      <a:pt x="7492" y="44544"/>
                      <a:pt x="7371" y="44544"/>
                    </a:cubicBezTo>
                    <a:cubicBezTo>
                      <a:pt x="7249" y="44544"/>
                      <a:pt x="7150" y="44444"/>
                      <a:pt x="7150" y="44323"/>
                    </a:cubicBezTo>
                    <a:cubicBezTo>
                      <a:pt x="7150" y="44202"/>
                      <a:pt x="7249" y="44102"/>
                      <a:pt x="7371" y="44102"/>
                    </a:cubicBezTo>
                    <a:close/>
                    <a:moveTo>
                      <a:pt x="1149" y="0"/>
                    </a:moveTo>
                    <a:lnTo>
                      <a:pt x="1149" y="4953"/>
                    </a:lnTo>
                    <a:lnTo>
                      <a:pt x="0" y="6109"/>
                    </a:lnTo>
                    <a:lnTo>
                      <a:pt x="0" y="25077"/>
                    </a:lnTo>
                    <a:lnTo>
                      <a:pt x="1372" y="26438"/>
                    </a:lnTo>
                    <a:lnTo>
                      <a:pt x="1372" y="28723"/>
                    </a:lnTo>
                    <a:lnTo>
                      <a:pt x="7310" y="34653"/>
                    </a:lnTo>
                    <a:lnTo>
                      <a:pt x="7310" y="43989"/>
                    </a:lnTo>
                    <a:cubicBezTo>
                      <a:pt x="7153" y="44019"/>
                      <a:pt x="7031" y="44157"/>
                      <a:pt x="7031" y="44323"/>
                    </a:cubicBezTo>
                    <a:cubicBezTo>
                      <a:pt x="7031" y="44511"/>
                      <a:pt x="7183" y="44660"/>
                      <a:pt x="7371" y="44660"/>
                    </a:cubicBezTo>
                    <a:cubicBezTo>
                      <a:pt x="7556" y="44660"/>
                      <a:pt x="7708" y="44508"/>
                      <a:pt x="7708" y="44323"/>
                    </a:cubicBezTo>
                    <a:cubicBezTo>
                      <a:pt x="7708" y="44157"/>
                      <a:pt x="7586" y="44019"/>
                      <a:pt x="7429" y="43989"/>
                    </a:cubicBezTo>
                    <a:lnTo>
                      <a:pt x="7429" y="34603"/>
                    </a:lnTo>
                    <a:lnTo>
                      <a:pt x="1491" y="28677"/>
                    </a:lnTo>
                    <a:lnTo>
                      <a:pt x="1491" y="26388"/>
                    </a:lnTo>
                    <a:lnTo>
                      <a:pt x="119" y="25027"/>
                    </a:lnTo>
                    <a:lnTo>
                      <a:pt x="119" y="6159"/>
                    </a:lnTo>
                    <a:lnTo>
                      <a:pt x="1267" y="5003"/>
                    </a:lnTo>
                    <a:lnTo>
                      <a:pt x="1267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4" name="Google Shape;5754;p50"/>
              <p:cNvSpPr/>
              <p:nvPr/>
            </p:nvSpPr>
            <p:spPr>
              <a:xfrm>
                <a:off x="2002700" y="978500"/>
                <a:ext cx="185725" cy="1052000"/>
              </a:xfrm>
              <a:custGeom>
                <a:avLst/>
                <a:gdLst/>
                <a:ahLst/>
                <a:cxnLst/>
                <a:rect l="l" t="t" r="r" b="b"/>
                <a:pathLst>
                  <a:path w="7429" h="42080" extrusionOk="0">
                    <a:moveTo>
                      <a:pt x="1146" y="1"/>
                    </a:moveTo>
                    <a:lnTo>
                      <a:pt x="1146" y="5541"/>
                    </a:lnTo>
                    <a:lnTo>
                      <a:pt x="0" y="6698"/>
                    </a:lnTo>
                    <a:lnTo>
                      <a:pt x="0" y="25074"/>
                    </a:lnTo>
                    <a:lnTo>
                      <a:pt x="1372" y="26435"/>
                    </a:lnTo>
                    <a:lnTo>
                      <a:pt x="1372" y="28724"/>
                    </a:lnTo>
                    <a:lnTo>
                      <a:pt x="7310" y="34651"/>
                    </a:lnTo>
                    <a:lnTo>
                      <a:pt x="7310" y="42079"/>
                    </a:lnTo>
                    <a:lnTo>
                      <a:pt x="7429" y="42079"/>
                    </a:lnTo>
                    <a:lnTo>
                      <a:pt x="7429" y="34604"/>
                    </a:lnTo>
                    <a:lnTo>
                      <a:pt x="1488" y="28674"/>
                    </a:lnTo>
                    <a:lnTo>
                      <a:pt x="1488" y="26386"/>
                    </a:lnTo>
                    <a:lnTo>
                      <a:pt x="116" y="25025"/>
                    </a:lnTo>
                    <a:lnTo>
                      <a:pt x="116" y="6745"/>
                    </a:lnTo>
                    <a:lnTo>
                      <a:pt x="1264" y="5591"/>
                    </a:lnTo>
                    <a:lnTo>
                      <a:pt x="1264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5" name="Google Shape;5755;p50"/>
              <p:cNvSpPr/>
              <p:nvPr/>
            </p:nvSpPr>
            <p:spPr>
              <a:xfrm>
                <a:off x="2314900" y="1643925"/>
                <a:ext cx="69600" cy="213900"/>
              </a:xfrm>
              <a:custGeom>
                <a:avLst/>
                <a:gdLst/>
                <a:ahLst/>
                <a:cxnLst/>
                <a:rect l="l" t="t" r="r" b="b"/>
                <a:pathLst>
                  <a:path w="2784" h="8556" extrusionOk="0">
                    <a:moveTo>
                      <a:pt x="340" y="7998"/>
                    </a:moveTo>
                    <a:cubicBezTo>
                      <a:pt x="462" y="7998"/>
                      <a:pt x="561" y="8097"/>
                      <a:pt x="561" y="8219"/>
                    </a:cubicBezTo>
                    <a:cubicBezTo>
                      <a:pt x="561" y="8340"/>
                      <a:pt x="462" y="8439"/>
                      <a:pt x="340" y="8439"/>
                    </a:cubicBezTo>
                    <a:cubicBezTo>
                      <a:pt x="219" y="8439"/>
                      <a:pt x="119" y="8340"/>
                      <a:pt x="119" y="8219"/>
                    </a:cubicBezTo>
                    <a:cubicBezTo>
                      <a:pt x="119" y="8097"/>
                      <a:pt x="219" y="7998"/>
                      <a:pt x="340" y="7998"/>
                    </a:cubicBezTo>
                    <a:close/>
                    <a:moveTo>
                      <a:pt x="2667" y="1"/>
                    </a:moveTo>
                    <a:lnTo>
                      <a:pt x="2667" y="5798"/>
                    </a:lnTo>
                    <a:lnTo>
                      <a:pt x="533" y="7940"/>
                    </a:lnTo>
                    <a:cubicBezTo>
                      <a:pt x="478" y="7901"/>
                      <a:pt x="412" y="7879"/>
                      <a:pt x="340" y="7879"/>
                    </a:cubicBezTo>
                    <a:cubicBezTo>
                      <a:pt x="152" y="7879"/>
                      <a:pt x="1" y="8031"/>
                      <a:pt x="1" y="8219"/>
                    </a:cubicBezTo>
                    <a:cubicBezTo>
                      <a:pt x="1" y="8404"/>
                      <a:pt x="152" y="8555"/>
                      <a:pt x="340" y="8555"/>
                    </a:cubicBezTo>
                    <a:cubicBezTo>
                      <a:pt x="525" y="8555"/>
                      <a:pt x="677" y="8404"/>
                      <a:pt x="677" y="8219"/>
                    </a:cubicBezTo>
                    <a:cubicBezTo>
                      <a:pt x="677" y="8147"/>
                      <a:pt x="655" y="8078"/>
                      <a:pt x="616" y="8023"/>
                    </a:cubicBezTo>
                    <a:lnTo>
                      <a:pt x="2783" y="5847"/>
                    </a:lnTo>
                    <a:lnTo>
                      <a:pt x="2783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6" name="Google Shape;5756;p50"/>
              <p:cNvSpPr/>
              <p:nvPr/>
            </p:nvSpPr>
            <p:spPr>
              <a:xfrm>
                <a:off x="2219175" y="942900"/>
                <a:ext cx="620600" cy="657500"/>
              </a:xfrm>
              <a:custGeom>
                <a:avLst/>
                <a:gdLst/>
                <a:ahLst/>
                <a:cxnLst/>
                <a:rect l="l" t="t" r="r" b="b"/>
                <a:pathLst>
                  <a:path w="24824" h="26300" extrusionOk="0">
                    <a:moveTo>
                      <a:pt x="20017" y="0"/>
                    </a:moveTo>
                    <a:lnTo>
                      <a:pt x="19686" y="337"/>
                    </a:lnTo>
                    <a:lnTo>
                      <a:pt x="24354" y="4969"/>
                    </a:lnTo>
                    <a:lnTo>
                      <a:pt x="24354" y="13033"/>
                    </a:lnTo>
                    <a:lnTo>
                      <a:pt x="19965" y="17452"/>
                    </a:lnTo>
                    <a:lnTo>
                      <a:pt x="18068" y="17452"/>
                    </a:lnTo>
                    <a:lnTo>
                      <a:pt x="9756" y="25828"/>
                    </a:lnTo>
                    <a:lnTo>
                      <a:pt x="7976" y="25828"/>
                    </a:lnTo>
                    <a:lnTo>
                      <a:pt x="6910" y="24770"/>
                    </a:lnTo>
                    <a:lnTo>
                      <a:pt x="6910" y="24053"/>
                    </a:lnTo>
                    <a:lnTo>
                      <a:pt x="785" y="17974"/>
                    </a:lnTo>
                    <a:cubicBezTo>
                      <a:pt x="788" y="17955"/>
                      <a:pt x="790" y="17938"/>
                      <a:pt x="790" y="17919"/>
                    </a:cubicBezTo>
                    <a:cubicBezTo>
                      <a:pt x="790" y="17701"/>
                      <a:pt x="614" y="17521"/>
                      <a:pt x="396" y="17521"/>
                    </a:cubicBezTo>
                    <a:cubicBezTo>
                      <a:pt x="177" y="17521"/>
                      <a:pt x="1" y="17701"/>
                      <a:pt x="1" y="17919"/>
                    </a:cubicBezTo>
                    <a:cubicBezTo>
                      <a:pt x="1" y="18137"/>
                      <a:pt x="177" y="18314"/>
                      <a:pt x="396" y="18314"/>
                    </a:cubicBezTo>
                    <a:cubicBezTo>
                      <a:pt x="415" y="18314"/>
                      <a:pt x="434" y="18311"/>
                      <a:pt x="454" y="18308"/>
                    </a:cubicBezTo>
                    <a:lnTo>
                      <a:pt x="6438" y="24249"/>
                    </a:lnTo>
                    <a:lnTo>
                      <a:pt x="6438" y="24966"/>
                    </a:lnTo>
                    <a:lnTo>
                      <a:pt x="7780" y="26300"/>
                    </a:lnTo>
                    <a:lnTo>
                      <a:pt x="9952" y="26300"/>
                    </a:lnTo>
                    <a:lnTo>
                      <a:pt x="18264" y="17924"/>
                    </a:lnTo>
                    <a:lnTo>
                      <a:pt x="20161" y="17924"/>
                    </a:lnTo>
                    <a:lnTo>
                      <a:pt x="24823" y="13226"/>
                    </a:lnTo>
                    <a:lnTo>
                      <a:pt x="24823" y="4773"/>
                    </a:lnTo>
                    <a:lnTo>
                      <a:pt x="20017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7" name="Google Shape;5757;p50"/>
              <p:cNvSpPr/>
              <p:nvPr/>
            </p:nvSpPr>
            <p:spPr>
              <a:xfrm>
                <a:off x="2314900" y="1643925"/>
                <a:ext cx="46275" cy="185800"/>
              </a:xfrm>
              <a:custGeom>
                <a:avLst/>
                <a:gdLst/>
                <a:ahLst/>
                <a:cxnLst/>
                <a:rect l="l" t="t" r="r" b="b"/>
                <a:pathLst>
                  <a:path w="1851" h="7432" extrusionOk="0">
                    <a:moveTo>
                      <a:pt x="340" y="6874"/>
                    </a:moveTo>
                    <a:cubicBezTo>
                      <a:pt x="462" y="6874"/>
                      <a:pt x="561" y="6974"/>
                      <a:pt x="561" y="7095"/>
                    </a:cubicBezTo>
                    <a:cubicBezTo>
                      <a:pt x="561" y="7217"/>
                      <a:pt x="462" y="7316"/>
                      <a:pt x="340" y="7316"/>
                    </a:cubicBezTo>
                    <a:cubicBezTo>
                      <a:pt x="219" y="7316"/>
                      <a:pt x="119" y="7217"/>
                      <a:pt x="119" y="7095"/>
                    </a:cubicBezTo>
                    <a:cubicBezTo>
                      <a:pt x="119" y="6974"/>
                      <a:pt x="219" y="6874"/>
                      <a:pt x="340" y="6874"/>
                    </a:cubicBezTo>
                    <a:close/>
                    <a:moveTo>
                      <a:pt x="1731" y="1"/>
                    </a:moveTo>
                    <a:lnTo>
                      <a:pt x="1731" y="5505"/>
                    </a:lnTo>
                    <a:lnTo>
                      <a:pt x="522" y="6811"/>
                    </a:lnTo>
                    <a:cubicBezTo>
                      <a:pt x="470" y="6775"/>
                      <a:pt x="406" y="6756"/>
                      <a:pt x="340" y="6756"/>
                    </a:cubicBezTo>
                    <a:cubicBezTo>
                      <a:pt x="152" y="6756"/>
                      <a:pt x="1" y="6907"/>
                      <a:pt x="1" y="7095"/>
                    </a:cubicBezTo>
                    <a:cubicBezTo>
                      <a:pt x="1" y="7280"/>
                      <a:pt x="152" y="7432"/>
                      <a:pt x="340" y="7432"/>
                    </a:cubicBezTo>
                    <a:cubicBezTo>
                      <a:pt x="525" y="7432"/>
                      <a:pt x="677" y="7280"/>
                      <a:pt x="677" y="7095"/>
                    </a:cubicBezTo>
                    <a:cubicBezTo>
                      <a:pt x="677" y="7018"/>
                      <a:pt x="652" y="6949"/>
                      <a:pt x="608" y="6891"/>
                    </a:cubicBezTo>
                    <a:lnTo>
                      <a:pt x="1850" y="5552"/>
                    </a:lnTo>
                    <a:lnTo>
                      <a:pt x="1850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8" name="Google Shape;5758;p50"/>
              <p:cNvSpPr/>
              <p:nvPr/>
            </p:nvSpPr>
            <p:spPr>
              <a:xfrm>
                <a:off x="1462050" y="1917500"/>
                <a:ext cx="120650" cy="192425"/>
              </a:xfrm>
              <a:custGeom>
                <a:avLst/>
                <a:gdLst/>
                <a:ahLst/>
                <a:cxnLst/>
                <a:rect l="l" t="t" r="r" b="b"/>
                <a:pathLst>
                  <a:path w="4826" h="7697" extrusionOk="0">
                    <a:moveTo>
                      <a:pt x="329" y="0"/>
                    </a:moveTo>
                    <a:lnTo>
                      <a:pt x="0" y="340"/>
                    </a:lnTo>
                    <a:lnTo>
                      <a:pt x="4196" y="4395"/>
                    </a:lnTo>
                    <a:lnTo>
                      <a:pt x="4196" y="6984"/>
                    </a:lnTo>
                    <a:cubicBezTo>
                      <a:pt x="4100" y="7059"/>
                      <a:pt x="4036" y="7172"/>
                      <a:pt x="4036" y="7302"/>
                    </a:cubicBezTo>
                    <a:cubicBezTo>
                      <a:pt x="4036" y="7520"/>
                      <a:pt x="4213" y="7696"/>
                      <a:pt x="4431" y="7696"/>
                    </a:cubicBezTo>
                    <a:cubicBezTo>
                      <a:pt x="4649" y="7696"/>
                      <a:pt x="4826" y="7520"/>
                      <a:pt x="4826" y="7302"/>
                    </a:cubicBezTo>
                    <a:cubicBezTo>
                      <a:pt x="4826" y="7172"/>
                      <a:pt x="4762" y="7059"/>
                      <a:pt x="4666" y="6987"/>
                    </a:cubicBezTo>
                    <a:lnTo>
                      <a:pt x="4666" y="4193"/>
                    </a:lnTo>
                    <a:lnTo>
                      <a:pt x="329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9" name="Google Shape;5759;p50"/>
              <p:cNvSpPr/>
              <p:nvPr/>
            </p:nvSpPr>
            <p:spPr>
              <a:xfrm>
                <a:off x="2272600" y="978500"/>
                <a:ext cx="44250" cy="418450"/>
              </a:xfrm>
              <a:custGeom>
                <a:avLst/>
                <a:gdLst/>
                <a:ahLst/>
                <a:cxnLst/>
                <a:rect l="l" t="t" r="r" b="b"/>
                <a:pathLst>
                  <a:path w="1770" h="16738" extrusionOk="0">
                    <a:moveTo>
                      <a:pt x="1430" y="16180"/>
                    </a:moveTo>
                    <a:cubicBezTo>
                      <a:pt x="1552" y="16180"/>
                      <a:pt x="1651" y="16280"/>
                      <a:pt x="1651" y="16401"/>
                    </a:cubicBezTo>
                    <a:cubicBezTo>
                      <a:pt x="1651" y="16522"/>
                      <a:pt x="1552" y="16622"/>
                      <a:pt x="1430" y="16622"/>
                    </a:cubicBezTo>
                    <a:cubicBezTo>
                      <a:pt x="1309" y="16622"/>
                      <a:pt x="1210" y="16522"/>
                      <a:pt x="1210" y="16401"/>
                    </a:cubicBezTo>
                    <a:cubicBezTo>
                      <a:pt x="1210" y="16280"/>
                      <a:pt x="1309" y="16180"/>
                      <a:pt x="1430" y="16180"/>
                    </a:cubicBezTo>
                    <a:close/>
                    <a:moveTo>
                      <a:pt x="0" y="1"/>
                    </a:moveTo>
                    <a:lnTo>
                      <a:pt x="0" y="12282"/>
                    </a:lnTo>
                    <a:lnTo>
                      <a:pt x="1372" y="13643"/>
                    </a:lnTo>
                    <a:lnTo>
                      <a:pt x="1372" y="16067"/>
                    </a:lnTo>
                    <a:cubicBezTo>
                      <a:pt x="1212" y="16095"/>
                      <a:pt x="1094" y="16233"/>
                      <a:pt x="1094" y="16401"/>
                    </a:cubicBezTo>
                    <a:cubicBezTo>
                      <a:pt x="1094" y="16586"/>
                      <a:pt x="1245" y="16738"/>
                      <a:pt x="1430" y="16738"/>
                    </a:cubicBezTo>
                    <a:cubicBezTo>
                      <a:pt x="1618" y="16738"/>
                      <a:pt x="1770" y="16586"/>
                      <a:pt x="1770" y="16401"/>
                    </a:cubicBezTo>
                    <a:cubicBezTo>
                      <a:pt x="1770" y="16233"/>
                      <a:pt x="1648" y="16095"/>
                      <a:pt x="1491" y="16067"/>
                    </a:cubicBezTo>
                    <a:lnTo>
                      <a:pt x="1491" y="13596"/>
                    </a:lnTo>
                    <a:lnTo>
                      <a:pt x="119" y="12235"/>
                    </a:lnTo>
                    <a:lnTo>
                      <a:pt x="119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0" name="Google Shape;5760;p50"/>
              <p:cNvSpPr/>
              <p:nvPr/>
            </p:nvSpPr>
            <p:spPr>
              <a:xfrm>
                <a:off x="1932575" y="993200"/>
                <a:ext cx="192700" cy="1062825"/>
              </a:xfrm>
              <a:custGeom>
                <a:avLst/>
                <a:gdLst/>
                <a:ahLst/>
                <a:cxnLst/>
                <a:rect l="l" t="t" r="r" b="b"/>
                <a:pathLst>
                  <a:path w="7708" h="42513" extrusionOk="0">
                    <a:moveTo>
                      <a:pt x="7371" y="41952"/>
                    </a:moveTo>
                    <a:cubicBezTo>
                      <a:pt x="7492" y="41952"/>
                      <a:pt x="7589" y="42051"/>
                      <a:pt x="7589" y="42173"/>
                    </a:cubicBezTo>
                    <a:cubicBezTo>
                      <a:pt x="7589" y="42294"/>
                      <a:pt x="7492" y="42394"/>
                      <a:pt x="7371" y="42394"/>
                    </a:cubicBezTo>
                    <a:cubicBezTo>
                      <a:pt x="7250" y="42394"/>
                      <a:pt x="7150" y="42294"/>
                      <a:pt x="7150" y="42173"/>
                    </a:cubicBezTo>
                    <a:cubicBezTo>
                      <a:pt x="7150" y="42051"/>
                      <a:pt x="7250" y="41952"/>
                      <a:pt x="7371" y="41952"/>
                    </a:cubicBezTo>
                    <a:close/>
                    <a:moveTo>
                      <a:pt x="1149" y="1"/>
                    </a:moveTo>
                    <a:lnTo>
                      <a:pt x="1149" y="4070"/>
                    </a:lnTo>
                    <a:lnTo>
                      <a:pt x="0" y="5226"/>
                    </a:lnTo>
                    <a:lnTo>
                      <a:pt x="0" y="25370"/>
                    </a:lnTo>
                    <a:lnTo>
                      <a:pt x="1372" y="26731"/>
                    </a:lnTo>
                    <a:lnTo>
                      <a:pt x="1372" y="29019"/>
                    </a:lnTo>
                    <a:lnTo>
                      <a:pt x="7310" y="34946"/>
                    </a:lnTo>
                    <a:lnTo>
                      <a:pt x="7310" y="41839"/>
                    </a:lnTo>
                    <a:cubicBezTo>
                      <a:pt x="7153" y="41869"/>
                      <a:pt x="7031" y="42007"/>
                      <a:pt x="7031" y="42173"/>
                    </a:cubicBezTo>
                    <a:cubicBezTo>
                      <a:pt x="7031" y="42361"/>
                      <a:pt x="7183" y="42512"/>
                      <a:pt x="7371" y="42512"/>
                    </a:cubicBezTo>
                    <a:cubicBezTo>
                      <a:pt x="7556" y="42512"/>
                      <a:pt x="7708" y="42361"/>
                      <a:pt x="7708" y="42173"/>
                    </a:cubicBezTo>
                    <a:cubicBezTo>
                      <a:pt x="7708" y="42007"/>
                      <a:pt x="7586" y="41869"/>
                      <a:pt x="7429" y="41839"/>
                    </a:cubicBezTo>
                    <a:lnTo>
                      <a:pt x="7429" y="34899"/>
                    </a:lnTo>
                    <a:lnTo>
                      <a:pt x="1491" y="28970"/>
                    </a:lnTo>
                    <a:lnTo>
                      <a:pt x="1491" y="26681"/>
                    </a:lnTo>
                    <a:lnTo>
                      <a:pt x="119" y="25320"/>
                    </a:lnTo>
                    <a:lnTo>
                      <a:pt x="119" y="5273"/>
                    </a:lnTo>
                    <a:lnTo>
                      <a:pt x="1265" y="4120"/>
                    </a:lnTo>
                    <a:lnTo>
                      <a:pt x="1265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1" name="Google Shape;5761;p50"/>
              <p:cNvSpPr/>
              <p:nvPr/>
            </p:nvSpPr>
            <p:spPr>
              <a:xfrm>
                <a:off x="2345275" y="1417575"/>
                <a:ext cx="393450" cy="629950"/>
              </a:xfrm>
              <a:custGeom>
                <a:avLst/>
                <a:gdLst/>
                <a:ahLst/>
                <a:cxnLst/>
                <a:rect l="l" t="t" r="r" b="b"/>
                <a:pathLst>
                  <a:path w="15738" h="25198" extrusionOk="0">
                    <a:moveTo>
                      <a:pt x="15655" y="0"/>
                    </a:moveTo>
                    <a:lnTo>
                      <a:pt x="5731" y="9966"/>
                    </a:lnTo>
                    <a:lnTo>
                      <a:pt x="5714" y="9982"/>
                    </a:lnTo>
                    <a:lnTo>
                      <a:pt x="5714" y="16963"/>
                    </a:lnTo>
                    <a:lnTo>
                      <a:pt x="17" y="22689"/>
                    </a:lnTo>
                    <a:lnTo>
                      <a:pt x="0" y="22705"/>
                    </a:lnTo>
                    <a:lnTo>
                      <a:pt x="0" y="25198"/>
                    </a:lnTo>
                    <a:lnTo>
                      <a:pt x="119" y="25198"/>
                    </a:lnTo>
                    <a:lnTo>
                      <a:pt x="119" y="22752"/>
                    </a:lnTo>
                    <a:lnTo>
                      <a:pt x="5814" y="17030"/>
                    </a:lnTo>
                    <a:lnTo>
                      <a:pt x="5830" y="17013"/>
                    </a:lnTo>
                    <a:lnTo>
                      <a:pt x="5830" y="10029"/>
                    </a:lnTo>
                    <a:lnTo>
                      <a:pt x="15738" y="83"/>
                    </a:lnTo>
                    <a:lnTo>
                      <a:pt x="15655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2" name="Google Shape;5762;p50"/>
              <p:cNvSpPr/>
              <p:nvPr/>
            </p:nvSpPr>
            <p:spPr>
              <a:xfrm>
                <a:off x="2296000" y="978025"/>
                <a:ext cx="44175" cy="442475"/>
              </a:xfrm>
              <a:custGeom>
                <a:avLst/>
                <a:gdLst/>
                <a:ahLst/>
                <a:cxnLst/>
                <a:rect l="l" t="t" r="r" b="b"/>
                <a:pathLst>
                  <a:path w="1767" h="17699" extrusionOk="0">
                    <a:moveTo>
                      <a:pt x="1430" y="17138"/>
                    </a:moveTo>
                    <a:cubicBezTo>
                      <a:pt x="1552" y="17138"/>
                      <a:pt x="1651" y="17237"/>
                      <a:pt x="1651" y="17359"/>
                    </a:cubicBezTo>
                    <a:cubicBezTo>
                      <a:pt x="1651" y="17480"/>
                      <a:pt x="1552" y="17579"/>
                      <a:pt x="1430" y="17579"/>
                    </a:cubicBezTo>
                    <a:cubicBezTo>
                      <a:pt x="1309" y="17579"/>
                      <a:pt x="1209" y="17480"/>
                      <a:pt x="1209" y="17359"/>
                    </a:cubicBezTo>
                    <a:cubicBezTo>
                      <a:pt x="1209" y="17237"/>
                      <a:pt x="1309" y="17138"/>
                      <a:pt x="1430" y="17138"/>
                    </a:cubicBezTo>
                    <a:close/>
                    <a:moveTo>
                      <a:pt x="0" y="1"/>
                    </a:moveTo>
                    <a:lnTo>
                      <a:pt x="0" y="9753"/>
                    </a:lnTo>
                    <a:lnTo>
                      <a:pt x="1372" y="11117"/>
                    </a:lnTo>
                    <a:lnTo>
                      <a:pt x="1372" y="17027"/>
                    </a:lnTo>
                    <a:lnTo>
                      <a:pt x="1369" y="17027"/>
                    </a:lnTo>
                    <a:cubicBezTo>
                      <a:pt x="1212" y="17055"/>
                      <a:pt x="1091" y="17193"/>
                      <a:pt x="1091" y="17359"/>
                    </a:cubicBezTo>
                    <a:cubicBezTo>
                      <a:pt x="1091" y="17546"/>
                      <a:pt x="1242" y="17698"/>
                      <a:pt x="1430" y="17698"/>
                    </a:cubicBezTo>
                    <a:cubicBezTo>
                      <a:pt x="1615" y="17698"/>
                      <a:pt x="1767" y="17546"/>
                      <a:pt x="1767" y="17359"/>
                    </a:cubicBezTo>
                    <a:cubicBezTo>
                      <a:pt x="1767" y="17193"/>
                      <a:pt x="1645" y="17055"/>
                      <a:pt x="1488" y="17027"/>
                    </a:cubicBezTo>
                    <a:lnTo>
                      <a:pt x="1488" y="11067"/>
                    </a:lnTo>
                    <a:lnTo>
                      <a:pt x="116" y="9704"/>
                    </a:lnTo>
                    <a:lnTo>
                      <a:pt x="116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3" name="Google Shape;5763;p50"/>
              <p:cNvSpPr/>
              <p:nvPr/>
            </p:nvSpPr>
            <p:spPr>
              <a:xfrm>
                <a:off x="1459000" y="1041375"/>
                <a:ext cx="299475" cy="684350"/>
              </a:xfrm>
              <a:custGeom>
                <a:avLst/>
                <a:gdLst/>
                <a:ahLst/>
                <a:cxnLst/>
                <a:rect l="l" t="t" r="r" b="b"/>
                <a:pathLst>
                  <a:path w="11979" h="27374" extrusionOk="0">
                    <a:moveTo>
                      <a:pt x="11642" y="26816"/>
                    </a:moveTo>
                    <a:cubicBezTo>
                      <a:pt x="11763" y="26816"/>
                      <a:pt x="11863" y="26916"/>
                      <a:pt x="11863" y="27037"/>
                    </a:cubicBezTo>
                    <a:cubicBezTo>
                      <a:pt x="11863" y="27158"/>
                      <a:pt x="11763" y="27258"/>
                      <a:pt x="11642" y="27258"/>
                    </a:cubicBezTo>
                    <a:cubicBezTo>
                      <a:pt x="11520" y="27258"/>
                      <a:pt x="11421" y="27158"/>
                      <a:pt x="11421" y="27037"/>
                    </a:cubicBezTo>
                    <a:cubicBezTo>
                      <a:pt x="11421" y="26916"/>
                      <a:pt x="11520" y="26816"/>
                      <a:pt x="11642" y="26816"/>
                    </a:cubicBezTo>
                    <a:close/>
                    <a:moveTo>
                      <a:pt x="84" y="1"/>
                    </a:moveTo>
                    <a:lnTo>
                      <a:pt x="1" y="84"/>
                    </a:lnTo>
                    <a:lnTo>
                      <a:pt x="9373" y="9442"/>
                    </a:lnTo>
                    <a:lnTo>
                      <a:pt x="9373" y="24856"/>
                    </a:lnTo>
                    <a:lnTo>
                      <a:pt x="11363" y="26844"/>
                    </a:lnTo>
                    <a:cubicBezTo>
                      <a:pt x="11324" y="26896"/>
                      <a:pt x="11302" y="26965"/>
                      <a:pt x="11302" y="27037"/>
                    </a:cubicBezTo>
                    <a:cubicBezTo>
                      <a:pt x="11302" y="27222"/>
                      <a:pt x="11454" y="27374"/>
                      <a:pt x="11642" y="27374"/>
                    </a:cubicBezTo>
                    <a:cubicBezTo>
                      <a:pt x="11827" y="27374"/>
                      <a:pt x="11979" y="27222"/>
                      <a:pt x="11979" y="27037"/>
                    </a:cubicBezTo>
                    <a:cubicBezTo>
                      <a:pt x="11979" y="26849"/>
                      <a:pt x="11827" y="26697"/>
                      <a:pt x="11642" y="26697"/>
                    </a:cubicBezTo>
                    <a:cubicBezTo>
                      <a:pt x="11567" y="26697"/>
                      <a:pt x="11501" y="26720"/>
                      <a:pt x="11446" y="26758"/>
                    </a:cubicBezTo>
                    <a:lnTo>
                      <a:pt x="9492" y="24807"/>
                    </a:lnTo>
                    <a:lnTo>
                      <a:pt x="9492" y="9392"/>
                    </a:lnTo>
                    <a:lnTo>
                      <a:pt x="84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4" name="Google Shape;5764;p50"/>
              <p:cNvSpPr/>
              <p:nvPr/>
            </p:nvSpPr>
            <p:spPr>
              <a:xfrm>
                <a:off x="1479300" y="966925"/>
                <a:ext cx="291325" cy="642025"/>
              </a:xfrm>
              <a:custGeom>
                <a:avLst/>
                <a:gdLst/>
                <a:ahLst/>
                <a:cxnLst/>
                <a:rect l="l" t="t" r="r" b="b"/>
                <a:pathLst>
                  <a:path w="11653" h="25681" extrusionOk="0">
                    <a:moveTo>
                      <a:pt x="326" y="0"/>
                    </a:moveTo>
                    <a:lnTo>
                      <a:pt x="1" y="337"/>
                    </a:lnTo>
                    <a:lnTo>
                      <a:pt x="11020" y="10992"/>
                    </a:lnTo>
                    <a:lnTo>
                      <a:pt x="11020" y="24972"/>
                    </a:lnTo>
                    <a:cubicBezTo>
                      <a:pt x="10924" y="25043"/>
                      <a:pt x="10860" y="25157"/>
                      <a:pt x="10860" y="25286"/>
                    </a:cubicBezTo>
                    <a:cubicBezTo>
                      <a:pt x="10860" y="25504"/>
                      <a:pt x="11037" y="25681"/>
                      <a:pt x="11258" y="25681"/>
                    </a:cubicBezTo>
                    <a:cubicBezTo>
                      <a:pt x="11476" y="25681"/>
                      <a:pt x="11653" y="25504"/>
                      <a:pt x="11653" y="25286"/>
                    </a:cubicBezTo>
                    <a:cubicBezTo>
                      <a:pt x="11653" y="25157"/>
                      <a:pt x="11589" y="25043"/>
                      <a:pt x="11492" y="24972"/>
                    </a:cubicBezTo>
                    <a:lnTo>
                      <a:pt x="11492" y="10794"/>
                    </a:lnTo>
                    <a:lnTo>
                      <a:pt x="326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5" name="Google Shape;5765;p50"/>
              <p:cNvSpPr/>
              <p:nvPr/>
            </p:nvSpPr>
            <p:spPr>
              <a:xfrm>
                <a:off x="1788750" y="1787275"/>
                <a:ext cx="19775" cy="19825"/>
              </a:xfrm>
              <a:custGeom>
                <a:avLst/>
                <a:gdLst/>
                <a:ahLst/>
                <a:cxnLst/>
                <a:rect l="l" t="t" r="r" b="b"/>
                <a:pathLst>
                  <a:path w="791" h="793" extrusionOk="0">
                    <a:moveTo>
                      <a:pt x="395" y="0"/>
                    </a:moveTo>
                    <a:cubicBezTo>
                      <a:pt x="177" y="0"/>
                      <a:pt x="1" y="177"/>
                      <a:pt x="1" y="395"/>
                    </a:cubicBezTo>
                    <a:cubicBezTo>
                      <a:pt x="1" y="616"/>
                      <a:pt x="177" y="792"/>
                      <a:pt x="395" y="792"/>
                    </a:cubicBezTo>
                    <a:cubicBezTo>
                      <a:pt x="613" y="792"/>
                      <a:pt x="790" y="616"/>
                      <a:pt x="790" y="395"/>
                    </a:cubicBezTo>
                    <a:cubicBezTo>
                      <a:pt x="790" y="177"/>
                      <a:pt x="613" y="0"/>
                      <a:pt x="395" y="0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6" name="Google Shape;5766;p50"/>
              <p:cNvSpPr/>
              <p:nvPr/>
            </p:nvSpPr>
            <p:spPr>
              <a:xfrm>
                <a:off x="1400775" y="1164075"/>
                <a:ext cx="165650" cy="266975"/>
              </a:xfrm>
              <a:custGeom>
                <a:avLst/>
                <a:gdLst/>
                <a:ahLst/>
                <a:cxnLst/>
                <a:rect l="l" t="t" r="r" b="b"/>
                <a:pathLst>
                  <a:path w="6626" h="10679" extrusionOk="0">
                    <a:moveTo>
                      <a:pt x="83" y="1"/>
                    </a:moveTo>
                    <a:lnTo>
                      <a:pt x="0" y="84"/>
                    </a:lnTo>
                    <a:lnTo>
                      <a:pt x="6509" y="6582"/>
                    </a:lnTo>
                    <a:lnTo>
                      <a:pt x="6509" y="10678"/>
                    </a:lnTo>
                    <a:lnTo>
                      <a:pt x="6625" y="10678"/>
                    </a:lnTo>
                    <a:lnTo>
                      <a:pt x="6625" y="6532"/>
                    </a:lnTo>
                    <a:lnTo>
                      <a:pt x="83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7" name="Google Shape;5767;p50"/>
              <p:cNvSpPr/>
              <p:nvPr/>
            </p:nvSpPr>
            <p:spPr>
              <a:xfrm>
                <a:off x="1424150" y="1156700"/>
                <a:ext cx="165675" cy="297675"/>
              </a:xfrm>
              <a:custGeom>
                <a:avLst/>
                <a:gdLst/>
                <a:ahLst/>
                <a:cxnLst/>
                <a:rect l="l" t="t" r="r" b="b"/>
                <a:pathLst>
                  <a:path w="6627" h="11907" extrusionOk="0">
                    <a:moveTo>
                      <a:pt x="84" y="0"/>
                    </a:moveTo>
                    <a:lnTo>
                      <a:pt x="1" y="83"/>
                    </a:lnTo>
                    <a:lnTo>
                      <a:pt x="6507" y="6581"/>
                    </a:lnTo>
                    <a:lnTo>
                      <a:pt x="6507" y="11906"/>
                    </a:lnTo>
                    <a:lnTo>
                      <a:pt x="6626" y="11906"/>
                    </a:lnTo>
                    <a:lnTo>
                      <a:pt x="6626" y="6532"/>
                    </a:lnTo>
                    <a:lnTo>
                      <a:pt x="84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8" name="Google Shape;5768;p50"/>
              <p:cNvSpPr/>
              <p:nvPr/>
            </p:nvSpPr>
            <p:spPr>
              <a:xfrm>
                <a:off x="1813050" y="1812225"/>
                <a:ext cx="17400" cy="16925"/>
              </a:xfrm>
              <a:custGeom>
                <a:avLst/>
                <a:gdLst/>
                <a:ahLst/>
                <a:cxnLst/>
                <a:rect l="l" t="t" r="r" b="b"/>
                <a:pathLst>
                  <a:path w="696" h="677" extrusionOk="0">
                    <a:moveTo>
                      <a:pt x="355" y="117"/>
                    </a:moveTo>
                    <a:cubicBezTo>
                      <a:pt x="414" y="117"/>
                      <a:pt x="471" y="138"/>
                      <a:pt x="514" y="181"/>
                    </a:cubicBezTo>
                    <a:cubicBezTo>
                      <a:pt x="569" y="236"/>
                      <a:pt x="591" y="316"/>
                      <a:pt x="572" y="393"/>
                    </a:cubicBezTo>
                    <a:cubicBezTo>
                      <a:pt x="552" y="471"/>
                      <a:pt x="489" y="534"/>
                      <a:pt x="414" y="551"/>
                    </a:cubicBezTo>
                    <a:cubicBezTo>
                      <a:pt x="395" y="555"/>
                      <a:pt x="376" y="558"/>
                      <a:pt x="358" y="558"/>
                    </a:cubicBezTo>
                    <a:cubicBezTo>
                      <a:pt x="299" y="558"/>
                      <a:pt x="244" y="535"/>
                      <a:pt x="202" y="493"/>
                    </a:cubicBezTo>
                    <a:cubicBezTo>
                      <a:pt x="160" y="451"/>
                      <a:pt x="136" y="396"/>
                      <a:pt x="136" y="338"/>
                    </a:cubicBezTo>
                    <a:cubicBezTo>
                      <a:pt x="136" y="319"/>
                      <a:pt x="138" y="300"/>
                      <a:pt x="144" y="283"/>
                    </a:cubicBezTo>
                    <a:cubicBezTo>
                      <a:pt x="160" y="206"/>
                      <a:pt x="227" y="142"/>
                      <a:pt x="301" y="123"/>
                    </a:cubicBezTo>
                    <a:cubicBezTo>
                      <a:pt x="319" y="119"/>
                      <a:pt x="337" y="117"/>
                      <a:pt x="355" y="117"/>
                    </a:cubicBezTo>
                    <a:close/>
                    <a:moveTo>
                      <a:pt x="356" y="0"/>
                    </a:moveTo>
                    <a:cubicBezTo>
                      <a:pt x="329" y="0"/>
                      <a:pt x="301" y="3"/>
                      <a:pt x="274" y="10"/>
                    </a:cubicBezTo>
                    <a:cubicBezTo>
                      <a:pt x="155" y="37"/>
                      <a:pt x="58" y="134"/>
                      <a:pt x="28" y="255"/>
                    </a:cubicBezTo>
                    <a:cubicBezTo>
                      <a:pt x="0" y="371"/>
                      <a:pt x="33" y="493"/>
                      <a:pt x="119" y="578"/>
                    </a:cubicBezTo>
                    <a:cubicBezTo>
                      <a:pt x="183" y="642"/>
                      <a:pt x="269" y="676"/>
                      <a:pt x="358" y="676"/>
                    </a:cubicBezTo>
                    <a:cubicBezTo>
                      <a:pt x="385" y="676"/>
                      <a:pt x="412" y="673"/>
                      <a:pt x="439" y="667"/>
                    </a:cubicBezTo>
                    <a:cubicBezTo>
                      <a:pt x="561" y="636"/>
                      <a:pt x="657" y="540"/>
                      <a:pt x="685" y="421"/>
                    </a:cubicBezTo>
                    <a:cubicBezTo>
                      <a:pt x="690" y="393"/>
                      <a:pt x="696" y="366"/>
                      <a:pt x="696" y="338"/>
                    </a:cubicBezTo>
                    <a:cubicBezTo>
                      <a:pt x="696" y="250"/>
                      <a:pt x="660" y="164"/>
                      <a:pt x="597" y="98"/>
                    </a:cubicBezTo>
                    <a:cubicBezTo>
                      <a:pt x="531" y="34"/>
                      <a:pt x="446" y="0"/>
                      <a:pt x="356" y="0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9" name="Google Shape;5769;p50"/>
              <p:cNvSpPr/>
              <p:nvPr/>
            </p:nvSpPr>
            <p:spPr>
              <a:xfrm>
                <a:off x="1889100" y="1038400"/>
                <a:ext cx="16925" cy="16950"/>
              </a:xfrm>
              <a:custGeom>
                <a:avLst/>
                <a:gdLst/>
                <a:ahLst/>
                <a:cxnLst/>
                <a:rect l="l" t="t" r="r" b="b"/>
                <a:pathLst>
                  <a:path w="677" h="678" extrusionOk="0">
                    <a:moveTo>
                      <a:pt x="340" y="117"/>
                    </a:moveTo>
                    <a:cubicBezTo>
                      <a:pt x="461" y="117"/>
                      <a:pt x="561" y="216"/>
                      <a:pt x="561" y="338"/>
                    </a:cubicBezTo>
                    <a:cubicBezTo>
                      <a:pt x="561" y="459"/>
                      <a:pt x="461" y="559"/>
                      <a:pt x="340" y="559"/>
                    </a:cubicBezTo>
                    <a:cubicBezTo>
                      <a:pt x="218" y="559"/>
                      <a:pt x="119" y="459"/>
                      <a:pt x="119" y="338"/>
                    </a:cubicBezTo>
                    <a:cubicBezTo>
                      <a:pt x="119" y="216"/>
                      <a:pt x="218" y="117"/>
                      <a:pt x="340" y="117"/>
                    </a:cubicBezTo>
                    <a:close/>
                    <a:moveTo>
                      <a:pt x="340" y="1"/>
                    </a:moveTo>
                    <a:cubicBezTo>
                      <a:pt x="152" y="1"/>
                      <a:pt x="0" y="153"/>
                      <a:pt x="0" y="338"/>
                    </a:cubicBezTo>
                    <a:cubicBezTo>
                      <a:pt x="0" y="525"/>
                      <a:pt x="152" y="677"/>
                      <a:pt x="340" y="677"/>
                    </a:cubicBezTo>
                    <a:cubicBezTo>
                      <a:pt x="525" y="677"/>
                      <a:pt x="677" y="525"/>
                      <a:pt x="677" y="338"/>
                    </a:cubicBezTo>
                    <a:cubicBezTo>
                      <a:pt x="677" y="153"/>
                      <a:pt x="525" y="1"/>
                      <a:pt x="340" y="1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0" name="Google Shape;5770;p50"/>
              <p:cNvSpPr/>
              <p:nvPr/>
            </p:nvSpPr>
            <p:spPr>
              <a:xfrm>
                <a:off x="1836850" y="1835650"/>
                <a:ext cx="16925" cy="16925"/>
              </a:xfrm>
              <a:custGeom>
                <a:avLst/>
                <a:gdLst/>
                <a:ahLst/>
                <a:cxnLst/>
                <a:rect l="l" t="t" r="r" b="b"/>
                <a:pathLst>
                  <a:path w="677" h="677" extrusionOk="0">
                    <a:moveTo>
                      <a:pt x="340" y="119"/>
                    </a:moveTo>
                    <a:cubicBezTo>
                      <a:pt x="462" y="119"/>
                      <a:pt x="561" y="218"/>
                      <a:pt x="561" y="340"/>
                    </a:cubicBezTo>
                    <a:cubicBezTo>
                      <a:pt x="561" y="461"/>
                      <a:pt x="462" y="561"/>
                      <a:pt x="340" y="561"/>
                    </a:cubicBezTo>
                    <a:cubicBezTo>
                      <a:pt x="219" y="561"/>
                      <a:pt x="119" y="461"/>
                      <a:pt x="119" y="340"/>
                    </a:cubicBezTo>
                    <a:cubicBezTo>
                      <a:pt x="119" y="218"/>
                      <a:pt x="219" y="119"/>
                      <a:pt x="340" y="119"/>
                    </a:cubicBezTo>
                    <a:close/>
                    <a:moveTo>
                      <a:pt x="340" y="0"/>
                    </a:moveTo>
                    <a:cubicBezTo>
                      <a:pt x="152" y="0"/>
                      <a:pt x="1" y="152"/>
                      <a:pt x="1" y="340"/>
                    </a:cubicBezTo>
                    <a:cubicBezTo>
                      <a:pt x="1" y="525"/>
                      <a:pt x="152" y="677"/>
                      <a:pt x="340" y="677"/>
                    </a:cubicBezTo>
                    <a:cubicBezTo>
                      <a:pt x="525" y="677"/>
                      <a:pt x="677" y="525"/>
                      <a:pt x="677" y="340"/>
                    </a:cubicBezTo>
                    <a:cubicBezTo>
                      <a:pt x="677" y="152"/>
                      <a:pt x="525" y="0"/>
                      <a:pt x="340" y="0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1" name="Google Shape;5771;p50"/>
              <p:cNvSpPr/>
              <p:nvPr/>
            </p:nvSpPr>
            <p:spPr>
              <a:xfrm>
                <a:off x="1889100" y="1068850"/>
                <a:ext cx="16925" cy="17000"/>
              </a:xfrm>
              <a:custGeom>
                <a:avLst/>
                <a:gdLst/>
                <a:ahLst/>
                <a:cxnLst/>
                <a:rect l="l" t="t" r="r" b="b"/>
                <a:pathLst>
                  <a:path w="677" h="680" extrusionOk="0">
                    <a:moveTo>
                      <a:pt x="340" y="119"/>
                    </a:moveTo>
                    <a:cubicBezTo>
                      <a:pt x="461" y="119"/>
                      <a:pt x="561" y="218"/>
                      <a:pt x="561" y="340"/>
                    </a:cubicBezTo>
                    <a:cubicBezTo>
                      <a:pt x="561" y="461"/>
                      <a:pt x="461" y="561"/>
                      <a:pt x="340" y="561"/>
                    </a:cubicBezTo>
                    <a:cubicBezTo>
                      <a:pt x="218" y="561"/>
                      <a:pt x="119" y="461"/>
                      <a:pt x="119" y="340"/>
                    </a:cubicBezTo>
                    <a:cubicBezTo>
                      <a:pt x="119" y="218"/>
                      <a:pt x="218" y="119"/>
                      <a:pt x="340" y="119"/>
                    </a:cubicBezTo>
                    <a:close/>
                    <a:moveTo>
                      <a:pt x="340" y="0"/>
                    </a:moveTo>
                    <a:cubicBezTo>
                      <a:pt x="152" y="0"/>
                      <a:pt x="0" y="152"/>
                      <a:pt x="0" y="340"/>
                    </a:cubicBezTo>
                    <a:cubicBezTo>
                      <a:pt x="0" y="528"/>
                      <a:pt x="152" y="679"/>
                      <a:pt x="340" y="679"/>
                    </a:cubicBezTo>
                    <a:cubicBezTo>
                      <a:pt x="525" y="679"/>
                      <a:pt x="677" y="528"/>
                      <a:pt x="677" y="340"/>
                    </a:cubicBezTo>
                    <a:cubicBezTo>
                      <a:pt x="677" y="152"/>
                      <a:pt x="525" y="0"/>
                      <a:pt x="340" y="0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2" name="Google Shape;5772;p50"/>
              <p:cNvSpPr/>
              <p:nvPr/>
            </p:nvSpPr>
            <p:spPr>
              <a:xfrm>
                <a:off x="1611125" y="977275"/>
                <a:ext cx="373450" cy="868550"/>
              </a:xfrm>
              <a:custGeom>
                <a:avLst/>
                <a:gdLst/>
                <a:ahLst/>
                <a:cxnLst/>
                <a:rect l="l" t="t" r="r" b="b"/>
                <a:pathLst>
                  <a:path w="14938" h="34742" extrusionOk="0">
                    <a:moveTo>
                      <a:pt x="14598" y="34181"/>
                    </a:moveTo>
                    <a:cubicBezTo>
                      <a:pt x="14719" y="34181"/>
                      <a:pt x="14818" y="34280"/>
                      <a:pt x="14818" y="34401"/>
                    </a:cubicBezTo>
                    <a:cubicBezTo>
                      <a:pt x="14818" y="34523"/>
                      <a:pt x="14719" y="34622"/>
                      <a:pt x="14598" y="34622"/>
                    </a:cubicBezTo>
                    <a:cubicBezTo>
                      <a:pt x="14476" y="34622"/>
                      <a:pt x="14377" y="34523"/>
                      <a:pt x="14377" y="34401"/>
                    </a:cubicBezTo>
                    <a:cubicBezTo>
                      <a:pt x="14377" y="34280"/>
                      <a:pt x="14476" y="34181"/>
                      <a:pt x="14598" y="34181"/>
                    </a:cubicBezTo>
                    <a:close/>
                    <a:moveTo>
                      <a:pt x="83" y="0"/>
                    </a:moveTo>
                    <a:lnTo>
                      <a:pt x="0" y="83"/>
                    </a:lnTo>
                    <a:lnTo>
                      <a:pt x="9355" y="9422"/>
                    </a:lnTo>
                    <a:lnTo>
                      <a:pt x="9355" y="29250"/>
                    </a:lnTo>
                    <a:lnTo>
                      <a:pt x="14322" y="34208"/>
                    </a:lnTo>
                    <a:cubicBezTo>
                      <a:pt x="14283" y="34263"/>
                      <a:pt x="14258" y="34330"/>
                      <a:pt x="14258" y="34401"/>
                    </a:cubicBezTo>
                    <a:cubicBezTo>
                      <a:pt x="14258" y="34589"/>
                      <a:pt x="14410" y="34741"/>
                      <a:pt x="14598" y="34741"/>
                    </a:cubicBezTo>
                    <a:cubicBezTo>
                      <a:pt x="14785" y="34741"/>
                      <a:pt x="14937" y="34589"/>
                      <a:pt x="14937" y="34401"/>
                    </a:cubicBezTo>
                    <a:cubicBezTo>
                      <a:pt x="14937" y="34214"/>
                      <a:pt x="14785" y="34062"/>
                      <a:pt x="14598" y="34062"/>
                    </a:cubicBezTo>
                    <a:cubicBezTo>
                      <a:pt x="14526" y="34062"/>
                      <a:pt x="14460" y="34087"/>
                      <a:pt x="14404" y="34125"/>
                    </a:cubicBezTo>
                    <a:lnTo>
                      <a:pt x="9471" y="29201"/>
                    </a:lnTo>
                    <a:lnTo>
                      <a:pt x="9471" y="9375"/>
                    </a:lnTo>
                    <a:lnTo>
                      <a:pt x="83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3" name="Google Shape;5773;p50"/>
              <p:cNvSpPr/>
              <p:nvPr/>
            </p:nvSpPr>
            <p:spPr>
              <a:xfrm>
                <a:off x="1695175" y="963875"/>
                <a:ext cx="377650" cy="901950"/>
              </a:xfrm>
              <a:custGeom>
                <a:avLst/>
                <a:gdLst/>
                <a:ahLst/>
                <a:cxnLst/>
                <a:rect l="l" t="t" r="r" b="b"/>
                <a:pathLst>
                  <a:path w="15106" h="36078" extrusionOk="0">
                    <a:moveTo>
                      <a:pt x="332" y="1"/>
                    </a:moveTo>
                    <a:lnTo>
                      <a:pt x="0" y="335"/>
                    </a:lnTo>
                    <a:lnTo>
                      <a:pt x="3178" y="3490"/>
                    </a:lnTo>
                    <a:lnTo>
                      <a:pt x="7859" y="8136"/>
                    </a:lnTo>
                    <a:lnTo>
                      <a:pt x="7859" y="29215"/>
                    </a:lnTo>
                    <a:lnTo>
                      <a:pt x="14322" y="35628"/>
                    </a:lnTo>
                    <a:cubicBezTo>
                      <a:pt x="14319" y="35647"/>
                      <a:pt x="14316" y="35663"/>
                      <a:pt x="14316" y="35683"/>
                    </a:cubicBezTo>
                    <a:cubicBezTo>
                      <a:pt x="14316" y="35901"/>
                      <a:pt x="14493" y="36078"/>
                      <a:pt x="14711" y="36078"/>
                    </a:cubicBezTo>
                    <a:cubicBezTo>
                      <a:pt x="14929" y="36078"/>
                      <a:pt x="15106" y="35901"/>
                      <a:pt x="15106" y="35683"/>
                    </a:cubicBezTo>
                    <a:cubicBezTo>
                      <a:pt x="15106" y="35465"/>
                      <a:pt x="14929" y="35288"/>
                      <a:pt x="14711" y="35288"/>
                    </a:cubicBezTo>
                    <a:cubicBezTo>
                      <a:pt x="14692" y="35288"/>
                      <a:pt x="14672" y="35291"/>
                      <a:pt x="14653" y="35294"/>
                    </a:cubicBezTo>
                    <a:lnTo>
                      <a:pt x="8332" y="29019"/>
                    </a:lnTo>
                    <a:lnTo>
                      <a:pt x="8332" y="7940"/>
                    </a:lnTo>
                    <a:lnTo>
                      <a:pt x="8263" y="7871"/>
                    </a:lnTo>
                    <a:lnTo>
                      <a:pt x="3294" y="2938"/>
                    </a:lnTo>
                    <a:lnTo>
                      <a:pt x="332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4" name="Google Shape;5774;p50"/>
              <p:cNvSpPr/>
              <p:nvPr/>
            </p:nvSpPr>
            <p:spPr>
              <a:xfrm>
                <a:off x="1563900" y="991550"/>
                <a:ext cx="348000" cy="843075"/>
              </a:xfrm>
              <a:custGeom>
                <a:avLst/>
                <a:gdLst/>
                <a:ahLst/>
                <a:cxnLst/>
                <a:rect l="l" t="t" r="r" b="b"/>
                <a:pathLst>
                  <a:path w="13920" h="33723" extrusionOk="0">
                    <a:moveTo>
                      <a:pt x="84" y="1"/>
                    </a:moveTo>
                    <a:lnTo>
                      <a:pt x="1" y="83"/>
                    </a:lnTo>
                    <a:lnTo>
                      <a:pt x="9376" y="9442"/>
                    </a:lnTo>
                    <a:lnTo>
                      <a:pt x="9376" y="29270"/>
                    </a:lnTo>
                    <a:lnTo>
                      <a:pt x="13837" y="33723"/>
                    </a:lnTo>
                    <a:lnTo>
                      <a:pt x="13919" y="33640"/>
                    </a:lnTo>
                    <a:lnTo>
                      <a:pt x="9491" y="29220"/>
                    </a:lnTo>
                    <a:lnTo>
                      <a:pt x="9491" y="9392"/>
                    </a:lnTo>
                    <a:lnTo>
                      <a:pt x="84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5" name="Google Shape;5775;p50"/>
              <p:cNvSpPr/>
              <p:nvPr/>
            </p:nvSpPr>
            <p:spPr>
              <a:xfrm>
                <a:off x="1587225" y="984175"/>
                <a:ext cx="367050" cy="861650"/>
              </a:xfrm>
              <a:custGeom>
                <a:avLst/>
                <a:gdLst/>
                <a:ahLst/>
                <a:cxnLst/>
                <a:rect l="l" t="t" r="r" b="b"/>
                <a:pathLst>
                  <a:path w="14682" h="34466" extrusionOk="0">
                    <a:moveTo>
                      <a:pt x="14344" y="33905"/>
                    </a:moveTo>
                    <a:cubicBezTo>
                      <a:pt x="14466" y="33905"/>
                      <a:pt x="14565" y="34004"/>
                      <a:pt x="14565" y="34125"/>
                    </a:cubicBezTo>
                    <a:cubicBezTo>
                      <a:pt x="14565" y="34247"/>
                      <a:pt x="14466" y="34346"/>
                      <a:pt x="14344" y="34346"/>
                    </a:cubicBezTo>
                    <a:cubicBezTo>
                      <a:pt x="14223" y="34346"/>
                      <a:pt x="14124" y="34247"/>
                      <a:pt x="14124" y="34125"/>
                    </a:cubicBezTo>
                    <a:cubicBezTo>
                      <a:pt x="14124" y="34004"/>
                      <a:pt x="14223" y="33905"/>
                      <a:pt x="14344" y="33905"/>
                    </a:cubicBezTo>
                    <a:close/>
                    <a:moveTo>
                      <a:pt x="87" y="0"/>
                    </a:moveTo>
                    <a:lnTo>
                      <a:pt x="1" y="83"/>
                    </a:lnTo>
                    <a:lnTo>
                      <a:pt x="9376" y="9441"/>
                    </a:lnTo>
                    <a:lnTo>
                      <a:pt x="9376" y="29256"/>
                    </a:lnTo>
                    <a:lnTo>
                      <a:pt x="14066" y="33932"/>
                    </a:lnTo>
                    <a:cubicBezTo>
                      <a:pt x="14027" y="33987"/>
                      <a:pt x="14005" y="34054"/>
                      <a:pt x="14005" y="34125"/>
                    </a:cubicBezTo>
                    <a:cubicBezTo>
                      <a:pt x="14005" y="34313"/>
                      <a:pt x="14157" y="34465"/>
                      <a:pt x="14344" y="34465"/>
                    </a:cubicBezTo>
                    <a:cubicBezTo>
                      <a:pt x="14529" y="34465"/>
                      <a:pt x="14681" y="34313"/>
                      <a:pt x="14681" y="34125"/>
                    </a:cubicBezTo>
                    <a:cubicBezTo>
                      <a:pt x="14681" y="33941"/>
                      <a:pt x="14529" y="33789"/>
                      <a:pt x="14344" y="33789"/>
                    </a:cubicBezTo>
                    <a:cubicBezTo>
                      <a:pt x="14273" y="33789"/>
                      <a:pt x="14204" y="33811"/>
                      <a:pt x="14148" y="33849"/>
                    </a:cubicBezTo>
                    <a:lnTo>
                      <a:pt x="9494" y="29206"/>
                    </a:lnTo>
                    <a:lnTo>
                      <a:pt x="9494" y="9391"/>
                    </a:lnTo>
                    <a:lnTo>
                      <a:pt x="87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57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ONE_COLUMN_TEXT_1">
    <p:spTree>
      <p:nvGrpSpPr>
        <p:cNvPr id="1" name="Shape 5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8" name="Google Shape;5778;p52"/>
          <p:cNvSpPr txBox="1">
            <a:spLocks noGrp="1"/>
          </p:cNvSpPr>
          <p:nvPr>
            <p:ph type="title"/>
          </p:nvPr>
        </p:nvSpPr>
        <p:spPr>
          <a:xfrm>
            <a:off x="5848464" y="1474350"/>
            <a:ext cx="2554500" cy="109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779" name="Google Shape;5779;p52"/>
          <p:cNvSpPr txBox="1">
            <a:spLocks noGrp="1"/>
          </p:cNvSpPr>
          <p:nvPr>
            <p:ph type="subTitle" idx="1"/>
          </p:nvPr>
        </p:nvSpPr>
        <p:spPr>
          <a:xfrm>
            <a:off x="5842550" y="2571750"/>
            <a:ext cx="2554500" cy="109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5780" name="Google Shape;5780;p52"/>
          <p:cNvGrpSpPr/>
          <p:nvPr/>
        </p:nvGrpSpPr>
        <p:grpSpPr>
          <a:xfrm rot="-1799983">
            <a:off x="-517064" y="-325841"/>
            <a:ext cx="2835804" cy="2780472"/>
            <a:chOff x="1400775" y="920275"/>
            <a:chExt cx="1637475" cy="1605525"/>
          </a:xfrm>
        </p:grpSpPr>
        <p:sp>
          <p:nvSpPr>
            <p:cNvPr id="5781" name="Google Shape;5781;p52"/>
            <p:cNvSpPr/>
            <p:nvPr/>
          </p:nvSpPr>
          <p:spPr>
            <a:xfrm>
              <a:off x="2472400" y="990525"/>
              <a:ext cx="16925" cy="247025"/>
            </a:xfrm>
            <a:custGeom>
              <a:avLst/>
              <a:gdLst/>
              <a:ahLst/>
              <a:cxnLst/>
              <a:rect l="l" t="t" r="r" b="b"/>
              <a:pathLst>
                <a:path w="677" h="9881" extrusionOk="0">
                  <a:moveTo>
                    <a:pt x="337" y="9320"/>
                  </a:moveTo>
                  <a:cubicBezTo>
                    <a:pt x="458" y="9320"/>
                    <a:pt x="558" y="9419"/>
                    <a:pt x="558" y="9540"/>
                  </a:cubicBezTo>
                  <a:cubicBezTo>
                    <a:pt x="558" y="9662"/>
                    <a:pt x="458" y="9761"/>
                    <a:pt x="337" y="9761"/>
                  </a:cubicBezTo>
                  <a:cubicBezTo>
                    <a:pt x="215" y="9761"/>
                    <a:pt x="116" y="9662"/>
                    <a:pt x="116" y="9540"/>
                  </a:cubicBezTo>
                  <a:cubicBezTo>
                    <a:pt x="116" y="9419"/>
                    <a:pt x="215" y="9320"/>
                    <a:pt x="337" y="9320"/>
                  </a:cubicBezTo>
                  <a:close/>
                  <a:moveTo>
                    <a:pt x="279" y="0"/>
                  </a:moveTo>
                  <a:lnTo>
                    <a:pt x="279" y="9206"/>
                  </a:lnTo>
                  <a:cubicBezTo>
                    <a:pt x="122" y="9237"/>
                    <a:pt x="0" y="9375"/>
                    <a:pt x="0" y="9540"/>
                  </a:cubicBezTo>
                  <a:cubicBezTo>
                    <a:pt x="0" y="9728"/>
                    <a:pt x="152" y="9880"/>
                    <a:pt x="337" y="9880"/>
                  </a:cubicBezTo>
                  <a:cubicBezTo>
                    <a:pt x="525" y="9880"/>
                    <a:pt x="676" y="9728"/>
                    <a:pt x="676" y="9540"/>
                  </a:cubicBezTo>
                  <a:cubicBezTo>
                    <a:pt x="676" y="9375"/>
                    <a:pt x="555" y="9237"/>
                    <a:pt x="398" y="9206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2" name="Google Shape;5782;p52"/>
            <p:cNvSpPr/>
            <p:nvPr/>
          </p:nvSpPr>
          <p:spPr>
            <a:xfrm>
              <a:off x="2905300" y="1457050"/>
              <a:ext cx="73250" cy="126800"/>
            </a:xfrm>
            <a:custGeom>
              <a:avLst/>
              <a:gdLst/>
              <a:ahLst/>
              <a:cxnLst/>
              <a:rect l="l" t="t" r="r" b="b"/>
              <a:pathLst>
                <a:path w="2930" h="5072" extrusionOk="0">
                  <a:moveTo>
                    <a:pt x="337" y="4511"/>
                  </a:moveTo>
                  <a:cubicBezTo>
                    <a:pt x="459" y="4511"/>
                    <a:pt x="558" y="4610"/>
                    <a:pt x="558" y="4732"/>
                  </a:cubicBezTo>
                  <a:cubicBezTo>
                    <a:pt x="558" y="4853"/>
                    <a:pt x="459" y="4952"/>
                    <a:pt x="337" y="4952"/>
                  </a:cubicBezTo>
                  <a:cubicBezTo>
                    <a:pt x="216" y="4952"/>
                    <a:pt x="117" y="4853"/>
                    <a:pt x="117" y="4732"/>
                  </a:cubicBezTo>
                  <a:cubicBezTo>
                    <a:pt x="117" y="4610"/>
                    <a:pt x="216" y="4511"/>
                    <a:pt x="337" y="4511"/>
                  </a:cubicBezTo>
                  <a:close/>
                  <a:moveTo>
                    <a:pt x="509" y="0"/>
                  </a:moveTo>
                  <a:lnTo>
                    <a:pt x="279" y="232"/>
                  </a:lnTo>
                  <a:lnTo>
                    <a:pt x="279" y="4400"/>
                  </a:lnTo>
                  <a:cubicBezTo>
                    <a:pt x="119" y="4428"/>
                    <a:pt x="1" y="4566"/>
                    <a:pt x="1" y="4732"/>
                  </a:cubicBezTo>
                  <a:cubicBezTo>
                    <a:pt x="1" y="4919"/>
                    <a:pt x="152" y="5071"/>
                    <a:pt x="337" y="5071"/>
                  </a:cubicBezTo>
                  <a:cubicBezTo>
                    <a:pt x="525" y="5071"/>
                    <a:pt x="677" y="4919"/>
                    <a:pt x="677" y="4732"/>
                  </a:cubicBezTo>
                  <a:cubicBezTo>
                    <a:pt x="677" y="4566"/>
                    <a:pt x="556" y="4428"/>
                    <a:pt x="398" y="4400"/>
                  </a:cubicBezTo>
                  <a:lnTo>
                    <a:pt x="398" y="279"/>
                  </a:lnTo>
                  <a:lnTo>
                    <a:pt x="558" y="119"/>
                  </a:lnTo>
                  <a:lnTo>
                    <a:pt x="2930" y="119"/>
                  </a:lnTo>
                  <a:lnTo>
                    <a:pt x="2930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3" name="Google Shape;5783;p52"/>
            <p:cNvSpPr/>
            <p:nvPr/>
          </p:nvSpPr>
          <p:spPr>
            <a:xfrm>
              <a:off x="2400400" y="1336750"/>
              <a:ext cx="16950" cy="16925"/>
            </a:xfrm>
            <a:custGeom>
              <a:avLst/>
              <a:gdLst/>
              <a:ahLst/>
              <a:cxnLst/>
              <a:rect l="l" t="t" r="r" b="b"/>
              <a:pathLst>
                <a:path w="678" h="677" extrusionOk="0">
                  <a:moveTo>
                    <a:pt x="340" y="119"/>
                  </a:moveTo>
                  <a:cubicBezTo>
                    <a:pt x="462" y="119"/>
                    <a:pt x="561" y="219"/>
                    <a:pt x="561" y="340"/>
                  </a:cubicBezTo>
                  <a:cubicBezTo>
                    <a:pt x="561" y="462"/>
                    <a:pt x="462" y="561"/>
                    <a:pt x="340" y="561"/>
                  </a:cubicBezTo>
                  <a:cubicBezTo>
                    <a:pt x="219" y="561"/>
                    <a:pt x="120" y="462"/>
                    <a:pt x="120" y="340"/>
                  </a:cubicBezTo>
                  <a:cubicBezTo>
                    <a:pt x="120" y="219"/>
                    <a:pt x="219" y="119"/>
                    <a:pt x="340" y="119"/>
                  </a:cubicBezTo>
                  <a:close/>
                  <a:moveTo>
                    <a:pt x="340" y="1"/>
                  </a:moveTo>
                  <a:cubicBezTo>
                    <a:pt x="153" y="1"/>
                    <a:pt x="1" y="152"/>
                    <a:pt x="1" y="340"/>
                  </a:cubicBezTo>
                  <a:cubicBezTo>
                    <a:pt x="1" y="525"/>
                    <a:pt x="153" y="677"/>
                    <a:pt x="340" y="677"/>
                  </a:cubicBezTo>
                  <a:cubicBezTo>
                    <a:pt x="525" y="677"/>
                    <a:pt x="677" y="525"/>
                    <a:pt x="677" y="340"/>
                  </a:cubicBezTo>
                  <a:cubicBezTo>
                    <a:pt x="677" y="152"/>
                    <a:pt x="525" y="1"/>
                    <a:pt x="340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4" name="Google Shape;5784;p52"/>
            <p:cNvSpPr/>
            <p:nvPr/>
          </p:nvSpPr>
          <p:spPr>
            <a:xfrm>
              <a:off x="2727800" y="1624750"/>
              <a:ext cx="310450" cy="193250"/>
            </a:xfrm>
            <a:custGeom>
              <a:avLst/>
              <a:gdLst/>
              <a:ahLst/>
              <a:cxnLst/>
              <a:rect l="l" t="t" r="r" b="b"/>
              <a:pathLst>
                <a:path w="12418" h="7730" extrusionOk="0">
                  <a:moveTo>
                    <a:pt x="12083" y="0"/>
                  </a:moveTo>
                  <a:lnTo>
                    <a:pt x="5036" y="7100"/>
                  </a:lnTo>
                  <a:lnTo>
                    <a:pt x="710" y="7100"/>
                  </a:lnTo>
                  <a:cubicBezTo>
                    <a:pt x="638" y="7004"/>
                    <a:pt x="525" y="6940"/>
                    <a:pt x="395" y="6940"/>
                  </a:cubicBezTo>
                  <a:cubicBezTo>
                    <a:pt x="177" y="6940"/>
                    <a:pt x="1" y="7117"/>
                    <a:pt x="1" y="7335"/>
                  </a:cubicBezTo>
                  <a:cubicBezTo>
                    <a:pt x="1" y="7553"/>
                    <a:pt x="177" y="7730"/>
                    <a:pt x="395" y="7730"/>
                  </a:cubicBezTo>
                  <a:cubicBezTo>
                    <a:pt x="525" y="7730"/>
                    <a:pt x="638" y="7669"/>
                    <a:pt x="710" y="7572"/>
                  </a:cubicBezTo>
                  <a:lnTo>
                    <a:pt x="5232" y="7572"/>
                  </a:lnTo>
                  <a:lnTo>
                    <a:pt x="12417" y="331"/>
                  </a:lnTo>
                  <a:lnTo>
                    <a:pt x="12083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5" name="Google Shape;5785;p52"/>
            <p:cNvSpPr/>
            <p:nvPr/>
          </p:nvSpPr>
          <p:spPr>
            <a:xfrm>
              <a:off x="2400400" y="1367250"/>
              <a:ext cx="16950" cy="16950"/>
            </a:xfrm>
            <a:custGeom>
              <a:avLst/>
              <a:gdLst/>
              <a:ahLst/>
              <a:cxnLst/>
              <a:rect l="l" t="t" r="r" b="b"/>
              <a:pathLst>
                <a:path w="678" h="678" extrusionOk="0">
                  <a:moveTo>
                    <a:pt x="340" y="119"/>
                  </a:moveTo>
                  <a:cubicBezTo>
                    <a:pt x="462" y="119"/>
                    <a:pt x="561" y="219"/>
                    <a:pt x="561" y="340"/>
                  </a:cubicBezTo>
                  <a:cubicBezTo>
                    <a:pt x="561" y="462"/>
                    <a:pt x="462" y="558"/>
                    <a:pt x="340" y="558"/>
                  </a:cubicBezTo>
                  <a:cubicBezTo>
                    <a:pt x="219" y="558"/>
                    <a:pt x="120" y="462"/>
                    <a:pt x="120" y="340"/>
                  </a:cubicBezTo>
                  <a:cubicBezTo>
                    <a:pt x="120" y="219"/>
                    <a:pt x="219" y="119"/>
                    <a:pt x="340" y="119"/>
                  </a:cubicBezTo>
                  <a:close/>
                  <a:moveTo>
                    <a:pt x="340" y="1"/>
                  </a:moveTo>
                  <a:cubicBezTo>
                    <a:pt x="153" y="1"/>
                    <a:pt x="1" y="153"/>
                    <a:pt x="1" y="340"/>
                  </a:cubicBezTo>
                  <a:cubicBezTo>
                    <a:pt x="1" y="525"/>
                    <a:pt x="153" y="677"/>
                    <a:pt x="340" y="677"/>
                  </a:cubicBezTo>
                  <a:cubicBezTo>
                    <a:pt x="525" y="677"/>
                    <a:pt x="677" y="525"/>
                    <a:pt x="677" y="340"/>
                  </a:cubicBezTo>
                  <a:cubicBezTo>
                    <a:pt x="677" y="153"/>
                    <a:pt x="525" y="1"/>
                    <a:pt x="340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6" name="Google Shape;5786;p52"/>
            <p:cNvSpPr/>
            <p:nvPr/>
          </p:nvSpPr>
          <p:spPr>
            <a:xfrm>
              <a:off x="2399025" y="1396800"/>
              <a:ext cx="19775" cy="19825"/>
            </a:xfrm>
            <a:custGeom>
              <a:avLst/>
              <a:gdLst/>
              <a:ahLst/>
              <a:cxnLst/>
              <a:rect l="l" t="t" r="r" b="b"/>
              <a:pathLst>
                <a:path w="791" h="793" extrusionOk="0">
                  <a:moveTo>
                    <a:pt x="395" y="0"/>
                  </a:moveTo>
                  <a:cubicBezTo>
                    <a:pt x="177" y="0"/>
                    <a:pt x="1" y="177"/>
                    <a:pt x="1" y="398"/>
                  </a:cubicBezTo>
                  <a:cubicBezTo>
                    <a:pt x="1" y="616"/>
                    <a:pt x="177" y="793"/>
                    <a:pt x="395" y="793"/>
                  </a:cubicBezTo>
                  <a:cubicBezTo>
                    <a:pt x="613" y="793"/>
                    <a:pt x="790" y="616"/>
                    <a:pt x="790" y="398"/>
                  </a:cubicBezTo>
                  <a:cubicBezTo>
                    <a:pt x="790" y="177"/>
                    <a:pt x="613" y="0"/>
                    <a:pt x="395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7" name="Google Shape;5787;p52"/>
            <p:cNvSpPr/>
            <p:nvPr/>
          </p:nvSpPr>
          <p:spPr>
            <a:xfrm>
              <a:off x="2391725" y="990525"/>
              <a:ext cx="83725" cy="512775"/>
            </a:xfrm>
            <a:custGeom>
              <a:avLst/>
              <a:gdLst/>
              <a:ahLst/>
              <a:cxnLst/>
              <a:rect l="l" t="t" r="r" b="b"/>
              <a:pathLst>
                <a:path w="3349" h="20511" extrusionOk="0">
                  <a:moveTo>
                    <a:pt x="0" y="0"/>
                  </a:moveTo>
                  <a:lnTo>
                    <a:pt x="0" y="8988"/>
                  </a:lnTo>
                  <a:lnTo>
                    <a:pt x="2716" y="11685"/>
                  </a:lnTo>
                  <a:lnTo>
                    <a:pt x="2716" y="19801"/>
                  </a:lnTo>
                  <a:cubicBezTo>
                    <a:pt x="2620" y="19873"/>
                    <a:pt x="2556" y="19986"/>
                    <a:pt x="2556" y="20116"/>
                  </a:cubicBezTo>
                  <a:cubicBezTo>
                    <a:pt x="2556" y="20334"/>
                    <a:pt x="2733" y="20511"/>
                    <a:pt x="2951" y="20511"/>
                  </a:cubicBezTo>
                  <a:cubicBezTo>
                    <a:pt x="3169" y="20511"/>
                    <a:pt x="3349" y="20334"/>
                    <a:pt x="3349" y="20116"/>
                  </a:cubicBezTo>
                  <a:cubicBezTo>
                    <a:pt x="3349" y="19986"/>
                    <a:pt x="3285" y="19873"/>
                    <a:pt x="3188" y="19801"/>
                  </a:cubicBezTo>
                  <a:lnTo>
                    <a:pt x="3188" y="11489"/>
                  </a:lnTo>
                  <a:lnTo>
                    <a:pt x="472" y="8792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8" name="Google Shape;5788;p52"/>
            <p:cNvSpPr/>
            <p:nvPr/>
          </p:nvSpPr>
          <p:spPr>
            <a:xfrm>
              <a:off x="2688525" y="1369200"/>
              <a:ext cx="297400" cy="472550"/>
            </a:xfrm>
            <a:custGeom>
              <a:avLst/>
              <a:gdLst/>
              <a:ahLst/>
              <a:cxnLst/>
              <a:rect l="l" t="t" r="r" b="b"/>
              <a:pathLst>
                <a:path w="11896" h="18902" extrusionOk="0">
                  <a:moveTo>
                    <a:pt x="338" y="18341"/>
                  </a:moveTo>
                  <a:cubicBezTo>
                    <a:pt x="459" y="18341"/>
                    <a:pt x="559" y="18440"/>
                    <a:pt x="559" y="18562"/>
                  </a:cubicBezTo>
                  <a:cubicBezTo>
                    <a:pt x="559" y="18683"/>
                    <a:pt x="459" y="18782"/>
                    <a:pt x="338" y="18782"/>
                  </a:cubicBezTo>
                  <a:cubicBezTo>
                    <a:pt x="216" y="18782"/>
                    <a:pt x="117" y="18683"/>
                    <a:pt x="117" y="18562"/>
                  </a:cubicBezTo>
                  <a:cubicBezTo>
                    <a:pt x="117" y="18440"/>
                    <a:pt x="216" y="18341"/>
                    <a:pt x="338" y="18341"/>
                  </a:cubicBezTo>
                  <a:close/>
                  <a:moveTo>
                    <a:pt x="7051" y="0"/>
                  </a:moveTo>
                  <a:lnTo>
                    <a:pt x="5202" y="1863"/>
                  </a:lnTo>
                  <a:lnTo>
                    <a:pt x="5202" y="8196"/>
                  </a:lnTo>
                  <a:lnTo>
                    <a:pt x="280" y="13154"/>
                  </a:lnTo>
                  <a:lnTo>
                    <a:pt x="280" y="18228"/>
                  </a:lnTo>
                  <a:cubicBezTo>
                    <a:pt x="120" y="18258"/>
                    <a:pt x="1" y="18396"/>
                    <a:pt x="1" y="18562"/>
                  </a:cubicBezTo>
                  <a:cubicBezTo>
                    <a:pt x="1" y="18749"/>
                    <a:pt x="153" y="18901"/>
                    <a:pt x="338" y="18901"/>
                  </a:cubicBezTo>
                  <a:cubicBezTo>
                    <a:pt x="525" y="18901"/>
                    <a:pt x="677" y="18749"/>
                    <a:pt x="677" y="18562"/>
                  </a:cubicBezTo>
                  <a:cubicBezTo>
                    <a:pt x="677" y="18396"/>
                    <a:pt x="556" y="18258"/>
                    <a:pt x="398" y="18228"/>
                  </a:cubicBezTo>
                  <a:lnTo>
                    <a:pt x="398" y="13201"/>
                  </a:lnTo>
                  <a:lnTo>
                    <a:pt x="5318" y="8243"/>
                  </a:lnTo>
                  <a:lnTo>
                    <a:pt x="5318" y="1913"/>
                  </a:lnTo>
                  <a:lnTo>
                    <a:pt x="7101" y="116"/>
                  </a:lnTo>
                  <a:lnTo>
                    <a:pt x="11896" y="116"/>
                  </a:lnTo>
                  <a:lnTo>
                    <a:pt x="11896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9" name="Google Shape;5789;p52"/>
            <p:cNvSpPr/>
            <p:nvPr/>
          </p:nvSpPr>
          <p:spPr>
            <a:xfrm>
              <a:off x="2425675" y="990525"/>
              <a:ext cx="16925" cy="200575"/>
            </a:xfrm>
            <a:custGeom>
              <a:avLst/>
              <a:gdLst/>
              <a:ahLst/>
              <a:cxnLst/>
              <a:rect l="l" t="t" r="r" b="b"/>
              <a:pathLst>
                <a:path w="677" h="8023" extrusionOk="0">
                  <a:moveTo>
                    <a:pt x="337" y="7465"/>
                  </a:moveTo>
                  <a:cubicBezTo>
                    <a:pt x="458" y="7465"/>
                    <a:pt x="558" y="7564"/>
                    <a:pt x="558" y="7685"/>
                  </a:cubicBezTo>
                  <a:cubicBezTo>
                    <a:pt x="558" y="7807"/>
                    <a:pt x="458" y="7906"/>
                    <a:pt x="337" y="7906"/>
                  </a:cubicBezTo>
                  <a:cubicBezTo>
                    <a:pt x="216" y="7906"/>
                    <a:pt x="116" y="7807"/>
                    <a:pt x="116" y="7685"/>
                  </a:cubicBezTo>
                  <a:cubicBezTo>
                    <a:pt x="116" y="7564"/>
                    <a:pt x="216" y="7465"/>
                    <a:pt x="337" y="7465"/>
                  </a:cubicBezTo>
                  <a:close/>
                  <a:moveTo>
                    <a:pt x="279" y="0"/>
                  </a:moveTo>
                  <a:lnTo>
                    <a:pt x="279" y="7351"/>
                  </a:lnTo>
                  <a:cubicBezTo>
                    <a:pt x="122" y="7379"/>
                    <a:pt x="0" y="7517"/>
                    <a:pt x="0" y="7685"/>
                  </a:cubicBezTo>
                  <a:cubicBezTo>
                    <a:pt x="0" y="7870"/>
                    <a:pt x="149" y="8022"/>
                    <a:pt x="337" y="8022"/>
                  </a:cubicBezTo>
                  <a:cubicBezTo>
                    <a:pt x="525" y="8022"/>
                    <a:pt x="677" y="7870"/>
                    <a:pt x="677" y="7685"/>
                  </a:cubicBezTo>
                  <a:cubicBezTo>
                    <a:pt x="677" y="7520"/>
                    <a:pt x="555" y="7382"/>
                    <a:pt x="398" y="7351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0" name="Google Shape;5790;p52"/>
            <p:cNvSpPr/>
            <p:nvPr/>
          </p:nvSpPr>
          <p:spPr>
            <a:xfrm>
              <a:off x="2664875" y="1345800"/>
              <a:ext cx="321000" cy="519675"/>
            </a:xfrm>
            <a:custGeom>
              <a:avLst/>
              <a:gdLst/>
              <a:ahLst/>
              <a:cxnLst/>
              <a:rect l="l" t="t" r="r" b="b"/>
              <a:pathLst>
                <a:path w="12840" h="20787" extrusionOk="0">
                  <a:moveTo>
                    <a:pt x="340" y="20229"/>
                  </a:moveTo>
                  <a:cubicBezTo>
                    <a:pt x="461" y="20229"/>
                    <a:pt x="560" y="20329"/>
                    <a:pt x="560" y="20450"/>
                  </a:cubicBezTo>
                  <a:cubicBezTo>
                    <a:pt x="560" y="20571"/>
                    <a:pt x="461" y="20668"/>
                    <a:pt x="340" y="20668"/>
                  </a:cubicBezTo>
                  <a:cubicBezTo>
                    <a:pt x="218" y="20668"/>
                    <a:pt x="119" y="20571"/>
                    <a:pt x="119" y="20450"/>
                  </a:cubicBezTo>
                  <a:cubicBezTo>
                    <a:pt x="119" y="20329"/>
                    <a:pt x="218" y="20229"/>
                    <a:pt x="340" y="20229"/>
                  </a:cubicBezTo>
                  <a:close/>
                  <a:moveTo>
                    <a:pt x="7685" y="0"/>
                  </a:moveTo>
                  <a:lnTo>
                    <a:pt x="5201" y="2501"/>
                  </a:lnTo>
                  <a:lnTo>
                    <a:pt x="5201" y="8834"/>
                  </a:lnTo>
                  <a:lnTo>
                    <a:pt x="279" y="13792"/>
                  </a:lnTo>
                  <a:lnTo>
                    <a:pt x="279" y="20116"/>
                  </a:lnTo>
                  <a:cubicBezTo>
                    <a:pt x="122" y="20144"/>
                    <a:pt x="0" y="20282"/>
                    <a:pt x="0" y="20450"/>
                  </a:cubicBezTo>
                  <a:cubicBezTo>
                    <a:pt x="0" y="20635"/>
                    <a:pt x="152" y="20787"/>
                    <a:pt x="340" y="20787"/>
                  </a:cubicBezTo>
                  <a:cubicBezTo>
                    <a:pt x="525" y="20787"/>
                    <a:pt x="676" y="20635"/>
                    <a:pt x="676" y="20450"/>
                  </a:cubicBezTo>
                  <a:cubicBezTo>
                    <a:pt x="676" y="20282"/>
                    <a:pt x="555" y="20144"/>
                    <a:pt x="398" y="20116"/>
                  </a:cubicBezTo>
                  <a:lnTo>
                    <a:pt x="398" y="13839"/>
                  </a:lnTo>
                  <a:lnTo>
                    <a:pt x="5320" y="8881"/>
                  </a:lnTo>
                  <a:lnTo>
                    <a:pt x="5320" y="2551"/>
                  </a:lnTo>
                  <a:lnTo>
                    <a:pt x="7732" y="119"/>
                  </a:lnTo>
                  <a:lnTo>
                    <a:pt x="12839" y="119"/>
                  </a:lnTo>
                  <a:lnTo>
                    <a:pt x="12839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1" name="Google Shape;5791;p52"/>
            <p:cNvSpPr/>
            <p:nvPr/>
          </p:nvSpPr>
          <p:spPr>
            <a:xfrm>
              <a:off x="2449000" y="990525"/>
              <a:ext cx="16925" cy="223825"/>
            </a:xfrm>
            <a:custGeom>
              <a:avLst/>
              <a:gdLst/>
              <a:ahLst/>
              <a:cxnLst/>
              <a:rect l="l" t="t" r="r" b="b"/>
              <a:pathLst>
                <a:path w="677" h="8953" extrusionOk="0">
                  <a:moveTo>
                    <a:pt x="340" y="8392"/>
                  </a:moveTo>
                  <a:cubicBezTo>
                    <a:pt x="461" y="8392"/>
                    <a:pt x="561" y="8491"/>
                    <a:pt x="561" y="8613"/>
                  </a:cubicBezTo>
                  <a:cubicBezTo>
                    <a:pt x="561" y="8734"/>
                    <a:pt x="461" y="8834"/>
                    <a:pt x="340" y="8834"/>
                  </a:cubicBezTo>
                  <a:cubicBezTo>
                    <a:pt x="218" y="8834"/>
                    <a:pt x="119" y="8734"/>
                    <a:pt x="119" y="8613"/>
                  </a:cubicBezTo>
                  <a:cubicBezTo>
                    <a:pt x="119" y="8491"/>
                    <a:pt x="218" y="8392"/>
                    <a:pt x="340" y="8392"/>
                  </a:cubicBezTo>
                  <a:close/>
                  <a:moveTo>
                    <a:pt x="279" y="0"/>
                  </a:moveTo>
                  <a:lnTo>
                    <a:pt x="279" y="8279"/>
                  </a:lnTo>
                  <a:cubicBezTo>
                    <a:pt x="122" y="8307"/>
                    <a:pt x="0" y="8445"/>
                    <a:pt x="0" y="8613"/>
                  </a:cubicBezTo>
                  <a:cubicBezTo>
                    <a:pt x="0" y="8801"/>
                    <a:pt x="152" y="8952"/>
                    <a:pt x="340" y="8952"/>
                  </a:cubicBezTo>
                  <a:cubicBezTo>
                    <a:pt x="525" y="8952"/>
                    <a:pt x="677" y="8801"/>
                    <a:pt x="677" y="8613"/>
                  </a:cubicBezTo>
                  <a:cubicBezTo>
                    <a:pt x="677" y="8447"/>
                    <a:pt x="555" y="8309"/>
                    <a:pt x="398" y="8282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2" name="Google Shape;5792;p52"/>
            <p:cNvSpPr/>
            <p:nvPr/>
          </p:nvSpPr>
          <p:spPr>
            <a:xfrm>
              <a:off x="2729175" y="1591350"/>
              <a:ext cx="290575" cy="188775"/>
            </a:xfrm>
            <a:custGeom>
              <a:avLst/>
              <a:gdLst/>
              <a:ahLst/>
              <a:cxnLst/>
              <a:rect l="l" t="t" r="r" b="b"/>
              <a:pathLst>
                <a:path w="11623" h="7551" extrusionOk="0">
                  <a:moveTo>
                    <a:pt x="340" y="6990"/>
                  </a:moveTo>
                  <a:cubicBezTo>
                    <a:pt x="462" y="6990"/>
                    <a:pt x="561" y="7089"/>
                    <a:pt x="561" y="7210"/>
                  </a:cubicBezTo>
                  <a:cubicBezTo>
                    <a:pt x="561" y="7332"/>
                    <a:pt x="462" y="7431"/>
                    <a:pt x="340" y="7431"/>
                  </a:cubicBezTo>
                  <a:cubicBezTo>
                    <a:pt x="219" y="7431"/>
                    <a:pt x="120" y="7332"/>
                    <a:pt x="120" y="7210"/>
                  </a:cubicBezTo>
                  <a:cubicBezTo>
                    <a:pt x="120" y="7089"/>
                    <a:pt x="219" y="6990"/>
                    <a:pt x="340" y="6990"/>
                  </a:cubicBezTo>
                  <a:close/>
                  <a:moveTo>
                    <a:pt x="11540" y="0"/>
                  </a:moveTo>
                  <a:lnTo>
                    <a:pt x="4440" y="7153"/>
                  </a:lnTo>
                  <a:lnTo>
                    <a:pt x="672" y="7153"/>
                  </a:lnTo>
                  <a:cubicBezTo>
                    <a:pt x="644" y="6995"/>
                    <a:pt x="506" y="6874"/>
                    <a:pt x="340" y="6874"/>
                  </a:cubicBezTo>
                  <a:cubicBezTo>
                    <a:pt x="153" y="6874"/>
                    <a:pt x="1" y="7026"/>
                    <a:pt x="1" y="7210"/>
                  </a:cubicBezTo>
                  <a:cubicBezTo>
                    <a:pt x="1" y="7398"/>
                    <a:pt x="153" y="7550"/>
                    <a:pt x="340" y="7550"/>
                  </a:cubicBezTo>
                  <a:cubicBezTo>
                    <a:pt x="506" y="7550"/>
                    <a:pt x="644" y="7429"/>
                    <a:pt x="672" y="7271"/>
                  </a:cubicBezTo>
                  <a:lnTo>
                    <a:pt x="4489" y="7271"/>
                  </a:lnTo>
                  <a:lnTo>
                    <a:pt x="11623" y="83"/>
                  </a:lnTo>
                  <a:lnTo>
                    <a:pt x="11540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3" name="Google Shape;5793;p52"/>
            <p:cNvSpPr/>
            <p:nvPr/>
          </p:nvSpPr>
          <p:spPr>
            <a:xfrm>
              <a:off x="2509525" y="995475"/>
              <a:ext cx="2925" cy="79675"/>
            </a:xfrm>
            <a:custGeom>
              <a:avLst/>
              <a:gdLst/>
              <a:ahLst/>
              <a:cxnLst/>
              <a:rect l="l" t="t" r="r" b="b"/>
              <a:pathLst>
                <a:path w="117" h="3187" extrusionOk="0">
                  <a:moveTo>
                    <a:pt x="0" y="1"/>
                  </a:moveTo>
                  <a:lnTo>
                    <a:pt x="0" y="3187"/>
                  </a:lnTo>
                  <a:lnTo>
                    <a:pt x="116" y="3187"/>
                  </a:lnTo>
                  <a:lnTo>
                    <a:pt x="116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4" name="Google Shape;5794;p52"/>
            <p:cNvSpPr/>
            <p:nvPr/>
          </p:nvSpPr>
          <p:spPr>
            <a:xfrm>
              <a:off x="2924150" y="920275"/>
              <a:ext cx="16925" cy="305050"/>
            </a:xfrm>
            <a:custGeom>
              <a:avLst/>
              <a:gdLst/>
              <a:ahLst/>
              <a:cxnLst/>
              <a:rect l="l" t="t" r="r" b="b"/>
              <a:pathLst>
                <a:path w="677" h="12202" extrusionOk="0">
                  <a:moveTo>
                    <a:pt x="337" y="11644"/>
                  </a:moveTo>
                  <a:cubicBezTo>
                    <a:pt x="459" y="11644"/>
                    <a:pt x="558" y="11743"/>
                    <a:pt x="558" y="11865"/>
                  </a:cubicBezTo>
                  <a:cubicBezTo>
                    <a:pt x="558" y="11983"/>
                    <a:pt x="459" y="12083"/>
                    <a:pt x="337" y="12083"/>
                  </a:cubicBezTo>
                  <a:cubicBezTo>
                    <a:pt x="216" y="12083"/>
                    <a:pt x="116" y="11983"/>
                    <a:pt x="116" y="11865"/>
                  </a:cubicBezTo>
                  <a:cubicBezTo>
                    <a:pt x="116" y="11740"/>
                    <a:pt x="216" y="11644"/>
                    <a:pt x="337" y="11644"/>
                  </a:cubicBezTo>
                  <a:close/>
                  <a:moveTo>
                    <a:pt x="279" y="0"/>
                  </a:moveTo>
                  <a:lnTo>
                    <a:pt x="279" y="11531"/>
                  </a:lnTo>
                  <a:cubicBezTo>
                    <a:pt x="122" y="11558"/>
                    <a:pt x="0" y="11696"/>
                    <a:pt x="0" y="11862"/>
                  </a:cubicBezTo>
                  <a:cubicBezTo>
                    <a:pt x="0" y="12050"/>
                    <a:pt x="152" y="12201"/>
                    <a:pt x="337" y="12201"/>
                  </a:cubicBezTo>
                  <a:cubicBezTo>
                    <a:pt x="525" y="12201"/>
                    <a:pt x="677" y="12050"/>
                    <a:pt x="677" y="11865"/>
                  </a:cubicBezTo>
                  <a:cubicBezTo>
                    <a:pt x="677" y="11696"/>
                    <a:pt x="555" y="11558"/>
                    <a:pt x="398" y="11531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5" name="Google Shape;5795;p52"/>
            <p:cNvSpPr/>
            <p:nvPr/>
          </p:nvSpPr>
          <p:spPr>
            <a:xfrm>
              <a:off x="2922700" y="1256975"/>
              <a:ext cx="19825" cy="19825"/>
            </a:xfrm>
            <a:custGeom>
              <a:avLst/>
              <a:gdLst/>
              <a:ahLst/>
              <a:cxnLst/>
              <a:rect l="l" t="t" r="r" b="b"/>
              <a:pathLst>
                <a:path w="793" h="793" extrusionOk="0">
                  <a:moveTo>
                    <a:pt x="395" y="0"/>
                  </a:moveTo>
                  <a:cubicBezTo>
                    <a:pt x="177" y="0"/>
                    <a:pt x="0" y="177"/>
                    <a:pt x="0" y="398"/>
                  </a:cubicBezTo>
                  <a:cubicBezTo>
                    <a:pt x="0" y="616"/>
                    <a:pt x="177" y="793"/>
                    <a:pt x="395" y="793"/>
                  </a:cubicBezTo>
                  <a:cubicBezTo>
                    <a:pt x="613" y="793"/>
                    <a:pt x="793" y="616"/>
                    <a:pt x="793" y="398"/>
                  </a:cubicBezTo>
                  <a:cubicBezTo>
                    <a:pt x="793" y="177"/>
                    <a:pt x="613" y="0"/>
                    <a:pt x="395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6" name="Google Shape;5796;p52"/>
            <p:cNvSpPr/>
            <p:nvPr/>
          </p:nvSpPr>
          <p:spPr>
            <a:xfrm>
              <a:off x="2540425" y="988450"/>
              <a:ext cx="61950" cy="148050"/>
            </a:xfrm>
            <a:custGeom>
              <a:avLst/>
              <a:gdLst/>
              <a:ahLst/>
              <a:cxnLst/>
              <a:rect l="l" t="t" r="r" b="b"/>
              <a:pathLst>
                <a:path w="2478" h="5922" extrusionOk="0">
                  <a:moveTo>
                    <a:pt x="332" y="0"/>
                  </a:moveTo>
                  <a:lnTo>
                    <a:pt x="1" y="337"/>
                  </a:lnTo>
                  <a:lnTo>
                    <a:pt x="1845" y="2167"/>
                  </a:lnTo>
                  <a:lnTo>
                    <a:pt x="1845" y="5212"/>
                  </a:lnTo>
                  <a:cubicBezTo>
                    <a:pt x="1748" y="5284"/>
                    <a:pt x="1685" y="5397"/>
                    <a:pt x="1685" y="5527"/>
                  </a:cubicBezTo>
                  <a:cubicBezTo>
                    <a:pt x="1685" y="5745"/>
                    <a:pt x="1861" y="5922"/>
                    <a:pt x="2080" y="5922"/>
                  </a:cubicBezTo>
                  <a:cubicBezTo>
                    <a:pt x="2300" y="5922"/>
                    <a:pt x="2477" y="5745"/>
                    <a:pt x="2477" y="5527"/>
                  </a:cubicBezTo>
                  <a:cubicBezTo>
                    <a:pt x="2477" y="5397"/>
                    <a:pt x="2414" y="5284"/>
                    <a:pt x="2317" y="5212"/>
                  </a:cubicBezTo>
                  <a:lnTo>
                    <a:pt x="2317" y="1971"/>
                  </a:lnTo>
                  <a:lnTo>
                    <a:pt x="332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7" name="Google Shape;5797;p52"/>
            <p:cNvSpPr/>
            <p:nvPr/>
          </p:nvSpPr>
          <p:spPr>
            <a:xfrm>
              <a:off x="2653900" y="991625"/>
              <a:ext cx="102975" cy="318925"/>
            </a:xfrm>
            <a:custGeom>
              <a:avLst/>
              <a:gdLst/>
              <a:ahLst/>
              <a:cxnLst/>
              <a:rect l="l" t="t" r="r" b="b"/>
              <a:pathLst>
                <a:path w="4119" h="12757" extrusionOk="0">
                  <a:moveTo>
                    <a:pt x="2004" y="0"/>
                  </a:moveTo>
                  <a:lnTo>
                    <a:pt x="1921" y="83"/>
                  </a:lnTo>
                  <a:lnTo>
                    <a:pt x="4003" y="2148"/>
                  </a:lnTo>
                  <a:lnTo>
                    <a:pt x="4003" y="8227"/>
                  </a:lnTo>
                  <a:lnTo>
                    <a:pt x="17" y="12229"/>
                  </a:lnTo>
                  <a:lnTo>
                    <a:pt x="0" y="12246"/>
                  </a:lnTo>
                  <a:lnTo>
                    <a:pt x="0" y="12757"/>
                  </a:lnTo>
                  <a:lnTo>
                    <a:pt x="119" y="12757"/>
                  </a:lnTo>
                  <a:lnTo>
                    <a:pt x="119" y="12296"/>
                  </a:lnTo>
                  <a:lnTo>
                    <a:pt x="4102" y="8293"/>
                  </a:lnTo>
                  <a:lnTo>
                    <a:pt x="4119" y="8276"/>
                  </a:lnTo>
                  <a:lnTo>
                    <a:pt x="4119" y="2098"/>
                  </a:lnTo>
                  <a:lnTo>
                    <a:pt x="2004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8" name="Google Shape;5798;p52"/>
            <p:cNvSpPr/>
            <p:nvPr/>
          </p:nvSpPr>
          <p:spPr>
            <a:xfrm>
              <a:off x="2509575" y="1544750"/>
              <a:ext cx="229150" cy="477175"/>
            </a:xfrm>
            <a:custGeom>
              <a:avLst/>
              <a:gdLst/>
              <a:ahLst/>
              <a:cxnLst/>
              <a:rect l="l" t="t" r="r" b="b"/>
              <a:pathLst>
                <a:path w="9166" h="19087" extrusionOk="0">
                  <a:moveTo>
                    <a:pt x="341" y="18526"/>
                  </a:moveTo>
                  <a:cubicBezTo>
                    <a:pt x="462" y="18526"/>
                    <a:pt x="561" y="18626"/>
                    <a:pt x="561" y="18747"/>
                  </a:cubicBezTo>
                  <a:cubicBezTo>
                    <a:pt x="561" y="18869"/>
                    <a:pt x="462" y="18968"/>
                    <a:pt x="341" y="18968"/>
                  </a:cubicBezTo>
                  <a:cubicBezTo>
                    <a:pt x="219" y="18968"/>
                    <a:pt x="120" y="18869"/>
                    <a:pt x="120" y="18747"/>
                  </a:cubicBezTo>
                  <a:cubicBezTo>
                    <a:pt x="120" y="18626"/>
                    <a:pt x="219" y="18526"/>
                    <a:pt x="341" y="18526"/>
                  </a:cubicBezTo>
                  <a:close/>
                  <a:moveTo>
                    <a:pt x="9083" y="1"/>
                  </a:moveTo>
                  <a:lnTo>
                    <a:pt x="4172" y="4945"/>
                  </a:lnTo>
                  <a:lnTo>
                    <a:pt x="4172" y="14803"/>
                  </a:lnTo>
                  <a:lnTo>
                    <a:pt x="534" y="18468"/>
                  </a:lnTo>
                  <a:cubicBezTo>
                    <a:pt x="479" y="18433"/>
                    <a:pt x="412" y="18408"/>
                    <a:pt x="341" y="18408"/>
                  </a:cubicBezTo>
                  <a:cubicBezTo>
                    <a:pt x="153" y="18408"/>
                    <a:pt x="1" y="18560"/>
                    <a:pt x="1" y="18747"/>
                  </a:cubicBezTo>
                  <a:cubicBezTo>
                    <a:pt x="1" y="18935"/>
                    <a:pt x="153" y="19087"/>
                    <a:pt x="341" y="19087"/>
                  </a:cubicBezTo>
                  <a:cubicBezTo>
                    <a:pt x="528" y="19087"/>
                    <a:pt x="680" y="18935"/>
                    <a:pt x="680" y="18747"/>
                  </a:cubicBezTo>
                  <a:cubicBezTo>
                    <a:pt x="680" y="18675"/>
                    <a:pt x="655" y="18609"/>
                    <a:pt x="617" y="18551"/>
                  </a:cubicBezTo>
                  <a:lnTo>
                    <a:pt x="4291" y="14849"/>
                  </a:lnTo>
                  <a:lnTo>
                    <a:pt x="4291" y="4994"/>
                  </a:lnTo>
                  <a:lnTo>
                    <a:pt x="9166" y="84"/>
                  </a:lnTo>
                  <a:lnTo>
                    <a:pt x="9083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9" name="Google Shape;5799;p52"/>
            <p:cNvSpPr/>
            <p:nvPr/>
          </p:nvSpPr>
          <p:spPr>
            <a:xfrm>
              <a:off x="2495850" y="1043600"/>
              <a:ext cx="244675" cy="458250"/>
            </a:xfrm>
            <a:custGeom>
              <a:avLst/>
              <a:gdLst/>
              <a:ahLst/>
              <a:cxnLst/>
              <a:rect l="l" t="t" r="r" b="b"/>
              <a:pathLst>
                <a:path w="9787" h="18330" extrusionOk="0">
                  <a:moveTo>
                    <a:pt x="9447" y="119"/>
                  </a:moveTo>
                  <a:cubicBezTo>
                    <a:pt x="9569" y="119"/>
                    <a:pt x="9668" y="218"/>
                    <a:pt x="9668" y="340"/>
                  </a:cubicBezTo>
                  <a:cubicBezTo>
                    <a:pt x="9668" y="461"/>
                    <a:pt x="9569" y="560"/>
                    <a:pt x="9447" y="560"/>
                  </a:cubicBezTo>
                  <a:cubicBezTo>
                    <a:pt x="9326" y="560"/>
                    <a:pt x="9229" y="461"/>
                    <a:pt x="9229" y="340"/>
                  </a:cubicBezTo>
                  <a:cubicBezTo>
                    <a:pt x="9229" y="218"/>
                    <a:pt x="9326" y="119"/>
                    <a:pt x="9447" y="119"/>
                  </a:cubicBezTo>
                  <a:close/>
                  <a:moveTo>
                    <a:pt x="337" y="17772"/>
                  </a:moveTo>
                  <a:cubicBezTo>
                    <a:pt x="459" y="17772"/>
                    <a:pt x="558" y="17871"/>
                    <a:pt x="558" y="17993"/>
                  </a:cubicBezTo>
                  <a:cubicBezTo>
                    <a:pt x="558" y="18114"/>
                    <a:pt x="459" y="18214"/>
                    <a:pt x="337" y="18214"/>
                  </a:cubicBezTo>
                  <a:cubicBezTo>
                    <a:pt x="216" y="18214"/>
                    <a:pt x="117" y="18114"/>
                    <a:pt x="117" y="17993"/>
                  </a:cubicBezTo>
                  <a:cubicBezTo>
                    <a:pt x="117" y="17871"/>
                    <a:pt x="216" y="17772"/>
                    <a:pt x="337" y="17772"/>
                  </a:cubicBezTo>
                  <a:close/>
                  <a:moveTo>
                    <a:pt x="9447" y="0"/>
                  </a:moveTo>
                  <a:cubicBezTo>
                    <a:pt x="9262" y="0"/>
                    <a:pt x="9110" y="152"/>
                    <a:pt x="9110" y="340"/>
                  </a:cubicBezTo>
                  <a:cubicBezTo>
                    <a:pt x="9110" y="505"/>
                    <a:pt x="9232" y="643"/>
                    <a:pt x="9389" y="671"/>
                  </a:cubicBezTo>
                  <a:lnTo>
                    <a:pt x="9389" y="5855"/>
                  </a:lnTo>
                  <a:lnTo>
                    <a:pt x="5386" y="9872"/>
                  </a:lnTo>
                  <a:lnTo>
                    <a:pt x="5386" y="10929"/>
                  </a:lnTo>
                  <a:lnTo>
                    <a:pt x="1444" y="14887"/>
                  </a:lnTo>
                  <a:lnTo>
                    <a:pt x="1428" y="14904"/>
                  </a:lnTo>
                  <a:lnTo>
                    <a:pt x="1428" y="16817"/>
                  </a:lnTo>
                  <a:lnTo>
                    <a:pt x="531" y="17717"/>
                  </a:lnTo>
                  <a:cubicBezTo>
                    <a:pt x="475" y="17678"/>
                    <a:pt x="409" y="17653"/>
                    <a:pt x="337" y="17653"/>
                  </a:cubicBezTo>
                  <a:cubicBezTo>
                    <a:pt x="152" y="17653"/>
                    <a:pt x="1" y="17805"/>
                    <a:pt x="1" y="17993"/>
                  </a:cubicBezTo>
                  <a:cubicBezTo>
                    <a:pt x="1" y="18181"/>
                    <a:pt x="152" y="18330"/>
                    <a:pt x="337" y="18330"/>
                  </a:cubicBezTo>
                  <a:cubicBezTo>
                    <a:pt x="525" y="18330"/>
                    <a:pt x="677" y="18178"/>
                    <a:pt x="677" y="17993"/>
                  </a:cubicBezTo>
                  <a:cubicBezTo>
                    <a:pt x="677" y="17921"/>
                    <a:pt x="655" y="17855"/>
                    <a:pt x="613" y="17800"/>
                  </a:cubicBezTo>
                  <a:lnTo>
                    <a:pt x="1544" y="16864"/>
                  </a:lnTo>
                  <a:lnTo>
                    <a:pt x="1544" y="14954"/>
                  </a:lnTo>
                  <a:lnTo>
                    <a:pt x="5489" y="10995"/>
                  </a:lnTo>
                  <a:lnTo>
                    <a:pt x="5505" y="10976"/>
                  </a:lnTo>
                  <a:lnTo>
                    <a:pt x="5505" y="9921"/>
                  </a:lnTo>
                  <a:lnTo>
                    <a:pt x="9508" y="5902"/>
                  </a:lnTo>
                  <a:lnTo>
                    <a:pt x="9508" y="671"/>
                  </a:lnTo>
                  <a:cubicBezTo>
                    <a:pt x="9665" y="643"/>
                    <a:pt x="9787" y="505"/>
                    <a:pt x="9787" y="340"/>
                  </a:cubicBezTo>
                  <a:cubicBezTo>
                    <a:pt x="9787" y="152"/>
                    <a:pt x="9635" y="0"/>
                    <a:pt x="9447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0" name="Google Shape;5800;p52"/>
            <p:cNvSpPr/>
            <p:nvPr/>
          </p:nvSpPr>
          <p:spPr>
            <a:xfrm>
              <a:off x="2877425" y="920275"/>
              <a:ext cx="16925" cy="305050"/>
            </a:xfrm>
            <a:custGeom>
              <a:avLst/>
              <a:gdLst/>
              <a:ahLst/>
              <a:cxnLst/>
              <a:rect l="l" t="t" r="r" b="b"/>
              <a:pathLst>
                <a:path w="677" h="12202" extrusionOk="0">
                  <a:moveTo>
                    <a:pt x="337" y="11644"/>
                  </a:moveTo>
                  <a:cubicBezTo>
                    <a:pt x="459" y="11644"/>
                    <a:pt x="558" y="11743"/>
                    <a:pt x="558" y="11865"/>
                  </a:cubicBezTo>
                  <a:cubicBezTo>
                    <a:pt x="558" y="11983"/>
                    <a:pt x="459" y="12083"/>
                    <a:pt x="337" y="12083"/>
                  </a:cubicBezTo>
                  <a:cubicBezTo>
                    <a:pt x="216" y="12083"/>
                    <a:pt x="116" y="11983"/>
                    <a:pt x="116" y="11865"/>
                  </a:cubicBezTo>
                  <a:cubicBezTo>
                    <a:pt x="116" y="11740"/>
                    <a:pt x="216" y="11644"/>
                    <a:pt x="337" y="11644"/>
                  </a:cubicBezTo>
                  <a:close/>
                  <a:moveTo>
                    <a:pt x="279" y="0"/>
                  </a:moveTo>
                  <a:lnTo>
                    <a:pt x="279" y="11531"/>
                  </a:lnTo>
                  <a:cubicBezTo>
                    <a:pt x="122" y="11558"/>
                    <a:pt x="0" y="11696"/>
                    <a:pt x="0" y="11862"/>
                  </a:cubicBezTo>
                  <a:cubicBezTo>
                    <a:pt x="0" y="12050"/>
                    <a:pt x="152" y="12201"/>
                    <a:pt x="337" y="12201"/>
                  </a:cubicBezTo>
                  <a:cubicBezTo>
                    <a:pt x="525" y="12201"/>
                    <a:pt x="677" y="12050"/>
                    <a:pt x="677" y="11865"/>
                  </a:cubicBezTo>
                  <a:cubicBezTo>
                    <a:pt x="677" y="11696"/>
                    <a:pt x="555" y="11558"/>
                    <a:pt x="398" y="11531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1" name="Google Shape;5801;p52"/>
            <p:cNvSpPr/>
            <p:nvPr/>
          </p:nvSpPr>
          <p:spPr>
            <a:xfrm>
              <a:off x="2641875" y="1322475"/>
              <a:ext cx="344050" cy="566200"/>
            </a:xfrm>
            <a:custGeom>
              <a:avLst/>
              <a:gdLst/>
              <a:ahLst/>
              <a:cxnLst/>
              <a:rect l="l" t="t" r="r" b="b"/>
              <a:pathLst>
                <a:path w="13762" h="22648" extrusionOk="0">
                  <a:moveTo>
                    <a:pt x="340" y="22087"/>
                  </a:moveTo>
                  <a:cubicBezTo>
                    <a:pt x="462" y="22087"/>
                    <a:pt x="561" y="22186"/>
                    <a:pt x="561" y="22308"/>
                  </a:cubicBezTo>
                  <a:cubicBezTo>
                    <a:pt x="561" y="22429"/>
                    <a:pt x="462" y="22529"/>
                    <a:pt x="340" y="22529"/>
                  </a:cubicBezTo>
                  <a:cubicBezTo>
                    <a:pt x="219" y="22529"/>
                    <a:pt x="120" y="22429"/>
                    <a:pt x="120" y="22308"/>
                  </a:cubicBezTo>
                  <a:cubicBezTo>
                    <a:pt x="120" y="22186"/>
                    <a:pt x="219" y="22087"/>
                    <a:pt x="340" y="22087"/>
                  </a:cubicBezTo>
                  <a:close/>
                  <a:moveTo>
                    <a:pt x="8327" y="0"/>
                  </a:moveTo>
                  <a:lnTo>
                    <a:pt x="5202" y="3144"/>
                  </a:lnTo>
                  <a:lnTo>
                    <a:pt x="5202" y="9477"/>
                  </a:lnTo>
                  <a:lnTo>
                    <a:pt x="280" y="14435"/>
                  </a:lnTo>
                  <a:lnTo>
                    <a:pt x="280" y="21976"/>
                  </a:lnTo>
                  <a:cubicBezTo>
                    <a:pt x="122" y="22004"/>
                    <a:pt x="1" y="22142"/>
                    <a:pt x="1" y="22308"/>
                  </a:cubicBezTo>
                  <a:cubicBezTo>
                    <a:pt x="1" y="22495"/>
                    <a:pt x="153" y="22647"/>
                    <a:pt x="340" y="22647"/>
                  </a:cubicBezTo>
                  <a:cubicBezTo>
                    <a:pt x="525" y="22647"/>
                    <a:pt x="677" y="22495"/>
                    <a:pt x="677" y="22308"/>
                  </a:cubicBezTo>
                  <a:cubicBezTo>
                    <a:pt x="677" y="22142"/>
                    <a:pt x="556" y="22004"/>
                    <a:pt x="398" y="21976"/>
                  </a:cubicBezTo>
                  <a:lnTo>
                    <a:pt x="398" y="14482"/>
                  </a:lnTo>
                  <a:lnTo>
                    <a:pt x="5320" y="9524"/>
                  </a:lnTo>
                  <a:lnTo>
                    <a:pt x="5320" y="3194"/>
                  </a:lnTo>
                  <a:lnTo>
                    <a:pt x="8373" y="116"/>
                  </a:lnTo>
                  <a:lnTo>
                    <a:pt x="13762" y="116"/>
                  </a:lnTo>
                  <a:lnTo>
                    <a:pt x="13762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2" name="Google Shape;5802;p52"/>
            <p:cNvSpPr/>
            <p:nvPr/>
          </p:nvSpPr>
          <p:spPr>
            <a:xfrm>
              <a:off x="2875975" y="1256975"/>
              <a:ext cx="19825" cy="19825"/>
            </a:xfrm>
            <a:custGeom>
              <a:avLst/>
              <a:gdLst/>
              <a:ahLst/>
              <a:cxnLst/>
              <a:rect l="l" t="t" r="r" b="b"/>
              <a:pathLst>
                <a:path w="793" h="793" extrusionOk="0">
                  <a:moveTo>
                    <a:pt x="395" y="0"/>
                  </a:moveTo>
                  <a:cubicBezTo>
                    <a:pt x="177" y="0"/>
                    <a:pt x="0" y="177"/>
                    <a:pt x="0" y="398"/>
                  </a:cubicBezTo>
                  <a:cubicBezTo>
                    <a:pt x="0" y="616"/>
                    <a:pt x="177" y="793"/>
                    <a:pt x="395" y="793"/>
                  </a:cubicBezTo>
                  <a:cubicBezTo>
                    <a:pt x="613" y="793"/>
                    <a:pt x="793" y="616"/>
                    <a:pt x="793" y="398"/>
                  </a:cubicBezTo>
                  <a:cubicBezTo>
                    <a:pt x="793" y="177"/>
                    <a:pt x="613" y="0"/>
                    <a:pt x="395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3" name="Google Shape;5803;p52"/>
            <p:cNvSpPr/>
            <p:nvPr/>
          </p:nvSpPr>
          <p:spPr>
            <a:xfrm>
              <a:off x="2900750" y="920275"/>
              <a:ext cx="16925" cy="305050"/>
            </a:xfrm>
            <a:custGeom>
              <a:avLst/>
              <a:gdLst/>
              <a:ahLst/>
              <a:cxnLst/>
              <a:rect l="l" t="t" r="r" b="b"/>
              <a:pathLst>
                <a:path w="677" h="12202" extrusionOk="0">
                  <a:moveTo>
                    <a:pt x="340" y="11644"/>
                  </a:moveTo>
                  <a:cubicBezTo>
                    <a:pt x="461" y="11644"/>
                    <a:pt x="561" y="11743"/>
                    <a:pt x="561" y="11865"/>
                  </a:cubicBezTo>
                  <a:cubicBezTo>
                    <a:pt x="561" y="11983"/>
                    <a:pt x="461" y="12083"/>
                    <a:pt x="340" y="12083"/>
                  </a:cubicBezTo>
                  <a:cubicBezTo>
                    <a:pt x="219" y="12083"/>
                    <a:pt x="119" y="11983"/>
                    <a:pt x="119" y="11865"/>
                  </a:cubicBezTo>
                  <a:cubicBezTo>
                    <a:pt x="119" y="11740"/>
                    <a:pt x="219" y="11644"/>
                    <a:pt x="340" y="11644"/>
                  </a:cubicBezTo>
                  <a:close/>
                  <a:moveTo>
                    <a:pt x="282" y="0"/>
                  </a:moveTo>
                  <a:lnTo>
                    <a:pt x="282" y="11531"/>
                  </a:lnTo>
                  <a:cubicBezTo>
                    <a:pt x="122" y="11558"/>
                    <a:pt x="0" y="11696"/>
                    <a:pt x="0" y="11862"/>
                  </a:cubicBezTo>
                  <a:cubicBezTo>
                    <a:pt x="0" y="12050"/>
                    <a:pt x="152" y="12201"/>
                    <a:pt x="340" y="12201"/>
                  </a:cubicBezTo>
                  <a:cubicBezTo>
                    <a:pt x="525" y="12201"/>
                    <a:pt x="677" y="12050"/>
                    <a:pt x="677" y="11865"/>
                  </a:cubicBezTo>
                  <a:cubicBezTo>
                    <a:pt x="677" y="11696"/>
                    <a:pt x="558" y="11558"/>
                    <a:pt x="398" y="11531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4" name="Google Shape;5804;p52"/>
            <p:cNvSpPr/>
            <p:nvPr/>
          </p:nvSpPr>
          <p:spPr>
            <a:xfrm>
              <a:off x="2502475" y="997425"/>
              <a:ext cx="191200" cy="444050"/>
            </a:xfrm>
            <a:custGeom>
              <a:avLst/>
              <a:gdLst/>
              <a:ahLst/>
              <a:cxnLst/>
              <a:rect l="l" t="t" r="r" b="b"/>
              <a:pathLst>
                <a:path w="7648" h="17762" extrusionOk="0">
                  <a:moveTo>
                    <a:pt x="340" y="17201"/>
                  </a:moveTo>
                  <a:cubicBezTo>
                    <a:pt x="462" y="17201"/>
                    <a:pt x="561" y="17300"/>
                    <a:pt x="561" y="17422"/>
                  </a:cubicBezTo>
                  <a:cubicBezTo>
                    <a:pt x="561" y="17543"/>
                    <a:pt x="462" y="17643"/>
                    <a:pt x="340" y="17643"/>
                  </a:cubicBezTo>
                  <a:cubicBezTo>
                    <a:pt x="219" y="17643"/>
                    <a:pt x="119" y="17543"/>
                    <a:pt x="119" y="17422"/>
                  </a:cubicBezTo>
                  <a:cubicBezTo>
                    <a:pt x="119" y="17300"/>
                    <a:pt x="219" y="17201"/>
                    <a:pt x="340" y="17201"/>
                  </a:cubicBezTo>
                  <a:close/>
                  <a:moveTo>
                    <a:pt x="7531" y="0"/>
                  </a:moveTo>
                  <a:lnTo>
                    <a:pt x="7531" y="6860"/>
                  </a:lnTo>
                  <a:lnTo>
                    <a:pt x="4257" y="10145"/>
                  </a:lnTo>
                  <a:lnTo>
                    <a:pt x="4241" y="10162"/>
                  </a:lnTo>
                  <a:lnTo>
                    <a:pt x="4241" y="11757"/>
                  </a:lnTo>
                  <a:lnTo>
                    <a:pt x="299" y="15716"/>
                  </a:lnTo>
                  <a:lnTo>
                    <a:pt x="282" y="15732"/>
                  </a:lnTo>
                  <a:lnTo>
                    <a:pt x="282" y="17090"/>
                  </a:lnTo>
                  <a:cubicBezTo>
                    <a:pt x="122" y="17118"/>
                    <a:pt x="1" y="17256"/>
                    <a:pt x="1" y="17422"/>
                  </a:cubicBezTo>
                  <a:cubicBezTo>
                    <a:pt x="1" y="17609"/>
                    <a:pt x="152" y="17761"/>
                    <a:pt x="340" y="17761"/>
                  </a:cubicBezTo>
                  <a:cubicBezTo>
                    <a:pt x="528" y="17761"/>
                    <a:pt x="680" y="17609"/>
                    <a:pt x="680" y="17422"/>
                  </a:cubicBezTo>
                  <a:cubicBezTo>
                    <a:pt x="680" y="17256"/>
                    <a:pt x="558" y="17118"/>
                    <a:pt x="398" y="17090"/>
                  </a:cubicBezTo>
                  <a:lnTo>
                    <a:pt x="398" y="15782"/>
                  </a:lnTo>
                  <a:lnTo>
                    <a:pt x="4343" y="11823"/>
                  </a:lnTo>
                  <a:lnTo>
                    <a:pt x="4359" y="11807"/>
                  </a:lnTo>
                  <a:lnTo>
                    <a:pt x="4359" y="10211"/>
                  </a:lnTo>
                  <a:lnTo>
                    <a:pt x="7631" y="6926"/>
                  </a:lnTo>
                  <a:lnTo>
                    <a:pt x="7647" y="6907"/>
                  </a:lnTo>
                  <a:lnTo>
                    <a:pt x="7647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5" name="Google Shape;5805;p52"/>
            <p:cNvSpPr/>
            <p:nvPr/>
          </p:nvSpPr>
          <p:spPr>
            <a:xfrm>
              <a:off x="2502475" y="990025"/>
              <a:ext cx="167875" cy="378700"/>
            </a:xfrm>
            <a:custGeom>
              <a:avLst/>
              <a:gdLst/>
              <a:ahLst/>
              <a:cxnLst/>
              <a:rect l="l" t="t" r="r" b="b"/>
              <a:pathLst>
                <a:path w="6715" h="15148" extrusionOk="0">
                  <a:moveTo>
                    <a:pt x="340" y="14587"/>
                  </a:moveTo>
                  <a:cubicBezTo>
                    <a:pt x="462" y="14587"/>
                    <a:pt x="561" y="14687"/>
                    <a:pt x="561" y="14808"/>
                  </a:cubicBezTo>
                  <a:cubicBezTo>
                    <a:pt x="561" y="14930"/>
                    <a:pt x="462" y="15029"/>
                    <a:pt x="340" y="15029"/>
                  </a:cubicBezTo>
                  <a:cubicBezTo>
                    <a:pt x="219" y="15029"/>
                    <a:pt x="119" y="14930"/>
                    <a:pt x="119" y="14808"/>
                  </a:cubicBezTo>
                  <a:cubicBezTo>
                    <a:pt x="119" y="14687"/>
                    <a:pt x="219" y="14587"/>
                    <a:pt x="340" y="14587"/>
                  </a:cubicBezTo>
                  <a:close/>
                  <a:moveTo>
                    <a:pt x="6595" y="1"/>
                  </a:moveTo>
                  <a:lnTo>
                    <a:pt x="6595" y="6861"/>
                  </a:lnTo>
                  <a:lnTo>
                    <a:pt x="3324" y="10146"/>
                  </a:lnTo>
                  <a:lnTo>
                    <a:pt x="3308" y="10162"/>
                  </a:lnTo>
                  <a:lnTo>
                    <a:pt x="3308" y="11766"/>
                  </a:lnTo>
                  <a:cubicBezTo>
                    <a:pt x="3250" y="11819"/>
                    <a:pt x="3148" y="11918"/>
                    <a:pt x="2963" y="12106"/>
                  </a:cubicBezTo>
                  <a:lnTo>
                    <a:pt x="539" y="14538"/>
                  </a:lnTo>
                  <a:cubicBezTo>
                    <a:pt x="484" y="14496"/>
                    <a:pt x="415" y="14469"/>
                    <a:pt x="340" y="14469"/>
                  </a:cubicBezTo>
                  <a:cubicBezTo>
                    <a:pt x="152" y="14469"/>
                    <a:pt x="1" y="14620"/>
                    <a:pt x="1" y="14808"/>
                  </a:cubicBezTo>
                  <a:cubicBezTo>
                    <a:pt x="1" y="14996"/>
                    <a:pt x="152" y="15148"/>
                    <a:pt x="340" y="15148"/>
                  </a:cubicBezTo>
                  <a:cubicBezTo>
                    <a:pt x="528" y="15148"/>
                    <a:pt x="680" y="14996"/>
                    <a:pt x="680" y="14808"/>
                  </a:cubicBezTo>
                  <a:cubicBezTo>
                    <a:pt x="680" y="14739"/>
                    <a:pt x="658" y="14676"/>
                    <a:pt x="622" y="14620"/>
                  </a:cubicBezTo>
                  <a:cubicBezTo>
                    <a:pt x="3352" y="11879"/>
                    <a:pt x="3407" y="11827"/>
                    <a:pt x="3407" y="11824"/>
                  </a:cubicBezTo>
                  <a:lnTo>
                    <a:pt x="3424" y="11808"/>
                  </a:lnTo>
                  <a:lnTo>
                    <a:pt x="3424" y="10212"/>
                  </a:lnTo>
                  <a:lnTo>
                    <a:pt x="6695" y="6927"/>
                  </a:lnTo>
                  <a:lnTo>
                    <a:pt x="6714" y="6910"/>
                  </a:lnTo>
                  <a:lnTo>
                    <a:pt x="6714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6" name="Google Shape;5806;p52"/>
            <p:cNvSpPr/>
            <p:nvPr/>
          </p:nvSpPr>
          <p:spPr>
            <a:xfrm>
              <a:off x="2858575" y="1410325"/>
              <a:ext cx="119900" cy="220575"/>
            </a:xfrm>
            <a:custGeom>
              <a:avLst/>
              <a:gdLst/>
              <a:ahLst/>
              <a:cxnLst/>
              <a:rect l="l" t="t" r="r" b="b"/>
              <a:pathLst>
                <a:path w="4796" h="8823" extrusionOk="0">
                  <a:moveTo>
                    <a:pt x="338" y="8262"/>
                  </a:moveTo>
                  <a:cubicBezTo>
                    <a:pt x="459" y="8262"/>
                    <a:pt x="558" y="8362"/>
                    <a:pt x="558" y="8483"/>
                  </a:cubicBezTo>
                  <a:cubicBezTo>
                    <a:pt x="558" y="8605"/>
                    <a:pt x="459" y="8704"/>
                    <a:pt x="338" y="8704"/>
                  </a:cubicBezTo>
                  <a:cubicBezTo>
                    <a:pt x="216" y="8704"/>
                    <a:pt x="117" y="8605"/>
                    <a:pt x="117" y="8483"/>
                  </a:cubicBezTo>
                  <a:cubicBezTo>
                    <a:pt x="117" y="8362"/>
                    <a:pt x="216" y="8262"/>
                    <a:pt x="338" y="8262"/>
                  </a:cubicBezTo>
                  <a:close/>
                  <a:moveTo>
                    <a:pt x="1781" y="0"/>
                  </a:moveTo>
                  <a:lnTo>
                    <a:pt x="282" y="1513"/>
                  </a:lnTo>
                  <a:lnTo>
                    <a:pt x="313" y="8149"/>
                  </a:lnTo>
                  <a:cubicBezTo>
                    <a:pt x="139" y="8160"/>
                    <a:pt x="1" y="8307"/>
                    <a:pt x="1" y="8483"/>
                  </a:cubicBezTo>
                  <a:cubicBezTo>
                    <a:pt x="1" y="8671"/>
                    <a:pt x="153" y="8823"/>
                    <a:pt x="338" y="8823"/>
                  </a:cubicBezTo>
                  <a:cubicBezTo>
                    <a:pt x="525" y="8823"/>
                    <a:pt x="677" y="8671"/>
                    <a:pt x="677" y="8483"/>
                  </a:cubicBezTo>
                  <a:cubicBezTo>
                    <a:pt x="677" y="8329"/>
                    <a:pt x="572" y="8202"/>
                    <a:pt x="431" y="8160"/>
                  </a:cubicBezTo>
                  <a:lnTo>
                    <a:pt x="401" y="1560"/>
                  </a:lnTo>
                  <a:lnTo>
                    <a:pt x="1831" y="116"/>
                  </a:lnTo>
                  <a:lnTo>
                    <a:pt x="4796" y="116"/>
                  </a:lnTo>
                  <a:lnTo>
                    <a:pt x="4796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7" name="Google Shape;5807;p52"/>
            <p:cNvSpPr/>
            <p:nvPr/>
          </p:nvSpPr>
          <p:spPr>
            <a:xfrm>
              <a:off x="2881900" y="1433650"/>
              <a:ext cx="97750" cy="173725"/>
            </a:xfrm>
            <a:custGeom>
              <a:avLst/>
              <a:gdLst/>
              <a:ahLst/>
              <a:cxnLst/>
              <a:rect l="l" t="t" r="r" b="b"/>
              <a:pathLst>
                <a:path w="3910" h="6949" extrusionOk="0">
                  <a:moveTo>
                    <a:pt x="340" y="6388"/>
                  </a:moveTo>
                  <a:cubicBezTo>
                    <a:pt x="462" y="6388"/>
                    <a:pt x="561" y="6488"/>
                    <a:pt x="561" y="6609"/>
                  </a:cubicBezTo>
                  <a:cubicBezTo>
                    <a:pt x="561" y="6730"/>
                    <a:pt x="462" y="6830"/>
                    <a:pt x="340" y="6830"/>
                  </a:cubicBezTo>
                  <a:cubicBezTo>
                    <a:pt x="219" y="6830"/>
                    <a:pt x="120" y="6730"/>
                    <a:pt x="120" y="6609"/>
                  </a:cubicBezTo>
                  <a:cubicBezTo>
                    <a:pt x="120" y="6488"/>
                    <a:pt x="219" y="6388"/>
                    <a:pt x="340" y="6388"/>
                  </a:cubicBezTo>
                  <a:close/>
                  <a:moveTo>
                    <a:pt x="1146" y="0"/>
                  </a:moveTo>
                  <a:lnTo>
                    <a:pt x="280" y="873"/>
                  </a:lnTo>
                  <a:lnTo>
                    <a:pt x="280" y="6278"/>
                  </a:lnTo>
                  <a:cubicBezTo>
                    <a:pt x="122" y="6305"/>
                    <a:pt x="1" y="6443"/>
                    <a:pt x="1" y="6609"/>
                  </a:cubicBezTo>
                  <a:cubicBezTo>
                    <a:pt x="1" y="6797"/>
                    <a:pt x="153" y="6949"/>
                    <a:pt x="340" y="6949"/>
                  </a:cubicBezTo>
                  <a:cubicBezTo>
                    <a:pt x="525" y="6949"/>
                    <a:pt x="677" y="6797"/>
                    <a:pt x="677" y="6609"/>
                  </a:cubicBezTo>
                  <a:cubicBezTo>
                    <a:pt x="677" y="6443"/>
                    <a:pt x="556" y="6305"/>
                    <a:pt x="398" y="6278"/>
                  </a:cubicBezTo>
                  <a:lnTo>
                    <a:pt x="398" y="922"/>
                  </a:lnTo>
                  <a:lnTo>
                    <a:pt x="1193" y="119"/>
                  </a:lnTo>
                  <a:lnTo>
                    <a:pt x="3910" y="119"/>
                  </a:lnTo>
                  <a:lnTo>
                    <a:pt x="3910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8" name="Google Shape;5808;p52"/>
            <p:cNvSpPr/>
            <p:nvPr/>
          </p:nvSpPr>
          <p:spPr>
            <a:xfrm>
              <a:off x="2729175" y="1554825"/>
              <a:ext cx="275250" cy="188775"/>
            </a:xfrm>
            <a:custGeom>
              <a:avLst/>
              <a:gdLst/>
              <a:ahLst/>
              <a:cxnLst/>
              <a:rect l="l" t="t" r="r" b="b"/>
              <a:pathLst>
                <a:path w="11010" h="7551" extrusionOk="0">
                  <a:moveTo>
                    <a:pt x="340" y="6993"/>
                  </a:moveTo>
                  <a:cubicBezTo>
                    <a:pt x="462" y="6993"/>
                    <a:pt x="561" y="7092"/>
                    <a:pt x="561" y="7214"/>
                  </a:cubicBezTo>
                  <a:cubicBezTo>
                    <a:pt x="561" y="7335"/>
                    <a:pt x="462" y="7435"/>
                    <a:pt x="340" y="7435"/>
                  </a:cubicBezTo>
                  <a:cubicBezTo>
                    <a:pt x="219" y="7435"/>
                    <a:pt x="120" y="7335"/>
                    <a:pt x="120" y="7214"/>
                  </a:cubicBezTo>
                  <a:cubicBezTo>
                    <a:pt x="120" y="7092"/>
                    <a:pt x="219" y="6993"/>
                    <a:pt x="340" y="6993"/>
                  </a:cubicBezTo>
                  <a:close/>
                  <a:moveTo>
                    <a:pt x="10924" y="1"/>
                  </a:moveTo>
                  <a:lnTo>
                    <a:pt x="3824" y="7153"/>
                  </a:lnTo>
                  <a:lnTo>
                    <a:pt x="672" y="7153"/>
                  </a:lnTo>
                  <a:cubicBezTo>
                    <a:pt x="644" y="6996"/>
                    <a:pt x="506" y="6874"/>
                    <a:pt x="340" y="6874"/>
                  </a:cubicBezTo>
                  <a:cubicBezTo>
                    <a:pt x="153" y="6874"/>
                    <a:pt x="1" y="7026"/>
                    <a:pt x="1" y="7214"/>
                  </a:cubicBezTo>
                  <a:cubicBezTo>
                    <a:pt x="1" y="7399"/>
                    <a:pt x="153" y="7551"/>
                    <a:pt x="340" y="7551"/>
                  </a:cubicBezTo>
                  <a:cubicBezTo>
                    <a:pt x="506" y="7551"/>
                    <a:pt x="644" y="7432"/>
                    <a:pt x="672" y="7272"/>
                  </a:cubicBezTo>
                  <a:lnTo>
                    <a:pt x="3874" y="7272"/>
                  </a:lnTo>
                  <a:lnTo>
                    <a:pt x="11010" y="84"/>
                  </a:lnTo>
                  <a:lnTo>
                    <a:pt x="10924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9" name="Google Shape;5809;p52"/>
            <p:cNvSpPr/>
            <p:nvPr/>
          </p:nvSpPr>
          <p:spPr>
            <a:xfrm>
              <a:off x="2502475" y="975275"/>
              <a:ext cx="121150" cy="332100"/>
            </a:xfrm>
            <a:custGeom>
              <a:avLst/>
              <a:gdLst/>
              <a:ahLst/>
              <a:cxnLst/>
              <a:rect l="l" t="t" r="r" b="b"/>
              <a:pathLst>
                <a:path w="4846" h="13284" extrusionOk="0">
                  <a:moveTo>
                    <a:pt x="340" y="12723"/>
                  </a:moveTo>
                  <a:cubicBezTo>
                    <a:pt x="462" y="12723"/>
                    <a:pt x="561" y="12823"/>
                    <a:pt x="561" y="12944"/>
                  </a:cubicBezTo>
                  <a:cubicBezTo>
                    <a:pt x="561" y="13066"/>
                    <a:pt x="462" y="13165"/>
                    <a:pt x="340" y="13165"/>
                  </a:cubicBezTo>
                  <a:cubicBezTo>
                    <a:pt x="219" y="13165"/>
                    <a:pt x="119" y="13066"/>
                    <a:pt x="119" y="12944"/>
                  </a:cubicBezTo>
                  <a:cubicBezTo>
                    <a:pt x="119" y="12823"/>
                    <a:pt x="219" y="12723"/>
                    <a:pt x="340" y="12723"/>
                  </a:cubicBezTo>
                  <a:close/>
                  <a:moveTo>
                    <a:pt x="4727" y="0"/>
                  </a:moveTo>
                  <a:lnTo>
                    <a:pt x="4727" y="6863"/>
                  </a:lnTo>
                  <a:lnTo>
                    <a:pt x="1455" y="10148"/>
                  </a:lnTo>
                  <a:lnTo>
                    <a:pt x="1439" y="10164"/>
                  </a:lnTo>
                  <a:lnTo>
                    <a:pt x="1439" y="11760"/>
                  </a:lnTo>
                  <a:lnTo>
                    <a:pt x="533" y="12668"/>
                  </a:lnTo>
                  <a:cubicBezTo>
                    <a:pt x="478" y="12629"/>
                    <a:pt x="412" y="12607"/>
                    <a:pt x="340" y="12607"/>
                  </a:cubicBezTo>
                  <a:cubicBezTo>
                    <a:pt x="152" y="12607"/>
                    <a:pt x="1" y="12759"/>
                    <a:pt x="1" y="12944"/>
                  </a:cubicBezTo>
                  <a:cubicBezTo>
                    <a:pt x="1" y="13132"/>
                    <a:pt x="152" y="13284"/>
                    <a:pt x="340" y="13284"/>
                  </a:cubicBezTo>
                  <a:cubicBezTo>
                    <a:pt x="528" y="13284"/>
                    <a:pt x="680" y="13132"/>
                    <a:pt x="680" y="12944"/>
                  </a:cubicBezTo>
                  <a:cubicBezTo>
                    <a:pt x="680" y="12872"/>
                    <a:pt x="655" y="12806"/>
                    <a:pt x="616" y="12751"/>
                  </a:cubicBezTo>
                  <a:lnTo>
                    <a:pt x="1555" y="11810"/>
                  </a:lnTo>
                  <a:lnTo>
                    <a:pt x="1555" y="10211"/>
                  </a:lnTo>
                  <a:lnTo>
                    <a:pt x="4826" y="6926"/>
                  </a:lnTo>
                  <a:lnTo>
                    <a:pt x="4845" y="6910"/>
                  </a:lnTo>
                  <a:lnTo>
                    <a:pt x="4845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0" name="Google Shape;5810;p52"/>
            <p:cNvSpPr/>
            <p:nvPr/>
          </p:nvSpPr>
          <p:spPr>
            <a:xfrm>
              <a:off x="2502475" y="982650"/>
              <a:ext cx="144475" cy="355225"/>
            </a:xfrm>
            <a:custGeom>
              <a:avLst/>
              <a:gdLst/>
              <a:ahLst/>
              <a:cxnLst/>
              <a:rect l="l" t="t" r="r" b="b"/>
              <a:pathLst>
                <a:path w="5779" h="14209" extrusionOk="0">
                  <a:moveTo>
                    <a:pt x="340" y="13648"/>
                  </a:moveTo>
                  <a:cubicBezTo>
                    <a:pt x="462" y="13648"/>
                    <a:pt x="561" y="13748"/>
                    <a:pt x="561" y="13869"/>
                  </a:cubicBezTo>
                  <a:cubicBezTo>
                    <a:pt x="561" y="13991"/>
                    <a:pt x="462" y="14090"/>
                    <a:pt x="340" y="14090"/>
                  </a:cubicBezTo>
                  <a:cubicBezTo>
                    <a:pt x="219" y="14090"/>
                    <a:pt x="119" y="13991"/>
                    <a:pt x="119" y="13869"/>
                  </a:cubicBezTo>
                  <a:cubicBezTo>
                    <a:pt x="119" y="13748"/>
                    <a:pt x="219" y="13648"/>
                    <a:pt x="340" y="13648"/>
                  </a:cubicBezTo>
                  <a:close/>
                  <a:moveTo>
                    <a:pt x="5660" y="1"/>
                  </a:moveTo>
                  <a:lnTo>
                    <a:pt x="5660" y="6860"/>
                  </a:lnTo>
                  <a:lnTo>
                    <a:pt x="2388" y="10145"/>
                  </a:lnTo>
                  <a:lnTo>
                    <a:pt x="2372" y="10165"/>
                  </a:lnTo>
                  <a:lnTo>
                    <a:pt x="2372" y="11760"/>
                  </a:lnTo>
                  <a:lnTo>
                    <a:pt x="539" y="13599"/>
                  </a:lnTo>
                  <a:cubicBezTo>
                    <a:pt x="484" y="13557"/>
                    <a:pt x="415" y="13532"/>
                    <a:pt x="340" y="13532"/>
                  </a:cubicBezTo>
                  <a:cubicBezTo>
                    <a:pt x="152" y="13532"/>
                    <a:pt x="1" y="13684"/>
                    <a:pt x="1" y="13869"/>
                  </a:cubicBezTo>
                  <a:cubicBezTo>
                    <a:pt x="1" y="14057"/>
                    <a:pt x="152" y="14209"/>
                    <a:pt x="340" y="14209"/>
                  </a:cubicBezTo>
                  <a:cubicBezTo>
                    <a:pt x="528" y="14209"/>
                    <a:pt x="680" y="14057"/>
                    <a:pt x="680" y="13869"/>
                  </a:cubicBezTo>
                  <a:cubicBezTo>
                    <a:pt x="680" y="13800"/>
                    <a:pt x="658" y="13737"/>
                    <a:pt x="622" y="13684"/>
                  </a:cubicBezTo>
                  <a:lnTo>
                    <a:pt x="2491" y="11807"/>
                  </a:lnTo>
                  <a:lnTo>
                    <a:pt x="2491" y="10212"/>
                  </a:lnTo>
                  <a:lnTo>
                    <a:pt x="5762" y="6927"/>
                  </a:lnTo>
                  <a:lnTo>
                    <a:pt x="5778" y="6910"/>
                  </a:lnTo>
                  <a:lnTo>
                    <a:pt x="5778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1" name="Google Shape;5811;p52"/>
            <p:cNvSpPr/>
            <p:nvPr/>
          </p:nvSpPr>
          <p:spPr>
            <a:xfrm>
              <a:off x="2502475" y="1067125"/>
              <a:ext cx="57925" cy="157100"/>
            </a:xfrm>
            <a:custGeom>
              <a:avLst/>
              <a:gdLst/>
              <a:ahLst/>
              <a:cxnLst/>
              <a:rect l="l" t="t" r="r" b="b"/>
              <a:pathLst>
                <a:path w="2317" h="6284" extrusionOk="0">
                  <a:moveTo>
                    <a:pt x="340" y="5726"/>
                  </a:moveTo>
                  <a:cubicBezTo>
                    <a:pt x="462" y="5726"/>
                    <a:pt x="561" y="5825"/>
                    <a:pt x="561" y="5946"/>
                  </a:cubicBezTo>
                  <a:cubicBezTo>
                    <a:pt x="561" y="6068"/>
                    <a:pt x="462" y="6167"/>
                    <a:pt x="340" y="6167"/>
                  </a:cubicBezTo>
                  <a:cubicBezTo>
                    <a:pt x="219" y="6167"/>
                    <a:pt x="119" y="6068"/>
                    <a:pt x="119" y="5946"/>
                  </a:cubicBezTo>
                  <a:cubicBezTo>
                    <a:pt x="119" y="5825"/>
                    <a:pt x="219" y="5726"/>
                    <a:pt x="340" y="5726"/>
                  </a:cubicBezTo>
                  <a:close/>
                  <a:moveTo>
                    <a:pt x="2231" y="0"/>
                  </a:moveTo>
                  <a:lnTo>
                    <a:pt x="282" y="1960"/>
                  </a:lnTo>
                  <a:lnTo>
                    <a:pt x="282" y="5612"/>
                  </a:lnTo>
                  <a:cubicBezTo>
                    <a:pt x="122" y="5640"/>
                    <a:pt x="1" y="5778"/>
                    <a:pt x="1" y="5946"/>
                  </a:cubicBezTo>
                  <a:cubicBezTo>
                    <a:pt x="1" y="6131"/>
                    <a:pt x="152" y="6283"/>
                    <a:pt x="340" y="6283"/>
                  </a:cubicBezTo>
                  <a:cubicBezTo>
                    <a:pt x="528" y="6283"/>
                    <a:pt x="680" y="6131"/>
                    <a:pt x="680" y="5946"/>
                  </a:cubicBezTo>
                  <a:cubicBezTo>
                    <a:pt x="680" y="5778"/>
                    <a:pt x="558" y="5640"/>
                    <a:pt x="398" y="5612"/>
                  </a:cubicBezTo>
                  <a:lnTo>
                    <a:pt x="398" y="2010"/>
                  </a:lnTo>
                  <a:lnTo>
                    <a:pt x="2317" y="86"/>
                  </a:lnTo>
                  <a:lnTo>
                    <a:pt x="2231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2" name="Google Shape;5812;p52"/>
            <p:cNvSpPr/>
            <p:nvPr/>
          </p:nvSpPr>
          <p:spPr>
            <a:xfrm>
              <a:off x="2899375" y="1256975"/>
              <a:ext cx="19750" cy="19825"/>
            </a:xfrm>
            <a:custGeom>
              <a:avLst/>
              <a:gdLst/>
              <a:ahLst/>
              <a:cxnLst/>
              <a:rect l="l" t="t" r="r" b="b"/>
              <a:pathLst>
                <a:path w="790" h="793" extrusionOk="0">
                  <a:moveTo>
                    <a:pt x="395" y="0"/>
                  </a:moveTo>
                  <a:cubicBezTo>
                    <a:pt x="177" y="0"/>
                    <a:pt x="0" y="177"/>
                    <a:pt x="0" y="398"/>
                  </a:cubicBezTo>
                  <a:cubicBezTo>
                    <a:pt x="0" y="616"/>
                    <a:pt x="177" y="793"/>
                    <a:pt x="395" y="793"/>
                  </a:cubicBezTo>
                  <a:cubicBezTo>
                    <a:pt x="613" y="793"/>
                    <a:pt x="790" y="616"/>
                    <a:pt x="790" y="398"/>
                  </a:cubicBezTo>
                  <a:cubicBezTo>
                    <a:pt x="790" y="177"/>
                    <a:pt x="613" y="0"/>
                    <a:pt x="395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3" name="Google Shape;5813;p52"/>
            <p:cNvSpPr/>
            <p:nvPr/>
          </p:nvSpPr>
          <p:spPr>
            <a:xfrm>
              <a:off x="1476750" y="1456500"/>
              <a:ext cx="651075" cy="725125"/>
            </a:xfrm>
            <a:custGeom>
              <a:avLst/>
              <a:gdLst/>
              <a:ahLst/>
              <a:cxnLst/>
              <a:rect l="l" t="t" r="r" b="b"/>
              <a:pathLst>
                <a:path w="26043" h="29005" extrusionOk="0">
                  <a:moveTo>
                    <a:pt x="25706" y="28444"/>
                  </a:moveTo>
                  <a:cubicBezTo>
                    <a:pt x="25828" y="28444"/>
                    <a:pt x="25927" y="28544"/>
                    <a:pt x="25927" y="28665"/>
                  </a:cubicBezTo>
                  <a:cubicBezTo>
                    <a:pt x="25927" y="28787"/>
                    <a:pt x="25828" y="28886"/>
                    <a:pt x="25706" y="28886"/>
                  </a:cubicBezTo>
                  <a:cubicBezTo>
                    <a:pt x="25582" y="28886"/>
                    <a:pt x="25485" y="28787"/>
                    <a:pt x="25485" y="28665"/>
                  </a:cubicBezTo>
                  <a:cubicBezTo>
                    <a:pt x="25485" y="28544"/>
                    <a:pt x="25585" y="28444"/>
                    <a:pt x="25706" y="28444"/>
                  </a:cubicBezTo>
                  <a:close/>
                  <a:moveTo>
                    <a:pt x="0" y="0"/>
                  </a:moveTo>
                  <a:lnTo>
                    <a:pt x="0" y="119"/>
                  </a:lnTo>
                  <a:lnTo>
                    <a:pt x="3067" y="119"/>
                  </a:lnTo>
                  <a:lnTo>
                    <a:pt x="4403" y="1452"/>
                  </a:lnTo>
                  <a:lnTo>
                    <a:pt x="4403" y="10680"/>
                  </a:lnTo>
                  <a:lnTo>
                    <a:pt x="15614" y="21871"/>
                  </a:lnTo>
                  <a:lnTo>
                    <a:pt x="15630" y="21888"/>
                  </a:lnTo>
                  <a:lnTo>
                    <a:pt x="18832" y="21888"/>
                  </a:lnTo>
                  <a:lnTo>
                    <a:pt x="25427" y="28472"/>
                  </a:lnTo>
                  <a:cubicBezTo>
                    <a:pt x="25391" y="28527"/>
                    <a:pt x="25367" y="28593"/>
                    <a:pt x="25367" y="28665"/>
                  </a:cubicBezTo>
                  <a:cubicBezTo>
                    <a:pt x="25367" y="28853"/>
                    <a:pt x="25518" y="29005"/>
                    <a:pt x="25706" y="29005"/>
                  </a:cubicBezTo>
                  <a:cubicBezTo>
                    <a:pt x="25891" y="29005"/>
                    <a:pt x="26043" y="28853"/>
                    <a:pt x="26043" y="28665"/>
                  </a:cubicBezTo>
                  <a:cubicBezTo>
                    <a:pt x="26043" y="28480"/>
                    <a:pt x="25891" y="28328"/>
                    <a:pt x="25706" y="28328"/>
                  </a:cubicBezTo>
                  <a:cubicBezTo>
                    <a:pt x="25632" y="28328"/>
                    <a:pt x="25565" y="28350"/>
                    <a:pt x="25510" y="28389"/>
                  </a:cubicBezTo>
                  <a:lnTo>
                    <a:pt x="18899" y="21789"/>
                  </a:lnTo>
                  <a:lnTo>
                    <a:pt x="18882" y="21769"/>
                  </a:lnTo>
                  <a:lnTo>
                    <a:pt x="15680" y="21769"/>
                  </a:lnTo>
                  <a:lnTo>
                    <a:pt x="4522" y="10631"/>
                  </a:lnTo>
                  <a:lnTo>
                    <a:pt x="4522" y="1402"/>
                  </a:lnTo>
                  <a:lnTo>
                    <a:pt x="3117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4" name="Google Shape;5814;p52"/>
            <p:cNvSpPr/>
            <p:nvPr/>
          </p:nvSpPr>
          <p:spPr>
            <a:xfrm>
              <a:off x="1470875" y="1142000"/>
              <a:ext cx="756050" cy="1015325"/>
            </a:xfrm>
            <a:custGeom>
              <a:avLst/>
              <a:gdLst/>
              <a:ahLst/>
              <a:cxnLst/>
              <a:rect l="l" t="t" r="r" b="b"/>
              <a:pathLst>
                <a:path w="30242" h="40613" extrusionOk="0">
                  <a:moveTo>
                    <a:pt x="29905" y="39531"/>
                  </a:moveTo>
                  <a:cubicBezTo>
                    <a:pt x="30027" y="39531"/>
                    <a:pt x="30126" y="39630"/>
                    <a:pt x="30126" y="39752"/>
                  </a:cubicBezTo>
                  <a:cubicBezTo>
                    <a:pt x="30126" y="39873"/>
                    <a:pt x="30027" y="39972"/>
                    <a:pt x="29905" y="39972"/>
                  </a:cubicBezTo>
                  <a:cubicBezTo>
                    <a:pt x="29784" y="39972"/>
                    <a:pt x="29684" y="39873"/>
                    <a:pt x="29684" y="39752"/>
                  </a:cubicBezTo>
                  <a:cubicBezTo>
                    <a:pt x="29684" y="39630"/>
                    <a:pt x="29784" y="39531"/>
                    <a:pt x="29905" y="39531"/>
                  </a:cubicBezTo>
                  <a:close/>
                  <a:moveTo>
                    <a:pt x="84" y="0"/>
                  </a:moveTo>
                  <a:lnTo>
                    <a:pt x="1" y="83"/>
                  </a:lnTo>
                  <a:lnTo>
                    <a:pt x="6507" y="6579"/>
                  </a:lnTo>
                  <a:lnTo>
                    <a:pt x="6507" y="22670"/>
                  </a:lnTo>
                  <a:lnTo>
                    <a:pt x="16442" y="32588"/>
                  </a:lnTo>
                  <a:lnTo>
                    <a:pt x="16459" y="32605"/>
                  </a:lnTo>
                  <a:lnTo>
                    <a:pt x="19661" y="32605"/>
                  </a:lnTo>
                  <a:lnTo>
                    <a:pt x="25944" y="38877"/>
                  </a:lnTo>
                  <a:lnTo>
                    <a:pt x="27666" y="40596"/>
                  </a:lnTo>
                  <a:lnTo>
                    <a:pt x="27683" y="40613"/>
                  </a:lnTo>
                  <a:lnTo>
                    <a:pt x="29130" y="40613"/>
                  </a:lnTo>
                  <a:lnTo>
                    <a:pt x="29712" y="40028"/>
                  </a:lnTo>
                  <a:cubicBezTo>
                    <a:pt x="29767" y="40066"/>
                    <a:pt x="29833" y="40091"/>
                    <a:pt x="29905" y="40091"/>
                  </a:cubicBezTo>
                  <a:cubicBezTo>
                    <a:pt x="30090" y="40091"/>
                    <a:pt x="30242" y="39939"/>
                    <a:pt x="30242" y="39752"/>
                  </a:cubicBezTo>
                  <a:cubicBezTo>
                    <a:pt x="30242" y="39567"/>
                    <a:pt x="30090" y="39415"/>
                    <a:pt x="29905" y="39415"/>
                  </a:cubicBezTo>
                  <a:cubicBezTo>
                    <a:pt x="29717" y="39415"/>
                    <a:pt x="29566" y="39567"/>
                    <a:pt x="29566" y="39752"/>
                  </a:cubicBezTo>
                  <a:cubicBezTo>
                    <a:pt x="29566" y="39823"/>
                    <a:pt x="29588" y="39892"/>
                    <a:pt x="29629" y="39948"/>
                  </a:cubicBezTo>
                  <a:lnTo>
                    <a:pt x="29083" y="40494"/>
                  </a:lnTo>
                  <a:lnTo>
                    <a:pt x="27730" y="40494"/>
                  </a:lnTo>
                  <a:lnTo>
                    <a:pt x="19727" y="32505"/>
                  </a:lnTo>
                  <a:lnTo>
                    <a:pt x="19711" y="32489"/>
                  </a:lnTo>
                  <a:lnTo>
                    <a:pt x="16509" y="32489"/>
                  </a:lnTo>
                  <a:lnTo>
                    <a:pt x="6626" y="22623"/>
                  </a:lnTo>
                  <a:lnTo>
                    <a:pt x="6626" y="6532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5" name="Google Shape;5815;p52"/>
            <p:cNvSpPr/>
            <p:nvPr/>
          </p:nvSpPr>
          <p:spPr>
            <a:xfrm>
              <a:off x="1447475" y="1149325"/>
              <a:ext cx="695750" cy="1016900"/>
            </a:xfrm>
            <a:custGeom>
              <a:avLst/>
              <a:gdLst/>
              <a:ahLst/>
              <a:cxnLst/>
              <a:rect l="l" t="t" r="r" b="b"/>
              <a:pathLst>
                <a:path w="27830" h="40676" extrusionOk="0">
                  <a:moveTo>
                    <a:pt x="27490" y="40116"/>
                  </a:moveTo>
                  <a:cubicBezTo>
                    <a:pt x="27611" y="40116"/>
                    <a:pt x="27711" y="40215"/>
                    <a:pt x="27711" y="40336"/>
                  </a:cubicBezTo>
                  <a:cubicBezTo>
                    <a:pt x="27711" y="40458"/>
                    <a:pt x="27611" y="40557"/>
                    <a:pt x="27490" y="40557"/>
                  </a:cubicBezTo>
                  <a:cubicBezTo>
                    <a:pt x="27368" y="40557"/>
                    <a:pt x="27269" y="40458"/>
                    <a:pt x="27269" y="40336"/>
                  </a:cubicBezTo>
                  <a:cubicBezTo>
                    <a:pt x="27269" y="40215"/>
                    <a:pt x="27368" y="40116"/>
                    <a:pt x="27490" y="40116"/>
                  </a:cubicBezTo>
                  <a:close/>
                  <a:moveTo>
                    <a:pt x="84" y="0"/>
                  </a:moveTo>
                  <a:lnTo>
                    <a:pt x="1" y="86"/>
                  </a:lnTo>
                  <a:lnTo>
                    <a:pt x="6510" y="6581"/>
                  </a:lnTo>
                  <a:lnTo>
                    <a:pt x="6510" y="22672"/>
                  </a:lnTo>
                  <a:lnTo>
                    <a:pt x="17080" y="33225"/>
                  </a:lnTo>
                  <a:lnTo>
                    <a:pt x="17099" y="33242"/>
                  </a:lnTo>
                  <a:lnTo>
                    <a:pt x="20302" y="33242"/>
                  </a:lnTo>
                  <a:lnTo>
                    <a:pt x="27214" y="40143"/>
                  </a:lnTo>
                  <a:cubicBezTo>
                    <a:pt x="27175" y="40198"/>
                    <a:pt x="27150" y="40265"/>
                    <a:pt x="27150" y="40336"/>
                  </a:cubicBezTo>
                  <a:cubicBezTo>
                    <a:pt x="27150" y="40524"/>
                    <a:pt x="27305" y="40676"/>
                    <a:pt x="27490" y="40676"/>
                  </a:cubicBezTo>
                  <a:cubicBezTo>
                    <a:pt x="27678" y="40676"/>
                    <a:pt x="27830" y="40524"/>
                    <a:pt x="27830" y="40336"/>
                  </a:cubicBezTo>
                  <a:cubicBezTo>
                    <a:pt x="27830" y="40152"/>
                    <a:pt x="27678" y="40000"/>
                    <a:pt x="27490" y="40000"/>
                  </a:cubicBezTo>
                  <a:cubicBezTo>
                    <a:pt x="27418" y="40000"/>
                    <a:pt x="27352" y="40022"/>
                    <a:pt x="27297" y="40060"/>
                  </a:cubicBezTo>
                  <a:lnTo>
                    <a:pt x="20368" y="33143"/>
                  </a:lnTo>
                  <a:lnTo>
                    <a:pt x="20349" y="33126"/>
                  </a:lnTo>
                  <a:lnTo>
                    <a:pt x="17146" y="33126"/>
                  </a:lnTo>
                  <a:lnTo>
                    <a:pt x="6626" y="22625"/>
                  </a:lnTo>
                  <a:lnTo>
                    <a:pt x="6626" y="6531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6" name="Google Shape;5816;p52"/>
            <p:cNvSpPr/>
            <p:nvPr/>
          </p:nvSpPr>
          <p:spPr>
            <a:xfrm>
              <a:off x="2232575" y="2325850"/>
              <a:ext cx="16925" cy="16925"/>
            </a:xfrm>
            <a:custGeom>
              <a:avLst/>
              <a:gdLst/>
              <a:ahLst/>
              <a:cxnLst/>
              <a:rect l="l" t="t" r="r" b="b"/>
              <a:pathLst>
                <a:path w="677" h="677" extrusionOk="0">
                  <a:moveTo>
                    <a:pt x="340" y="119"/>
                  </a:moveTo>
                  <a:cubicBezTo>
                    <a:pt x="461" y="119"/>
                    <a:pt x="561" y="218"/>
                    <a:pt x="561" y="340"/>
                  </a:cubicBezTo>
                  <a:cubicBezTo>
                    <a:pt x="561" y="461"/>
                    <a:pt x="461" y="560"/>
                    <a:pt x="340" y="560"/>
                  </a:cubicBezTo>
                  <a:cubicBezTo>
                    <a:pt x="218" y="560"/>
                    <a:pt x="119" y="461"/>
                    <a:pt x="119" y="340"/>
                  </a:cubicBezTo>
                  <a:cubicBezTo>
                    <a:pt x="119" y="218"/>
                    <a:pt x="218" y="119"/>
                    <a:pt x="340" y="119"/>
                  </a:cubicBezTo>
                  <a:close/>
                  <a:moveTo>
                    <a:pt x="340" y="0"/>
                  </a:moveTo>
                  <a:cubicBezTo>
                    <a:pt x="152" y="0"/>
                    <a:pt x="0" y="152"/>
                    <a:pt x="0" y="340"/>
                  </a:cubicBezTo>
                  <a:cubicBezTo>
                    <a:pt x="0" y="525"/>
                    <a:pt x="152" y="676"/>
                    <a:pt x="340" y="676"/>
                  </a:cubicBezTo>
                  <a:cubicBezTo>
                    <a:pt x="525" y="676"/>
                    <a:pt x="677" y="525"/>
                    <a:pt x="677" y="340"/>
                  </a:cubicBezTo>
                  <a:cubicBezTo>
                    <a:pt x="677" y="152"/>
                    <a:pt x="525" y="0"/>
                    <a:pt x="340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7" name="Google Shape;5817;p52"/>
            <p:cNvSpPr/>
            <p:nvPr/>
          </p:nvSpPr>
          <p:spPr>
            <a:xfrm>
              <a:off x="2232575" y="2295325"/>
              <a:ext cx="16925" cy="16950"/>
            </a:xfrm>
            <a:custGeom>
              <a:avLst/>
              <a:gdLst/>
              <a:ahLst/>
              <a:cxnLst/>
              <a:rect l="l" t="t" r="r" b="b"/>
              <a:pathLst>
                <a:path w="677" h="678" extrusionOk="0">
                  <a:moveTo>
                    <a:pt x="340" y="120"/>
                  </a:moveTo>
                  <a:cubicBezTo>
                    <a:pt x="461" y="120"/>
                    <a:pt x="561" y="219"/>
                    <a:pt x="561" y="340"/>
                  </a:cubicBezTo>
                  <a:cubicBezTo>
                    <a:pt x="561" y="462"/>
                    <a:pt x="461" y="561"/>
                    <a:pt x="340" y="561"/>
                  </a:cubicBezTo>
                  <a:cubicBezTo>
                    <a:pt x="218" y="561"/>
                    <a:pt x="119" y="462"/>
                    <a:pt x="119" y="340"/>
                  </a:cubicBezTo>
                  <a:cubicBezTo>
                    <a:pt x="119" y="219"/>
                    <a:pt x="218" y="120"/>
                    <a:pt x="340" y="120"/>
                  </a:cubicBezTo>
                  <a:close/>
                  <a:moveTo>
                    <a:pt x="340" y="1"/>
                  </a:moveTo>
                  <a:cubicBezTo>
                    <a:pt x="152" y="1"/>
                    <a:pt x="0" y="153"/>
                    <a:pt x="0" y="340"/>
                  </a:cubicBezTo>
                  <a:cubicBezTo>
                    <a:pt x="0" y="525"/>
                    <a:pt x="152" y="677"/>
                    <a:pt x="340" y="677"/>
                  </a:cubicBezTo>
                  <a:cubicBezTo>
                    <a:pt x="525" y="677"/>
                    <a:pt x="677" y="525"/>
                    <a:pt x="677" y="340"/>
                  </a:cubicBezTo>
                  <a:cubicBezTo>
                    <a:pt x="677" y="153"/>
                    <a:pt x="525" y="1"/>
                    <a:pt x="340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8" name="Google Shape;5818;p52"/>
            <p:cNvSpPr/>
            <p:nvPr/>
          </p:nvSpPr>
          <p:spPr>
            <a:xfrm>
              <a:off x="1483025" y="1723150"/>
              <a:ext cx="275175" cy="230725"/>
            </a:xfrm>
            <a:custGeom>
              <a:avLst/>
              <a:gdLst/>
              <a:ahLst/>
              <a:cxnLst/>
              <a:rect l="l" t="t" r="r" b="b"/>
              <a:pathLst>
                <a:path w="11007" h="9229" extrusionOk="0">
                  <a:moveTo>
                    <a:pt x="83" y="1"/>
                  </a:moveTo>
                  <a:lnTo>
                    <a:pt x="1" y="83"/>
                  </a:lnTo>
                  <a:lnTo>
                    <a:pt x="2223" y="2303"/>
                  </a:lnTo>
                  <a:lnTo>
                    <a:pt x="2239" y="2319"/>
                  </a:lnTo>
                  <a:lnTo>
                    <a:pt x="4003" y="2319"/>
                  </a:lnTo>
                  <a:lnTo>
                    <a:pt x="10924" y="9229"/>
                  </a:lnTo>
                  <a:lnTo>
                    <a:pt x="11007" y="9146"/>
                  </a:lnTo>
                  <a:lnTo>
                    <a:pt x="4070" y="2220"/>
                  </a:lnTo>
                  <a:lnTo>
                    <a:pt x="4050" y="2201"/>
                  </a:lnTo>
                  <a:lnTo>
                    <a:pt x="2289" y="2201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9" name="Google Shape;5819;p52"/>
            <p:cNvSpPr/>
            <p:nvPr/>
          </p:nvSpPr>
          <p:spPr>
            <a:xfrm>
              <a:off x="2147125" y="961250"/>
              <a:ext cx="142825" cy="1564550"/>
            </a:xfrm>
            <a:custGeom>
              <a:avLst/>
              <a:gdLst/>
              <a:ahLst/>
              <a:cxnLst/>
              <a:rect l="l" t="t" r="r" b="b"/>
              <a:pathLst>
                <a:path w="5713" h="62582" extrusionOk="0">
                  <a:moveTo>
                    <a:pt x="1618" y="1"/>
                  </a:moveTo>
                  <a:lnTo>
                    <a:pt x="1618" y="12892"/>
                  </a:lnTo>
                  <a:lnTo>
                    <a:pt x="1" y="14521"/>
                  </a:lnTo>
                  <a:lnTo>
                    <a:pt x="1" y="20105"/>
                  </a:lnTo>
                  <a:lnTo>
                    <a:pt x="2974" y="23056"/>
                  </a:lnTo>
                  <a:lnTo>
                    <a:pt x="2974" y="28299"/>
                  </a:lnTo>
                  <a:lnTo>
                    <a:pt x="5083" y="30388"/>
                  </a:lnTo>
                  <a:lnTo>
                    <a:pt x="5083" y="61869"/>
                  </a:lnTo>
                  <a:cubicBezTo>
                    <a:pt x="4986" y="61941"/>
                    <a:pt x="4923" y="62054"/>
                    <a:pt x="4923" y="62184"/>
                  </a:cubicBezTo>
                  <a:cubicBezTo>
                    <a:pt x="4923" y="62402"/>
                    <a:pt x="5099" y="62581"/>
                    <a:pt x="5318" y="62581"/>
                  </a:cubicBezTo>
                  <a:cubicBezTo>
                    <a:pt x="5536" y="62581"/>
                    <a:pt x="5712" y="62402"/>
                    <a:pt x="5712" y="62184"/>
                  </a:cubicBezTo>
                  <a:cubicBezTo>
                    <a:pt x="5712" y="62054"/>
                    <a:pt x="5649" y="61941"/>
                    <a:pt x="5552" y="61869"/>
                  </a:cubicBezTo>
                  <a:lnTo>
                    <a:pt x="5552" y="30192"/>
                  </a:lnTo>
                  <a:lnTo>
                    <a:pt x="3446" y="28100"/>
                  </a:lnTo>
                  <a:lnTo>
                    <a:pt x="3446" y="22860"/>
                  </a:lnTo>
                  <a:lnTo>
                    <a:pt x="473" y="19909"/>
                  </a:lnTo>
                  <a:lnTo>
                    <a:pt x="473" y="14714"/>
                  </a:lnTo>
                  <a:lnTo>
                    <a:pt x="2088" y="13086"/>
                  </a:lnTo>
                  <a:lnTo>
                    <a:pt x="2088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0" name="Google Shape;5820;p52"/>
            <p:cNvSpPr/>
            <p:nvPr/>
          </p:nvSpPr>
          <p:spPr>
            <a:xfrm>
              <a:off x="2231200" y="2262975"/>
              <a:ext cx="19750" cy="19750"/>
            </a:xfrm>
            <a:custGeom>
              <a:avLst/>
              <a:gdLst/>
              <a:ahLst/>
              <a:cxnLst/>
              <a:rect l="l" t="t" r="r" b="b"/>
              <a:pathLst>
                <a:path w="790" h="790" extrusionOk="0">
                  <a:moveTo>
                    <a:pt x="395" y="0"/>
                  </a:moveTo>
                  <a:cubicBezTo>
                    <a:pt x="177" y="0"/>
                    <a:pt x="0" y="177"/>
                    <a:pt x="0" y="395"/>
                  </a:cubicBezTo>
                  <a:cubicBezTo>
                    <a:pt x="0" y="613"/>
                    <a:pt x="177" y="790"/>
                    <a:pt x="395" y="790"/>
                  </a:cubicBezTo>
                  <a:cubicBezTo>
                    <a:pt x="613" y="790"/>
                    <a:pt x="790" y="613"/>
                    <a:pt x="790" y="395"/>
                  </a:cubicBezTo>
                  <a:cubicBezTo>
                    <a:pt x="790" y="177"/>
                    <a:pt x="613" y="0"/>
                    <a:pt x="395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1" name="Google Shape;5821;p52"/>
            <p:cNvSpPr/>
            <p:nvPr/>
          </p:nvSpPr>
          <p:spPr>
            <a:xfrm>
              <a:off x="1477850" y="1868700"/>
              <a:ext cx="368000" cy="307950"/>
            </a:xfrm>
            <a:custGeom>
              <a:avLst/>
              <a:gdLst/>
              <a:ahLst/>
              <a:cxnLst/>
              <a:rect l="l" t="t" r="r" b="b"/>
              <a:pathLst>
                <a:path w="14720" h="12318" extrusionOk="0">
                  <a:moveTo>
                    <a:pt x="14383" y="11760"/>
                  </a:moveTo>
                  <a:cubicBezTo>
                    <a:pt x="14504" y="11760"/>
                    <a:pt x="14601" y="11857"/>
                    <a:pt x="14601" y="11981"/>
                  </a:cubicBezTo>
                  <a:cubicBezTo>
                    <a:pt x="14601" y="12103"/>
                    <a:pt x="14504" y="12199"/>
                    <a:pt x="14383" y="12199"/>
                  </a:cubicBezTo>
                  <a:cubicBezTo>
                    <a:pt x="14259" y="12199"/>
                    <a:pt x="14162" y="12103"/>
                    <a:pt x="14162" y="11981"/>
                  </a:cubicBezTo>
                  <a:cubicBezTo>
                    <a:pt x="14162" y="11860"/>
                    <a:pt x="14261" y="11760"/>
                    <a:pt x="14383" y="11760"/>
                  </a:cubicBezTo>
                  <a:close/>
                  <a:moveTo>
                    <a:pt x="83" y="1"/>
                  </a:moveTo>
                  <a:lnTo>
                    <a:pt x="1" y="83"/>
                  </a:lnTo>
                  <a:lnTo>
                    <a:pt x="5607" y="5682"/>
                  </a:lnTo>
                  <a:lnTo>
                    <a:pt x="5607" y="6725"/>
                  </a:lnTo>
                  <a:lnTo>
                    <a:pt x="6397" y="7512"/>
                  </a:lnTo>
                  <a:lnTo>
                    <a:pt x="9820" y="7512"/>
                  </a:lnTo>
                  <a:lnTo>
                    <a:pt x="14104" y="11788"/>
                  </a:lnTo>
                  <a:cubicBezTo>
                    <a:pt x="14065" y="11840"/>
                    <a:pt x="14043" y="11909"/>
                    <a:pt x="14043" y="11981"/>
                  </a:cubicBezTo>
                  <a:cubicBezTo>
                    <a:pt x="14043" y="12166"/>
                    <a:pt x="14195" y="12318"/>
                    <a:pt x="14383" y="12318"/>
                  </a:cubicBezTo>
                  <a:cubicBezTo>
                    <a:pt x="14568" y="12318"/>
                    <a:pt x="14720" y="12166"/>
                    <a:pt x="14720" y="11981"/>
                  </a:cubicBezTo>
                  <a:cubicBezTo>
                    <a:pt x="14720" y="11793"/>
                    <a:pt x="14568" y="11642"/>
                    <a:pt x="14383" y="11642"/>
                  </a:cubicBezTo>
                  <a:cubicBezTo>
                    <a:pt x="14308" y="11642"/>
                    <a:pt x="14242" y="11664"/>
                    <a:pt x="14187" y="11702"/>
                  </a:cubicBezTo>
                  <a:lnTo>
                    <a:pt x="9886" y="7410"/>
                  </a:lnTo>
                  <a:lnTo>
                    <a:pt x="9869" y="7393"/>
                  </a:lnTo>
                  <a:lnTo>
                    <a:pt x="6444" y="7393"/>
                  </a:lnTo>
                  <a:lnTo>
                    <a:pt x="5726" y="6675"/>
                  </a:lnTo>
                  <a:lnTo>
                    <a:pt x="5726" y="5632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2" name="Google Shape;5822;p52"/>
            <p:cNvSpPr/>
            <p:nvPr/>
          </p:nvSpPr>
          <p:spPr>
            <a:xfrm>
              <a:off x="1729550" y="2124325"/>
              <a:ext cx="19750" cy="19825"/>
            </a:xfrm>
            <a:custGeom>
              <a:avLst/>
              <a:gdLst/>
              <a:ahLst/>
              <a:cxnLst/>
              <a:rect l="l" t="t" r="r" b="b"/>
              <a:pathLst>
                <a:path w="790" h="793" extrusionOk="0">
                  <a:moveTo>
                    <a:pt x="395" y="0"/>
                  </a:moveTo>
                  <a:cubicBezTo>
                    <a:pt x="177" y="0"/>
                    <a:pt x="0" y="180"/>
                    <a:pt x="0" y="398"/>
                  </a:cubicBezTo>
                  <a:cubicBezTo>
                    <a:pt x="0" y="616"/>
                    <a:pt x="177" y="793"/>
                    <a:pt x="395" y="793"/>
                  </a:cubicBezTo>
                  <a:cubicBezTo>
                    <a:pt x="613" y="793"/>
                    <a:pt x="790" y="616"/>
                    <a:pt x="790" y="398"/>
                  </a:cubicBezTo>
                  <a:cubicBezTo>
                    <a:pt x="790" y="180"/>
                    <a:pt x="613" y="0"/>
                    <a:pt x="395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3" name="Google Shape;5823;p52"/>
            <p:cNvSpPr/>
            <p:nvPr/>
          </p:nvSpPr>
          <p:spPr>
            <a:xfrm>
              <a:off x="1754325" y="2149225"/>
              <a:ext cx="16925" cy="16950"/>
            </a:xfrm>
            <a:custGeom>
              <a:avLst/>
              <a:gdLst/>
              <a:ahLst/>
              <a:cxnLst/>
              <a:rect l="l" t="t" r="r" b="b"/>
              <a:pathLst>
                <a:path w="677" h="678" extrusionOk="0">
                  <a:moveTo>
                    <a:pt x="340" y="120"/>
                  </a:moveTo>
                  <a:cubicBezTo>
                    <a:pt x="461" y="120"/>
                    <a:pt x="558" y="216"/>
                    <a:pt x="558" y="340"/>
                  </a:cubicBezTo>
                  <a:cubicBezTo>
                    <a:pt x="560" y="462"/>
                    <a:pt x="461" y="559"/>
                    <a:pt x="340" y="559"/>
                  </a:cubicBezTo>
                  <a:cubicBezTo>
                    <a:pt x="218" y="559"/>
                    <a:pt x="119" y="462"/>
                    <a:pt x="119" y="340"/>
                  </a:cubicBezTo>
                  <a:cubicBezTo>
                    <a:pt x="119" y="219"/>
                    <a:pt x="218" y="120"/>
                    <a:pt x="340" y="120"/>
                  </a:cubicBezTo>
                  <a:close/>
                  <a:moveTo>
                    <a:pt x="340" y="1"/>
                  </a:moveTo>
                  <a:cubicBezTo>
                    <a:pt x="152" y="1"/>
                    <a:pt x="0" y="153"/>
                    <a:pt x="0" y="338"/>
                  </a:cubicBezTo>
                  <a:cubicBezTo>
                    <a:pt x="0" y="525"/>
                    <a:pt x="152" y="677"/>
                    <a:pt x="340" y="677"/>
                  </a:cubicBezTo>
                  <a:cubicBezTo>
                    <a:pt x="525" y="677"/>
                    <a:pt x="676" y="525"/>
                    <a:pt x="676" y="338"/>
                  </a:cubicBezTo>
                  <a:cubicBezTo>
                    <a:pt x="676" y="153"/>
                    <a:pt x="525" y="1"/>
                    <a:pt x="340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4" name="Google Shape;5824;p52"/>
            <p:cNvSpPr/>
            <p:nvPr/>
          </p:nvSpPr>
          <p:spPr>
            <a:xfrm>
              <a:off x="1467700" y="1889200"/>
              <a:ext cx="136950" cy="182975"/>
            </a:xfrm>
            <a:custGeom>
              <a:avLst/>
              <a:gdLst/>
              <a:ahLst/>
              <a:cxnLst/>
              <a:rect l="l" t="t" r="r" b="b"/>
              <a:pathLst>
                <a:path w="5478" h="7319" extrusionOk="0">
                  <a:moveTo>
                    <a:pt x="5138" y="6761"/>
                  </a:moveTo>
                  <a:cubicBezTo>
                    <a:pt x="5260" y="6761"/>
                    <a:pt x="5359" y="6860"/>
                    <a:pt x="5359" y="6982"/>
                  </a:cubicBezTo>
                  <a:cubicBezTo>
                    <a:pt x="5359" y="7103"/>
                    <a:pt x="5260" y="7203"/>
                    <a:pt x="5138" y="7203"/>
                  </a:cubicBezTo>
                  <a:cubicBezTo>
                    <a:pt x="5017" y="7203"/>
                    <a:pt x="4917" y="7103"/>
                    <a:pt x="4917" y="6982"/>
                  </a:cubicBezTo>
                  <a:cubicBezTo>
                    <a:pt x="4917" y="6860"/>
                    <a:pt x="5017" y="6761"/>
                    <a:pt x="5138" y="6761"/>
                  </a:cubicBezTo>
                  <a:close/>
                  <a:moveTo>
                    <a:pt x="84" y="0"/>
                  </a:moveTo>
                  <a:lnTo>
                    <a:pt x="1" y="83"/>
                  </a:lnTo>
                  <a:lnTo>
                    <a:pt x="5080" y="5157"/>
                  </a:lnTo>
                  <a:lnTo>
                    <a:pt x="5080" y="6648"/>
                  </a:lnTo>
                  <a:cubicBezTo>
                    <a:pt x="4923" y="6675"/>
                    <a:pt x="4801" y="6813"/>
                    <a:pt x="4801" y="6982"/>
                  </a:cubicBezTo>
                  <a:cubicBezTo>
                    <a:pt x="4801" y="7167"/>
                    <a:pt x="4953" y="7318"/>
                    <a:pt x="5138" y="7318"/>
                  </a:cubicBezTo>
                  <a:cubicBezTo>
                    <a:pt x="5326" y="7318"/>
                    <a:pt x="5478" y="7167"/>
                    <a:pt x="5478" y="6982"/>
                  </a:cubicBezTo>
                  <a:cubicBezTo>
                    <a:pt x="5478" y="6813"/>
                    <a:pt x="5356" y="6675"/>
                    <a:pt x="5199" y="6648"/>
                  </a:cubicBezTo>
                  <a:lnTo>
                    <a:pt x="5199" y="5107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5" name="Google Shape;5825;p52"/>
            <p:cNvSpPr/>
            <p:nvPr/>
          </p:nvSpPr>
          <p:spPr>
            <a:xfrm>
              <a:off x="2292900" y="1611075"/>
              <a:ext cx="17000" cy="16925"/>
            </a:xfrm>
            <a:custGeom>
              <a:avLst/>
              <a:gdLst/>
              <a:ahLst/>
              <a:cxnLst/>
              <a:rect l="l" t="t" r="r" b="b"/>
              <a:pathLst>
                <a:path w="680" h="677" extrusionOk="0">
                  <a:moveTo>
                    <a:pt x="340" y="119"/>
                  </a:moveTo>
                  <a:cubicBezTo>
                    <a:pt x="461" y="119"/>
                    <a:pt x="560" y="219"/>
                    <a:pt x="560" y="340"/>
                  </a:cubicBezTo>
                  <a:cubicBezTo>
                    <a:pt x="560" y="462"/>
                    <a:pt x="461" y="561"/>
                    <a:pt x="340" y="561"/>
                  </a:cubicBezTo>
                  <a:cubicBezTo>
                    <a:pt x="218" y="561"/>
                    <a:pt x="119" y="462"/>
                    <a:pt x="119" y="340"/>
                  </a:cubicBezTo>
                  <a:cubicBezTo>
                    <a:pt x="119" y="219"/>
                    <a:pt x="218" y="119"/>
                    <a:pt x="340" y="119"/>
                  </a:cubicBezTo>
                  <a:close/>
                  <a:moveTo>
                    <a:pt x="340" y="1"/>
                  </a:moveTo>
                  <a:cubicBezTo>
                    <a:pt x="152" y="1"/>
                    <a:pt x="0" y="152"/>
                    <a:pt x="0" y="340"/>
                  </a:cubicBezTo>
                  <a:cubicBezTo>
                    <a:pt x="0" y="525"/>
                    <a:pt x="152" y="677"/>
                    <a:pt x="340" y="677"/>
                  </a:cubicBezTo>
                  <a:cubicBezTo>
                    <a:pt x="527" y="677"/>
                    <a:pt x="679" y="525"/>
                    <a:pt x="679" y="340"/>
                  </a:cubicBezTo>
                  <a:cubicBezTo>
                    <a:pt x="679" y="152"/>
                    <a:pt x="527" y="1"/>
                    <a:pt x="340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6" name="Google Shape;5826;p52"/>
            <p:cNvSpPr/>
            <p:nvPr/>
          </p:nvSpPr>
          <p:spPr>
            <a:xfrm>
              <a:off x="1478875" y="1479550"/>
              <a:ext cx="477800" cy="641750"/>
            </a:xfrm>
            <a:custGeom>
              <a:avLst/>
              <a:gdLst/>
              <a:ahLst/>
              <a:cxnLst/>
              <a:rect l="l" t="t" r="r" b="b"/>
              <a:pathLst>
                <a:path w="19112" h="25670" extrusionOk="0">
                  <a:moveTo>
                    <a:pt x="18775" y="25112"/>
                  </a:moveTo>
                  <a:cubicBezTo>
                    <a:pt x="18897" y="25112"/>
                    <a:pt x="18996" y="25212"/>
                    <a:pt x="18996" y="25333"/>
                  </a:cubicBezTo>
                  <a:cubicBezTo>
                    <a:pt x="18996" y="25455"/>
                    <a:pt x="18897" y="25554"/>
                    <a:pt x="18775" y="25554"/>
                  </a:cubicBezTo>
                  <a:cubicBezTo>
                    <a:pt x="18654" y="25554"/>
                    <a:pt x="18554" y="25455"/>
                    <a:pt x="18554" y="25333"/>
                  </a:cubicBezTo>
                  <a:cubicBezTo>
                    <a:pt x="18554" y="25212"/>
                    <a:pt x="18654" y="25112"/>
                    <a:pt x="18775" y="25112"/>
                  </a:cubicBezTo>
                  <a:close/>
                  <a:moveTo>
                    <a:pt x="1" y="0"/>
                  </a:moveTo>
                  <a:lnTo>
                    <a:pt x="1" y="119"/>
                  </a:lnTo>
                  <a:lnTo>
                    <a:pt x="2690" y="119"/>
                  </a:lnTo>
                  <a:lnTo>
                    <a:pt x="3385" y="823"/>
                  </a:lnTo>
                  <a:lnTo>
                    <a:pt x="3385" y="10051"/>
                  </a:lnTo>
                  <a:lnTo>
                    <a:pt x="18496" y="25140"/>
                  </a:lnTo>
                  <a:cubicBezTo>
                    <a:pt x="18460" y="25195"/>
                    <a:pt x="18436" y="25261"/>
                    <a:pt x="18436" y="25333"/>
                  </a:cubicBezTo>
                  <a:cubicBezTo>
                    <a:pt x="18436" y="25518"/>
                    <a:pt x="18587" y="25670"/>
                    <a:pt x="18775" y="25670"/>
                  </a:cubicBezTo>
                  <a:cubicBezTo>
                    <a:pt x="18960" y="25670"/>
                    <a:pt x="19112" y="25518"/>
                    <a:pt x="19112" y="25333"/>
                  </a:cubicBezTo>
                  <a:cubicBezTo>
                    <a:pt x="19112" y="25145"/>
                    <a:pt x="18960" y="24994"/>
                    <a:pt x="18775" y="24994"/>
                  </a:cubicBezTo>
                  <a:cubicBezTo>
                    <a:pt x="18703" y="24994"/>
                    <a:pt x="18637" y="25018"/>
                    <a:pt x="18582" y="25057"/>
                  </a:cubicBezTo>
                  <a:lnTo>
                    <a:pt x="3501" y="10004"/>
                  </a:lnTo>
                  <a:lnTo>
                    <a:pt x="3501" y="773"/>
                  </a:lnTo>
                  <a:lnTo>
                    <a:pt x="2739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7" name="Google Shape;5827;p52"/>
            <p:cNvSpPr/>
            <p:nvPr/>
          </p:nvSpPr>
          <p:spPr>
            <a:xfrm>
              <a:off x="1467775" y="1794925"/>
              <a:ext cx="496025" cy="426050"/>
            </a:xfrm>
            <a:custGeom>
              <a:avLst/>
              <a:gdLst/>
              <a:ahLst/>
              <a:cxnLst/>
              <a:rect l="l" t="t" r="r" b="b"/>
              <a:pathLst>
                <a:path w="19841" h="17042" extrusionOk="0">
                  <a:moveTo>
                    <a:pt x="332" y="1"/>
                  </a:moveTo>
                  <a:lnTo>
                    <a:pt x="1" y="335"/>
                  </a:lnTo>
                  <a:lnTo>
                    <a:pt x="8691" y="8961"/>
                  </a:lnTo>
                  <a:lnTo>
                    <a:pt x="11368" y="8961"/>
                  </a:lnTo>
                  <a:lnTo>
                    <a:pt x="19053" y="16591"/>
                  </a:lnTo>
                  <a:cubicBezTo>
                    <a:pt x="19051" y="16608"/>
                    <a:pt x="19048" y="16627"/>
                    <a:pt x="19048" y="16644"/>
                  </a:cubicBezTo>
                  <a:cubicBezTo>
                    <a:pt x="19048" y="16864"/>
                    <a:pt x="19225" y="17041"/>
                    <a:pt x="19443" y="17041"/>
                  </a:cubicBezTo>
                  <a:cubicBezTo>
                    <a:pt x="19661" y="17041"/>
                    <a:pt x="19840" y="16864"/>
                    <a:pt x="19840" y="16644"/>
                  </a:cubicBezTo>
                  <a:cubicBezTo>
                    <a:pt x="19837" y="16425"/>
                    <a:pt x="19661" y="16249"/>
                    <a:pt x="19443" y="16249"/>
                  </a:cubicBezTo>
                  <a:cubicBezTo>
                    <a:pt x="19423" y="16249"/>
                    <a:pt x="19404" y="16252"/>
                    <a:pt x="19385" y="16254"/>
                  </a:cubicBezTo>
                  <a:lnTo>
                    <a:pt x="11561" y="8489"/>
                  </a:lnTo>
                  <a:lnTo>
                    <a:pt x="8884" y="8489"/>
                  </a:lnTo>
                  <a:lnTo>
                    <a:pt x="332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8" name="Google Shape;5828;p52"/>
            <p:cNvSpPr/>
            <p:nvPr/>
          </p:nvSpPr>
          <p:spPr>
            <a:xfrm>
              <a:off x="1707600" y="2102300"/>
              <a:ext cx="16925" cy="16950"/>
            </a:xfrm>
            <a:custGeom>
              <a:avLst/>
              <a:gdLst/>
              <a:ahLst/>
              <a:cxnLst/>
              <a:rect l="l" t="t" r="r" b="b"/>
              <a:pathLst>
                <a:path w="677" h="678" extrusionOk="0">
                  <a:moveTo>
                    <a:pt x="337" y="117"/>
                  </a:moveTo>
                  <a:cubicBezTo>
                    <a:pt x="461" y="117"/>
                    <a:pt x="558" y="216"/>
                    <a:pt x="558" y="338"/>
                  </a:cubicBezTo>
                  <a:cubicBezTo>
                    <a:pt x="558" y="459"/>
                    <a:pt x="461" y="558"/>
                    <a:pt x="337" y="558"/>
                  </a:cubicBezTo>
                  <a:cubicBezTo>
                    <a:pt x="216" y="558"/>
                    <a:pt x="119" y="459"/>
                    <a:pt x="119" y="338"/>
                  </a:cubicBezTo>
                  <a:cubicBezTo>
                    <a:pt x="119" y="216"/>
                    <a:pt x="216" y="117"/>
                    <a:pt x="337" y="117"/>
                  </a:cubicBezTo>
                  <a:close/>
                  <a:moveTo>
                    <a:pt x="337" y="1"/>
                  </a:moveTo>
                  <a:cubicBezTo>
                    <a:pt x="152" y="1"/>
                    <a:pt x="0" y="153"/>
                    <a:pt x="0" y="338"/>
                  </a:cubicBezTo>
                  <a:cubicBezTo>
                    <a:pt x="0" y="525"/>
                    <a:pt x="152" y="677"/>
                    <a:pt x="337" y="677"/>
                  </a:cubicBezTo>
                  <a:cubicBezTo>
                    <a:pt x="525" y="677"/>
                    <a:pt x="677" y="525"/>
                    <a:pt x="677" y="338"/>
                  </a:cubicBezTo>
                  <a:cubicBezTo>
                    <a:pt x="677" y="153"/>
                    <a:pt x="525" y="1"/>
                    <a:pt x="337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9" name="Google Shape;5829;p52"/>
            <p:cNvSpPr/>
            <p:nvPr/>
          </p:nvSpPr>
          <p:spPr>
            <a:xfrm>
              <a:off x="2694325" y="1972500"/>
              <a:ext cx="284150" cy="305875"/>
            </a:xfrm>
            <a:custGeom>
              <a:avLst/>
              <a:gdLst/>
              <a:ahLst/>
              <a:cxnLst/>
              <a:rect l="l" t="t" r="r" b="b"/>
              <a:pathLst>
                <a:path w="11366" h="12235" extrusionOk="0">
                  <a:moveTo>
                    <a:pt x="338" y="11677"/>
                  </a:moveTo>
                  <a:cubicBezTo>
                    <a:pt x="459" y="11677"/>
                    <a:pt x="558" y="11777"/>
                    <a:pt x="558" y="11898"/>
                  </a:cubicBezTo>
                  <a:cubicBezTo>
                    <a:pt x="558" y="12019"/>
                    <a:pt x="459" y="12119"/>
                    <a:pt x="338" y="12119"/>
                  </a:cubicBezTo>
                  <a:cubicBezTo>
                    <a:pt x="216" y="12119"/>
                    <a:pt x="117" y="12019"/>
                    <a:pt x="117" y="11898"/>
                  </a:cubicBezTo>
                  <a:cubicBezTo>
                    <a:pt x="117" y="11777"/>
                    <a:pt x="216" y="11677"/>
                    <a:pt x="338" y="11677"/>
                  </a:cubicBezTo>
                  <a:close/>
                  <a:moveTo>
                    <a:pt x="4296" y="0"/>
                  </a:moveTo>
                  <a:lnTo>
                    <a:pt x="3603" y="699"/>
                  </a:lnTo>
                  <a:lnTo>
                    <a:pt x="3603" y="5124"/>
                  </a:lnTo>
                  <a:lnTo>
                    <a:pt x="296" y="8453"/>
                  </a:lnTo>
                  <a:lnTo>
                    <a:pt x="280" y="8469"/>
                  </a:lnTo>
                  <a:lnTo>
                    <a:pt x="280" y="11564"/>
                  </a:lnTo>
                  <a:cubicBezTo>
                    <a:pt x="122" y="11594"/>
                    <a:pt x="1" y="11732"/>
                    <a:pt x="1" y="11898"/>
                  </a:cubicBezTo>
                  <a:cubicBezTo>
                    <a:pt x="1" y="12083"/>
                    <a:pt x="153" y="12235"/>
                    <a:pt x="338" y="12235"/>
                  </a:cubicBezTo>
                  <a:cubicBezTo>
                    <a:pt x="525" y="12235"/>
                    <a:pt x="677" y="12083"/>
                    <a:pt x="677" y="11898"/>
                  </a:cubicBezTo>
                  <a:cubicBezTo>
                    <a:pt x="677" y="11732"/>
                    <a:pt x="556" y="11594"/>
                    <a:pt x="398" y="11564"/>
                  </a:cubicBezTo>
                  <a:lnTo>
                    <a:pt x="398" y="8519"/>
                  </a:lnTo>
                  <a:lnTo>
                    <a:pt x="3719" y="5171"/>
                  </a:lnTo>
                  <a:lnTo>
                    <a:pt x="3719" y="748"/>
                  </a:lnTo>
                  <a:lnTo>
                    <a:pt x="4346" y="119"/>
                  </a:lnTo>
                  <a:lnTo>
                    <a:pt x="11366" y="119"/>
                  </a:lnTo>
                  <a:lnTo>
                    <a:pt x="11366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0" name="Google Shape;5830;p52"/>
            <p:cNvSpPr/>
            <p:nvPr/>
          </p:nvSpPr>
          <p:spPr>
            <a:xfrm>
              <a:off x="2883975" y="2012650"/>
              <a:ext cx="19775" cy="19850"/>
            </a:xfrm>
            <a:custGeom>
              <a:avLst/>
              <a:gdLst/>
              <a:ahLst/>
              <a:cxnLst/>
              <a:rect l="l" t="t" r="r" b="b"/>
              <a:pathLst>
                <a:path w="791" h="794" extrusionOk="0">
                  <a:moveTo>
                    <a:pt x="395" y="1"/>
                  </a:moveTo>
                  <a:cubicBezTo>
                    <a:pt x="177" y="1"/>
                    <a:pt x="1" y="178"/>
                    <a:pt x="1" y="398"/>
                  </a:cubicBezTo>
                  <a:cubicBezTo>
                    <a:pt x="1" y="616"/>
                    <a:pt x="177" y="793"/>
                    <a:pt x="395" y="793"/>
                  </a:cubicBezTo>
                  <a:cubicBezTo>
                    <a:pt x="613" y="793"/>
                    <a:pt x="790" y="616"/>
                    <a:pt x="790" y="398"/>
                  </a:cubicBezTo>
                  <a:cubicBezTo>
                    <a:pt x="790" y="178"/>
                    <a:pt x="613" y="1"/>
                    <a:pt x="395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1" name="Google Shape;5831;p52"/>
            <p:cNvSpPr/>
            <p:nvPr/>
          </p:nvSpPr>
          <p:spPr>
            <a:xfrm>
              <a:off x="2855125" y="2014100"/>
              <a:ext cx="16950" cy="16950"/>
            </a:xfrm>
            <a:custGeom>
              <a:avLst/>
              <a:gdLst/>
              <a:ahLst/>
              <a:cxnLst/>
              <a:rect l="l" t="t" r="r" b="b"/>
              <a:pathLst>
                <a:path w="678" h="678" extrusionOk="0">
                  <a:moveTo>
                    <a:pt x="340" y="117"/>
                  </a:moveTo>
                  <a:cubicBezTo>
                    <a:pt x="462" y="117"/>
                    <a:pt x="561" y="216"/>
                    <a:pt x="561" y="338"/>
                  </a:cubicBezTo>
                  <a:cubicBezTo>
                    <a:pt x="561" y="462"/>
                    <a:pt x="462" y="558"/>
                    <a:pt x="340" y="558"/>
                  </a:cubicBezTo>
                  <a:cubicBezTo>
                    <a:pt x="219" y="558"/>
                    <a:pt x="119" y="459"/>
                    <a:pt x="119" y="338"/>
                  </a:cubicBezTo>
                  <a:cubicBezTo>
                    <a:pt x="119" y="216"/>
                    <a:pt x="219" y="117"/>
                    <a:pt x="340" y="117"/>
                  </a:cubicBezTo>
                  <a:close/>
                  <a:moveTo>
                    <a:pt x="340" y="1"/>
                  </a:moveTo>
                  <a:cubicBezTo>
                    <a:pt x="153" y="1"/>
                    <a:pt x="1" y="153"/>
                    <a:pt x="1" y="338"/>
                  </a:cubicBezTo>
                  <a:cubicBezTo>
                    <a:pt x="1" y="525"/>
                    <a:pt x="153" y="677"/>
                    <a:pt x="340" y="677"/>
                  </a:cubicBezTo>
                  <a:cubicBezTo>
                    <a:pt x="525" y="677"/>
                    <a:pt x="677" y="525"/>
                    <a:pt x="677" y="338"/>
                  </a:cubicBezTo>
                  <a:cubicBezTo>
                    <a:pt x="677" y="153"/>
                    <a:pt x="525" y="1"/>
                    <a:pt x="340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2" name="Google Shape;5832;p52"/>
            <p:cNvSpPr/>
            <p:nvPr/>
          </p:nvSpPr>
          <p:spPr>
            <a:xfrm>
              <a:off x="2504275" y="1775475"/>
              <a:ext cx="497125" cy="627900"/>
            </a:xfrm>
            <a:custGeom>
              <a:avLst/>
              <a:gdLst/>
              <a:ahLst/>
              <a:cxnLst/>
              <a:rect l="l" t="t" r="r" b="b"/>
              <a:pathLst>
                <a:path w="19885" h="25116" extrusionOk="0">
                  <a:moveTo>
                    <a:pt x="19550" y="0"/>
                  </a:moveTo>
                  <a:lnTo>
                    <a:pt x="15318" y="4262"/>
                  </a:lnTo>
                  <a:lnTo>
                    <a:pt x="8448" y="4262"/>
                  </a:lnTo>
                  <a:lnTo>
                    <a:pt x="161" y="12613"/>
                  </a:lnTo>
                  <a:lnTo>
                    <a:pt x="161" y="24403"/>
                  </a:lnTo>
                  <a:cubicBezTo>
                    <a:pt x="64" y="24477"/>
                    <a:pt x="0" y="24591"/>
                    <a:pt x="0" y="24720"/>
                  </a:cubicBezTo>
                  <a:cubicBezTo>
                    <a:pt x="0" y="24938"/>
                    <a:pt x="177" y="25115"/>
                    <a:pt x="395" y="25115"/>
                  </a:cubicBezTo>
                  <a:cubicBezTo>
                    <a:pt x="616" y="25115"/>
                    <a:pt x="793" y="24938"/>
                    <a:pt x="793" y="24720"/>
                  </a:cubicBezTo>
                  <a:cubicBezTo>
                    <a:pt x="793" y="24591"/>
                    <a:pt x="729" y="24477"/>
                    <a:pt x="633" y="24403"/>
                  </a:cubicBezTo>
                  <a:lnTo>
                    <a:pt x="633" y="12806"/>
                  </a:lnTo>
                  <a:lnTo>
                    <a:pt x="8644" y="4734"/>
                  </a:lnTo>
                  <a:lnTo>
                    <a:pt x="15514" y="4734"/>
                  </a:lnTo>
                  <a:lnTo>
                    <a:pt x="19884" y="331"/>
                  </a:lnTo>
                  <a:lnTo>
                    <a:pt x="19550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3" name="Google Shape;5833;p52"/>
            <p:cNvSpPr/>
            <p:nvPr/>
          </p:nvSpPr>
          <p:spPr>
            <a:xfrm>
              <a:off x="2824900" y="2014100"/>
              <a:ext cx="16925" cy="16950"/>
            </a:xfrm>
            <a:custGeom>
              <a:avLst/>
              <a:gdLst/>
              <a:ahLst/>
              <a:cxnLst/>
              <a:rect l="l" t="t" r="r" b="b"/>
              <a:pathLst>
                <a:path w="677" h="678" extrusionOk="0">
                  <a:moveTo>
                    <a:pt x="340" y="117"/>
                  </a:moveTo>
                  <a:cubicBezTo>
                    <a:pt x="462" y="117"/>
                    <a:pt x="561" y="216"/>
                    <a:pt x="561" y="338"/>
                  </a:cubicBezTo>
                  <a:cubicBezTo>
                    <a:pt x="558" y="462"/>
                    <a:pt x="462" y="558"/>
                    <a:pt x="340" y="558"/>
                  </a:cubicBezTo>
                  <a:cubicBezTo>
                    <a:pt x="219" y="558"/>
                    <a:pt x="119" y="459"/>
                    <a:pt x="119" y="338"/>
                  </a:cubicBezTo>
                  <a:cubicBezTo>
                    <a:pt x="119" y="216"/>
                    <a:pt x="219" y="117"/>
                    <a:pt x="340" y="117"/>
                  </a:cubicBezTo>
                  <a:close/>
                  <a:moveTo>
                    <a:pt x="340" y="1"/>
                  </a:moveTo>
                  <a:cubicBezTo>
                    <a:pt x="153" y="1"/>
                    <a:pt x="1" y="153"/>
                    <a:pt x="1" y="338"/>
                  </a:cubicBezTo>
                  <a:cubicBezTo>
                    <a:pt x="1" y="525"/>
                    <a:pt x="153" y="677"/>
                    <a:pt x="340" y="677"/>
                  </a:cubicBezTo>
                  <a:cubicBezTo>
                    <a:pt x="525" y="677"/>
                    <a:pt x="677" y="525"/>
                    <a:pt x="677" y="338"/>
                  </a:cubicBezTo>
                  <a:cubicBezTo>
                    <a:pt x="677" y="153"/>
                    <a:pt x="525" y="1"/>
                    <a:pt x="340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4" name="Google Shape;5834;p52"/>
            <p:cNvSpPr/>
            <p:nvPr/>
          </p:nvSpPr>
          <p:spPr>
            <a:xfrm>
              <a:off x="2670875" y="1949175"/>
              <a:ext cx="307600" cy="329200"/>
            </a:xfrm>
            <a:custGeom>
              <a:avLst/>
              <a:gdLst/>
              <a:ahLst/>
              <a:cxnLst/>
              <a:rect l="l" t="t" r="r" b="b"/>
              <a:pathLst>
                <a:path w="12304" h="13168" extrusionOk="0">
                  <a:moveTo>
                    <a:pt x="337" y="12610"/>
                  </a:moveTo>
                  <a:cubicBezTo>
                    <a:pt x="458" y="12610"/>
                    <a:pt x="558" y="12710"/>
                    <a:pt x="558" y="12831"/>
                  </a:cubicBezTo>
                  <a:cubicBezTo>
                    <a:pt x="558" y="12952"/>
                    <a:pt x="458" y="13052"/>
                    <a:pt x="337" y="13052"/>
                  </a:cubicBezTo>
                  <a:cubicBezTo>
                    <a:pt x="216" y="13052"/>
                    <a:pt x="116" y="12952"/>
                    <a:pt x="116" y="12831"/>
                  </a:cubicBezTo>
                  <a:cubicBezTo>
                    <a:pt x="116" y="12710"/>
                    <a:pt x="216" y="12610"/>
                    <a:pt x="337" y="12610"/>
                  </a:cubicBezTo>
                  <a:close/>
                  <a:moveTo>
                    <a:pt x="4928" y="0"/>
                  </a:moveTo>
                  <a:lnTo>
                    <a:pt x="3603" y="1336"/>
                  </a:lnTo>
                  <a:lnTo>
                    <a:pt x="3603" y="5761"/>
                  </a:lnTo>
                  <a:lnTo>
                    <a:pt x="296" y="9091"/>
                  </a:lnTo>
                  <a:lnTo>
                    <a:pt x="279" y="9107"/>
                  </a:lnTo>
                  <a:lnTo>
                    <a:pt x="279" y="12497"/>
                  </a:lnTo>
                  <a:cubicBezTo>
                    <a:pt x="119" y="12527"/>
                    <a:pt x="0" y="12665"/>
                    <a:pt x="0" y="12831"/>
                  </a:cubicBezTo>
                  <a:cubicBezTo>
                    <a:pt x="0" y="13016"/>
                    <a:pt x="152" y="13168"/>
                    <a:pt x="337" y="13168"/>
                  </a:cubicBezTo>
                  <a:cubicBezTo>
                    <a:pt x="525" y="13168"/>
                    <a:pt x="677" y="13016"/>
                    <a:pt x="677" y="12831"/>
                  </a:cubicBezTo>
                  <a:cubicBezTo>
                    <a:pt x="677" y="12665"/>
                    <a:pt x="555" y="12527"/>
                    <a:pt x="398" y="12497"/>
                  </a:cubicBezTo>
                  <a:lnTo>
                    <a:pt x="398" y="9157"/>
                  </a:lnTo>
                  <a:lnTo>
                    <a:pt x="3719" y="5808"/>
                  </a:lnTo>
                  <a:lnTo>
                    <a:pt x="3719" y="1383"/>
                  </a:lnTo>
                  <a:lnTo>
                    <a:pt x="4977" y="116"/>
                  </a:lnTo>
                  <a:lnTo>
                    <a:pt x="12304" y="116"/>
                  </a:lnTo>
                  <a:lnTo>
                    <a:pt x="12304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5" name="Google Shape;5835;p52"/>
            <p:cNvSpPr/>
            <p:nvPr/>
          </p:nvSpPr>
          <p:spPr>
            <a:xfrm>
              <a:off x="2647325" y="1851175"/>
              <a:ext cx="330400" cy="427275"/>
            </a:xfrm>
            <a:custGeom>
              <a:avLst/>
              <a:gdLst/>
              <a:ahLst/>
              <a:cxnLst/>
              <a:rect l="l" t="t" r="r" b="b"/>
              <a:pathLst>
                <a:path w="13216" h="17091" extrusionOk="0">
                  <a:moveTo>
                    <a:pt x="340" y="16530"/>
                  </a:moveTo>
                  <a:cubicBezTo>
                    <a:pt x="462" y="16530"/>
                    <a:pt x="561" y="16630"/>
                    <a:pt x="561" y="16751"/>
                  </a:cubicBezTo>
                  <a:cubicBezTo>
                    <a:pt x="561" y="16872"/>
                    <a:pt x="462" y="16972"/>
                    <a:pt x="340" y="16972"/>
                  </a:cubicBezTo>
                  <a:cubicBezTo>
                    <a:pt x="219" y="16972"/>
                    <a:pt x="120" y="16872"/>
                    <a:pt x="120" y="16751"/>
                  </a:cubicBezTo>
                  <a:cubicBezTo>
                    <a:pt x="120" y="16630"/>
                    <a:pt x="219" y="16530"/>
                    <a:pt x="340" y="16530"/>
                  </a:cubicBezTo>
                  <a:close/>
                  <a:moveTo>
                    <a:pt x="13133" y="0"/>
                  </a:moveTo>
                  <a:lnTo>
                    <a:pt x="10173" y="2984"/>
                  </a:lnTo>
                  <a:lnTo>
                    <a:pt x="5577" y="2984"/>
                  </a:lnTo>
                  <a:lnTo>
                    <a:pt x="3614" y="4964"/>
                  </a:lnTo>
                  <a:lnTo>
                    <a:pt x="3614" y="9389"/>
                  </a:lnTo>
                  <a:lnTo>
                    <a:pt x="291" y="12735"/>
                  </a:lnTo>
                  <a:lnTo>
                    <a:pt x="282" y="16420"/>
                  </a:lnTo>
                  <a:cubicBezTo>
                    <a:pt x="122" y="16447"/>
                    <a:pt x="1" y="16585"/>
                    <a:pt x="1" y="16751"/>
                  </a:cubicBezTo>
                  <a:cubicBezTo>
                    <a:pt x="1" y="16939"/>
                    <a:pt x="153" y="17091"/>
                    <a:pt x="340" y="17091"/>
                  </a:cubicBezTo>
                  <a:cubicBezTo>
                    <a:pt x="528" y="17091"/>
                    <a:pt x="680" y="16939"/>
                    <a:pt x="680" y="16751"/>
                  </a:cubicBezTo>
                  <a:cubicBezTo>
                    <a:pt x="680" y="16585"/>
                    <a:pt x="559" y="16447"/>
                    <a:pt x="401" y="16417"/>
                  </a:cubicBezTo>
                  <a:lnTo>
                    <a:pt x="409" y="12784"/>
                  </a:lnTo>
                  <a:lnTo>
                    <a:pt x="3730" y="9436"/>
                  </a:lnTo>
                  <a:lnTo>
                    <a:pt x="3730" y="5011"/>
                  </a:lnTo>
                  <a:lnTo>
                    <a:pt x="5627" y="3103"/>
                  </a:lnTo>
                  <a:lnTo>
                    <a:pt x="10220" y="3103"/>
                  </a:lnTo>
                  <a:lnTo>
                    <a:pt x="13215" y="86"/>
                  </a:lnTo>
                  <a:lnTo>
                    <a:pt x="13133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6" name="Google Shape;5836;p52"/>
            <p:cNvSpPr/>
            <p:nvPr/>
          </p:nvSpPr>
          <p:spPr>
            <a:xfrm>
              <a:off x="2414275" y="1478925"/>
              <a:ext cx="324450" cy="777500"/>
            </a:xfrm>
            <a:custGeom>
              <a:avLst/>
              <a:gdLst/>
              <a:ahLst/>
              <a:cxnLst/>
              <a:rect l="l" t="t" r="r" b="b"/>
              <a:pathLst>
                <a:path w="12978" h="31100" extrusionOk="0">
                  <a:moveTo>
                    <a:pt x="340" y="30540"/>
                  </a:moveTo>
                  <a:cubicBezTo>
                    <a:pt x="462" y="30540"/>
                    <a:pt x="561" y="30639"/>
                    <a:pt x="561" y="30760"/>
                  </a:cubicBezTo>
                  <a:cubicBezTo>
                    <a:pt x="561" y="30882"/>
                    <a:pt x="462" y="30981"/>
                    <a:pt x="340" y="30981"/>
                  </a:cubicBezTo>
                  <a:cubicBezTo>
                    <a:pt x="219" y="30981"/>
                    <a:pt x="119" y="30882"/>
                    <a:pt x="119" y="30760"/>
                  </a:cubicBezTo>
                  <a:cubicBezTo>
                    <a:pt x="119" y="30639"/>
                    <a:pt x="219" y="30540"/>
                    <a:pt x="340" y="30540"/>
                  </a:cubicBezTo>
                  <a:close/>
                  <a:moveTo>
                    <a:pt x="12895" y="0"/>
                  </a:moveTo>
                  <a:lnTo>
                    <a:pt x="4834" y="8097"/>
                  </a:lnTo>
                  <a:lnTo>
                    <a:pt x="4818" y="8116"/>
                  </a:lnTo>
                  <a:lnTo>
                    <a:pt x="4818" y="15097"/>
                  </a:lnTo>
                  <a:lnTo>
                    <a:pt x="953" y="18979"/>
                  </a:lnTo>
                  <a:lnTo>
                    <a:pt x="953" y="24364"/>
                  </a:lnTo>
                  <a:lnTo>
                    <a:pt x="282" y="25041"/>
                  </a:lnTo>
                  <a:lnTo>
                    <a:pt x="282" y="30429"/>
                  </a:lnTo>
                  <a:cubicBezTo>
                    <a:pt x="122" y="30457"/>
                    <a:pt x="1" y="30595"/>
                    <a:pt x="1" y="30760"/>
                  </a:cubicBezTo>
                  <a:cubicBezTo>
                    <a:pt x="1" y="30948"/>
                    <a:pt x="153" y="31100"/>
                    <a:pt x="340" y="31100"/>
                  </a:cubicBezTo>
                  <a:cubicBezTo>
                    <a:pt x="528" y="31100"/>
                    <a:pt x="680" y="30948"/>
                    <a:pt x="680" y="30760"/>
                  </a:cubicBezTo>
                  <a:cubicBezTo>
                    <a:pt x="680" y="30595"/>
                    <a:pt x="558" y="30457"/>
                    <a:pt x="398" y="30429"/>
                  </a:cubicBezTo>
                  <a:lnTo>
                    <a:pt x="398" y="25090"/>
                  </a:lnTo>
                  <a:lnTo>
                    <a:pt x="1072" y="24414"/>
                  </a:lnTo>
                  <a:lnTo>
                    <a:pt x="1072" y="19028"/>
                  </a:lnTo>
                  <a:lnTo>
                    <a:pt x="4936" y="15147"/>
                  </a:lnTo>
                  <a:lnTo>
                    <a:pt x="4936" y="8163"/>
                  </a:lnTo>
                  <a:lnTo>
                    <a:pt x="12978" y="83"/>
                  </a:lnTo>
                  <a:lnTo>
                    <a:pt x="12895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7" name="Google Shape;5837;p52"/>
            <p:cNvSpPr/>
            <p:nvPr/>
          </p:nvSpPr>
          <p:spPr>
            <a:xfrm>
              <a:off x="2294950" y="1643925"/>
              <a:ext cx="112925" cy="685675"/>
            </a:xfrm>
            <a:custGeom>
              <a:avLst/>
              <a:gdLst/>
              <a:ahLst/>
              <a:cxnLst/>
              <a:rect l="l" t="t" r="r" b="b"/>
              <a:pathLst>
                <a:path w="4517" h="27427" extrusionOk="0">
                  <a:moveTo>
                    <a:pt x="338" y="26866"/>
                  </a:moveTo>
                  <a:cubicBezTo>
                    <a:pt x="462" y="26866"/>
                    <a:pt x="558" y="26965"/>
                    <a:pt x="558" y="27087"/>
                  </a:cubicBezTo>
                  <a:cubicBezTo>
                    <a:pt x="558" y="27208"/>
                    <a:pt x="462" y="27307"/>
                    <a:pt x="338" y="27307"/>
                  </a:cubicBezTo>
                  <a:cubicBezTo>
                    <a:pt x="216" y="27307"/>
                    <a:pt x="120" y="27208"/>
                    <a:pt x="120" y="27087"/>
                  </a:cubicBezTo>
                  <a:cubicBezTo>
                    <a:pt x="120" y="26965"/>
                    <a:pt x="216" y="26866"/>
                    <a:pt x="338" y="26866"/>
                  </a:cubicBezTo>
                  <a:close/>
                  <a:moveTo>
                    <a:pt x="4398" y="1"/>
                  </a:moveTo>
                  <a:lnTo>
                    <a:pt x="4398" y="6093"/>
                  </a:lnTo>
                  <a:lnTo>
                    <a:pt x="1097" y="9408"/>
                  </a:lnTo>
                  <a:lnTo>
                    <a:pt x="1077" y="9425"/>
                  </a:lnTo>
                  <a:lnTo>
                    <a:pt x="1077" y="19592"/>
                  </a:lnTo>
                  <a:lnTo>
                    <a:pt x="280" y="20392"/>
                  </a:lnTo>
                  <a:lnTo>
                    <a:pt x="280" y="26755"/>
                  </a:lnTo>
                  <a:cubicBezTo>
                    <a:pt x="122" y="26783"/>
                    <a:pt x="1" y="26921"/>
                    <a:pt x="1" y="27087"/>
                  </a:cubicBezTo>
                  <a:cubicBezTo>
                    <a:pt x="1" y="27274"/>
                    <a:pt x="153" y="27426"/>
                    <a:pt x="340" y="27426"/>
                  </a:cubicBezTo>
                  <a:cubicBezTo>
                    <a:pt x="525" y="27426"/>
                    <a:pt x="677" y="27274"/>
                    <a:pt x="677" y="27087"/>
                  </a:cubicBezTo>
                  <a:cubicBezTo>
                    <a:pt x="677" y="26921"/>
                    <a:pt x="556" y="26783"/>
                    <a:pt x="398" y="26755"/>
                  </a:cubicBezTo>
                  <a:lnTo>
                    <a:pt x="398" y="20442"/>
                  </a:lnTo>
                  <a:lnTo>
                    <a:pt x="1196" y="19639"/>
                  </a:lnTo>
                  <a:lnTo>
                    <a:pt x="1196" y="9475"/>
                  </a:lnTo>
                  <a:lnTo>
                    <a:pt x="4500" y="6159"/>
                  </a:lnTo>
                  <a:lnTo>
                    <a:pt x="4517" y="6143"/>
                  </a:lnTo>
                  <a:lnTo>
                    <a:pt x="4517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8" name="Google Shape;5838;p52"/>
            <p:cNvSpPr/>
            <p:nvPr/>
          </p:nvSpPr>
          <p:spPr>
            <a:xfrm>
              <a:off x="2319325" y="978025"/>
              <a:ext cx="44250" cy="465925"/>
            </a:xfrm>
            <a:custGeom>
              <a:avLst/>
              <a:gdLst/>
              <a:ahLst/>
              <a:cxnLst/>
              <a:rect l="l" t="t" r="r" b="b"/>
              <a:pathLst>
                <a:path w="1770" h="18637" extrusionOk="0">
                  <a:moveTo>
                    <a:pt x="1430" y="18076"/>
                  </a:moveTo>
                  <a:cubicBezTo>
                    <a:pt x="1552" y="18076"/>
                    <a:pt x="1651" y="18176"/>
                    <a:pt x="1651" y="18297"/>
                  </a:cubicBezTo>
                  <a:cubicBezTo>
                    <a:pt x="1651" y="18419"/>
                    <a:pt x="1552" y="18518"/>
                    <a:pt x="1430" y="18518"/>
                  </a:cubicBezTo>
                  <a:cubicBezTo>
                    <a:pt x="1309" y="18518"/>
                    <a:pt x="1209" y="18419"/>
                    <a:pt x="1209" y="18297"/>
                  </a:cubicBezTo>
                  <a:cubicBezTo>
                    <a:pt x="1209" y="18176"/>
                    <a:pt x="1309" y="18076"/>
                    <a:pt x="1430" y="18076"/>
                  </a:cubicBezTo>
                  <a:close/>
                  <a:moveTo>
                    <a:pt x="0" y="1"/>
                  </a:moveTo>
                  <a:lnTo>
                    <a:pt x="0" y="9461"/>
                  </a:lnTo>
                  <a:lnTo>
                    <a:pt x="1372" y="10822"/>
                  </a:lnTo>
                  <a:lnTo>
                    <a:pt x="1372" y="17966"/>
                  </a:lnTo>
                  <a:cubicBezTo>
                    <a:pt x="1212" y="17993"/>
                    <a:pt x="1093" y="18131"/>
                    <a:pt x="1093" y="18297"/>
                  </a:cubicBezTo>
                  <a:cubicBezTo>
                    <a:pt x="1093" y="18485"/>
                    <a:pt x="1245" y="18637"/>
                    <a:pt x="1430" y="18637"/>
                  </a:cubicBezTo>
                  <a:cubicBezTo>
                    <a:pt x="1618" y="18637"/>
                    <a:pt x="1770" y="18485"/>
                    <a:pt x="1770" y="18297"/>
                  </a:cubicBezTo>
                  <a:cubicBezTo>
                    <a:pt x="1770" y="18131"/>
                    <a:pt x="1648" y="17993"/>
                    <a:pt x="1491" y="17966"/>
                  </a:cubicBezTo>
                  <a:lnTo>
                    <a:pt x="1491" y="10772"/>
                  </a:lnTo>
                  <a:lnTo>
                    <a:pt x="119" y="9411"/>
                  </a:lnTo>
                  <a:lnTo>
                    <a:pt x="119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9" name="Google Shape;5839;p52"/>
            <p:cNvSpPr/>
            <p:nvPr/>
          </p:nvSpPr>
          <p:spPr>
            <a:xfrm>
              <a:off x="2383650" y="1447800"/>
              <a:ext cx="355075" cy="632575"/>
            </a:xfrm>
            <a:custGeom>
              <a:avLst/>
              <a:gdLst/>
              <a:ahLst/>
              <a:cxnLst/>
              <a:rect l="l" t="t" r="r" b="b"/>
              <a:pathLst>
                <a:path w="14203" h="25303" extrusionOk="0">
                  <a:moveTo>
                    <a:pt x="340" y="24743"/>
                  </a:moveTo>
                  <a:cubicBezTo>
                    <a:pt x="461" y="24743"/>
                    <a:pt x="558" y="24842"/>
                    <a:pt x="558" y="24963"/>
                  </a:cubicBezTo>
                  <a:cubicBezTo>
                    <a:pt x="558" y="25085"/>
                    <a:pt x="461" y="25184"/>
                    <a:pt x="340" y="25184"/>
                  </a:cubicBezTo>
                  <a:cubicBezTo>
                    <a:pt x="218" y="25184"/>
                    <a:pt x="119" y="25085"/>
                    <a:pt x="119" y="24963"/>
                  </a:cubicBezTo>
                  <a:cubicBezTo>
                    <a:pt x="119" y="24842"/>
                    <a:pt x="218" y="24743"/>
                    <a:pt x="340" y="24743"/>
                  </a:cubicBezTo>
                  <a:close/>
                  <a:moveTo>
                    <a:pt x="14120" y="0"/>
                  </a:moveTo>
                  <a:lnTo>
                    <a:pt x="5115" y="9046"/>
                  </a:lnTo>
                  <a:lnTo>
                    <a:pt x="5099" y="9063"/>
                  </a:lnTo>
                  <a:lnTo>
                    <a:pt x="5099" y="16044"/>
                  </a:lnTo>
                  <a:lnTo>
                    <a:pt x="1234" y="19926"/>
                  </a:lnTo>
                  <a:lnTo>
                    <a:pt x="1234" y="21275"/>
                  </a:lnTo>
                  <a:lnTo>
                    <a:pt x="279" y="22236"/>
                  </a:lnTo>
                  <a:lnTo>
                    <a:pt x="279" y="24632"/>
                  </a:lnTo>
                  <a:cubicBezTo>
                    <a:pt x="122" y="24660"/>
                    <a:pt x="0" y="24798"/>
                    <a:pt x="0" y="24963"/>
                  </a:cubicBezTo>
                  <a:cubicBezTo>
                    <a:pt x="0" y="25151"/>
                    <a:pt x="152" y="25303"/>
                    <a:pt x="337" y="25303"/>
                  </a:cubicBezTo>
                  <a:cubicBezTo>
                    <a:pt x="525" y="25303"/>
                    <a:pt x="676" y="25151"/>
                    <a:pt x="676" y="24963"/>
                  </a:cubicBezTo>
                  <a:cubicBezTo>
                    <a:pt x="676" y="24798"/>
                    <a:pt x="555" y="24660"/>
                    <a:pt x="398" y="24632"/>
                  </a:cubicBezTo>
                  <a:lnTo>
                    <a:pt x="398" y="22286"/>
                  </a:lnTo>
                  <a:lnTo>
                    <a:pt x="1353" y="21325"/>
                  </a:lnTo>
                  <a:lnTo>
                    <a:pt x="1353" y="19975"/>
                  </a:lnTo>
                  <a:lnTo>
                    <a:pt x="5215" y="16094"/>
                  </a:lnTo>
                  <a:lnTo>
                    <a:pt x="5215" y="9110"/>
                  </a:lnTo>
                  <a:lnTo>
                    <a:pt x="14203" y="83"/>
                  </a:lnTo>
                  <a:lnTo>
                    <a:pt x="14120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0" name="Google Shape;5840;p52"/>
            <p:cNvSpPr/>
            <p:nvPr/>
          </p:nvSpPr>
          <p:spPr>
            <a:xfrm>
              <a:off x="2570600" y="2009975"/>
              <a:ext cx="134375" cy="180625"/>
            </a:xfrm>
            <a:custGeom>
              <a:avLst/>
              <a:gdLst/>
              <a:ahLst/>
              <a:cxnLst/>
              <a:rect l="l" t="t" r="r" b="b"/>
              <a:pathLst>
                <a:path w="5375" h="7225" extrusionOk="0">
                  <a:moveTo>
                    <a:pt x="340" y="6667"/>
                  </a:moveTo>
                  <a:cubicBezTo>
                    <a:pt x="461" y="6667"/>
                    <a:pt x="561" y="6766"/>
                    <a:pt x="561" y="6888"/>
                  </a:cubicBezTo>
                  <a:cubicBezTo>
                    <a:pt x="561" y="7009"/>
                    <a:pt x="461" y="7109"/>
                    <a:pt x="340" y="7109"/>
                  </a:cubicBezTo>
                  <a:cubicBezTo>
                    <a:pt x="218" y="7109"/>
                    <a:pt x="119" y="7009"/>
                    <a:pt x="119" y="6888"/>
                  </a:cubicBezTo>
                  <a:cubicBezTo>
                    <a:pt x="119" y="6766"/>
                    <a:pt x="218" y="6667"/>
                    <a:pt x="340" y="6667"/>
                  </a:cubicBezTo>
                  <a:close/>
                  <a:moveTo>
                    <a:pt x="5292" y="0"/>
                  </a:moveTo>
                  <a:lnTo>
                    <a:pt x="298" y="5033"/>
                  </a:lnTo>
                  <a:lnTo>
                    <a:pt x="282" y="5049"/>
                  </a:lnTo>
                  <a:lnTo>
                    <a:pt x="282" y="6554"/>
                  </a:lnTo>
                  <a:cubicBezTo>
                    <a:pt x="122" y="6581"/>
                    <a:pt x="0" y="6719"/>
                    <a:pt x="0" y="6888"/>
                  </a:cubicBezTo>
                  <a:cubicBezTo>
                    <a:pt x="0" y="7073"/>
                    <a:pt x="152" y="7224"/>
                    <a:pt x="340" y="7224"/>
                  </a:cubicBezTo>
                  <a:cubicBezTo>
                    <a:pt x="528" y="7224"/>
                    <a:pt x="679" y="7073"/>
                    <a:pt x="679" y="6888"/>
                  </a:cubicBezTo>
                  <a:cubicBezTo>
                    <a:pt x="679" y="6719"/>
                    <a:pt x="558" y="6581"/>
                    <a:pt x="398" y="6554"/>
                  </a:cubicBezTo>
                  <a:lnTo>
                    <a:pt x="398" y="5099"/>
                  </a:lnTo>
                  <a:lnTo>
                    <a:pt x="5375" y="83"/>
                  </a:lnTo>
                  <a:lnTo>
                    <a:pt x="5292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1" name="Google Shape;5841;p52"/>
            <p:cNvSpPr/>
            <p:nvPr/>
          </p:nvSpPr>
          <p:spPr>
            <a:xfrm>
              <a:off x="2598200" y="2046475"/>
              <a:ext cx="106775" cy="190075"/>
            </a:xfrm>
            <a:custGeom>
              <a:avLst/>
              <a:gdLst/>
              <a:ahLst/>
              <a:cxnLst/>
              <a:rect l="l" t="t" r="r" b="b"/>
              <a:pathLst>
                <a:path w="4271" h="7603" extrusionOk="0">
                  <a:moveTo>
                    <a:pt x="340" y="7045"/>
                  </a:moveTo>
                  <a:cubicBezTo>
                    <a:pt x="461" y="7045"/>
                    <a:pt x="561" y="7145"/>
                    <a:pt x="561" y="7266"/>
                  </a:cubicBezTo>
                  <a:cubicBezTo>
                    <a:pt x="561" y="7388"/>
                    <a:pt x="461" y="7487"/>
                    <a:pt x="340" y="7487"/>
                  </a:cubicBezTo>
                  <a:cubicBezTo>
                    <a:pt x="219" y="7487"/>
                    <a:pt x="119" y="7388"/>
                    <a:pt x="119" y="7266"/>
                  </a:cubicBezTo>
                  <a:cubicBezTo>
                    <a:pt x="119" y="7145"/>
                    <a:pt x="219" y="7045"/>
                    <a:pt x="340" y="7045"/>
                  </a:cubicBezTo>
                  <a:close/>
                  <a:moveTo>
                    <a:pt x="4188" y="1"/>
                  </a:moveTo>
                  <a:lnTo>
                    <a:pt x="299" y="3920"/>
                  </a:lnTo>
                  <a:lnTo>
                    <a:pt x="279" y="3937"/>
                  </a:lnTo>
                  <a:lnTo>
                    <a:pt x="279" y="6932"/>
                  </a:lnTo>
                  <a:cubicBezTo>
                    <a:pt x="122" y="6960"/>
                    <a:pt x="0" y="7098"/>
                    <a:pt x="0" y="7266"/>
                  </a:cubicBezTo>
                  <a:cubicBezTo>
                    <a:pt x="0" y="7451"/>
                    <a:pt x="152" y="7603"/>
                    <a:pt x="340" y="7603"/>
                  </a:cubicBezTo>
                  <a:cubicBezTo>
                    <a:pt x="525" y="7603"/>
                    <a:pt x="677" y="7451"/>
                    <a:pt x="677" y="7266"/>
                  </a:cubicBezTo>
                  <a:cubicBezTo>
                    <a:pt x="677" y="7101"/>
                    <a:pt x="558" y="6963"/>
                    <a:pt x="398" y="6935"/>
                  </a:cubicBezTo>
                  <a:lnTo>
                    <a:pt x="398" y="3987"/>
                  </a:lnTo>
                  <a:lnTo>
                    <a:pt x="4271" y="83"/>
                  </a:lnTo>
                  <a:lnTo>
                    <a:pt x="4188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2" name="Google Shape;5842;p52"/>
            <p:cNvSpPr/>
            <p:nvPr/>
          </p:nvSpPr>
          <p:spPr>
            <a:xfrm>
              <a:off x="2318275" y="2070425"/>
              <a:ext cx="36950" cy="307200"/>
            </a:xfrm>
            <a:custGeom>
              <a:avLst/>
              <a:gdLst/>
              <a:ahLst/>
              <a:cxnLst/>
              <a:rect l="l" t="t" r="r" b="b"/>
              <a:pathLst>
                <a:path w="1478" h="12288" extrusionOk="0">
                  <a:moveTo>
                    <a:pt x="1138" y="119"/>
                  </a:moveTo>
                  <a:cubicBezTo>
                    <a:pt x="1260" y="119"/>
                    <a:pt x="1359" y="219"/>
                    <a:pt x="1359" y="340"/>
                  </a:cubicBezTo>
                  <a:cubicBezTo>
                    <a:pt x="1359" y="461"/>
                    <a:pt x="1260" y="561"/>
                    <a:pt x="1138" y="561"/>
                  </a:cubicBezTo>
                  <a:cubicBezTo>
                    <a:pt x="1017" y="561"/>
                    <a:pt x="917" y="461"/>
                    <a:pt x="917" y="340"/>
                  </a:cubicBezTo>
                  <a:cubicBezTo>
                    <a:pt x="917" y="219"/>
                    <a:pt x="1017" y="119"/>
                    <a:pt x="1138" y="119"/>
                  </a:cubicBezTo>
                  <a:close/>
                  <a:moveTo>
                    <a:pt x="340" y="11727"/>
                  </a:moveTo>
                  <a:cubicBezTo>
                    <a:pt x="462" y="11727"/>
                    <a:pt x="561" y="11826"/>
                    <a:pt x="561" y="11948"/>
                  </a:cubicBezTo>
                  <a:cubicBezTo>
                    <a:pt x="561" y="12069"/>
                    <a:pt x="462" y="12169"/>
                    <a:pt x="340" y="12169"/>
                  </a:cubicBezTo>
                  <a:cubicBezTo>
                    <a:pt x="219" y="12169"/>
                    <a:pt x="120" y="12069"/>
                    <a:pt x="120" y="11948"/>
                  </a:cubicBezTo>
                  <a:cubicBezTo>
                    <a:pt x="120" y="11826"/>
                    <a:pt x="219" y="11727"/>
                    <a:pt x="340" y="11727"/>
                  </a:cubicBezTo>
                  <a:close/>
                  <a:moveTo>
                    <a:pt x="1138" y="0"/>
                  </a:moveTo>
                  <a:cubicBezTo>
                    <a:pt x="953" y="0"/>
                    <a:pt x="801" y="152"/>
                    <a:pt x="801" y="340"/>
                  </a:cubicBezTo>
                  <a:cubicBezTo>
                    <a:pt x="801" y="506"/>
                    <a:pt x="920" y="644"/>
                    <a:pt x="1080" y="671"/>
                  </a:cubicBezTo>
                  <a:lnTo>
                    <a:pt x="1080" y="2824"/>
                  </a:lnTo>
                  <a:lnTo>
                    <a:pt x="282" y="3628"/>
                  </a:lnTo>
                  <a:lnTo>
                    <a:pt x="282" y="11617"/>
                  </a:lnTo>
                  <a:cubicBezTo>
                    <a:pt x="122" y="11644"/>
                    <a:pt x="1" y="11782"/>
                    <a:pt x="1" y="11948"/>
                  </a:cubicBezTo>
                  <a:cubicBezTo>
                    <a:pt x="1" y="12136"/>
                    <a:pt x="153" y="12287"/>
                    <a:pt x="340" y="12287"/>
                  </a:cubicBezTo>
                  <a:cubicBezTo>
                    <a:pt x="528" y="12287"/>
                    <a:pt x="680" y="12136"/>
                    <a:pt x="680" y="11948"/>
                  </a:cubicBezTo>
                  <a:cubicBezTo>
                    <a:pt x="680" y="11782"/>
                    <a:pt x="558" y="11644"/>
                    <a:pt x="398" y="11617"/>
                  </a:cubicBezTo>
                  <a:lnTo>
                    <a:pt x="398" y="3675"/>
                  </a:lnTo>
                  <a:lnTo>
                    <a:pt x="1199" y="2874"/>
                  </a:lnTo>
                  <a:lnTo>
                    <a:pt x="1199" y="671"/>
                  </a:lnTo>
                  <a:cubicBezTo>
                    <a:pt x="1356" y="644"/>
                    <a:pt x="1478" y="506"/>
                    <a:pt x="1478" y="340"/>
                  </a:cubicBezTo>
                  <a:cubicBezTo>
                    <a:pt x="1478" y="152"/>
                    <a:pt x="1326" y="0"/>
                    <a:pt x="1138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3" name="Google Shape;5843;p52"/>
            <p:cNvSpPr/>
            <p:nvPr/>
          </p:nvSpPr>
          <p:spPr>
            <a:xfrm>
              <a:off x="2056800" y="1031225"/>
              <a:ext cx="185725" cy="1020175"/>
            </a:xfrm>
            <a:custGeom>
              <a:avLst/>
              <a:gdLst/>
              <a:ahLst/>
              <a:cxnLst/>
              <a:rect l="l" t="t" r="r" b="b"/>
              <a:pathLst>
                <a:path w="7429" h="40807" extrusionOk="0">
                  <a:moveTo>
                    <a:pt x="3641" y="120"/>
                  </a:moveTo>
                  <a:cubicBezTo>
                    <a:pt x="3763" y="120"/>
                    <a:pt x="3862" y="219"/>
                    <a:pt x="3862" y="340"/>
                  </a:cubicBezTo>
                  <a:cubicBezTo>
                    <a:pt x="3862" y="459"/>
                    <a:pt x="3763" y="559"/>
                    <a:pt x="3641" y="559"/>
                  </a:cubicBezTo>
                  <a:cubicBezTo>
                    <a:pt x="3520" y="559"/>
                    <a:pt x="3421" y="459"/>
                    <a:pt x="3421" y="340"/>
                  </a:cubicBezTo>
                  <a:cubicBezTo>
                    <a:pt x="3421" y="219"/>
                    <a:pt x="3520" y="120"/>
                    <a:pt x="3641" y="120"/>
                  </a:cubicBezTo>
                  <a:close/>
                  <a:moveTo>
                    <a:pt x="3641" y="1"/>
                  </a:moveTo>
                  <a:cubicBezTo>
                    <a:pt x="3457" y="1"/>
                    <a:pt x="3305" y="153"/>
                    <a:pt x="3305" y="340"/>
                  </a:cubicBezTo>
                  <a:cubicBezTo>
                    <a:pt x="3305" y="412"/>
                    <a:pt x="3327" y="478"/>
                    <a:pt x="3365" y="534"/>
                  </a:cubicBezTo>
                  <a:lnTo>
                    <a:pt x="0" y="3904"/>
                  </a:lnTo>
                  <a:lnTo>
                    <a:pt x="0" y="22284"/>
                  </a:lnTo>
                  <a:lnTo>
                    <a:pt x="1372" y="23645"/>
                  </a:lnTo>
                  <a:lnTo>
                    <a:pt x="1372" y="25930"/>
                  </a:lnTo>
                  <a:lnTo>
                    <a:pt x="7310" y="31860"/>
                  </a:lnTo>
                  <a:lnTo>
                    <a:pt x="7310" y="40807"/>
                  </a:lnTo>
                  <a:lnTo>
                    <a:pt x="7429" y="40807"/>
                  </a:lnTo>
                  <a:lnTo>
                    <a:pt x="7429" y="31810"/>
                  </a:lnTo>
                  <a:lnTo>
                    <a:pt x="1491" y="25883"/>
                  </a:lnTo>
                  <a:lnTo>
                    <a:pt x="1491" y="23595"/>
                  </a:lnTo>
                  <a:lnTo>
                    <a:pt x="119" y="22234"/>
                  </a:lnTo>
                  <a:lnTo>
                    <a:pt x="119" y="3954"/>
                  </a:lnTo>
                  <a:lnTo>
                    <a:pt x="3448" y="616"/>
                  </a:lnTo>
                  <a:cubicBezTo>
                    <a:pt x="3503" y="655"/>
                    <a:pt x="3570" y="677"/>
                    <a:pt x="3641" y="677"/>
                  </a:cubicBezTo>
                  <a:cubicBezTo>
                    <a:pt x="3829" y="677"/>
                    <a:pt x="3981" y="525"/>
                    <a:pt x="3981" y="340"/>
                  </a:cubicBezTo>
                  <a:cubicBezTo>
                    <a:pt x="3981" y="153"/>
                    <a:pt x="3829" y="1"/>
                    <a:pt x="3641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4" name="Google Shape;5844;p52"/>
            <p:cNvSpPr/>
            <p:nvPr/>
          </p:nvSpPr>
          <p:spPr>
            <a:xfrm>
              <a:off x="2103525" y="1076775"/>
              <a:ext cx="86150" cy="631775"/>
            </a:xfrm>
            <a:custGeom>
              <a:avLst/>
              <a:gdLst/>
              <a:ahLst/>
              <a:cxnLst/>
              <a:rect l="l" t="t" r="r" b="b"/>
              <a:pathLst>
                <a:path w="3446" h="25271" extrusionOk="0">
                  <a:moveTo>
                    <a:pt x="3106" y="24713"/>
                  </a:moveTo>
                  <a:cubicBezTo>
                    <a:pt x="3230" y="24713"/>
                    <a:pt x="3327" y="24809"/>
                    <a:pt x="3327" y="24934"/>
                  </a:cubicBezTo>
                  <a:cubicBezTo>
                    <a:pt x="3327" y="25055"/>
                    <a:pt x="3227" y="25154"/>
                    <a:pt x="3106" y="25154"/>
                  </a:cubicBezTo>
                  <a:cubicBezTo>
                    <a:pt x="2984" y="25154"/>
                    <a:pt x="2888" y="25055"/>
                    <a:pt x="2888" y="24934"/>
                  </a:cubicBezTo>
                  <a:cubicBezTo>
                    <a:pt x="2888" y="24812"/>
                    <a:pt x="2984" y="24713"/>
                    <a:pt x="3106" y="24713"/>
                  </a:cubicBezTo>
                  <a:close/>
                  <a:moveTo>
                    <a:pt x="2667" y="1"/>
                  </a:moveTo>
                  <a:lnTo>
                    <a:pt x="0" y="2673"/>
                  </a:lnTo>
                  <a:lnTo>
                    <a:pt x="0" y="19871"/>
                  </a:lnTo>
                  <a:lnTo>
                    <a:pt x="1408" y="21268"/>
                  </a:lnTo>
                  <a:lnTo>
                    <a:pt x="2289" y="21268"/>
                  </a:lnTo>
                  <a:lnTo>
                    <a:pt x="3048" y="22021"/>
                  </a:lnTo>
                  <a:lnTo>
                    <a:pt x="3048" y="24600"/>
                  </a:lnTo>
                  <a:cubicBezTo>
                    <a:pt x="2890" y="24627"/>
                    <a:pt x="2769" y="24765"/>
                    <a:pt x="2769" y="24934"/>
                  </a:cubicBezTo>
                  <a:cubicBezTo>
                    <a:pt x="2769" y="25119"/>
                    <a:pt x="2921" y="25270"/>
                    <a:pt x="3106" y="25270"/>
                  </a:cubicBezTo>
                  <a:cubicBezTo>
                    <a:pt x="3293" y="25270"/>
                    <a:pt x="3445" y="25119"/>
                    <a:pt x="3445" y="24934"/>
                  </a:cubicBezTo>
                  <a:cubicBezTo>
                    <a:pt x="3445" y="24765"/>
                    <a:pt x="3324" y="24627"/>
                    <a:pt x="3167" y="24600"/>
                  </a:cubicBezTo>
                  <a:lnTo>
                    <a:pt x="3167" y="21972"/>
                  </a:lnTo>
                  <a:lnTo>
                    <a:pt x="2338" y="21149"/>
                  </a:lnTo>
                  <a:lnTo>
                    <a:pt x="1455" y="21149"/>
                  </a:lnTo>
                  <a:lnTo>
                    <a:pt x="119" y="19821"/>
                  </a:lnTo>
                  <a:lnTo>
                    <a:pt x="119" y="2720"/>
                  </a:lnTo>
                  <a:lnTo>
                    <a:pt x="2750" y="84"/>
                  </a:lnTo>
                  <a:lnTo>
                    <a:pt x="2667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5" name="Google Shape;5845;p52"/>
            <p:cNvSpPr/>
            <p:nvPr/>
          </p:nvSpPr>
          <p:spPr>
            <a:xfrm>
              <a:off x="2292900" y="1580575"/>
              <a:ext cx="17000" cy="16925"/>
            </a:xfrm>
            <a:custGeom>
              <a:avLst/>
              <a:gdLst/>
              <a:ahLst/>
              <a:cxnLst/>
              <a:rect l="l" t="t" r="r" b="b"/>
              <a:pathLst>
                <a:path w="680" h="677" extrusionOk="0">
                  <a:moveTo>
                    <a:pt x="340" y="119"/>
                  </a:moveTo>
                  <a:cubicBezTo>
                    <a:pt x="461" y="119"/>
                    <a:pt x="560" y="219"/>
                    <a:pt x="560" y="340"/>
                  </a:cubicBezTo>
                  <a:cubicBezTo>
                    <a:pt x="560" y="461"/>
                    <a:pt x="461" y="561"/>
                    <a:pt x="340" y="561"/>
                  </a:cubicBezTo>
                  <a:cubicBezTo>
                    <a:pt x="218" y="561"/>
                    <a:pt x="119" y="461"/>
                    <a:pt x="119" y="340"/>
                  </a:cubicBezTo>
                  <a:cubicBezTo>
                    <a:pt x="119" y="219"/>
                    <a:pt x="218" y="119"/>
                    <a:pt x="340" y="119"/>
                  </a:cubicBezTo>
                  <a:close/>
                  <a:moveTo>
                    <a:pt x="340" y="0"/>
                  </a:moveTo>
                  <a:cubicBezTo>
                    <a:pt x="152" y="0"/>
                    <a:pt x="0" y="152"/>
                    <a:pt x="0" y="340"/>
                  </a:cubicBezTo>
                  <a:cubicBezTo>
                    <a:pt x="0" y="525"/>
                    <a:pt x="152" y="677"/>
                    <a:pt x="340" y="677"/>
                  </a:cubicBezTo>
                  <a:cubicBezTo>
                    <a:pt x="527" y="677"/>
                    <a:pt x="679" y="525"/>
                    <a:pt x="679" y="340"/>
                  </a:cubicBezTo>
                  <a:cubicBezTo>
                    <a:pt x="679" y="152"/>
                    <a:pt x="527" y="0"/>
                    <a:pt x="340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6" name="Google Shape;5846;p52"/>
            <p:cNvSpPr/>
            <p:nvPr/>
          </p:nvSpPr>
          <p:spPr>
            <a:xfrm>
              <a:off x="2080200" y="971125"/>
              <a:ext cx="169300" cy="833775"/>
            </a:xfrm>
            <a:custGeom>
              <a:avLst/>
              <a:gdLst/>
              <a:ahLst/>
              <a:cxnLst/>
              <a:rect l="l" t="t" r="r" b="b"/>
              <a:pathLst>
                <a:path w="6772" h="33351" extrusionOk="0">
                  <a:moveTo>
                    <a:pt x="6435" y="32792"/>
                  </a:moveTo>
                  <a:cubicBezTo>
                    <a:pt x="6556" y="32792"/>
                    <a:pt x="6656" y="32889"/>
                    <a:pt x="6656" y="33013"/>
                  </a:cubicBezTo>
                  <a:cubicBezTo>
                    <a:pt x="6656" y="33135"/>
                    <a:pt x="6556" y="33231"/>
                    <a:pt x="6435" y="33231"/>
                  </a:cubicBezTo>
                  <a:cubicBezTo>
                    <a:pt x="6313" y="33231"/>
                    <a:pt x="6214" y="33135"/>
                    <a:pt x="6214" y="33013"/>
                  </a:cubicBezTo>
                  <a:cubicBezTo>
                    <a:pt x="6214" y="32889"/>
                    <a:pt x="6313" y="32792"/>
                    <a:pt x="6435" y="32792"/>
                  </a:cubicBezTo>
                  <a:close/>
                  <a:moveTo>
                    <a:pt x="3583" y="1"/>
                  </a:moveTo>
                  <a:lnTo>
                    <a:pt x="3583" y="3012"/>
                  </a:lnTo>
                  <a:lnTo>
                    <a:pt x="0" y="6604"/>
                  </a:lnTo>
                  <a:lnTo>
                    <a:pt x="0" y="24392"/>
                  </a:lnTo>
                  <a:lnTo>
                    <a:pt x="1372" y="25753"/>
                  </a:lnTo>
                  <a:lnTo>
                    <a:pt x="1372" y="28042"/>
                  </a:lnTo>
                  <a:lnTo>
                    <a:pt x="6156" y="32817"/>
                  </a:lnTo>
                  <a:cubicBezTo>
                    <a:pt x="6117" y="32872"/>
                    <a:pt x="6095" y="32939"/>
                    <a:pt x="6095" y="33011"/>
                  </a:cubicBezTo>
                  <a:cubicBezTo>
                    <a:pt x="6095" y="33198"/>
                    <a:pt x="6247" y="33350"/>
                    <a:pt x="6435" y="33350"/>
                  </a:cubicBezTo>
                  <a:cubicBezTo>
                    <a:pt x="6620" y="33350"/>
                    <a:pt x="6772" y="33198"/>
                    <a:pt x="6772" y="33011"/>
                  </a:cubicBezTo>
                  <a:cubicBezTo>
                    <a:pt x="6772" y="32826"/>
                    <a:pt x="6620" y="32674"/>
                    <a:pt x="6435" y="32674"/>
                  </a:cubicBezTo>
                  <a:cubicBezTo>
                    <a:pt x="6363" y="32674"/>
                    <a:pt x="6294" y="32696"/>
                    <a:pt x="6239" y="32734"/>
                  </a:cubicBezTo>
                  <a:lnTo>
                    <a:pt x="1488" y="27992"/>
                  </a:lnTo>
                  <a:lnTo>
                    <a:pt x="1488" y="25703"/>
                  </a:lnTo>
                  <a:lnTo>
                    <a:pt x="116" y="24343"/>
                  </a:lnTo>
                  <a:lnTo>
                    <a:pt x="116" y="6653"/>
                  </a:lnTo>
                  <a:lnTo>
                    <a:pt x="3699" y="3062"/>
                  </a:lnTo>
                  <a:lnTo>
                    <a:pt x="3699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7" name="Google Shape;5847;p52"/>
            <p:cNvSpPr/>
            <p:nvPr/>
          </p:nvSpPr>
          <p:spPr>
            <a:xfrm>
              <a:off x="1955975" y="993200"/>
              <a:ext cx="192700" cy="1086025"/>
            </a:xfrm>
            <a:custGeom>
              <a:avLst/>
              <a:gdLst/>
              <a:ahLst/>
              <a:cxnLst/>
              <a:rect l="l" t="t" r="r" b="b"/>
              <a:pathLst>
                <a:path w="7708" h="43441" extrusionOk="0">
                  <a:moveTo>
                    <a:pt x="7368" y="42880"/>
                  </a:moveTo>
                  <a:cubicBezTo>
                    <a:pt x="7490" y="42880"/>
                    <a:pt x="7589" y="42979"/>
                    <a:pt x="7589" y="43100"/>
                  </a:cubicBezTo>
                  <a:cubicBezTo>
                    <a:pt x="7589" y="43222"/>
                    <a:pt x="7490" y="43321"/>
                    <a:pt x="7368" y="43321"/>
                  </a:cubicBezTo>
                  <a:cubicBezTo>
                    <a:pt x="7247" y="43321"/>
                    <a:pt x="7147" y="43222"/>
                    <a:pt x="7147" y="43100"/>
                  </a:cubicBezTo>
                  <a:cubicBezTo>
                    <a:pt x="7147" y="42979"/>
                    <a:pt x="7247" y="42880"/>
                    <a:pt x="7368" y="42880"/>
                  </a:cubicBezTo>
                  <a:close/>
                  <a:moveTo>
                    <a:pt x="1149" y="1"/>
                  </a:moveTo>
                  <a:lnTo>
                    <a:pt x="1149" y="4365"/>
                  </a:lnTo>
                  <a:lnTo>
                    <a:pt x="0" y="5519"/>
                  </a:lnTo>
                  <a:lnTo>
                    <a:pt x="0" y="25074"/>
                  </a:lnTo>
                  <a:lnTo>
                    <a:pt x="1372" y="26438"/>
                  </a:lnTo>
                  <a:lnTo>
                    <a:pt x="1372" y="28724"/>
                  </a:lnTo>
                  <a:lnTo>
                    <a:pt x="7310" y="34653"/>
                  </a:lnTo>
                  <a:lnTo>
                    <a:pt x="7310" y="42769"/>
                  </a:lnTo>
                  <a:cubicBezTo>
                    <a:pt x="7150" y="42797"/>
                    <a:pt x="7031" y="42935"/>
                    <a:pt x="7031" y="43100"/>
                  </a:cubicBezTo>
                  <a:cubicBezTo>
                    <a:pt x="7031" y="43288"/>
                    <a:pt x="7183" y="43440"/>
                    <a:pt x="7368" y="43440"/>
                  </a:cubicBezTo>
                  <a:cubicBezTo>
                    <a:pt x="7556" y="43440"/>
                    <a:pt x="7708" y="43288"/>
                    <a:pt x="7708" y="43100"/>
                  </a:cubicBezTo>
                  <a:cubicBezTo>
                    <a:pt x="7708" y="42935"/>
                    <a:pt x="7586" y="42797"/>
                    <a:pt x="7429" y="42769"/>
                  </a:cubicBezTo>
                  <a:lnTo>
                    <a:pt x="7429" y="34604"/>
                  </a:lnTo>
                  <a:lnTo>
                    <a:pt x="1488" y="28674"/>
                  </a:lnTo>
                  <a:lnTo>
                    <a:pt x="1488" y="26388"/>
                  </a:lnTo>
                  <a:lnTo>
                    <a:pt x="116" y="25025"/>
                  </a:lnTo>
                  <a:lnTo>
                    <a:pt x="116" y="5569"/>
                  </a:lnTo>
                  <a:lnTo>
                    <a:pt x="1265" y="4412"/>
                  </a:lnTo>
                  <a:lnTo>
                    <a:pt x="1265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8" name="Google Shape;5848;p52"/>
            <p:cNvSpPr/>
            <p:nvPr/>
          </p:nvSpPr>
          <p:spPr>
            <a:xfrm>
              <a:off x="1979300" y="985825"/>
              <a:ext cx="192700" cy="1116500"/>
            </a:xfrm>
            <a:custGeom>
              <a:avLst/>
              <a:gdLst/>
              <a:ahLst/>
              <a:cxnLst/>
              <a:rect l="l" t="t" r="r" b="b"/>
              <a:pathLst>
                <a:path w="7708" h="44660" extrusionOk="0">
                  <a:moveTo>
                    <a:pt x="7371" y="44102"/>
                  </a:moveTo>
                  <a:cubicBezTo>
                    <a:pt x="7492" y="44102"/>
                    <a:pt x="7592" y="44202"/>
                    <a:pt x="7592" y="44323"/>
                  </a:cubicBezTo>
                  <a:cubicBezTo>
                    <a:pt x="7592" y="44444"/>
                    <a:pt x="7492" y="44544"/>
                    <a:pt x="7371" y="44544"/>
                  </a:cubicBezTo>
                  <a:cubicBezTo>
                    <a:pt x="7249" y="44544"/>
                    <a:pt x="7150" y="44444"/>
                    <a:pt x="7150" y="44323"/>
                  </a:cubicBezTo>
                  <a:cubicBezTo>
                    <a:pt x="7150" y="44202"/>
                    <a:pt x="7249" y="44102"/>
                    <a:pt x="7371" y="44102"/>
                  </a:cubicBezTo>
                  <a:close/>
                  <a:moveTo>
                    <a:pt x="1149" y="0"/>
                  </a:moveTo>
                  <a:lnTo>
                    <a:pt x="1149" y="4953"/>
                  </a:lnTo>
                  <a:lnTo>
                    <a:pt x="0" y="6109"/>
                  </a:lnTo>
                  <a:lnTo>
                    <a:pt x="0" y="25077"/>
                  </a:lnTo>
                  <a:lnTo>
                    <a:pt x="1372" y="26438"/>
                  </a:lnTo>
                  <a:lnTo>
                    <a:pt x="1372" y="28723"/>
                  </a:lnTo>
                  <a:lnTo>
                    <a:pt x="7310" y="34653"/>
                  </a:lnTo>
                  <a:lnTo>
                    <a:pt x="7310" y="43989"/>
                  </a:lnTo>
                  <a:cubicBezTo>
                    <a:pt x="7153" y="44019"/>
                    <a:pt x="7031" y="44157"/>
                    <a:pt x="7031" y="44323"/>
                  </a:cubicBezTo>
                  <a:cubicBezTo>
                    <a:pt x="7031" y="44511"/>
                    <a:pt x="7183" y="44660"/>
                    <a:pt x="7371" y="44660"/>
                  </a:cubicBezTo>
                  <a:cubicBezTo>
                    <a:pt x="7556" y="44660"/>
                    <a:pt x="7708" y="44508"/>
                    <a:pt x="7708" y="44323"/>
                  </a:cubicBezTo>
                  <a:cubicBezTo>
                    <a:pt x="7708" y="44157"/>
                    <a:pt x="7586" y="44019"/>
                    <a:pt x="7429" y="43989"/>
                  </a:cubicBezTo>
                  <a:lnTo>
                    <a:pt x="7429" y="34603"/>
                  </a:lnTo>
                  <a:lnTo>
                    <a:pt x="1491" y="28677"/>
                  </a:lnTo>
                  <a:lnTo>
                    <a:pt x="1491" y="26388"/>
                  </a:lnTo>
                  <a:lnTo>
                    <a:pt x="119" y="25027"/>
                  </a:lnTo>
                  <a:lnTo>
                    <a:pt x="119" y="6159"/>
                  </a:lnTo>
                  <a:lnTo>
                    <a:pt x="1267" y="5003"/>
                  </a:lnTo>
                  <a:lnTo>
                    <a:pt x="1267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9" name="Google Shape;5849;p52"/>
            <p:cNvSpPr/>
            <p:nvPr/>
          </p:nvSpPr>
          <p:spPr>
            <a:xfrm>
              <a:off x="2002700" y="978500"/>
              <a:ext cx="185725" cy="1052000"/>
            </a:xfrm>
            <a:custGeom>
              <a:avLst/>
              <a:gdLst/>
              <a:ahLst/>
              <a:cxnLst/>
              <a:rect l="l" t="t" r="r" b="b"/>
              <a:pathLst>
                <a:path w="7429" h="42080" extrusionOk="0">
                  <a:moveTo>
                    <a:pt x="1146" y="1"/>
                  </a:moveTo>
                  <a:lnTo>
                    <a:pt x="1146" y="5541"/>
                  </a:lnTo>
                  <a:lnTo>
                    <a:pt x="0" y="6698"/>
                  </a:lnTo>
                  <a:lnTo>
                    <a:pt x="0" y="25074"/>
                  </a:lnTo>
                  <a:lnTo>
                    <a:pt x="1372" y="26435"/>
                  </a:lnTo>
                  <a:lnTo>
                    <a:pt x="1372" y="28724"/>
                  </a:lnTo>
                  <a:lnTo>
                    <a:pt x="7310" y="34651"/>
                  </a:lnTo>
                  <a:lnTo>
                    <a:pt x="7310" y="42079"/>
                  </a:lnTo>
                  <a:lnTo>
                    <a:pt x="7429" y="42079"/>
                  </a:lnTo>
                  <a:lnTo>
                    <a:pt x="7429" y="34604"/>
                  </a:lnTo>
                  <a:lnTo>
                    <a:pt x="1488" y="28674"/>
                  </a:lnTo>
                  <a:lnTo>
                    <a:pt x="1488" y="26386"/>
                  </a:lnTo>
                  <a:lnTo>
                    <a:pt x="116" y="25025"/>
                  </a:lnTo>
                  <a:lnTo>
                    <a:pt x="116" y="6745"/>
                  </a:lnTo>
                  <a:lnTo>
                    <a:pt x="1264" y="5591"/>
                  </a:lnTo>
                  <a:lnTo>
                    <a:pt x="1264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0" name="Google Shape;5850;p52"/>
            <p:cNvSpPr/>
            <p:nvPr/>
          </p:nvSpPr>
          <p:spPr>
            <a:xfrm>
              <a:off x="2314900" y="1643925"/>
              <a:ext cx="69600" cy="213900"/>
            </a:xfrm>
            <a:custGeom>
              <a:avLst/>
              <a:gdLst/>
              <a:ahLst/>
              <a:cxnLst/>
              <a:rect l="l" t="t" r="r" b="b"/>
              <a:pathLst>
                <a:path w="2784" h="8556" extrusionOk="0">
                  <a:moveTo>
                    <a:pt x="340" y="7998"/>
                  </a:moveTo>
                  <a:cubicBezTo>
                    <a:pt x="462" y="7998"/>
                    <a:pt x="561" y="8097"/>
                    <a:pt x="561" y="8219"/>
                  </a:cubicBezTo>
                  <a:cubicBezTo>
                    <a:pt x="561" y="8340"/>
                    <a:pt x="462" y="8439"/>
                    <a:pt x="340" y="8439"/>
                  </a:cubicBezTo>
                  <a:cubicBezTo>
                    <a:pt x="219" y="8439"/>
                    <a:pt x="119" y="8340"/>
                    <a:pt x="119" y="8219"/>
                  </a:cubicBezTo>
                  <a:cubicBezTo>
                    <a:pt x="119" y="8097"/>
                    <a:pt x="219" y="7998"/>
                    <a:pt x="340" y="7998"/>
                  </a:cubicBezTo>
                  <a:close/>
                  <a:moveTo>
                    <a:pt x="2667" y="1"/>
                  </a:moveTo>
                  <a:lnTo>
                    <a:pt x="2667" y="5798"/>
                  </a:lnTo>
                  <a:lnTo>
                    <a:pt x="533" y="7940"/>
                  </a:lnTo>
                  <a:cubicBezTo>
                    <a:pt x="478" y="7901"/>
                    <a:pt x="412" y="7879"/>
                    <a:pt x="340" y="7879"/>
                  </a:cubicBezTo>
                  <a:cubicBezTo>
                    <a:pt x="152" y="7879"/>
                    <a:pt x="1" y="8031"/>
                    <a:pt x="1" y="8219"/>
                  </a:cubicBezTo>
                  <a:cubicBezTo>
                    <a:pt x="1" y="8404"/>
                    <a:pt x="152" y="8555"/>
                    <a:pt x="340" y="8555"/>
                  </a:cubicBezTo>
                  <a:cubicBezTo>
                    <a:pt x="525" y="8555"/>
                    <a:pt x="677" y="8404"/>
                    <a:pt x="677" y="8219"/>
                  </a:cubicBezTo>
                  <a:cubicBezTo>
                    <a:pt x="677" y="8147"/>
                    <a:pt x="655" y="8078"/>
                    <a:pt x="616" y="8023"/>
                  </a:cubicBezTo>
                  <a:lnTo>
                    <a:pt x="2783" y="5847"/>
                  </a:lnTo>
                  <a:lnTo>
                    <a:pt x="2783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1" name="Google Shape;5851;p52"/>
            <p:cNvSpPr/>
            <p:nvPr/>
          </p:nvSpPr>
          <p:spPr>
            <a:xfrm>
              <a:off x="2219175" y="942900"/>
              <a:ext cx="620600" cy="657500"/>
            </a:xfrm>
            <a:custGeom>
              <a:avLst/>
              <a:gdLst/>
              <a:ahLst/>
              <a:cxnLst/>
              <a:rect l="l" t="t" r="r" b="b"/>
              <a:pathLst>
                <a:path w="24824" h="26300" extrusionOk="0">
                  <a:moveTo>
                    <a:pt x="20017" y="0"/>
                  </a:moveTo>
                  <a:lnTo>
                    <a:pt x="19686" y="337"/>
                  </a:lnTo>
                  <a:lnTo>
                    <a:pt x="24354" y="4969"/>
                  </a:lnTo>
                  <a:lnTo>
                    <a:pt x="24354" y="13033"/>
                  </a:lnTo>
                  <a:lnTo>
                    <a:pt x="19965" y="17452"/>
                  </a:lnTo>
                  <a:lnTo>
                    <a:pt x="18068" y="17452"/>
                  </a:lnTo>
                  <a:lnTo>
                    <a:pt x="9756" y="25828"/>
                  </a:lnTo>
                  <a:lnTo>
                    <a:pt x="7976" y="25828"/>
                  </a:lnTo>
                  <a:lnTo>
                    <a:pt x="6910" y="24770"/>
                  </a:lnTo>
                  <a:lnTo>
                    <a:pt x="6910" y="24053"/>
                  </a:lnTo>
                  <a:lnTo>
                    <a:pt x="785" y="17974"/>
                  </a:lnTo>
                  <a:cubicBezTo>
                    <a:pt x="788" y="17955"/>
                    <a:pt x="790" y="17938"/>
                    <a:pt x="790" y="17919"/>
                  </a:cubicBezTo>
                  <a:cubicBezTo>
                    <a:pt x="790" y="17701"/>
                    <a:pt x="614" y="17521"/>
                    <a:pt x="396" y="17521"/>
                  </a:cubicBezTo>
                  <a:cubicBezTo>
                    <a:pt x="177" y="17521"/>
                    <a:pt x="1" y="17701"/>
                    <a:pt x="1" y="17919"/>
                  </a:cubicBezTo>
                  <a:cubicBezTo>
                    <a:pt x="1" y="18137"/>
                    <a:pt x="177" y="18314"/>
                    <a:pt x="396" y="18314"/>
                  </a:cubicBezTo>
                  <a:cubicBezTo>
                    <a:pt x="415" y="18314"/>
                    <a:pt x="434" y="18311"/>
                    <a:pt x="454" y="18308"/>
                  </a:cubicBezTo>
                  <a:lnTo>
                    <a:pt x="6438" y="24249"/>
                  </a:lnTo>
                  <a:lnTo>
                    <a:pt x="6438" y="24966"/>
                  </a:lnTo>
                  <a:lnTo>
                    <a:pt x="7780" y="26300"/>
                  </a:lnTo>
                  <a:lnTo>
                    <a:pt x="9952" y="26300"/>
                  </a:lnTo>
                  <a:lnTo>
                    <a:pt x="18264" y="17924"/>
                  </a:lnTo>
                  <a:lnTo>
                    <a:pt x="20161" y="17924"/>
                  </a:lnTo>
                  <a:lnTo>
                    <a:pt x="24823" y="13226"/>
                  </a:lnTo>
                  <a:lnTo>
                    <a:pt x="24823" y="4773"/>
                  </a:lnTo>
                  <a:lnTo>
                    <a:pt x="20017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2" name="Google Shape;5852;p52"/>
            <p:cNvSpPr/>
            <p:nvPr/>
          </p:nvSpPr>
          <p:spPr>
            <a:xfrm>
              <a:off x="2314900" y="1643925"/>
              <a:ext cx="46275" cy="185800"/>
            </a:xfrm>
            <a:custGeom>
              <a:avLst/>
              <a:gdLst/>
              <a:ahLst/>
              <a:cxnLst/>
              <a:rect l="l" t="t" r="r" b="b"/>
              <a:pathLst>
                <a:path w="1851" h="7432" extrusionOk="0">
                  <a:moveTo>
                    <a:pt x="340" y="6874"/>
                  </a:moveTo>
                  <a:cubicBezTo>
                    <a:pt x="462" y="6874"/>
                    <a:pt x="561" y="6974"/>
                    <a:pt x="561" y="7095"/>
                  </a:cubicBezTo>
                  <a:cubicBezTo>
                    <a:pt x="561" y="7217"/>
                    <a:pt x="462" y="7316"/>
                    <a:pt x="340" y="7316"/>
                  </a:cubicBezTo>
                  <a:cubicBezTo>
                    <a:pt x="219" y="7316"/>
                    <a:pt x="119" y="7217"/>
                    <a:pt x="119" y="7095"/>
                  </a:cubicBezTo>
                  <a:cubicBezTo>
                    <a:pt x="119" y="6974"/>
                    <a:pt x="219" y="6874"/>
                    <a:pt x="340" y="6874"/>
                  </a:cubicBezTo>
                  <a:close/>
                  <a:moveTo>
                    <a:pt x="1731" y="1"/>
                  </a:moveTo>
                  <a:lnTo>
                    <a:pt x="1731" y="5505"/>
                  </a:lnTo>
                  <a:lnTo>
                    <a:pt x="522" y="6811"/>
                  </a:lnTo>
                  <a:cubicBezTo>
                    <a:pt x="470" y="6775"/>
                    <a:pt x="406" y="6756"/>
                    <a:pt x="340" y="6756"/>
                  </a:cubicBezTo>
                  <a:cubicBezTo>
                    <a:pt x="152" y="6756"/>
                    <a:pt x="1" y="6907"/>
                    <a:pt x="1" y="7095"/>
                  </a:cubicBezTo>
                  <a:cubicBezTo>
                    <a:pt x="1" y="7280"/>
                    <a:pt x="152" y="7432"/>
                    <a:pt x="340" y="7432"/>
                  </a:cubicBezTo>
                  <a:cubicBezTo>
                    <a:pt x="525" y="7432"/>
                    <a:pt x="677" y="7280"/>
                    <a:pt x="677" y="7095"/>
                  </a:cubicBezTo>
                  <a:cubicBezTo>
                    <a:pt x="677" y="7018"/>
                    <a:pt x="652" y="6949"/>
                    <a:pt x="608" y="6891"/>
                  </a:cubicBezTo>
                  <a:lnTo>
                    <a:pt x="1850" y="5552"/>
                  </a:lnTo>
                  <a:lnTo>
                    <a:pt x="1850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3" name="Google Shape;5853;p52"/>
            <p:cNvSpPr/>
            <p:nvPr/>
          </p:nvSpPr>
          <p:spPr>
            <a:xfrm>
              <a:off x="1462050" y="1917500"/>
              <a:ext cx="120650" cy="192425"/>
            </a:xfrm>
            <a:custGeom>
              <a:avLst/>
              <a:gdLst/>
              <a:ahLst/>
              <a:cxnLst/>
              <a:rect l="l" t="t" r="r" b="b"/>
              <a:pathLst>
                <a:path w="4826" h="7697" extrusionOk="0">
                  <a:moveTo>
                    <a:pt x="329" y="0"/>
                  </a:moveTo>
                  <a:lnTo>
                    <a:pt x="0" y="340"/>
                  </a:lnTo>
                  <a:lnTo>
                    <a:pt x="4196" y="4395"/>
                  </a:lnTo>
                  <a:lnTo>
                    <a:pt x="4196" y="6984"/>
                  </a:lnTo>
                  <a:cubicBezTo>
                    <a:pt x="4100" y="7059"/>
                    <a:pt x="4036" y="7172"/>
                    <a:pt x="4036" y="7302"/>
                  </a:cubicBezTo>
                  <a:cubicBezTo>
                    <a:pt x="4036" y="7520"/>
                    <a:pt x="4213" y="7696"/>
                    <a:pt x="4431" y="7696"/>
                  </a:cubicBezTo>
                  <a:cubicBezTo>
                    <a:pt x="4649" y="7696"/>
                    <a:pt x="4826" y="7520"/>
                    <a:pt x="4826" y="7302"/>
                  </a:cubicBezTo>
                  <a:cubicBezTo>
                    <a:pt x="4826" y="7172"/>
                    <a:pt x="4762" y="7059"/>
                    <a:pt x="4666" y="6987"/>
                  </a:cubicBezTo>
                  <a:lnTo>
                    <a:pt x="4666" y="4193"/>
                  </a:lnTo>
                  <a:lnTo>
                    <a:pt x="329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4" name="Google Shape;5854;p52"/>
            <p:cNvSpPr/>
            <p:nvPr/>
          </p:nvSpPr>
          <p:spPr>
            <a:xfrm>
              <a:off x="2272600" y="978500"/>
              <a:ext cx="44250" cy="418450"/>
            </a:xfrm>
            <a:custGeom>
              <a:avLst/>
              <a:gdLst/>
              <a:ahLst/>
              <a:cxnLst/>
              <a:rect l="l" t="t" r="r" b="b"/>
              <a:pathLst>
                <a:path w="1770" h="16738" extrusionOk="0">
                  <a:moveTo>
                    <a:pt x="1430" y="16180"/>
                  </a:moveTo>
                  <a:cubicBezTo>
                    <a:pt x="1552" y="16180"/>
                    <a:pt x="1651" y="16280"/>
                    <a:pt x="1651" y="16401"/>
                  </a:cubicBezTo>
                  <a:cubicBezTo>
                    <a:pt x="1651" y="16522"/>
                    <a:pt x="1552" y="16622"/>
                    <a:pt x="1430" y="16622"/>
                  </a:cubicBezTo>
                  <a:cubicBezTo>
                    <a:pt x="1309" y="16622"/>
                    <a:pt x="1210" y="16522"/>
                    <a:pt x="1210" y="16401"/>
                  </a:cubicBezTo>
                  <a:cubicBezTo>
                    <a:pt x="1210" y="16280"/>
                    <a:pt x="1309" y="16180"/>
                    <a:pt x="1430" y="16180"/>
                  </a:cubicBezTo>
                  <a:close/>
                  <a:moveTo>
                    <a:pt x="0" y="1"/>
                  </a:moveTo>
                  <a:lnTo>
                    <a:pt x="0" y="12282"/>
                  </a:lnTo>
                  <a:lnTo>
                    <a:pt x="1372" y="13643"/>
                  </a:lnTo>
                  <a:lnTo>
                    <a:pt x="1372" y="16067"/>
                  </a:lnTo>
                  <a:cubicBezTo>
                    <a:pt x="1212" y="16095"/>
                    <a:pt x="1094" y="16233"/>
                    <a:pt x="1094" y="16401"/>
                  </a:cubicBezTo>
                  <a:cubicBezTo>
                    <a:pt x="1094" y="16586"/>
                    <a:pt x="1245" y="16738"/>
                    <a:pt x="1430" y="16738"/>
                  </a:cubicBezTo>
                  <a:cubicBezTo>
                    <a:pt x="1618" y="16738"/>
                    <a:pt x="1770" y="16586"/>
                    <a:pt x="1770" y="16401"/>
                  </a:cubicBezTo>
                  <a:cubicBezTo>
                    <a:pt x="1770" y="16233"/>
                    <a:pt x="1648" y="16095"/>
                    <a:pt x="1491" y="16067"/>
                  </a:cubicBezTo>
                  <a:lnTo>
                    <a:pt x="1491" y="13596"/>
                  </a:lnTo>
                  <a:lnTo>
                    <a:pt x="119" y="12235"/>
                  </a:lnTo>
                  <a:lnTo>
                    <a:pt x="119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5" name="Google Shape;5855;p52"/>
            <p:cNvSpPr/>
            <p:nvPr/>
          </p:nvSpPr>
          <p:spPr>
            <a:xfrm>
              <a:off x="1932575" y="993200"/>
              <a:ext cx="192700" cy="1062825"/>
            </a:xfrm>
            <a:custGeom>
              <a:avLst/>
              <a:gdLst/>
              <a:ahLst/>
              <a:cxnLst/>
              <a:rect l="l" t="t" r="r" b="b"/>
              <a:pathLst>
                <a:path w="7708" h="42513" extrusionOk="0">
                  <a:moveTo>
                    <a:pt x="7371" y="41952"/>
                  </a:moveTo>
                  <a:cubicBezTo>
                    <a:pt x="7492" y="41952"/>
                    <a:pt x="7589" y="42051"/>
                    <a:pt x="7589" y="42173"/>
                  </a:cubicBezTo>
                  <a:cubicBezTo>
                    <a:pt x="7589" y="42294"/>
                    <a:pt x="7492" y="42394"/>
                    <a:pt x="7371" y="42394"/>
                  </a:cubicBezTo>
                  <a:cubicBezTo>
                    <a:pt x="7250" y="42394"/>
                    <a:pt x="7150" y="42294"/>
                    <a:pt x="7150" y="42173"/>
                  </a:cubicBezTo>
                  <a:cubicBezTo>
                    <a:pt x="7150" y="42051"/>
                    <a:pt x="7250" y="41952"/>
                    <a:pt x="7371" y="41952"/>
                  </a:cubicBezTo>
                  <a:close/>
                  <a:moveTo>
                    <a:pt x="1149" y="1"/>
                  </a:moveTo>
                  <a:lnTo>
                    <a:pt x="1149" y="4070"/>
                  </a:lnTo>
                  <a:lnTo>
                    <a:pt x="0" y="5226"/>
                  </a:lnTo>
                  <a:lnTo>
                    <a:pt x="0" y="25370"/>
                  </a:lnTo>
                  <a:lnTo>
                    <a:pt x="1372" y="26731"/>
                  </a:lnTo>
                  <a:lnTo>
                    <a:pt x="1372" y="29019"/>
                  </a:lnTo>
                  <a:lnTo>
                    <a:pt x="7310" y="34946"/>
                  </a:lnTo>
                  <a:lnTo>
                    <a:pt x="7310" y="41839"/>
                  </a:lnTo>
                  <a:cubicBezTo>
                    <a:pt x="7153" y="41869"/>
                    <a:pt x="7031" y="42007"/>
                    <a:pt x="7031" y="42173"/>
                  </a:cubicBezTo>
                  <a:cubicBezTo>
                    <a:pt x="7031" y="42361"/>
                    <a:pt x="7183" y="42512"/>
                    <a:pt x="7371" y="42512"/>
                  </a:cubicBezTo>
                  <a:cubicBezTo>
                    <a:pt x="7556" y="42512"/>
                    <a:pt x="7708" y="42361"/>
                    <a:pt x="7708" y="42173"/>
                  </a:cubicBezTo>
                  <a:cubicBezTo>
                    <a:pt x="7708" y="42007"/>
                    <a:pt x="7586" y="41869"/>
                    <a:pt x="7429" y="41839"/>
                  </a:cubicBezTo>
                  <a:lnTo>
                    <a:pt x="7429" y="34899"/>
                  </a:lnTo>
                  <a:lnTo>
                    <a:pt x="1491" y="28970"/>
                  </a:lnTo>
                  <a:lnTo>
                    <a:pt x="1491" y="26681"/>
                  </a:lnTo>
                  <a:lnTo>
                    <a:pt x="119" y="25320"/>
                  </a:lnTo>
                  <a:lnTo>
                    <a:pt x="119" y="5273"/>
                  </a:lnTo>
                  <a:lnTo>
                    <a:pt x="1265" y="4120"/>
                  </a:lnTo>
                  <a:lnTo>
                    <a:pt x="1265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6" name="Google Shape;5856;p52"/>
            <p:cNvSpPr/>
            <p:nvPr/>
          </p:nvSpPr>
          <p:spPr>
            <a:xfrm>
              <a:off x="2345275" y="1417575"/>
              <a:ext cx="393450" cy="629950"/>
            </a:xfrm>
            <a:custGeom>
              <a:avLst/>
              <a:gdLst/>
              <a:ahLst/>
              <a:cxnLst/>
              <a:rect l="l" t="t" r="r" b="b"/>
              <a:pathLst>
                <a:path w="15738" h="25198" extrusionOk="0">
                  <a:moveTo>
                    <a:pt x="15655" y="0"/>
                  </a:moveTo>
                  <a:lnTo>
                    <a:pt x="5731" y="9966"/>
                  </a:lnTo>
                  <a:lnTo>
                    <a:pt x="5714" y="9982"/>
                  </a:lnTo>
                  <a:lnTo>
                    <a:pt x="5714" y="16963"/>
                  </a:lnTo>
                  <a:lnTo>
                    <a:pt x="17" y="22689"/>
                  </a:lnTo>
                  <a:lnTo>
                    <a:pt x="0" y="22705"/>
                  </a:lnTo>
                  <a:lnTo>
                    <a:pt x="0" y="25198"/>
                  </a:lnTo>
                  <a:lnTo>
                    <a:pt x="119" y="25198"/>
                  </a:lnTo>
                  <a:lnTo>
                    <a:pt x="119" y="22752"/>
                  </a:lnTo>
                  <a:lnTo>
                    <a:pt x="5814" y="17030"/>
                  </a:lnTo>
                  <a:lnTo>
                    <a:pt x="5830" y="17013"/>
                  </a:lnTo>
                  <a:lnTo>
                    <a:pt x="5830" y="10029"/>
                  </a:lnTo>
                  <a:lnTo>
                    <a:pt x="15738" y="83"/>
                  </a:lnTo>
                  <a:lnTo>
                    <a:pt x="15655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7" name="Google Shape;5857;p52"/>
            <p:cNvSpPr/>
            <p:nvPr/>
          </p:nvSpPr>
          <p:spPr>
            <a:xfrm>
              <a:off x="2296000" y="978025"/>
              <a:ext cx="44175" cy="442475"/>
            </a:xfrm>
            <a:custGeom>
              <a:avLst/>
              <a:gdLst/>
              <a:ahLst/>
              <a:cxnLst/>
              <a:rect l="l" t="t" r="r" b="b"/>
              <a:pathLst>
                <a:path w="1767" h="17699" extrusionOk="0">
                  <a:moveTo>
                    <a:pt x="1430" y="17138"/>
                  </a:moveTo>
                  <a:cubicBezTo>
                    <a:pt x="1552" y="17138"/>
                    <a:pt x="1651" y="17237"/>
                    <a:pt x="1651" y="17359"/>
                  </a:cubicBezTo>
                  <a:cubicBezTo>
                    <a:pt x="1651" y="17480"/>
                    <a:pt x="1552" y="17579"/>
                    <a:pt x="1430" y="17579"/>
                  </a:cubicBezTo>
                  <a:cubicBezTo>
                    <a:pt x="1309" y="17579"/>
                    <a:pt x="1209" y="17480"/>
                    <a:pt x="1209" y="17359"/>
                  </a:cubicBezTo>
                  <a:cubicBezTo>
                    <a:pt x="1209" y="17237"/>
                    <a:pt x="1309" y="17138"/>
                    <a:pt x="1430" y="17138"/>
                  </a:cubicBezTo>
                  <a:close/>
                  <a:moveTo>
                    <a:pt x="0" y="1"/>
                  </a:moveTo>
                  <a:lnTo>
                    <a:pt x="0" y="9753"/>
                  </a:lnTo>
                  <a:lnTo>
                    <a:pt x="1372" y="11117"/>
                  </a:lnTo>
                  <a:lnTo>
                    <a:pt x="1372" y="17027"/>
                  </a:lnTo>
                  <a:lnTo>
                    <a:pt x="1369" y="17027"/>
                  </a:lnTo>
                  <a:cubicBezTo>
                    <a:pt x="1212" y="17055"/>
                    <a:pt x="1091" y="17193"/>
                    <a:pt x="1091" y="17359"/>
                  </a:cubicBezTo>
                  <a:cubicBezTo>
                    <a:pt x="1091" y="17546"/>
                    <a:pt x="1242" y="17698"/>
                    <a:pt x="1430" y="17698"/>
                  </a:cubicBezTo>
                  <a:cubicBezTo>
                    <a:pt x="1615" y="17698"/>
                    <a:pt x="1767" y="17546"/>
                    <a:pt x="1767" y="17359"/>
                  </a:cubicBezTo>
                  <a:cubicBezTo>
                    <a:pt x="1767" y="17193"/>
                    <a:pt x="1645" y="17055"/>
                    <a:pt x="1488" y="17027"/>
                  </a:cubicBezTo>
                  <a:lnTo>
                    <a:pt x="1488" y="11067"/>
                  </a:lnTo>
                  <a:lnTo>
                    <a:pt x="116" y="9704"/>
                  </a:lnTo>
                  <a:lnTo>
                    <a:pt x="116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8" name="Google Shape;5858;p52"/>
            <p:cNvSpPr/>
            <p:nvPr/>
          </p:nvSpPr>
          <p:spPr>
            <a:xfrm>
              <a:off x="1459000" y="1041375"/>
              <a:ext cx="299475" cy="684350"/>
            </a:xfrm>
            <a:custGeom>
              <a:avLst/>
              <a:gdLst/>
              <a:ahLst/>
              <a:cxnLst/>
              <a:rect l="l" t="t" r="r" b="b"/>
              <a:pathLst>
                <a:path w="11979" h="27374" extrusionOk="0">
                  <a:moveTo>
                    <a:pt x="11642" y="26816"/>
                  </a:moveTo>
                  <a:cubicBezTo>
                    <a:pt x="11763" y="26816"/>
                    <a:pt x="11863" y="26916"/>
                    <a:pt x="11863" y="27037"/>
                  </a:cubicBezTo>
                  <a:cubicBezTo>
                    <a:pt x="11863" y="27158"/>
                    <a:pt x="11763" y="27258"/>
                    <a:pt x="11642" y="27258"/>
                  </a:cubicBezTo>
                  <a:cubicBezTo>
                    <a:pt x="11520" y="27258"/>
                    <a:pt x="11421" y="27158"/>
                    <a:pt x="11421" y="27037"/>
                  </a:cubicBezTo>
                  <a:cubicBezTo>
                    <a:pt x="11421" y="26916"/>
                    <a:pt x="11520" y="26816"/>
                    <a:pt x="11642" y="26816"/>
                  </a:cubicBezTo>
                  <a:close/>
                  <a:moveTo>
                    <a:pt x="84" y="1"/>
                  </a:moveTo>
                  <a:lnTo>
                    <a:pt x="1" y="84"/>
                  </a:lnTo>
                  <a:lnTo>
                    <a:pt x="9373" y="9442"/>
                  </a:lnTo>
                  <a:lnTo>
                    <a:pt x="9373" y="24856"/>
                  </a:lnTo>
                  <a:lnTo>
                    <a:pt x="11363" y="26844"/>
                  </a:lnTo>
                  <a:cubicBezTo>
                    <a:pt x="11324" y="26896"/>
                    <a:pt x="11302" y="26965"/>
                    <a:pt x="11302" y="27037"/>
                  </a:cubicBezTo>
                  <a:cubicBezTo>
                    <a:pt x="11302" y="27222"/>
                    <a:pt x="11454" y="27374"/>
                    <a:pt x="11642" y="27374"/>
                  </a:cubicBezTo>
                  <a:cubicBezTo>
                    <a:pt x="11827" y="27374"/>
                    <a:pt x="11979" y="27222"/>
                    <a:pt x="11979" y="27037"/>
                  </a:cubicBezTo>
                  <a:cubicBezTo>
                    <a:pt x="11979" y="26849"/>
                    <a:pt x="11827" y="26697"/>
                    <a:pt x="11642" y="26697"/>
                  </a:cubicBezTo>
                  <a:cubicBezTo>
                    <a:pt x="11567" y="26697"/>
                    <a:pt x="11501" y="26720"/>
                    <a:pt x="11446" y="26758"/>
                  </a:cubicBezTo>
                  <a:lnTo>
                    <a:pt x="9492" y="24807"/>
                  </a:lnTo>
                  <a:lnTo>
                    <a:pt x="9492" y="9392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9" name="Google Shape;5859;p52"/>
            <p:cNvSpPr/>
            <p:nvPr/>
          </p:nvSpPr>
          <p:spPr>
            <a:xfrm>
              <a:off x="1479300" y="966925"/>
              <a:ext cx="291325" cy="642025"/>
            </a:xfrm>
            <a:custGeom>
              <a:avLst/>
              <a:gdLst/>
              <a:ahLst/>
              <a:cxnLst/>
              <a:rect l="l" t="t" r="r" b="b"/>
              <a:pathLst>
                <a:path w="11653" h="25681" extrusionOk="0">
                  <a:moveTo>
                    <a:pt x="326" y="0"/>
                  </a:moveTo>
                  <a:lnTo>
                    <a:pt x="1" y="337"/>
                  </a:lnTo>
                  <a:lnTo>
                    <a:pt x="11020" y="10992"/>
                  </a:lnTo>
                  <a:lnTo>
                    <a:pt x="11020" y="24972"/>
                  </a:lnTo>
                  <a:cubicBezTo>
                    <a:pt x="10924" y="25043"/>
                    <a:pt x="10860" y="25157"/>
                    <a:pt x="10860" y="25286"/>
                  </a:cubicBezTo>
                  <a:cubicBezTo>
                    <a:pt x="10860" y="25504"/>
                    <a:pt x="11037" y="25681"/>
                    <a:pt x="11258" y="25681"/>
                  </a:cubicBezTo>
                  <a:cubicBezTo>
                    <a:pt x="11476" y="25681"/>
                    <a:pt x="11653" y="25504"/>
                    <a:pt x="11653" y="25286"/>
                  </a:cubicBezTo>
                  <a:cubicBezTo>
                    <a:pt x="11653" y="25157"/>
                    <a:pt x="11589" y="25043"/>
                    <a:pt x="11492" y="24972"/>
                  </a:cubicBezTo>
                  <a:lnTo>
                    <a:pt x="11492" y="10794"/>
                  </a:lnTo>
                  <a:lnTo>
                    <a:pt x="326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0" name="Google Shape;5860;p52"/>
            <p:cNvSpPr/>
            <p:nvPr/>
          </p:nvSpPr>
          <p:spPr>
            <a:xfrm>
              <a:off x="1788750" y="1787275"/>
              <a:ext cx="19775" cy="19825"/>
            </a:xfrm>
            <a:custGeom>
              <a:avLst/>
              <a:gdLst/>
              <a:ahLst/>
              <a:cxnLst/>
              <a:rect l="l" t="t" r="r" b="b"/>
              <a:pathLst>
                <a:path w="791" h="793" extrusionOk="0">
                  <a:moveTo>
                    <a:pt x="395" y="0"/>
                  </a:moveTo>
                  <a:cubicBezTo>
                    <a:pt x="177" y="0"/>
                    <a:pt x="1" y="177"/>
                    <a:pt x="1" y="395"/>
                  </a:cubicBezTo>
                  <a:cubicBezTo>
                    <a:pt x="1" y="616"/>
                    <a:pt x="177" y="792"/>
                    <a:pt x="395" y="792"/>
                  </a:cubicBezTo>
                  <a:cubicBezTo>
                    <a:pt x="613" y="792"/>
                    <a:pt x="790" y="616"/>
                    <a:pt x="790" y="395"/>
                  </a:cubicBezTo>
                  <a:cubicBezTo>
                    <a:pt x="790" y="177"/>
                    <a:pt x="613" y="0"/>
                    <a:pt x="395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1" name="Google Shape;5861;p52"/>
            <p:cNvSpPr/>
            <p:nvPr/>
          </p:nvSpPr>
          <p:spPr>
            <a:xfrm>
              <a:off x="1400775" y="1164075"/>
              <a:ext cx="165650" cy="266975"/>
            </a:xfrm>
            <a:custGeom>
              <a:avLst/>
              <a:gdLst/>
              <a:ahLst/>
              <a:cxnLst/>
              <a:rect l="l" t="t" r="r" b="b"/>
              <a:pathLst>
                <a:path w="6626" h="10679" extrusionOk="0">
                  <a:moveTo>
                    <a:pt x="83" y="1"/>
                  </a:moveTo>
                  <a:lnTo>
                    <a:pt x="0" y="84"/>
                  </a:lnTo>
                  <a:lnTo>
                    <a:pt x="6509" y="6582"/>
                  </a:lnTo>
                  <a:lnTo>
                    <a:pt x="6509" y="10678"/>
                  </a:lnTo>
                  <a:lnTo>
                    <a:pt x="6625" y="10678"/>
                  </a:lnTo>
                  <a:lnTo>
                    <a:pt x="6625" y="6532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2" name="Google Shape;5862;p52"/>
            <p:cNvSpPr/>
            <p:nvPr/>
          </p:nvSpPr>
          <p:spPr>
            <a:xfrm>
              <a:off x="1424150" y="1156700"/>
              <a:ext cx="165675" cy="297675"/>
            </a:xfrm>
            <a:custGeom>
              <a:avLst/>
              <a:gdLst/>
              <a:ahLst/>
              <a:cxnLst/>
              <a:rect l="l" t="t" r="r" b="b"/>
              <a:pathLst>
                <a:path w="6627" h="11907" extrusionOk="0">
                  <a:moveTo>
                    <a:pt x="84" y="0"/>
                  </a:moveTo>
                  <a:lnTo>
                    <a:pt x="1" y="83"/>
                  </a:lnTo>
                  <a:lnTo>
                    <a:pt x="6507" y="6581"/>
                  </a:lnTo>
                  <a:lnTo>
                    <a:pt x="6507" y="11906"/>
                  </a:lnTo>
                  <a:lnTo>
                    <a:pt x="6626" y="11906"/>
                  </a:lnTo>
                  <a:lnTo>
                    <a:pt x="6626" y="6532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3" name="Google Shape;5863;p52"/>
            <p:cNvSpPr/>
            <p:nvPr/>
          </p:nvSpPr>
          <p:spPr>
            <a:xfrm>
              <a:off x="1813050" y="1812225"/>
              <a:ext cx="17400" cy="16925"/>
            </a:xfrm>
            <a:custGeom>
              <a:avLst/>
              <a:gdLst/>
              <a:ahLst/>
              <a:cxnLst/>
              <a:rect l="l" t="t" r="r" b="b"/>
              <a:pathLst>
                <a:path w="696" h="677" extrusionOk="0">
                  <a:moveTo>
                    <a:pt x="355" y="117"/>
                  </a:moveTo>
                  <a:cubicBezTo>
                    <a:pt x="414" y="117"/>
                    <a:pt x="471" y="138"/>
                    <a:pt x="514" y="181"/>
                  </a:cubicBezTo>
                  <a:cubicBezTo>
                    <a:pt x="569" y="236"/>
                    <a:pt x="591" y="316"/>
                    <a:pt x="572" y="393"/>
                  </a:cubicBezTo>
                  <a:cubicBezTo>
                    <a:pt x="552" y="471"/>
                    <a:pt x="489" y="534"/>
                    <a:pt x="414" y="551"/>
                  </a:cubicBezTo>
                  <a:cubicBezTo>
                    <a:pt x="395" y="555"/>
                    <a:pt x="376" y="558"/>
                    <a:pt x="358" y="558"/>
                  </a:cubicBezTo>
                  <a:cubicBezTo>
                    <a:pt x="299" y="558"/>
                    <a:pt x="244" y="535"/>
                    <a:pt x="202" y="493"/>
                  </a:cubicBezTo>
                  <a:cubicBezTo>
                    <a:pt x="160" y="451"/>
                    <a:pt x="136" y="396"/>
                    <a:pt x="136" y="338"/>
                  </a:cubicBezTo>
                  <a:cubicBezTo>
                    <a:pt x="136" y="319"/>
                    <a:pt x="138" y="300"/>
                    <a:pt x="144" y="283"/>
                  </a:cubicBezTo>
                  <a:cubicBezTo>
                    <a:pt x="160" y="206"/>
                    <a:pt x="227" y="142"/>
                    <a:pt x="301" y="123"/>
                  </a:cubicBezTo>
                  <a:cubicBezTo>
                    <a:pt x="319" y="119"/>
                    <a:pt x="337" y="117"/>
                    <a:pt x="355" y="117"/>
                  </a:cubicBezTo>
                  <a:close/>
                  <a:moveTo>
                    <a:pt x="356" y="0"/>
                  </a:moveTo>
                  <a:cubicBezTo>
                    <a:pt x="329" y="0"/>
                    <a:pt x="301" y="3"/>
                    <a:pt x="274" y="10"/>
                  </a:cubicBezTo>
                  <a:cubicBezTo>
                    <a:pt x="155" y="37"/>
                    <a:pt x="58" y="134"/>
                    <a:pt x="28" y="255"/>
                  </a:cubicBezTo>
                  <a:cubicBezTo>
                    <a:pt x="0" y="371"/>
                    <a:pt x="33" y="493"/>
                    <a:pt x="119" y="578"/>
                  </a:cubicBezTo>
                  <a:cubicBezTo>
                    <a:pt x="183" y="642"/>
                    <a:pt x="269" y="676"/>
                    <a:pt x="358" y="676"/>
                  </a:cubicBezTo>
                  <a:cubicBezTo>
                    <a:pt x="385" y="676"/>
                    <a:pt x="412" y="673"/>
                    <a:pt x="439" y="667"/>
                  </a:cubicBezTo>
                  <a:cubicBezTo>
                    <a:pt x="561" y="636"/>
                    <a:pt x="657" y="540"/>
                    <a:pt x="685" y="421"/>
                  </a:cubicBezTo>
                  <a:cubicBezTo>
                    <a:pt x="690" y="393"/>
                    <a:pt x="696" y="366"/>
                    <a:pt x="696" y="338"/>
                  </a:cubicBezTo>
                  <a:cubicBezTo>
                    <a:pt x="696" y="250"/>
                    <a:pt x="660" y="164"/>
                    <a:pt x="597" y="98"/>
                  </a:cubicBezTo>
                  <a:cubicBezTo>
                    <a:pt x="531" y="34"/>
                    <a:pt x="446" y="0"/>
                    <a:pt x="356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4" name="Google Shape;5864;p52"/>
            <p:cNvSpPr/>
            <p:nvPr/>
          </p:nvSpPr>
          <p:spPr>
            <a:xfrm>
              <a:off x="1889100" y="1038400"/>
              <a:ext cx="16925" cy="16950"/>
            </a:xfrm>
            <a:custGeom>
              <a:avLst/>
              <a:gdLst/>
              <a:ahLst/>
              <a:cxnLst/>
              <a:rect l="l" t="t" r="r" b="b"/>
              <a:pathLst>
                <a:path w="677" h="678" extrusionOk="0">
                  <a:moveTo>
                    <a:pt x="340" y="117"/>
                  </a:moveTo>
                  <a:cubicBezTo>
                    <a:pt x="461" y="117"/>
                    <a:pt x="561" y="216"/>
                    <a:pt x="561" y="338"/>
                  </a:cubicBezTo>
                  <a:cubicBezTo>
                    <a:pt x="561" y="459"/>
                    <a:pt x="461" y="559"/>
                    <a:pt x="340" y="559"/>
                  </a:cubicBezTo>
                  <a:cubicBezTo>
                    <a:pt x="218" y="559"/>
                    <a:pt x="119" y="459"/>
                    <a:pt x="119" y="338"/>
                  </a:cubicBezTo>
                  <a:cubicBezTo>
                    <a:pt x="119" y="216"/>
                    <a:pt x="218" y="117"/>
                    <a:pt x="340" y="117"/>
                  </a:cubicBezTo>
                  <a:close/>
                  <a:moveTo>
                    <a:pt x="340" y="1"/>
                  </a:moveTo>
                  <a:cubicBezTo>
                    <a:pt x="152" y="1"/>
                    <a:pt x="0" y="153"/>
                    <a:pt x="0" y="338"/>
                  </a:cubicBezTo>
                  <a:cubicBezTo>
                    <a:pt x="0" y="525"/>
                    <a:pt x="152" y="677"/>
                    <a:pt x="340" y="677"/>
                  </a:cubicBezTo>
                  <a:cubicBezTo>
                    <a:pt x="525" y="677"/>
                    <a:pt x="677" y="525"/>
                    <a:pt x="677" y="338"/>
                  </a:cubicBezTo>
                  <a:cubicBezTo>
                    <a:pt x="677" y="153"/>
                    <a:pt x="525" y="1"/>
                    <a:pt x="340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5" name="Google Shape;5865;p52"/>
            <p:cNvSpPr/>
            <p:nvPr/>
          </p:nvSpPr>
          <p:spPr>
            <a:xfrm>
              <a:off x="1836850" y="1835650"/>
              <a:ext cx="16925" cy="16925"/>
            </a:xfrm>
            <a:custGeom>
              <a:avLst/>
              <a:gdLst/>
              <a:ahLst/>
              <a:cxnLst/>
              <a:rect l="l" t="t" r="r" b="b"/>
              <a:pathLst>
                <a:path w="677" h="677" extrusionOk="0">
                  <a:moveTo>
                    <a:pt x="340" y="119"/>
                  </a:moveTo>
                  <a:cubicBezTo>
                    <a:pt x="462" y="119"/>
                    <a:pt x="561" y="218"/>
                    <a:pt x="561" y="340"/>
                  </a:cubicBezTo>
                  <a:cubicBezTo>
                    <a:pt x="561" y="461"/>
                    <a:pt x="462" y="561"/>
                    <a:pt x="340" y="561"/>
                  </a:cubicBezTo>
                  <a:cubicBezTo>
                    <a:pt x="219" y="561"/>
                    <a:pt x="119" y="461"/>
                    <a:pt x="119" y="340"/>
                  </a:cubicBezTo>
                  <a:cubicBezTo>
                    <a:pt x="119" y="218"/>
                    <a:pt x="219" y="119"/>
                    <a:pt x="340" y="119"/>
                  </a:cubicBezTo>
                  <a:close/>
                  <a:moveTo>
                    <a:pt x="340" y="0"/>
                  </a:moveTo>
                  <a:cubicBezTo>
                    <a:pt x="152" y="0"/>
                    <a:pt x="1" y="152"/>
                    <a:pt x="1" y="340"/>
                  </a:cubicBezTo>
                  <a:cubicBezTo>
                    <a:pt x="1" y="525"/>
                    <a:pt x="152" y="677"/>
                    <a:pt x="340" y="677"/>
                  </a:cubicBezTo>
                  <a:cubicBezTo>
                    <a:pt x="525" y="677"/>
                    <a:pt x="677" y="525"/>
                    <a:pt x="677" y="340"/>
                  </a:cubicBezTo>
                  <a:cubicBezTo>
                    <a:pt x="677" y="152"/>
                    <a:pt x="525" y="0"/>
                    <a:pt x="340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6" name="Google Shape;5866;p52"/>
            <p:cNvSpPr/>
            <p:nvPr/>
          </p:nvSpPr>
          <p:spPr>
            <a:xfrm>
              <a:off x="1889100" y="1068850"/>
              <a:ext cx="16925" cy="17000"/>
            </a:xfrm>
            <a:custGeom>
              <a:avLst/>
              <a:gdLst/>
              <a:ahLst/>
              <a:cxnLst/>
              <a:rect l="l" t="t" r="r" b="b"/>
              <a:pathLst>
                <a:path w="677" h="680" extrusionOk="0">
                  <a:moveTo>
                    <a:pt x="340" y="119"/>
                  </a:moveTo>
                  <a:cubicBezTo>
                    <a:pt x="461" y="119"/>
                    <a:pt x="561" y="218"/>
                    <a:pt x="561" y="340"/>
                  </a:cubicBezTo>
                  <a:cubicBezTo>
                    <a:pt x="561" y="461"/>
                    <a:pt x="461" y="561"/>
                    <a:pt x="340" y="561"/>
                  </a:cubicBezTo>
                  <a:cubicBezTo>
                    <a:pt x="218" y="561"/>
                    <a:pt x="119" y="461"/>
                    <a:pt x="119" y="340"/>
                  </a:cubicBezTo>
                  <a:cubicBezTo>
                    <a:pt x="119" y="218"/>
                    <a:pt x="218" y="119"/>
                    <a:pt x="340" y="119"/>
                  </a:cubicBezTo>
                  <a:close/>
                  <a:moveTo>
                    <a:pt x="340" y="0"/>
                  </a:moveTo>
                  <a:cubicBezTo>
                    <a:pt x="152" y="0"/>
                    <a:pt x="0" y="152"/>
                    <a:pt x="0" y="340"/>
                  </a:cubicBezTo>
                  <a:cubicBezTo>
                    <a:pt x="0" y="528"/>
                    <a:pt x="152" y="679"/>
                    <a:pt x="340" y="679"/>
                  </a:cubicBezTo>
                  <a:cubicBezTo>
                    <a:pt x="525" y="679"/>
                    <a:pt x="677" y="528"/>
                    <a:pt x="677" y="340"/>
                  </a:cubicBezTo>
                  <a:cubicBezTo>
                    <a:pt x="677" y="152"/>
                    <a:pt x="525" y="0"/>
                    <a:pt x="340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7" name="Google Shape;5867;p52"/>
            <p:cNvSpPr/>
            <p:nvPr/>
          </p:nvSpPr>
          <p:spPr>
            <a:xfrm>
              <a:off x="1611125" y="977275"/>
              <a:ext cx="373450" cy="868550"/>
            </a:xfrm>
            <a:custGeom>
              <a:avLst/>
              <a:gdLst/>
              <a:ahLst/>
              <a:cxnLst/>
              <a:rect l="l" t="t" r="r" b="b"/>
              <a:pathLst>
                <a:path w="14938" h="34742" extrusionOk="0">
                  <a:moveTo>
                    <a:pt x="14598" y="34181"/>
                  </a:moveTo>
                  <a:cubicBezTo>
                    <a:pt x="14719" y="34181"/>
                    <a:pt x="14818" y="34280"/>
                    <a:pt x="14818" y="34401"/>
                  </a:cubicBezTo>
                  <a:cubicBezTo>
                    <a:pt x="14818" y="34523"/>
                    <a:pt x="14719" y="34622"/>
                    <a:pt x="14598" y="34622"/>
                  </a:cubicBezTo>
                  <a:cubicBezTo>
                    <a:pt x="14476" y="34622"/>
                    <a:pt x="14377" y="34523"/>
                    <a:pt x="14377" y="34401"/>
                  </a:cubicBezTo>
                  <a:cubicBezTo>
                    <a:pt x="14377" y="34280"/>
                    <a:pt x="14476" y="34181"/>
                    <a:pt x="14598" y="34181"/>
                  </a:cubicBezTo>
                  <a:close/>
                  <a:moveTo>
                    <a:pt x="83" y="0"/>
                  </a:moveTo>
                  <a:lnTo>
                    <a:pt x="0" y="83"/>
                  </a:lnTo>
                  <a:lnTo>
                    <a:pt x="9355" y="9422"/>
                  </a:lnTo>
                  <a:lnTo>
                    <a:pt x="9355" y="29250"/>
                  </a:lnTo>
                  <a:lnTo>
                    <a:pt x="14322" y="34208"/>
                  </a:lnTo>
                  <a:cubicBezTo>
                    <a:pt x="14283" y="34263"/>
                    <a:pt x="14258" y="34330"/>
                    <a:pt x="14258" y="34401"/>
                  </a:cubicBezTo>
                  <a:cubicBezTo>
                    <a:pt x="14258" y="34589"/>
                    <a:pt x="14410" y="34741"/>
                    <a:pt x="14598" y="34741"/>
                  </a:cubicBezTo>
                  <a:cubicBezTo>
                    <a:pt x="14785" y="34741"/>
                    <a:pt x="14937" y="34589"/>
                    <a:pt x="14937" y="34401"/>
                  </a:cubicBezTo>
                  <a:cubicBezTo>
                    <a:pt x="14937" y="34214"/>
                    <a:pt x="14785" y="34062"/>
                    <a:pt x="14598" y="34062"/>
                  </a:cubicBezTo>
                  <a:cubicBezTo>
                    <a:pt x="14526" y="34062"/>
                    <a:pt x="14460" y="34087"/>
                    <a:pt x="14404" y="34125"/>
                  </a:cubicBezTo>
                  <a:lnTo>
                    <a:pt x="9471" y="29201"/>
                  </a:lnTo>
                  <a:lnTo>
                    <a:pt x="9471" y="9375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8" name="Google Shape;5868;p52"/>
            <p:cNvSpPr/>
            <p:nvPr/>
          </p:nvSpPr>
          <p:spPr>
            <a:xfrm>
              <a:off x="1695175" y="963875"/>
              <a:ext cx="377650" cy="901950"/>
            </a:xfrm>
            <a:custGeom>
              <a:avLst/>
              <a:gdLst/>
              <a:ahLst/>
              <a:cxnLst/>
              <a:rect l="l" t="t" r="r" b="b"/>
              <a:pathLst>
                <a:path w="15106" h="36078" extrusionOk="0">
                  <a:moveTo>
                    <a:pt x="332" y="1"/>
                  </a:moveTo>
                  <a:lnTo>
                    <a:pt x="0" y="335"/>
                  </a:lnTo>
                  <a:lnTo>
                    <a:pt x="3178" y="3490"/>
                  </a:lnTo>
                  <a:lnTo>
                    <a:pt x="7859" y="8136"/>
                  </a:lnTo>
                  <a:lnTo>
                    <a:pt x="7859" y="29215"/>
                  </a:lnTo>
                  <a:lnTo>
                    <a:pt x="14322" y="35628"/>
                  </a:lnTo>
                  <a:cubicBezTo>
                    <a:pt x="14319" y="35647"/>
                    <a:pt x="14316" y="35663"/>
                    <a:pt x="14316" y="35683"/>
                  </a:cubicBezTo>
                  <a:cubicBezTo>
                    <a:pt x="14316" y="35901"/>
                    <a:pt x="14493" y="36078"/>
                    <a:pt x="14711" y="36078"/>
                  </a:cubicBezTo>
                  <a:cubicBezTo>
                    <a:pt x="14929" y="36078"/>
                    <a:pt x="15106" y="35901"/>
                    <a:pt x="15106" y="35683"/>
                  </a:cubicBezTo>
                  <a:cubicBezTo>
                    <a:pt x="15106" y="35465"/>
                    <a:pt x="14929" y="35288"/>
                    <a:pt x="14711" y="35288"/>
                  </a:cubicBezTo>
                  <a:cubicBezTo>
                    <a:pt x="14692" y="35288"/>
                    <a:pt x="14672" y="35291"/>
                    <a:pt x="14653" y="35294"/>
                  </a:cubicBezTo>
                  <a:lnTo>
                    <a:pt x="8332" y="29019"/>
                  </a:lnTo>
                  <a:lnTo>
                    <a:pt x="8332" y="7940"/>
                  </a:lnTo>
                  <a:lnTo>
                    <a:pt x="8263" y="7871"/>
                  </a:lnTo>
                  <a:lnTo>
                    <a:pt x="3294" y="2938"/>
                  </a:lnTo>
                  <a:lnTo>
                    <a:pt x="332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9" name="Google Shape;5869;p52"/>
            <p:cNvSpPr/>
            <p:nvPr/>
          </p:nvSpPr>
          <p:spPr>
            <a:xfrm>
              <a:off x="1563900" y="991550"/>
              <a:ext cx="348000" cy="843075"/>
            </a:xfrm>
            <a:custGeom>
              <a:avLst/>
              <a:gdLst/>
              <a:ahLst/>
              <a:cxnLst/>
              <a:rect l="l" t="t" r="r" b="b"/>
              <a:pathLst>
                <a:path w="13920" h="33723" extrusionOk="0">
                  <a:moveTo>
                    <a:pt x="84" y="1"/>
                  </a:moveTo>
                  <a:lnTo>
                    <a:pt x="1" y="83"/>
                  </a:lnTo>
                  <a:lnTo>
                    <a:pt x="9376" y="9442"/>
                  </a:lnTo>
                  <a:lnTo>
                    <a:pt x="9376" y="29270"/>
                  </a:lnTo>
                  <a:lnTo>
                    <a:pt x="13837" y="33723"/>
                  </a:lnTo>
                  <a:lnTo>
                    <a:pt x="13919" y="33640"/>
                  </a:lnTo>
                  <a:lnTo>
                    <a:pt x="9491" y="29220"/>
                  </a:lnTo>
                  <a:lnTo>
                    <a:pt x="9491" y="9392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0" name="Google Shape;5870;p52"/>
            <p:cNvSpPr/>
            <p:nvPr/>
          </p:nvSpPr>
          <p:spPr>
            <a:xfrm>
              <a:off x="1587225" y="984175"/>
              <a:ext cx="367050" cy="861650"/>
            </a:xfrm>
            <a:custGeom>
              <a:avLst/>
              <a:gdLst/>
              <a:ahLst/>
              <a:cxnLst/>
              <a:rect l="l" t="t" r="r" b="b"/>
              <a:pathLst>
                <a:path w="14682" h="34466" extrusionOk="0">
                  <a:moveTo>
                    <a:pt x="14344" y="33905"/>
                  </a:moveTo>
                  <a:cubicBezTo>
                    <a:pt x="14466" y="33905"/>
                    <a:pt x="14565" y="34004"/>
                    <a:pt x="14565" y="34125"/>
                  </a:cubicBezTo>
                  <a:cubicBezTo>
                    <a:pt x="14565" y="34247"/>
                    <a:pt x="14466" y="34346"/>
                    <a:pt x="14344" y="34346"/>
                  </a:cubicBezTo>
                  <a:cubicBezTo>
                    <a:pt x="14223" y="34346"/>
                    <a:pt x="14124" y="34247"/>
                    <a:pt x="14124" y="34125"/>
                  </a:cubicBezTo>
                  <a:cubicBezTo>
                    <a:pt x="14124" y="34004"/>
                    <a:pt x="14223" y="33905"/>
                    <a:pt x="14344" y="33905"/>
                  </a:cubicBezTo>
                  <a:close/>
                  <a:moveTo>
                    <a:pt x="87" y="0"/>
                  </a:moveTo>
                  <a:lnTo>
                    <a:pt x="1" y="83"/>
                  </a:lnTo>
                  <a:lnTo>
                    <a:pt x="9376" y="9441"/>
                  </a:lnTo>
                  <a:lnTo>
                    <a:pt x="9376" y="29256"/>
                  </a:lnTo>
                  <a:lnTo>
                    <a:pt x="14066" y="33932"/>
                  </a:lnTo>
                  <a:cubicBezTo>
                    <a:pt x="14027" y="33987"/>
                    <a:pt x="14005" y="34054"/>
                    <a:pt x="14005" y="34125"/>
                  </a:cubicBezTo>
                  <a:cubicBezTo>
                    <a:pt x="14005" y="34313"/>
                    <a:pt x="14157" y="34465"/>
                    <a:pt x="14344" y="34465"/>
                  </a:cubicBezTo>
                  <a:cubicBezTo>
                    <a:pt x="14529" y="34465"/>
                    <a:pt x="14681" y="34313"/>
                    <a:pt x="14681" y="34125"/>
                  </a:cubicBezTo>
                  <a:cubicBezTo>
                    <a:pt x="14681" y="33941"/>
                    <a:pt x="14529" y="33789"/>
                    <a:pt x="14344" y="33789"/>
                  </a:cubicBezTo>
                  <a:cubicBezTo>
                    <a:pt x="14273" y="33789"/>
                    <a:pt x="14204" y="33811"/>
                    <a:pt x="14148" y="33849"/>
                  </a:cubicBezTo>
                  <a:lnTo>
                    <a:pt x="9494" y="29206"/>
                  </a:lnTo>
                  <a:lnTo>
                    <a:pt x="9494" y="9391"/>
                  </a:lnTo>
                  <a:lnTo>
                    <a:pt x="87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BIG_NUMBER_1">
    <p:spTree>
      <p:nvGrpSpPr>
        <p:cNvPr id="1" name="Shape 5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72" name="Google Shape;5872;p53"/>
          <p:cNvGrpSpPr/>
          <p:nvPr/>
        </p:nvGrpSpPr>
        <p:grpSpPr>
          <a:xfrm>
            <a:off x="-1022217" y="-1305733"/>
            <a:ext cx="11188434" cy="3825856"/>
            <a:chOff x="-1022217" y="-848533"/>
            <a:chExt cx="11188434" cy="3825856"/>
          </a:xfrm>
        </p:grpSpPr>
        <p:grpSp>
          <p:nvGrpSpPr>
            <p:cNvPr id="5873" name="Google Shape;5873;p53"/>
            <p:cNvGrpSpPr/>
            <p:nvPr/>
          </p:nvGrpSpPr>
          <p:grpSpPr>
            <a:xfrm rot="-1799983">
              <a:off x="-517064" y="-325841"/>
              <a:ext cx="2835804" cy="2780472"/>
              <a:chOff x="1400775" y="920275"/>
              <a:chExt cx="1637475" cy="1605525"/>
            </a:xfrm>
          </p:grpSpPr>
          <p:sp>
            <p:nvSpPr>
              <p:cNvPr id="5874" name="Google Shape;5874;p53"/>
              <p:cNvSpPr/>
              <p:nvPr/>
            </p:nvSpPr>
            <p:spPr>
              <a:xfrm>
                <a:off x="2472400" y="990525"/>
                <a:ext cx="16925" cy="247025"/>
              </a:xfrm>
              <a:custGeom>
                <a:avLst/>
                <a:gdLst/>
                <a:ahLst/>
                <a:cxnLst/>
                <a:rect l="l" t="t" r="r" b="b"/>
                <a:pathLst>
                  <a:path w="677" h="9881" extrusionOk="0">
                    <a:moveTo>
                      <a:pt x="337" y="9320"/>
                    </a:moveTo>
                    <a:cubicBezTo>
                      <a:pt x="458" y="9320"/>
                      <a:pt x="558" y="9419"/>
                      <a:pt x="558" y="9540"/>
                    </a:cubicBezTo>
                    <a:cubicBezTo>
                      <a:pt x="558" y="9662"/>
                      <a:pt x="458" y="9761"/>
                      <a:pt x="337" y="9761"/>
                    </a:cubicBezTo>
                    <a:cubicBezTo>
                      <a:pt x="215" y="9761"/>
                      <a:pt x="116" y="9662"/>
                      <a:pt x="116" y="9540"/>
                    </a:cubicBezTo>
                    <a:cubicBezTo>
                      <a:pt x="116" y="9419"/>
                      <a:pt x="215" y="9320"/>
                      <a:pt x="337" y="9320"/>
                    </a:cubicBezTo>
                    <a:close/>
                    <a:moveTo>
                      <a:pt x="279" y="0"/>
                    </a:moveTo>
                    <a:lnTo>
                      <a:pt x="279" y="9206"/>
                    </a:lnTo>
                    <a:cubicBezTo>
                      <a:pt x="122" y="9237"/>
                      <a:pt x="0" y="9375"/>
                      <a:pt x="0" y="9540"/>
                    </a:cubicBezTo>
                    <a:cubicBezTo>
                      <a:pt x="0" y="9728"/>
                      <a:pt x="152" y="9880"/>
                      <a:pt x="337" y="9880"/>
                    </a:cubicBezTo>
                    <a:cubicBezTo>
                      <a:pt x="525" y="9880"/>
                      <a:pt x="676" y="9728"/>
                      <a:pt x="676" y="9540"/>
                    </a:cubicBezTo>
                    <a:cubicBezTo>
                      <a:pt x="676" y="9375"/>
                      <a:pt x="555" y="9237"/>
                      <a:pt x="398" y="9206"/>
                    </a:cubicBezTo>
                    <a:lnTo>
                      <a:pt x="398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5" name="Google Shape;5875;p53"/>
              <p:cNvSpPr/>
              <p:nvPr/>
            </p:nvSpPr>
            <p:spPr>
              <a:xfrm>
                <a:off x="2905300" y="1457050"/>
                <a:ext cx="73250" cy="126800"/>
              </a:xfrm>
              <a:custGeom>
                <a:avLst/>
                <a:gdLst/>
                <a:ahLst/>
                <a:cxnLst/>
                <a:rect l="l" t="t" r="r" b="b"/>
                <a:pathLst>
                  <a:path w="2930" h="5072" extrusionOk="0">
                    <a:moveTo>
                      <a:pt x="337" y="4511"/>
                    </a:moveTo>
                    <a:cubicBezTo>
                      <a:pt x="459" y="4511"/>
                      <a:pt x="558" y="4610"/>
                      <a:pt x="558" y="4732"/>
                    </a:cubicBezTo>
                    <a:cubicBezTo>
                      <a:pt x="558" y="4853"/>
                      <a:pt x="459" y="4952"/>
                      <a:pt x="337" y="4952"/>
                    </a:cubicBezTo>
                    <a:cubicBezTo>
                      <a:pt x="216" y="4952"/>
                      <a:pt x="117" y="4853"/>
                      <a:pt x="117" y="4732"/>
                    </a:cubicBezTo>
                    <a:cubicBezTo>
                      <a:pt x="117" y="4610"/>
                      <a:pt x="216" y="4511"/>
                      <a:pt x="337" y="4511"/>
                    </a:cubicBezTo>
                    <a:close/>
                    <a:moveTo>
                      <a:pt x="509" y="0"/>
                    </a:moveTo>
                    <a:lnTo>
                      <a:pt x="279" y="232"/>
                    </a:lnTo>
                    <a:lnTo>
                      <a:pt x="279" y="4400"/>
                    </a:lnTo>
                    <a:cubicBezTo>
                      <a:pt x="119" y="4428"/>
                      <a:pt x="1" y="4566"/>
                      <a:pt x="1" y="4732"/>
                    </a:cubicBezTo>
                    <a:cubicBezTo>
                      <a:pt x="1" y="4919"/>
                      <a:pt x="152" y="5071"/>
                      <a:pt x="337" y="5071"/>
                    </a:cubicBezTo>
                    <a:cubicBezTo>
                      <a:pt x="525" y="5071"/>
                      <a:pt x="677" y="4919"/>
                      <a:pt x="677" y="4732"/>
                    </a:cubicBezTo>
                    <a:cubicBezTo>
                      <a:pt x="677" y="4566"/>
                      <a:pt x="556" y="4428"/>
                      <a:pt x="398" y="4400"/>
                    </a:cubicBezTo>
                    <a:lnTo>
                      <a:pt x="398" y="279"/>
                    </a:lnTo>
                    <a:lnTo>
                      <a:pt x="558" y="119"/>
                    </a:lnTo>
                    <a:lnTo>
                      <a:pt x="2930" y="119"/>
                    </a:lnTo>
                    <a:lnTo>
                      <a:pt x="2930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6" name="Google Shape;5876;p53"/>
              <p:cNvSpPr/>
              <p:nvPr/>
            </p:nvSpPr>
            <p:spPr>
              <a:xfrm>
                <a:off x="2400400" y="1336750"/>
                <a:ext cx="16950" cy="16925"/>
              </a:xfrm>
              <a:custGeom>
                <a:avLst/>
                <a:gdLst/>
                <a:ahLst/>
                <a:cxnLst/>
                <a:rect l="l" t="t" r="r" b="b"/>
                <a:pathLst>
                  <a:path w="678" h="677" extrusionOk="0">
                    <a:moveTo>
                      <a:pt x="340" y="119"/>
                    </a:moveTo>
                    <a:cubicBezTo>
                      <a:pt x="462" y="119"/>
                      <a:pt x="561" y="219"/>
                      <a:pt x="561" y="340"/>
                    </a:cubicBezTo>
                    <a:cubicBezTo>
                      <a:pt x="561" y="462"/>
                      <a:pt x="462" y="561"/>
                      <a:pt x="340" y="561"/>
                    </a:cubicBezTo>
                    <a:cubicBezTo>
                      <a:pt x="219" y="561"/>
                      <a:pt x="120" y="462"/>
                      <a:pt x="120" y="340"/>
                    </a:cubicBezTo>
                    <a:cubicBezTo>
                      <a:pt x="120" y="219"/>
                      <a:pt x="219" y="119"/>
                      <a:pt x="340" y="119"/>
                    </a:cubicBezTo>
                    <a:close/>
                    <a:moveTo>
                      <a:pt x="340" y="1"/>
                    </a:moveTo>
                    <a:cubicBezTo>
                      <a:pt x="153" y="1"/>
                      <a:pt x="1" y="152"/>
                      <a:pt x="1" y="340"/>
                    </a:cubicBezTo>
                    <a:cubicBezTo>
                      <a:pt x="1" y="525"/>
                      <a:pt x="153" y="677"/>
                      <a:pt x="340" y="677"/>
                    </a:cubicBezTo>
                    <a:cubicBezTo>
                      <a:pt x="525" y="677"/>
                      <a:pt x="677" y="525"/>
                      <a:pt x="677" y="340"/>
                    </a:cubicBezTo>
                    <a:cubicBezTo>
                      <a:pt x="677" y="152"/>
                      <a:pt x="525" y="1"/>
                      <a:pt x="340" y="1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7" name="Google Shape;5877;p53"/>
              <p:cNvSpPr/>
              <p:nvPr/>
            </p:nvSpPr>
            <p:spPr>
              <a:xfrm>
                <a:off x="2727800" y="1624750"/>
                <a:ext cx="310450" cy="193250"/>
              </a:xfrm>
              <a:custGeom>
                <a:avLst/>
                <a:gdLst/>
                <a:ahLst/>
                <a:cxnLst/>
                <a:rect l="l" t="t" r="r" b="b"/>
                <a:pathLst>
                  <a:path w="12418" h="7730" extrusionOk="0">
                    <a:moveTo>
                      <a:pt x="12083" y="0"/>
                    </a:moveTo>
                    <a:lnTo>
                      <a:pt x="5036" y="7100"/>
                    </a:lnTo>
                    <a:lnTo>
                      <a:pt x="710" y="7100"/>
                    </a:lnTo>
                    <a:cubicBezTo>
                      <a:pt x="638" y="7004"/>
                      <a:pt x="525" y="6940"/>
                      <a:pt x="395" y="6940"/>
                    </a:cubicBezTo>
                    <a:cubicBezTo>
                      <a:pt x="177" y="6940"/>
                      <a:pt x="1" y="7117"/>
                      <a:pt x="1" y="7335"/>
                    </a:cubicBezTo>
                    <a:cubicBezTo>
                      <a:pt x="1" y="7553"/>
                      <a:pt x="177" y="7730"/>
                      <a:pt x="395" y="7730"/>
                    </a:cubicBezTo>
                    <a:cubicBezTo>
                      <a:pt x="525" y="7730"/>
                      <a:pt x="638" y="7669"/>
                      <a:pt x="710" y="7572"/>
                    </a:cubicBezTo>
                    <a:lnTo>
                      <a:pt x="5232" y="7572"/>
                    </a:lnTo>
                    <a:lnTo>
                      <a:pt x="12417" y="331"/>
                    </a:lnTo>
                    <a:lnTo>
                      <a:pt x="12083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8" name="Google Shape;5878;p53"/>
              <p:cNvSpPr/>
              <p:nvPr/>
            </p:nvSpPr>
            <p:spPr>
              <a:xfrm>
                <a:off x="2400400" y="1367250"/>
                <a:ext cx="16950" cy="16950"/>
              </a:xfrm>
              <a:custGeom>
                <a:avLst/>
                <a:gdLst/>
                <a:ahLst/>
                <a:cxnLst/>
                <a:rect l="l" t="t" r="r" b="b"/>
                <a:pathLst>
                  <a:path w="678" h="678" extrusionOk="0">
                    <a:moveTo>
                      <a:pt x="340" y="119"/>
                    </a:moveTo>
                    <a:cubicBezTo>
                      <a:pt x="462" y="119"/>
                      <a:pt x="561" y="219"/>
                      <a:pt x="561" y="340"/>
                    </a:cubicBezTo>
                    <a:cubicBezTo>
                      <a:pt x="561" y="462"/>
                      <a:pt x="462" y="558"/>
                      <a:pt x="340" y="558"/>
                    </a:cubicBezTo>
                    <a:cubicBezTo>
                      <a:pt x="219" y="558"/>
                      <a:pt x="120" y="462"/>
                      <a:pt x="120" y="340"/>
                    </a:cubicBezTo>
                    <a:cubicBezTo>
                      <a:pt x="120" y="219"/>
                      <a:pt x="219" y="119"/>
                      <a:pt x="340" y="119"/>
                    </a:cubicBezTo>
                    <a:close/>
                    <a:moveTo>
                      <a:pt x="340" y="1"/>
                    </a:moveTo>
                    <a:cubicBezTo>
                      <a:pt x="153" y="1"/>
                      <a:pt x="1" y="153"/>
                      <a:pt x="1" y="340"/>
                    </a:cubicBezTo>
                    <a:cubicBezTo>
                      <a:pt x="1" y="525"/>
                      <a:pt x="153" y="677"/>
                      <a:pt x="340" y="677"/>
                    </a:cubicBezTo>
                    <a:cubicBezTo>
                      <a:pt x="525" y="677"/>
                      <a:pt x="677" y="525"/>
                      <a:pt x="677" y="340"/>
                    </a:cubicBezTo>
                    <a:cubicBezTo>
                      <a:pt x="677" y="153"/>
                      <a:pt x="525" y="1"/>
                      <a:pt x="340" y="1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9" name="Google Shape;5879;p53"/>
              <p:cNvSpPr/>
              <p:nvPr/>
            </p:nvSpPr>
            <p:spPr>
              <a:xfrm>
                <a:off x="2399025" y="1396800"/>
                <a:ext cx="19775" cy="19825"/>
              </a:xfrm>
              <a:custGeom>
                <a:avLst/>
                <a:gdLst/>
                <a:ahLst/>
                <a:cxnLst/>
                <a:rect l="l" t="t" r="r" b="b"/>
                <a:pathLst>
                  <a:path w="791" h="793" extrusionOk="0">
                    <a:moveTo>
                      <a:pt x="395" y="0"/>
                    </a:moveTo>
                    <a:cubicBezTo>
                      <a:pt x="177" y="0"/>
                      <a:pt x="1" y="177"/>
                      <a:pt x="1" y="398"/>
                    </a:cubicBezTo>
                    <a:cubicBezTo>
                      <a:pt x="1" y="616"/>
                      <a:pt x="177" y="793"/>
                      <a:pt x="395" y="793"/>
                    </a:cubicBezTo>
                    <a:cubicBezTo>
                      <a:pt x="613" y="793"/>
                      <a:pt x="790" y="616"/>
                      <a:pt x="790" y="398"/>
                    </a:cubicBezTo>
                    <a:cubicBezTo>
                      <a:pt x="790" y="177"/>
                      <a:pt x="613" y="0"/>
                      <a:pt x="395" y="0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0" name="Google Shape;5880;p53"/>
              <p:cNvSpPr/>
              <p:nvPr/>
            </p:nvSpPr>
            <p:spPr>
              <a:xfrm>
                <a:off x="2391725" y="990525"/>
                <a:ext cx="83725" cy="512775"/>
              </a:xfrm>
              <a:custGeom>
                <a:avLst/>
                <a:gdLst/>
                <a:ahLst/>
                <a:cxnLst/>
                <a:rect l="l" t="t" r="r" b="b"/>
                <a:pathLst>
                  <a:path w="3349" h="20511" extrusionOk="0">
                    <a:moveTo>
                      <a:pt x="0" y="0"/>
                    </a:moveTo>
                    <a:lnTo>
                      <a:pt x="0" y="8988"/>
                    </a:lnTo>
                    <a:lnTo>
                      <a:pt x="2716" y="11685"/>
                    </a:lnTo>
                    <a:lnTo>
                      <a:pt x="2716" y="19801"/>
                    </a:lnTo>
                    <a:cubicBezTo>
                      <a:pt x="2620" y="19873"/>
                      <a:pt x="2556" y="19986"/>
                      <a:pt x="2556" y="20116"/>
                    </a:cubicBezTo>
                    <a:cubicBezTo>
                      <a:pt x="2556" y="20334"/>
                      <a:pt x="2733" y="20511"/>
                      <a:pt x="2951" y="20511"/>
                    </a:cubicBezTo>
                    <a:cubicBezTo>
                      <a:pt x="3169" y="20511"/>
                      <a:pt x="3349" y="20334"/>
                      <a:pt x="3349" y="20116"/>
                    </a:cubicBezTo>
                    <a:cubicBezTo>
                      <a:pt x="3349" y="19986"/>
                      <a:pt x="3285" y="19873"/>
                      <a:pt x="3188" y="19801"/>
                    </a:cubicBezTo>
                    <a:lnTo>
                      <a:pt x="3188" y="11489"/>
                    </a:lnTo>
                    <a:lnTo>
                      <a:pt x="472" y="8792"/>
                    </a:lnTo>
                    <a:lnTo>
                      <a:pt x="472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1" name="Google Shape;5881;p53"/>
              <p:cNvSpPr/>
              <p:nvPr/>
            </p:nvSpPr>
            <p:spPr>
              <a:xfrm>
                <a:off x="2688525" y="1369200"/>
                <a:ext cx="297400" cy="472550"/>
              </a:xfrm>
              <a:custGeom>
                <a:avLst/>
                <a:gdLst/>
                <a:ahLst/>
                <a:cxnLst/>
                <a:rect l="l" t="t" r="r" b="b"/>
                <a:pathLst>
                  <a:path w="11896" h="18902" extrusionOk="0">
                    <a:moveTo>
                      <a:pt x="338" y="18341"/>
                    </a:moveTo>
                    <a:cubicBezTo>
                      <a:pt x="459" y="18341"/>
                      <a:pt x="559" y="18440"/>
                      <a:pt x="559" y="18562"/>
                    </a:cubicBezTo>
                    <a:cubicBezTo>
                      <a:pt x="559" y="18683"/>
                      <a:pt x="459" y="18782"/>
                      <a:pt x="338" y="18782"/>
                    </a:cubicBezTo>
                    <a:cubicBezTo>
                      <a:pt x="216" y="18782"/>
                      <a:pt x="117" y="18683"/>
                      <a:pt x="117" y="18562"/>
                    </a:cubicBezTo>
                    <a:cubicBezTo>
                      <a:pt x="117" y="18440"/>
                      <a:pt x="216" y="18341"/>
                      <a:pt x="338" y="18341"/>
                    </a:cubicBezTo>
                    <a:close/>
                    <a:moveTo>
                      <a:pt x="7051" y="0"/>
                    </a:moveTo>
                    <a:lnTo>
                      <a:pt x="5202" y="1863"/>
                    </a:lnTo>
                    <a:lnTo>
                      <a:pt x="5202" y="8196"/>
                    </a:lnTo>
                    <a:lnTo>
                      <a:pt x="280" y="13154"/>
                    </a:lnTo>
                    <a:lnTo>
                      <a:pt x="280" y="18228"/>
                    </a:lnTo>
                    <a:cubicBezTo>
                      <a:pt x="120" y="18258"/>
                      <a:pt x="1" y="18396"/>
                      <a:pt x="1" y="18562"/>
                    </a:cubicBezTo>
                    <a:cubicBezTo>
                      <a:pt x="1" y="18749"/>
                      <a:pt x="153" y="18901"/>
                      <a:pt x="338" y="18901"/>
                    </a:cubicBezTo>
                    <a:cubicBezTo>
                      <a:pt x="525" y="18901"/>
                      <a:pt x="677" y="18749"/>
                      <a:pt x="677" y="18562"/>
                    </a:cubicBezTo>
                    <a:cubicBezTo>
                      <a:pt x="677" y="18396"/>
                      <a:pt x="556" y="18258"/>
                      <a:pt x="398" y="18228"/>
                    </a:cubicBezTo>
                    <a:lnTo>
                      <a:pt x="398" y="13201"/>
                    </a:lnTo>
                    <a:lnTo>
                      <a:pt x="5318" y="8243"/>
                    </a:lnTo>
                    <a:lnTo>
                      <a:pt x="5318" y="1913"/>
                    </a:lnTo>
                    <a:lnTo>
                      <a:pt x="7101" y="116"/>
                    </a:lnTo>
                    <a:lnTo>
                      <a:pt x="11896" y="116"/>
                    </a:lnTo>
                    <a:lnTo>
                      <a:pt x="11896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2" name="Google Shape;5882;p53"/>
              <p:cNvSpPr/>
              <p:nvPr/>
            </p:nvSpPr>
            <p:spPr>
              <a:xfrm>
                <a:off x="2425675" y="990525"/>
                <a:ext cx="16925" cy="200575"/>
              </a:xfrm>
              <a:custGeom>
                <a:avLst/>
                <a:gdLst/>
                <a:ahLst/>
                <a:cxnLst/>
                <a:rect l="l" t="t" r="r" b="b"/>
                <a:pathLst>
                  <a:path w="677" h="8023" extrusionOk="0">
                    <a:moveTo>
                      <a:pt x="337" y="7465"/>
                    </a:moveTo>
                    <a:cubicBezTo>
                      <a:pt x="458" y="7465"/>
                      <a:pt x="558" y="7564"/>
                      <a:pt x="558" y="7685"/>
                    </a:cubicBezTo>
                    <a:cubicBezTo>
                      <a:pt x="558" y="7807"/>
                      <a:pt x="458" y="7906"/>
                      <a:pt x="337" y="7906"/>
                    </a:cubicBezTo>
                    <a:cubicBezTo>
                      <a:pt x="216" y="7906"/>
                      <a:pt x="116" y="7807"/>
                      <a:pt x="116" y="7685"/>
                    </a:cubicBezTo>
                    <a:cubicBezTo>
                      <a:pt x="116" y="7564"/>
                      <a:pt x="216" y="7465"/>
                      <a:pt x="337" y="7465"/>
                    </a:cubicBezTo>
                    <a:close/>
                    <a:moveTo>
                      <a:pt x="279" y="0"/>
                    </a:moveTo>
                    <a:lnTo>
                      <a:pt x="279" y="7351"/>
                    </a:lnTo>
                    <a:cubicBezTo>
                      <a:pt x="122" y="7379"/>
                      <a:pt x="0" y="7517"/>
                      <a:pt x="0" y="7685"/>
                    </a:cubicBezTo>
                    <a:cubicBezTo>
                      <a:pt x="0" y="7870"/>
                      <a:pt x="149" y="8022"/>
                      <a:pt x="337" y="8022"/>
                    </a:cubicBezTo>
                    <a:cubicBezTo>
                      <a:pt x="525" y="8022"/>
                      <a:pt x="677" y="7870"/>
                      <a:pt x="677" y="7685"/>
                    </a:cubicBezTo>
                    <a:cubicBezTo>
                      <a:pt x="677" y="7520"/>
                      <a:pt x="555" y="7382"/>
                      <a:pt x="398" y="7351"/>
                    </a:cubicBezTo>
                    <a:lnTo>
                      <a:pt x="398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3" name="Google Shape;5883;p53"/>
              <p:cNvSpPr/>
              <p:nvPr/>
            </p:nvSpPr>
            <p:spPr>
              <a:xfrm>
                <a:off x="2664875" y="1345800"/>
                <a:ext cx="321000" cy="519675"/>
              </a:xfrm>
              <a:custGeom>
                <a:avLst/>
                <a:gdLst/>
                <a:ahLst/>
                <a:cxnLst/>
                <a:rect l="l" t="t" r="r" b="b"/>
                <a:pathLst>
                  <a:path w="12840" h="20787" extrusionOk="0">
                    <a:moveTo>
                      <a:pt x="340" y="20229"/>
                    </a:moveTo>
                    <a:cubicBezTo>
                      <a:pt x="461" y="20229"/>
                      <a:pt x="560" y="20329"/>
                      <a:pt x="560" y="20450"/>
                    </a:cubicBezTo>
                    <a:cubicBezTo>
                      <a:pt x="560" y="20571"/>
                      <a:pt x="461" y="20668"/>
                      <a:pt x="340" y="20668"/>
                    </a:cubicBezTo>
                    <a:cubicBezTo>
                      <a:pt x="218" y="20668"/>
                      <a:pt x="119" y="20571"/>
                      <a:pt x="119" y="20450"/>
                    </a:cubicBezTo>
                    <a:cubicBezTo>
                      <a:pt x="119" y="20329"/>
                      <a:pt x="218" y="20229"/>
                      <a:pt x="340" y="20229"/>
                    </a:cubicBezTo>
                    <a:close/>
                    <a:moveTo>
                      <a:pt x="7685" y="0"/>
                    </a:moveTo>
                    <a:lnTo>
                      <a:pt x="5201" y="2501"/>
                    </a:lnTo>
                    <a:lnTo>
                      <a:pt x="5201" y="8834"/>
                    </a:lnTo>
                    <a:lnTo>
                      <a:pt x="279" y="13792"/>
                    </a:lnTo>
                    <a:lnTo>
                      <a:pt x="279" y="20116"/>
                    </a:lnTo>
                    <a:cubicBezTo>
                      <a:pt x="122" y="20144"/>
                      <a:pt x="0" y="20282"/>
                      <a:pt x="0" y="20450"/>
                    </a:cubicBezTo>
                    <a:cubicBezTo>
                      <a:pt x="0" y="20635"/>
                      <a:pt x="152" y="20787"/>
                      <a:pt x="340" y="20787"/>
                    </a:cubicBezTo>
                    <a:cubicBezTo>
                      <a:pt x="525" y="20787"/>
                      <a:pt x="676" y="20635"/>
                      <a:pt x="676" y="20450"/>
                    </a:cubicBezTo>
                    <a:cubicBezTo>
                      <a:pt x="676" y="20282"/>
                      <a:pt x="555" y="20144"/>
                      <a:pt x="398" y="20116"/>
                    </a:cubicBezTo>
                    <a:lnTo>
                      <a:pt x="398" y="13839"/>
                    </a:lnTo>
                    <a:lnTo>
                      <a:pt x="5320" y="8881"/>
                    </a:lnTo>
                    <a:lnTo>
                      <a:pt x="5320" y="2551"/>
                    </a:lnTo>
                    <a:lnTo>
                      <a:pt x="7732" y="119"/>
                    </a:lnTo>
                    <a:lnTo>
                      <a:pt x="12839" y="119"/>
                    </a:lnTo>
                    <a:lnTo>
                      <a:pt x="12839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4" name="Google Shape;5884;p53"/>
              <p:cNvSpPr/>
              <p:nvPr/>
            </p:nvSpPr>
            <p:spPr>
              <a:xfrm>
                <a:off x="2449000" y="990525"/>
                <a:ext cx="16925" cy="223825"/>
              </a:xfrm>
              <a:custGeom>
                <a:avLst/>
                <a:gdLst/>
                <a:ahLst/>
                <a:cxnLst/>
                <a:rect l="l" t="t" r="r" b="b"/>
                <a:pathLst>
                  <a:path w="677" h="8953" extrusionOk="0">
                    <a:moveTo>
                      <a:pt x="340" y="8392"/>
                    </a:moveTo>
                    <a:cubicBezTo>
                      <a:pt x="461" y="8392"/>
                      <a:pt x="561" y="8491"/>
                      <a:pt x="561" y="8613"/>
                    </a:cubicBezTo>
                    <a:cubicBezTo>
                      <a:pt x="561" y="8734"/>
                      <a:pt x="461" y="8834"/>
                      <a:pt x="340" y="8834"/>
                    </a:cubicBezTo>
                    <a:cubicBezTo>
                      <a:pt x="218" y="8834"/>
                      <a:pt x="119" y="8734"/>
                      <a:pt x="119" y="8613"/>
                    </a:cubicBezTo>
                    <a:cubicBezTo>
                      <a:pt x="119" y="8491"/>
                      <a:pt x="218" y="8392"/>
                      <a:pt x="340" y="8392"/>
                    </a:cubicBezTo>
                    <a:close/>
                    <a:moveTo>
                      <a:pt x="279" y="0"/>
                    </a:moveTo>
                    <a:lnTo>
                      <a:pt x="279" y="8279"/>
                    </a:lnTo>
                    <a:cubicBezTo>
                      <a:pt x="122" y="8307"/>
                      <a:pt x="0" y="8445"/>
                      <a:pt x="0" y="8613"/>
                    </a:cubicBezTo>
                    <a:cubicBezTo>
                      <a:pt x="0" y="8801"/>
                      <a:pt x="152" y="8952"/>
                      <a:pt x="340" y="8952"/>
                    </a:cubicBezTo>
                    <a:cubicBezTo>
                      <a:pt x="525" y="8952"/>
                      <a:pt x="677" y="8801"/>
                      <a:pt x="677" y="8613"/>
                    </a:cubicBezTo>
                    <a:cubicBezTo>
                      <a:pt x="677" y="8447"/>
                      <a:pt x="555" y="8309"/>
                      <a:pt x="398" y="8282"/>
                    </a:cubicBezTo>
                    <a:lnTo>
                      <a:pt x="398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5" name="Google Shape;5885;p53"/>
              <p:cNvSpPr/>
              <p:nvPr/>
            </p:nvSpPr>
            <p:spPr>
              <a:xfrm>
                <a:off x="2729175" y="1591350"/>
                <a:ext cx="290575" cy="188775"/>
              </a:xfrm>
              <a:custGeom>
                <a:avLst/>
                <a:gdLst/>
                <a:ahLst/>
                <a:cxnLst/>
                <a:rect l="l" t="t" r="r" b="b"/>
                <a:pathLst>
                  <a:path w="11623" h="7551" extrusionOk="0">
                    <a:moveTo>
                      <a:pt x="340" y="6990"/>
                    </a:moveTo>
                    <a:cubicBezTo>
                      <a:pt x="462" y="6990"/>
                      <a:pt x="561" y="7089"/>
                      <a:pt x="561" y="7210"/>
                    </a:cubicBezTo>
                    <a:cubicBezTo>
                      <a:pt x="561" y="7332"/>
                      <a:pt x="462" y="7431"/>
                      <a:pt x="340" y="7431"/>
                    </a:cubicBezTo>
                    <a:cubicBezTo>
                      <a:pt x="219" y="7431"/>
                      <a:pt x="120" y="7332"/>
                      <a:pt x="120" y="7210"/>
                    </a:cubicBezTo>
                    <a:cubicBezTo>
                      <a:pt x="120" y="7089"/>
                      <a:pt x="219" y="6990"/>
                      <a:pt x="340" y="6990"/>
                    </a:cubicBezTo>
                    <a:close/>
                    <a:moveTo>
                      <a:pt x="11540" y="0"/>
                    </a:moveTo>
                    <a:lnTo>
                      <a:pt x="4440" y="7153"/>
                    </a:lnTo>
                    <a:lnTo>
                      <a:pt x="672" y="7153"/>
                    </a:lnTo>
                    <a:cubicBezTo>
                      <a:pt x="644" y="6995"/>
                      <a:pt x="506" y="6874"/>
                      <a:pt x="340" y="6874"/>
                    </a:cubicBezTo>
                    <a:cubicBezTo>
                      <a:pt x="153" y="6874"/>
                      <a:pt x="1" y="7026"/>
                      <a:pt x="1" y="7210"/>
                    </a:cubicBezTo>
                    <a:cubicBezTo>
                      <a:pt x="1" y="7398"/>
                      <a:pt x="153" y="7550"/>
                      <a:pt x="340" y="7550"/>
                    </a:cubicBezTo>
                    <a:cubicBezTo>
                      <a:pt x="506" y="7550"/>
                      <a:pt x="644" y="7429"/>
                      <a:pt x="672" y="7271"/>
                    </a:cubicBezTo>
                    <a:lnTo>
                      <a:pt x="4489" y="7271"/>
                    </a:lnTo>
                    <a:lnTo>
                      <a:pt x="11623" y="83"/>
                    </a:lnTo>
                    <a:lnTo>
                      <a:pt x="11540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6" name="Google Shape;5886;p53"/>
              <p:cNvSpPr/>
              <p:nvPr/>
            </p:nvSpPr>
            <p:spPr>
              <a:xfrm>
                <a:off x="2509525" y="995475"/>
                <a:ext cx="2925" cy="79675"/>
              </a:xfrm>
              <a:custGeom>
                <a:avLst/>
                <a:gdLst/>
                <a:ahLst/>
                <a:cxnLst/>
                <a:rect l="l" t="t" r="r" b="b"/>
                <a:pathLst>
                  <a:path w="117" h="3187" extrusionOk="0">
                    <a:moveTo>
                      <a:pt x="0" y="1"/>
                    </a:moveTo>
                    <a:lnTo>
                      <a:pt x="0" y="3187"/>
                    </a:lnTo>
                    <a:lnTo>
                      <a:pt x="116" y="3187"/>
                    </a:lnTo>
                    <a:lnTo>
                      <a:pt x="116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7" name="Google Shape;5887;p53"/>
              <p:cNvSpPr/>
              <p:nvPr/>
            </p:nvSpPr>
            <p:spPr>
              <a:xfrm>
                <a:off x="2924150" y="920275"/>
                <a:ext cx="16925" cy="305050"/>
              </a:xfrm>
              <a:custGeom>
                <a:avLst/>
                <a:gdLst/>
                <a:ahLst/>
                <a:cxnLst/>
                <a:rect l="l" t="t" r="r" b="b"/>
                <a:pathLst>
                  <a:path w="677" h="12202" extrusionOk="0">
                    <a:moveTo>
                      <a:pt x="337" y="11644"/>
                    </a:moveTo>
                    <a:cubicBezTo>
                      <a:pt x="459" y="11644"/>
                      <a:pt x="558" y="11743"/>
                      <a:pt x="558" y="11865"/>
                    </a:cubicBezTo>
                    <a:cubicBezTo>
                      <a:pt x="558" y="11983"/>
                      <a:pt x="459" y="12083"/>
                      <a:pt x="337" y="12083"/>
                    </a:cubicBezTo>
                    <a:cubicBezTo>
                      <a:pt x="216" y="12083"/>
                      <a:pt x="116" y="11983"/>
                      <a:pt x="116" y="11865"/>
                    </a:cubicBezTo>
                    <a:cubicBezTo>
                      <a:pt x="116" y="11740"/>
                      <a:pt x="216" y="11644"/>
                      <a:pt x="337" y="11644"/>
                    </a:cubicBezTo>
                    <a:close/>
                    <a:moveTo>
                      <a:pt x="279" y="0"/>
                    </a:moveTo>
                    <a:lnTo>
                      <a:pt x="279" y="11531"/>
                    </a:lnTo>
                    <a:cubicBezTo>
                      <a:pt x="122" y="11558"/>
                      <a:pt x="0" y="11696"/>
                      <a:pt x="0" y="11862"/>
                    </a:cubicBezTo>
                    <a:cubicBezTo>
                      <a:pt x="0" y="12050"/>
                      <a:pt x="152" y="12201"/>
                      <a:pt x="337" y="12201"/>
                    </a:cubicBezTo>
                    <a:cubicBezTo>
                      <a:pt x="525" y="12201"/>
                      <a:pt x="677" y="12050"/>
                      <a:pt x="677" y="11865"/>
                    </a:cubicBezTo>
                    <a:cubicBezTo>
                      <a:pt x="677" y="11696"/>
                      <a:pt x="555" y="11558"/>
                      <a:pt x="398" y="11531"/>
                    </a:cubicBezTo>
                    <a:lnTo>
                      <a:pt x="398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8" name="Google Shape;5888;p53"/>
              <p:cNvSpPr/>
              <p:nvPr/>
            </p:nvSpPr>
            <p:spPr>
              <a:xfrm>
                <a:off x="2922700" y="1256975"/>
                <a:ext cx="19825" cy="19825"/>
              </a:xfrm>
              <a:custGeom>
                <a:avLst/>
                <a:gdLst/>
                <a:ahLst/>
                <a:cxnLst/>
                <a:rect l="l" t="t" r="r" b="b"/>
                <a:pathLst>
                  <a:path w="793" h="793" extrusionOk="0">
                    <a:moveTo>
                      <a:pt x="395" y="0"/>
                    </a:moveTo>
                    <a:cubicBezTo>
                      <a:pt x="177" y="0"/>
                      <a:pt x="0" y="177"/>
                      <a:pt x="0" y="398"/>
                    </a:cubicBezTo>
                    <a:cubicBezTo>
                      <a:pt x="0" y="616"/>
                      <a:pt x="177" y="793"/>
                      <a:pt x="395" y="793"/>
                    </a:cubicBezTo>
                    <a:cubicBezTo>
                      <a:pt x="613" y="793"/>
                      <a:pt x="793" y="616"/>
                      <a:pt x="793" y="398"/>
                    </a:cubicBezTo>
                    <a:cubicBezTo>
                      <a:pt x="793" y="177"/>
                      <a:pt x="613" y="0"/>
                      <a:pt x="395" y="0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9" name="Google Shape;5889;p53"/>
              <p:cNvSpPr/>
              <p:nvPr/>
            </p:nvSpPr>
            <p:spPr>
              <a:xfrm>
                <a:off x="2540425" y="988450"/>
                <a:ext cx="61950" cy="148050"/>
              </a:xfrm>
              <a:custGeom>
                <a:avLst/>
                <a:gdLst/>
                <a:ahLst/>
                <a:cxnLst/>
                <a:rect l="l" t="t" r="r" b="b"/>
                <a:pathLst>
                  <a:path w="2478" h="5922" extrusionOk="0">
                    <a:moveTo>
                      <a:pt x="332" y="0"/>
                    </a:moveTo>
                    <a:lnTo>
                      <a:pt x="1" y="337"/>
                    </a:lnTo>
                    <a:lnTo>
                      <a:pt x="1845" y="2167"/>
                    </a:lnTo>
                    <a:lnTo>
                      <a:pt x="1845" y="5212"/>
                    </a:lnTo>
                    <a:cubicBezTo>
                      <a:pt x="1748" y="5284"/>
                      <a:pt x="1685" y="5397"/>
                      <a:pt x="1685" y="5527"/>
                    </a:cubicBezTo>
                    <a:cubicBezTo>
                      <a:pt x="1685" y="5745"/>
                      <a:pt x="1861" y="5922"/>
                      <a:pt x="2080" y="5922"/>
                    </a:cubicBezTo>
                    <a:cubicBezTo>
                      <a:pt x="2300" y="5922"/>
                      <a:pt x="2477" y="5745"/>
                      <a:pt x="2477" y="5527"/>
                    </a:cubicBezTo>
                    <a:cubicBezTo>
                      <a:pt x="2477" y="5397"/>
                      <a:pt x="2414" y="5284"/>
                      <a:pt x="2317" y="5212"/>
                    </a:cubicBezTo>
                    <a:lnTo>
                      <a:pt x="2317" y="1971"/>
                    </a:lnTo>
                    <a:lnTo>
                      <a:pt x="332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0" name="Google Shape;5890;p53"/>
              <p:cNvSpPr/>
              <p:nvPr/>
            </p:nvSpPr>
            <p:spPr>
              <a:xfrm>
                <a:off x="2653900" y="991625"/>
                <a:ext cx="102975" cy="318925"/>
              </a:xfrm>
              <a:custGeom>
                <a:avLst/>
                <a:gdLst/>
                <a:ahLst/>
                <a:cxnLst/>
                <a:rect l="l" t="t" r="r" b="b"/>
                <a:pathLst>
                  <a:path w="4119" h="12757" extrusionOk="0">
                    <a:moveTo>
                      <a:pt x="2004" y="0"/>
                    </a:moveTo>
                    <a:lnTo>
                      <a:pt x="1921" y="83"/>
                    </a:lnTo>
                    <a:lnTo>
                      <a:pt x="4003" y="2148"/>
                    </a:lnTo>
                    <a:lnTo>
                      <a:pt x="4003" y="8227"/>
                    </a:lnTo>
                    <a:lnTo>
                      <a:pt x="17" y="12229"/>
                    </a:lnTo>
                    <a:lnTo>
                      <a:pt x="0" y="12246"/>
                    </a:lnTo>
                    <a:lnTo>
                      <a:pt x="0" y="12757"/>
                    </a:lnTo>
                    <a:lnTo>
                      <a:pt x="119" y="12757"/>
                    </a:lnTo>
                    <a:lnTo>
                      <a:pt x="119" y="12296"/>
                    </a:lnTo>
                    <a:lnTo>
                      <a:pt x="4102" y="8293"/>
                    </a:lnTo>
                    <a:lnTo>
                      <a:pt x="4119" y="8276"/>
                    </a:lnTo>
                    <a:lnTo>
                      <a:pt x="4119" y="2098"/>
                    </a:lnTo>
                    <a:lnTo>
                      <a:pt x="2004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1" name="Google Shape;5891;p53"/>
              <p:cNvSpPr/>
              <p:nvPr/>
            </p:nvSpPr>
            <p:spPr>
              <a:xfrm>
                <a:off x="2509575" y="1544750"/>
                <a:ext cx="229150" cy="477175"/>
              </a:xfrm>
              <a:custGeom>
                <a:avLst/>
                <a:gdLst/>
                <a:ahLst/>
                <a:cxnLst/>
                <a:rect l="l" t="t" r="r" b="b"/>
                <a:pathLst>
                  <a:path w="9166" h="19087" extrusionOk="0">
                    <a:moveTo>
                      <a:pt x="341" y="18526"/>
                    </a:moveTo>
                    <a:cubicBezTo>
                      <a:pt x="462" y="18526"/>
                      <a:pt x="561" y="18626"/>
                      <a:pt x="561" y="18747"/>
                    </a:cubicBezTo>
                    <a:cubicBezTo>
                      <a:pt x="561" y="18869"/>
                      <a:pt x="462" y="18968"/>
                      <a:pt x="341" y="18968"/>
                    </a:cubicBezTo>
                    <a:cubicBezTo>
                      <a:pt x="219" y="18968"/>
                      <a:pt x="120" y="18869"/>
                      <a:pt x="120" y="18747"/>
                    </a:cubicBezTo>
                    <a:cubicBezTo>
                      <a:pt x="120" y="18626"/>
                      <a:pt x="219" y="18526"/>
                      <a:pt x="341" y="18526"/>
                    </a:cubicBezTo>
                    <a:close/>
                    <a:moveTo>
                      <a:pt x="9083" y="1"/>
                    </a:moveTo>
                    <a:lnTo>
                      <a:pt x="4172" y="4945"/>
                    </a:lnTo>
                    <a:lnTo>
                      <a:pt x="4172" y="14803"/>
                    </a:lnTo>
                    <a:lnTo>
                      <a:pt x="534" y="18468"/>
                    </a:lnTo>
                    <a:cubicBezTo>
                      <a:pt x="479" y="18433"/>
                      <a:pt x="412" y="18408"/>
                      <a:pt x="341" y="18408"/>
                    </a:cubicBezTo>
                    <a:cubicBezTo>
                      <a:pt x="153" y="18408"/>
                      <a:pt x="1" y="18560"/>
                      <a:pt x="1" y="18747"/>
                    </a:cubicBezTo>
                    <a:cubicBezTo>
                      <a:pt x="1" y="18935"/>
                      <a:pt x="153" y="19087"/>
                      <a:pt x="341" y="19087"/>
                    </a:cubicBezTo>
                    <a:cubicBezTo>
                      <a:pt x="528" y="19087"/>
                      <a:pt x="680" y="18935"/>
                      <a:pt x="680" y="18747"/>
                    </a:cubicBezTo>
                    <a:cubicBezTo>
                      <a:pt x="680" y="18675"/>
                      <a:pt x="655" y="18609"/>
                      <a:pt x="617" y="18551"/>
                    </a:cubicBezTo>
                    <a:lnTo>
                      <a:pt x="4291" y="14849"/>
                    </a:lnTo>
                    <a:lnTo>
                      <a:pt x="4291" y="4994"/>
                    </a:lnTo>
                    <a:lnTo>
                      <a:pt x="9166" y="84"/>
                    </a:lnTo>
                    <a:lnTo>
                      <a:pt x="9083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2" name="Google Shape;5892;p53"/>
              <p:cNvSpPr/>
              <p:nvPr/>
            </p:nvSpPr>
            <p:spPr>
              <a:xfrm>
                <a:off x="2495850" y="1043600"/>
                <a:ext cx="244675" cy="458250"/>
              </a:xfrm>
              <a:custGeom>
                <a:avLst/>
                <a:gdLst/>
                <a:ahLst/>
                <a:cxnLst/>
                <a:rect l="l" t="t" r="r" b="b"/>
                <a:pathLst>
                  <a:path w="9787" h="18330" extrusionOk="0">
                    <a:moveTo>
                      <a:pt x="9447" y="119"/>
                    </a:moveTo>
                    <a:cubicBezTo>
                      <a:pt x="9569" y="119"/>
                      <a:pt x="9668" y="218"/>
                      <a:pt x="9668" y="340"/>
                    </a:cubicBezTo>
                    <a:cubicBezTo>
                      <a:pt x="9668" y="461"/>
                      <a:pt x="9569" y="560"/>
                      <a:pt x="9447" y="560"/>
                    </a:cubicBezTo>
                    <a:cubicBezTo>
                      <a:pt x="9326" y="560"/>
                      <a:pt x="9229" y="461"/>
                      <a:pt x="9229" y="340"/>
                    </a:cubicBezTo>
                    <a:cubicBezTo>
                      <a:pt x="9229" y="218"/>
                      <a:pt x="9326" y="119"/>
                      <a:pt x="9447" y="119"/>
                    </a:cubicBezTo>
                    <a:close/>
                    <a:moveTo>
                      <a:pt x="337" y="17772"/>
                    </a:moveTo>
                    <a:cubicBezTo>
                      <a:pt x="459" y="17772"/>
                      <a:pt x="558" y="17871"/>
                      <a:pt x="558" y="17993"/>
                    </a:cubicBezTo>
                    <a:cubicBezTo>
                      <a:pt x="558" y="18114"/>
                      <a:pt x="459" y="18214"/>
                      <a:pt x="337" y="18214"/>
                    </a:cubicBezTo>
                    <a:cubicBezTo>
                      <a:pt x="216" y="18214"/>
                      <a:pt x="117" y="18114"/>
                      <a:pt x="117" y="17993"/>
                    </a:cubicBezTo>
                    <a:cubicBezTo>
                      <a:pt x="117" y="17871"/>
                      <a:pt x="216" y="17772"/>
                      <a:pt x="337" y="17772"/>
                    </a:cubicBezTo>
                    <a:close/>
                    <a:moveTo>
                      <a:pt x="9447" y="0"/>
                    </a:moveTo>
                    <a:cubicBezTo>
                      <a:pt x="9262" y="0"/>
                      <a:pt x="9110" y="152"/>
                      <a:pt x="9110" y="340"/>
                    </a:cubicBezTo>
                    <a:cubicBezTo>
                      <a:pt x="9110" y="505"/>
                      <a:pt x="9232" y="643"/>
                      <a:pt x="9389" y="671"/>
                    </a:cubicBezTo>
                    <a:lnTo>
                      <a:pt x="9389" y="5855"/>
                    </a:lnTo>
                    <a:lnTo>
                      <a:pt x="5386" y="9872"/>
                    </a:lnTo>
                    <a:lnTo>
                      <a:pt x="5386" y="10929"/>
                    </a:lnTo>
                    <a:lnTo>
                      <a:pt x="1444" y="14887"/>
                    </a:lnTo>
                    <a:lnTo>
                      <a:pt x="1428" y="14904"/>
                    </a:lnTo>
                    <a:lnTo>
                      <a:pt x="1428" y="16817"/>
                    </a:lnTo>
                    <a:lnTo>
                      <a:pt x="531" y="17717"/>
                    </a:lnTo>
                    <a:cubicBezTo>
                      <a:pt x="475" y="17678"/>
                      <a:pt x="409" y="17653"/>
                      <a:pt x="337" y="17653"/>
                    </a:cubicBezTo>
                    <a:cubicBezTo>
                      <a:pt x="152" y="17653"/>
                      <a:pt x="1" y="17805"/>
                      <a:pt x="1" y="17993"/>
                    </a:cubicBezTo>
                    <a:cubicBezTo>
                      <a:pt x="1" y="18181"/>
                      <a:pt x="152" y="18330"/>
                      <a:pt x="337" y="18330"/>
                    </a:cubicBezTo>
                    <a:cubicBezTo>
                      <a:pt x="525" y="18330"/>
                      <a:pt x="677" y="18178"/>
                      <a:pt x="677" y="17993"/>
                    </a:cubicBezTo>
                    <a:cubicBezTo>
                      <a:pt x="677" y="17921"/>
                      <a:pt x="655" y="17855"/>
                      <a:pt x="613" y="17800"/>
                    </a:cubicBezTo>
                    <a:lnTo>
                      <a:pt x="1544" y="16864"/>
                    </a:lnTo>
                    <a:lnTo>
                      <a:pt x="1544" y="14954"/>
                    </a:lnTo>
                    <a:lnTo>
                      <a:pt x="5489" y="10995"/>
                    </a:lnTo>
                    <a:lnTo>
                      <a:pt x="5505" y="10976"/>
                    </a:lnTo>
                    <a:lnTo>
                      <a:pt x="5505" y="9921"/>
                    </a:lnTo>
                    <a:lnTo>
                      <a:pt x="9508" y="5902"/>
                    </a:lnTo>
                    <a:lnTo>
                      <a:pt x="9508" y="671"/>
                    </a:lnTo>
                    <a:cubicBezTo>
                      <a:pt x="9665" y="643"/>
                      <a:pt x="9787" y="505"/>
                      <a:pt x="9787" y="340"/>
                    </a:cubicBezTo>
                    <a:cubicBezTo>
                      <a:pt x="9787" y="152"/>
                      <a:pt x="9635" y="0"/>
                      <a:pt x="9447" y="0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3" name="Google Shape;5893;p53"/>
              <p:cNvSpPr/>
              <p:nvPr/>
            </p:nvSpPr>
            <p:spPr>
              <a:xfrm>
                <a:off x="2877425" y="920275"/>
                <a:ext cx="16925" cy="305050"/>
              </a:xfrm>
              <a:custGeom>
                <a:avLst/>
                <a:gdLst/>
                <a:ahLst/>
                <a:cxnLst/>
                <a:rect l="l" t="t" r="r" b="b"/>
                <a:pathLst>
                  <a:path w="677" h="12202" extrusionOk="0">
                    <a:moveTo>
                      <a:pt x="337" y="11644"/>
                    </a:moveTo>
                    <a:cubicBezTo>
                      <a:pt x="459" y="11644"/>
                      <a:pt x="558" y="11743"/>
                      <a:pt x="558" y="11865"/>
                    </a:cubicBezTo>
                    <a:cubicBezTo>
                      <a:pt x="558" y="11983"/>
                      <a:pt x="459" y="12083"/>
                      <a:pt x="337" y="12083"/>
                    </a:cubicBezTo>
                    <a:cubicBezTo>
                      <a:pt x="216" y="12083"/>
                      <a:pt x="116" y="11983"/>
                      <a:pt x="116" y="11865"/>
                    </a:cubicBezTo>
                    <a:cubicBezTo>
                      <a:pt x="116" y="11740"/>
                      <a:pt x="216" y="11644"/>
                      <a:pt x="337" y="11644"/>
                    </a:cubicBezTo>
                    <a:close/>
                    <a:moveTo>
                      <a:pt x="279" y="0"/>
                    </a:moveTo>
                    <a:lnTo>
                      <a:pt x="279" y="11531"/>
                    </a:lnTo>
                    <a:cubicBezTo>
                      <a:pt x="122" y="11558"/>
                      <a:pt x="0" y="11696"/>
                      <a:pt x="0" y="11862"/>
                    </a:cubicBezTo>
                    <a:cubicBezTo>
                      <a:pt x="0" y="12050"/>
                      <a:pt x="152" y="12201"/>
                      <a:pt x="337" y="12201"/>
                    </a:cubicBezTo>
                    <a:cubicBezTo>
                      <a:pt x="525" y="12201"/>
                      <a:pt x="677" y="12050"/>
                      <a:pt x="677" y="11865"/>
                    </a:cubicBezTo>
                    <a:cubicBezTo>
                      <a:pt x="677" y="11696"/>
                      <a:pt x="555" y="11558"/>
                      <a:pt x="398" y="11531"/>
                    </a:cubicBezTo>
                    <a:lnTo>
                      <a:pt x="398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4" name="Google Shape;5894;p53"/>
              <p:cNvSpPr/>
              <p:nvPr/>
            </p:nvSpPr>
            <p:spPr>
              <a:xfrm>
                <a:off x="2641875" y="1322475"/>
                <a:ext cx="344050" cy="566200"/>
              </a:xfrm>
              <a:custGeom>
                <a:avLst/>
                <a:gdLst/>
                <a:ahLst/>
                <a:cxnLst/>
                <a:rect l="l" t="t" r="r" b="b"/>
                <a:pathLst>
                  <a:path w="13762" h="22648" extrusionOk="0">
                    <a:moveTo>
                      <a:pt x="340" y="22087"/>
                    </a:moveTo>
                    <a:cubicBezTo>
                      <a:pt x="462" y="22087"/>
                      <a:pt x="561" y="22186"/>
                      <a:pt x="561" y="22308"/>
                    </a:cubicBezTo>
                    <a:cubicBezTo>
                      <a:pt x="561" y="22429"/>
                      <a:pt x="462" y="22529"/>
                      <a:pt x="340" y="22529"/>
                    </a:cubicBezTo>
                    <a:cubicBezTo>
                      <a:pt x="219" y="22529"/>
                      <a:pt x="120" y="22429"/>
                      <a:pt x="120" y="22308"/>
                    </a:cubicBezTo>
                    <a:cubicBezTo>
                      <a:pt x="120" y="22186"/>
                      <a:pt x="219" y="22087"/>
                      <a:pt x="340" y="22087"/>
                    </a:cubicBezTo>
                    <a:close/>
                    <a:moveTo>
                      <a:pt x="8327" y="0"/>
                    </a:moveTo>
                    <a:lnTo>
                      <a:pt x="5202" y="3144"/>
                    </a:lnTo>
                    <a:lnTo>
                      <a:pt x="5202" y="9477"/>
                    </a:lnTo>
                    <a:lnTo>
                      <a:pt x="280" y="14435"/>
                    </a:lnTo>
                    <a:lnTo>
                      <a:pt x="280" y="21976"/>
                    </a:lnTo>
                    <a:cubicBezTo>
                      <a:pt x="122" y="22004"/>
                      <a:pt x="1" y="22142"/>
                      <a:pt x="1" y="22308"/>
                    </a:cubicBezTo>
                    <a:cubicBezTo>
                      <a:pt x="1" y="22495"/>
                      <a:pt x="153" y="22647"/>
                      <a:pt x="340" y="22647"/>
                    </a:cubicBezTo>
                    <a:cubicBezTo>
                      <a:pt x="525" y="22647"/>
                      <a:pt x="677" y="22495"/>
                      <a:pt x="677" y="22308"/>
                    </a:cubicBezTo>
                    <a:cubicBezTo>
                      <a:pt x="677" y="22142"/>
                      <a:pt x="556" y="22004"/>
                      <a:pt x="398" y="21976"/>
                    </a:cubicBezTo>
                    <a:lnTo>
                      <a:pt x="398" y="14482"/>
                    </a:lnTo>
                    <a:lnTo>
                      <a:pt x="5320" y="9524"/>
                    </a:lnTo>
                    <a:lnTo>
                      <a:pt x="5320" y="3194"/>
                    </a:lnTo>
                    <a:lnTo>
                      <a:pt x="8373" y="116"/>
                    </a:lnTo>
                    <a:lnTo>
                      <a:pt x="13762" y="116"/>
                    </a:lnTo>
                    <a:lnTo>
                      <a:pt x="13762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5" name="Google Shape;5895;p53"/>
              <p:cNvSpPr/>
              <p:nvPr/>
            </p:nvSpPr>
            <p:spPr>
              <a:xfrm>
                <a:off x="2875975" y="1256975"/>
                <a:ext cx="19825" cy="19825"/>
              </a:xfrm>
              <a:custGeom>
                <a:avLst/>
                <a:gdLst/>
                <a:ahLst/>
                <a:cxnLst/>
                <a:rect l="l" t="t" r="r" b="b"/>
                <a:pathLst>
                  <a:path w="793" h="793" extrusionOk="0">
                    <a:moveTo>
                      <a:pt x="395" y="0"/>
                    </a:moveTo>
                    <a:cubicBezTo>
                      <a:pt x="177" y="0"/>
                      <a:pt x="0" y="177"/>
                      <a:pt x="0" y="398"/>
                    </a:cubicBezTo>
                    <a:cubicBezTo>
                      <a:pt x="0" y="616"/>
                      <a:pt x="177" y="793"/>
                      <a:pt x="395" y="793"/>
                    </a:cubicBezTo>
                    <a:cubicBezTo>
                      <a:pt x="613" y="793"/>
                      <a:pt x="793" y="616"/>
                      <a:pt x="793" y="398"/>
                    </a:cubicBezTo>
                    <a:cubicBezTo>
                      <a:pt x="793" y="177"/>
                      <a:pt x="613" y="0"/>
                      <a:pt x="395" y="0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6" name="Google Shape;5896;p53"/>
              <p:cNvSpPr/>
              <p:nvPr/>
            </p:nvSpPr>
            <p:spPr>
              <a:xfrm>
                <a:off x="2900750" y="920275"/>
                <a:ext cx="16925" cy="305050"/>
              </a:xfrm>
              <a:custGeom>
                <a:avLst/>
                <a:gdLst/>
                <a:ahLst/>
                <a:cxnLst/>
                <a:rect l="l" t="t" r="r" b="b"/>
                <a:pathLst>
                  <a:path w="677" h="12202" extrusionOk="0">
                    <a:moveTo>
                      <a:pt x="340" y="11644"/>
                    </a:moveTo>
                    <a:cubicBezTo>
                      <a:pt x="461" y="11644"/>
                      <a:pt x="561" y="11743"/>
                      <a:pt x="561" y="11865"/>
                    </a:cubicBezTo>
                    <a:cubicBezTo>
                      <a:pt x="561" y="11983"/>
                      <a:pt x="461" y="12083"/>
                      <a:pt x="340" y="12083"/>
                    </a:cubicBezTo>
                    <a:cubicBezTo>
                      <a:pt x="219" y="12083"/>
                      <a:pt x="119" y="11983"/>
                      <a:pt x="119" y="11865"/>
                    </a:cubicBezTo>
                    <a:cubicBezTo>
                      <a:pt x="119" y="11740"/>
                      <a:pt x="219" y="11644"/>
                      <a:pt x="340" y="11644"/>
                    </a:cubicBezTo>
                    <a:close/>
                    <a:moveTo>
                      <a:pt x="282" y="0"/>
                    </a:moveTo>
                    <a:lnTo>
                      <a:pt x="282" y="11531"/>
                    </a:lnTo>
                    <a:cubicBezTo>
                      <a:pt x="122" y="11558"/>
                      <a:pt x="0" y="11696"/>
                      <a:pt x="0" y="11862"/>
                    </a:cubicBezTo>
                    <a:cubicBezTo>
                      <a:pt x="0" y="12050"/>
                      <a:pt x="152" y="12201"/>
                      <a:pt x="340" y="12201"/>
                    </a:cubicBezTo>
                    <a:cubicBezTo>
                      <a:pt x="525" y="12201"/>
                      <a:pt x="677" y="12050"/>
                      <a:pt x="677" y="11865"/>
                    </a:cubicBezTo>
                    <a:cubicBezTo>
                      <a:pt x="677" y="11696"/>
                      <a:pt x="558" y="11558"/>
                      <a:pt x="398" y="11531"/>
                    </a:cubicBezTo>
                    <a:lnTo>
                      <a:pt x="398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7" name="Google Shape;5897;p53"/>
              <p:cNvSpPr/>
              <p:nvPr/>
            </p:nvSpPr>
            <p:spPr>
              <a:xfrm>
                <a:off x="2502475" y="997425"/>
                <a:ext cx="191200" cy="444050"/>
              </a:xfrm>
              <a:custGeom>
                <a:avLst/>
                <a:gdLst/>
                <a:ahLst/>
                <a:cxnLst/>
                <a:rect l="l" t="t" r="r" b="b"/>
                <a:pathLst>
                  <a:path w="7648" h="17762" extrusionOk="0">
                    <a:moveTo>
                      <a:pt x="340" y="17201"/>
                    </a:moveTo>
                    <a:cubicBezTo>
                      <a:pt x="462" y="17201"/>
                      <a:pt x="561" y="17300"/>
                      <a:pt x="561" y="17422"/>
                    </a:cubicBezTo>
                    <a:cubicBezTo>
                      <a:pt x="561" y="17543"/>
                      <a:pt x="462" y="17643"/>
                      <a:pt x="340" y="17643"/>
                    </a:cubicBezTo>
                    <a:cubicBezTo>
                      <a:pt x="219" y="17643"/>
                      <a:pt x="119" y="17543"/>
                      <a:pt x="119" y="17422"/>
                    </a:cubicBezTo>
                    <a:cubicBezTo>
                      <a:pt x="119" y="17300"/>
                      <a:pt x="219" y="17201"/>
                      <a:pt x="340" y="17201"/>
                    </a:cubicBezTo>
                    <a:close/>
                    <a:moveTo>
                      <a:pt x="7531" y="0"/>
                    </a:moveTo>
                    <a:lnTo>
                      <a:pt x="7531" y="6860"/>
                    </a:lnTo>
                    <a:lnTo>
                      <a:pt x="4257" y="10145"/>
                    </a:lnTo>
                    <a:lnTo>
                      <a:pt x="4241" y="10162"/>
                    </a:lnTo>
                    <a:lnTo>
                      <a:pt x="4241" y="11757"/>
                    </a:lnTo>
                    <a:lnTo>
                      <a:pt x="299" y="15716"/>
                    </a:lnTo>
                    <a:lnTo>
                      <a:pt x="282" y="15732"/>
                    </a:lnTo>
                    <a:lnTo>
                      <a:pt x="282" y="17090"/>
                    </a:lnTo>
                    <a:cubicBezTo>
                      <a:pt x="122" y="17118"/>
                      <a:pt x="1" y="17256"/>
                      <a:pt x="1" y="17422"/>
                    </a:cubicBezTo>
                    <a:cubicBezTo>
                      <a:pt x="1" y="17609"/>
                      <a:pt x="152" y="17761"/>
                      <a:pt x="340" y="17761"/>
                    </a:cubicBezTo>
                    <a:cubicBezTo>
                      <a:pt x="528" y="17761"/>
                      <a:pt x="680" y="17609"/>
                      <a:pt x="680" y="17422"/>
                    </a:cubicBezTo>
                    <a:cubicBezTo>
                      <a:pt x="680" y="17256"/>
                      <a:pt x="558" y="17118"/>
                      <a:pt x="398" y="17090"/>
                    </a:cubicBezTo>
                    <a:lnTo>
                      <a:pt x="398" y="15782"/>
                    </a:lnTo>
                    <a:lnTo>
                      <a:pt x="4343" y="11823"/>
                    </a:lnTo>
                    <a:lnTo>
                      <a:pt x="4359" y="11807"/>
                    </a:lnTo>
                    <a:lnTo>
                      <a:pt x="4359" y="10211"/>
                    </a:lnTo>
                    <a:lnTo>
                      <a:pt x="7631" y="6926"/>
                    </a:lnTo>
                    <a:lnTo>
                      <a:pt x="7647" y="6907"/>
                    </a:lnTo>
                    <a:lnTo>
                      <a:pt x="7647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8" name="Google Shape;5898;p53"/>
              <p:cNvSpPr/>
              <p:nvPr/>
            </p:nvSpPr>
            <p:spPr>
              <a:xfrm>
                <a:off x="2502475" y="990025"/>
                <a:ext cx="167875" cy="378700"/>
              </a:xfrm>
              <a:custGeom>
                <a:avLst/>
                <a:gdLst/>
                <a:ahLst/>
                <a:cxnLst/>
                <a:rect l="l" t="t" r="r" b="b"/>
                <a:pathLst>
                  <a:path w="6715" h="15148" extrusionOk="0">
                    <a:moveTo>
                      <a:pt x="340" y="14587"/>
                    </a:moveTo>
                    <a:cubicBezTo>
                      <a:pt x="462" y="14587"/>
                      <a:pt x="561" y="14687"/>
                      <a:pt x="561" y="14808"/>
                    </a:cubicBezTo>
                    <a:cubicBezTo>
                      <a:pt x="561" y="14930"/>
                      <a:pt x="462" y="15029"/>
                      <a:pt x="340" y="15029"/>
                    </a:cubicBezTo>
                    <a:cubicBezTo>
                      <a:pt x="219" y="15029"/>
                      <a:pt x="119" y="14930"/>
                      <a:pt x="119" y="14808"/>
                    </a:cubicBezTo>
                    <a:cubicBezTo>
                      <a:pt x="119" y="14687"/>
                      <a:pt x="219" y="14587"/>
                      <a:pt x="340" y="14587"/>
                    </a:cubicBezTo>
                    <a:close/>
                    <a:moveTo>
                      <a:pt x="6595" y="1"/>
                    </a:moveTo>
                    <a:lnTo>
                      <a:pt x="6595" y="6861"/>
                    </a:lnTo>
                    <a:lnTo>
                      <a:pt x="3324" y="10146"/>
                    </a:lnTo>
                    <a:lnTo>
                      <a:pt x="3308" y="10162"/>
                    </a:lnTo>
                    <a:lnTo>
                      <a:pt x="3308" y="11766"/>
                    </a:lnTo>
                    <a:cubicBezTo>
                      <a:pt x="3250" y="11819"/>
                      <a:pt x="3148" y="11918"/>
                      <a:pt x="2963" y="12106"/>
                    </a:cubicBezTo>
                    <a:lnTo>
                      <a:pt x="539" y="14538"/>
                    </a:lnTo>
                    <a:cubicBezTo>
                      <a:pt x="484" y="14496"/>
                      <a:pt x="415" y="14469"/>
                      <a:pt x="340" y="14469"/>
                    </a:cubicBezTo>
                    <a:cubicBezTo>
                      <a:pt x="152" y="14469"/>
                      <a:pt x="1" y="14620"/>
                      <a:pt x="1" y="14808"/>
                    </a:cubicBezTo>
                    <a:cubicBezTo>
                      <a:pt x="1" y="14996"/>
                      <a:pt x="152" y="15148"/>
                      <a:pt x="340" y="15148"/>
                    </a:cubicBezTo>
                    <a:cubicBezTo>
                      <a:pt x="528" y="15148"/>
                      <a:pt x="680" y="14996"/>
                      <a:pt x="680" y="14808"/>
                    </a:cubicBezTo>
                    <a:cubicBezTo>
                      <a:pt x="680" y="14739"/>
                      <a:pt x="658" y="14676"/>
                      <a:pt x="622" y="14620"/>
                    </a:cubicBezTo>
                    <a:cubicBezTo>
                      <a:pt x="3352" y="11879"/>
                      <a:pt x="3407" y="11827"/>
                      <a:pt x="3407" y="11824"/>
                    </a:cubicBezTo>
                    <a:lnTo>
                      <a:pt x="3424" y="11808"/>
                    </a:lnTo>
                    <a:lnTo>
                      <a:pt x="3424" y="10212"/>
                    </a:lnTo>
                    <a:lnTo>
                      <a:pt x="6695" y="6927"/>
                    </a:lnTo>
                    <a:lnTo>
                      <a:pt x="6714" y="6910"/>
                    </a:lnTo>
                    <a:lnTo>
                      <a:pt x="6714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9" name="Google Shape;5899;p53"/>
              <p:cNvSpPr/>
              <p:nvPr/>
            </p:nvSpPr>
            <p:spPr>
              <a:xfrm>
                <a:off x="2858575" y="1410325"/>
                <a:ext cx="119900" cy="220575"/>
              </a:xfrm>
              <a:custGeom>
                <a:avLst/>
                <a:gdLst/>
                <a:ahLst/>
                <a:cxnLst/>
                <a:rect l="l" t="t" r="r" b="b"/>
                <a:pathLst>
                  <a:path w="4796" h="8823" extrusionOk="0">
                    <a:moveTo>
                      <a:pt x="338" y="8262"/>
                    </a:moveTo>
                    <a:cubicBezTo>
                      <a:pt x="459" y="8262"/>
                      <a:pt x="558" y="8362"/>
                      <a:pt x="558" y="8483"/>
                    </a:cubicBezTo>
                    <a:cubicBezTo>
                      <a:pt x="558" y="8605"/>
                      <a:pt x="459" y="8704"/>
                      <a:pt x="338" y="8704"/>
                    </a:cubicBezTo>
                    <a:cubicBezTo>
                      <a:pt x="216" y="8704"/>
                      <a:pt x="117" y="8605"/>
                      <a:pt x="117" y="8483"/>
                    </a:cubicBezTo>
                    <a:cubicBezTo>
                      <a:pt x="117" y="8362"/>
                      <a:pt x="216" y="8262"/>
                      <a:pt x="338" y="8262"/>
                    </a:cubicBezTo>
                    <a:close/>
                    <a:moveTo>
                      <a:pt x="1781" y="0"/>
                    </a:moveTo>
                    <a:lnTo>
                      <a:pt x="282" y="1513"/>
                    </a:lnTo>
                    <a:lnTo>
                      <a:pt x="313" y="8149"/>
                    </a:lnTo>
                    <a:cubicBezTo>
                      <a:pt x="139" y="8160"/>
                      <a:pt x="1" y="8307"/>
                      <a:pt x="1" y="8483"/>
                    </a:cubicBezTo>
                    <a:cubicBezTo>
                      <a:pt x="1" y="8671"/>
                      <a:pt x="153" y="8823"/>
                      <a:pt x="338" y="8823"/>
                    </a:cubicBezTo>
                    <a:cubicBezTo>
                      <a:pt x="525" y="8823"/>
                      <a:pt x="677" y="8671"/>
                      <a:pt x="677" y="8483"/>
                    </a:cubicBezTo>
                    <a:cubicBezTo>
                      <a:pt x="677" y="8329"/>
                      <a:pt x="572" y="8202"/>
                      <a:pt x="431" y="8160"/>
                    </a:cubicBezTo>
                    <a:lnTo>
                      <a:pt x="401" y="1560"/>
                    </a:lnTo>
                    <a:lnTo>
                      <a:pt x="1831" y="116"/>
                    </a:lnTo>
                    <a:lnTo>
                      <a:pt x="4796" y="116"/>
                    </a:lnTo>
                    <a:lnTo>
                      <a:pt x="4796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0" name="Google Shape;5900;p53"/>
              <p:cNvSpPr/>
              <p:nvPr/>
            </p:nvSpPr>
            <p:spPr>
              <a:xfrm>
                <a:off x="2881900" y="1433650"/>
                <a:ext cx="97750" cy="173725"/>
              </a:xfrm>
              <a:custGeom>
                <a:avLst/>
                <a:gdLst/>
                <a:ahLst/>
                <a:cxnLst/>
                <a:rect l="l" t="t" r="r" b="b"/>
                <a:pathLst>
                  <a:path w="3910" h="6949" extrusionOk="0">
                    <a:moveTo>
                      <a:pt x="340" y="6388"/>
                    </a:moveTo>
                    <a:cubicBezTo>
                      <a:pt x="462" y="6388"/>
                      <a:pt x="561" y="6488"/>
                      <a:pt x="561" y="6609"/>
                    </a:cubicBezTo>
                    <a:cubicBezTo>
                      <a:pt x="561" y="6730"/>
                      <a:pt x="462" y="6830"/>
                      <a:pt x="340" y="6830"/>
                    </a:cubicBezTo>
                    <a:cubicBezTo>
                      <a:pt x="219" y="6830"/>
                      <a:pt x="120" y="6730"/>
                      <a:pt x="120" y="6609"/>
                    </a:cubicBezTo>
                    <a:cubicBezTo>
                      <a:pt x="120" y="6488"/>
                      <a:pt x="219" y="6388"/>
                      <a:pt x="340" y="6388"/>
                    </a:cubicBezTo>
                    <a:close/>
                    <a:moveTo>
                      <a:pt x="1146" y="0"/>
                    </a:moveTo>
                    <a:lnTo>
                      <a:pt x="280" y="873"/>
                    </a:lnTo>
                    <a:lnTo>
                      <a:pt x="280" y="6278"/>
                    </a:lnTo>
                    <a:cubicBezTo>
                      <a:pt x="122" y="6305"/>
                      <a:pt x="1" y="6443"/>
                      <a:pt x="1" y="6609"/>
                    </a:cubicBezTo>
                    <a:cubicBezTo>
                      <a:pt x="1" y="6797"/>
                      <a:pt x="153" y="6949"/>
                      <a:pt x="340" y="6949"/>
                    </a:cubicBezTo>
                    <a:cubicBezTo>
                      <a:pt x="525" y="6949"/>
                      <a:pt x="677" y="6797"/>
                      <a:pt x="677" y="6609"/>
                    </a:cubicBezTo>
                    <a:cubicBezTo>
                      <a:pt x="677" y="6443"/>
                      <a:pt x="556" y="6305"/>
                      <a:pt x="398" y="6278"/>
                    </a:cubicBezTo>
                    <a:lnTo>
                      <a:pt x="398" y="922"/>
                    </a:lnTo>
                    <a:lnTo>
                      <a:pt x="1193" y="119"/>
                    </a:lnTo>
                    <a:lnTo>
                      <a:pt x="3910" y="119"/>
                    </a:lnTo>
                    <a:lnTo>
                      <a:pt x="3910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1" name="Google Shape;5901;p53"/>
              <p:cNvSpPr/>
              <p:nvPr/>
            </p:nvSpPr>
            <p:spPr>
              <a:xfrm>
                <a:off x="2729175" y="1554825"/>
                <a:ext cx="275250" cy="188775"/>
              </a:xfrm>
              <a:custGeom>
                <a:avLst/>
                <a:gdLst/>
                <a:ahLst/>
                <a:cxnLst/>
                <a:rect l="l" t="t" r="r" b="b"/>
                <a:pathLst>
                  <a:path w="11010" h="7551" extrusionOk="0">
                    <a:moveTo>
                      <a:pt x="340" y="6993"/>
                    </a:moveTo>
                    <a:cubicBezTo>
                      <a:pt x="462" y="6993"/>
                      <a:pt x="561" y="7092"/>
                      <a:pt x="561" y="7214"/>
                    </a:cubicBezTo>
                    <a:cubicBezTo>
                      <a:pt x="561" y="7335"/>
                      <a:pt x="462" y="7435"/>
                      <a:pt x="340" y="7435"/>
                    </a:cubicBezTo>
                    <a:cubicBezTo>
                      <a:pt x="219" y="7435"/>
                      <a:pt x="120" y="7335"/>
                      <a:pt x="120" y="7214"/>
                    </a:cubicBezTo>
                    <a:cubicBezTo>
                      <a:pt x="120" y="7092"/>
                      <a:pt x="219" y="6993"/>
                      <a:pt x="340" y="6993"/>
                    </a:cubicBezTo>
                    <a:close/>
                    <a:moveTo>
                      <a:pt x="10924" y="1"/>
                    </a:moveTo>
                    <a:lnTo>
                      <a:pt x="3824" y="7153"/>
                    </a:lnTo>
                    <a:lnTo>
                      <a:pt x="672" y="7153"/>
                    </a:lnTo>
                    <a:cubicBezTo>
                      <a:pt x="644" y="6996"/>
                      <a:pt x="506" y="6874"/>
                      <a:pt x="340" y="6874"/>
                    </a:cubicBezTo>
                    <a:cubicBezTo>
                      <a:pt x="153" y="6874"/>
                      <a:pt x="1" y="7026"/>
                      <a:pt x="1" y="7214"/>
                    </a:cubicBezTo>
                    <a:cubicBezTo>
                      <a:pt x="1" y="7399"/>
                      <a:pt x="153" y="7551"/>
                      <a:pt x="340" y="7551"/>
                    </a:cubicBezTo>
                    <a:cubicBezTo>
                      <a:pt x="506" y="7551"/>
                      <a:pt x="644" y="7432"/>
                      <a:pt x="672" y="7272"/>
                    </a:cubicBezTo>
                    <a:lnTo>
                      <a:pt x="3874" y="7272"/>
                    </a:lnTo>
                    <a:lnTo>
                      <a:pt x="11010" y="84"/>
                    </a:lnTo>
                    <a:lnTo>
                      <a:pt x="10924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2" name="Google Shape;5902;p53"/>
              <p:cNvSpPr/>
              <p:nvPr/>
            </p:nvSpPr>
            <p:spPr>
              <a:xfrm>
                <a:off x="2502475" y="975275"/>
                <a:ext cx="121150" cy="332100"/>
              </a:xfrm>
              <a:custGeom>
                <a:avLst/>
                <a:gdLst/>
                <a:ahLst/>
                <a:cxnLst/>
                <a:rect l="l" t="t" r="r" b="b"/>
                <a:pathLst>
                  <a:path w="4846" h="13284" extrusionOk="0">
                    <a:moveTo>
                      <a:pt x="340" y="12723"/>
                    </a:moveTo>
                    <a:cubicBezTo>
                      <a:pt x="462" y="12723"/>
                      <a:pt x="561" y="12823"/>
                      <a:pt x="561" y="12944"/>
                    </a:cubicBezTo>
                    <a:cubicBezTo>
                      <a:pt x="561" y="13066"/>
                      <a:pt x="462" y="13165"/>
                      <a:pt x="340" y="13165"/>
                    </a:cubicBezTo>
                    <a:cubicBezTo>
                      <a:pt x="219" y="13165"/>
                      <a:pt x="119" y="13066"/>
                      <a:pt x="119" y="12944"/>
                    </a:cubicBezTo>
                    <a:cubicBezTo>
                      <a:pt x="119" y="12823"/>
                      <a:pt x="219" y="12723"/>
                      <a:pt x="340" y="12723"/>
                    </a:cubicBezTo>
                    <a:close/>
                    <a:moveTo>
                      <a:pt x="4727" y="0"/>
                    </a:moveTo>
                    <a:lnTo>
                      <a:pt x="4727" y="6863"/>
                    </a:lnTo>
                    <a:lnTo>
                      <a:pt x="1455" y="10148"/>
                    </a:lnTo>
                    <a:lnTo>
                      <a:pt x="1439" y="10164"/>
                    </a:lnTo>
                    <a:lnTo>
                      <a:pt x="1439" y="11760"/>
                    </a:lnTo>
                    <a:lnTo>
                      <a:pt x="533" y="12668"/>
                    </a:lnTo>
                    <a:cubicBezTo>
                      <a:pt x="478" y="12629"/>
                      <a:pt x="412" y="12607"/>
                      <a:pt x="340" y="12607"/>
                    </a:cubicBezTo>
                    <a:cubicBezTo>
                      <a:pt x="152" y="12607"/>
                      <a:pt x="1" y="12759"/>
                      <a:pt x="1" y="12944"/>
                    </a:cubicBezTo>
                    <a:cubicBezTo>
                      <a:pt x="1" y="13132"/>
                      <a:pt x="152" y="13284"/>
                      <a:pt x="340" y="13284"/>
                    </a:cubicBezTo>
                    <a:cubicBezTo>
                      <a:pt x="528" y="13284"/>
                      <a:pt x="680" y="13132"/>
                      <a:pt x="680" y="12944"/>
                    </a:cubicBezTo>
                    <a:cubicBezTo>
                      <a:pt x="680" y="12872"/>
                      <a:pt x="655" y="12806"/>
                      <a:pt x="616" y="12751"/>
                    </a:cubicBezTo>
                    <a:lnTo>
                      <a:pt x="1555" y="11810"/>
                    </a:lnTo>
                    <a:lnTo>
                      <a:pt x="1555" y="10211"/>
                    </a:lnTo>
                    <a:lnTo>
                      <a:pt x="4826" y="6926"/>
                    </a:lnTo>
                    <a:lnTo>
                      <a:pt x="4845" y="6910"/>
                    </a:lnTo>
                    <a:lnTo>
                      <a:pt x="4845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3" name="Google Shape;5903;p53"/>
              <p:cNvSpPr/>
              <p:nvPr/>
            </p:nvSpPr>
            <p:spPr>
              <a:xfrm>
                <a:off x="2502475" y="982650"/>
                <a:ext cx="144475" cy="355225"/>
              </a:xfrm>
              <a:custGeom>
                <a:avLst/>
                <a:gdLst/>
                <a:ahLst/>
                <a:cxnLst/>
                <a:rect l="l" t="t" r="r" b="b"/>
                <a:pathLst>
                  <a:path w="5779" h="14209" extrusionOk="0">
                    <a:moveTo>
                      <a:pt x="340" y="13648"/>
                    </a:moveTo>
                    <a:cubicBezTo>
                      <a:pt x="462" y="13648"/>
                      <a:pt x="561" y="13748"/>
                      <a:pt x="561" y="13869"/>
                    </a:cubicBezTo>
                    <a:cubicBezTo>
                      <a:pt x="561" y="13991"/>
                      <a:pt x="462" y="14090"/>
                      <a:pt x="340" y="14090"/>
                    </a:cubicBezTo>
                    <a:cubicBezTo>
                      <a:pt x="219" y="14090"/>
                      <a:pt x="119" y="13991"/>
                      <a:pt x="119" y="13869"/>
                    </a:cubicBezTo>
                    <a:cubicBezTo>
                      <a:pt x="119" y="13748"/>
                      <a:pt x="219" y="13648"/>
                      <a:pt x="340" y="13648"/>
                    </a:cubicBezTo>
                    <a:close/>
                    <a:moveTo>
                      <a:pt x="5660" y="1"/>
                    </a:moveTo>
                    <a:lnTo>
                      <a:pt x="5660" y="6860"/>
                    </a:lnTo>
                    <a:lnTo>
                      <a:pt x="2388" y="10145"/>
                    </a:lnTo>
                    <a:lnTo>
                      <a:pt x="2372" y="10165"/>
                    </a:lnTo>
                    <a:lnTo>
                      <a:pt x="2372" y="11760"/>
                    </a:lnTo>
                    <a:lnTo>
                      <a:pt x="539" y="13599"/>
                    </a:lnTo>
                    <a:cubicBezTo>
                      <a:pt x="484" y="13557"/>
                      <a:pt x="415" y="13532"/>
                      <a:pt x="340" y="13532"/>
                    </a:cubicBezTo>
                    <a:cubicBezTo>
                      <a:pt x="152" y="13532"/>
                      <a:pt x="1" y="13684"/>
                      <a:pt x="1" y="13869"/>
                    </a:cubicBezTo>
                    <a:cubicBezTo>
                      <a:pt x="1" y="14057"/>
                      <a:pt x="152" y="14209"/>
                      <a:pt x="340" y="14209"/>
                    </a:cubicBezTo>
                    <a:cubicBezTo>
                      <a:pt x="528" y="14209"/>
                      <a:pt x="680" y="14057"/>
                      <a:pt x="680" y="13869"/>
                    </a:cubicBezTo>
                    <a:cubicBezTo>
                      <a:pt x="680" y="13800"/>
                      <a:pt x="658" y="13737"/>
                      <a:pt x="622" y="13684"/>
                    </a:cubicBezTo>
                    <a:lnTo>
                      <a:pt x="2491" y="11807"/>
                    </a:lnTo>
                    <a:lnTo>
                      <a:pt x="2491" y="10212"/>
                    </a:lnTo>
                    <a:lnTo>
                      <a:pt x="5762" y="6927"/>
                    </a:lnTo>
                    <a:lnTo>
                      <a:pt x="5778" y="6910"/>
                    </a:lnTo>
                    <a:lnTo>
                      <a:pt x="5778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4" name="Google Shape;5904;p53"/>
              <p:cNvSpPr/>
              <p:nvPr/>
            </p:nvSpPr>
            <p:spPr>
              <a:xfrm>
                <a:off x="2502475" y="1067125"/>
                <a:ext cx="57925" cy="157100"/>
              </a:xfrm>
              <a:custGeom>
                <a:avLst/>
                <a:gdLst/>
                <a:ahLst/>
                <a:cxnLst/>
                <a:rect l="l" t="t" r="r" b="b"/>
                <a:pathLst>
                  <a:path w="2317" h="6284" extrusionOk="0">
                    <a:moveTo>
                      <a:pt x="340" y="5726"/>
                    </a:moveTo>
                    <a:cubicBezTo>
                      <a:pt x="462" y="5726"/>
                      <a:pt x="561" y="5825"/>
                      <a:pt x="561" y="5946"/>
                    </a:cubicBezTo>
                    <a:cubicBezTo>
                      <a:pt x="561" y="6068"/>
                      <a:pt x="462" y="6167"/>
                      <a:pt x="340" y="6167"/>
                    </a:cubicBezTo>
                    <a:cubicBezTo>
                      <a:pt x="219" y="6167"/>
                      <a:pt x="119" y="6068"/>
                      <a:pt x="119" y="5946"/>
                    </a:cubicBezTo>
                    <a:cubicBezTo>
                      <a:pt x="119" y="5825"/>
                      <a:pt x="219" y="5726"/>
                      <a:pt x="340" y="5726"/>
                    </a:cubicBezTo>
                    <a:close/>
                    <a:moveTo>
                      <a:pt x="2231" y="0"/>
                    </a:moveTo>
                    <a:lnTo>
                      <a:pt x="282" y="1960"/>
                    </a:lnTo>
                    <a:lnTo>
                      <a:pt x="282" y="5612"/>
                    </a:lnTo>
                    <a:cubicBezTo>
                      <a:pt x="122" y="5640"/>
                      <a:pt x="1" y="5778"/>
                      <a:pt x="1" y="5946"/>
                    </a:cubicBezTo>
                    <a:cubicBezTo>
                      <a:pt x="1" y="6131"/>
                      <a:pt x="152" y="6283"/>
                      <a:pt x="340" y="6283"/>
                    </a:cubicBezTo>
                    <a:cubicBezTo>
                      <a:pt x="528" y="6283"/>
                      <a:pt x="680" y="6131"/>
                      <a:pt x="680" y="5946"/>
                    </a:cubicBezTo>
                    <a:cubicBezTo>
                      <a:pt x="680" y="5778"/>
                      <a:pt x="558" y="5640"/>
                      <a:pt x="398" y="5612"/>
                    </a:cubicBezTo>
                    <a:lnTo>
                      <a:pt x="398" y="2010"/>
                    </a:lnTo>
                    <a:lnTo>
                      <a:pt x="2317" y="86"/>
                    </a:lnTo>
                    <a:lnTo>
                      <a:pt x="2231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5" name="Google Shape;5905;p53"/>
              <p:cNvSpPr/>
              <p:nvPr/>
            </p:nvSpPr>
            <p:spPr>
              <a:xfrm>
                <a:off x="2899375" y="1256975"/>
                <a:ext cx="19750" cy="19825"/>
              </a:xfrm>
              <a:custGeom>
                <a:avLst/>
                <a:gdLst/>
                <a:ahLst/>
                <a:cxnLst/>
                <a:rect l="l" t="t" r="r" b="b"/>
                <a:pathLst>
                  <a:path w="790" h="793" extrusionOk="0">
                    <a:moveTo>
                      <a:pt x="395" y="0"/>
                    </a:moveTo>
                    <a:cubicBezTo>
                      <a:pt x="177" y="0"/>
                      <a:pt x="0" y="177"/>
                      <a:pt x="0" y="398"/>
                    </a:cubicBezTo>
                    <a:cubicBezTo>
                      <a:pt x="0" y="616"/>
                      <a:pt x="177" y="793"/>
                      <a:pt x="395" y="793"/>
                    </a:cubicBezTo>
                    <a:cubicBezTo>
                      <a:pt x="613" y="793"/>
                      <a:pt x="790" y="616"/>
                      <a:pt x="790" y="398"/>
                    </a:cubicBezTo>
                    <a:cubicBezTo>
                      <a:pt x="790" y="177"/>
                      <a:pt x="613" y="0"/>
                      <a:pt x="395" y="0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6" name="Google Shape;5906;p53"/>
              <p:cNvSpPr/>
              <p:nvPr/>
            </p:nvSpPr>
            <p:spPr>
              <a:xfrm>
                <a:off x="1476750" y="1456500"/>
                <a:ext cx="651075" cy="725125"/>
              </a:xfrm>
              <a:custGeom>
                <a:avLst/>
                <a:gdLst/>
                <a:ahLst/>
                <a:cxnLst/>
                <a:rect l="l" t="t" r="r" b="b"/>
                <a:pathLst>
                  <a:path w="26043" h="29005" extrusionOk="0">
                    <a:moveTo>
                      <a:pt x="25706" y="28444"/>
                    </a:moveTo>
                    <a:cubicBezTo>
                      <a:pt x="25828" y="28444"/>
                      <a:pt x="25927" y="28544"/>
                      <a:pt x="25927" y="28665"/>
                    </a:cubicBezTo>
                    <a:cubicBezTo>
                      <a:pt x="25927" y="28787"/>
                      <a:pt x="25828" y="28886"/>
                      <a:pt x="25706" y="28886"/>
                    </a:cubicBezTo>
                    <a:cubicBezTo>
                      <a:pt x="25582" y="28886"/>
                      <a:pt x="25485" y="28787"/>
                      <a:pt x="25485" y="28665"/>
                    </a:cubicBezTo>
                    <a:cubicBezTo>
                      <a:pt x="25485" y="28544"/>
                      <a:pt x="25585" y="28444"/>
                      <a:pt x="25706" y="28444"/>
                    </a:cubicBezTo>
                    <a:close/>
                    <a:moveTo>
                      <a:pt x="0" y="0"/>
                    </a:moveTo>
                    <a:lnTo>
                      <a:pt x="0" y="119"/>
                    </a:lnTo>
                    <a:lnTo>
                      <a:pt x="3067" y="119"/>
                    </a:lnTo>
                    <a:lnTo>
                      <a:pt x="4403" y="1452"/>
                    </a:lnTo>
                    <a:lnTo>
                      <a:pt x="4403" y="10680"/>
                    </a:lnTo>
                    <a:lnTo>
                      <a:pt x="15614" y="21871"/>
                    </a:lnTo>
                    <a:lnTo>
                      <a:pt x="15630" y="21888"/>
                    </a:lnTo>
                    <a:lnTo>
                      <a:pt x="18832" y="21888"/>
                    </a:lnTo>
                    <a:lnTo>
                      <a:pt x="25427" y="28472"/>
                    </a:lnTo>
                    <a:cubicBezTo>
                      <a:pt x="25391" y="28527"/>
                      <a:pt x="25367" y="28593"/>
                      <a:pt x="25367" y="28665"/>
                    </a:cubicBezTo>
                    <a:cubicBezTo>
                      <a:pt x="25367" y="28853"/>
                      <a:pt x="25518" y="29005"/>
                      <a:pt x="25706" y="29005"/>
                    </a:cubicBezTo>
                    <a:cubicBezTo>
                      <a:pt x="25891" y="29005"/>
                      <a:pt x="26043" y="28853"/>
                      <a:pt x="26043" y="28665"/>
                    </a:cubicBezTo>
                    <a:cubicBezTo>
                      <a:pt x="26043" y="28480"/>
                      <a:pt x="25891" y="28328"/>
                      <a:pt x="25706" y="28328"/>
                    </a:cubicBezTo>
                    <a:cubicBezTo>
                      <a:pt x="25632" y="28328"/>
                      <a:pt x="25565" y="28350"/>
                      <a:pt x="25510" y="28389"/>
                    </a:cubicBezTo>
                    <a:lnTo>
                      <a:pt x="18899" y="21789"/>
                    </a:lnTo>
                    <a:lnTo>
                      <a:pt x="18882" y="21769"/>
                    </a:lnTo>
                    <a:lnTo>
                      <a:pt x="15680" y="21769"/>
                    </a:lnTo>
                    <a:lnTo>
                      <a:pt x="4522" y="10631"/>
                    </a:lnTo>
                    <a:lnTo>
                      <a:pt x="4522" y="1402"/>
                    </a:lnTo>
                    <a:lnTo>
                      <a:pt x="3117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7" name="Google Shape;5907;p53"/>
              <p:cNvSpPr/>
              <p:nvPr/>
            </p:nvSpPr>
            <p:spPr>
              <a:xfrm>
                <a:off x="1470875" y="1142000"/>
                <a:ext cx="756050" cy="1015325"/>
              </a:xfrm>
              <a:custGeom>
                <a:avLst/>
                <a:gdLst/>
                <a:ahLst/>
                <a:cxnLst/>
                <a:rect l="l" t="t" r="r" b="b"/>
                <a:pathLst>
                  <a:path w="30242" h="40613" extrusionOk="0">
                    <a:moveTo>
                      <a:pt x="29905" y="39531"/>
                    </a:moveTo>
                    <a:cubicBezTo>
                      <a:pt x="30027" y="39531"/>
                      <a:pt x="30126" y="39630"/>
                      <a:pt x="30126" y="39752"/>
                    </a:cubicBezTo>
                    <a:cubicBezTo>
                      <a:pt x="30126" y="39873"/>
                      <a:pt x="30027" y="39972"/>
                      <a:pt x="29905" y="39972"/>
                    </a:cubicBezTo>
                    <a:cubicBezTo>
                      <a:pt x="29784" y="39972"/>
                      <a:pt x="29684" y="39873"/>
                      <a:pt x="29684" y="39752"/>
                    </a:cubicBezTo>
                    <a:cubicBezTo>
                      <a:pt x="29684" y="39630"/>
                      <a:pt x="29784" y="39531"/>
                      <a:pt x="29905" y="39531"/>
                    </a:cubicBezTo>
                    <a:close/>
                    <a:moveTo>
                      <a:pt x="84" y="0"/>
                    </a:moveTo>
                    <a:lnTo>
                      <a:pt x="1" y="83"/>
                    </a:lnTo>
                    <a:lnTo>
                      <a:pt x="6507" y="6579"/>
                    </a:lnTo>
                    <a:lnTo>
                      <a:pt x="6507" y="22670"/>
                    </a:lnTo>
                    <a:lnTo>
                      <a:pt x="16442" y="32588"/>
                    </a:lnTo>
                    <a:lnTo>
                      <a:pt x="16459" y="32605"/>
                    </a:lnTo>
                    <a:lnTo>
                      <a:pt x="19661" y="32605"/>
                    </a:lnTo>
                    <a:lnTo>
                      <a:pt x="25944" y="38877"/>
                    </a:lnTo>
                    <a:lnTo>
                      <a:pt x="27666" y="40596"/>
                    </a:lnTo>
                    <a:lnTo>
                      <a:pt x="27683" y="40613"/>
                    </a:lnTo>
                    <a:lnTo>
                      <a:pt x="29130" y="40613"/>
                    </a:lnTo>
                    <a:lnTo>
                      <a:pt x="29712" y="40028"/>
                    </a:lnTo>
                    <a:cubicBezTo>
                      <a:pt x="29767" y="40066"/>
                      <a:pt x="29833" y="40091"/>
                      <a:pt x="29905" y="40091"/>
                    </a:cubicBezTo>
                    <a:cubicBezTo>
                      <a:pt x="30090" y="40091"/>
                      <a:pt x="30242" y="39939"/>
                      <a:pt x="30242" y="39752"/>
                    </a:cubicBezTo>
                    <a:cubicBezTo>
                      <a:pt x="30242" y="39567"/>
                      <a:pt x="30090" y="39415"/>
                      <a:pt x="29905" y="39415"/>
                    </a:cubicBezTo>
                    <a:cubicBezTo>
                      <a:pt x="29717" y="39415"/>
                      <a:pt x="29566" y="39567"/>
                      <a:pt x="29566" y="39752"/>
                    </a:cubicBezTo>
                    <a:cubicBezTo>
                      <a:pt x="29566" y="39823"/>
                      <a:pt x="29588" y="39892"/>
                      <a:pt x="29629" y="39948"/>
                    </a:cubicBezTo>
                    <a:lnTo>
                      <a:pt x="29083" y="40494"/>
                    </a:lnTo>
                    <a:lnTo>
                      <a:pt x="27730" y="40494"/>
                    </a:lnTo>
                    <a:lnTo>
                      <a:pt x="19727" y="32505"/>
                    </a:lnTo>
                    <a:lnTo>
                      <a:pt x="19711" y="32489"/>
                    </a:lnTo>
                    <a:lnTo>
                      <a:pt x="16509" y="32489"/>
                    </a:lnTo>
                    <a:lnTo>
                      <a:pt x="6626" y="22623"/>
                    </a:lnTo>
                    <a:lnTo>
                      <a:pt x="6626" y="6532"/>
                    </a:lnTo>
                    <a:lnTo>
                      <a:pt x="84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8" name="Google Shape;5908;p53"/>
              <p:cNvSpPr/>
              <p:nvPr/>
            </p:nvSpPr>
            <p:spPr>
              <a:xfrm>
                <a:off x="1447475" y="1149325"/>
                <a:ext cx="695750" cy="1016900"/>
              </a:xfrm>
              <a:custGeom>
                <a:avLst/>
                <a:gdLst/>
                <a:ahLst/>
                <a:cxnLst/>
                <a:rect l="l" t="t" r="r" b="b"/>
                <a:pathLst>
                  <a:path w="27830" h="40676" extrusionOk="0">
                    <a:moveTo>
                      <a:pt x="27490" y="40116"/>
                    </a:moveTo>
                    <a:cubicBezTo>
                      <a:pt x="27611" y="40116"/>
                      <a:pt x="27711" y="40215"/>
                      <a:pt x="27711" y="40336"/>
                    </a:cubicBezTo>
                    <a:cubicBezTo>
                      <a:pt x="27711" y="40458"/>
                      <a:pt x="27611" y="40557"/>
                      <a:pt x="27490" y="40557"/>
                    </a:cubicBezTo>
                    <a:cubicBezTo>
                      <a:pt x="27368" y="40557"/>
                      <a:pt x="27269" y="40458"/>
                      <a:pt x="27269" y="40336"/>
                    </a:cubicBezTo>
                    <a:cubicBezTo>
                      <a:pt x="27269" y="40215"/>
                      <a:pt x="27368" y="40116"/>
                      <a:pt x="27490" y="40116"/>
                    </a:cubicBezTo>
                    <a:close/>
                    <a:moveTo>
                      <a:pt x="84" y="0"/>
                    </a:moveTo>
                    <a:lnTo>
                      <a:pt x="1" y="86"/>
                    </a:lnTo>
                    <a:lnTo>
                      <a:pt x="6510" y="6581"/>
                    </a:lnTo>
                    <a:lnTo>
                      <a:pt x="6510" y="22672"/>
                    </a:lnTo>
                    <a:lnTo>
                      <a:pt x="17080" y="33225"/>
                    </a:lnTo>
                    <a:lnTo>
                      <a:pt x="17099" y="33242"/>
                    </a:lnTo>
                    <a:lnTo>
                      <a:pt x="20302" y="33242"/>
                    </a:lnTo>
                    <a:lnTo>
                      <a:pt x="27214" y="40143"/>
                    </a:lnTo>
                    <a:cubicBezTo>
                      <a:pt x="27175" y="40198"/>
                      <a:pt x="27150" y="40265"/>
                      <a:pt x="27150" y="40336"/>
                    </a:cubicBezTo>
                    <a:cubicBezTo>
                      <a:pt x="27150" y="40524"/>
                      <a:pt x="27305" y="40676"/>
                      <a:pt x="27490" y="40676"/>
                    </a:cubicBezTo>
                    <a:cubicBezTo>
                      <a:pt x="27678" y="40676"/>
                      <a:pt x="27830" y="40524"/>
                      <a:pt x="27830" y="40336"/>
                    </a:cubicBezTo>
                    <a:cubicBezTo>
                      <a:pt x="27830" y="40152"/>
                      <a:pt x="27678" y="40000"/>
                      <a:pt x="27490" y="40000"/>
                    </a:cubicBezTo>
                    <a:cubicBezTo>
                      <a:pt x="27418" y="40000"/>
                      <a:pt x="27352" y="40022"/>
                      <a:pt x="27297" y="40060"/>
                    </a:cubicBezTo>
                    <a:lnTo>
                      <a:pt x="20368" y="33143"/>
                    </a:lnTo>
                    <a:lnTo>
                      <a:pt x="20349" y="33126"/>
                    </a:lnTo>
                    <a:lnTo>
                      <a:pt x="17146" y="33126"/>
                    </a:lnTo>
                    <a:lnTo>
                      <a:pt x="6626" y="22625"/>
                    </a:lnTo>
                    <a:lnTo>
                      <a:pt x="6626" y="6531"/>
                    </a:lnTo>
                    <a:lnTo>
                      <a:pt x="84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9" name="Google Shape;5909;p53"/>
              <p:cNvSpPr/>
              <p:nvPr/>
            </p:nvSpPr>
            <p:spPr>
              <a:xfrm>
                <a:off x="2232575" y="2325850"/>
                <a:ext cx="16925" cy="16925"/>
              </a:xfrm>
              <a:custGeom>
                <a:avLst/>
                <a:gdLst/>
                <a:ahLst/>
                <a:cxnLst/>
                <a:rect l="l" t="t" r="r" b="b"/>
                <a:pathLst>
                  <a:path w="677" h="677" extrusionOk="0">
                    <a:moveTo>
                      <a:pt x="340" y="119"/>
                    </a:moveTo>
                    <a:cubicBezTo>
                      <a:pt x="461" y="119"/>
                      <a:pt x="561" y="218"/>
                      <a:pt x="561" y="340"/>
                    </a:cubicBezTo>
                    <a:cubicBezTo>
                      <a:pt x="561" y="461"/>
                      <a:pt x="461" y="560"/>
                      <a:pt x="340" y="560"/>
                    </a:cubicBezTo>
                    <a:cubicBezTo>
                      <a:pt x="218" y="560"/>
                      <a:pt x="119" y="461"/>
                      <a:pt x="119" y="340"/>
                    </a:cubicBezTo>
                    <a:cubicBezTo>
                      <a:pt x="119" y="218"/>
                      <a:pt x="218" y="119"/>
                      <a:pt x="340" y="119"/>
                    </a:cubicBezTo>
                    <a:close/>
                    <a:moveTo>
                      <a:pt x="340" y="0"/>
                    </a:moveTo>
                    <a:cubicBezTo>
                      <a:pt x="152" y="0"/>
                      <a:pt x="0" y="152"/>
                      <a:pt x="0" y="340"/>
                    </a:cubicBezTo>
                    <a:cubicBezTo>
                      <a:pt x="0" y="525"/>
                      <a:pt x="152" y="676"/>
                      <a:pt x="340" y="676"/>
                    </a:cubicBezTo>
                    <a:cubicBezTo>
                      <a:pt x="525" y="676"/>
                      <a:pt x="677" y="525"/>
                      <a:pt x="677" y="340"/>
                    </a:cubicBezTo>
                    <a:cubicBezTo>
                      <a:pt x="677" y="152"/>
                      <a:pt x="525" y="0"/>
                      <a:pt x="340" y="0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0" name="Google Shape;5910;p53"/>
              <p:cNvSpPr/>
              <p:nvPr/>
            </p:nvSpPr>
            <p:spPr>
              <a:xfrm>
                <a:off x="2232575" y="2295325"/>
                <a:ext cx="16925" cy="16950"/>
              </a:xfrm>
              <a:custGeom>
                <a:avLst/>
                <a:gdLst/>
                <a:ahLst/>
                <a:cxnLst/>
                <a:rect l="l" t="t" r="r" b="b"/>
                <a:pathLst>
                  <a:path w="677" h="678" extrusionOk="0">
                    <a:moveTo>
                      <a:pt x="340" y="120"/>
                    </a:moveTo>
                    <a:cubicBezTo>
                      <a:pt x="461" y="120"/>
                      <a:pt x="561" y="219"/>
                      <a:pt x="561" y="340"/>
                    </a:cubicBezTo>
                    <a:cubicBezTo>
                      <a:pt x="561" y="462"/>
                      <a:pt x="461" y="561"/>
                      <a:pt x="340" y="561"/>
                    </a:cubicBezTo>
                    <a:cubicBezTo>
                      <a:pt x="218" y="561"/>
                      <a:pt x="119" y="462"/>
                      <a:pt x="119" y="340"/>
                    </a:cubicBezTo>
                    <a:cubicBezTo>
                      <a:pt x="119" y="219"/>
                      <a:pt x="218" y="120"/>
                      <a:pt x="340" y="120"/>
                    </a:cubicBezTo>
                    <a:close/>
                    <a:moveTo>
                      <a:pt x="340" y="1"/>
                    </a:moveTo>
                    <a:cubicBezTo>
                      <a:pt x="152" y="1"/>
                      <a:pt x="0" y="153"/>
                      <a:pt x="0" y="340"/>
                    </a:cubicBezTo>
                    <a:cubicBezTo>
                      <a:pt x="0" y="525"/>
                      <a:pt x="152" y="677"/>
                      <a:pt x="340" y="677"/>
                    </a:cubicBezTo>
                    <a:cubicBezTo>
                      <a:pt x="525" y="677"/>
                      <a:pt x="677" y="525"/>
                      <a:pt x="677" y="340"/>
                    </a:cubicBezTo>
                    <a:cubicBezTo>
                      <a:pt x="677" y="153"/>
                      <a:pt x="525" y="1"/>
                      <a:pt x="340" y="1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1" name="Google Shape;5911;p53"/>
              <p:cNvSpPr/>
              <p:nvPr/>
            </p:nvSpPr>
            <p:spPr>
              <a:xfrm>
                <a:off x="1483025" y="1723150"/>
                <a:ext cx="275175" cy="230725"/>
              </a:xfrm>
              <a:custGeom>
                <a:avLst/>
                <a:gdLst/>
                <a:ahLst/>
                <a:cxnLst/>
                <a:rect l="l" t="t" r="r" b="b"/>
                <a:pathLst>
                  <a:path w="11007" h="9229" extrusionOk="0">
                    <a:moveTo>
                      <a:pt x="83" y="1"/>
                    </a:moveTo>
                    <a:lnTo>
                      <a:pt x="1" y="83"/>
                    </a:lnTo>
                    <a:lnTo>
                      <a:pt x="2223" y="2303"/>
                    </a:lnTo>
                    <a:lnTo>
                      <a:pt x="2239" y="2319"/>
                    </a:lnTo>
                    <a:lnTo>
                      <a:pt x="4003" y="2319"/>
                    </a:lnTo>
                    <a:lnTo>
                      <a:pt x="10924" y="9229"/>
                    </a:lnTo>
                    <a:lnTo>
                      <a:pt x="11007" y="9146"/>
                    </a:lnTo>
                    <a:lnTo>
                      <a:pt x="4070" y="2220"/>
                    </a:lnTo>
                    <a:lnTo>
                      <a:pt x="4050" y="2201"/>
                    </a:lnTo>
                    <a:lnTo>
                      <a:pt x="2289" y="2201"/>
                    </a:lnTo>
                    <a:lnTo>
                      <a:pt x="83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2" name="Google Shape;5912;p53"/>
              <p:cNvSpPr/>
              <p:nvPr/>
            </p:nvSpPr>
            <p:spPr>
              <a:xfrm>
                <a:off x="2147125" y="961250"/>
                <a:ext cx="142825" cy="1564550"/>
              </a:xfrm>
              <a:custGeom>
                <a:avLst/>
                <a:gdLst/>
                <a:ahLst/>
                <a:cxnLst/>
                <a:rect l="l" t="t" r="r" b="b"/>
                <a:pathLst>
                  <a:path w="5713" h="62582" extrusionOk="0">
                    <a:moveTo>
                      <a:pt x="1618" y="1"/>
                    </a:moveTo>
                    <a:lnTo>
                      <a:pt x="1618" y="12892"/>
                    </a:lnTo>
                    <a:lnTo>
                      <a:pt x="1" y="14521"/>
                    </a:lnTo>
                    <a:lnTo>
                      <a:pt x="1" y="20105"/>
                    </a:lnTo>
                    <a:lnTo>
                      <a:pt x="2974" y="23056"/>
                    </a:lnTo>
                    <a:lnTo>
                      <a:pt x="2974" y="28299"/>
                    </a:lnTo>
                    <a:lnTo>
                      <a:pt x="5083" y="30388"/>
                    </a:lnTo>
                    <a:lnTo>
                      <a:pt x="5083" y="61869"/>
                    </a:lnTo>
                    <a:cubicBezTo>
                      <a:pt x="4986" y="61941"/>
                      <a:pt x="4923" y="62054"/>
                      <a:pt x="4923" y="62184"/>
                    </a:cubicBezTo>
                    <a:cubicBezTo>
                      <a:pt x="4923" y="62402"/>
                      <a:pt x="5099" y="62581"/>
                      <a:pt x="5318" y="62581"/>
                    </a:cubicBezTo>
                    <a:cubicBezTo>
                      <a:pt x="5536" y="62581"/>
                      <a:pt x="5712" y="62402"/>
                      <a:pt x="5712" y="62184"/>
                    </a:cubicBezTo>
                    <a:cubicBezTo>
                      <a:pt x="5712" y="62054"/>
                      <a:pt x="5649" y="61941"/>
                      <a:pt x="5552" y="61869"/>
                    </a:cubicBezTo>
                    <a:lnTo>
                      <a:pt x="5552" y="30192"/>
                    </a:lnTo>
                    <a:lnTo>
                      <a:pt x="3446" y="28100"/>
                    </a:lnTo>
                    <a:lnTo>
                      <a:pt x="3446" y="22860"/>
                    </a:lnTo>
                    <a:lnTo>
                      <a:pt x="473" y="19909"/>
                    </a:lnTo>
                    <a:lnTo>
                      <a:pt x="473" y="14714"/>
                    </a:lnTo>
                    <a:lnTo>
                      <a:pt x="2088" y="13086"/>
                    </a:lnTo>
                    <a:lnTo>
                      <a:pt x="2088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3" name="Google Shape;5913;p53"/>
              <p:cNvSpPr/>
              <p:nvPr/>
            </p:nvSpPr>
            <p:spPr>
              <a:xfrm>
                <a:off x="2231200" y="2262975"/>
                <a:ext cx="19750" cy="19750"/>
              </a:xfrm>
              <a:custGeom>
                <a:avLst/>
                <a:gdLst/>
                <a:ahLst/>
                <a:cxnLst/>
                <a:rect l="l" t="t" r="r" b="b"/>
                <a:pathLst>
                  <a:path w="790" h="790" extrusionOk="0">
                    <a:moveTo>
                      <a:pt x="395" y="0"/>
                    </a:moveTo>
                    <a:cubicBezTo>
                      <a:pt x="177" y="0"/>
                      <a:pt x="0" y="177"/>
                      <a:pt x="0" y="395"/>
                    </a:cubicBezTo>
                    <a:cubicBezTo>
                      <a:pt x="0" y="613"/>
                      <a:pt x="177" y="790"/>
                      <a:pt x="395" y="790"/>
                    </a:cubicBezTo>
                    <a:cubicBezTo>
                      <a:pt x="613" y="790"/>
                      <a:pt x="790" y="613"/>
                      <a:pt x="790" y="395"/>
                    </a:cubicBezTo>
                    <a:cubicBezTo>
                      <a:pt x="790" y="177"/>
                      <a:pt x="613" y="0"/>
                      <a:pt x="395" y="0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4" name="Google Shape;5914;p53"/>
              <p:cNvSpPr/>
              <p:nvPr/>
            </p:nvSpPr>
            <p:spPr>
              <a:xfrm>
                <a:off x="1477850" y="1868700"/>
                <a:ext cx="368000" cy="307950"/>
              </a:xfrm>
              <a:custGeom>
                <a:avLst/>
                <a:gdLst/>
                <a:ahLst/>
                <a:cxnLst/>
                <a:rect l="l" t="t" r="r" b="b"/>
                <a:pathLst>
                  <a:path w="14720" h="12318" extrusionOk="0">
                    <a:moveTo>
                      <a:pt x="14383" y="11760"/>
                    </a:moveTo>
                    <a:cubicBezTo>
                      <a:pt x="14504" y="11760"/>
                      <a:pt x="14601" y="11857"/>
                      <a:pt x="14601" y="11981"/>
                    </a:cubicBezTo>
                    <a:cubicBezTo>
                      <a:pt x="14601" y="12103"/>
                      <a:pt x="14504" y="12199"/>
                      <a:pt x="14383" y="12199"/>
                    </a:cubicBezTo>
                    <a:cubicBezTo>
                      <a:pt x="14259" y="12199"/>
                      <a:pt x="14162" y="12103"/>
                      <a:pt x="14162" y="11981"/>
                    </a:cubicBezTo>
                    <a:cubicBezTo>
                      <a:pt x="14162" y="11860"/>
                      <a:pt x="14261" y="11760"/>
                      <a:pt x="14383" y="11760"/>
                    </a:cubicBezTo>
                    <a:close/>
                    <a:moveTo>
                      <a:pt x="83" y="1"/>
                    </a:moveTo>
                    <a:lnTo>
                      <a:pt x="1" y="83"/>
                    </a:lnTo>
                    <a:lnTo>
                      <a:pt x="5607" y="5682"/>
                    </a:lnTo>
                    <a:lnTo>
                      <a:pt x="5607" y="6725"/>
                    </a:lnTo>
                    <a:lnTo>
                      <a:pt x="6397" y="7512"/>
                    </a:lnTo>
                    <a:lnTo>
                      <a:pt x="9820" y="7512"/>
                    </a:lnTo>
                    <a:lnTo>
                      <a:pt x="14104" y="11788"/>
                    </a:lnTo>
                    <a:cubicBezTo>
                      <a:pt x="14065" y="11840"/>
                      <a:pt x="14043" y="11909"/>
                      <a:pt x="14043" y="11981"/>
                    </a:cubicBezTo>
                    <a:cubicBezTo>
                      <a:pt x="14043" y="12166"/>
                      <a:pt x="14195" y="12318"/>
                      <a:pt x="14383" y="12318"/>
                    </a:cubicBezTo>
                    <a:cubicBezTo>
                      <a:pt x="14568" y="12318"/>
                      <a:pt x="14720" y="12166"/>
                      <a:pt x="14720" y="11981"/>
                    </a:cubicBezTo>
                    <a:cubicBezTo>
                      <a:pt x="14720" y="11793"/>
                      <a:pt x="14568" y="11642"/>
                      <a:pt x="14383" y="11642"/>
                    </a:cubicBezTo>
                    <a:cubicBezTo>
                      <a:pt x="14308" y="11642"/>
                      <a:pt x="14242" y="11664"/>
                      <a:pt x="14187" y="11702"/>
                    </a:cubicBezTo>
                    <a:lnTo>
                      <a:pt x="9886" y="7410"/>
                    </a:lnTo>
                    <a:lnTo>
                      <a:pt x="9869" y="7393"/>
                    </a:lnTo>
                    <a:lnTo>
                      <a:pt x="6444" y="7393"/>
                    </a:lnTo>
                    <a:lnTo>
                      <a:pt x="5726" y="6675"/>
                    </a:lnTo>
                    <a:lnTo>
                      <a:pt x="5726" y="5632"/>
                    </a:lnTo>
                    <a:lnTo>
                      <a:pt x="83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5" name="Google Shape;5915;p53"/>
              <p:cNvSpPr/>
              <p:nvPr/>
            </p:nvSpPr>
            <p:spPr>
              <a:xfrm>
                <a:off x="1729550" y="2124325"/>
                <a:ext cx="19750" cy="19825"/>
              </a:xfrm>
              <a:custGeom>
                <a:avLst/>
                <a:gdLst/>
                <a:ahLst/>
                <a:cxnLst/>
                <a:rect l="l" t="t" r="r" b="b"/>
                <a:pathLst>
                  <a:path w="790" h="793" extrusionOk="0">
                    <a:moveTo>
                      <a:pt x="395" y="0"/>
                    </a:moveTo>
                    <a:cubicBezTo>
                      <a:pt x="177" y="0"/>
                      <a:pt x="0" y="180"/>
                      <a:pt x="0" y="398"/>
                    </a:cubicBezTo>
                    <a:cubicBezTo>
                      <a:pt x="0" y="616"/>
                      <a:pt x="177" y="793"/>
                      <a:pt x="395" y="793"/>
                    </a:cubicBezTo>
                    <a:cubicBezTo>
                      <a:pt x="613" y="793"/>
                      <a:pt x="790" y="616"/>
                      <a:pt x="790" y="398"/>
                    </a:cubicBezTo>
                    <a:cubicBezTo>
                      <a:pt x="790" y="180"/>
                      <a:pt x="613" y="0"/>
                      <a:pt x="395" y="0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6" name="Google Shape;5916;p53"/>
              <p:cNvSpPr/>
              <p:nvPr/>
            </p:nvSpPr>
            <p:spPr>
              <a:xfrm>
                <a:off x="1754325" y="2149225"/>
                <a:ext cx="16925" cy="16950"/>
              </a:xfrm>
              <a:custGeom>
                <a:avLst/>
                <a:gdLst/>
                <a:ahLst/>
                <a:cxnLst/>
                <a:rect l="l" t="t" r="r" b="b"/>
                <a:pathLst>
                  <a:path w="677" h="678" extrusionOk="0">
                    <a:moveTo>
                      <a:pt x="340" y="120"/>
                    </a:moveTo>
                    <a:cubicBezTo>
                      <a:pt x="461" y="120"/>
                      <a:pt x="558" y="216"/>
                      <a:pt x="558" y="340"/>
                    </a:cubicBezTo>
                    <a:cubicBezTo>
                      <a:pt x="560" y="462"/>
                      <a:pt x="461" y="559"/>
                      <a:pt x="340" y="559"/>
                    </a:cubicBezTo>
                    <a:cubicBezTo>
                      <a:pt x="218" y="559"/>
                      <a:pt x="119" y="462"/>
                      <a:pt x="119" y="340"/>
                    </a:cubicBezTo>
                    <a:cubicBezTo>
                      <a:pt x="119" y="219"/>
                      <a:pt x="218" y="120"/>
                      <a:pt x="340" y="120"/>
                    </a:cubicBezTo>
                    <a:close/>
                    <a:moveTo>
                      <a:pt x="340" y="1"/>
                    </a:moveTo>
                    <a:cubicBezTo>
                      <a:pt x="152" y="1"/>
                      <a:pt x="0" y="153"/>
                      <a:pt x="0" y="338"/>
                    </a:cubicBezTo>
                    <a:cubicBezTo>
                      <a:pt x="0" y="525"/>
                      <a:pt x="152" y="677"/>
                      <a:pt x="340" y="677"/>
                    </a:cubicBezTo>
                    <a:cubicBezTo>
                      <a:pt x="525" y="677"/>
                      <a:pt x="676" y="525"/>
                      <a:pt x="676" y="338"/>
                    </a:cubicBezTo>
                    <a:cubicBezTo>
                      <a:pt x="676" y="153"/>
                      <a:pt x="525" y="1"/>
                      <a:pt x="340" y="1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7" name="Google Shape;5917;p53"/>
              <p:cNvSpPr/>
              <p:nvPr/>
            </p:nvSpPr>
            <p:spPr>
              <a:xfrm>
                <a:off x="1467700" y="1889200"/>
                <a:ext cx="136950" cy="182975"/>
              </a:xfrm>
              <a:custGeom>
                <a:avLst/>
                <a:gdLst/>
                <a:ahLst/>
                <a:cxnLst/>
                <a:rect l="l" t="t" r="r" b="b"/>
                <a:pathLst>
                  <a:path w="5478" h="7319" extrusionOk="0">
                    <a:moveTo>
                      <a:pt x="5138" y="6761"/>
                    </a:moveTo>
                    <a:cubicBezTo>
                      <a:pt x="5260" y="6761"/>
                      <a:pt x="5359" y="6860"/>
                      <a:pt x="5359" y="6982"/>
                    </a:cubicBezTo>
                    <a:cubicBezTo>
                      <a:pt x="5359" y="7103"/>
                      <a:pt x="5260" y="7203"/>
                      <a:pt x="5138" y="7203"/>
                    </a:cubicBezTo>
                    <a:cubicBezTo>
                      <a:pt x="5017" y="7203"/>
                      <a:pt x="4917" y="7103"/>
                      <a:pt x="4917" y="6982"/>
                    </a:cubicBezTo>
                    <a:cubicBezTo>
                      <a:pt x="4917" y="6860"/>
                      <a:pt x="5017" y="6761"/>
                      <a:pt x="5138" y="6761"/>
                    </a:cubicBezTo>
                    <a:close/>
                    <a:moveTo>
                      <a:pt x="84" y="0"/>
                    </a:moveTo>
                    <a:lnTo>
                      <a:pt x="1" y="83"/>
                    </a:lnTo>
                    <a:lnTo>
                      <a:pt x="5080" y="5157"/>
                    </a:lnTo>
                    <a:lnTo>
                      <a:pt x="5080" y="6648"/>
                    </a:lnTo>
                    <a:cubicBezTo>
                      <a:pt x="4923" y="6675"/>
                      <a:pt x="4801" y="6813"/>
                      <a:pt x="4801" y="6982"/>
                    </a:cubicBezTo>
                    <a:cubicBezTo>
                      <a:pt x="4801" y="7167"/>
                      <a:pt x="4953" y="7318"/>
                      <a:pt x="5138" y="7318"/>
                    </a:cubicBezTo>
                    <a:cubicBezTo>
                      <a:pt x="5326" y="7318"/>
                      <a:pt x="5478" y="7167"/>
                      <a:pt x="5478" y="6982"/>
                    </a:cubicBezTo>
                    <a:cubicBezTo>
                      <a:pt x="5478" y="6813"/>
                      <a:pt x="5356" y="6675"/>
                      <a:pt x="5199" y="6648"/>
                    </a:cubicBezTo>
                    <a:lnTo>
                      <a:pt x="5199" y="5107"/>
                    </a:lnTo>
                    <a:lnTo>
                      <a:pt x="84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8" name="Google Shape;5918;p53"/>
              <p:cNvSpPr/>
              <p:nvPr/>
            </p:nvSpPr>
            <p:spPr>
              <a:xfrm>
                <a:off x="2292900" y="1611075"/>
                <a:ext cx="17000" cy="16925"/>
              </a:xfrm>
              <a:custGeom>
                <a:avLst/>
                <a:gdLst/>
                <a:ahLst/>
                <a:cxnLst/>
                <a:rect l="l" t="t" r="r" b="b"/>
                <a:pathLst>
                  <a:path w="680" h="677" extrusionOk="0">
                    <a:moveTo>
                      <a:pt x="340" y="119"/>
                    </a:moveTo>
                    <a:cubicBezTo>
                      <a:pt x="461" y="119"/>
                      <a:pt x="560" y="219"/>
                      <a:pt x="560" y="340"/>
                    </a:cubicBezTo>
                    <a:cubicBezTo>
                      <a:pt x="560" y="462"/>
                      <a:pt x="461" y="561"/>
                      <a:pt x="340" y="561"/>
                    </a:cubicBezTo>
                    <a:cubicBezTo>
                      <a:pt x="218" y="561"/>
                      <a:pt x="119" y="462"/>
                      <a:pt x="119" y="340"/>
                    </a:cubicBezTo>
                    <a:cubicBezTo>
                      <a:pt x="119" y="219"/>
                      <a:pt x="218" y="119"/>
                      <a:pt x="340" y="119"/>
                    </a:cubicBezTo>
                    <a:close/>
                    <a:moveTo>
                      <a:pt x="340" y="1"/>
                    </a:moveTo>
                    <a:cubicBezTo>
                      <a:pt x="152" y="1"/>
                      <a:pt x="0" y="152"/>
                      <a:pt x="0" y="340"/>
                    </a:cubicBezTo>
                    <a:cubicBezTo>
                      <a:pt x="0" y="525"/>
                      <a:pt x="152" y="677"/>
                      <a:pt x="340" y="677"/>
                    </a:cubicBezTo>
                    <a:cubicBezTo>
                      <a:pt x="527" y="677"/>
                      <a:pt x="679" y="525"/>
                      <a:pt x="679" y="340"/>
                    </a:cubicBezTo>
                    <a:cubicBezTo>
                      <a:pt x="679" y="152"/>
                      <a:pt x="527" y="1"/>
                      <a:pt x="340" y="1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9" name="Google Shape;5919;p53"/>
              <p:cNvSpPr/>
              <p:nvPr/>
            </p:nvSpPr>
            <p:spPr>
              <a:xfrm>
                <a:off x="1478875" y="1479550"/>
                <a:ext cx="477800" cy="641750"/>
              </a:xfrm>
              <a:custGeom>
                <a:avLst/>
                <a:gdLst/>
                <a:ahLst/>
                <a:cxnLst/>
                <a:rect l="l" t="t" r="r" b="b"/>
                <a:pathLst>
                  <a:path w="19112" h="25670" extrusionOk="0">
                    <a:moveTo>
                      <a:pt x="18775" y="25112"/>
                    </a:moveTo>
                    <a:cubicBezTo>
                      <a:pt x="18897" y="25112"/>
                      <a:pt x="18996" y="25212"/>
                      <a:pt x="18996" y="25333"/>
                    </a:cubicBezTo>
                    <a:cubicBezTo>
                      <a:pt x="18996" y="25455"/>
                      <a:pt x="18897" y="25554"/>
                      <a:pt x="18775" y="25554"/>
                    </a:cubicBezTo>
                    <a:cubicBezTo>
                      <a:pt x="18654" y="25554"/>
                      <a:pt x="18554" y="25455"/>
                      <a:pt x="18554" y="25333"/>
                    </a:cubicBezTo>
                    <a:cubicBezTo>
                      <a:pt x="18554" y="25212"/>
                      <a:pt x="18654" y="25112"/>
                      <a:pt x="18775" y="25112"/>
                    </a:cubicBezTo>
                    <a:close/>
                    <a:moveTo>
                      <a:pt x="1" y="0"/>
                    </a:moveTo>
                    <a:lnTo>
                      <a:pt x="1" y="119"/>
                    </a:lnTo>
                    <a:lnTo>
                      <a:pt x="2690" y="119"/>
                    </a:lnTo>
                    <a:lnTo>
                      <a:pt x="3385" y="823"/>
                    </a:lnTo>
                    <a:lnTo>
                      <a:pt x="3385" y="10051"/>
                    </a:lnTo>
                    <a:lnTo>
                      <a:pt x="18496" y="25140"/>
                    </a:lnTo>
                    <a:cubicBezTo>
                      <a:pt x="18460" y="25195"/>
                      <a:pt x="18436" y="25261"/>
                      <a:pt x="18436" y="25333"/>
                    </a:cubicBezTo>
                    <a:cubicBezTo>
                      <a:pt x="18436" y="25518"/>
                      <a:pt x="18587" y="25670"/>
                      <a:pt x="18775" y="25670"/>
                    </a:cubicBezTo>
                    <a:cubicBezTo>
                      <a:pt x="18960" y="25670"/>
                      <a:pt x="19112" y="25518"/>
                      <a:pt x="19112" y="25333"/>
                    </a:cubicBezTo>
                    <a:cubicBezTo>
                      <a:pt x="19112" y="25145"/>
                      <a:pt x="18960" y="24994"/>
                      <a:pt x="18775" y="24994"/>
                    </a:cubicBezTo>
                    <a:cubicBezTo>
                      <a:pt x="18703" y="24994"/>
                      <a:pt x="18637" y="25018"/>
                      <a:pt x="18582" y="25057"/>
                    </a:cubicBezTo>
                    <a:lnTo>
                      <a:pt x="3501" y="10004"/>
                    </a:lnTo>
                    <a:lnTo>
                      <a:pt x="3501" y="773"/>
                    </a:lnTo>
                    <a:lnTo>
                      <a:pt x="2739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0" name="Google Shape;5920;p53"/>
              <p:cNvSpPr/>
              <p:nvPr/>
            </p:nvSpPr>
            <p:spPr>
              <a:xfrm>
                <a:off x="1467775" y="1794925"/>
                <a:ext cx="496025" cy="426050"/>
              </a:xfrm>
              <a:custGeom>
                <a:avLst/>
                <a:gdLst/>
                <a:ahLst/>
                <a:cxnLst/>
                <a:rect l="l" t="t" r="r" b="b"/>
                <a:pathLst>
                  <a:path w="19841" h="17042" extrusionOk="0">
                    <a:moveTo>
                      <a:pt x="332" y="1"/>
                    </a:moveTo>
                    <a:lnTo>
                      <a:pt x="1" y="335"/>
                    </a:lnTo>
                    <a:lnTo>
                      <a:pt x="8691" y="8961"/>
                    </a:lnTo>
                    <a:lnTo>
                      <a:pt x="11368" y="8961"/>
                    </a:lnTo>
                    <a:lnTo>
                      <a:pt x="19053" y="16591"/>
                    </a:lnTo>
                    <a:cubicBezTo>
                      <a:pt x="19051" y="16608"/>
                      <a:pt x="19048" y="16627"/>
                      <a:pt x="19048" y="16644"/>
                    </a:cubicBezTo>
                    <a:cubicBezTo>
                      <a:pt x="19048" y="16864"/>
                      <a:pt x="19225" y="17041"/>
                      <a:pt x="19443" y="17041"/>
                    </a:cubicBezTo>
                    <a:cubicBezTo>
                      <a:pt x="19661" y="17041"/>
                      <a:pt x="19840" y="16864"/>
                      <a:pt x="19840" y="16644"/>
                    </a:cubicBezTo>
                    <a:cubicBezTo>
                      <a:pt x="19837" y="16425"/>
                      <a:pt x="19661" y="16249"/>
                      <a:pt x="19443" y="16249"/>
                    </a:cubicBezTo>
                    <a:cubicBezTo>
                      <a:pt x="19423" y="16249"/>
                      <a:pt x="19404" y="16252"/>
                      <a:pt x="19385" y="16254"/>
                    </a:cubicBezTo>
                    <a:lnTo>
                      <a:pt x="11561" y="8489"/>
                    </a:lnTo>
                    <a:lnTo>
                      <a:pt x="8884" y="8489"/>
                    </a:lnTo>
                    <a:lnTo>
                      <a:pt x="332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1" name="Google Shape;5921;p53"/>
              <p:cNvSpPr/>
              <p:nvPr/>
            </p:nvSpPr>
            <p:spPr>
              <a:xfrm>
                <a:off x="1707600" y="2102300"/>
                <a:ext cx="16925" cy="16950"/>
              </a:xfrm>
              <a:custGeom>
                <a:avLst/>
                <a:gdLst/>
                <a:ahLst/>
                <a:cxnLst/>
                <a:rect l="l" t="t" r="r" b="b"/>
                <a:pathLst>
                  <a:path w="677" h="678" extrusionOk="0">
                    <a:moveTo>
                      <a:pt x="337" y="117"/>
                    </a:moveTo>
                    <a:cubicBezTo>
                      <a:pt x="461" y="117"/>
                      <a:pt x="558" y="216"/>
                      <a:pt x="558" y="338"/>
                    </a:cubicBezTo>
                    <a:cubicBezTo>
                      <a:pt x="558" y="459"/>
                      <a:pt x="461" y="558"/>
                      <a:pt x="337" y="558"/>
                    </a:cubicBezTo>
                    <a:cubicBezTo>
                      <a:pt x="216" y="558"/>
                      <a:pt x="119" y="459"/>
                      <a:pt x="119" y="338"/>
                    </a:cubicBezTo>
                    <a:cubicBezTo>
                      <a:pt x="119" y="216"/>
                      <a:pt x="216" y="117"/>
                      <a:pt x="337" y="117"/>
                    </a:cubicBezTo>
                    <a:close/>
                    <a:moveTo>
                      <a:pt x="337" y="1"/>
                    </a:moveTo>
                    <a:cubicBezTo>
                      <a:pt x="152" y="1"/>
                      <a:pt x="0" y="153"/>
                      <a:pt x="0" y="338"/>
                    </a:cubicBezTo>
                    <a:cubicBezTo>
                      <a:pt x="0" y="525"/>
                      <a:pt x="152" y="677"/>
                      <a:pt x="337" y="677"/>
                    </a:cubicBezTo>
                    <a:cubicBezTo>
                      <a:pt x="525" y="677"/>
                      <a:pt x="677" y="525"/>
                      <a:pt x="677" y="338"/>
                    </a:cubicBezTo>
                    <a:cubicBezTo>
                      <a:pt x="677" y="153"/>
                      <a:pt x="525" y="1"/>
                      <a:pt x="337" y="1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2" name="Google Shape;5922;p53"/>
              <p:cNvSpPr/>
              <p:nvPr/>
            </p:nvSpPr>
            <p:spPr>
              <a:xfrm>
                <a:off x="2694325" y="1972500"/>
                <a:ext cx="284150" cy="305875"/>
              </a:xfrm>
              <a:custGeom>
                <a:avLst/>
                <a:gdLst/>
                <a:ahLst/>
                <a:cxnLst/>
                <a:rect l="l" t="t" r="r" b="b"/>
                <a:pathLst>
                  <a:path w="11366" h="12235" extrusionOk="0">
                    <a:moveTo>
                      <a:pt x="338" y="11677"/>
                    </a:moveTo>
                    <a:cubicBezTo>
                      <a:pt x="459" y="11677"/>
                      <a:pt x="558" y="11777"/>
                      <a:pt x="558" y="11898"/>
                    </a:cubicBezTo>
                    <a:cubicBezTo>
                      <a:pt x="558" y="12019"/>
                      <a:pt x="459" y="12119"/>
                      <a:pt x="338" y="12119"/>
                    </a:cubicBezTo>
                    <a:cubicBezTo>
                      <a:pt x="216" y="12119"/>
                      <a:pt x="117" y="12019"/>
                      <a:pt x="117" y="11898"/>
                    </a:cubicBezTo>
                    <a:cubicBezTo>
                      <a:pt x="117" y="11777"/>
                      <a:pt x="216" y="11677"/>
                      <a:pt x="338" y="11677"/>
                    </a:cubicBezTo>
                    <a:close/>
                    <a:moveTo>
                      <a:pt x="4296" y="0"/>
                    </a:moveTo>
                    <a:lnTo>
                      <a:pt x="3603" y="699"/>
                    </a:lnTo>
                    <a:lnTo>
                      <a:pt x="3603" y="5124"/>
                    </a:lnTo>
                    <a:lnTo>
                      <a:pt x="296" y="8453"/>
                    </a:lnTo>
                    <a:lnTo>
                      <a:pt x="280" y="8469"/>
                    </a:lnTo>
                    <a:lnTo>
                      <a:pt x="280" y="11564"/>
                    </a:lnTo>
                    <a:cubicBezTo>
                      <a:pt x="122" y="11594"/>
                      <a:pt x="1" y="11732"/>
                      <a:pt x="1" y="11898"/>
                    </a:cubicBezTo>
                    <a:cubicBezTo>
                      <a:pt x="1" y="12083"/>
                      <a:pt x="153" y="12235"/>
                      <a:pt x="338" y="12235"/>
                    </a:cubicBezTo>
                    <a:cubicBezTo>
                      <a:pt x="525" y="12235"/>
                      <a:pt x="677" y="12083"/>
                      <a:pt x="677" y="11898"/>
                    </a:cubicBezTo>
                    <a:cubicBezTo>
                      <a:pt x="677" y="11732"/>
                      <a:pt x="556" y="11594"/>
                      <a:pt x="398" y="11564"/>
                    </a:cubicBezTo>
                    <a:lnTo>
                      <a:pt x="398" y="8519"/>
                    </a:lnTo>
                    <a:lnTo>
                      <a:pt x="3719" y="5171"/>
                    </a:lnTo>
                    <a:lnTo>
                      <a:pt x="3719" y="748"/>
                    </a:lnTo>
                    <a:lnTo>
                      <a:pt x="4346" y="119"/>
                    </a:lnTo>
                    <a:lnTo>
                      <a:pt x="11366" y="119"/>
                    </a:lnTo>
                    <a:lnTo>
                      <a:pt x="11366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3" name="Google Shape;5923;p53"/>
              <p:cNvSpPr/>
              <p:nvPr/>
            </p:nvSpPr>
            <p:spPr>
              <a:xfrm>
                <a:off x="2883975" y="2012650"/>
                <a:ext cx="19775" cy="19850"/>
              </a:xfrm>
              <a:custGeom>
                <a:avLst/>
                <a:gdLst/>
                <a:ahLst/>
                <a:cxnLst/>
                <a:rect l="l" t="t" r="r" b="b"/>
                <a:pathLst>
                  <a:path w="791" h="794" extrusionOk="0">
                    <a:moveTo>
                      <a:pt x="395" y="1"/>
                    </a:moveTo>
                    <a:cubicBezTo>
                      <a:pt x="177" y="1"/>
                      <a:pt x="1" y="178"/>
                      <a:pt x="1" y="398"/>
                    </a:cubicBezTo>
                    <a:cubicBezTo>
                      <a:pt x="1" y="616"/>
                      <a:pt x="177" y="793"/>
                      <a:pt x="395" y="793"/>
                    </a:cubicBezTo>
                    <a:cubicBezTo>
                      <a:pt x="613" y="793"/>
                      <a:pt x="790" y="616"/>
                      <a:pt x="790" y="398"/>
                    </a:cubicBezTo>
                    <a:cubicBezTo>
                      <a:pt x="790" y="178"/>
                      <a:pt x="613" y="1"/>
                      <a:pt x="395" y="1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4" name="Google Shape;5924;p53"/>
              <p:cNvSpPr/>
              <p:nvPr/>
            </p:nvSpPr>
            <p:spPr>
              <a:xfrm>
                <a:off x="2855125" y="2014100"/>
                <a:ext cx="16950" cy="16950"/>
              </a:xfrm>
              <a:custGeom>
                <a:avLst/>
                <a:gdLst/>
                <a:ahLst/>
                <a:cxnLst/>
                <a:rect l="l" t="t" r="r" b="b"/>
                <a:pathLst>
                  <a:path w="678" h="678" extrusionOk="0">
                    <a:moveTo>
                      <a:pt x="340" y="117"/>
                    </a:moveTo>
                    <a:cubicBezTo>
                      <a:pt x="462" y="117"/>
                      <a:pt x="561" y="216"/>
                      <a:pt x="561" y="338"/>
                    </a:cubicBezTo>
                    <a:cubicBezTo>
                      <a:pt x="561" y="462"/>
                      <a:pt x="462" y="558"/>
                      <a:pt x="340" y="558"/>
                    </a:cubicBezTo>
                    <a:cubicBezTo>
                      <a:pt x="219" y="558"/>
                      <a:pt x="119" y="459"/>
                      <a:pt x="119" y="338"/>
                    </a:cubicBezTo>
                    <a:cubicBezTo>
                      <a:pt x="119" y="216"/>
                      <a:pt x="219" y="117"/>
                      <a:pt x="340" y="117"/>
                    </a:cubicBezTo>
                    <a:close/>
                    <a:moveTo>
                      <a:pt x="340" y="1"/>
                    </a:moveTo>
                    <a:cubicBezTo>
                      <a:pt x="153" y="1"/>
                      <a:pt x="1" y="153"/>
                      <a:pt x="1" y="338"/>
                    </a:cubicBezTo>
                    <a:cubicBezTo>
                      <a:pt x="1" y="525"/>
                      <a:pt x="153" y="677"/>
                      <a:pt x="340" y="677"/>
                    </a:cubicBezTo>
                    <a:cubicBezTo>
                      <a:pt x="525" y="677"/>
                      <a:pt x="677" y="525"/>
                      <a:pt x="677" y="338"/>
                    </a:cubicBezTo>
                    <a:cubicBezTo>
                      <a:pt x="677" y="153"/>
                      <a:pt x="525" y="1"/>
                      <a:pt x="340" y="1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5" name="Google Shape;5925;p53"/>
              <p:cNvSpPr/>
              <p:nvPr/>
            </p:nvSpPr>
            <p:spPr>
              <a:xfrm>
                <a:off x="2504275" y="1775475"/>
                <a:ext cx="497125" cy="627900"/>
              </a:xfrm>
              <a:custGeom>
                <a:avLst/>
                <a:gdLst/>
                <a:ahLst/>
                <a:cxnLst/>
                <a:rect l="l" t="t" r="r" b="b"/>
                <a:pathLst>
                  <a:path w="19885" h="25116" extrusionOk="0">
                    <a:moveTo>
                      <a:pt x="19550" y="0"/>
                    </a:moveTo>
                    <a:lnTo>
                      <a:pt x="15318" y="4262"/>
                    </a:lnTo>
                    <a:lnTo>
                      <a:pt x="8448" y="4262"/>
                    </a:lnTo>
                    <a:lnTo>
                      <a:pt x="161" y="12613"/>
                    </a:lnTo>
                    <a:lnTo>
                      <a:pt x="161" y="24403"/>
                    </a:lnTo>
                    <a:cubicBezTo>
                      <a:pt x="64" y="24477"/>
                      <a:pt x="0" y="24591"/>
                      <a:pt x="0" y="24720"/>
                    </a:cubicBezTo>
                    <a:cubicBezTo>
                      <a:pt x="0" y="24938"/>
                      <a:pt x="177" y="25115"/>
                      <a:pt x="395" y="25115"/>
                    </a:cubicBezTo>
                    <a:cubicBezTo>
                      <a:pt x="616" y="25115"/>
                      <a:pt x="793" y="24938"/>
                      <a:pt x="793" y="24720"/>
                    </a:cubicBezTo>
                    <a:cubicBezTo>
                      <a:pt x="793" y="24591"/>
                      <a:pt x="729" y="24477"/>
                      <a:pt x="633" y="24403"/>
                    </a:cubicBezTo>
                    <a:lnTo>
                      <a:pt x="633" y="12806"/>
                    </a:lnTo>
                    <a:lnTo>
                      <a:pt x="8644" y="4734"/>
                    </a:lnTo>
                    <a:lnTo>
                      <a:pt x="15514" y="4734"/>
                    </a:lnTo>
                    <a:lnTo>
                      <a:pt x="19884" y="331"/>
                    </a:lnTo>
                    <a:lnTo>
                      <a:pt x="19550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6" name="Google Shape;5926;p53"/>
              <p:cNvSpPr/>
              <p:nvPr/>
            </p:nvSpPr>
            <p:spPr>
              <a:xfrm>
                <a:off x="2824900" y="2014100"/>
                <a:ext cx="16925" cy="16950"/>
              </a:xfrm>
              <a:custGeom>
                <a:avLst/>
                <a:gdLst/>
                <a:ahLst/>
                <a:cxnLst/>
                <a:rect l="l" t="t" r="r" b="b"/>
                <a:pathLst>
                  <a:path w="677" h="678" extrusionOk="0">
                    <a:moveTo>
                      <a:pt x="340" y="117"/>
                    </a:moveTo>
                    <a:cubicBezTo>
                      <a:pt x="462" y="117"/>
                      <a:pt x="561" y="216"/>
                      <a:pt x="561" y="338"/>
                    </a:cubicBezTo>
                    <a:cubicBezTo>
                      <a:pt x="558" y="462"/>
                      <a:pt x="462" y="558"/>
                      <a:pt x="340" y="558"/>
                    </a:cubicBezTo>
                    <a:cubicBezTo>
                      <a:pt x="219" y="558"/>
                      <a:pt x="119" y="459"/>
                      <a:pt x="119" y="338"/>
                    </a:cubicBezTo>
                    <a:cubicBezTo>
                      <a:pt x="119" y="216"/>
                      <a:pt x="219" y="117"/>
                      <a:pt x="340" y="117"/>
                    </a:cubicBezTo>
                    <a:close/>
                    <a:moveTo>
                      <a:pt x="340" y="1"/>
                    </a:moveTo>
                    <a:cubicBezTo>
                      <a:pt x="153" y="1"/>
                      <a:pt x="1" y="153"/>
                      <a:pt x="1" y="338"/>
                    </a:cubicBezTo>
                    <a:cubicBezTo>
                      <a:pt x="1" y="525"/>
                      <a:pt x="153" y="677"/>
                      <a:pt x="340" y="677"/>
                    </a:cubicBezTo>
                    <a:cubicBezTo>
                      <a:pt x="525" y="677"/>
                      <a:pt x="677" y="525"/>
                      <a:pt x="677" y="338"/>
                    </a:cubicBezTo>
                    <a:cubicBezTo>
                      <a:pt x="677" y="153"/>
                      <a:pt x="525" y="1"/>
                      <a:pt x="340" y="1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7" name="Google Shape;5927;p53"/>
              <p:cNvSpPr/>
              <p:nvPr/>
            </p:nvSpPr>
            <p:spPr>
              <a:xfrm>
                <a:off x="2670875" y="1949175"/>
                <a:ext cx="307600" cy="329200"/>
              </a:xfrm>
              <a:custGeom>
                <a:avLst/>
                <a:gdLst/>
                <a:ahLst/>
                <a:cxnLst/>
                <a:rect l="l" t="t" r="r" b="b"/>
                <a:pathLst>
                  <a:path w="12304" h="13168" extrusionOk="0">
                    <a:moveTo>
                      <a:pt x="337" y="12610"/>
                    </a:moveTo>
                    <a:cubicBezTo>
                      <a:pt x="458" y="12610"/>
                      <a:pt x="558" y="12710"/>
                      <a:pt x="558" y="12831"/>
                    </a:cubicBezTo>
                    <a:cubicBezTo>
                      <a:pt x="558" y="12952"/>
                      <a:pt x="458" y="13052"/>
                      <a:pt x="337" y="13052"/>
                    </a:cubicBezTo>
                    <a:cubicBezTo>
                      <a:pt x="216" y="13052"/>
                      <a:pt x="116" y="12952"/>
                      <a:pt x="116" y="12831"/>
                    </a:cubicBezTo>
                    <a:cubicBezTo>
                      <a:pt x="116" y="12710"/>
                      <a:pt x="216" y="12610"/>
                      <a:pt x="337" y="12610"/>
                    </a:cubicBezTo>
                    <a:close/>
                    <a:moveTo>
                      <a:pt x="4928" y="0"/>
                    </a:moveTo>
                    <a:lnTo>
                      <a:pt x="3603" y="1336"/>
                    </a:lnTo>
                    <a:lnTo>
                      <a:pt x="3603" y="5761"/>
                    </a:lnTo>
                    <a:lnTo>
                      <a:pt x="296" y="9091"/>
                    </a:lnTo>
                    <a:lnTo>
                      <a:pt x="279" y="9107"/>
                    </a:lnTo>
                    <a:lnTo>
                      <a:pt x="279" y="12497"/>
                    </a:lnTo>
                    <a:cubicBezTo>
                      <a:pt x="119" y="12527"/>
                      <a:pt x="0" y="12665"/>
                      <a:pt x="0" y="12831"/>
                    </a:cubicBezTo>
                    <a:cubicBezTo>
                      <a:pt x="0" y="13016"/>
                      <a:pt x="152" y="13168"/>
                      <a:pt x="337" y="13168"/>
                    </a:cubicBezTo>
                    <a:cubicBezTo>
                      <a:pt x="525" y="13168"/>
                      <a:pt x="677" y="13016"/>
                      <a:pt x="677" y="12831"/>
                    </a:cubicBezTo>
                    <a:cubicBezTo>
                      <a:pt x="677" y="12665"/>
                      <a:pt x="555" y="12527"/>
                      <a:pt x="398" y="12497"/>
                    </a:cubicBezTo>
                    <a:lnTo>
                      <a:pt x="398" y="9157"/>
                    </a:lnTo>
                    <a:lnTo>
                      <a:pt x="3719" y="5808"/>
                    </a:lnTo>
                    <a:lnTo>
                      <a:pt x="3719" y="1383"/>
                    </a:lnTo>
                    <a:lnTo>
                      <a:pt x="4977" y="116"/>
                    </a:lnTo>
                    <a:lnTo>
                      <a:pt x="12304" y="116"/>
                    </a:lnTo>
                    <a:lnTo>
                      <a:pt x="12304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8" name="Google Shape;5928;p53"/>
              <p:cNvSpPr/>
              <p:nvPr/>
            </p:nvSpPr>
            <p:spPr>
              <a:xfrm>
                <a:off x="2647325" y="1851175"/>
                <a:ext cx="330400" cy="427275"/>
              </a:xfrm>
              <a:custGeom>
                <a:avLst/>
                <a:gdLst/>
                <a:ahLst/>
                <a:cxnLst/>
                <a:rect l="l" t="t" r="r" b="b"/>
                <a:pathLst>
                  <a:path w="13216" h="17091" extrusionOk="0">
                    <a:moveTo>
                      <a:pt x="340" y="16530"/>
                    </a:moveTo>
                    <a:cubicBezTo>
                      <a:pt x="462" y="16530"/>
                      <a:pt x="561" y="16630"/>
                      <a:pt x="561" y="16751"/>
                    </a:cubicBezTo>
                    <a:cubicBezTo>
                      <a:pt x="561" y="16872"/>
                      <a:pt x="462" y="16972"/>
                      <a:pt x="340" y="16972"/>
                    </a:cubicBezTo>
                    <a:cubicBezTo>
                      <a:pt x="219" y="16972"/>
                      <a:pt x="120" y="16872"/>
                      <a:pt x="120" y="16751"/>
                    </a:cubicBezTo>
                    <a:cubicBezTo>
                      <a:pt x="120" y="16630"/>
                      <a:pt x="219" y="16530"/>
                      <a:pt x="340" y="16530"/>
                    </a:cubicBezTo>
                    <a:close/>
                    <a:moveTo>
                      <a:pt x="13133" y="0"/>
                    </a:moveTo>
                    <a:lnTo>
                      <a:pt x="10173" y="2984"/>
                    </a:lnTo>
                    <a:lnTo>
                      <a:pt x="5577" y="2984"/>
                    </a:lnTo>
                    <a:lnTo>
                      <a:pt x="3614" y="4964"/>
                    </a:lnTo>
                    <a:lnTo>
                      <a:pt x="3614" y="9389"/>
                    </a:lnTo>
                    <a:lnTo>
                      <a:pt x="291" y="12735"/>
                    </a:lnTo>
                    <a:lnTo>
                      <a:pt x="282" y="16420"/>
                    </a:lnTo>
                    <a:cubicBezTo>
                      <a:pt x="122" y="16447"/>
                      <a:pt x="1" y="16585"/>
                      <a:pt x="1" y="16751"/>
                    </a:cubicBezTo>
                    <a:cubicBezTo>
                      <a:pt x="1" y="16939"/>
                      <a:pt x="153" y="17091"/>
                      <a:pt x="340" y="17091"/>
                    </a:cubicBezTo>
                    <a:cubicBezTo>
                      <a:pt x="528" y="17091"/>
                      <a:pt x="680" y="16939"/>
                      <a:pt x="680" y="16751"/>
                    </a:cubicBezTo>
                    <a:cubicBezTo>
                      <a:pt x="680" y="16585"/>
                      <a:pt x="559" y="16447"/>
                      <a:pt x="401" y="16417"/>
                    </a:cubicBezTo>
                    <a:lnTo>
                      <a:pt x="409" y="12784"/>
                    </a:lnTo>
                    <a:lnTo>
                      <a:pt x="3730" y="9436"/>
                    </a:lnTo>
                    <a:lnTo>
                      <a:pt x="3730" y="5011"/>
                    </a:lnTo>
                    <a:lnTo>
                      <a:pt x="5627" y="3103"/>
                    </a:lnTo>
                    <a:lnTo>
                      <a:pt x="10220" y="3103"/>
                    </a:lnTo>
                    <a:lnTo>
                      <a:pt x="13215" y="86"/>
                    </a:lnTo>
                    <a:lnTo>
                      <a:pt x="13133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9" name="Google Shape;5929;p53"/>
              <p:cNvSpPr/>
              <p:nvPr/>
            </p:nvSpPr>
            <p:spPr>
              <a:xfrm>
                <a:off x="2414275" y="1478925"/>
                <a:ext cx="324450" cy="777500"/>
              </a:xfrm>
              <a:custGeom>
                <a:avLst/>
                <a:gdLst/>
                <a:ahLst/>
                <a:cxnLst/>
                <a:rect l="l" t="t" r="r" b="b"/>
                <a:pathLst>
                  <a:path w="12978" h="31100" extrusionOk="0">
                    <a:moveTo>
                      <a:pt x="340" y="30540"/>
                    </a:moveTo>
                    <a:cubicBezTo>
                      <a:pt x="462" y="30540"/>
                      <a:pt x="561" y="30639"/>
                      <a:pt x="561" y="30760"/>
                    </a:cubicBezTo>
                    <a:cubicBezTo>
                      <a:pt x="561" y="30882"/>
                      <a:pt x="462" y="30981"/>
                      <a:pt x="340" y="30981"/>
                    </a:cubicBezTo>
                    <a:cubicBezTo>
                      <a:pt x="219" y="30981"/>
                      <a:pt x="119" y="30882"/>
                      <a:pt x="119" y="30760"/>
                    </a:cubicBezTo>
                    <a:cubicBezTo>
                      <a:pt x="119" y="30639"/>
                      <a:pt x="219" y="30540"/>
                      <a:pt x="340" y="30540"/>
                    </a:cubicBezTo>
                    <a:close/>
                    <a:moveTo>
                      <a:pt x="12895" y="0"/>
                    </a:moveTo>
                    <a:lnTo>
                      <a:pt x="4834" y="8097"/>
                    </a:lnTo>
                    <a:lnTo>
                      <a:pt x="4818" y="8116"/>
                    </a:lnTo>
                    <a:lnTo>
                      <a:pt x="4818" y="15097"/>
                    </a:lnTo>
                    <a:lnTo>
                      <a:pt x="953" y="18979"/>
                    </a:lnTo>
                    <a:lnTo>
                      <a:pt x="953" y="24364"/>
                    </a:lnTo>
                    <a:lnTo>
                      <a:pt x="282" y="25041"/>
                    </a:lnTo>
                    <a:lnTo>
                      <a:pt x="282" y="30429"/>
                    </a:lnTo>
                    <a:cubicBezTo>
                      <a:pt x="122" y="30457"/>
                      <a:pt x="1" y="30595"/>
                      <a:pt x="1" y="30760"/>
                    </a:cubicBezTo>
                    <a:cubicBezTo>
                      <a:pt x="1" y="30948"/>
                      <a:pt x="153" y="31100"/>
                      <a:pt x="340" y="31100"/>
                    </a:cubicBezTo>
                    <a:cubicBezTo>
                      <a:pt x="528" y="31100"/>
                      <a:pt x="680" y="30948"/>
                      <a:pt x="680" y="30760"/>
                    </a:cubicBezTo>
                    <a:cubicBezTo>
                      <a:pt x="680" y="30595"/>
                      <a:pt x="558" y="30457"/>
                      <a:pt x="398" y="30429"/>
                    </a:cubicBezTo>
                    <a:lnTo>
                      <a:pt x="398" y="25090"/>
                    </a:lnTo>
                    <a:lnTo>
                      <a:pt x="1072" y="24414"/>
                    </a:lnTo>
                    <a:lnTo>
                      <a:pt x="1072" y="19028"/>
                    </a:lnTo>
                    <a:lnTo>
                      <a:pt x="4936" y="15147"/>
                    </a:lnTo>
                    <a:lnTo>
                      <a:pt x="4936" y="8163"/>
                    </a:lnTo>
                    <a:lnTo>
                      <a:pt x="12978" y="83"/>
                    </a:lnTo>
                    <a:lnTo>
                      <a:pt x="12895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0" name="Google Shape;5930;p53"/>
              <p:cNvSpPr/>
              <p:nvPr/>
            </p:nvSpPr>
            <p:spPr>
              <a:xfrm>
                <a:off x="2294950" y="1643925"/>
                <a:ext cx="112925" cy="685675"/>
              </a:xfrm>
              <a:custGeom>
                <a:avLst/>
                <a:gdLst/>
                <a:ahLst/>
                <a:cxnLst/>
                <a:rect l="l" t="t" r="r" b="b"/>
                <a:pathLst>
                  <a:path w="4517" h="27427" extrusionOk="0">
                    <a:moveTo>
                      <a:pt x="338" y="26866"/>
                    </a:moveTo>
                    <a:cubicBezTo>
                      <a:pt x="462" y="26866"/>
                      <a:pt x="558" y="26965"/>
                      <a:pt x="558" y="27087"/>
                    </a:cubicBezTo>
                    <a:cubicBezTo>
                      <a:pt x="558" y="27208"/>
                      <a:pt x="462" y="27307"/>
                      <a:pt x="338" y="27307"/>
                    </a:cubicBezTo>
                    <a:cubicBezTo>
                      <a:pt x="216" y="27307"/>
                      <a:pt x="120" y="27208"/>
                      <a:pt x="120" y="27087"/>
                    </a:cubicBezTo>
                    <a:cubicBezTo>
                      <a:pt x="120" y="26965"/>
                      <a:pt x="216" y="26866"/>
                      <a:pt x="338" y="26866"/>
                    </a:cubicBezTo>
                    <a:close/>
                    <a:moveTo>
                      <a:pt x="4398" y="1"/>
                    </a:moveTo>
                    <a:lnTo>
                      <a:pt x="4398" y="6093"/>
                    </a:lnTo>
                    <a:lnTo>
                      <a:pt x="1097" y="9408"/>
                    </a:lnTo>
                    <a:lnTo>
                      <a:pt x="1077" y="9425"/>
                    </a:lnTo>
                    <a:lnTo>
                      <a:pt x="1077" y="19592"/>
                    </a:lnTo>
                    <a:lnTo>
                      <a:pt x="280" y="20392"/>
                    </a:lnTo>
                    <a:lnTo>
                      <a:pt x="280" y="26755"/>
                    </a:lnTo>
                    <a:cubicBezTo>
                      <a:pt x="122" y="26783"/>
                      <a:pt x="1" y="26921"/>
                      <a:pt x="1" y="27087"/>
                    </a:cubicBezTo>
                    <a:cubicBezTo>
                      <a:pt x="1" y="27274"/>
                      <a:pt x="153" y="27426"/>
                      <a:pt x="340" y="27426"/>
                    </a:cubicBezTo>
                    <a:cubicBezTo>
                      <a:pt x="525" y="27426"/>
                      <a:pt x="677" y="27274"/>
                      <a:pt x="677" y="27087"/>
                    </a:cubicBezTo>
                    <a:cubicBezTo>
                      <a:pt x="677" y="26921"/>
                      <a:pt x="556" y="26783"/>
                      <a:pt x="398" y="26755"/>
                    </a:cubicBezTo>
                    <a:lnTo>
                      <a:pt x="398" y="20442"/>
                    </a:lnTo>
                    <a:lnTo>
                      <a:pt x="1196" y="19639"/>
                    </a:lnTo>
                    <a:lnTo>
                      <a:pt x="1196" y="9475"/>
                    </a:lnTo>
                    <a:lnTo>
                      <a:pt x="4500" y="6159"/>
                    </a:lnTo>
                    <a:lnTo>
                      <a:pt x="4517" y="6143"/>
                    </a:lnTo>
                    <a:lnTo>
                      <a:pt x="4517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1" name="Google Shape;5931;p53"/>
              <p:cNvSpPr/>
              <p:nvPr/>
            </p:nvSpPr>
            <p:spPr>
              <a:xfrm>
                <a:off x="2319325" y="978025"/>
                <a:ext cx="44250" cy="465925"/>
              </a:xfrm>
              <a:custGeom>
                <a:avLst/>
                <a:gdLst/>
                <a:ahLst/>
                <a:cxnLst/>
                <a:rect l="l" t="t" r="r" b="b"/>
                <a:pathLst>
                  <a:path w="1770" h="18637" extrusionOk="0">
                    <a:moveTo>
                      <a:pt x="1430" y="18076"/>
                    </a:moveTo>
                    <a:cubicBezTo>
                      <a:pt x="1552" y="18076"/>
                      <a:pt x="1651" y="18176"/>
                      <a:pt x="1651" y="18297"/>
                    </a:cubicBezTo>
                    <a:cubicBezTo>
                      <a:pt x="1651" y="18419"/>
                      <a:pt x="1552" y="18518"/>
                      <a:pt x="1430" y="18518"/>
                    </a:cubicBezTo>
                    <a:cubicBezTo>
                      <a:pt x="1309" y="18518"/>
                      <a:pt x="1209" y="18419"/>
                      <a:pt x="1209" y="18297"/>
                    </a:cubicBezTo>
                    <a:cubicBezTo>
                      <a:pt x="1209" y="18176"/>
                      <a:pt x="1309" y="18076"/>
                      <a:pt x="1430" y="18076"/>
                    </a:cubicBezTo>
                    <a:close/>
                    <a:moveTo>
                      <a:pt x="0" y="1"/>
                    </a:moveTo>
                    <a:lnTo>
                      <a:pt x="0" y="9461"/>
                    </a:lnTo>
                    <a:lnTo>
                      <a:pt x="1372" y="10822"/>
                    </a:lnTo>
                    <a:lnTo>
                      <a:pt x="1372" y="17966"/>
                    </a:lnTo>
                    <a:cubicBezTo>
                      <a:pt x="1212" y="17993"/>
                      <a:pt x="1093" y="18131"/>
                      <a:pt x="1093" y="18297"/>
                    </a:cubicBezTo>
                    <a:cubicBezTo>
                      <a:pt x="1093" y="18485"/>
                      <a:pt x="1245" y="18637"/>
                      <a:pt x="1430" y="18637"/>
                    </a:cubicBezTo>
                    <a:cubicBezTo>
                      <a:pt x="1618" y="18637"/>
                      <a:pt x="1770" y="18485"/>
                      <a:pt x="1770" y="18297"/>
                    </a:cubicBezTo>
                    <a:cubicBezTo>
                      <a:pt x="1770" y="18131"/>
                      <a:pt x="1648" y="17993"/>
                      <a:pt x="1491" y="17966"/>
                    </a:cubicBezTo>
                    <a:lnTo>
                      <a:pt x="1491" y="10772"/>
                    </a:lnTo>
                    <a:lnTo>
                      <a:pt x="119" y="9411"/>
                    </a:lnTo>
                    <a:lnTo>
                      <a:pt x="119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2" name="Google Shape;5932;p53"/>
              <p:cNvSpPr/>
              <p:nvPr/>
            </p:nvSpPr>
            <p:spPr>
              <a:xfrm>
                <a:off x="2383650" y="1447800"/>
                <a:ext cx="355075" cy="632575"/>
              </a:xfrm>
              <a:custGeom>
                <a:avLst/>
                <a:gdLst/>
                <a:ahLst/>
                <a:cxnLst/>
                <a:rect l="l" t="t" r="r" b="b"/>
                <a:pathLst>
                  <a:path w="14203" h="25303" extrusionOk="0">
                    <a:moveTo>
                      <a:pt x="340" y="24743"/>
                    </a:moveTo>
                    <a:cubicBezTo>
                      <a:pt x="461" y="24743"/>
                      <a:pt x="558" y="24842"/>
                      <a:pt x="558" y="24963"/>
                    </a:cubicBezTo>
                    <a:cubicBezTo>
                      <a:pt x="558" y="25085"/>
                      <a:pt x="461" y="25184"/>
                      <a:pt x="340" y="25184"/>
                    </a:cubicBezTo>
                    <a:cubicBezTo>
                      <a:pt x="218" y="25184"/>
                      <a:pt x="119" y="25085"/>
                      <a:pt x="119" y="24963"/>
                    </a:cubicBezTo>
                    <a:cubicBezTo>
                      <a:pt x="119" y="24842"/>
                      <a:pt x="218" y="24743"/>
                      <a:pt x="340" y="24743"/>
                    </a:cubicBezTo>
                    <a:close/>
                    <a:moveTo>
                      <a:pt x="14120" y="0"/>
                    </a:moveTo>
                    <a:lnTo>
                      <a:pt x="5115" y="9046"/>
                    </a:lnTo>
                    <a:lnTo>
                      <a:pt x="5099" y="9063"/>
                    </a:lnTo>
                    <a:lnTo>
                      <a:pt x="5099" y="16044"/>
                    </a:lnTo>
                    <a:lnTo>
                      <a:pt x="1234" y="19926"/>
                    </a:lnTo>
                    <a:lnTo>
                      <a:pt x="1234" y="21275"/>
                    </a:lnTo>
                    <a:lnTo>
                      <a:pt x="279" y="22236"/>
                    </a:lnTo>
                    <a:lnTo>
                      <a:pt x="279" y="24632"/>
                    </a:lnTo>
                    <a:cubicBezTo>
                      <a:pt x="122" y="24660"/>
                      <a:pt x="0" y="24798"/>
                      <a:pt x="0" y="24963"/>
                    </a:cubicBezTo>
                    <a:cubicBezTo>
                      <a:pt x="0" y="25151"/>
                      <a:pt x="152" y="25303"/>
                      <a:pt x="337" y="25303"/>
                    </a:cubicBezTo>
                    <a:cubicBezTo>
                      <a:pt x="525" y="25303"/>
                      <a:pt x="676" y="25151"/>
                      <a:pt x="676" y="24963"/>
                    </a:cubicBezTo>
                    <a:cubicBezTo>
                      <a:pt x="676" y="24798"/>
                      <a:pt x="555" y="24660"/>
                      <a:pt x="398" y="24632"/>
                    </a:cubicBezTo>
                    <a:lnTo>
                      <a:pt x="398" y="22286"/>
                    </a:lnTo>
                    <a:lnTo>
                      <a:pt x="1353" y="21325"/>
                    </a:lnTo>
                    <a:lnTo>
                      <a:pt x="1353" y="19975"/>
                    </a:lnTo>
                    <a:lnTo>
                      <a:pt x="5215" y="16094"/>
                    </a:lnTo>
                    <a:lnTo>
                      <a:pt x="5215" y="9110"/>
                    </a:lnTo>
                    <a:lnTo>
                      <a:pt x="14203" y="83"/>
                    </a:lnTo>
                    <a:lnTo>
                      <a:pt x="14120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3" name="Google Shape;5933;p53"/>
              <p:cNvSpPr/>
              <p:nvPr/>
            </p:nvSpPr>
            <p:spPr>
              <a:xfrm>
                <a:off x="2570600" y="2009975"/>
                <a:ext cx="134375" cy="180625"/>
              </a:xfrm>
              <a:custGeom>
                <a:avLst/>
                <a:gdLst/>
                <a:ahLst/>
                <a:cxnLst/>
                <a:rect l="l" t="t" r="r" b="b"/>
                <a:pathLst>
                  <a:path w="5375" h="7225" extrusionOk="0">
                    <a:moveTo>
                      <a:pt x="340" y="6667"/>
                    </a:moveTo>
                    <a:cubicBezTo>
                      <a:pt x="461" y="6667"/>
                      <a:pt x="561" y="6766"/>
                      <a:pt x="561" y="6888"/>
                    </a:cubicBezTo>
                    <a:cubicBezTo>
                      <a:pt x="561" y="7009"/>
                      <a:pt x="461" y="7109"/>
                      <a:pt x="340" y="7109"/>
                    </a:cubicBezTo>
                    <a:cubicBezTo>
                      <a:pt x="218" y="7109"/>
                      <a:pt x="119" y="7009"/>
                      <a:pt x="119" y="6888"/>
                    </a:cubicBezTo>
                    <a:cubicBezTo>
                      <a:pt x="119" y="6766"/>
                      <a:pt x="218" y="6667"/>
                      <a:pt x="340" y="6667"/>
                    </a:cubicBezTo>
                    <a:close/>
                    <a:moveTo>
                      <a:pt x="5292" y="0"/>
                    </a:moveTo>
                    <a:lnTo>
                      <a:pt x="298" y="5033"/>
                    </a:lnTo>
                    <a:lnTo>
                      <a:pt x="282" y="5049"/>
                    </a:lnTo>
                    <a:lnTo>
                      <a:pt x="282" y="6554"/>
                    </a:lnTo>
                    <a:cubicBezTo>
                      <a:pt x="122" y="6581"/>
                      <a:pt x="0" y="6719"/>
                      <a:pt x="0" y="6888"/>
                    </a:cubicBezTo>
                    <a:cubicBezTo>
                      <a:pt x="0" y="7073"/>
                      <a:pt x="152" y="7224"/>
                      <a:pt x="340" y="7224"/>
                    </a:cubicBezTo>
                    <a:cubicBezTo>
                      <a:pt x="528" y="7224"/>
                      <a:pt x="679" y="7073"/>
                      <a:pt x="679" y="6888"/>
                    </a:cubicBezTo>
                    <a:cubicBezTo>
                      <a:pt x="679" y="6719"/>
                      <a:pt x="558" y="6581"/>
                      <a:pt x="398" y="6554"/>
                    </a:cubicBezTo>
                    <a:lnTo>
                      <a:pt x="398" y="5099"/>
                    </a:lnTo>
                    <a:lnTo>
                      <a:pt x="5375" y="83"/>
                    </a:lnTo>
                    <a:lnTo>
                      <a:pt x="5292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4" name="Google Shape;5934;p53"/>
              <p:cNvSpPr/>
              <p:nvPr/>
            </p:nvSpPr>
            <p:spPr>
              <a:xfrm>
                <a:off x="2598200" y="2046475"/>
                <a:ext cx="106775" cy="190075"/>
              </a:xfrm>
              <a:custGeom>
                <a:avLst/>
                <a:gdLst/>
                <a:ahLst/>
                <a:cxnLst/>
                <a:rect l="l" t="t" r="r" b="b"/>
                <a:pathLst>
                  <a:path w="4271" h="7603" extrusionOk="0">
                    <a:moveTo>
                      <a:pt x="340" y="7045"/>
                    </a:moveTo>
                    <a:cubicBezTo>
                      <a:pt x="461" y="7045"/>
                      <a:pt x="561" y="7145"/>
                      <a:pt x="561" y="7266"/>
                    </a:cubicBezTo>
                    <a:cubicBezTo>
                      <a:pt x="561" y="7388"/>
                      <a:pt x="461" y="7487"/>
                      <a:pt x="340" y="7487"/>
                    </a:cubicBezTo>
                    <a:cubicBezTo>
                      <a:pt x="219" y="7487"/>
                      <a:pt x="119" y="7388"/>
                      <a:pt x="119" y="7266"/>
                    </a:cubicBezTo>
                    <a:cubicBezTo>
                      <a:pt x="119" y="7145"/>
                      <a:pt x="219" y="7045"/>
                      <a:pt x="340" y="7045"/>
                    </a:cubicBezTo>
                    <a:close/>
                    <a:moveTo>
                      <a:pt x="4188" y="1"/>
                    </a:moveTo>
                    <a:lnTo>
                      <a:pt x="299" y="3920"/>
                    </a:lnTo>
                    <a:lnTo>
                      <a:pt x="279" y="3937"/>
                    </a:lnTo>
                    <a:lnTo>
                      <a:pt x="279" y="6932"/>
                    </a:lnTo>
                    <a:cubicBezTo>
                      <a:pt x="122" y="6960"/>
                      <a:pt x="0" y="7098"/>
                      <a:pt x="0" y="7266"/>
                    </a:cubicBezTo>
                    <a:cubicBezTo>
                      <a:pt x="0" y="7451"/>
                      <a:pt x="152" y="7603"/>
                      <a:pt x="340" y="7603"/>
                    </a:cubicBezTo>
                    <a:cubicBezTo>
                      <a:pt x="525" y="7603"/>
                      <a:pt x="677" y="7451"/>
                      <a:pt x="677" y="7266"/>
                    </a:cubicBezTo>
                    <a:cubicBezTo>
                      <a:pt x="677" y="7101"/>
                      <a:pt x="558" y="6963"/>
                      <a:pt x="398" y="6935"/>
                    </a:cubicBezTo>
                    <a:lnTo>
                      <a:pt x="398" y="3987"/>
                    </a:lnTo>
                    <a:lnTo>
                      <a:pt x="4271" y="83"/>
                    </a:lnTo>
                    <a:lnTo>
                      <a:pt x="4188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5" name="Google Shape;5935;p53"/>
              <p:cNvSpPr/>
              <p:nvPr/>
            </p:nvSpPr>
            <p:spPr>
              <a:xfrm>
                <a:off x="2318275" y="2070425"/>
                <a:ext cx="36950" cy="307200"/>
              </a:xfrm>
              <a:custGeom>
                <a:avLst/>
                <a:gdLst/>
                <a:ahLst/>
                <a:cxnLst/>
                <a:rect l="l" t="t" r="r" b="b"/>
                <a:pathLst>
                  <a:path w="1478" h="12288" extrusionOk="0">
                    <a:moveTo>
                      <a:pt x="1138" y="119"/>
                    </a:moveTo>
                    <a:cubicBezTo>
                      <a:pt x="1260" y="119"/>
                      <a:pt x="1359" y="219"/>
                      <a:pt x="1359" y="340"/>
                    </a:cubicBezTo>
                    <a:cubicBezTo>
                      <a:pt x="1359" y="461"/>
                      <a:pt x="1260" y="561"/>
                      <a:pt x="1138" y="561"/>
                    </a:cubicBezTo>
                    <a:cubicBezTo>
                      <a:pt x="1017" y="561"/>
                      <a:pt x="917" y="461"/>
                      <a:pt x="917" y="340"/>
                    </a:cubicBezTo>
                    <a:cubicBezTo>
                      <a:pt x="917" y="219"/>
                      <a:pt x="1017" y="119"/>
                      <a:pt x="1138" y="119"/>
                    </a:cubicBezTo>
                    <a:close/>
                    <a:moveTo>
                      <a:pt x="340" y="11727"/>
                    </a:moveTo>
                    <a:cubicBezTo>
                      <a:pt x="462" y="11727"/>
                      <a:pt x="561" y="11826"/>
                      <a:pt x="561" y="11948"/>
                    </a:cubicBezTo>
                    <a:cubicBezTo>
                      <a:pt x="561" y="12069"/>
                      <a:pt x="462" y="12169"/>
                      <a:pt x="340" y="12169"/>
                    </a:cubicBezTo>
                    <a:cubicBezTo>
                      <a:pt x="219" y="12169"/>
                      <a:pt x="120" y="12069"/>
                      <a:pt x="120" y="11948"/>
                    </a:cubicBezTo>
                    <a:cubicBezTo>
                      <a:pt x="120" y="11826"/>
                      <a:pt x="219" y="11727"/>
                      <a:pt x="340" y="11727"/>
                    </a:cubicBezTo>
                    <a:close/>
                    <a:moveTo>
                      <a:pt x="1138" y="0"/>
                    </a:moveTo>
                    <a:cubicBezTo>
                      <a:pt x="953" y="0"/>
                      <a:pt x="801" y="152"/>
                      <a:pt x="801" y="340"/>
                    </a:cubicBezTo>
                    <a:cubicBezTo>
                      <a:pt x="801" y="506"/>
                      <a:pt x="920" y="644"/>
                      <a:pt x="1080" y="671"/>
                    </a:cubicBezTo>
                    <a:lnTo>
                      <a:pt x="1080" y="2824"/>
                    </a:lnTo>
                    <a:lnTo>
                      <a:pt x="282" y="3628"/>
                    </a:lnTo>
                    <a:lnTo>
                      <a:pt x="282" y="11617"/>
                    </a:lnTo>
                    <a:cubicBezTo>
                      <a:pt x="122" y="11644"/>
                      <a:pt x="1" y="11782"/>
                      <a:pt x="1" y="11948"/>
                    </a:cubicBezTo>
                    <a:cubicBezTo>
                      <a:pt x="1" y="12136"/>
                      <a:pt x="153" y="12287"/>
                      <a:pt x="340" y="12287"/>
                    </a:cubicBezTo>
                    <a:cubicBezTo>
                      <a:pt x="528" y="12287"/>
                      <a:pt x="680" y="12136"/>
                      <a:pt x="680" y="11948"/>
                    </a:cubicBezTo>
                    <a:cubicBezTo>
                      <a:pt x="680" y="11782"/>
                      <a:pt x="558" y="11644"/>
                      <a:pt x="398" y="11617"/>
                    </a:cubicBezTo>
                    <a:lnTo>
                      <a:pt x="398" y="3675"/>
                    </a:lnTo>
                    <a:lnTo>
                      <a:pt x="1199" y="2874"/>
                    </a:lnTo>
                    <a:lnTo>
                      <a:pt x="1199" y="671"/>
                    </a:lnTo>
                    <a:cubicBezTo>
                      <a:pt x="1356" y="644"/>
                      <a:pt x="1478" y="506"/>
                      <a:pt x="1478" y="340"/>
                    </a:cubicBezTo>
                    <a:cubicBezTo>
                      <a:pt x="1478" y="152"/>
                      <a:pt x="1326" y="0"/>
                      <a:pt x="1138" y="0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6" name="Google Shape;5936;p53"/>
              <p:cNvSpPr/>
              <p:nvPr/>
            </p:nvSpPr>
            <p:spPr>
              <a:xfrm>
                <a:off x="2056800" y="1031225"/>
                <a:ext cx="185725" cy="1020175"/>
              </a:xfrm>
              <a:custGeom>
                <a:avLst/>
                <a:gdLst/>
                <a:ahLst/>
                <a:cxnLst/>
                <a:rect l="l" t="t" r="r" b="b"/>
                <a:pathLst>
                  <a:path w="7429" h="40807" extrusionOk="0">
                    <a:moveTo>
                      <a:pt x="3641" y="120"/>
                    </a:moveTo>
                    <a:cubicBezTo>
                      <a:pt x="3763" y="120"/>
                      <a:pt x="3862" y="219"/>
                      <a:pt x="3862" y="340"/>
                    </a:cubicBezTo>
                    <a:cubicBezTo>
                      <a:pt x="3862" y="459"/>
                      <a:pt x="3763" y="559"/>
                      <a:pt x="3641" y="559"/>
                    </a:cubicBezTo>
                    <a:cubicBezTo>
                      <a:pt x="3520" y="559"/>
                      <a:pt x="3421" y="459"/>
                      <a:pt x="3421" y="340"/>
                    </a:cubicBezTo>
                    <a:cubicBezTo>
                      <a:pt x="3421" y="219"/>
                      <a:pt x="3520" y="120"/>
                      <a:pt x="3641" y="120"/>
                    </a:cubicBezTo>
                    <a:close/>
                    <a:moveTo>
                      <a:pt x="3641" y="1"/>
                    </a:moveTo>
                    <a:cubicBezTo>
                      <a:pt x="3457" y="1"/>
                      <a:pt x="3305" y="153"/>
                      <a:pt x="3305" y="340"/>
                    </a:cubicBezTo>
                    <a:cubicBezTo>
                      <a:pt x="3305" y="412"/>
                      <a:pt x="3327" y="478"/>
                      <a:pt x="3365" y="534"/>
                    </a:cubicBezTo>
                    <a:lnTo>
                      <a:pt x="0" y="3904"/>
                    </a:lnTo>
                    <a:lnTo>
                      <a:pt x="0" y="22284"/>
                    </a:lnTo>
                    <a:lnTo>
                      <a:pt x="1372" y="23645"/>
                    </a:lnTo>
                    <a:lnTo>
                      <a:pt x="1372" y="25930"/>
                    </a:lnTo>
                    <a:lnTo>
                      <a:pt x="7310" y="31860"/>
                    </a:lnTo>
                    <a:lnTo>
                      <a:pt x="7310" y="40807"/>
                    </a:lnTo>
                    <a:lnTo>
                      <a:pt x="7429" y="40807"/>
                    </a:lnTo>
                    <a:lnTo>
                      <a:pt x="7429" y="31810"/>
                    </a:lnTo>
                    <a:lnTo>
                      <a:pt x="1491" y="25883"/>
                    </a:lnTo>
                    <a:lnTo>
                      <a:pt x="1491" y="23595"/>
                    </a:lnTo>
                    <a:lnTo>
                      <a:pt x="119" y="22234"/>
                    </a:lnTo>
                    <a:lnTo>
                      <a:pt x="119" y="3954"/>
                    </a:lnTo>
                    <a:lnTo>
                      <a:pt x="3448" y="616"/>
                    </a:lnTo>
                    <a:cubicBezTo>
                      <a:pt x="3503" y="655"/>
                      <a:pt x="3570" y="677"/>
                      <a:pt x="3641" y="677"/>
                    </a:cubicBezTo>
                    <a:cubicBezTo>
                      <a:pt x="3829" y="677"/>
                      <a:pt x="3981" y="525"/>
                      <a:pt x="3981" y="340"/>
                    </a:cubicBezTo>
                    <a:cubicBezTo>
                      <a:pt x="3981" y="153"/>
                      <a:pt x="3829" y="1"/>
                      <a:pt x="3641" y="1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7" name="Google Shape;5937;p53"/>
              <p:cNvSpPr/>
              <p:nvPr/>
            </p:nvSpPr>
            <p:spPr>
              <a:xfrm>
                <a:off x="2103525" y="1076775"/>
                <a:ext cx="86150" cy="631775"/>
              </a:xfrm>
              <a:custGeom>
                <a:avLst/>
                <a:gdLst/>
                <a:ahLst/>
                <a:cxnLst/>
                <a:rect l="l" t="t" r="r" b="b"/>
                <a:pathLst>
                  <a:path w="3446" h="25271" extrusionOk="0">
                    <a:moveTo>
                      <a:pt x="3106" y="24713"/>
                    </a:moveTo>
                    <a:cubicBezTo>
                      <a:pt x="3230" y="24713"/>
                      <a:pt x="3327" y="24809"/>
                      <a:pt x="3327" y="24934"/>
                    </a:cubicBezTo>
                    <a:cubicBezTo>
                      <a:pt x="3327" y="25055"/>
                      <a:pt x="3227" y="25154"/>
                      <a:pt x="3106" y="25154"/>
                    </a:cubicBezTo>
                    <a:cubicBezTo>
                      <a:pt x="2984" y="25154"/>
                      <a:pt x="2888" y="25055"/>
                      <a:pt x="2888" y="24934"/>
                    </a:cubicBezTo>
                    <a:cubicBezTo>
                      <a:pt x="2888" y="24812"/>
                      <a:pt x="2984" y="24713"/>
                      <a:pt x="3106" y="24713"/>
                    </a:cubicBezTo>
                    <a:close/>
                    <a:moveTo>
                      <a:pt x="2667" y="1"/>
                    </a:moveTo>
                    <a:lnTo>
                      <a:pt x="0" y="2673"/>
                    </a:lnTo>
                    <a:lnTo>
                      <a:pt x="0" y="19871"/>
                    </a:lnTo>
                    <a:lnTo>
                      <a:pt x="1408" y="21268"/>
                    </a:lnTo>
                    <a:lnTo>
                      <a:pt x="2289" y="21268"/>
                    </a:lnTo>
                    <a:lnTo>
                      <a:pt x="3048" y="22021"/>
                    </a:lnTo>
                    <a:lnTo>
                      <a:pt x="3048" y="24600"/>
                    </a:lnTo>
                    <a:cubicBezTo>
                      <a:pt x="2890" y="24627"/>
                      <a:pt x="2769" y="24765"/>
                      <a:pt x="2769" y="24934"/>
                    </a:cubicBezTo>
                    <a:cubicBezTo>
                      <a:pt x="2769" y="25119"/>
                      <a:pt x="2921" y="25270"/>
                      <a:pt x="3106" y="25270"/>
                    </a:cubicBezTo>
                    <a:cubicBezTo>
                      <a:pt x="3293" y="25270"/>
                      <a:pt x="3445" y="25119"/>
                      <a:pt x="3445" y="24934"/>
                    </a:cubicBezTo>
                    <a:cubicBezTo>
                      <a:pt x="3445" y="24765"/>
                      <a:pt x="3324" y="24627"/>
                      <a:pt x="3167" y="24600"/>
                    </a:cubicBezTo>
                    <a:lnTo>
                      <a:pt x="3167" y="21972"/>
                    </a:lnTo>
                    <a:lnTo>
                      <a:pt x="2338" y="21149"/>
                    </a:lnTo>
                    <a:lnTo>
                      <a:pt x="1455" y="21149"/>
                    </a:lnTo>
                    <a:lnTo>
                      <a:pt x="119" y="19821"/>
                    </a:lnTo>
                    <a:lnTo>
                      <a:pt x="119" y="2720"/>
                    </a:lnTo>
                    <a:lnTo>
                      <a:pt x="2750" y="84"/>
                    </a:lnTo>
                    <a:lnTo>
                      <a:pt x="2667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8" name="Google Shape;5938;p53"/>
              <p:cNvSpPr/>
              <p:nvPr/>
            </p:nvSpPr>
            <p:spPr>
              <a:xfrm>
                <a:off x="2292900" y="1580575"/>
                <a:ext cx="17000" cy="16925"/>
              </a:xfrm>
              <a:custGeom>
                <a:avLst/>
                <a:gdLst/>
                <a:ahLst/>
                <a:cxnLst/>
                <a:rect l="l" t="t" r="r" b="b"/>
                <a:pathLst>
                  <a:path w="680" h="677" extrusionOk="0">
                    <a:moveTo>
                      <a:pt x="340" y="119"/>
                    </a:moveTo>
                    <a:cubicBezTo>
                      <a:pt x="461" y="119"/>
                      <a:pt x="560" y="219"/>
                      <a:pt x="560" y="340"/>
                    </a:cubicBezTo>
                    <a:cubicBezTo>
                      <a:pt x="560" y="461"/>
                      <a:pt x="461" y="561"/>
                      <a:pt x="340" y="561"/>
                    </a:cubicBezTo>
                    <a:cubicBezTo>
                      <a:pt x="218" y="561"/>
                      <a:pt x="119" y="461"/>
                      <a:pt x="119" y="340"/>
                    </a:cubicBezTo>
                    <a:cubicBezTo>
                      <a:pt x="119" y="219"/>
                      <a:pt x="218" y="119"/>
                      <a:pt x="340" y="119"/>
                    </a:cubicBezTo>
                    <a:close/>
                    <a:moveTo>
                      <a:pt x="340" y="0"/>
                    </a:moveTo>
                    <a:cubicBezTo>
                      <a:pt x="152" y="0"/>
                      <a:pt x="0" y="152"/>
                      <a:pt x="0" y="340"/>
                    </a:cubicBezTo>
                    <a:cubicBezTo>
                      <a:pt x="0" y="525"/>
                      <a:pt x="152" y="677"/>
                      <a:pt x="340" y="677"/>
                    </a:cubicBezTo>
                    <a:cubicBezTo>
                      <a:pt x="527" y="677"/>
                      <a:pt x="679" y="525"/>
                      <a:pt x="679" y="340"/>
                    </a:cubicBezTo>
                    <a:cubicBezTo>
                      <a:pt x="679" y="152"/>
                      <a:pt x="527" y="0"/>
                      <a:pt x="340" y="0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9" name="Google Shape;5939;p53"/>
              <p:cNvSpPr/>
              <p:nvPr/>
            </p:nvSpPr>
            <p:spPr>
              <a:xfrm>
                <a:off x="2080200" y="971125"/>
                <a:ext cx="169300" cy="833775"/>
              </a:xfrm>
              <a:custGeom>
                <a:avLst/>
                <a:gdLst/>
                <a:ahLst/>
                <a:cxnLst/>
                <a:rect l="l" t="t" r="r" b="b"/>
                <a:pathLst>
                  <a:path w="6772" h="33351" extrusionOk="0">
                    <a:moveTo>
                      <a:pt x="6435" y="32792"/>
                    </a:moveTo>
                    <a:cubicBezTo>
                      <a:pt x="6556" y="32792"/>
                      <a:pt x="6656" y="32889"/>
                      <a:pt x="6656" y="33013"/>
                    </a:cubicBezTo>
                    <a:cubicBezTo>
                      <a:pt x="6656" y="33135"/>
                      <a:pt x="6556" y="33231"/>
                      <a:pt x="6435" y="33231"/>
                    </a:cubicBezTo>
                    <a:cubicBezTo>
                      <a:pt x="6313" y="33231"/>
                      <a:pt x="6214" y="33135"/>
                      <a:pt x="6214" y="33013"/>
                    </a:cubicBezTo>
                    <a:cubicBezTo>
                      <a:pt x="6214" y="32889"/>
                      <a:pt x="6313" y="32792"/>
                      <a:pt x="6435" y="32792"/>
                    </a:cubicBezTo>
                    <a:close/>
                    <a:moveTo>
                      <a:pt x="3583" y="1"/>
                    </a:moveTo>
                    <a:lnTo>
                      <a:pt x="3583" y="3012"/>
                    </a:lnTo>
                    <a:lnTo>
                      <a:pt x="0" y="6604"/>
                    </a:lnTo>
                    <a:lnTo>
                      <a:pt x="0" y="24392"/>
                    </a:lnTo>
                    <a:lnTo>
                      <a:pt x="1372" y="25753"/>
                    </a:lnTo>
                    <a:lnTo>
                      <a:pt x="1372" y="28042"/>
                    </a:lnTo>
                    <a:lnTo>
                      <a:pt x="6156" y="32817"/>
                    </a:lnTo>
                    <a:cubicBezTo>
                      <a:pt x="6117" y="32872"/>
                      <a:pt x="6095" y="32939"/>
                      <a:pt x="6095" y="33011"/>
                    </a:cubicBezTo>
                    <a:cubicBezTo>
                      <a:pt x="6095" y="33198"/>
                      <a:pt x="6247" y="33350"/>
                      <a:pt x="6435" y="33350"/>
                    </a:cubicBezTo>
                    <a:cubicBezTo>
                      <a:pt x="6620" y="33350"/>
                      <a:pt x="6772" y="33198"/>
                      <a:pt x="6772" y="33011"/>
                    </a:cubicBezTo>
                    <a:cubicBezTo>
                      <a:pt x="6772" y="32826"/>
                      <a:pt x="6620" y="32674"/>
                      <a:pt x="6435" y="32674"/>
                    </a:cubicBezTo>
                    <a:cubicBezTo>
                      <a:pt x="6363" y="32674"/>
                      <a:pt x="6294" y="32696"/>
                      <a:pt x="6239" y="32734"/>
                    </a:cubicBezTo>
                    <a:lnTo>
                      <a:pt x="1488" y="27992"/>
                    </a:lnTo>
                    <a:lnTo>
                      <a:pt x="1488" y="25703"/>
                    </a:lnTo>
                    <a:lnTo>
                      <a:pt x="116" y="24343"/>
                    </a:lnTo>
                    <a:lnTo>
                      <a:pt x="116" y="6653"/>
                    </a:lnTo>
                    <a:lnTo>
                      <a:pt x="3699" y="3062"/>
                    </a:lnTo>
                    <a:lnTo>
                      <a:pt x="3699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0" name="Google Shape;5940;p53"/>
              <p:cNvSpPr/>
              <p:nvPr/>
            </p:nvSpPr>
            <p:spPr>
              <a:xfrm>
                <a:off x="1955975" y="993200"/>
                <a:ext cx="192700" cy="1086025"/>
              </a:xfrm>
              <a:custGeom>
                <a:avLst/>
                <a:gdLst/>
                <a:ahLst/>
                <a:cxnLst/>
                <a:rect l="l" t="t" r="r" b="b"/>
                <a:pathLst>
                  <a:path w="7708" h="43441" extrusionOk="0">
                    <a:moveTo>
                      <a:pt x="7368" y="42880"/>
                    </a:moveTo>
                    <a:cubicBezTo>
                      <a:pt x="7490" y="42880"/>
                      <a:pt x="7589" y="42979"/>
                      <a:pt x="7589" y="43100"/>
                    </a:cubicBezTo>
                    <a:cubicBezTo>
                      <a:pt x="7589" y="43222"/>
                      <a:pt x="7490" y="43321"/>
                      <a:pt x="7368" y="43321"/>
                    </a:cubicBezTo>
                    <a:cubicBezTo>
                      <a:pt x="7247" y="43321"/>
                      <a:pt x="7147" y="43222"/>
                      <a:pt x="7147" y="43100"/>
                    </a:cubicBezTo>
                    <a:cubicBezTo>
                      <a:pt x="7147" y="42979"/>
                      <a:pt x="7247" y="42880"/>
                      <a:pt x="7368" y="42880"/>
                    </a:cubicBezTo>
                    <a:close/>
                    <a:moveTo>
                      <a:pt x="1149" y="1"/>
                    </a:moveTo>
                    <a:lnTo>
                      <a:pt x="1149" y="4365"/>
                    </a:lnTo>
                    <a:lnTo>
                      <a:pt x="0" y="5519"/>
                    </a:lnTo>
                    <a:lnTo>
                      <a:pt x="0" y="25074"/>
                    </a:lnTo>
                    <a:lnTo>
                      <a:pt x="1372" y="26438"/>
                    </a:lnTo>
                    <a:lnTo>
                      <a:pt x="1372" y="28724"/>
                    </a:lnTo>
                    <a:lnTo>
                      <a:pt x="7310" y="34653"/>
                    </a:lnTo>
                    <a:lnTo>
                      <a:pt x="7310" y="42769"/>
                    </a:lnTo>
                    <a:cubicBezTo>
                      <a:pt x="7150" y="42797"/>
                      <a:pt x="7031" y="42935"/>
                      <a:pt x="7031" y="43100"/>
                    </a:cubicBezTo>
                    <a:cubicBezTo>
                      <a:pt x="7031" y="43288"/>
                      <a:pt x="7183" y="43440"/>
                      <a:pt x="7368" y="43440"/>
                    </a:cubicBezTo>
                    <a:cubicBezTo>
                      <a:pt x="7556" y="43440"/>
                      <a:pt x="7708" y="43288"/>
                      <a:pt x="7708" y="43100"/>
                    </a:cubicBezTo>
                    <a:cubicBezTo>
                      <a:pt x="7708" y="42935"/>
                      <a:pt x="7586" y="42797"/>
                      <a:pt x="7429" y="42769"/>
                    </a:cubicBezTo>
                    <a:lnTo>
                      <a:pt x="7429" y="34604"/>
                    </a:lnTo>
                    <a:lnTo>
                      <a:pt x="1488" y="28674"/>
                    </a:lnTo>
                    <a:lnTo>
                      <a:pt x="1488" y="26388"/>
                    </a:lnTo>
                    <a:lnTo>
                      <a:pt x="116" y="25025"/>
                    </a:lnTo>
                    <a:lnTo>
                      <a:pt x="116" y="5569"/>
                    </a:lnTo>
                    <a:lnTo>
                      <a:pt x="1265" y="4412"/>
                    </a:lnTo>
                    <a:lnTo>
                      <a:pt x="1265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1" name="Google Shape;5941;p53"/>
              <p:cNvSpPr/>
              <p:nvPr/>
            </p:nvSpPr>
            <p:spPr>
              <a:xfrm>
                <a:off x="1979300" y="985825"/>
                <a:ext cx="192700" cy="1116500"/>
              </a:xfrm>
              <a:custGeom>
                <a:avLst/>
                <a:gdLst/>
                <a:ahLst/>
                <a:cxnLst/>
                <a:rect l="l" t="t" r="r" b="b"/>
                <a:pathLst>
                  <a:path w="7708" h="44660" extrusionOk="0">
                    <a:moveTo>
                      <a:pt x="7371" y="44102"/>
                    </a:moveTo>
                    <a:cubicBezTo>
                      <a:pt x="7492" y="44102"/>
                      <a:pt x="7592" y="44202"/>
                      <a:pt x="7592" y="44323"/>
                    </a:cubicBezTo>
                    <a:cubicBezTo>
                      <a:pt x="7592" y="44444"/>
                      <a:pt x="7492" y="44544"/>
                      <a:pt x="7371" y="44544"/>
                    </a:cubicBezTo>
                    <a:cubicBezTo>
                      <a:pt x="7249" y="44544"/>
                      <a:pt x="7150" y="44444"/>
                      <a:pt x="7150" y="44323"/>
                    </a:cubicBezTo>
                    <a:cubicBezTo>
                      <a:pt x="7150" y="44202"/>
                      <a:pt x="7249" y="44102"/>
                      <a:pt x="7371" y="44102"/>
                    </a:cubicBezTo>
                    <a:close/>
                    <a:moveTo>
                      <a:pt x="1149" y="0"/>
                    </a:moveTo>
                    <a:lnTo>
                      <a:pt x="1149" y="4953"/>
                    </a:lnTo>
                    <a:lnTo>
                      <a:pt x="0" y="6109"/>
                    </a:lnTo>
                    <a:lnTo>
                      <a:pt x="0" y="25077"/>
                    </a:lnTo>
                    <a:lnTo>
                      <a:pt x="1372" y="26438"/>
                    </a:lnTo>
                    <a:lnTo>
                      <a:pt x="1372" y="28723"/>
                    </a:lnTo>
                    <a:lnTo>
                      <a:pt x="7310" y="34653"/>
                    </a:lnTo>
                    <a:lnTo>
                      <a:pt x="7310" y="43989"/>
                    </a:lnTo>
                    <a:cubicBezTo>
                      <a:pt x="7153" y="44019"/>
                      <a:pt x="7031" y="44157"/>
                      <a:pt x="7031" y="44323"/>
                    </a:cubicBezTo>
                    <a:cubicBezTo>
                      <a:pt x="7031" y="44511"/>
                      <a:pt x="7183" y="44660"/>
                      <a:pt x="7371" y="44660"/>
                    </a:cubicBezTo>
                    <a:cubicBezTo>
                      <a:pt x="7556" y="44660"/>
                      <a:pt x="7708" y="44508"/>
                      <a:pt x="7708" y="44323"/>
                    </a:cubicBezTo>
                    <a:cubicBezTo>
                      <a:pt x="7708" y="44157"/>
                      <a:pt x="7586" y="44019"/>
                      <a:pt x="7429" y="43989"/>
                    </a:cubicBezTo>
                    <a:lnTo>
                      <a:pt x="7429" y="34603"/>
                    </a:lnTo>
                    <a:lnTo>
                      <a:pt x="1491" y="28677"/>
                    </a:lnTo>
                    <a:lnTo>
                      <a:pt x="1491" y="26388"/>
                    </a:lnTo>
                    <a:lnTo>
                      <a:pt x="119" y="25027"/>
                    </a:lnTo>
                    <a:lnTo>
                      <a:pt x="119" y="6159"/>
                    </a:lnTo>
                    <a:lnTo>
                      <a:pt x="1267" y="5003"/>
                    </a:lnTo>
                    <a:lnTo>
                      <a:pt x="1267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2" name="Google Shape;5942;p53"/>
              <p:cNvSpPr/>
              <p:nvPr/>
            </p:nvSpPr>
            <p:spPr>
              <a:xfrm>
                <a:off x="2002700" y="978500"/>
                <a:ext cx="185725" cy="1052000"/>
              </a:xfrm>
              <a:custGeom>
                <a:avLst/>
                <a:gdLst/>
                <a:ahLst/>
                <a:cxnLst/>
                <a:rect l="l" t="t" r="r" b="b"/>
                <a:pathLst>
                  <a:path w="7429" h="42080" extrusionOk="0">
                    <a:moveTo>
                      <a:pt x="1146" y="1"/>
                    </a:moveTo>
                    <a:lnTo>
                      <a:pt x="1146" y="5541"/>
                    </a:lnTo>
                    <a:lnTo>
                      <a:pt x="0" y="6698"/>
                    </a:lnTo>
                    <a:lnTo>
                      <a:pt x="0" y="25074"/>
                    </a:lnTo>
                    <a:lnTo>
                      <a:pt x="1372" y="26435"/>
                    </a:lnTo>
                    <a:lnTo>
                      <a:pt x="1372" y="28724"/>
                    </a:lnTo>
                    <a:lnTo>
                      <a:pt x="7310" y="34651"/>
                    </a:lnTo>
                    <a:lnTo>
                      <a:pt x="7310" y="42079"/>
                    </a:lnTo>
                    <a:lnTo>
                      <a:pt x="7429" y="42079"/>
                    </a:lnTo>
                    <a:lnTo>
                      <a:pt x="7429" y="34604"/>
                    </a:lnTo>
                    <a:lnTo>
                      <a:pt x="1488" y="28674"/>
                    </a:lnTo>
                    <a:lnTo>
                      <a:pt x="1488" y="26386"/>
                    </a:lnTo>
                    <a:lnTo>
                      <a:pt x="116" y="25025"/>
                    </a:lnTo>
                    <a:lnTo>
                      <a:pt x="116" y="6745"/>
                    </a:lnTo>
                    <a:lnTo>
                      <a:pt x="1264" y="5591"/>
                    </a:lnTo>
                    <a:lnTo>
                      <a:pt x="1264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3" name="Google Shape;5943;p53"/>
              <p:cNvSpPr/>
              <p:nvPr/>
            </p:nvSpPr>
            <p:spPr>
              <a:xfrm>
                <a:off x="2314900" y="1643925"/>
                <a:ext cx="69600" cy="213900"/>
              </a:xfrm>
              <a:custGeom>
                <a:avLst/>
                <a:gdLst/>
                <a:ahLst/>
                <a:cxnLst/>
                <a:rect l="l" t="t" r="r" b="b"/>
                <a:pathLst>
                  <a:path w="2784" h="8556" extrusionOk="0">
                    <a:moveTo>
                      <a:pt x="340" y="7998"/>
                    </a:moveTo>
                    <a:cubicBezTo>
                      <a:pt x="462" y="7998"/>
                      <a:pt x="561" y="8097"/>
                      <a:pt x="561" y="8219"/>
                    </a:cubicBezTo>
                    <a:cubicBezTo>
                      <a:pt x="561" y="8340"/>
                      <a:pt x="462" y="8439"/>
                      <a:pt x="340" y="8439"/>
                    </a:cubicBezTo>
                    <a:cubicBezTo>
                      <a:pt x="219" y="8439"/>
                      <a:pt x="119" y="8340"/>
                      <a:pt x="119" y="8219"/>
                    </a:cubicBezTo>
                    <a:cubicBezTo>
                      <a:pt x="119" y="8097"/>
                      <a:pt x="219" y="7998"/>
                      <a:pt x="340" y="7998"/>
                    </a:cubicBezTo>
                    <a:close/>
                    <a:moveTo>
                      <a:pt x="2667" y="1"/>
                    </a:moveTo>
                    <a:lnTo>
                      <a:pt x="2667" y="5798"/>
                    </a:lnTo>
                    <a:lnTo>
                      <a:pt x="533" y="7940"/>
                    </a:lnTo>
                    <a:cubicBezTo>
                      <a:pt x="478" y="7901"/>
                      <a:pt x="412" y="7879"/>
                      <a:pt x="340" y="7879"/>
                    </a:cubicBezTo>
                    <a:cubicBezTo>
                      <a:pt x="152" y="7879"/>
                      <a:pt x="1" y="8031"/>
                      <a:pt x="1" y="8219"/>
                    </a:cubicBezTo>
                    <a:cubicBezTo>
                      <a:pt x="1" y="8404"/>
                      <a:pt x="152" y="8555"/>
                      <a:pt x="340" y="8555"/>
                    </a:cubicBezTo>
                    <a:cubicBezTo>
                      <a:pt x="525" y="8555"/>
                      <a:pt x="677" y="8404"/>
                      <a:pt x="677" y="8219"/>
                    </a:cubicBezTo>
                    <a:cubicBezTo>
                      <a:pt x="677" y="8147"/>
                      <a:pt x="655" y="8078"/>
                      <a:pt x="616" y="8023"/>
                    </a:cubicBezTo>
                    <a:lnTo>
                      <a:pt x="2783" y="5847"/>
                    </a:lnTo>
                    <a:lnTo>
                      <a:pt x="2783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4" name="Google Shape;5944;p53"/>
              <p:cNvSpPr/>
              <p:nvPr/>
            </p:nvSpPr>
            <p:spPr>
              <a:xfrm>
                <a:off x="2219175" y="942900"/>
                <a:ext cx="620600" cy="657500"/>
              </a:xfrm>
              <a:custGeom>
                <a:avLst/>
                <a:gdLst/>
                <a:ahLst/>
                <a:cxnLst/>
                <a:rect l="l" t="t" r="r" b="b"/>
                <a:pathLst>
                  <a:path w="24824" h="26300" extrusionOk="0">
                    <a:moveTo>
                      <a:pt x="20017" y="0"/>
                    </a:moveTo>
                    <a:lnTo>
                      <a:pt x="19686" y="337"/>
                    </a:lnTo>
                    <a:lnTo>
                      <a:pt x="24354" y="4969"/>
                    </a:lnTo>
                    <a:lnTo>
                      <a:pt x="24354" y="13033"/>
                    </a:lnTo>
                    <a:lnTo>
                      <a:pt x="19965" y="17452"/>
                    </a:lnTo>
                    <a:lnTo>
                      <a:pt x="18068" y="17452"/>
                    </a:lnTo>
                    <a:lnTo>
                      <a:pt x="9756" y="25828"/>
                    </a:lnTo>
                    <a:lnTo>
                      <a:pt x="7976" y="25828"/>
                    </a:lnTo>
                    <a:lnTo>
                      <a:pt x="6910" y="24770"/>
                    </a:lnTo>
                    <a:lnTo>
                      <a:pt x="6910" y="24053"/>
                    </a:lnTo>
                    <a:lnTo>
                      <a:pt x="785" y="17974"/>
                    </a:lnTo>
                    <a:cubicBezTo>
                      <a:pt x="788" y="17955"/>
                      <a:pt x="790" y="17938"/>
                      <a:pt x="790" y="17919"/>
                    </a:cubicBezTo>
                    <a:cubicBezTo>
                      <a:pt x="790" y="17701"/>
                      <a:pt x="614" y="17521"/>
                      <a:pt x="396" y="17521"/>
                    </a:cubicBezTo>
                    <a:cubicBezTo>
                      <a:pt x="177" y="17521"/>
                      <a:pt x="1" y="17701"/>
                      <a:pt x="1" y="17919"/>
                    </a:cubicBezTo>
                    <a:cubicBezTo>
                      <a:pt x="1" y="18137"/>
                      <a:pt x="177" y="18314"/>
                      <a:pt x="396" y="18314"/>
                    </a:cubicBezTo>
                    <a:cubicBezTo>
                      <a:pt x="415" y="18314"/>
                      <a:pt x="434" y="18311"/>
                      <a:pt x="454" y="18308"/>
                    </a:cubicBezTo>
                    <a:lnTo>
                      <a:pt x="6438" y="24249"/>
                    </a:lnTo>
                    <a:lnTo>
                      <a:pt x="6438" y="24966"/>
                    </a:lnTo>
                    <a:lnTo>
                      <a:pt x="7780" y="26300"/>
                    </a:lnTo>
                    <a:lnTo>
                      <a:pt x="9952" y="26300"/>
                    </a:lnTo>
                    <a:lnTo>
                      <a:pt x="18264" y="17924"/>
                    </a:lnTo>
                    <a:lnTo>
                      <a:pt x="20161" y="17924"/>
                    </a:lnTo>
                    <a:lnTo>
                      <a:pt x="24823" y="13226"/>
                    </a:lnTo>
                    <a:lnTo>
                      <a:pt x="24823" y="4773"/>
                    </a:lnTo>
                    <a:lnTo>
                      <a:pt x="20017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5" name="Google Shape;5945;p53"/>
              <p:cNvSpPr/>
              <p:nvPr/>
            </p:nvSpPr>
            <p:spPr>
              <a:xfrm>
                <a:off x="2314900" y="1643925"/>
                <a:ext cx="46275" cy="185800"/>
              </a:xfrm>
              <a:custGeom>
                <a:avLst/>
                <a:gdLst/>
                <a:ahLst/>
                <a:cxnLst/>
                <a:rect l="l" t="t" r="r" b="b"/>
                <a:pathLst>
                  <a:path w="1851" h="7432" extrusionOk="0">
                    <a:moveTo>
                      <a:pt x="340" y="6874"/>
                    </a:moveTo>
                    <a:cubicBezTo>
                      <a:pt x="462" y="6874"/>
                      <a:pt x="561" y="6974"/>
                      <a:pt x="561" y="7095"/>
                    </a:cubicBezTo>
                    <a:cubicBezTo>
                      <a:pt x="561" y="7217"/>
                      <a:pt x="462" y="7316"/>
                      <a:pt x="340" y="7316"/>
                    </a:cubicBezTo>
                    <a:cubicBezTo>
                      <a:pt x="219" y="7316"/>
                      <a:pt x="119" y="7217"/>
                      <a:pt x="119" y="7095"/>
                    </a:cubicBezTo>
                    <a:cubicBezTo>
                      <a:pt x="119" y="6974"/>
                      <a:pt x="219" y="6874"/>
                      <a:pt x="340" y="6874"/>
                    </a:cubicBezTo>
                    <a:close/>
                    <a:moveTo>
                      <a:pt x="1731" y="1"/>
                    </a:moveTo>
                    <a:lnTo>
                      <a:pt x="1731" y="5505"/>
                    </a:lnTo>
                    <a:lnTo>
                      <a:pt x="522" y="6811"/>
                    </a:lnTo>
                    <a:cubicBezTo>
                      <a:pt x="470" y="6775"/>
                      <a:pt x="406" y="6756"/>
                      <a:pt x="340" y="6756"/>
                    </a:cubicBezTo>
                    <a:cubicBezTo>
                      <a:pt x="152" y="6756"/>
                      <a:pt x="1" y="6907"/>
                      <a:pt x="1" y="7095"/>
                    </a:cubicBezTo>
                    <a:cubicBezTo>
                      <a:pt x="1" y="7280"/>
                      <a:pt x="152" y="7432"/>
                      <a:pt x="340" y="7432"/>
                    </a:cubicBezTo>
                    <a:cubicBezTo>
                      <a:pt x="525" y="7432"/>
                      <a:pt x="677" y="7280"/>
                      <a:pt x="677" y="7095"/>
                    </a:cubicBezTo>
                    <a:cubicBezTo>
                      <a:pt x="677" y="7018"/>
                      <a:pt x="652" y="6949"/>
                      <a:pt x="608" y="6891"/>
                    </a:cubicBezTo>
                    <a:lnTo>
                      <a:pt x="1850" y="5552"/>
                    </a:lnTo>
                    <a:lnTo>
                      <a:pt x="1850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6" name="Google Shape;5946;p53"/>
              <p:cNvSpPr/>
              <p:nvPr/>
            </p:nvSpPr>
            <p:spPr>
              <a:xfrm>
                <a:off x="1462050" y="1917500"/>
                <a:ext cx="120650" cy="192425"/>
              </a:xfrm>
              <a:custGeom>
                <a:avLst/>
                <a:gdLst/>
                <a:ahLst/>
                <a:cxnLst/>
                <a:rect l="l" t="t" r="r" b="b"/>
                <a:pathLst>
                  <a:path w="4826" h="7697" extrusionOk="0">
                    <a:moveTo>
                      <a:pt x="329" y="0"/>
                    </a:moveTo>
                    <a:lnTo>
                      <a:pt x="0" y="340"/>
                    </a:lnTo>
                    <a:lnTo>
                      <a:pt x="4196" y="4395"/>
                    </a:lnTo>
                    <a:lnTo>
                      <a:pt x="4196" y="6984"/>
                    </a:lnTo>
                    <a:cubicBezTo>
                      <a:pt x="4100" y="7059"/>
                      <a:pt x="4036" y="7172"/>
                      <a:pt x="4036" y="7302"/>
                    </a:cubicBezTo>
                    <a:cubicBezTo>
                      <a:pt x="4036" y="7520"/>
                      <a:pt x="4213" y="7696"/>
                      <a:pt x="4431" y="7696"/>
                    </a:cubicBezTo>
                    <a:cubicBezTo>
                      <a:pt x="4649" y="7696"/>
                      <a:pt x="4826" y="7520"/>
                      <a:pt x="4826" y="7302"/>
                    </a:cubicBezTo>
                    <a:cubicBezTo>
                      <a:pt x="4826" y="7172"/>
                      <a:pt x="4762" y="7059"/>
                      <a:pt x="4666" y="6987"/>
                    </a:cubicBezTo>
                    <a:lnTo>
                      <a:pt x="4666" y="4193"/>
                    </a:lnTo>
                    <a:lnTo>
                      <a:pt x="329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7" name="Google Shape;5947;p53"/>
              <p:cNvSpPr/>
              <p:nvPr/>
            </p:nvSpPr>
            <p:spPr>
              <a:xfrm>
                <a:off x="2272600" y="978500"/>
                <a:ext cx="44250" cy="418450"/>
              </a:xfrm>
              <a:custGeom>
                <a:avLst/>
                <a:gdLst/>
                <a:ahLst/>
                <a:cxnLst/>
                <a:rect l="l" t="t" r="r" b="b"/>
                <a:pathLst>
                  <a:path w="1770" h="16738" extrusionOk="0">
                    <a:moveTo>
                      <a:pt x="1430" y="16180"/>
                    </a:moveTo>
                    <a:cubicBezTo>
                      <a:pt x="1552" y="16180"/>
                      <a:pt x="1651" y="16280"/>
                      <a:pt x="1651" y="16401"/>
                    </a:cubicBezTo>
                    <a:cubicBezTo>
                      <a:pt x="1651" y="16522"/>
                      <a:pt x="1552" y="16622"/>
                      <a:pt x="1430" y="16622"/>
                    </a:cubicBezTo>
                    <a:cubicBezTo>
                      <a:pt x="1309" y="16622"/>
                      <a:pt x="1210" y="16522"/>
                      <a:pt x="1210" y="16401"/>
                    </a:cubicBezTo>
                    <a:cubicBezTo>
                      <a:pt x="1210" y="16280"/>
                      <a:pt x="1309" y="16180"/>
                      <a:pt x="1430" y="16180"/>
                    </a:cubicBezTo>
                    <a:close/>
                    <a:moveTo>
                      <a:pt x="0" y="1"/>
                    </a:moveTo>
                    <a:lnTo>
                      <a:pt x="0" y="12282"/>
                    </a:lnTo>
                    <a:lnTo>
                      <a:pt x="1372" y="13643"/>
                    </a:lnTo>
                    <a:lnTo>
                      <a:pt x="1372" y="16067"/>
                    </a:lnTo>
                    <a:cubicBezTo>
                      <a:pt x="1212" y="16095"/>
                      <a:pt x="1094" y="16233"/>
                      <a:pt x="1094" y="16401"/>
                    </a:cubicBezTo>
                    <a:cubicBezTo>
                      <a:pt x="1094" y="16586"/>
                      <a:pt x="1245" y="16738"/>
                      <a:pt x="1430" y="16738"/>
                    </a:cubicBezTo>
                    <a:cubicBezTo>
                      <a:pt x="1618" y="16738"/>
                      <a:pt x="1770" y="16586"/>
                      <a:pt x="1770" y="16401"/>
                    </a:cubicBezTo>
                    <a:cubicBezTo>
                      <a:pt x="1770" y="16233"/>
                      <a:pt x="1648" y="16095"/>
                      <a:pt x="1491" y="16067"/>
                    </a:cubicBezTo>
                    <a:lnTo>
                      <a:pt x="1491" y="13596"/>
                    </a:lnTo>
                    <a:lnTo>
                      <a:pt x="119" y="12235"/>
                    </a:lnTo>
                    <a:lnTo>
                      <a:pt x="119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8" name="Google Shape;5948;p53"/>
              <p:cNvSpPr/>
              <p:nvPr/>
            </p:nvSpPr>
            <p:spPr>
              <a:xfrm>
                <a:off x="1932575" y="993200"/>
                <a:ext cx="192700" cy="1062825"/>
              </a:xfrm>
              <a:custGeom>
                <a:avLst/>
                <a:gdLst/>
                <a:ahLst/>
                <a:cxnLst/>
                <a:rect l="l" t="t" r="r" b="b"/>
                <a:pathLst>
                  <a:path w="7708" h="42513" extrusionOk="0">
                    <a:moveTo>
                      <a:pt x="7371" y="41952"/>
                    </a:moveTo>
                    <a:cubicBezTo>
                      <a:pt x="7492" y="41952"/>
                      <a:pt x="7589" y="42051"/>
                      <a:pt x="7589" y="42173"/>
                    </a:cubicBezTo>
                    <a:cubicBezTo>
                      <a:pt x="7589" y="42294"/>
                      <a:pt x="7492" y="42394"/>
                      <a:pt x="7371" y="42394"/>
                    </a:cubicBezTo>
                    <a:cubicBezTo>
                      <a:pt x="7250" y="42394"/>
                      <a:pt x="7150" y="42294"/>
                      <a:pt x="7150" y="42173"/>
                    </a:cubicBezTo>
                    <a:cubicBezTo>
                      <a:pt x="7150" y="42051"/>
                      <a:pt x="7250" y="41952"/>
                      <a:pt x="7371" y="41952"/>
                    </a:cubicBezTo>
                    <a:close/>
                    <a:moveTo>
                      <a:pt x="1149" y="1"/>
                    </a:moveTo>
                    <a:lnTo>
                      <a:pt x="1149" y="4070"/>
                    </a:lnTo>
                    <a:lnTo>
                      <a:pt x="0" y="5226"/>
                    </a:lnTo>
                    <a:lnTo>
                      <a:pt x="0" y="25370"/>
                    </a:lnTo>
                    <a:lnTo>
                      <a:pt x="1372" y="26731"/>
                    </a:lnTo>
                    <a:lnTo>
                      <a:pt x="1372" y="29019"/>
                    </a:lnTo>
                    <a:lnTo>
                      <a:pt x="7310" y="34946"/>
                    </a:lnTo>
                    <a:lnTo>
                      <a:pt x="7310" y="41839"/>
                    </a:lnTo>
                    <a:cubicBezTo>
                      <a:pt x="7153" y="41869"/>
                      <a:pt x="7031" y="42007"/>
                      <a:pt x="7031" y="42173"/>
                    </a:cubicBezTo>
                    <a:cubicBezTo>
                      <a:pt x="7031" y="42361"/>
                      <a:pt x="7183" y="42512"/>
                      <a:pt x="7371" y="42512"/>
                    </a:cubicBezTo>
                    <a:cubicBezTo>
                      <a:pt x="7556" y="42512"/>
                      <a:pt x="7708" y="42361"/>
                      <a:pt x="7708" y="42173"/>
                    </a:cubicBezTo>
                    <a:cubicBezTo>
                      <a:pt x="7708" y="42007"/>
                      <a:pt x="7586" y="41869"/>
                      <a:pt x="7429" y="41839"/>
                    </a:cubicBezTo>
                    <a:lnTo>
                      <a:pt x="7429" y="34899"/>
                    </a:lnTo>
                    <a:lnTo>
                      <a:pt x="1491" y="28970"/>
                    </a:lnTo>
                    <a:lnTo>
                      <a:pt x="1491" y="26681"/>
                    </a:lnTo>
                    <a:lnTo>
                      <a:pt x="119" y="25320"/>
                    </a:lnTo>
                    <a:lnTo>
                      <a:pt x="119" y="5273"/>
                    </a:lnTo>
                    <a:lnTo>
                      <a:pt x="1265" y="4120"/>
                    </a:lnTo>
                    <a:lnTo>
                      <a:pt x="1265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9" name="Google Shape;5949;p53"/>
              <p:cNvSpPr/>
              <p:nvPr/>
            </p:nvSpPr>
            <p:spPr>
              <a:xfrm>
                <a:off x="2345275" y="1417575"/>
                <a:ext cx="393450" cy="629950"/>
              </a:xfrm>
              <a:custGeom>
                <a:avLst/>
                <a:gdLst/>
                <a:ahLst/>
                <a:cxnLst/>
                <a:rect l="l" t="t" r="r" b="b"/>
                <a:pathLst>
                  <a:path w="15738" h="25198" extrusionOk="0">
                    <a:moveTo>
                      <a:pt x="15655" y="0"/>
                    </a:moveTo>
                    <a:lnTo>
                      <a:pt x="5731" y="9966"/>
                    </a:lnTo>
                    <a:lnTo>
                      <a:pt x="5714" y="9982"/>
                    </a:lnTo>
                    <a:lnTo>
                      <a:pt x="5714" y="16963"/>
                    </a:lnTo>
                    <a:lnTo>
                      <a:pt x="17" y="22689"/>
                    </a:lnTo>
                    <a:lnTo>
                      <a:pt x="0" y="22705"/>
                    </a:lnTo>
                    <a:lnTo>
                      <a:pt x="0" y="25198"/>
                    </a:lnTo>
                    <a:lnTo>
                      <a:pt x="119" y="25198"/>
                    </a:lnTo>
                    <a:lnTo>
                      <a:pt x="119" y="22752"/>
                    </a:lnTo>
                    <a:lnTo>
                      <a:pt x="5814" y="17030"/>
                    </a:lnTo>
                    <a:lnTo>
                      <a:pt x="5830" y="17013"/>
                    </a:lnTo>
                    <a:lnTo>
                      <a:pt x="5830" y="10029"/>
                    </a:lnTo>
                    <a:lnTo>
                      <a:pt x="15738" y="83"/>
                    </a:lnTo>
                    <a:lnTo>
                      <a:pt x="15655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0" name="Google Shape;5950;p53"/>
              <p:cNvSpPr/>
              <p:nvPr/>
            </p:nvSpPr>
            <p:spPr>
              <a:xfrm>
                <a:off x="2296000" y="978025"/>
                <a:ext cx="44175" cy="442475"/>
              </a:xfrm>
              <a:custGeom>
                <a:avLst/>
                <a:gdLst/>
                <a:ahLst/>
                <a:cxnLst/>
                <a:rect l="l" t="t" r="r" b="b"/>
                <a:pathLst>
                  <a:path w="1767" h="17699" extrusionOk="0">
                    <a:moveTo>
                      <a:pt x="1430" y="17138"/>
                    </a:moveTo>
                    <a:cubicBezTo>
                      <a:pt x="1552" y="17138"/>
                      <a:pt x="1651" y="17237"/>
                      <a:pt x="1651" y="17359"/>
                    </a:cubicBezTo>
                    <a:cubicBezTo>
                      <a:pt x="1651" y="17480"/>
                      <a:pt x="1552" y="17579"/>
                      <a:pt x="1430" y="17579"/>
                    </a:cubicBezTo>
                    <a:cubicBezTo>
                      <a:pt x="1309" y="17579"/>
                      <a:pt x="1209" y="17480"/>
                      <a:pt x="1209" y="17359"/>
                    </a:cubicBezTo>
                    <a:cubicBezTo>
                      <a:pt x="1209" y="17237"/>
                      <a:pt x="1309" y="17138"/>
                      <a:pt x="1430" y="17138"/>
                    </a:cubicBezTo>
                    <a:close/>
                    <a:moveTo>
                      <a:pt x="0" y="1"/>
                    </a:moveTo>
                    <a:lnTo>
                      <a:pt x="0" y="9753"/>
                    </a:lnTo>
                    <a:lnTo>
                      <a:pt x="1372" y="11117"/>
                    </a:lnTo>
                    <a:lnTo>
                      <a:pt x="1372" y="17027"/>
                    </a:lnTo>
                    <a:lnTo>
                      <a:pt x="1369" y="17027"/>
                    </a:lnTo>
                    <a:cubicBezTo>
                      <a:pt x="1212" y="17055"/>
                      <a:pt x="1091" y="17193"/>
                      <a:pt x="1091" y="17359"/>
                    </a:cubicBezTo>
                    <a:cubicBezTo>
                      <a:pt x="1091" y="17546"/>
                      <a:pt x="1242" y="17698"/>
                      <a:pt x="1430" y="17698"/>
                    </a:cubicBezTo>
                    <a:cubicBezTo>
                      <a:pt x="1615" y="17698"/>
                      <a:pt x="1767" y="17546"/>
                      <a:pt x="1767" y="17359"/>
                    </a:cubicBezTo>
                    <a:cubicBezTo>
                      <a:pt x="1767" y="17193"/>
                      <a:pt x="1645" y="17055"/>
                      <a:pt x="1488" y="17027"/>
                    </a:cubicBezTo>
                    <a:lnTo>
                      <a:pt x="1488" y="11067"/>
                    </a:lnTo>
                    <a:lnTo>
                      <a:pt x="116" y="9704"/>
                    </a:lnTo>
                    <a:lnTo>
                      <a:pt x="116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1" name="Google Shape;5951;p53"/>
              <p:cNvSpPr/>
              <p:nvPr/>
            </p:nvSpPr>
            <p:spPr>
              <a:xfrm>
                <a:off x="1459000" y="1041375"/>
                <a:ext cx="299475" cy="684350"/>
              </a:xfrm>
              <a:custGeom>
                <a:avLst/>
                <a:gdLst/>
                <a:ahLst/>
                <a:cxnLst/>
                <a:rect l="l" t="t" r="r" b="b"/>
                <a:pathLst>
                  <a:path w="11979" h="27374" extrusionOk="0">
                    <a:moveTo>
                      <a:pt x="11642" y="26816"/>
                    </a:moveTo>
                    <a:cubicBezTo>
                      <a:pt x="11763" y="26816"/>
                      <a:pt x="11863" y="26916"/>
                      <a:pt x="11863" y="27037"/>
                    </a:cubicBezTo>
                    <a:cubicBezTo>
                      <a:pt x="11863" y="27158"/>
                      <a:pt x="11763" y="27258"/>
                      <a:pt x="11642" y="27258"/>
                    </a:cubicBezTo>
                    <a:cubicBezTo>
                      <a:pt x="11520" y="27258"/>
                      <a:pt x="11421" y="27158"/>
                      <a:pt x="11421" y="27037"/>
                    </a:cubicBezTo>
                    <a:cubicBezTo>
                      <a:pt x="11421" y="26916"/>
                      <a:pt x="11520" y="26816"/>
                      <a:pt x="11642" y="26816"/>
                    </a:cubicBezTo>
                    <a:close/>
                    <a:moveTo>
                      <a:pt x="84" y="1"/>
                    </a:moveTo>
                    <a:lnTo>
                      <a:pt x="1" y="84"/>
                    </a:lnTo>
                    <a:lnTo>
                      <a:pt x="9373" y="9442"/>
                    </a:lnTo>
                    <a:lnTo>
                      <a:pt x="9373" y="24856"/>
                    </a:lnTo>
                    <a:lnTo>
                      <a:pt x="11363" y="26844"/>
                    </a:lnTo>
                    <a:cubicBezTo>
                      <a:pt x="11324" y="26896"/>
                      <a:pt x="11302" y="26965"/>
                      <a:pt x="11302" y="27037"/>
                    </a:cubicBezTo>
                    <a:cubicBezTo>
                      <a:pt x="11302" y="27222"/>
                      <a:pt x="11454" y="27374"/>
                      <a:pt x="11642" y="27374"/>
                    </a:cubicBezTo>
                    <a:cubicBezTo>
                      <a:pt x="11827" y="27374"/>
                      <a:pt x="11979" y="27222"/>
                      <a:pt x="11979" y="27037"/>
                    </a:cubicBezTo>
                    <a:cubicBezTo>
                      <a:pt x="11979" y="26849"/>
                      <a:pt x="11827" y="26697"/>
                      <a:pt x="11642" y="26697"/>
                    </a:cubicBezTo>
                    <a:cubicBezTo>
                      <a:pt x="11567" y="26697"/>
                      <a:pt x="11501" y="26720"/>
                      <a:pt x="11446" y="26758"/>
                    </a:cubicBezTo>
                    <a:lnTo>
                      <a:pt x="9492" y="24807"/>
                    </a:lnTo>
                    <a:lnTo>
                      <a:pt x="9492" y="9392"/>
                    </a:lnTo>
                    <a:lnTo>
                      <a:pt x="84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2" name="Google Shape;5952;p53"/>
              <p:cNvSpPr/>
              <p:nvPr/>
            </p:nvSpPr>
            <p:spPr>
              <a:xfrm>
                <a:off x="1479300" y="966925"/>
                <a:ext cx="291325" cy="642025"/>
              </a:xfrm>
              <a:custGeom>
                <a:avLst/>
                <a:gdLst/>
                <a:ahLst/>
                <a:cxnLst/>
                <a:rect l="l" t="t" r="r" b="b"/>
                <a:pathLst>
                  <a:path w="11653" h="25681" extrusionOk="0">
                    <a:moveTo>
                      <a:pt x="326" y="0"/>
                    </a:moveTo>
                    <a:lnTo>
                      <a:pt x="1" y="337"/>
                    </a:lnTo>
                    <a:lnTo>
                      <a:pt x="11020" y="10992"/>
                    </a:lnTo>
                    <a:lnTo>
                      <a:pt x="11020" y="24972"/>
                    </a:lnTo>
                    <a:cubicBezTo>
                      <a:pt x="10924" y="25043"/>
                      <a:pt x="10860" y="25157"/>
                      <a:pt x="10860" y="25286"/>
                    </a:cubicBezTo>
                    <a:cubicBezTo>
                      <a:pt x="10860" y="25504"/>
                      <a:pt x="11037" y="25681"/>
                      <a:pt x="11258" y="25681"/>
                    </a:cubicBezTo>
                    <a:cubicBezTo>
                      <a:pt x="11476" y="25681"/>
                      <a:pt x="11653" y="25504"/>
                      <a:pt x="11653" y="25286"/>
                    </a:cubicBezTo>
                    <a:cubicBezTo>
                      <a:pt x="11653" y="25157"/>
                      <a:pt x="11589" y="25043"/>
                      <a:pt x="11492" y="24972"/>
                    </a:cubicBezTo>
                    <a:lnTo>
                      <a:pt x="11492" y="10794"/>
                    </a:lnTo>
                    <a:lnTo>
                      <a:pt x="326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3" name="Google Shape;5953;p53"/>
              <p:cNvSpPr/>
              <p:nvPr/>
            </p:nvSpPr>
            <p:spPr>
              <a:xfrm>
                <a:off x="1788750" y="1787275"/>
                <a:ext cx="19775" cy="19825"/>
              </a:xfrm>
              <a:custGeom>
                <a:avLst/>
                <a:gdLst/>
                <a:ahLst/>
                <a:cxnLst/>
                <a:rect l="l" t="t" r="r" b="b"/>
                <a:pathLst>
                  <a:path w="791" h="793" extrusionOk="0">
                    <a:moveTo>
                      <a:pt x="395" y="0"/>
                    </a:moveTo>
                    <a:cubicBezTo>
                      <a:pt x="177" y="0"/>
                      <a:pt x="1" y="177"/>
                      <a:pt x="1" y="395"/>
                    </a:cubicBezTo>
                    <a:cubicBezTo>
                      <a:pt x="1" y="616"/>
                      <a:pt x="177" y="792"/>
                      <a:pt x="395" y="792"/>
                    </a:cubicBezTo>
                    <a:cubicBezTo>
                      <a:pt x="613" y="792"/>
                      <a:pt x="790" y="616"/>
                      <a:pt x="790" y="395"/>
                    </a:cubicBezTo>
                    <a:cubicBezTo>
                      <a:pt x="790" y="177"/>
                      <a:pt x="613" y="0"/>
                      <a:pt x="395" y="0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4" name="Google Shape;5954;p53"/>
              <p:cNvSpPr/>
              <p:nvPr/>
            </p:nvSpPr>
            <p:spPr>
              <a:xfrm>
                <a:off x="1400775" y="1164075"/>
                <a:ext cx="165650" cy="266975"/>
              </a:xfrm>
              <a:custGeom>
                <a:avLst/>
                <a:gdLst/>
                <a:ahLst/>
                <a:cxnLst/>
                <a:rect l="l" t="t" r="r" b="b"/>
                <a:pathLst>
                  <a:path w="6626" h="10679" extrusionOk="0">
                    <a:moveTo>
                      <a:pt x="83" y="1"/>
                    </a:moveTo>
                    <a:lnTo>
                      <a:pt x="0" y="84"/>
                    </a:lnTo>
                    <a:lnTo>
                      <a:pt x="6509" y="6582"/>
                    </a:lnTo>
                    <a:lnTo>
                      <a:pt x="6509" y="10678"/>
                    </a:lnTo>
                    <a:lnTo>
                      <a:pt x="6625" y="10678"/>
                    </a:lnTo>
                    <a:lnTo>
                      <a:pt x="6625" y="6532"/>
                    </a:lnTo>
                    <a:lnTo>
                      <a:pt x="83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5" name="Google Shape;5955;p53"/>
              <p:cNvSpPr/>
              <p:nvPr/>
            </p:nvSpPr>
            <p:spPr>
              <a:xfrm>
                <a:off x="1424150" y="1156700"/>
                <a:ext cx="165675" cy="297675"/>
              </a:xfrm>
              <a:custGeom>
                <a:avLst/>
                <a:gdLst/>
                <a:ahLst/>
                <a:cxnLst/>
                <a:rect l="l" t="t" r="r" b="b"/>
                <a:pathLst>
                  <a:path w="6627" h="11907" extrusionOk="0">
                    <a:moveTo>
                      <a:pt x="84" y="0"/>
                    </a:moveTo>
                    <a:lnTo>
                      <a:pt x="1" y="83"/>
                    </a:lnTo>
                    <a:lnTo>
                      <a:pt x="6507" y="6581"/>
                    </a:lnTo>
                    <a:lnTo>
                      <a:pt x="6507" y="11906"/>
                    </a:lnTo>
                    <a:lnTo>
                      <a:pt x="6626" y="11906"/>
                    </a:lnTo>
                    <a:lnTo>
                      <a:pt x="6626" y="6532"/>
                    </a:lnTo>
                    <a:lnTo>
                      <a:pt x="84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6" name="Google Shape;5956;p53"/>
              <p:cNvSpPr/>
              <p:nvPr/>
            </p:nvSpPr>
            <p:spPr>
              <a:xfrm>
                <a:off x="1813050" y="1812225"/>
                <a:ext cx="17400" cy="16925"/>
              </a:xfrm>
              <a:custGeom>
                <a:avLst/>
                <a:gdLst/>
                <a:ahLst/>
                <a:cxnLst/>
                <a:rect l="l" t="t" r="r" b="b"/>
                <a:pathLst>
                  <a:path w="696" h="677" extrusionOk="0">
                    <a:moveTo>
                      <a:pt x="355" y="117"/>
                    </a:moveTo>
                    <a:cubicBezTo>
                      <a:pt x="414" y="117"/>
                      <a:pt x="471" y="138"/>
                      <a:pt x="514" y="181"/>
                    </a:cubicBezTo>
                    <a:cubicBezTo>
                      <a:pt x="569" y="236"/>
                      <a:pt x="591" y="316"/>
                      <a:pt x="572" y="393"/>
                    </a:cubicBezTo>
                    <a:cubicBezTo>
                      <a:pt x="552" y="471"/>
                      <a:pt x="489" y="534"/>
                      <a:pt x="414" y="551"/>
                    </a:cubicBezTo>
                    <a:cubicBezTo>
                      <a:pt x="395" y="555"/>
                      <a:pt x="376" y="558"/>
                      <a:pt x="358" y="558"/>
                    </a:cubicBezTo>
                    <a:cubicBezTo>
                      <a:pt x="299" y="558"/>
                      <a:pt x="244" y="535"/>
                      <a:pt x="202" y="493"/>
                    </a:cubicBezTo>
                    <a:cubicBezTo>
                      <a:pt x="160" y="451"/>
                      <a:pt x="136" y="396"/>
                      <a:pt x="136" y="338"/>
                    </a:cubicBezTo>
                    <a:cubicBezTo>
                      <a:pt x="136" y="319"/>
                      <a:pt x="138" y="300"/>
                      <a:pt x="144" y="283"/>
                    </a:cubicBezTo>
                    <a:cubicBezTo>
                      <a:pt x="160" y="206"/>
                      <a:pt x="227" y="142"/>
                      <a:pt x="301" y="123"/>
                    </a:cubicBezTo>
                    <a:cubicBezTo>
                      <a:pt x="319" y="119"/>
                      <a:pt x="337" y="117"/>
                      <a:pt x="355" y="117"/>
                    </a:cubicBezTo>
                    <a:close/>
                    <a:moveTo>
                      <a:pt x="356" y="0"/>
                    </a:moveTo>
                    <a:cubicBezTo>
                      <a:pt x="329" y="0"/>
                      <a:pt x="301" y="3"/>
                      <a:pt x="274" y="10"/>
                    </a:cubicBezTo>
                    <a:cubicBezTo>
                      <a:pt x="155" y="37"/>
                      <a:pt x="58" y="134"/>
                      <a:pt x="28" y="255"/>
                    </a:cubicBezTo>
                    <a:cubicBezTo>
                      <a:pt x="0" y="371"/>
                      <a:pt x="33" y="493"/>
                      <a:pt x="119" y="578"/>
                    </a:cubicBezTo>
                    <a:cubicBezTo>
                      <a:pt x="183" y="642"/>
                      <a:pt x="269" y="676"/>
                      <a:pt x="358" y="676"/>
                    </a:cubicBezTo>
                    <a:cubicBezTo>
                      <a:pt x="385" y="676"/>
                      <a:pt x="412" y="673"/>
                      <a:pt x="439" y="667"/>
                    </a:cubicBezTo>
                    <a:cubicBezTo>
                      <a:pt x="561" y="636"/>
                      <a:pt x="657" y="540"/>
                      <a:pt x="685" y="421"/>
                    </a:cubicBezTo>
                    <a:cubicBezTo>
                      <a:pt x="690" y="393"/>
                      <a:pt x="696" y="366"/>
                      <a:pt x="696" y="338"/>
                    </a:cubicBezTo>
                    <a:cubicBezTo>
                      <a:pt x="696" y="250"/>
                      <a:pt x="660" y="164"/>
                      <a:pt x="597" y="98"/>
                    </a:cubicBezTo>
                    <a:cubicBezTo>
                      <a:pt x="531" y="34"/>
                      <a:pt x="446" y="0"/>
                      <a:pt x="356" y="0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7" name="Google Shape;5957;p53"/>
              <p:cNvSpPr/>
              <p:nvPr/>
            </p:nvSpPr>
            <p:spPr>
              <a:xfrm>
                <a:off x="1889100" y="1038400"/>
                <a:ext cx="16925" cy="16950"/>
              </a:xfrm>
              <a:custGeom>
                <a:avLst/>
                <a:gdLst/>
                <a:ahLst/>
                <a:cxnLst/>
                <a:rect l="l" t="t" r="r" b="b"/>
                <a:pathLst>
                  <a:path w="677" h="678" extrusionOk="0">
                    <a:moveTo>
                      <a:pt x="340" y="117"/>
                    </a:moveTo>
                    <a:cubicBezTo>
                      <a:pt x="461" y="117"/>
                      <a:pt x="561" y="216"/>
                      <a:pt x="561" y="338"/>
                    </a:cubicBezTo>
                    <a:cubicBezTo>
                      <a:pt x="561" y="459"/>
                      <a:pt x="461" y="559"/>
                      <a:pt x="340" y="559"/>
                    </a:cubicBezTo>
                    <a:cubicBezTo>
                      <a:pt x="218" y="559"/>
                      <a:pt x="119" y="459"/>
                      <a:pt x="119" y="338"/>
                    </a:cubicBezTo>
                    <a:cubicBezTo>
                      <a:pt x="119" y="216"/>
                      <a:pt x="218" y="117"/>
                      <a:pt x="340" y="117"/>
                    </a:cubicBezTo>
                    <a:close/>
                    <a:moveTo>
                      <a:pt x="340" y="1"/>
                    </a:moveTo>
                    <a:cubicBezTo>
                      <a:pt x="152" y="1"/>
                      <a:pt x="0" y="153"/>
                      <a:pt x="0" y="338"/>
                    </a:cubicBezTo>
                    <a:cubicBezTo>
                      <a:pt x="0" y="525"/>
                      <a:pt x="152" y="677"/>
                      <a:pt x="340" y="677"/>
                    </a:cubicBezTo>
                    <a:cubicBezTo>
                      <a:pt x="525" y="677"/>
                      <a:pt x="677" y="525"/>
                      <a:pt x="677" y="338"/>
                    </a:cubicBezTo>
                    <a:cubicBezTo>
                      <a:pt x="677" y="153"/>
                      <a:pt x="525" y="1"/>
                      <a:pt x="340" y="1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8" name="Google Shape;5958;p53"/>
              <p:cNvSpPr/>
              <p:nvPr/>
            </p:nvSpPr>
            <p:spPr>
              <a:xfrm>
                <a:off x="1836850" y="1835650"/>
                <a:ext cx="16925" cy="16925"/>
              </a:xfrm>
              <a:custGeom>
                <a:avLst/>
                <a:gdLst/>
                <a:ahLst/>
                <a:cxnLst/>
                <a:rect l="l" t="t" r="r" b="b"/>
                <a:pathLst>
                  <a:path w="677" h="677" extrusionOk="0">
                    <a:moveTo>
                      <a:pt x="340" y="119"/>
                    </a:moveTo>
                    <a:cubicBezTo>
                      <a:pt x="462" y="119"/>
                      <a:pt x="561" y="218"/>
                      <a:pt x="561" y="340"/>
                    </a:cubicBezTo>
                    <a:cubicBezTo>
                      <a:pt x="561" y="461"/>
                      <a:pt x="462" y="561"/>
                      <a:pt x="340" y="561"/>
                    </a:cubicBezTo>
                    <a:cubicBezTo>
                      <a:pt x="219" y="561"/>
                      <a:pt x="119" y="461"/>
                      <a:pt x="119" y="340"/>
                    </a:cubicBezTo>
                    <a:cubicBezTo>
                      <a:pt x="119" y="218"/>
                      <a:pt x="219" y="119"/>
                      <a:pt x="340" y="119"/>
                    </a:cubicBezTo>
                    <a:close/>
                    <a:moveTo>
                      <a:pt x="340" y="0"/>
                    </a:moveTo>
                    <a:cubicBezTo>
                      <a:pt x="152" y="0"/>
                      <a:pt x="1" y="152"/>
                      <a:pt x="1" y="340"/>
                    </a:cubicBezTo>
                    <a:cubicBezTo>
                      <a:pt x="1" y="525"/>
                      <a:pt x="152" y="677"/>
                      <a:pt x="340" y="677"/>
                    </a:cubicBezTo>
                    <a:cubicBezTo>
                      <a:pt x="525" y="677"/>
                      <a:pt x="677" y="525"/>
                      <a:pt x="677" y="340"/>
                    </a:cubicBezTo>
                    <a:cubicBezTo>
                      <a:pt x="677" y="152"/>
                      <a:pt x="525" y="0"/>
                      <a:pt x="340" y="0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9" name="Google Shape;5959;p53"/>
              <p:cNvSpPr/>
              <p:nvPr/>
            </p:nvSpPr>
            <p:spPr>
              <a:xfrm>
                <a:off x="1889100" y="1068850"/>
                <a:ext cx="16925" cy="17000"/>
              </a:xfrm>
              <a:custGeom>
                <a:avLst/>
                <a:gdLst/>
                <a:ahLst/>
                <a:cxnLst/>
                <a:rect l="l" t="t" r="r" b="b"/>
                <a:pathLst>
                  <a:path w="677" h="680" extrusionOk="0">
                    <a:moveTo>
                      <a:pt x="340" y="119"/>
                    </a:moveTo>
                    <a:cubicBezTo>
                      <a:pt x="461" y="119"/>
                      <a:pt x="561" y="218"/>
                      <a:pt x="561" y="340"/>
                    </a:cubicBezTo>
                    <a:cubicBezTo>
                      <a:pt x="561" y="461"/>
                      <a:pt x="461" y="561"/>
                      <a:pt x="340" y="561"/>
                    </a:cubicBezTo>
                    <a:cubicBezTo>
                      <a:pt x="218" y="561"/>
                      <a:pt x="119" y="461"/>
                      <a:pt x="119" y="340"/>
                    </a:cubicBezTo>
                    <a:cubicBezTo>
                      <a:pt x="119" y="218"/>
                      <a:pt x="218" y="119"/>
                      <a:pt x="340" y="119"/>
                    </a:cubicBezTo>
                    <a:close/>
                    <a:moveTo>
                      <a:pt x="340" y="0"/>
                    </a:moveTo>
                    <a:cubicBezTo>
                      <a:pt x="152" y="0"/>
                      <a:pt x="0" y="152"/>
                      <a:pt x="0" y="340"/>
                    </a:cubicBezTo>
                    <a:cubicBezTo>
                      <a:pt x="0" y="528"/>
                      <a:pt x="152" y="679"/>
                      <a:pt x="340" y="679"/>
                    </a:cubicBezTo>
                    <a:cubicBezTo>
                      <a:pt x="525" y="679"/>
                      <a:pt x="677" y="528"/>
                      <a:pt x="677" y="340"/>
                    </a:cubicBezTo>
                    <a:cubicBezTo>
                      <a:pt x="677" y="152"/>
                      <a:pt x="525" y="0"/>
                      <a:pt x="340" y="0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0" name="Google Shape;5960;p53"/>
              <p:cNvSpPr/>
              <p:nvPr/>
            </p:nvSpPr>
            <p:spPr>
              <a:xfrm>
                <a:off x="1611125" y="977275"/>
                <a:ext cx="373450" cy="868550"/>
              </a:xfrm>
              <a:custGeom>
                <a:avLst/>
                <a:gdLst/>
                <a:ahLst/>
                <a:cxnLst/>
                <a:rect l="l" t="t" r="r" b="b"/>
                <a:pathLst>
                  <a:path w="14938" h="34742" extrusionOk="0">
                    <a:moveTo>
                      <a:pt x="14598" y="34181"/>
                    </a:moveTo>
                    <a:cubicBezTo>
                      <a:pt x="14719" y="34181"/>
                      <a:pt x="14818" y="34280"/>
                      <a:pt x="14818" y="34401"/>
                    </a:cubicBezTo>
                    <a:cubicBezTo>
                      <a:pt x="14818" y="34523"/>
                      <a:pt x="14719" y="34622"/>
                      <a:pt x="14598" y="34622"/>
                    </a:cubicBezTo>
                    <a:cubicBezTo>
                      <a:pt x="14476" y="34622"/>
                      <a:pt x="14377" y="34523"/>
                      <a:pt x="14377" y="34401"/>
                    </a:cubicBezTo>
                    <a:cubicBezTo>
                      <a:pt x="14377" y="34280"/>
                      <a:pt x="14476" y="34181"/>
                      <a:pt x="14598" y="34181"/>
                    </a:cubicBezTo>
                    <a:close/>
                    <a:moveTo>
                      <a:pt x="83" y="0"/>
                    </a:moveTo>
                    <a:lnTo>
                      <a:pt x="0" y="83"/>
                    </a:lnTo>
                    <a:lnTo>
                      <a:pt x="9355" y="9422"/>
                    </a:lnTo>
                    <a:lnTo>
                      <a:pt x="9355" y="29250"/>
                    </a:lnTo>
                    <a:lnTo>
                      <a:pt x="14322" y="34208"/>
                    </a:lnTo>
                    <a:cubicBezTo>
                      <a:pt x="14283" y="34263"/>
                      <a:pt x="14258" y="34330"/>
                      <a:pt x="14258" y="34401"/>
                    </a:cubicBezTo>
                    <a:cubicBezTo>
                      <a:pt x="14258" y="34589"/>
                      <a:pt x="14410" y="34741"/>
                      <a:pt x="14598" y="34741"/>
                    </a:cubicBezTo>
                    <a:cubicBezTo>
                      <a:pt x="14785" y="34741"/>
                      <a:pt x="14937" y="34589"/>
                      <a:pt x="14937" y="34401"/>
                    </a:cubicBezTo>
                    <a:cubicBezTo>
                      <a:pt x="14937" y="34214"/>
                      <a:pt x="14785" y="34062"/>
                      <a:pt x="14598" y="34062"/>
                    </a:cubicBezTo>
                    <a:cubicBezTo>
                      <a:pt x="14526" y="34062"/>
                      <a:pt x="14460" y="34087"/>
                      <a:pt x="14404" y="34125"/>
                    </a:cubicBezTo>
                    <a:lnTo>
                      <a:pt x="9471" y="29201"/>
                    </a:lnTo>
                    <a:lnTo>
                      <a:pt x="9471" y="9375"/>
                    </a:lnTo>
                    <a:lnTo>
                      <a:pt x="83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1" name="Google Shape;5961;p53"/>
              <p:cNvSpPr/>
              <p:nvPr/>
            </p:nvSpPr>
            <p:spPr>
              <a:xfrm>
                <a:off x="1695175" y="963875"/>
                <a:ext cx="377650" cy="901950"/>
              </a:xfrm>
              <a:custGeom>
                <a:avLst/>
                <a:gdLst/>
                <a:ahLst/>
                <a:cxnLst/>
                <a:rect l="l" t="t" r="r" b="b"/>
                <a:pathLst>
                  <a:path w="15106" h="36078" extrusionOk="0">
                    <a:moveTo>
                      <a:pt x="332" y="1"/>
                    </a:moveTo>
                    <a:lnTo>
                      <a:pt x="0" y="335"/>
                    </a:lnTo>
                    <a:lnTo>
                      <a:pt x="3178" y="3490"/>
                    </a:lnTo>
                    <a:lnTo>
                      <a:pt x="7859" y="8136"/>
                    </a:lnTo>
                    <a:lnTo>
                      <a:pt x="7859" y="29215"/>
                    </a:lnTo>
                    <a:lnTo>
                      <a:pt x="14322" y="35628"/>
                    </a:lnTo>
                    <a:cubicBezTo>
                      <a:pt x="14319" y="35647"/>
                      <a:pt x="14316" y="35663"/>
                      <a:pt x="14316" y="35683"/>
                    </a:cubicBezTo>
                    <a:cubicBezTo>
                      <a:pt x="14316" y="35901"/>
                      <a:pt x="14493" y="36078"/>
                      <a:pt x="14711" y="36078"/>
                    </a:cubicBezTo>
                    <a:cubicBezTo>
                      <a:pt x="14929" y="36078"/>
                      <a:pt x="15106" y="35901"/>
                      <a:pt x="15106" y="35683"/>
                    </a:cubicBezTo>
                    <a:cubicBezTo>
                      <a:pt x="15106" y="35465"/>
                      <a:pt x="14929" y="35288"/>
                      <a:pt x="14711" y="35288"/>
                    </a:cubicBezTo>
                    <a:cubicBezTo>
                      <a:pt x="14692" y="35288"/>
                      <a:pt x="14672" y="35291"/>
                      <a:pt x="14653" y="35294"/>
                    </a:cubicBezTo>
                    <a:lnTo>
                      <a:pt x="8332" y="29019"/>
                    </a:lnTo>
                    <a:lnTo>
                      <a:pt x="8332" y="7940"/>
                    </a:lnTo>
                    <a:lnTo>
                      <a:pt x="8263" y="7871"/>
                    </a:lnTo>
                    <a:lnTo>
                      <a:pt x="3294" y="2938"/>
                    </a:lnTo>
                    <a:lnTo>
                      <a:pt x="332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2" name="Google Shape;5962;p53"/>
              <p:cNvSpPr/>
              <p:nvPr/>
            </p:nvSpPr>
            <p:spPr>
              <a:xfrm>
                <a:off x="1563900" y="991550"/>
                <a:ext cx="348000" cy="843075"/>
              </a:xfrm>
              <a:custGeom>
                <a:avLst/>
                <a:gdLst/>
                <a:ahLst/>
                <a:cxnLst/>
                <a:rect l="l" t="t" r="r" b="b"/>
                <a:pathLst>
                  <a:path w="13920" h="33723" extrusionOk="0">
                    <a:moveTo>
                      <a:pt x="84" y="1"/>
                    </a:moveTo>
                    <a:lnTo>
                      <a:pt x="1" y="83"/>
                    </a:lnTo>
                    <a:lnTo>
                      <a:pt x="9376" y="9442"/>
                    </a:lnTo>
                    <a:lnTo>
                      <a:pt x="9376" y="29270"/>
                    </a:lnTo>
                    <a:lnTo>
                      <a:pt x="13837" y="33723"/>
                    </a:lnTo>
                    <a:lnTo>
                      <a:pt x="13919" y="33640"/>
                    </a:lnTo>
                    <a:lnTo>
                      <a:pt x="9491" y="29220"/>
                    </a:lnTo>
                    <a:lnTo>
                      <a:pt x="9491" y="9392"/>
                    </a:lnTo>
                    <a:lnTo>
                      <a:pt x="84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3" name="Google Shape;5963;p53"/>
              <p:cNvSpPr/>
              <p:nvPr/>
            </p:nvSpPr>
            <p:spPr>
              <a:xfrm>
                <a:off x="1587225" y="984175"/>
                <a:ext cx="367050" cy="861650"/>
              </a:xfrm>
              <a:custGeom>
                <a:avLst/>
                <a:gdLst/>
                <a:ahLst/>
                <a:cxnLst/>
                <a:rect l="l" t="t" r="r" b="b"/>
                <a:pathLst>
                  <a:path w="14682" h="34466" extrusionOk="0">
                    <a:moveTo>
                      <a:pt x="14344" y="33905"/>
                    </a:moveTo>
                    <a:cubicBezTo>
                      <a:pt x="14466" y="33905"/>
                      <a:pt x="14565" y="34004"/>
                      <a:pt x="14565" y="34125"/>
                    </a:cubicBezTo>
                    <a:cubicBezTo>
                      <a:pt x="14565" y="34247"/>
                      <a:pt x="14466" y="34346"/>
                      <a:pt x="14344" y="34346"/>
                    </a:cubicBezTo>
                    <a:cubicBezTo>
                      <a:pt x="14223" y="34346"/>
                      <a:pt x="14124" y="34247"/>
                      <a:pt x="14124" y="34125"/>
                    </a:cubicBezTo>
                    <a:cubicBezTo>
                      <a:pt x="14124" y="34004"/>
                      <a:pt x="14223" y="33905"/>
                      <a:pt x="14344" y="33905"/>
                    </a:cubicBezTo>
                    <a:close/>
                    <a:moveTo>
                      <a:pt x="87" y="0"/>
                    </a:moveTo>
                    <a:lnTo>
                      <a:pt x="1" y="83"/>
                    </a:lnTo>
                    <a:lnTo>
                      <a:pt x="9376" y="9441"/>
                    </a:lnTo>
                    <a:lnTo>
                      <a:pt x="9376" y="29256"/>
                    </a:lnTo>
                    <a:lnTo>
                      <a:pt x="14066" y="33932"/>
                    </a:lnTo>
                    <a:cubicBezTo>
                      <a:pt x="14027" y="33987"/>
                      <a:pt x="14005" y="34054"/>
                      <a:pt x="14005" y="34125"/>
                    </a:cubicBezTo>
                    <a:cubicBezTo>
                      <a:pt x="14005" y="34313"/>
                      <a:pt x="14157" y="34465"/>
                      <a:pt x="14344" y="34465"/>
                    </a:cubicBezTo>
                    <a:cubicBezTo>
                      <a:pt x="14529" y="34465"/>
                      <a:pt x="14681" y="34313"/>
                      <a:pt x="14681" y="34125"/>
                    </a:cubicBezTo>
                    <a:cubicBezTo>
                      <a:pt x="14681" y="33941"/>
                      <a:pt x="14529" y="33789"/>
                      <a:pt x="14344" y="33789"/>
                    </a:cubicBezTo>
                    <a:cubicBezTo>
                      <a:pt x="14273" y="33789"/>
                      <a:pt x="14204" y="33811"/>
                      <a:pt x="14148" y="33849"/>
                    </a:cubicBezTo>
                    <a:lnTo>
                      <a:pt x="9494" y="29206"/>
                    </a:lnTo>
                    <a:lnTo>
                      <a:pt x="9494" y="9391"/>
                    </a:lnTo>
                    <a:lnTo>
                      <a:pt x="87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964" name="Google Shape;5964;p53"/>
            <p:cNvGrpSpPr/>
            <p:nvPr/>
          </p:nvGrpSpPr>
          <p:grpSpPr>
            <a:xfrm rot="1799983" flipH="1">
              <a:off x="6825261" y="-325841"/>
              <a:ext cx="2835804" cy="2780472"/>
              <a:chOff x="1400775" y="920275"/>
              <a:chExt cx="1637475" cy="1605525"/>
            </a:xfrm>
          </p:grpSpPr>
          <p:sp>
            <p:nvSpPr>
              <p:cNvPr id="5965" name="Google Shape;5965;p53"/>
              <p:cNvSpPr/>
              <p:nvPr/>
            </p:nvSpPr>
            <p:spPr>
              <a:xfrm>
                <a:off x="2472400" y="990525"/>
                <a:ext cx="16925" cy="247025"/>
              </a:xfrm>
              <a:custGeom>
                <a:avLst/>
                <a:gdLst/>
                <a:ahLst/>
                <a:cxnLst/>
                <a:rect l="l" t="t" r="r" b="b"/>
                <a:pathLst>
                  <a:path w="677" h="9881" extrusionOk="0">
                    <a:moveTo>
                      <a:pt x="337" y="9320"/>
                    </a:moveTo>
                    <a:cubicBezTo>
                      <a:pt x="458" y="9320"/>
                      <a:pt x="558" y="9419"/>
                      <a:pt x="558" y="9540"/>
                    </a:cubicBezTo>
                    <a:cubicBezTo>
                      <a:pt x="558" y="9662"/>
                      <a:pt x="458" y="9761"/>
                      <a:pt x="337" y="9761"/>
                    </a:cubicBezTo>
                    <a:cubicBezTo>
                      <a:pt x="215" y="9761"/>
                      <a:pt x="116" y="9662"/>
                      <a:pt x="116" y="9540"/>
                    </a:cubicBezTo>
                    <a:cubicBezTo>
                      <a:pt x="116" y="9419"/>
                      <a:pt x="215" y="9320"/>
                      <a:pt x="337" y="9320"/>
                    </a:cubicBezTo>
                    <a:close/>
                    <a:moveTo>
                      <a:pt x="279" y="0"/>
                    </a:moveTo>
                    <a:lnTo>
                      <a:pt x="279" y="9206"/>
                    </a:lnTo>
                    <a:cubicBezTo>
                      <a:pt x="122" y="9237"/>
                      <a:pt x="0" y="9375"/>
                      <a:pt x="0" y="9540"/>
                    </a:cubicBezTo>
                    <a:cubicBezTo>
                      <a:pt x="0" y="9728"/>
                      <a:pt x="152" y="9880"/>
                      <a:pt x="337" y="9880"/>
                    </a:cubicBezTo>
                    <a:cubicBezTo>
                      <a:pt x="525" y="9880"/>
                      <a:pt x="676" y="9728"/>
                      <a:pt x="676" y="9540"/>
                    </a:cubicBezTo>
                    <a:cubicBezTo>
                      <a:pt x="676" y="9375"/>
                      <a:pt x="555" y="9237"/>
                      <a:pt x="398" y="9206"/>
                    </a:cubicBezTo>
                    <a:lnTo>
                      <a:pt x="398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6" name="Google Shape;5966;p53"/>
              <p:cNvSpPr/>
              <p:nvPr/>
            </p:nvSpPr>
            <p:spPr>
              <a:xfrm>
                <a:off x="2905300" y="1457050"/>
                <a:ext cx="73250" cy="126800"/>
              </a:xfrm>
              <a:custGeom>
                <a:avLst/>
                <a:gdLst/>
                <a:ahLst/>
                <a:cxnLst/>
                <a:rect l="l" t="t" r="r" b="b"/>
                <a:pathLst>
                  <a:path w="2930" h="5072" extrusionOk="0">
                    <a:moveTo>
                      <a:pt x="337" y="4511"/>
                    </a:moveTo>
                    <a:cubicBezTo>
                      <a:pt x="459" y="4511"/>
                      <a:pt x="558" y="4610"/>
                      <a:pt x="558" y="4732"/>
                    </a:cubicBezTo>
                    <a:cubicBezTo>
                      <a:pt x="558" y="4853"/>
                      <a:pt x="459" y="4952"/>
                      <a:pt x="337" y="4952"/>
                    </a:cubicBezTo>
                    <a:cubicBezTo>
                      <a:pt x="216" y="4952"/>
                      <a:pt x="117" y="4853"/>
                      <a:pt x="117" y="4732"/>
                    </a:cubicBezTo>
                    <a:cubicBezTo>
                      <a:pt x="117" y="4610"/>
                      <a:pt x="216" y="4511"/>
                      <a:pt x="337" y="4511"/>
                    </a:cubicBezTo>
                    <a:close/>
                    <a:moveTo>
                      <a:pt x="509" y="0"/>
                    </a:moveTo>
                    <a:lnTo>
                      <a:pt x="279" y="232"/>
                    </a:lnTo>
                    <a:lnTo>
                      <a:pt x="279" y="4400"/>
                    </a:lnTo>
                    <a:cubicBezTo>
                      <a:pt x="119" y="4428"/>
                      <a:pt x="1" y="4566"/>
                      <a:pt x="1" y="4732"/>
                    </a:cubicBezTo>
                    <a:cubicBezTo>
                      <a:pt x="1" y="4919"/>
                      <a:pt x="152" y="5071"/>
                      <a:pt x="337" y="5071"/>
                    </a:cubicBezTo>
                    <a:cubicBezTo>
                      <a:pt x="525" y="5071"/>
                      <a:pt x="677" y="4919"/>
                      <a:pt x="677" y="4732"/>
                    </a:cubicBezTo>
                    <a:cubicBezTo>
                      <a:pt x="677" y="4566"/>
                      <a:pt x="556" y="4428"/>
                      <a:pt x="398" y="4400"/>
                    </a:cubicBezTo>
                    <a:lnTo>
                      <a:pt x="398" y="279"/>
                    </a:lnTo>
                    <a:lnTo>
                      <a:pt x="558" y="119"/>
                    </a:lnTo>
                    <a:lnTo>
                      <a:pt x="2930" y="119"/>
                    </a:lnTo>
                    <a:lnTo>
                      <a:pt x="2930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7" name="Google Shape;5967;p53"/>
              <p:cNvSpPr/>
              <p:nvPr/>
            </p:nvSpPr>
            <p:spPr>
              <a:xfrm>
                <a:off x="2400400" y="1336750"/>
                <a:ext cx="16950" cy="16925"/>
              </a:xfrm>
              <a:custGeom>
                <a:avLst/>
                <a:gdLst/>
                <a:ahLst/>
                <a:cxnLst/>
                <a:rect l="l" t="t" r="r" b="b"/>
                <a:pathLst>
                  <a:path w="678" h="677" extrusionOk="0">
                    <a:moveTo>
                      <a:pt x="340" y="119"/>
                    </a:moveTo>
                    <a:cubicBezTo>
                      <a:pt x="462" y="119"/>
                      <a:pt x="561" y="219"/>
                      <a:pt x="561" y="340"/>
                    </a:cubicBezTo>
                    <a:cubicBezTo>
                      <a:pt x="561" y="462"/>
                      <a:pt x="462" y="561"/>
                      <a:pt x="340" y="561"/>
                    </a:cubicBezTo>
                    <a:cubicBezTo>
                      <a:pt x="219" y="561"/>
                      <a:pt x="120" y="462"/>
                      <a:pt x="120" y="340"/>
                    </a:cubicBezTo>
                    <a:cubicBezTo>
                      <a:pt x="120" y="219"/>
                      <a:pt x="219" y="119"/>
                      <a:pt x="340" y="119"/>
                    </a:cubicBezTo>
                    <a:close/>
                    <a:moveTo>
                      <a:pt x="340" y="1"/>
                    </a:moveTo>
                    <a:cubicBezTo>
                      <a:pt x="153" y="1"/>
                      <a:pt x="1" y="152"/>
                      <a:pt x="1" y="340"/>
                    </a:cubicBezTo>
                    <a:cubicBezTo>
                      <a:pt x="1" y="525"/>
                      <a:pt x="153" y="677"/>
                      <a:pt x="340" y="677"/>
                    </a:cubicBezTo>
                    <a:cubicBezTo>
                      <a:pt x="525" y="677"/>
                      <a:pt x="677" y="525"/>
                      <a:pt x="677" y="340"/>
                    </a:cubicBezTo>
                    <a:cubicBezTo>
                      <a:pt x="677" y="152"/>
                      <a:pt x="525" y="1"/>
                      <a:pt x="340" y="1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8" name="Google Shape;5968;p53"/>
              <p:cNvSpPr/>
              <p:nvPr/>
            </p:nvSpPr>
            <p:spPr>
              <a:xfrm>
                <a:off x="2727800" y="1624750"/>
                <a:ext cx="310450" cy="193250"/>
              </a:xfrm>
              <a:custGeom>
                <a:avLst/>
                <a:gdLst/>
                <a:ahLst/>
                <a:cxnLst/>
                <a:rect l="l" t="t" r="r" b="b"/>
                <a:pathLst>
                  <a:path w="12418" h="7730" extrusionOk="0">
                    <a:moveTo>
                      <a:pt x="12083" y="0"/>
                    </a:moveTo>
                    <a:lnTo>
                      <a:pt x="5036" y="7100"/>
                    </a:lnTo>
                    <a:lnTo>
                      <a:pt x="710" y="7100"/>
                    </a:lnTo>
                    <a:cubicBezTo>
                      <a:pt x="638" y="7004"/>
                      <a:pt x="525" y="6940"/>
                      <a:pt x="395" y="6940"/>
                    </a:cubicBezTo>
                    <a:cubicBezTo>
                      <a:pt x="177" y="6940"/>
                      <a:pt x="1" y="7117"/>
                      <a:pt x="1" y="7335"/>
                    </a:cubicBezTo>
                    <a:cubicBezTo>
                      <a:pt x="1" y="7553"/>
                      <a:pt x="177" y="7730"/>
                      <a:pt x="395" y="7730"/>
                    </a:cubicBezTo>
                    <a:cubicBezTo>
                      <a:pt x="525" y="7730"/>
                      <a:pt x="638" y="7669"/>
                      <a:pt x="710" y="7572"/>
                    </a:cubicBezTo>
                    <a:lnTo>
                      <a:pt x="5232" y="7572"/>
                    </a:lnTo>
                    <a:lnTo>
                      <a:pt x="12417" y="331"/>
                    </a:lnTo>
                    <a:lnTo>
                      <a:pt x="12083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9" name="Google Shape;5969;p53"/>
              <p:cNvSpPr/>
              <p:nvPr/>
            </p:nvSpPr>
            <p:spPr>
              <a:xfrm>
                <a:off x="2400400" y="1367250"/>
                <a:ext cx="16950" cy="16950"/>
              </a:xfrm>
              <a:custGeom>
                <a:avLst/>
                <a:gdLst/>
                <a:ahLst/>
                <a:cxnLst/>
                <a:rect l="l" t="t" r="r" b="b"/>
                <a:pathLst>
                  <a:path w="678" h="678" extrusionOk="0">
                    <a:moveTo>
                      <a:pt x="340" y="119"/>
                    </a:moveTo>
                    <a:cubicBezTo>
                      <a:pt x="462" y="119"/>
                      <a:pt x="561" y="219"/>
                      <a:pt x="561" y="340"/>
                    </a:cubicBezTo>
                    <a:cubicBezTo>
                      <a:pt x="561" y="462"/>
                      <a:pt x="462" y="558"/>
                      <a:pt x="340" y="558"/>
                    </a:cubicBezTo>
                    <a:cubicBezTo>
                      <a:pt x="219" y="558"/>
                      <a:pt x="120" y="462"/>
                      <a:pt x="120" y="340"/>
                    </a:cubicBezTo>
                    <a:cubicBezTo>
                      <a:pt x="120" y="219"/>
                      <a:pt x="219" y="119"/>
                      <a:pt x="340" y="119"/>
                    </a:cubicBezTo>
                    <a:close/>
                    <a:moveTo>
                      <a:pt x="340" y="1"/>
                    </a:moveTo>
                    <a:cubicBezTo>
                      <a:pt x="153" y="1"/>
                      <a:pt x="1" y="153"/>
                      <a:pt x="1" y="340"/>
                    </a:cubicBezTo>
                    <a:cubicBezTo>
                      <a:pt x="1" y="525"/>
                      <a:pt x="153" y="677"/>
                      <a:pt x="340" y="677"/>
                    </a:cubicBezTo>
                    <a:cubicBezTo>
                      <a:pt x="525" y="677"/>
                      <a:pt x="677" y="525"/>
                      <a:pt x="677" y="340"/>
                    </a:cubicBezTo>
                    <a:cubicBezTo>
                      <a:pt x="677" y="153"/>
                      <a:pt x="525" y="1"/>
                      <a:pt x="340" y="1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0" name="Google Shape;5970;p53"/>
              <p:cNvSpPr/>
              <p:nvPr/>
            </p:nvSpPr>
            <p:spPr>
              <a:xfrm>
                <a:off x="2399025" y="1396800"/>
                <a:ext cx="19775" cy="19825"/>
              </a:xfrm>
              <a:custGeom>
                <a:avLst/>
                <a:gdLst/>
                <a:ahLst/>
                <a:cxnLst/>
                <a:rect l="l" t="t" r="r" b="b"/>
                <a:pathLst>
                  <a:path w="791" h="793" extrusionOk="0">
                    <a:moveTo>
                      <a:pt x="395" y="0"/>
                    </a:moveTo>
                    <a:cubicBezTo>
                      <a:pt x="177" y="0"/>
                      <a:pt x="1" y="177"/>
                      <a:pt x="1" y="398"/>
                    </a:cubicBezTo>
                    <a:cubicBezTo>
                      <a:pt x="1" y="616"/>
                      <a:pt x="177" y="793"/>
                      <a:pt x="395" y="793"/>
                    </a:cubicBezTo>
                    <a:cubicBezTo>
                      <a:pt x="613" y="793"/>
                      <a:pt x="790" y="616"/>
                      <a:pt x="790" y="398"/>
                    </a:cubicBezTo>
                    <a:cubicBezTo>
                      <a:pt x="790" y="177"/>
                      <a:pt x="613" y="0"/>
                      <a:pt x="395" y="0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1" name="Google Shape;5971;p53"/>
              <p:cNvSpPr/>
              <p:nvPr/>
            </p:nvSpPr>
            <p:spPr>
              <a:xfrm>
                <a:off x="2391725" y="990525"/>
                <a:ext cx="83725" cy="512775"/>
              </a:xfrm>
              <a:custGeom>
                <a:avLst/>
                <a:gdLst/>
                <a:ahLst/>
                <a:cxnLst/>
                <a:rect l="l" t="t" r="r" b="b"/>
                <a:pathLst>
                  <a:path w="3349" h="20511" extrusionOk="0">
                    <a:moveTo>
                      <a:pt x="0" y="0"/>
                    </a:moveTo>
                    <a:lnTo>
                      <a:pt x="0" y="8988"/>
                    </a:lnTo>
                    <a:lnTo>
                      <a:pt x="2716" y="11685"/>
                    </a:lnTo>
                    <a:lnTo>
                      <a:pt x="2716" y="19801"/>
                    </a:lnTo>
                    <a:cubicBezTo>
                      <a:pt x="2620" y="19873"/>
                      <a:pt x="2556" y="19986"/>
                      <a:pt x="2556" y="20116"/>
                    </a:cubicBezTo>
                    <a:cubicBezTo>
                      <a:pt x="2556" y="20334"/>
                      <a:pt x="2733" y="20511"/>
                      <a:pt x="2951" y="20511"/>
                    </a:cubicBezTo>
                    <a:cubicBezTo>
                      <a:pt x="3169" y="20511"/>
                      <a:pt x="3349" y="20334"/>
                      <a:pt x="3349" y="20116"/>
                    </a:cubicBezTo>
                    <a:cubicBezTo>
                      <a:pt x="3349" y="19986"/>
                      <a:pt x="3285" y="19873"/>
                      <a:pt x="3188" y="19801"/>
                    </a:cubicBezTo>
                    <a:lnTo>
                      <a:pt x="3188" y="11489"/>
                    </a:lnTo>
                    <a:lnTo>
                      <a:pt x="472" y="8792"/>
                    </a:lnTo>
                    <a:lnTo>
                      <a:pt x="472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2" name="Google Shape;5972;p53"/>
              <p:cNvSpPr/>
              <p:nvPr/>
            </p:nvSpPr>
            <p:spPr>
              <a:xfrm>
                <a:off x="2688525" y="1369200"/>
                <a:ext cx="297400" cy="472550"/>
              </a:xfrm>
              <a:custGeom>
                <a:avLst/>
                <a:gdLst/>
                <a:ahLst/>
                <a:cxnLst/>
                <a:rect l="l" t="t" r="r" b="b"/>
                <a:pathLst>
                  <a:path w="11896" h="18902" extrusionOk="0">
                    <a:moveTo>
                      <a:pt x="338" y="18341"/>
                    </a:moveTo>
                    <a:cubicBezTo>
                      <a:pt x="459" y="18341"/>
                      <a:pt x="559" y="18440"/>
                      <a:pt x="559" y="18562"/>
                    </a:cubicBezTo>
                    <a:cubicBezTo>
                      <a:pt x="559" y="18683"/>
                      <a:pt x="459" y="18782"/>
                      <a:pt x="338" y="18782"/>
                    </a:cubicBezTo>
                    <a:cubicBezTo>
                      <a:pt x="216" y="18782"/>
                      <a:pt x="117" y="18683"/>
                      <a:pt x="117" y="18562"/>
                    </a:cubicBezTo>
                    <a:cubicBezTo>
                      <a:pt x="117" y="18440"/>
                      <a:pt x="216" y="18341"/>
                      <a:pt x="338" y="18341"/>
                    </a:cubicBezTo>
                    <a:close/>
                    <a:moveTo>
                      <a:pt x="7051" y="0"/>
                    </a:moveTo>
                    <a:lnTo>
                      <a:pt x="5202" y="1863"/>
                    </a:lnTo>
                    <a:lnTo>
                      <a:pt x="5202" y="8196"/>
                    </a:lnTo>
                    <a:lnTo>
                      <a:pt x="280" y="13154"/>
                    </a:lnTo>
                    <a:lnTo>
                      <a:pt x="280" y="18228"/>
                    </a:lnTo>
                    <a:cubicBezTo>
                      <a:pt x="120" y="18258"/>
                      <a:pt x="1" y="18396"/>
                      <a:pt x="1" y="18562"/>
                    </a:cubicBezTo>
                    <a:cubicBezTo>
                      <a:pt x="1" y="18749"/>
                      <a:pt x="153" y="18901"/>
                      <a:pt x="338" y="18901"/>
                    </a:cubicBezTo>
                    <a:cubicBezTo>
                      <a:pt x="525" y="18901"/>
                      <a:pt x="677" y="18749"/>
                      <a:pt x="677" y="18562"/>
                    </a:cubicBezTo>
                    <a:cubicBezTo>
                      <a:pt x="677" y="18396"/>
                      <a:pt x="556" y="18258"/>
                      <a:pt x="398" y="18228"/>
                    </a:cubicBezTo>
                    <a:lnTo>
                      <a:pt x="398" y="13201"/>
                    </a:lnTo>
                    <a:lnTo>
                      <a:pt x="5318" y="8243"/>
                    </a:lnTo>
                    <a:lnTo>
                      <a:pt x="5318" y="1913"/>
                    </a:lnTo>
                    <a:lnTo>
                      <a:pt x="7101" y="116"/>
                    </a:lnTo>
                    <a:lnTo>
                      <a:pt x="11896" y="116"/>
                    </a:lnTo>
                    <a:lnTo>
                      <a:pt x="11896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3" name="Google Shape;5973;p53"/>
              <p:cNvSpPr/>
              <p:nvPr/>
            </p:nvSpPr>
            <p:spPr>
              <a:xfrm>
                <a:off x="2425675" y="990525"/>
                <a:ext cx="16925" cy="200575"/>
              </a:xfrm>
              <a:custGeom>
                <a:avLst/>
                <a:gdLst/>
                <a:ahLst/>
                <a:cxnLst/>
                <a:rect l="l" t="t" r="r" b="b"/>
                <a:pathLst>
                  <a:path w="677" h="8023" extrusionOk="0">
                    <a:moveTo>
                      <a:pt x="337" y="7465"/>
                    </a:moveTo>
                    <a:cubicBezTo>
                      <a:pt x="458" y="7465"/>
                      <a:pt x="558" y="7564"/>
                      <a:pt x="558" y="7685"/>
                    </a:cubicBezTo>
                    <a:cubicBezTo>
                      <a:pt x="558" y="7807"/>
                      <a:pt x="458" y="7906"/>
                      <a:pt x="337" y="7906"/>
                    </a:cubicBezTo>
                    <a:cubicBezTo>
                      <a:pt x="216" y="7906"/>
                      <a:pt x="116" y="7807"/>
                      <a:pt x="116" y="7685"/>
                    </a:cubicBezTo>
                    <a:cubicBezTo>
                      <a:pt x="116" y="7564"/>
                      <a:pt x="216" y="7465"/>
                      <a:pt x="337" y="7465"/>
                    </a:cubicBezTo>
                    <a:close/>
                    <a:moveTo>
                      <a:pt x="279" y="0"/>
                    </a:moveTo>
                    <a:lnTo>
                      <a:pt x="279" y="7351"/>
                    </a:lnTo>
                    <a:cubicBezTo>
                      <a:pt x="122" y="7379"/>
                      <a:pt x="0" y="7517"/>
                      <a:pt x="0" y="7685"/>
                    </a:cubicBezTo>
                    <a:cubicBezTo>
                      <a:pt x="0" y="7870"/>
                      <a:pt x="149" y="8022"/>
                      <a:pt x="337" y="8022"/>
                    </a:cubicBezTo>
                    <a:cubicBezTo>
                      <a:pt x="525" y="8022"/>
                      <a:pt x="677" y="7870"/>
                      <a:pt x="677" y="7685"/>
                    </a:cubicBezTo>
                    <a:cubicBezTo>
                      <a:pt x="677" y="7520"/>
                      <a:pt x="555" y="7382"/>
                      <a:pt x="398" y="7351"/>
                    </a:cubicBezTo>
                    <a:lnTo>
                      <a:pt x="398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4" name="Google Shape;5974;p53"/>
              <p:cNvSpPr/>
              <p:nvPr/>
            </p:nvSpPr>
            <p:spPr>
              <a:xfrm>
                <a:off x="2664875" y="1345800"/>
                <a:ext cx="321000" cy="519675"/>
              </a:xfrm>
              <a:custGeom>
                <a:avLst/>
                <a:gdLst/>
                <a:ahLst/>
                <a:cxnLst/>
                <a:rect l="l" t="t" r="r" b="b"/>
                <a:pathLst>
                  <a:path w="12840" h="20787" extrusionOk="0">
                    <a:moveTo>
                      <a:pt x="340" y="20229"/>
                    </a:moveTo>
                    <a:cubicBezTo>
                      <a:pt x="461" y="20229"/>
                      <a:pt x="560" y="20329"/>
                      <a:pt x="560" y="20450"/>
                    </a:cubicBezTo>
                    <a:cubicBezTo>
                      <a:pt x="560" y="20571"/>
                      <a:pt x="461" y="20668"/>
                      <a:pt x="340" y="20668"/>
                    </a:cubicBezTo>
                    <a:cubicBezTo>
                      <a:pt x="218" y="20668"/>
                      <a:pt x="119" y="20571"/>
                      <a:pt x="119" y="20450"/>
                    </a:cubicBezTo>
                    <a:cubicBezTo>
                      <a:pt x="119" y="20329"/>
                      <a:pt x="218" y="20229"/>
                      <a:pt x="340" y="20229"/>
                    </a:cubicBezTo>
                    <a:close/>
                    <a:moveTo>
                      <a:pt x="7685" y="0"/>
                    </a:moveTo>
                    <a:lnTo>
                      <a:pt x="5201" y="2501"/>
                    </a:lnTo>
                    <a:lnTo>
                      <a:pt x="5201" y="8834"/>
                    </a:lnTo>
                    <a:lnTo>
                      <a:pt x="279" y="13792"/>
                    </a:lnTo>
                    <a:lnTo>
                      <a:pt x="279" y="20116"/>
                    </a:lnTo>
                    <a:cubicBezTo>
                      <a:pt x="122" y="20144"/>
                      <a:pt x="0" y="20282"/>
                      <a:pt x="0" y="20450"/>
                    </a:cubicBezTo>
                    <a:cubicBezTo>
                      <a:pt x="0" y="20635"/>
                      <a:pt x="152" y="20787"/>
                      <a:pt x="340" y="20787"/>
                    </a:cubicBezTo>
                    <a:cubicBezTo>
                      <a:pt x="525" y="20787"/>
                      <a:pt x="676" y="20635"/>
                      <a:pt x="676" y="20450"/>
                    </a:cubicBezTo>
                    <a:cubicBezTo>
                      <a:pt x="676" y="20282"/>
                      <a:pt x="555" y="20144"/>
                      <a:pt x="398" y="20116"/>
                    </a:cubicBezTo>
                    <a:lnTo>
                      <a:pt x="398" y="13839"/>
                    </a:lnTo>
                    <a:lnTo>
                      <a:pt x="5320" y="8881"/>
                    </a:lnTo>
                    <a:lnTo>
                      <a:pt x="5320" y="2551"/>
                    </a:lnTo>
                    <a:lnTo>
                      <a:pt x="7732" y="119"/>
                    </a:lnTo>
                    <a:lnTo>
                      <a:pt x="12839" y="119"/>
                    </a:lnTo>
                    <a:lnTo>
                      <a:pt x="12839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5" name="Google Shape;5975;p53"/>
              <p:cNvSpPr/>
              <p:nvPr/>
            </p:nvSpPr>
            <p:spPr>
              <a:xfrm>
                <a:off x="2449000" y="990525"/>
                <a:ext cx="16925" cy="223825"/>
              </a:xfrm>
              <a:custGeom>
                <a:avLst/>
                <a:gdLst/>
                <a:ahLst/>
                <a:cxnLst/>
                <a:rect l="l" t="t" r="r" b="b"/>
                <a:pathLst>
                  <a:path w="677" h="8953" extrusionOk="0">
                    <a:moveTo>
                      <a:pt x="340" y="8392"/>
                    </a:moveTo>
                    <a:cubicBezTo>
                      <a:pt x="461" y="8392"/>
                      <a:pt x="561" y="8491"/>
                      <a:pt x="561" y="8613"/>
                    </a:cubicBezTo>
                    <a:cubicBezTo>
                      <a:pt x="561" y="8734"/>
                      <a:pt x="461" y="8834"/>
                      <a:pt x="340" y="8834"/>
                    </a:cubicBezTo>
                    <a:cubicBezTo>
                      <a:pt x="218" y="8834"/>
                      <a:pt x="119" y="8734"/>
                      <a:pt x="119" y="8613"/>
                    </a:cubicBezTo>
                    <a:cubicBezTo>
                      <a:pt x="119" y="8491"/>
                      <a:pt x="218" y="8392"/>
                      <a:pt x="340" y="8392"/>
                    </a:cubicBezTo>
                    <a:close/>
                    <a:moveTo>
                      <a:pt x="279" y="0"/>
                    </a:moveTo>
                    <a:lnTo>
                      <a:pt x="279" y="8279"/>
                    </a:lnTo>
                    <a:cubicBezTo>
                      <a:pt x="122" y="8307"/>
                      <a:pt x="0" y="8445"/>
                      <a:pt x="0" y="8613"/>
                    </a:cubicBezTo>
                    <a:cubicBezTo>
                      <a:pt x="0" y="8801"/>
                      <a:pt x="152" y="8952"/>
                      <a:pt x="340" y="8952"/>
                    </a:cubicBezTo>
                    <a:cubicBezTo>
                      <a:pt x="525" y="8952"/>
                      <a:pt x="677" y="8801"/>
                      <a:pt x="677" y="8613"/>
                    </a:cubicBezTo>
                    <a:cubicBezTo>
                      <a:pt x="677" y="8447"/>
                      <a:pt x="555" y="8309"/>
                      <a:pt x="398" y="8282"/>
                    </a:cubicBezTo>
                    <a:lnTo>
                      <a:pt x="398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6" name="Google Shape;5976;p53"/>
              <p:cNvSpPr/>
              <p:nvPr/>
            </p:nvSpPr>
            <p:spPr>
              <a:xfrm>
                <a:off x="2729175" y="1591350"/>
                <a:ext cx="290575" cy="188775"/>
              </a:xfrm>
              <a:custGeom>
                <a:avLst/>
                <a:gdLst/>
                <a:ahLst/>
                <a:cxnLst/>
                <a:rect l="l" t="t" r="r" b="b"/>
                <a:pathLst>
                  <a:path w="11623" h="7551" extrusionOk="0">
                    <a:moveTo>
                      <a:pt x="340" y="6990"/>
                    </a:moveTo>
                    <a:cubicBezTo>
                      <a:pt x="462" y="6990"/>
                      <a:pt x="561" y="7089"/>
                      <a:pt x="561" y="7210"/>
                    </a:cubicBezTo>
                    <a:cubicBezTo>
                      <a:pt x="561" y="7332"/>
                      <a:pt x="462" y="7431"/>
                      <a:pt x="340" y="7431"/>
                    </a:cubicBezTo>
                    <a:cubicBezTo>
                      <a:pt x="219" y="7431"/>
                      <a:pt x="120" y="7332"/>
                      <a:pt x="120" y="7210"/>
                    </a:cubicBezTo>
                    <a:cubicBezTo>
                      <a:pt x="120" y="7089"/>
                      <a:pt x="219" y="6990"/>
                      <a:pt x="340" y="6990"/>
                    </a:cubicBezTo>
                    <a:close/>
                    <a:moveTo>
                      <a:pt x="11540" y="0"/>
                    </a:moveTo>
                    <a:lnTo>
                      <a:pt x="4440" y="7153"/>
                    </a:lnTo>
                    <a:lnTo>
                      <a:pt x="672" y="7153"/>
                    </a:lnTo>
                    <a:cubicBezTo>
                      <a:pt x="644" y="6995"/>
                      <a:pt x="506" y="6874"/>
                      <a:pt x="340" y="6874"/>
                    </a:cubicBezTo>
                    <a:cubicBezTo>
                      <a:pt x="153" y="6874"/>
                      <a:pt x="1" y="7026"/>
                      <a:pt x="1" y="7210"/>
                    </a:cubicBezTo>
                    <a:cubicBezTo>
                      <a:pt x="1" y="7398"/>
                      <a:pt x="153" y="7550"/>
                      <a:pt x="340" y="7550"/>
                    </a:cubicBezTo>
                    <a:cubicBezTo>
                      <a:pt x="506" y="7550"/>
                      <a:pt x="644" y="7429"/>
                      <a:pt x="672" y="7271"/>
                    </a:cubicBezTo>
                    <a:lnTo>
                      <a:pt x="4489" y="7271"/>
                    </a:lnTo>
                    <a:lnTo>
                      <a:pt x="11623" y="83"/>
                    </a:lnTo>
                    <a:lnTo>
                      <a:pt x="11540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7" name="Google Shape;5977;p53"/>
              <p:cNvSpPr/>
              <p:nvPr/>
            </p:nvSpPr>
            <p:spPr>
              <a:xfrm>
                <a:off x="2509525" y="995475"/>
                <a:ext cx="2925" cy="79675"/>
              </a:xfrm>
              <a:custGeom>
                <a:avLst/>
                <a:gdLst/>
                <a:ahLst/>
                <a:cxnLst/>
                <a:rect l="l" t="t" r="r" b="b"/>
                <a:pathLst>
                  <a:path w="117" h="3187" extrusionOk="0">
                    <a:moveTo>
                      <a:pt x="0" y="1"/>
                    </a:moveTo>
                    <a:lnTo>
                      <a:pt x="0" y="3187"/>
                    </a:lnTo>
                    <a:lnTo>
                      <a:pt x="116" y="3187"/>
                    </a:lnTo>
                    <a:lnTo>
                      <a:pt x="116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8" name="Google Shape;5978;p53"/>
              <p:cNvSpPr/>
              <p:nvPr/>
            </p:nvSpPr>
            <p:spPr>
              <a:xfrm>
                <a:off x="2924150" y="920275"/>
                <a:ext cx="16925" cy="305050"/>
              </a:xfrm>
              <a:custGeom>
                <a:avLst/>
                <a:gdLst/>
                <a:ahLst/>
                <a:cxnLst/>
                <a:rect l="l" t="t" r="r" b="b"/>
                <a:pathLst>
                  <a:path w="677" h="12202" extrusionOk="0">
                    <a:moveTo>
                      <a:pt x="337" y="11644"/>
                    </a:moveTo>
                    <a:cubicBezTo>
                      <a:pt x="459" y="11644"/>
                      <a:pt x="558" y="11743"/>
                      <a:pt x="558" y="11865"/>
                    </a:cubicBezTo>
                    <a:cubicBezTo>
                      <a:pt x="558" y="11983"/>
                      <a:pt x="459" y="12083"/>
                      <a:pt x="337" y="12083"/>
                    </a:cubicBezTo>
                    <a:cubicBezTo>
                      <a:pt x="216" y="12083"/>
                      <a:pt x="116" y="11983"/>
                      <a:pt x="116" y="11865"/>
                    </a:cubicBezTo>
                    <a:cubicBezTo>
                      <a:pt x="116" y="11740"/>
                      <a:pt x="216" y="11644"/>
                      <a:pt x="337" y="11644"/>
                    </a:cubicBezTo>
                    <a:close/>
                    <a:moveTo>
                      <a:pt x="279" y="0"/>
                    </a:moveTo>
                    <a:lnTo>
                      <a:pt x="279" y="11531"/>
                    </a:lnTo>
                    <a:cubicBezTo>
                      <a:pt x="122" y="11558"/>
                      <a:pt x="0" y="11696"/>
                      <a:pt x="0" y="11862"/>
                    </a:cubicBezTo>
                    <a:cubicBezTo>
                      <a:pt x="0" y="12050"/>
                      <a:pt x="152" y="12201"/>
                      <a:pt x="337" y="12201"/>
                    </a:cubicBezTo>
                    <a:cubicBezTo>
                      <a:pt x="525" y="12201"/>
                      <a:pt x="677" y="12050"/>
                      <a:pt x="677" y="11865"/>
                    </a:cubicBezTo>
                    <a:cubicBezTo>
                      <a:pt x="677" y="11696"/>
                      <a:pt x="555" y="11558"/>
                      <a:pt x="398" y="11531"/>
                    </a:cubicBezTo>
                    <a:lnTo>
                      <a:pt x="398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9" name="Google Shape;5979;p53"/>
              <p:cNvSpPr/>
              <p:nvPr/>
            </p:nvSpPr>
            <p:spPr>
              <a:xfrm>
                <a:off x="2922700" y="1256975"/>
                <a:ext cx="19825" cy="19825"/>
              </a:xfrm>
              <a:custGeom>
                <a:avLst/>
                <a:gdLst/>
                <a:ahLst/>
                <a:cxnLst/>
                <a:rect l="l" t="t" r="r" b="b"/>
                <a:pathLst>
                  <a:path w="793" h="793" extrusionOk="0">
                    <a:moveTo>
                      <a:pt x="395" y="0"/>
                    </a:moveTo>
                    <a:cubicBezTo>
                      <a:pt x="177" y="0"/>
                      <a:pt x="0" y="177"/>
                      <a:pt x="0" y="398"/>
                    </a:cubicBezTo>
                    <a:cubicBezTo>
                      <a:pt x="0" y="616"/>
                      <a:pt x="177" y="793"/>
                      <a:pt x="395" y="793"/>
                    </a:cubicBezTo>
                    <a:cubicBezTo>
                      <a:pt x="613" y="793"/>
                      <a:pt x="793" y="616"/>
                      <a:pt x="793" y="398"/>
                    </a:cubicBezTo>
                    <a:cubicBezTo>
                      <a:pt x="793" y="177"/>
                      <a:pt x="613" y="0"/>
                      <a:pt x="395" y="0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0" name="Google Shape;5980;p53"/>
              <p:cNvSpPr/>
              <p:nvPr/>
            </p:nvSpPr>
            <p:spPr>
              <a:xfrm>
                <a:off x="2540425" y="988450"/>
                <a:ext cx="61950" cy="148050"/>
              </a:xfrm>
              <a:custGeom>
                <a:avLst/>
                <a:gdLst/>
                <a:ahLst/>
                <a:cxnLst/>
                <a:rect l="l" t="t" r="r" b="b"/>
                <a:pathLst>
                  <a:path w="2478" h="5922" extrusionOk="0">
                    <a:moveTo>
                      <a:pt x="332" y="0"/>
                    </a:moveTo>
                    <a:lnTo>
                      <a:pt x="1" y="337"/>
                    </a:lnTo>
                    <a:lnTo>
                      <a:pt x="1845" y="2167"/>
                    </a:lnTo>
                    <a:lnTo>
                      <a:pt x="1845" y="5212"/>
                    </a:lnTo>
                    <a:cubicBezTo>
                      <a:pt x="1748" y="5284"/>
                      <a:pt x="1685" y="5397"/>
                      <a:pt x="1685" y="5527"/>
                    </a:cubicBezTo>
                    <a:cubicBezTo>
                      <a:pt x="1685" y="5745"/>
                      <a:pt x="1861" y="5922"/>
                      <a:pt x="2080" y="5922"/>
                    </a:cubicBezTo>
                    <a:cubicBezTo>
                      <a:pt x="2300" y="5922"/>
                      <a:pt x="2477" y="5745"/>
                      <a:pt x="2477" y="5527"/>
                    </a:cubicBezTo>
                    <a:cubicBezTo>
                      <a:pt x="2477" y="5397"/>
                      <a:pt x="2414" y="5284"/>
                      <a:pt x="2317" y="5212"/>
                    </a:cubicBezTo>
                    <a:lnTo>
                      <a:pt x="2317" y="1971"/>
                    </a:lnTo>
                    <a:lnTo>
                      <a:pt x="332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1" name="Google Shape;5981;p53"/>
              <p:cNvSpPr/>
              <p:nvPr/>
            </p:nvSpPr>
            <p:spPr>
              <a:xfrm>
                <a:off x="2653900" y="991625"/>
                <a:ext cx="102975" cy="318925"/>
              </a:xfrm>
              <a:custGeom>
                <a:avLst/>
                <a:gdLst/>
                <a:ahLst/>
                <a:cxnLst/>
                <a:rect l="l" t="t" r="r" b="b"/>
                <a:pathLst>
                  <a:path w="4119" h="12757" extrusionOk="0">
                    <a:moveTo>
                      <a:pt x="2004" y="0"/>
                    </a:moveTo>
                    <a:lnTo>
                      <a:pt x="1921" y="83"/>
                    </a:lnTo>
                    <a:lnTo>
                      <a:pt x="4003" y="2148"/>
                    </a:lnTo>
                    <a:lnTo>
                      <a:pt x="4003" y="8227"/>
                    </a:lnTo>
                    <a:lnTo>
                      <a:pt x="17" y="12229"/>
                    </a:lnTo>
                    <a:lnTo>
                      <a:pt x="0" y="12246"/>
                    </a:lnTo>
                    <a:lnTo>
                      <a:pt x="0" y="12757"/>
                    </a:lnTo>
                    <a:lnTo>
                      <a:pt x="119" y="12757"/>
                    </a:lnTo>
                    <a:lnTo>
                      <a:pt x="119" y="12296"/>
                    </a:lnTo>
                    <a:lnTo>
                      <a:pt x="4102" y="8293"/>
                    </a:lnTo>
                    <a:lnTo>
                      <a:pt x="4119" y="8276"/>
                    </a:lnTo>
                    <a:lnTo>
                      <a:pt x="4119" y="2098"/>
                    </a:lnTo>
                    <a:lnTo>
                      <a:pt x="2004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2" name="Google Shape;5982;p53"/>
              <p:cNvSpPr/>
              <p:nvPr/>
            </p:nvSpPr>
            <p:spPr>
              <a:xfrm>
                <a:off x="2509575" y="1544750"/>
                <a:ext cx="229150" cy="477175"/>
              </a:xfrm>
              <a:custGeom>
                <a:avLst/>
                <a:gdLst/>
                <a:ahLst/>
                <a:cxnLst/>
                <a:rect l="l" t="t" r="r" b="b"/>
                <a:pathLst>
                  <a:path w="9166" h="19087" extrusionOk="0">
                    <a:moveTo>
                      <a:pt x="341" y="18526"/>
                    </a:moveTo>
                    <a:cubicBezTo>
                      <a:pt x="462" y="18526"/>
                      <a:pt x="561" y="18626"/>
                      <a:pt x="561" y="18747"/>
                    </a:cubicBezTo>
                    <a:cubicBezTo>
                      <a:pt x="561" y="18869"/>
                      <a:pt x="462" y="18968"/>
                      <a:pt x="341" y="18968"/>
                    </a:cubicBezTo>
                    <a:cubicBezTo>
                      <a:pt x="219" y="18968"/>
                      <a:pt x="120" y="18869"/>
                      <a:pt x="120" y="18747"/>
                    </a:cubicBezTo>
                    <a:cubicBezTo>
                      <a:pt x="120" y="18626"/>
                      <a:pt x="219" y="18526"/>
                      <a:pt x="341" y="18526"/>
                    </a:cubicBezTo>
                    <a:close/>
                    <a:moveTo>
                      <a:pt x="9083" y="1"/>
                    </a:moveTo>
                    <a:lnTo>
                      <a:pt x="4172" y="4945"/>
                    </a:lnTo>
                    <a:lnTo>
                      <a:pt x="4172" y="14803"/>
                    </a:lnTo>
                    <a:lnTo>
                      <a:pt x="534" y="18468"/>
                    </a:lnTo>
                    <a:cubicBezTo>
                      <a:pt x="479" y="18433"/>
                      <a:pt x="412" y="18408"/>
                      <a:pt x="341" y="18408"/>
                    </a:cubicBezTo>
                    <a:cubicBezTo>
                      <a:pt x="153" y="18408"/>
                      <a:pt x="1" y="18560"/>
                      <a:pt x="1" y="18747"/>
                    </a:cubicBezTo>
                    <a:cubicBezTo>
                      <a:pt x="1" y="18935"/>
                      <a:pt x="153" y="19087"/>
                      <a:pt x="341" y="19087"/>
                    </a:cubicBezTo>
                    <a:cubicBezTo>
                      <a:pt x="528" y="19087"/>
                      <a:pt x="680" y="18935"/>
                      <a:pt x="680" y="18747"/>
                    </a:cubicBezTo>
                    <a:cubicBezTo>
                      <a:pt x="680" y="18675"/>
                      <a:pt x="655" y="18609"/>
                      <a:pt x="617" y="18551"/>
                    </a:cubicBezTo>
                    <a:lnTo>
                      <a:pt x="4291" y="14849"/>
                    </a:lnTo>
                    <a:lnTo>
                      <a:pt x="4291" y="4994"/>
                    </a:lnTo>
                    <a:lnTo>
                      <a:pt x="9166" y="84"/>
                    </a:lnTo>
                    <a:lnTo>
                      <a:pt x="9083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3" name="Google Shape;5983;p53"/>
              <p:cNvSpPr/>
              <p:nvPr/>
            </p:nvSpPr>
            <p:spPr>
              <a:xfrm>
                <a:off x="2495850" y="1043600"/>
                <a:ext cx="244675" cy="458250"/>
              </a:xfrm>
              <a:custGeom>
                <a:avLst/>
                <a:gdLst/>
                <a:ahLst/>
                <a:cxnLst/>
                <a:rect l="l" t="t" r="r" b="b"/>
                <a:pathLst>
                  <a:path w="9787" h="18330" extrusionOk="0">
                    <a:moveTo>
                      <a:pt x="9447" y="119"/>
                    </a:moveTo>
                    <a:cubicBezTo>
                      <a:pt x="9569" y="119"/>
                      <a:pt x="9668" y="218"/>
                      <a:pt x="9668" y="340"/>
                    </a:cubicBezTo>
                    <a:cubicBezTo>
                      <a:pt x="9668" y="461"/>
                      <a:pt x="9569" y="560"/>
                      <a:pt x="9447" y="560"/>
                    </a:cubicBezTo>
                    <a:cubicBezTo>
                      <a:pt x="9326" y="560"/>
                      <a:pt x="9229" y="461"/>
                      <a:pt x="9229" y="340"/>
                    </a:cubicBezTo>
                    <a:cubicBezTo>
                      <a:pt x="9229" y="218"/>
                      <a:pt x="9326" y="119"/>
                      <a:pt x="9447" y="119"/>
                    </a:cubicBezTo>
                    <a:close/>
                    <a:moveTo>
                      <a:pt x="337" y="17772"/>
                    </a:moveTo>
                    <a:cubicBezTo>
                      <a:pt x="459" y="17772"/>
                      <a:pt x="558" y="17871"/>
                      <a:pt x="558" y="17993"/>
                    </a:cubicBezTo>
                    <a:cubicBezTo>
                      <a:pt x="558" y="18114"/>
                      <a:pt x="459" y="18214"/>
                      <a:pt x="337" y="18214"/>
                    </a:cubicBezTo>
                    <a:cubicBezTo>
                      <a:pt x="216" y="18214"/>
                      <a:pt x="117" y="18114"/>
                      <a:pt x="117" y="17993"/>
                    </a:cubicBezTo>
                    <a:cubicBezTo>
                      <a:pt x="117" y="17871"/>
                      <a:pt x="216" y="17772"/>
                      <a:pt x="337" y="17772"/>
                    </a:cubicBezTo>
                    <a:close/>
                    <a:moveTo>
                      <a:pt x="9447" y="0"/>
                    </a:moveTo>
                    <a:cubicBezTo>
                      <a:pt x="9262" y="0"/>
                      <a:pt x="9110" y="152"/>
                      <a:pt x="9110" y="340"/>
                    </a:cubicBezTo>
                    <a:cubicBezTo>
                      <a:pt x="9110" y="505"/>
                      <a:pt x="9232" y="643"/>
                      <a:pt x="9389" y="671"/>
                    </a:cubicBezTo>
                    <a:lnTo>
                      <a:pt x="9389" y="5855"/>
                    </a:lnTo>
                    <a:lnTo>
                      <a:pt x="5386" y="9872"/>
                    </a:lnTo>
                    <a:lnTo>
                      <a:pt x="5386" y="10929"/>
                    </a:lnTo>
                    <a:lnTo>
                      <a:pt x="1444" y="14887"/>
                    </a:lnTo>
                    <a:lnTo>
                      <a:pt x="1428" y="14904"/>
                    </a:lnTo>
                    <a:lnTo>
                      <a:pt x="1428" y="16817"/>
                    </a:lnTo>
                    <a:lnTo>
                      <a:pt x="531" y="17717"/>
                    </a:lnTo>
                    <a:cubicBezTo>
                      <a:pt x="475" y="17678"/>
                      <a:pt x="409" y="17653"/>
                      <a:pt x="337" y="17653"/>
                    </a:cubicBezTo>
                    <a:cubicBezTo>
                      <a:pt x="152" y="17653"/>
                      <a:pt x="1" y="17805"/>
                      <a:pt x="1" y="17993"/>
                    </a:cubicBezTo>
                    <a:cubicBezTo>
                      <a:pt x="1" y="18181"/>
                      <a:pt x="152" y="18330"/>
                      <a:pt x="337" y="18330"/>
                    </a:cubicBezTo>
                    <a:cubicBezTo>
                      <a:pt x="525" y="18330"/>
                      <a:pt x="677" y="18178"/>
                      <a:pt x="677" y="17993"/>
                    </a:cubicBezTo>
                    <a:cubicBezTo>
                      <a:pt x="677" y="17921"/>
                      <a:pt x="655" y="17855"/>
                      <a:pt x="613" y="17800"/>
                    </a:cubicBezTo>
                    <a:lnTo>
                      <a:pt x="1544" y="16864"/>
                    </a:lnTo>
                    <a:lnTo>
                      <a:pt x="1544" y="14954"/>
                    </a:lnTo>
                    <a:lnTo>
                      <a:pt x="5489" y="10995"/>
                    </a:lnTo>
                    <a:lnTo>
                      <a:pt x="5505" y="10976"/>
                    </a:lnTo>
                    <a:lnTo>
                      <a:pt x="5505" y="9921"/>
                    </a:lnTo>
                    <a:lnTo>
                      <a:pt x="9508" y="5902"/>
                    </a:lnTo>
                    <a:lnTo>
                      <a:pt x="9508" y="671"/>
                    </a:lnTo>
                    <a:cubicBezTo>
                      <a:pt x="9665" y="643"/>
                      <a:pt x="9787" y="505"/>
                      <a:pt x="9787" y="340"/>
                    </a:cubicBezTo>
                    <a:cubicBezTo>
                      <a:pt x="9787" y="152"/>
                      <a:pt x="9635" y="0"/>
                      <a:pt x="9447" y="0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4" name="Google Shape;5984;p53"/>
              <p:cNvSpPr/>
              <p:nvPr/>
            </p:nvSpPr>
            <p:spPr>
              <a:xfrm>
                <a:off x="2877425" y="920275"/>
                <a:ext cx="16925" cy="305050"/>
              </a:xfrm>
              <a:custGeom>
                <a:avLst/>
                <a:gdLst/>
                <a:ahLst/>
                <a:cxnLst/>
                <a:rect l="l" t="t" r="r" b="b"/>
                <a:pathLst>
                  <a:path w="677" h="12202" extrusionOk="0">
                    <a:moveTo>
                      <a:pt x="337" y="11644"/>
                    </a:moveTo>
                    <a:cubicBezTo>
                      <a:pt x="459" y="11644"/>
                      <a:pt x="558" y="11743"/>
                      <a:pt x="558" y="11865"/>
                    </a:cubicBezTo>
                    <a:cubicBezTo>
                      <a:pt x="558" y="11983"/>
                      <a:pt x="459" y="12083"/>
                      <a:pt x="337" y="12083"/>
                    </a:cubicBezTo>
                    <a:cubicBezTo>
                      <a:pt x="216" y="12083"/>
                      <a:pt x="116" y="11983"/>
                      <a:pt x="116" y="11865"/>
                    </a:cubicBezTo>
                    <a:cubicBezTo>
                      <a:pt x="116" y="11740"/>
                      <a:pt x="216" y="11644"/>
                      <a:pt x="337" y="11644"/>
                    </a:cubicBezTo>
                    <a:close/>
                    <a:moveTo>
                      <a:pt x="279" y="0"/>
                    </a:moveTo>
                    <a:lnTo>
                      <a:pt x="279" y="11531"/>
                    </a:lnTo>
                    <a:cubicBezTo>
                      <a:pt x="122" y="11558"/>
                      <a:pt x="0" y="11696"/>
                      <a:pt x="0" y="11862"/>
                    </a:cubicBezTo>
                    <a:cubicBezTo>
                      <a:pt x="0" y="12050"/>
                      <a:pt x="152" y="12201"/>
                      <a:pt x="337" y="12201"/>
                    </a:cubicBezTo>
                    <a:cubicBezTo>
                      <a:pt x="525" y="12201"/>
                      <a:pt x="677" y="12050"/>
                      <a:pt x="677" y="11865"/>
                    </a:cubicBezTo>
                    <a:cubicBezTo>
                      <a:pt x="677" y="11696"/>
                      <a:pt x="555" y="11558"/>
                      <a:pt x="398" y="11531"/>
                    </a:cubicBezTo>
                    <a:lnTo>
                      <a:pt x="398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5" name="Google Shape;5985;p53"/>
              <p:cNvSpPr/>
              <p:nvPr/>
            </p:nvSpPr>
            <p:spPr>
              <a:xfrm>
                <a:off x="2641875" y="1322475"/>
                <a:ext cx="344050" cy="566200"/>
              </a:xfrm>
              <a:custGeom>
                <a:avLst/>
                <a:gdLst/>
                <a:ahLst/>
                <a:cxnLst/>
                <a:rect l="l" t="t" r="r" b="b"/>
                <a:pathLst>
                  <a:path w="13762" h="22648" extrusionOk="0">
                    <a:moveTo>
                      <a:pt x="340" y="22087"/>
                    </a:moveTo>
                    <a:cubicBezTo>
                      <a:pt x="462" y="22087"/>
                      <a:pt x="561" y="22186"/>
                      <a:pt x="561" y="22308"/>
                    </a:cubicBezTo>
                    <a:cubicBezTo>
                      <a:pt x="561" y="22429"/>
                      <a:pt x="462" y="22529"/>
                      <a:pt x="340" y="22529"/>
                    </a:cubicBezTo>
                    <a:cubicBezTo>
                      <a:pt x="219" y="22529"/>
                      <a:pt x="120" y="22429"/>
                      <a:pt x="120" y="22308"/>
                    </a:cubicBezTo>
                    <a:cubicBezTo>
                      <a:pt x="120" y="22186"/>
                      <a:pt x="219" y="22087"/>
                      <a:pt x="340" y="22087"/>
                    </a:cubicBezTo>
                    <a:close/>
                    <a:moveTo>
                      <a:pt x="8327" y="0"/>
                    </a:moveTo>
                    <a:lnTo>
                      <a:pt x="5202" y="3144"/>
                    </a:lnTo>
                    <a:lnTo>
                      <a:pt x="5202" y="9477"/>
                    </a:lnTo>
                    <a:lnTo>
                      <a:pt x="280" y="14435"/>
                    </a:lnTo>
                    <a:lnTo>
                      <a:pt x="280" y="21976"/>
                    </a:lnTo>
                    <a:cubicBezTo>
                      <a:pt x="122" y="22004"/>
                      <a:pt x="1" y="22142"/>
                      <a:pt x="1" y="22308"/>
                    </a:cubicBezTo>
                    <a:cubicBezTo>
                      <a:pt x="1" y="22495"/>
                      <a:pt x="153" y="22647"/>
                      <a:pt x="340" y="22647"/>
                    </a:cubicBezTo>
                    <a:cubicBezTo>
                      <a:pt x="525" y="22647"/>
                      <a:pt x="677" y="22495"/>
                      <a:pt x="677" y="22308"/>
                    </a:cubicBezTo>
                    <a:cubicBezTo>
                      <a:pt x="677" y="22142"/>
                      <a:pt x="556" y="22004"/>
                      <a:pt x="398" y="21976"/>
                    </a:cubicBezTo>
                    <a:lnTo>
                      <a:pt x="398" y="14482"/>
                    </a:lnTo>
                    <a:lnTo>
                      <a:pt x="5320" y="9524"/>
                    </a:lnTo>
                    <a:lnTo>
                      <a:pt x="5320" y="3194"/>
                    </a:lnTo>
                    <a:lnTo>
                      <a:pt x="8373" y="116"/>
                    </a:lnTo>
                    <a:lnTo>
                      <a:pt x="13762" y="116"/>
                    </a:lnTo>
                    <a:lnTo>
                      <a:pt x="13762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6" name="Google Shape;5986;p53"/>
              <p:cNvSpPr/>
              <p:nvPr/>
            </p:nvSpPr>
            <p:spPr>
              <a:xfrm>
                <a:off x="2875975" y="1256975"/>
                <a:ext cx="19825" cy="19825"/>
              </a:xfrm>
              <a:custGeom>
                <a:avLst/>
                <a:gdLst/>
                <a:ahLst/>
                <a:cxnLst/>
                <a:rect l="l" t="t" r="r" b="b"/>
                <a:pathLst>
                  <a:path w="793" h="793" extrusionOk="0">
                    <a:moveTo>
                      <a:pt x="395" y="0"/>
                    </a:moveTo>
                    <a:cubicBezTo>
                      <a:pt x="177" y="0"/>
                      <a:pt x="0" y="177"/>
                      <a:pt x="0" y="398"/>
                    </a:cubicBezTo>
                    <a:cubicBezTo>
                      <a:pt x="0" y="616"/>
                      <a:pt x="177" y="793"/>
                      <a:pt x="395" y="793"/>
                    </a:cubicBezTo>
                    <a:cubicBezTo>
                      <a:pt x="613" y="793"/>
                      <a:pt x="793" y="616"/>
                      <a:pt x="793" y="398"/>
                    </a:cubicBezTo>
                    <a:cubicBezTo>
                      <a:pt x="793" y="177"/>
                      <a:pt x="613" y="0"/>
                      <a:pt x="395" y="0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7" name="Google Shape;5987;p53"/>
              <p:cNvSpPr/>
              <p:nvPr/>
            </p:nvSpPr>
            <p:spPr>
              <a:xfrm>
                <a:off x="2900750" y="920275"/>
                <a:ext cx="16925" cy="305050"/>
              </a:xfrm>
              <a:custGeom>
                <a:avLst/>
                <a:gdLst/>
                <a:ahLst/>
                <a:cxnLst/>
                <a:rect l="l" t="t" r="r" b="b"/>
                <a:pathLst>
                  <a:path w="677" h="12202" extrusionOk="0">
                    <a:moveTo>
                      <a:pt x="340" y="11644"/>
                    </a:moveTo>
                    <a:cubicBezTo>
                      <a:pt x="461" y="11644"/>
                      <a:pt x="561" y="11743"/>
                      <a:pt x="561" y="11865"/>
                    </a:cubicBezTo>
                    <a:cubicBezTo>
                      <a:pt x="561" y="11983"/>
                      <a:pt x="461" y="12083"/>
                      <a:pt x="340" y="12083"/>
                    </a:cubicBezTo>
                    <a:cubicBezTo>
                      <a:pt x="219" y="12083"/>
                      <a:pt x="119" y="11983"/>
                      <a:pt x="119" y="11865"/>
                    </a:cubicBezTo>
                    <a:cubicBezTo>
                      <a:pt x="119" y="11740"/>
                      <a:pt x="219" y="11644"/>
                      <a:pt x="340" y="11644"/>
                    </a:cubicBezTo>
                    <a:close/>
                    <a:moveTo>
                      <a:pt x="282" y="0"/>
                    </a:moveTo>
                    <a:lnTo>
                      <a:pt x="282" y="11531"/>
                    </a:lnTo>
                    <a:cubicBezTo>
                      <a:pt x="122" y="11558"/>
                      <a:pt x="0" y="11696"/>
                      <a:pt x="0" y="11862"/>
                    </a:cubicBezTo>
                    <a:cubicBezTo>
                      <a:pt x="0" y="12050"/>
                      <a:pt x="152" y="12201"/>
                      <a:pt x="340" y="12201"/>
                    </a:cubicBezTo>
                    <a:cubicBezTo>
                      <a:pt x="525" y="12201"/>
                      <a:pt x="677" y="12050"/>
                      <a:pt x="677" y="11865"/>
                    </a:cubicBezTo>
                    <a:cubicBezTo>
                      <a:pt x="677" y="11696"/>
                      <a:pt x="558" y="11558"/>
                      <a:pt x="398" y="11531"/>
                    </a:cubicBezTo>
                    <a:lnTo>
                      <a:pt x="398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8" name="Google Shape;5988;p53"/>
              <p:cNvSpPr/>
              <p:nvPr/>
            </p:nvSpPr>
            <p:spPr>
              <a:xfrm>
                <a:off x="2502475" y="997425"/>
                <a:ext cx="191200" cy="444050"/>
              </a:xfrm>
              <a:custGeom>
                <a:avLst/>
                <a:gdLst/>
                <a:ahLst/>
                <a:cxnLst/>
                <a:rect l="l" t="t" r="r" b="b"/>
                <a:pathLst>
                  <a:path w="7648" h="17762" extrusionOk="0">
                    <a:moveTo>
                      <a:pt x="340" y="17201"/>
                    </a:moveTo>
                    <a:cubicBezTo>
                      <a:pt x="462" y="17201"/>
                      <a:pt x="561" y="17300"/>
                      <a:pt x="561" y="17422"/>
                    </a:cubicBezTo>
                    <a:cubicBezTo>
                      <a:pt x="561" y="17543"/>
                      <a:pt x="462" y="17643"/>
                      <a:pt x="340" y="17643"/>
                    </a:cubicBezTo>
                    <a:cubicBezTo>
                      <a:pt x="219" y="17643"/>
                      <a:pt x="119" y="17543"/>
                      <a:pt x="119" y="17422"/>
                    </a:cubicBezTo>
                    <a:cubicBezTo>
                      <a:pt x="119" y="17300"/>
                      <a:pt x="219" y="17201"/>
                      <a:pt x="340" y="17201"/>
                    </a:cubicBezTo>
                    <a:close/>
                    <a:moveTo>
                      <a:pt x="7531" y="0"/>
                    </a:moveTo>
                    <a:lnTo>
                      <a:pt x="7531" y="6860"/>
                    </a:lnTo>
                    <a:lnTo>
                      <a:pt x="4257" y="10145"/>
                    </a:lnTo>
                    <a:lnTo>
                      <a:pt x="4241" y="10162"/>
                    </a:lnTo>
                    <a:lnTo>
                      <a:pt x="4241" y="11757"/>
                    </a:lnTo>
                    <a:lnTo>
                      <a:pt x="299" y="15716"/>
                    </a:lnTo>
                    <a:lnTo>
                      <a:pt x="282" y="15732"/>
                    </a:lnTo>
                    <a:lnTo>
                      <a:pt x="282" y="17090"/>
                    </a:lnTo>
                    <a:cubicBezTo>
                      <a:pt x="122" y="17118"/>
                      <a:pt x="1" y="17256"/>
                      <a:pt x="1" y="17422"/>
                    </a:cubicBezTo>
                    <a:cubicBezTo>
                      <a:pt x="1" y="17609"/>
                      <a:pt x="152" y="17761"/>
                      <a:pt x="340" y="17761"/>
                    </a:cubicBezTo>
                    <a:cubicBezTo>
                      <a:pt x="528" y="17761"/>
                      <a:pt x="680" y="17609"/>
                      <a:pt x="680" y="17422"/>
                    </a:cubicBezTo>
                    <a:cubicBezTo>
                      <a:pt x="680" y="17256"/>
                      <a:pt x="558" y="17118"/>
                      <a:pt x="398" y="17090"/>
                    </a:cubicBezTo>
                    <a:lnTo>
                      <a:pt x="398" y="15782"/>
                    </a:lnTo>
                    <a:lnTo>
                      <a:pt x="4343" y="11823"/>
                    </a:lnTo>
                    <a:lnTo>
                      <a:pt x="4359" y="11807"/>
                    </a:lnTo>
                    <a:lnTo>
                      <a:pt x="4359" y="10211"/>
                    </a:lnTo>
                    <a:lnTo>
                      <a:pt x="7631" y="6926"/>
                    </a:lnTo>
                    <a:lnTo>
                      <a:pt x="7647" y="6907"/>
                    </a:lnTo>
                    <a:lnTo>
                      <a:pt x="7647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9" name="Google Shape;5989;p53"/>
              <p:cNvSpPr/>
              <p:nvPr/>
            </p:nvSpPr>
            <p:spPr>
              <a:xfrm>
                <a:off x="2502475" y="990025"/>
                <a:ext cx="167875" cy="378700"/>
              </a:xfrm>
              <a:custGeom>
                <a:avLst/>
                <a:gdLst/>
                <a:ahLst/>
                <a:cxnLst/>
                <a:rect l="l" t="t" r="r" b="b"/>
                <a:pathLst>
                  <a:path w="6715" h="15148" extrusionOk="0">
                    <a:moveTo>
                      <a:pt x="340" y="14587"/>
                    </a:moveTo>
                    <a:cubicBezTo>
                      <a:pt x="462" y="14587"/>
                      <a:pt x="561" y="14687"/>
                      <a:pt x="561" y="14808"/>
                    </a:cubicBezTo>
                    <a:cubicBezTo>
                      <a:pt x="561" y="14930"/>
                      <a:pt x="462" y="15029"/>
                      <a:pt x="340" y="15029"/>
                    </a:cubicBezTo>
                    <a:cubicBezTo>
                      <a:pt x="219" y="15029"/>
                      <a:pt x="119" y="14930"/>
                      <a:pt x="119" y="14808"/>
                    </a:cubicBezTo>
                    <a:cubicBezTo>
                      <a:pt x="119" y="14687"/>
                      <a:pt x="219" y="14587"/>
                      <a:pt x="340" y="14587"/>
                    </a:cubicBezTo>
                    <a:close/>
                    <a:moveTo>
                      <a:pt x="6595" y="1"/>
                    </a:moveTo>
                    <a:lnTo>
                      <a:pt x="6595" y="6861"/>
                    </a:lnTo>
                    <a:lnTo>
                      <a:pt x="3324" y="10146"/>
                    </a:lnTo>
                    <a:lnTo>
                      <a:pt x="3308" y="10162"/>
                    </a:lnTo>
                    <a:lnTo>
                      <a:pt x="3308" y="11766"/>
                    </a:lnTo>
                    <a:cubicBezTo>
                      <a:pt x="3250" y="11819"/>
                      <a:pt x="3148" y="11918"/>
                      <a:pt x="2963" y="12106"/>
                    </a:cubicBezTo>
                    <a:lnTo>
                      <a:pt x="539" y="14538"/>
                    </a:lnTo>
                    <a:cubicBezTo>
                      <a:pt x="484" y="14496"/>
                      <a:pt x="415" y="14469"/>
                      <a:pt x="340" y="14469"/>
                    </a:cubicBezTo>
                    <a:cubicBezTo>
                      <a:pt x="152" y="14469"/>
                      <a:pt x="1" y="14620"/>
                      <a:pt x="1" y="14808"/>
                    </a:cubicBezTo>
                    <a:cubicBezTo>
                      <a:pt x="1" y="14996"/>
                      <a:pt x="152" y="15148"/>
                      <a:pt x="340" y="15148"/>
                    </a:cubicBezTo>
                    <a:cubicBezTo>
                      <a:pt x="528" y="15148"/>
                      <a:pt x="680" y="14996"/>
                      <a:pt x="680" y="14808"/>
                    </a:cubicBezTo>
                    <a:cubicBezTo>
                      <a:pt x="680" y="14739"/>
                      <a:pt x="658" y="14676"/>
                      <a:pt x="622" y="14620"/>
                    </a:cubicBezTo>
                    <a:cubicBezTo>
                      <a:pt x="3352" y="11879"/>
                      <a:pt x="3407" y="11827"/>
                      <a:pt x="3407" y="11824"/>
                    </a:cubicBezTo>
                    <a:lnTo>
                      <a:pt x="3424" y="11808"/>
                    </a:lnTo>
                    <a:lnTo>
                      <a:pt x="3424" y="10212"/>
                    </a:lnTo>
                    <a:lnTo>
                      <a:pt x="6695" y="6927"/>
                    </a:lnTo>
                    <a:lnTo>
                      <a:pt x="6714" y="6910"/>
                    </a:lnTo>
                    <a:lnTo>
                      <a:pt x="6714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0" name="Google Shape;5990;p53"/>
              <p:cNvSpPr/>
              <p:nvPr/>
            </p:nvSpPr>
            <p:spPr>
              <a:xfrm>
                <a:off x="2858575" y="1410325"/>
                <a:ext cx="119900" cy="220575"/>
              </a:xfrm>
              <a:custGeom>
                <a:avLst/>
                <a:gdLst/>
                <a:ahLst/>
                <a:cxnLst/>
                <a:rect l="l" t="t" r="r" b="b"/>
                <a:pathLst>
                  <a:path w="4796" h="8823" extrusionOk="0">
                    <a:moveTo>
                      <a:pt x="338" y="8262"/>
                    </a:moveTo>
                    <a:cubicBezTo>
                      <a:pt x="459" y="8262"/>
                      <a:pt x="558" y="8362"/>
                      <a:pt x="558" y="8483"/>
                    </a:cubicBezTo>
                    <a:cubicBezTo>
                      <a:pt x="558" y="8605"/>
                      <a:pt x="459" y="8704"/>
                      <a:pt x="338" y="8704"/>
                    </a:cubicBezTo>
                    <a:cubicBezTo>
                      <a:pt x="216" y="8704"/>
                      <a:pt x="117" y="8605"/>
                      <a:pt x="117" y="8483"/>
                    </a:cubicBezTo>
                    <a:cubicBezTo>
                      <a:pt x="117" y="8362"/>
                      <a:pt x="216" y="8262"/>
                      <a:pt x="338" y="8262"/>
                    </a:cubicBezTo>
                    <a:close/>
                    <a:moveTo>
                      <a:pt x="1781" y="0"/>
                    </a:moveTo>
                    <a:lnTo>
                      <a:pt x="282" y="1513"/>
                    </a:lnTo>
                    <a:lnTo>
                      <a:pt x="313" y="8149"/>
                    </a:lnTo>
                    <a:cubicBezTo>
                      <a:pt x="139" y="8160"/>
                      <a:pt x="1" y="8307"/>
                      <a:pt x="1" y="8483"/>
                    </a:cubicBezTo>
                    <a:cubicBezTo>
                      <a:pt x="1" y="8671"/>
                      <a:pt x="153" y="8823"/>
                      <a:pt x="338" y="8823"/>
                    </a:cubicBezTo>
                    <a:cubicBezTo>
                      <a:pt x="525" y="8823"/>
                      <a:pt x="677" y="8671"/>
                      <a:pt x="677" y="8483"/>
                    </a:cubicBezTo>
                    <a:cubicBezTo>
                      <a:pt x="677" y="8329"/>
                      <a:pt x="572" y="8202"/>
                      <a:pt x="431" y="8160"/>
                    </a:cubicBezTo>
                    <a:lnTo>
                      <a:pt x="401" y="1560"/>
                    </a:lnTo>
                    <a:lnTo>
                      <a:pt x="1831" y="116"/>
                    </a:lnTo>
                    <a:lnTo>
                      <a:pt x="4796" y="116"/>
                    </a:lnTo>
                    <a:lnTo>
                      <a:pt x="4796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1" name="Google Shape;5991;p53"/>
              <p:cNvSpPr/>
              <p:nvPr/>
            </p:nvSpPr>
            <p:spPr>
              <a:xfrm>
                <a:off x="2881900" y="1433650"/>
                <a:ext cx="97750" cy="173725"/>
              </a:xfrm>
              <a:custGeom>
                <a:avLst/>
                <a:gdLst/>
                <a:ahLst/>
                <a:cxnLst/>
                <a:rect l="l" t="t" r="r" b="b"/>
                <a:pathLst>
                  <a:path w="3910" h="6949" extrusionOk="0">
                    <a:moveTo>
                      <a:pt x="340" y="6388"/>
                    </a:moveTo>
                    <a:cubicBezTo>
                      <a:pt x="462" y="6388"/>
                      <a:pt x="561" y="6488"/>
                      <a:pt x="561" y="6609"/>
                    </a:cubicBezTo>
                    <a:cubicBezTo>
                      <a:pt x="561" y="6730"/>
                      <a:pt x="462" y="6830"/>
                      <a:pt x="340" y="6830"/>
                    </a:cubicBezTo>
                    <a:cubicBezTo>
                      <a:pt x="219" y="6830"/>
                      <a:pt x="120" y="6730"/>
                      <a:pt x="120" y="6609"/>
                    </a:cubicBezTo>
                    <a:cubicBezTo>
                      <a:pt x="120" y="6488"/>
                      <a:pt x="219" y="6388"/>
                      <a:pt x="340" y="6388"/>
                    </a:cubicBezTo>
                    <a:close/>
                    <a:moveTo>
                      <a:pt x="1146" y="0"/>
                    </a:moveTo>
                    <a:lnTo>
                      <a:pt x="280" y="873"/>
                    </a:lnTo>
                    <a:lnTo>
                      <a:pt x="280" y="6278"/>
                    </a:lnTo>
                    <a:cubicBezTo>
                      <a:pt x="122" y="6305"/>
                      <a:pt x="1" y="6443"/>
                      <a:pt x="1" y="6609"/>
                    </a:cubicBezTo>
                    <a:cubicBezTo>
                      <a:pt x="1" y="6797"/>
                      <a:pt x="153" y="6949"/>
                      <a:pt x="340" y="6949"/>
                    </a:cubicBezTo>
                    <a:cubicBezTo>
                      <a:pt x="525" y="6949"/>
                      <a:pt x="677" y="6797"/>
                      <a:pt x="677" y="6609"/>
                    </a:cubicBezTo>
                    <a:cubicBezTo>
                      <a:pt x="677" y="6443"/>
                      <a:pt x="556" y="6305"/>
                      <a:pt x="398" y="6278"/>
                    </a:cubicBezTo>
                    <a:lnTo>
                      <a:pt x="398" y="922"/>
                    </a:lnTo>
                    <a:lnTo>
                      <a:pt x="1193" y="119"/>
                    </a:lnTo>
                    <a:lnTo>
                      <a:pt x="3910" y="119"/>
                    </a:lnTo>
                    <a:lnTo>
                      <a:pt x="3910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2" name="Google Shape;5992;p53"/>
              <p:cNvSpPr/>
              <p:nvPr/>
            </p:nvSpPr>
            <p:spPr>
              <a:xfrm>
                <a:off x="2729175" y="1554825"/>
                <a:ext cx="275250" cy="188775"/>
              </a:xfrm>
              <a:custGeom>
                <a:avLst/>
                <a:gdLst/>
                <a:ahLst/>
                <a:cxnLst/>
                <a:rect l="l" t="t" r="r" b="b"/>
                <a:pathLst>
                  <a:path w="11010" h="7551" extrusionOk="0">
                    <a:moveTo>
                      <a:pt x="340" y="6993"/>
                    </a:moveTo>
                    <a:cubicBezTo>
                      <a:pt x="462" y="6993"/>
                      <a:pt x="561" y="7092"/>
                      <a:pt x="561" y="7214"/>
                    </a:cubicBezTo>
                    <a:cubicBezTo>
                      <a:pt x="561" y="7335"/>
                      <a:pt x="462" y="7435"/>
                      <a:pt x="340" y="7435"/>
                    </a:cubicBezTo>
                    <a:cubicBezTo>
                      <a:pt x="219" y="7435"/>
                      <a:pt x="120" y="7335"/>
                      <a:pt x="120" y="7214"/>
                    </a:cubicBezTo>
                    <a:cubicBezTo>
                      <a:pt x="120" y="7092"/>
                      <a:pt x="219" y="6993"/>
                      <a:pt x="340" y="6993"/>
                    </a:cubicBezTo>
                    <a:close/>
                    <a:moveTo>
                      <a:pt x="10924" y="1"/>
                    </a:moveTo>
                    <a:lnTo>
                      <a:pt x="3824" y="7153"/>
                    </a:lnTo>
                    <a:lnTo>
                      <a:pt x="672" y="7153"/>
                    </a:lnTo>
                    <a:cubicBezTo>
                      <a:pt x="644" y="6996"/>
                      <a:pt x="506" y="6874"/>
                      <a:pt x="340" y="6874"/>
                    </a:cubicBezTo>
                    <a:cubicBezTo>
                      <a:pt x="153" y="6874"/>
                      <a:pt x="1" y="7026"/>
                      <a:pt x="1" y="7214"/>
                    </a:cubicBezTo>
                    <a:cubicBezTo>
                      <a:pt x="1" y="7399"/>
                      <a:pt x="153" y="7551"/>
                      <a:pt x="340" y="7551"/>
                    </a:cubicBezTo>
                    <a:cubicBezTo>
                      <a:pt x="506" y="7551"/>
                      <a:pt x="644" y="7432"/>
                      <a:pt x="672" y="7272"/>
                    </a:cubicBezTo>
                    <a:lnTo>
                      <a:pt x="3874" y="7272"/>
                    </a:lnTo>
                    <a:lnTo>
                      <a:pt x="11010" y="84"/>
                    </a:lnTo>
                    <a:lnTo>
                      <a:pt x="10924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3" name="Google Shape;5993;p53"/>
              <p:cNvSpPr/>
              <p:nvPr/>
            </p:nvSpPr>
            <p:spPr>
              <a:xfrm>
                <a:off x="2502475" y="975275"/>
                <a:ext cx="121150" cy="332100"/>
              </a:xfrm>
              <a:custGeom>
                <a:avLst/>
                <a:gdLst/>
                <a:ahLst/>
                <a:cxnLst/>
                <a:rect l="l" t="t" r="r" b="b"/>
                <a:pathLst>
                  <a:path w="4846" h="13284" extrusionOk="0">
                    <a:moveTo>
                      <a:pt x="340" y="12723"/>
                    </a:moveTo>
                    <a:cubicBezTo>
                      <a:pt x="462" y="12723"/>
                      <a:pt x="561" y="12823"/>
                      <a:pt x="561" y="12944"/>
                    </a:cubicBezTo>
                    <a:cubicBezTo>
                      <a:pt x="561" y="13066"/>
                      <a:pt x="462" y="13165"/>
                      <a:pt x="340" y="13165"/>
                    </a:cubicBezTo>
                    <a:cubicBezTo>
                      <a:pt x="219" y="13165"/>
                      <a:pt x="119" y="13066"/>
                      <a:pt x="119" y="12944"/>
                    </a:cubicBezTo>
                    <a:cubicBezTo>
                      <a:pt x="119" y="12823"/>
                      <a:pt x="219" y="12723"/>
                      <a:pt x="340" y="12723"/>
                    </a:cubicBezTo>
                    <a:close/>
                    <a:moveTo>
                      <a:pt x="4727" y="0"/>
                    </a:moveTo>
                    <a:lnTo>
                      <a:pt x="4727" y="6863"/>
                    </a:lnTo>
                    <a:lnTo>
                      <a:pt x="1455" y="10148"/>
                    </a:lnTo>
                    <a:lnTo>
                      <a:pt x="1439" y="10164"/>
                    </a:lnTo>
                    <a:lnTo>
                      <a:pt x="1439" y="11760"/>
                    </a:lnTo>
                    <a:lnTo>
                      <a:pt x="533" y="12668"/>
                    </a:lnTo>
                    <a:cubicBezTo>
                      <a:pt x="478" y="12629"/>
                      <a:pt x="412" y="12607"/>
                      <a:pt x="340" y="12607"/>
                    </a:cubicBezTo>
                    <a:cubicBezTo>
                      <a:pt x="152" y="12607"/>
                      <a:pt x="1" y="12759"/>
                      <a:pt x="1" y="12944"/>
                    </a:cubicBezTo>
                    <a:cubicBezTo>
                      <a:pt x="1" y="13132"/>
                      <a:pt x="152" y="13284"/>
                      <a:pt x="340" y="13284"/>
                    </a:cubicBezTo>
                    <a:cubicBezTo>
                      <a:pt x="528" y="13284"/>
                      <a:pt x="680" y="13132"/>
                      <a:pt x="680" y="12944"/>
                    </a:cubicBezTo>
                    <a:cubicBezTo>
                      <a:pt x="680" y="12872"/>
                      <a:pt x="655" y="12806"/>
                      <a:pt x="616" y="12751"/>
                    </a:cubicBezTo>
                    <a:lnTo>
                      <a:pt x="1555" y="11810"/>
                    </a:lnTo>
                    <a:lnTo>
                      <a:pt x="1555" y="10211"/>
                    </a:lnTo>
                    <a:lnTo>
                      <a:pt x="4826" y="6926"/>
                    </a:lnTo>
                    <a:lnTo>
                      <a:pt x="4845" y="6910"/>
                    </a:lnTo>
                    <a:lnTo>
                      <a:pt x="4845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4" name="Google Shape;5994;p53"/>
              <p:cNvSpPr/>
              <p:nvPr/>
            </p:nvSpPr>
            <p:spPr>
              <a:xfrm>
                <a:off x="2502475" y="982650"/>
                <a:ext cx="144475" cy="355225"/>
              </a:xfrm>
              <a:custGeom>
                <a:avLst/>
                <a:gdLst/>
                <a:ahLst/>
                <a:cxnLst/>
                <a:rect l="l" t="t" r="r" b="b"/>
                <a:pathLst>
                  <a:path w="5779" h="14209" extrusionOk="0">
                    <a:moveTo>
                      <a:pt x="340" y="13648"/>
                    </a:moveTo>
                    <a:cubicBezTo>
                      <a:pt x="462" y="13648"/>
                      <a:pt x="561" y="13748"/>
                      <a:pt x="561" y="13869"/>
                    </a:cubicBezTo>
                    <a:cubicBezTo>
                      <a:pt x="561" y="13991"/>
                      <a:pt x="462" y="14090"/>
                      <a:pt x="340" y="14090"/>
                    </a:cubicBezTo>
                    <a:cubicBezTo>
                      <a:pt x="219" y="14090"/>
                      <a:pt x="119" y="13991"/>
                      <a:pt x="119" y="13869"/>
                    </a:cubicBezTo>
                    <a:cubicBezTo>
                      <a:pt x="119" y="13748"/>
                      <a:pt x="219" y="13648"/>
                      <a:pt x="340" y="13648"/>
                    </a:cubicBezTo>
                    <a:close/>
                    <a:moveTo>
                      <a:pt x="5660" y="1"/>
                    </a:moveTo>
                    <a:lnTo>
                      <a:pt x="5660" y="6860"/>
                    </a:lnTo>
                    <a:lnTo>
                      <a:pt x="2388" y="10145"/>
                    </a:lnTo>
                    <a:lnTo>
                      <a:pt x="2372" y="10165"/>
                    </a:lnTo>
                    <a:lnTo>
                      <a:pt x="2372" y="11760"/>
                    </a:lnTo>
                    <a:lnTo>
                      <a:pt x="539" y="13599"/>
                    </a:lnTo>
                    <a:cubicBezTo>
                      <a:pt x="484" y="13557"/>
                      <a:pt x="415" y="13532"/>
                      <a:pt x="340" y="13532"/>
                    </a:cubicBezTo>
                    <a:cubicBezTo>
                      <a:pt x="152" y="13532"/>
                      <a:pt x="1" y="13684"/>
                      <a:pt x="1" y="13869"/>
                    </a:cubicBezTo>
                    <a:cubicBezTo>
                      <a:pt x="1" y="14057"/>
                      <a:pt x="152" y="14209"/>
                      <a:pt x="340" y="14209"/>
                    </a:cubicBezTo>
                    <a:cubicBezTo>
                      <a:pt x="528" y="14209"/>
                      <a:pt x="680" y="14057"/>
                      <a:pt x="680" y="13869"/>
                    </a:cubicBezTo>
                    <a:cubicBezTo>
                      <a:pt x="680" y="13800"/>
                      <a:pt x="658" y="13737"/>
                      <a:pt x="622" y="13684"/>
                    </a:cubicBezTo>
                    <a:lnTo>
                      <a:pt x="2491" y="11807"/>
                    </a:lnTo>
                    <a:lnTo>
                      <a:pt x="2491" y="10212"/>
                    </a:lnTo>
                    <a:lnTo>
                      <a:pt x="5762" y="6927"/>
                    </a:lnTo>
                    <a:lnTo>
                      <a:pt x="5778" y="6910"/>
                    </a:lnTo>
                    <a:lnTo>
                      <a:pt x="5778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5" name="Google Shape;5995;p53"/>
              <p:cNvSpPr/>
              <p:nvPr/>
            </p:nvSpPr>
            <p:spPr>
              <a:xfrm>
                <a:off x="2502475" y="1067125"/>
                <a:ext cx="57925" cy="157100"/>
              </a:xfrm>
              <a:custGeom>
                <a:avLst/>
                <a:gdLst/>
                <a:ahLst/>
                <a:cxnLst/>
                <a:rect l="l" t="t" r="r" b="b"/>
                <a:pathLst>
                  <a:path w="2317" h="6284" extrusionOk="0">
                    <a:moveTo>
                      <a:pt x="340" y="5726"/>
                    </a:moveTo>
                    <a:cubicBezTo>
                      <a:pt x="462" y="5726"/>
                      <a:pt x="561" y="5825"/>
                      <a:pt x="561" y="5946"/>
                    </a:cubicBezTo>
                    <a:cubicBezTo>
                      <a:pt x="561" y="6068"/>
                      <a:pt x="462" y="6167"/>
                      <a:pt x="340" y="6167"/>
                    </a:cubicBezTo>
                    <a:cubicBezTo>
                      <a:pt x="219" y="6167"/>
                      <a:pt x="119" y="6068"/>
                      <a:pt x="119" y="5946"/>
                    </a:cubicBezTo>
                    <a:cubicBezTo>
                      <a:pt x="119" y="5825"/>
                      <a:pt x="219" y="5726"/>
                      <a:pt x="340" y="5726"/>
                    </a:cubicBezTo>
                    <a:close/>
                    <a:moveTo>
                      <a:pt x="2231" y="0"/>
                    </a:moveTo>
                    <a:lnTo>
                      <a:pt x="282" y="1960"/>
                    </a:lnTo>
                    <a:lnTo>
                      <a:pt x="282" y="5612"/>
                    </a:lnTo>
                    <a:cubicBezTo>
                      <a:pt x="122" y="5640"/>
                      <a:pt x="1" y="5778"/>
                      <a:pt x="1" y="5946"/>
                    </a:cubicBezTo>
                    <a:cubicBezTo>
                      <a:pt x="1" y="6131"/>
                      <a:pt x="152" y="6283"/>
                      <a:pt x="340" y="6283"/>
                    </a:cubicBezTo>
                    <a:cubicBezTo>
                      <a:pt x="528" y="6283"/>
                      <a:pt x="680" y="6131"/>
                      <a:pt x="680" y="5946"/>
                    </a:cubicBezTo>
                    <a:cubicBezTo>
                      <a:pt x="680" y="5778"/>
                      <a:pt x="558" y="5640"/>
                      <a:pt x="398" y="5612"/>
                    </a:cubicBezTo>
                    <a:lnTo>
                      <a:pt x="398" y="2010"/>
                    </a:lnTo>
                    <a:lnTo>
                      <a:pt x="2317" y="86"/>
                    </a:lnTo>
                    <a:lnTo>
                      <a:pt x="2231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6" name="Google Shape;5996;p53"/>
              <p:cNvSpPr/>
              <p:nvPr/>
            </p:nvSpPr>
            <p:spPr>
              <a:xfrm>
                <a:off x="2899375" y="1256975"/>
                <a:ext cx="19750" cy="19825"/>
              </a:xfrm>
              <a:custGeom>
                <a:avLst/>
                <a:gdLst/>
                <a:ahLst/>
                <a:cxnLst/>
                <a:rect l="l" t="t" r="r" b="b"/>
                <a:pathLst>
                  <a:path w="790" h="793" extrusionOk="0">
                    <a:moveTo>
                      <a:pt x="395" y="0"/>
                    </a:moveTo>
                    <a:cubicBezTo>
                      <a:pt x="177" y="0"/>
                      <a:pt x="0" y="177"/>
                      <a:pt x="0" y="398"/>
                    </a:cubicBezTo>
                    <a:cubicBezTo>
                      <a:pt x="0" y="616"/>
                      <a:pt x="177" y="793"/>
                      <a:pt x="395" y="793"/>
                    </a:cubicBezTo>
                    <a:cubicBezTo>
                      <a:pt x="613" y="793"/>
                      <a:pt x="790" y="616"/>
                      <a:pt x="790" y="398"/>
                    </a:cubicBezTo>
                    <a:cubicBezTo>
                      <a:pt x="790" y="177"/>
                      <a:pt x="613" y="0"/>
                      <a:pt x="395" y="0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7" name="Google Shape;5997;p53"/>
              <p:cNvSpPr/>
              <p:nvPr/>
            </p:nvSpPr>
            <p:spPr>
              <a:xfrm>
                <a:off x="1476750" y="1456500"/>
                <a:ext cx="651075" cy="725125"/>
              </a:xfrm>
              <a:custGeom>
                <a:avLst/>
                <a:gdLst/>
                <a:ahLst/>
                <a:cxnLst/>
                <a:rect l="l" t="t" r="r" b="b"/>
                <a:pathLst>
                  <a:path w="26043" h="29005" extrusionOk="0">
                    <a:moveTo>
                      <a:pt x="25706" y="28444"/>
                    </a:moveTo>
                    <a:cubicBezTo>
                      <a:pt x="25828" y="28444"/>
                      <a:pt x="25927" y="28544"/>
                      <a:pt x="25927" y="28665"/>
                    </a:cubicBezTo>
                    <a:cubicBezTo>
                      <a:pt x="25927" y="28787"/>
                      <a:pt x="25828" y="28886"/>
                      <a:pt x="25706" y="28886"/>
                    </a:cubicBezTo>
                    <a:cubicBezTo>
                      <a:pt x="25582" y="28886"/>
                      <a:pt x="25485" y="28787"/>
                      <a:pt x="25485" y="28665"/>
                    </a:cubicBezTo>
                    <a:cubicBezTo>
                      <a:pt x="25485" y="28544"/>
                      <a:pt x="25585" y="28444"/>
                      <a:pt x="25706" y="28444"/>
                    </a:cubicBezTo>
                    <a:close/>
                    <a:moveTo>
                      <a:pt x="0" y="0"/>
                    </a:moveTo>
                    <a:lnTo>
                      <a:pt x="0" y="119"/>
                    </a:lnTo>
                    <a:lnTo>
                      <a:pt x="3067" y="119"/>
                    </a:lnTo>
                    <a:lnTo>
                      <a:pt x="4403" y="1452"/>
                    </a:lnTo>
                    <a:lnTo>
                      <a:pt x="4403" y="10680"/>
                    </a:lnTo>
                    <a:lnTo>
                      <a:pt x="15614" y="21871"/>
                    </a:lnTo>
                    <a:lnTo>
                      <a:pt x="15630" y="21888"/>
                    </a:lnTo>
                    <a:lnTo>
                      <a:pt x="18832" y="21888"/>
                    </a:lnTo>
                    <a:lnTo>
                      <a:pt x="25427" y="28472"/>
                    </a:lnTo>
                    <a:cubicBezTo>
                      <a:pt x="25391" y="28527"/>
                      <a:pt x="25367" y="28593"/>
                      <a:pt x="25367" y="28665"/>
                    </a:cubicBezTo>
                    <a:cubicBezTo>
                      <a:pt x="25367" y="28853"/>
                      <a:pt x="25518" y="29005"/>
                      <a:pt x="25706" y="29005"/>
                    </a:cubicBezTo>
                    <a:cubicBezTo>
                      <a:pt x="25891" y="29005"/>
                      <a:pt x="26043" y="28853"/>
                      <a:pt x="26043" y="28665"/>
                    </a:cubicBezTo>
                    <a:cubicBezTo>
                      <a:pt x="26043" y="28480"/>
                      <a:pt x="25891" y="28328"/>
                      <a:pt x="25706" y="28328"/>
                    </a:cubicBezTo>
                    <a:cubicBezTo>
                      <a:pt x="25632" y="28328"/>
                      <a:pt x="25565" y="28350"/>
                      <a:pt x="25510" y="28389"/>
                    </a:cubicBezTo>
                    <a:lnTo>
                      <a:pt x="18899" y="21789"/>
                    </a:lnTo>
                    <a:lnTo>
                      <a:pt x="18882" y="21769"/>
                    </a:lnTo>
                    <a:lnTo>
                      <a:pt x="15680" y="21769"/>
                    </a:lnTo>
                    <a:lnTo>
                      <a:pt x="4522" y="10631"/>
                    </a:lnTo>
                    <a:lnTo>
                      <a:pt x="4522" y="1402"/>
                    </a:lnTo>
                    <a:lnTo>
                      <a:pt x="3117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8" name="Google Shape;5998;p53"/>
              <p:cNvSpPr/>
              <p:nvPr/>
            </p:nvSpPr>
            <p:spPr>
              <a:xfrm>
                <a:off x="1470875" y="1142000"/>
                <a:ext cx="756050" cy="1015325"/>
              </a:xfrm>
              <a:custGeom>
                <a:avLst/>
                <a:gdLst/>
                <a:ahLst/>
                <a:cxnLst/>
                <a:rect l="l" t="t" r="r" b="b"/>
                <a:pathLst>
                  <a:path w="30242" h="40613" extrusionOk="0">
                    <a:moveTo>
                      <a:pt x="29905" y="39531"/>
                    </a:moveTo>
                    <a:cubicBezTo>
                      <a:pt x="30027" y="39531"/>
                      <a:pt x="30126" y="39630"/>
                      <a:pt x="30126" y="39752"/>
                    </a:cubicBezTo>
                    <a:cubicBezTo>
                      <a:pt x="30126" y="39873"/>
                      <a:pt x="30027" y="39972"/>
                      <a:pt x="29905" y="39972"/>
                    </a:cubicBezTo>
                    <a:cubicBezTo>
                      <a:pt x="29784" y="39972"/>
                      <a:pt x="29684" y="39873"/>
                      <a:pt x="29684" y="39752"/>
                    </a:cubicBezTo>
                    <a:cubicBezTo>
                      <a:pt x="29684" y="39630"/>
                      <a:pt x="29784" y="39531"/>
                      <a:pt x="29905" y="39531"/>
                    </a:cubicBezTo>
                    <a:close/>
                    <a:moveTo>
                      <a:pt x="84" y="0"/>
                    </a:moveTo>
                    <a:lnTo>
                      <a:pt x="1" y="83"/>
                    </a:lnTo>
                    <a:lnTo>
                      <a:pt x="6507" y="6579"/>
                    </a:lnTo>
                    <a:lnTo>
                      <a:pt x="6507" y="22670"/>
                    </a:lnTo>
                    <a:lnTo>
                      <a:pt x="16442" y="32588"/>
                    </a:lnTo>
                    <a:lnTo>
                      <a:pt x="16459" y="32605"/>
                    </a:lnTo>
                    <a:lnTo>
                      <a:pt x="19661" y="32605"/>
                    </a:lnTo>
                    <a:lnTo>
                      <a:pt x="25944" y="38877"/>
                    </a:lnTo>
                    <a:lnTo>
                      <a:pt x="27666" y="40596"/>
                    </a:lnTo>
                    <a:lnTo>
                      <a:pt x="27683" y="40613"/>
                    </a:lnTo>
                    <a:lnTo>
                      <a:pt x="29130" y="40613"/>
                    </a:lnTo>
                    <a:lnTo>
                      <a:pt x="29712" y="40028"/>
                    </a:lnTo>
                    <a:cubicBezTo>
                      <a:pt x="29767" y="40066"/>
                      <a:pt x="29833" y="40091"/>
                      <a:pt x="29905" y="40091"/>
                    </a:cubicBezTo>
                    <a:cubicBezTo>
                      <a:pt x="30090" y="40091"/>
                      <a:pt x="30242" y="39939"/>
                      <a:pt x="30242" y="39752"/>
                    </a:cubicBezTo>
                    <a:cubicBezTo>
                      <a:pt x="30242" y="39567"/>
                      <a:pt x="30090" y="39415"/>
                      <a:pt x="29905" y="39415"/>
                    </a:cubicBezTo>
                    <a:cubicBezTo>
                      <a:pt x="29717" y="39415"/>
                      <a:pt x="29566" y="39567"/>
                      <a:pt x="29566" y="39752"/>
                    </a:cubicBezTo>
                    <a:cubicBezTo>
                      <a:pt x="29566" y="39823"/>
                      <a:pt x="29588" y="39892"/>
                      <a:pt x="29629" y="39948"/>
                    </a:cubicBezTo>
                    <a:lnTo>
                      <a:pt x="29083" y="40494"/>
                    </a:lnTo>
                    <a:lnTo>
                      <a:pt x="27730" y="40494"/>
                    </a:lnTo>
                    <a:lnTo>
                      <a:pt x="19727" y="32505"/>
                    </a:lnTo>
                    <a:lnTo>
                      <a:pt x="19711" y="32489"/>
                    </a:lnTo>
                    <a:lnTo>
                      <a:pt x="16509" y="32489"/>
                    </a:lnTo>
                    <a:lnTo>
                      <a:pt x="6626" y="22623"/>
                    </a:lnTo>
                    <a:lnTo>
                      <a:pt x="6626" y="6532"/>
                    </a:lnTo>
                    <a:lnTo>
                      <a:pt x="84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9" name="Google Shape;5999;p53"/>
              <p:cNvSpPr/>
              <p:nvPr/>
            </p:nvSpPr>
            <p:spPr>
              <a:xfrm>
                <a:off x="1447475" y="1149325"/>
                <a:ext cx="695750" cy="1016900"/>
              </a:xfrm>
              <a:custGeom>
                <a:avLst/>
                <a:gdLst/>
                <a:ahLst/>
                <a:cxnLst/>
                <a:rect l="l" t="t" r="r" b="b"/>
                <a:pathLst>
                  <a:path w="27830" h="40676" extrusionOk="0">
                    <a:moveTo>
                      <a:pt x="27490" y="40116"/>
                    </a:moveTo>
                    <a:cubicBezTo>
                      <a:pt x="27611" y="40116"/>
                      <a:pt x="27711" y="40215"/>
                      <a:pt x="27711" y="40336"/>
                    </a:cubicBezTo>
                    <a:cubicBezTo>
                      <a:pt x="27711" y="40458"/>
                      <a:pt x="27611" y="40557"/>
                      <a:pt x="27490" y="40557"/>
                    </a:cubicBezTo>
                    <a:cubicBezTo>
                      <a:pt x="27368" y="40557"/>
                      <a:pt x="27269" y="40458"/>
                      <a:pt x="27269" y="40336"/>
                    </a:cubicBezTo>
                    <a:cubicBezTo>
                      <a:pt x="27269" y="40215"/>
                      <a:pt x="27368" y="40116"/>
                      <a:pt x="27490" y="40116"/>
                    </a:cubicBezTo>
                    <a:close/>
                    <a:moveTo>
                      <a:pt x="84" y="0"/>
                    </a:moveTo>
                    <a:lnTo>
                      <a:pt x="1" y="86"/>
                    </a:lnTo>
                    <a:lnTo>
                      <a:pt x="6510" y="6581"/>
                    </a:lnTo>
                    <a:lnTo>
                      <a:pt x="6510" y="22672"/>
                    </a:lnTo>
                    <a:lnTo>
                      <a:pt x="17080" y="33225"/>
                    </a:lnTo>
                    <a:lnTo>
                      <a:pt x="17099" y="33242"/>
                    </a:lnTo>
                    <a:lnTo>
                      <a:pt x="20302" y="33242"/>
                    </a:lnTo>
                    <a:lnTo>
                      <a:pt x="27214" y="40143"/>
                    </a:lnTo>
                    <a:cubicBezTo>
                      <a:pt x="27175" y="40198"/>
                      <a:pt x="27150" y="40265"/>
                      <a:pt x="27150" y="40336"/>
                    </a:cubicBezTo>
                    <a:cubicBezTo>
                      <a:pt x="27150" y="40524"/>
                      <a:pt x="27305" y="40676"/>
                      <a:pt x="27490" y="40676"/>
                    </a:cubicBezTo>
                    <a:cubicBezTo>
                      <a:pt x="27678" y="40676"/>
                      <a:pt x="27830" y="40524"/>
                      <a:pt x="27830" y="40336"/>
                    </a:cubicBezTo>
                    <a:cubicBezTo>
                      <a:pt x="27830" y="40152"/>
                      <a:pt x="27678" y="40000"/>
                      <a:pt x="27490" y="40000"/>
                    </a:cubicBezTo>
                    <a:cubicBezTo>
                      <a:pt x="27418" y="40000"/>
                      <a:pt x="27352" y="40022"/>
                      <a:pt x="27297" y="40060"/>
                    </a:cubicBezTo>
                    <a:lnTo>
                      <a:pt x="20368" y="33143"/>
                    </a:lnTo>
                    <a:lnTo>
                      <a:pt x="20349" y="33126"/>
                    </a:lnTo>
                    <a:lnTo>
                      <a:pt x="17146" y="33126"/>
                    </a:lnTo>
                    <a:lnTo>
                      <a:pt x="6626" y="22625"/>
                    </a:lnTo>
                    <a:lnTo>
                      <a:pt x="6626" y="6531"/>
                    </a:lnTo>
                    <a:lnTo>
                      <a:pt x="84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0" name="Google Shape;6000;p53"/>
              <p:cNvSpPr/>
              <p:nvPr/>
            </p:nvSpPr>
            <p:spPr>
              <a:xfrm>
                <a:off x="2232575" y="2325850"/>
                <a:ext cx="16925" cy="16925"/>
              </a:xfrm>
              <a:custGeom>
                <a:avLst/>
                <a:gdLst/>
                <a:ahLst/>
                <a:cxnLst/>
                <a:rect l="l" t="t" r="r" b="b"/>
                <a:pathLst>
                  <a:path w="677" h="677" extrusionOk="0">
                    <a:moveTo>
                      <a:pt x="340" y="119"/>
                    </a:moveTo>
                    <a:cubicBezTo>
                      <a:pt x="461" y="119"/>
                      <a:pt x="561" y="218"/>
                      <a:pt x="561" y="340"/>
                    </a:cubicBezTo>
                    <a:cubicBezTo>
                      <a:pt x="561" y="461"/>
                      <a:pt x="461" y="560"/>
                      <a:pt x="340" y="560"/>
                    </a:cubicBezTo>
                    <a:cubicBezTo>
                      <a:pt x="218" y="560"/>
                      <a:pt x="119" y="461"/>
                      <a:pt x="119" y="340"/>
                    </a:cubicBezTo>
                    <a:cubicBezTo>
                      <a:pt x="119" y="218"/>
                      <a:pt x="218" y="119"/>
                      <a:pt x="340" y="119"/>
                    </a:cubicBezTo>
                    <a:close/>
                    <a:moveTo>
                      <a:pt x="340" y="0"/>
                    </a:moveTo>
                    <a:cubicBezTo>
                      <a:pt x="152" y="0"/>
                      <a:pt x="0" y="152"/>
                      <a:pt x="0" y="340"/>
                    </a:cubicBezTo>
                    <a:cubicBezTo>
                      <a:pt x="0" y="525"/>
                      <a:pt x="152" y="676"/>
                      <a:pt x="340" y="676"/>
                    </a:cubicBezTo>
                    <a:cubicBezTo>
                      <a:pt x="525" y="676"/>
                      <a:pt x="677" y="525"/>
                      <a:pt x="677" y="340"/>
                    </a:cubicBezTo>
                    <a:cubicBezTo>
                      <a:pt x="677" y="152"/>
                      <a:pt x="525" y="0"/>
                      <a:pt x="340" y="0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1" name="Google Shape;6001;p53"/>
              <p:cNvSpPr/>
              <p:nvPr/>
            </p:nvSpPr>
            <p:spPr>
              <a:xfrm>
                <a:off x="2232575" y="2295325"/>
                <a:ext cx="16925" cy="16950"/>
              </a:xfrm>
              <a:custGeom>
                <a:avLst/>
                <a:gdLst/>
                <a:ahLst/>
                <a:cxnLst/>
                <a:rect l="l" t="t" r="r" b="b"/>
                <a:pathLst>
                  <a:path w="677" h="678" extrusionOk="0">
                    <a:moveTo>
                      <a:pt x="340" y="120"/>
                    </a:moveTo>
                    <a:cubicBezTo>
                      <a:pt x="461" y="120"/>
                      <a:pt x="561" y="219"/>
                      <a:pt x="561" y="340"/>
                    </a:cubicBezTo>
                    <a:cubicBezTo>
                      <a:pt x="561" y="462"/>
                      <a:pt x="461" y="561"/>
                      <a:pt x="340" y="561"/>
                    </a:cubicBezTo>
                    <a:cubicBezTo>
                      <a:pt x="218" y="561"/>
                      <a:pt x="119" y="462"/>
                      <a:pt x="119" y="340"/>
                    </a:cubicBezTo>
                    <a:cubicBezTo>
                      <a:pt x="119" y="219"/>
                      <a:pt x="218" y="120"/>
                      <a:pt x="340" y="120"/>
                    </a:cubicBezTo>
                    <a:close/>
                    <a:moveTo>
                      <a:pt x="340" y="1"/>
                    </a:moveTo>
                    <a:cubicBezTo>
                      <a:pt x="152" y="1"/>
                      <a:pt x="0" y="153"/>
                      <a:pt x="0" y="340"/>
                    </a:cubicBezTo>
                    <a:cubicBezTo>
                      <a:pt x="0" y="525"/>
                      <a:pt x="152" y="677"/>
                      <a:pt x="340" y="677"/>
                    </a:cubicBezTo>
                    <a:cubicBezTo>
                      <a:pt x="525" y="677"/>
                      <a:pt x="677" y="525"/>
                      <a:pt x="677" y="340"/>
                    </a:cubicBezTo>
                    <a:cubicBezTo>
                      <a:pt x="677" y="153"/>
                      <a:pt x="525" y="1"/>
                      <a:pt x="340" y="1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2" name="Google Shape;6002;p53"/>
              <p:cNvSpPr/>
              <p:nvPr/>
            </p:nvSpPr>
            <p:spPr>
              <a:xfrm>
                <a:off x="1483025" y="1723150"/>
                <a:ext cx="275175" cy="230725"/>
              </a:xfrm>
              <a:custGeom>
                <a:avLst/>
                <a:gdLst/>
                <a:ahLst/>
                <a:cxnLst/>
                <a:rect l="l" t="t" r="r" b="b"/>
                <a:pathLst>
                  <a:path w="11007" h="9229" extrusionOk="0">
                    <a:moveTo>
                      <a:pt x="83" y="1"/>
                    </a:moveTo>
                    <a:lnTo>
                      <a:pt x="1" y="83"/>
                    </a:lnTo>
                    <a:lnTo>
                      <a:pt x="2223" y="2303"/>
                    </a:lnTo>
                    <a:lnTo>
                      <a:pt x="2239" y="2319"/>
                    </a:lnTo>
                    <a:lnTo>
                      <a:pt x="4003" y="2319"/>
                    </a:lnTo>
                    <a:lnTo>
                      <a:pt x="10924" y="9229"/>
                    </a:lnTo>
                    <a:lnTo>
                      <a:pt x="11007" y="9146"/>
                    </a:lnTo>
                    <a:lnTo>
                      <a:pt x="4070" y="2220"/>
                    </a:lnTo>
                    <a:lnTo>
                      <a:pt x="4050" y="2201"/>
                    </a:lnTo>
                    <a:lnTo>
                      <a:pt x="2289" y="2201"/>
                    </a:lnTo>
                    <a:lnTo>
                      <a:pt x="83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3" name="Google Shape;6003;p53"/>
              <p:cNvSpPr/>
              <p:nvPr/>
            </p:nvSpPr>
            <p:spPr>
              <a:xfrm>
                <a:off x="2147125" y="961250"/>
                <a:ext cx="142825" cy="1564550"/>
              </a:xfrm>
              <a:custGeom>
                <a:avLst/>
                <a:gdLst/>
                <a:ahLst/>
                <a:cxnLst/>
                <a:rect l="l" t="t" r="r" b="b"/>
                <a:pathLst>
                  <a:path w="5713" h="62582" extrusionOk="0">
                    <a:moveTo>
                      <a:pt x="1618" y="1"/>
                    </a:moveTo>
                    <a:lnTo>
                      <a:pt x="1618" y="12892"/>
                    </a:lnTo>
                    <a:lnTo>
                      <a:pt x="1" y="14521"/>
                    </a:lnTo>
                    <a:lnTo>
                      <a:pt x="1" y="20105"/>
                    </a:lnTo>
                    <a:lnTo>
                      <a:pt x="2974" y="23056"/>
                    </a:lnTo>
                    <a:lnTo>
                      <a:pt x="2974" y="28299"/>
                    </a:lnTo>
                    <a:lnTo>
                      <a:pt x="5083" y="30388"/>
                    </a:lnTo>
                    <a:lnTo>
                      <a:pt x="5083" y="61869"/>
                    </a:lnTo>
                    <a:cubicBezTo>
                      <a:pt x="4986" y="61941"/>
                      <a:pt x="4923" y="62054"/>
                      <a:pt x="4923" y="62184"/>
                    </a:cubicBezTo>
                    <a:cubicBezTo>
                      <a:pt x="4923" y="62402"/>
                      <a:pt x="5099" y="62581"/>
                      <a:pt x="5318" y="62581"/>
                    </a:cubicBezTo>
                    <a:cubicBezTo>
                      <a:pt x="5536" y="62581"/>
                      <a:pt x="5712" y="62402"/>
                      <a:pt x="5712" y="62184"/>
                    </a:cubicBezTo>
                    <a:cubicBezTo>
                      <a:pt x="5712" y="62054"/>
                      <a:pt x="5649" y="61941"/>
                      <a:pt x="5552" y="61869"/>
                    </a:cubicBezTo>
                    <a:lnTo>
                      <a:pt x="5552" y="30192"/>
                    </a:lnTo>
                    <a:lnTo>
                      <a:pt x="3446" y="28100"/>
                    </a:lnTo>
                    <a:lnTo>
                      <a:pt x="3446" y="22860"/>
                    </a:lnTo>
                    <a:lnTo>
                      <a:pt x="473" y="19909"/>
                    </a:lnTo>
                    <a:lnTo>
                      <a:pt x="473" y="14714"/>
                    </a:lnTo>
                    <a:lnTo>
                      <a:pt x="2088" y="13086"/>
                    </a:lnTo>
                    <a:lnTo>
                      <a:pt x="2088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4" name="Google Shape;6004;p53"/>
              <p:cNvSpPr/>
              <p:nvPr/>
            </p:nvSpPr>
            <p:spPr>
              <a:xfrm>
                <a:off x="2231200" y="2262975"/>
                <a:ext cx="19750" cy="19750"/>
              </a:xfrm>
              <a:custGeom>
                <a:avLst/>
                <a:gdLst/>
                <a:ahLst/>
                <a:cxnLst/>
                <a:rect l="l" t="t" r="r" b="b"/>
                <a:pathLst>
                  <a:path w="790" h="790" extrusionOk="0">
                    <a:moveTo>
                      <a:pt x="395" y="0"/>
                    </a:moveTo>
                    <a:cubicBezTo>
                      <a:pt x="177" y="0"/>
                      <a:pt x="0" y="177"/>
                      <a:pt x="0" y="395"/>
                    </a:cubicBezTo>
                    <a:cubicBezTo>
                      <a:pt x="0" y="613"/>
                      <a:pt x="177" y="790"/>
                      <a:pt x="395" y="790"/>
                    </a:cubicBezTo>
                    <a:cubicBezTo>
                      <a:pt x="613" y="790"/>
                      <a:pt x="790" y="613"/>
                      <a:pt x="790" y="395"/>
                    </a:cubicBezTo>
                    <a:cubicBezTo>
                      <a:pt x="790" y="177"/>
                      <a:pt x="613" y="0"/>
                      <a:pt x="395" y="0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5" name="Google Shape;6005;p53"/>
              <p:cNvSpPr/>
              <p:nvPr/>
            </p:nvSpPr>
            <p:spPr>
              <a:xfrm>
                <a:off x="1477850" y="1868700"/>
                <a:ext cx="368000" cy="307950"/>
              </a:xfrm>
              <a:custGeom>
                <a:avLst/>
                <a:gdLst/>
                <a:ahLst/>
                <a:cxnLst/>
                <a:rect l="l" t="t" r="r" b="b"/>
                <a:pathLst>
                  <a:path w="14720" h="12318" extrusionOk="0">
                    <a:moveTo>
                      <a:pt x="14383" y="11760"/>
                    </a:moveTo>
                    <a:cubicBezTo>
                      <a:pt x="14504" y="11760"/>
                      <a:pt x="14601" y="11857"/>
                      <a:pt x="14601" y="11981"/>
                    </a:cubicBezTo>
                    <a:cubicBezTo>
                      <a:pt x="14601" y="12103"/>
                      <a:pt x="14504" y="12199"/>
                      <a:pt x="14383" y="12199"/>
                    </a:cubicBezTo>
                    <a:cubicBezTo>
                      <a:pt x="14259" y="12199"/>
                      <a:pt x="14162" y="12103"/>
                      <a:pt x="14162" y="11981"/>
                    </a:cubicBezTo>
                    <a:cubicBezTo>
                      <a:pt x="14162" y="11860"/>
                      <a:pt x="14261" y="11760"/>
                      <a:pt x="14383" y="11760"/>
                    </a:cubicBezTo>
                    <a:close/>
                    <a:moveTo>
                      <a:pt x="83" y="1"/>
                    </a:moveTo>
                    <a:lnTo>
                      <a:pt x="1" y="83"/>
                    </a:lnTo>
                    <a:lnTo>
                      <a:pt x="5607" y="5682"/>
                    </a:lnTo>
                    <a:lnTo>
                      <a:pt x="5607" y="6725"/>
                    </a:lnTo>
                    <a:lnTo>
                      <a:pt x="6397" y="7512"/>
                    </a:lnTo>
                    <a:lnTo>
                      <a:pt x="9820" y="7512"/>
                    </a:lnTo>
                    <a:lnTo>
                      <a:pt x="14104" y="11788"/>
                    </a:lnTo>
                    <a:cubicBezTo>
                      <a:pt x="14065" y="11840"/>
                      <a:pt x="14043" y="11909"/>
                      <a:pt x="14043" y="11981"/>
                    </a:cubicBezTo>
                    <a:cubicBezTo>
                      <a:pt x="14043" y="12166"/>
                      <a:pt x="14195" y="12318"/>
                      <a:pt x="14383" y="12318"/>
                    </a:cubicBezTo>
                    <a:cubicBezTo>
                      <a:pt x="14568" y="12318"/>
                      <a:pt x="14720" y="12166"/>
                      <a:pt x="14720" y="11981"/>
                    </a:cubicBezTo>
                    <a:cubicBezTo>
                      <a:pt x="14720" y="11793"/>
                      <a:pt x="14568" y="11642"/>
                      <a:pt x="14383" y="11642"/>
                    </a:cubicBezTo>
                    <a:cubicBezTo>
                      <a:pt x="14308" y="11642"/>
                      <a:pt x="14242" y="11664"/>
                      <a:pt x="14187" y="11702"/>
                    </a:cubicBezTo>
                    <a:lnTo>
                      <a:pt x="9886" y="7410"/>
                    </a:lnTo>
                    <a:lnTo>
                      <a:pt x="9869" y="7393"/>
                    </a:lnTo>
                    <a:lnTo>
                      <a:pt x="6444" y="7393"/>
                    </a:lnTo>
                    <a:lnTo>
                      <a:pt x="5726" y="6675"/>
                    </a:lnTo>
                    <a:lnTo>
                      <a:pt x="5726" y="5632"/>
                    </a:lnTo>
                    <a:lnTo>
                      <a:pt x="83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6" name="Google Shape;6006;p53"/>
              <p:cNvSpPr/>
              <p:nvPr/>
            </p:nvSpPr>
            <p:spPr>
              <a:xfrm>
                <a:off x="1729550" y="2124325"/>
                <a:ext cx="19750" cy="19825"/>
              </a:xfrm>
              <a:custGeom>
                <a:avLst/>
                <a:gdLst/>
                <a:ahLst/>
                <a:cxnLst/>
                <a:rect l="l" t="t" r="r" b="b"/>
                <a:pathLst>
                  <a:path w="790" h="793" extrusionOk="0">
                    <a:moveTo>
                      <a:pt x="395" y="0"/>
                    </a:moveTo>
                    <a:cubicBezTo>
                      <a:pt x="177" y="0"/>
                      <a:pt x="0" y="180"/>
                      <a:pt x="0" y="398"/>
                    </a:cubicBezTo>
                    <a:cubicBezTo>
                      <a:pt x="0" y="616"/>
                      <a:pt x="177" y="793"/>
                      <a:pt x="395" y="793"/>
                    </a:cubicBezTo>
                    <a:cubicBezTo>
                      <a:pt x="613" y="793"/>
                      <a:pt x="790" y="616"/>
                      <a:pt x="790" y="398"/>
                    </a:cubicBezTo>
                    <a:cubicBezTo>
                      <a:pt x="790" y="180"/>
                      <a:pt x="613" y="0"/>
                      <a:pt x="395" y="0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7" name="Google Shape;6007;p53"/>
              <p:cNvSpPr/>
              <p:nvPr/>
            </p:nvSpPr>
            <p:spPr>
              <a:xfrm>
                <a:off x="1754325" y="2149225"/>
                <a:ext cx="16925" cy="16950"/>
              </a:xfrm>
              <a:custGeom>
                <a:avLst/>
                <a:gdLst/>
                <a:ahLst/>
                <a:cxnLst/>
                <a:rect l="l" t="t" r="r" b="b"/>
                <a:pathLst>
                  <a:path w="677" h="678" extrusionOk="0">
                    <a:moveTo>
                      <a:pt x="340" y="120"/>
                    </a:moveTo>
                    <a:cubicBezTo>
                      <a:pt x="461" y="120"/>
                      <a:pt x="558" y="216"/>
                      <a:pt x="558" y="340"/>
                    </a:cubicBezTo>
                    <a:cubicBezTo>
                      <a:pt x="560" y="462"/>
                      <a:pt x="461" y="559"/>
                      <a:pt x="340" y="559"/>
                    </a:cubicBezTo>
                    <a:cubicBezTo>
                      <a:pt x="218" y="559"/>
                      <a:pt x="119" y="462"/>
                      <a:pt x="119" y="340"/>
                    </a:cubicBezTo>
                    <a:cubicBezTo>
                      <a:pt x="119" y="219"/>
                      <a:pt x="218" y="120"/>
                      <a:pt x="340" y="120"/>
                    </a:cubicBezTo>
                    <a:close/>
                    <a:moveTo>
                      <a:pt x="340" y="1"/>
                    </a:moveTo>
                    <a:cubicBezTo>
                      <a:pt x="152" y="1"/>
                      <a:pt x="0" y="153"/>
                      <a:pt x="0" y="338"/>
                    </a:cubicBezTo>
                    <a:cubicBezTo>
                      <a:pt x="0" y="525"/>
                      <a:pt x="152" y="677"/>
                      <a:pt x="340" y="677"/>
                    </a:cubicBezTo>
                    <a:cubicBezTo>
                      <a:pt x="525" y="677"/>
                      <a:pt x="676" y="525"/>
                      <a:pt x="676" y="338"/>
                    </a:cubicBezTo>
                    <a:cubicBezTo>
                      <a:pt x="676" y="153"/>
                      <a:pt x="525" y="1"/>
                      <a:pt x="340" y="1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8" name="Google Shape;6008;p53"/>
              <p:cNvSpPr/>
              <p:nvPr/>
            </p:nvSpPr>
            <p:spPr>
              <a:xfrm>
                <a:off x="1467700" y="1889200"/>
                <a:ext cx="136950" cy="182975"/>
              </a:xfrm>
              <a:custGeom>
                <a:avLst/>
                <a:gdLst/>
                <a:ahLst/>
                <a:cxnLst/>
                <a:rect l="l" t="t" r="r" b="b"/>
                <a:pathLst>
                  <a:path w="5478" h="7319" extrusionOk="0">
                    <a:moveTo>
                      <a:pt x="5138" y="6761"/>
                    </a:moveTo>
                    <a:cubicBezTo>
                      <a:pt x="5260" y="6761"/>
                      <a:pt x="5359" y="6860"/>
                      <a:pt x="5359" y="6982"/>
                    </a:cubicBezTo>
                    <a:cubicBezTo>
                      <a:pt x="5359" y="7103"/>
                      <a:pt x="5260" y="7203"/>
                      <a:pt x="5138" y="7203"/>
                    </a:cubicBezTo>
                    <a:cubicBezTo>
                      <a:pt x="5017" y="7203"/>
                      <a:pt x="4917" y="7103"/>
                      <a:pt x="4917" y="6982"/>
                    </a:cubicBezTo>
                    <a:cubicBezTo>
                      <a:pt x="4917" y="6860"/>
                      <a:pt x="5017" y="6761"/>
                      <a:pt x="5138" y="6761"/>
                    </a:cubicBezTo>
                    <a:close/>
                    <a:moveTo>
                      <a:pt x="84" y="0"/>
                    </a:moveTo>
                    <a:lnTo>
                      <a:pt x="1" y="83"/>
                    </a:lnTo>
                    <a:lnTo>
                      <a:pt x="5080" y="5157"/>
                    </a:lnTo>
                    <a:lnTo>
                      <a:pt x="5080" y="6648"/>
                    </a:lnTo>
                    <a:cubicBezTo>
                      <a:pt x="4923" y="6675"/>
                      <a:pt x="4801" y="6813"/>
                      <a:pt x="4801" y="6982"/>
                    </a:cubicBezTo>
                    <a:cubicBezTo>
                      <a:pt x="4801" y="7167"/>
                      <a:pt x="4953" y="7318"/>
                      <a:pt x="5138" y="7318"/>
                    </a:cubicBezTo>
                    <a:cubicBezTo>
                      <a:pt x="5326" y="7318"/>
                      <a:pt x="5478" y="7167"/>
                      <a:pt x="5478" y="6982"/>
                    </a:cubicBezTo>
                    <a:cubicBezTo>
                      <a:pt x="5478" y="6813"/>
                      <a:pt x="5356" y="6675"/>
                      <a:pt x="5199" y="6648"/>
                    </a:cubicBezTo>
                    <a:lnTo>
                      <a:pt x="5199" y="5107"/>
                    </a:lnTo>
                    <a:lnTo>
                      <a:pt x="84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9" name="Google Shape;6009;p53"/>
              <p:cNvSpPr/>
              <p:nvPr/>
            </p:nvSpPr>
            <p:spPr>
              <a:xfrm>
                <a:off x="2292900" y="1611075"/>
                <a:ext cx="17000" cy="16925"/>
              </a:xfrm>
              <a:custGeom>
                <a:avLst/>
                <a:gdLst/>
                <a:ahLst/>
                <a:cxnLst/>
                <a:rect l="l" t="t" r="r" b="b"/>
                <a:pathLst>
                  <a:path w="680" h="677" extrusionOk="0">
                    <a:moveTo>
                      <a:pt x="340" y="119"/>
                    </a:moveTo>
                    <a:cubicBezTo>
                      <a:pt x="461" y="119"/>
                      <a:pt x="560" y="219"/>
                      <a:pt x="560" y="340"/>
                    </a:cubicBezTo>
                    <a:cubicBezTo>
                      <a:pt x="560" y="462"/>
                      <a:pt x="461" y="561"/>
                      <a:pt x="340" y="561"/>
                    </a:cubicBezTo>
                    <a:cubicBezTo>
                      <a:pt x="218" y="561"/>
                      <a:pt x="119" y="462"/>
                      <a:pt x="119" y="340"/>
                    </a:cubicBezTo>
                    <a:cubicBezTo>
                      <a:pt x="119" y="219"/>
                      <a:pt x="218" y="119"/>
                      <a:pt x="340" y="119"/>
                    </a:cubicBezTo>
                    <a:close/>
                    <a:moveTo>
                      <a:pt x="340" y="1"/>
                    </a:moveTo>
                    <a:cubicBezTo>
                      <a:pt x="152" y="1"/>
                      <a:pt x="0" y="152"/>
                      <a:pt x="0" y="340"/>
                    </a:cubicBezTo>
                    <a:cubicBezTo>
                      <a:pt x="0" y="525"/>
                      <a:pt x="152" y="677"/>
                      <a:pt x="340" y="677"/>
                    </a:cubicBezTo>
                    <a:cubicBezTo>
                      <a:pt x="527" y="677"/>
                      <a:pt x="679" y="525"/>
                      <a:pt x="679" y="340"/>
                    </a:cubicBezTo>
                    <a:cubicBezTo>
                      <a:pt x="679" y="152"/>
                      <a:pt x="527" y="1"/>
                      <a:pt x="340" y="1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0" name="Google Shape;6010;p53"/>
              <p:cNvSpPr/>
              <p:nvPr/>
            </p:nvSpPr>
            <p:spPr>
              <a:xfrm>
                <a:off x="1478875" y="1479550"/>
                <a:ext cx="477800" cy="641750"/>
              </a:xfrm>
              <a:custGeom>
                <a:avLst/>
                <a:gdLst/>
                <a:ahLst/>
                <a:cxnLst/>
                <a:rect l="l" t="t" r="r" b="b"/>
                <a:pathLst>
                  <a:path w="19112" h="25670" extrusionOk="0">
                    <a:moveTo>
                      <a:pt x="18775" y="25112"/>
                    </a:moveTo>
                    <a:cubicBezTo>
                      <a:pt x="18897" y="25112"/>
                      <a:pt x="18996" y="25212"/>
                      <a:pt x="18996" y="25333"/>
                    </a:cubicBezTo>
                    <a:cubicBezTo>
                      <a:pt x="18996" y="25455"/>
                      <a:pt x="18897" y="25554"/>
                      <a:pt x="18775" y="25554"/>
                    </a:cubicBezTo>
                    <a:cubicBezTo>
                      <a:pt x="18654" y="25554"/>
                      <a:pt x="18554" y="25455"/>
                      <a:pt x="18554" y="25333"/>
                    </a:cubicBezTo>
                    <a:cubicBezTo>
                      <a:pt x="18554" y="25212"/>
                      <a:pt x="18654" y="25112"/>
                      <a:pt x="18775" y="25112"/>
                    </a:cubicBezTo>
                    <a:close/>
                    <a:moveTo>
                      <a:pt x="1" y="0"/>
                    </a:moveTo>
                    <a:lnTo>
                      <a:pt x="1" y="119"/>
                    </a:lnTo>
                    <a:lnTo>
                      <a:pt x="2690" y="119"/>
                    </a:lnTo>
                    <a:lnTo>
                      <a:pt x="3385" y="823"/>
                    </a:lnTo>
                    <a:lnTo>
                      <a:pt x="3385" y="10051"/>
                    </a:lnTo>
                    <a:lnTo>
                      <a:pt x="18496" y="25140"/>
                    </a:lnTo>
                    <a:cubicBezTo>
                      <a:pt x="18460" y="25195"/>
                      <a:pt x="18436" y="25261"/>
                      <a:pt x="18436" y="25333"/>
                    </a:cubicBezTo>
                    <a:cubicBezTo>
                      <a:pt x="18436" y="25518"/>
                      <a:pt x="18587" y="25670"/>
                      <a:pt x="18775" y="25670"/>
                    </a:cubicBezTo>
                    <a:cubicBezTo>
                      <a:pt x="18960" y="25670"/>
                      <a:pt x="19112" y="25518"/>
                      <a:pt x="19112" y="25333"/>
                    </a:cubicBezTo>
                    <a:cubicBezTo>
                      <a:pt x="19112" y="25145"/>
                      <a:pt x="18960" y="24994"/>
                      <a:pt x="18775" y="24994"/>
                    </a:cubicBezTo>
                    <a:cubicBezTo>
                      <a:pt x="18703" y="24994"/>
                      <a:pt x="18637" y="25018"/>
                      <a:pt x="18582" y="25057"/>
                    </a:cubicBezTo>
                    <a:lnTo>
                      <a:pt x="3501" y="10004"/>
                    </a:lnTo>
                    <a:lnTo>
                      <a:pt x="3501" y="773"/>
                    </a:lnTo>
                    <a:lnTo>
                      <a:pt x="2739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1" name="Google Shape;6011;p53"/>
              <p:cNvSpPr/>
              <p:nvPr/>
            </p:nvSpPr>
            <p:spPr>
              <a:xfrm>
                <a:off x="1467775" y="1794925"/>
                <a:ext cx="496025" cy="426050"/>
              </a:xfrm>
              <a:custGeom>
                <a:avLst/>
                <a:gdLst/>
                <a:ahLst/>
                <a:cxnLst/>
                <a:rect l="l" t="t" r="r" b="b"/>
                <a:pathLst>
                  <a:path w="19841" h="17042" extrusionOk="0">
                    <a:moveTo>
                      <a:pt x="332" y="1"/>
                    </a:moveTo>
                    <a:lnTo>
                      <a:pt x="1" y="335"/>
                    </a:lnTo>
                    <a:lnTo>
                      <a:pt x="8691" y="8961"/>
                    </a:lnTo>
                    <a:lnTo>
                      <a:pt x="11368" y="8961"/>
                    </a:lnTo>
                    <a:lnTo>
                      <a:pt x="19053" y="16591"/>
                    </a:lnTo>
                    <a:cubicBezTo>
                      <a:pt x="19051" y="16608"/>
                      <a:pt x="19048" y="16627"/>
                      <a:pt x="19048" y="16644"/>
                    </a:cubicBezTo>
                    <a:cubicBezTo>
                      <a:pt x="19048" y="16864"/>
                      <a:pt x="19225" y="17041"/>
                      <a:pt x="19443" y="17041"/>
                    </a:cubicBezTo>
                    <a:cubicBezTo>
                      <a:pt x="19661" y="17041"/>
                      <a:pt x="19840" y="16864"/>
                      <a:pt x="19840" y="16644"/>
                    </a:cubicBezTo>
                    <a:cubicBezTo>
                      <a:pt x="19837" y="16425"/>
                      <a:pt x="19661" y="16249"/>
                      <a:pt x="19443" y="16249"/>
                    </a:cubicBezTo>
                    <a:cubicBezTo>
                      <a:pt x="19423" y="16249"/>
                      <a:pt x="19404" y="16252"/>
                      <a:pt x="19385" y="16254"/>
                    </a:cubicBezTo>
                    <a:lnTo>
                      <a:pt x="11561" y="8489"/>
                    </a:lnTo>
                    <a:lnTo>
                      <a:pt x="8884" y="8489"/>
                    </a:lnTo>
                    <a:lnTo>
                      <a:pt x="332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2" name="Google Shape;6012;p53"/>
              <p:cNvSpPr/>
              <p:nvPr/>
            </p:nvSpPr>
            <p:spPr>
              <a:xfrm>
                <a:off x="1707600" y="2102300"/>
                <a:ext cx="16925" cy="16950"/>
              </a:xfrm>
              <a:custGeom>
                <a:avLst/>
                <a:gdLst/>
                <a:ahLst/>
                <a:cxnLst/>
                <a:rect l="l" t="t" r="r" b="b"/>
                <a:pathLst>
                  <a:path w="677" h="678" extrusionOk="0">
                    <a:moveTo>
                      <a:pt x="337" y="117"/>
                    </a:moveTo>
                    <a:cubicBezTo>
                      <a:pt x="461" y="117"/>
                      <a:pt x="558" y="216"/>
                      <a:pt x="558" y="338"/>
                    </a:cubicBezTo>
                    <a:cubicBezTo>
                      <a:pt x="558" y="459"/>
                      <a:pt x="461" y="558"/>
                      <a:pt x="337" y="558"/>
                    </a:cubicBezTo>
                    <a:cubicBezTo>
                      <a:pt x="216" y="558"/>
                      <a:pt x="119" y="459"/>
                      <a:pt x="119" y="338"/>
                    </a:cubicBezTo>
                    <a:cubicBezTo>
                      <a:pt x="119" y="216"/>
                      <a:pt x="216" y="117"/>
                      <a:pt x="337" y="117"/>
                    </a:cubicBezTo>
                    <a:close/>
                    <a:moveTo>
                      <a:pt x="337" y="1"/>
                    </a:moveTo>
                    <a:cubicBezTo>
                      <a:pt x="152" y="1"/>
                      <a:pt x="0" y="153"/>
                      <a:pt x="0" y="338"/>
                    </a:cubicBezTo>
                    <a:cubicBezTo>
                      <a:pt x="0" y="525"/>
                      <a:pt x="152" y="677"/>
                      <a:pt x="337" y="677"/>
                    </a:cubicBezTo>
                    <a:cubicBezTo>
                      <a:pt x="525" y="677"/>
                      <a:pt x="677" y="525"/>
                      <a:pt x="677" y="338"/>
                    </a:cubicBezTo>
                    <a:cubicBezTo>
                      <a:pt x="677" y="153"/>
                      <a:pt x="525" y="1"/>
                      <a:pt x="337" y="1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3" name="Google Shape;6013;p53"/>
              <p:cNvSpPr/>
              <p:nvPr/>
            </p:nvSpPr>
            <p:spPr>
              <a:xfrm>
                <a:off x="2694325" y="1972500"/>
                <a:ext cx="284150" cy="305875"/>
              </a:xfrm>
              <a:custGeom>
                <a:avLst/>
                <a:gdLst/>
                <a:ahLst/>
                <a:cxnLst/>
                <a:rect l="l" t="t" r="r" b="b"/>
                <a:pathLst>
                  <a:path w="11366" h="12235" extrusionOk="0">
                    <a:moveTo>
                      <a:pt x="338" y="11677"/>
                    </a:moveTo>
                    <a:cubicBezTo>
                      <a:pt x="459" y="11677"/>
                      <a:pt x="558" y="11777"/>
                      <a:pt x="558" y="11898"/>
                    </a:cubicBezTo>
                    <a:cubicBezTo>
                      <a:pt x="558" y="12019"/>
                      <a:pt x="459" y="12119"/>
                      <a:pt x="338" y="12119"/>
                    </a:cubicBezTo>
                    <a:cubicBezTo>
                      <a:pt x="216" y="12119"/>
                      <a:pt x="117" y="12019"/>
                      <a:pt x="117" y="11898"/>
                    </a:cubicBezTo>
                    <a:cubicBezTo>
                      <a:pt x="117" y="11777"/>
                      <a:pt x="216" y="11677"/>
                      <a:pt x="338" y="11677"/>
                    </a:cubicBezTo>
                    <a:close/>
                    <a:moveTo>
                      <a:pt x="4296" y="0"/>
                    </a:moveTo>
                    <a:lnTo>
                      <a:pt x="3603" y="699"/>
                    </a:lnTo>
                    <a:lnTo>
                      <a:pt x="3603" y="5124"/>
                    </a:lnTo>
                    <a:lnTo>
                      <a:pt x="296" y="8453"/>
                    </a:lnTo>
                    <a:lnTo>
                      <a:pt x="280" y="8469"/>
                    </a:lnTo>
                    <a:lnTo>
                      <a:pt x="280" y="11564"/>
                    </a:lnTo>
                    <a:cubicBezTo>
                      <a:pt x="122" y="11594"/>
                      <a:pt x="1" y="11732"/>
                      <a:pt x="1" y="11898"/>
                    </a:cubicBezTo>
                    <a:cubicBezTo>
                      <a:pt x="1" y="12083"/>
                      <a:pt x="153" y="12235"/>
                      <a:pt x="338" y="12235"/>
                    </a:cubicBezTo>
                    <a:cubicBezTo>
                      <a:pt x="525" y="12235"/>
                      <a:pt x="677" y="12083"/>
                      <a:pt x="677" y="11898"/>
                    </a:cubicBezTo>
                    <a:cubicBezTo>
                      <a:pt x="677" y="11732"/>
                      <a:pt x="556" y="11594"/>
                      <a:pt x="398" y="11564"/>
                    </a:cubicBezTo>
                    <a:lnTo>
                      <a:pt x="398" y="8519"/>
                    </a:lnTo>
                    <a:lnTo>
                      <a:pt x="3719" y="5171"/>
                    </a:lnTo>
                    <a:lnTo>
                      <a:pt x="3719" y="748"/>
                    </a:lnTo>
                    <a:lnTo>
                      <a:pt x="4346" y="119"/>
                    </a:lnTo>
                    <a:lnTo>
                      <a:pt x="11366" y="119"/>
                    </a:lnTo>
                    <a:lnTo>
                      <a:pt x="11366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4" name="Google Shape;6014;p53"/>
              <p:cNvSpPr/>
              <p:nvPr/>
            </p:nvSpPr>
            <p:spPr>
              <a:xfrm>
                <a:off x="2883975" y="2012650"/>
                <a:ext cx="19775" cy="19850"/>
              </a:xfrm>
              <a:custGeom>
                <a:avLst/>
                <a:gdLst/>
                <a:ahLst/>
                <a:cxnLst/>
                <a:rect l="l" t="t" r="r" b="b"/>
                <a:pathLst>
                  <a:path w="791" h="794" extrusionOk="0">
                    <a:moveTo>
                      <a:pt x="395" y="1"/>
                    </a:moveTo>
                    <a:cubicBezTo>
                      <a:pt x="177" y="1"/>
                      <a:pt x="1" y="178"/>
                      <a:pt x="1" y="398"/>
                    </a:cubicBezTo>
                    <a:cubicBezTo>
                      <a:pt x="1" y="616"/>
                      <a:pt x="177" y="793"/>
                      <a:pt x="395" y="793"/>
                    </a:cubicBezTo>
                    <a:cubicBezTo>
                      <a:pt x="613" y="793"/>
                      <a:pt x="790" y="616"/>
                      <a:pt x="790" y="398"/>
                    </a:cubicBezTo>
                    <a:cubicBezTo>
                      <a:pt x="790" y="178"/>
                      <a:pt x="613" y="1"/>
                      <a:pt x="395" y="1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5" name="Google Shape;6015;p53"/>
              <p:cNvSpPr/>
              <p:nvPr/>
            </p:nvSpPr>
            <p:spPr>
              <a:xfrm>
                <a:off x="2855125" y="2014100"/>
                <a:ext cx="16950" cy="16950"/>
              </a:xfrm>
              <a:custGeom>
                <a:avLst/>
                <a:gdLst/>
                <a:ahLst/>
                <a:cxnLst/>
                <a:rect l="l" t="t" r="r" b="b"/>
                <a:pathLst>
                  <a:path w="678" h="678" extrusionOk="0">
                    <a:moveTo>
                      <a:pt x="340" y="117"/>
                    </a:moveTo>
                    <a:cubicBezTo>
                      <a:pt x="462" y="117"/>
                      <a:pt x="561" y="216"/>
                      <a:pt x="561" y="338"/>
                    </a:cubicBezTo>
                    <a:cubicBezTo>
                      <a:pt x="561" y="462"/>
                      <a:pt x="462" y="558"/>
                      <a:pt x="340" y="558"/>
                    </a:cubicBezTo>
                    <a:cubicBezTo>
                      <a:pt x="219" y="558"/>
                      <a:pt x="119" y="459"/>
                      <a:pt x="119" y="338"/>
                    </a:cubicBezTo>
                    <a:cubicBezTo>
                      <a:pt x="119" y="216"/>
                      <a:pt x="219" y="117"/>
                      <a:pt x="340" y="117"/>
                    </a:cubicBezTo>
                    <a:close/>
                    <a:moveTo>
                      <a:pt x="340" y="1"/>
                    </a:moveTo>
                    <a:cubicBezTo>
                      <a:pt x="153" y="1"/>
                      <a:pt x="1" y="153"/>
                      <a:pt x="1" y="338"/>
                    </a:cubicBezTo>
                    <a:cubicBezTo>
                      <a:pt x="1" y="525"/>
                      <a:pt x="153" y="677"/>
                      <a:pt x="340" y="677"/>
                    </a:cubicBezTo>
                    <a:cubicBezTo>
                      <a:pt x="525" y="677"/>
                      <a:pt x="677" y="525"/>
                      <a:pt x="677" y="338"/>
                    </a:cubicBezTo>
                    <a:cubicBezTo>
                      <a:pt x="677" y="153"/>
                      <a:pt x="525" y="1"/>
                      <a:pt x="340" y="1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6" name="Google Shape;6016;p53"/>
              <p:cNvSpPr/>
              <p:nvPr/>
            </p:nvSpPr>
            <p:spPr>
              <a:xfrm>
                <a:off x="2504275" y="1775475"/>
                <a:ext cx="497125" cy="627900"/>
              </a:xfrm>
              <a:custGeom>
                <a:avLst/>
                <a:gdLst/>
                <a:ahLst/>
                <a:cxnLst/>
                <a:rect l="l" t="t" r="r" b="b"/>
                <a:pathLst>
                  <a:path w="19885" h="25116" extrusionOk="0">
                    <a:moveTo>
                      <a:pt x="19550" y="0"/>
                    </a:moveTo>
                    <a:lnTo>
                      <a:pt x="15318" y="4262"/>
                    </a:lnTo>
                    <a:lnTo>
                      <a:pt x="8448" y="4262"/>
                    </a:lnTo>
                    <a:lnTo>
                      <a:pt x="161" y="12613"/>
                    </a:lnTo>
                    <a:lnTo>
                      <a:pt x="161" y="24403"/>
                    </a:lnTo>
                    <a:cubicBezTo>
                      <a:pt x="64" y="24477"/>
                      <a:pt x="0" y="24591"/>
                      <a:pt x="0" y="24720"/>
                    </a:cubicBezTo>
                    <a:cubicBezTo>
                      <a:pt x="0" y="24938"/>
                      <a:pt x="177" y="25115"/>
                      <a:pt x="395" y="25115"/>
                    </a:cubicBezTo>
                    <a:cubicBezTo>
                      <a:pt x="616" y="25115"/>
                      <a:pt x="793" y="24938"/>
                      <a:pt x="793" y="24720"/>
                    </a:cubicBezTo>
                    <a:cubicBezTo>
                      <a:pt x="793" y="24591"/>
                      <a:pt x="729" y="24477"/>
                      <a:pt x="633" y="24403"/>
                    </a:cubicBezTo>
                    <a:lnTo>
                      <a:pt x="633" y="12806"/>
                    </a:lnTo>
                    <a:lnTo>
                      <a:pt x="8644" y="4734"/>
                    </a:lnTo>
                    <a:lnTo>
                      <a:pt x="15514" y="4734"/>
                    </a:lnTo>
                    <a:lnTo>
                      <a:pt x="19884" y="331"/>
                    </a:lnTo>
                    <a:lnTo>
                      <a:pt x="19550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7" name="Google Shape;6017;p53"/>
              <p:cNvSpPr/>
              <p:nvPr/>
            </p:nvSpPr>
            <p:spPr>
              <a:xfrm>
                <a:off x="2824900" y="2014100"/>
                <a:ext cx="16925" cy="16950"/>
              </a:xfrm>
              <a:custGeom>
                <a:avLst/>
                <a:gdLst/>
                <a:ahLst/>
                <a:cxnLst/>
                <a:rect l="l" t="t" r="r" b="b"/>
                <a:pathLst>
                  <a:path w="677" h="678" extrusionOk="0">
                    <a:moveTo>
                      <a:pt x="340" y="117"/>
                    </a:moveTo>
                    <a:cubicBezTo>
                      <a:pt x="462" y="117"/>
                      <a:pt x="561" y="216"/>
                      <a:pt x="561" y="338"/>
                    </a:cubicBezTo>
                    <a:cubicBezTo>
                      <a:pt x="558" y="462"/>
                      <a:pt x="462" y="558"/>
                      <a:pt x="340" y="558"/>
                    </a:cubicBezTo>
                    <a:cubicBezTo>
                      <a:pt x="219" y="558"/>
                      <a:pt x="119" y="459"/>
                      <a:pt x="119" y="338"/>
                    </a:cubicBezTo>
                    <a:cubicBezTo>
                      <a:pt x="119" y="216"/>
                      <a:pt x="219" y="117"/>
                      <a:pt x="340" y="117"/>
                    </a:cubicBezTo>
                    <a:close/>
                    <a:moveTo>
                      <a:pt x="340" y="1"/>
                    </a:moveTo>
                    <a:cubicBezTo>
                      <a:pt x="153" y="1"/>
                      <a:pt x="1" y="153"/>
                      <a:pt x="1" y="338"/>
                    </a:cubicBezTo>
                    <a:cubicBezTo>
                      <a:pt x="1" y="525"/>
                      <a:pt x="153" y="677"/>
                      <a:pt x="340" y="677"/>
                    </a:cubicBezTo>
                    <a:cubicBezTo>
                      <a:pt x="525" y="677"/>
                      <a:pt x="677" y="525"/>
                      <a:pt x="677" y="338"/>
                    </a:cubicBezTo>
                    <a:cubicBezTo>
                      <a:pt x="677" y="153"/>
                      <a:pt x="525" y="1"/>
                      <a:pt x="340" y="1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8" name="Google Shape;6018;p53"/>
              <p:cNvSpPr/>
              <p:nvPr/>
            </p:nvSpPr>
            <p:spPr>
              <a:xfrm>
                <a:off x="2670875" y="1949175"/>
                <a:ext cx="307600" cy="329200"/>
              </a:xfrm>
              <a:custGeom>
                <a:avLst/>
                <a:gdLst/>
                <a:ahLst/>
                <a:cxnLst/>
                <a:rect l="l" t="t" r="r" b="b"/>
                <a:pathLst>
                  <a:path w="12304" h="13168" extrusionOk="0">
                    <a:moveTo>
                      <a:pt x="337" y="12610"/>
                    </a:moveTo>
                    <a:cubicBezTo>
                      <a:pt x="458" y="12610"/>
                      <a:pt x="558" y="12710"/>
                      <a:pt x="558" y="12831"/>
                    </a:cubicBezTo>
                    <a:cubicBezTo>
                      <a:pt x="558" y="12952"/>
                      <a:pt x="458" y="13052"/>
                      <a:pt x="337" y="13052"/>
                    </a:cubicBezTo>
                    <a:cubicBezTo>
                      <a:pt x="216" y="13052"/>
                      <a:pt x="116" y="12952"/>
                      <a:pt x="116" y="12831"/>
                    </a:cubicBezTo>
                    <a:cubicBezTo>
                      <a:pt x="116" y="12710"/>
                      <a:pt x="216" y="12610"/>
                      <a:pt x="337" y="12610"/>
                    </a:cubicBezTo>
                    <a:close/>
                    <a:moveTo>
                      <a:pt x="4928" y="0"/>
                    </a:moveTo>
                    <a:lnTo>
                      <a:pt x="3603" y="1336"/>
                    </a:lnTo>
                    <a:lnTo>
                      <a:pt x="3603" y="5761"/>
                    </a:lnTo>
                    <a:lnTo>
                      <a:pt x="296" y="9091"/>
                    </a:lnTo>
                    <a:lnTo>
                      <a:pt x="279" y="9107"/>
                    </a:lnTo>
                    <a:lnTo>
                      <a:pt x="279" y="12497"/>
                    </a:lnTo>
                    <a:cubicBezTo>
                      <a:pt x="119" y="12527"/>
                      <a:pt x="0" y="12665"/>
                      <a:pt x="0" y="12831"/>
                    </a:cubicBezTo>
                    <a:cubicBezTo>
                      <a:pt x="0" y="13016"/>
                      <a:pt x="152" y="13168"/>
                      <a:pt x="337" y="13168"/>
                    </a:cubicBezTo>
                    <a:cubicBezTo>
                      <a:pt x="525" y="13168"/>
                      <a:pt x="677" y="13016"/>
                      <a:pt x="677" y="12831"/>
                    </a:cubicBezTo>
                    <a:cubicBezTo>
                      <a:pt x="677" y="12665"/>
                      <a:pt x="555" y="12527"/>
                      <a:pt x="398" y="12497"/>
                    </a:cubicBezTo>
                    <a:lnTo>
                      <a:pt x="398" y="9157"/>
                    </a:lnTo>
                    <a:lnTo>
                      <a:pt x="3719" y="5808"/>
                    </a:lnTo>
                    <a:lnTo>
                      <a:pt x="3719" y="1383"/>
                    </a:lnTo>
                    <a:lnTo>
                      <a:pt x="4977" y="116"/>
                    </a:lnTo>
                    <a:lnTo>
                      <a:pt x="12304" y="116"/>
                    </a:lnTo>
                    <a:lnTo>
                      <a:pt x="12304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9" name="Google Shape;6019;p53"/>
              <p:cNvSpPr/>
              <p:nvPr/>
            </p:nvSpPr>
            <p:spPr>
              <a:xfrm>
                <a:off x="2647325" y="1851175"/>
                <a:ext cx="330400" cy="427275"/>
              </a:xfrm>
              <a:custGeom>
                <a:avLst/>
                <a:gdLst/>
                <a:ahLst/>
                <a:cxnLst/>
                <a:rect l="l" t="t" r="r" b="b"/>
                <a:pathLst>
                  <a:path w="13216" h="17091" extrusionOk="0">
                    <a:moveTo>
                      <a:pt x="340" y="16530"/>
                    </a:moveTo>
                    <a:cubicBezTo>
                      <a:pt x="462" y="16530"/>
                      <a:pt x="561" y="16630"/>
                      <a:pt x="561" y="16751"/>
                    </a:cubicBezTo>
                    <a:cubicBezTo>
                      <a:pt x="561" y="16872"/>
                      <a:pt x="462" y="16972"/>
                      <a:pt x="340" y="16972"/>
                    </a:cubicBezTo>
                    <a:cubicBezTo>
                      <a:pt x="219" y="16972"/>
                      <a:pt x="120" y="16872"/>
                      <a:pt x="120" y="16751"/>
                    </a:cubicBezTo>
                    <a:cubicBezTo>
                      <a:pt x="120" y="16630"/>
                      <a:pt x="219" y="16530"/>
                      <a:pt x="340" y="16530"/>
                    </a:cubicBezTo>
                    <a:close/>
                    <a:moveTo>
                      <a:pt x="13133" y="0"/>
                    </a:moveTo>
                    <a:lnTo>
                      <a:pt x="10173" y="2984"/>
                    </a:lnTo>
                    <a:lnTo>
                      <a:pt x="5577" y="2984"/>
                    </a:lnTo>
                    <a:lnTo>
                      <a:pt x="3614" y="4964"/>
                    </a:lnTo>
                    <a:lnTo>
                      <a:pt x="3614" y="9389"/>
                    </a:lnTo>
                    <a:lnTo>
                      <a:pt x="291" y="12735"/>
                    </a:lnTo>
                    <a:lnTo>
                      <a:pt x="282" y="16420"/>
                    </a:lnTo>
                    <a:cubicBezTo>
                      <a:pt x="122" y="16447"/>
                      <a:pt x="1" y="16585"/>
                      <a:pt x="1" y="16751"/>
                    </a:cubicBezTo>
                    <a:cubicBezTo>
                      <a:pt x="1" y="16939"/>
                      <a:pt x="153" y="17091"/>
                      <a:pt x="340" y="17091"/>
                    </a:cubicBezTo>
                    <a:cubicBezTo>
                      <a:pt x="528" y="17091"/>
                      <a:pt x="680" y="16939"/>
                      <a:pt x="680" y="16751"/>
                    </a:cubicBezTo>
                    <a:cubicBezTo>
                      <a:pt x="680" y="16585"/>
                      <a:pt x="559" y="16447"/>
                      <a:pt x="401" y="16417"/>
                    </a:cubicBezTo>
                    <a:lnTo>
                      <a:pt x="409" y="12784"/>
                    </a:lnTo>
                    <a:lnTo>
                      <a:pt x="3730" y="9436"/>
                    </a:lnTo>
                    <a:lnTo>
                      <a:pt x="3730" y="5011"/>
                    </a:lnTo>
                    <a:lnTo>
                      <a:pt x="5627" y="3103"/>
                    </a:lnTo>
                    <a:lnTo>
                      <a:pt x="10220" y="3103"/>
                    </a:lnTo>
                    <a:lnTo>
                      <a:pt x="13215" y="86"/>
                    </a:lnTo>
                    <a:lnTo>
                      <a:pt x="13133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0" name="Google Shape;6020;p53"/>
              <p:cNvSpPr/>
              <p:nvPr/>
            </p:nvSpPr>
            <p:spPr>
              <a:xfrm>
                <a:off x="2414275" y="1478925"/>
                <a:ext cx="324450" cy="777500"/>
              </a:xfrm>
              <a:custGeom>
                <a:avLst/>
                <a:gdLst/>
                <a:ahLst/>
                <a:cxnLst/>
                <a:rect l="l" t="t" r="r" b="b"/>
                <a:pathLst>
                  <a:path w="12978" h="31100" extrusionOk="0">
                    <a:moveTo>
                      <a:pt x="340" y="30540"/>
                    </a:moveTo>
                    <a:cubicBezTo>
                      <a:pt x="462" y="30540"/>
                      <a:pt x="561" y="30639"/>
                      <a:pt x="561" y="30760"/>
                    </a:cubicBezTo>
                    <a:cubicBezTo>
                      <a:pt x="561" y="30882"/>
                      <a:pt x="462" y="30981"/>
                      <a:pt x="340" y="30981"/>
                    </a:cubicBezTo>
                    <a:cubicBezTo>
                      <a:pt x="219" y="30981"/>
                      <a:pt x="119" y="30882"/>
                      <a:pt x="119" y="30760"/>
                    </a:cubicBezTo>
                    <a:cubicBezTo>
                      <a:pt x="119" y="30639"/>
                      <a:pt x="219" y="30540"/>
                      <a:pt x="340" y="30540"/>
                    </a:cubicBezTo>
                    <a:close/>
                    <a:moveTo>
                      <a:pt x="12895" y="0"/>
                    </a:moveTo>
                    <a:lnTo>
                      <a:pt x="4834" y="8097"/>
                    </a:lnTo>
                    <a:lnTo>
                      <a:pt x="4818" y="8116"/>
                    </a:lnTo>
                    <a:lnTo>
                      <a:pt x="4818" y="15097"/>
                    </a:lnTo>
                    <a:lnTo>
                      <a:pt x="953" y="18979"/>
                    </a:lnTo>
                    <a:lnTo>
                      <a:pt x="953" y="24364"/>
                    </a:lnTo>
                    <a:lnTo>
                      <a:pt x="282" y="25041"/>
                    </a:lnTo>
                    <a:lnTo>
                      <a:pt x="282" y="30429"/>
                    </a:lnTo>
                    <a:cubicBezTo>
                      <a:pt x="122" y="30457"/>
                      <a:pt x="1" y="30595"/>
                      <a:pt x="1" y="30760"/>
                    </a:cubicBezTo>
                    <a:cubicBezTo>
                      <a:pt x="1" y="30948"/>
                      <a:pt x="153" y="31100"/>
                      <a:pt x="340" y="31100"/>
                    </a:cubicBezTo>
                    <a:cubicBezTo>
                      <a:pt x="528" y="31100"/>
                      <a:pt x="680" y="30948"/>
                      <a:pt x="680" y="30760"/>
                    </a:cubicBezTo>
                    <a:cubicBezTo>
                      <a:pt x="680" y="30595"/>
                      <a:pt x="558" y="30457"/>
                      <a:pt x="398" y="30429"/>
                    </a:cubicBezTo>
                    <a:lnTo>
                      <a:pt x="398" y="25090"/>
                    </a:lnTo>
                    <a:lnTo>
                      <a:pt x="1072" y="24414"/>
                    </a:lnTo>
                    <a:lnTo>
                      <a:pt x="1072" y="19028"/>
                    </a:lnTo>
                    <a:lnTo>
                      <a:pt x="4936" y="15147"/>
                    </a:lnTo>
                    <a:lnTo>
                      <a:pt x="4936" y="8163"/>
                    </a:lnTo>
                    <a:lnTo>
                      <a:pt x="12978" y="83"/>
                    </a:lnTo>
                    <a:lnTo>
                      <a:pt x="12895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1" name="Google Shape;6021;p53"/>
              <p:cNvSpPr/>
              <p:nvPr/>
            </p:nvSpPr>
            <p:spPr>
              <a:xfrm>
                <a:off x="2294950" y="1643925"/>
                <a:ext cx="112925" cy="685675"/>
              </a:xfrm>
              <a:custGeom>
                <a:avLst/>
                <a:gdLst/>
                <a:ahLst/>
                <a:cxnLst/>
                <a:rect l="l" t="t" r="r" b="b"/>
                <a:pathLst>
                  <a:path w="4517" h="27427" extrusionOk="0">
                    <a:moveTo>
                      <a:pt x="338" y="26866"/>
                    </a:moveTo>
                    <a:cubicBezTo>
                      <a:pt x="462" y="26866"/>
                      <a:pt x="558" y="26965"/>
                      <a:pt x="558" y="27087"/>
                    </a:cubicBezTo>
                    <a:cubicBezTo>
                      <a:pt x="558" y="27208"/>
                      <a:pt x="462" y="27307"/>
                      <a:pt x="338" y="27307"/>
                    </a:cubicBezTo>
                    <a:cubicBezTo>
                      <a:pt x="216" y="27307"/>
                      <a:pt x="120" y="27208"/>
                      <a:pt x="120" y="27087"/>
                    </a:cubicBezTo>
                    <a:cubicBezTo>
                      <a:pt x="120" y="26965"/>
                      <a:pt x="216" y="26866"/>
                      <a:pt x="338" y="26866"/>
                    </a:cubicBezTo>
                    <a:close/>
                    <a:moveTo>
                      <a:pt x="4398" y="1"/>
                    </a:moveTo>
                    <a:lnTo>
                      <a:pt x="4398" y="6093"/>
                    </a:lnTo>
                    <a:lnTo>
                      <a:pt x="1097" y="9408"/>
                    </a:lnTo>
                    <a:lnTo>
                      <a:pt x="1077" y="9425"/>
                    </a:lnTo>
                    <a:lnTo>
                      <a:pt x="1077" y="19592"/>
                    </a:lnTo>
                    <a:lnTo>
                      <a:pt x="280" y="20392"/>
                    </a:lnTo>
                    <a:lnTo>
                      <a:pt x="280" y="26755"/>
                    </a:lnTo>
                    <a:cubicBezTo>
                      <a:pt x="122" y="26783"/>
                      <a:pt x="1" y="26921"/>
                      <a:pt x="1" y="27087"/>
                    </a:cubicBezTo>
                    <a:cubicBezTo>
                      <a:pt x="1" y="27274"/>
                      <a:pt x="153" y="27426"/>
                      <a:pt x="340" y="27426"/>
                    </a:cubicBezTo>
                    <a:cubicBezTo>
                      <a:pt x="525" y="27426"/>
                      <a:pt x="677" y="27274"/>
                      <a:pt x="677" y="27087"/>
                    </a:cubicBezTo>
                    <a:cubicBezTo>
                      <a:pt x="677" y="26921"/>
                      <a:pt x="556" y="26783"/>
                      <a:pt x="398" y="26755"/>
                    </a:cubicBezTo>
                    <a:lnTo>
                      <a:pt x="398" y="20442"/>
                    </a:lnTo>
                    <a:lnTo>
                      <a:pt x="1196" y="19639"/>
                    </a:lnTo>
                    <a:lnTo>
                      <a:pt x="1196" y="9475"/>
                    </a:lnTo>
                    <a:lnTo>
                      <a:pt x="4500" y="6159"/>
                    </a:lnTo>
                    <a:lnTo>
                      <a:pt x="4517" y="6143"/>
                    </a:lnTo>
                    <a:lnTo>
                      <a:pt x="4517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2" name="Google Shape;6022;p53"/>
              <p:cNvSpPr/>
              <p:nvPr/>
            </p:nvSpPr>
            <p:spPr>
              <a:xfrm>
                <a:off x="2319325" y="978025"/>
                <a:ext cx="44250" cy="465925"/>
              </a:xfrm>
              <a:custGeom>
                <a:avLst/>
                <a:gdLst/>
                <a:ahLst/>
                <a:cxnLst/>
                <a:rect l="l" t="t" r="r" b="b"/>
                <a:pathLst>
                  <a:path w="1770" h="18637" extrusionOk="0">
                    <a:moveTo>
                      <a:pt x="1430" y="18076"/>
                    </a:moveTo>
                    <a:cubicBezTo>
                      <a:pt x="1552" y="18076"/>
                      <a:pt x="1651" y="18176"/>
                      <a:pt x="1651" y="18297"/>
                    </a:cubicBezTo>
                    <a:cubicBezTo>
                      <a:pt x="1651" y="18419"/>
                      <a:pt x="1552" y="18518"/>
                      <a:pt x="1430" y="18518"/>
                    </a:cubicBezTo>
                    <a:cubicBezTo>
                      <a:pt x="1309" y="18518"/>
                      <a:pt x="1209" y="18419"/>
                      <a:pt x="1209" y="18297"/>
                    </a:cubicBezTo>
                    <a:cubicBezTo>
                      <a:pt x="1209" y="18176"/>
                      <a:pt x="1309" y="18076"/>
                      <a:pt x="1430" y="18076"/>
                    </a:cubicBezTo>
                    <a:close/>
                    <a:moveTo>
                      <a:pt x="0" y="1"/>
                    </a:moveTo>
                    <a:lnTo>
                      <a:pt x="0" y="9461"/>
                    </a:lnTo>
                    <a:lnTo>
                      <a:pt x="1372" y="10822"/>
                    </a:lnTo>
                    <a:lnTo>
                      <a:pt x="1372" y="17966"/>
                    </a:lnTo>
                    <a:cubicBezTo>
                      <a:pt x="1212" y="17993"/>
                      <a:pt x="1093" y="18131"/>
                      <a:pt x="1093" y="18297"/>
                    </a:cubicBezTo>
                    <a:cubicBezTo>
                      <a:pt x="1093" y="18485"/>
                      <a:pt x="1245" y="18637"/>
                      <a:pt x="1430" y="18637"/>
                    </a:cubicBezTo>
                    <a:cubicBezTo>
                      <a:pt x="1618" y="18637"/>
                      <a:pt x="1770" y="18485"/>
                      <a:pt x="1770" y="18297"/>
                    </a:cubicBezTo>
                    <a:cubicBezTo>
                      <a:pt x="1770" y="18131"/>
                      <a:pt x="1648" y="17993"/>
                      <a:pt x="1491" y="17966"/>
                    </a:cubicBezTo>
                    <a:lnTo>
                      <a:pt x="1491" y="10772"/>
                    </a:lnTo>
                    <a:lnTo>
                      <a:pt x="119" y="9411"/>
                    </a:lnTo>
                    <a:lnTo>
                      <a:pt x="119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3" name="Google Shape;6023;p53"/>
              <p:cNvSpPr/>
              <p:nvPr/>
            </p:nvSpPr>
            <p:spPr>
              <a:xfrm>
                <a:off x="2383650" y="1447800"/>
                <a:ext cx="355075" cy="632575"/>
              </a:xfrm>
              <a:custGeom>
                <a:avLst/>
                <a:gdLst/>
                <a:ahLst/>
                <a:cxnLst/>
                <a:rect l="l" t="t" r="r" b="b"/>
                <a:pathLst>
                  <a:path w="14203" h="25303" extrusionOk="0">
                    <a:moveTo>
                      <a:pt x="340" y="24743"/>
                    </a:moveTo>
                    <a:cubicBezTo>
                      <a:pt x="461" y="24743"/>
                      <a:pt x="558" y="24842"/>
                      <a:pt x="558" y="24963"/>
                    </a:cubicBezTo>
                    <a:cubicBezTo>
                      <a:pt x="558" y="25085"/>
                      <a:pt x="461" y="25184"/>
                      <a:pt x="340" y="25184"/>
                    </a:cubicBezTo>
                    <a:cubicBezTo>
                      <a:pt x="218" y="25184"/>
                      <a:pt x="119" y="25085"/>
                      <a:pt x="119" y="24963"/>
                    </a:cubicBezTo>
                    <a:cubicBezTo>
                      <a:pt x="119" y="24842"/>
                      <a:pt x="218" y="24743"/>
                      <a:pt x="340" y="24743"/>
                    </a:cubicBezTo>
                    <a:close/>
                    <a:moveTo>
                      <a:pt x="14120" y="0"/>
                    </a:moveTo>
                    <a:lnTo>
                      <a:pt x="5115" y="9046"/>
                    </a:lnTo>
                    <a:lnTo>
                      <a:pt x="5099" y="9063"/>
                    </a:lnTo>
                    <a:lnTo>
                      <a:pt x="5099" y="16044"/>
                    </a:lnTo>
                    <a:lnTo>
                      <a:pt x="1234" y="19926"/>
                    </a:lnTo>
                    <a:lnTo>
                      <a:pt x="1234" y="21275"/>
                    </a:lnTo>
                    <a:lnTo>
                      <a:pt x="279" y="22236"/>
                    </a:lnTo>
                    <a:lnTo>
                      <a:pt x="279" y="24632"/>
                    </a:lnTo>
                    <a:cubicBezTo>
                      <a:pt x="122" y="24660"/>
                      <a:pt x="0" y="24798"/>
                      <a:pt x="0" y="24963"/>
                    </a:cubicBezTo>
                    <a:cubicBezTo>
                      <a:pt x="0" y="25151"/>
                      <a:pt x="152" y="25303"/>
                      <a:pt x="337" y="25303"/>
                    </a:cubicBezTo>
                    <a:cubicBezTo>
                      <a:pt x="525" y="25303"/>
                      <a:pt x="676" y="25151"/>
                      <a:pt x="676" y="24963"/>
                    </a:cubicBezTo>
                    <a:cubicBezTo>
                      <a:pt x="676" y="24798"/>
                      <a:pt x="555" y="24660"/>
                      <a:pt x="398" y="24632"/>
                    </a:cubicBezTo>
                    <a:lnTo>
                      <a:pt x="398" y="22286"/>
                    </a:lnTo>
                    <a:lnTo>
                      <a:pt x="1353" y="21325"/>
                    </a:lnTo>
                    <a:lnTo>
                      <a:pt x="1353" y="19975"/>
                    </a:lnTo>
                    <a:lnTo>
                      <a:pt x="5215" y="16094"/>
                    </a:lnTo>
                    <a:lnTo>
                      <a:pt x="5215" y="9110"/>
                    </a:lnTo>
                    <a:lnTo>
                      <a:pt x="14203" y="83"/>
                    </a:lnTo>
                    <a:lnTo>
                      <a:pt x="14120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4" name="Google Shape;6024;p53"/>
              <p:cNvSpPr/>
              <p:nvPr/>
            </p:nvSpPr>
            <p:spPr>
              <a:xfrm>
                <a:off x="2570600" y="2009975"/>
                <a:ext cx="134375" cy="180625"/>
              </a:xfrm>
              <a:custGeom>
                <a:avLst/>
                <a:gdLst/>
                <a:ahLst/>
                <a:cxnLst/>
                <a:rect l="l" t="t" r="r" b="b"/>
                <a:pathLst>
                  <a:path w="5375" h="7225" extrusionOk="0">
                    <a:moveTo>
                      <a:pt x="340" y="6667"/>
                    </a:moveTo>
                    <a:cubicBezTo>
                      <a:pt x="461" y="6667"/>
                      <a:pt x="561" y="6766"/>
                      <a:pt x="561" y="6888"/>
                    </a:cubicBezTo>
                    <a:cubicBezTo>
                      <a:pt x="561" y="7009"/>
                      <a:pt x="461" y="7109"/>
                      <a:pt x="340" y="7109"/>
                    </a:cubicBezTo>
                    <a:cubicBezTo>
                      <a:pt x="218" y="7109"/>
                      <a:pt x="119" y="7009"/>
                      <a:pt x="119" y="6888"/>
                    </a:cubicBezTo>
                    <a:cubicBezTo>
                      <a:pt x="119" y="6766"/>
                      <a:pt x="218" y="6667"/>
                      <a:pt x="340" y="6667"/>
                    </a:cubicBezTo>
                    <a:close/>
                    <a:moveTo>
                      <a:pt x="5292" y="0"/>
                    </a:moveTo>
                    <a:lnTo>
                      <a:pt x="298" y="5033"/>
                    </a:lnTo>
                    <a:lnTo>
                      <a:pt x="282" y="5049"/>
                    </a:lnTo>
                    <a:lnTo>
                      <a:pt x="282" y="6554"/>
                    </a:lnTo>
                    <a:cubicBezTo>
                      <a:pt x="122" y="6581"/>
                      <a:pt x="0" y="6719"/>
                      <a:pt x="0" y="6888"/>
                    </a:cubicBezTo>
                    <a:cubicBezTo>
                      <a:pt x="0" y="7073"/>
                      <a:pt x="152" y="7224"/>
                      <a:pt x="340" y="7224"/>
                    </a:cubicBezTo>
                    <a:cubicBezTo>
                      <a:pt x="528" y="7224"/>
                      <a:pt x="679" y="7073"/>
                      <a:pt x="679" y="6888"/>
                    </a:cubicBezTo>
                    <a:cubicBezTo>
                      <a:pt x="679" y="6719"/>
                      <a:pt x="558" y="6581"/>
                      <a:pt x="398" y="6554"/>
                    </a:cubicBezTo>
                    <a:lnTo>
                      <a:pt x="398" y="5099"/>
                    </a:lnTo>
                    <a:lnTo>
                      <a:pt x="5375" y="83"/>
                    </a:lnTo>
                    <a:lnTo>
                      <a:pt x="5292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5" name="Google Shape;6025;p53"/>
              <p:cNvSpPr/>
              <p:nvPr/>
            </p:nvSpPr>
            <p:spPr>
              <a:xfrm>
                <a:off x="2598200" y="2046475"/>
                <a:ext cx="106775" cy="190075"/>
              </a:xfrm>
              <a:custGeom>
                <a:avLst/>
                <a:gdLst/>
                <a:ahLst/>
                <a:cxnLst/>
                <a:rect l="l" t="t" r="r" b="b"/>
                <a:pathLst>
                  <a:path w="4271" h="7603" extrusionOk="0">
                    <a:moveTo>
                      <a:pt x="340" y="7045"/>
                    </a:moveTo>
                    <a:cubicBezTo>
                      <a:pt x="461" y="7045"/>
                      <a:pt x="561" y="7145"/>
                      <a:pt x="561" y="7266"/>
                    </a:cubicBezTo>
                    <a:cubicBezTo>
                      <a:pt x="561" y="7388"/>
                      <a:pt x="461" y="7487"/>
                      <a:pt x="340" y="7487"/>
                    </a:cubicBezTo>
                    <a:cubicBezTo>
                      <a:pt x="219" y="7487"/>
                      <a:pt x="119" y="7388"/>
                      <a:pt x="119" y="7266"/>
                    </a:cubicBezTo>
                    <a:cubicBezTo>
                      <a:pt x="119" y="7145"/>
                      <a:pt x="219" y="7045"/>
                      <a:pt x="340" y="7045"/>
                    </a:cubicBezTo>
                    <a:close/>
                    <a:moveTo>
                      <a:pt x="4188" y="1"/>
                    </a:moveTo>
                    <a:lnTo>
                      <a:pt x="299" y="3920"/>
                    </a:lnTo>
                    <a:lnTo>
                      <a:pt x="279" y="3937"/>
                    </a:lnTo>
                    <a:lnTo>
                      <a:pt x="279" y="6932"/>
                    </a:lnTo>
                    <a:cubicBezTo>
                      <a:pt x="122" y="6960"/>
                      <a:pt x="0" y="7098"/>
                      <a:pt x="0" y="7266"/>
                    </a:cubicBezTo>
                    <a:cubicBezTo>
                      <a:pt x="0" y="7451"/>
                      <a:pt x="152" y="7603"/>
                      <a:pt x="340" y="7603"/>
                    </a:cubicBezTo>
                    <a:cubicBezTo>
                      <a:pt x="525" y="7603"/>
                      <a:pt x="677" y="7451"/>
                      <a:pt x="677" y="7266"/>
                    </a:cubicBezTo>
                    <a:cubicBezTo>
                      <a:pt x="677" y="7101"/>
                      <a:pt x="558" y="6963"/>
                      <a:pt x="398" y="6935"/>
                    </a:cubicBezTo>
                    <a:lnTo>
                      <a:pt x="398" y="3987"/>
                    </a:lnTo>
                    <a:lnTo>
                      <a:pt x="4271" y="83"/>
                    </a:lnTo>
                    <a:lnTo>
                      <a:pt x="4188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6" name="Google Shape;6026;p53"/>
              <p:cNvSpPr/>
              <p:nvPr/>
            </p:nvSpPr>
            <p:spPr>
              <a:xfrm>
                <a:off x="2318275" y="2070425"/>
                <a:ext cx="36950" cy="307200"/>
              </a:xfrm>
              <a:custGeom>
                <a:avLst/>
                <a:gdLst/>
                <a:ahLst/>
                <a:cxnLst/>
                <a:rect l="l" t="t" r="r" b="b"/>
                <a:pathLst>
                  <a:path w="1478" h="12288" extrusionOk="0">
                    <a:moveTo>
                      <a:pt x="1138" y="119"/>
                    </a:moveTo>
                    <a:cubicBezTo>
                      <a:pt x="1260" y="119"/>
                      <a:pt x="1359" y="219"/>
                      <a:pt x="1359" y="340"/>
                    </a:cubicBezTo>
                    <a:cubicBezTo>
                      <a:pt x="1359" y="461"/>
                      <a:pt x="1260" y="561"/>
                      <a:pt x="1138" y="561"/>
                    </a:cubicBezTo>
                    <a:cubicBezTo>
                      <a:pt x="1017" y="561"/>
                      <a:pt x="917" y="461"/>
                      <a:pt x="917" y="340"/>
                    </a:cubicBezTo>
                    <a:cubicBezTo>
                      <a:pt x="917" y="219"/>
                      <a:pt x="1017" y="119"/>
                      <a:pt x="1138" y="119"/>
                    </a:cubicBezTo>
                    <a:close/>
                    <a:moveTo>
                      <a:pt x="340" y="11727"/>
                    </a:moveTo>
                    <a:cubicBezTo>
                      <a:pt x="462" y="11727"/>
                      <a:pt x="561" y="11826"/>
                      <a:pt x="561" y="11948"/>
                    </a:cubicBezTo>
                    <a:cubicBezTo>
                      <a:pt x="561" y="12069"/>
                      <a:pt x="462" y="12169"/>
                      <a:pt x="340" y="12169"/>
                    </a:cubicBezTo>
                    <a:cubicBezTo>
                      <a:pt x="219" y="12169"/>
                      <a:pt x="120" y="12069"/>
                      <a:pt x="120" y="11948"/>
                    </a:cubicBezTo>
                    <a:cubicBezTo>
                      <a:pt x="120" y="11826"/>
                      <a:pt x="219" y="11727"/>
                      <a:pt x="340" y="11727"/>
                    </a:cubicBezTo>
                    <a:close/>
                    <a:moveTo>
                      <a:pt x="1138" y="0"/>
                    </a:moveTo>
                    <a:cubicBezTo>
                      <a:pt x="953" y="0"/>
                      <a:pt x="801" y="152"/>
                      <a:pt x="801" y="340"/>
                    </a:cubicBezTo>
                    <a:cubicBezTo>
                      <a:pt x="801" y="506"/>
                      <a:pt x="920" y="644"/>
                      <a:pt x="1080" y="671"/>
                    </a:cubicBezTo>
                    <a:lnTo>
                      <a:pt x="1080" y="2824"/>
                    </a:lnTo>
                    <a:lnTo>
                      <a:pt x="282" y="3628"/>
                    </a:lnTo>
                    <a:lnTo>
                      <a:pt x="282" y="11617"/>
                    </a:lnTo>
                    <a:cubicBezTo>
                      <a:pt x="122" y="11644"/>
                      <a:pt x="1" y="11782"/>
                      <a:pt x="1" y="11948"/>
                    </a:cubicBezTo>
                    <a:cubicBezTo>
                      <a:pt x="1" y="12136"/>
                      <a:pt x="153" y="12287"/>
                      <a:pt x="340" y="12287"/>
                    </a:cubicBezTo>
                    <a:cubicBezTo>
                      <a:pt x="528" y="12287"/>
                      <a:pt x="680" y="12136"/>
                      <a:pt x="680" y="11948"/>
                    </a:cubicBezTo>
                    <a:cubicBezTo>
                      <a:pt x="680" y="11782"/>
                      <a:pt x="558" y="11644"/>
                      <a:pt x="398" y="11617"/>
                    </a:cubicBezTo>
                    <a:lnTo>
                      <a:pt x="398" y="3675"/>
                    </a:lnTo>
                    <a:lnTo>
                      <a:pt x="1199" y="2874"/>
                    </a:lnTo>
                    <a:lnTo>
                      <a:pt x="1199" y="671"/>
                    </a:lnTo>
                    <a:cubicBezTo>
                      <a:pt x="1356" y="644"/>
                      <a:pt x="1478" y="506"/>
                      <a:pt x="1478" y="340"/>
                    </a:cubicBezTo>
                    <a:cubicBezTo>
                      <a:pt x="1478" y="152"/>
                      <a:pt x="1326" y="0"/>
                      <a:pt x="1138" y="0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7" name="Google Shape;6027;p53"/>
              <p:cNvSpPr/>
              <p:nvPr/>
            </p:nvSpPr>
            <p:spPr>
              <a:xfrm>
                <a:off x="2056800" y="1031225"/>
                <a:ext cx="185725" cy="1020175"/>
              </a:xfrm>
              <a:custGeom>
                <a:avLst/>
                <a:gdLst/>
                <a:ahLst/>
                <a:cxnLst/>
                <a:rect l="l" t="t" r="r" b="b"/>
                <a:pathLst>
                  <a:path w="7429" h="40807" extrusionOk="0">
                    <a:moveTo>
                      <a:pt x="3641" y="120"/>
                    </a:moveTo>
                    <a:cubicBezTo>
                      <a:pt x="3763" y="120"/>
                      <a:pt x="3862" y="219"/>
                      <a:pt x="3862" y="340"/>
                    </a:cubicBezTo>
                    <a:cubicBezTo>
                      <a:pt x="3862" y="459"/>
                      <a:pt x="3763" y="559"/>
                      <a:pt x="3641" y="559"/>
                    </a:cubicBezTo>
                    <a:cubicBezTo>
                      <a:pt x="3520" y="559"/>
                      <a:pt x="3421" y="459"/>
                      <a:pt x="3421" y="340"/>
                    </a:cubicBezTo>
                    <a:cubicBezTo>
                      <a:pt x="3421" y="219"/>
                      <a:pt x="3520" y="120"/>
                      <a:pt x="3641" y="120"/>
                    </a:cubicBezTo>
                    <a:close/>
                    <a:moveTo>
                      <a:pt x="3641" y="1"/>
                    </a:moveTo>
                    <a:cubicBezTo>
                      <a:pt x="3457" y="1"/>
                      <a:pt x="3305" y="153"/>
                      <a:pt x="3305" y="340"/>
                    </a:cubicBezTo>
                    <a:cubicBezTo>
                      <a:pt x="3305" y="412"/>
                      <a:pt x="3327" y="478"/>
                      <a:pt x="3365" y="534"/>
                    </a:cubicBezTo>
                    <a:lnTo>
                      <a:pt x="0" y="3904"/>
                    </a:lnTo>
                    <a:lnTo>
                      <a:pt x="0" y="22284"/>
                    </a:lnTo>
                    <a:lnTo>
                      <a:pt x="1372" y="23645"/>
                    </a:lnTo>
                    <a:lnTo>
                      <a:pt x="1372" y="25930"/>
                    </a:lnTo>
                    <a:lnTo>
                      <a:pt x="7310" y="31860"/>
                    </a:lnTo>
                    <a:lnTo>
                      <a:pt x="7310" y="40807"/>
                    </a:lnTo>
                    <a:lnTo>
                      <a:pt x="7429" y="40807"/>
                    </a:lnTo>
                    <a:lnTo>
                      <a:pt x="7429" y="31810"/>
                    </a:lnTo>
                    <a:lnTo>
                      <a:pt x="1491" y="25883"/>
                    </a:lnTo>
                    <a:lnTo>
                      <a:pt x="1491" y="23595"/>
                    </a:lnTo>
                    <a:lnTo>
                      <a:pt x="119" y="22234"/>
                    </a:lnTo>
                    <a:lnTo>
                      <a:pt x="119" y="3954"/>
                    </a:lnTo>
                    <a:lnTo>
                      <a:pt x="3448" y="616"/>
                    </a:lnTo>
                    <a:cubicBezTo>
                      <a:pt x="3503" y="655"/>
                      <a:pt x="3570" y="677"/>
                      <a:pt x="3641" y="677"/>
                    </a:cubicBezTo>
                    <a:cubicBezTo>
                      <a:pt x="3829" y="677"/>
                      <a:pt x="3981" y="525"/>
                      <a:pt x="3981" y="340"/>
                    </a:cubicBezTo>
                    <a:cubicBezTo>
                      <a:pt x="3981" y="153"/>
                      <a:pt x="3829" y="1"/>
                      <a:pt x="3641" y="1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8" name="Google Shape;6028;p53"/>
              <p:cNvSpPr/>
              <p:nvPr/>
            </p:nvSpPr>
            <p:spPr>
              <a:xfrm>
                <a:off x="2103525" y="1076775"/>
                <a:ext cx="86150" cy="631775"/>
              </a:xfrm>
              <a:custGeom>
                <a:avLst/>
                <a:gdLst/>
                <a:ahLst/>
                <a:cxnLst/>
                <a:rect l="l" t="t" r="r" b="b"/>
                <a:pathLst>
                  <a:path w="3446" h="25271" extrusionOk="0">
                    <a:moveTo>
                      <a:pt x="3106" y="24713"/>
                    </a:moveTo>
                    <a:cubicBezTo>
                      <a:pt x="3230" y="24713"/>
                      <a:pt x="3327" y="24809"/>
                      <a:pt x="3327" y="24934"/>
                    </a:cubicBezTo>
                    <a:cubicBezTo>
                      <a:pt x="3327" y="25055"/>
                      <a:pt x="3227" y="25154"/>
                      <a:pt x="3106" y="25154"/>
                    </a:cubicBezTo>
                    <a:cubicBezTo>
                      <a:pt x="2984" y="25154"/>
                      <a:pt x="2888" y="25055"/>
                      <a:pt x="2888" y="24934"/>
                    </a:cubicBezTo>
                    <a:cubicBezTo>
                      <a:pt x="2888" y="24812"/>
                      <a:pt x="2984" y="24713"/>
                      <a:pt x="3106" y="24713"/>
                    </a:cubicBezTo>
                    <a:close/>
                    <a:moveTo>
                      <a:pt x="2667" y="1"/>
                    </a:moveTo>
                    <a:lnTo>
                      <a:pt x="0" y="2673"/>
                    </a:lnTo>
                    <a:lnTo>
                      <a:pt x="0" y="19871"/>
                    </a:lnTo>
                    <a:lnTo>
                      <a:pt x="1408" y="21268"/>
                    </a:lnTo>
                    <a:lnTo>
                      <a:pt x="2289" y="21268"/>
                    </a:lnTo>
                    <a:lnTo>
                      <a:pt x="3048" y="22021"/>
                    </a:lnTo>
                    <a:lnTo>
                      <a:pt x="3048" y="24600"/>
                    </a:lnTo>
                    <a:cubicBezTo>
                      <a:pt x="2890" y="24627"/>
                      <a:pt x="2769" y="24765"/>
                      <a:pt x="2769" y="24934"/>
                    </a:cubicBezTo>
                    <a:cubicBezTo>
                      <a:pt x="2769" y="25119"/>
                      <a:pt x="2921" y="25270"/>
                      <a:pt x="3106" y="25270"/>
                    </a:cubicBezTo>
                    <a:cubicBezTo>
                      <a:pt x="3293" y="25270"/>
                      <a:pt x="3445" y="25119"/>
                      <a:pt x="3445" y="24934"/>
                    </a:cubicBezTo>
                    <a:cubicBezTo>
                      <a:pt x="3445" y="24765"/>
                      <a:pt x="3324" y="24627"/>
                      <a:pt x="3167" y="24600"/>
                    </a:cubicBezTo>
                    <a:lnTo>
                      <a:pt x="3167" y="21972"/>
                    </a:lnTo>
                    <a:lnTo>
                      <a:pt x="2338" y="21149"/>
                    </a:lnTo>
                    <a:lnTo>
                      <a:pt x="1455" y="21149"/>
                    </a:lnTo>
                    <a:lnTo>
                      <a:pt x="119" y="19821"/>
                    </a:lnTo>
                    <a:lnTo>
                      <a:pt x="119" y="2720"/>
                    </a:lnTo>
                    <a:lnTo>
                      <a:pt x="2750" y="84"/>
                    </a:lnTo>
                    <a:lnTo>
                      <a:pt x="2667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9" name="Google Shape;6029;p53"/>
              <p:cNvSpPr/>
              <p:nvPr/>
            </p:nvSpPr>
            <p:spPr>
              <a:xfrm>
                <a:off x="2292900" y="1580575"/>
                <a:ext cx="17000" cy="16925"/>
              </a:xfrm>
              <a:custGeom>
                <a:avLst/>
                <a:gdLst/>
                <a:ahLst/>
                <a:cxnLst/>
                <a:rect l="l" t="t" r="r" b="b"/>
                <a:pathLst>
                  <a:path w="680" h="677" extrusionOk="0">
                    <a:moveTo>
                      <a:pt x="340" y="119"/>
                    </a:moveTo>
                    <a:cubicBezTo>
                      <a:pt x="461" y="119"/>
                      <a:pt x="560" y="219"/>
                      <a:pt x="560" y="340"/>
                    </a:cubicBezTo>
                    <a:cubicBezTo>
                      <a:pt x="560" y="461"/>
                      <a:pt x="461" y="561"/>
                      <a:pt x="340" y="561"/>
                    </a:cubicBezTo>
                    <a:cubicBezTo>
                      <a:pt x="218" y="561"/>
                      <a:pt x="119" y="461"/>
                      <a:pt x="119" y="340"/>
                    </a:cubicBezTo>
                    <a:cubicBezTo>
                      <a:pt x="119" y="219"/>
                      <a:pt x="218" y="119"/>
                      <a:pt x="340" y="119"/>
                    </a:cubicBezTo>
                    <a:close/>
                    <a:moveTo>
                      <a:pt x="340" y="0"/>
                    </a:moveTo>
                    <a:cubicBezTo>
                      <a:pt x="152" y="0"/>
                      <a:pt x="0" y="152"/>
                      <a:pt x="0" y="340"/>
                    </a:cubicBezTo>
                    <a:cubicBezTo>
                      <a:pt x="0" y="525"/>
                      <a:pt x="152" y="677"/>
                      <a:pt x="340" y="677"/>
                    </a:cubicBezTo>
                    <a:cubicBezTo>
                      <a:pt x="527" y="677"/>
                      <a:pt x="679" y="525"/>
                      <a:pt x="679" y="340"/>
                    </a:cubicBezTo>
                    <a:cubicBezTo>
                      <a:pt x="679" y="152"/>
                      <a:pt x="527" y="0"/>
                      <a:pt x="340" y="0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0" name="Google Shape;6030;p53"/>
              <p:cNvSpPr/>
              <p:nvPr/>
            </p:nvSpPr>
            <p:spPr>
              <a:xfrm>
                <a:off x="2080200" y="971125"/>
                <a:ext cx="169300" cy="833775"/>
              </a:xfrm>
              <a:custGeom>
                <a:avLst/>
                <a:gdLst/>
                <a:ahLst/>
                <a:cxnLst/>
                <a:rect l="l" t="t" r="r" b="b"/>
                <a:pathLst>
                  <a:path w="6772" h="33351" extrusionOk="0">
                    <a:moveTo>
                      <a:pt x="6435" y="32792"/>
                    </a:moveTo>
                    <a:cubicBezTo>
                      <a:pt x="6556" y="32792"/>
                      <a:pt x="6656" y="32889"/>
                      <a:pt x="6656" y="33013"/>
                    </a:cubicBezTo>
                    <a:cubicBezTo>
                      <a:pt x="6656" y="33135"/>
                      <a:pt x="6556" y="33231"/>
                      <a:pt x="6435" y="33231"/>
                    </a:cubicBezTo>
                    <a:cubicBezTo>
                      <a:pt x="6313" y="33231"/>
                      <a:pt x="6214" y="33135"/>
                      <a:pt x="6214" y="33013"/>
                    </a:cubicBezTo>
                    <a:cubicBezTo>
                      <a:pt x="6214" y="32889"/>
                      <a:pt x="6313" y="32792"/>
                      <a:pt x="6435" y="32792"/>
                    </a:cubicBezTo>
                    <a:close/>
                    <a:moveTo>
                      <a:pt x="3583" y="1"/>
                    </a:moveTo>
                    <a:lnTo>
                      <a:pt x="3583" y="3012"/>
                    </a:lnTo>
                    <a:lnTo>
                      <a:pt x="0" y="6604"/>
                    </a:lnTo>
                    <a:lnTo>
                      <a:pt x="0" y="24392"/>
                    </a:lnTo>
                    <a:lnTo>
                      <a:pt x="1372" y="25753"/>
                    </a:lnTo>
                    <a:lnTo>
                      <a:pt x="1372" y="28042"/>
                    </a:lnTo>
                    <a:lnTo>
                      <a:pt x="6156" y="32817"/>
                    </a:lnTo>
                    <a:cubicBezTo>
                      <a:pt x="6117" y="32872"/>
                      <a:pt x="6095" y="32939"/>
                      <a:pt x="6095" y="33011"/>
                    </a:cubicBezTo>
                    <a:cubicBezTo>
                      <a:pt x="6095" y="33198"/>
                      <a:pt x="6247" y="33350"/>
                      <a:pt x="6435" y="33350"/>
                    </a:cubicBezTo>
                    <a:cubicBezTo>
                      <a:pt x="6620" y="33350"/>
                      <a:pt x="6772" y="33198"/>
                      <a:pt x="6772" y="33011"/>
                    </a:cubicBezTo>
                    <a:cubicBezTo>
                      <a:pt x="6772" y="32826"/>
                      <a:pt x="6620" y="32674"/>
                      <a:pt x="6435" y="32674"/>
                    </a:cubicBezTo>
                    <a:cubicBezTo>
                      <a:pt x="6363" y="32674"/>
                      <a:pt x="6294" y="32696"/>
                      <a:pt x="6239" y="32734"/>
                    </a:cubicBezTo>
                    <a:lnTo>
                      <a:pt x="1488" y="27992"/>
                    </a:lnTo>
                    <a:lnTo>
                      <a:pt x="1488" y="25703"/>
                    </a:lnTo>
                    <a:lnTo>
                      <a:pt x="116" y="24343"/>
                    </a:lnTo>
                    <a:lnTo>
                      <a:pt x="116" y="6653"/>
                    </a:lnTo>
                    <a:lnTo>
                      <a:pt x="3699" y="3062"/>
                    </a:lnTo>
                    <a:lnTo>
                      <a:pt x="3699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1" name="Google Shape;6031;p53"/>
              <p:cNvSpPr/>
              <p:nvPr/>
            </p:nvSpPr>
            <p:spPr>
              <a:xfrm>
                <a:off x="1955975" y="993200"/>
                <a:ext cx="192700" cy="1086025"/>
              </a:xfrm>
              <a:custGeom>
                <a:avLst/>
                <a:gdLst/>
                <a:ahLst/>
                <a:cxnLst/>
                <a:rect l="l" t="t" r="r" b="b"/>
                <a:pathLst>
                  <a:path w="7708" h="43441" extrusionOk="0">
                    <a:moveTo>
                      <a:pt x="7368" y="42880"/>
                    </a:moveTo>
                    <a:cubicBezTo>
                      <a:pt x="7490" y="42880"/>
                      <a:pt x="7589" y="42979"/>
                      <a:pt x="7589" y="43100"/>
                    </a:cubicBezTo>
                    <a:cubicBezTo>
                      <a:pt x="7589" y="43222"/>
                      <a:pt x="7490" y="43321"/>
                      <a:pt x="7368" y="43321"/>
                    </a:cubicBezTo>
                    <a:cubicBezTo>
                      <a:pt x="7247" y="43321"/>
                      <a:pt x="7147" y="43222"/>
                      <a:pt x="7147" y="43100"/>
                    </a:cubicBezTo>
                    <a:cubicBezTo>
                      <a:pt x="7147" y="42979"/>
                      <a:pt x="7247" y="42880"/>
                      <a:pt x="7368" y="42880"/>
                    </a:cubicBezTo>
                    <a:close/>
                    <a:moveTo>
                      <a:pt x="1149" y="1"/>
                    </a:moveTo>
                    <a:lnTo>
                      <a:pt x="1149" y="4365"/>
                    </a:lnTo>
                    <a:lnTo>
                      <a:pt x="0" y="5519"/>
                    </a:lnTo>
                    <a:lnTo>
                      <a:pt x="0" y="25074"/>
                    </a:lnTo>
                    <a:lnTo>
                      <a:pt x="1372" y="26438"/>
                    </a:lnTo>
                    <a:lnTo>
                      <a:pt x="1372" y="28724"/>
                    </a:lnTo>
                    <a:lnTo>
                      <a:pt x="7310" y="34653"/>
                    </a:lnTo>
                    <a:lnTo>
                      <a:pt x="7310" y="42769"/>
                    </a:lnTo>
                    <a:cubicBezTo>
                      <a:pt x="7150" y="42797"/>
                      <a:pt x="7031" y="42935"/>
                      <a:pt x="7031" y="43100"/>
                    </a:cubicBezTo>
                    <a:cubicBezTo>
                      <a:pt x="7031" y="43288"/>
                      <a:pt x="7183" y="43440"/>
                      <a:pt x="7368" y="43440"/>
                    </a:cubicBezTo>
                    <a:cubicBezTo>
                      <a:pt x="7556" y="43440"/>
                      <a:pt x="7708" y="43288"/>
                      <a:pt x="7708" y="43100"/>
                    </a:cubicBezTo>
                    <a:cubicBezTo>
                      <a:pt x="7708" y="42935"/>
                      <a:pt x="7586" y="42797"/>
                      <a:pt x="7429" y="42769"/>
                    </a:cubicBezTo>
                    <a:lnTo>
                      <a:pt x="7429" y="34604"/>
                    </a:lnTo>
                    <a:lnTo>
                      <a:pt x="1488" y="28674"/>
                    </a:lnTo>
                    <a:lnTo>
                      <a:pt x="1488" y="26388"/>
                    </a:lnTo>
                    <a:lnTo>
                      <a:pt x="116" y="25025"/>
                    </a:lnTo>
                    <a:lnTo>
                      <a:pt x="116" y="5569"/>
                    </a:lnTo>
                    <a:lnTo>
                      <a:pt x="1265" y="4412"/>
                    </a:lnTo>
                    <a:lnTo>
                      <a:pt x="1265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2" name="Google Shape;6032;p53"/>
              <p:cNvSpPr/>
              <p:nvPr/>
            </p:nvSpPr>
            <p:spPr>
              <a:xfrm>
                <a:off x="1979300" y="985825"/>
                <a:ext cx="192700" cy="1116500"/>
              </a:xfrm>
              <a:custGeom>
                <a:avLst/>
                <a:gdLst/>
                <a:ahLst/>
                <a:cxnLst/>
                <a:rect l="l" t="t" r="r" b="b"/>
                <a:pathLst>
                  <a:path w="7708" h="44660" extrusionOk="0">
                    <a:moveTo>
                      <a:pt x="7371" y="44102"/>
                    </a:moveTo>
                    <a:cubicBezTo>
                      <a:pt x="7492" y="44102"/>
                      <a:pt x="7592" y="44202"/>
                      <a:pt x="7592" y="44323"/>
                    </a:cubicBezTo>
                    <a:cubicBezTo>
                      <a:pt x="7592" y="44444"/>
                      <a:pt x="7492" y="44544"/>
                      <a:pt x="7371" y="44544"/>
                    </a:cubicBezTo>
                    <a:cubicBezTo>
                      <a:pt x="7249" y="44544"/>
                      <a:pt x="7150" y="44444"/>
                      <a:pt x="7150" y="44323"/>
                    </a:cubicBezTo>
                    <a:cubicBezTo>
                      <a:pt x="7150" y="44202"/>
                      <a:pt x="7249" y="44102"/>
                      <a:pt x="7371" y="44102"/>
                    </a:cubicBezTo>
                    <a:close/>
                    <a:moveTo>
                      <a:pt x="1149" y="0"/>
                    </a:moveTo>
                    <a:lnTo>
                      <a:pt x="1149" y="4953"/>
                    </a:lnTo>
                    <a:lnTo>
                      <a:pt x="0" y="6109"/>
                    </a:lnTo>
                    <a:lnTo>
                      <a:pt x="0" y="25077"/>
                    </a:lnTo>
                    <a:lnTo>
                      <a:pt x="1372" y="26438"/>
                    </a:lnTo>
                    <a:lnTo>
                      <a:pt x="1372" y="28723"/>
                    </a:lnTo>
                    <a:lnTo>
                      <a:pt x="7310" y="34653"/>
                    </a:lnTo>
                    <a:lnTo>
                      <a:pt x="7310" y="43989"/>
                    </a:lnTo>
                    <a:cubicBezTo>
                      <a:pt x="7153" y="44019"/>
                      <a:pt x="7031" y="44157"/>
                      <a:pt x="7031" y="44323"/>
                    </a:cubicBezTo>
                    <a:cubicBezTo>
                      <a:pt x="7031" y="44511"/>
                      <a:pt x="7183" y="44660"/>
                      <a:pt x="7371" y="44660"/>
                    </a:cubicBezTo>
                    <a:cubicBezTo>
                      <a:pt x="7556" y="44660"/>
                      <a:pt x="7708" y="44508"/>
                      <a:pt x="7708" y="44323"/>
                    </a:cubicBezTo>
                    <a:cubicBezTo>
                      <a:pt x="7708" y="44157"/>
                      <a:pt x="7586" y="44019"/>
                      <a:pt x="7429" y="43989"/>
                    </a:cubicBezTo>
                    <a:lnTo>
                      <a:pt x="7429" y="34603"/>
                    </a:lnTo>
                    <a:lnTo>
                      <a:pt x="1491" y="28677"/>
                    </a:lnTo>
                    <a:lnTo>
                      <a:pt x="1491" y="26388"/>
                    </a:lnTo>
                    <a:lnTo>
                      <a:pt x="119" y="25027"/>
                    </a:lnTo>
                    <a:lnTo>
                      <a:pt x="119" y="6159"/>
                    </a:lnTo>
                    <a:lnTo>
                      <a:pt x="1267" y="5003"/>
                    </a:lnTo>
                    <a:lnTo>
                      <a:pt x="1267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3" name="Google Shape;6033;p53"/>
              <p:cNvSpPr/>
              <p:nvPr/>
            </p:nvSpPr>
            <p:spPr>
              <a:xfrm>
                <a:off x="2002700" y="978500"/>
                <a:ext cx="185725" cy="1052000"/>
              </a:xfrm>
              <a:custGeom>
                <a:avLst/>
                <a:gdLst/>
                <a:ahLst/>
                <a:cxnLst/>
                <a:rect l="l" t="t" r="r" b="b"/>
                <a:pathLst>
                  <a:path w="7429" h="42080" extrusionOk="0">
                    <a:moveTo>
                      <a:pt x="1146" y="1"/>
                    </a:moveTo>
                    <a:lnTo>
                      <a:pt x="1146" y="5541"/>
                    </a:lnTo>
                    <a:lnTo>
                      <a:pt x="0" y="6698"/>
                    </a:lnTo>
                    <a:lnTo>
                      <a:pt x="0" y="25074"/>
                    </a:lnTo>
                    <a:lnTo>
                      <a:pt x="1372" y="26435"/>
                    </a:lnTo>
                    <a:lnTo>
                      <a:pt x="1372" y="28724"/>
                    </a:lnTo>
                    <a:lnTo>
                      <a:pt x="7310" y="34651"/>
                    </a:lnTo>
                    <a:lnTo>
                      <a:pt x="7310" y="42079"/>
                    </a:lnTo>
                    <a:lnTo>
                      <a:pt x="7429" y="42079"/>
                    </a:lnTo>
                    <a:lnTo>
                      <a:pt x="7429" y="34604"/>
                    </a:lnTo>
                    <a:lnTo>
                      <a:pt x="1488" y="28674"/>
                    </a:lnTo>
                    <a:lnTo>
                      <a:pt x="1488" y="26386"/>
                    </a:lnTo>
                    <a:lnTo>
                      <a:pt x="116" y="25025"/>
                    </a:lnTo>
                    <a:lnTo>
                      <a:pt x="116" y="6745"/>
                    </a:lnTo>
                    <a:lnTo>
                      <a:pt x="1264" y="5591"/>
                    </a:lnTo>
                    <a:lnTo>
                      <a:pt x="1264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4" name="Google Shape;6034;p53"/>
              <p:cNvSpPr/>
              <p:nvPr/>
            </p:nvSpPr>
            <p:spPr>
              <a:xfrm>
                <a:off x="2314900" y="1643925"/>
                <a:ext cx="69600" cy="213900"/>
              </a:xfrm>
              <a:custGeom>
                <a:avLst/>
                <a:gdLst/>
                <a:ahLst/>
                <a:cxnLst/>
                <a:rect l="l" t="t" r="r" b="b"/>
                <a:pathLst>
                  <a:path w="2784" h="8556" extrusionOk="0">
                    <a:moveTo>
                      <a:pt x="340" y="7998"/>
                    </a:moveTo>
                    <a:cubicBezTo>
                      <a:pt x="462" y="7998"/>
                      <a:pt x="561" y="8097"/>
                      <a:pt x="561" y="8219"/>
                    </a:cubicBezTo>
                    <a:cubicBezTo>
                      <a:pt x="561" y="8340"/>
                      <a:pt x="462" y="8439"/>
                      <a:pt x="340" y="8439"/>
                    </a:cubicBezTo>
                    <a:cubicBezTo>
                      <a:pt x="219" y="8439"/>
                      <a:pt x="119" y="8340"/>
                      <a:pt x="119" y="8219"/>
                    </a:cubicBezTo>
                    <a:cubicBezTo>
                      <a:pt x="119" y="8097"/>
                      <a:pt x="219" y="7998"/>
                      <a:pt x="340" y="7998"/>
                    </a:cubicBezTo>
                    <a:close/>
                    <a:moveTo>
                      <a:pt x="2667" y="1"/>
                    </a:moveTo>
                    <a:lnTo>
                      <a:pt x="2667" y="5798"/>
                    </a:lnTo>
                    <a:lnTo>
                      <a:pt x="533" y="7940"/>
                    </a:lnTo>
                    <a:cubicBezTo>
                      <a:pt x="478" y="7901"/>
                      <a:pt x="412" y="7879"/>
                      <a:pt x="340" y="7879"/>
                    </a:cubicBezTo>
                    <a:cubicBezTo>
                      <a:pt x="152" y="7879"/>
                      <a:pt x="1" y="8031"/>
                      <a:pt x="1" y="8219"/>
                    </a:cubicBezTo>
                    <a:cubicBezTo>
                      <a:pt x="1" y="8404"/>
                      <a:pt x="152" y="8555"/>
                      <a:pt x="340" y="8555"/>
                    </a:cubicBezTo>
                    <a:cubicBezTo>
                      <a:pt x="525" y="8555"/>
                      <a:pt x="677" y="8404"/>
                      <a:pt x="677" y="8219"/>
                    </a:cubicBezTo>
                    <a:cubicBezTo>
                      <a:pt x="677" y="8147"/>
                      <a:pt x="655" y="8078"/>
                      <a:pt x="616" y="8023"/>
                    </a:cubicBezTo>
                    <a:lnTo>
                      <a:pt x="2783" y="5847"/>
                    </a:lnTo>
                    <a:lnTo>
                      <a:pt x="2783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5" name="Google Shape;6035;p53"/>
              <p:cNvSpPr/>
              <p:nvPr/>
            </p:nvSpPr>
            <p:spPr>
              <a:xfrm>
                <a:off x="2219175" y="942900"/>
                <a:ext cx="620600" cy="657500"/>
              </a:xfrm>
              <a:custGeom>
                <a:avLst/>
                <a:gdLst/>
                <a:ahLst/>
                <a:cxnLst/>
                <a:rect l="l" t="t" r="r" b="b"/>
                <a:pathLst>
                  <a:path w="24824" h="26300" extrusionOk="0">
                    <a:moveTo>
                      <a:pt x="20017" y="0"/>
                    </a:moveTo>
                    <a:lnTo>
                      <a:pt x="19686" y="337"/>
                    </a:lnTo>
                    <a:lnTo>
                      <a:pt x="24354" y="4969"/>
                    </a:lnTo>
                    <a:lnTo>
                      <a:pt x="24354" y="13033"/>
                    </a:lnTo>
                    <a:lnTo>
                      <a:pt x="19965" y="17452"/>
                    </a:lnTo>
                    <a:lnTo>
                      <a:pt x="18068" y="17452"/>
                    </a:lnTo>
                    <a:lnTo>
                      <a:pt x="9756" y="25828"/>
                    </a:lnTo>
                    <a:lnTo>
                      <a:pt x="7976" y="25828"/>
                    </a:lnTo>
                    <a:lnTo>
                      <a:pt x="6910" y="24770"/>
                    </a:lnTo>
                    <a:lnTo>
                      <a:pt x="6910" y="24053"/>
                    </a:lnTo>
                    <a:lnTo>
                      <a:pt x="785" y="17974"/>
                    </a:lnTo>
                    <a:cubicBezTo>
                      <a:pt x="788" y="17955"/>
                      <a:pt x="790" y="17938"/>
                      <a:pt x="790" y="17919"/>
                    </a:cubicBezTo>
                    <a:cubicBezTo>
                      <a:pt x="790" y="17701"/>
                      <a:pt x="614" y="17521"/>
                      <a:pt x="396" y="17521"/>
                    </a:cubicBezTo>
                    <a:cubicBezTo>
                      <a:pt x="177" y="17521"/>
                      <a:pt x="1" y="17701"/>
                      <a:pt x="1" y="17919"/>
                    </a:cubicBezTo>
                    <a:cubicBezTo>
                      <a:pt x="1" y="18137"/>
                      <a:pt x="177" y="18314"/>
                      <a:pt x="396" y="18314"/>
                    </a:cubicBezTo>
                    <a:cubicBezTo>
                      <a:pt x="415" y="18314"/>
                      <a:pt x="434" y="18311"/>
                      <a:pt x="454" y="18308"/>
                    </a:cubicBezTo>
                    <a:lnTo>
                      <a:pt x="6438" y="24249"/>
                    </a:lnTo>
                    <a:lnTo>
                      <a:pt x="6438" y="24966"/>
                    </a:lnTo>
                    <a:lnTo>
                      <a:pt x="7780" y="26300"/>
                    </a:lnTo>
                    <a:lnTo>
                      <a:pt x="9952" y="26300"/>
                    </a:lnTo>
                    <a:lnTo>
                      <a:pt x="18264" y="17924"/>
                    </a:lnTo>
                    <a:lnTo>
                      <a:pt x="20161" y="17924"/>
                    </a:lnTo>
                    <a:lnTo>
                      <a:pt x="24823" y="13226"/>
                    </a:lnTo>
                    <a:lnTo>
                      <a:pt x="24823" y="4773"/>
                    </a:lnTo>
                    <a:lnTo>
                      <a:pt x="20017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6" name="Google Shape;6036;p53"/>
              <p:cNvSpPr/>
              <p:nvPr/>
            </p:nvSpPr>
            <p:spPr>
              <a:xfrm>
                <a:off x="2314900" y="1643925"/>
                <a:ext cx="46275" cy="185800"/>
              </a:xfrm>
              <a:custGeom>
                <a:avLst/>
                <a:gdLst/>
                <a:ahLst/>
                <a:cxnLst/>
                <a:rect l="l" t="t" r="r" b="b"/>
                <a:pathLst>
                  <a:path w="1851" h="7432" extrusionOk="0">
                    <a:moveTo>
                      <a:pt x="340" y="6874"/>
                    </a:moveTo>
                    <a:cubicBezTo>
                      <a:pt x="462" y="6874"/>
                      <a:pt x="561" y="6974"/>
                      <a:pt x="561" y="7095"/>
                    </a:cubicBezTo>
                    <a:cubicBezTo>
                      <a:pt x="561" y="7217"/>
                      <a:pt x="462" y="7316"/>
                      <a:pt x="340" y="7316"/>
                    </a:cubicBezTo>
                    <a:cubicBezTo>
                      <a:pt x="219" y="7316"/>
                      <a:pt x="119" y="7217"/>
                      <a:pt x="119" y="7095"/>
                    </a:cubicBezTo>
                    <a:cubicBezTo>
                      <a:pt x="119" y="6974"/>
                      <a:pt x="219" y="6874"/>
                      <a:pt x="340" y="6874"/>
                    </a:cubicBezTo>
                    <a:close/>
                    <a:moveTo>
                      <a:pt x="1731" y="1"/>
                    </a:moveTo>
                    <a:lnTo>
                      <a:pt x="1731" y="5505"/>
                    </a:lnTo>
                    <a:lnTo>
                      <a:pt x="522" y="6811"/>
                    </a:lnTo>
                    <a:cubicBezTo>
                      <a:pt x="470" y="6775"/>
                      <a:pt x="406" y="6756"/>
                      <a:pt x="340" y="6756"/>
                    </a:cubicBezTo>
                    <a:cubicBezTo>
                      <a:pt x="152" y="6756"/>
                      <a:pt x="1" y="6907"/>
                      <a:pt x="1" y="7095"/>
                    </a:cubicBezTo>
                    <a:cubicBezTo>
                      <a:pt x="1" y="7280"/>
                      <a:pt x="152" y="7432"/>
                      <a:pt x="340" y="7432"/>
                    </a:cubicBezTo>
                    <a:cubicBezTo>
                      <a:pt x="525" y="7432"/>
                      <a:pt x="677" y="7280"/>
                      <a:pt x="677" y="7095"/>
                    </a:cubicBezTo>
                    <a:cubicBezTo>
                      <a:pt x="677" y="7018"/>
                      <a:pt x="652" y="6949"/>
                      <a:pt x="608" y="6891"/>
                    </a:cubicBezTo>
                    <a:lnTo>
                      <a:pt x="1850" y="5552"/>
                    </a:lnTo>
                    <a:lnTo>
                      <a:pt x="1850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7" name="Google Shape;6037;p53"/>
              <p:cNvSpPr/>
              <p:nvPr/>
            </p:nvSpPr>
            <p:spPr>
              <a:xfrm>
                <a:off x="1462050" y="1917500"/>
                <a:ext cx="120650" cy="192425"/>
              </a:xfrm>
              <a:custGeom>
                <a:avLst/>
                <a:gdLst/>
                <a:ahLst/>
                <a:cxnLst/>
                <a:rect l="l" t="t" r="r" b="b"/>
                <a:pathLst>
                  <a:path w="4826" h="7697" extrusionOk="0">
                    <a:moveTo>
                      <a:pt x="329" y="0"/>
                    </a:moveTo>
                    <a:lnTo>
                      <a:pt x="0" y="340"/>
                    </a:lnTo>
                    <a:lnTo>
                      <a:pt x="4196" y="4395"/>
                    </a:lnTo>
                    <a:lnTo>
                      <a:pt x="4196" y="6984"/>
                    </a:lnTo>
                    <a:cubicBezTo>
                      <a:pt x="4100" y="7059"/>
                      <a:pt x="4036" y="7172"/>
                      <a:pt x="4036" y="7302"/>
                    </a:cubicBezTo>
                    <a:cubicBezTo>
                      <a:pt x="4036" y="7520"/>
                      <a:pt x="4213" y="7696"/>
                      <a:pt x="4431" y="7696"/>
                    </a:cubicBezTo>
                    <a:cubicBezTo>
                      <a:pt x="4649" y="7696"/>
                      <a:pt x="4826" y="7520"/>
                      <a:pt x="4826" y="7302"/>
                    </a:cubicBezTo>
                    <a:cubicBezTo>
                      <a:pt x="4826" y="7172"/>
                      <a:pt x="4762" y="7059"/>
                      <a:pt x="4666" y="6987"/>
                    </a:cubicBezTo>
                    <a:lnTo>
                      <a:pt x="4666" y="4193"/>
                    </a:lnTo>
                    <a:lnTo>
                      <a:pt x="329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8" name="Google Shape;6038;p53"/>
              <p:cNvSpPr/>
              <p:nvPr/>
            </p:nvSpPr>
            <p:spPr>
              <a:xfrm>
                <a:off x="2272600" y="978500"/>
                <a:ext cx="44250" cy="418450"/>
              </a:xfrm>
              <a:custGeom>
                <a:avLst/>
                <a:gdLst/>
                <a:ahLst/>
                <a:cxnLst/>
                <a:rect l="l" t="t" r="r" b="b"/>
                <a:pathLst>
                  <a:path w="1770" h="16738" extrusionOk="0">
                    <a:moveTo>
                      <a:pt x="1430" y="16180"/>
                    </a:moveTo>
                    <a:cubicBezTo>
                      <a:pt x="1552" y="16180"/>
                      <a:pt x="1651" y="16280"/>
                      <a:pt x="1651" y="16401"/>
                    </a:cubicBezTo>
                    <a:cubicBezTo>
                      <a:pt x="1651" y="16522"/>
                      <a:pt x="1552" y="16622"/>
                      <a:pt x="1430" y="16622"/>
                    </a:cubicBezTo>
                    <a:cubicBezTo>
                      <a:pt x="1309" y="16622"/>
                      <a:pt x="1210" y="16522"/>
                      <a:pt x="1210" y="16401"/>
                    </a:cubicBezTo>
                    <a:cubicBezTo>
                      <a:pt x="1210" y="16280"/>
                      <a:pt x="1309" y="16180"/>
                      <a:pt x="1430" y="16180"/>
                    </a:cubicBezTo>
                    <a:close/>
                    <a:moveTo>
                      <a:pt x="0" y="1"/>
                    </a:moveTo>
                    <a:lnTo>
                      <a:pt x="0" y="12282"/>
                    </a:lnTo>
                    <a:lnTo>
                      <a:pt x="1372" y="13643"/>
                    </a:lnTo>
                    <a:lnTo>
                      <a:pt x="1372" y="16067"/>
                    </a:lnTo>
                    <a:cubicBezTo>
                      <a:pt x="1212" y="16095"/>
                      <a:pt x="1094" y="16233"/>
                      <a:pt x="1094" y="16401"/>
                    </a:cubicBezTo>
                    <a:cubicBezTo>
                      <a:pt x="1094" y="16586"/>
                      <a:pt x="1245" y="16738"/>
                      <a:pt x="1430" y="16738"/>
                    </a:cubicBezTo>
                    <a:cubicBezTo>
                      <a:pt x="1618" y="16738"/>
                      <a:pt x="1770" y="16586"/>
                      <a:pt x="1770" y="16401"/>
                    </a:cubicBezTo>
                    <a:cubicBezTo>
                      <a:pt x="1770" y="16233"/>
                      <a:pt x="1648" y="16095"/>
                      <a:pt x="1491" y="16067"/>
                    </a:cubicBezTo>
                    <a:lnTo>
                      <a:pt x="1491" y="13596"/>
                    </a:lnTo>
                    <a:lnTo>
                      <a:pt x="119" y="12235"/>
                    </a:lnTo>
                    <a:lnTo>
                      <a:pt x="119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9" name="Google Shape;6039;p53"/>
              <p:cNvSpPr/>
              <p:nvPr/>
            </p:nvSpPr>
            <p:spPr>
              <a:xfrm>
                <a:off x="1932575" y="993200"/>
                <a:ext cx="192700" cy="1062825"/>
              </a:xfrm>
              <a:custGeom>
                <a:avLst/>
                <a:gdLst/>
                <a:ahLst/>
                <a:cxnLst/>
                <a:rect l="l" t="t" r="r" b="b"/>
                <a:pathLst>
                  <a:path w="7708" h="42513" extrusionOk="0">
                    <a:moveTo>
                      <a:pt x="7371" y="41952"/>
                    </a:moveTo>
                    <a:cubicBezTo>
                      <a:pt x="7492" y="41952"/>
                      <a:pt x="7589" y="42051"/>
                      <a:pt x="7589" y="42173"/>
                    </a:cubicBezTo>
                    <a:cubicBezTo>
                      <a:pt x="7589" y="42294"/>
                      <a:pt x="7492" y="42394"/>
                      <a:pt x="7371" y="42394"/>
                    </a:cubicBezTo>
                    <a:cubicBezTo>
                      <a:pt x="7250" y="42394"/>
                      <a:pt x="7150" y="42294"/>
                      <a:pt x="7150" y="42173"/>
                    </a:cubicBezTo>
                    <a:cubicBezTo>
                      <a:pt x="7150" y="42051"/>
                      <a:pt x="7250" y="41952"/>
                      <a:pt x="7371" y="41952"/>
                    </a:cubicBezTo>
                    <a:close/>
                    <a:moveTo>
                      <a:pt x="1149" y="1"/>
                    </a:moveTo>
                    <a:lnTo>
                      <a:pt x="1149" y="4070"/>
                    </a:lnTo>
                    <a:lnTo>
                      <a:pt x="0" y="5226"/>
                    </a:lnTo>
                    <a:lnTo>
                      <a:pt x="0" y="25370"/>
                    </a:lnTo>
                    <a:lnTo>
                      <a:pt x="1372" y="26731"/>
                    </a:lnTo>
                    <a:lnTo>
                      <a:pt x="1372" y="29019"/>
                    </a:lnTo>
                    <a:lnTo>
                      <a:pt x="7310" y="34946"/>
                    </a:lnTo>
                    <a:lnTo>
                      <a:pt x="7310" y="41839"/>
                    </a:lnTo>
                    <a:cubicBezTo>
                      <a:pt x="7153" y="41869"/>
                      <a:pt x="7031" y="42007"/>
                      <a:pt x="7031" y="42173"/>
                    </a:cubicBezTo>
                    <a:cubicBezTo>
                      <a:pt x="7031" y="42361"/>
                      <a:pt x="7183" y="42512"/>
                      <a:pt x="7371" y="42512"/>
                    </a:cubicBezTo>
                    <a:cubicBezTo>
                      <a:pt x="7556" y="42512"/>
                      <a:pt x="7708" y="42361"/>
                      <a:pt x="7708" y="42173"/>
                    </a:cubicBezTo>
                    <a:cubicBezTo>
                      <a:pt x="7708" y="42007"/>
                      <a:pt x="7586" y="41869"/>
                      <a:pt x="7429" y="41839"/>
                    </a:cubicBezTo>
                    <a:lnTo>
                      <a:pt x="7429" y="34899"/>
                    </a:lnTo>
                    <a:lnTo>
                      <a:pt x="1491" y="28970"/>
                    </a:lnTo>
                    <a:lnTo>
                      <a:pt x="1491" y="26681"/>
                    </a:lnTo>
                    <a:lnTo>
                      <a:pt x="119" y="25320"/>
                    </a:lnTo>
                    <a:lnTo>
                      <a:pt x="119" y="5273"/>
                    </a:lnTo>
                    <a:lnTo>
                      <a:pt x="1265" y="4120"/>
                    </a:lnTo>
                    <a:lnTo>
                      <a:pt x="1265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0" name="Google Shape;6040;p53"/>
              <p:cNvSpPr/>
              <p:nvPr/>
            </p:nvSpPr>
            <p:spPr>
              <a:xfrm>
                <a:off x="2345275" y="1417575"/>
                <a:ext cx="393450" cy="629950"/>
              </a:xfrm>
              <a:custGeom>
                <a:avLst/>
                <a:gdLst/>
                <a:ahLst/>
                <a:cxnLst/>
                <a:rect l="l" t="t" r="r" b="b"/>
                <a:pathLst>
                  <a:path w="15738" h="25198" extrusionOk="0">
                    <a:moveTo>
                      <a:pt x="15655" y="0"/>
                    </a:moveTo>
                    <a:lnTo>
                      <a:pt x="5731" y="9966"/>
                    </a:lnTo>
                    <a:lnTo>
                      <a:pt x="5714" y="9982"/>
                    </a:lnTo>
                    <a:lnTo>
                      <a:pt x="5714" y="16963"/>
                    </a:lnTo>
                    <a:lnTo>
                      <a:pt x="17" y="22689"/>
                    </a:lnTo>
                    <a:lnTo>
                      <a:pt x="0" y="22705"/>
                    </a:lnTo>
                    <a:lnTo>
                      <a:pt x="0" y="25198"/>
                    </a:lnTo>
                    <a:lnTo>
                      <a:pt x="119" y="25198"/>
                    </a:lnTo>
                    <a:lnTo>
                      <a:pt x="119" y="22752"/>
                    </a:lnTo>
                    <a:lnTo>
                      <a:pt x="5814" y="17030"/>
                    </a:lnTo>
                    <a:lnTo>
                      <a:pt x="5830" y="17013"/>
                    </a:lnTo>
                    <a:lnTo>
                      <a:pt x="5830" y="10029"/>
                    </a:lnTo>
                    <a:lnTo>
                      <a:pt x="15738" y="83"/>
                    </a:lnTo>
                    <a:lnTo>
                      <a:pt x="15655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1" name="Google Shape;6041;p53"/>
              <p:cNvSpPr/>
              <p:nvPr/>
            </p:nvSpPr>
            <p:spPr>
              <a:xfrm>
                <a:off x="2296000" y="978025"/>
                <a:ext cx="44175" cy="442475"/>
              </a:xfrm>
              <a:custGeom>
                <a:avLst/>
                <a:gdLst/>
                <a:ahLst/>
                <a:cxnLst/>
                <a:rect l="l" t="t" r="r" b="b"/>
                <a:pathLst>
                  <a:path w="1767" h="17699" extrusionOk="0">
                    <a:moveTo>
                      <a:pt x="1430" y="17138"/>
                    </a:moveTo>
                    <a:cubicBezTo>
                      <a:pt x="1552" y="17138"/>
                      <a:pt x="1651" y="17237"/>
                      <a:pt x="1651" y="17359"/>
                    </a:cubicBezTo>
                    <a:cubicBezTo>
                      <a:pt x="1651" y="17480"/>
                      <a:pt x="1552" y="17579"/>
                      <a:pt x="1430" y="17579"/>
                    </a:cubicBezTo>
                    <a:cubicBezTo>
                      <a:pt x="1309" y="17579"/>
                      <a:pt x="1209" y="17480"/>
                      <a:pt x="1209" y="17359"/>
                    </a:cubicBezTo>
                    <a:cubicBezTo>
                      <a:pt x="1209" y="17237"/>
                      <a:pt x="1309" y="17138"/>
                      <a:pt x="1430" y="17138"/>
                    </a:cubicBezTo>
                    <a:close/>
                    <a:moveTo>
                      <a:pt x="0" y="1"/>
                    </a:moveTo>
                    <a:lnTo>
                      <a:pt x="0" y="9753"/>
                    </a:lnTo>
                    <a:lnTo>
                      <a:pt x="1372" y="11117"/>
                    </a:lnTo>
                    <a:lnTo>
                      <a:pt x="1372" y="17027"/>
                    </a:lnTo>
                    <a:lnTo>
                      <a:pt x="1369" y="17027"/>
                    </a:lnTo>
                    <a:cubicBezTo>
                      <a:pt x="1212" y="17055"/>
                      <a:pt x="1091" y="17193"/>
                      <a:pt x="1091" y="17359"/>
                    </a:cubicBezTo>
                    <a:cubicBezTo>
                      <a:pt x="1091" y="17546"/>
                      <a:pt x="1242" y="17698"/>
                      <a:pt x="1430" y="17698"/>
                    </a:cubicBezTo>
                    <a:cubicBezTo>
                      <a:pt x="1615" y="17698"/>
                      <a:pt x="1767" y="17546"/>
                      <a:pt x="1767" y="17359"/>
                    </a:cubicBezTo>
                    <a:cubicBezTo>
                      <a:pt x="1767" y="17193"/>
                      <a:pt x="1645" y="17055"/>
                      <a:pt x="1488" y="17027"/>
                    </a:cubicBezTo>
                    <a:lnTo>
                      <a:pt x="1488" y="11067"/>
                    </a:lnTo>
                    <a:lnTo>
                      <a:pt x="116" y="9704"/>
                    </a:lnTo>
                    <a:lnTo>
                      <a:pt x="116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2" name="Google Shape;6042;p53"/>
              <p:cNvSpPr/>
              <p:nvPr/>
            </p:nvSpPr>
            <p:spPr>
              <a:xfrm>
                <a:off x="1459000" y="1041375"/>
                <a:ext cx="299475" cy="684350"/>
              </a:xfrm>
              <a:custGeom>
                <a:avLst/>
                <a:gdLst/>
                <a:ahLst/>
                <a:cxnLst/>
                <a:rect l="l" t="t" r="r" b="b"/>
                <a:pathLst>
                  <a:path w="11979" h="27374" extrusionOk="0">
                    <a:moveTo>
                      <a:pt x="11642" y="26816"/>
                    </a:moveTo>
                    <a:cubicBezTo>
                      <a:pt x="11763" y="26816"/>
                      <a:pt x="11863" y="26916"/>
                      <a:pt x="11863" y="27037"/>
                    </a:cubicBezTo>
                    <a:cubicBezTo>
                      <a:pt x="11863" y="27158"/>
                      <a:pt x="11763" y="27258"/>
                      <a:pt x="11642" y="27258"/>
                    </a:cubicBezTo>
                    <a:cubicBezTo>
                      <a:pt x="11520" y="27258"/>
                      <a:pt x="11421" y="27158"/>
                      <a:pt x="11421" y="27037"/>
                    </a:cubicBezTo>
                    <a:cubicBezTo>
                      <a:pt x="11421" y="26916"/>
                      <a:pt x="11520" y="26816"/>
                      <a:pt x="11642" y="26816"/>
                    </a:cubicBezTo>
                    <a:close/>
                    <a:moveTo>
                      <a:pt x="84" y="1"/>
                    </a:moveTo>
                    <a:lnTo>
                      <a:pt x="1" y="84"/>
                    </a:lnTo>
                    <a:lnTo>
                      <a:pt x="9373" y="9442"/>
                    </a:lnTo>
                    <a:lnTo>
                      <a:pt x="9373" y="24856"/>
                    </a:lnTo>
                    <a:lnTo>
                      <a:pt x="11363" y="26844"/>
                    </a:lnTo>
                    <a:cubicBezTo>
                      <a:pt x="11324" y="26896"/>
                      <a:pt x="11302" y="26965"/>
                      <a:pt x="11302" y="27037"/>
                    </a:cubicBezTo>
                    <a:cubicBezTo>
                      <a:pt x="11302" y="27222"/>
                      <a:pt x="11454" y="27374"/>
                      <a:pt x="11642" y="27374"/>
                    </a:cubicBezTo>
                    <a:cubicBezTo>
                      <a:pt x="11827" y="27374"/>
                      <a:pt x="11979" y="27222"/>
                      <a:pt x="11979" y="27037"/>
                    </a:cubicBezTo>
                    <a:cubicBezTo>
                      <a:pt x="11979" y="26849"/>
                      <a:pt x="11827" y="26697"/>
                      <a:pt x="11642" y="26697"/>
                    </a:cubicBezTo>
                    <a:cubicBezTo>
                      <a:pt x="11567" y="26697"/>
                      <a:pt x="11501" y="26720"/>
                      <a:pt x="11446" y="26758"/>
                    </a:cubicBezTo>
                    <a:lnTo>
                      <a:pt x="9492" y="24807"/>
                    </a:lnTo>
                    <a:lnTo>
                      <a:pt x="9492" y="9392"/>
                    </a:lnTo>
                    <a:lnTo>
                      <a:pt x="84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3" name="Google Shape;6043;p53"/>
              <p:cNvSpPr/>
              <p:nvPr/>
            </p:nvSpPr>
            <p:spPr>
              <a:xfrm>
                <a:off x="1479300" y="966925"/>
                <a:ext cx="291325" cy="642025"/>
              </a:xfrm>
              <a:custGeom>
                <a:avLst/>
                <a:gdLst/>
                <a:ahLst/>
                <a:cxnLst/>
                <a:rect l="l" t="t" r="r" b="b"/>
                <a:pathLst>
                  <a:path w="11653" h="25681" extrusionOk="0">
                    <a:moveTo>
                      <a:pt x="326" y="0"/>
                    </a:moveTo>
                    <a:lnTo>
                      <a:pt x="1" y="337"/>
                    </a:lnTo>
                    <a:lnTo>
                      <a:pt x="11020" y="10992"/>
                    </a:lnTo>
                    <a:lnTo>
                      <a:pt x="11020" y="24972"/>
                    </a:lnTo>
                    <a:cubicBezTo>
                      <a:pt x="10924" y="25043"/>
                      <a:pt x="10860" y="25157"/>
                      <a:pt x="10860" y="25286"/>
                    </a:cubicBezTo>
                    <a:cubicBezTo>
                      <a:pt x="10860" y="25504"/>
                      <a:pt x="11037" y="25681"/>
                      <a:pt x="11258" y="25681"/>
                    </a:cubicBezTo>
                    <a:cubicBezTo>
                      <a:pt x="11476" y="25681"/>
                      <a:pt x="11653" y="25504"/>
                      <a:pt x="11653" y="25286"/>
                    </a:cubicBezTo>
                    <a:cubicBezTo>
                      <a:pt x="11653" y="25157"/>
                      <a:pt x="11589" y="25043"/>
                      <a:pt x="11492" y="24972"/>
                    </a:cubicBezTo>
                    <a:lnTo>
                      <a:pt x="11492" y="10794"/>
                    </a:lnTo>
                    <a:lnTo>
                      <a:pt x="326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4" name="Google Shape;6044;p53"/>
              <p:cNvSpPr/>
              <p:nvPr/>
            </p:nvSpPr>
            <p:spPr>
              <a:xfrm>
                <a:off x="1788750" y="1787275"/>
                <a:ext cx="19775" cy="19825"/>
              </a:xfrm>
              <a:custGeom>
                <a:avLst/>
                <a:gdLst/>
                <a:ahLst/>
                <a:cxnLst/>
                <a:rect l="l" t="t" r="r" b="b"/>
                <a:pathLst>
                  <a:path w="791" h="793" extrusionOk="0">
                    <a:moveTo>
                      <a:pt x="395" y="0"/>
                    </a:moveTo>
                    <a:cubicBezTo>
                      <a:pt x="177" y="0"/>
                      <a:pt x="1" y="177"/>
                      <a:pt x="1" y="395"/>
                    </a:cubicBezTo>
                    <a:cubicBezTo>
                      <a:pt x="1" y="616"/>
                      <a:pt x="177" y="792"/>
                      <a:pt x="395" y="792"/>
                    </a:cubicBezTo>
                    <a:cubicBezTo>
                      <a:pt x="613" y="792"/>
                      <a:pt x="790" y="616"/>
                      <a:pt x="790" y="395"/>
                    </a:cubicBezTo>
                    <a:cubicBezTo>
                      <a:pt x="790" y="177"/>
                      <a:pt x="613" y="0"/>
                      <a:pt x="395" y="0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5" name="Google Shape;6045;p53"/>
              <p:cNvSpPr/>
              <p:nvPr/>
            </p:nvSpPr>
            <p:spPr>
              <a:xfrm>
                <a:off x="1400775" y="1164075"/>
                <a:ext cx="165650" cy="266975"/>
              </a:xfrm>
              <a:custGeom>
                <a:avLst/>
                <a:gdLst/>
                <a:ahLst/>
                <a:cxnLst/>
                <a:rect l="l" t="t" r="r" b="b"/>
                <a:pathLst>
                  <a:path w="6626" h="10679" extrusionOk="0">
                    <a:moveTo>
                      <a:pt x="83" y="1"/>
                    </a:moveTo>
                    <a:lnTo>
                      <a:pt x="0" y="84"/>
                    </a:lnTo>
                    <a:lnTo>
                      <a:pt x="6509" y="6582"/>
                    </a:lnTo>
                    <a:lnTo>
                      <a:pt x="6509" y="10678"/>
                    </a:lnTo>
                    <a:lnTo>
                      <a:pt x="6625" y="10678"/>
                    </a:lnTo>
                    <a:lnTo>
                      <a:pt x="6625" y="6532"/>
                    </a:lnTo>
                    <a:lnTo>
                      <a:pt x="83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6" name="Google Shape;6046;p53"/>
              <p:cNvSpPr/>
              <p:nvPr/>
            </p:nvSpPr>
            <p:spPr>
              <a:xfrm>
                <a:off x="1424150" y="1156700"/>
                <a:ext cx="165675" cy="297675"/>
              </a:xfrm>
              <a:custGeom>
                <a:avLst/>
                <a:gdLst/>
                <a:ahLst/>
                <a:cxnLst/>
                <a:rect l="l" t="t" r="r" b="b"/>
                <a:pathLst>
                  <a:path w="6627" h="11907" extrusionOk="0">
                    <a:moveTo>
                      <a:pt x="84" y="0"/>
                    </a:moveTo>
                    <a:lnTo>
                      <a:pt x="1" y="83"/>
                    </a:lnTo>
                    <a:lnTo>
                      <a:pt x="6507" y="6581"/>
                    </a:lnTo>
                    <a:lnTo>
                      <a:pt x="6507" y="11906"/>
                    </a:lnTo>
                    <a:lnTo>
                      <a:pt x="6626" y="11906"/>
                    </a:lnTo>
                    <a:lnTo>
                      <a:pt x="6626" y="6532"/>
                    </a:lnTo>
                    <a:lnTo>
                      <a:pt x="84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7" name="Google Shape;6047;p53"/>
              <p:cNvSpPr/>
              <p:nvPr/>
            </p:nvSpPr>
            <p:spPr>
              <a:xfrm>
                <a:off x="1813050" y="1812225"/>
                <a:ext cx="17400" cy="16925"/>
              </a:xfrm>
              <a:custGeom>
                <a:avLst/>
                <a:gdLst/>
                <a:ahLst/>
                <a:cxnLst/>
                <a:rect l="l" t="t" r="r" b="b"/>
                <a:pathLst>
                  <a:path w="696" h="677" extrusionOk="0">
                    <a:moveTo>
                      <a:pt x="355" y="117"/>
                    </a:moveTo>
                    <a:cubicBezTo>
                      <a:pt x="414" y="117"/>
                      <a:pt x="471" y="138"/>
                      <a:pt x="514" y="181"/>
                    </a:cubicBezTo>
                    <a:cubicBezTo>
                      <a:pt x="569" y="236"/>
                      <a:pt x="591" y="316"/>
                      <a:pt x="572" y="393"/>
                    </a:cubicBezTo>
                    <a:cubicBezTo>
                      <a:pt x="552" y="471"/>
                      <a:pt x="489" y="534"/>
                      <a:pt x="414" y="551"/>
                    </a:cubicBezTo>
                    <a:cubicBezTo>
                      <a:pt x="395" y="555"/>
                      <a:pt x="376" y="558"/>
                      <a:pt x="358" y="558"/>
                    </a:cubicBezTo>
                    <a:cubicBezTo>
                      <a:pt x="299" y="558"/>
                      <a:pt x="244" y="535"/>
                      <a:pt x="202" y="493"/>
                    </a:cubicBezTo>
                    <a:cubicBezTo>
                      <a:pt x="160" y="451"/>
                      <a:pt x="136" y="396"/>
                      <a:pt x="136" y="338"/>
                    </a:cubicBezTo>
                    <a:cubicBezTo>
                      <a:pt x="136" y="319"/>
                      <a:pt x="138" y="300"/>
                      <a:pt x="144" y="283"/>
                    </a:cubicBezTo>
                    <a:cubicBezTo>
                      <a:pt x="160" y="206"/>
                      <a:pt x="227" y="142"/>
                      <a:pt x="301" y="123"/>
                    </a:cubicBezTo>
                    <a:cubicBezTo>
                      <a:pt x="319" y="119"/>
                      <a:pt x="337" y="117"/>
                      <a:pt x="355" y="117"/>
                    </a:cubicBezTo>
                    <a:close/>
                    <a:moveTo>
                      <a:pt x="356" y="0"/>
                    </a:moveTo>
                    <a:cubicBezTo>
                      <a:pt x="329" y="0"/>
                      <a:pt x="301" y="3"/>
                      <a:pt x="274" y="10"/>
                    </a:cubicBezTo>
                    <a:cubicBezTo>
                      <a:pt x="155" y="37"/>
                      <a:pt x="58" y="134"/>
                      <a:pt x="28" y="255"/>
                    </a:cubicBezTo>
                    <a:cubicBezTo>
                      <a:pt x="0" y="371"/>
                      <a:pt x="33" y="493"/>
                      <a:pt x="119" y="578"/>
                    </a:cubicBezTo>
                    <a:cubicBezTo>
                      <a:pt x="183" y="642"/>
                      <a:pt x="269" y="676"/>
                      <a:pt x="358" y="676"/>
                    </a:cubicBezTo>
                    <a:cubicBezTo>
                      <a:pt x="385" y="676"/>
                      <a:pt x="412" y="673"/>
                      <a:pt x="439" y="667"/>
                    </a:cubicBezTo>
                    <a:cubicBezTo>
                      <a:pt x="561" y="636"/>
                      <a:pt x="657" y="540"/>
                      <a:pt x="685" y="421"/>
                    </a:cubicBezTo>
                    <a:cubicBezTo>
                      <a:pt x="690" y="393"/>
                      <a:pt x="696" y="366"/>
                      <a:pt x="696" y="338"/>
                    </a:cubicBezTo>
                    <a:cubicBezTo>
                      <a:pt x="696" y="250"/>
                      <a:pt x="660" y="164"/>
                      <a:pt x="597" y="98"/>
                    </a:cubicBezTo>
                    <a:cubicBezTo>
                      <a:pt x="531" y="34"/>
                      <a:pt x="446" y="0"/>
                      <a:pt x="356" y="0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8" name="Google Shape;6048;p53"/>
              <p:cNvSpPr/>
              <p:nvPr/>
            </p:nvSpPr>
            <p:spPr>
              <a:xfrm>
                <a:off x="1889100" y="1038400"/>
                <a:ext cx="16925" cy="16950"/>
              </a:xfrm>
              <a:custGeom>
                <a:avLst/>
                <a:gdLst/>
                <a:ahLst/>
                <a:cxnLst/>
                <a:rect l="l" t="t" r="r" b="b"/>
                <a:pathLst>
                  <a:path w="677" h="678" extrusionOk="0">
                    <a:moveTo>
                      <a:pt x="340" y="117"/>
                    </a:moveTo>
                    <a:cubicBezTo>
                      <a:pt x="461" y="117"/>
                      <a:pt x="561" y="216"/>
                      <a:pt x="561" y="338"/>
                    </a:cubicBezTo>
                    <a:cubicBezTo>
                      <a:pt x="561" y="459"/>
                      <a:pt x="461" y="559"/>
                      <a:pt x="340" y="559"/>
                    </a:cubicBezTo>
                    <a:cubicBezTo>
                      <a:pt x="218" y="559"/>
                      <a:pt x="119" y="459"/>
                      <a:pt x="119" y="338"/>
                    </a:cubicBezTo>
                    <a:cubicBezTo>
                      <a:pt x="119" y="216"/>
                      <a:pt x="218" y="117"/>
                      <a:pt x="340" y="117"/>
                    </a:cubicBezTo>
                    <a:close/>
                    <a:moveTo>
                      <a:pt x="340" y="1"/>
                    </a:moveTo>
                    <a:cubicBezTo>
                      <a:pt x="152" y="1"/>
                      <a:pt x="0" y="153"/>
                      <a:pt x="0" y="338"/>
                    </a:cubicBezTo>
                    <a:cubicBezTo>
                      <a:pt x="0" y="525"/>
                      <a:pt x="152" y="677"/>
                      <a:pt x="340" y="677"/>
                    </a:cubicBezTo>
                    <a:cubicBezTo>
                      <a:pt x="525" y="677"/>
                      <a:pt x="677" y="525"/>
                      <a:pt x="677" y="338"/>
                    </a:cubicBezTo>
                    <a:cubicBezTo>
                      <a:pt x="677" y="153"/>
                      <a:pt x="525" y="1"/>
                      <a:pt x="340" y="1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9" name="Google Shape;6049;p53"/>
              <p:cNvSpPr/>
              <p:nvPr/>
            </p:nvSpPr>
            <p:spPr>
              <a:xfrm>
                <a:off x="1836850" y="1835650"/>
                <a:ext cx="16925" cy="16925"/>
              </a:xfrm>
              <a:custGeom>
                <a:avLst/>
                <a:gdLst/>
                <a:ahLst/>
                <a:cxnLst/>
                <a:rect l="l" t="t" r="r" b="b"/>
                <a:pathLst>
                  <a:path w="677" h="677" extrusionOk="0">
                    <a:moveTo>
                      <a:pt x="340" y="119"/>
                    </a:moveTo>
                    <a:cubicBezTo>
                      <a:pt x="462" y="119"/>
                      <a:pt x="561" y="218"/>
                      <a:pt x="561" y="340"/>
                    </a:cubicBezTo>
                    <a:cubicBezTo>
                      <a:pt x="561" y="461"/>
                      <a:pt x="462" y="561"/>
                      <a:pt x="340" y="561"/>
                    </a:cubicBezTo>
                    <a:cubicBezTo>
                      <a:pt x="219" y="561"/>
                      <a:pt x="119" y="461"/>
                      <a:pt x="119" y="340"/>
                    </a:cubicBezTo>
                    <a:cubicBezTo>
                      <a:pt x="119" y="218"/>
                      <a:pt x="219" y="119"/>
                      <a:pt x="340" y="119"/>
                    </a:cubicBezTo>
                    <a:close/>
                    <a:moveTo>
                      <a:pt x="340" y="0"/>
                    </a:moveTo>
                    <a:cubicBezTo>
                      <a:pt x="152" y="0"/>
                      <a:pt x="1" y="152"/>
                      <a:pt x="1" y="340"/>
                    </a:cubicBezTo>
                    <a:cubicBezTo>
                      <a:pt x="1" y="525"/>
                      <a:pt x="152" y="677"/>
                      <a:pt x="340" y="677"/>
                    </a:cubicBezTo>
                    <a:cubicBezTo>
                      <a:pt x="525" y="677"/>
                      <a:pt x="677" y="525"/>
                      <a:pt x="677" y="340"/>
                    </a:cubicBezTo>
                    <a:cubicBezTo>
                      <a:pt x="677" y="152"/>
                      <a:pt x="525" y="0"/>
                      <a:pt x="340" y="0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0" name="Google Shape;6050;p53"/>
              <p:cNvSpPr/>
              <p:nvPr/>
            </p:nvSpPr>
            <p:spPr>
              <a:xfrm>
                <a:off x="1889100" y="1068850"/>
                <a:ext cx="16925" cy="17000"/>
              </a:xfrm>
              <a:custGeom>
                <a:avLst/>
                <a:gdLst/>
                <a:ahLst/>
                <a:cxnLst/>
                <a:rect l="l" t="t" r="r" b="b"/>
                <a:pathLst>
                  <a:path w="677" h="680" extrusionOk="0">
                    <a:moveTo>
                      <a:pt x="340" y="119"/>
                    </a:moveTo>
                    <a:cubicBezTo>
                      <a:pt x="461" y="119"/>
                      <a:pt x="561" y="218"/>
                      <a:pt x="561" y="340"/>
                    </a:cubicBezTo>
                    <a:cubicBezTo>
                      <a:pt x="561" y="461"/>
                      <a:pt x="461" y="561"/>
                      <a:pt x="340" y="561"/>
                    </a:cubicBezTo>
                    <a:cubicBezTo>
                      <a:pt x="218" y="561"/>
                      <a:pt x="119" y="461"/>
                      <a:pt x="119" y="340"/>
                    </a:cubicBezTo>
                    <a:cubicBezTo>
                      <a:pt x="119" y="218"/>
                      <a:pt x="218" y="119"/>
                      <a:pt x="340" y="119"/>
                    </a:cubicBezTo>
                    <a:close/>
                    <a:moveTo>
                      <a:pt x="340" y="0"/>
                    </a:moveTo>
                    <a:cubicBezTo>
                      <a:pt x="152" y="0"/>
                      <a:pt x="0" y="152"/>
                      <a:pt x="0" y="340"/>
                    </a:cubicBezTo>
                    <a:cubicBezTo>
                      <a:pt x="0" y="528"/>
                      <a:pt x="152" y="679"/>
                      <a:pt x="340" y="679"/>
                    </a:cubicBezTo>
                    <a:cubicBezTo>
                      <a:pt x="525" y="679"/>
                      <a:pt x="677" y="528"/>
                      <a:pt x="677" y="340"/>
                    </a:cubicBezTo>
                    <a:cubicBezTo>
                      <a:pt x="677" y="152"/>
                      <a:pt x="525" y="0"/>
                      <a:pt x="340" y="0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1" name="Google Shape;6051;p53"/>
              <p:cNvSpPr/>
              <p:nvPr/>
            </p:nvSpPr>
            <p:spPr>
              <a:xfrm>
                <a:off x="1611125" y="977275"/>
                <a:ext cx="373450" cy="868550"/>
              </a:xfrm>
              <a:custGeom>
                <a:avLst/>
                <a:gdLst/>
                <a:ahLst/>
                <a:cxnLst/>
                <a:rect l="l" t="t" r="r" b="b"/>
                <a:pathLst>
                  <a:path w="14938" h="34742" extrusionOk="0">
                    <a:moveTo>
                      <a:pt x="14598" y="34181"/>
                    </a:moveTo>
                    <a:cubicBezTo>
                      <a:pt x="14719" y="34181"/>
                      <a:pt x="14818" y="34280"/>
                      <a:pt x="14818" y="34401"/>
                    </a:cubicBezTo>
                    <a:cubicBezTo>
                      <a:pt x="14818" y="34523"/>
                      <a:pt x="14719" y="34622"/>
                      <a:pt x="14598" y="34622"/>
                    </a:cubicBezTo>
                    <a:cubicBezTo>
                      <a:pt x="14476" y="34622"/>
                      <a:pt x="14377" y="34523"/>
                      <a:pt x="14377" y="34401"/>
                    </a:cubicBezTo>
                    <a:cubicBezTo>
                      <a:pt x="14377" y="34280"/>
                      <a:pt x="14476" y="34181"/>
                      <a:pt x="14598" y="34181"/>
                    </a:cubicBezTo>
                    <a:close/>
                    <a:moveTo>
                      <a:pt x="83" y="0"/>
                    </a:moveTo>
                    <a:lnTo>
                      <a:pt x="0" y="83"/>
                    </a:lnTo>
                    <a:lnTo>
                      <a:pt x="9355" y="9422"/>
                    </a:lnTo>
                    <a:lnTo>
                      <a:pt x="9355" y="29250"/>
                    </a:lnTo>
                    <a:lnTo>
                      <a:pt x="14322" y="34208"/>
                    </a:lnTo>
                    <a:cubicBezTo>
                      <a:pt x="14283" y="34263"/>
                      <a:pt x="14258" y="34330"/>
                      <a:pt x="14258" y="34401"/>
                    </a:cubicBezTo>
                    <a:cubicBezTo>
                      <a:pt x="14258" y="34589"/>
                      <a:pt x="14410" y="34741"/>
                      <a:pt x="14598" y="34741"/>
                    </a:cubicBezTo>
                    <a:cubicBezTo>
                      <a:pt x="14785" y="34741"/>
                      <a:pt x="14937" y="34589"/>
                      <a:pt x="14937" y="34401"/>
                    </a:cubicBezTo>
                    <a:cubicBezTo>
                      <a:pt x="14937" y="34214"/>
                      <a:pt x="14785" y="34062"/>
                      <a:pt x="14598" y="34062"/>
                    </a:cubicBezTo>
                    <a:cubicBezTo>
                      <a:pt x="14526" y="34062"/>
                      <a:pt x="14460" y="34087"/>
                      <a:pt x="14404" y="34125"/>
                    </a:cubicBezTo>
                    <a:lnTo>
                      <a:pt x="9471" y="29201"/>
                    </a:lnTo>
                    <a:lnTo>
                      <a:pt x="9471" y="9375"/>
                    </a:lnTo>
                    <a:lnTo>
                      <a:pt x="83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2" name="Google Shape;6052;p53"/>
              <p:cNvSpPr/>
              <p:nvPr/>
            </p:nvSpPr>
            <p:spPr>
              <a:xfrm>
                <a:off x="1695175" y="963875"/>
                <a:ext cx="377650" cy="901950"/>
              </a:xfrm>
              <a:custGeom>
                <a:avLst/>
                <a:gdLst/>
                <a:ahLst/>
                <a:cxnLst/>
                <a:rect l="l" t="t" r="r" b="b"/>
                <a:pathLst>
                  <a:path w="15106" h="36078" extrusionOk="0">
                    <a:moveTo>
                      <a:pt x="332" y="1"/>
                    </a:moveTo>
                    <a:lnTo>
                      <a:pt x="0" y="335"/>
                    </a:lnTo>
                    <a:lnTo>
                      <a:pt x="3178" y="3490"/>
                    </a:lnTo>
                    <a:lnTo>
                      <a:pt x="7859" y="8136"/>
                    </a:lnTo>
                    <a:lnTo>
                      <a:pt x="7859" y="29215"/>
                    </a:lnTo>
                    <a:lnTo>
                      <a:pt x="14322" y="35628"/>
                    </a:lnTo>
                    <a:cubicBezTo>
                      <a:pt x="14319" y="35647"/>
                      <a:pt x="14316" y="35663"/>
                      <a:pt x="14316" y="35683"/>
                    </a:cubicBezTo>
                    <a:cubicBezTo>
                      <a:pt x="14316" y="35901"/>
                      <a:pt x="14493" y="36078"/>
                      <a:pt x="14711" y="36078"/>
                    </a:cubicBezTo>
                    <a:cubicBezTo>
                      <a:pt x="14929" y="36078"/>
                      <a:pt x="15106" y="35901"/>
                      <a:pt x="15106" y="35683"/>
                    </a:cubicBezTo>
                    <a:cubicBezTo>
                      <a:pt x="15106" y="35465"/>
                      <a:pt x="14929" y="35288"/>
                      <a:pt x="14711" y="35288"/>
                    </a:cubicBezTo>
                    <a:cubicBezTo>
                      <a:pt x="14692" y="35288"/>
                      <a:pt x="14672" y="35291"/>
                      <a:pt x="14653" y="35294"/>
                    </a:cubicBezTo>
                    <a:lnTo>
                      <a:pt x="8332" y="29019"/>
                    </a:lnTo>
                    <a:lnTo>
                      <a:pt x="8332" y="7940"/>
                    </a:lnTo>
                    <a:lnTo>
                      <a:pt x="8263" y="7871"/>
                    </a:lnTo>
                    <a:lnTo>
                      <a:pt x="3294" y="2938"/>
                    </a:lnTo>
                    <a:lnTo>
                      <a:pt x="332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3" name="Google Shape;6053;p53"/>
              <p:cNvSpPr/>
              <p:nvPr/>
            </p:nvSpPr>
            <p:spPr>
              <a:xfrm>
                <a:off x="1563900" y="991550"/>
                <a:ext cx="348000" cy="843075"/>
              </a:xfrm>
              <a:custGeom>
                <a:avLst/>
                <a:gdLst/>
                <a:ahLst/>
                <a:cxnLst/>
                <a:rect l="l" t="t" r="r" b="b"/>
                <a:pathLst>
                  <a:path w="13920" h="33723" extrusionOk="0">
                    <a:moveTo>
                      <a:pt x="84" y="1"/>
                    </a:moveTo>
                    <a:lnTo>
                      <a:pt x="1" y="83"/>
                    </a:lnTo>
                    <a:lnTo>
                      <a:pt x="9376" y="9442"/>
                    </a:lnTo>
                    <a:lnTo>
                      <a:pt x="9376" y="29270"/>
                    </a:lnTo>
                    <a:lnTo>
                      <a:pt x="13837" y="33723"/>
                    </a:lnTo>
                    <a:lnTo>
                      <a:pt x="13919" y="33640"/>
                    </a:lnTo>
                    <a:lnTo>
                      <a:pt x="9491" y="29220"/>
                    </a:lnTo>
                    <a:lnTo>
                      <a:pt x="9491" y="9392"/>
                    </a:lnTo>
                    <a:lnTo>
                      <a:pt x="84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4" name="Google Shape;6054;p53"/>
              <p:cNvSpPr/>
              <p:nvPr/>
            </p:nvSpPr>
            <p:spPr>
              <a:xfrm>
                <a:off x="1587225" y="984175"/>
                <a:ext cx="367050" cy="861650"/>
              </a:xfrm>
              <a:custGeom>
                <a:avLst/>
                <a:gdLst/>
                <a:ahLst/>
                <a:cxnLst/>
                <a:rect l="l" t="t" r="r" b="b"/>
                <a:pathLst>
                  <a:path w="14682" h="34466" extrusionOk="0">
                    <a:moveTo>
                      <a:pt x="14344" y="33905"/>
                    </a:moveTo>
                    <a:cubicBezTo>
                      <a:pt x="14466" y="33905"/>
                      <a:pt x="14565" y="34004"/>
                      <a:pt x="14565" y="34125"/>
                    </a:cubicBezTo>
                    <a:cubicBezTo>
                      <a:pt x="14565" y="34247"/>
                      <a:pt x="14466" y="34346"/>
                      <a:pt x="14344" y="34346"/>
                    </a:cubicBezTo>
                    <a:cubicBezTo>
                      <a:pt x="14223" y="34346"/>
                      <a:pt x="14124" y="34247"/>
                      <a:pt x="14124" y="34125"/>
                    </a:cubicBezTo>
                    <a:cubicBezTo>
                      <a:pt x="14124" y="34004"/>
                      <a:pt x="14223" y="33905"/>
                      <a:pt x="14344" y="33905"/>
                    </a:cubicBezTo>
                    <a:close/>
                    <a:moveTo>
                      <a:pt x="87" y="0"/>
                    </a:moveTo>
                    <a:lnTo>
                      <a:pt x="1" y="83"/>
                    </a:lnTo>
                    <a:lnTo>
                      <a:pt x="9376" y="9441"/>
                    </a:lnTo>
                    <a:lnTo>
                      <a:pt x="9376" y="29256"/>
                    </a:lnTo>
                    <a:lnTo>
                      <a:pt x="14066" y="33932"/>
                    </a:lnTo>
                    <a:cubicBezTo>
                      <a:pt x="14027" y="33987"/>
                      <a:pt x="14005" y="34054"/>
                      <a:pt x="14005" y="34125"/>
                    </a:cubicBezTo>
                    <a:cubicBezTo>
                      <a:pt x="14005" y="34313"/>
                      <a:pt x="14157" y="34465"/>
                      <a:pt x="14344" y="34465"/>
                    </a:cubicBezTo>
                    <a:cubicBezTo>
                      <a:pt x="14529" y="34465"/>
                      <a:pt x="14681" y="34313"/>
                      <a:pt x="14681" y="34125"/>
                    </a:cubicBezTo>
                    <a:cubicBezTo>
                      <a:pt x="14681" y="33941"/>
                      <a:pt x="14529" y="33789"/>
                      <a:pt x="14344" y="33789"/>
                    </a:cubicBezTo>
                    <a:cubicBezTo>
                      <a:pt x="14273" y="33789"/>
                      <a:pt x="14204" y="33811"/>
                      <a:pt x="14148" y="33849"/>
                    </a:cubicBezTo>
                    <a:lnTo>
                      <a:pt x="9494" y="29206"/>
                    </a:lnTo>
                    <a:lnTo>
                      <a:pt x="9494" y="9391"/>
                    </a:lnTo>
                    <a:lnTo>
                      <a:pt x="87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055" name="Google Shape;6055;p53"/>
          <p:cNvGrpSpPr/>
          <p:nvPr/>
        </p:nvGrpSpPr>
        <p:grpSpPr>
          <a:xfrm rot="10800000" flipH="1">
            <a:off x="-1022217" y="2613042"/>
            <a:ext cx="11188434" cy="3825856"/>
            <a:chOff x="-1022217" y="-848533"/>
            <a:chExt cx="11188434" cy="3825856"/>
          </a:xfrm>
        </p:grpSpPr>
        <p:grpSp>
          <p:nvGrpSpPr>
            <p:cNvPr id="6056" name="Google Shape;6056;p53"/>
            <p:cNvGrpSpPr/>
            <p:nvPr/>
          </p:nvGrpSpPr>
          <p:grpSpPr>
            <a:xfrm rot="-1799983">
              <a:off x="-517064" y="-325841"/>
              <a:ext cx="2835804" cy="2780472"/>
              <a:chOff x="1400775" y="920275"/>
              <a:chExt cx="1637475" cy="1605525"/>
            </a:xfrm>
          </p:grpSpPr>
          <p:sp>
            <p:nvSpPr>
              <p:cNvPr id="6057" name="Google Shape;6057;p53"/>
              <p:cNvSpPr/>
              <p:nvPr/>
            </p:nvSpPr>
            <p:spPr>
              <a:xfrm>
                <a:off x="2472400" y="990525"/>
                <a:ext cx="16925" cy="247025"/>
              </a:xfrm>
              <a:custGeom>
                <a:avLst/>
                <a:gdLst/>
                <a:ahLst/>
                <a:cxnLst/>
                <a:rect l="l" t="t" r="r" b="b"/>
                <a:pathLst>
                  <a:path w="677" h="9881" extrusionOk="0">
                    <a:moveTo>
                      <a:pt x="337" y="9320"/>
                    </a:moveTo>
                    <a:cubicBezTo>
                      <a:pt x="458" y="9320"/>
                      <a:pt x="558" y="9419"/>
                      <a:pt x="558" y="9540"/>
                    </a:cubicBezTo>
                    <a:cubicBezTo>
                      <a:pt x="558" y="9662"/>
                      <a:pt x="458" y="9761"/>
                      <a:pt x="337" y="9761"/>
                    </a:cubicBezTo>
                    <a:cubicBezTo>
                      <a:pt x="215" y="9761"/>
                      <a:pt x="116" y="9662"/>
                      <a:pt x="116" y="9540"/>
                    </a:cubicBezTo>
                    <a:cubicBezTo>
                      <a:pt x="116" y="9419"/>
                      <a:pt x="215" y="9320"/>
                      <a:pt x="337" y="9320"/>
                    </a:cubicBezTo>
                    <a:close/>
                    <a:moveTo>
                      <a:pt x="279" y="0"/>
                    </a:moveTo>
                    <a:lnTo>
                      <a:pt x="279" y="9206"/>
                    </a:lnTo>
                    <a:cubicBezTo>
                      <a:pt x="122" y="9237"/>
                      <a:pt x="0" y="9375"/>
                      <a:pt x="0" y="9540"/>
                    </a:cubicBezTo>
                    <a:cubicBezTo>
                      <a:pt x="0" y="9728"/>
                      <a:pt x="152" y="9880"/>
                      <a:pt x="337" y="9880"/>
                    </a:cubicBezTo>
                    <a:cubicBezTo>
                      <a:pt x="525" y="9880"/>
                      <a:pt x="676" y="9728"/>
                      <a:pt x="676" y="9540"/>
                    </a:cubicBezTo>
                    <a:cubicBezTo>
                      <a:pt x="676" y="9375"/>
                      <a:pt x="555" y="9237"/>
                      <a:pt x="398" y="9206"/>
                    </a:cubicBezTo>
                    <a:lnTo>
                      <a:pt x="398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8" name="Google Shape;6058;p53"/>
              <p:cNvSpPr/>
              <p:nvPr/>
            </p:nvSpPr>
            <p:spPr>
              <a:xfrm>
                <a:off x="2905300" y="1457050"/>
                <a:ext cx="73250" cy="126800"/>
              </a:xfrm>
              <a:custGeom>
                <a:avLst/>
                <a:gdLst/>
                <a:ahLst/>
                <a:cxnLst/>
                <a:rect l="l" t="t" r="r" b="b"/>
                <a:pathLst>
                  <a:path w="2930" h="5072" extrusionOk="0">
                    <a:moveTo>
                      <a:pt x="337" y="4511"/>
                    </a:moveTo>
                    <a:cubicBezTo>
                      <a:pt x="459" y="4511"/>
                      <a:pt x="558" y="4610"/>
                      <a:pt x="558" y="4732"/>
                    </a:cubicBezTo>
                    <a:cubicBezTo>
                      <a:pt x="558" y="4853"/>
                      <a:pt x="459" y="4952"/>
                      <a:pt x="337" y="4952"/>
                    </a:cubicBezTo>
                    <a:cubicBezTo>
                      <a:pt x="216" y="4952"/>
                      <a:pt x="117" y="4853"/>
                      <a:pt x="117" y="4732"/>
                    </a:cubicBezTo>
                    <a:cubicBezTo>
                      <a:pt x="117" y="4610"/>
                      <a:pt x="216" y="4511"/>
                      <a:pt x="337" y="4511"/>
                    </a:cubicBezTo>
                    <a:close/>
                    <a:moveTo>
                      <a:pt x="509" y="0"/>
                    </a:moveTo>
                    <a:lnTo>
                      <a:pt x="279" y="232"/>
                    </a:lnTo>
                    <a:lnTo>
                      <a:pt x="279" y="4400"/>
                    </a:lnTo>
                    <a:cubicBezTo>
                      <a:pt x="119" y="4428"/>
                      <a:pt x="1" y="4566"/>
                      <a:pt x="1" y="4732"/>
                    </a:cubicBezTo>
                    <a:cubicBezTo>
                      <a:pt x="1" y="4919"/>
                      <a:pt x="152" y="5071"/>
                      <a:pt x="337" y="5071"/>
                    </a:cubicBezTo>
                    <a:cubicBezTo>
                      <a:pt x="525" y="5071"/>
                      <a:pt x="677" y="4919"/>
                      <a:pt x="677" y="4732"/>
                    </a:cubicBezTo>
                    <a:cubicBezTo>
                      <a:pt x="677" y="4566"/>
                      <a:pt x="556" y="4428"/>
                      <a:pt x="398" y="4400"/>
                    </a:cubicBezTo>
                    <a:lnTo>
                      <a:pt x="398" y="279"/>
                    </a:lnTo>
                    <a:lnTo>
                      <a:pt x="558" y="119"/>
                    </a:lnTo>
                    <a:lnTo>
                      <a:pt x="2930" y="119"/>
                    </a:lnTo>
                    <a:lnTo>
                      <a:pt x="2930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9" name="Google Shape;6059;p53"/>
              <p:cNvSpPr/>
              <p:nvPr/>
            </p:nvSpPr>
            <p:spPr>
              <a:xfrm>
                <a:off x="2400400" y="1336750"/>
                <a:ext cx="16950" cy="16925"/>
              </a:xfrm>
              <a:custGeom>
                <a:avLst/>
                <a:gdLst/>
                <a:ahLst/>
                <a:cxnLst/>
                <a:rect l="l" t="t" r="r" b="b"/>
                <a:pathLst>
                  <a:path w="678" h="677" extrusionOk="0">
                    <a:moveTo>
                      <a:pt x="340" y="119"/>
                    </a:moveTo>
                    <a:cubicBezTo>
                      <a:pt x="462" y="119"/>
                      <a:pt x="561" y="219"/>
                      <a:pt x="561" y="340"/>
                    </a:cubicBezTo>
                    <a:cubicBezTo>
                      <a:pt x="561" y="462"/>
                      <a:pt x="462" y="561"/>
                      <a:pt x="340" y="561"/>
                    </a:cubicBezTo>
                    <a:cubicBezTo>
                      <a:pt x="219" y="561"/>
                      <a:pt x="120" y="462"/>
                      <a:pt x="120" y="340"/>
                    </a:cubicBezTo>
                    <a:cubicBezTo>
                      <a:pt x="120" y="219"/>
                      <a:pt x="219" y="119"/>
                      <a:pt x="340" y="119"/>
                    </a:cubicBezTo>
                    <a:close/>
                    <a:moveTo>
                      <a:pt x="340" y="1"/>
                    </a:moveTo>
                    <a:cubicBezTo>
                      <a:pt x="153" y="1"/>
                      <a:pt x="1" y="152"/>
                      <a:pt x="1" y="340"/>
                    </a:cubicBezTo>
                    <a:cubicBezTo>
                      <a:pt x="1" y="525"/>
                      <a:pt x="153" y="677"/>
                      <a:pt x="340" y="677"/>
                    </a:cubicBezTo>
                    <a:cubicBezTo>
                      <a:pt x="525" y="677"/>
                      <a:pt x="677" y="525"/>
                      <a:pt x="677" y="340"/>
                    </a:cubicBezTo>
                    <a:cubicBezTo>
                      <a:pt x="677" y="152"/>
                      <a:pt x="525" y="1"/>
                      <a:pt x="340" y="1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0" name="Google Shape;6060;p53"/>
              <p:cNvSpPr/>
              <p:nvPr/>
            </p:nvSpPr>
            <p:spPr>
              <a:xfrm>
                <a:off x="2727800" y="1624750"/>
                <a:ext cx="310450" cy="193250"/>
              </a:xfrm>
              <a:custGeom>
                <a:avLst/>
                <a:gdLst/>
                <a:ahLst/>
                <a:cxnLst/>
                <a:rect l="l" t="t" r="r" b="b"/>
                <a:pathLst>
                  <a:path w="12418" h="7730" extrusionOk="0">
                    <a:moveTo>
                      <a:pt x="12083" y="0"/>
                    </a:moveTo>
                    <a:lnTo>
                      <a:pt x="5036" y="7100"/>
                    </a:lnTo>
                    <a:lnTo>
                      <a:pt x="710" y="7100"/>
                    </a:lnTo>
                    <a:cubicBezTo>
                      <a:pt x="638" y="7004"/>
                      <a:pt x="525" y="6940"/>
                      <a:pt x="395" y="6940"/>
                    </a:cubicBezTo>
                    <a:cubicBezTo>
                      <a:pt x="177" y="6940"/>
                      <a:pt x="1" y="7117"/>
                      <a:pt x="1" y="7335"/>
                    </a:cubicBezTo>
                    <a:cubicBezTo>
                      <a:pt x="1" y="7553"/>
                      <a:pt x="177" y="7730"/>
                      <a:pt x="395" y="7730"/>
                    </a:cubicBezTo>
                    <a:cubicBezTo>
                      <a:pt x="525" y="7730"/>
                      <a:pt x="638" y="7669"/>
                      <a:pt x="710" y="7572"/>
                    </a:cubicBezTo>
                    <a:lnTo>
                      <a:pt x="5232" y="7572"/>
                    </a:lnTo>
                    <a:lnTo>
                      <a:pt x="12417" y="331"/>
                    </a:lnTo>
                    <a:lnTo>
                      <a:pt x="12083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1" name="Google Shape;6061;p53"/>
              <p:cNvSpPr/>
              <p:nvPr/>
            </p:nvSpPr>
            <p:spPr>
              <a:xfrm>
                <a:off x="2400400" y="1367250"/>
                <a:ext cx="16950" cy="16950"/>
              </a:xfrm>
              <a:custGeom>
                <a:avLst/>
                <a:gdLst/>
                <a:ahLst/>
                <a:cxnLst/>
                <a:rect l="l" t="t" r="r" b="b"/>
                <a:pathLst>
                  <a:path w="678" h="678" extrusionOk="0">
                    <a:moveTo>
                      <a:pt x="340" y="119"/>
                    </a:moveTo>
                    <a:cubicBezTo>
                      <a:pt x="462" y="119"/>
                      <a:pt x="561" y="219"/>
                      <a:pt x="561" y="340"/>
                    </a:cubicBezTo>
                    <a:cubicBezTo>
                      <a:pt x="561" y="462"/>
                      <a:pt x="462" y="558"/>
                      <a:pt x="340" y="558"/>
                    </a:cubicBezTo>
                    <a:cubicBezTo>
                      <a:pt x="219" y="558"/>
                      <a:pt x="120" y="462"/>
                      <a:pt x="120" y="340"/>
                    </a:cubicBezTo>
                    <a:cubicBezTo>
                      <a:pt x="120" y="219"/>
                      <a:pt x="219" y="119"/>
                      <a:pt x="340" y="119"/>
                    </a:cubicBezTo>
                    <a:close/>
                    <a:moveTo>
                      <a:pt x="340" y="1"/>
                    </a:moveTo>
                    <a:cubicBezTo>
                      <a:pt x="153" y="1"/>
                      <a:pt x="1" y="153"/>
                      <a:pt x="1" y="340"/>
                    </a:cubicBezTo>
                    <a:cubicBezTo>
                      <a:pt x="1" y="525"/>
                      <a:pt x="153" y="677"/>
                      <a:pt x="340" y="677"/>
                    </a:cubicBezTo>
                    <a:cubicBezTo>
                      <a:pt x="525" y="677"/>
                      <a:pt x="677" y="525"/>
                      <a:pt x="677" y="340"/>
                    </a:cubicBezTo>
                    <a:cubicBezTo>
                      <a:pt x="677" y="153"/>
                      <a:pt x="525" y="1"/>
                      <a:pt x="340" y="1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2" name="Google Shape;6062;p53"/>
              <p:cNvSpPr/>
              <p:nvPr/>
            </p:nvSpPr>
            <p:spPr>
              <a:xfrm>
                <a:off x="2399025" y="1396800"/>
                <a:ext cx="19775" cy="19825"/>
              </a:xfrm>
              <a:custGeom>
                <a:avLst/>
                <a:gdLst/>
                <a:ahLst/>
                <a:cxnLst/>
                <a:rect l="l" t="t" r="r" b="b"/>
                <a:pathLst>
                  <a:path w="791" h="793" extrusionOk="0">
                    <a:moveTo>
                      <a:pt x="395" y="0"/>
                    </a:moveTo>
                    <a:cubicBezTo>
                      <a:pt x="177" y="0"/>
                      <a:pt x="1" y="177"/>
                      <a:pt x="1" y="398"/>
                    </a:cubicBezTo>
                    <a:cubicBezTo>
                      <a:pt x="1" y="616"/>
                      <a:pt x="177" y="793"/>
                      <a:pt x="395" y="793"/>
                    </a:cubicBezTo>
                    <a:cubicBezTo>
                      <a:pt x="613" y="793"/>
                      <a:pt x="790" y="616"/>
                      <a:pt x="790" y="398"/>
                    </a:cubicBezTo>
                    <a:cubicBezTo>
                      <a:pt x="790" y="177"/>
                      <a:pt x="613" y="0"/>
                      <a:pt x="395" y="0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3" name="Google Shape;6063;p53"/>
              <p:cNvSpPr/>
              <p:nvPr/>
            </p:nvSpPr>
            <p:spPr>
              <a:xfrm>
                <a:off x="2391725" y="990525"/>
                <a:ext cx="83725" cy="512775"/>
              </a:xfrm>
              <a:custGeom>
                <a:avLst/>
                <a:gdLst/>
                <a:ahLst/>
                <a:cxnLst/>
                <a:rect l="l" t="t" r="r" b="b"/>
                <a:pathLst>
                  <a:path w="3349" h="20511" extrusionOk="0">
                    <a:moveTo>
                      <a:pt x="0" y="0"/>
                    </a:moveTo>
                    <a:lnTo>
                      <a:pt x="0" y="8988"/>
                    </a:lnTo>
                    <a:lnTo>
                      <a:pt x="2716" y="11685"/>
                    </a:lnTo>
                    <a:lnTo>
                      <a:pt x="2716" y="19801"/>
                    </a:lnTo>
                    <a:cubicBezTo>
                      <a:pt x="2620" y="19873"/>
                      <a:pt x="2556" y="19986"/>
                      <a:pt x="2556" y="20116"/>
                    </a:cubicBezTo>
                    <a:cubicBezTo>
                      <a:pt x="2556" y="20334"/>
                      <a:pt x="2733" y="20511"/>
                      <a:pt x="2951" y="20511"/>
                    </a:cubicBezTo>
                    <a:cubicBezTo>
                      <a:pt x="3169" y="20511"/>
                      <a:pt x="3349" y="20334"/>
                      <a:pt x="3349" y="20116"/>
                    </a:cubicBezTo>
                    <a:cubicBezTo>
                      <a:pt x="3349" y="19986"/>
                      <a:pt x="3285" y="19873"/>
                      <a:pt x="3188" y="19801"/>
                    </a:cubicBezTo>
                    <a:lnTo>
                      <a:pt x="3188" y="11489"/>
                    </a:lnTo>
                    <a:lnTo>
                      <a:pt x="472" y="8792"/>
                    </a:lnTo>
                    <a:lnTo>
                      <a:pt x="472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4" name="Google Shape;6064;p53"/>
              <p:cNvSpPr/>
              <p:nvPr/>
            </p:nvSpPr>
            <p:spPr>
              <a:xfrm>
                <a:off x="2688525" y="1369200"/>
                <a:ext cx="297400" cy="472550"/>
              </a:xfrm>
              <a:custGeom>
                <a:avLst/>
                <a:gdLst/>
                <a:ahLst/>
                <a:cxnLst/>
                <a:rect l="l" t="t" r="r" b="b"/>
                <a:pathLst>
                  <a:path w="11896" h="18902" extrusionOk="0">
                    <a:moveTo>
                      <a:pt x="338" y="18341"/>
                    </a:moveTo>
                    <a:cubicBezTo>
                      <a:pt x="459" y="18341"/>
                      <a:pt x="559" y="18440"/>
                      <a:pt x="559" y="18562"/>
                    </a:cubicBezTo>
                    <a:cubicBezTo>
                      <a:pt x="559" y="18683"/>
                      <a:pt x="459" y="18782"/>
                      <a:pt x="338" y="18782"/>
                    </a:cubicBezTo>
                    <a:cubicBezTo>
                      <a:pt x="216" y="18782"/>
                      <a:pt x="117" y="18683"/>
                      <a:pt x="117" y="18562"/>
                    </a:cubicBezTo>
                    <a:cubicBezTo>
                      <a:pt x="117" y="18440"/>
                      <a:pt x="216" y="18341"/>
                      <a:pt x="338" y="18341"/>
                    </a:cubicBezTo>
                    <a:close/>
                    <a:moveTo>
                      <a:pt x="7051" y="0"/>
                    </a:moveTo>
                    <a:lnTo>
                      <a:pt x="5202" y="1863"/>
                    </a:lnTo>
                    <a:lnTo>
                      <a:pt x="5202" y="8196"/>
                    </a:lnTo>
                    <a:lnTo>
                      <a:pt x="280" y="13154"/>
                    </a:lnTo>
                    <a:lnTo>
                      <a:pt x="280" y="18228"/>
                    </a:lnTo>
                    <a:cubicBezTo>
                      <a:pt x="120" y="18258"/>
                      <a:pt x="1" y="18396"/>
                      <a:pt x="1" y="18562"/>
                    </a:cubicBezTo>
                    <a:cubicBezTo>
                      <a:pt x="1" y="18749"/>
                      <a:pt x="153" y="18901"/>
                      <a:pt x="338" y="18901"/>
                    </a:cubicBezTo>
                    <a:cubicBezTo>
                      <a:pt x="525" y="18901"/>
                      <a:pt x="677" y="18749"/>
                      <a:pt x="677" y="18562"/>
                    </a:cubicBezTo>
                    <a:cubicBezTo>
                      <a:pt x="677" y="18396"/>
                      <a:pt x="556" y="18258"/>
                      <a:pt x="398" y="18228"/>
                    </a:cubicBezTo>
                    <a:lnTo>
                      <a:pt x="398" y="13201"/>
                    </a:lnTo>
                    <a:lnTo>
                      <a:pt x="5318" y="8243"/>
                    </a:lnTo>
                    <a:lnTo>
                      <a:pt x="5318" y="1913"/>
                    </a:lnTo>
                    <a:lnTo>
                      <a:pt x="7101" y="116"/>
                    </a:lnTo>
                    <a:lnTo>
                      <a:pt x="11896" y="116"/>
                    </a:lnTo>
                    <a:lnTo>
                      <a:pt x="11896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5" name="Google Shape;6065;p53"/>
              <p:cNvSpPr/>
              <p:nvPr/>
            </p:nvSpPr>
            <p:spPr>
              <a:xfrm>
                <a:off x="2425675" y="990525"/>
                <a:ext cx="16925" cy="200575"/>
              </a:xfrm>
              <a:custGeom>
                <a:avLst/>
                <a:gdLst/>
                <a:ahLst/>
                <a:cxnLst/>
                <a:rect l="l" t="t" r="r" b="b"/>
                <a:pathLst>
                  <a:path w="677" h="8023" extrusionOk="0">
                    <a:moveTo>
                      <a:pt x="337" y="7465"/>
                    </a:moveTo>
                    <a:cubicBezTo>
                      <a:pt x="458" y="7465"/>
                      <a:pt x="558" y="7564"/>
                      <a:pt x="558" y="7685"/>
                    </a:cubicBezTo>
                    <a:cubicBezTo>
                      <a:pt x="558" y="7807"/>
                      <a:pt x="458" y="7906"/>
                      <a:pt x="337" y="7906"/>
                    </a:cubicBezTo>
                    <a:cubicBezTo>
                      <a:pt x="216" y="7906"/>
                      <a:pt x="116" y="7807"/>
                      <a:pt x="116" y="7685"/>
                    </a:cubicBezTo>
                    <a:cubicBezTo>
                      <a:pt x="116" y="7564"/>
                      <a:pt x="216" y="7465"/>
                      <a:pt x="337" y="7465"/>
                    </a:cubicBezTo>
                    <a:close/>
                    <a:moveTo>
                      <a:pt x="279" y="0"/>
                    </a:moveTo>
                    <a:lnTo>
                      <a:pt x="279" y="7351"/>
                    </a:lnTo>
                    <a:cubicBezTo>
                      <a:pt x="122" y="7379"/>
                      <a:pt x="0" y="7517"/>
                      <a:pt x="0" y="7685"/>
                    </a:cubicBezTo>
                    <a:cubicBezTo>
                      <a:pt x="0" y="7870"/>
                      <a:pt x="149" y="8022"/>
                      <a:pt x="337" y="8022"/>
                    </a:cubicBezTo>
                    <a:cubicBezTo>
                      <a:pt x="525" y="8022"/>
                      <a:pt x="677" y="7870"/>
                      <a:pt x="677" y="7685"/>
                    </a:cubicBezTo>
                    <a:cubicBezTo>
                      <a:pt x="677" y="7520"/>
                      <a:pt x="555" y="7382"/>
                      <a:pt x="398" y="7351"/>
                    </a:cubicBezTo>
                    <a:lnTo>
                      <a:pt x="398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6" name="Google Shape;6066;p53"/>
              <p:cNvSpPr/>
              <p:nvPr/>
            </p:nvSpPr>
            <p:spPr>
              <a:xfrm>
                <a:off x="2664875" y="1345800"/>
                <a:ext cx="321000" cy="519675"/>
              </a:xfrm>
              <a:custGeom>
                <a:avLst/>
                <a:gdLst/>
                <a:ahLst/>
                <a:cxnLst/>
                <a:rect l="l" t="t" r="r" b="b"/>
                <a:pathLst>
                  <a:path w="12840" h="20787" extrusionOk="0">
                    <a:moveTo>
                      <a:pt x="340" y="20229"/>
                    </a:moveTo>
                    <a:cubicBezTo>
                      <a:pt x="461" y="20229"/>
                      <a:pt x="560" y="20329"/>
                      <a:pt x="560" y="20450"/>
                    </a:cubicBezTo>
                    <a:cubicBezTo>
                      <a:pt x="560" y="20571"/>
                      <a:pt x="461" y="20668"/>
                      <a:pt x="340" y="20668"/>
                    </a:cubicBezTo>
                    <a:cubicBezTo>
                      <a:pt x="218" y="20668"/>
                      <a:pt x="119" y="20571"/>
                      <a:pt x="119" y="20450"/>
                    </a:cubicBezTo>
                    <a:cubicBezTo>
                      <a:pt x="119" y="20329"/>
                      <a:pt x="218" y="20229"/>
                      <a:pt x="340" y="20229"/>
                    </a:cubicBezTo>
                    <a:close/>
                    <a:moveTo>
                      <a:pt x="7685" y="0"/>
                    </a:moveTo>
                    <a:lnTo>
                      <a:pt x="5201" y="2501"/>
                    </a:lnTo>
                    <a:lnTo>
                      <a:pt x="5201" y="8834"/>
                    </a:lnTo>
                    <a:lnTo>
                      <a:pt x="279" y="13792"/>
                    </a:lnTo>
                    <a:lnTo>
                      <a:pt x="279" y="20116"/>
                    </a:lnTo>
                    <a:cubicBezTo>
                      <a:pt x="122" y="20144"/>
                      <a:pt x="0" y="20282"/>
                      <a:pt x="0" y="20450"/>
                    </a:cubicBezTo>
                    <a:cubicBezTo>
                      <a:pt x="0" y="20635"/>
                      <a:pt x="152" y="20787"/>
                      <a:pt x="340" y="20787"/>
                    </a:cubicBezTo>
                    <a:cubicBezTo>
                      <a:pt x="525" y="20787"/>
                      <a:pt x="676" y="20635"/>
                      <a:pt x="676" y="20450"/>
                    </a:cubicBezTo>
                    <a:cubicBezTo>
                      <a:pt x="676" y="20282"/>
                      <a:pt x="555" y="20144"/>
                      <a:pt x="398" y="20116"/>
                    </a:cubicBezTo>
                    <a:lnTo>
                      <a:pt x="398" y="13839"/>
                    </a:lnTo>
                    <a:lnTo>
                      <a:pt x="5320" y="8881"/>
                    </a:lnTo>
                    <a:lnTo>
                      <a:pt x="5320" y="2551"/>
                    </a:lnTo>
                    <a:lnTo>
                      <a:pt x="7732" y="119"/>
                    </a:lnTo>
                    <a:lnTo>
                      <a:pt x="12839" y="119"/>
                    </a:lnTo>
                    <a:lnTo>
                      <a:pt x="12839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7" name="Google Shape;6067;p53"/>
              <p:cNvSpPr/>
              <p:nvPr/>
            </p:nvSpPr>
            <p:spPr>
              <a:xfrm>
                <a:off x="2449000" y="990525"/>
                <a:ext cx="16925" cy="223825"/>
              </a:xfrm>
              <a:custGeom>
                <a:avLst/>
                <a:gdLst/>
                <a:ahLst/>
                <a:cxnLst/>
                <a:rect l="l" t="t" r="r" b="b"/>
                <a:pathLst>
                  <a:path w="677" h="8953" extrusionOk="0">
                    <a:moveTo>
                      <a:pt x="340" y="8392"/>
                    </a:moveTo>
                    <a:cubicBezTo>
                      <a:pt x="461" y="8392"/>
                      <a:pt x="561" y="8491"/>
                      <a:pt x="561" y="8613"/>
                    </a:cubicBezTo>
                    <a:cubicBezTo>
                      <a:pt x="561" y="8734"/>
                      <a:pt x="461" y="8834"/>
                      <a:pt x="340" y="8834"/>
                    </a:cubicBezTo>
                    <a:cubicBezTo>
                      <a:pt x="218" y="8834"/>
                      <a:pt x="119" y="8734"/>
                      <a:pt x="119" y="8613"/>
                    </a:cubicBezTo>
                    <a:cubicBezTo>
                      <a:pt x="119" y="8491"/>
                      <a:pt x="218" y="8392"/>
                      <a:pt x="340" y="8392"/>
                    </a:cubicBezTo>
                    <a:close/>
                    <a:moveTo>
                      <a:pt x="279" y="0"/>
                    </a:moveTo>
                    <a:lnTo>
                      <a:pt x="279" y="8279"/>
                    </a:lnTo>
                    <a:cubicBezTo>
                      <a:pt x="122" y="8307"/>
                      <a:pt x="0" y="8445"/>
                      <a:pt x="0" y="8613"/>
                    </a:cubicBezTo>
                    <a:cubicBezTo>
                      <a:pt x="0" y="8801"/>
                      <a:pt x="152" y="8952"/>
                      <a:pt x="340" y="8952"/>
                    </a:cubicBezTo>
                    <a:cubicBezTo>
                      <a:pt x="525" y="8952"/>
                      <a:pt x="677" y="8801"/>
                      <a:pt x="677" y="8613"/>
                    </a:cubicBezTo>
                    <a:cubicBezTo>
                      <a:pt x="677" y="8447"/>
                      <a:pt x="555" y="8309"/>
                      <a:pt x="398" y="8282"/>
                    </a:cubicBezTo>
                    <a:lnTo>
                      <a:pt x="398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8" name="Google Shape;6068;p53"/>
              <p:cNvSpPr/>
              <p:nvPr/>
            </p:nvSpPr>
            <p:spPr>
              <a:xfrm>
                <a:off x="2729175" y="1591350"/>
                <a:ext cx="290575" cy="188775"/>
              </a:xfrm>
              <a:custGeom>
                <a:avLst/>
                <a:gdLst/>
                <a:ahLst/>
                <a:cxnLst/>
                <a:rect l="l" t="t" r="r" b="b"/>
                <a:pathLst>
                  <a:path w="11623" h="7551" extrusionOk="0">
                    <a:moveTo>
                      <a:pt x="340" y="6990"/>
                    </a:moveTo>
                    <a:cubicBezTo>
                      <a:pt x="462" y="6990"/>
                      <a:pt x="561" y="7089"/>
                      <a:pt x="561" y="7210"/>
                    </a:cubicBezTo>
                    <a:cubicBezTo>
                      <a:pt x="561" y="7332"/>
                      <a:pt x="462" y="7431"/>
                      <a:pt x="340" y="7431"/>
                    </a:cubicBezTo>
                    <a:cubicBezTo>
                      <a:pt x="219" y="7431"/>
                      <a:pt x="120" y="7332"/>
                      <a:pt x="120" y="7210"/>
                    </a:cubicBezTo>
                    <a:cubicBezTo>
                      <a:pt x="120" y="7089"/>
                      <a:pt x="219" y="6990"/>
                      <a:pt x="340" y="6990"/>
                    </a:cubicBezTo>
                    <a:close/>
                    <a:moveTo>
                      <a:pt x="11540" y="0"/>
                    </a:moveTo>
                    <a:lnTo>
                      <a:pt x="4440" y="7153"/>
                    </a:lnTo>
                    <a:lnTo>
                      <a:pt x="672" y="7153"/>
                    </a:lnTo>
                    <a:cubicBezTo>
                      <a:pt x="644" y="6995"/>
                      <a:pt x="506" y="6874"/>
                      <a:pt x="340" y="6874"/>
                    </a:cubicBezTo>
                    <a:cubicBezTo>
                      <a:pt x="153" y="6874"/>
                      <a:pt x="1" y="7026"/>
                      <a:pt x="1" y="7210"/>
                    </a:cubicBezTo>
                    <a:cubicBezTo>
                      <a:pt x="1" y="7398"/>
                      <a:pt x="153" y="7550"/>
                      <a:pt x="340" y="7550"/>
                    </a:cubicBezTo>
                    <a:cubicBezTo>
                      <a:pt x="506" y="7550"/>
                      <a:pt x="644" y="7429"/>
                      <a:pt x="672" y="7271"/>
                    </a:cubicBezTo>
                    <a:lnTo>
                      <a:pt x="4489" y="7271"/>
                    </a:lnTo>
                    <a:lnTo>
                      <a:pt x="11623" y="83"/>
                    </a:lnTo>
                    <a:lnTo>
                      <a:pt x="11540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9" name="Google Shape;6069;p53"/>
              <p:cNvSpPr/>
              <p:nvPr/>
            </p:nvSpPr>
            <p:spPr>
              <a:xfrm>
                <a:off x="2509525" y="995475"/>
                <a:ext cx="2925" cy="79675"/>
              </a:xfrm>
              <a:custGeom>
                <a:avLst/>
                <a:gdLst/>
                <a:ahLst/>
                <a:cxnLst/>
                <a:rect l="l" t="t" r="r" b="b"/>
                <a:pathLst>
                  <a:path w="117" h="3187" extrusionOk="0">
                    <a:moveTo>
                      <a:pt x="0" y="1"/>
                    </a:moveTo>
                    <a:lnTo>
                      <a:pt x="0" y="3187"/>
                    </a:lnTo>
                    <a:lnTo>
                      <a:pt x="116" y="3187"/>
                    </a:lnTo>
                    <a:lnTo>
                      <a:pt x="116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0" name="Google Shape;6070;p53"/>
              <p:cNvSpPr/>
              <p:nvPr/>
            </p:nvSpPr>
            <p:spPr>
              <a:xfrm>
                <a:off x="2924150" y="920275"/>
                <a:ext cx="16925" cy="305050"/>
              </a:xfrm>
              <a:custGeom>
                <a:avLst/>
                <a:gdLst/>
                <a:ahLst/>
                <a:cxnLst/>
                <a:rect l="l" t="t" r="r" b="b"/>
                <a:pathLst>
                  <a:path w="677" h="12202" extrusionOk="0">
                    <a:moveTo>
                      <a:pt x="337" y="11644"/>
                    </a:moveTo>
                    <a:cubicBezTo>
                      <a:pt x="459" y="11644"/>
                      <a:pt x="558" y="11743"/>
                      <a:pt x="558" y="11865"/>
                    </a:cubicBezTo>
                    <a:cubicBezTo>
                      <a:pt x="558" y="11983"/>
                      <a:pt x="459" y="12083"/>
                      <a:pt x="337" y="12083"/>
                    </a:cubicBezTo>
                    <a:cubicBezTo>
                      <a:pt x="216" y="12083"/>
                      <a:pt x="116" y="11983"/>
                      <a:pt x="116" y="11865"/>
                    </a:cubicBezTo>
                    <a:cubicBezTo>
                      <a:pt x="116" y="11740"/>
                      <a:pt x="216" y="11644"/>
                      <a:pt x="337" y="11644"/>
                    </a:cubicBezTo>
                    <a:close/>
                    <a:moveTo>
                      <a:pt x="279" y="0"/>
                    </a:moveTo>
                    <a:lnTo>
                      <a:pt x="279" y="11531"/>
                    </a:lnTo>
                    <a:cubicBezTo>
                      <a:pt x="122" y="11558"/>
                      <a:pt x="0" y="11696"/>
                      <a:pt x="0" y="11862"/>
                    </a:cubicBezTo>
                    <a:cubicBezTo>
                      <a:pt x="0" y="12050"/>
                      <a:pt x="152" y="12201"/>
                      <a:pt x="337" y="12201"/>
                    </a:cubicBezTo>
                    <a:cubicBezTo>
                      <a:pt x="525" y="12201"/>
                      <a:pt x="677" y="12050"/>
                      <a:pt x="677" y="11865"/>
                    </a:cubicBezTo>
                    <a:cubicBezTo>
                      <a:pt x="677" y="11696"/>
                      <a:pt x="555" y="11558"/>
                      <a:pt x="398" y="11531"/>
                    </a:cubicBezTo>
                    <a:lnTo>
                      <a:pt x="398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1" name="Google Shape;6071;p53"/>
              <p:cNvSpPr/>
              <p:nvPr/>
            </p:nvSpPr>
            <p:spPr>
              <a:xfrm>
                <a:off x="2922700" y="1256975"/>
                <a:ext cx="19825" cy="19825"/>
              </a:xfrm>
              <a:custGeom>
                <a:avLst/>
                <a:gdLst/>
                <a:ahLst/>
                <a:cxnLst/>
                <a:rect l="l" t="t" r="r" b="b"/>
                <a:pathLst>
                  <a:path w="793" h="793" extrusionOk="0">
                    <a:moveTo>
                      <a:pt x="395" y="0"/>
                    </a:moveTo>
                    <a:cubicBezTo>
                      <a:pt x="177" y="0"/>
                      <a:pt x="0" y="177"/>
                      <a:pt x="0" y="398"/>
                    </a:cubicBezTo>
                    <a:cubicBezTo>
                      <a:pt x="0" y="616"/>
                      <a:pt x="177" y="793"/>
                      <a:pt x="395" y="793"/>
                    </a:cubicBezTo>
                    <a:cubicBezTo>
                      <a:pt x="613" y="793"/>
                      <a:pt x="793" y="616"/>
                      <a:pt x="793" y="398"/>
                    </a:cubicBezTo>
                    <a:cubicBezTo>
                      <a:pt x="793" y="177"/>
                      <a:pt x="613" y="0"/>
                      <a:pt x="395" y="0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2" name="Google Shape;6072;p53"/>
              <p:cNvSpPr/>
              <p:nvPr/>
            </p:nvSpPr>
            <p:spPr>
              <a:xfrm>
                <a:off x="2540425" y="988450"/>
                <a:ext cx="61950" cy="148050"/>
              </a:xfrm>
              <a:custGeom>
                <a:avLst/>
                <a:gdLst/>
                <a:ahLst/>
                <a:cxnLst/>
                <a:rect l="l" t="t" r="r" b="b"/>
                <a:pathLst>
                  <a:path w="2478" h="5922" extrusionOk="0">
                    <a:moveTo>
                      <a:pt x="332" y="0"/>
                    </a:moveTo>
                    <a:lnTo>
                      <a:pt x="1" y="337"/>
                    </a:lnTo>
                    <a:lnTo>
                      <a:pt x="1845" y="2167"/>
                    </a:lnTo>
                    <a:lnTo>
                      <a:pt x="1845" y="5212"/>
                    </a:lnTo>
                    <a:cubicBezTo>
                      <a:pt x="1748" y="5284"/>
                      <a:pt x="1685" y="5397"/>
                      <a:pt x="1685" y="5527"/>
                    </a:cubicBezTo>
                    <a:cubicBezTo>
                      <a:pt x="1685" y="5745"/>
                      <a:pt x="1861" y="5922"/>
                      <a:pt x="2080" y="5922"/>
                    </a:cubicBezTo>
                    <a:cubicBezTo>
                      <a:pt x="2300" y="5922"/>
                      <a:pt x="2477" y="5745"/>
                      <a:pt x="2477" y="5527"/>
                    </a:cubicBezTo>
                    <a:cubicBezTo>
                      <a:pt x="2477" y="5397"/>
                      <a:pt x="2414" y="5284"/>
                      <a:pt x="2317" y="5212"/>
                    </a:cubicBezTo>
                    <a:lnTo>
                      <a:pt x="2317" y="1971"/>
                    </a:lnTo>
                    <a:lnTo>
                      <a:pt x="332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3" name="Google Shape;6073;p53"/>
              <p:cNvSpPr/>
              <p:nvPr/>
            </p:nvSpPr>
            <p:spPr>
              <a:xfrm>
                <a:off x="2653900" y="991625"/>
                <a:ext cx="102975" cy="318925"/>
              </a:xfrm>
              <a:custGeom>
                <a:avLst/>
                <a:gdLst/>
                <a:ahLst/>
                <a:cxnLst/>
                <a:rect l="l" t="t" r="r" b="b"/>
                <a:pathLst>
                  <a:path w="4119" h="12757" extrusionOk="0">
                    <a:moveTo>
                      <a:pt x="2004" y="0"/>
                    </a:moveTo>
                    <a:lnTo>
                      <a:pt x="1921" y="83"/>
                    </a:lnTo>
                    <a:lnTo>
                      <a:pt x="4003" y="2148"/>
                    </a:lnTo>
                    <a:lnTo>
                      <a:pt x="4003" y="8227"/>
                    </a:lnTo>
                    <a:lnTo>
                      <a:pt x="17" y="12229"/>
                    </a:lnTo>
                    <a:lnTo>
                      <a:pt x="0" y="12246"/>
                    </a:lnTo>
                    <a:lnTo>
                      <a:pt x="0" y="12757"/>
                    </a:lnTo>
                    <a:lnTo>
                      <a:pt x="119" y="12757"/>
                    </a:lnTo>
                    <a:lnTo>
                      <a:pt x="119" y="12296"/>
                    </a:lnTo>
                    <a:lnTo>
                      <a:pt x="4102" y="8293"/>
                    </a:lnTo>
                    <a:lnTo>
                      <a:pt x="4119" y="8276"/>
                    </a:lnTo>
                    <a:lnTo>
                      <a:pt x="4119" y="2098"/>
                    </a:lnTo>
                    <a:lnTo>
                      <a:pt x="2004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4" name="Google Shape;6074;p53"/>
              <p:cNvSpPr/>
              <p:nvPr/>
            </p:nvSpPr>
            <p:spPr>
              <a:xfrm>
                <a:off x="2509575" y="1544750"/>
                <a:ext cx="229150" cy="477175"/>
              </a:xfrm>
              <a:custGeom>
                <a:avLst/>
                <a:gdLst/>
                <a:ahLst/>
                <a:cxnLst/>
                <a:rect l="l" t="t" r="r" b="b"/>
                <a:pathLst>
                  <a:path w="9166" h="19087" extrusionOk="0">
                    <a:moveTo>
                      <a:pt x="341" y="18526"/>
                    </a:moveTo>
                    <a:cubicBezTo>
                      <a:pt x="462" y="18526"/>
                      <a:pt x="561" y="18626"/>
                      <a:pt x="561" y="18747"/>
                    </a:cubicBezTo>
                    <a:cubicBezTo>
                      <a:pt x="561" y="18869"/>
                      <a:pt x="462" y="18968"/>
                      <a:pt x="341" y="18968"/>
                    </a:cubicBezTo>
                    <a:cubicBezTo>
                      <a:pt x="219" y="18968"/>
                      <a:pt x="120" y="18869"/>
                      <a:pt x="120" y="18747"/>
                    </a:cubicBezTo>
                    <a:cubicBezTo>
                      <a:pt x="120" y="18626"/>
                      <a:pt x="219" y="18526"/>
                      <a:pt x="341" y="18526"/>
                    </a:cubicBezTo>
                    <a:close/>
                    <a:moveTo>
                      <a:pt x="9083" y="1"/>
                    </a:moveTo>
                    <a:lnTo>
                      <a:pt x="4172" y="4945"/>
                    </a:lnTo>
                    <a:lnTo>
                      <a:pt x="4172" y="14803"/>
                    </a:lnTo>
                    <a:lnTo>
                      <a:pt x="534" y="18468"/>
                    </a:lnTo>
                    <a:cubicBezTo>
                      <a:pt x="479" y="18433"/>
                      <a:pt x="412" y="18408"/>
                      <a:pt x="341" y="18408"/>
                    </a:cubicBezTo>
                    <a:cubicBezTo>
                      <a:pt x="153" y="18408"/>
                      <a:pt x="1" y="18560"/>
                      <a:pt x="1" y="18747"/>
                    </a:cubicBezTo>
                    <a:cubicBezTo>
                      <a:pt x="1" y="18935"/>
                      <a:pt x="153" y="19087"/>
                      <a:pt x="341" y="19087"/>
                    </a:cubicBezTo>
                    <a:cubicBezTo>
                      <a:pt x="528" y="19087"/>
                      <a:pt x="680" y="18935"/>
                      <a:pt x="680" y="18747"/>
                    </a:cubicBezTo>
                    <a:cubicBezTo>
                      <a:pt x="680" y="18675"/>
                      <a:pt x="655" y="18609"/>
                      <a:pt x="617" y="18551"/>
                    </a:cubicBezTo>
                    <a:lnTo>
                      <a:pt x="4291" y="14849"/>
                    </a:lnTo>
                    <a:lnTo>
                      <a:pt x="4291" y="4994"/>
                    </a:lnTo>
                    <a:lnTo>
                      <a:pt x="9166" y="84"/>
                    </a:lnTo>
                    <a:lnTo>
                      <a:pt x="9083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5" name="Google Shape;6075;p53"/>
              <p:cNvSpPr/>
              <p:nvPr/>
            </p:nvSpPr>
            <p:spPr>
              <a:xfrm>
                <a:off x="2495850" y="1043600"/>
                <a:ext cx="244675" cy="458250"/>
              </a:xfrm>
              <a:custGeom>
                <a:avLst/>
                <a:gdLst/>
                <a:ahLst/>
                <a:cxnLst/>
                <a:rect l="l" t="t" r="r" b="b"/>
                <a:pathLst>
                  <a:path w="9787" h="18330" extrusionOk="0">
                    <a:moveTo>
                      <a:pt x="9447" y="119"/>
                    </a:moveTo>
                    <a:cubicBezTo>
                      <a:pt x="9569" y="119"/>
                      <a:pt x="9668" y="218"/>
                      <a:pt x="9668" y="340"/>
                    </a:cubicBezTo>
                    <a:cubicBezTo>
                      <a:pt x="9668" y="461"/>
                      <a:pt x="9569" y="560"/>
                      <a:pt x="9447" y="560"/>
                    </a:cubicBezTo>
                    <a:cubicBezTo>
                      <a:pt x="9326" y="560"/>
                      <a:pt x="9229" y="461"/>
                      <a:pt x="9229" y="340"/>
                    </a:cubicBezTo>
                    <a:cubicBezTo>
                      <a:pt x="9229" y="218"/>
                      <a:pt x="9326" y="119"/>
                      <a:pt x="9447" y="119"/>
                    </a:cubicBezTo>
                    <a:close/>
                    <a:moveTo>
                      <a:pt x="337" y="17772"/>
                    </a:moveTo>
                    <a:cubicBezTo>
                      <a:pt x="459" y="17772"/>
                      <a:pt x="558" y="17871"/>
                      <a:pt x="558" y="17993"/>
                    </a:cubicBezTo>
                    <a:cubicBezTo>
                      <a:pt x="558" y="18114"/>
                      <a:pt x="459" y="18214"/>
                      <a:pt x="337" y="18214"/>
                    </a:cubicBezTo>
                    <a:cubicBezTo>
                      <a:pt x="216" y="18214"/>
                      <a:pt x="117" y="18114"/>
                      <a:pt x="117" y="17993"/>
                    </a:cubicBezTo>
                    <a:cubicBezTo>
                      <a:pt x="117" y="17871"/>
                      <a:pt x="216" y="17772"/>
                      <a:pt x="337" y="17772"/>
                    </a:cubicBezTo>
                    <a:close/>
                    <a:moveTo>
                      <a:pt x="9447" y="0"/>
                    </a:moveTo>
                    <a:cubicBezTo>
                      <a:pt x="9262" y="0"/>
                      <a:pt x="9110" y="152"/>
                      <a:pt x="9110" y="340"/>
                    </a:cubicBezTo>
                    <a:cubicBezTo>
                      <a:pt x="9110" y="505"/>
                      <a:pt x="9232" y="643"/>
                      <a:pt x="9389" y="671"/>
                    </a:cubicBezTo>
                    <a:lnTo>
                      <a:pt x="9389" y="5855"/>
                    </a:lnTo>
                    <a:lnTo>
                      <a:pt x="5386" y="9872"/>
                    </a:lnTo>
                    <a:lnTo>
                      <a:pt x="5386" y="10929"/>
                    </a:lnTo>
                    <a:lnTo>
                      <a:pt x="1444" y="14887"/>
                    </a:lnTo>
                    <a:lnTo>
                      <a:pt x="1428" y="14904"/>
                    </a:lnTo>
                    <a:lnTo>
                      <a:pt x="1428" y="16817"/>
                    </a:lnTo>
                    <a:lnTo>
                      <a:pt x="531" y="17717"/>
                    </a:lnTo>
                    <a:cubicBezTo>
                      <a:pt x="475" y="17678"/>
                      <a:pt x="409" y="17653"/>
                      <a:pt x="337" y="17653"/>
                    </a:cubicBezTo>
                    <a:cubicBezTo>
                      <a:pt x="152" y="17653"/>
                      <a:pt x="1" y="17805"/>
                      <a:pt x="1" y="17993"/>
                    </a:cubicBezTo>
                    <a:cubicBezTo>
                      <a:pt x="1" y="18181"/>
                      <a:pt x="152" y="18330"/>
                      <a:pt x="337" y="18330"/>
                    </a:cubicBezTo>
                    <a:cubicBezTo>
                      <a:pt x="525" y="18330"/>
                      <a:pt x="677" y="18178"/>
                      <a:pt x="677" y="17993"/>
                    </a:cubicBezTo>
                    <a:cubicBezTo>
                      <a:pt x="677" y="17921"/>
                      <a:pt x="655" y="17855"/>
                      <a:pt x="613" y="17800"/>
                    </a:cubicBezTo>
                    <a:lnTo>
                      <a:pt x="1544" y="16864"/>
                    </a:lnTo>
                    <a:lnTo>
                      <a:pt x="1544" y="14954"/>
                    </a:lnTo>
                    <a:lnTo>
                      <a:pt x="5489" y="10995"/>
                    </a:lnTo>
                    <a:lnTo>
                      <a:pt x="5505" y="10976"/>
                    </a:lnTo>
                    <a:lnTo>
                      <a:pt x="5505" y="9921"/>
                    </a:lnTo>
                    <a:lnTo>
                      <a:pt x="9508" y="5902"/>
                    </a:lnTo>
                    <a:lnTo>
                      <a:pt x="9508" y="671"/>
                    </a:lnTo>
                    <a:cubicBezTo>
                      <a:pt x="9665" y="643"/>
                      <a:pt x="9787" y="505"/>
                      <a:pt x="9787" y="340"/>
                    </a:cubicBezTo>
                    <a:cubicBezTo>
                      <a:pt x="9787" y="152"/>
                      <a:pt x="9635" y="0"/>
                      <a:pt x="9447" y="0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6" name="Google Shape;6076;p53"/>
              <p:cNvSpPr/>
              <p:nvPr/>
            </p:nvSpPr>
            <p:spPr>
              <a:xfrm>
                <a:off x="2877425" y="920275"/>
                <a:ext cx="16925" cy="305050"/>
              </a:xfrm>
              <a:custGeom>
                <a:avLst/>
                <a:gdLst/>
                <a:ahLst/>
                <a:cxnLst/>
                <a:rect l="l" t="t" r="r" b="b"/>
                <a:pathLst>
                  <a:path w="677" h="12202" extrusionOk="0">
                    <a:moveTo>
                      <a:pt x="337" y="11644"/>
                    </a:moveTo>
                    <a:cubicBezTo>
                      <a:pt x="459" y="11644"/>
                      <a:pt x="558" y="11743"/>
                      <a:pt x="558" y="11865"/>
                    </a:cubicBezTo>
                    <a:cubicBezTo>
                      <a:pt x="558" y="11983"/>
                      <a:pt x="459" y="12083"/>
                      <a:pt x="337" y="12083"/>
                    </a:cubicBezTo>
                    <a:cubicBezTo>
                      <a:pt x="216" y="12083"/>
                      <a:pt x="116" y="11983"/>
                      <a:pt x="116" y="11865"/>
                    </a:cubicBezTo>
                    <a:cubicBezTo>
                      <a:pt x="116" y="11740"/>
                      <a:pt x="216" y="11644"/>
                      <a:pt x="337" y="11644"/>
                    </a:cubicBezTo>
                    <a:close/>
                    <a:moveTo>
                      <a:pt x="279" y="0"/>
                    </a:moveTo>
                    <a:lnTo>
                      <a:pt x="279" y="11531"/>
                    </a:lnTo>
                    <a:cubicBezTo>
                      <a:pt x="122" y="11558"/>
                      <a:pt x="0" y="11696"/>
                      <a:pt x="0" y="11862"/>
                    </a:cubicBezTo>
                    <a:cubicBezTo>
                      <a:pt x="0" y="12050"/>
                      <a:pt x="152" y="12201"/>
                      <a:pt x="337" y="12201"/>
                    </a:cubicBezTo>
                    <a:cubicBezTo>
                      <a:pt x="525" y="12201"/>
                      <a:pt x="677" y="12050"/>
                      <a:pt x="677" y="11865"/>
                    </a:cubicBezTo>
                    <a:cubicBezTo>
                      <a:pt x="677" y="11696"/>
                      <a:pt x="555" y="11558"/>
                      <a:pt x="398" y="11531"/>
                    </a:cubicBezTo>
                    <a:lnTo>
                      <a:pt x="398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7" name="Google Shape;6077;p53"/>
              <p:cNvSpPr/>
              <p:nvPr/>
            </p:nvSpPr>
            <p:spPr>
              <a:xfrm>
                <a:off x="2641875" y="1322475"/>
                <a:ext cx="344050" cy="566200"/>
              </a:xfrm>
              <a:custGeom>
                <a:avLst/>
                <a:gdLst/>
                <a:ahLst/>
                <a:cxnLst/>
                <a:rect l="l" t="t" r="r" b="b"/>
                <a:pathLst>
                  <a:path w="13762" h="22648" extrusionOk="0">
                    <a:moveTo>
                      <a:pt x="340" y="22087"/>
                    </a:moveTo>
                    <a:cubicBezTo>
                      <a:pt x="462" y="22087"/>
                      <a:pt x="561" y="22186"/>
                      <a:pt x="561" y="22308"/>
                    </a:cubicBezTo>
                    <a:cubicBezTo>
                      <a:pt x="561" y="22429"/>
                      <a:pt x="462" y="22529"/>
                      <a:pt x="340" y="22529"/>
                    </a:cubicBezTo>
                    <a:cubicBezTo>
                      <a:pt x="219" y="22529"/>
                      <a:pt x="120" y="22429"/>
                      <a:pt x="120" y="22308"/>
                    </a:cubicBezTo>
                    <a:cubicBezTo>
                      <a:pt x="120" y="22186"/>
                      <a:pt x="219" y="22087"/>
                      <a:pt x="340" y="22087"/>
                    </a:cubicBezTo>
                    <a:close/>
                    <a:moveTo>
                      <a:pt x="8327" y="0"/>
                    </a:moveTo>
                    <a:lnTo>
                      <a:pt x="5202" y="3144"/>
                    </a:lnTo>
                    <a:lnTo>
                      <a:pt x="5202" y="9477"/>
                    </a:lnTo>
                    <a:lnTo>
                      <a:pt x="280" y="14435"/>
                    </a:lnTo>
                    <a:lnTo>
                      <a:pt x="280" y="21976"/>
                    </a:lnTo>
                    <a:cubicBezTo>
                      <a:pt x="122" y="22004"/>
                      <a:pt x="1" y="22142"/>
                      <a:pt x="1" y="22308"/>
                    </a:cubicBezTo>
                    <a:cubicBezTo>
                      <a:pt x="1" y="22495"/>
                      <a:pt x="153" y="22647"/>
                      <a:pt x="340" y="22647"/>
                    </a:cubicBezTo>
                    <a:cubicBezTo>
                      <a:pt x="525" y="22647"/>
                      <a:pt x="677" y="22495"/>
                      <a:pt x="677" y="22308"/>
                    </a:cubicBezTo>
                    <a:cubicBezTo>
                      <a:pt x="677" y="22142"/>
                      <a:pt x="556" y="22004"/>
                      <a:pt x="398" y="21976"/>
                    </a:cubicBezTo>
                    <a:lnTo>
                      <a:pt x="398" y="14482"/>
                    </a:lnTo>
                    <a:lnTo>
                      <a:pt x="5320" y="9524"/>
                    </a:lnTo>
                    <a:lnTo>
                      <a:pt x="5320" y="3194"/>
                    </a:lnTo>
                    <a:lnTo>
                      <a:pt x="8373" y="116"/>
                    </a:lnTo>
                    <a:lnTo>
                      <a:pt x="13762" y="116"/>
                    </a:lnTo>
                    <a:lnTo>
                      <a:pt x="13762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8" name="Google Shape;6078;p53"/>
              <p:cNvSpPr/>
              <p:nvPr/>
            </p:nvSpPr>
            <p:spPr>
              <a:xfrm>
                <a:off x="2875975" y="1256975"/>
                <a:ext cx="19825" cy="19825"/>
              </a:xfrm>
              <a:custGeom>
                <a:avLst/>
                <a:gdLst/>
                <a:ahLst/>
                <a:cxnLst/>
                <a:rect l="l" t="t" r="r" b="b"/>
                <a:pathLst>
                  <a:path w="793" h="793" extrusionOk="0">
                    <a:moveTo>
                      <a:pt x="395" y="0"/>
                    </a:moveTo>
                    <a:cubicBezTo>
                      <a:pt x="177" y="0"/>
                      <a:pt x="0" y="177"/>
                      <a:pt x="0" y="398"/>
                    </a:cubicBezTo>
                    <a:cubicBezTo>
                      <a:pt x="0" y="616"/>
                      <a:pt x="177" y="793"/>
                      <a:pt x="395" y="793"/>
                    </a:cubicBezTo>
                    <a:cubicBezTo>
                      <a:pt x="613" y="793"/>
                      <a:pt x="793" y="616"/>
                      <a:pt x="793" y="398"/>
                    </a:cubicBezTo>
                    <a:cubicBezTo>
                      <a:pt x="793" y="177"/>
                      <a:pt x="613" y="0"/>
                      <a:pt x="395" y="0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9" name="Google Shape;6079;p53"/>
              <p:cNvSpPr/>
              <p:nvPr/>
            </p:nvSpPr>
            <p:spPr>
              <a:xfrm>
                <a:off x="2900750" y="920275"/>
                <a:ext cx="16925" cy="305050"/>
              </a:xfrm>
              <a:custGeom>
                <a:avLst/>
                <a:gdLst/>
                <a:ahLst/>
                <a:cxnLst/>
                <a:rect l="l" t="t" r="r" b="b"/>
                <a:pathLst>
                  <a:path w="677" h="12202" extrusionOk="0">
                    <a:moveTo>
                      <a:pt x="340" y="11644"/>
                    </a:moveTo>
                    <a:cubicBezTo>
                      <a:pt x="461" y="11644"/>
                      <a:pt x="561" y="11743"/>
                      <a:pt x="561" y="11865"/>
                    </a:cubicBezTo>
                    <a:cubicBezTo>
                      <a:pt x="561" y="11983"/>
                      <a:pt x="461" y="12083"/>
                      <a:pt x="340" y="12083"/>
                    </a:cubicBezTo>
                    <a:cubicBezTo>
                      <a:pt x="219" y="12083"/>
                      <a:pt x="119" y="11983"/>
                      <a:pt x="119" y="11865"/>
                    </a:cubicBezTo>
                    <a:cubicBezTo>
                      <a:pt x="119" y="11740"/>
                      <a:pt x="219" y="11644"/>
                      <a:pt x="340" y="11644"/>
                    </a:cubicBezTo>
                    <a:close/>
                    <a:moveTo>
                      <a:pt x="282" y="0"/>
                    </a:moveTo>
                    <a:lnTo>
                      <a:pt x="282" y="11531"/>
                    </a:lnTo>
                    <a:cubicBezTo>
                      <a:pt x="122" y="11558"/>
                      <a:pt x="0" y="11696"/>
                      <a:pt x="0" y="11862"/>
                    </a:cubicBezTo>
                    <a:cubicBezTo>
                      <a:pt x="0" y="12050"/>
                      <a:pt x="152" y="12201"/>
                      <a:pt x="340" y="12201"/>
                    </a:cubicBezTo>
                    <a:cubicBezTo>
                      <a:pt x="525" y="12201"/>
                      <a:pt x="677" y="12050"/>
                      <a:pt x="677" y="11865"/>
                    </a:cubicBezTo>
                    <a:cubicBezTo>
                      <a:pt x="677" y="11696"/>
                      <a:pt x="558" y="11558"/>
                      <a:pt x="398" y="11531"/>
                    </a:cubicBezTo>
                    <a:lnTo>
                      <a:pt x="398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0" name="Google Shape;6080;p53"/>
              <p:cNvSpPr/>
              <p:nvPr/>
            </p:nvSpPr>
            <p:spPr>
              <a:xfrm>
                <a:off x="2502475" y="997425"/>
                <a:ext cx="191200" cy="444050"/>
              </a:xfrm>
              <a:custGeom>
                <a:avLst/>
                <a:gdLst/>
                <a:ahLst/>
                <a:cxnLst/>
                <a:rect l="l" t="t" r="r" b="b"/>
                <a:pathLst>
                  <a:path w="7648" h="17762" extrusionOk="0">
                    <a:moveTo>
                      <a:pt x="340" y="17201"/>
                    </a:moveTo>
                    <a:cubicBezTo>
                      <a:pt x="462" y="17201"/>
                      <a:pt x="561" y="17300"/>
                      <a:pt x="561" y="17422"/>
                    </a:cubicBezTo>
                    <a:cubicBezTo>
                      <a:pt x="561" y="17543"/>
                      <a:pt x="462" y="17643"/>
                      <a:pt x="340" y="17643"/>
                    </a:cubicBezTo>
                    <a:cubicBezTo>
                      <a:pt x="219" y="17643"/>
                      <a:pt x="119" y="17543"/>
                      <a:pt x="119" y="17422"/>
                    </a:cubicBezTo>
                    <a:cubicBezTo>
                      <a:pt x="119" y="17300"/>
                      <a:pt x="219" y="17201"/>
                      <a:pt x="340" y="17201"/>
                    </a:cubicBezTo>
                    <a:close/>
                    <a:moveTo>
                      <a:pt x="7531" y="0"/>
                    </a:moveTo>
                    <a:lnTo>
                      <a:pt x="7531" y="6860"/>
                    </a:lnTo>
                    <a:lnTo>
                      <a:pt x="4257" y="10145"/>
                    </a:lnTo>
                    <a:lnTo>
                      <a:pt x="4241" y="10162"/>
                    </a:lnTo>
                    <a:lnTo>
                      <a:pt x="4241" y="11757"/>
                    </a:lnTo>
                    <a:lnTo>
                      <a:pt x="299" y="15716"/>
                    </a:lnTo>
                    <a:lnTo>
                      <a:pt x="282" y="15732"/>
                    </a:lnTo>
                    <a:lnTo>
                      <a:pt x="282" y="17090"/>
                    </a:lnTo>
                    <a:cubicBezTo>
                      <a:pt x="122" y="17118"/>
                      <a:pt x="1" y="17256"/>
                      <a:pt x="1" y="17422"/>
                    </a:cubicBezTo>
                    <a:cubicBezTo>
                      <a:pt x="1" y="17609"/>
                      <a:pt x="152" y="17761"/>
                      <a:pt x="340" y="17761"/>
                    </a:cubicBezTo>
                    <a:cubicBezTo>
                      <a:pt x="528" y="17761"/>
                      <a:pt x="680" y="17609"/>
                      <a:pt x="680" y="17422"/>
                    </a:cubicBezTo>
                    <a:cubicBezTo>
                      <a:pt x="680" y="17256"/>
                      <a:pt x="558" y="17118"/>
                      <a:pt x="398" y="17090"/>
                    </a:cubicBezTo>
                    <a:lnTo>
                      <a:pt x="398" y="15782"/>
                    </a:lnTo>
                    <a:lnTo>
                      <a:pt x="4343" y="11823"/>
                    </a:lnTo>
                    <a:lnTo>
                      <a:pt x="4359" y="11807"/>
                    </a:lnTo>
                    <a:lnTo>
                      <a:pt x="4359" y="10211"/>
                    </a:lnTo>
                    <a:lnTo>
                      <a:pt x="7631" y="6926"/>
                    </a:lnTo>
                    <a:lnTo>
                      <a:pt x="7647" y="6907"/>
                    </a:lnTo>
                    <a:lnTo>
                      <a:pt x="7647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1" name="Google Shape;6081;p53"/>
              <p:cNvSpPr/>
              <p:nvPr/>
            </p:nvSpPr>
            <p:spPr>
              <a:xfrm>
                <a:off x="2502475" y="990025"/>
                <a:ext cx="167875" cy="378700"/>
              </a:xfrm>
              <a:custGeom>
                <a:avLst/>
                <a:gdLst/>
                <a:ahLst/>
                <a:cxnLst/>
                <a:rect l="l" t="t" r="r" b="b"/>
                <a:pathLst>
                  <a:path w="6715" h="15148" extrusionOk="0">
                    <a:moveTo>
                      <a:pt x="340" y="14587"/>
                    </a:moveTo>
                    <a:cubicBezTo>
                      <a:pt x="462" y="14587"/>
                      <a:pt x="561" y="14687"/>
                      <a:pt x="561" y="14808"/>
                    </a:cubicBezTo>
                    <a:cubicBezTo>
                      <a:pt x="561" y="14930"/>
                      <a:pt x="462" y="15029"/>
                      <a:pt x="340" y="15029"/>
                    </a:cubicBezTo>
                    <a:cubicBezTo>
                      <a:pt x="219" y="15029"/>
                      <a:pt x="119" y="14930"/>
                      <a:pt x="119" y="14808"/>
                    </a:cubicBezTo>
                    <a:cubicBezTo>
                      <a:pt x="119" y="14687"/>
                      <a:pt x="219" y="14587"/>
                      <a:pt x="340" y="14587"/>
                    </a:cubicBezTo>
                    <a:close/>
                    <a:moveTo>
                      <a:pt x="6595" y="1"/>
                    </a:moveTo>
                    <a:lnTo>
                      <a:pt x="6595" y="6861"/>
                    </a:lnTo>
                    <a:lnTo>
                      <a:pt x="3324" y="10146"/>
                    </a:lnTo>
                    <a:lnTo>
                      <a:pt x="3308" y="10162"/>
                    </a:lnTo>
                    <a:lnTo>
                      <a:pt x="3308" y="11766"/>
                    </a:lnTo>
                    <a:cubicBezTo>
                      <a:pt x="3250" y="11819"/>
                      <a:pt x="3148" y="11918"/>
                      <a:pt x="2963" y="12106"/>
                    </a:cubicBezTo>
                    <a:lnTo>
                      <a:pt x="539" y="14538"/>
                    </a:lnTo>
                    <a:cubicBezTo>
                      <a:pt x="484" y="14496"/>
                      <a:pt x="415" y="14469"/>
                      <a:pt x="340" y="14469"/>
                    </a:cubicBezTo>
                    <a:cubicBezTo>
                      <a:pt x="152" y="14469"/>
                      <a:pt x="1" y="14620"/>
                      <a:pt x="1" y="14808"/>
                    </a:cubicBezTo>
                    <a:cubicBezTo>
                      <a:pt x="1" y="14996"/>
                      <a:pt x="152" y="15148"/>
                      <a:pt x="340" y="15148"/>
                    </a:cubicBezTo>
                    <a:cubicBezTo>
                      <a:pt x="528" y="15148"/>
                      <a:pt x="680" y="14996"/>
                      <a:pt x="680" y="14808"/>
                    </a:cubicBezTo>
                    <a:cubicBezTo>
                      <a:pt x="680" y="14739"/>
                      <a:pt x="658" y="14676"/>
                      <a:pt x="622" y="14620"/>
                    </a:cubicBezTo>
                    <a:cubicBezTo>
                      <a:pt x="3352" y="11879"/>
                      <a:pt x="3407" y="11827"/>
                      <a:pt x="3407" y="11824"/>
                    </a:cubicBezTo>
                    <a:lnTo>
                      <a:pt x="3424" y="11808"/>
                    </a:lnTo>
                    <a:lnTo>
                      <a:pt x="3424" y="10212"/>
                    </a:lnTo>
                    <a:lnTo>
                      <a:pt x="6695" y="6927"/>
                    </a:lnTo>
                    <a:lnTo>
                      <a:pt x="6714" y="6910"/>
                    </a:lnTo>
                    <a:lnTo>
                      <a:pt x="6714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2" name="Google Shape;6082;p53"/>
              <p:cNvSpPr/>
              <p:nvPr/>
            </p:nvSpPr>
            <p:spPr>
              <a:xfrm>
                <a:off x="2858575" y="1410325"/>
                <a:ext cx="119900" cy="220575"/>
              </a:xfrm>
              <a:custGeom>
                <a:avLst/>
                <a:gdLst/>
                <a:ahLst/>
                <a:cxnLst/>
                <a:rect l="l" t="t" r="r" b="b"/>
                <a:pathLst>
                  <a:path w="4796" h="8823" extrusionOk="0">
                    <a:moveTo>
                      <a:pt x="338" y="8262"/>
                    </a:moveTo>
                    <a:cubicBezTo>
                      <a:pt x="459" y="8262"/>
                      <a:pt x="558" y="8362"/>
                      <a:pt x="558" y="8483"/>
                    </a:cubicBezTo>
                    <a:cubicBezTo>
                      <a:pt x="558" y="8605"/>
                      <a:pt x="459" y="8704"/>
                      <a:pt x="338" y="8704"/>
                    </a:cubicBezTo>
                    <a:cubicBezTo>
                      <a:pt x="216" y="8704"/>
                      <a:pt x="117" y="8605"/>
                      <a:pt x="117" y="8483"/>
                    </a:cubicBezTo>
                    <a:cubicBezTo>
                      <a:pt x="117" y="8362"/>
                      <a:pt x="216" y="8262"/>
                      <a:pt x="338" y="8262"/>
                    </a:cubicBezTo>
                    <a:close/>
                    <a:moveTo>
                      <a:pt x="1781" y="0"/>
                    </a:moveTo>
                    <a:lnTo>
                      <a:pt x="282" y="1513"/>
                    </a:lnTo>
                    <a:lnTo>
                      <a:pt x="313" y="8149"/>
                    </a:lnTo>
                    <a:cubicBezTo>
                      <a:pt x="139" y="8160"/>
                      <a:pt x="1" y="8307"/>
                      <a:pt x="1" y="8483"/>
                    </a:cubicBezTo>
                    <a:cubicBezTo>
                      <a:pt x="1" y="8671"/>
                      <a:pt x="153" y="8823"/>
                      <a:pt x="338" y="8823"/>
                    </a:cubicBezTo>
                    <a:cubicBezTo>
                      <a:pt x="525" y="8823"/>
                      <a:pt x="677" y="8671"/>
                      <a:pt x="677" y="8483"/>
                    </a:cubicBezTo>
                    <a:cubicBezTo>
                      <a:pt x="677" y="8329"/>
                      <a:pt x="572" y="8202"/>
                      <a:pt x="431" y="8160"/>
                    </a:cubicBezTo>
                    <a:lnTo>
                      <a:pt x="401" y="1560"/>
                    </a:lnTo>
                    <a:lnTo>
                      <a:pt x="1831" y="116"/>
                    </a:lnTo>
                    <a:lnTo>
                      <a:pt x="4796" y="116"/>
                    </a:lnTo>
                    <a:lnTo>
                      <a:pt x="4796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3" name="Google Shape;6083;p53"/>
              <p:cNvSpPr/>
              <p:nvPr/>
            </p:nvSpPr>
            <p:spPr>
              <a:xfrm>
                <a:off x="2881900" y="1433650"/>
                <a:ext cx="97750" cy="173725"/>
              </a:xfrm>
              <a:custGeom>
                <a:avLst/>
                <a:gdLst/>
                <a:ahLst/>
                <a:cxnLst/>
                <a:rect l="l" t="t" r="r" b="b"/>
                <a:pathLst>
                  <a:path w="3910" h="6949" extrusionOk="0">
                    <a:moveTo>
                      <a:pt x="340" y="6388"/>
                    </a:moveTo>
                    <a:cubicBezTo>
                      <a:pt x="462" y="6388"/>
                      <a:pt x="561" y="6488"/>
                      <a:pt x="561" y="6609"/>
                    </a:cubicBezTo>
                    <a:cubicBezTo>
                      <a:pt x="561" y="6730"/>
                      <a:pt x="462" y="6830"/>
                      <a:pt x="340" y="6830"/>
                    </a:cubicBezTo>
                    <a:cubicBezTo>
                      <a:pt x="219" y="6830"/>
                      <a:pt x="120" y="6730"/>
                      <a:pt x="120" y="6609"/>
                    </a:cubicBezTo>
                    <a:cubicBezTo>
                      <a:pt x="120" y="6488"/>
                      <a:pt x="219" y="6388"/>
                      <a:pt x="340" y="6388"/>
                    </a:cubicBezTo>
                    <a:close/>
                    <a:moveTo>
                      <a:pt x="1146" y="0"/>
                    </a:moveTo>
                    <a:lnTo>
                      <a:pt x="280" y="873"/>
                    </a:lnTo>
                    <a:lnTo>
                      <a:pt x="280" y="6278"/>
                    </a:lnTo>
                    <a:cubicBezTo>
                      <a:pt x="122" y="6305"/>
                      <a:pt x="1" y="6443"/>
                      <a:pt x="1" y="6609"/>
                    </a:cubicBezTo>
                    <a:cubicBezTo>
                      <a:pt x="1" y="6797"/>
                      <a:pt x="153" y="6949"/>
                      <a:pt x="340" y="6949"/>
                    </a:cubicBezTo>
                    <a:cubicBezTo>
                      <a:pt x="525" y="6949"/>
                      <a:pt x="677" y="6797"/>
                      <a:pt x="677" y="6609"/>
                    </a:cubicBezTo>
                    <a:cubicBezTo>
                      <a:pt x="677" y="6443"/>
                      <a:pt x="556" y="6305"/>
                      <a:pt x="398" y="6278"/>
                    </a:cubicBezTo>
                    <a:lnTo>
                      <a:pt x="398" y="922"/>
                    </a:lnTo>
                    <a:lnTo>
                      <a:pt x="1193" y="119"/>
                    </a:lnTo>
                    <a:lnTo>
                      <a:pt x="3910" y="119"/>
                    </a:lnTo>
                    <a:lnTo>
                      <a:pt x="3910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4" name="Google Shape;6084;p53"/>
              <p:cNvSpPr/>
              <p:nvPr/>
            </p:nvSpPr>
            <p:spPr>
              <a:xfrm>
                <a:off x="2729175" y="1554825"/>
                <a:ext cx="275250" cy="188775"/>
              </a:xfrm>
              <a:custGeom>
                <a:avLst/>
                <a:gdLst/>
                <a:ahLst/>
                <a:cxnLst/>
                <a:rect l="l" t="t" r="r" b="b"/>
                <a:pathLst>
                  <a:path w="11010" h="7551" extrusionOk="0">
                    <a:moveTo>
                      <a:pt x="340" y="6993"/>
                    </a:moveTo>
                    <a:cubicBezTo>
                      <a:pt x="462" y="6993"/>
                      <a:pt x="561" y="7092"/>
                      <a:pt x="561" y="7214"/>
                    </a:cubicBezTo>
                    <a:cubicBezTo>
                      <a:pt x="561" y="7335"/>
                      <a:pt x="462" y="7435"/>
                      <a:pt x="340" y="7435"/>
                    </a:cubicBezTo>
                    <a:cubicBezTo>
                      <a:pt x="219" y="7435"/>
                      <a:pt x="120" y="7335"/>
                      <a:pt x="120" y="7214"/>
                    </a:cubicBezTo>
                    <a:cubicBezTo>
                      <a:pt x="120" y="7092"/>
                      <a:pt x="219" y="6993"/>
                      <a:pt x="340" y="6993"/>
                    </a:cubicBezTo>
                    <a:close/>
                    <a:moveTo>
                      <a:pt x="10924" y="1"/>
                    </a:moveTo>
                    <a:lnTo>
                      <a:pt x="3824" y="7153"/>
                    </a:lnTo>
                    <a:lnTo>
                      <a:pt x="672" y="7153"/>
                    </a:lnTo>
                    <a:cubicBezTo>
                      <a:pt x="644" y="6996"/>
                      <a:pt x="506" y="6874"/>
                      <a:pt x="340" y="6874"/>
                    </a:cubicBezTo>
                    <a:cubicBezTo>
                      <a:pt x="153" y="6874"/>
                      <a:pt x="1" y="7026"/>
                      <a:pt x="1" y="7214"/>
                    </a:cubicBezTo>
                    <a:cubicBezTo>
                      <a:pt x="1" y="7399"/>
                      <a:pt x="153" y="7551"/>
                      <a:pt x="340" y="7551"/>
                    </a:cubicBezTo>
                    <a:cubicBezTo>
                      <a:pt x="506" y="7551"/>
                      <a:pt x="644" y="7432"/>
                      <a:pt x="672" y="7272"/>
                    </a:cubicBezTo>
                    <a:lnTo>
                      <a:pt x="3874" y="7272"/>
                    </a:lnTo>
                    <a:lnTo>
                      <a:pt x="11010" y="84"/>
                    </a:lnTo>
                    <a:lnTo>
                      <a:pt x="10924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5" name="Google Shape;6085;p53"/>
              <p:cNvSpPr/>
              <p:nvPr/>
            </p:nvSpPr>
            <p:spPr>
              <a:xfrm>
                <a:off x="2502475" y="975275"/>
                <a:ext cx="121150" cy="332100"/>
              </a:xfrm>
              <a:custGeom>
                <a:avLst/>
                <a:gdLst/>
                <a:ahLst/>
                <a:cxnLst/>
                <a:rect l="l" t="t" r="r" b="b"/>
                <a:pathLst>
                  <a:path w="4846" h="13284" extrusionOk="0">
                    <a:moveTo>
                      <a:pt x="340" y="12723"/>
                    </a:moveTo>
                    <a:cubicBezTo>
                      <a:pt x="462" y="12723"/>
                      <a:pt x="561" y="12823"/>
                      <a:pt x="561" y="12944"/>
                    </a:cubicBezTo>
                    <a:cubicBezTo>
                      <a:pt x="561" y="13066"/>
                      <a:pt x="462" y="13165"/>
                      <a:pt x="340" y="13165"/>
                    </a:cubicBezTo>
                    <a:cubicBezTo>
                      <a:pt x="219" y="13165"/>
                      <a:pt x="119" y="13066"/>
                      <a:pt x="119" y="12944"/>
                    </a:cubicBezTo>
                    <a:cubicBezTo>
                      <a:pt x="119" y="12823"/>
                      <a:pt x="219" y="12723"/>
                      <a:pt x="340" y="12723"/>
                    </a:cubicBezTo>
                    <a:close/>
                    <a:moveTo>
                      <a:pt x="4727" y="0"/>
                    </a:moveTo>
                    <a:lnTo>
                      <a:pt x="4727" y="6863"/>
                    </a:lnTo>
                    <a:lnTo>
                      <a:pt x="1455" y="10148"/>
                    </a:lnTo>
                    <a:lnTo>
                      <a:pt x="1439" y="10164"/>
                    </a:lnTo>
                    <a:lnTo>
                      <a:pt x="1439" y="11760"/>
                    </a:lnTo>
                    <a:lnTo>
                      <a:pt x="533" y="12668"/>
                    </a:lnTo>
                    <a:cubicBezTo>
                      <a:pt x="478" y="12629"/>
                      <a:pt x="412" y="12607"/>
                      <a:pt x="340" y="12607"/>
                    </a:cubicBezTo>
                    <a:cubicBezTo>
                      <a:pt x="152" y="12607"/>
                      <a:pt x="1" y="12759"/>
                      <a:pt x="1" y="12944"/>
                    </a:cubicBezTo>
                    <a:cubicBezTo>
                      <a:pt x="1" y="13132"/>
                      <a:pt x="152" y="13284"/>
                      <a:pt x="340" y="13284"/>
                    </a:cubicBezTo>
                    <a:cubicBezTo>
                      <a:pt x="528" y="13284"/>
                      <a:pt x="680" y="13132"/>
                      <a:pt x="680" y="12944"/>
                    </a:cubicBezTo>
                    <a:cubicBezTo>
                      <a:pt x="680" y="12872"/>
                      <a:pt x="655" y="12806"/>
                      <a:pt x="616" y="12751"/>
                    </a:cubicBezTo>
                    <a:lnTo>
                      <a:pt x="1555" y="11810"/>
                    </a:lnTo>
                    <a:lnTo>
                      <a:pt x="1555" y="10211"/>
                    </a:lnTo>
                    <a:lnTo>
                      <a:pt x="4826" y="6926"/>
                    </a:lnTo>
                    <a:lnTo>
                      <a:pt x="4845" y="6910"/>
                    </a:lnTo>
                    <a:lnTo>
                      <a:pt x="4845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6" name="Google Shape;6086;p53"/>
              <p:cNvSpPr/>
              <p:nvPr/>
            </p:nvSpPr>
            <p:spPr>
              <a:xfrm>
                <a:off x="2502475" y="982650"/>
                <a:ext cx="144475" cy="355225"/>
              </a:xfrm>
              <a:custGeom>
                <a:avLst/>
                <a:gdLst/>
                <a:ahLst/>
                <a:cxnLst/>
                <a:rect l="l" t="t" r="r" b="b"/>
                <a:pathLst>
                  <a:path w="5779" h="14209" extrusionOk="0">
                    <a:moveTo>
                      <a:pt x="340" y="13648"/>
                    </a:moveTo>
                    <a:cubicBezTo>
                      <a:pt x="462" y="13648"/>
                      <a:pt x="561" y="13748"/>
                      <a:pt x="561" y="13869"/>
                    </a:cubicBezTo>
                    <a:cubicBezTo>
                      <a:pt x="561" y="13991"/>
                      <a:pt x="462" y="14090"/>
                      <a:pt x="340" y="14090"/>
                    </a:cubicBezTo>
                    <a:cubicBezTo>
                      <a:pt x="219" y="14090"/>
                      <a:pt x="119" y="13991"/>
                      <a:pt x="119" y="13869"/>
                    </a:cubicBezTo>
                    <a:cubicBezTo>
                      <a:pt x="119" y="13748"/>
                      <a:pt x="219" y="13648"/>
                      <a:pt x="340" y="13648"/>
                    </a:cubicBezTo>
                    <a:close/>
                    <a:moveTo>
                      <a:pt x="5660" y="1"/>
                    </a:moveTo>
                    <a:lnTo>
                      <a:pt x="5660" y="6860"/>
                    </a:lnTo>
                    <a:lnTo>
                      <a:pt x="2388" y="10145"/>
                    </a:lnTo>
                    <a:lnTo>
                      <a:pt x="2372" y="10165"/>
                    </a:lnTo>
                    <a:lnTo>
                      <a:pt x="2372" y="11760"/>
                    </a:lnTo>
                    <a:lnTo>
                      <a:pt x="539" y="13599"/>
                    </a:lnTo>
                    <a:cubicBezTo>
                      <a:pt x="484" y="13557"/>
                      <a:pt x="415" y="13532"/>
                      <a:pt x="340" y="13532"/>
                    </a:cubicBezTo>
                    <a:cubicBezTo>
                      <a:pt x="152" y="13532"/>
                      <a:pt x="1" y="13684"/>
                      <a:pt x="1" y="13869"/>
                    </a:cubicBezTo>
                    <a:cubicBezTo>
                      <a:pt x="1" y="14057"/>
                      <a:pt x="152" y="14209"/>
                      <a:pt x="340" y="14209"/>
                    </a:cubicBezTo>
                    <a:cubicBezTo>
                      <a:pt x="528" y="14209"/>
                      <a:pt x="680" y="14057"/>
                      <a:pt x="680" y="13869"/>
                    </a:cubicBezTo>
                    <a:cubicBezTo>
                      <a:pt x="680" y="13800"/>
                      <a:pt x="658" y="13737"/>
                      <a:pt x="622" y="13684"/>
                    </a:cubicBezTo>
                    <a:lnTo>
                      <a:pt x="2491" y="11807"/>
                    </a:lnTo>
                    <a:lnTo>
                      <a:pt x="2491" y="10212"/>
                    </a:lnTo>
                    <a:lnTo>
                      <a:pt x="5762" y="6927"/>
                    </a:lnTo>
                    <a:lnTo>
                      <a:pt x="5778" y="6910"/>
                    </a:lnTo>
                    <a:lnTo>
                      <a:pt x="5778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7" name="Google Shape;6087;p53"/>
              <p:cNvSpPr/>
              <p:nvPr/>
            </p:nvSpPr>
            <p:spPr>
              <a:xfrm>
                <a:off x="2502475" y="1067125"/>
                <a:ext cx="57925" cy="157100"/>
              </a:xfrm>
              <a:custGeom>
                <a:avLst/>
                <a:gdLst/>
                <a:ahLst/>
                <a:cxnLst/>
                <a:rect l="l" t="t" r="r" b="b"/>
                <a:pathLst>
                  <a:path w="2317" h="6284" extrusionOk="0">
                    <a:moveTo>
                      <a:pt x="340" y="5726"/>
                    </a:moveTo>
                    <a:cubicBezTo>
                      <a:pt x="462" y="5726"/>
                      <a:pt x="561" y="5825"/>
                      <a:pt x="561" y="5946"/>
                    </a:cubicBezTo>
                    <a:cubicBezTo>
                      <a:pt x="561" y="6068"/>
                      <a:pt x="462" y="6167"/>
                      <a:pt x="340" y="6167"/>
                    </a:cubicBezTo>
                    <a:cubicBezTo>
                      <a:pt x="219" y="6167"/>
                      <a:pt x="119" y="6068"/>
                      <a:pt x="119" y="5946"/>
                    </a:cubicBezTo>
                    <a:cubicBezTo>
                      <a:pt x="119" y="5825"/>
                      <a:pt x="219" y="5726"/>
                      <a:pt x="340" y="5726"/>
                    </a:cubicBezTo>
                    <a:close/>
                    <a:moveTo>
                      <a:pt x="2231" y="0"/>
                    </a:moveTo>
                    <a:lnTo>
                      <a:pt x="282" y="1960"/>
                    </a:lnTo>
                    <a:lnTo>
                      <a:pt x="282" y="5612"/>
                    </a:lnTo>
                    <a:cubicBezTo>
                      <a:pt x="122" y="5640"/>
                      <a:pt x="1" y="5778"/>
                      <a:pt x="1" y="5946"/>
                    </a:cubicBezTo>
                    <a:cubicBezTo>
                      <a:pt x="1" y="6131"/>
                      <a:pt x="152" y="6283"/>
                      <a:pt x="340" y="6283"/>
                    </a:cubicBezTo>
                    <a:cubicBezTo>
                      <a:pt x="528" y="6283"/>
                      <a:pt x="680" y="6131"/>
                      <a:pt x="680" y="5946"/>
                    </a:cubicBezTo>
                    <a:cubicBezTo>
                      <a:pt x="680" y="5778"/>
                      <a:pt x="558" y="5640"/>
                      <a:pt x="398" y="5612"/>
                    </a:cubicBezTo>
                    <a:lnTo>
                      <a:pt x="398" y="2010"/>
                    </a:lnTo>
                    <a:lnTo>
                      <a:pt x="2317" y="86"/>
                    </a:lnTo>
                    <a:lnTo>
                      <a:pt x="2231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8" name="Google Shape;6088;p53"/>
              <p:cNvSpPr/>
              <p:nvPr/>
            </p:nvSpPr>
            <p:spPr>
              <a:xfrm>
                <a:off x="2899375" y="1256975"/>
                <a:ext cx="19750" cy="19825"/>
              </a:xfrm>
              <a:custGeom>
                <a:avLst/>
                <a:gdLst/>
                <a:ahLst/>
                <a:cxnLst/>
                <a:rect l="l" t="t" r="r" b="b"/>
                <a:pathLst>
                  <a:path w="790" h="793" extrusionOk="0">
                    <a:moveTo>
                      <a:pt x="395" y="0"/>
                    </a:moveTo>
                    <a:cubicBezTo>
                      <a:pt x="177" y="0"/>
                      <a:pt x="0" y="177"/>
                      <a:pt x="0" y="398"/>
                    </a:cubicBezTo>
                    <a:cubicBezTo>
                      <a:pt x="0" y="616"/>
                      <a:pt x="177" y="793"/>
                      <a:pt x="395" y="793"/>
                    </a:cubicBezTo>
                    <a:cubicBezTo>
                      <a:pt x="613" y="793"/>
                      <a:pt x="790" y="616"/>
                      <a:pt x="790" y="398"/>
                    </a:cubicBezTo>
                    <a:cubicBezTo>
                      <a:pt x="790" y="177"/>
                      <a:pt x="613" y="0"/>
                      <a:pt x="395" y="0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9" name="Google Shape;6089;p53"/>
              <p:cNvSpPr/>
              <p:nvPr/>
            </p:nvSpPr>
            <p:spPr>
              <a:xfrm>
                <a:off x="1476750" y="1456500"/>
                <a:ext cx="651075" cy="725125"/>
              </a:xfrm>
              <a:custGeom>
                <a:avLst/>
                <a:gdLst/>
                <a:ahLst/>
                <a:cxnLst/>
                <a:rect l="l" t="t" r="r" b="b"/>
                <a:pathLst>
                  <a:path w="26043" h="29005" extrusionOk="0">
                    <a:moveTo>
                      <a:pt x="25706" y="28444"/>
                    </a:moveTo>
                    <a:cubicBezTo>
                      <a:pt x="25828" y="28444"/>
                      <a:pt x="25927" y="28544"/>
                      <a:pt x="25927" y="28665"/>
                    </a:cubicBezTo>
                    <a:cubicBezTo>
                      <a:pt x="25927" y="28787"/>
                      <a:pt x="25828" y="28886"/>
                      <a:pt x="25706" y="28886"/>
                    </a:cubicBezTo>
                    <a:cubicBezTo>
                      <a:pt x="25582" y="28886"/>
                      <a:pt x="25485" y="28787"/>
                      <a:pt x="25485" y="28665"/>
                    </a:cubicBezTo>
                    <a:cubicBezTo>
                      <a:pt x="25485" y="28544"/>
                      <a:pt x="25585" y="28444"/>
                      <a:pt x="25706" y="28444"/>
                    </a:cubicBezTo>
                    <a:close/>
                    <a:moveTo>
                      <a:pt x="0" y="0"/>
                    </a:moveTo>
                    <a:lnTo>
                      <a:pt x="0" y="119"/>
                    </a:lnTo>
                    <a:lnTo>
                      <a:pt x="3067" y="119"/>
                    </a:lnTo>
                    <a:lnTo>
                      <a:pt x="4403" y="1452"/>
                    </a:lnTo>
                    <a:lnTo>
                      <a:pt x="4403" y="10680"/>
                    </a:lnTo>
                    <a:lnTo>
                      <a:pt x="15614" y="21871"/>
                    </a:lnTo>
                    <a:lnTo>
                      <a:pt x="15630" y="21888"/>
                    </a:lnTo>
                    <a:lnTo>
                      <a:pt x="18832" y="21888"/>
                    </a:lnTo>
                    <a:lnTo>
                      <a:pt x="25427" y="28472"/>
                    </a:lnTo>
                    <a:cubicBezTo>
                      <a:pt x="25391" y="28527"/>
                      <a:pt x="25367" y="28593"/>
                      <a:pt x="25367" y="28665"/>
                    </a:cubicBezTo>
                    <a:cubicBezTo>
                      <a:pt x="25367" y="28853"/>
                      <a:pt x="25518" y="29005"/>
                      <a:pt x="25706" y="29005"/>
                    </a:cubicBezTo>
                    <a:cubicBezTo>
                      <a:pt x="25891" y="29005"/>
                      <a:pt x="26043" y="28853"/>
                      <a:pt x="26043" y="28665"/>
                    </a:cubicBezTo>
                    <a:cubicBezTo>
                      <a:pt x="26043" y="28480"/>
                      <a:pt x="25891" y="28328"/>
                      <a:pt x="25706" y="28328"/>
                    </a:cubicBezTo>
                    <a:cubicBezTo>
                      <a:pt x="25632" y="28328"/>
                      <a:pt x="25565" y="28350"/>
                      <a:pt x="25510" y="28389"/>
                    </a:cubicBezTo>
                    <a:lnTo>
                      <a:pt x="18899" y="21789"/>
                    </a:lnTo>
                    <a:lnTo>
                      <a:pt x="18882" y="21769"/>
                    </a:lnTo>
                    <a:lnTo>
                      <a:pt x="15680" y="21769"/>
                    </a:lnTo>
                    <a:lnTo>
                      <a:pt x="4522" y="10631"/>
                    </a:lnTo>
                    <a:lnTo>
                      <a:pt x="4522" y="1402"/>
                    </a:lnTo>
                    <a:lnTo>
                      <a:pt x="3117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0" name="Google Shape;6090;p53"/>
              <p:cNvSpPr/>
              <p:nvPr/>
            </p:nvSpPr>
            <p:spPr>
              <a:xfrm>
                <a:off x="1470875" y="1142000"/>
                <a:ext cx="756050" cy="1015325"/>
              </a:xfrm>
              <a:custGeom>
                <a:avLst/>
                <a:gdLst/>
                <a:ahLst/>
                <a:cxnLst/>
                <a:rect l="l" t="t" r="r" b="b"/>
                <a:pathLst>
                  <a:path w="30242" h="40613" extrusionOk="0">
                    <a:moveTo>
                      <a:pt x="29905" y="39531"/>
                    </a:moveTo>
                    <a:cubicBezTo>
                      <a:pt x="30027" y="39531"/>
                      <a:pt x="30126" y="39630"/>
                      <a:pt x="30126" y="39752"/>
                    </a:cubicBezTo>
                    <a:cubicBezTo>
                      <a:pt x="30126" y="39873"/>
                      <a:pt x="30027" y="39972"/>
                      <a:pt x="29905" y="39972"/>
                    </a:cubicBezTo>
                    <a:cubicBezTo>
                      <a:pt x="29784" y="39972"/>
                      <a:pt x="29684" y="39873"/>
                      <a:pt x="29684" y="39752"/>
                    </a:cubicBezTo>
                    <a:cubicBezTo>
                      <a:pt x="29684" y="39630"/>
                      <a:pt x="29784" y="39531"/>
                      <a:pt x="29905" y="39531"/>
                    </a:cubicBezTo>
                    <a:close/>
                    <a:moveTo>
                      <a:pt x="84" y="0"/>
                    </a:moveTo>
                    <a:lnTo>
                      <a:pt x="1" y="83"/>
                    </a:lnTo>
                    <a:lnTo>
                      <a:pt x="6507" y="6579"/>
                    </a:lnTo>
                    <a:lnTo>
                      <a:pt x="6507" y="22670"/>
                    </a:lnTo>
                    <a:lnTo>
                      <a:pt x="16442" y="32588"/>
                    </a:lnTo>
                    <a:lnTo>
                      <a:pt x="16459" y="32605"/>
                    </a:lnTo>
                    <a:lnTo>
                      <a:pt x="19661" y="32605"/>
                    </a:lnTo>
                    <a:lnTo>
                      <a:pt x="25944" y="38877"/>
                    </a:lnTo>
                    <a:lnTo>
                      <a:pt x="27666" y="40596"/>
                    </a:lnTo>
                    <a:lnTo>
                      <a:pt x="27683" y="40613"/>
                    </a:lnTo>
                    <a:lnTo>
                      <a:pt x="29130" y="40613"/>
                    </a:lnTo>
                    <a:lnTo>
                      <a:pt x="29712" y="40028"/>
                    </a:lnTo>
                    <a:cubicBezTo>
                      <a:pt x="29767" y="40066"/>
                      <a:pt x="29833" y="40091"/>
                      <a:pt x="29905" y="40091"/>
                    </a:cubicBezTo>
                    <a:cubicBezTo>
                      <a:pt x="30090" y="40091"/>
                      <a:pt x="30242" y="39939"/>
                      <a:pt x="30242" y="39752"/>
                    </a:cubicBezTo>
                    <a:cubicBezTo>
                      <a:pt x="30242" y="39567"/>
                      <a:pt x="30090" y="39415"/>
                      <a:pt x="29905" y="39415"/>
                    </a:cubicBezTo>
                    <a:cubicBezTo>
                      <a:pt x="29717" y="39415"/>
                      <a:pt x="29566" y="39567"/>
                      <a:pt x="29566" y="39752"/>
                    </a:cubicBezTo>
                    <a:cubicBezTo>
                      <a:pt x="29566" y="39823"/>
                      <a:pt x="29588" y="39892"/>
                      <a:pt x="29629" y="39948"/>
                    </a:cubicBezTo>
                    <a:lnTo>
                      <a:pt x="29083" y="40494"/>
                    </a:lnTo>
                    <a:lnTo>
                      <a:pt x="27730" y="40494"/>
                    </a:lnTo>
                    <a:lnTo>
                      <a:pt x="19727" y="32505"/>
                    </a:lnTo>
                    <a:lnTo>
                      <a:pt x="19711" y="32489"/>
                    </a:lnTo>
                    <a:lnTo>
                      <a:pt x="16509" y="32489"/>
                    </a:lnTo>
                    <a:lnTo>
                      <a:pt x="6626" y="22623"/>
                    </a:lnTo>
                    <a:lnTo>
                      <a:pt x="6626" y="6532"/>
                    </a:lnTo>
                    <a:lnTo>
                      <a:pt x="84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1" name="Google Shape;6091;p53"/>
              <p:cNvSpPr/>
              <p:nvPr/>
            </p:nvSpPr>
            <p:spPr>
              <a:xfrm>
                <a:off x="1447475" y="1149325"/>
                <a:ext cx="695750" cy="1016900"/>
              </a:xfrm>
              <a:custGeom>
                <a:avLst/>
                <a:gdLst/>
                <a:ahLst/>
                <a:cxnLst/>
                <a:rect l="l" t="t" r="r" b="b"/>
                <a:pathLst>
                  <a:path w="27830" h="40676" extrusionOk="0">
                    <a:moveTo>
                      <a:pt x="27490" y="40116"/>
                    </a:moveTo>
                    <a:cubicBezTo>
                      <a:pt x="27611" y="40116"/>
                      <a:pt x="27711" y="40215"/>
                      <a:pt x="27711" y="40336"/>
                    </a:cubicBezTo>
                    <a:cubicBezTo>
                      <a:pt x="27711" y="40458"/>
                      <a:pt x="27611" y="40557"/>
                      <a:pt x="27490" y="40557"/>
                    </a:cubicBezTo>
                    <a:cubicBezTo>
                      <a:pt x="27368" y="40557"/>
                      <a:pt x="27269" y="40458"/>
                      <a:pt x="27269" y="40336"/>
                    </a:cubicBezTo>
                    <a:cubicBezTo>
                      <a:pt x="27269" y="40215"/>
                      <a:pt x="27368" y="40116"/>
                      <a:pt x="27490" y="40116"/>
                    </a:cubicBezTo>
                    <a:close/>
                    <a:moveTo>
                      <a:pt x="84" y="0"/>
                    </a:moveTo>
                    <a:lnTo>
                      <a:pt x="1" y="86"/>
                    </a:lnTo>
                    <a:lnTo>
                      <a:pt x="6510" y="6581"/>
                    </a:lnTo>
                    <a:lnTo>
                      <a:pt x="6510" y="22672"/>
                    </a:lnTo>
                    <a:lnTo>
                      <a:pt x="17080" y="33225"/>
                    </a:lnTo>
                    <a:lnTo>
                      <a:pt x="17099" y="33242"/>
                    </a:lnTo>
                    <a:lnTo>
                      <a:pt x="20302" y="33242"/>
                    </a:lnTo>
                    <a:lnTo>
                      <a:pt x="27214" y="40143"/>
                    </a:lnTo>
                    <a:cubicBezTo>
                      <a:pt x="27175" y="40198"/>
                      <a:pt x="27150" y="40265"/>
                      <a:pt x="27150" y="40336"/>
                    </a:cubicBezTo>
                    <a:cubicBezTo>
                      <a:pt x="27150" y="40524"/>
                      <a:pt x="27305" y="40676"/>
                      <a:pt x="27490" y="40676"/>
                    </a:cubicBezTo>
                    <a:cubicBezTo>
                      <a:pt x="27678" y="40676"/>
                      <a:pt x="27830" y="40524"/>
                      <a:pt x="27830" y="40336"/>
                    </a:cubicBezTo>
                    <a:cubicBezTo>
                      <a:pt x="27830" y="40152"/>
                      <a:pt x="27678" y="40000"/>
                      <a:pt x="27490" y="40000"/>
                    </a:cubicBezTo>
                    <a:cubicBezTo>
                      <a:pt x="27418" y="40000"/>
                      <a:pt x="27352" y="40022"/>
                      <a:pt x="27297" y="40060"/>
                    </a:cubicBezTo>
                    <a:lnTo>
                      <a:pt x="20368" y="33143"/>
                    </a:lnTo>
                    <a:lnTo>
                      <a:pt x="20349" y="33126"/>
                    </a:lnTo>
                    <a:lnTo>
                      <a:pt x="17146" y="33126"/>
                    </a:lnTo>
                    <a:lnTo>
                      <a:pt x="6626" y="22625"/>
                    </a:lnTo>
                    <a:lnTo>
                      <a:pt x="6626" y="6531"/>
                    </a:lnTo>
                    <a:lnTo>
                      <a:pt x="84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2" name="Google Shape;6092;p53"/>
              <p:cNvSpPr/>
              <p:nvPr/>
            </p:nvSpPr>
            <p:spPr>
              <a:xfrm>
                <a:off x="2232575" y="2325850"/>
                <a:ext cx="16925" cy="16925"/>
              </a:xfrm>
              <a:custGeom>
                <a:avLst/>
                <a:gdLst/>
                <a:ahLst/>
                <a:cxnLst/>
                <a:rect l="l" t="t" r="r" b="b"/>
                <a:pathLst>
                  <a:path w="677" h="677" extrusionOk="0">
                    <a:moveTo>
                      <a:pt x="340" y="119"/>
                    </a:moveTo>
                    <a:cubicBezTo>
                      <a:pt x="461" y="119"/>
                      <a:pt x="561" y="218"/>
                      <a:pt x="561" y="340"/>
                    </a:cubicBezTo>
                    <a:cubicBezTo>
                      <a:pt x="561" y="461"/>
                      <a:pt x="461" y="560"/>
                      <a:pt x="340" y="560"/>
                    </a:cubicBezTo>
                    <a:cubicBezTo>
                      <a:pt x="218" y="560"/>
                      <a:pt x="119" y="461"/>
                      <a:pt x="119" y="340"/>
                    </a:cubicBezTo>
                    <a:cubicBezTo>
                      <a:pt x="119" y="218"/>
                      <a:pt x="218" y="119"/>
                      <a:pt x="340" y="119"/>
                    </a:cubicBezTo>
                    <a:close/>
                    <a:moveTo>
                      <a:pt x="340" y="0"/>
                    </a:moveTo>
                    <a:cubicBezTo>
                      <a:pt x="152" y="0"/>
                      <a:pt x="0" y="152"/>
                      <a:pt x="0" y="340"/>
                    </a:cubicBezTo>
                    <a:cubicBezTo>
                      <a:pt x="0" y="525"/>
                      <a:pt x="152" y="676"/>
                      <a:pt x="340" y="676"/>
                    </a:cubicBezTo>
                    <a:cubicBezTo>
                      <a:pt x="525" y="676"/>
                      <a:pt x="677" y="525"/>
                      <a:pt x="677" y="340"/>
                    </a:cubicBezTo>
                    <a:cubicBezTo>
                      <a:pt x="677" y="152"/>
                      <a:pt x="525" y="0"/>
                      <a:pt x="340" y="0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3" name="Google Shape;6093;p53"/>
              <p:cNvSpPr/>
              <p:nvPr/>
            </p:nvSpPr>
            <p:spPr>
              <a:xfrm>
                <a:off x="2232575" y="2295325"/>
                <a:ext cx="16925" cy="16950"/>
              </a:xfrm>
              <a:custGeom>
                <a:avLst/>
                <a:gdLst/>
                <a:ahLst/>
                <a:cxnLst/>
                <a:rect l="l" t="t" r="r" b="b"/>
                <a:pathLst>
                  <a:path w="677" h="678" extrusionOk="0">
                    <a:moveTo>
                      <a:pt x="340" y="120"/>
                    </a:moveTo>
                    <a:cubicBezTo>
                      <a:pt x="461" y="120"/>
                      <a:pt x="561" y="219"/>
                      <a:pt x="561" y="340"/>
                    </a:cubicBezTo>
                    <a:cubicBezTo>
                      <a:pt x="561" y="462"/>
                      <a:pt x="461" y="561"/>
                      <a:pt x="340" y="561"/>
                    </a:cubicBezTo>
                    <a:cubicBezTo>
                      <a:pt x="218" y="561"/>
                      <a:pt x="119" y="462"/>
                      <a:pt x="119" y="340"/>
                    </a:cubicBezTo>
                    <a:cubicBezTo>
                      <a:pt x="119" y="219"/>
                      <a:pt x="218" y="120"/>
                      <a:pt x="340" y="120"/>
                    </a:cubicBezTo>
                    <a:close/>
                    <a:moveTo>
                      <a:pt x="340" y="1"/>
                    </a:moveTo>
                    <a:cubicBezTo>
                      <a:pt x="152" y="1"/>
                      <a:pt x="0" y="153"/>
                      <a:pt x="0" y="340"/>
                    </a:cubicBezTo>
                    <a:cubicBezTo>
                      <a:pt x="0" y="525"/>
                      <a:pt x="152" y="677"/>
                      <a:pt x="340" y="677"/>
                    </a:cubicBezTo>
                    <a:cubicBezTo>
                      <a:pt x="525" y="677"/>
                      <a:pt x="677" y="525"/>
                      <a:pt x="677" y="340"/>
                    </a:cubicBezTo>
                    <a:cubicBezTo>
                      <a:pt x="677" y="153"/>
                      <a:pt x="525" y="1"/>
                      <a:pt x="340" y="1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4" name="Google Shape;6094;p53"/>
              <p:cNvSpPr/>
              <p:nvPr/>
            </p:nvSpPr>
            <p:spPr>
              <a:xfrm>
                <a:off x="1483025" y="1723150"/>
                <a:ext cx="275175" cy="230725"/>
              </a:xfrm>
              <a:custGeom>
                <a:avLst/>
                <a:gdLst/>
                <a:ahLst/>
                <a:cxnLst/>
                <a:rect l="l" t="t" r="r" b="b"/>
                <a:pathLst>
                  <a:path w="11007" h="9229" extrusionOk="0">
                    <a:moveTo>
                      <a:pt x="83" y="1"/>
                    </a:moveTo>
                    <a:lnTo>
                      <a:pt x="1" y="83"/>
                    </a:lnTo>
                    <a:lnTo>
                      <a:pt x="2223" y="2303"/>
                    </a:lnTo>
                    <a:lnTo>
                      <a:pt x="2239" y="2319"/>
                    </a:lnTo>
                    <a:lnTo>
                      <a:pt x="4003" y="2319"/>
                    </a:lnTo>
                    <a:lnTo>
                      <a:pt x="10924" y="9229"/>
                    </a:lnTo>
                    <a:lnTo>
                      <a:pt x="11007" y="9146"/>
                    </a:lnTo>
                    <a:lnTo>
                      <a:pt x="4070" y="2220"/>
                    </a:lnTo>
                    <a:lnTo>
                      <a:pt x="4050" y="2201"/>
                    </a:lnTo>
                    <a:lnTo>
                      <a:pt x="2289" y="2201"/>
                    </a:lnTo>
                    <a:lnTo>
                      <a:pt x="83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5" name="Google Shape;6095;p53"/>
              <p:cNvSpPr/>
              <p:nvPr/>
            </p:nvSpPr>
            <p:spPr>
              <a:xfrm>
                <a:off x="2147125" y="961250"/>
                <a:ext cx="142825" cy="1564550"/>
              </a:xfrm>
              <a:custGeom>
                <a:avLst/>
                <a:gdLst/>
                <a:ahLst/>
                <a:cxnLst/>
                <a:rect l="l" t="t" r="r" b="b"/>
                <a:pathLst>
                  <a:path w="5713" h="62582" extrusionOk="0">
                    <a:moveTo>
                      <a:pt x="1618" y="1"/>
                    </a:moveTo>
                    <a:lnTo>
                      <a:pt x="1618" y="12892"/>
                    </a:lnTo>
                    <a:lnTo>
                      <a:pt x="1" y="14521"/>
                    </a:lnTo>
                    <a:lnTo>
                      <a:pt x="1" y="20105"/>
                    </a:lnTo>
                    <a:lnTo>
                      <a:pt x="2974" y="23056"/>
                    </a:lnTo>
                    <a:lnTo>
                      <a:pt x="2974" y="28299"/>
                    </a:lnTo>
                    <a:lnTo>
                      <a:pt x="5083" y="30388"/>
                    </a:lnTo>
                    <a:lnTo>
                      <a:pt x="5083" y="61869"/>
                    </a:lnTo>
                    <a:cubicBezTo>
                      <a:pt x="4986" y="61941"/>
                      <a:pt x="4923" y="62054"/>
                      <a:pt x="4923" y="62184"/>
                    </a:cubicBezTo>
                    <a:cubicBezTo>
                      <a:pt x="4923" y="62402"/>
                      <a:pt x="5099" y="62581"/>
                      <a:pt x="5318" y="62581"/>
                    </a:cubicBezTo>
                    <a:cubicBezTo>
                      <a:pt x="5536" y="62581"/>
                      <a:pt x="5712" y="62402"/>
                      <a:pt x="5712" y="62184"/>
                    </a:cubicBezTo>
                    <a:cubicBezTo>
                      <a:pt x="5712" y="62054"/>
                      <a:pt x="5649" y="61941"/>
                      <a:pt x="5552" y="61869"/>
                    </a:cubicBezTo>
                    <a:lnTo>
                      <a:pt x="5552" y="30192"/>
                    </a:lnTo>
                    <a:lnTo>
                      <a:pt x="3446" y="28100"/>
                    </a:lnTo>
                    <a:lnTo>
                      <a:pt x="3446" y="22860"/>
                    </a:lnTo>
                    <a:lnTo>
                      <a:pt x="473" y="19909"/>
                    </a:lnTo>
                    <a:lnTo>
                      <a:pt x="473" y="14714"/>
                    </a:lnTo>
                    <a:lnTo>
                      <a:pt x="2088" y="13086"/>
                    </a:lnTo>
                    <a:lnTo>
                      <a:pt x="2088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6" name="Google Shape;6096;p53"/>
              <p:cNvSpPr/>
              <p:nvPr/>
            </p:nvSpPr>
            <p:spPr>
              <a:xfrm>
                <a:off x="2231200" y="2262975"/>
                <a:ext cx="19750" cy="19750"/>
              </a:xfrm>
              <a:custGeom>
                <a:avLst/>
                <a:gdLst/>
                <a:ahLst/>
                <a:cxnLst/>
                <a:rect l="l" t="t" r="r" b="b"/>
                <a:pathLst>
                  <a:path w="790" h="790" extrusionOk="0">
                    <a:moveTo>
                      <a:pt x="395" y="0"/>
                    </a:moveTo>
                    <a:cubicBezTo>
                      <a:pt x="177" y="0"/>
                      <a:pt x="0" y="177"/>
                      <a:pt x="0" y="395"/>
                    </a:cubicBezTo>
                    <a:cubicBezTo>
                      <a:pt x="0" y="613"/>
                      <a:pt x="177" y="790"/>
                      <a:pt x="395" y="790"/>
                    </a:cubicBezTo>
                    <a:cubicBezTo>
                      <a:pt x="613" y="790"/>
                      <a:pt x="790" y="613"/>
                      <a:pt x="790" y="395"/>
                    </a:cubicBezTo>
                    <a:cubicBezTo>
                      <a:pt x="790" y="177"/>
                      <a:pt x="613" y="0"/>
                      <a:pt x="395" y="0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7" name="Google Shape;6097;p53"/>
              <p:cNvSpPr/>
              <p:nvPr/>
            </p:nvSpPr>
            <p:spPr>
              <a:xfrm>
                <a:off x="1477850" y="1868700"/>
                <a:ext cx="368000" cy="307950"/>
              </a:xfrm>
              <a:custGeom>
                <a:avLst/>
                <a:gdLst/>
                <a:ahLst/>
                <a:cxnLst/>
                <a:rect l="l" t="t" r="r" b="b"/>
                <a:pathLst>
                  <a:path w="14720" h="12318" extrusionOk="0">
                    <a:moveTo>
                      <a:pt x="14383" y="11760"/>
                    </a:moveTo>
                    <a:cubicBezTo>
                      <a:pt x="14504" y="11760"/>
                      <a:pt x="14601" y="11857"/>
                      <a:pt x="14601" y="11981"/>
                    </a:cubicBezTo>
                    <a:cubicBezTo>
                      <a:pt x="14601" y="12103"/>
                      <a:pt x="14504" y="12199"/>
                      <a:pt x="14383" y="12199"/>
                    </a:cubicBezTo>
                    <a:cubicBezTo>
                      <a:pt x="14259" y="12199"/>
                      <a:pt x="14162" y="12103"/>
                      <a:pt x="14162" y="11981"/>
                    </a:cubicBezTo>
                    <a:cubicBezTo>
                      <a:pt x="14162" y="11860"/>
                      <a:pt x="14261" y="11760"/>
                      <a:pt x="14383" y="11760"/>
                    </a:cubicBezTo>
                    <a:close/>
                    <a:moveTo>
                      <a:pt x="83" y="1"/>
                    </a:moveTo>
                    <a:lnTo>
                      <a:pt x="1" y="83"/>
                    </a:lnTo>
                    <a:lnTo>
                      <a:pt x="5607" y="5682"/>
                    </a:lnTo>
                    <a:lnTo>
                      <a:pt x="5607" y="6725"/>
                    </a:lnTo>
                    <a:lnTo>
                      <a:pt x="6397" y="7512"/>
                    </a:lnTo>
                    <a:lnTo>
                      <a:pt x="9820" y="7512"/>
                    </a:lnTo>
                    <a:lnTo>
                      <a:pt x="14104" y="11788"/>
                    </a:lnTo>
                    <a:cubicBezTo>
                      <a:pt x="14065" y="11840"/>
                      <a:pt x="14043" y="11909"/>
                      <a:pt x="14043" y="11981"/>
                    </a:cubicBezTo>
                    <a:cubicBezTo>
                      <a:pt x="14043" y="12166"/>
                      <a:pt x="14195" y="12318"/>
                      <a:pt x="14383" y="12318"/>
                    </a:cubicBezTo>
                    <a:cubicBezTo>
                      <a:pt x="14568" y="12318"/>
                      <a:pt x="14720" y="12166"/>
                      <a:pt x="14720" y="11981"/>
                    </a:cubicBezTo>
                    <a:cubicBezTo>
                      <a:pt x="14720" y="11793"/>
                      <a:pt x="14568" y="11642"/>
                      <a:pt x="14383" y="11642"/>
                    </a:cubicBezTo>
                    <a:cubicBezTo>
                      <a:pt x="14308" y="11642"/>
                      <a:pt x="14242" y="11664"/>
                      <a:pt x="14187" y="11702"/>
                    </a:cubicBezTo>
                    <a:lnTo>
                      <a:pt x="9886" y="7410"/>
                    </a:lnTo>
                    <a:lnTo>
                      <a:pt x="9869" y="7393"/>
                    </a:lnTo>
                    <a:lnTo>
                      <a:pt x="6444" y="7393"/>
                    </a:lnTo>
                    <a:lnTo>
                      <a:pt x="5726" y="6675"/>
                    </a:lnTo>
                    <a:lnTo>
                      <a:pt x="5726" y="5632"/>
                    </a:lnTo>
                    <a:lnTo>
                      <a:pt x="83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8" name="Google Shape;6098;p53"/>
              <p:cNvSpPr/>
              <p:nvPr/>
            </p:nvSpPr>
            <p:spPr>
              <a:xfrm>
                <a:off x="1729550" y="2124325"/>
                <a:ext cx="19750" cy="19825"/>
              </a:xfrm>
              <a:custGeom>
                <a:avLst/>
                <a:gdLst/>
                <a:ahLst/>
                <a:cxnLst/>
                <a:rect l="l" t="t" r="r" b="b"/>
                <a:pathLst>
                  <a:path w="790" h="793" extrusionOk="0">
                    <a:moveTo>
                      <a:pt x="395" y="0"/>
                    </a:moveTo>
                    <a:cubicBezTo>
                      <a:pt x="177" y="0"/>
                      <a:pt x="0" y="180"/>
                      <a:pt x="0" y="398"/>
                    </a:cubicBezTo>
                    <a:cubicBezTo>
                      <a:pt x="0" y="616"/>
                      <a:pt x="177" y="793"/>
                      <a:pt x="395" y="793"/>
                    </a:cubicBezTo>
                    <a:cubicBezTo>
                      <a:pt x="613" y="793"/>
                      <a:pt x="790" y="616"/>
                      <a:pt x="790" y="398"/>
                    </a:cubicBezTo>
                    <a:cubicBezTo>
                      <a:pt x="790" y="180"/>
                      <a:pt x="613" y="0"/>
                      <a:pt x="395" y="0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9" name="Google Shape;6099;p53"/>
              <p:cNvSpPr/>
              <p:nvPr/>
            </p:nvSpPr>
            <p:spPr>
              <a:xfrm>
                <a:off x="1754325" y="2149225"/>
                <a:ext cx="16925" cy="16950"/>
              </a:xfrm>
              <a:custGeom>
                <a:avLst/>
                <a:gdLst/>
                <a:ahLst/>
                <a:cxnLst/>
                <a:rect l="l" t="t" r="r" b="b"/>
                <a:pathLst>
                  <a:path w="677" h="678" extrusionOk="0">
                    <a:moveTo>
                      <a:pt x="340" y="120"/>
                    </a:moveTo>
                    <a:cubicBezTo>
                      <a:pt x="461" y="120"/>
                      <a:pt x="558" y="216"/>
                      <a:pt x="558" y="340"/>
                    </a:cubicBezTo>
                    <a:cubicBezTo>
                      <a:pt x="560" y="462"/>
                      <a:pt x="461" y="559"/>
                      <a:pt x="340" y="559"/>
                    </a:cubicBezTo>
                    <a:cubicBezTo>
                      <a:pt x="218" y="559"/>
                      <a:pt x="119" y="462"/>
                      <a:pt x="119" y="340"/>
                    </a:cubicBezTo>
                    <a:cubicBezTo>
                      <a:pt x="119" y="219"/>
                      <a:pt x="218" y="120"/>
                      <a:pt x="340" y="120"/>
                    </a:cubicBezTo>
                    <a:close/>
                    <a:moveTo>
                      <a:pt x="340" y="1"/>
                    </a:moveTo>
                    <a:cubicBezTo>
                      <a:pt x="152" y="1"/>
                      <a:pt x="0" y="153"/>
                      <a:pt x="0" y="338"/>
                    </a:cubicBezTo>
                    <a:cubicBezTo>
                      <a:pt x="0" y="525"/>
                      <a:pt x="152" y="677"/>
                      <a:pt x="340" y="677"/>
                    </a:cubicBezTo>
                    <a:cubicBezTo>
                      <a:pt x="525" y="677"/>
                      <a:pt x="676" y="525"/>
                      <a:pt x="676" y="338"/>
                    </a:cubicBezTo>
                    <a:cubicBezTo>
                      <a:pt x="676" y="153"/>
                      <a:pt x="525" y="1"/>
                      <a:pt x="340" y="1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0" name="Google Shape;6100;p53"/>
              <p:cNvSpPr/>
              <p:nvPr/>
            </p:nvSpPr>
            <p:spPr>
              <a:xfrm>
                <a:off x="1467700" y="1889200"/>
                <a:ext cx="136950" cy="182975"/>
              </a:xfrm>
              <a:custGeom>
                <a:avLst/>
                <a:gdLst/>
                <a:ahLst/>
                <a:cxnLst/>
                <a:rect l="l" t="t" r="r" b="b"/>
                <a:pathLst>
                  <a:path w="5478" h="7319" extrusionOk="0">
                    <a:moveTo>
                      <a:pt x="5138" y="6761"/>
                    </a:moveTo>
                    <a:cubicBezTo>
                      <a:pt x="5260" y="6761"/>
                      <a:pt x="5359" y="6860"/>
                      <a:pt x="5359" y="6982"/>
                    </a:cubicBezTo>
                    <a:cubicBezTo>
                      <a:pt x="5359" y="7103"/>
                      <a:pt x="5260" y="7203"/>
                      <a:pt x="5138" y="7203"/>
                    </a:cubicBezTo>
                    <a:cubicBezTo>
                      <a:pt x="5017" y="7203"/>
                      <a:pt x="4917" y="7103"/>
                      <a:pt x="4917" y="6982"/>
                    </a:cubicBezTo>
                    <a:cubicBezTo>
                      <a:pt x="4917" y="6860"/>
                      <a:pt x="5017" y="6761"/>
                      <a:pt x="5138" y="6761"/>
                    </a:cubicBezTo>
                    <a:close/>
                    <a:moveTo>
                      <a:pt x="84" y="0"/>
                    </a:moveTo>
                    <a:lnTo>
                      <a:pt x="1" y="83"/>
                    </a:lnTo>
                    <a:lnTo>
                      <a:pt x="5080" y="5157"/>
                    </a:lnTo>
                    <a:lnTo>
                      <a:pt x="5080" y="6648"/>
                    </a:lnTo>
                    <a:cubicBezTo>
                      <a:pt x="4923" y="6675"/>
                      <a:pt x="4801" y="6813"/>
                      <a:pt x="4801" y="6982"/>
                    </a:cubicBezTo>
                    <a:cubicBezTo>
                      <a:pt x="4801" y="7167"/>
                      <a:pt x="4953" y="7318"/>
                      <a:pt x="5138" y="7318"/>
                    </a:cubicBezTo>
                    <a:cubicBezTo>
                      <a:pt x="5326" y="7318"/>
                      <a:pt x="5478" y="7167"/>
                      <a:pt x="5478" y="6982"/>
                    </a:cubicBezTo>
                    <a:cubicBezTo>
                      <a:pt x="5478" y="6813"/>
                      <a:pt x="5356" y="6675"/>
                      <a:pt x="5199" y="6648"/>
                    </a:cubicBezTo>
                    <a:lnTo>
                      <a:pt x="5199" y="5107"/>
                    </a:lnTo>
                    <a:lnTo>
                      <a:pt x="84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1" name="Google Shape;6101;p53"/>
              <p:cNvSpPr/>
              <p:nvPr/>
            </p:nvSpPr>
            <p:spPr>
              <a:xfrm>
                <a:off x="2292900" y="1611075"/>
                <a:ext cx="17000" cy="16925"/>
              </a:xfrm>
              <a:custGeom>
                <a:avLst/>
                <a:gdLst/>
                <a:ahLst/>
                <a:cxnLst/>
                <a:rect l="l" t="t" r="r" b="b"/>
                <a:pathLst>
                  <a:path w="680" h="677" extrusionOk="0">
                    <a:moveTo>
                      <a:pt x="340" y="119"/>
                    </a:moveTo>
                    <a:cubicBezTo>
                      <a:pt x="461" y="119"/>
                      <a:pt x="560" y="219"/>
                      <a:pt x="560" y="340"/>
                    </a:cubicBezTo>
                    <a:cubicBezTo>
                      <a:pt x="560" y="462"/>
                      <a:pt x="461" y="561"/>
                      <a:pt x="340" y="561"/>
                    </a:cubicBezTo>
                    <a:cubicBezTo>
                      <a:pt x="218" y="561"/>
                      <a:pt x="119" y="462"/>
                      <a:pt x="119" y="340"/>
                    </a:cubicBezTo>
                    <a:cubicBezTo>
                      <a:pt x="119" y="219"/>
                      <a:pt x="218" y="119"/>
                      <a:pt x="340" y="119"/>
                    </a:cubicBezTo>
                    <a:close/>
                    <a:moveTo>
                      <a:pt x="340" y="1"/>
                    </a:moveTo>
                    <a:cubicBezTo>
                      <a:pt x="152" y="1"/>
                      <a:pt x="0" y="152"/>
                      <a:pt x="0" y="340"/>
                    </a:cubicBezTo>
                    <a:cubicBezTo>
                      <a:pt x="0" y="525"/>
                      <a:pt x="152" y="677"/>
                      <a:pt x="340" y="677"/>
                    </a:cubicBezTo>
                    <a:cubicBezTo>
                      <a:pt x="527" y="677"/>
                      <a:pt x="679" y="525"/>
                      <a:pt x="679" y="340"/>
                    </a:cubicBezTo>
                    <a:cubicBezTo>
                      <a:pt x="679" y="152"/>
                      <a:pt x="527" y="1"/>
                      <a:pt x="340" y="1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2" name="Google Shape;6102;p53"/>
              <p:cNvSpPr/>
              <p:nvPr/>
            </p:nvSpPr>
            <p:spPr>
              <a:xfrm>
                <a:off x="1478875" y="1479550"/>
                <a:ext cx="477800" cy="641750"/>
              </a:xfrm>
              <a:custGeom>
                <a:avLst/>
                <a:gdLst/>
                <a:ahLst/>
                <a:cxnLst/>
                <a:rect l="l" t="t" r="r" b="b"/>
                <a:pathLst>
                  <a:path w="19112" h="25670" extrusionOk="0">
                    <a:moveTo>
                      <a:pt x="18775" y="25112"/>
                    </a:moveTo>
                    <a:cubicBezTo>
                      <a:pt x="18897" y="25112"/>
                      <a:pt x="18996" y="25212"/>
                      <a:pt x="18996" y="25333"/>
                    </a:cubicBezTo>
                    <a:cubicBezTo>
                      <a:pt x="18996" y="25455"/>
                      <a:pt x="18897" y="25554"/>
                      <a:pt x="18775" y="25554"/>
                    </a:cubicBezTo>
                    <a:cubicBezTo>
                      <a:pt x="18654" y="25554"/>
                      <a:pt x="18554" y="25455"/>
                      <a:pt x="18554" y="25333"/>
                    </a:cubicBezTo>
                    <a:cubicBezTo>
                      <a:pt x="18554" y="25212"/>
                      <a:pt x="18654" y="25112"/>
                      <a:pt x="18775" y="25112"/>
                    </a:cubicBezTo>
                    <a:close/>
                    <a:moveTo>
                      <a:pt x="1" y="0"/>
                    </a:moveTo>
                    <a:lnTo>
                      <a:pt x="1" y="119"/>
                    </a:lnTo>
                    <a:lnTo>
                      <a:pt x="2690" y="119"/>
                    </a:lnTo>
                    <a:lnTo>
                      <a:pt x="3385" y="823"/>
                    </a:lnTo>
                    <a:lnTo>
                      <a:pt x="3385" y="10051"/>
                    </a:lnTo>
                    <a:lnTo>
                      <a:pt x="18496" y="25140"/>
                    </a:lnTo>
                    <a:cubicBezTo>
                      <a:pt x="18460" y="25195"/>
                      <a:pt x="18436" y="25261"/>
                      <a:pt x="18436" y="25333"/>
                    </a:cubicBezTo>
                    <a:cubicBezTo>
                      <a:pt x="18436" y="25518"/>
                      <a:pt x="18587" y="25670"/>
                      <a:pt x="18775" y="25670"/>
                    </a:cubicBezTo>
                    <a:cubicBezTo>
                      <a:pt x="18960" y="25670"/>
                      <a:pt x="19112" y="25518"/>
                      <a:pt x="19112" y="25333"/>
                    </a:cubicBezTo>
                    <a:cubicBezTo>
                      <a:pt x="19112" y="25145"/>
                      <a:pt x="18960" y="24994"/>
                      <a:pt x="18775" y="24994"/>
                    </a:cubicBezTo>
                    <a:cubicBezTo>
                      <a:pt x="18703" y="24994"/>
                      <a:pt x="18637" y="25018"/>
                      <a:pt x="18582" y="25057"/>
                    </a:cubicBezTo>
                    <a:lnTo>
                      <a:pt x="3501" y="10004"/>
                    </a:lnTo>
                    <a:lnTo>
                      <a:pt x="3501" y="773"/>
                    </a:lnTo>
                    <a:lnTo>
                      <a:pt x="2739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3" name="Google Shape;6103;p53"/>
              <p:cNvSpPr/>
              <p:nvPr/>
            </p:nvSpPr>
            <p:spPr>
              <a:xfrm>
                <a:off x="1467775" y="1794925"/>
                <a:ext cx="496025" cy="426050"/>
              </a:xfrm>
              <a:custGeom>
                <a:avLst/>
                <a:gdLst/>
                <a:ahLst/>
                <a:cxnLst/>
                <a:rect l="l" t="t" r="r" b="b"/>
                <a:pathLst>
                  <a:path w="19841" h="17042" extrusionOk="0">
                    <a:moveTo>
                      <a:pt x="332" y="1"/>
                    </a:moveTo>
                    <a:lnTo>
                      <a:pt x="1" y="335"/>
                    </a:lnTo>
                    <a:lnTo>
                      <a:pt x="8691" y="8961"/>
                    </a:lnTo>
                    <a:lnTo>
                      <a:pt x="11368" y="8961"/>
                    </a:lnTo>
                    <a:lnTo>
                      <a:pt x="19053" y="16591"/>
                    </a:lnTo>
                    <a:cubicBezTo>
                      <a:pt x="19051" y="16608"/>
                      <a:pt x="19048" y="16627"/>
                      <a:pt x="19048" y="16644"/>
                    </a:cubicBezTo>
                    <a:cubicBezTo>
                      <a:pt x="19048" y="16864"/>
                      <a:pt x="19225" y="17041"/>
                      <a:pt x="19443" y="17041"/>
                    </a:cubicBezTo>
                    <a:cubicBezTo>
                      <a:pt x="19661" y="17041"/>
                      <a:pt x="19840" y="16864"/>
                      <a:pt x="19840" y="16644"/>
                    </a:cubicBezTo>
                    <a:cubicBezTo>
                      <a:pt x="19837" y="16425"/>
                      <a:pt x="19661" y="16249"/>
                      <a:pt x="19443" y="16249"/>
                    </a:cubicBezTo>
                    <a:cubicBezTo>
                      <a:pt x="19423" y="16249"/>
                      <a:pt x="19404" y="16252"/>
                      <a:pt x="19385" y="16254"/>
                    </a:cubicBezTo>
                    <a:lnTo>
                      <a:pt x="11561" y="8489"/>
                    </a:lnTo>
                    <a:lnTo>
                      <a:pt x="8884" y="8489"/>
                    </a:lnTo>
                    <a:lnTo>
                      <a:pt x="332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4" name="Google Shape;6104;p53"/>
              <p:cNvSpPr/>
              <p:nvPr/>
            </p:nvSpPr>
            <p:spPr>
              <a:xfrm>
                <a:off x="1707600" y="2102300"/>
                <a:ext cx="16925" cy="16950"/>
              </a:xfrm>
              <a:custGeom>
                <a:avLst/>
                <a:gdLst/>
                <a:ahLst/>
                <a:cxnLst/>
                <a:rect l="l" t="t" r="r" b="b"/>
                <a:pathLst>
                  <a:path w="677" h="678" extrusionOk="0">
                    <a:moveTo>
                      <a:pt x="337" y="117"/>
                    </a:moveTo>
                    <a:cubicBezTo>
                      <a:pt x="461" y="117"/>
                      <a:pt x="558" y="216"/>
                      <a:pt x="558" y="338"/>
                    </a:cubicBezTo>
                    <a:cubicBezTo>
                      <a:pt x="558" y="459"/>
                      <a:pt x="461" y="558"/>
                      <a:pt x="337" y="558"/>
                    </a:cubicBezTo>
                    <a:cubicBezTo>
                      <a:pt x="216" y="558"/>
                      <a:pt x="119" y="459"/>
                      <a:pt x="119" y="338"/>
                    </a:cubicBezTo>
                    <a:cubicBezTo>
                      <a:pt x="119" y="216"/>
                      <a:pt x="216" y="117"/>
                      <a:pt x="337" y="117"/>
                    </a:cubicBezTo>
                    <a:close/>
                    <a:moveTo>
                      <a:pt x="337" y="1"/>
                    </a:moveTo>
                    <a:cubicBezTo>
                      <a:pt x="152" y="1"/>
                      <a:pt x="0" y="153"/>
                      <a:pt x="0" y="338"/>
                    </a:cubicBezTo>
                    <a:cubicBezTo>
                      <a:pt x="0" y="525"/>
                      <a:pt x="152" y="677"/>
                      <a:pt x="337" y="677"/>
                    </a:cubicBezTo>
                    <a:cubicBezTo>
                      <a:pt x="525" y="677"/>
                      <a:pt x="677" y="525"/>
                      <a:pt x="677" y="338"/>
                    </a:cubicBezTo>
                    <a:cubicBezTo>
                      <a:pt x="677" y="153"/>
                      <a:pt x="525" y="1"/>
                      <a:pt x="337" y="1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5" name="Google Shape;6105;p53"/>
              <p:cNvSpPr/>
              <p:nvPr/>
            </p:nvSpPr>
            <p:spPr>
              <a:xfrm>
                <a:off x="2694325" y="1972500"/>
                <a:ext cx="284150" cy="305875"/>
              </a:xfrm>
              <a:custGeom>
                <a:avLst/>
                <a:gdLst/>
                <a:ahLst/>
                <a:cxnLst/>
                <a:rect l="l" t="t" r="r" b="b"/>
                <a:pathLst>
                  <a:path w="11366" h="12235" extrusionOk="0">
                    <a:moveTo>
                      <a:pt x="338" y="11677"/>
                    </a:moveTo>
                    <a:cubicBezTo>
                      <a:pt x="459" y="11677"/>
                      <a:pt x="558" y="11777"/>
                      <a:pt x="558" y="11898"/>
                    </a:cubicBezTo>
                    <a:cubicBezTo>
                      <a:pt x="558" y="12019"/>
                      <a:pt x="459" y="12119"/>
                      <a:pt x="338" y="12119"/>
                    </a:cubicBezTo>
                    <a:cubicBezTo>
                      <a:pt x="216" y="12119"/>
                      <a:pt x="117" y="12019"/>
                      <a:pt x="117" y="11898"/>
                    </a:cubicBezTo>
                    <a:cubicBezTo>
                      <a:pt x="117" y="11777"/>
                      <a:pt x="216" y="11677"/>
                      <a:pt x="338" y="11677"/>
                    </a:cubicBezTo>
                    <a:close/>
                    <a:moveTo>
                      <a:pt x="4296" y="0"/>
                    </a:moveTo>
                    <a:lnTo>
                      <a:pt x="3603" y="699"/>
                    </a:lnTo>
                    <a:lnTo>
                      <a:pt x="3603" y="5124"/>
                    </a:lnTo>
                    <a:lnTo>
                      <a:pt x="296" y="8453"/>
                    </a:lnTo>
                    <a:lnTo>
                      <a:pt x="280" y="8469"/>
                    </a:lnTo>
                    <a:lnTo>
                      <a:pt x="280" y="11564"/>
                    </a:lnTo>
                    <a:cubicBezTo>
                      <a:pt x="122" y="11594"/>
                      <a:pt x="1" y="11732"/>
                      <a:pt x="1" y="11898"/>
                    </a:cubicBezTo>
                    <a:cubicBezTo>
                      <a:pt x="1" y="12083"/>
                      <a:pt x="153" y="12235"/>
                      <a:pt x="338" y="12235"/>
                    </a:cubicBezTo>
                    <a:cubicBezTo>
                      <a:pt x="525" y="12235"/>
                      <a:pt x="677" y="12083"/>
                      <a:pt x="677" y="11898"/>
                    </a:cubicBezTo>
                    <a:cubicBezTo>
                      <a:pt x="677" y="11732"/>
                      <a:pt x="556" y="11594"/>
                      <a:pt x="398" y="11564"/>
                    </a:cubicBezTo>
                    <a:lnTo>
                      <a:pt x="398" y="8519"/>
                    </a:lnTo>
                    <a:lnTo>
                      <a:pt x="3719" y="5171"/>
                    </a:lnTo>
                    <a:lnTo>
                      <a:pt x="3719" y="748"/>
                    </a:lnTo>
                    <a:lnTo>
                      <a:pt x="4346" y="119"/>
                    </a:lnTo>
                    <a:lnTo>
                      <a:pt x="11366" y="119"/>
                    </a:lnTo>
                    <a:lnTo>
                      <a:pt x="11366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6" name="Google Shape;6106;p53"/>
              <p:cNvSpPr/>
              <p:nvPr/>
            </p:nvSpPr>
            <p:spPr>
              <a:xfrm>
                <a:off x="2883975" y="2012650"/>
                <a:ext cx="19775" cy="19850"/>
              </a:xfrm>
              <a:custGeom>
                <a:avLst/>
                <a:gdLst/>
                <a:ahLst/>
                <a:cxnLst/>
                <a:rect l="l" t="t" r="r" b="b"/>
                <a:pathLst>
                  <a:path w="791" h="794" extrusionOk="0">
                    <a:moveTo>
                      <a:pt x="395" y="1"/>
                    </a:moveTo>
                    <a:cubicBezTo>
                      <a:pt x="177" y="1"/>
                      <a:pt x="1" y="178"/>
                      <a:pt x="1" y="398"/>
                    </a:cubicBezTo>
                    <a:cubicBezTo>
                      <a:pt x="1" y="616"/>
                      <a:pt x="177" y="793"/>
                      <a:pt x="395" y="793"/>
                    </a:cubicBezTo>
                    <a:cubicBezTo>
                      <a:pt x="613" y="793"/>
                      <a:pt x="790" y="616"/>
                      <a:pt x="790" y="398"/>
                    </a:cubicBezTo>
                    <a:cubicBezTo>
                      <a:pt x="790" y="178"/>
                      <a:pt x="613" y="1"/>
                      <a:pt x="395" y="1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7" name="Google Shape;6107;p53"/>
              <p:cNvSpPr/>
              <p:nvPr/>
            </p:nvSpPr>
            <p:spPr>
              <a:xfrm>
                <a:off x="2855125" y="2014100"/>
                <a:ext cx="16950" cy="16950"/>
              </a:xfrm>
              <a:custGeom>
                <a:avLst/>
                <a:gdLst/>
                <a:ahLst/>
                <a:cxnLst/>
                <a:rect l="l" t="t" r="r" b="b"/>
                <a:pathLst>
                  <a:path w="678" h="678" extrusionOk="0">
                    <a:moveTo>
                      <a:pt x="340" y="117"/>
                    </a:moveTo>
                    <a:cubicBezTo>
                      <a:pt x="462" y="117"/>
                      <a:pt x="561" y="216"/>
                      <a:pt x="561" y="338"/>
                    </a:cubicBezTo>
                    <a:cubicBezTo>
                      <a:pt x="561" y="462"/>
                      <a:pt x="462" y="558"/>
                      <a:pt x="340" y="558"/>
                    </a:cubicBezTo>
                    <a:cubicBezTo>
                      <a:pt x="219" y="558"/>
                      <a:pt x="119" y="459"/>
                      <a:pt x="119" y="338"/>
                    </a:cubicBezTo>
                    <a:cubicBezTo>
                      <a:pt x="119" y="216"/>
                      <a:pt x="219" y="117"/>
                      <a:pt x="340" y="117"/>
                    </a:cubicBezTo>
                    <a:close/>
                    <a:moveTo>
                      <a:pt x="340" y="1"/>
                    </a:moveTo>
                    <a:cubicBezTo>
                      <a:pt x="153" y="1"/>
                      <a:pt x="1" y="153"/>
                      <a:pt x="1" y="338"/>
                    </a:cubicBezTo>
                    <a:cubicBezTo>
                      <a:pt x="1" y="525"/>
                      <a:pt x="153" y="677"/>
                      <a:pt x="340" y="677"/>
                    </a:cubicBezTo>
                    <a:cubicBezTo>
                      <a:pt x="525" y="677"/>
                      <a:pt x="677" y="525"/>
                      <a:pt x="677" y="338"/>
                    </a:cubicBezTo>
                    <a:cubicBezTo>
                      <a:pt x="677" y="153"/>
                      <a:pt x="525" y="1"/>
                      <a:pt x="340" y="1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8" name="Google Shape;6108;p53"/>
              <p:cNvSpPr/>
              <p:nvPr/>
            </p:nvSpPr>
            <p:spPr>
              <a:xfrm>
                <a:off x="2504275" y="1775475"/>
                <a:ext cx="497125" cy="627900"/>
              </a:xfrm>
              <a:custGeom>
                <a:avLst/>
                <a:gdLst/>
                <a:ahLst/>
                <a:cxnLst/>
                <a:rect l="l" t="t" r="r" b="b"/>
                <a:pathLst>
                  <a:path w="19885" h="25116" extrusionOk="0">
                    <a:moveTo>
                      <a:pt x="19550" y="0"/>
                    </a:moveTo>
                    <a:lnTo>
                      <a:pt x="15318" y="4262"/>
                    </a:lnTo>
                    <a:lnTo>
                      <a:pt x="8448" y="4262"/>
                    </a:lnTo>
                    <a:lnTo>
                      <a:pt x="161" y="12613"/>
                    </a:lnTo>
                    <a:lnTo>
                      <a:pt x="161" y="24403"/>
                    </a:lnTo>
                    <a:cubicBezTo>
                      <a:pt x="64" y="24477"/>
                      <a:pt x="0" y="24591"/>
                      <a:pt x="0" y="24720"/>
                    </a:cubicBezTo>
                    <a:cubicBezTo>
                      <a:pt x="0" y="24938"/>
                      <a:pt x="177" y="25115"/>
                      <a:pt x="395" y="25115"/>
                    </a:cubicBezTo>
                    <a:cubicBezTo>
                      <a:pt x="616" y="25115"/>
                      <a:pt x="793" y="24938"/>
                      <a:pt x="793" y="24720"/>
                    </a:cubicBezTo>
                    <a:cubicBezTo>
                      <a:pt x="793" y="24591"/>
                      <a:pt x="729" y="24477"/>
                      <a:pt x="633" y="24403"/>
                    </a:cubicBezTo>
                    <a:lnTo>
                      <a:pt x="633" y="12806"/>
                    </a:lnTo>
                    <a:lnTo>
                      <a:pt x="8644" y="4734"/>
                    </a:lnTo>
                    <a:lnTo>
                      <a:pt x="15514" y="4734"/>
                    </a:lnTo>
                    <a:lnTo>
                      <a:pt x="19884" y="331"/>
                    </a:lnTo>
                    <a:lnTo>
                      <a:pt x="19550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9" name="Google Shape;6109;p53"/>
              <p:cNvSpPr/>
              <p:nvPr/>
            </p:nvSpPr>
            <p:spPr>
              <a:xfrm>
                <a:off x="2824900" y="2014100"/>
                <a:ext cx="16925" cy="16950"/>
              </a:xfrm>
              <a:custGeom>
                <a:avLst/>
                <a:gdLst/>
                <a:ahLst/>
                <a:cxnLst/>
                <a:rect l="l" t="t" r="r" b="b"/>
                <a:pathLst>
                  <a:path w="677" h="678" extrusionOk="0">
                    <a:moveTo>
                      <a:pt x="340" y="117"/>
                    </a:moveTo>
                    <a:cubicBezTo>
                      <a:pt x="462" y="117"/>
                      <a:pt x="561" y="216"/>
                      <a:pt x="561" y="338"/>
                    </a:cubicBezTo>
                    <a:cubicBezTo>
                      <a:pt x="558" y="462"/>
                      <a:pt x="462" y="558"/>
                      <a:pt x="340" y="558"/>
                    </a:cubicBezTo>
                    <a:cubicBezTo>
                      <a:pt x="219" y="558"/>
                      <a:pt x="119" y="459"/>
                      <a:pt x="119" y="338"/>
                    </a:cubicBezTo>
                    <a:cubicBezTo>
                      <a:pt x="119" y="216"/>
                      <a:pt x="219" y="117"/>
                      <a:pt x="340" y="117"/>
                    </a:cubicBezTo>
                    <a:close/>
                    <a:moveTo>
                      <a:pt x="340" y="1"/>
                    </a:moveTo>
                    <a:cubicBezTo>
                      <a:pt x="153" y="1"/>
                      <a:pt x="1" y="153"/>
                      <a:pt x="1" y="338"/>
                    </a:cubicBezTo>
                    <a:cubicBezTo>
                      <a:pt x="1" y="525"/>
                      <a:pt x="153" y="677"/>
                      <a:pt x="340" y="677"/>
                    </a:cubicBezTo>
                    <a:cubicBezTo>
                      <a:pt x="525" y="677"/>
                      <a:pt x="677" y="525"/>
                      <a:pt x="677" y="338"/>
                    </a:cubicBezTo>
                    <a:cubicBezTo>
                      <a:pt x="677" y="153"/>
                      <a:pt x="525" y="1"/>
                      <a:pt x="340" y="1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0" name="Google Shape;6110;p53"/>
              <p:cNvSpPr/>
              <p:nvPr/>
            </p:nvSpPr>
            <p:spPr>
              <a:xfrm>
                <a:off x="2670875" y="1949175"/>
                <a:ext cx="307600" cy="329200"/>
              </a:xfrm>
              <a:custGeom>
                <a:avLst/>
                <a:gdLst/>
                <a:ahLst/>
                <a:cxnLst/>
                <a:rect l="l" t="t" r="r" b="b"/>
                <a:pathLst>
                  <a:path w="12304" h="13168" extrusionOk="0">
                    <a:moveTo>
                      <a:pt x="337" y="12610"/>
                    </a:moveTo>
                    <a:cubicBezTo>
                      <a:pt x="458" y="12610"/>
                      <a:pt x="558" y="12710"/>
                      <a:pt x="558" y="12831"/>
                    </a:cubicBezTo>
                    <a:cubicBezTo>
                      <a:pt x="558" y="12952"/>
                      <a:pt x="458" y="13052"/>
                      <a:pt x="337" y="13052"/>
                    </a:cubicBezTo>
                    <a:cubicBezTo>
                      <a:pt x="216" y="13052"/>
                      <a:pt x="116" y="12952"/>
                      <a:pt x="116" y="12831"/>
                    </a:cubicBezTo>
                    <a:cubicBezTo>
                      <a:pt x="116" y="12710"/>
                      <a:pt x="216" y="12610"/>
                      <a:pt x="337" y="12610"/>
                    </a:cubicBezTo>
                    <a:close/>
                    <a:moveTo>
                      <a:pt x="4928" y="0"/>
                    </a:moveTo>
                    <a:lnTo>
                      <a:pt x="3603" y="1336"/>
                    </a:lnTo>
                    <a:lnTo>
                      <a:pt x="3603" y="5761"/>
                    </a:lnTo>
                    <a:lnTo>
                      <a:pt x="296" y="9091"/>
                    </a:lnTo>
                    <a:lnTo>
                      <a:pt x="279" y="9107"/>
                    </a:lnTo>
                    <a:lnTo>
                      <a:pt x="279" y="12497"/>
                    </a:lnTo>
                    <a:cubicBezTo>
                      <a:pt x="119" y="12527"/>
                      <a:pt x="0" y="12665"/>
                      <a:pt x="0" y="12831"/>
                    </a:cubicBezTo>
                    <a:cubicBezTo>
                      <a:pt x="0" y="13016"/>
                      <a:pt x="152" y="13168"/>
                      <a:pt x="337" y="13168"/>
                    </a:cubicBezTo>
                    <a:cubicBezTo>
                      <a:pt x="525" y="13168"/>
                      <a:pt x="677" y="13016"/>
                      <a:pt x="677" y="12831"/>
                    </a:cubicBezTo>
                    <a:cubicBezTo>
                      <a:pt x="677" y="12665"/>
                      <a:pt x="555" y="12527"/>
                      <a:pt x="398" y="12497"/>
                    </a:cubicBezTo>
                    <a:lnTo>
                      <a:pt x="398" y="9157"/>
                    </a:lnTo>
                    <a:lnTo>
                      <a:pt x="3719" y="5808"/>
                    </a:lnTo>
                    <a:lnTo>
                      <a:pt x="3719" y="1383"/>
                    </a:lnTo>
                    <a:lnTo>
                      <a:pt x="4977" y="116"/>
                    </a:lnTo>
                    <a:lnTo>
                      <a:pt x="12304" y="116"/>
                    </a:lnTo>
                    <a:lnTo>
                      <a:pt x="12304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1" name="Google Shape;6111;p53"/>
              <p:cNvSpPr/>
              <p:nvPr/>
            </p:nvSpPr>
            <p:spPr>
              <a:xfrm>
                <a:off x="2647325" y="1851175"/>
                <a:ext cx="330400" cy="427275"/>
              </a:xfrm>
              <a:custGeom>
                <a:avLst/>
                <a:gdLst/>
                <a:ahLst/>
                <a:cxnLst/>
                <a:rect l="l" t="t" r="r" b="b"/>
                <a:pathLst>
                  <a:path w="13216" h="17091" extrusionOk="0">
                    <a:moveTo>
                      <a:pt x="340" y="16530"/>
                    </a:moveTo>
                    <a:cubicBezTo>
                      <a:pt x="462" y="16530"/>
                      <a:pt x="561" y="16630"/>
                      <a:pt x="561" y="16751"/>
                    </a:cubicBezTo>
                    <a:cubicBezTo>
                      <a:pt x="561" y="16872"/>
                      <a:pt x="462" y="16972"/>
                      <a:pt x="340" y="16972"/>
                    </a:cubicBezTo>
                    <a:cubicBezTo>
                      <a:pt x="219" y="16972"/>
                      <a:pt x="120" y="16872"/>
                      <a:pt x="120" y="16751"/>
                    </a:cubicBezTo>
                    <a:cubicBezTo>
                      <a:pt x="120" y="16630"/>
                      <a:pt x="219" y="16530"/>
                      <a:pt x="340" y="16530"/>
                    </a:cubicBezTo>
                    <a:close/>
                    <a:moveTo>
                      <a:pt x="13133" y="0"/>
                    </a:moveTo>
                    <a:lnTo>
                      <a:pt x="10173" y="2984"/>
                    </a:lnTo>
                    <a:lnTo>
                      <a:pt x="5577" y="2984"/>
                    </a:lnTo>
                    <a:lnTo>
                      <a:pt x="3614" y="4964"/>
                    </a:lnTo>
                    <a:lnTo>
                      <a:pt x="3614" y="9389"/>
                    </a:lnTo>
                    <a:lnTo>
                      <a:pt x="291" y="12735"/>
                    </a:lnTo>
                    <a:lnTo>
                      <a:pt x="282" y="16420"/>
                    </a:lnTo>
                    <a:cubicBezTo>
                      <a:pt x="122" y="16447"/>
                      <a:pt x="1" y="16585"/>
                      <a:pt x="1" y="16751"/>
                    </a:cubicBezTo>
                    <a:cubicBezTo>
                      <a:pt x="1" y="16939"/>
                      <a:pt x="153" y="17091"/>
                      <a:pt x="340" y="17091"/>
                    </a:cubicBezTo>
                    <a:cubicBezTo>
                      <a:pt x="528" y="17091"/>
                      <a:pt x="680" y="16939"/>
                      <a:pt x="680" y="16751"/>
                    </a:cubicBezTo>
                    <a:cubicBezTo>
                      <a:pt x="680" y="16585"/>
                      <a:pt x="559" y="16447"/>
                      <a:pt x="401" y="16417"/>
                    </a:cubicBezTo>
                    <a:lnTo>
                      <a:pt x="409" y="12784"/>
                    </a:lnTo>
                    <a:lnTo>
                      <a:pt x="3730" y="9436"/>
                    </a:lnTo>
                    <a:lnTo>
                      <a:pt x="3730" y="5011"/>
                    </a:lnTo>
                    <a:lnTo>
                      <a:pt x="5627" y="3103"/>
                    </a:lnTo>
                    <a:lnTo>
                      <a:pt x="10220" y="3103"/>
                    </a:lnTo>
                    <a:lnTo>
                      <a:pt x="13215" y="86"/>
                    </a:lnTo>
                    <a:lnTo>
                      <a:pt x="13133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2" name="Google Shape;6112;p53"/>
              <p:cNvSpPr/>
              <p:nvPr/>
            </p:nvSpPr>
            <p:spPr>
              <a:xfrm>
                <a:off x="2414275" y="1478925"/>
                <a:ext cx="324450" cy="777500"/>
              </a:xfrm>
              <a:custGeom>
                <a:avLst/>
                <a:gdLst/>
                <a:ahLst/>
                <a:cxnLst/>
                <a:rect l="l" t="t" r="r" b="b"/>
                <a:pathLst>
                  <a:path w="12978" h="31100" extrusionOk="0">
                    <a:moveTo>
                      <a:pt x="340" y="30540"/>
                    </a:moveTo>
                    <a:cubicBezTo>
                      <a:pt x="462" y="30540"/>
                      <a:pt x="561" y="30639"/>
                      <a:pt x="561" y="30760"/>
                    </a:cubicBezTo>
                    <a:cubicBezTo>
                      <a:pt x="561" y="30882"/>
                      <a:pt x="462" y="30981"/>
                      <a:pt x="340" y="30981"/>
                    </a:cubicBezTo>
                    <a:cubicBezTo>
                      <a:pt x="219" y="30981"/>
                      <a:pt x="119" y="30882"/>
                      <a:pt x="119" y="30760"/>
                    </a:cubicBezTo>
                    <a:cubicBezTo>
                      <a:pt x="119" y="30639"/>
                      <a:pt x="219" y="30540"/>
                      <a:pt x="340" y="30540"/>
                    </a:cubicBezTo>
                    <a:close/>
                    <a:moveTo>
                      <a:pt x="12895" y="0"/>
                    </a:moveTo>
                    <a:lnTo>
                      <a:pt x="4834" y="8097"/>
                    </a:lnTo>
                    <a:lnTo>
                      <a:pt x="4818" y="8116"/>
                    </a:lnTo>
                    <a:lnTo>
                      <a:pt x="4818" y="15097"/>
                    </a:lnTo>
                    <a:lnTo>
                      <a:pt x="953" y="18979"/>
                    </a:lnTo>
                    <a:lnTo>
                      <a:pt x="953" y="24364"/>
                    </a:lnTo>
                    <a:lnTo>
                      <a:pt x="282" y="25041"/>
                    </a:lnTo>
                    <a:lnTo>
                      <a:pt x="282" y="30429"/>
                    </a:lnTo>
                    <a:cubicBezTo>
                      <a:pt x="122" y="30457"/>
                      <a:pt x="1" y="30595"/>
                      <a:pt x="1" y="30760"/>
                    </a:cubicBezTo>
                    <a:cubicBezTo>
                      <a:pt x="1" y="30948"/>
                      <a:pt x="153" y="31100"/>
                      <a:pt x="340" y="31100"/>
                    </a:cubicBezTo>
                    <a:cubicBezTo>
                      <a:pt x="528" y="31100"/>
                      <a:pt x="680" y="30948"/>
                      <a:pt x="680" y="30760"/>
                    </a:cubicBezTo>
                    <a:cubicBezTo>
                      <a:pt x="680" y="30595"/>
                      <a:pt x="558" y="30457"/>
                      <a:pt x="398" y="30429"/>
                    </a:cubicBezTo>
                    <a:lnTo>
                      <a:pt x="398" y="25090"/>
                    </a:lnTo>
                    <a:lnTo>
                      <a:pt x="1072" y="24414"/>
                    </a:lnTo>
                    <a:lnTo>
                      <a:pt x="1072" y="19028"/>
                    </a:lnTo>
                    <a:lnTo>
                      <a:pt x="4936" y="15147"/>
                    </a:lnTo>
                    <a:lnTo>
                      <a:pt x="4936" y="8163"/>
                    </a:lnTo>
                    <a:lnTo>
                      <a:pt x="12978" y="83"/>
                    </a:lnTo>
                    <a:lnTo>
                      <a:pt x="12895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3" name="Google Shape;6113;p53"/>
              <p:cNvSpPr/>
              <p:nvPr/>
            </p:nvSpPr>
            <p:spPr>
              <a:xfrm>
                <a:off x="2294950" y="1643925"/>
                <a:ext cx="112925" cy="685675"/>
              </a:xfrm>
              <a:custGeom>
                <a:avLst/>
                <a:gdLst/>
                <a:ahLst/>
                <a:cxnLst/>
                <a:rect l="l" t="t" r="r" b="b"/>
                <a:pathLst>
                  <a:path w="4517" h="27427" extrusionOk="0">
                    <a:moveTo>
                      <a:pt x="338" y="26866"/>
                    </a:moveTo>
                    <a:cubicBezTo>
                      <a:pt x="462" y="26866"/>
                      <a:pt x="558" y="26965"/>
                      <a:pt x="558" y="27087"/>
                    </a:cubicBezTo>
                    <a:cubicBezTo>
                      <a:pt x="558" y="27208"/>
                      <a:pt x="462" y="27307"/>
                      <a:pt x="338" y="27307"/>
                    </a:cubicBezTo>
                    <a:cubicBezTo>
                      <a:pt x="216" y="27307"/>
                      <a:pt x="120" y="27208"/>
                      <a:pt x="120" y="27087"/>
                    </a:cubicBezTo>
                    <a:cubicBezTo>
                      <a:pt x="120" y="26965"/>
                      <a:pt x="216" y="26866"/>
                      <a:pt x="338" y="26866"/>
                    </a:cubicBezTo>
                    <a:close/>
                    <a:moveTo>
                      <a:pt x="4398" y="1"/>
                    </a:moveTo>
                    <a:lnTo>
                      <a:pt x="4398" y="6093"/>
                    </a:lnTo>
                    <a:lnTo>
                      <a:pt x="1097" y="9408"/>
                    </a:lnTo>
                    <a:lnTo>
                      <a:pt x="1077" y="9425"/>
                    </a:lnTo>
                    <a:lnTo>
                      <a:pt x="1077" y="19592"/>
                    </a:lnTo>
                    <a:lnTo>
                      <a:pt x="280" y="20392"/>
                    </a:lnTo>
                    <a:lnTo>
                      <a:pt x="280" y="26755"/>
                    </a:lnTo>
                    <a:cubicBezTo>
                      <a:pt x="122" y="26783"/>
                      <a:pt x="1" y="26921"/>
                      <a:pt x="1" y="27087"/>
                    </a:cubicBezTo>
                    <a:cubicBezTo>
                      <a:pt x="1" y="27274"/>
                      <a:pt x="153" y="27426"/>
                      <a:pt x="340" y="27426"/>
                    </a:cubicBezTo>
                    <a:cubicBezTo>
                      <a:pt x="525" y="27426"/>
                      <a:pt x="677" y="27274"/>
                      <a:pt x="677" y="27087"/>
                    </a:cubicBezTo>
                    <a:cubicBezTo>
                      <a:pt x="677" y="26921"/>
                      <a:pt x="556" y="26783"/>
                      <a:pt x="398" y="26755"/>
                    </a:cubicBezTo>
                    <a:lnTo>
                      <a:pt x="398" y="20442"/>
                    </a:lnTo>
                    <a:lnTo>
                      <a:pt x="1196" y="19639"/>
                    </a:lnTo>
                    <a:lnTo>
                      <a:pt x="1196" y="9475"/>
                    </a:lnTo>
                    <a:lnTo>
                      <a:pt x="4500" y="6159"/>
                    </a:lnTo>
                    <a:lnTo>
                      <a:pt x="4517" y="6143"/>
                    </a:lnTo>
                    <a:lnTo>
                      <a:pt x="4517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4" name="Google Shape;6114;p53"/>
              <p:cNvSpPr/>
              <p:nvPr/>
            </p:nvSpPr>
            <p:spPr>
              <a:xfrm>
                <a:off x="2319325" y="978025"/>
                <a:ext cx="44250" cy="465925"/>
              </a:xfrm>
              <a:custGeom>
                <a:avLst/>
                <a:gdLst/>
                <a:ahLst/>
                <a:cxnLst/>
                <a:rect l="l" t="t" r="r" b="b"/>
                <a:pathLst>
                  <a:path w="1770" h="18637" extrusionOk="0">
                    <a:moveTo>
                      <a:pt x="1430" y="18076"/>
                    </a:moveTo>
                    <a:cubicBezTo>
                      <a:pt x="1552" y="18076"/>
                      <a:pt x="1651" y="18176"/>
                      <a:pt x="1651" y="18297"/>
                    </a:cubicBezTo>
                    <a:cubicBezTo>
                      <a:pt x="1651" y="18419"/>
                      <a:pt x="1552" y="18518"/>
                      <a:pt x="1430" y="18518"/>
                    </a:cubicBezTo>
                    <a:cubicBezTo>
                      <a:pt x="1309" y="18518"/>
                      <a:pt x="1209" y="18419"/>
                      <a:pt x="1209" y="18297"/>
                    </a:cubicBezTo>
                    <a:cubicBezTo>
                      <a:pt x="1209" y="18176"/>
                      <a:pt x="1309" y="18076"/>
                      <a:pt x="1430" y="18076"/>
                    </a:cubicBezTo>
                    <a:close/>
                    <a:moveTo>
                      <a:pt x="0" y="1"/>
                    </a:moveTo>
                    <a:lnTo>
                      <a:pt x="0" y="9461"/>
                    </a:lnTo>
                    <a:lnTo>
                      <a:pt x="1372" y="10822"/>
                    </a:lnTo>
                    <a:lnTo>
                      <a:pt x="1372" y="17966"/>
                    </a:lnTo>
                    <a:cubicBezTo>
                      <a:pt x="1212" y="17993"/>
                      <a:pt x="1093" y="18131"/>
                      <a:pt x="1093" y="18297"/>
                    </a:cubicBezTo>
                    <a:cubicBezTo>
                      <a:pt x="1093" y="18485"/>
                      <a:pt x="1245" y="18637"/>
                      <a:pt x="1430" y="18637"/>
                    </a:cubicBezTo>
                    <a:cubicBezTo>
                      <a:pt x="1618" y="18637"/>
                      <a:pt x="1770" y="18485"/>
                      <a:pt x="1770" y="18297"/>
                    </a:cubicBezTo>
                    <a:cubicBezTo>
                      <a:pt x="1770" y="18131"/>
                      <a:pt x="1648" y="17993"/>
                      <a:pt x="1491" y="17966"/>
                    </a:cubicBezTo>
                    <a:lnTo>
                      <a:pt x="1491" y="10772"/>
                    </a:lnTo>
                    <a:lnTo>
                      <a:pt x="119" y="9411"/>
                    </a:lnTo>
                    <a:lnTo>
                      <a:pt x="119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5" name="Google Shape;6115;p53"/>
              <p:cNvSpPr/>
              <p:nvPr/>
            </p:nvSpPr>
            <p:spPr>
              <a:xfrm>
                <a:off x="2383650" y="1447800"/>
                <a:ext cx="355075" cy="632575"/>
              </a:xfrm>
              <a:custGeom>
                <a:avLst/>
                <a:gdLst/>
                <a:ahLst/>
                <a:cxnLst/>
                <a:rect l="l" t="t" r="r" b="b"/>
                <a:pathLst>
                  <a:path w="14203" h="25303" extrusionOk="0">
                    <a:moveTo>
                      <a:pt x="340" y="24743"/>
                    </a:moveTo>
                    <a:cubicBezTo>
                      <a:pt x="461" y="24743"/>
                      <a:pt x="558" y="24842"/>
                      <a:pt x="558" y="24963"/>
                    </a:cubicBezTo>
                    <a:cubicBezTo>
                      <a:pt x="558" y="25085"/>
                      <a:pt x="461" y="25184"/>
                      <a:pt x="340" y="25184"/>
                    </a:cubicBezTo>
                    <a:cubicBezTo>
                      <a:pt x="218" y="25184"/>
                      <a:pt x="119" y="25085"/>
                      <a:pt x="119" y="24963"/>
                    </a:cubicBezTo>
                    <a:cubicBezTo>
                      <a:pt x="119" y="24842"/>
                      <a:pt x="218" y="24743"/>
                      <a:pt x="340" y="24743"/>
                    </a:cubicBezTo>
                    <a:close/>
                    <a:moveTo>
                      <a:pt x="14120" y="0"/>
                    </a:moveTo>
                    <a:lnTo>
                      <a:pt x="5115" y="9046"/>
                    </a:lnTo>
                    <a:lnTo>
                      <a:pt x="5099" y="9063"/>
                    </a:lnTo>
                    <a:lnTo>
                      <a:pt x="5099" y="16044"/>
                    </a:lnTo>
                    <a:lnTo>
                      <a:pt x="1234" y="19926"/>
                    </a:lnTo>
                    <a:lnTo>
                      <a:pt x="1234" y="21275"/>
                    </a:lnTo>
                    <a:lnTo>
                      <a:pt x="279" y="22236"/>
                    </a:lnTo>
                    <a:lnTo>
                      <a:pt x="279" y="24632"/>
                    </a:lnTo>
                    <a:cubicBezTo>
                      <a:pt x="122" y="24660"/>
                      <a:pt x="0" y="24798"/>
                      <a:pt x="0" y="24963"/>
                    </a:cubicBezTo>
                    <a:cubicBezTo>
                      <a:pt x="0" y="25151"/>
                      <a:pt x="152" y="25303"/>
                      <a:pt x="337" y="25303"/>
                    </a:cubicBezTo>
                    <a:cubicBezTo>
                      <a:pt x="525" y="25303"/>
                      <a:pt x="676" y="25151"/>
                      <a:pt x="676" y="24963"/>
                    </a:cubicBezTo>
                    <a:cubicBezTo>
                      <a:pt x="676" y="24798"/>
                      <a:pt x="555" y="24660"/>
                      <a:pt x="398" y="24632"/>
                    </a:cubicBezTo>
                    <a:lnTo>
                      <a:pt x="398" y="22286"/>
                    </a:lnTo>
                    <a:lnTo>
                      <a:pt x="1353" y="21325"/>
                    </a:lnTo>
                    <a:lnTo>
                      <a:pt x="1353" y="19975"/>
                    </a:lnTo>
                    <a:lnTo>
                      <a:pt x="5215" y="16094"/>
                    </a:lnTo>
                    <a:lnTo>
                      <a:pt x="5215" y="9110"/>
                    </a:lnTo>
                    <a:lnTo>
                      <a:pt x="14203" y="83"/>
                    </a:lnTo>
                    <a:lnTo>
                      <a:pt x="14120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6" name="Google Shape;6116;p53"/>
              <p:cNvSpPr/>
              <p:nvPr/>
            </p:nvSpPr>
            <p:spPr>
              <a:xfrm>
                <a:off x="2570600" y="2009975"/>
                <a:ext cx="134375" cy="180625"/>
              </a:xfrm>
              <a:custGeom>
                <a:avLst/>
                <a:gdLst/>
                <a:ahLst/>
                <a:cxnLst/>
                <a:rect l="l" t="t" r="r" b="b"/>
                <a:pathLst>
                  <a:path w="5375" h="7225" extrusionOk="0">
                    <a:moveTo>
                      <a:pt x="340" y="6667"/>
                    </a:moveTo>
                    <a:cubicBezTo>
                      <a:pt x="461" y="6667"/>
                      <a:pt x="561" y="6766"/>
                      <a:pt x="561" y="6888"/>
                    </a:cubicBezTo>
                    <a:cubicBezTo>
                      <a:pt x="561" y="7009"/>
                      <a:pt x="461" y="7109"/>
                      <a:pt x="340" y="7109"/>
                    </a:cubicBezTo>
                    <a:cubicBezTo>
                      <a:pt x="218" y="7109"/>
                      <a:pt x="119" y="7009"/>
                      <a:pt x="119" y="6888"/>
                    </a:cubicBezTo>
                    <a:cubicBezTo>
                      <a:pt x="119" y="6766"/>
                      <a:pt x="218" y="6667"/>
                      <a:pt x="340" y="6667"/>
                    </a:cubicBezTo>
                    <a:close/>
                    <a:moveTo>
                      <a:pt x="5292" y="0"/>
                    </a:moveTo>
                    <a:lnTo>
                      <a:pt x="298" y="5033"/>
                    </a:lnTo>
                    <a:lnTo>
                      <a:pt x="282" y="5049"/>
                    </a:lnTo>
                    <a:lnTo>
                      <a:pt x="282" y="6554"/>
                    </a:lnTo>
                    <a:cubicBezTo>
                      <a:pt x="122" y="6581"/>
                      <a:pt x="0" y="6719"/>
                      <a:pt x="0" y="6888"/>
                    </a:cubicBezTo>
                    <a:cubicBezTo>
                      <a:pt x="0" y="7073"/>
                      <a:pt x="152" y="7224"/>
                      <a:pt x="340" y="7224"/>
                    </a:cubicBezTo>
                    <a:cubicBezTo>
                      <a:pt x="528" y="7224"/>
                      <a:pt x="679" y="7073"/>
                      <a:pt x="679" y="6888"/>
                    </a:cubicBezTo>
                    <a:cubicBezTo>
                      <a:pt x="679" y="6719"/>
                      <a:pt x="558" y="6581"/>
                      <a:pt x="398" y="6554"/>
                    </a:cubicBezTo>
                    <a:lnTo>
                      <a:pt x="398" y="5099"/>
                    </a:lnTo>
                    <a:lnTo>
                      <a:pt x="5375" y="83"/>
                    </a:lnTo>
                    <a:lnTo>
                      <a:pt x="5292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7" name="Google Shape;6117;p53"/>
              <p:cNvSpPr/>
              <p:nvPr/>
            </p:nvSpPr>
            <p:spPr>
              <a:xfrm>
                <a:off x="2598200" y="2046475"/>
                <a:ext cx="106775" cy="190075"/>
              </a:xfrm>
              <a:custGeom>
                <a:avLst/>
                <a:gdLst/>
                <a:ahLst/>
                <a:cxnLst/>
                <a:rect l="l" t="t" r="r" b="b"/>
                <a:pathLst>
                  <a:path w="4271" h="7603" extrusionOk="0">
                    <a:moveTo>
                      <a:pt x="340" y="7045"/>
                    </a:moveTo>
                    <a:cubicBezTo>
                      <a:pt x="461" y="7045"/>
                      <a:pt x="561" y="7145"/>
                      <a:pt x="561" y="7266"/>
                    </a:cubicBezTo>
                    <a:cubicBezTo>
                      <a:pt x="561" y="7388"/>
                      <a:pt x="461" y="7487"/>
                      <a:pt x="340" y="7487"/>
                    </a:cubicBezTo>
                    <a:cubicBezTo>
                      <a:pt x="219" y="7487"/>
                      <a:pt x="119" y="7388"/>
                      <a:pt x="119" y="7266"/>
                    </a:cubicBezTo>
                    <a:cubicBezTo>
                      <a:pt x="119" y="7145"/>
                      <a:pt x="219" y="7045"/>
                      <a:pt x="340" y="7045"/>
                    </a:cubicBezTo>
                    <a:close/>
                    <a:moveTo>
                      <a:pt x="4188" y="1"/>
                    </a:moveTo>
                    <a:lnTo>
                      <a:pt x="299" y="3920"/>
                    </a:lnTo>
                    <a:lnTo>
                      <a:pt x="279" y="3937"/>
                    </a:lnTo>
                    <a:lnTo>
                      <a:pt x="279" y="6932"/>
                    </a:lnTo>
                    <a:cubicBezTo>
                      <a:pt x="122" y="6960"/>
                      <a:pt x="0" y="7098"/>
                      <a:pt x="0" y="7266"/>
                    </a:cubicBezTo>
                    <a:cubicBezTo>
                      <a:pt x="0" y="7451"/>
                      <a:pt x="152" y="7603"/>
                      <a:pt x="340" y="7603"/>
                    </a:cubicBezTo>
                    <a:cubicBezTo>
                      <a:pt x="525" y="7603"/>
                      <a:pt x="677" y="7451"/>
                      <a:pt x="677" y="7266"/>
                    </a:cubicBezTo>
                    <a:cubicBezTo>
                      <a:pt x="677" y="7101"/>
                      <a:pt x="558" y="6963"/>
                      <a:pt x="398" y="6935"/>
                    </a:cubicBezTo>
                    <a:lnTo>
                      <a:pt x="398" y="3987"/>
                    </a:lnTo>
                    <a:lnTo>
                      <a:pt x="4271" y="83"/>
                    </a:lnTo>
                    <a:lnTo>
                      <a:pt x="4188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8" name="Google Shape;6118;p53"/>
              <p:cNvSpPr/>
              <p:nvPr/>
            </p:nvSpPr>
            <p:spPr>
              <a:xfrm>
                <a:off x="2318275" y="2070425"/>
                <a:ext cx="36950" cy="307200"/>
              </a:xfrm>
              <a:custGeom>
                <a:avLst/>
                <a:gdLst/>
                <a:ahLst/>
                <a:cxnLst/>
                <a:rect l="l" t="t" r="r" b="b"/>
                <a:pathLst>
                  <a:path w="1478" h="12288" extrusionOk="0">
                    <a:moveTo>
                      <a:pt x="1138" y="119"/>
                    </a:moveTo>
                    <a:cubicBezTo>
                      <a:pt x="1260" y="119"/>
                      <a:pt x="1359" y="219"/>
                      <a:pt x="1359" y="340"/>
                    </a:cubicBezTo>
                    <a:cubicBezTo>
                      <a:pt x="1359" y="461"/>
                      <a:pt x="1260" y="561"/>
                      <a:pt x="1138" y="561"/>
                    </a:cubicBezTo>
                    <a:cubicBezTo>
                      <a:pt x="1017" y="561"/>
                      <a:pt x="917" y="461"/>
                      <a:pt x="917" y="340"/>
                    </a:cubicBezTo>
                    <a:cubicBezTo>
                      <a:pt x="917" y="219"/>
                      <a:pt x="1017" y="119"/>
                      <a:pt x="1138" y="119"/>
                    </a:cubicBezTo>
                    <a:close/>
                    <a:moveTo>
                      <a:pt x="340" y="11727"/>
                    </a:moveTo>
                    <a:cubicBezTo>
                      <a:pt x="462" y="11727"/>
                      <a:pt x="561" y="11826"/>
                      <a:pt x="561" y="11948"/>
                    </a:cubicBezTo>
                    <a:cubicBezTo>
                      <a:pt x="561" y="12069"/>
                      <a:pt x="462" y="12169"/>
                      <a:pt x="340" y="12169"/>
                    </a:cubicBezTo>
                    <a:cubicBezTo>
                      <a:pt x="219" y="12169"/>
                      <a:pt x="120" y="12069"/>
                      <a:pt x="120" y="11948"/>
                    </a:cubicBezTo>
                    <a:cubicBezTo>
                      <a:pt x="120" y="11826"/>
                      <a:pt x="219" y="11727"/>
                      <a:pt x="340" y="11727"/>
                    </a:cubicBezTo>
                    <a:close/>
                    <a:moveTo>
                      <a:pt x="1138" y="0"/>
                    </a:moveTo>
                    <a:cubicBezTo>
                      <a:pt x="953" y="0"/>
                      <a:pt x="801" y="152"/>
                      <a:pt x="801" y="340"/>
                    </a:cubicBezTo>
                    <a:cubicBezTo>
                      <a:pt x="801" y="506"/>
                      <a:pt x="920" y="644"/>
                      <a:pt x="1080" y="671"/>
                    </a:cubicBezTo>
                    <a:lnTo>
                      <a:pt x="1080" y="2824"/>
                    </a:lnTo>
                    <a:lnTo>
                      <a:pt x="282" y="3628"/>
                    </a:lnTo>
                    <a:lnTo>
                      <a:pt x="282" y="11617"/>
                    </a:lnTo>
                    <a:cubicBezTo>
                      <a:pt x="122" y="11644"/>
                      <a:pt x="1" y="11782"/>
                      <a:pt x="1" y="11948"/>
                    </a:cubicBezTo>
                    <a:cubicBezTo>
                      <a:pt x="1" y="12136"/>
                      <a:pt x="153" y="12287"/>
                      <a:pt x="340" y="12287"/>
                    </a:cubicBezTo>
                    <a:cubicBezTo>
                      <a:pt x="528" y="12287"/>
                      <a:pt x="680" y="12136"/>
                      <a:pt x="680" y="11948"/>
                    </a:cubicBezTo>
                    <a:cubicBezTo>
                      <a:pt x="680" y="11782"/>
                      <a:pt x="558" y="11644"/>
                      <a:pt x="398" y="11617"/>
                    </a:cubicBezTo>
                    <a:lnTo>
                      <a:pt x="398" y="3675"/>
                    </a:lnTo>
                    <a:lnTo>
                      <a:pt x="1199" y="2874"/>
                    </a:lnTo>
                    <a:lnTo>
                      <a:pt x="1199" y="671"/>
                    </a:lnTo>
                    <a:cubicBezTo>
                      <a:pt x="1356" y="644"/>
                      <a:pt x="1478" y="506"/>
                      <a:pt x="1478" y="340"/>
                    </a:cubicBezTo>
                    <a:cubicBezTo>
                      <a:pt x="1478" y="152"/>
                      <a:pt x="1326" y="0"/>
                      <a:pt x="1138" y="0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9" name="Google Shape;6119;p53"/>
              <p:cNvSpPr/>
              <p:nvPr/>
            </p:nvSpPr>
            <p:spPr>
              <a:xfrm>
                <a:off x="2056800" y="1031225"/>
                <a:ext cx="185725" cy="1020175"/>
              </a:xfrm>
              <a:custGeom>
                <a:avLst/>
                <a:gdLst/>
                <a:ahLst/>
                <a:cxnLst/>
                <a:rect l="l" t="t" r="r" b="b"/>
                <a:pathLst>
                  <a:path w="7429" h="40807" extrusionOk="0">
                    <a:moveTo>
                      <a:pt x="3641" y="120"/>
                    </a:moveTo>
                    <a:cubicBezTo>
                      <a:pt x="3763" y="120"/>
                      <a:pt x="3862" y="219"/>
                      <a:pt x="3862" y="340"/>
                    </a:cubicBezTo>
                    <a:cubicBezTo>
                      <a:pt x="3862" y="459"/>
                      <a:pt x="3763" y="559"/>
                      <a:pt x="3641" y="559"/>
                    </a:cubicBezTo>
                    <a:cubicBezTo>
                      <a:pt x="3520" y="559"/>
                      <a:pt x="3421" y="459"/>
                      <a:pt x="3421" y="340"/>
                    </a:cubicBezTo>
                    <a:cubicBezTo>
                      <a:pt x="3421" y="219"/>
                      <a:pt x="3520" y="120"/>
                      <a:pt x="3641" y="120"/>
                    </a:cubicBezTo>
                    <a:close/>
                    <a:moveTo>
                      <a:pt x="3641" y="1"/>
                    </a:moveTo>
                    <a:cubicBezTo>
                      <a:pt x="3457" y="1"/>
                      <a:pt x="3305" y="153"/>
                      <a:pt x="3305" y="340"/>
                    </a:cubicBezTo>
                    <a:cubicBezTo>
                      <a:pt x="3305" y="412"/>
                      <a:pt x="3327" y="478"/>
                      <a:pt x="3365" y="534"/>
                    </a:cubicBezTo>
                    <a:lnTo>
                      <a:pt x="0" y="3904"/>
                    </a:lnTo>
                    <a:lnTo>
                      <a:pt x="0" y="22284"/>
                    </a:lnTo>
                    <a:lnTo>
                      <a:pt x="1372" y="23645"/>
                    </a:lnTo>
                    <a:lnTo>
                      <a:pt x="1372" y="25930"/>
                    </a:lnTo>
                    <a:lnTo>
                      <a:pt x="7310" y="31860"/>
                    </a:lnTo>
                    <a:lnTo>
                      <a:pt x="7310" y="40807"/>
                    </a:lnTo>
                    <a:lnTo>
                      <a:pt x="7429" y="40807"/>
                    </a:lnTo>
                    <a:lnTo>
                      <a:pt x="7429" y="31810"/>
                    </a:lnTo>
                    <a:lnTo>
                      <a:pt x="1491" y="25883"/>
                    </a:lnTo>
                    <a:lnTo>
                      <a:pt x="1491" y="23595"/>
                    </a:lnTo>
                    <a:lnTo>
                      <a:pt x="119" y="22234"/>
                    </a:lnTo>
                    <a:lnTo>
                      <a:pt x="119" y="3954"/>
                    </a:lnTo>
                    <a:lnTo>
                      <a:pt x="3448" y="616"/>
                    </a:lnTo>
                    <a:cubicBezTo>
                      <a:pt x="3503" y="655"/>
                      <a:pt x="3570" y="677"/>
                      <a:pt x="3641" y="677"/>
                    </a:cubicBezTo>
                    <a:cubicBezTo>
                      <a:pt x="3829" y="677"/>
                      <a:pt x="3981" y="525"/>
                      <a:pt x="3981" y="340"/>
                    </a:cubicBezTo>
                    <a:cubicBezTo>
                      <a:pt x="3981" y="153"/>
                      <a:pt x="3829" y="1"/>
                      <a:pt x="3641" y="1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0" name="Google Shape;6120;p53"/>
              <p:cNvSpPr/>
              <p:nvPr/>
            </p:nvSpPr>
            <p:spPr>
              <a:xfrm>
                <a:off x="2103525" y="1076775"/>
                <a:ext cx="86150" cy="631775"/>
              </a:xfrm>
              <a:custGeom>
                <a:avLst/>
                <a:gdLst/>
                <a:ahLst/>
                <a:cxnLst/>
                <a:rect l="l" t="t" r="r" b="b"/>
                <a:pathLst>
                  <a:path w="3446" h="25271" extrusionOk="0">
                    <a:moveTo>
                      <a:pt x="3106" y="24713"/>
                    </a:moveTo>
                    <a:cubicBezTo>
                      <a:pt x="3230" y="24713"/>
                      <a:pt x="3327" y="24809"/>
                      <a:pt x="3327" y="24934"/>
                    </a:cubicBezTo>
                    <a:cubicBezTo>
                      <a:pt x="3327" y="25055"/>
                      <a:pt x="3227" y="25154"/>
                      <a:pt x="3106" y="25154"/>
                    </a:cubicBezTo>
                    <a:cubicBezTo>
                      <a:pt x="2984" y="25154"/>
                      <a:pt x="2888" y="25055"/>
                      <a:pt x="2888" y="24934"/>
                    </a:cubicBezTo>
                    <a:cubicBezTo>
                      <a:pt x="2888" y="24812"/>
                      <a:pt x="2984" y="24713"/>
                      <a:pt x="3106" y="24713"/>
                    </a:cubicBezTo>
                    <a:close/>
                    <a:moveTo>
                      <a:pt x="2667" y="1"/>
                    </a:moveTo>
                    <a:lnTo>
                      <a:pt x="0" y="2673"/>
                    </a:lnTo>
                    <a:lnTo>
                      <a:pt x="0" y="19871"/>
                    </a:lnTo>
                    <a:lnTo>
                      <a:pt x="1408" y="21268"/>
                    </a:lnTo>
                    <a:lnTo>
                      <a:pt x="2289" y="21268"/>
                    </a:lnTo>
                    <a:lnTo>
                      <a:pt x="3048" y="22021"/>
                    </a:lnTo>
                    <a:lnTo>
                      <a:pt x="3048" y="24600"/>
                    </a:lnTo>
                    <a:cubicBezTo>
                      <a:pt x="2890" y="24627"/>
                      <a:pt x="2769" y="24765"/>
                      <a:pt x="2769" y="24934"/>
                    </a:cubicBezTo>
                    <a:cubicBezTo>
                      <a:pt x="2769" y="25119"/>
                      <a:pt x="2921" y="25270"/>
                      <a:pt x="3106" y="25270"/>
                    </a:cubicBezTo>
                    <a:cubicBezTo>
                      <a:pt x="3293" y="25270"/>
                      <a:pt x="3445" y="25119"/>
                      <a:pt x="3445" y="24934"/>
                    </a:cubicBezTo>
                    <a:cubicBezTo>
                      <a:pt x="3445" y="24765"/>
                      <a:pt x="3324" y="24627"/>
                      <a:pt x="3167" y="24600"/>
                    </a:cubicBezTo>
                    <a:lnTo>
                      <a:pt x="3167" y="21972"/>
                    </a:lnTo>
                    <a:lnTo>
                      <a:pt x="2338" y="21149"/>
                    </a:lnTo>
                    <a:lnTo>
                      <a:pt x="1455" y="21149"/>
                    </a:lnTo>
                    <a:lnTo>
                      <a:pt x="119" y="19821"/>
                    </a:lnTo>
                    <a:lnTo>
                      <a:pt x="119" y="2720"/>
                    </a:lnTo>
                    <a:lnTo>
                      <a:pt x="2750" y="84"/>
                    </a:lnTo>
                    <a:lnTo>
                      <a:pt x="2667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1" name="Google Shape;6121;p53"/>
              <p:cNvSpPr/>
              <p:nvPr/>
            </p:nvSpPr>
            <p:spPr>
              <a:xfrm>
                <a:off x="2292900" y="1580575"/>
                <a:ext cx="17000" cy="16925"/>
              </a:xfrm>
              <a:custGeom>
                <a:avLst/>
                <a:gdLst/>
                <a:ahLst/>
                <a:cxnLst/>
                <a:rect l="l" t="t" r="r" b="b"/>
                <a:pathLst>
                  <a:path w="680" h="677" extrusionOk="0">
                    <a:moveTo>
                      <a:pt x="340" y="119"/>
                    </a:moveTo>
                    <a:cubicBezTo>
                      <a:pt x="461" y="119"/>
                      <a:pt x="560" y="219"/>
                      <a:pt x="560" y="340"/>
                    </a:cubicBezTo>
                    <a:cubicBezTo>
                      <a:pt x="560" y="461"/>
                      <a:pt x="461" y="561"/>
                      <a:pt x="340" y="561"/>
                    </a:cubicBezTo>
                    <a:cubicBezTo>
                      <a:pt x="218" y="561"/>
                      <a:pt x="119" y="461"/>
                      <a:pt x="119" y="340"/>
                    </a:cubicBezTo>
                    <a:cubicBezTo>
                      <a:pt x="119" y="219"/>
                      <a:pt x="218" y="119"/>
                      <a:pt x="340" y="119"/>
                    </a:cubicBezTo>
                    <a:close/>
                    <a:moveTo>
                      <a:pt x="340" y="0"/>
                    </a:moveTo>
                    <a:cubicBezTo>
                      <a:pt x="152" y="0"/>
                      <a:pt x="0" y="152"/>
                      <a:pt x="0" y="340"/>
                    </a:cubicBezTo>
                    <a:cubicBezTo>
                      <a:pt x="0" y="525"/>
                      <a:pt x="152" y="677"/>
                      <a:pt x="340" y="677"/>
                    </a:cubicBezTo>
                    <a:cubicBezTo>
                      <a:pt x="527" y="677"/>
                      <a:pt x="679" y="525"/>
                      <a:pt x="679" y="340"/>
                    </a:cubicBezTo>
                    <a:cubicBezTo>
                      <a:pt x="679" y="152"/>
                      <a:pt x="527" y="0"/>
                      <a:pt x="340" y="0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2" name="Google Shape;6122;p53"/>
              <p:cNvSpPr/>
              <p:nvPr/>
            </p:nvSpPr>
            <p:spPr>
              <a:xfrm>
                <a:off x="2080200" y="971125"/>
                <a:ext cx="169300" cy="833775"/>
              </a:xfrm>
              <a:custGeom>
                <a:avLst/>
                <a:gdLst/>
                <a:ahLst/>
                <a:cxnLst/>
                <a:rect l="l" t="t" r="r" b="b"/>
                <a:pathLst>
                  <a:path w="6772" h="33351" extrusionOk="0">
                    <a:moveTo>
                      <a:pt x="6435" y="32792"/>
                    </a:moveTo>
                    <a:cubicBezTo>
                      <a:pt x="6556" y="32792"/>
                      <a:pt x="6656" y="32889"/>
                      <a:pt x="6656" y="33013"/>
                    </a:cubicBezTo>
                    <a:cubicBezTo>
                      <a:pt x="6656" y="33135"/>
                      <a:pt x="6556" y="33231"/>
                      <a:pt x="6435" y="33231"/>
                    </a:cubicBezTo>
                    <a:cubicBezTo>
                      <a:pt x="6313" y="33231"/>
                      <a:pt x="6214" y="33135"/>
                      <a:pt x="6214" y="33013"/>
                    </a:cubicBezTo>
                    <a:cubicBezTo>
                      <a:pt x="6214" y="32889"/>
                      <a:pt x="6313" y="32792"/>
                      <a:pt x="6435" y="32792"/>
                    </a:cubicBezTo>
                    <a:close/>
                    <a:moveTo>
                      <a:pt x="3583" y="1"/>
                    </a:moveTo>
                    <a:lnTo>
                      <a:pt x="3583" y="3012"/>
                    </a:lnTo>
                    <a:lnTo>
                      <a:pt x="0" y="6604"/>
                    </a:lnTo>
                    <a:lnTo>
                      <a:pt x="0" y="24392"/>
                    </a:lnTo>
                    <a:lnTo>
                      <a:pt x="1372" y="25753"/>
                    </a:lnTo>
                    <a:lnTo>
                      <a:pt x="1372" y="28042"/>
                    </a:lnTo>
                    <a:lnTo>
                      <a:pt x="6156" y="32817"/>
                    </a:lnTo>
                    <a:cubicBezTo>
                      <a:pt x="6117" y="32872"/>
                      <a:pt x="6095" y="32939"/>
                      <a:pt x="6095" y="33011"/>
                    </a:cubicBezTo>
                    <a:cubicBezTo>
                      <a:pt x="6095" y="33198"/>
                      <a:pt x="6247" y="33350"/>
                      <a:pt x="6435" y="33350"/>
                    </a:cubicBezTo>
                    <a:cubicBezTo>
                      <a:pt x="6620" y="33350"/>
                      <a:pt x="6772" y="33198"/>
                      <a:pt x="6772" y="33011"/>
                    </a:cubicBezTo>
                    <a:cubicBezTo>
                      <a:pt x="6772" y="32826"/>
                      <a:pt x="6620" y="32674"/>
                      <a:pt x="6435" y="32674"/>
                    </a:cubicBezTo>
                    <a:cubicBezTo>
                      <a:pt x="6363" y="32674"/>
                      <a:pt x="6294" y="32696"/>
                      <a:pt x="6239" y="32734"/>
                    </a:cubicBezTo>
                    <a:lnTo>
                      <a:pt x="1488" y="27992"/>
                    </a:lnTo>
                    <a:lnTo>
                      <a:pt x="1488" y="25703"/>
                    </a:lnTo>
                    <a:lnTo>
                      <a:pt x="116" y="24343"/>
                    </a:lnTo>
                    <a:lnTo>
                      <a:pt x="116" y="6653"/>
                    </a:lnTo>
                    <a:lnTo>
                      <a:pt x="3699" y="3062"/>
                    </a:lnTo>
                    <a:lnTo>
                      <a:pt x="3699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3" name="Google Shape;6123;p53"/>
              <p:cNvSpPr/>
              <p:nvPr/>
            </p:nvSpPr>
            <p:spPr>
              <a:xfrm>
                <a:off x="1955975" y="993200"/>
                <a:ext cx="192700" cy="1086025"/>
              </a:xfrm>
              <a:custGeom>
                <a:avLst/>
                <a:gdLst/>
                <a:ahLst/>
                <a:cxnLst/>
                <a:rect l="l" t="t" r="r" b="b"/>
                <a:pathLst>
                  <a:path w="7708" h="43441" extrusionOk="0">
                    <a:moveTo>
                      <a:pt x="7368" y="42880"/>
                    </a:moveTo>
                    <a:cubicBezTo>
                      <a:pt x="7490" y="42880"/>
                      <a:pt x="7589" y="42979"/>
                      <a:pt x="7589" y="43100"/>
                    </a:cubicBezTo>
                    <a:cubicBezTo>
                      <a:pt x="7589" y="43222"/>
                      <a:pt x="7490" y="43321"/>
                      <a:pt x="7368" y="43321"/>
                    </a:cubicBezTo>
                    <a:cubicBezTo>
                      <a:pt x="7247" y="43321"/>
                      <a:pt x="7147" y="43222"/>
                      <a:pt x="7147" y="43100"/>
                    </a:cubicBezTo>
                    <a:cubicBezTo>
                      <a:pt x="7147" y="42979"/>
                      <a:pt x="7247" y="42880"/>
                      <a:pt x="7368" y="42880"/>
                    </a:cubicBezTo>
                    <a:close/>
                    <a:moveTo>
                      <a:pt x="1149" y="1"/>
                    </a:moveTo>
                    <a:lnTo>
                      <a:pt x="1149" y="4365"/>
                    </a:lnTo>
                    <a:lnTo>
                      <a:pt x="0" y="5519"/>
                    </a:lnTo>
                    <a:lnTo>
                      <a:pt x="0" y="25074"/>
                    </a:lnTo>
                    <a:lnTo>
                      <a:pt x="1372" y="26438"/>
                    </a:lnTo>
                    <a:lnTo>
                      <a:pt x="1372" y="28724"/>
                    </a:lnTo>
                    <a:lnTo>
                      <a:pt x="7310" y="34653"/>
                    </a:lnTo>
                    <a:lnTo>
                      <a:pt x="7310" y="42769"/>
                    </a:lnTo>
                    <a:cubicBezTo>
                      <a:pt x="7150" y="42797"/>
                      <a:pt x="7031" y="42935"/>
                      <a:pt x="7031" y="43100"/>
                    </a:cubicBezTo>
                    <a:cubicBezTo>
                      <a:pt x="7031" y="43288"/>
                      <a:pt x="7183" y="43440"/>
                      <a:pt x="7368" y="43440"/>
                    </a:cubicBezTo>
                    <a:cubicBezTo>
                      <a:pt x="7556" y="43440"/>
                      <a:pt x="7708" y="43288"/>
                      <a:pt x="7708" y="43100"/>
                    </a:cubicBezTo>
                    <a:cubicBezTo>
                      <a:pt x="7708" y="42935"/>
                      <a:pt x="7586" y="42797"/>
                      <a:pt x="7429" y="42769"/>
                    </a:cubicBezTo>
                    <a:lnTo>
                      <a:pt x="7429" y="34604"/>
                    </a:lnTo>
                    <a:lnTo>
                      <a:pt x="1488" y="28674"/>
                    </a:lnTo>
                    <a:lnTo>
                      <a:pt x="1488" y="26388"/>
                    </a:lnTo>
                    <a:lnTo>
                      <a:pt x="116" y="25025"/>
                    </a:lnTo>
                    <a:lnTo>
                      <a:pt x="116" y="5569"/>
                    </a:lnTo>
                    <a:lnTo>
                      <a:pt x="1265" y="4412"/>
                    </a:lnTo>
                    <a:lnTo>
                      <a:pt x="1265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4" name="Google Shape;6124;p53"/>
              <p:cNvSpPr/>
              <p:nvPr/>
            </p:nvSpPr>
            <p:spPr>
              <a:xfrm>
                <a:off x="1979300" y="985825"/>
                <a:ext cx="192700" cy="1116500"/>
              </a:xfrm>
              <a:custGeom>
                <a:avLst/>
                <a:gdLst/>
                <a:ahLst/>
                <a:cxnLst/>
                <a:rect l="l" t="t" r="r" b="b"/>
                <a:pathLst>
                  <a:path w="7708" h="44660" extrusionOk="0">
                    <a:moveTo>
                      <a:pt x="7371" y="44102"/>
                    </a:moveTo>
                    <a:cubicBezTo>
                      <a:pt x="7492" y="44102"/>
                      <a:pt x="7592" y="44202"/>
                      <a:pt x="7592" y="44323"/>
                    </a:cubicBezTo>
                    <a:cubicBezTo>
                      <a:pt x="7592" y="44444"/>
                      <a:pt x="7492" y="44544"/>
                      <a:pt x="7371" y="44544"/>
                    </a:cubicBezTo>
                    <a:cubicBezTo>
                      <a:pt x="7249" y="44544"/>
                      <a:pt x="7150" y="44444"/>
                      <a:pt x="7150" y="44323"/>
                    </a:cubicBezTo>
                    <a:cubicBezTo>
                      <a:pt x="7150" y="44202"/>
                      <a:pt x="7249" y="44102"/>
                      <a:pt x="7371" y="44102"/>
                    </a:cubicBezTo>
                    <a:close/>
                    <a:moveTo>
                      <a:pt x="1149" y="0"/>
                    </a:moveTo>
                    <a:lnTo>
                      <a:pt x="1149" y="4953"/>
                    </a:lnTo>
                    <a:lnTo>
                      <a:pt x="0" y="6109"/>
                    </a:lnTo>
                    <a:lnTo>
                      <a:pt x="0" y="25077"/>
                    </a:lnTo>
                    <a:lnTo>
                      <a:pt x="1372" y="26438"/>
                    </a:lnTo>
                    <a:lnTo>
                      <a:pt x="1372" y="28723"/>
                    </a:lnTo>
                    <a:lnTo>
                      <a:pt x="7310" y="34653"/>
                    </a:lnTo>
                    <a:lnTo>
                      <a:pt x="7310" y="43989"/>
                    </a:lnTo>
                    <a:cubicBezTo>
                      <a:pt x="7153" y="44019"/>
                      <a:pt x="7031" y="44157"/>
                      <a:pt x="7031" y="44323"/>
                    </a:cubicBezTo>
                    <a:cubicBezTo>
                      <a:pt x="7031" y="44511"/>
                      <a:pt x="7183" y="44660"/>
                      <a:pt x="7371" y="44660"/>
                    </a:cubicBezTo>
                    <a:cubicBezTo>
                      <a:pt x="7556" y="44660"/>
                      <a:pt x="7708" y="44508"/>
                      <a:pt x="7708" y="44323"/>
                    </a:cubicBezTo>
                    <a:cubicBezTo>
                      <a:pt x="7708" y="44157"/>
                      <a:pt x="7586" y="44019"/>
                      <a:pt x="7429" y="43989"/>
                    </a:cubicBezTo>
                    <a:lnTo>
                      <a:pt x="7429" y="34603"/>
                    </a:lnTo>
                    <a:lnTo>
                      <a:pt x="1491" y="28677"/>
                    </a:lnTo>
                    <a:lnTo>
                      <a:pt x="1491" y="26388"/>
                    </a:lnTo>
                    <a:lnTo>
                      <a:pt x="119" y="25027"/>
                    </a:lnTo>
                    <a:lnTo>
                      <a:pt x="119" y="6159"/>
                    </a:lnTo>
                    <a:lnTo>
                      <a:pt x="1267" y="5003"/>
                    </a:lnTo>
                    <a:lnTo>
                      <a:pt x="1267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5" name="Google Shape;6125;p53"/>
              <p:cNvSpPr/>
              <p:nvPr/>
            </p:nvSpPr>
            <p:spPr>
              <a:xfrm>
                <a:off x="2002700" y="978500"/>
                <a:ext cx="185725" cy="1052000"/>
              </a:xfrm>
              <a:custGeom>
                <a:avLst/>
                <a:gdLst/>
                <a:ahLst/>
                <a:cxnLst/>
                <a:rect l="l" t="t" r="r" b="b"/>
                <a:pathLst>
                  <a:path w="7429" h="42080" extrusionOk="0">
                    <a:moveTo>
                      <a:pt x="1146" y="1"/>
                    </a:moveTo>
                    <a:lnTo>
                      <a:pt x="1146" y="5541"/>
                    </a:lnTo>
                    <a:lnTo>
                      <a:pt x="0" y="6698"/>
                    </a:lnTo>
                    <a:lnTo>
                      <a:pt x="0" y="25074"/>
                    </a:lnTo>
                    <a:lnTo>
                      <a:pt x="1372" y="26435"/>
                    </a:lnTo>
                    <a:lnTo>
                      <a:pt x="1372" y="28724"/>
                    </a:lnTo>
                    <a:lnTo>
                      <a:pt x="7310" y="34651"/>
                    </a:lnTo>
                    <a:lnTo>
                      <a:pt x="7310" y="42079"/>
                    </a:lnTo>
                    <a:lnTo>
                      <a:pt x="7429" y="42079"/>
                    </a:lnTo>
                    <a:lnTo>
                      <a:pt x="7429" y="34604"/>
                    </a:lnTo>
                    <a:lnTo>
                      <a:pt x="1488" y="28674"/>
                    </a:lnTo>
                    <a:lnTo>
                      <a:pt x="1488" y="26386"/>
                    </a:lnTo>
                    <a:lnTo>
                      <a:pt x="116" y="25025"/>
                    </a:lnTo>
                    <a:lnTo>
                      <a:pt x="116" y="6745"/>
                    </a:lnTo>
                    <a:lnTo>
                      <a:pt x="1264" y="5591"/>
                    </a:lnTo>
                    <a:lnTo>
                      <a:pt x="1264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6" name="Google Shape;6126;p53"/>
              <p:cNvSpPr/>
              <p:nvPr/>
            </p:nvSpPr>
            <p:spPr>
              <a:xfrm>
                <a:off x="2314900" y="1643925"/>
                <a:ext cx="69600" cy="213900"/>
              </a:xfrm>
              <a:custGeom>
                <a:avLst/>
                <a:gdLst/>
                <a:ahLst/>
                <a:cxnLst/>
                <a:rect l="l" t="t" r="r" b="b"/>
                <a:pathLst>
                  <a:path w="2784" h="8556" extrusionOk="0">
                    <a:moveTo>
                      <a:pt x="340" y="7998"/>
                    </a:moveTo>
                    <a:cubicBezTo>
                      <a:pt x="462" y="7998"/>
                      <a:pt x="561" y="8097"/>
                      <a:pt x="561" y="8219"/>
                    </a:cubicBezTo>
                    <a:cubicBezTo>
                      <a:pt x="561" y="8340"/>
                      <a:pt x="462" y="8439"/>
                      <a:pt x="340" y="8439"/>
                    </a:cubicBezTo>
                    <a:cubicBezTo>
                      <a:pt x="219" y="8439"/>
                      <a:pt x="119" y="8340"/>
                      <a:pt x="119" y="8219"/>
                    </a:cubicBezTo>
                    <a:cubicBezTo>
                      <a:pt x="119" y="8097"/>
                      <a:pt x="219" y="7998"/>
                      <a:pt x="340" y="7998"/>
                    </a:cubicBezTo>
                    <a:close/>
                    <a:moveTo>
                      <a:pt x="2667" y="1"/>
                    </a:moveTo>
                    <a:lnTo>
                      <a:pt x="2667" y="5798"/>
                    </a:lnTo>
                    <a:lnTo>
                      <a:pt x="533" y="7940"/>
                    </a:lnTo>
                    <a:cubicBezTo>
                      <a:pt x="478" y="7901"/>
                      <a:pt x="412" y="7879"/>
                      <a:pt x="340" y="7879"/>
                    </a:cubicBezTo>
                    <a:cubicBezTo>
                      <a:pt x="152" y="7879"/>
                      <a:pt x="1" y="8031"/>
                      <a:pt x="1" y="8219"/>
                    </a:cubicBezTo>
                    <a:cubicBezTo>
                      <a:pt x="1" y="8404"/>
                      <a:pt x="152" y="8555"/>
                      <a:pt x="340" y="8555"/>
                    </a:cubicBezTo>
                    <a:cubicBezTo>
                      <a:pt x="525" y="8555"/>
                      <a:pt x="677" y="8404"/>
                      <a:pt x="677" y="8219"/>
                    </a:cubicBezTo>
                    <a:cubicBezTo>
                      <a:pt x="677" y="8147"/>
                      <a:pt x="655" y="8078"/>
                      <a:pt x="616" y="8023"/>
                    </a:cubicBezTo>
                    <a:lnTo>
                      <a:pt x="2783" y="5847"/>
                    </a:lnTo>
                    <a:lnTo>
                      <a:pt x="2783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7" name="Google Shape;6127;p53"/>
              <p:cNvSpPr/>
              <p:nvPr/>
            </p:nvSpPr>
            <p:spPr>
              <a:xfrm>
                <a:off x="2219175" y="942900"/>
                <a:ext cx="620600" cy="657500"/>
              </a:xfrm>
              <a:custGeom>
                <a:avLst/>
                <a:gdLst/>
                <a:ahLst/>
                <a:cxnLst/>
                <a:rect l="l" t="t" r="r" b="b"/>
                <a:pathLst>
                  <a:path w="24824" h="26300" extrusionOk="0">
                    <a:moveTo>
                      <a:pt x="20017" y="0"/>
                    </a:moveTo>
                    <a:lnTo>
                      <a:pt x="19686" y="337"/>
                    </a:lnTo>
                    <a:lnTo>
                      <a:pt x="24354" y="4969"/>
                    </a:lnTo>
                    <a:lnTo>
                      <a:pt x="24354" y="13033"/>
                    </a:lnTo>
                    <a:lnTo>
                      <a:pt x="19965" y="17452"/>
                    </a:lnTo>
                    <a:lnTo>
                      <a:pt x="18068" y="17452"/>
                    </a:lnTo>
                    <a:lnTo>
                      <a:pt x="9756" y="25828"/>
                    </a:lnTo>
                    <a:lnTo>
                      <a:pt x="7976" y="25828"/>
                    </a:lnTo>
                    <a:lnTo>
                      <a:pt x="6910" y="24770"/>
                    </a:lnTo>
                    <a:lnTo>
                      <a:pt x="6910" y="24053"/>
                    </a:lnTo>
                    <a:lnTo>
                      <a:pt x="785" y="17974"/>
                    </a:lnTo>
                    <a:cubicBezTo>
                      <a:pt x="788" y="17955"/>
                      <a:pt x="790" y="17938"/>
                      <a:pt x="790" y="17919"/>
                    </a:cubicBezTo>
                    <a:cubicBezTo>
                      <a:pt x="790" y="17701"/>
                      <a:pt x="614" y="17521"/>
                      <a:pt x="396" y="17521"/>
                    </a:cubicBezTo>
                    <a:cubicBezTo>
                      <a:pt x="177" y="17521"/>
                      <a:pt x="1" y="17701"/>
                      <a:pt x="1" y="17919"/>
                    </a:cubicBezTo>
                    <a:cubicBezTo>
                      <a:pt x="1" y="18137"/>
                      <a:pt x="177" y="18314"/>
                      <a:pt x="396" y="18314"/>
                    </a:cubicBezTo>
                    <a:cubicBezTo>
                      <a:pt x="415" y="18314"/>
                      <a:pt x="434" y="18311"/>
                      <a:pt x="454" y="18308"/>
                    </a:cubicBezTo>
                    <a:lnTo>
                      <a:pt x="6438" y="24249"/>
                    </a:lnTo>
                    <a:lnTo>
                      <a:pt x="6438" y="24966"/>
                    </a:lnTo>
                    <a:lnTo>
                      <a:pt x="7780" y="26300"/>
                    </a:lnTo>
                    <a:lnTo>
                      <a:pt x="9952" y="26300"/>
                    </a:lnTo>
                    <a:lnTo>
                      <a:pt x="18264" y="17924"/>
                    </a:lnTo>
                    <a:lnTo>
                      <a:pt x="20161" y="17924"/>
                    </a:lnTo>
                    <a:lnTo>
                      <a:pt x="24823" y="13226"/>
                    </a:lnTo>
                    <a:lnTo>
                      <a:pt x="24823" y="4773"/>
                    </a:lnTo>
                    <a:lnTo>
                      <a:pt x="20017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8" name="Google Shape;6128;p53"/>
              <p:cNvSpPr/>
              <p:nvPr/>
            </p:nvSpPr>
            <p:spPr>
              <a:xfrm>
                <a:off x="2314900" y="1643925"/>
                <a:ext cx="46275" cy="185800"/>
              </a:xfrm>
              <a:custGeom>
                <a:avLst/>
                <a:gdLst/>
                <a:ahLst/>
                <a:cxnLst/>
                <a:rect l="l" t="t" r="r" b="b"/>
                <a:pathLst>
                  <a:path w="1851" h="7432" extrusionOk="0">
                    <a:moveTo>
                      <a:pt x="340" y="6874"/>
                    </a:moveTo>
                    <a:cubicBezTo>
                      <a:pt x="462" y="6874"/>
                      <a:pt x="561" y="6974"/>
                      <a:pt x="561" y="7095"/>
                    </a:cubicBezTo>
                    <a:cubicBezTo>
                      <a:pt x="561" y="7217"/>
                      <a:pt x="462" y="7316"/>
                      <a:pt x="340" y="7316"/>
                    </a:cubicBezTo>
                    <a:cubicBezTo>
                      <a:pt x="219" y="7316"/>
                      <a:pt x="119" y="7217"/>
                      <a:pt x="119" y="7095"/>
                    </a:cubicBezTo>
                    <a:cubicBezTo>
                      <a:pt x="119" y="6974"/>
                      <a:pt x="219" y="6874"/>
                      <a:pt x="340" y="6874"/>
                    </a:cubicBezTo>
                    <a:close/>
                    <a:moveTo>
                      <a:pt x="1731" y="1"/>
                    </a:moveTo>
                    <a:lnTo>
                      <a:pt x="1731" y="5505"/>
                    </a:lnTo>
                    <a:lnTo>
                      <a:pt x="522" y="6811"/>
                    </a:lnTo>
                    <a:cubicBezTo>
                      <a:pt x="470" y="6775"/>
                      <a:pt x="406" y="6756"/>
                      <a:pt x="340" y="6756"/>
                    </a:cubicBezTo>
                    <a:cubicBezTo>
                      <a:pt x="152" y="6756"/>
                      <a:pt x="1" y="6907"/>
                      <a:pt x="1" y="7095"/>
                    </a:cubicBezTo>
                    <a:cubicBezTo>
                      <a:pt x="1" y="7280"/>
                      <a:pt x="152" y="7432"/>
                      <a:pt x="340" y="7432"/>
                    </a:cubicBezTo>
                    <a:cubicBezTo>
                      <a:pt x="525" y="7432"/>
                      <a:pt x="677" y="7280"/>
                      <a:pt x="677" y="7095"/>
                    </a:cubicBezTo>
                    <a:cubicBezTo>
                      <a:pt x="677" y="7018"/>
                      <a:pt x="652" y="6949"/>
                      <a:pt x="608" y="6891"/>
                    </a:cubicBezTo>
                    <a:lnTo>
                      <a:pt x="1850" y="5552"/>
                    </a:lnTo>
                    <a:lnTo>
                      <a:pt x="1850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9" name="Google Shape;6129;p53"/>
              <p:cNvSpPr/>
              <p:nvPr/>
            </p:nvSpPr>
            <p:spPr>
              <a:xfrm>
                <a:off x="1462050" y="1917500"/>
                <a:ext cx="120650" cy="192425"/>
              </a:xfrm>
              <a:custGeom>
                <a:avLst/>
                <a:gdLst/>
                <a:ahLst/>
                <a:cxnLst/>
                <a:rect l="l" t="t" r="r" b="b"/>
                <a:pathLst>
                  <a:path w="4826" h="7697" extrusionOk="0">
                    <a:moveTo>
                      <a:pt x="329" y="0"/>
                    </a:moveTo>
                    <a:lnTo>
                      <a:pt x="0" y="340"/>
                    </a:lnTo>
                    <a:lnTo>
                      <a:pt x="4196" y="4395"/>
                    </a:lnTo>
                    <a:lnTo>
                      <a:pt x="4196" y="6984"/>
                    </a:lnTo>
                    <a:cubicBezTo>
                      <a:pt x="4100" y="7059"/>
                      <a:pt x="4036" y="7172"/>
                      <a:pt x="4036" y="7302"/>
                    </a:cubicBezTo>
                    <a:cubicBezTo>
                      <a:pt x="4036" y="7520"/>
                      <a:pt x="4213" y="7696"/>
                      <a:pt x="4431" y="7696"/>
                    </a:cubicBezTo>
                    <a:cubicBezTo>
                      <a:pt x="4649" y="7696"/>
                      <a:pt x="4826" y="7520"/>
                      <a:pt x="4826" y="7302"/>
                    </a:cubicBezTo>
                    <a:cubicBezTo>
                      <a:pt x="4826" y="7172"/>
                      <a:pt x="4762" y="7059"/>
                      <a:pt x="4666" y="6987"/>
                    </a:cubicBezTo>
                    <a:lnTo>
                      <a:pt x="4666" y="4193"/>
                    </a:lnTo>
                    <a:lnTo>
                      <a:pt x="329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0" name="Google Shape;6130;p53"/>
              <p:cNvSpPr/>
              <p:nvPr/>
            </p:nvSpPr>
            <p:spPr>
              <a:xfrm>
                <a:off x="2272600" y="978500"/>
                <a:ext cx="44250" cy="418450"/>
              </a:xfrm>
              <a:custGeom>
                <a:avLst/>
                <a:gdLst/>
                <a:ahLst/>
                <a:cxnLst/>
                <a:rect l="l" t="t" r="r" b="b"/>
                <a:pathLst>
                  <a:path w="1770" h="16738" extrusionOk="0">
                    <a:moveTo>
                      <a:pt x="1430" y="16180"/>
                    </a:moveTo>
                    <a:cubicBezTo>
                      <a:pt x="1552" y="16180"/>
                      <a:pt x="1651" y="16280"/>
                      <a:pt x="1651" y="16401"/>
                    </a:cubicBezTo>
                    <a:cubicBezTo>
                      <a:pt x="1651" y="16522"/>
                      <a:pt x="1552" y="16622"/>
                      <a:pt x="1430" y="16622"/>
                    </a:cubicBezTo>
                    <a:cubicBezTo>
                      <a:pt x="1309" y="16622"/>
                      <a:pt x="1210" y="16522"/>
                      <a:pt x="1210" y="16401"/>
                    </a:cubicBezTo>
                    <a:cubicBezTo>
                      <a:pt x="1210" y="16280"/>
                      <a:pt x="1309" y="16180"/>
                      <a:pt x="1430" y="16180"/>
                    </a:cubicBezTo>
                    <a:close/>
                    <a:moveTo>
                      <a:pt x="0" y="1"/>
                    </a:moveTo>
                    <a:lnTo>
                      <a:pt x="0" y="12282"/>
                    </a:lnTo>
                    <a:lnTo>
                      <a:pt x="1372" y="13643"/>
                    </a:lnTo>
                    <a:lnTo>
                      <a:pt x="1372" y="16067"/>
                    </a:lnTo>
                    <a:cubicBezTo>
                      <a:pt x="1212" y="16095"/>
                      <a:pt x="1094" y="16233"/>
                      <a:pt x="1094" y="16401"/>
                    </a:cubicBezTo>
                    <a:cubicBezTo>
                      <a:pt x="1094" y="16586"/>
                      <a:pt x="1245" y="16738"/>
                      <a:pt x="1430" y="16738"/>
                    </a:cubicBezTo>
                    <a:cubicBezTo>
                      <a:pt x="1618" y="16738"/>
                      <a:pt x="1770" y="16586"/>
                      <a:pt x="1770" y="16401"/>
                    </a:cubicBezTo>
                    <a:cubicBezTo>
                      <a:pt x="1770" y="16233"/>
                      <a:pt x="1648" y="16095"/>
                      <a:pt x="1491" y="16067"/>
                    </a:cubicBezTo>
                    <a:lnTo>
                      <a:pt x="1491" y="13596"/>
                    </a:lnTo>
                    <a:lnTo>
                      <a:pt x="119" y="12235"/>
                    </a:lnTo>
                    <a:lnTo>
                      <a:pt x="119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1" name="Google Shape;6131;p53"/>
              <p:cNvSpPr/>
              <p:nvPr/>
            </p:nvSpPr>
            <p:spPr>
              <a:xfrm>
                <a:off x="1932575" y="993200"/>
                <a:ext cx="192700" cy="1062825"/>
              </a:xfrm>
              <a:custGeom>
                <a:avLst/>
                <a:gdLst/>
                <a:ahLst/>
                <a:cxnLst/>
                <a:rect l="l" t="t" r="r" b="b"/>
                <a:pathLst>
                  <a:path w="7708" h="42513" extrusionOk="0">
                    <a:moveTo>
                      <a:pt x="7371" y="41952"/>
                    </a:moveTo>
                    <a:cubicBezTo>
                      <a:pt x="7492" y="41952"/>
                      <a:pt x="7589" y="42051"/>
                      <a:pt x="7589" y="42173"/>
                    </a:cubicBezTo>
                    <a:cubicBezTo>
                      <a:pt x="7589" y="42294"/>
                      <a:pt x="7492" y="42394"/>
                      <a:pt x="7371" y="42394"/>
                    </a:cubicBezTo>
                    <a:cubicBezTo>
                      <a:pt x="7250" y="42394"/>
                      <a:pt x="7150" y="42294"/>
                      <a:pt x="7150" y="42173"/>
                    </a:cubicBezTo>
                    <a:cubicBezTo>
                      <a:pt x="7150" y="42051"/>
                      <a:pt x="7250" y="41952"/>
                      <a:pt x="7371" y="41952"/>
                    </a:cubicBezTo>
                    <a:close/>
                    <a:moveTo>
                      <a:pt x="1149" y="1"/>
                    </a:moveTo>
                    <a:lnTo>
                      <a:pt x="1149" y="4070"/>
                    </a:lnTo>
                    <a:lnTo>
                      <a:pt x="0" y="5226"/>
                    </a:lnTo>
                    <a:lnTo>
                      <a:pt x="0" y="25370"/>
                    </a:lnTo>
                    <a:lnTo>
                      <a:pt x="1372" y="26731"/>
                    </a:lnTo>
                    <a:lnTo>
                      <a:pt x="1372" y="29019"/>
                    </a:lnTo>
                    <a:lnTo>
                      <a:pt x="7310" y="34946"/>
                    </a:lnTo>
                    <a:lnTo>
                      <a:pt x="7310" y="41839"/>
                    </a:lnTo>
                    <a:cubicBezTo>
                      <a:pt x="7153" y="41869"/>
                      <a:pt x="7031" y="42007"/>
                      <a:pt x="7031" y="42173"/>
                    </a:cubicBezTo>
                    <a:cubicBezTo>
                      <a:pt x="7031" y="42361"/>
                      <a:pt x="7183" y="42512"/>
                      <a:pt x="7371" y="42512"/>
                    </a:cubicBezTo>
                    <a:cubicBezTo>
                      <a:pt x="7556" y="42512"/>
                      <a:pt x="7708" y="42361"/>
                      <a:pt x="7708" y="42173"/>
                    </a:cubicBezTo>
                    <a:cubicBezTo>
                      <a:pt x="7708" y="42007"/>
                      <a:pt x="7586" y="41869"/>
                      <a:pt x="7429" y="41839"/>
                    </a:cubicBezTo>
                    <a:lnTo>
                      <a:pt x="7429" y="34899"/>
                    </a:lnTo>
                    <a:lnTo>
                      <a:pt x="1491" y="28970"/>
                    </a:lnTo>
                    <a:lnTo>
                      <a:pt x="1491" y="26681"/>
                    </a:lnTo>
                    <a:lnTo>
                      <a:pt x="119" y="25320"/>
                    </a:lnTo>
                    <a:lnTo>
                      <a:pt x="119" y="5273"/>
                    </a:lnTo>
                    <a:lnTo>
                      <a:pt x="1265" y="4120"/>
                    </a:lnTo>
                    <a:lnTo>
                      <a:pt x="1265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2" name="Google Shape;6132;p53"/>
              <p:cNvSpPr/>
              <p:nvPr/>
            </p:nvSpPr>
            <p:spPr>
              <a:xfrm>
                <a:off x="2345275" y="1417575"/>
                <a:ext cx="393450" cy="629950"/>
              </a:xfrm>
              <a:custGeom>
                <a:avLst/>
                <a:gdLst/>
                <a:ahLst/>
                <a:cxnLst/>
                <a:rect l="l" t="t" r="r" b="b"/>
                <a:pathLst>
                  <a:path w="15738" h="25198" extrusionOk="0">
                    <a:moveTo>
                      <a:pt x="15655" y="0"/>
                    </a:moveTo>
                    <a:lnTo>
                      <a:pt x="5731" y="9966"/>
                    </a:lnTo>
                    <a:lnTo>
                      <a:pt x="5714" y="9982"/>
                    </a:lnTo>
                    <a:lnTo>
                      <a:pt x="5714" y="16963"/>
                    </a:lnTo>
                    <a:lnTo>
                      <a:pt x="17" y="22689"/>
                    </a:lnTo>
                    <a:lnTo>
                      <a:pt x="0" y="22705"/>
                    </a:lnTo>
                    <a:lnTo>
                      <a:pt x="0" y="25198"/>
                    </a:lnTo>
                    <a:lnTo>
                      <a:pt x="119" y="25198"/>
                    </a:lnTo>
                    <a:lnTo>
                      <a:pt x="119" y="22752"/>
                    </a:lnTo>
                    <a:lnTo>
                      <a:pt x="5814" y="17030"/>
                    </a:lnTo>
                    <a:lnTo>
                      <a:pt x="5830" y="17013"/>
                    </a:lnTo>
                    <a:lnTo>
                      <a:pt x="5830" y="10029"/>
                    </a:lnTo>
                    <a:lnTo>
                      <a:pt x="15738" y="83"/>
                    </a:lnTo>
                    <a:lnTo>
                      <a:pt x="15655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3" name="Google Shape;6133;p53"/>
              <p:cNvSpPr/>
              <p:nvPr/>
            </p:nvSpPr>
            <p:spPr>
              <a:xfrm>
                <a:off x="2296000" y="978025"/>
                <a:ext cx="44175" cy="442475"/>
              </a:xfrm>
              <a:custGeom>
                <a:avLst/>
                <a:gdLst/>
                <a:ahLst/>
                <a:cxnLst/>
                <a:rect l="l" t="t" r="r" b="b"/>
                <a:pathLst>
                  <a:path w="1767" h="17699" extrusionOk="0">
                    <a:moveTo>
                      <a:pt x="1430" y="17138"/>
                    </a:moveTo>
                    <a:cubicBezTo>
                      <a:pt x="1552" y="17138"/>
                      <a:pt x="1651" y="17237"/>
                      <a:pt x="1651" y="17359"/>
                    </a:cubicBezTo>
                    <a:cubicBezTo>
                      <a:pt x="1651" y="17480"/>
                      <a:pt x="1552" y="17579"/>
                      <a:pt x="1430" y="17579"/>
                    </a:cubicBezTo>
                    <a:cubicBezTo>
                      <a:pt x="1309" y="17579"/>
                      <a:pt x="1209" y="17480"/>
                      <a:pt x="1209" y="17359"/>
                    </a:cubicBezTo>
                    <a:cubicBezTo>
                      <a:pt x="1209" y="17237"/>
                      <a:pt x="1309" y="17138"/>
                      <a:pt x="1430" y="17138"/>
                    </a:cubicBezTo>
                    <a:close/>
                    <a:moveTo>
                      <a:pt x="0" y="1"/>
                    </a:moveTo>
                    <a:lnTo>
                      <a:pt x="0" y="9753"/>
                    </a:lnTo>
                    <a:lnTo>
                      <a:pt x="1372" y="11117"/>
                    </a:lnTo>
                    <a:lnTo>
                      <a:pt x="1372" y="17027"/>
                    </a:lnTo>
                    <a:lnTo>
                      <a:pt x="1369" y="17027"/>
                    </a:lnTo>
                    <a:cubicBezTo>
                      <a:pt x="1212" y="17055"/>
                      <a:pt x="1091" y="17193"/>
                      <a:pt x="1091" y="17359"/>
                    </a:cubicBezTo>
                    <a:cubicBezTo>
                      <a:pt x="1091" y="17546"/>
                      <a:pt x="1242" y="17698"/>
                      <a:pt x="1430" y="17698"/>
                    </a:cubicBezTo>
                    <a:cubicBezTo>
                      <a:pt x="1615" y="17698"/>
                      <a:pt x="1767" y="17546"/>
                      <a:pt x="1767" y="17359"/>
                    </a:cubicBezTo>
                    <a:cubicBezTo>
                      <a:pt x="1767" y="17193"/>
                      <a:pt x="1645" y="17055"/>
                      <a:pt x="1488" y="17027"/>
                    </a:cubicBezTo>
                    <a:lnTo>
                      <a:pt x="1488" y="11067"/>
                    </a:lnTo>
                    <a:lnTo>
                      <a:pt x="116" y="9704"/>
                    </a:lnTo>
                    <a:lnTo>
                      <a:pt x="116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4" name="Google Shape;6134;p53"/>
              <p:cNvSpPr/>
              <p:nvPr/>
            </p:nvSpPr>
            <p:spPr>
              <a:xfrm>
                <a:off x="1459000" y="1041375"/>
                <a:ext cx="299475" cy="684350"/>
              </a:xfrm>
              <a:custGeom>
                <a:avLst/>
                <a:gdLst/>
                <a:ahLst/>
                <a:cxnLst/>
                <a:rect l="l" t="t" r="r" b="b"/>
                <a:pathLst>
                  <a:path w="11979" h="27374" extrusionOk="0">
                    <a:moveTo>
                      <a:pt x="11642" y="26816"/>
                    </a:moveTo>
                    <a:cubicBezTo>
                      <a:pt x="11763" y="26816"/>
                      <a:pt x="11863" y="26916"/>
                      <a:pt x="11863" y="27037"/>
                    </a:cubicBezTo>
                    <a:cubicBezTo>
                      <a:pt x="11863" y="27158"/>
                      <a:pt x="11763" y="27258"/>
                      <a:pt x="11642" y="27258"/>
                    </a:cubicBezTo>
                    <a:cubicBezTo>
                      <a:pt x="11520" y="27258"/>
                      <a:pt x="11421" y="27158"/>
                      <a:pt x="11421" y="27037"/>
                    </a:cubicBezTo>
                    <a:cubicBezTo>
                      <a:pt x="11421" y="26916"/>
                      <a:pt x="11520" y="26816"/>
                      <a:pt x="11642" y="26816"/>
                    </a:cubicBezTo>
                    <a:close/>
                    <a:moveTo>
                      <a:pt x="84" y="1"/>
                    </a:moveTo>
                    <a:lnTo>
                      <a:pt x="1" y="84"/>
                    </a:lnTo>
                    <a:lnTo>
                      <a:pt x="9373" y="9442"/>
                    </a:lnTo>
                    <a:lnTo>
                      <a:pt x="9373" y="24856"/>
                    </a:lnTo>
                    <a:lnTo>
                      <a:pt x="11363" y="26844"/>
                    </a:lnTo>
                    <a:cubicBezTo>
                      <a:pt x="11324" y="26896"/>
                      <a:pt x="11302" y="26965"/>
                      <a:pt x="11302" y="27037"/>
                    </a:cubicBezTo>
                    <a:cubicBezTo>
                      <a:pt x="11302" y="27222"/>
                      <a:pt x="11454" y="27374"/>
                      <a:pt x="11642" y="27374"/>
                    </a:cubicBezTo>
                    <a:cubicBezTo>
                      <a:pt x="11827" y="27374"/>
                      <a:pt x="11979" y="27222"/>
                      <a:pt x="11979" y="27037"/>
                    </a:cubicBezTo>
                    <a:cubicBezTo>
                      <a:pt x="11979" y="26849"/>
                      <a:pt x="11827" y="26697"/>
                      <a:pt x="11642" y="26697"/>
                    </a:cubicBezTo>
                    <a:cubicBezTo>
                      <a:pt x="11567" y="26697"/>
                      <a:pt x="11501" y="26720"/>
                      <a:pt x="11446" y="26758"/>
                    </a:cubicBezTo>
                    <a:lnTo>
                      <a:pt x="9492" y="24807"/>
                    </a:lnTo>
                    <a:lnTo>
                      <a:pt x="9492" y="9392"/>
                    </a:lnTo>
                    <a:lnTo>
                      <a:pt x="84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5" name="Google Shape;6135;p53"/>
              <p:cNvSpPr/>
              <p:nvPr/>
            </p:nvSpPr>
            <p:spPr>
              <a:xfrm>
                <a:off x="1479300" y="966925"/>
                <a:ext cx="291325" cy="642025"/>
              </a:xfrm>
              <a:custGeom>
                <a:avLst/>
                <a:gdLst/>
                <a:ahLst/>
                <a:cxnLst/>
                <a:rect l="l" t="t" r="r" b="b"/>
                <a:pathLst>
                  <a:path w="11653" h="25681" extrusionOk="0">
                    <a:moveTo>
                      <a:pt x="326" y="0"/>
                    </a:moveTo>
                    <a:lnTo>
                      <a:pt x="1" y="337"/>
                    </a:lnTo>
                    <a:lnTo>
                      <a:pt x="11020" y="10992"/>
                    </a:lnTo>
                    <a:lnTo>
                      <a:pt x="11020" y="24972"/>
                    </a:lnTo>
                    <a:cubicBezTo>
                      <a:pt x="10924" y="25043"/>
                      <a:pt x="10860" y="25157"/>
                      <a:pt x="10860" y="25286"/>
                    </a:cubicBezTo>
                    <a:cubicBezTo>
                      <a:pt x="10860" y="25504"/>
                      <a:pt x="11037" y="25681"/>
                      <a:pt x="11258" y="25681"/>
                    </a:cubicBezTo>
                    <a:cubicBezTo>
                      <a:pt x="11476" y="25681"/>
                      <a:pt x="11653" y="25504"/>
                      <a:pt x="11653" y="25286"/>
                    </a:cubicBezTo>
                    <a:cubicBezTo>
                      <a:pt x="11653" y="25157"/>
                      <a:pt x="11589" y="25043"/>
                      <a:pt x="11492" y="24972"/>
                    </a:cubicBezTo>
                    <a:lnTo>
                      <a:pt x="11492" y="10794"/>
                    </a:lnTo>
                    <a:lnTo>
                      <a:pt x="326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6" name="Google Shape;6136;p53"/>
              <p:cNvSpPr/>
              <p:nvPr/>
            </p:nvSpPr>
            <p:spPr>
              <a:xfrm>
                <a:off x="1788750" y="1787275"/>
                <a:ext cx="19775" cy="19825"/>
              </a:xfrm>
              <a:custGeom>
                <a:avLst/>
                <a:gdLst/>
                <a:ahLst/>
                <a:cxnLst/>
                <a:rect l="l" t="t" r="r" b="b"/>
                <a:pathLst>
                  <a:path w="791" h="793" extrusionOk="0">
                    <a:moveTo>
                      <a:pt x="395" y="0"/>
                    </a:moveTo>
                    <a:cubicBezTo>
                      <a:pt x="177" y="0"/>
                      <a:pt x="1" y="177"/>
                      <a:pt x="1" y="395"/>
                    </a:cubicBezTo>
                    <a:cubicBezTo>
                      <a:pt x="1" y="616"/>
                      <a:pt x="177" y="792"/>
                      <a:pt x="395" y="792"/>
                    </a:cubicBezTo>
                    <a:cubicBezTo>
                      <a:pt x="613" y="792"/>
                      <a:pt x="790" y="616"/>
                      <a:pt x="790" y="395"/>
                    </a:cubicBezTo>
                    <a:cubicBezTo>
                      <a:pt x="790" y="177"/>
                      <a:pt x="613" y="0"/>
                      <a:pt x="395" y="0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7" name="Google Shape;6137;p53"/>
              <p:cNvSpPr/>
              <p:nvPr/>
            </p:nvSpPr>
            <p:spPr>
              <a:xfrm>
                <a:off x="1400775" y="1164075"/>
                <a:ext cx="165650" cy="266975"/>
              </a:xfrm>
              <a:custGeom>
                <a:avLst/>
                <a:gdLst/>
                <a:ahLst/>
                <a:cxnLst/>
                <a:rect l="l" t="t" r="r" b="b"/>
                <a:pathLst>
                  <a:path w="6626" h="10679" extrusionOk="0">
                    <a:moveTo>
                      <a:pt x="83" y="1"/>
                    </a:moveTo>
                    <a:lnTo>
                      <a:pt x="0" y="84"/>
                    </a:lnTo>
                    <a:lnTo>
                      <a:pt x="6509" y="6582"/>
                    </a:lnTo>
                    <a:lnTo>
                      <a:pt x="6509" y="10678"/>
                    </a:lnTo>
                    <a:lnTo>
                      <a:pt x="6625" y="10678"/>
                    </a:lnTo>
                    <a:lnTo>
                      <a:pt x="6625" y="6532"/>
                    </a:lnTo>
                    <a:lnTo>
                      <a:pt x="83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8" name="Google Shape;6138;p53"/>
              <p:cNvSpPr/>
              <p:nvPr/>
            </p:nvSpPr>
            <p:spPr>
              <a:xfrm>
                <a:off x="1424150" y="1156700"/>
                <a:ext cx="165675" cy="297675"/>
              </a:xfrm>
              <a:custGeom>
                <a:avLst/>
                <a:gdLst/>
                <a:ahLst/>
                <a:cxnLst/>
                <a:rect l="l" t="t" r="r" b="b"/>
                <a:pathLst>
                  <a:path w="6627" h="11907" extrusionOk="0">
                    <a:moveTo>
                      <a:pt x="84" y="0"/>
                    </a:moveTo>
                    <a:lnTo>
                      <a:pt x="1" y="83"/>
                    </a:lnTo>
                    <a:lnTo>
                      <a:pt x="6507" y="6581"/>
                    </a:lnTo>
                    <a:lnTo>
                      <a:pt x="6507" y="11906"/>
                    </a:lnTo>
                    <a:lnTo>
                      <a:pt x="6626" y="11906"/>
                    </a:lnTo>
                    <a:lnTo>
                      <a:pt x="6626" y="6532"/>
                    </a:lnTo>
                    <a:lnTo>
                      <a:pt x="84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9" name="Google Shape;6139;p53"/>
              <p:cNvSpPr/>
              <p:nvPr/>
            </p:nvSpPr>
            <p:spPr>
              <a:xfrm>
                <a:off x="1813050" y="1812225"/>
                <a:ext cx="17400" cy="16925"/>
              </a:xfrm>
              <a:custGeom>
                <a:avLst/>
                <a:gdLst/>
                <a:ahLst/>
                <a:cxnLst/>
                <a:rect l="l" t="t" r="r" b="b"/>
                <a:pathLst>
                  <a:path w="696" h="677" extrusionOk="0">
                    <a:moveTo>
                      <a:pt x="355" y="117"/>
                    </a:moveTo>
                    <a:cubicBezTo>
                      <a:pt x="414" y="117"/>
                      <a:pt x="471" y="138"/>
                      <a:pt x="514" y="181"/>
                    </a:cubicBezTo>
                    <a:cubicBezTo>
                      <a:pt x="569" y="236"/>
                      <a:pt x="591" y="316"/>
                      <a:pt x="572" y="393"/>
                    </a:cubicBezTo>
                    <a:cubicBezTo>
                      <a:pt x="552" y="471"/>
                      <a:pt x="489" y="534"/>
                      <a:pt x="414" y="551"/>
                    </a:cubicBezTo>
                    <a:cubicBezTo>
                      <a:pt x="395" y="555"/>
                      <a:pt x="376" y="558"/>
                      <a:pt x="358" y="558"/>
                    </a:cubicBezTo>
                    <a:cubicBezTo>
                      <a:pt x="299" y="558"/>
                      <a:pt x="244" y="535"/>
                      <a:pt x="202" y="493"/>
                    </a:cubicBezTo>
                    <a:cubicBezTo>
                      <a:pt x="160" y="451"/>
                      <a:pt x="136" y="396"/>
                      <a:pt x="136" y="338"/>
                    </a:cubicBezTo>
                    <a:cubicBezTo>
                      <a:pt x="136" y="319"/>
                      <a:pt x="138" y="300"/>
                      <a:pt x="144" y="283"/>
                    </a:cubicBezTo>
                    <a:cubicBezTo>
                      <a:pt x="160" y="206"/>
                      <a:pt x="227" y="142"/>
                      <a:pt x="301" y="123"/>
                    </a:cubicBezTo>
                    <a:cubicBezTo>
                      <a:pt x="319" y="119"/>
                      <a:pt x="337" y="117"/>
                      <a:pt x="355" y="117"/>
                    </a:cubicBezTo>
                    <a:close/>
                    <a:moveTo>
                      <a:pt x="356" y="0"/>
                    </a:moveTo>
                    <a:cubicBezTo>
                      <a:pt x="329" y="0"/>
                      <a:pt x="301" y="3"/>
                      <a:pt x="274" y="10"/>
                    </a:cubicBezTo>
                    <a:cubicBezTo>
                      <a:pt x="155" y="37"/>
                      <a:pt x="58" y="134"/>
                      <a:pt x="28" y="255"/>
                    </a:cubicBezTo>
                    <a:cubicBezTo>
                      <a:pt x="0" y="371"/>
                      <a:pt x="33" y="493"/>
                      <a:pt x="119" y="578"/>
                    </a:cubicBezTo>
                    <a:cubicBezTo>
                      <a:pt x="183" y="642"/>
                      <a:pt x="269" y="676"/>
                      <a:pt x="358" y="676"/>
                    </a:cubicBezTo>
                    <a:cubicBezTo>
                      <a:pt x="385" y="676"/>
                      <a:pt x="412" y="673"/>
                      <a:pt x="439" y="667"/>
                    </a:cubicBezTo>
                    <a:cubicBezTo>
                      <a:pt x="561" y="636"/>
                      <a:pt x="657" y="540"/>
                      <a:pt x="685" y="421"/>
                    </a:cubicBezTo>
                    <a:cubicBezTo>
                      <a:pt x="690" y="393"/>
                      <a:pt x="696" y="366"/>
                      <a:pt x="696" y="338"/>
                    </a:cubicBezTo>
                    <a:cubicBezTo>
                      <a:pt x="696" y="250"/>
                      <a:pt x="660" y="164"/>
                      <a:pt x="597" y="98"/>
                    </a:cubicBezTo>
                    <a:cubicBezTo>
                      <a:pt x="531" y="34"/>
                      <a:pt x="446" y="0"/>
                      <a:pt x="356" y="0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0" name="Google Shape;6140;p53"/>
              <p:cNvSpPr/>
              <p:nvPr/>
            </p:nvSpPr>
            <p:spPr>
              <a:xfrm>
                <a:off x="1889100" y="1038400"/>
                <a:ext cx="16925" cy="16950"/>
              </a:xfrm>
              <a:custGeom>
                <a:avLst/>
                <a:gdLst/>
                <a:ahLst/>
                <a:cxnLst/>
                <a:rect l="l" t="t" r="r" b="b"/>
                <a:pathLst>
                  <a:path w="677" h="678" extrusionOk="0">
                    <a:moveTo>
                      <a:pt x="340" y="117"/>
                    </a:moveTo>
                    <a:cubicBezTo>
                      <a:pt x="461" y="117"/>
                      <a:pt x="561" y="216"/>
                      <a:pt x="561" y="338"/>
                    </a:cubicBezTo>
                    <a:cubicBezTo>
                      <a:pt x="561" y="459"/>
                      <a:pt x="461" y="559"/>
                      <a:pt x="340" y="559"/>
                    </a:cubicBezTo>
                    <a:cubicBezTo>
                      <a:pt x="218" y="559"/>
                      <a:pt x="119" y="459"/>
                      <a:pt x="119" y="338"/>
                    </a:cubicBezTo>
                    <a:cubicBezTo>
                      <a:pt x="119" y="216"/>
                      <a:pt x="218" y="117"/>
                      <a:pt x="340" y="117"/>
                    </a:cubicBezTo>
                    <a:close/>
                    <a:moveTo>
                      <a:pt x="340" y="1"/>
                    </a:moveTo>
                    <a:cubicBezTo>
                      <a:pt x="152" y="1"/>
                      <a:pt x="0" y="153"/>
                      <a:pt x="0" y="338"/>
                    </a:cubicBezTo>
                    <a:cubicBezTo>
                      <a:pt x="0" y="525"/>
                      <a:pt x="152" y="677"/>
                      <a:pt x="340" y="677"/>
                    </a:cubicBezTo>
                    <a:cubicBezTo>
                      <a:pt x="525" y="677"/>
                      <a:pt x="677" y="525"/>
                      <a:pt x="677" y="338"/>
                    </a:cubicBezTo>
                    <a:cubicBezTo>
                      <a:pt x="677" y="153"/>
                      <a:pt x="525" y="1"/>
                      <a:pt x="340" y="1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1" name="Google Shape;6141;p53"/>
              <p:cNvSpPr/>
              <p:nvPr/>
            </p:nvSpPr>
            <p:spPr>
              <a:xfrm>
                <a:off x="1836850" y="1835650"/>
                <a:ext cx="16925" cy="16925"/>
              </a:xfrm>
              <a:custGeom>
                <a:avLst/>
                <a:gdLst/>
                <a:ahLst/>
                <a:cxnLst/>
                <a:rect l="l" t="t" r="r" b="b"/>
                <a:pathLst>
                  <a:path w="677" h="677" extrusionOk="0">
                    <a:moveTo>
                      <a:pt x="340" y="119"/>
                    </a:moveTo>
                    <a:cubicBezTo>
                      <a:pt x="462" y="119"/>
                      <a:pt x="561" y="218"/>
                      <a:pt x="561" y="340"/>
                    </a:cubicBezTo>
                    <a:cubicBezTo>
                      <a:pt x="561" y="461"/>
                      <a:pt x="462" y="561"/>
                      <a:pt x="340" y="561"/>
                    </a:cubicBezTo>
                    <a:cubicBezTo>
                      <a:pt x="219" y="561"/>
                      <a:pt x="119" y="461"/>
                      <a:pt x="119" y="340"/>
                    </a:cubicBezTo>
                    <a:cubicBezTo>
                      <a:pt x="119" y="218"/>
                      <a:pt x="219" y="119"/>
                      <a:pt x="340" y="119"/>
                    </a:cubicBezTo>
                    <a:close/>
                    <a:moveTo>
                      <a:pt x="340" y="0"/>
                    </a:moveTo>
                    <a:cubicBezTo>
                      <a:pt x="152" y="0"/>
                      <a:pt x="1" y="152"/>
                      <a:pt x="1" y="340"/>
                    </a:cubicBezTo>
                    <a:cubicBezTo>
                      <a:pt x="1" y="525"/>
                      <a:pt x="152" y="677"/>
                      <a:pt x="340" y="677"/>
                    </a:cubicBezTo>
                    <a:cubicBezTo>
                      <a:pt x="525" y="677"/>
                      <a:pt x="677" y="525"/>
                      <a:pt x="677" y="340"/>
                    </a:cubicBezTo>
                    <a:cubicBezTo>
                      <a:pt x="677" y="152"/>
                      <a:pt x="525" y="0"/>
                      <a:pt x="340" y="0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2" name="Google Shape;6142;p53"/>
              <p:cNvSpPr/>
              <p:nvPr/>
            </p:nvSpPr>
            <p:spPr>
              <a:xfrm>
                <a:off x="1889100" y="1068850"/>
                <a:ext cx="16925" cy="17000"/>
              </a:xfrm>
              <a:custGeom>
                <a:avLst/>
                <a:gdLst/>
                <a:ahLst/>
                <a:cxnLst/>
                <a:rect l="l" t="t" r="r" b="b"/>
                <a:pathLst>
                  <a:path w="677" h="680" extrusionOk="0">
                    <a:moveTo>
                      <a:pt x="340" y="119"/>
                    </a:moveTo>
                    <a:cubicBezTo>
                      <a:pt x="461" y="119"/>
                      <a:pt x="561" y="218"/>
                      <a:pt x="561" y="340"/>
                    </a:cubicBezTo>
                    <a:cubicBezTo>
                      <a:pt x="561" y="461"/>
                      <a:pt x="461" y="561"/>
                      <a:pt x="340" y="561"/>
                    </a:cubicBezTo>
                    <a:cubicBezTo>
                      <a:pt x="218" y="561"/>
                      <a:pt x="119" y="461"/>
                      <a:pt x="119" y="340"/>
                    </a:cubicBezTo>
                    <a:cubicBezTo>
                      <a:pt x="119" y="218"/>
                      <a:pt x="218" y="119"/>
                      <a:pt x="340" y="119"/>
                    </a:cubicBezTo>
                    <a:close/>
                    <a:moveTo>
                      <a:pt x="340" y="0"/>
                    </a:moveTo>
                    <a:cubicBezTo>
                      <a:pt x="152" y="0"/>
                      <a:pt x="0" y="152"/>
                      <a:pt x="0" y="340"/>
                    </a:cubicBezTo>
                    <a:cubicBezTo>
                      <a:pt x="0" y="528"/>
                      <a:pt x="152" y="679"/>
                      <a:pt x="340" y="679"/>
                    </a:cubicBezTo>
                    <a:cubicBezTo>
                      <a:pt x="525" y="679"/>
                      <a:pt x="677" y="528"/>
                      <a:pt x="677" y="340"/>
                    </a:cubicBezTo>
                    <a:cubicBezTo>
                      <a:pt x="677" y="152"/>
                      <a:pt x="525" y="0"/>
                      <a:pt x="340" y="0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3" name="Google Shape;6143;p53"/>
              <p:cNvSpPr/>
              <p:nvPr/>
            </p:nvSpPr>
            <p:spPr>
              <a:xfrm>
                <a:off x="1611125" y="977275"/>
                <a:ext cx="373450" cy="868550"/>
              </a:xfrm>
              <a:custGeom>
                <a:avLst/>
                <a:gdLst/>
                <a:ahLst/>
                <a:cxnLst/>
                <a:rect l="l" t="t" r="r" b="b"/>
                <a:pathLst>
                  <a:path w="14938" h="34742" extrusionOk="0">
                    <a:moveTo>
                      <a:pt x="14598" y="34181"/>
                    </a:moveTo>
                    <a:cubicBezTo>
                      <a:pt x="14719" y="34181"/>
                      <a:pt x="14818" y="34280"/>
                      <a:pt x="14818" y="34401"/>
                    </a:cubicBezTo>
                    <a:cubicBezTo>
                      <a:pt x="14818" y="34523"/>
                      <a:pt x="14719" y="34622"/>
                      <a:pt x="14598" y="34622"/>
                    </a:cubicBezTo>
                    <a:cubicBezTo>
                      <a:pt x="14476" y="34622"/>
                      <a:pt x="14377" y="34523"/>
                      <a:pt x="14377" y="34401"/>
                    </a:cubicBezTo>
                    <a:cubicBezTo>
                      <a:pt x="14377" y="34280"/>
                      <a:pt x="14476" y="34181"/>
                      <a:pt x="14598" y="34181"/>
                    </a:cubicBezTo>
                    <a:close/>
                    <a:moveTo>
                      <a:pt x="83" y="0"/>
                    </a:moveTo>
                    <a:lnTo>
                      <a:pt x="0" y="83"/>
                    </a:lnTo>
                    <a:lnTo>
                      <a:pt x="9355" y="9422"/>
                    </a:lnTo>
                    <a:lnTo>
                      <a:pt x="9355" y="29250"/>
                    </a:lnTo>
                    <a:lnTo>
                      <a:pt x="14322" y="34208"/>
                    </a:lnTo>
                    <a:cubicBezTo>
                      <a:pt x="14283" y="34263"/>
                      <a:pt x="14258" y="34330"/>
                      <a:pt x="14258" y="34401"/>
                    </a:cubicBezTo>
                    <a:cubicBezTo>
                      <a:pt x="14258" y="34589"/>
                      <a:pt x="14410" y="34741"/>
                      <a:pt x="14598" y="34741"/>
                    </a:cubicBezTo>
                    <a:cubicBezTo>
                      <a:pt x="14785" y="34741"/>
                      <a:pt x="14937" y="34589"/>
                      <a:pt x="14937" y="34401"/>
                    </a:cubicBezTo>
                    <a:cubicBezTo>
                      <a:pt x="14937" y="34214"/>
                      <a:pt x="14785" y="34062"/>
                      <a:pt x="14598" y="34062"/>
                    </a:cubicBezTo>
                    <a:cubicBezTo>
                      <a:pt x="14526" y="34062"/>
                      <a:pt x="14460" y="34087"/>
                      <a:pt x="14404" y="34125"/>
                    </a:cubicBezTo>
                    <a:lnTo>
                      <a:pt x="9471" y="29201"/>
                    </a:lnTo>
                    <a:lnTo>
                      <a:pt x="9471" y="9375"/>
                    </a:lnTo>
                    <a:lnTo>
                      <a:pt x="83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4" name="Google Shape;6144;p53"/>
              <p:cNvSpPr/>
              <p:nvPr/>
            </p:nvSpPr>
            <p:spPr>
              <a:xfrm>
                <a:off x="1695175" y="963875"/>
                <a:ext cx="377650" cy="901950"/>
              </a:xfrm>
              <a:custGeom>
                <a:avLst/>
                <a:gdLst/>
                <a:ahLst/>
                <a:cxnLst/>
                <a:rect l="l" t="t" r="r" b="b"/>
                <a:pathLst>
                  <a:path w="15106" h="36078" extrusionOk="0">
                    <a:moveTo>
                      <a:pt x="332" y="1"/>
                    </a:moveTo>
                    <a:lnTo>
                      <a:pt x="0" y="335"/>
                    </a:lnTo>
                    <a:lnTo>
                      <a:pt x="3178" y="3490"/>
                    </a:lnTo>
                    <a:lnTo>
                      <a:pt x="7859" y="8136"/>
                    </a:lnTo>
                    <a:lnTo>
                      <a:pt x="7859" y="29215"/>
                    </a:lnTo>
                    <a:lnTo>
                      <a:pt x="14322" y="35628"/>
                    </a:lnTo>
                    <a:cubicBezTo>
                      <a:pt x="14319" y="35647"/>
                      <a:pt x="14316" y="35663"/>
                      <a:pt x="14316" y="35683"/>
                    </a:cubicBezTo>
                    <a:cubicBezTo>
                      <a:pt x="14316" y="35901"/>
                      <a:pt x="14493" y="36078"/>
                      <a:pt x="14711" y="36078"/>
                    </a:cubicBezTo>
                    <a:cubicBezTo>
                      <a:pt x="14929" y="36078"/>
                      <a:pt x="15106" y="35901"/>
                      <a:pt x="15106" y="35683"/>
                    </a:cubicBezTo>
                    <a:cubicBezTo>
                      <a:pt x="15106" y="35465"/>
                      <a:pt x="14929" y="35288"/>
                      <a:pt x="14711" y="35288"/>
                    </a:cubicBezTo>
                    <a:cubicBezTo>
                      <a:pt x="14692" y="35288"/>
                      <a:pt x="14672" y="35291"/>
                      <a:pt x="14653" y="35294"/>
                    </a:cubicBezTo>
                    <a:lnTo>
                      <a:pt x="8332" y="29019"/>
                    </a:lnTo>
                    <a:lnTo>
                      <a:pt x="8332" y="7940"/>
                    </a:lnTo>
                    <a:lnTo>
                      <a:pt x="8263" y="7871"/>
                    </a:lnTo>
                    <a:lnTo>
                      <a:pt x="3294" y="2938"/>
                    </a:lnTo>
                    <a:lnTo>
                      <a:pt x="332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5" name="Google Shape;6145;p53"/>
              <p:cNvSpPr/>
              <p:nvPr/>
            </p:nvSpPr>
            <p:spPr>
              <a:xfrm>
                <a:off x="1563900" y="991550"/>
                <a:ext cx="348000" cy="843075"/>
              </a:xfrm>
              <a:custGeom>
                <a:avLst/>
                <a:gdLst/>
                <a:ahLst/>
                <a:cxnLst/>
                <a:rect l="l" t="t" r="r" b="b"/>
                <a:pathLst>
                  <a:path w="13920" h="33723" extrusionOk="0">
                    <a:moveTo>
                      <a:pt x="84" y="1"/>
                    </a:moveTo>
                    <a:lnTo>
                      <a:pt x="1" y="83"/>
                    </a:lnTo>
                    <a:lnTo>
                      <a:pt x="9376" y="9442"/>
                    </a:lnTo>
                    <a:lnTo>
                      <a:pt x="9376" y="29270"/>
                    </a:lnTo>
                    <a:lnTo>
                      <a:pt x="13837" y="33723"/>
                    </a:lnTo>
                    <a:lnTo>
                      <a:pt x="13919" y="33640"/>
                    </a:lnTo>
                    <a:lnTo>
                      <a:pt x="9491" y="29220"/>
                    </a:lnTo>
                    <a:lnTo>
                      <a:pt x="9491" y="9392"/>
                    </a:lnTo>
                    <a:lnTo>
                      <a:pt x="84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6" name="Google Shape;6146;p53"/>
              <p:cNvSpPr/>
              <p:nvPr/>
            </p:nvSpPr>
            <p:spPr>
              <a:xfrm>
                <a:off x="1587225" y="984175"/>
                <a:ext cx="367050" cy="861650"/>
              </a:xfrm>
              <a:custGeom>
                <a:avLst/>
                <a:gdLst/>
                <a:ahLst/>
                <a:cxnLst/>
                <a:rect l="l" t="t" r="r" b="b"/>
                <a:pathLst>
                  <a:path w="14682" h="34466" extrusionOk="0">
                    <a:moveTo>
                      <a:pt x="14344" y="33905"/>
                    </a:moveTo>
                    <a:cubicBezTo>
                      <a:pt x="14466" y="33905"/>
                      <a:pt x="14565" y="34004"/>
                      <a:pt x="14565" y="34125"/>
                    </a:cubicBezTo>
                    <a:cubicBezTo>
                      <a:pt x="14565" y="34247"/>
                      <a:pt x="14466" y="34346"/>
                      <a:pt x="14344" y="34346"/>
                    </a:cubicBezTo>
                    <a:cubicBezTo>
                      <a:pt x="14223" y="34346"/>
                      <a:pt x="14124" y="34247"/>
                      <a:pt x="14124" y="34125"/>
                    </a:cubicBezTo>
                    <a:cubicBezTo>
                      <a:pt x="14124" y="34004"/>
                      <a:pt x="14223" y="33905"/>
                      <a:pt x="14344" y="33905"/>
                    </a:cubicBezTo>
                    <a:close/>
                    <a:moveTo>
                      <a:pt x="87" y="0"/>
                    </a:moveTo>
                    <a:lnTo>
                      <a:pt x="1" y="83"/>
                    </a:lnTo>
                    <a:lnTo>
                      <a:pt x="9376" y="9441"/>
                    </a:lnTo>
                    <a:lnTo>
                      <a:pt x="9376" y="29256"/>
                    </a:lnTo>
                    <a:lnTo>
                      <a:pt x="14066" y="33932"/>
                    </a:lnTo>
                    <a:cubicBezTo>
                      <a:pt x="14027" y="33987"/>
                      <a:pt x="14005" y="34054"/>
                      <a:pt x="14005" y="34125"/>
                    </a:cubicBezTo>
                    <a:cubicBezTo>
                      <a:pt x="14005" y="34313"/>
                      <a:pt x="14157" y="34465"/>
                      <a:pt x="14344" y="34465"/>
                    </a:cubicBezTo>
                    <a:cubicBezTo>
                      <a:pt x="14529" y="34465"/>
                      <a:pt x="14681" y="34313"/>
                      <a:pt x="14681" y="34125"/>
                    </a:cubicBezTo>
                    <a:cubicBezTo>
                      <a:pt x="14681" y="33941"/>
                      <a:pt x="14529" y="33789"/>
                      <a:pt x="14344" y="33789"/>
                    </a:cubicBezTo>
                    <a:cubicBezTo>
                      <a:pt x="14273" y="33789"/>
                      <a:pt x="14204" y="33811"/>
                      <a:pt x="14148" y="33849"/>
                    </a:cubicBezTo>
                    <a:lnTo>
                      <a:pt x="9494" y="29206"/>
                    </a:lnTo>
                    <a:lnTo>
                      <a:pt x="9494" y="9391"/>
                    </a:lnTo>
                    <a:lnTo>
                      <a:pt x="87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147" name="Google Shape;6147;p53"/>
            <p:cNvGrpSpPr/>
            <p:nvPr/>
          </p:nvGrpSpPr>
          <p:grpSpPr>
            <a:xfrm rot="1799983" flipH="1">
              <a:off x="6825261" y="-325841"/>
              <a:ext cx="2835804" cy="2780472"/>
              <a:chOff x="1400775" y="920275"/>
              <a:chExt cx="1637475" cy="1605525"/>
            </a:xfrm>
          </p:grpSpPr>
          <p:sp>
            <p:nvSpPr>
              <p:cNvPr id="6148" name="Google Shape;6148;p53"/>
              <p:cNvSpPr/>
              <p:nvPr/>
            </p:nvSpPr>
            <p:spPr>
              <a:xfrm>
                <a:off x="2472400" y="990525"/>
                <a:ext cx="16925" cy="247025"/>
              </a:xfrm>
              <a:custGeom>
                <a:avLst/>
                <a:gdLst/>
                <a:ahLst/>
                <a:cxnLst/>
                <a:rect l="l" t="t" r="r" b="b"/>
                <a:pathLst>
                  <a:path w="677" h="9881" extrusionOk="0">
                    <a:moveTo>
                      <a:pt x="337" y="9320"/>
                    </a:moveTo>
                    <a:cubicBezTo>
                      <a:pt x="458" y="9320"/>
                      <a:pt x="558" y="9419"/>
                      <a:pt x="558" y="9540"/>
                    </a:cubicBezTo>
                    <a:cubicBezTo>
                      <a:pt x="558" y="9662"/>
                      <a:pt x="458" y="9761"/>
                      <a:pt x="337" y="9761"/>
                    </a:cubicBezTo>
                    <a:cubicBezTo>
                      <a:pt x="215" y="9761"/>
                      <a:pt x="116" y="9662"/>
                      <a:pt x="116" y="9540"/>
                    </a:cubicBezTo>
                    <a:cubicBezTo>
                      <a:pt x="116" y="9419"/>
                      <a:pt x="215" y="9320"/>
                      <a:pt x="337" y="9320"/>
                    </a:cubicBezTo>
                    <a:close/>
                    <a:moveTo>
                      <a:pt x="279" y="0"/>
                    </a:moveTo>
                    <a:lnTo>
                      <a:pt x="279" y="9206"/>
                    </a:lnTo>
                    <a:cubicBezTo>
                      <a:pt x="122" y="9237"/>
                      <a:pt x="0" y="9375"/>
                      <a:pt x="0" y="9540"/>
                    </a:cubicBezTo>
                    <a:cubicBezTo>
                      <a:pt x="0" y="9728"/>
                      <a:pt x="152" y="9880"/>
                      <a:pt x="337" y="9880"/>
                    </a:cubicBezTo>
                    <a:cubicBezTo>
                      <a:pt x="525" y="9880"/>
                      <a:pt x="676" y="9728"/>
                      <a:pt x="676" y="9540"/>
                    </a:cubicBezTo>
                    <a:cubicBezTo>
                      <a:pt x="676" y="9375"/>
                      <a:pt x="555" y="9237"/>
                      <a:pt x="398" y="9206"/>
                    </a:cubicBezTo>
                    <a:lnTo>
                      <a:pt x="398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9" name="Google Shape;6149;p53"/>
              <p:cNvSpPr/>
              <p:nvPr/>
            </p:nvSpPr>
            <p:spPr>
              <a:xfrm>
                <a:off x="2905300" y="1457050"/>
                <a:ext cx="73250" cy="126800"/>
              </a:xfrm>
              <a:custGeom>
                <a:avLst/>
                <a:gdLst/>
                <a:ahLst/>
                <a:cxnLst/>
                <a:rect l="l" t="t" r="r" b="b"/>
                <a:pathLst>
                  <a:path w="2930" h="5072" extrusionOk="0">
                    <a:moveTo>
                      <a:pt x="337" y="4511"/>
                    </a:moveTo>
                    <a:cubicBezTo>
                      <a:pt x="459" y="4511"/>
                      <a:pt x="558" y="4610"/>
                      <a:pt x="558" y="4732"/>
                    </a:cubicBezTo>
                    <a:cubicBezTo>
                      <a:pt x="558" y="4853"/>
                      <a:pt x="459" y="4952"/>
                      <a:pt x="337" y="4952"/>
                    </a:cubicBezTo>
                    <a:cubicBezTo>
                      <a:pt x="216" y="4952"/>
                      <a:pt x="117" y="4853"/>
                      <a:pt x="117" y="4732"/>
                    </a:cubicBezTo>
                    <a:cubicBezTo>
                      <a:pt x="117" y="4610"/>
                      <a:pt x="216" y="4511"/>
                      <a:pt x="337" y="4511"/>
                    </a:cubicBezTo>
                    <a:close/>
                    <a:moveTo>
                      <a:pt x="509" y="0"/>
                    </a:moveTo>
                    <a:lnTo>
                      <a:pt x="279" y="232"/>
                    </a:lnTo>
                    <a:lnTo>
                      <a:pt x="279" y="4400"/>
                    </a:lnTo>
                    <a:cubicBezTo>
                      <a:pt x="119" y="4428"/>
                      <a:pt x="1" y="4566"/>
                      <a:pt x="1" y="4732"/>
                    </a:cubicBezTo>
                    <a:cubicBezTo>
                      <a:pt x="1" y="4919"/>
                      <a:pt x="152" y="5071"/>
                      <a:pt x="337" y="5071"/>
                    </a:cubicBezTo>
                    <a:cubicBezTo>
                      <a:pt x="525" y="5071"/>
                      <a:pt x="677" y="4919"/>
                      <a:pt x="677" y="4732"/>
                    </a:cubicBezTo>
                    <a:cubicBezTo>
                      <a:pt x="677" y="4566"/>
                      <a:pt x="556" y="4428"/>
                      <a:pt x="398" y="4400"/>
                    </a:cubicBezTo>
                    <a:lnTo>
                      <a:pt x="398" y="279"/>
                    </a:lnTo>
                    <a:lnTo>
                      <a:pt x="558" y="119"/>
                    </a:lnTo>
                    <a:lnTo>
                      <a:pt x="2930" y="119"/>
                    </a:lnTo>
                    <a:lnTo>
                      <a:pt x="2930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0" name="Google Shape;6150;p53"/>
              <p:cNvSpPr/>
              <p:nvPr/>
            </p:nvSpPr>
            <p:spPr>
              <a:xfrm>
                <a:off x="2400400" y="1336750"/>
                <a:ext cx="16950" cy="16925"/>
              </a:xfrm>
              <a:custGeom>
                <a:avLst/>
                <a:gdLst/>
                <a:ahLst/>
                <a:cxnLst/>
                <a:rect l="l" t="t" r="r" b="b"/>
                <a:pathLst>
                  <a:path w="678" h="677" extrusionOk="0">
                    <a:moveTo>
                      <a:pt x="340" y="119"/>
                    </a:moveTo>
                    <a:cubicBezTo>
                      <a:pt x="462" y="119"/>
                      <a:pt x="561" y="219"/>
                      <a:pt x="561" y="340"/>
                    </a:cubicBezTo>
                    <a:cubicBezTo>
                      <a:pt x="561" y="462"/>
                      <a:pt x="462" y="561"/>
                      <a:pt x="340" y="561"/>
                    </a:cubicBezTo>
                    <a:cubicBezTo>
                      <a:pt x="219" y="561"/>
                      <a:pt x="120" y="462"/>
                      <a:pt x="120" y="340"/>
                    </a:cubicBezTo>
                    <a:cubicBezTo>
                      <a:pt x="120" y="219"/>
                      <a:pt x="219" y="119"/>
                      <a:pt x="340" y="119"/>
                    </a:cubicBezTo>
                    <a:close/>
                    <a:moveTo>
                      <a:pt x="340" y="1"/>
                    </a:moveTo>
                    <a:cubicBezTo>
                      <a:pt x="153" y="1"/>
                      <a:pt x="1" y="152"/>
                      <a:pt x="1" y="340"/>
                    </a:cubicBezTo>
                    <a:cubicBezTo>
                      <a:pt x="1" y="525"/>
                      <a:pt x="153" y="677"/>
                      <a:pt x="340" y="677"/>
                    </a:cubicBezTo>
                    <a:cubicBezTo>
                      <a:pt x="525" y="677"/>
                      <a:pt x="677" y="525"/>
                      <a:pt x="677" y="340"/>
                    </a:cubicBezTo>
                    <a:cubicBezTo>
                      <a:pt x="677" y="152"/>
                      <a:pt x="525" y="1"/>
                      <a:pt x="340" y="1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1" name="Google Shape;6151;p53"/>
              <p:cNvSpPr/>
              <p:nvPr/>
            </p:nvSpPr>
            <p:spPr>
              <a:xfrm>
                <a:off x="2727800" y="1624750"/>
                <a:ext cx="310450" cy="193250"/>
              </a:xfrm>
              <a:custGeom>
                <a:avLst/>
                <a:gdLst/>
                <a:ahLst/>
                <a:cxnLst/>
                <a:rect l="l" t="t" r="r" b="b"/>
                <a:pathLst>
                  <a:path w="12418" h="7730" extrusionOk="0">
                    <a:moveTo>
                      <a:pt x="12083" y="0"/>
                    </a:moveTo>
                    <a:lnTo>
                      <a:pt x="5036" y="7100"/>
                    </a:lnTo>
                    <a:lnTo>
                      <a:pt x="710" y="7100"/>
                    </a:lnTo>
                    <a:cubicBezTo>
                      <a:pt x="638" y="7004"/>
                      <a:pt x="525" y="6940"/>
                      <a:pt x="395" y="6940"/>
                    </a:cubicBezTo>
                    <a:cubicBezTo>
                      <a:pt x="177" y="6940"/>
                      <a:pt x="1" y="7117"/>
                      <a:pt x="1" y="7335"/>
                    </a:cubicBezTo>
                    <a:cubicBezTo>
                      <a:pt x="1" y="7553"/>
                      <a:pt x="177" y="7730"/>
                      <a:pt x="395" y="7730"/>
                    </a:cubicBezTo>
                    <a:cubicBezTo>
                      <a:pt x="525" y="7730"/>
                      <a:pt x="638" y="7669"/>
                      <a:pt x="710" y="7572"/>
                    </a:cubicBezTo>
                    <a:lnTo>
                      <a:pt x="5232" y="7572"/>
                    </a:lnTo>
                    <a:lnTo>
                      <a:pt x="12417" y="331"/>
                    </a:lnTo>
                    <a:lnTo>
                      <a:pt x="12083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2" name="Google Shape;6152;p53"/>
              <p:cNvSpPr/>
              <p:nvPr/>
            </p:nvSpPr>
            <p:spPr>
              <a:xfrm>
                <a:off x="2400400" y="1367250"/>
                <a:ext cx="16950" cy="16950"/>
              </a:xfrm>
              <a:custGeom>
                <a:avLst/>
                <a:gdLst/>
                <a:ahLst/>
                <a:cxnLst/>
                <a:rect l="l" t="t" r="r" b="b"/>
                <a:pathLst>
                  <a:path w="678" h="678" extrusionOk="0">
                    <a:moveTo>
                      <a:pt x="340" y="119"/>
                    </a:moveTo>
                    <a:cubicBezTo>
                      <a:pt x="462" y="119"/>
                      <a:pt x="561" y="219"/>
                      <a:pt x="561" y="340"/>
                    </a:cubicBezTo>
                    <a:cubicBezTo>
                      <a:pt x="561" y="462"/>
                      <a:pt x="462" y="558"/>
                      <a:pt x="340" y="558"/>
                    </a:cubicBezTo>
                    <a:cubicBezTo>
                      <a:pt x="219" y="558"/>
                      <a:pt x="120" y="462"/>
                      <a:pt x="120" y="340"/>
                    </a:cubicBezTo>
                    <a:cubicBezTo>
                      <a:pt x="120" y="219"/>
                      <a:pt x="219" y="119"/>
                      <a:pt x="340" y="119"/>
                    </a:cubicBezTo>
                    <a:close/>
                    <a:moveTo>
                      <a:pt x="340" y="1"/>
                    </a:moveTo>
                    <a:cubicBezTo>
                      <a:pt x="153" y="1"/>
                      <a:pt x="1" y="153"/>
                      <a:pt x="1" y="340"/>
                    </a:cubicBezTo>
                    <a:cubicBezTo>
                      <a:pt x="1" y="525"/>
                      <a:pt x="153" y="677"/>
                      <a:pt x="340" y="677"/>
                    </a:cubicBezTo>
                    <a:cubicBezTo>
                      <a:pt x="525" y="677"/>
                      <a:pt x="677" y="525"/>
                      <a:pt x="677" y="340"/>
                    </a:cubicBezTo>
                    <a:cubicBezTo>
                      <a:pt x="677" y="153"/>
                      <a:pt x="525" y="1"/>
                      <a:pt x="340" y="1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3" name="Google Shape;6153;p53"/>
              <p:cNvSpPr/>
              <p:nvPr/>
            </p:nvSpPr>
            <p:spPr>
              <a:xfrm>
                <a:off x="2399025" y="1396800"/>
                <a:ext cx="19775" cy="19825"/>
              </a:xfrm>
              <a:custGeom>
                <a:avLst/>
                <a:gdLst/>
                <a:ahLst/>
                <a:cxnLst/>
                <a:rect l="l" t="t" r="r" b="b"/>
                <a:pathLst>
                  <a:path w="791" h="793" extrusionOk="0">
                    <a:moveTo>
                      <a:pt x="395" y="0"/>
                    </a:moveTo>
                    <a:cubicBezTo>
                      <a:pt x="177" y="0"/>
                      <a:pt x="1" y="177"/>
                      <a:pt x="1" y="398"/>
                    </a:cubicBezTo>
                    <a:cubicBezTo>
                      <a:pt x="1" y="616"/>
                      <a:pt x="177" y="793"/>
                      <a:pt x="395" y="793"/>
                    </a:cubicBezTo>
                    <a:cubicBezTo>
                      <a:pt x="613" y="793"/>
                      <a:pt x="790" y="616"/>
                      <a:pt x="790" y="398"/>
                    </a:cubicBezTo>
                    <a:cubicBezTo>
                      <a:pt x="790" y="177"/>
                      <a:pt x="613" y="0"/>
                      <a:pt x="395" y="0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4" name="Google Shape;6154;p53"/>
              <p:cNvSpPr/>
              <p:nvPr/>
            </p:nvSpPr>
            <p:spPr>
              <a:xfrm>
                <a:off x="2391725" y="990525"/>
                <a:ext cx="83725" cy="512775"/>
              </a:xfrm>
              <a:custGeom>
                <a:avLst/>
                <a:gdLst/>
                <a:ahLst/>
                <a:cxnLst/>
                <a:rect l="l" t="t" r="r" b="b"/>
                <a:pathLst>
                  <a:path w="3349" h="20511" extrusionOk="0">
                    <a:moveTo>
                      <a:pt x="0" y="0"/>
                    </a:moveTo>
                    <a:lnTo>
                      <a:pt x="0" y="8988"/>
                    </a:lnTo>
                    <a:lnTo>
                      <a:pt x="2716" y="11685"/>
                    </a:lnTo>
                    <a:lnTo>
                      <a:pt x="2716" y="19801"/>
                    </a:lnTo>
                    <a:cubicBezTo>
                      <a:pt x="2620" y="19873"/>
                      <a:pt x="2556" y="19986"/>
                      <a:pt x="2556" y="20116"/>
                    </a:cubicBezTo>
                    <a:cubicBezTo>
                      <a:pt x="2556" y="20334"/>
                      <a:pt x="2733" y="20511"/>
                      <a:pt x="2951" y="20511"/>
                    </a:cubicBezTo>
                    <a:cubicBezTo>
                      <a:pt x="3169" y="20511"/>
                      <a:pt x="3349" y="20334"/>
                      <a:pt x="3349" y="20116"/>
                    </a:cubicBezTo>
                    <a:cubicBezTo>
                      <a:pt x="3349" y="19986"/>
                      <a:pt x="3285" y="19873"/>
                      <a:pt x="3188" y="19801"/>
                    </a:cubicBezTo>
                    <a:lnTo>
                      <a:pt x="3188" y="11489"/>
                    </a:lnTo>
                    <a:lnTo>
                      <a:pt x="472" y="8792"/>
                    </a:lnTo>
                    <a:lnTo>
                      <a:pt x="472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5" name="Google Shape;6155;p53"/>
              <p:cNvSpPr/>
              <p:nvPr/>
            </p:nvSpPr>
            <p:spPr>
              <a:xfrm>
                <a:off x="2688525" y="1369200"/>
                <a:ext cx="297400" cy="472550"/>
              </a:xfrm>
              <a:custGeom>
                <a:avLst/>
                <a:gdLst/>
                <a:ahLst/>
                <a:cxnLst/>
                <a:rect l="l" t="t" r="r" b="b"/>
                <a:pathLst>
                  <a:path w="11896" h="18902" extrusionOk="0">
                    <a:moveTo>
                      <a:pt x="338" y="18341"/>
                    </a:moveTo>
                    <a:cubicBezTo>
                      <a:pt x="459" y="18341"/>
                      <a:pt x="559" y="18440"/>
                      <a:pt x="559" y="18562"/>
                    </a:cubicBezTo>
                    <a:cubicBezTo>
                      <a:pt x="559" y="18683"/>
                      <a:pt x="459" y="18782"/>
                      <a:pt x="338" y="18782"/>
                    </a:cubicBezTo>
                    <a:cubicBezTo>
                      <a:pt x="216" y="18782"/>
                      <a:pt x="117" y="18683"/>
                      <a:pt x="117" y="18562"/>
                    </a:cubicBezTo>
                    <a:cubicBezTo>
                      <a:pt x="117" y="18440"/>
                      <a:pt x="216" y="18341"/>
                      <a:pt x="338" y="18341"/>
                    </a:cubicBezTo>
                    <a:close/>
                    <a:moveTo>
                      <a:pt x="7051" y="0"/>
                    </a:moveTo>
                    <a:lnTo>
                      <a:pt x="5202" y="1863"/>
                    </a:lnTo>
                    <a:lnTo>
                      <a:pt x="5202" y="8196"/>
                    </a:lnTo>
                    <a:lnTo>
                      <a:pt x="280" y="13154"/>
                    </a:lnTo>
                    <a:lnTo>
                      <a:pt x="280" y="18228"/>
                    </a:lnTo>
                    <a:cubicBezTo>
                      <a:pt x="120" y="18258"/>
                      <a:pt x="1" y="18396"/>
                      <a:pt x="1" y="18562"/>
                    </a:cubicBezTo>
                    <a:cubicBezTo>
                      <a:pt x="1" y="18749"/>
                      <a:pt x="153" y="18901"/>
                      <a:pt x="338" y="18901"/>
                    </a:cubicBezTo>
                    <a:cubicBezTo>
                      <a:pt x="525" y="18901"/>
                      <a:pt x="677" y="18749"/>
                      <a:pt x="677" y="18562"/>
                    </a:cubicBezTo>
                    <a:cubicBezTo>
                      <a:pt x="677" y="18396"/>
                      <a:pt x="556" y="18258"/>
                      <a:pt x="398" y="18228"/>
                    </a:cubicBezTo>
                    <a:lnTo>
                      <a:pt x="398" y="13201"/>
                    </a:lnTo>
                    <a:lnTo>
                      <a:pt x="5318" y="8243"/>
                    </a:lnTo>
                    <a:lnTo>
                      <a:pt x="5318" y="1913"/>
                    </a:lnTo>
                    <a:lnTo>
                      <a:pt x="7101" y="116"/>
                    </a:lnTo>
                    <a:lnTo>
                      <a:pt x="11896" y="116"/>
                    </a:lnTo>
                    <a:lnTo>
                      <a:pt x="11896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6" name="Google Shape;6156;p53"/>
              <p:cNvSpPr/>
              <p:nvPr/>
            </p:nvSpPr>
            <p:spPr>
              <a:xfrm>
                <a:off x="2425675" y="990525"/>
                <a:ext cx="16925" cy="200575"/>
              </a:xfrm>
              <a:custGeom>
                <a:avLst/>
                <a:gdLst/>
                <a:ahLst/>
                <a:cxnLst/>
                <a:rect l="l" t="t" r="r" b="b"/>
                <a:pathLst>
                  <a:path w="677" h="8023" extrusionOk="0">
                    <a:moveTo>
                      <a:pt x="337" y="7465"/>
                    </a:moveTo>
                    <a:cubicBezTo>
                      <a:pt x="458" y="7465"/>
                      <a:pt x="558" y="7564"/>
                      <a:pt x="558" y="7685"/>
                    </a:cubicBezTo>
                    <a:cubicBezTo>
                      <a:pt x="558" y="7807"/>
                      <a:pt x="458" y="7906"/>
                      <a:pt x="337" y="7906"/>
                    </a:cubicBezTo>
                    <a:cubicBezTo>
                      <a:pt x="216" y="7906"/>
                      <a:pt x="116" y="7807"/>
                      <a:pt x="116" y="7685"/>
                    </a:cubicBezTo>
                    <a:cubicBezTo>
                      <a:pt x="116" y="7564"/>
                      <a:pt x="216" y="7465"/>
                      <a:pt x="337" y="7465"/>
                    </a:cubicBezTo>
                    <a:close/>
                    <a:moveTo>
                      <a:pt x="279" y="0"/>
                    </a:moveTo>
                    <a:lnTo>
                      <a:pt x="279" y="7351"/>
                    </a:lnTo>
                    <a:cubicBezTo>
                      <a:pt x="122" y="7379"/>
                      <a:pt x="0" y="7517"/>
                      <a:pt x="0" y="7685"/>
                    </a:cubicBezTo>
                    <a:cubicBezTo>
                      <a:pt x="0" y="7870"/>
                      <a:pt x="149" y="8022"/>
                      <a:pt x="337" y="8022"/>
                    </a:cubicBezTo>
                    <a:cubicBezTo>
                      <a:pt x="525" y="8022"/>
                      <a:pt x="677" y="7870"/>
                      <a:pt x="677" y="7685"/>
                    </a:cubicBezTo>
                    <a:cubicBezTo>
                      <a:pt x="677" y="7520"/>
                      <a:pt x="555" y="7382"/>
                      <a:pt x="398" y="7351"/>
                    </a:cubicBezTo>
                    <a:lnTo>
                      <a:pt x="398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7" name="Google Shape;6157;p53"/>
              <p:cNvSpPr/>
              <p:nvPr/>
            </p:nvSpPr>
            <p:spPr>
              <a:xfrm>
                <a:off x="2664875" y="1345800"/>
                <a:ext cx="321000" cy="519675"/>
              </a:xfrm>
              <a:custGeom>
                <a:avLst/>
                <a:gdLst/>
                <a:ahLst/>
                <a:cxnLst/>
                <a:rect l="l" t="t" r="r" b="b"/>
                <a:pathLst>
                  <a:path w="12840" h="20787" extrusionOk="0">
                    <a:moveTo>
                      <a:pt x="340" y="20229"/>
                    </a:moveTo>
                    <a:cubicBezTo>
                      <a:pt x="461" y="20229"/>
                      <a:pt x="560" y="20329"/>
                      <a:pt x="560" y="20450"/>
                    </a:cubicBezTo>
                    <a:cubicBezTo>
                      <a:pt x="560" y="20571"/>
                      <a:pt x="461" y="20668"/>
                      <a:pt x="340" y="20668"/>
                    </a:cubicBezTo>
                    <a:cubicBezTo>
                      <a:pt x="218" y="20668"/>
                      <a:pt x="119" y="20571"/>
                      <a:pt x="119" y="20450"/>
                    </a:cubicBezTo>
                    <a:cubicBezTo>
                      <a:pt x="119" y="20329"/>
                      <a:pt x="218" y="20229"/>
                      <a:pt x="340" y="20229"/>
                    </a:cubicBezTo>
                    <a:close/>
                    <a:moveTo>
                      <a:pt x="7685" y="0"/>
                    </a:moveTo>
                    <a:lnTo>
                      <a:pt x="5201" y="2501"/>
                    </a:lnTo>
                    <a:lnTo>
                      <a:pt x="5201" y="8834"/>
                    </a:lnTo>
                    <a:lnTo>
                      <a:pt x="279" y="13792"/>
                    </a:lnTo>
                    <a:lnTo>
                      <a:pt x="279" y="20116"/>
                    </a:lnTo>
                    <a:cubicBezTo>
                      <a:pt x="122" y="20144"/>
                      <a:pt x="0" y="20282"/>
                      <a:pt x="0" y="20450"/>
                    </a:cubicBezTo>
                    <a:cubicBezTo>
                      <a:pt x="0" y="20635"/>
                      <a:pt x="152" y="20787"/>
                      <a:pt x="340" y="20787"/>
                    </a:cubicBezTo>
                    <a:cubicBezTo>
                      <a:pt x="525" y="20787"/>
                      <a:pt x="676" y="20635"/>
                      <a:pt x="676" y="20450"/>
                    </a:cubicBezTo>
                    <a:cubicBezTo>
                      <a:pt x="676" y="20282"/>
                      <a:pt x="555" y="20144"/>
                      <a:pt x="398" y="20116"/>
                    </a:cubicBezTo>
                    <a:lnTo>
                      <a:pt x="398" y="13839"/>
                    </a:lnTo>
                    <a:lnTo>
                      <a:pt x="5320" y="8881"/>
                    </a:lnTo>
                    <a:lnTo>
                      <a:pt x="5320" y="2551"/>
                    </a:lnTo>
                    <a:lnTo>
                      <a:pt x="7732" y="119"/>
                    </a:lnTo>
                    <a:lnTo>
                      <a:pt x="12839" y="119"/>
                    </a:lnTo>
                    <a:lnTo>
                      <a:pt x="12839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8" name="Google Shape;6158;p53"/>
              <p:cNvSpPr/>
              <p:nvPr/>
            </p:nvSpPr>
            <p:spPr>
              <a:xfrm>
                <a:off x="2449000" y="990525"/>
                <a:ext cx="16925" cy="223825"/>
              </a:xfrm>
              <a:custGeom>
                <a:avLst/>
                <a:gdLst/>
                <a:ahLst/>
                <a:cxnLst/>
                <a:rect l="l" t="t" r="r" b="b"/>
                <a:pathLst>
                  <a:path w="677" h="8953" extrusionOk="0">
                    <a:moveTo>
                      <a:pt x="340" y="8392"/>
                    </a:moveTo>
                    <a:cubicBezTo>
                      <a:pt x="461" y="8392"/>
                      <a:pt x="561" y="8491"/>
                      <a:pt x="561" y="8613"/>
                    </a:cubicBezTo>
                    <a:cubicBezTo>
                      <a:pt x="561" y="8734"/>
                      <a:pt x="461" y="8834"/>
                      <a:pt x="340" y="8834"/>
                    </a:cubicBezTo>
                    <a:cubicBezTo>
                      <a:pt x="218" y="8834"/>
                      <a:pt x="119" y="8734"/>
                      <a:pt x="119" y="8613"/>
                    </a:cubicBezTo>
                    <a:cubicBezTo>
                      <a:pt x="119" y="8491"/>
                      <a:pt x="218" y="8392"/>
                      <a:pt x="340" y="8392"/>
                    </a:cubicBezTo>
                    <a:close/>
                    <a:moveTo>
                      <a:pt x="279" y="0"/>
                    </a:moveTo>
                    <a:lnTo>
                      <a:pt x="279" y="8279"/>
                    </a:lnTo>
                    <a:cubicBezTo>
                      <a:pt x="122" y="8307"/>
                      <a:pt x="0" y="8445"/>
                      <a:pt x="0" y="8613"/>
                    </a:cubicBezTo>
                    <a:cubicBezTo>
                      <a:pt x="0" y="8801"/>
                      <a:pt x="152" y="8952"/>
                      <a:pt x="340" y="8952"/>
                    </a:cubicBezTo>
                    <a:cubicBezTo>
                      <a:pt x="525" y="8952"/>
                      <a:pt x="677" y="8801"/>
                      <a:pt x="677" y="8613"/>
                    </a:cubicBezTo>
                    <a:cubicBezTo>
                      <a:pt x="677" y="8447"/>
                      <a:pt x="555" y="8309"/>
                      <a:pt x="398" y="8282"/>
                    </a:cubicBezTo>
                    <a:lnTo>
                      <a:pt x="398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9" name="Google Shape;6159;p53"/>
              <p:cNvSpPr/>
              <p:nvPr/>
            </p:nvSpPr>
            <p:spPr>
              <a:xfrm>
                <a:off x="2729175" y="1591350"/>
                <a:ext cx="290575" cy="188775"/>
              </a:xfrm>
              <a:custGeom>
                <a:avLst/>
                <a:gdLst/>
                <a:ahLst/>
                <a:cxnLst/>
                <a:rect l="l" t="t" r="r" b="b"/>
                <a:pathLst>
                  <a:path w="11623" h="7551" extrusionOk="0">
                    <a:moveTo>
                      <a:pt x="340" y="6990"/>
                    </a:moveTo>
                    <a:cubicBezTo>
                      <a:pt x="462" y="6990"/>
                      <a:pt x="561" y="7089"/>
                      <a:pt x="561" y="7210"/>
                    </a:cubicBezTo>
                    <a:cubicBezTo>
                      <a:pt x="561" y="7332"/>
                      <a:pt x="462" y="7431"/>
                      <a:pt x="340" y="7431"/>
                    </a:cubicBezTo>
                    <a:cubicBezTo>
                      <a:pt x="219" y="7431"/>
                      <a:pt x="120" y="7332"/>
                      <a:pt x="120" y="7210"/>
                    </a:cubicBezTo>
                    <a:cubicBezTo>
                      <a:pt x="120" y="7089"/>
                      <a:pt x="219" y="6990"/>
                      <a:pt x="340" y="6990"/>
                    </a:cubicBezTo>
                    <a:close/>
                    <a:moveTo>
                      <a:pt x="11540" y="0"/>
                    </a:moveTo>
                    <a:lnTo>
                      <a:pt x="4440" y="7153"/>
                    </a:lnTo>
                    <a:lnTo>
                      <a:pt x="672" y="7153"/>
                    </a:lnTo>
                    <a:cubicBezTo>
                      <a:pt x="644" y="6995"/>
                      <a:pt x="506" y="6874"/>
                      <a:pt x="340" y="6874"/>
                    </a:cubicBezTo>
                    <a:cubicBezTo>
                      <a:pt x="153" y="6874"/>
                      <a:pt x="1" y="7026"/>
                      <a:pt x="1" y="7210"/>
                    </a:cubicBezTo>
                    <a:cubicBezTo>
                      <a:pt x="1" y="7398"/>
                      <a:pt x="153" y="7550"/>
                      <a:pt x="340" y="7550"/>
                    </a:cubicBezTo>
                    <a:cubicBezTo>
                      <a:pt x="506" y="7550"/>
                      <a:pt x="644" y="7429"/>
                      <a:pt x="672" y="7271"/>
                    </a:cubicBezTo>
                    <a:lnTo>
                      <a:pt x="4489" y="7271"/>
                    </a:lnTo>
                    <a:lnTo>
                      <a:pt x="11623" y="83"/>
                    </a:lnTo>
                    <a:lnTo>
                      <a:pt x="11540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0" name="Google Shape;6160;p53"/>
              <p:cNvSpPr/>
              <p:nvPr/>
            </p:nvSpPr>
            <p:spPr>
              <a:xfrm>
                <a:off x="2509525" y="995475"/>
                <a:ext cx="2925" cy="79675"/>
              </a:xfrm>
              <a:custGeom>
                <a:avLst/>
                <a:gdLst/>
                <a:ahLst/>
                <a:cxnLst/>
                <a:rect l="l" t="t" r="r" b="b"/>
                <a:pathLst>
                  <a:path w="117" h="3187" extrusionOk="0">
                    <a:moveTo>
                      <a:pt x="0" y="1"/>
                    </a:moveTo>
                    <a:lnTo>
                      <a:pt x="0" y="3187"/>
                    </a:lnTo>
                    <a:lnTo>
                      <a:pt x="116" y="3187"/>
                    </a:lnTo>
                    <a:lnTo>
                      <a:pt x="116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1" name="Google Shape;6161;p53"/>
              <p:cNvSpPr/>
              <p:nvPr/>
            </p:nvSpPr>
            <p:spPr>
              <a:xfrm>
                <a:off x="2924150" y="920275"/>
                <a:ext cx="16925" cy="305050"/>
              </a:xfrm>
              <a:custGeom>
                <a:avLst/>
                <a:gdLst/>
                <a:ahLst/>
                <a:cxnLst/>
                <a:rect l="l" t="t" r="r" b="b"/>
                <a:pathLst>
                  <a:path w="677" h="12202" extrusionOk="0">
                    <a:moveTo>
                      <a:pt x="337" y="11644"/>
                    </a:moveTo>
                    <a:cubicBezTo>
                      <a:pt x="459" y="11644"/>
                      <a:pt x="558" y="11743"/>
                      <a:pt x="558" y="11865"/>
                    </a:cubicBezTo>
                    <a:cubicBezTo>
                      <a:pt x="558" y="11983"/>
                      <a:pt x="459" y="12083"/>
                      <a:pt x="337" y="12083"/>
                    </a:cubicBezTo>
                    <a:cubicBezTo>
                      <a:pt x="216" y="12083"/>
                      <a:pt x="116" y="11983"/>
                      <a:pt x="116" y="11865"/>
                    </a:cubicBezTo>
                    <a:cubicBezTo>
                      <a:pt x="116" y="11740"/>
                      <a:pt x="216" y="11644"/>
                      <a:pt x="337" y="11644"/>
                    </a:cubicBezTo>
                    <a:close/>
                    <a:moveTo>
                      <a:pt x="279" y="0"/>
                    </a:moveTo>
                    <a:lnTo>
                      <a:pt x="279" y="11531"/>
                    </a:lnTo>
                    <a:cubicBezTo>
                      <a:pt x="122" y="11558"/>
                      <a:pt x="0" y="11696"/>
                      <a:pt x="0" y="11862"/>
                    </a:cubicBezTo>
                    <a:cubicBezTo>
                      <a:pt x="0" y="12050"/>
                      <a:pt x="152" y="12201"/>
                      <a:pt x="337" y="12201"/>
                    </a:cubicBezTo>
                    <a:cubicBezTo>
                      <a:pt x="525" y="12201"/>
                      <a:pt x="677" y="12050"/>
                      <a:pt x="677" y="11865"/>
                    </a:cubicBezTo>
                    <a:cubicBezTo>
                      <a:pt x="677" y="11696"/>
                      <a:pt x="555" y="11558"/>
                      <a:pt x="398" y="11531"/>
                    </a:cubicBezTo>
                    <a:lnTo>
                      <a:pt x="398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2" name="Google Shape;6162;p53"/>
              <p:cNvSpPr/>
              <p:nvPr/>
            </p:nvSpPr>
            <p:spPr>
              <a:xfrm>
                <a:off x="2922700" y="1256975"/>
                <a:ext cx="19825" cy="19825"/>
              </a:xfrm>
              <a:custGeom>
                <a:avLst/>
                <a:gdLst/>
                <a:ahLst/>
                <a:cxnLst/>
                <a:rect l="l" t="t" r="r" b="b"/>
                <a:pathLst>
                  <a:path w="793" h="793" extrusionOk="0">
                    <a:moveTo>
                      <a:pt x="395" y="0"/>
                    </a:moveTo>
                    <a:cubicBezTo>
                      <a:pt x="177" y="0"/>
                      <a:pt x="0" y="177"/>
                      <a:pt x="0" y="398"/>
                    </a:cubicBezTo>
                    <a:cubicBezTo>
                      <a:pt x="0" y="616"/>
                      <a:pt x="177" y="793"/>
                      <a:pt x="395" y="793"/>
                    </a:cubicBezTo>
                    <a:cubicBezTo>
                      <a:pt x="613" y="793"/>
                      <a:pt x="793" y="616"/>
                      <a:pt x="793" y="398"/>
                    </a:cubicBezTo>
                    <a:cubicBezTo>
                      <a:pt x="793" y="177"/>
                      <a:pt x="613" y="0"/>
                      <a:pt x="395" y="0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3" name="Google Shape;6163;p53"/>
              <p:cNvSpPr/>
              <p:nvPr/>
            </p:nvSpPr>
            <p:spPr>
              <a:xfrm>
                <a:off x="2540425" y="988450"/>
                <a:ext cx="61950" cy="148050"/>
              </a:xfrm>
              <a:custGeom>
                <a:avLst/>
                <a:gdLst/>
                <a:ahLst/>
                <a:cxnLst/>
                <a:rect l="l" t="t" r="r" b="b"/>
                <a:pathLst>
                  <a:path w="2478" h="5922" extrusionOk="0">
                    <a:moveTo>
                      <a:pt x="332" y="0"/>
                    </a:moveTo>
                    <a:lnTo>
                      <a:pt x="1" y="337"/>
                    </a:lnTo>
                    <a:lnTo>
                      <a:pt x="1845" y="2167"/>
                    </a:lnTo>
                    <a:lnTo>
                      <a:pt x="1845" y="5212"/>
                    </a:lnTo>
                    <a:cubicBezTo>
                      <a:pt x="1748" y="5284"/>
                      <a:pt x="1685" y="5397"/>
                      <a:pt x="1685" y="5527"/>
                    </a:cubicBezTo>
                    <a:cubicBezTo>
                      <a:pt x="1685" y="5745"/>
                      <a:pt x="1861" y="5922"/>
                      <a:pt x="2080" y="5922"/>
                    </a:cubicBezTo>
                    <a:cubicBezTo>
                      <a:pt x="2300" y="5922"/>
                      <a:pt x="2477" y="5745"/>
                      <a:pt x="2477" y="5527"/>
                    </a:cubicBezTo>
                    <a:cubicBezTo>
                      <a:pt x="2477" y="5397"/>
                      <a:pt x="2414" y="5284"/>
                      <a:pt x="2317" y="5212"/>
                    </a:cubicBezTo>
                    <a:lnTo>
                      <a:pt x="2317" y="1971"/>
                    </a:lnTo>
                    <a:lnTo>
                      <a:pt x="332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4" name="Google Shape;6164;p53"/>
              <p:cNvSpPr/>
              <p:nvPr/>
            </p:nvSpPr>
            <p:spPr>
              <a:xfrm>
                <a:off x="2653900" y="991625"/>
                <a:ext cx="102975" cy="318925"/>
              </a:xfrm>
              <a:custGeom>
                <a:avLst/>
                <a:gdLst/>
                <a:ahLst/>
                <a:cxnLst/>
                <a:rect l="l" t="t" r="r" b="b"/>
                <a:pathLst>
                  <a:path w="4119" h="12757" extrusionOk="0">
                    <a:moveTo>
                      <a:pt x="2004" y="0"/>
                    </a:moveTo>
                    <a:lnTo>
                      <a:pt x="1921" y="83"/>
                    </a:lnTo>
                    <a:lnTo>
                      <a:pt x="4003" y="2148"/>
                    </a:lnTo>
                    <a:lnTo>
                      <a:pt x="4003" y="8227"/>
                    </a:lnTo>
                    <a:lnTo>
                      <a:pt x="17" y="12229"/>
                    </a:lnTo>
                    <a:lnTo>
                      <a:pt x="0" y="12246"/>
                    </a:lnTo>
                    <a:lnTo>
                      <a:pt x="0" y="12757"/>
                    </a:lnTo>
                    <a:lnTo>
                      <a:pt x="119" y="12757"/>
                    </a:lnTo>
                    <a:lnTo>
                      <a:pt x="119" y="12296"/>
                    </a:lnTo>
                    <a:lnTo>
                      <a:pt x="4102" y="8293"/>
                    </a:lnTo>
                    <a:lnTo>
                      <a:pt x="4119" y="8276"/>
                    </a:lnTo>
                    <a:lnTo>
                      <a:pt x="4119" y="2098"/>
                    </a:lnTo>
                    <a:lnTo>
                      <a:pt x="2004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5" name="Google Shape;6165;p53"/>
              <p:cNvSpPr/>
              <p:nvPr/>
            </p:nvSpPr>
            <p:spPr>
              <a:xfrm>
                <a:off x="2509575" y="1544750"/>
                <a:ext cx="229150" cy="477175"/>
              </a:xfrm>
              <a:custGeom>
                <a:avLst/>
                <a:gdLst/>
                <a:ahLst/>
                <a:cxnLst/>
                <a:rect l="l" t="t" r="r" b="b"/>
                <a:pathLst>
                  <a:path w="9166" h="19087" extrusionOk="0">
                    <a:moveTo>
                      <a:pt x="341" y="18526"/>
                    </a:moveTo>
                    <a:cubicBezTo>
                      <a:pt x="462" y="18526"/>
                      <a:pt x="561" y="18626"/>
                      <a:pt x="561" y="18747"/>
                    </a:cubicBezTo>
                    <a:cubicBezTo>
                      <a:pt x="561" y="18869"/>
                      <a:pt x="462" y="18968"/>
                      <a:pt x="341" y="18968"/>
                    </a:cubicBezTo>
                    <a:cubicBezTo>
                      <a:pt x="219" y="18968"/>
                      <a:pt x="120" y="18869"/>
                      <a:pt x="120" y="18747"/>
                    </a:cubicBezTo>
                    <a:cubicBezTo>
                      <a:pt x="120" y="18626"/>
                      <a:pt x="219" y="18526"/>
                      <a:pt x="341" y="18526"/>
                    </a:cubicBezTo>
                    <a:close/>
                    <a:moveTo>
                      <a:pt x="9083" y="1"/>
                    </a:moveTo>
                    <a:lnTo>
                      <a:pt x="4172" y="4945"/>
                    </a:lnTo>
                    <a:lnTo>
                      <a:pt x="4172" y="14803"/>
                    </a:lnTo>
                    <a:lnTo>
                      <a:pt x="534" y="18468"/>
                    </a:lnTo>
                    <a:cubicBezTo>
                      <a:pt x="479" y="18433"/>
                      <a:pt x="412" y="18408"/>
                      <a:pt x="341" y="18408"/>
                    </a:cubicBezTo>
                    <a:cubicBezTo>
                      <a:pt x="153" y="18408"/>
                      <a:pt x="1" y="18560"/>
                      <a:pt x="1" y="18747"/>
                    </a:cubicBezTo>
                    <a:cubicBezTo>
                      <a:pt x="1" y="18935"/>
                      <a:pt x="153" y="19087"/>
                      <a:pt x="341" y="19087"/>
                    </a:cubicBezTo>
                    <a:cubicBezTo>
                      <a:pt x="528" y="19087"/>
                      <a:pt x="680" y="18935"/>
                      <a:pt x="680" y="18747"/>
                    </a:cubicBezTo>
                    <a:cubicBezTo>
                      <a:pt x="680" y="18675"/>
                      <a:pt x="655" y="18609"/>
                      <a:pt x="617" y="18551"/>
                    </a:cubicBezTo>
                    <a:lnTo>
                      <a:pt x="4291" y="14849"/>
                    </a:lnTo>
                    <a:lnTo>
                      <a:pt x="4291" y="4994"/>
                    </a:lnTo>
                    <a:lnTo>
                      <a:pt x="9166" y="84"/>
                    </a:lnTo>
                    <a:lnTo>
                      <a:pt x="9083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6" name="Google Shape;6166;p53"/>
              <p:cNvSpPr/>
              <p:nvPr/>
            </p:nvSpPr>
            <p:spPr>
              <a:xfrm>
                <a:off x="2495850" y="1043600"/>
                <a:ext cx="244675" cy="458250"/>
              </a:xfrm>
              <a:custGeom>
                <a:avLst/>
                <a:gdLst/>
                <a:ahLst/>
                <a:cxnLst/>
                <a:rect l="l" t="t" r="r" b="b"/>
                <a:pathLst>
                  <a:path w="9787" h="18330" extrusionOk="0">
                    <a:moveTo>
                      <a:pt x="9447" y="119"/>
                    </a:moveTo>
                    <a:cubicBezTo>
                      <a:pt x="9569" y="119"/>
                      <a:pt x="9668" y="218"/>
                      <a:pt x="9668" y="340"/>
                    </a:cubicBezTo>
                    <a:cubicBezTo>
                      <a:pt x="9668" y="461"/>
                      <a:pt x="9569" y="560"/>
                      <a:pt x="9447" y="560"/>
                    </a:cubicBezTo>
                    <a:cubicBezTo>
                      <a:pt x="9326" y="560"/>
                      <a:pt x="9229" y="461"/>
                      <a:pt x="9229" y="340"/>
                    </a:cubicBezTo>
                    <a:cubicBezTo>
                      <a:pt x="9229" y="218"/>
                      <a:pt x="9326" y="119"/>
                      <a:pt x="9447" y="119"/>
                    </a:cubicBezTo>
                    <a:close/>
                    <a:moveTo>
                      <a:pt x="337" y="17772"/>
                    </a:moveTo>
                    <a:cubicBezTo>
                      <a:pt x="459" y="17772"/>
                      <a:pt x="558" y="17871"/>
                      <a:pt x="558" y="17993"/>
                    </a:cubicBezTo>
                    <a:cubicBezTo>
                      <a:pt x="558" y="18114"/>
                      <a:pt x="459" y="18214"/>
                      <a:pt x="337" y="18214"/>
                    </a:cubicBezTo>
                    <a:cubicBezTo>
                      <a:pt x="216" y="18214"/>
                      <a:pt x="117" y="18114"/>
                      <a:pt x="117" y="17993"/>
                    </a:cubicBezTo>
                    <a:cubicBezTo>
                      <a:pt x="117" y="17871"/>
                      <a:pt x="216" y="17772"/>
                      <a:pt x="337" y="17772"/>
                    </a:cubicBezTo>
                    <a:close/>
                    <a:moveTo>
                      <a:pt x="9447" y="0"/>
                    </a:moveTo>
                    <a:cubicBezTo>
                      <a:pt x="9262" y="0"/>
                      <a:pt x="9110" y="152"/>
                      <a:pt x="9110" y="340"/>
                    </a:cubicBezTo>
                    <a:cubicBezTo>
                      <a:pt x="9110" y="505"/>
                      <a:pt x="9232" y="643"/>
                      <a:pt x="9389" y="671"/>
                    </a:cubicBezTo>
                    <a:lnTo>
                      <a:pt x="9389" y="5855"/>
                    </a:lnTo>
                    <a:lnTo>
                      <a:pt x="5386" y="9872"/>
                    </a:lnTo>
                    <a:lnTo>
                      <a:pt x="5386" y="10929"/>
                    </a:lnTo>
                    <a:lnTo>
                      <a:pt x="1444" y="14887"/>
                    </a:lnTo>
                    <a:lnTo>
                      <a:pt x="1428" y="14904"/>
                    </a:lnTo>
                    <a:lnTo>
                      <a:pt x="1428" y="16817"/>
                    </a:lnTo>
                    <a:lnTo>
                      <a:pt x="531" y="17717"/>
                    </a:lnTo>
                    <a:cubicBezTo>
                      <a:pt x="475" y="17678"/>
                      <a:pt x="409" y="17653"/>
                      <a:pt x="337" y="17653"/>
                    </a:cubicBezTo>
                    <a:cubicBezTo>
                      <a:pt x="152" y="17653"/>
                      <a:pt x="1" y="17805"/>
                      <a:pt x="1" y="17993"/>
                    </a:cubicBezTo>
                    <a:cubicBezTo>
                      <a:pt x="1" y="18181"/>
                      <a:pt x="152" y="18330"/>
                      <a:pt x="337" y="18330"/>
                    </a:cubicBezTo>
                    <a:cubicBezTo>
                      <a:pt x="525" y="18330"/>
                      <a:pt x="677" y="18178"/>
                      <a:pt x="677" y="17993"/>
                    </a:cubicBezTo>
                    <a:cubicBezTo>
                      <a:pt x="677" y="17921"/>
                      <a:pt x="655" y="17855"/>
                      <a:pt x="613" y="17800"/>
                    </a:cubicBezTo>
                    <a:lnTo>
                      <a:pt x="1544" y="16864"/>
                    </a:lnTo>
                    <a:lnTo>
                      <a:pt x="1544" y="14954"/>
                    </a:lnTo>
                    <a:lnTo>
                      <a:pt x="5489" y="10995"/>
                    </a:lnTo>
                    <a:lnTo>
                      <a:pt x="5505" y="10976"/>
                    </a:lnTo>
                    <a:lnTo>
                      <a:pt x="5505" y="9921"/>
                    </a:lnTo>
                    <a:lnTo>
                      <a:pt x="9508" y="5902"/>
                    </a:lnTo>
                    <a:lnTo>
                      <a:pt x="9508" y="671"/>
                    </a:lnTo>
                    <a:cubicBezTo>
                      <a:pt x="9665" y="643"/>
                      <a:pt x="9787" y="505"/>
                      <a:pt x="9787" y="340"/>
                    </a:cubicBezTo>
                    <a:cubicBezTo>
                      <a:pt x="9787" y="152"/>
                      <a:pt x="9635" y="0"/>
                      <a:pt x="9447" y="0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7" name="Google Shape;6167;p53"/>
              <p:cNvSpPr/>
              <p:nvPr/>
            </p:nvSpPr>
            <p:spPr>
              <a:xfrm>
                <a:off x="2877425" y="920275"/>
                <a:ext cx="16925" cy="305050"/>
              </a:xfrm>
              <a:custGeom>
                <a:avLst/>
                <a:gdLst/>
                <a:ahLst/>
                <a:cxnLst/>
                <a:rect l="l" t="t" r="r" b="b"/>
                <a:pathLst>
                  <a:path w="677" h="12202" extrusionOk="0">
                    <a:moveTo>
                      <a:pt x="337" y="11644"/>
                    </a:moveTo>
                    <a:cubicBezTo>
                      <a:pt x="459" y="11644"/>
                      <a:pt x="558" y="11743"/>
                      <a:pt x="558" y="11865"/>
                    </a:cubicBezTo>
                    <a:cubicBezTo>
                      <a:pt x="558" y="11983"/>
                      <a:pt x="459" y="12083"/>
                      <a:pt x="337" y="12083"/>
                    </a:cubicBezTo>
                    <a:cubicBezTo>
                      <a:pt x="216" y="12083"/>
                      <a:pt x="116" y="11983"/>
                      <a:pt x="116" y="11865"/>
                    </a:cubicBezTo>
                    <a:cubicBezTo>
                      <a:pt x="116" y="11740"/>
                      <a:pt x="216" y="11644"/>
                      <a:pt x="337" y="11644"/>
                    </a:cubicBezTo>
                    <a:close/>
                    <a:moveTo>
                      <a:pt x="279" y="0"/>
                    </a:moveTo>
                    <a:lnTo>
                      <a:pt x="279" y="11531"/>
                    </a:lnTo>
                    <a:cubicBezTo>
                      <a:pt x="122" y="11558"/>
                      <a:pt x="0" y="11696"/>
                      <a:pt x="0" y="11862"/>
                    </a:cubicBezTo>
                    <a:cubicBezTo>
                      <a:pt x="0" y="12050"/>
                      <a:pt x="152" y="12201"/>
                      <a:pt x="337" y="12201"/>
                    </a:cubicBezTo>
                    <a:cubicBezTo>
                      <a:pt x="525" y="12201"/>
                      <a:pt x="677" y="12050"/>
                      <a:pt x="677" y="11865"/>
                    </a:cubicBezTo>
                    <a:cubicBezTo>
                      <a:pt x="677" y="11696"/>
                      <a:pt x="555" y="11558"/>
                      <a:pt x="398" y="11531"/>
                    </a:cubicBezTo>
                    <a:lnTo>
                      <a:pt x="398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8" name="Google Shape;6168;p53"/>
              <p:cNvSpPr/>
              <p:nvPr/>
            </p:nvSpPr>
            <p:spPr>
              <a:xfrm>
                <a:off x="2641875" y="1322475"/>
                <a:ext cx="344050" cy="566200"/>
              </a:xfrm>
              <a:custGeom>
                <a:avLst/>
                <a:gdLst/>
                <a:ahLst/>
                <a:cxnLst/>
                <a:rect l="l" t="t" r="r" b="b"/>
                <a:pathLst>
                  <a:path w="13762" h="22648" extrusionOk="0">
                    <a:moveTo>
                      <a:pt x="340" y="22087"/>
                    </a:moveTo>
                    <a:cubicBezTo>
                      <a:pt x="462" y="22087"/>
                      <a:pt x="561" y="22186"/>
                      <a:pt x="561" y="22308"/>
                    </a:cubicBezTo>
                    <a:cubicBezTo>
                      <a:pt x="561" y="22429"/>
                      <a:pt x="462" y="22529"/>
                      <a:pt x="340" y="22529"/>
                    </a:cubicBezTo>
                    <a:cubicBezTo>
                      <a:pt x="219" y="22529"/>
                      <a:pt x="120" y="22429"/>
                      <a:pt x="120" y="22308"/>
                    </a:cubicBezTo>
                    <a:cubicBezTo>
                      <a:pt x="120" y="22186"/>
                      <a:pt x="219" y="22087"/>
                      <a:pt x="340" y="22087"/>
                    </a:cubicBezTo>
                    <a:close/>
                    <a:moveTo>
                      <a:pt x="8327" y="0"/>
                    </a:moveTo>
                    <a:lnTo>
                      <a:pt x="5202" y="3144"/>
                    </a:lnTo>
                    <a:lnTo>
                      <a:pt x="5202" y="9477"/>
                    </a:lnTo>
                    <a:lnTo>
                      <a:pt x="280" y="14435"/>
                    </a:lnTo>
                    <a:lnTo>
                      <a:pt x="280" y="21976"/>
                    </a:lnTo>
                    <a:cubicBezTo>
                      <a:pt x="122" y="22004"/>
                      <a:pt x="1" y="22142"/>
                      <a:pt x="1" y="22308"/>
                    </a:cubicBezTo>
                    <a:cubicBezTo>
                      <a:pt x="1" y="22495"/>
                      <a:pt x="153" y="22647"/>
                      <a:pt x="340" y="22647"/>
                    </a:cubicBezTo>
                    <a:cubicBezTo>
                      <a:pt x="525" y="22647"/>
                      <a:pt x="677" y="22495"/>
                      <a:pt x="677" y="22308"/>
                    </a:cubicBezTo>
                    <a:cubicBezTo>
                      <a:pt x="677" y="22142"/>
                      <a:pt x="556" y="22004"/>
                      <a:pt x="398" y="21976"/>
                    </a:cubicBezTo>
                    <a:lnTo>
                      <a:pt x="398" y="14482"/>
                    </a:lnTo>
                    <a:lnTo>
                      <a:pt x="5320" y="9524"/>
                    </a:lnTo>
                    <a:lnTo>
                      <a:pt x="5320" y="3194"/>
                    </a:lnTo>
                    <a:lnTo>
                      <a:pt x="8373" y="116"/>
                    </a:lnTo>
                    <a:lnTo>
                      <a:pt x="13762" y="116"/>
                    </a:lnTo>
                    <a:lnTo>
                      <a:pt x="13762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9" name="Google Shape;6169;p53"/>
              <p:cNvSpPr/>
              <p:nvPr/>
            </p:nvSpPr>
            <p:spPr>
              <a:xfrm>
                <a:off x="2875975" y="1256975"/>
                <a:ext cx="19825" cy="19825"/>
              </a:xfrm>
              <a:custGeom>
                <a:avLst/>
                <a:gdLst/>
                <a:ahLst/>
                <a:cxnLst/>
                <a:rect l="l" t="t" r="r" b="b"/>
                <a:pathLst>
                  <a:path w="793" h="793" extrusionOk="0">
                    <a:moveTo>
                      <a:pt x="395" y="0"/>
                    </a:moveTo>
                    <a:cubicBezTo>
                      <a:pt x="177" y="0"/>
                      <a:pt x="0" y="177"/>
                      <a:pt x="0" y="398"/>
                    </a:cubicBezTo>
                    <a:cubicBezTo>
                      <a:pt x="0" y="616"/>
                      <a:pt x="177" y="793"/>
                      <a:pt x="395" y="793"/>
                    </a:cubicBezTo>
                    <a:cubicBezTo>
                      <a:pt x="613" y="793"/>
                      <a:pt x="793" y="616"/>
                      <a:pt x="793" y="398"/>
                    </a:cubicBezTo>
                    <a:cubicBezTo>
                      <a:pt x="793" y="177"/>
                      <a:pt x="613" y="0"/>
                      <a:pt x="395" y="0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0" name="Google Shape;6170;p53"/>
              <p:cNvSpPr/>
              <p:nvPr/>
            </p:nvSpPr>
            <p:spPr>
              <a:xfrm>
                <a:off x="2900750" y="920275"/>
                <a:ext cx="16925" cy="305050"/>
              </a:xfrm>
              <a:custGeom>
                <a:avLst/>
                <a:gdLst/>
                <a:ahLst/>
                <a:cxnLst/>
                <a:rect l="l" t="t" r="r" b="b"/>
                <a:pathLst>
                  <a:path w="677" h="12202" extrusionOk="0">
                    <a:moveTo>
                      <a:pt x="340" y="11644"/>
                    </a:moveTo>
                    <a:cubicBezTo>
                      <a:pt x="461" y="11644"/>
                      <a:pt x="561" y="11743"/>
                      <a:pt x="561" y="11865"/>
                    </a:cubicBezTo>
                    <a:cubicBezTo>
                      <a:pt x="561" y="11983"/>
                      <a:pt x="461" y="12083"/>
                      <a:pt x="340" y="12083"/>
                    </a:cubicBezTo>
                    <a:cubicBezTo>
                      <a:pt x="219" y="12083"/>
                      <a:pt x="119" y="11983"/>
                      <a:pt x="119" y="11865"/>
                    </a:cubicBezTo>
                    <a:cubicBezTo>
                      <a:pt x="119" y="11740"/>
                      <a:pt x="219" y="11644"/>
                      <a:pt x="340" y="11644"/>
                    </a:cubicBezTo>
                    <a:close/>
                    <a:moveTo>
                      <a:pt x="282" y="0"/>
                    </a:moveTo>
                    <a:lnTo>
                      <a:pt x="282" y="11531"/>
                    </a:lnTo>
                    <a:cubicBezTo>
                      <a:pt x="122" y="11558"/>
                      <a:pt x="0" y="11696"/>
                      <a:pt x="0" y="11862"/>
                    </a:cubicBezTo>
                    <a:cubicBezTo>
                      <a:pt x="0" y="12050"/>
                      <a:pt x="152" y="12201"/>
                      <a:pt x="340" y="12201"/>
                    </a:cubicBezTo>
                    <a:cubicBezTo>
                      <a:pt x="525" y="12201"/>
                      <a:pt x="677" y="12050"/>
                      <a:pt x="677" y="11865"/>
                    </a:cubicBezTo>
                    <a:cubicBezTo>
                      <a:pt x="677" y="11696"/>
                      <a:pt x="558" y="11558"/>
                      <a:pt x="398" y="11531"/>
                    </a:cubicBezTo>
                    <a:lnTo>
                      <a:pt x="398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1" name="Google Shape;6171;p53"/>
              <p:cNvSpPr/>
              <p:nvPr/>
            </p:nvSpPr>
            <p:spPr>
              <a:xfrm>
                <a:off x="2502475" y="997425"/>
                <a:ext cx="191200" cy="444050"/>
              </a:xfrm>
              <a:custGeom>
                <a:avLst/>
                <a:gdLst/>
                <a:ahLst/>
                <a:cxnLst/>
                <a:rect l="l" t="t" r="r" b="b"/>
                <a:pathLst>
                  <a:path w="7648" h="17762" extrusionOk="0">
                    <a:moveTo>
                      <a:pt x="340" y="17201"/>
                    </a:moveTo>
                    <a:cubicBezTo>
                      <a:pt x="462" y="17201"/>
                      <a:pt x="561" y="17300"/>
                      <a:pt x="561" y="17422"/>
                    </a:cubicBezTo>
                    <a:cubicBezTo>
                      <a:pt x="561" y="17543"/>
                      <a:pt x="462" y="17643"/>
                      <a:pt x="340" y="17643"/>
                    </a:cubicBezTo>
                    <a:cubicBezTo>
                      <a:pt x="219" y="17643"/>
                      <a:pt x="119" y="17543"/>
                      <a:pt x="119" y="17422"/>
                    </a:cubicBezTo>
                    <a:cubicBezTo>
                      <a:pt x="119" y="17300"/>
                      <a:pt x="219" y="17201"/>
                      <a:pt x="340" y="17201"/>
                    </a:cubicBezTo>
                    <a:close/>
                    <a:moveTo>
                      <a:pt x="7531" y="0"/>
                    </a:moveTo>
                    <a:lnTo>
                      <a:pt x="7531" y="6860"/>
                    </a:lnTo>
                    <a:lnTo>
                      <a:pt x="4257" y="10145"/>
                    </a:lnTo>
                    <a:lnTo>
                      <a:pt x="4241" y="10162"/>
                    </a:lnTo>
                    <a:lnTo>
                      <a:pt x="4241" y="11757"/>
                    </a:lnTo>
                    <a:lnTo>
                      <a:pt x="299" y="15716"/>
                    </a:lnTo>
                    <a:lnTo>
                      <a:pt x="282" y="15732"/>
                    </a:lnTo>
                    <a:lnTo>
                      <a:pt x="282" y="17090"/>
                    </a:lnTo>
                    <a:cubicBezTo>
                      <a:pt x="122" y="17118"/>
                      <a:pt x="1" y="17256"/>
                      <a:pt x="1" y="17422"/>
                    </a:cubicBezTo>
                    <a:cubicBezTo>
                      <a:pt x="1" y="17609"/>
                      <a:pt x="152" y="17761"/>
                      <a:pt x="340" y="17761"/>
                    </a:cubicBezTo>
                    <a:cubicBezTo>
                      <a:pt x="528" y="17761"/>
                      <a:pt x="680" y="17609"/>
                      <a:pt x="680" y="17422"/>
                    </a:cubicBezTo>
                    <a:cubicBezTo>
                      <a:pt x="680" y="17256"/>
                      <a:pt x="558" y="17118"/>
                      <a:pt x="398" y="17090"/>
                    </a:cubicBezTo>
                    <a:lnTo>
                      <a:pt x="398" y="15782"/>
                    </a:lnTo>
                    <a:lnTo>
                      <a:pt x="4343" y="11823"/>
                    </a:lnTo>
                    <a:lnTo>
                      <a:pt x="4359" y="11807"/>
                    </a:lnTo>
                    <a:lnTo>
                      <a:pt x="4359" y="10211"/>
                    </a:lnTo>
                    <a:lnTo>
                      <a:pt x="7631" y="6926"/>
                    </a:lnTo>
                    <a:lnTo>
                      <a:pt x="7647" y="6907"/>
                    </a:lnTo>
                    <a:lnTo>
                      <a:pt x="7647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2" name="Google Shape;6172;p53"/>
              <p:cNvSpPr/>
              <p:nvPr/>
            </p:nvSpPr>
            <p:spPr>
              <a:xfrm>
                <a:off x="2502475" y="990025"/>
                <a:ext cx="167875" cy="378700"/>
              </a:xfrm>
              <a:custGeom>
                <a:avLst/>
                <a:gdLst/>
                <a:ahLst/>
                <a:cxnLst/>
                <a:rect l="l" t="t" r="r" b="b"/>
                <a:pathLst>
                  <a:path w="6715" h="15148" extrusionOk="0">
                    <a:moveTo>
                      <a:pt x="340" y="14587"/>
                    </a:moveTo>
                    <a:cubicBezTo>
                      <a:pt x="462" y="14587"/>
                      <a:pt x="561" y="14687"/>
                      <a:pt x="561" y="14808"/>
                    </a:cubicBezTo>
                    <a:cubicBezTo>
                      <a:pt x="561" y="14930"/>
                      <a:pt x="462" y="15029"/>
                      <a:pt x="340" y="15029"/>
                    </a:cubicBezTo>
                    <a:cubicBezTo>
                      <a:pt x="219" y="15029"/>
                      <a:pt x="119" y="14930"/>
                      <a:pt x="119" y="14808"/>
                    </a:cubicBezTo>
                    <a:cubicBezTo>
                      <a:pt x="119" y="14687"/>
                      <a:pt x="219" y="14587"/>
                      <a:pt x="340" y="14587"/>
                    </a:cubicBezTo>
                    <a:close/>
                    <a:moveTo>
                      <a:pt x="6595" y="1"/>
                    </a:moveTo>
                    <a:lnTo>
                      <a:pt x="6595" y="6861"/>
                    </a:lnTo>
                    <a:lnTo>
                      <a:pt x="3324" y="10146"/>
                    </a:lnTo>
                    <a:lnTo>
                      <a:pt x="3308" y="10162"/>
                    </a:lnTo>
                    <a:lnTo>
                      <a:pt x="3308" y="11766"/>
                    </a:lnTo>
                    <a:cubicBezTo>
                      <a:pt x="3250" y="11819"/>
                      <a:pt x="3148" y="11918"/>
                      <a:pt x="2963" y="12106"/>
                    </a:cubicBezTo>
                    <a:lnTo>
                      <a:pt x="539" y="14538"/>
                    </a:lnTo>
                    <a:cubicBezTo>
                      <a:pt x="484" y="14496"/>
                      <a:pt x="415" y="14469"/>
                      <a:pt x="340" y="14469"/>
                    </a:cubicBezTo>
                    <a:cubicBezTo>
                      <a:pt x="152" y="14469"/>
                      <a:pt x="1" y="14620"/>
                      <a:pt x="1" y="14808"/>
                    </a:cubicBezTo>
                    <a:cubicBezTo>
                      <a:pt x="1" y="14996"/>
                      <a:pt x="152" y="15148"/>
                      <a:pt x="340" y="15148"/>
                    </a:cubicBezTo>
                    <a:cubicBezTo>
                      <a:pt x="528" y="15148"/>
                      <a:pt x="680" y="14996"/>
                      <a:pt x="680" y="14808"/>
                    </a:cubicBezTo>
                    <a:cubicBezTo>
                      <a:pt x="680" y="14739"/>
                      <a:pt x="658" y="14676"/>
                      <a:pt x="622" y="14620"/>
                    </a:cubicBezTo>
                    <a:cubicBezTo>
                      <a:pt x="3352" y="11879"/>
                      <a:pt x="3407" y="11827"/>
                      <a:pt x="3407" y="11824"/>
                    </a:cubicBezTo>
                    <a:lnTo>
                      <a:pt x="3424" y="11808"/>
                    </a:lnTo>
                    <a:lnTo>
                      <a:pt x="3424" y="10212"/>
                    </a:lnTo>
                    <a:lnTo>
                      <a:pt x="6695" y="6927"/>
                    </a:lnTo>
                    <a:lnTo>
                      <a:pt x="6714" y="6910"/>
                    </a:lnTo>
                    <a:lnTo>
                      <a:pt x="6714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3" name="Google Shape;6173;p53"/>
              <p:cNvSpPr/>
              <p:nvPr/>
            </p:nvSpPr>
            <p:spPr>
              <a:xfrm>
                <a:off x="2858575" y="1410325"/>
                <a:ext cx="119900" cy="220575"/>
              </a:xfrm>
              <a:custGeom>
                <a:avLst/>
                <a:gdLst/>
                <a:ahLst/>
                <a:cxnLst/>
                <a:rect l="l" t="t" r="r" b="b"/>
                <a:pathLst>
                  <a:path w="4796" h="8823" extrusionOk="0">
                    <a:moveTo>
                      <a:pt x="338" y="8262"/>
                    </a:moveTo>
                    <a:cubicBezTo>
                      <a:pt x="459" y="8262"/>
                      <a:pt x="558" y="8362"/>
                      <a:pt x="558" y="8483"/>
                    </a:cubicBezTo>
                    <a:cubicBezTo>
                      <a:pt x="558" y="8605"/>
                      <a:pt x="459" y="8704"/>
                      <a:pt x="338" y="8704"/>
                    </a:cubicBezTo>
                    <a:cubicBezTo>
                      <a:pt x="216" y="8704"/>
                      <a:pt x="117" y="8605"/>
                      <a:pt x="117" y="8483"/>
                    </a:cubicBezTo>
                    <a:cubicBezTo>
                      <a:pt x="117" y="8362"/>
                      <a:pt x="216" y="8262"/>
                      <a:pt x="338" y="8262"/>
                    </a:cubicBezTo>
                    <a:close/>
                    <a:moveTo>
                      <a:pt x="1781" y="0"/>
                    </a:moveTo>
                    <a:lnTo>
                      <a:pt x="282" y="1513"/>
                    </a:lnTo>
                    <a:lnTo>
                      <a:pt x="313" y="8149"/>
                    </a:lnTo>
                    <a:cubicBezTo>
                      <a:pt x="139" y="8160"/>
                      <a:pt x="1" y="8307"/>
                      <a:pt x="1" y="8483"/>
                    </a:cubicBezTo>
                    <a:cubicBezTo>
                      <a:pt x="1" y="8671"/>
                      <a:pt x="153" y="8823"/>
                      <a:pt x="338" y="8823"/>
                    </a:cubicBezTo>
                    <a:cubicBezTo>
                      <a:pt x="525" y="8823"/>
                      <a:pt x="677" y="8671"/>
                      <a:pt x="677" y="8483"/>
                    </a:cubicBezTo>
                    <a:cubicBezTo>
                      <a:pt x="677" y="8329"/>
                      <a:pt x="572" y="8202"/>
                      <a:pt x="431" y="8160"/>
                    </a:cubicBezTo>
                    <a:lnTo>
                      <a:pt x="401" y="1560"/>
                    </a:lnTo>
                    <a:lnTo>
                      <a:pt x="1831" y="116"/>
                    </a:lnTo>
                    <a:lnTo>
                      <a:pt x="4796" y="116"/>
                    </a:lnTo>
                    <a:lnTo>
                      <a:pt x="4796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4" name="Google Shape;6174;p53"/>
              <p:cNvSpPr/>
              <p:nvPr/>
            </p:nvSpPr>
            <p:spPr>
              <a:xfrm>
                <a:off x="2881900" y="1433650"/>
                <a:ext cx="97750" cy="173725"/>
              </a:xfrm>
              <a:custGeom>
                <a:avLst/>
                <a:gdLst/>
                <a:ahLst/>
                <a:cxnLst/>
                <a:rect l="l" t="t" r="r" b="b"/>
                <a:pathLst>
                  <a:path w="3910" h="6949" extrusionOk="0">
                    <a:moveTo>
                      <a:pt x="340" y="6388"/>
                    </a:moveTo>
                    <a:cubicBezTo>
                      <a:pt x="462" y="6388"/>
                      <a:pt x="561" y="6488"/>
                      <a:pt x="561" y="6609"/>
                    </a:cubicBezTo>
                    <a:cubicBezTo>
                      <a:pt x="561" y="6730"/>
                      <a:pt x="462" y="6830"/>
                      <a:pt x="340" y="6830"/>
                    </a:cubicBezTo>
                    <a:cubicBezTo>
                      <a:pt x="219" y="6830"/>
                      <a:pt x="120" y="6730"/>
                      <a:pt x="120" y="6609"/>
                    </a:cubicBezTo>
                    <a:cubicBezTo>
                      <a:pt x="120" y="6488"/>
                      <a:pt x="219" y="6388"/>
                      <a:pt x="340" y="6388"/>
                    </a:cubicBezTo>
                    <a:close/>
                    <a:moveTo>
                      <a:pt x="1146" y="0"/>
                    </a:moveTo>
                    <a:lnTo>
                      <a:pt x="280" y="873"/>
                    </a:lnTo>
                    <a:lnTo>
                      <a:pt x="280" y="6278"/>
                    </a:lnTo>
                    <a:cubicBezTo>
                      <a:pt x="122" y="6305"/>
                      <a:pt x="1" y="6443"/>
                      <a:pt x="1" y="6609"/>
                    </a:cubicBezTo>
                    <a:cubicBezTo>
                      <a:pt x="1" y="6797"/>
                      <a:pt x="153" y="6949"/>
                      <a:pt x="340" y="6949"/>
                    </a:cubicBezTo>
                    <a:cubicBezTo>
                      <a:pt x="525" y="6949"/>
                      <a:pt x="677" y="6797"/>
                      <a:pt x="677" y="6609"/>
                    </a:cubicBezTo>
                    <a:cubicBezTo>
                      <a:pt x="677" y="6443"/>
                      <a:pt x="556" y="6305"/>
                      <a:pt x="398" y="6278"/>
                    </a:cubicBezTo>
                    <a:lnTo>
                      <a:pt x="398" y="922"/>
                    </a:lnTo>
                    <a:lnTo>
                      <a:pt x="1193" y="119"/>
                    </a:lnTo>
                    <a:lnTo>
                      <a:pt x="3910" y="119"/>
                    </a:lnTo>
                    <a:lnTo>
                      <a:pt x="3910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5" name="Google Shape;6175;p53"/>
              <p:cNvSpPr/>
              <p:nvPr/>
            </p:nvSpPr>
            <p:spPr>
              <a:xfrm>
                <a:off x="2729175" y="1554825"/>
                <a:ext cx="275250" cy="188775"/>
              </a:xfrm>
              <a:custGeom>
                <a:avLst/>
                <a:gdLst/>
                <a:ahLst/>
                <a:cxnLst/>
                <a:rect l="l" t="t" r="r" b="b"/>
                <a:pathLst>
                  <a:path w="11010" h="7551" extrusionOk="0">
                    <a:moveTo>
                      <a:pt x="340" y="6993"/>
                    </a:moveTo>
                    <a:cubicBezTo>
                      <a:pt x="462" y="6993"/>
                      <a:pt x="561" y="7092"/>
                      <a:pt x="561" y="7214"/>
                    </a:cubicBezTo>
                    <a:cubicBezTo>
                      <a:pt x="561" y="7335"/>
                      <a:pt x="462" y="7435"/>
                      <a:pt x="340" y="7435"/>
                    </a:cubicBezTo>
                    <a:cubicBezTo>
                      <a:pt x="219" y="7435"/>
                      <a:pt x="120" y="7335"/>
                      <a:pt x="120" y="7214"/>
                    </a:cubicBezTo>
                    <a:cubicBezTo>
                      <a:pt x="120" y="7092"/>
                      <a:pt x="219" y="6993"/>
                      <a:pt x="340" y="6993"/>
                    </a:cubicBezTo>
                    <a:close/>
                    <a:moveTo>
                      <a:pt x="10924" y="1"/>
                    </a:moveTo>
                    <a:lnTo>
                      <a:pt x="3824" y="7153"/>
                    </a:lnTo>
                    <a:lnTo>
                      <a:pt x="672" y="7153"/>
                    </a:lnTo>
                    <a:cubicBezTo>
                      <a:pt x="644" y="6996"/>
                      <a:pt x="506" y="6874"/>
                      <a:pt x="340" y="6874"/>
                    </a:cubicBezTo>
                    <a:cubicBezTo>
                      <a:pt x="153" y="6874"/>
                      <a:pt x="1" y="7026"/>
                      <a:pt x="1" y="7214"/>
                    </a:cubicBezTo>
                    <a:cubicBezTo>
                      <a:pt x="1" y="7399"/>
                      <a:pt x="153" y="7551"/>
                      <a:pt x="340" y="7551"/>
                    </a:cubicBezTo>
                    <a:cubicBezTo>
                      <a:pt x="506" y="7551"/>
                      <a:pt x="644" y="7432"/>
                      <a:pt x="672" y="7272"/>
                    </a:cubicBezTo>
                    <a:lnTo>
                      <a:pt x="3874" y="7272"/>
                    </a:lnTo>
                    <a:lnTo>
                      <a:pt x="11010" y="84"/>
                    </a:lnTo>
                    <a:lnTo>
                      <a:pt x="10924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6" name="Google Shape;6176;p53"/>
              <p:cNvSpPr/>
              <p:nvPr/>
            </p:nvSpPr>
            <p:spPr>
              <a:xfrm>
                <a:off x="2502475" y="975275"/>
                <a:ext cx="121150" cy="332100"/>
              </a:xfrm>
              <a:custGeom>
                <a:avLst/>
                <a:gdLst/>
                <a:ahLst/>
                <a:cxnLst/>
                <a:rect l="l" t="t" r="r" b="b"/>
                <a:pathLst>
                  <a:path w="4846" h="13284" extrusionOk="0">
                    <a:moveTo>
                      <a:pt x="340" y="12723"/>
                    </a:moveTo>
                    <a:cubicBezTo>
                      <a:pt x="462" y="12723"/>
                      <a:pt x="561" y="12823"/>
                      <a:pt x="561" y="12944"/>
                    </a:cubicBezTo>
                    <a:cubicBezTo>
                      <a:pt x="561" y="13066"/>
                      <a:pt x="462" y="13165"/>
                      <a:pt x="340" y="13165"/>
                    </a:cubicBezTo>
                    <a:cubicBezTo>
                      <a:pt x="219" y="13165"/>
                      <a:pt x="119" y="13066"/>
                      <a:pt x="119" y="12944"/>
                    </a:cubicBezTo>
                    <a:cubicBezTo>
                      <a:pt x="119" y="12823"/>
                      <a:pt x="219" y="12723"/>
                      <a:pt x="340" y="12723"/>
                    </a:cubicBezTo>
                    <a:close/>
                    <a:moveTo>
                      <a:pt x="4727" y="0"/>
                    </a:moveTo>
                    <a:lnTo>
                      <a:pt x="4727" y="6863"/>
                    </a:lnTo>
                    <a:lnTo>
                      <a:pt x="1455" y="10148"/>
                    </a:lnTo>
                    <a:lnTo>
                      <a:pt x="1439" y="10164"/>
                    </a:lnTo>
                    <a:lnTo>
                      <a:pt x="1439" y="11760"/>
                    </a:lnTo>
                    <a:lnTo>
                      <a:pt x="533" y="12668"/>
                    </a:lnTo>
                    <a:cubicBezTo>
                      <a:pt x="478" y="12629"/>
                      <a:pt x="412" y="12607"/>
                      <a:pt x="340" y="12607"/>
                    </a:cubicBezTo>
                    <a:cubicBezTo>
                      <a:pt x="152" y="12607"/>
                      <a:pt x="1" y="12759"/>
                      <a:pt x="1" y="12944"/>
                    </a:cubicBezTo>
                    <a:cubicBezTo>
                      <a:pt x="1" y="13132"/>
                      <a:pt x="152" y="13284"/>
                      <a:pt x="340" y="13284"/>
                    </a:cubicBezTo>
                    <a:cubicBezTo>
                      <a:pt x="528" y="13284"/>
                      <a:pt x="680" y="13132"/>
                      <a:pt x="680" y="12944"/>
                    </a:cubicBezTo>
                    <a:cubicBezTo>
                      <a:pt x="680" y="12872"/>
                      <a:pt x="655" y="12806"/>
                      <a:pt x="616" y="12751"/>
                    </a:cubicBezTo>
                    <a:lnTo>
                      <a:pt x="1555" y="11810"/>
                    </a:lnTo>
                    <a:lnTo>
                      <a:pt x="1555" y="10211"/>
                    </a:lnTo>
                    <a:lnTo>
                      <a:pt x="4826" y="6926"/>
                    </a:lnTo>
                    <a:lnTo>
                      <a:pt x="4845" y="6910"/>
                    </a:lnTo>
                    <a:lnTo>
                      <a:pt x="4845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7" name="Google Shape;6177;p53"/>
              <p:cNvSpPr/>
              <p:nvPr/>
            </p:nvSpPr>
            <p:spPr>
              <a:xfrm>
                <a:off x="2502475" y="982650"/>
                <a:ext cx="144475" cy="355225"/>
              </a:xfrm>
              <a:custGeom>
                <a:avLst/>
                <a:gdLst/>
                <a:ahLst/>
                <a:cxnLst/>
                <a:rect l="l" t="t" r="r" b="b"/>
                <a:pathLst>
                  <a:path w="5779" h="14209" extrusionOk="0">
                    <a:moveTo>
                      <a:pt x="340" y="13648"/>
                    </a:moveTo>
                    <a:cubicBezTo>
                      <a:pt x="462" y="13648"/>
                      <a:pt x="561" y="13748"/>
                      <a:pt x="561" y="13869"/>
                    </a:cubicBezTo>
                    <a:cubicBezTo>
                      <a:pt x="561" y="13991"/>
                      <a:pt x="462" y="14090"/>
                      <a:pt x="340" y="14090"/>
                    </a:cubicBezTo>
                    <a:cubicBezTo>
                      <a:pt x="219" y="14090"/>
                      <a:pt x="119" y="13991"/>
                      <a:pt x="119" y="13869"/>
                    </a:cubicBezTo>
                    <a:cubicBezTo>
                      <a:pt x="119" y="13748"/>
                      <a:pt x="219" y="13648"/>
                      <a:pt x="340" y="13648"/>
                    </a:cubicBezTo>
                    <a:close/>
                    <a:moveTo>
                      <a:pt x="5660" y="1"/>
                    </a:moveTo>
                    <a:lnTo>
                      <a:pt x="5660" y="6860"/>
                    </a:lnTo>
                    <a:lnTo>
                      <a:pt x="2388" y="10145"/>
                    </a:lnTo>
                    <a:lnTo>
                      <a:pt x="2372" y="10165"/>
                    </a:lnTo>
                    <a:lnTo>
                      <a:pt x="2372" y="11760"/>
                    </a:lnTo>
                    <a:lnTo>
                      <a:pt x="539" y="13599"/>
                    </a:lnTo>
                    <a:cubicBezTo>
                      <a:pt x="484" y="13557"/>
                      <a:pt x="415" y="13532"/>
                      <a:pt x="340" y="13532"/>
                    </a:cubicBezTo>
                    <a:cubicBezTo>
                      <a:pt x="152" y="13532"/>
                      <a:pt x="1" y="13684"/>
                      <a:pt x="1" y="13869"/>
                    </a:cubicBezTo>
                    <a:cubicBezTo>
                      <a:pt x="1" y="14057"/>
                      <a:pt x="152" y="14209"/>
                      <a:pt x="340" y="14209"/>
                    </a:cubicBezTo>
                    <a:cubicBezTo>
                      <a:pt x="528" y="14209"/>
                      <a:pt x="680" y="14057"/>
                      <a:pt x="680" y="13869"/>
                    </a:cubicBezTo>
                    <a:cubicBezTo>
                      <a:pt x="680" y="13800"/>
                      <a:pt x="658" y="13737"/>
                      <a:pt x="622" y="13684"/>
                    </a:cubicBezTo>
                    <a:lnTo>
                      <a:pt x="2491" y="11807"/>
                    </a:lnTo>
                    <a:lnTo>
                      <a:pt x="2491" y="10212"/>
                    </a:lnTo>
                    <a:lnTo>
                      <a:pt x="5762" y="6927"/>
                    </a:lnTo>
                    <a:lnTo>
                      <a:pt x="5778" y="6910"/>
                    </a:lnTo>
                    <a:lnTo>
                      <a:pt x="5778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8" name="Google Shape;6178;p53"/>
              <p:cNvSpPr/>
              <p:nvPr/>
            </p:nvSpPr>
            <p:spPr>
              <a:xfrm>
                <a:off x="2502475" y="1067125"/>
                <a:ext cx="57925" cy="157100"/>
              </a:xfrm>
              <a:custGeom>
                <a:avLst/>
                <a:gdLst/>
                <a:ahLst/>
                <a:cxnLst/>
                <a:rect l="l" t="t" r="r" b="b"/>
                <a:pathLst>
                  <a:path w="2317" h="6284" extrusionOk="0">
                    <a:moveTo>
                      <a:pt x="340" y="5726"/>
                    </a:moveTo>
                    <a:cubicBezTo>
                      <a:pt x="462" y="5726"/>
                      <a:pt x="561" y="5825"/>
                      <a:pt x="561" y="5946"/>
                    </a:cubicBezTo>
                    <a:cubicBezTo>
                      <a:pt x="561" y="6068"/>
                      <a:pt x="462" y="6167"/>
                      <a:pt x="340" y="6167"/>
                    </a:cubicBezTo>
                    <a:cubicBezTo>
                      <a:pt x="219" y="6167"/>
                      <a:pt x="119" y="6068"/>
                      <a:pt x="119" y="5946"/>
                    </a:cubicBezTo>
                    <a:cubicBezTo>
                      <a:pt x="119" y="5825"/>
                      <a:pt x="219" y="5726"/>
                      <a:pt x="340" y="5726"/>
                    </a:cubicBezTo>
                    <a:close/>
                    <a:moveTo>
                      <a:pt x="2231" y="0"/>
                    </a:moveTo>
                    <a:lnTo>
                      <a:pt x="282" y="1960"/>
                    </a:lnTo>
                    <a:lnTo>
                      <a:pt x="282" y="5612"/>
                    </a:lnTo>
                    <a:cubicBezTo>
                      <a:pt x="122" y="5640"/>
                      <a:pt x="1" y="5778"/>
                      <a:pt x="1" y="5946"/>
                    </a:cubicBezTo>
                    <a:cubicBezTo>
                      <a:pt x="1" y="6131"/>
                      <a:pt x="152" y="6283"/>
                      <a:pt x="340" y="6283"/>
                    </a:cubicBezTo>
                    <a:cubicBezTo>
                      <a:pt x="528" y="6283"/>
                      <a:pt x="680" y="6131"/>
                      <a:pt x="680" y="5946"/>
                    </a:cubicBezTo>
                    <a:cubicBezTo>
                      <a:pt x="680" y="5778"/>
                      <a:pt x="558" y="5640"/>
                      <a:pt x="398" y="5612"/>
                    </a:cubicBezTo>
                    <a:lnTo>
                      <a:pt x="398" y="2010"/>
                    </a:lnTo>
                    <a:lnTo>
                      <a:pt x="2317" y="86"/>
                    </a:lnTo>
                    <a:lnTo>
                      <a:pt x="2231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9" name="Google Shape;6179;p53"/>
              <p:cNvSpPr/>
              <p:nvPr/>
            </p:nvSpPr>
            <p:spPr>
              <a:xfrm>
                <a:off x="2899375" y="1256975"/>
                <a:ext cx="19750" cy="19825"/>
              </a:xfrm>
              <a:custGeom>
                <a:avLst/>
                <a:gdLst/>
                <a:ahLst/>
                <a:cxnLst/>
                <a:rect l="l" t="t" r="r" b="b"/>
                <a:pathLst>
                  <a:path w="790" h="793" extrusionOk="0">
                    <a:moveTo>
                      <a:pt x="395" y="0"/>
                    </a:moveTo>
                    <a:cubicBezTo>
                      <a:pt x="177" y="0"/>
                      <a:pt x="0" y="177"/>
                      <a:pt x="0" y="398"/>
                    </a:cubicBezTo>
                    <a:cubicBezTo>
                      <a:pt x="0" y="616"/>
                      <a:pt x="177" y="793"/>
                      <a:pt x="395" y="793"/>
                    </a:cubicBezTo>
                    <a:cubicBezTo>
                      <a:pt x="613" y="793"/>
                      <a:pt x="790" y="616"/>
                      <a:pt x="790" y="398"/>
                    </a:cubicBezTo>
                    <a:cubicBezTo>
                      <a:pt x="790" y="177"/>
                      <a:pt x="613" y="0"/>
                      <a:pt x="395" y="0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0" name="Google Shape;6180;p53"/>
              <p:cNvSpPr/>
              <p:nvPr/>
            </p:nvSpPr>
            <p:spPr>
              <a:xfrm>
                <a:off x="1476750" y="1456500"/>
                <a:ext cx="651075" cy="725125"/>
              </a:xfrm>
              <a:custGeom>
                <a:avLst/>
                <a:gdLst/>
                <a:ahLst/>
                <a:cxnLst/>
                <a:rect l="l" t="t" r="r" b="b"/>
                <a:pathLst>
                  <a:path w="26043" h="29005" extrusionOk="0">
                    <a:moveTo>
                      <a:pt x="25706" y="28444"/>
                    </a:moveTo>
                    <a:cubicBezTo>
                      <a:pt x="25828" y="28444"/>
                      <a:pt x="25927" y="28544"/>
                      <a:pt x="25927" y="28665"/>
                    </a:cubicBezTo>
                    <a:cubicBezTo>
                      <a:pt x="25927" y="28787"/>
                      <a:pt x="25828" y="28886"/>
                      <a:pt x="25706" y="28886"/>
                    </a:cubicBezTo>
                    <a:cubicBezTo>
                      <a:pt x="25582" y="28886"/>
                      <a:pt x="25485" y="28787"/>
                      <a:pt x="25485" y="28665"/>
                    </a:cubicBezTo>
                    <a:cubicBezTo>
                      <a:pt x="25485" y="28544"/>
                      <a:pt x="25585" y="28444"/>
                      <a:pt x="25706" y="28444"/>
                    </a:cubicBezTo>
                    <a:close/>
                    <a:moveTo>
                      <a:pt x="0" y="0"/>
                    </a:moveTo>
                    <a:lnTo>
                      <a:pt x="0" y="119"/>
                    </a:lnTo>
                    <a:lnTo>
                      <a:pt x="3067" y="119"/>
                    </a:lnTo>
                    <a:lnTo>
                      <a:pt x="4403" y="1452"/>
                    </a:lnTo>
                    <a:lnTo>
                      <a:pt x="4403" y="10680"/>
                    </a:lnTo>
                    <a:lnTo>
                      <a:pt x="15614" y="21871"/>
                    </a:lnTo>
                    <a:lnTo>
                      <a:pt x="15630" y="21888"/>
                    </a:lnTo>
                    <a:lnTo>
                      <a:pt x="18832" y="21888"/>
                    </a:lnTo>
                    <a:lnTo>
                      <a:pt x="25427" y="28472"/>
                    </a:lnTo>
                    <a:cubicBezTo>
                      <a:pt x="25391" y="28527"/>
                      <a:pt x="25367" y="28593"/>
                      <a:pt x="25367" y="28665"/>
                    </a:cubicBezTo>
                    <a:cubicBezTo>
                      <a:pt x="25367" y="28853"/>
                      <a:pt x="25518" y="29005"/>
                      <a:pt x="25706" y="29005"/>
                    </a:cubicBezTo>
                    <a:cubicBezTo>
                      <a:pt x="25891" y="29005"/>
                      <a:pt x="26043" y="28853"/>
                      <a:pt x="26043" y="28665"/>
                    </a:cubicBezTo>
                    <a:cubicBezTo>
                      <a:pt x="26043" y="28480"/>
                      <a:pt x="25891" y="28328"/>
                      <a:pt x="25706" y="28328"/>
                    </a:cubicBezTo>
                    <a:cubicBezTo>
                      <a:pt x="25632" y="28328"/>
                      <a:pt x="25565" y="28350"/>
                      <a:pt x="25510" y="28389"/>
                    </a:cubicBezTo>
                    <a:lnTo>
                      <a:pt x="18899" y="21789"/>
                    </a:lnTo>
                    <a:lnTo>
                      <a:pt x="18882" y="21769"/>
                    </a:lnTo>
                    <a:lnTo>
                      <a:pt x="15680" y="21769"/>
                    </a:lnTo>
                    <a:lnTo>
                      <a:pt x="4522" y="10631"/>
                    </a:lnTo>
                    <a:lnTo>
                      <a:pt x="4522" y="1402"/>
                    </a:lnTo>
                    <a:lnTo>
                      <a:pt x="3117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1" name="Google Shape;6181;p53"/>
              <p:cNvSpPr/>
              <p:nvPr/>
            </p:nvSpPr>
            <p:spPr>
              <a:xfrm>
                <a:off x="1470875" y="1142000"/>
                <a:ext cx="756050" cy="1015325"/>
              </a:xfrm>
              <a:custGeom>
                <a:avLst/>
                <a:gdLst/>
                <a:ahLst/>
                <a:cxnLst/>
                <a:rect l="l" t="t" r="r" b="b"/>
                <a:pathLst>
                  <a:path w="30242" h="40613" extrusionOk="0">
                    <a:moveTo>
                      <a:pt x="29905" y="39531"/>
                    </a:moveTo>
                    <a:cubicBezTo>
                      <a:pt x="30027" y="39531"/>
                      <a:pt x="30126" y="39630"/>
                      <a:pt x="30126" y="39752"/>
                    </a:cubicBezTo>
                    <a:cubicBezTo>
                      <a:pt x="30126" y="39873"/>
                      <a:pt x="30027" y="39972"/>
                      <a:pt x="29905" y="39972"/>
                    </a:cubicBezTo>
                    <a:cubicBezTo>
                      <a:pt x="29784" y="39972"/>
                      <a:pt x="29684" y="39873"/>
                      <a:pt x="29684" y="39752"/>
                    </a:cubicBezTo>
                    <a:cubicBezTo>
                      <a:pt x="29684" y="39630"/>
                      <a:pt x="29784" y="39531"/>
                      <a:pt x="29905" y="39531"/>
                    </a:cubicBezTo>
                    <a:close/>
                    <a:moveTo>
                      <a:pt x="84" y="0"/>
                    </a:moveTo>
                    <a:lnTo>
                      <a:pt x="1" y="83"/>
                    </a:lnTo>
                    <a:lnTo>
                      <a:pt x="6507" y="6579"/>
                    </a:lnTo>
                    <a:lnTo>
                      <a:pt x="6507" y="22670"/>
                    </a:lnTo>
                    <a:lnTo>
                      <a:pt x="16442" y="32588"/>
                    </a:lnTo>
                    <a:lnTo>
                      <a:pt x="16459" y="32605"/>
                    </a:lnTo>
                    <a:lnTo>
                      <a:pt x="19661" y="32605"/>
                    </a:lnTo>
                    <a:lnTo>
                      <a:pt x="25944" y="38877"/>
                    </a:lnTo>
                    <a:lnTo>
                      <a:pt x="27666" y="40596"/>
                    </a:lnTo>
                    <a:lnTo>
                      <a:pt x="27683" y="40613"/>
                    </a:lnTo>
                    <a:lnTo>
                      <a:pt x="29130" y="40613"/>
                    </a:lnTo>
                    <a:lnTo>
                      <a:pt x="29712" y="40028"/>
                    </a:lnTo>
                    <a:cubicBezTo>
                      <a:pt x="29767" y="40066"/>
                      <a:pt x="29833" y="40091"/>
                      <a:pt x="29905" y="40091"/>
                    </a:cubicBezTo>
                    <a:cubicBezTo>
                      <a:pt x="30090" y="40091"/>
                      <a:pt x="30242" y="39939"/>
                      <a:pt x="30242" y="39752"/>
                    </a:cubicBezTo>
                    <a:cubicBezTo>
                      <a:pt x="30242" y="39567"/>
                      <a:pt x="30090" y="39415"/>
                      <a:pt x="29905" y="39415"/>
                    </a:cubicBezTo>
                    <a:cubicBezTo>
                      <a:pt x="29717" y="39415"/>
                      <a:pt x="29566" y="39567"/>
                      <a:pt x="29566" y="39752"/>
                    </a:cubicBezTo>
                    <a:cubicBezTo>
                      <a:pt x="29566" y="39823"/>
                      <a:pt x="29588" y="39892"/>
                      <a:pt x="29629" y="39948"/>
                    </a:cubicBezTo>
                    <a:lnTo>
                      <a:pt x="29083" y="40494"/>
                    </a:lnTo>
                    <a:lnTo>
                      <a:pt x="27730" y="40494"/>
                    </a:lnTo>
                    <a:lnTo>
                      <a:pt x="19727" y="32505"/>
                    </a:lnTo>
                    <a:lnTo>
                      <a:pt x="19711" y="32489"/>
                    </a:lnTo>
                    <a:lnTo>
                      <a:pt x="16509" y="32489"/>
                    </a:lnTo>
                    <a:lnTo>
                      <a:pt x="6626" y="22623"/>
                    </a:lnTo>
                    <a:lnTo>
                      <a:pt x="6626" y="6532"/>
                    </a:lnTo>
                    <a:lnTo>
                      <a:pt x="84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2" name="Google Shape;6182;p53"/>
              <p:cNvSpPr/>
              <p:nvPr/>
            </p:nvSpPr>
            <p:spPr>
              <a:xfrm>
                <a:off x="1447475" y="1149325"/>
                <a:ext cx="695750" cy="1016900"/>
              </a:xfrm>
              <a:custGeom>
                <a:avLst/>
                <a:gdLst/>
                <a:ahLst/>
                <a:cxnLst/>
                <a:rect l="l" t="t" r="r" b="b"/>
                <a:pathLst>
                  <a:path w="27830" h="40676" extrusionOk="0">
                    <a:moveTo>
                      <a:pt x="27490" y="40116"/>
                    </a:moveTo>
                    <a:cubicBezTo>
                      <a:pt x="27611" y="40116"/>
                      <a:pt x="27711" y="40215"/>
                      <a:pt x="27711" y="40336"/>
                    </a:cubicBezTo>
                    <a:cubicBezTo>
                      <a:pt x="27711" y="40458"/>
                      <a:pt x="27611" y="40557"/>
                      <a:pt x="27490" y="40557"/>
                    </a:cubicBezTo>
                    <a:cubicBezTo>
                      <a:pt x="27368" y="40557"/>
                      <a:pt x="27269" y="40458"/>
                      <a:pt x="27269" y="40336"/>
                    </a:cubicBezTo>
                    <a:cubicBezTo>
                      <a:pt x="27269" y="40215"/>
                      <a:pt x="27368" y="40116"/>
                      <a:pt x="27490" y="40116"/>
                    </a:cubicBezTo>
                    <a:close/>
                    <a:moveTo>
                      <a:pt x="84" y="0"/>
                    </a:moveTo>
                    <a:lnTo>
                      <a:pt x="1" y="86"/>
                    </a:lnTo>
                    <a:lnTo>
                      <a:pt x="6510" y="6581"/>
                    </a:lnTo>
                    <a:lnTo>
                      <a:pt x="6510" y="22672"/>
                    </a:lnTo>
                    <a:lnTo>
                      <a:pt x="17080" y="33225"/>
                    </a:lnTo>
                    <a:lnTo>
                      <a:pt x="17099" y="33242"/>
                    </a:lnTo>
                    <a:lnTo>
                      <a:pt x="20302" y="33242"/>
                    </a:lnTo>
                    <a:lnTo>
                      <a:pt x="27214" y="40143"/>
                    </a:lnTo>
                    <a:cubicBezTo>
                      <a:pt x="27175" y="40198"/>
                      <a:pt x="27150" y="40265"/>
                      <a:pt x="27150" y="40336"/>
                    </a:cubicBezTo>
                    <a:cubicBezTo>
                      <a:pt x="27150" y="40524"/>
                      <a:pt x="27305" y="40676"/>
                      <a:pt x="27490" y="40676"/>
                    </a:cubicBezTo>
                    <a:cubicBezTo>
                      <a:pt x="27678" y="40676"/>
                      <a:pt x="27830" y="40524"/>
                      <a:pt x="27830" y="40336"/>
                    </a:cubicBezTo>
                    <a:cubicBezTo>
                      <a:pt x="27830" y="40152"/>
                      <a:pt x="27678" y="40000"/>
                      <a:pt x="27490" y="40000"/>
                    </a:cubicBezTo>
                    <a:cubicBezTo>
                      <a:pt x="27418" y="40000"/>
                      <a:pt x="27352" y="40022"/>
                      <a:pt x="27297" y="40060"/>
                    </a:cubicBezTo>
                    <a:lnTo>
                      <a:pt x="20368" y="33143"/>
                    </a:lnTo>
                    <a:lnTo>
                      <a:pt x="20349" y="33126"/>
                    </a:lnTo>
                    <a:lnTo>
                      <a:pt x="17146" y="33126"/>
                    </a:lnTo>
                    <a:lnTo>
                      <a:pt x="6626" y="22625"/>
                    </a:lnTo>
                    <a:lnTo>
                      <a:pt x="6626" y="6531"/>
                    </a:lnTo>
                    <a:lnTo>
                      <a:pt x="84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3" name="Google Shape;6183;p53"/>
              <p:cNvSpPr/>
              <p:nvPr/>
            </p:nvSpPr>
            <p:spPr>
              <a:xfrm>
                <a:off x="2232575" y="2325850"/>
                <a:ext cx="16925" cy="16925"/>
              </a:xfrm>
              <a:custGeom>
                <a:avLst/>
                <a:gdLst/>
                <a:ahLst/>
                <a:cxnLst/>
                <a:rect l="l" t="t" r="r" b="b"/>
                <a:pathLst>
                  <a:path w="677" h="677" extrusionOk="0">
                    <a:moveTo>
                      <a:pt x="340" y="119"/>
                    </a:moveTo>
                    <a:cubicBezTo>
                      <a:pt x="461" y="119"/>
                      <a:pt x="561" y="218"/>
                      <a:pt x="561" y="340"/>
                    </a:cubicBezTo>
                    <a:cubicBezTo>
                      <a:pt x="561" y="461"/>
                      <a:pt x="461" y="560"/>
                      <a:pt x="340" y="560"/>
                    </a:cubicBezTo>
                    <a:cubicBezTo>
                      <a:pt x="218" y="560"/>
                      <a:pt x="119" y="461"/>
                      <a:pt x="119" y="340"/>
                    </a:cubicBezTo>
                    <a:cubicBezTo>
                      <a:pt x="119" y="218"/>
                      <a:pt x="218" y="119"/>
                      <a:pt x="340" y="119"/>
                    </a:cubicBezTo>
                    <a:close/>
                    <a:moveTo>
                      <a:pt x="340" y="0"/>
                    </a:moveTo>
                    <a:cubicBezTo>
                      <a:pt x="152" y="0"/>
                      <a:pt x="0" y="152"/>
                      <a:pt x="0" y="340"/>
                    </a:cubicBezTo>
                    <a:cubicBezTo>
                      <a:pt x="0" y="525"/>
                      <a:pt x="152" y="676"/>
                      <a:pt x="340" y="676"/>
                    </a:cubicBezTo>
                    <a:cubicBezTo>
                      <a:pt x="525" y="676"/>
                      <a:pt x="677" y="525"/>
                      <a:pt x="677" y="340"/>
                    </a:cubicBezTo>
                    <a:cubicBezTo>
                      <a:pt x="677" y="152"/>
                      <a:pt x="525" y="0"/>
                      <a:pt x="340" y="0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4" name="Google Shape;6184;p53"/>
              <p:cNvSpPr/>
              <p:nvPr/>
            </p:nvSpPr>
            <p:spPr>
              <a:xfrm>
                <a:off x="2232575" y="2295325"/>
                <a:ext cx="16925" cy="16950"/>
              </a:xfrm>
              <a:custGeom>
                <a:avLst/>
                <a:gdLst/>
                <a:ahLst/>
                <a:cxnLst/>
                <a:rect l="l" t="t" r="r" b="b"/>
                <a:pathLst>
                  <a:path w="677" h="678" extrusionOk="0">
                    <a:moveTo>
                      <a:pt x="340" y="120"/>
                    </a:moveTo>
                    <a:cubicBezTo>
                      <a:pt x="461" y="120"/>
                      <a:pt x="561" y="219"/>
                      <a:pt x="561" y="340"/>
                    </a:cubicBezTo>
                    <a:cubicBezTo>
                      <a:pt x="561" y="462"/>
                      <a:pt x="461" y="561"/>
                      <a:pt x="340" y="561"/>
                    </a:cubicBezTo>
                    <a:cubicBezTo>
                      <a:pt x="218" y="561"/>
                      <a:pt x="119" y="462"/>
                      <a:pt x="119" y="340"/>
                    </a:cubicBezTo>
                    <a:cubicBezTo>
                      <a:pt x="119" y="219"/>
                      <a:pt x="218" y="120"/>
                      <a:pt x="340" y="120"/>
                    </a:cubicBezTo>
                    <a:close/>
                    <a:moveTo>
                      <a:pt x="340" y="1"/>
                    </a:moveTo>
                    <a:cubicBezTo>
                      <a:pt x="152" y="1"/>
                      <a:pt x="0" y="153"/>
                      <a:pt x="0" y="340"/>
                    </a:cubicBezTo>
                    <a:cubicBezTo>
                      <a:pt x="0" y="525"/>
                      <a:pt x="152" y="677"/>
                      <a:pt x="340" y="677"/>
                    </a:cubicBezTo>
                    <a:cubicBezTo>
                      <a:pt x="525" y="677"/>
                      <a:pt x="677" y="525"/>
                      <a:pt x="677" y="340"/>
                    </a:cubicBezTo>
                    <a:cubicBezTo>
                      <a:pt x="677" y="153"/>
                      <a:pt x="525" y="1"/>
                      <a:pt x="340" y="1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5" name="Google Shape;6185;p53"/>
              <p:cNvSpPr/>
              <p:nvPr/>
            </p:nvSpPr>
            <p:spPr>
              <a:xfrm>
                <a:off x="1483025" y="1723150"/>
                <a:ext cx="275175" cy="230725"/>
              </a:xfrm>
              <a:custGeom>
                <a:avLst/>
                <a:gdLst/>
                <a:ahLst/>
                <a:cxnLst/>
                <a:rect l="l" t="t" r="r" b="b"/>
                <a:pathLst>
                  <a:path w="11007" h="9229" extrusionOk="0">
                    <a:moveTo>
                      <a:pt x="83" y="1"/>
                    </a:moveTo>
                    <a:lnTo>
                      <a:pt x="1" y="83"/>
                    </a:lnTo>
                    <a:lnTo>
                      <a:pt x="2223" y="2303"/>
                    </a:lnTo>
                    <a:lnTo>
                      <a:pt x="2239" y="2319"/>
                    </a:lnTo>
                    <a:lnTo>
                      <a:pt x="4003" y="2319"/>
                    </a:lnTo>
                    <a:lnTo>
                      <a:pt x="10924" y="9229"/>
                    </a:lnTo>
                    <a:lnTo>
                      <a:pt x="11007" y="9146"/>
                    </a:lnTo>
                    <a:lnTo>
                      <a:pt x="4070" y="2220"/>
                    </a:lnTo>
                    <a:lnTo>
                      <a:pt x="4050" y="2201"/>
                    </a:lnTo>
                    <a:lnTo>
                      <a:pt x="2289" y="2201"/>
                    </a:lnTo>
                    <a:lnTo>
                      <a:pt x="83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6" name="Google Shape;6186;p53"/>
              <p:cNvSpPr/>
              <p:nvPr/>
            </p:nvSpPr>
            <p:spPr>
              <a:xfrm>
                <a:off x="2147125" y="961250"/>
                <a:ext cx="142825" cy="1564550"/>
              </a:xfrm>
              <a:custGeom>
                <a:avLst/>
                <a:gdLst/>
                <a:ahLst/>
                <a:cxnLst/>
                <a:rect l="l" t="t" r="r" b="b"/>
                <a:pathLst>
                  <a:path w="5713" h="62582" extrusionOk="0">
                    <a:moveTo>
                      <a:pt x="1618" y="1"/>
                    </a:moveTo>
                    <a:lnTo>
                      <a:pt x="1618" y="12892"/>
                    </a:lnTo>
                    <a:lnTo>
                      <a:pt x="1" y="14521"/>
                    </a:lnTo>
                    <a:lnTo>
                      <a:pt x="1" y="20105"/>
                    </a:lnTo>
                    <a:lnTo>
                      <a:pt x="2974" y="23056"/>
                    </a:lnTo>
                    <a:lnTo>
                      <a:pt x="2974" y="28299"/>
                    </a:lnTo>
                    <a:lnTo>
                      <a:pt x="5083" y="30388"/>
                    </a:lnTo>
                    <a:lnTo>
                      <a:pt x="5083" y="61869"/>
                    </a:lnTo>
                    <a:cubicBezTo>
                      <a:pt x="4986" y="61941"/>
                      <a:pt x="4923" y="62054"/>
                      <a:pt x="4923" y="62184"/>
                    </a:cubicBezTo>
                    <a:cubicBezTo>
                      <a:pt x="4923" y="62402"/>
                      <a:pt x="5099" y="62581"/>
                      <a:pt x="5318" y="62581"/>
                    </a:cubicBezTo>
                    <a:cubicBezTo>
                      <a:pt x="5536" y="62581"/>
                      <a:pt x="5712" y="62402"/>
                      <a:pt x="5712" y="62184"/>
                    </a:cubicBezTo>
                    <a:cubicBezTo>
                      <a:pt x="5712" y="62054"/>
                      <a:pt x="5649" y="61941"/>
                      <a:pt x="5552" y="61869"/>
                    </a:cubicBezTo>
                    <a:lnTo>
                      <a:pt x="5552" y="30192"/>
                    </a:lnTo>
                    <a:lnTo>
                      <a:pt x="3446" y="28100"/>
                    </a:lnTo>
                    <a:lnTo>
                      <a:pt x="3446" y="22860"/>
                    </a:lnTo>
                    <a:lnTo>
                      <a:pt x="473" y="19909"/>
                    </a:lnTo>
                    <a:lnTo>
                      <a:pt x="473" y="14714"/>
                    </a:lnTo>
                    <a:lnTo>
                      <a:pt x="2088" y="13086"/>
                    </a:lnTo>
                    <a:lnTo>
                      <a:pt x="2088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7" name="Google Shape;6187;p53"/>
              <p:cNvSpPr/>
              <p:nvPr/>
            </p:nvSpPr>
            <p:spPr>
              <a:xfrm>
                <a:off x="2231200" y="2262975"/>
                <a:ext cx="19750" cy="19750"/>
              </a:xfrm>
              <a:custGeom>
                <a:avLst/>
                <a:gdLst/>
                <a:ahLst/>
                <a:cxnLst/>
                <a:rect l="l" t="t" r="r" b="b"/>
                <a:pathLst>
                  <a:path w="790" h="790" extrusionOk="0">
                    <a:moveTo>
                      <a:pt x="395" y="0"/>
                    </a:moveTo>
                    <a:cubicBezTo>
                      <a:pt x="177" y="0"/>
                      <a:pt x="0" y="177"/>
                      <a:pt x="0" y="395"/>
                    </a:cubicBezTo>
                    <a:cubicBezTo>
                      <a:pt x="0" y="613"/>
                      <a:pt x="177" y="790"/>
                      <a:pt x="395" y="790"/>
                    </a:cubicBezTo>
                    <a:cubicBezTo>
                      <a:pt x="613" y="790"/>
                      <a:pt x="790" y="613"/>
                      <a:pt x="790" y="395"/>
                    </a:cubicBezTo>
                    <a:cubicBezTo>
                      <a:pt x="790" y="177"/>
                      <a:pt x="613" y="0"/>
                      <a:pt x="395" y="0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8" name="Google Shape;6188;p53"/>
              <p:cNvSpPr/>
              <p:nvPr/>
            </p:nvSpPr>
            <p:spPr>
              <a:xfrm>
                <a:off x="1477850" y="1868700"/>
                <a:ext cx="368000" cy="307950"/>
              </a:xfrm>
              <a:custGeom>
                <a:avLst/>
                <a:gdLst/>
                <a:ahLst/>
                <a:cxnLst/>
                <a:rect l="l" t="t" r="r" b="b"/>
                <a:pathLst>
                  <a:path w="14720" h="12318" extrusionOk="0">
                    <a:moveTo>
                      <a:pt x="14383" y="11760"/>
                    </a:moveTo>
                    <a:cubicBezTo>
                      <a:pt x="14504" y="11760"/>
                      <a:pt x="14601" y="11857"/>
                      <a:pt x="14601" y="11981"/>
                    </a:cubicBezTo>
                    <a:cubicBezTo>
                      <a:pt x="14601" y="12103"/>
                      <a:pt x="14504" y="12199"/>
                      <a:pt x="14383" y="12199"/>
                    </a:cubicBezTo>
                    <a:cubicBezTo>
                      <a:pt x="14259" y="12199"/>
                      <a:pt x="14162" y="12103"/>
                      <a:pt x="14162" y="11981"/>
                    </a:cubicBezTo>
                    <a:cubicBezTo>
                      <a:pt x="14162" y="11860"/>
                      <a:pt x="14261" y="11760"/>
                      <a:pt x="14383" y="11760"/>
                    </a:cubicBezTo>
                    <a:close/>
                    <a:moveTo>
                      <a:pt x="83" y="1"/>
                    </a:moveTo>
                    <a:lnTo>
                      <a:pt x="1" y="83"/>
                    </a:lnTo>
                    <a:lnTo>
                      <a:pt x="5607" y="5682"/>
                    </a:lnTo>
                    <a:lnTo>
                      <a:pt x="5607" y="6725"/>
                    </a:lnTo>
                    <a:lnTo>
                      <a:pt x="6397" y="7512"/>
                    </a:lnTo>
                    <a:lnTo>
                      <a:pt x="9820" y="7512"/>
                    </a:lnTo>
                    <a:lnTo>
                      <a:pt x="14104" y="11788"/>
                    </a:lnTo>
                    <a:cubicBezTo>
                      <a:pt x="14065" y="11840"/>
                      <a:pt x="14043" y="11909"/>
                      <a:pt x="14043" y="11981"/>
                    </a:cubicBezTo>
                    <a:cubicBezTo>
                      <a:pt x="14043" y="12166"/>
                      <a:pt x="14195" y="12318"/>
                      <a:pt x="14383" y="12318"/>
                    </a:cubicBezTo>
                    <a:cubicBezTo>
                      <a:pt x="14568" y="12318"/>
                      <a:pt x="14720" y="12166"/>
                      <a:pt x="14720" y="11981"/>
                    </a:cubicBezTo>
                    <a:cubicBezTo>
                      <a:pt x="14720" y="11793"/>
                      <a:pt x="14568" y="11642"/>
                      <a:pt x="14383" y="11642"/>
                    </a:cubicBezTo>
                    <a:cubicBezTo>
                      <a:pt x="14308" y="11642"/>
                      <a:pt x="14242" y="11664"/>
                      <a:pt x="14187" y="11702"/>
                    </a:cubicBezTo>
                    <a:lnTo>
                      <a:pt x="9886" y="7410"/>
                    </a:lnTo>
                    <a:lnTo>
                      <a:pt x="9869" y="7393"/>
                    </a:lnTo>
                    <a:lnTo>
                      <a:pt x="6444" y="7393"/>
                    </a:lnTo>
                    <a:lnTo>
                      <a:pt x="5726" y="6675"/>
                    </a:lnTo>
                    <a:lnTo>
                      <a:pt x="5726" y="5632"/>
                    </a:lnTo>
                    <a:lnTo>
                      <a:pt x="83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9" name="Google Shape;6189;p53"/>
              <p:cNvSpPr/>
              <p:nvPr/>
            </p:nvSpPr>
            <p:spPr>
              <a:xfrm>
                <a:off x="1729550" y="2124325"/>
                <a:ext cx="19750" cy="19825"/>
              </a:xfrm>
              <a:custGeom>
                <a:avLst/>
                <a:gdLst/>
                <a:ahLst/>
                <a:cxnLst/>
                <a:rect l="l" t="t" r="r" b="b"/>
                <a:pathLst>
                  <a:path w="790" h="793" extrusionOk="0">
                    <a:moveTo>
                      <a:pt x="395" y="0"/>
                    </a:moveTo>
                    <a:cubicBezTo>
                      <a:pt x="177" y="0"/>
                      <a:pt x="0" y="180"/>
                      <a:pt x="0" y="398"/>
                    </a:cubicBezTo>
                    <a:cubicBezTo>
                      <a:pt x="0" y="616"/>
                      <a:pt x="177" y="793"/>
                      <a:pt x="395" y="793"/>
                    </a:cubicBezTo>
                    <a:cubicBezTo>
                      <a:pt x="613" y="793"/>
                      <a:pt x="790" y="616"/>
                      <a:pt x="790" y="398"/>
                    </a:cubicBezTo>
                    <a:cubicBezTo>
                      <a:pt x="790" y="180"/>
                      <a:pt x="613" y="0"/>
                      <a:pt x="395" y="0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0" name="Google Shape;6190;p53"/>
              <p:cNvSpPr/>
              <p:nvPr/>
            </p:nvSpPr>
            <p:spPr>
              <a:xfrm>
                <a:off x="1754325" y="2149225"/>
                <a:ext cx="16925" cy="16950"/>
              </a:xfrm>
              <a:custGeom>
                <a:avLst/>
                <a:gdLst/>
                <a:ahLst/>
                <a:cxnLst/>
                <a:rect l="l" t="t" r="r" b="b"/>
                <a:pathLst>
                  <a:path w="677" h="678" extrusionOk="0">
                    <a:moveTo>
                      <a:pt x="340" y="120"/>
                    </a:moveTo>
                    <a:cubicBezTo>
                      <a:pt x="461" y="120"/>
                      <a:pt x="558" y="216"/>
                      <a:pt x="558" y="340"/>
                    </a:cubicBezTo>
                    <a:cubicBezTo>
                      <a:pt x="560" y="462"/>
                      <a:pt x="461" y="559"/>
                      <a:pt x="340" y="559"/>
                    </a:cubicBezTo>
                    <a:cubicBezTo>
                      <a:pt x="218" y="559"/>
                      <a:pt x="119" y="462"/>
                      <a:pt x="119" y="340"/>
                    </a:cubicBezTo>
                    <a:cubicBezTo>
                      <a:pt x="119" y="219"/>
                      <a:pt x="218" y="120"/>
                      <a:pt x="340" y="120"/>
                    </a:cubicBezTo>
                    <a:close/>
                    <a:moveTo>
                      <a:pt x="340" y="1"/>
                    </a:moveTo>
                    <a:cubicBezTo>
                      <a:pt x="152" y="1"/>
                      <a:pt x="0" y="153"/>
                      <a:pt x="0" y="338"/>
                    </a:cubicBezTo>
                    <a:cubicBezTo>
                      <a:pt x="0" y="525"/>
                      <a:pt x="152" y="677"/>
                      <a:pt x="340" y="677"/>
                    </a:cubicBezTo>
                    <a:cubicBezTo>
                      <a:pt x="525" y="677"/>
                      <a:pt x="676" y="525"/>
                      <a:pt x="676" y="338"/>
                    </a:cubicBezTo>
                    <a:cubicBezTo>
                      <a:pt x="676" y="153"/>
                      <a:pt x="525" y="1"/>
                      <a:pt x="340" y="1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1" name="Google Shape;6191;p53"/>
              <p:cNvSpPr/>
              <p:nvPr/>
            </p:nvSpPr>
            <p:spPr>
              <a:xfrm>
                <a:off x="1467700" y="1889200"/>
                <a:ext cx="136950" cy="182975"/>
              </a:xfrm>
              <a:custGeom>
                <a:avLst/>
                <a:gdLst/>
                <a:ahLst/>
                <a:cxnLst/>
                <a:rect l="l" t="t" r="r" b="b"/>
                <a:pathLst>
                  <a:path w="5478" h="7319" extrusionOk="0">
                    <a:moveTo>
                      <a:pt x="5138" y="6761"/>
                    </a:moveTo>
                    <a:cubicBezTo>
                      <a:pt x="5260" y="6761"/>
                      <a:pt x="5359" y="6860"/>
                      <a:pt x="5359" y="6982"/>
                    </a:cubicBezTo>
                    <a:cubicBezTo>
                      <a:pt x="5359" y="7103"/>
                      <a:pt x="5260" y="7203"/>
                      <a:pt x="5138" y="7203"/>
                    </a:cubicBezTo>
                    <a:cubicBezTo>
                      <a:pt x="5017" y="7203"/>
                      <a:pt x="4917" y="7103"/>
                      <a:pt x="4917" y="6982"/>
                    </a:cubicBezTo>
                    <a:cubicBezTo>
                      <a:pt x="4917" y="6860"/>
                      <a:pt x="5017" y="6761"/>
                      <a:pt x="5138" y="6761"/>
                    </a:cubicBezTo>
                    <a:close/>
                    <a:moveTo>
                      <a:pt x="84" y="0"/>
                    </a:moveTo>
                    <a:lnTo>
                      <a:pt x="1" y="83"/>
                    </a:lnTo>
                    <a:lnTo>
                      <a:pt x="5080" y="5157"/>
                    </a:lnTo>
                    <a:lnTo>
                      <a:pt x="5080" y="6648"/>
                    </a:lnTo>
                    <a:cubicBezTo>
                      <a:pt x="4923" y="6675"/>
                      <a:pt x="4801" y="6813"/>
                      <a:pt x="4801" y="6982"/>
                    </a:cubicBezTo>
                    <a:cubicBezTo>
                      <a:pt x="4801" y="7167"/>
                      <a:pt x="4953" y="7318"/>
                      <a:pt x="5138" y="7318"/>
                    </a:cubicBezTo>
                    <a:cubicBezTo>
                      <a:pt x="5326" y="7318"/>
                      <a:pt x="5478" y="7167"/>
                      <a:pt x="5478" y="6982"/>
                    </a:cubicBezTo>
                    <a:cubicBezTo>
                      <a:pt x="5478" y="6813"/>
                      <a:pt x="5356" y="6675"/>
                      <a:pt x="5199" y="6648"/>
                    </a:cubicBezTo>
                    <a:lnTo>
                      <a:pt x="5199" y="5107"/>
                    </a:lnTo>
                    <a:lnTo>
                      <a:pt x="84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2" name="Google Shape;6192;p53"/>
              <p:cNvSpPr/>
              <p:nvPr/>
            </p:nvSpPr>
            <p:spPr>
              <a:xfrm>
                <a:off x="2292900" y="1611075"/>
                <a:ext cx="17000" cy="16925"/>
              </a:xfrm>
              <a:custGeom>
                <a:avLst/>
                <a:gdLst/>
                <a:ahLst/>
                <a:cxnLst/>
                <a:rect l="l" t="t" r="r" b="b"/>
                <a:pathLst>
                  <a:path w="680" h="677" extrusionOk="0">
                    <a:moveTo>
                      <a:pt x="340" y="119"/>
                    </a:moveTo>
                    <a:cubicBezTo>
                      <a:pt x="461" y="119"/>
                      <a:pt x="560" y="219"/>
                      <a:pt x="560" y="340"/>
                    </a:cubicBezTo>
                    <a:cubicBezTo>
                      <a:pt x="560" y="462"/>
                      <a:pt x="461" y="561"/>
                      <a:pt x="340" y="561"/>
                    </a:cubicBezTo>
                    <a:cubicBezTo>
                      <a:pt x="218" y="561"/>
                      <a:pt x="119" y="462"/>
                      <a:pt x="119" y="340"/>
                    </a:cubicBezTo>
                    <a:cubicBezTo>
                      <a:pt x="119" y="219"/>
                      <a:pt x="218" y="119"/>
                      <a:pt x="340" y="119"/>
                    </a:cubicBezTo>
                    <a:close/>
                    <a:moveTo>
                      <a:pt x="340" y="1"/>
                    </a:moveTo>
                    <a:cubicBezTo>
                      <a:pt x="152" y="1"/>
                      <a:pt x="0" y="152"/>
                      <a:pt x="0" y="340"/>
                    </a:cubicBezTo>
                    <a:cubicBezTo>
                      <a:pt x="0" y="525"/>
                      <a:pt x="152" y="677"/>
                      <a:pt x="340" y="677"/>
                    </a:cubicBezTo>
                    <a:cubicBezTo>
                      <a:pt x="527" y="677"/>
                      <a:pt x="679" y="525"/>
                      <a:pt x="679" y="340"/>
                    </a:cubicBezTo>
                    <a:cubicBezTo>
                      <a:pt x="679" y="152"/>
                      <a:pt x="527" y="1"/>
                      <a:pt x="340" y="1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3" name="Google Shape;6193;p53"/>
              <p:cNvSpPr/>
              <p:nvPr/>
            </p:nvSpPr>
            <p:spPr>
              <a:xfrm>
                <a:off x="1478875" y="1479550"/>
                <a:ext cx="477800" cy="641750"/>
              </a:xfrm>
              <a:custGeom>
                <a:avLst/>
                <a:gdLst/>
                <a:ahLst/>
                <a:cxnLst/>
                <a:rect l="l" t="t" r="r" b="b"/>
                <a:pathLst>
                  <a:path w="19112" h="25670" extrusionOk="0">
                    <a:moveTo>
                      <a:pt x="18775" y="25112"/>
                    </a:moveTo>
                    <a:cubicBezTo>
                      <a:pt x="18897" y="25112"/>
                      <a:pt x="18996" y="25212"/>
                      <a:pt x="18996" y="25333"/>
                    </a:cubicBezTo>
                    <a:cubicBezTo>
                      <a:pt x="18996" y="25455"/>
                      <a:pt x="18897" y="25554"/>
                      <a:pt x="18775" y="25554"/>
                    </a:cubicBezTo>
                    <a:cubicBezTo>
                      <a:pt x="18654" y="25554"/>
                      <a:pt x="18554" y="25455"/>
                      <a:pt x="18554" y="25333"/>
                    </a:cubicBezTo>
                    <a:cubicBezTo>
                      <a:pt x="18554" y="25212"/>
                      <a:pt x="18654" y="25112"/>
                      <a:pt x="18775" y="25112"/>
                    </a:cubicBezTo>
                    <a:close/>
                    <a:moveTo>
                      <a:pt x="1" y="0"/>
                    </a:moveTo>
                    <a:lnTo>
                      <a:pt x="1" y="119"/>
                    </a:lnTo>
                    <a:lnTo>
                      <a:pt x="2690" y="119"/>
                    </a:lnTo>
                    <a:lnTo>
                      <a:pt x="3385" y="823"/>
                    </a:lnTo>
                    <a:lnTo>
                      <a:pt x="3385" y="10051"/>
                    </a:lnTo>
                    <a:lnTo>
                      <a:pt x="18496" y="25140"/>
                    </a:lnTo>
                    <a:cubicBezTo>
                      <a:pt x="18460" y="25195"/>
                      <a:pt x="18436" y="25261"/>
                      <a:pt x="18436" y="25333"/>
                    </a:cubicBezTo>
                    <a:cubicBezTo>
                      <a:pt x="18436" y="25518"/>
                      <a:pt x="18587" y="25670"/>
                      <a:pt x="18775" y="25670"/>
                    </a:cubicBezTo>
                    <a:cubicBezTo>
                      <a:pt x="18960" y="25670"/>
                      <a:pt x="19112" y="25518"/>
                      <a:pt x="19112" y="25333"/>
                    </a:cubicBezTo>
                    <a:cubicBezTo>
                      <a:pt x="19112" y="25145"/>
                      <a:pt x="18960" y="24994"/>
                      <a:pt x="18775" y="24994"/>
                    </a:cubicBezTo>
                    <a:cubicBezTo>
                      <a:pt x="18703" y="24994"/>
                      <a:pt x="18637" y="25018"/>
                      <a:pt x="18582" y="25057"/>
                    </a:cubicBezTo>
                    <a:lnTo>
                      <a:pt x="3501" y="10004"/>
                    </a:lnTo>
                    <a:lnTo>
                      <a:pt x="3501" y="773"/>
                    </a:lnTo>
                    <a:lnTo>
                      <a:pt x="2739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4" name="Google Shape;6194;p53"/>
              <p:cNvSpPr/>
              <p:nvPr/>
            </p:nvSpPr>
            <p:spPr>
              <a:xfrm>
                <a:off x="1467775" y="1794925"/>
                <a:ext cx="496025" cy="426050"/>
              </a:xfrm>
              <a:custGeom>
                <a:avLst/>
                <a:gdLst/>
                <a:ahLst/>
                <a:cxnLst/>
                <a:rect l="l" t="t" r="r" b="b"/>
                <a:pathLst>
                  <a:path w="19841" h="17042" extrusionOk="0">
                    <a:moveTo>
                      <a:pt x="332" y="1"/>
                    </a:moveTo>
                    <a:lnTo>
                      <a:pt x="1" y="335"/>
                    </a:lnTo>
                    <a:lnTo>
                      <a:pt x="8691" y="8961"/>
                    </a:lnTo>
                    <a:lnTo>
                      <a:pt x="11368" y="8961"/>
                    </a:lnTo>
                    <a:lnTo>
                      <a:pt x="19053" y="16591"/>
                    </a:lnTo>
                    <a:cubicBezTo>
                      <a:pt x="19051" y="16608"/>
                      <a:pt x="19048" y="16627"/>
                      <a:pt x="19048" y="16644"/>
                    </a:cubicBezTo>
                    <a:cubicBezTo>
                      <a:pt x="19048" y="16864"/>
                      <a:pt x="19225" y="17041"/>
                      <a:pt x="19443" y="17041"/>
                    </a:cubicBezTo>
                    <a:cubicBezTo>
                      <a:pt x="19661" y="17041"/>
                      <a:pt x="19840" y="16864"/>
                      <a:pt x="19840" y="16644"/>
                    </a:cubicBezTo>
                    <a:cubicBezTo>
                      <a:pt x="19837" y="16425"/>
                      <a:pt x="19661" y="16249"/>
                      <a:pt x="19443" y="16249"/>
                    </a:cubicBezTo>
                    <a:cubicBezTo>
                      <a:pt x="19423" y="16249"/>
                      <a:pt x="19404" y="16252"/>
                      <a:pt x="19385" y="16254"/>
                    </a:cubicBezTo>
                    <a:lnTo>
                      <a:pt x="11561" y="8489"/>
                    </a:lnTo>
                    <a:lnTo>
                      <a:pt x="8884" y="8489"/>
                    </a:lnTo>
                    <a:lnTo>
                      <a:pt x="332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5" name="Google Shape;6195;p53"/>
              <p:cNvSpPr/>
              <p:nvPr/>
            </p:nvSpPr>
            <p:spPr>
              <a:xfrm>
                <a:off x="1707600" y="2102300"/>
                <a:ext cx="16925" cy="16950"/>
              </a:xfrm>
              <a:custGeom>
                <a:avLst/>
                <a:gdLst/>
                <a:ahLst/>
                <a:cxnLst/>
                <a:rect l="l" t="t" r="r" b="b"/>
                <a:pathLst>
                  <a:path w="677" h="678" extrusionOk="0">
                    <a:moveTo>
                      <a:pt x="337" y="117"/>
                    </a:moveTo>
                    <a:cubicBezTo>
                      <a:pt x="461" y="117"/>
                      <a:pt x="558" y="216"/>
                      <a:pt x="558" y="338"/>
                    </a:cubicBezTo>
                    <a:cubicBezTo>
                      <a:pt x="558" y="459"/>
                      <a:pt x="461" y="558"/>
                      <a:pt x="337" y="558"/>
                    </a:cubicBezTo>
                    <a:cubicBezTo>
                      <a:pt x="216" y="558"/>
                      <a:pt x="119" y="459"/>
                      <a:pt x="119" y="338"/>
                    </a:cubicBezTo>
                    <a:cubicBezTo>
                      <a:pt x="119" y="216"/>
                      <a:pt x="216" y="117"/>
                      <a:pt x="337" y="117"/>
                    </a:cubicBezTo>
                    <a:close/>
                    <a:moveTo>
                      <a:pt x="337" y="1"/>
                    </a:moveTo>
                    <a:cubicBezTo>
                      <a:pt x="152" y="1"/>
                      <a:pt x="0" y="153"/>
                      <a:pt x="0" y="338"/>
                    </a:cubicBezTo>
                    <a:cubicBezTo>
                      <a:pt x="0" y="525"/>
                      <a:pt x="152" y="677"/>
                      <a:pt x="337" y="677"/>
                    </a:cubicBezTo>
                    <a:cubicBezTo>
                      <a:pt x="525" y="677"/>
                      <a:pt x="677" y="525"/>
                      <a:pt x="677" y="338"/>
                    </a:cubicBezTo>
                    <a:cubicBezTo>
                      <a:pt x="677" y="153"/>
                      <a:pt x="525" y="1"/>
                      <a:pt x="337" y="1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6" name="Google Shape;6196;p53"/>
              <p:cNvSpPr/>
              <p:nvPr/>
            </p:nvSpPr>
            <p:spPr>
              <a:xfrm>
                <a:off x="2694325" y="1972500"/>
                <a:ext cx="284150" cy="305875"/>
              </a:xfrm>
              <a:custGeom>
                <a:avLst/>
                <a:gdLst/>
                <a:ahLst/>
                <a:cxnLst/>
                <a:rect l="l" t="t" r="r" b="b"/>
                <a:pathLst>
                  <a:path w="11366" h="12235" extrusionOk="0">
                    <a:moveTo>
                      <a:pt x="338" y="11677"/>
                    </a:moveTo>
                    <a:cubicBezTo>
                      <a:pt x="459" y="11677"/>
                      <a:pt x="558" y="11777"/>
                      <a:pt x="558" y="11898"/>
                    </a:cubicBezTo>
                    <a:cubicBezTo>
                      <a:pt x="558" y="12019"/>
                      <a:pt x="459" y="12119"/>
                      <a:pt x="338" y="12119"/>
                    </a:cubicBezTo>
                    <a:cubicBezTo>
                      <a:pt x="216" y="12119"/>
                      <a:pt x="117" y="12019"/>
                      <a:pt x="117" y="11898"/>
                    </a:cubicBezTo>
                    <a:cubicBezTo>
                      <a:pt x="117" y="11777"/>
                      <a:pt x="216" y="11677"/>
                      <a:pt x="338" y="11677"/>
                    </a:cubicBezTo>
                    <a:close/>
                    <a:moveTo>
                      <a:pt x="4296" y="0"/>
                    </a:moveTo>
                    <a:lnTo>
                      <a:pt x="3603" y="699"/>
                    </a:lnTo>
                    <a:lnTo>
                      <a:pt x="3603" y="5124"/>
                    </a:lnTo>
                    <a:lnTo>
                      <a:pt x="296" y="8453"/>
                    </a:lnTo>
                    <a:lnTo>
                      <a:pt x="280" y="8469"/>
                    </a:lnTo>
                    <a:lnTo>
                      <a:pt x="280" y="11564"/>
                    </a:lnTo>
                    <a:cubicBezTo>
                      <a:pt x="122" y="11594"/>
                      <a:pt x="1" y="11732"/>
                      <a:pt x="1" y="11898"/>
                    </a:cubicBezTo>
                    <a:cubicBezTo>
                      <a:pt x="1" y="12083"/>
                      <a:pt x="153" y="12235"/>
                      <a:pt x="338" y="12235"/>
                    </a:cubicBezTo>
                    <a:cubicBezTo>
                      <a:pt x="525" y="12235"/>
                      <a:pt x="677" y="12083"/>
                      <a:pt x="677" y="11898"/>
                    </a:cubicBezTo>
                    <a:cubicBezTo>
                      <a:pt x="677" y="11732"/>
                      <a:pt x="556" y="11594"/>
                      <a:pt x="398" y="11564"/>
                    </a:cubicBezTo>
                    <a:lnTo>
                      <a:pt x="398" y="8519"/>
                    </a:lnTo>
                    <a:lnTo>
                      <a:pt x="3719" y="5171"/>
                    </a:lnTo>
                    <a:lnTo>
                      <a:pt x="3719" y="748"/>
                    </a:lnTo>
                    <a:lnTo>
                      <a:pt x="4346" y="119"/>
                    </a:lnTo>
                    <a:lnTo>
                      <a:pt x="11366" y="119"/>
                    </a:lnTo>
                    <a:lnTo>
                      <a:pt x="11366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7" name="Google Shape;6197;p53"/>
              <p:cNvSpPr/>
              <p:nvPr/>
            </p:nvSpPr>
            <p:spPr>
              <a:xfrm>
                <a:off x="2883975" y="2012650"/>
                <a:ext cx="19775" cy="19850"/>
              </a:xfrm>
              <a:custGeom>
                <a:avLst/>
                <a:gdLst/>
                <a:ahLst/>
                <a:cxnLst/>
                <a:rect l="l" t="t" r="r" b="b"/>
                <a:pathLst>
                  <a:path w="791" h="794" extrusionOk="0">
                    <a:moveTo>
                      <a:pt x="395" y="1"/>
                    </a:moveTo>
                    <a:cubicBezTo>
                      <a:pt x="177" y="1"/>
                      <a:pt x="1" y="178"/>
                      <a:pt x="1" y="398"/>
                    </a:cubicBezTo>
                    <a:cubicBezTo>
                      <a:pt x="1" y="616"/>
                      <a:pt x="177" y="793"/>
                      <a:pt x="395" y="793"/>
                    </a:cubicBezTo>
                    <a:cubicBezTo>
                      <a:pt x="613" y="793"/>
                      <a:pt x="790" y="616"/>
                      <a:pt x="790" y="398"/>
                    </a:cubicBezTo>
                    <a:cubicBezTo>
                      <a:pt x="790" y="178"/>
                      <a:pt x="613" y="1"/>
                      <a:pt x="395" y="1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8" name="Google Shape;6198;p53"/>
              <p:cNvSpPr/>
              <p:nvPr/>
            </p:nvSpPr>
            <p:spPr>
              <a:xfrm>
                <a:off x="2855125" y="2014100"/>
                <a:ext cx="16950" cy="16950"/>
              </a:xfrm>
              <a:custGeom>
                <a:avLst/>
                <a:gdLst/>
                <a:ahLst/>
                <a:cxnLst/>
                <a:rect l="l" t="t" r="r" b="b"/>
                <a:pathLst>
                  <a:path w="678" h="678" extrusionOk="0">
                    <a:moveTo>
                      <a:pt x="340" y="117"/>
                    </a:moveTo>
                    <a:cubicBezTo>
                      <a:pt x="462" y="117"/>
                      <a:pt x="561" y="216"/>
                      <a:pt x="561" y="338"/>
                    </a:cubicBezTo>
                    <a:cubicBezTo>
                      <a:pt x="561" y="462"/>
                      <a:pt x="462" y="558"/>
                      <a:pt x="340" y="558"/>
                    </a:cubicBezTo>
                    <a:cubicBezTo>
                      <a:pt x="219" y="558"/>
                      <a:pt x="119" y="459"/>
                      <a:pt x="119" y="338"/>
                    </a:cubicBezTo>
                    <a:cubicBezTo>
                      <a:pt x="119" y="216"/>
                      <a:pt x="219" y="117"/>
                      <a:pt x="340" y="117"/>
                    </a:cubicBezTo>
                    <a:close/>
                    <a:moveTo>
                      <a:pt x="340" y="1"/>
                    </a:moveTo>
                    <a:cubicBezTo>
                      <a:pt x="153" y="1"/>
                      <a:pt x="1" y="153"/>
                      <a:pt x="1" y="338"/>
                    </a:cubicBezTo>
                    <a:cubicBezTo>
                      <a:pt x="1" y="525"/>
                      <a:pt x="153" y="677"/>
                      <a:pt x="340" y="677"/>
                    </a:cubicBezTo>
                    <a:cubicBezTo>
                      <a:pt x="525" y="677"/>
                      <a:pt x="677" y="525"/>
                      <a:pt x="677" y="338"/>
                    </a:cubicBezTo>
                    <a:cubicBezTo>
                      <a:pt x="677" y="153"/>
                      <a:pt x="525" y="1"/>
                      <a:pt x="340" y="1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9" name="Google Shape;6199;p53"/>
              <p:cNvSpPr/>
              <p:nvPr/>
            </p:nvSpPr>
            <p:spPr>
              <a:xfrm>
                <a:off x="2504275" y="1775475"/>
                <a:ext cx="497125" cy="627900"/>
              </a:xfrm>
              <a:custGeom>
                <a:avLst/>
                <a:gdLst/>
                <a:ahLst/>
                <a:cxnLst/>
                <a:rect l="l" t="t" r="r" b="b"/>
                <a:pathLst>
                  <a:path w="19885" h="25116" extrusionOk="0">
                    <a:moveTo>
                      <a:pt x="19550" y="0"/>
                    </a:moveTo>
                    <a:lnTo>
                      <a:pt x="15318" y="4262"/>
                    </a:lnTo>
                    <a:lnTo>
                      <a:pt x="8448" y="4262"/>
                    </a:lnTo>
                    <a:lnTo>
                      <a:pt x="161" y="12613"/>
                    </a:lnTo>
                    <a:lnTo>
                      <a:pt x="161" y="24403"/>
                    </a:lnTo>
                    <a:cubicBezTo>
                      <a:pt x="64" y="24477"/>
                      <a:pt x="0" y="24591"/>
                      <a:pt x="0" y="24720"/>
                    </a:cubicBezTo>
                    <a:cubicBezTo>
                      <a:pt x="0" y="24938"/>
                      <a:pt x="177" y="25115"/>
                      <a:pt x="395" y="25115"/>
                    </a:cubicBezTo>
                    <a:cubicBezTo>
                      <a:pt x="616" y="25115"/>
                      <a:pt x="793" y="24938"/>
                      <a:pt x="793" y="24720"/>
                    </a:cubicBezTo>
                    <a:cubicBezTo>
                      <a:pt x="793" y="24591"/>
                      <a:pt x="729" y="24477"/>
                      <a:pt x="633" y="24403"/>
                    </a:cubicBezTo>
                    <a:lnTo>
                      <a:pt x="633" y="12806"/>
                    </a:lnTo>
                    <a:lnTo>
                      <a:pt x="8644" y="4734"/>
                    </a:lnTo>
                    <a:lnTo>
                      <a:pt x="15514" y="4734"/>
                    </a:lnTo>
                    <a:lnTo>
                      <a:pt x="19884" y="331"/>
                    </a:lnTo>
                    <a:lnTo>
                      <a:pt x="19550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0" name="Google Shape;6200;p53"/>
              <p:cNvSpPr/>
              <p:nvPr/>
            </p:nvSpPr>
            <p:spPr>
              <a:xfrm>
                <a:off x="2824900" y="2014100"/>
                <a:ext cx="16925" cy="16950"/>
              </a:xfrm>
              <a:custGeom>
                <a:avLst/>
                <a:gdLst/>
                <a:ahLst/>
                <a:cxnLst/>
                <a:rect l="l" t="t" r="r" b="b"/>
                <a:pathLst>
                  <a:path w="677" h="678" extrusionOk="0">
                    <a:moveTo>
                      <a:pt x="340" y="117"/>
                    </a:moveTo>
                    <a:cubicBezTo>
                      <a:pt x="462" y="117"/>
                      <a:pt x="561" y="216"/>
                      <a:pt x="561" y="338"/>
                    </a:cubicBezTo>
                    <a:cubicBezTo>
                      <a:pt x="558" y="462"/>
                      <a:pt x="462" y="558"/>
                      <a:pt x="340" y="558"/>
                    </a:cubicBezTo>
                    <a:cubicBezTo>
                      <a:pt x="219" y="558"/>
                      <a:pt x="119" y="459"/>
                      <a:pt x="119" y="338"/>
                    </a:cubicBezTo>
                    <a:cubicBezTo>
                      <a:pt x="119" y="216"/>
                      <a:pt x="219" y="117"/>
                      <a:pt x="340" y="117"/>
                    </a:cubicBezTo>
                    <a:close/>
                    <a:moveTo>
                      <a:pt x="340" y="1"/>
                    </a:moveTo>
                    <a:cubicBezTo>
                      <a:pt x="153" y="1"/>
                      <a:pt x="1" y="153"/>
                      <a:pt x="1" y="338"/>
                    </a:cubicBezTo>
                    <a:cubicBezTo>
                      <a:pt x="1" y="525"/>
                      <a:pt x="153" y="677"/>
                      <a:pt x="340" y="677"/>
                    </a:cubicBezTo>
                    <a:cubicBezTo>
                      <a:pt x="525" y="677"/>
                      <a:pt x="677" y="525"/>
                      <a:pt x="677" y="338"/>
                    </a:cubicBezTo>
                    <a:cubicBezTo>
                      <a:pt x="677" y="153"/>
                      <a:pt x="525" y="1"/>
                      <a:pt x="340" y="1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1" name="Google Shape;6201;p53"/>
              <p:cNvSpPr/>
              <p:nvPr/>
            </p:nvSpPr>
            <p:spPr>
              <a:xfrm>
                <a:off x="2670875" y="1949175"/>
                <a:ext cx="307600" cy="329200"/>
              </a:xfrm>
              <a:custGeom>
                <a:avLst/>
                <a:gdLst/>
                <a:ahLst/>
                <a:cxnLst/>
                <a:rect l="l" t="t" r="r" b="b"/>
                <a:pathLst>
                  <a:path w="12304" h="13168" extrusionOk="0">
                    <a:moveTo>
                      <a:pt x="337" y="12610"/>
                    </a:moveTo>
                    <a:cubicBezTo>
                      <a:pt x="458" y="12610"/>
                      <a:pt x="558" y="12710"/>
                      <a:pt x="558" y="12831"/>
                    </a:cubicBezTo>
                    <a:cubicBezTo>
                      <a:pt x="558" y="12952"/>
                      <a:pt x="458" y="13052"/>
                      <a:pt x="337" y="13052"/>
                    </a:cubicBezTo>
                    <a:cubicBezTo>
                      <a:pt x="216" y="13052"/>
                      <a:pt x="116" y="12952"/>
                      <a:pt x="116" y="12831"/>
                    </a:cubicBezTo>
                    <a:cubicBezTo>
                      <a:pt x="116" y="12710"/>
                      <a:pt x="216" y="12610"/>
                      <a:pt x="337" y="12610"/>
                    </a:cubicBezTo>
                    <a:close/>
                    <a:moveTo>
                      <a:pt x="4928" y="0"/>
                    </a:moveTo>
                    <a:lnTo>
                      <a:pt x="3603" y="1336"/>
                    </a:lnTo>
                    <a:lnTo>
                      <a:pt x="3603" y="5761"/>
                    </a:lnTo>
                    <a:lnTo>
                      <a:pt x="296" y="9091"/>
                    </a:lnTo>
                    <a:lnTo>
                      <a:pt x="279" y="9107"/>
                    </a:lnTo>
                    <a:lnTo>
                      <a:pt x="279" y="12497"/>
                    </a:lnTo>
                    <a:cubicBezTo>
                      <a:pt x="119" y="12527"/>
                      <a:pt x="0" y="12665"/>
                      <a:pt x="0" y="12831"/>
                    </a:cubicBezTo>
                    <a:cubicBezTo>
                      <a:pt x="0" y="13016"/>
                      <a:pt x="152" y="13168"/>
                      <a:pt x="337" y="13168"/>
                    </a:cubicBezTo>
                    <a:cubicBezTo>
                      <a:pt x="525" y="13168"/>
                      <a:pt x="677" y="13016"/>
                      <a:pt x="677" y="12831"/>
                    </a:cubicBezTo>
                    <a:cubicBezTo>
                      <a:pt x="677" y="12665"/>
                      <a:pt x="555" y="12527"/>
                      <a:pt x="398" y="12497"/>
                    </a:cubicBezTo>
                    <a:lnTo>
                      <a:pt x="398" y="9157"/>
                    </a:lnTo>
                    <a:lnTo>
                      <a:pt x="3719" y="5808"/>
                    </a:lnTo>
                    <a:lnTo>
                      <a:pt x="3719" y="1383"/>
                    </a:lnTo>
                    <a:lnTo>
                      <a:pt x="4977" y="116"/>
                    </a:lnTo>
                    <a:lnTo>
                      <a:pt x="12304" y="116"/>
                    </a:lnTo>
                    <a:lnTo>
                      <a:pt x="12304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2" name="Google Shape;6202;p53"/>
              <p:cNvSpPr/>
              <p:nvPr/>
            </p:nvSpPr>
            <p:spPr>
              <a:xfrm>
                <a:off x="2647325" y="1851175"/>
                <a:ext cx="330400" cy="427275"/>
              </a:xfrm>
              <a:custGeom>
                <a:avLst/>
                <a:gdLst/>
                <a:ahLst/>
                <a:cxnLst/>
                <a:rect l="l" t="t" r="r" b="b"/>
                <a:pathLst>
                  <a:path w="13216" h="17091" extrusionOk="0">
                    <a:moveTo>
                      <a:pt x="340" y="16530"/>
                    </a:moveTo>
                    <a:cubicBezTo>
                      <a:pt x="462" y="16530"/>
                      <a:pt x="561" y="16630"/>
                      <a:pt x="561" y="16751"/>
                    </a:cubicBezTo>
                    <a:cubicBezTo>
                      <a:pt x="561" y="16872"/>
                      <a:pt x="462" y="16972"/>
                      <a:pt x="340" y="16972"/>
                    </a:cubicBezTo>
                    <a:cubicBezTo>
                      <a:pt x="219" y="16972"/>
                      <a:pt x="120" y="16872"/>
                      <a:pt x="120" y="16751"/>
                    </a:cubicBezTo>
                    <a:cubicBezTo>
                      <a:pt x="120" y="16630"/>
                      <a:pt x="219" y="16530"/>
                      <a:pt x="340" y="16530"/>
                    </a:cubicBezTo>
                    <a:close/>
                    <a:moveTo>
                      <a:pt x="13133" y="0"/>
                    </a:moveTo>
                    <a:lnTo>
                      <a:pt x="10173" y="2984"/>
                    </a:lnTo>
                    <a:lnTo>
                      <a:pt x="5577" y="2984"/>
                    </a:lnTo>
                    <a:lnTo>
                      <a:pt x="3614" y="4964"/>
                    </a:lnTo>
                    <a:lnTo>
                      <a:pt x="3614" y="9389"/>
                    </a:lnTo>
                    <a:lnTo>
                      <a:pt x="291" y="12735"/>
                    </a:lnTo>
                    <a:lnTo>
                      <a:pt x="282" y="16420"/>
                    </a:lnTo>
                    <a:cubicBezTo>
                      <a:pt x="122" y="16447"/>
                      <a:pt x="1" y="16585"/>
                      <a:pt x="1" y="16751"/>
                    </a:cubicBezTo>
                    <a:cubicBezTo>
                      <a:pt x="1" y="16939"/>
                      <a:pt x="153" y="17091"/>
                      <a:pt x="340" y="17091"/>
                    </a:cubicBezTo>
                    <a:cubicBezTo>
                      <a:pt x="528" y="17091"/>
                      <a:pt x="680" y="16939"/>
                      <a:pt x="680" y="16751"/>
                    </a:cubicBezTo>
                    <a:cubicBezTo>
                      <a:pt x="680" y="16585"/>
                      <a:pt x="559" y="16447"/>
                      <a:pt x="401" y="16417"/>
                    </a:cubicBezTo>
                    <a:lnTo>
                      <a:pt x="409" y="12784"/>
                    </a:lnTo>
                    <a:lnTo>
                      <a:pt x="3730" y="9436"/>
                    </a:lnTo>
                    <a:lnTo>
                      <a:pt x="3730" y="5011"/>
                    </a:lnTo>
                    <a:lnTo>
                      <a:pt x="5627" y="3103"/>
                    </a:lnTo>
                    <a:lnTo>
                      <a:pt x="10220" y="3103"/>
                    </a:lnTo>
                    <a:lnTo>
                      <a:pt x="13215" y="86"/>
                    </a:lnTo>
                    <a:lnTo>
                      <a:pt x="13133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3" name="Google Shape;6203;p53"/>
              <p:cNvSpPr/>
              <p:nvPr/>
            </p:nvSpPr>
            <p:spPr>
              <a:xfrm>
                <a:off x="2414275" y="1478925"/>
                <a:ext cx="324450" cy="777500"/>
              </a:xfrm>
              <a:custGeom>
                <a:avLst/>
                <a:gdLst/>
                <a:ahLst/>
                <a:cxnLst/>
                <a:rect l="l" t="t" r="r" b="b"/>
                <a:pathLst>
                  <a:path w="12978" h="31100" extrusionOk="0">
                    <a:moveTo>
                      <a:pt x="340" y="30540"/>
                    </a:moveTo>
                    <a:cubicBezTo>
                      <a:pt x="462" y="30540"/>
                      <a:pt x="561" y="30639"/>
                      <a:pt x="561" y="30760"/>
                    </a:cubicBezTo>
                    <a:cubicBezTo>
                      <a:pt x="561" y="30882"/>
                      <a:pt x="462" y="30981"/>
                      <a:pt x="340" y="30981"/>
                    </a:cubicBezTo>
                    <a:cubicBezTo>
                      <a:pt x="219" y="30981"/>
                      <a:pt x="119" y="30882"/>
                      <a:pt x="119" y="30760"/>
                    </a:cubicBezTo>
                    <a:cubicBezTo>
                      <a:pt x="119" y="30639"/>
                      <a:pt x="219" y="30540"/>
                      <a:pt x="340" y="30540"/>
                    </a:cubicBezTo>
                    <a:close/>
                    <a:moveTo>
                      <a:pt x="12895" y="0"/>
                    </a:moveTo>
                    <a:lnTo>
                      <a:pt x="4834" y="8097"/>
                    </a:lnTo>
                    <a:lnTo>
                      <a:pt x="4818" y="8116"/>
                    </a:lnTo>
                    <a:lnTo>
                      <a:pt x="4818" y="15097"/>
                    </a:lnTo>
                    <a:lnTo>
                      <a:pt x="953" y="18979"/>
                    </a:lnTo>
                    <a:lnTo>
                      <a:pt x="953" y="24364"/>
                    </a:lnTo>
                    <a:lnTo>
                      <a:pt x="282" y="25041"/>
                    </a:lnTo>
                    <a:lnTo>
                      <a:pt x="282" y="30429"/>
                    </a:lnTo>
                    <a:cubicBezTo>
                      <a:pt x="122" y="30457"/>
                      <a:pt x="1" y="30595"/>
                      <a:pt x="1" y="30760"/>
                    </a:cubicBezTo>
                    <a:cubicBezTo>
                      <a:pt x="1" y="30948"/>
                      <a:pt x="153" y="31100"/>
                      <a:pt x="340" y="31100"/>
                    </a:cubicBezTo>
                    <a:cubicBezTo>
                      <a:pt x="528" y="31100"/>
                      <a:pt x="680" y="30948"/>
                      <a:pt x="680" y="30760"/>
                    </a:cubicBezTo>
                    <a:cubicBezTo>
                      <a:pt x="680" y="30595"/>
                      <a:pt x="558" y="30457"/>
                      <a:pt x="398" y="30429"/>
                    </a:cubicBezTo>
                    <a:lnTo>
                      <a:pt x="398" y="25090"/>
                    </a:lnTo>
                    <a:lnTo>
                      <a:pt x="1072" y="24414"/>
                    </a:lnTo>
                    <a:lnTo>
                      <a:pt x="1072" y="19028"/>
                    </a:lnTo>
                    <a:lnTo>
                      <a:pt x="4936" y="15147"/>
                    </a:lnTo>
                    <a:lnTo>
                      <a:pt x="4936" y="8163"/>
                    </a:lnTo>
                    <a:lnTo>
                      <a:pt x="12978" y="83"/>
                    </a:lnTo>
                    <a:lnTo>
                      <a:pt x="12895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4" name="Google Shape;6204;p53"/>
              <p:cNvSpPr/>
              <p:nvPr/>
            </p:nvSpPr>
            <p:spPr>
              <a:xfrm>
                <a:off x="2294950" y="1643925"/>
                <a:ext cx="112925" cy="685675"/>
              </a:xfrm>
              <a:custGeom>
                <a:avLst/>
                <a:gdLst/>
                <a:ahLst/>
                <a:cxnLst/>
                <a:rect l="l" t="t" r="r" b="b"/>
                <a:pathLst>
                  <a:path w="4517" h="27427" extrusionOk="0">
                    <a:moveTo>
                      <a:pt x="338" y="26866"/>
                    </a:moveTo>
                    <a:cubicBezTo>
                      <a:pt x="462" y="26866"/>
                      <a:pt x="558" y="26965"/>
                      <a:pt x="558" y="27087"/>
                    </a:cubicBezTo>
                    <a:cubicBezTo>
                      <a:pt x="558" y="27208"/>
                      <a:pt x="462" y="27307"/>
                      <a:pt x="338" y="27307"/>
                    </a:cubicBezTo>
                    <a:cubicBezTo>
                      <a:pt x="216" y="27307"/>
                      <a:pt x="120" y="27208"/>
                      <a:pt x="120" y="27087"/>
                    </a:cubicBezTo>
                    <a:cubicBezTo>
                      <a:pt x="120" y="26965"/>
                      <a:pt x="216" y="26866"/>
                      <a:pt x="338" y="26866"/>
                    </a:cubicBezTo>
                    <a:close/>
                    <a:moveTo>
                      <a:pt x="4398" y="1"/>
                    </a:moveTo>
                    <a:lnTo>
                      <a:pt x="4398" y="6093"/>
                    </a:lnTo>
                    <a:lnTo>
                      <a:pt x="1097" y="9408"/>
                    </a:lnTo>
                    <a:lnTo>
                      <a:pt x="1077" y="9425"/>
                    </a:lnTo>
                    <a:lnTo>
                      <a:pt x="1077" y="19592"/>
                    </a:lnTo>
                    <a:lnTo>
                      <a:pt x="280" y="20392"/>
                    </a:lnTo>
                    <a:lnTo>
                      <a:pt x="280" y="26755"/>
                    </a:lnTo>
                    <a:cubicBezTo>
                      <a:pt x="122" y="26783"/>
                      <a:pt x="1" y="26921"/>
                      <a:pt x="1" y="27087"/>
                    </a:cubicBezTo>
                    <a:cubicBezTo>
                      <a:pt x="1" y="27274"/>
                      <a:pt x="153" y="27426"/>
                      <a:pt x="340" y="27426"/>
                    </a:cubicBezTo>
                    <a:cubicBezTo>
                      <a:pt x="525" y="27426"/>
                      <a:pt x="677" y="27274"/>
                      <a:pt x="677" y="27087"/>
                    </a:cubicBezTo>
                    <a:cubicBezTo>
                      <a:pt x="677" y="26921"/>
                      <a:pt x="556" y="26783"/>
                      <a:pt x="398" y="26755"/>
                    </a:cubicBezTo>
                    <a:lnTo>
                      <a:pt x="398" y="20442"/>
                    </a:lnTo>
                    <a:lnTo>
                      <a:pt x="1196" y="19639"/>
                    </a:lnTo>
                    <a:lnTo>
                      <a:pt x="1196" y="9475"/>
                    </a:lnTo>
                    <a:lnTo>
                      <a:pt x="4500" y="6159"/>
                    </a:lnTo>
                    <a:lnTo>
                      <a:pt x="4517" y="6143"/>
                    </a:lnTo>
                    <a:lnTo>
                      <a:pt x="4517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5" name="Google Shape;6205;p53"/>
              <p:cNvSpPr/>
              <p:nvPr/>
            </p:nvSpPr>
            <p:spPr>
              <a:xfrm>
                <a:off x="2319325" y="978025"/>
                <a:ext cx="44250" cy="465925"/>
              </a:xfrm>
              <a:custGeom>
                <a:avLst/>
                <a:gdLst/>
                <a:ahLst/>
                <a:cxnLst/>
                <a:rect l="l" t="t" r="r" b="b"/>
                <a:pathLst>
                  <a:path w="1770" h="18637" extrusionOk="0">
                    <a:moveTo>
                      <a:pt x="1430" y="18076"/>
                    </a:moveTo>
                    <a:cubicBezTo>
                      <a:pt x="1552" y="18076"/>
                      <a:pt x="1651" y="18176"/>
                      <a:pt x="1651" y="18297"/>
                    </a:cubicBezTo>
                    <a:cubicBezTo>
                      <a:pt x="1651" y="18419"/>
                      <a:pt x="1552" y="18518"/>
                      <a:pt x="1430" y="18518"/>
                    </a:cubicBezTo>
                    <a:cubicBezTo>
                      <a:pt x="1309" y="18518"/>
                      <a:pt x="1209" y="18419"/>
                      <a:pt x="1209" y="18297"/>
                    </a:cubicBezTo>
                    <a:cubicBezTo>
                      <a:pt x="1209" y="18176"/>
                      <a:pt x="1309" y="18076"/>
                      <a:pt x="1430" y="18076"/>
                    </a:cubicBezTo>
                    <a:close/>
                    <a:moveTo>
                      <a:pt x="0" y="1"/>
                    </a:moveTo>
                    <a:lnTo>
                      <a:pt x="0" y="9461"/>
                    </a:lnTo>
                    <a:lnTo>
                      <a:pt x="1372" y="10822"/>
                    </a:lnTo>
                    <a:lnTo>
                      <a:pt x="1372" y="17966"/>
                    </a:lnTo>
                    <a:cubicBezTo>
                      <a:pt x="1212" y="17993"/>
                      <a:pt x="1093" y="18131"/>
                      <a:pt x="1093" y="18297"/>
                    </a:cubicBezTo>
                    <a:cubicBezTo>
                      <a:pt x="1093" y="18485"/>
                      <a:pt x="1245" y="18637"/>
                      <a:pt x="1430" y="18637"/>
                    </a:cubicBezTo>
                    <a:cubicBezTo>
                      <a:pt x="1618" y="18637"/>
                      <a:pt x="1770" y="18485"/>
                      <a:pt x="1770" y="18297"/>
                    </a:cubicBezTo>
                    <a:cubicBezTo>
                      <a:pt x="1770" y="18131"/>
                      <a:pt x="1648" y="17993"/>
                      <a:pt x="1491" y="17966"/>
                    </a:cubicBezTo>
                    <a:lnTo>
                      <a:pt x="1491" y="10772"/>
                    </a:lnTo>
                    <a:lnTo>
                      <a:pt x="119" y="9411"/>
                    </a:lnTo>
                    <a:lnTo>
                      <a:pt x="119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6" name="Google Shape;6206;p53"/>
              <p:cNvSpPr/>
              <p:nvPr/>
            </p:nvSpPr>
            <p:spPr>
              <a:xfrm>
                <a:off x="2383650" y="1447800"/>
                <a:ext cx="355075" cy="632575"/>
              </a:xfrm>
              <a:custGeom>
                <a:avLst/>
                <a:gdLst/>
                <a:ahLst/>
                <a:cxnLst/>
                <a:rect l="l" t="t" r="r" b="b"/>
                <a:pathLst>
                  <a:path w="14203" h="25303" extrusionOk="0">
                    <a:moveTo>
                      <a:pt x="340" y="24743"/>
                    </a:moveTo>
                    <a:cubicBezTo>
                      <a:pt x="461" y="24743"/>
                      <a:pt x="558" y="24842"/>
                      <a:pt x="558" y="24963"/>
                    </a:cubicBezTo>
                    <a:cubicBezTo>
                      <a:pt x="558" y="25085"/>
                      <a:pt x="461" y="25184"/>
                      <a:pt x="340" y="25184"/>
                    </a:cubicBezTo>
                    <a:cubicBezTo>
                      <a:pt x="218" y="25184"/>
                      <a:pt x="119" y="25085"/>
                      <a:pt x="119" y="24963"/>
                    </a:cubicBezTo>
                    <a:cubicBezTo>
                      <a:pt x="119" y="24842"/>
                      <a:pt x="218" y="24743"/>
                      <a:pt x="340" y="24743"/>
                    </a:cubicBezTo>
                    <a:close/>
                    <a:moveTo>
                      <a:pt x="14120" y="0"/>
                    </a:moveTo>
                    <a:lnTo>
                      <a:pt x="5115" y="9046"/>
                    </a:lnTo>
                    <a:lnTo>
                      <a:pt x="5099" y="9063"/>
                    </a:lnTo>
                    <a:lnTo>
                      <a:pt x="5099" y="16044"/>
                    </a:lnTo>
                    <a:lnTo>
                      <a:pt x="1234" y="19926"/>
                    </a:lnTo>
                    <a:lnTo>
                      <a:pt x="1234" y="21275"/>
                    </a:lnTo>
                    <a:lnTo>
                      <a:pt x="279" y="22236"/>
                    </a:lnTo>
                    <a:lnTo>
                      <a:pt x="279" y="24632"/>
                    </a:lnTo>
                    <a:cubicBezTo>
                      <a:pt x="122" y="24660"/>
                      <a:pt x="0" y="24798"/>
                      <a:pt x="0" y="24963"/>
                    </a:cubicBezTo>
                    <a:cubicBezTo>
                      <a:pt x="0" y="25151"/>
                      <a:pt x="152" y="25303"/>
                      <a:pt x="337" y="25303"/>
                    </a:cubicBezTo>
                    <a:cubicBezTo>
                      <a:pt x="525" y="25303"/>
                      <a:pt x="676" y="25151"/>
                      <a:pt x="676" y="24963"/>
                    </a:cubicBezTo>
                    <a:cubicBezTo>
                      <a:pt x="676" y="24798"/>
                      <a:pt x="555" y="24660"/>
                      <a:pt x="398" y="24632"/>
                    </a:cubicBezTo>
                    <a:lnTo>
                      <a:pt x="398" y="22286"/>
                    </a:lnTo>
                    <a:lnTo>
                      <a:pt x="1353" y="21325"/>
                    </a:lnTo>
                    <a:lnTo>
                      <a:pt x="1353" y="19975"/>
                    </a:lnTo>
                    <a:lnTo>
                      <a:pt x="5215" y="16094"/>
                    </a:lnTo>
                    <a:lnTo>
                      <a:pt x="5215" y="9110"/>
                    </a:lnTo>
                    <a:lnTo>
                      <a:pt x="14203" y="83"/>
                    </a:lnTo>
                    <a:lnTo>
                      <a:pt x="14120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7" name="Google Shape;6207;p53"/>
              <p:cNvSpPr/>
              <p:nvPr/>
            </p:nvSpPr>
            <p:spPr>
              <a:xfrm>
                <a:off x="2570600" y="2009975"/>
                <a:ext cx="134375" cy="180625"/>
              </a:xfrm>
              <a:custGeom>
                <a:avLst/>
                <a:gdLst/>
                <a:ahLst/>
                <a:cxnLst/>
                <a:rect l="l" t="t" r="r" b="b"/>
                <a:pathLst>
                  <a:path w="5375" h="7225" extrusionOk="0">
                    <a:moveTo>
                      <a:pt x="340" y="6667"/>
                    </a:moveTo>
                    <a:cubicBezTo>
                      <a:pt x="461" y="6667"/>
                      <a:pt x="561" y="6766"/>
                      <a:pt x="561" y="6888"/>
                    </a:cubicBezTo>
                    <a:cubicBezTo>
                      <a:pt x="561" y="7009"/>
                      <a:pt x="461" y="7109"/>
                      <a:pt x="340" y="7109"/>
                    </a:cubicBezTo>
                    <a:cubicBezTo>
                      <a:pt x="218" y="7109"/>
                      <a:pt x="119" y="7009"/>
                      <a:pt x="119" y="6888"/>
                    </a:cubicBezTo>
                    <a:cubicBezTo>
                      <a:pt x="119" y="6766"/>
                      <a:pt x="218" y="6667"/>
                      <a:pt x="340" y="6667"/>
                    </a:cubicBezTo>
                    <a:close/>
                    <a:moveTo>
                      <a:pt x="5292" y="0"/>
                    </a:moveTo>
                    <a:lnTo>
                      <a:pt x="298" y="5033"/>
                    </a:lnTo>
                    <a:lnTo>
                      <a:pt x="282" y="5049"/>
                    </a:lnTo>
                    <a:lnTo>
                      <a:pt x="282" y="6554"/>
                    </a:lnTo>
                    <a:cubicBezTo>
                      <a:pt x="122" y="6581"/>
                      <a:pt x="0" y="6719"/>
                      <a:pt x="0" y="6888"/>
                    </a:cubicBezTo>
                    <a:cubicBezTo>
                      <a:pt x="0" y="7073"/>
                      <a:pt x="152" y="7224"/>
                      <a:pt x="340" y="7224"/>
                    </a:cubicBezTo>
                    <a:cubicBezTo>
                      <a:pt x="528" y="7224"/>
                      <a:pt x="679" y="7073"/>
                      <a:pt x="679" y="6888"/>
                    </a:cubicBezTo>
                    <a:cubicBezTo>
                      <a:pt x="679" y="6719"/>
                      <a:pt x="558" y="6581"/>
                      <a:pt x="398" y="6554"/>
                    </a:cubicBezTo>
                    <a:lnTo>
                      <a:pt x="398" y="5099"/>
                    </a:lnTo>
                    <a:lnTo>
                      <a:pt x="5375" y="83"/>
                    </a:lnTo>
                    <a:lnTo>
                      <a:pt x="5292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8" name="Google Shape;6208;p53"/>
              <p:cNvSpPr/>
              <p:nvPr/>
            </p:nvSpPr>
            <p:spPr>
              <a:xfrm>
                <a:off x="2598200" y="2046475"/>
                <a:ext cx="106775" cy="190075"/>
              </a:xfrm>
              <a:custGeom>
                <a:avLst/>
                <a:gdLst/>
                <a:ahLst/>
                <a:cxnLst/>
                <a:rect l="l" t="t" r="r" b="b"/>
                <a:pathLst>
                  <a:path w="4271" h="7603" extrusionOk="0">
                    <a:moveTo>
                      <a:pt x="340" y="7045"/>
                    </a:moveTo>
                    <a:cubicBezTo>
                      <a:pt x="461" y="7045"/>
                      <a:pt x="561" y="7145"/>
                      <a:pt x="561" y="7266"/>
                    </a:cubicBezTo>
                    <a:cubicBezTo>
                      <a:pt x="561" y="7388"/>
                      <a:pt x="461" y="7487"/>
                      <a:pt x="340" y="7487"/>
                    </a:cubicBezTo>
                    <a:cubicBezTo>
                      <a:pt x="219" y="7487"/>
                      <a:pt x="119" y="7388"/>
                      <a:pt x="119" y="7266"/>
                    </a:cubicBezTo>
                    <a:cubicBezTo>
                      <a:pt x="119" y="7145"/>
                      <a:pt x="219" y="7045"/>
                      <a:pt x="340" y="7045"/>
                    </a:cubicBezTo>
                    <a:close/>
                    <a:moveTo>
                      <a:pt x="4188" y="1"/>
                    </a:moveTo>
                    <a:lnTo>
                      <a:pt x="299" y="3920"/>
                    </a:lnTo>
                    <a:lnTo>
                      <a:pt x="279" y="3937"/>
                    </a:lnTo>
                    <a:lnTo>
                      <a:pt x="279" y="6932"/>
                    </a:lnTo>
                    <a:cubicBezTo>
                      <a:pt x="122" y="6960"/>
                      <a:pt x="0" y="7098"/>
                      <a:pt x="0" y="7266"/>
                    </a:cubicBezTo>
                    <a:cubicBezTo>
                      <a:pt x="0" y="7451"/>
                      <a:pt x="152" y="7603"/>
                      <a:pt x="340" y="7603"/>
                    </a:cubicBezTo>
                    <a:cubicBezTo>
                      <a:pt x="525" y="7603"/>
                      <a:pt x="677" y="7451"/>
                      <a:pt x="677" y="7266"/>
                    </a:cubicBezTo>
                    <a:cubicBezTo>
                      <a:pt x="677" y="7101"/>
                      <a:pt x="558" y="6963"/>
                      <a:pt x="398" y="6935"/>
                    </a:cubicBezTo>
                    <a:lnTo>
                      <a:pt x="398" y="3987"/>
                    </a:lnTo>
                    <a:lnTo>
                      <a:pt x="4271" y="83"/>
                    </a:lnTo>
                    <a:lnTo>
                      <a:pt x="4188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9" name="Google Shape;6209;p53"/>
              <p:cNvSpPr/>
              <p:nvPr/>
            </p:nvSpPr>
            <p:spPr>
              <a:xfrm>
                <a:off x="2318275" y="2070425"/>
                <a:ext cx="36950" cy="307200"/>
              </a:xfrm>
              <a:custGeom>
                <a:avLst/>
                <a:gdLst/>
                <a:ahLst/>
                <a:cxnLst/>
                <a:rect l="l" t="t" r="r" b="b"/>
                <a:pathLst>
                  <a:path w="1478" h="12288" extrusionOk="0">
                    <a:moveTo>
                      <a:pt x="1138" y="119"/>
                    </a:moveTo>
                    <a:cubicBezTo>
                      <a:pt x="1260" y="119"/>
                      <a:pt x="1359" y="219"/>
                      <a:pt x="1359" y="340"/>
                    </a:cubicBezTo>
                    <a:cubicBezTo>
                      <a:pt x="1359" y="461"/>
                      <a:pt x="1260" y="561"/>
                      <a:pt x="1138" y="561"/>
                    </a:cubicBezTo>
                    <a:cubicBezTo>
                      <a:pt x="1017" y="561"/>
                      <a:pt x="917" y="461"/>
                      <a:pt x="917" y="340"/>
                    </a:cubicBezTo>
                    <a:cubicBezTo>
                      <a:pt x="917" y="219"/>
                      <a:pt x="1017" y="119"/>
                      <a:pt x="1138" y="119"/>
                    </a:cubicBezTo>
                    <a:close/>
                    <a:moveTo>
                      <a:pt x="340" y="11727"/>
                    </a:moveTo>
                    <a:cubicBezTo>
                      <a:pt x="462" y="11727"/>
                      <a:pt x="561" y="11826"/>
                      <a:pt x="561" y="11948"/>
                    </a:cubicBezTo>
                    <a:cubicBezTo>
                      <a:pt x="561" y="12069"/>
                      <a:pt x="462" y="12169"/>
                      <a:pt x="340" y="12169"/>
                    </a:cubicBezTo>
                    <a:cubicBezTo>
                      <a:pt x="219" y="12169"/>
                      <a:pt x="120" y="12069"/>
                      <a:pt x="120" y="11948"/>
                    </a:cubicBezTo>
                    <a:cubicBezTo>
                      <a:pt x="120" y="11826"/>
                      <a:pt x="219" y="11727"/>
                      <a:pt x="340" y="11727"/>
                    </a:cubicBezTo>
                    <a:close/>
                    <a:moveTo>
                      <a:pt x="1138" y="0"/>
                    </a:moveTo>
                    <a:cubicBezTo>
                      <a:pt x="953" y="0"/>
                      <a:pt x="801" y="152"/>
                      <a:pt x="801" y="340"/>
                    </a:cubicBezTo>
                    <a:cubicBezTo>
                      <a:pt x="801" y="506"/>
                      <a:pt x="920" y="644"/>
                      <a:pt x="1080" y="671"/>
                    </a:cubicBezTo>
                    <a:lnTo>
                      <a:pt x="1080" y="2824"/>
                    </a:lnTo>
                    <a:lnTo>
                      <a:pt x="282" y="3628"/>
                    </a:lnTo>
                    <a:lnTo>
                      <a:pt x="282" y="11617"/>
                    </a:lnTo>
                    <a:cubicBezTo>
                      <a:pt x="122" y="11644"/>
                      <a:pt x="1" y="11782"/>
                      <a:pt x="1" y="11948"/>
                    </a:cubicBezTo>
                    <a:cubicBezTo>
                      <a:pt x="1" y="12136"/>
                      <a:pt x="153" y="12287"/>
                      <a:pt x="340" y="12287"/>
                    </a:cubicBezTo>
                    <a:cubicBezTo>
                      <a:pt x="528" y="12287"/>
                      <a:pt x="680" y="12136"/>
                      <a:pt x="680" y="11948"/>
                    </a:cubicBezTo>
                    <a:cubicBezTo>
                      <a:pt x="680" y="11782"/>
                      <a:pt x="558" y="11644"/>
                      <a:pt x="398" y="11617"/>
                    </a:cubicBezTo>
                    <a:lnTo>
                      <a:pt x="398" y="3675"/>
                    </a:lnTo>
                    <a:lnTo>
                      <a:pt x="1199" y="2874"/>
                    </a:lnTo>
                    <a:lnTo>
                      <a:pt x="1199" y="671"/>
                    </a:lnTo>
                    <a:cubicBezTo>
                      <a:pt x="1356" y="644"/>
                      <a:pt x="1478" y="506"/>
                      <a:pt x="1478" y="340"/>
                    </a:cubicBezTo>
                    <a:cubicBezTo>
                      <a:pt x="1478" y="152"/>
                      <a:pt x="1326" y="0"/>
                      <a:pt x="1138" y="0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0" name="Google Shape;6210;p53"/>
              <p:cNvSpPr/>
              <p:nvPr/>
            </p:nvSpPr>
            <p:spPr>
              <a:xfrm>
                <a:off x="2056800" y="1031225"/>
                <a:ext cx="185725" cy="1020175"/>
              </a:xfrm>
              <a:custGeom>
                <a:avLst/>
                <a:gdLst/>
                <a:ahLst/>
                <a:cxnLst/>
                <a:rect l="l" t="t" r="r" b="b"/>
                <a:pathLst>
                  <a:path w="7429" h="40807" extrusionOk="0">
                    <a:moveTo>
                      <a:pt x="3641" y="120"/>
                    </a:moveTo>
                    <a:cubicBezTo>
                      <a:pt x="3763" y="120"/>
                      <a:pt x="3862" y="219"/>
                      <a:pt x="3862" y="340"/>
                    </a:cubicBezTo>
                    <a:cubicBezTo>
                      <a:pt x="3862" y="459"/>
                      <a:pt x="3763" y="559"/>
                      <a:pt x="3641" y="559"/>
                    </a:cubicBezTo>
                    <a:cubicBezTo>
                      <a:pt x="3520" y="559"/>
                      <a:pt x="3421" y="459"/>
                      <a:pt x="3421" y="340"/>
                    </a:cubicBezTo>
                    <a:cubicBezTo>
                      <a:pt x="3421" y="219"/>
                      <a:pt x="3520" y="120"/>
                      <a:pt x="3641" y="120"/>
                    </a:cubicBezTo>
                    <a:close/>
                    <a:moveTo>
                      <a:pt x="3641" y="1"/>
                    </a:moveTo>
                    <a:cubicBezTo>
                      <a:pt x="3457" y="1"/>
                      <a:pt x="3305" y="153"/>
                      <a:pt x="3305" y="340"/>
                    </a:cubicBezTo>
                    <a:cubicBezTo>
                      <a:pt x="3305" y="412"/>
                      <a:pt x="3327" y="478"/>
                      <a:pt x="3365" y="534"/>
                    </a:cubicBezTo>
                    <a:lnTo>
                      <a:pt x="0" y="3904"/>
                    </a:lnTo>
                    <a:lnTo>
                      <a:pt x="0" y="22284"/>
                    </a:lnTo>
                    <a:lnTo>
                      <a:pt x="1372" y="23645"/>
                    </a:lnTo>
                    <a:lnTo>
                      <a:pt x="1372" y="25930"/>
                    </a:lnTo>
                    <a:lnTo>
                      <a:pt x="7310" y="31860"/>
                    </a:lnTo>
                    <a:lnTo>
                      <a:pt x="7310" y="40807"/>
                    </a:lnTo>
                    <a:lnTo>
                      <a:pt x="7429" y="40807"/>
                    </a:lnTo>
                    <a:lnTo>
                      <a:pt x="7429" y="31810"/>
                    </a:lnTo>
                    <a:lnTo>
                      <a:pt x="1491" y="25883"/>
                    </a:lnTo>
                    <a:lnTo>
                      <a:pt x="1491" y="23595"/>
                    </a:lnTo>
                    <a:lnTo>
                      <a:pt x="119" y="22234"/>
                    </a:lnTo>
                    <a:lnTo>
                      <a:pt x="119" y="3954"/>
                    </a:lnTo>
                    <a:lnTo>
                      <a:pt x="3448" y="616"/>
                    </a:lnTo>
                    <a:cubicBezTo>
                      <a:pt x="3503" y="655"/>
                      <a:pt x="3570" y="677"/>
                      <a:pt x="3641" y="677"/>
                    </a:cubicBezTo>
                    <a:cubicBezTo>
                      <a:pt x="3829" y="677"/>
                      <a:pt x="3981" y="525"/>
                      <a:pt x="3981" y="340"/>
                    </a:cubicBezTo>
                    <a:cubicBezTo>
                      <a:pt x="3981" y="153"/>
                      <a:pt x="3829" y="1"/>
                      <a:pt x="3641" y="1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1" name="Google Shape;6211;p53"/>
              <p:cNvSpPr/>
              <p:nvPr/>
            </p:nvSpPr>
            <p:spPr>
              <a:xfrm>
                <a:off x="2103525" y="1076775"/>
                <a:ext cx="86150" cy="631775"/>
              </a:xfrm>
              <a:custGeom>
                <a:avLst/>
                <a:gdLst/>
                <a:ahLst/>
                <a:cxnLst/>
                <a:rect l="l" t="t" r="r" b="b"/>
                <a:pathLst>
                  <a:path w="3446" h="25271" extrusionOk="0">
                    <a:moveTo>
                      <a:pt x="3106" y="24713"/>
                    </a:moveTo>
                    <a:cubicBezTo>
                      <a:pt x="3230" y="24713"/>
                      <a:pt x="3327" y="24809"/>
                      <a:pt x="3327" y="24934"/>
                    </a:cubicBezTo>
                    <a:cubicBezTo>
                      <a:pt x="3327" y="25055"/>
                      <a:pt x="3227" y="25154"/>
                      <a:pt x="3106" y="25154"/>
                    </a:cubicBezTo>
                    <a:cubicBezTo>
                      <a:pt x="2984" y="25154"/>
                      <a:pt x="2888" y="25055"/>
                      <a:pt x="2888" y="24934"/>
                    </a:cubicBezTo>
                    <a:cubicBezTo>
                      <a:pt x="2888" y="24812"/>
                      <a:pt x="2984" y="24713"/>
                      <a:pt x="3106" y="24713"/>
                    </a:cubicBezTo>
                    <a:close/>
                    <a:moveTo>
                      <a:pt x="2667" y="1"/>
                    </a:moveTo>
                    <a:lnTo>
                      <a:pt x="0" y="2673"/>
                    </a:lnTo>
                    <a:lnTo>
                      <a:pt x="0" y="19871"/>
                    </a:lnTo>
                    <a:lnTo>
                      <a:pt x="1408" y="21268"/>
                    </a:lnTo>
                    <a:lnTo>
                      <a:pt x="2289" y="21268"/>
                    </a:lnTo>
                    <a:lnTo>
                      <a:pt x="3048" y="22021"/>
                    </a:lnTo>
                    <a:lnTo>
                      <a:pt x="3048" y="24600"/>
                    </a:lnTo>
                    <a:cubicBezTo>
                      <a:pt x="2890" y="24627"/>
                      <a:pt x="2769" y="24765"/>
                      <a:pt x="2769" y="24934"/>
                    </a:cubicBezTo>
                    <a:cubicBezTo>
                      <a:pt x="2769" y="25119"/>
                      <a:pt x="2921" y="25270"/>
                      <a:pt x="3106" y="25270"/>
                    </a:cubicBezTo>
                    <a:cubicBezTo>
                      <a:pt x="3293" y="25270"/>
                      <a:pt x="3445" y="25119"/>
                      <a:pt x="3445" y="24934"/>
                    </a:cubicBezTo>
                    <a:cubicBezTo>
                      <a:pt x="3445" y="24765"/>
                      <a:pt x="3324" y="24627"/>
                      <a:pt x="3167" y="24600"/>
                    </a:cubicBezTo>
                    <a:lnTo>
                      <a:pt x="3167" y="21972"/>
                    </a:lnTo>
                    <a:lnTo>
                      <a:pt x="2338" y="21149"/>
                    </a:lnTo>
                    <a:lnTo>
                      <a:pt x="1455" y="21149"/>
                    </a:lnTo>
                    <a:lnTo>
                      <a:pt x="119" y="19821"/>
                    </a:lnTo>
                    <a:lnTo>
                      <a:pt x="119" y="2720"/>
                    </a:lnTo>
                    <a:lnTo>
                      <a:pt x="2750" y="84"/>
                    </a:lnTo>
                    <a:lnTo>
                      <a:pt x="2667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2" name="Google Shape;6212;p53"/>
              <p:cNvSpPr/>
              <p:nvPr/>
            </p:nvSpPr>
            <p:spPr>
              <a:xfrm>
                <a:off x="2292900" y="1580575"/>
                <a:ext cx="17000" cy="16925"/>
              </a:xfrm>
              <a:custGeom>
                <a:avLst/>
                <a:gdLst/>
                <a:ahLst/>
                <a:cxnLst/>
                <a:rect l="l" t="t" r="r" b="b"/>
                <a:pathLst>
                  <a:path w="680" h="677" extrusionOk="0">
                    <a:moveTo>
                      <a:pt x="340" y="119"/>
                    </a:moveTo>
                    <a:cubicBezTo>
                      <a:pt x="461" y="119"/>
                      <a:pt x="560" y="219"/>
                      <a:pt x="560" y="340"/>
                    </a:cubicBezTo>
                    <a:cubicBezTo>
                      <a:pt x="560" y="461"/>
                      <a:pt x="461" y="561"/>
                      <a:pt x="340" y="561"/>
                    </a:cubicBezTo>
                    <a:cubicBezTo>
                      <a:pt x="218" y="561"/>
                      <a:pt x="119" y="461"/>
                      <a:pt x="119" y="340"/>
                    </a:cubicBezTo>
                    <a:cubicBezTo>
                      <a:pt x="119" y="219"/>
                      <a:pt x="218" y="119"/>
                      <a:pt x="340" y="119"/>
                    </a:cubicBezTo>
                    <a:close/>
                    <a:moveTo>
                      <a:pt x="340" y="0"/>
                    </a:moveTo>
                    <a:cubicBezTo>
                      <a:pt x="152" y="0"/>
                      <a:pt x="0" y="152"/>
                      <a:pt x="0" y="340"/>
                    </a:cubicBezTo>
                    <a:cubicBezTo>
                      <a:pt x="0" y="525"/>
                      <a:pt x="152" y="677"/>
                      <a:pt x="340" y="677"/>
                    </a:cubicBezTo>
                    <a:cubicBezTo>
                      <a:pt x="527" y="677"/>
                      <a:pt x="679" y="525"/>
                      <a:pt x="679" y="340"/>
                    </a:cubicBezTo>
                    <a:cubicBezTo>
                      <a:pt x="679" y="152"/>
                      <a:pt x="527" y="0"/>
                      <a:pt x="340" y="0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3" name="Google Shape;6213;p53"/>
              <p:cNvSpPr/>
              <p:nvPr/>
            </p:nvSpPr>
            <p:spPr>
              <a:xfrm>
                <a:off x="2080200" y="971125"/>
                <a:ext cx="169300" cy="833775"/>
              </a:xfrm>
              <a:custGeom>
                <a:avLst/>
                <a:gdLst/>
                <a:ahLst/>
                <a:cxnLst/>
                <a:rect l="l" t="t" r="r" b="b"/>
                <a:pathLst>
                  <a:path w="6772" h="33351" extrusionOk="0">
                    <a:moveTo>
                      <a:pt x="6435" y="32792"/>
                    </a:moveTo>
                    <a:cubicBezTo>
                      <a:pt x="6556" y="32792"/>
                      <a:pt x="6656" y="32889"/>
                      <a:pt x="6656" y="33013"/>
                    </a:cubicBezTo>
                    <a:cubicBezTo>
                      <a:pt x="6656" y="33135"/>
                      <a:pt x="6556" y="33231"/>
                      <a:pt x="6435" y="33231"/>
                    </a:cubicBezTo>
                    <a:cubicBezTo>
                      <a:pt x="6313" y="33231"/>
                      <a:pt x="6214" y="33135"/>
                      <a:pt x="6214" y="33013"/>
                    </a:cubicBezTo>
                    <a:cubicBezTo>
                      <a:pt x="6214" y="32889"/>
                      <a:pt x="6313" y="32792"/>
                      <a:pt x="6435" y="32792"/>
                    </a:cubicBezTo>
                    <a:close/>
                    <a:moveTo>
                      <a:pt x="3583" y="1"/>
                    </a:moveTo>
                    <a:lnTo>
                      <a:pt x="3583" y="3012"/>
                    </a:lnTo>
                    <a:lnTo>
                      <a:pt x="0" y="6604"/>
                    </a:lnTo>
                    <a:lnTo>
                      <a:pt x="0" y="24392"/>
                    </a:lnTo>
                    <a:lnTo>
                      <a:pt x="1372" y="25753"/>
                    </a:lnTo>
                    <a:lnTo>
                      <a:pt x="1372" y="28042"/>
                    </a:lnTo>
                    <a:lnTo>
                      <a:pt x="6156" y="32817"/>
                    </a:lnTo>
                    <a:cubicBezTo>
                      <a:pt x="6117" y="32872"/>
                      <a:pt x="6095" y="32939"/>
                      <a:pt x="6095" y="33011"/>
                    </a:cubicBezTo>
                    <a:cubicBezTo>
                      <a:pt x="6095" y="33198"/>
                      <a:pt x="6247" y="33350"/>
                      <a:pt x="6435" y="33350"/>
                    </a:cubicBezTo>
                    <a:cubicBezTo>
                      <a:pt x="6620" y="33350"/>
                      <a:pt x="6772" y="33198"/>
                      <a:pt x="6772" y="33011"/>
                    </a:cubicBezTo>
                    <a:cubicBezTo>
                      <a:pt x="6772" y="32826"/>
                      <a:pt x="6620" y="32674"/>
                      <a:pt x="6435" y="32674"/>
                    </a:cubicBezTo>
                    <a:cubicBezTo>
                      <a:pt x="6363" y="32674"/>
                      <a:pt x="6294" y="32696"/>
                      <a:pt x="6239" y="32734"/>
                    </a:cubicBezTo>
                    <a:lnTo>
                      <a:pt x="1488" y="27992"/>
                    </a:lnTo>
                    <a:lnTo>
                      <a:pt x="1488" y="25703"/>
                    </a:lnTo>
                    <a:lnTo>
                      <a:pt x="116" y="24343"/>
                    </a:lnTo>
                    <a:lnTo>
                      <a:pt x="116" y="6653"/>
                    </a:lnTo>
                    <a:lnTo>
                      <a:pt x="3699" y="3062"/>
                    </a:lnTo>
                    <a:lnTo>
                      <a:pt x="3699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4" name="Google Shape;6214;p53"/>
              <p:cNvSpPr/>
              <p:nvPr/>
            </p:nvSpPr>
            <p:spPr>
              <a:xfrm>
                <a:off x="1955975" y="993200"/>
                <a:ext cx="192700" cy="1086025"/>
              </a:xfrm>
              <a:custGeom>
                <a:avLst/>
                <a:gdLst/>
                <a:ahLst/>
                <a:cxnLst/>
                <a:rect l="l" t="t" r="r" b="b"/>
                <a:pathLst>
                  <a:path w="7708" h="43441" extrusionOk="0">
                    <a:moveTo>
                      <a:pt x="7368" y="42880"/>
                    </a:moveTo>
                    <a:cubicBezTo>
                      <a:pt x="7490" y="42880"/>
                      <a:pt x="7589" y="42979"/>
                      <a:pt x="7589" y="43100"/>
                    </a:cubicBezTo>
                    <a:cubicBezTo>
                      <a:pt x="7589" y="43222"/>
                      <a:pt x="7490" y="43321"/>
                      <a:pt x="7368" y="43321"/>
                    </a:cubicBezTo>
                    <a:cubicBezTo>
                      <a:pt x="7247" y="43321"/>
                      <a:pt x="7147" y="43222"/>
                      <a:pt x="7147" y="43100"/>
                    </a:cubicBezTo>
                    <a:cubicBezTo>
                      <a:pt x="7147" y="42979"/>
                      <a:pt x="7247" y="42880"/>
                      <a:pt x="7368" y="42880"/>
                    </a:cubicBezTo>
                    <a:close/>
                    <a:moveTo>
                      <a:pt x="1149" y="1"/>
                    </a:moveTo>
                    <a:lnTo>
                      <a:pt x="1149" y="4365"/>
                    </a:lnTo>
                    <a:lnTo>
                      <a:pt x="0" y="5519"/>
                    </a:lnTo>
                    <a:lnTo>
                      <a:pt x="0" y="25074"/>
                    </a:lnTo>
                    <a:lnTo>
                      <a:pt x="1372" y="26438"/>
                    </a:lnTo>
                    <a:lnTo>
                      <a:pt x="1372" y="28724"/>
                    </a:lnTo>
                    <a:lnTo>
                      <a:pt x="7310" y="34653"/>
                    </a:lnTo>
                    <a:lnTo>
                      <a:pt x="7310" y="42769"/>
                    </a:lnTo>
                    <a:cubicBezTo>
                      <a:pt x="7150" y="42797"/>
                      <a:pt x="7031" y="42935"/>
                      <a:pt x="7031" y="43100"/>
                    </a:cubicBezTo>
                    <a:cubicBezTo>
                      <a:pt x="7031" y="43288"/>
                      <a:pt x="7183" y="43440"/>
                      <a:pt x="7368" y="43440"/>
                    </a:cubicBezTo>
                    <a:cubicBezTo>
                      <a:pt x="7556" y="43440"/>
                      <a:pt x="7708" y="43288"/>
                      <a:pt x="7708" y="43100"/>
                    </a:cubicBezTo>
                    <a:cubicBezTo>
                      <a:pt x="7708" y="42935"/>
                      <a:pt x="7586" y="42797"/>
                      <a:pt x="7429" y="42769"/>
                    </a:cubicBezTo>
                    <a:lnTo>
                      <a:pt x="7429" y="34604"/>
                    </a:lnTo>
                    <a:lnTo>
                      <a:pt x="1488" y="28674"/>
                    </a:lnTo>
                    <a:lnTo>
                      <a:pt x="1488" y="26388"/>
                    </a:lnTo>
                    <a:lnTo>
                      <a:pt x="116" y="25025"/>
                    </a:lnTo>
                    <a:lnTo>
                      <a:pt x="116" y="5569"/>
                    </a:lnTo>
                    <a:lnTo>
                      <a:pt x="1265" y="4412"/>
                    </a:lnTo>
                    <a:lnTo>
                      <a:pt x="1265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5" name="Google Shape;6215;p53"/>
              <p:cNvSpPr/>
              <p:nvPr/>
            </p:nvSpPr>
            <p:spPr>
              <a:xfrm>
                <a:off x="1979300" y="985825"/>
                <a:ext cx="192700" cy="1116500"/>
              </a:xfrm>
              <a:custGeom>
                <a:avLst/>
                <a:gdLst/>
                <a:ahLst/>
                <a:cxnLst/>
                <a:rect l="l" t="t" r="r" b="b"/>
                <a:pathLst>
                  <a:path w="7708" h="44660" extrusionOk="0">
                    <a:moveTo>
                      <a:pt x="7371" y="44102"/>
                    </a:moveTo>
                    <a:cubicBezTo>
                      <a:pt x="7492" y="44102"/>
                      <a:pt x="7592" y="44202"/>
                      <a:pt x="7592" y="44323"/>
                    </a:cubicBezTo>
                    <a:cubicBezTo>
                      <a:pt x="7592" y="44444"/>
                      <a:pt x="7492" y="44544"/>
                      <a:pt x="7371" y="44544"/>
                    </a:cubicBezTo>
                    <a:cubicBezTo>
                      <a:pt x="7249" y="44544"/>
                      <a:pt x="7150" y="44444"/>
                      <a:pt x="7150" y="44323"/>
                    </a:cubicBezTo>
                    <a:cubicBezTo>
                      <a:pt x="7150" y="44202"/>
                      <a:pt x="7249" y="44102"/>
                      <a:pt x="7371" y="44102"/>
                    </a:cubicBezTo>
                    <a:close/>
                    <a:moveTo>
                      <a:pt x="1149" y="0"/>
                    </a:moveTo>
                    <a:lnTo>
                      <a:pt x="1149" y="4953"/>
                    </a:lnTo>
                    <a:lnTo>
                      <a:pt x="0" y="6109"/>
                    </a:lnTo>
                    <a:lnTo>
                      <a:pt x="0" y="25077"/>
                    </a:lnTo>
                    <a:lnTo>
                      <a:pt x="1372" y="26438"/>
                    </a:lnTo>
                    <a:lnTo>
                      <a:pt x="1372" y="28723"/>
                    </a:lnTo>
                    <a:lnTo>
                      <a:pt x="7310" y="34653"/>
                    </a:lnTo>
                    <a:lnTo>
                      <a:pt x="7310" y="43989"/>
                    </a:lnTo>
                    <a:cubicBezTo>
                      <a:pt x="7153" y="44019"/>
                      <a:pt x="7031" y="44157"/>
                      <a:pt x="7031" y="44323"/>
                    </a:cubicBezTo>
                    <a:cubicBezTo>
                      <a:pt x="7031" y="44511"/>
                      <a:pt x="7183" y="44660"/>
                      <a:pt x="7371" y="44660"/>
                    </a:cubicBezTo>
                    <a:cubicBezTo>
                      <a:pt x="7556" y="44660"/>
                      <a:pt x="7708" y="44508"/>
                      <a:pt x="7708" y="44323"/>
                    </a:cubicBezTo>
                    <a:cubicBezTo>
                      <a:pt x="7708" y="44157"/>
                      <a:pt x="7586" y="44019"/>
                      <a:pt x="7429" y="43989"/>
                    </a:cubicBezTo>
                    <a:lnTo>
                      <a:pt x="7429" y="34603"/>
                    </a:lnTo>
                    <a:lnTo>
                      <a:pt x="1491" y="28677"/>
                    </a:lnTo>
                    <a:lnTo>
                      <a:pt x="1491" y="26388"/>
                    </a:lnTo>
                    <a:lnTo>
                      <a:pt x="119" y="25027"/>
                    </a:lnTo>
                    <a:lnTo>
                      <a:pt x="119" y="6159"/>
                    </a:lnTo>
                    <a:lnTo>
                      <a:pt x="1267" y="5003"/>
                    </a:lnTo>
                    <a:lnTo>
                      <a:pt x="1267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6" name="Google Shape;6216;p53"/>
              <p:cNvSpPr/>
              <p:nvPr/>
            </p:nvSpPr>
            <p:spPr>
              <a:xfrm>
                <a:off x="2002700" y="978500"/>
                <a:ext cx="185725" cy="1052000"/>
              </a:xfrm>
              <a:custGeom>
                <a:avLst/>
                <a:gdLst/>
                <a:ahLst/>
                <a:cxnLst/>
                <a:rect l="l" t="t" r="r" b="b"/>
                <a:pathLst>
                  <a:path w="7429" h="42080" extrusionOk="0">
                    <a:moveTo>
                      <a:pt x="1146" y="1"/>
                    </a:moveTo>
                    <a:lnTo>
                      <a:pt x="1146" y="5541"/>
                    </a:lnTo>
                    <a:lnTo>
                      <a:pt x="0" y="6698"/>
                    </a:lnTo>
                    <a:lnTo>
                      <a:pt x="0" y="25074"/>
                    </a:lnTo>
                    <a:lnTo>
                      <a:pt x="1372" y="26435"/>
                    </a:lnTo>
                    <a:lnTo>
                      <a:pt x="1372" y="28724"/>
                    </a:lnTo>
                    <a:lnTo>
                      <a:pt x="7310" y="34651"/>
                    </a:lnTo>
                    <a:lnTo>
                      <a:pt x="7310" y="42079"/>
                    </a:lnTo>
                    <a:lnTo>
                      <a:pt x="7429" y="42079"/>
                    </a:lnTo>
                    <a:lnTo>
                      <a:pt x="7429" y="34604"/>
                    </a:lnTo>
                    <a:lnTo>
                      <a:pt x="1488" y="28674"/>
                    </a:lnTo>
                    <a:lnTo>
                      <a:pt x="1488" y="26386"/>
                    </a:lnTo>
                    <a:lnTo>
                      <a:pt x="116" y="25025"/>
                    </a:lnTo>
                    <a:lnTo>
                      <a:pt x="116" y="6745"/>
                    </a:lnTo>
                    <a:lnTo>
                      <a:pt x="1264" y="5591"/>
                    </a:lnTo>
                    <a:lnTo>
                      <a:pt x="1264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7" name="Google Shape;6217;p53"/>
              <p:cNvSpPr/>
              <p:nvPr/>
            </p:nvSpPr>
            <p:spPr>
              <a:xfrm>
                <a:off x="2314900" y="1643925"/>
                <a:ext cx="69600" cy="213900"/>
              </a:xfrm>
              <a:custGeom>
                <a:avLst/>
                <a:gdLst/>
                <a:ahLst/>
                <a:cxnLst/>
                <a:rect l="l" t="t" r="r" b="b"/>
                <a:pathLst>
                  <a:path w="2784" h="8556" extrusionOk="0">
                    <a:moveTo>
                      <a:pt x="340" y="7998"/>
                    </a:moveTo>
                    <a:cubicBezTo>
                      <a:pt x="462" y="7998"/>
                      <a:pt x="561" y="8097"/>
                      <a:pt x="561" y="8219"/>
                    </a:cubicBezTo>
                    <a:cubicBezTo>
                      <a:pt x="561" y="8340"/>
                      <a:pt x="462" y="8439"/>
                      <a:pt x="340" y="8439"/>
                    </a:cubicBezTo>
                    <a:cubicBezTo>
                      <a:pt x="219" y="8439"/>
                      <a:pt x="119" y="8340"/>
                      <a:pt x="119" y="8219"/>
                    </a:cubicBezTo>
                    <a:cubicBezTo>
                      <a:pt x="119" y="8097"/>
                      <a:pt x="219" y="7998"/>
                      <a:pt x="340" y="7998"/>
                    </a:cubicBezTo>
                    <a:close/>
                    <a:moveTo>
                      <a:pt x="2667" y="1"/>
                    </a:moveTo>
                    <a:lnTo>
                      <a:pt x="2667" y="5798"/>
                    </a:lnTo>
                    <a:lnTo>
                      <a:pt x="533" y="7940"/>
                    </a:lnTo>
                    <a:cubicBezTo>
                      <a:pt x="478" y="7901"/>
                      <a:pt x="412" y="7879"/>
                      <a:pt x="340" y="7879"/>
                    </a:cubicBezTo>
                    <a:cubicBezTo>
                      <a:pt x="152" y="7879"/>
                      <a:pt x="1" y="8031"/>
                      <a:pt x="1" y="8219"/>
                    </a:cubicBezTo>
                    <a:cubicBezTo>
                      <a:pt x="1" y="8404"/>
                      <a:pt x="152" y="8555"/>
                      <a:pt x="340" y="8555"/>
                    </a:cubicBezTo>
                    <a:cubicBezTo>
                      <a:pt x="525" y="8555"/>
                      <a:pt x="677" y="8404"/>
                      <a:pt x="677" y="8219"/>
                    </a:cubicBezTo>
                    <a:cubicBezTo>
                      <a:pt x="677" y="8147"/>
                      <a:pt x="655" y="8078"/>
                      <a:pt x="616" y="8023"/>
                    </a:cubicBezTo>
                    <a:lnTo>
                      <a:pt x="2783" y="5847"/>
                    </a:lnTo>
                    <a:lnTo>
                      <a:pt x="2783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8" name="Google Shape;6218;p53"/>
              <p:cNvSpPr/>
              <p:nvPr/>
            </p:nvSpPr>
            <p:spPr>
              <a:xfrm>
                <a:off x="2219175" y="942900"/>
                <a:ext cx="620600" cy="657500"/>
              </a:xfrm>
              <a:custGeom>
                <a:avLst/>
                <a:gdLst/>
                <a:ahLst/>
                <a:cxnLst/>
                <a:rect l="l" t="t" r="r" b="b"/>
                <a:pathLst>
                  <a:path w="24824" h="26300" extrusionOk="0">
                    <a:moveTo>
                      <a:pt x="20017" y="0"/>
                    </a:moveTo>
                    <a:lnTo>
                      <a:pt x="19686" y="337"/>
                    </a:lnTo>
                    <a:lnTo>
                      <a:pt x="24354" y="4969"/>
                    </a:lnTo>
                    <a:lnTo>
                      <a:pt x="24354" y="13033"/>
                    </a:lnTo>
                    <a:lnTo>
                      <a:pt x="19965" y="17452"/>
                    </a:lnTo>
                    <a:lnTo>
                      <a:pt x="18068" y="17452"/>
                    </a:lnTo>
                    <a:lnTo>
                      <a:pt x="9756" y="25828"/>
                    </a:lnTo>
                    <a:lnTo>
                      <a:pt x="7976" y="25828"/>
                    </a:lnTo>
                    <a:lnTo>
                      <a:pt x="6910" y="24770"/>
                    </a:lnTo>
                    <a:lnTo>
                      <a:pt x="6910" y="24053"/>
                    </a:lnTo>
                    <a:lnTo>
                      <a:pt x="785" y="17974"/>
                    </a:lnTo>
                    <a:cubicBezTo>
                      <a:pt x="788" y="17955"/>
                      <a:pt x="790" y="17938"/>
                      <a:pt x="790" y="17919"/>
                    </a:cubicBezTo>
                    <a:cubicBezTo>
                      <a:pt x="790" y="17701"/>
                      <a:pt x="614" y="17521"/>
                      <a:pt x="396" y="17521"/>
                    </a:cubicBezTo>
                    <a:cubicBezTo>
                      <a:pt x="177" y="17521"/>
                      <a:pt x="1" y="17701"/>
                      <a:pt x="1" y="17919"/>
                    </a:cubicBezTo>
                    <a:cubicBezTo>
                      <a:pt x="1" y="18137"/>
                      <a:pt x="177" y="18314"/>
                      <a:pt x="396" y="18314"/>
                    </a:cubicBezTo>
                    <a:cubicBezTo>
                      <a:pt x="415" y="18314"/>
                      <a:pt x="434" y="18311"/>
                      <a:pt x="454" y="18308"/>
                    </a:cubicBezTo>
                    <a:lnTo>
                      <a:pt x="6438" y="24249"/>
                    </a:lnTo>
                    <a:lnTo>
                      <a:pt x="6438" y="24966"/>
                    </a:lnTo>
                    <a:lnTo>
                      <a:pt x="7780" y="26300"/>
                    </a:lnTo>
                    <a:lnTo>
                      <a:pt x="9952" y="26300"/>
                    </a:lnTo>
                    <a:lnTo>
                      <a:pt x="18264" y="17924"/>
                    </a:lnTo>
                    <a:lnTo>
                      <a:pt x="20161" y="17924"/>
                    </a:lnTo>
                    <a:lnTo>
                      <a:pt x="24823" y="13226"/>
                    </a:lnTo>
                    <a:lnTo>
                      <a:pt x="24823" y="4773"/>
                    </a:lnTo>
                    <a:lnTo>
                      <a:pt x="20017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9" name="Google Shape;6219;p53"/>
              <p:cNvSpPr/>
              <p:nvPr/>
            </p:nvSpPr>
            <p:spPr>
              <a:xfrm>
                <a:off x="2314900" y="1643925"/>
                <a:ext cx="46275" cy="185800"/>
              </a:xfrm>
              <a:custGeom>
                <a:avLst/>
                <a:gdLst/>
                <a:ahLst/>
                <a:cxnLst/>
                <a:rect l="l" t="t" r="r" b="b"/>
                <a:pathLst>
                  <a:path w="1851" h="7432" extrusionOk="0">
                    <a:moveTo>
                      <a:pt x="340" y="6874"/>
                    </a:moveTo>
                    <a:cubicBezTo>
                      <a:pt x="462" y="6874"/>
                      <a:pt x="561" y="6974"/>
                      <a:pt x="561" y="7095"/>
                    </a:cubicBezTo>
                    <a:cubicBezTo>
                      <a:pt x="561" y="7217"/>
                      <a:pt x="462" y="7316"/>
                      <a:pt x="340" y="7316"/>
                    </a:cubicBezTo>
                    <a:cubicBezTo>
                      <a:pt x="219" y="7316"/>
                      <a:pt x="119" y="7217"/>
                      <a:pt x="119" y="7095"/>
                    </a:cubicBezTo>
                    <a:cubicBezTo>
                      <a:pt x="119" y="6974"/>
                      <a:pt x="219" y="6874"/>
                      <a:pt x="340" y="6874"/>
                    </a:cubicBezTo>
                    <a:close/>
                    <a:moveTo>
                      <a:pt x="1731" y="1"/>
                    </a:moveTo>
                    <a:lnTo>
                      <a:pt x="1731" y="5505"/>
                    </a:lnTo>
                    <a:lnTo>
                      <a:pt x="522" y="6811"/>
                    </a:lnTo>
                    <a:cubicBezTo>
                      <a:pt x="470" y="6775"/>
                      <a:pt x="406" y="6756"/>
                      <a:pt x="340" y="6756"/>
                    </a:cubicBezTo>
                    <a:cubicBezTo>
                      <a:pt x="152" y="6756"/>
                      <a:pt x="1" y="6907"/>
                      <a:pt x="1" y="7095"/>
                    </a:cubicBezTo>
                    <a:cubicBezTo>
                      <a:pt x="1" y="7280"/>
                      <a:pt x="152" y="7432"/>
                      <a:pt x="340" y="7432"/>
                    </a:cubicBezTo>
                    <a:cubicBezTo>
                      <a:pt x="525" y="7432"/>
                      <a:pt x="677" y="7280"/>
                      <a:pt x="677" y="7095"/>
                    </a:cubicBezTo>
                    <a:cubicBezTo>
                      <a:pt x="677" y="7018"/>
                      <a:pt x="652" y="6949"/>
                      <a:pt x="608" y="6891"/>
                    </a:cubicBezTo>
                    <a:lnTo>
                      <a:pt x="1850" y="5552"/>
                    </a:lnTo>
                    <a:lnTo>
                      <a:pt x="1850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0" name="Google Shape;6220;p53"/>
              <p:cNvSpPr/>
              <p:nvPr/>
            </p:nvSpPr>
            <p:spPr>
              <a:xfrm>
                <a:off x="1462050" y="1917500"/>
                <a:ext cx="120650" cy="192425"/>
              </a:xfrm>
              <a:custGeom>
                <a:avLst/>
                <a:gdLst/>
                <a:ahLst/>
                <a:cxnLst/>
                <a:rect l="l" t="t" r="r" b="b"/>
                <a:pathLst>
                  <a:path w="4826" h="7697" extrusionOk="0">
                    <a:moveTo>
                      <a:pt x="329" y="0"/>
                    </a:moveTo>
                    <a:lnTo>
                      <a:pt x="0" y="340"/>
                    </a:lnTo>
                    <a:lnTo>
                      <a:pt x="4196" y="4395"/>
                    </a:lnTo>
                    <a:lnTo>
                      <a:pt x="4196" y="6984"/>
                    </a:lnTo>
                    <a:cubicBezTo>
                      <a:pt x="4100" y="7059"/>
                      <a:pt x="4036" y="7172"/>
                      <a:pt x="4036" y="7302"/>
                    </a:cubicBezTo>
                    <a:cubicBezTo>
                      <a:pt x="4036" y="7520"/>
                      <a:pt x="4213" y="7696"/>
                      <a:pt x="4431" y="7696"/>
                    </a:cubicBezTo>
                    <a:cubicBezTo>
                      <a:pt x="4649" y="7696"/>
                      <a:pt x="4826" y="7520"/>
                      <a:pt x="4826" y="7302"/>
                    </a:cubicBezTo>
                    <a:cubicBezTo>
                      <a:pt x="4826" y="7172"/>
                      <a:pt x="4762" y="7059"/>
                      <a:pt x="4666" y="6987"/>
                    </a:cubicBezTo>
                    <a:lnTo>
                      <a:pt x="4666" y="4193"/>
                    </a:lnTo>
                    <a:lnTo>
                      <a:pt x="329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1" name="Google Shape;6221;p53"/>
              <p:cNvSpPr/>
              <p:nvPr/>
            </p:nvSpPr>
            <p:spPr>
              <a:xfrm>
                <a:off x="2272600" y="978500"/>
                <a:ext cx="44250" cy="418450"/>
              </a:xfrm>
              <a:custGeom>
                <a:avLst/>
                <a:gdLst/>
                <a:ahLst/>
                <a:cxnLst/>
                <a:rect l="l" t="t" r="r" b="b"/>
                <a:pathLst>
                  <a:path w="1770" h="16738" extrusionOk="0">
                    <a:moveTo>
                      <a:pt x="1430" y="16180"/>
                    </a:moveTo>
                    <a:cubicBezTo>
                      <a:pt x="1552" y="16180"/>
                      <a:pt x="1651" y="16280"/>
                      <a:pt x="1651" y="16401"/>
                    </a:cubicBezTo>
                    <a:cubicBezTo>
                      <a:pt x="1651" y="16522"/>
                      <a:pt x="1552" y="16622"/>
                      <a:pt x="1430" y="16622"/>
                    </a:cubicBezTo>
                    <a:cubicBezTo>
                      <a:pt x="1309" y="16622"/>
                      <a:pt x="1210" y="16522"/>
                      <a:pt x="1210" y="16401"/>
                    </a:cubicBezTo>
                    <a:cubicBezTo>
                      <a:pt x="1210" y="16280"/>
                      <a:pt x="1309" y="16180"/>
                      <a:pt x="1430" y="16180"/>
                    </a:cubicBezTo>
                    <a:close/>
                    <a:moveTo>
                      <a:pt x="0" y="1"/>
                    </a:moveTo>
                    <a:lnTo>
                      <a:pt x="0" y="12282"/>
                    </a:lnTo>
                    <a:lnTo>
                      <a:pt x="1372" y="13643"/>
                    </a:lnTo>
                    <a:lnTo>
                      <a:pt x="1372" y="16067"/>
                    </a:lnTo>
                    <a:cubicBezTo>
                      <a:pt x="1212" y="16095"/>
                      <a:pt x="1094" y="16233"/>
                      <a:pt x="1094" y="16401"/>
                    </a:cubicBezTo>
                    <a:cubicBezTo>
                      <a:pt x="1094" y="16586"/>
                      <a:pt x="1245" y="16738"/>
                      <a:pt x="1430" y="16738"/>
                    </a:cubicBezTo>
                    <a:cubicBezTo>
                      <a:pt x="1618" y="16738"/>
                      <a:pt x="1770" y="16586"/>
                      <a:pt x="1770" y="16401"/>
                    </a:cubicBezTo>
                    <a:cubicBezTo>
                      <a:pt x="1770" y="16233"/>
                      <a:pt x="1648" y="16095"/>
                      <a:pt x="1491" y="16067"/>
                    </a:cubicBezTo>
                    <a:lnTo>
                      <a:pt x="1491" y="13596"/>
                    </a:lnTo>
                    <a:lnTo>
                      <a:pt x="119" y="12235"/>
                    </a:lnTo>
                    <a:lnTo>
                      <a:pt x="119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2" name="Google Shape;6222;p53"/>
              <p:cNvSpPr/>
              <p:nvPr/>
            </p:nvSpPr>
            <p:spPr>
              <a:xfrm>
                <a:off x="1932575" y="993200"/>
                <a:ext cx="192700" cy="1062825"/>
              </a:xfrm>
              <a:custGeom>
                <a:avLst/>
                <a:gdLst/>
                <a:ahLst/>
                <a:cxnLst/>
                <a:rect l="l" t="t" r="r" b="b"/>
                <a:pathLst>
                  <a:path w="7708" h="42513" extrusionOk="0">
                    <a:moveTo>
                      <a:pt x="7371" y="41952"/>
                    </a:moveTo>
                    <a:cubicBezTo>
                      <a:pt x="7492" y="41952"/>
                      <a:pt x="7589" y="42051"/>
                      <a:pt x="7589" y="42173"/>
                    </a:cubicBezTo>
                    <a:cubicBezTo>
                      <a:pt x="7589" y="42294"/>
                      <a:pt x="7492" y="42394"/>
                      <a:pt x="7371" y="42394"/>
                    </a:cubicBezTo>
                    <a:cubicBezTo>
                      <a:pt x="7250" y="42394"/>
                      <a:pt x="7150" y="42294"/>
                      <a:pt x="7150" y="42173"/>
                    </a:cubicBezTo>
                    <a:cubicBezTo>
                      <a:pt x="7150" y="42051"/>
                      <a:pt x="7250" y="41952"/>
                      <a:pt x="7371" y="41952"/>
                    </a:cubicBezTo>
                    <a:close/>
                    <a:moveTo>
                      <a:pt x="1149" y="1"/>
                    </a:moveTo>
                    <a:lnTo>
                      <a:pt x="1149" y="4070"/>
                    </a:lnTo>
                    <a:lnTo>
                      <a:pt x="0" y="5226"/>
                    </a:lnTo>
                    <a:lnTo>
                      <a:pt x="0" y="25370"/>
                    </a:lnTo>
                    <a:lnTo>
                      <a:pt x="1372" y="26731"/>
                    </a:lnTo>
                    <a:lnTo>
                      <a:pt x="1372" y="29019"/>
                    </a:lnTo>
                    <a:lnTo>
                      <a:pt x="7310" y="34946"/>
                    </a:lnTo>
                    <a:lnTo>
                      <a:pt x="7310" y="41839"/>
                    </a:lnTo>
                    <a:cubicBezTo>
                      <a:pt x="7153" y="41869"/>
                      <a:pt x="7031" y="42007"/>
                      <a:pt x="7031" y="42173"/>
                    </a:cubicBezTo>
                    <a:cubicBezTo>
                      <a:pt x="7031" y="42361"/>
                      <a:pt x="7183" y="42512"/>
                      <a:pt x="7371" y="42512"/>
                    </a:cubicBezTo>
                    <a:cubicBezTo>
                      <a:pt x="7556" y="42512"/>
                      <a:pt x="7708" y="42361"/>
                      <a:pt x="7708" y="42173"/>
                    </a:cubicBezTo>
                    <a:cubicBezTo>
                      <a:pt x="7708" y="42007"/>
                      <a:pt x="7586" y="41869"/>
                      <a:pt x="7429" y="41839"/>
                    </a:cubicBezTo>
                    <a:lnTo>
                      <a:pt x="7429" y="34899"/>
                    </a:lnTo>
                    <a:lnTo>
                      <a:pt x="1491" y="28970"/>
                    </a:lnTo>
                    <a:lnTo>
                      <a:pt x="1491" y="26681"/>
                    </a:lnTo>
                    <a:lnTo>
                      <a:pt x="119" y="25320"/>
                    </a:lnTo>
                    <a:lnTo>
                      <a:pt x="119" y="5273"/>
                    </a:lnTo>
                    <a:lnTo>
                      <a:pt x="1265" y="4120"/>
                    </a:lnTo>
                    <a:lnTo>
                      <a:pt x="1265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3" name="Google Shape;6223;p53"/>
              <p:cNvSpPr/>
              <p:nvPr/>
            </p:nvSpPr>
            <p:spPr>
              <a:xfrm>
                <a:off x="2345275" y="1417575"/>
                <a:ext cx="393450" cy="629950"/>
              </a:xfrm>
              <a:custGeom>
                <a:avLst/>
                <a:gdLst/>
                <a:ahLst/>
                <a:cxnLst/>
                <a:rect l="l" t="t" r="r" b="b"/>
                <a:pathLst>
                  <a:path w="15738" h="25198" extrusionOk="0">
                    <a:moveTo>
                      <a:pt x="15655" y="0"/>
                    </a:moveTo>
                    <a:lnTo>
                      <a:pt x="5731" y="9966"/>
                    </a:lnTo>
                    <a:lnTo>
                      <a:pt x="5714" y="9982"/>
                    </a:lnTo>
                    <a:lnTo>
                      <a:pt x="5714" y="16963"/>
                    </a:lnTo>
                    <a:lnTo>
                      <a:pt x="17" y="22689"/>
                    </a:lnTo>
                    <a:lnTo>
                      <a:pt x="0" y="22705"/>
                    </a:lnTo>
                    <a:lnTo>
                      <a:pt x="0" y="25198"/>
                    </a:lnTo>
                    <a:lnTo>
                      <a:pt x="119" y="25198"/>
                    </a:lnTo>
                    <a:lnTo>
                      <a:pt x="119" y="22752"/>
                    </a:lnTo>
                    <a:lnTo>
                      <a:pt x="5814" y="17030"/>
                    </a:lnTo>
                    <a:lnTo>
                      <a:pt x="5830" y="17013"/>
                    </a:lnTo>
                    <a:lnTo>
                      <a:pt x="5830" y="10029"/>
                    </a:lnTo>
                    <a:lnTo>
                      <a:pt x="15738" y="83"/>
                    </a:lnTo>
                    <a:lnTo>
                      <a:pt x="15655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4" name="Google Shape;6224;p53"/>
              <p:cNvSpPr/>
              <p:nvPr/>
            </p:nvSpPr>
            <p:spPr>
              <a:xfrm>
                <a:off x="2296000" y="978025"/>
                <a:ext cx="44175" cy="442475"/>
              </a:xfrm>
              <a:custGeom>
                <a:avLst/>
                <a:gdLst/>
                <a:ahLst/>
                <a:cxnLst/>
                <a:rect l="l" t="t" r="r" b="b"/>
                <a:pathLst>
                  <a:path w="1767" h="17699" extrusionOk="0">
                    <a:moveTo>
                      <a:pt x="1430" y="17138"/>
                    </a:moveTo>
                    <a:cubicBezTo>
                      <a:pt x="1552" y="17138"/>
                      <a:pt x="1651" y="17237"/>
                      <a:pt x="1651" y="17359"/>
                    </a:cubicBezTo>
                    <a:cubicBezTo>
                      <a:pt x="1651" y="17480"/>
                      <a:pt x="1552" y="17579"/>
                      <a:pt x="1430" y="17579"/>
                    </a:cubicBezTo>
                    <a:cubicBezTo>
                      <a:pt x="1309" y="17579"/>
                      <a:pt x="1209" y="17480"/>
                      <a:pt x="1209" y="17359"/>
                    </a:cubicBezTo>
                    <a:cubicBezTo>
                      <a:pt x="1209" y="17237"/>
                      <a:pt x="1309" y="17138"/>
                      <a:pt x="1430" y="17138"/>
                    </a:cubicBezTo>
                    <a:close/>
                    <a:moveTo>
                      <a:pt x="0" y="1"/>
                    </a:moveTo>
                    <a:lnTo>
                      <a:pt x="0" y="9753"/>
                    </a:lnTo>
                    <a:lnTo>
                      <a:pt x="1372" y="11117"/>
                    </a:lnTo>
                    <a:lnTo>
                      <a:pt x="1372" y="17027"/>
                    </a:lnTo>
                    <a:lnTo>
                      <a:pt x="1369" y="17027"/>
                    </a:lnTo>
                    <a:cubicBezTo>
                      <a:pt x="1212" y="17055"/>
                      <a:pt x="1091" y="17193"/>
                      <a:pt x="1091" y="17359"/>
                    </a:cubicBezTo>
                    <a:cubicBezTo>
                      <a:pt x="1091" y="17546"/>
                      <a:pt x="1242" y="17698"/>
                      <a:pt x="1430" y="17698"/>
                    </a:cubicBezTo>
                    <a:cubicBezTo>
                      <a:pt x="1615" y="17698"/>
                      <a:pt x="1767" y="17546"/>
                      <a:pt x="1767" y="17359"/>
                    </a:cubicBezTo>
                    <a:cubicBezTo>
                      <a:pt x="1767" y="17193"/>
                      <a:pt x="1645" y="17055"/>
                      <a:pt x="1488" y="17027"/>
                    </a:cubicBezTo>
                    <a:lnTo>
                      <a:pt x="1488" y="11067"/>
                    </a:lnTo>
                    <a:lnTo>
                      <a:pt x="116" y="9704"/>
                    </a:lnTo>
                    <a:lnTo>
                      <a:pt x="116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5" name="Google Shape;6225;p53"/>
              <p:cNvSpPr/>
              <p:nvPr/>
            </p:nvSpPr>
            <p:spPr>
              <a:xfrm>
                <a:off x="1459000" y="1041375"/>
                <a:ext cx="299475" cy="684350"/>
              </a:xfrm>
              <a:custGeom>
                <a:avLst/>
                <a:gdLst/>
                <a:ahLst/>
                <a:cxnLst/>
                <a:rect l="l" t="t" r="r" b="b"/>
                <a:pathLst>
                  <a:path w="11979" h="27374" extrusionOk="0">
                    <a:moveTo>
                      <a:pt x="11642" y="26816"/>
                    </a:moveTo>
                    <a:cubicBezTo>
                      <a:pt x="11763" y="26816"/>
                      <a:pt x="11863" y="26916"/>
                      <a:pt x="11863" y="27037"/>
                    </a:cubicBezTo>
                    <a:cubicBezTo>
                      <a:pt x="11863" y="27158"/>
                      <a:pt x="11763" y="27258"/>
                      <a:pt x="11642" y="27258"/>
                    </a:cubicBezTo>
                    <a:cubicBezTo>
                      <a:pt x="11520" y="27258"/>
                      <a:pt x="11421" y="27158"/>
                      <a:pt x="11421" y="27037"/>
                    </a:cubicBezTo>
                    <a:cubicBezTo>
                      <a:pt x="11421" y="26916"/>
                      <a:pt x="11520" y="26816"/>
                      <a:pt x="11642" y="26816"/>
                    </a:cubicBezTo>
                    <a:close/>
                    <a:moveTo>
                      <a:pt x="84" y="1"/>
                    </a:moveTo>
                    <a:lnTo>
                      <a:pt x="1" y="84"/>
                    </a:lnTo>
                    <a:lnTo>
                      <a:pt x="9373" y="9442"/>
                    </a:lnTo>
                    <a:lnTo>
                      <a:pt x="9373" y="24856"/>
                    </a:lnTo>
                    <a:lnTo>
                      <a:pt x="11363" y="26844"/>
                    </a:lnTo>
                    <a:cubicBezTo>
                      <a:pt x="11324" y="26896"/>
                      <a:pt x="11302" y="26965"/>
                      <a:pt x="11302" y="27037"/>
                    </a:cubicBezTo>
                    <a:cubicBezTo>
                      <a:pt x="11302" y="27222"/>
                      <a:pt x="11454" y="27374"/>
                      <a:pt x="11642" y="27374"/>
                    </a:cubicBezTo>
                    <a:cubicBezTo>
                      <a:pt x="11827" y="27374"/>
                      <a:pt x="11979" y="27222"/>
                      <a:pt x="11979" y="27037"/>
                    </a:cubicBezTo>
                    <a:cubicBezTo>
                      <a:pt x="11979" y="26849"/>
                      <a:pt x="11827" y="26697"/>
                      <a:pt x="11642" y="26697"/>
                    </a:cubicBezTo>
                    <a:cubicBezTo>
                      <a:pt x="11567" y="26697"/>
                      <a:pt x="11501" y="26720"/>
                      <a:pt x="11446" y="26758"/>
                    </a:cubicBezTo>
                    <a:lnTo>
                      <a:pt x="9492" y="24807"/>
                    </a:lnTo>
                    <a:lnTo>
                      <a:pt x="9492" y="9392"/>
                    </a:lnTo>
                    <a:lnTo>
                      <a:pt x="84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6" name="Google Shape;6226;p53"/>
              <p:cNvSpPr/>
              <p:nvPr/>
            </p:nvSpPr>
            <p:spPr>
              <a:xfrm>
                <a:off x="1479300" y="966925"/>
                <a:ext cx="291325" cy="642025"/>
              </a:xfrm>
              <a:custGeom>
                <a:avLst/>
                <a:gdLst/>
                <a:ahLst/>
                <a:cxnLst/>
                <a:rect l="l" t="t" r="r" b="b"/>
                <a:pathLst>
                  <a:path w="11653" h="25681" extrusionOk="0">
                    <a:moveTo>
                      <a:pt x="326" y="0"/>
                    </a:moveTo>
                    <a:lnTo>
                      <a:pt x="1" y="337"/>
                    </a:lnTo>
                    <a:lnTo>
                      <a:pt x="11020" y="10992"/>
                    </a:lnTo>
                    <a:lnTo>
                      <a:pt x="11020" y="24972"/>
                    </a:lnTo>
                    <a:cubicBezTo>
                      <a:pt x="10924" y="25043"/>
                      <a:pt x="10860" y="25157"/>
                      <a:pt x="10860" y="25286"/>
                    </a:cubicBezTo>
                    <a:cubicBezTo>
                      <a:pt x="10860" y="25504"/>
                      <a:pt x="11037" y="25681"/>
                      <a:pt x="11258" y="25681"/>
                    </a:cubicBezTo>
                    <a:cubicBezTo>
                      <a:pt x="11476" y="25681"/>
                      <a:pt x="11653" y="25504"/>
                      <a:pt x="11653" y="25286"/>
                    </a:cubicBezTo>
                    <a:cubicBezTo>
                      <a:pt x="11653" y="25157"/>
                      <a:pt x="11589" y="25043"/>
                      <a:pt x="11492" y="24972"/>
                    </a:cubicBezTo>
                    <a:lnTo>
                      <a:pt x="11492" y="10794"/>
                    </a:lnTo>
                    <a:lnTo>
                      <a:pt x="326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7" name="Google Shape;6227;p53"/>
              <p:cNvSpPr/>
              <p:nvPr/>
            </p:nvSpPr>
            <p:spPr>
              <a:xfrm>
                <a:off x="1788750" y="1787275"/>
                <a:ext cx="19775" cy="19825"/>
              </a:xfrm>
              <a:custGeom>
                <a:avLst/>
                <a:gdLst/>
                <a:ahLst/>
                <a:cxnLst/>
                <a:rect l="l" t="t" r="r" b="b"/>
                <a:pathLst>
                  <a:path w="791" h="793" extrusionOk="0">
                    <a:moveTo>
                      <a:pt x="395" y="0"/>
                    </a:moveTo>
                    <a:cubicBezTo>
                      <a:pt x="177" y="0"/>
                      <a:pt x="1" y="177"/>
                      <a:pt x="1" y="395"/>
                    </a:cubicBezTo>
                    <a:cubicBezTo>
                      <a:pt x="1" y="616"/>
                      <a:pt x="177" y="792"/>
                      <a:pt x="395" y="792"/>
                    </a:cubicBezTo>
                    <a:cubicBezTo>
                      <a:pt x="613" y="792"/>
                      <a:pt x="790" y="616"/>
                      <a:pt x="790" y="395"/>
                    </a:cubicBezTo>
                    <a:cubicBezTo>
                      <a:pt x="790" y="177"/>
                      <a:pt x="613" y="0"/>
                      <a:pt x="395" y="0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8" name="Google Shape;6228;p53"/>
              <p:cNvSpPr/>
              <p:nvPr/>
            </p:nvSpPr>
            <p:spPr>
              <a:xfrm>
                <a:off x="1400775" y="1164075"/>
                <a:ext cx="165650" cy="266975"/>
              </a:xfrm>
              <a:custGeom>
                <a:avLst/>
                <a:gdLst/>
                <a:ahLst/>
                <a:cxnLst/>
                <a:rect l="l" t="t" r="r" b="b"/>
                <a:pathLst>
                  <a:path w="6626" h="10679" extrusionOk="0">
                    <a:moveTo>
                      <a:pt x="83" y="1"/>
                    </a:moveTo>
                    <a:lnTo>
                      <a:pt x="0" y="84"/>
                    </a:lnTo>
                    <a:lnTo>
                      <a:pt x="6509" y="6582"/>
                    </a:lnTo>
                    <a:lnTo>
                      <a:pt x="6509" y="10678"/>
                    </a:lnTo>
                    <a:lnTo>
                      <a:pt x="6625" y="10678"/>
                    </a:lnTo>
                    <a:lnTo>
                      <a:pt x="6625" y="6532"/>
                    </a:lnTo>
                    <a:lnTo>
                      <a:pt x="83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9" name="Google Shape;6229;p53"/>
              <p:cNvSpPr/>
              <p:nvPr/>
            </p:nvSpPr>
            <p:spPr>
              <a:xfrm>
                <a:off x="1424150" y="1156700"/>
                <a:ext cx="165675" cy="297675"/>
              </a:xfrm>
              <a:custGeom>
                <a:avLst/>
                <a:gdLst/>
                <a:ahLst/>
                <a:cxnLst/>
                <a:rect l="l" t="t" r="r" b="b"/>
                <a:pathLst>
                  <a:path w="6627" h="11907" extrusionOk="0">
                    <a:moveTo>
                      <a:pt x="84" y="0"/>
                    </a:moveTo>
                    <a:lnTo>
                      <a:pt x="1" y="83"/>
                    </a:lnTo>
                    <a:lnTo>
                      <a:pt x="6507" y="6581"/>
                    </a:lnTo>
                    <a:lnTo>
                      <a:pt x="6507" y="11906"/>
                    </a:lnTo>
                    <a:lnTo>
                      <a:pt x="6626" y="11906"/>
                    </a:lnTo>
                    <a:lnTo>
                      <a:pt x="6626" y="6532"/>
                    </a:lnTo>
                    <a:lnTo>
                      <a:pt x="84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0" name="Google Shape;6230;p53"/>
              <p:cNvSpPr/>
              <p:nvPr/>
            </p:nvSpPr>
            <p:spPr>
              <a:xfrm>
                <a:off x="1813050" y="1812225"/>
                <a:ext cx="17400" cy="16925"/>
              </a:xfrm>
              <a:custGeom>
                <a:avLst/>
                <a:gdLst/>
                <a:ahLst/>
                <a:cxnLst/>
                <a:rect l="l" t="t" r="r" b="b"/>
                <a:pathLst>
                  <a:path w="696" h="677" extrusionOk="0">
                    <a:moveTo>
                      <a:pt x="355" y="117"/>
                    </a:moveTo>
                    <a:cubicBezTo>
                      <a:pt x="414" y="117"/>
                      <a:pt x="471" y="138"/>
                      <a:pt x="514" y="181"/>
                    </a:cubicBezTo>
                    <a:cubicBezTo>
                      <a:pt x="569" y="236"/>
                      <a:pt x="591" y="316"/>
                      <a:pt x="572" y="393"/>
                    </a:cubicBezTo>
                    <a:cubicBezTo>
                      <a:pt x="552" y="471"/>
                      <a:pt x="489" y="534"/>
                      <a:pt x="414" y="551"/>
                    </a:cubicBezTo>
                    <a:cubicBezTo>
                      <a:pt x="395" y="555"/>
                      <a:pt x="376" y="558"/>
                      <a:pt x="358" y="558"/>
                    </a:cubicBezTo>
                    <a:cubicBezTo>
                      <a:pt x="299" y="558"/>
                      <a:pt x="244" y="535"/>
                      <a:pt x="202" y="493"/>
                    </a:cubicBezTo>
                    <a:cubicBezTo>
                      <a:pt x="160" y="451"/>
                      <a:pt x="136" y="396"/>
                      <a:pt x="136" y="338"/>
                    </a:cubicBezTo>
                    <a:cubicBezTo>
                      <a:pt x="136" y="319"/>
                      <a:pt x="138" y="300"/>
                      <a:pt x="144" y="283"/>
                    </a:cubicBezTo>
                    <a:cubicBezTo>
                      <a:pt x="160" y="206"/>
                      <a:pt x="227" y="142"/>
                      <a:pt x="301" y="123"/>
                    </a:cubicBezTo>
                    <a:cubicBezTo>
                      <a:pt x="319" y="119"/>
                      <a:pt x="337" y="117"/>
                      <a:pt x="355" y="117"/>
                    </a:cubicBezTo>
                    <a:close/>
                    <a:moveTo>
                      <a:pt x="356" y="0"/>
                    </a:moveTo>
                    <a:cubicBezTo>
                      <a:pt x="329" y="0"/>
                      <a:pt x="301" y="3"/>
                      <a:pt x="274" y="10"/>
                    </a:cubicBezTo>
                    <a:cubicBezTo>
                      <a:pt x="155" y="37"/>
                      <a:pt x="58" y="134"/>
                      <a:pt x="28" y="255"/>
                    </a:cubicBezTo>
                    <a:cubicBezTo>
                      <a:pt x="0" y="371"/>
                      <a:pt x="33" y="493"/>
                      <a:pt x="119" y="578"/>
                    </a:cubicBezTo>
                    <a:cubicBezTo>
                      <a:pt x="183" y="642"/>
                      <a:pt x="269" y="676"/>
                      <a:pt x="358" y="676"/>
                    </a:cubicBezTo>
                    <a:cubicBezTo>
                      <a:pt x="385" y="676"/>
                      <a:pt x="412" y="673"/>
                      <a:pt x="439" y="667"/>
                    </a:cubicBezTo>
                    <a:cubicBezTo>
                      <a:pt x="561" y="636"/>
                      <a:pt x="657" y="540"/>
                      <a:pt x="685" y="421"/>
                    </a:cubicBezTo>
                    <a:cubicBezTo>
                      <a:pt x="690" y="393"/>
                      <a:pt x="696" y="366"/>
                      <a:pt x="696" y="338"/>
                    </a:cubicBezTo>
                    <a:cubicBezTo>
                      <a:pt x="696" y="250"/>
                      <a:pt x="660" y="164"/>
                      <a:pt x="597" y="98"/>
                    </a:cubicBezTo>
                    <a:cubicBezTo>
                      <a:pt x="531" y="34"/>
                      <a:pt x="446" y="0"/>
                      <a:pt x="356" y="0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1" name="Google Shape;6231;p53"/>
              <p:cNvSpPr/>
              <p:nvPr/>
            </p:nvSpPr>
            <p:spPr>
              <a:xfrm>
                <a:off x="1889100" y="1038400"/>
                <a:ext cx="16925" cy="16950"/>
              </a:xfrm>
              <a:custGeom>
                <a:avLst/>
                <a:gdLst/>
                <a:ahLst/>
                <a:cxnLst/>
                <a:rect l="l" t="t" r="r" b="b"/>
                <a:pathLst>
                  <a:path w="677" h="678" extrusionOk="0">
                    <a:moveTo>
                      <a:pt x="340" y="117"/>
                    </a:moveTo>
                    <a:cubicBezTo>
                      <a:pt x="461" y="117"/>
                      <a:pt x="561" y="216"/>
                      <a:pt x="561" y="338"/>
                    </a:cubicBezTo>
                    <a:cubicBezTo>
                      <a:pt x="561" y="459"/>
                      <a:pt x="461" y="559"/>
                      <a:pt x="340" y="559"/>
                    </a:cubicBezTo>
                    <a:cubicBezTo>
                      <a:pt x="218" y="559"/>
                      <a:pt x="119" y="459"/>
                      <a:pt x="119" y="338"/>
                    </a:cubicBezTo>
                    <a:cubicBezTo>
                      <a:pt x="119" y="216"/>
                      <a:pt x="218" y="117"/>
                      <a:pt x="340" y="117"/>
                    </a:cubicBezTo>
                    <a:close/>
                    <a:moveTo>
                      <a:pt x="340" y="1"/>
                    </a:moveTo>
                    <a:cubicBezTo>
                      <a:pt x="152" y="1"/>
                      <a:pt x="0" y="153"/>
                      <a:pt x="0" y="338"/>
                    </a:cubicBezTo>
                    <a:cubicBezTo>
                      <a:pt x="0" y="525"/>
                      <a:pt x="152" y="677"/>
                      <a:pt x="340" y="677"/>
                    </a:cubicBezTo>
                    <a:cubicBezTo>
                      <a:pt x="525" y="677"/>
                      <a:pt x="677" y="525"/>
                      <a:pt x="677" y="338"/>
                    </a:cubicBezTo>
                    <a:cubicBezTo>
                      <a:pt x="677" y="153"/>
                      <a:pt x="525" y="1"/>
                      <a:pt x="340" y="1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2" name="Google Shape;6232;p53"/>
              <p:cNvSpPr/>
              <p:nvPr/>
            </p:nvSpPr>
            <p:spPr>
              <a:xfrm>
                <a:off x="1836850" y="1835650"/>
                <a:ext cx="16925" cy="16925"/>
              </a:xfrm>
              <a:custGeom>
                <a:avLst/>
                <a:gdLst/>
                <a:ahLst/>
                <a:cxnLst/>
                <a:rect l="l" t="t" r="r" b="b"/>
                <a:pathLst>
                  <a:path w="677" h="677" extrusionOk="0">
                    <a:moveTo>
                      <a:pt x="340" y="119"/>
                    </a:moveTo>
                    <a:cubicBezTo>
                      <a:pt x="462" y="119"/>
                      <a:pt x="561" y="218"/>
                      <a:pt x="561" y="340"/>
                    </a:cubicBezTo>
                    <a:cubicBezTo>
                      <a:pt x="561" y="461"/>
                      <a:pt x="462" y="561"/>
                      <a:pt x="340" y="561"/>
                    </a:cubicBezTo>
                    <a:cubicBezTo>
                      <a:pt x="219" y="561"/>
                      <a:pt x="119" y="461"/>
                      <a:pt x="119" y="340"/>
                    </a:cubicBezTo>
                    <a:cubicBezTo>
                      <a:pt x="119" y="218"/>
                      <a:pt x="219" y="119"/>
                      <a:pt x="340" y="119"/>
                    </a:cubicBezTo>
                    <a:close/>
                    <a:moveTo>
                      <a:pt x="340" y="0"/>
                    </a:moveTo>
                    <a:cubicBezTo>
                      <a:pt x="152" y="0"/>
                      <a:pt x="1" y="152"/>
                      <a:pt x="1" y="340"/>
                    </a:cubicBezTo>
                    <a:cubicBezTo>
                      <a:pt x="1" y="525"/>
                      <a:pt x="152" y="677"/>
                      <a:pt x="340" y="677"/>
                    </a:cubicBezTo>
                    <a:cubicBezTo>
                      <a:pt x="525" y="677"/>
                      <a:pt x="677" y="525"/>
                      <a:pt x="677" y="340"/>
                    </a:cubicBezTo>
                    <a:cubicBezTo>
                      <a:pt x="677" y="152"/>
                      <a:pt x="525" y="0"/>
                      <a:pt x="340" y="0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3" name="Google Shape;6233;p53"/>
              <p:cNvSpPr/>
              <p:nvPr/>
            </p:nvSpPr>
            <p:spPr>
              <a:xfrm>
                <a:off x="1889100" y="1068850"/>
                <a:ext cx="16925" cy="17000"/>
              </a:xfrm>
              <a:custGeom>
                <a:avLst/>
                <a:gdLst/>
                <a:ahLst/>
                <a:cxnLst/>
                <a:rect l="l" t="t" r="r" b="b"/>
                <a:pathLst>
                  <a:path w="677" h="680" extrusionOk="0">
                    <a:moveTo>
                      <a:pt x="340" y="119"/>
                    </a:moveTo>
                    <a:cubicBezTo>
                      <a:pt x="461" y="119"/>
                      <a:pt x="561" y="218"/>
                      <a:pt x="561" y="340"/>
                    </a:cubicBezTo>
                    <a:cubicBezTo>
                      <a:pt x="561" y="461"/>
                      <a:pt x="461" y="561"/>
                      <a:pt x="340" y="561"/>
                    </a:cubicBezTo>
                    <a:cubicBezTo>
                      <a:pt x="218" y="561"/>
                      <a:pt x="119" y="461"/>
                      <a:pt x="119" y="340"/>
                    </a:cubicBezTo>
                    <a:cubicBezTo>
                      <a:pt x="119" y="218"/>
                      <a:pt x="218" y="119"/>
                      <a:pt x="340" y="119"/>
                    </a:cubicBezTo>
                    <a:close/>
                    <a:moveTo>
                      <a:pt x="340" y="0"/>
                    </a:moveTo>
                    <a:cubicBezTo>
                      <a:pt x="152" y="0"/>
                      <a:pt x="0" y="152"/>
                      <a:pt x="0" y="340"/>
                    </a:cubicBezTo>
                    <a:cubicBezTo>
                      <a:pt x="0" y="528"/>
                      <a:pt x="152" y="679"/>
                      <a:pt x="340" y="679"/>
                    </a:cubicBezTo>
                    <a:cubicBezTo>
                      <a:pt x="525" y="679"/>
                      <a:pt x="677" y="528"/>
                      <a:pt x="677" y="340"/>
                    </a:cubicBezTo>
                    <a:cubicBezTo>
                      <a:pt x="677" y="152"/>
                      <a:pt x="525" y="0"/>
                      <a:pt x="340" y="0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4" name="Google Shape;6234;p53"/>
              <p:cNvSpPr/>
              <p:nvPr/>
            </p:nvSpPr>
            <p:spPr>
              <a:xfrm>
                <a:off x="1611125" y="977275"/>
                <a:ext cx="373450" cy="868550"/>
              </a:xfrm>
              <a:custGeom>
                <a:avLst/>
                <a:gdLst/>
                <a:ahLst/>
                <a:cxnLst/>
                <a:rect l="l" t="t" r="r" b="b"/>
                <a:pathLst>
                  <a:path w="14938" h="34742" extrusionOk="0">
                    <a:moveTo>
                      <a:pt x="14598" y="34181"/>
                    </a:moveTo>
                    <a:cubicBezTo>
                      <a:pt x="14719" y="34181"/>
                      <a:pt x="14818" y="34280"/>
                      <a:pt x="14818" y="34401"/>
                    </a:cubicBezTo>
                    <a:cubicBezTo>
                      <a:pt x="14818" y="34523"/>
                      <a:pt x="14719" y="34622"/>
                      <a:pt x="14598" y="34622"/>
                    </a:cubicBezTo>
                    <a:cubicBezTo>
                      <a:pt x="14476" y="34622"/>
                      <a:pt x="14377" y="34523"/>
                      <a:pt x="14377" y="34401"/>
                    </a:cubicBezTo>
                    <a:cubicBezTo>
                      <a:pt x="14377" y="34280"/>
                      <a:pt x="14476" y="34181"/>
                      <a:pt x="14598" y="34181"/>
                    </a:cubicBezTo>
                    <a:close/>
                    <a:moveTo>
                      <a:pt x="83" y="0"/>
                    </a:moveTo>
                    <a:lnTo>
                      <a:pt x="0" y="83"/>
                    </a:lnTo>
                    <a:lnTo>
                      <a:pt x="9355" y="9422"/>
                    </a:lnTo>
                    <a:lnTo>
                      <a:pt x="9355" y="29250"/>
                    </a:lnTo>
                    <a:lnTo>
                      <a:pt x="14322" y="34208"/>
                    </a:lnTo>
                    <a:cubicBezTo>
                      <a:pt x="14283" y="34263"/>
                      <a:pt x="14258" y="34330"/>
                      <a:pt x="14258" y="34401"/>
                    </a:cubicBezTo>
                    <a:cubicBezTo>
                      <a:pt x="14258" y="34589"/>
                      <a:pt x="14410" y="34741"/>
                      <a:pt x="14598" y="34741"/>
                    </a:cubicBezTo>
                    <a:cubicBezTo>
                      <a:pt x="14785" y="34741"/>
                      <a:pt x="14937" y="34589"/>
                      <a:pt x="14937" y="34401"/>
                    </a:cubicBezTo>
                    <a:cubicBezTo>
                      <a:pt x="14937" y="34214"/>
                      <a:pt x="14785" y="34062"/>
                      <a:pt x="14598" y="34062"/>
                    </a:cubicBezTo>
                    <a:cubicBezTo>
                      <a:pt x="14526" y="34062"/>
                      <a:pt x="14460" y="34087"/>
                      <a:pt x="14404" y="34125"/>
                    </a:cubicBezTo>
                    <a:lnTo>
                      <a:pt x="9471" y="29201"/>
                    </a:lnTo>
                    <a:lnTo>
                      <a:pt x="9471" y="9375"/>
                    </a:lnTo>
                    <a:lnTo>
                      <a:pt x="83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5" name="Google Shape;6235;p53"/>
              <p:cNvSpPr/>
              <p:nvPr/>
            </p:nvSpPr>
            <p:spPr>
              <a:xfrm>
                <a:off x="1695175" y="963875"/>
                <a:ext cx="377650" cy="901950"/>
              </a:xfrm>
              <a:custGeom>
                <a:avLst/>
                <a:gdLst/>
                <a:ahLst/>
                <a:cxnLst/>
                <a:rect l="l" t="t" r="r" b="b"/>
                <a:pathLst>
                  <a:path w="15106" h="36078" extrusionOk="0">
                    <a:moveTo>
                      <a:pt x="332" y="1"/>
                    </a:moveTo>
                    <a:lnTo>
                      <a:pt x="0" y="335"/>
                    </a:lnTo>
                    <a:lnTo>
                      <a:pt x="3178" y="3490"/>
                    </a:lnTo>
                    <a:lnTo>
                      <a:pt x="7859" y="8136"/>
                    </a:lnTo>
                    <a:lnTo>
                      <a:pt x="7859" y="29215"/>
                    </a:lnTo>
                    <a:lnTo>
                      <a:pt x="14322" y="35628"/>
                    </a:lnTo>
                    <a:cubicBezTo>
                      <a:pt x="14319" y="35647"/>
                      <a:pt x="14316" y="35663"/>
                      <a:pt x="14316" y="35683"/>
                    </a:cubicBezTo>
                    <a:cubicBezTo>
                      <a:pt x="14316" y="35901"/>
                      <a:pt x="14493" y="36078"/>
                      <a:pt x="14711" y="36078"/>
                    </a:cubicBezTo>
                    <a:cubicBezTo>
                      <a:pt x="14929" y="36078"/>
                      <a:pt x="15106" y="35901"/>
                      <a:pt x="15106" y="35683"/>
                    </a:cubicBezTo>
                    <a:cubicBezTo>
                      <a:pt x="15106" y="35465"/>
                      <a:pt x="14929" y="35288"/>
                      <a:pt x="14711" y="35288"/>
                    </a:cubicBezTo>
                    <a:cubicBezTo>
                      <a:pt x="14692" y="35288"/>
                      <a:pt x="14672" y="35291"/>
                      <a:pt x="14653" y="35294"/>
                    </a:cubicBezTo>
                    <a:lnTo>
                      <a:pt x="8332" y="29019"/>
                    </a:lnTo>
                    <a:lnTo>
                      <a:pt x="8332" y="7940"/>
                    </a:lnTo>
                    <a:lnTo>
                      <a:pt x="8263" y="7871"/>
                    </a:lnTo>
                    <a:lnTo>
                      <a:pt x="3294" y="2938"/>
                    </a:lnTo>
                    <a:lnTo>
                      <a:pt x="332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6" name="Google Shape;6236;p53"/>
              <p:cNvSpPr/>
              <p:nvPr/>
            </p:nvSpPr>
            <p:spPr>
              <a:xfrm>
                <a:off x="1563900" y="991550"/>
                <a:ext cx="348000" cy="843075"/>
              </a:xfrm>
              <a:custGeom>
                <a:avLst/>
                <a:gdLst/>
                <a:ahLst/>
                <a:cxnLst/>
                <a:rect l="l" t="t" r="r" b="b"/>
                <a:pathLst>
                  <a:path w="13920" h="33723" extrusionOk="0">
                    <a:moveTo>
                      <a:pt x="84" y="1"/>
                    </a:moveTo>
                    <a:lnTo>
                      <a:pt x="1" y="83"/>
                    </a:lnTo>
                    <a:lnTo>
                      <a:pt x="9376" y="9442"/>
                    </a:lnTo>
                    <a:lnTo>
                      <a:pt x="9376" y="29270"/>
                    </a:lnTo>
                    <a:lnTo>
                      <a:pt x="13837" y="33723"/>
                    </a:lnTo>
                    <a:lnTo>
                      <a:pt x="13919" y="33640"/>
                    </a:lnTo>
                    <a:lnTo>
                      <a:pt x="9491" y="29220"/>
                    </a:lnTo>
                    <a:lnTo>
                      <a:pt x="9491" y="9392"/>
                    </a:lnTo>
                    <a:lnTo>
                      <a:pt x="84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7" name="Google Shape;6237;p53"/>
              <p:cNvSpPr/>
              <p:nvPr/>
            </p:nvSpPr>
            <p:spPr>
              <a:xfrm>
                <a:off x="1587225" y="984175"/>
                <a:ext cx="367050" cy="861650"/>
              </a:xfrm>
              <a:custGeom>
                <a:avLst/>
                <a:gdLst/>
                <a:ahLst/>
                <a:cxnLst/>
                <a:rect l="l" t="t" r="r" b="b"/>
                <a:pathLst>
                  <a:path w="14682" h="34466" extrusionOk="0">
                    <a:moveTo>
                      <a:pt x="14344" y="33905"/>
                    </a:moveTo>
                    <a:cubicBezTo>
                      <a:pt x="14466" y="33905"/>
                      <a:pt x="14565" y="34004"/>
                      <a:pt x="14565" y="34125"/>
                    </a:cubicBezTo>
                    <a:cubicBezTo>
                      <a:pt x="14565" y="34247"/>
                      <a:pt x="14466" y="34346"/>
                      <a:pt x="14344" y="34346"/>
                    </a:cubicBezTo>
                    <a:cubicBezTo>
                      <a:pt x="14223" y="34346"/>
                      <a:pt x="14124" y="34247"/>
                      <a:pt x="14124" y="34125"/>
                    </a:cubicBezTo>
                    <a:cubicBezTo>
                      <a:pt x="14124" y="34004"/>
                      <a:pt x="14223" y="33905"/>
                      <a:pt x="14344" y="33905"/>
                    </a:cubicBezTo>
                    <a:close/>
                    <a:moveTo>
                      <a:pt x="87" y="0"/>
                    </a:moveTo>
                    <a:lnTo>
                      <a:pt x="1" y="83"/>
                    </a:lnTo>
                    <a:lnTo>
                      <a:pt x="9376" y="9441"/>
                    </a:lnTo>
                    <a:lnTo>
                      <a:pt x="9376" y="29256"/>
                    </a:lnTo>
                    <a:lnTo>
                      <a:pt x="14066" y="33932"/>
                    </a:lnTo>
                    <a:cubicBezTo>
                      <a:pt x="14027" y="33987"/>
                      <a:pt x="14005" y="34054"/>
                      <a:pt x="14005" y="34125"/>
                    </a:cubicBezTo>
                    <a:cubicBezTo>
                      <a:pt x="14005" y="34313"/>
                      <a:pt x="14157" y="34465"/>
                      <a:pt x="14344" y="34465"/>
                    </a:cubicBezTo>
                    <a:cubicBezTo>
                      <a:pt x="14529" y="34465"/>
                      <a:pt x="14681" y="34313"/>
                      <a:pt x="14681" y="34125"/>
                    </a:cubicBezTo>
                    <a:cubicBezTo>
                      <a:pt x="14681" y="33941"/>
                      <a:pt x="14529" y="33789"/>
                      <a:pt x="14344" y="33789"/>
                    </a:cubicBezTo>
                    <a:cubicBezTo>
                      <a:pt x="14273" y="33789"/>
                      <a:pt x="14204" y="33811"/>
                      <a:pt x="14148" y="33849"/>
                    </a:cubicBezTo>
                    <a:lnTo>
                      <a:pt x="9494" y="29206"/>
                    </a:lnTo>
                    <a:lnTo>
                      <a:pt x="9494" y="9391"/>
                    </a:lnTo>
                    <a:lnTo>
                      <a:pt x="87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238" name="Google Shape;6238;p53"/>
          <p:cNvSpPr txBox="1">
            <a:spLocks noGrp="1"/>
          </p:cNvSpPr>
          <p:nvPr>
            <p:ph type="title" hasCustomPrompt="1"/>
          </p:nvPr>
        </p:nvSpPr>
        <p:spPr>
          <a:xfrm>
            <a:off x="2240400" y="539500"/>
            <a:ext cx="4663500" cy="73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6239" name="Google Shape;6239;p53"/>
          <p:cNvSpPr txBox="1">
            <a:spLocks noGrp="1"/>
          </p:cNvSpPr>
          <p:nvPr>
            <p:ph type="subTitle" idx="1"/>
          </p:nvPr>
        </p:nvSpPr>
        <p:spPr>
          <a:xfrm>
            <a:off x="2240400" y="1194700"/>
            <a:ext cx="46635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240" name="Google Shape;6240;p53"/>
          <p:cNvSpPr txBox="1">
            <a:spLocks noGrp="1"/>
          </p:cNvSpPr>
          <p:nvPr>
            <p:ph type="title" idx="2" hasCustomPrompt="1"/>
          </p:nvPr>
        </p:nvSpPr>
        <p:spPr>
          <a:xfrm>
            <a:off x="2240400" y="2063588"/>
            <a:ext cx="4663500" cy="73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6241" name="Google Shape;6241;p53"/>
          <p:cNvSpPr txBox="1">
            <a:spLocks noGrp="1"/>
          </p:cNvSpPr>
          <p:nvPr>
            <p:ph type="subTitle" idx="3"/>
          </p:nvPr>
        </p:nvSpPr>
        <p:spPr>
          <a:xfrm>
            <a:off x="2240400" y="2718788"/>
            <a:ext cx="46635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242" name="Google Shape;6242;p53"/>
          <p:cNvSpPr txBox="1">
            <a:spLocks noGrp="1"/>
          </p:cNvSpPr>
          <p:nvPr>
            <p:ph type="title" idx="4" hasCustomPrompt="1"/>
          </p:nvPr>
        </p:nvSpPr>
        <p:spPr>
          <a:xfrm>
            <a:off x="2240400" y="3587675"/>
            <a:ext cx="4663500" cy="73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6243" name="Google Shape;6243;p53"/>
          <p:cNvSpPr txBox="1">
            <a:spLocks noGrp="1"/>
          </p:cNvSpPr>
          <p:nvPr>
            <p:ph type="subTitle" idx="5"/>
          </p:nvPr>
        </p:nvSpPr>
        <p:spPr>
          <a:xfrm>
            <a:off x="2240400" y="4242875"/>
            <a:ext cx="46635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6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45" name="Google Shape;6245;p54"/>
          <p:cNvGrpSpPr/>
          <p:nvPr/>
        </p:nvGrpSpPr>
        <p:grpSpPr>
          <a:xfrm flipH="1">
            <a:off x="7012893" y="-889030"/>
            <a:ext cx="2835779" cy="2780448"/>
            <a:chOff x="1400775" y="920275"/>
            <a:chExt cx="1637475" cy="1605525"/>
          </a:xfrm>
        </p:grpSpPr>
        <p:sp>
          <p:nvSpPr>
            <p:cNvPr id="6246" name="Google Shape;6246;p54"/>
            <p:cNvSpPr/>
            <p:nvPr/>
          </p:nvSpPr>
          <p:spPr>
            <a:xfrm>
              <a:off x="2472400" y="990525"/>
              <a:ext cx="16925" cy="247025"/>
            </a:xfrm>
            <a:custGeom>
              <a:avLst/>
              <a:gdLst/>
              <a:ahLst/>
              <a:cxnLst/>
              <a:rect l="l" t="t" r="r" b="b"/>
              <a:pathLst>
                <a:path w="677" h="9881" extrusionOk="0">
                  <a:moveTo>
                    <a:pt x="337" y="9320"/>
                  </a:moveTo>
                  <a:cubicBezTo>
                    <a:pt x="458" y="9320"/>
                    <a:pt x="558" y="9419"/>
                    <a:pt x="558" y="9540"/>
                  </a:cubicBezTo>
                  <a:cubicBezTo>
                    <a:pt x="558" y="9662"/>
                    <a:pt x="458" y="9761"/>
                    <a:pt x="337" y="9761"/>
                  </a:cubicBezTo>
                  <a:cubicBezTo>
                    <a:pt x="215" y="9761"/>
                    <a:pt x="116" y="9662"/>
                    <a:pt x="116" y="9540"/>
                  </a:cubicBezTo>
                  <a:cubicBezTo>
                    <a:pt x="116" y="9419"/>
                    <a:pt x="215" y="9320"/>
                    <a:pt x="337" y="9320"/>
                  </a:cubicBezTo>
                  <a:close/>
                  <a:moveTo>
                    <a:pt x="279" y="0"/>
                  </a:moveTo>
                  <a:lnTo>
                    <a:pt x="279" y="9206"/>
                  </a:lnTo>
                  <a:cubicBezTo>
                    <a:pt x="122" y="9237"/>
                    <a:pt x="0" y="9375"/>
                    <a:pt x="0" y="9540"/>
                  </a:cubicBezTo>
                  <a:cubicBezTo>
                    <a:pt x="0" y="9728"/>
                    <a:pt x="152" y="9880"/>
                    <a:pt x="337" y="9880"/>
                  </a:cubicBezTo>
                  <a:cubicBezTo>
                    <a:pt x="525" y="9880"/>
                    <a:pt x="676" y="9728"/>
                    <a:pt x="676" y="9540"/>
                  </a:cubicBezTo>
                  <a:cubicBezTo>
                    <a:pt x="676" y="9375"/>
                    <a:pt x="555" y="9237"/>
                    <a:pt x="398" y="9206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7" name="Google Shape;6247;p54"/>
            <p:cNvSpPr/>
            <p:nvPr/>
          </p:nvSpPr>
          <p:spPr>
            <a:xfrm>
              <a:off x="2905300" y="1457050"/>
              <a:ext cx="73250" cy="126800"/>
            </a:xfrm>
            <a:custGeom>
              <a:avLst/>
              <a:gdLst/>
              <a:ahLst/>
              <a:cxnLst/>
              <a:rect l="l" t="t" r="r" b="b"/>
              <a:pathLst>
                <a:path w="2930" h="5072" extrusionOk="0">
                  <a:moveTo>
                    <a:pt x="337" y="4511"/>
                  </a:moveTo>
                  <a:cubicBezTo>
                    <a:pt x="459" y="4511"/>
                    <a:pt x="558" y="4610"/>
                    <a:pt x="558" y="4732"/>
                  </a:cubicBezTo>
                  <a:cubicBezTo>
                    <a:pt x="558" y="4853"/>
                    <a:pt x="459" y="4952"/>
                    <a:pt x="337" y="4952"/>
                  </a:cubicBezTo>
                  <a:cubicBezTo>
                    <a:pt x="216" y="4952"/>
                    <a:pt x="117" y="4853"/>
                    <a:pt x="117" y="4732"/>
                  </a:cubicBezTo>
                  <a:cubicBezTo>
                    <a:pt x="117" y="4610"/>
                    <a:pt x="216" y="4511"/>
                    <a:pt x="337" y="4511"/>
                  </a:cubicBezTo>
                  <a:close/>
                  <a:moveTo>
                    <a:pt x="509" y="0"/>
                  </a:moveTo>
                  <a:lnTo>
                    <a:pt x="279" y="232"/>
                  </a:lnTo>
                  <a:lnTo>
                    <a:pt x="279" y="4400"/>
                  </a:lnTo>
                  <a:cubicBezTo>
                    <a:pt x="119" y="4428"/>
                    <a:pt x="1" y="4566"/>
                    <a:pt x="1" y="4732"/>
                  </a:cubicBezTo>
                  <a:cubicBezTo>
                    <a:pt x="1" y="4919"/>
                    <a:pt x="152" y="5071"/>
                    <a:pt x="337" y="5071"/>
                  </a:cubicBezTo>
                  <a:cubicBezTo>
                    <a:pt x="525" y="5071"/>
                    <a:pt x="677" y="4919"/>
                    <a:pt x="677" y="4732"/>
                  </a:cubicBezTo>
                  <a:cubicBezTo>
                    <a:pt x="677" y="4566"/>
                    <a:pt x="556" y="4428"/>
                    <a:pt x="398" y="4400"/>
                  </a:cubicBezTo>
                  <a:lnTo>
                    <a:pt x="398" y="279"/>
                  </a:lnTo>
                  <a:lnTo>
                    <a:pt x="558" y="119"/>
                  </a:lnTo>
                  <a:lnTo>
                    <a:pt x="2930" y="119"/>
                  </a:lnTo>
                  <a:lnTo>
                    <a:pt x="2930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8" name="Google Shape;6248;p54"/>
            <p:cNvSpPr/>
            <p:nvPr/>
          </p:nvSpPr>
          <p:spPr>
            <a:xfrm>
              <a:off x="2400400" y="1336750"/>
              <a:ext cx="16950" cy="16925"/>
            </a:xfrm>
            <a:custGeom>
              <a:avLst/>
              <a:gdLst/>
              <a:ahLst/>
              <a:cxnLst/>
              <a:rect l="l" t="t" r="r" b="b"/>
              <a:pathLst>
                <a:path w="678" h="677" extrusionOk="0">
                  <a:moveTo>
                    <a:pt x="340" y="119"/>
                  </a:moveTo>
                  <a:cubicBezTo>
                    <a:pt x="462" y="119"/>
                    <a:pt x="561" y="219"/>
                    <a:pt x="561" y="340"/>
                  </a:cubicBezTo>
                  <a:cubicBezTo>
                    <a:pt x="561" y="462"/>
                    <a:pt x="462" y="561"/>
                    <a:pt x="340" y="561"/>
                  </a:cubicBezTo>
                  <a:cubicBezTo>
                    <a:pt x="219" y="561"/>
                    <a:pt x="120" y="462"/>
                    <a:pt x="120" y="340"/>
                  </a:cubicBezTo>
                  <a:cubicBezTo>
                    <a:pt x="120" y="219"/>
                    <a:pt x="219" y="119"/>
                    <a:pt x="340" y="119"/>
                  </a:cubicBezTo>
                  <a:close/>
                  <a:moveTo>
                    <a:pt x="340" y="1"/>
                  </a:moveTo>
                  <a:cubicBezTo>
                    <a:pt x="153" y="1"/>
                    <a:pt x="1" y="152"/>
                    <a:pt x="1" y="340"/>
                  </a:cubicBezTo>
                  <a:cubicBezTo>
                    <a:pt x="1" y="525"/>
                    <a:pt x="153" y="677"/>
                    <a:pt x="340" y="677"/>
                  </a:cubicBezTo>
                  <a:cubicBezTo>
                    <a:pt x="525" y="677"/>
                    <a:pt x="677" y="525"/>
                    <a:pt x="677" y="340"/>
                  </a:cubicBezTo>
                  <a:cubicBezTo>
                    <a:pt x="677" y="152"/>
                    <a:pt x="525" y="1"/>
                    <a:pt x="340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9" name="Google Shape;6249;p54"/>
            <p:cNvSpPr/>
            <p:nvPr/>
          </p:nvSpPr>
          <p:spPr>
            <a:xfrm>
              <a:off x="2727800" y="1624750"/>
              <a:ext cx="310450" cy="193250"/>
            </a:xfrm>
            <a:custGeom>
              <a:avLst/>
              <a:gdLst/>
              <a:ahLst/>
              <a:cxnLst/>
              <a:rect l="l" t="t" r="r" b="b"/>
              <a:pathLst>
                <a:path w="12418" h="7730" extrusionOk="0">
                  <a:moveTo>
                    <a:pt x="12083" y="0"/>
                  </a:moveTo>
                  <a:lnTo>
                    <a:pt x="5036" y="7100"/>
                  </a:lnTo>
                  <a:lnTo>
                    <a:pt x="710" y="7100"/>
                  </a:lnTo>
                  <a:cubicBezTo>
                    <a:pt x="638" y="7004"/>
                    <a:pt x="525" y="6940"/>
                    <a:pt x="395" y="6940"/>
                  </a:cubicBezTo>
                  <a:cubicBezTo>
                    <a:pt x="177" y="6940"/>
                    <a:pt x="1" y="7117"/>
                    <a:pt x="1" y="7335"/>
                  </a:cubicBezTo>
                  <a:cubicBezTo>
                    <a:pt x="1" y="7553"/>
                    <a:pt x="177" y="7730"/>
                    <a:pt x="395" y="7730"/>
                  </a:cubicBezTo>
                  <a:cubicBezTo>
                    <a:pt x="525" y="7730"/>
                    <a:pt x="638" y="7669"/>
                    <a:pt x="710" y="7572"/>
                  </a:cubicBezTo>
                  <a:lnTo>
                    <a:pt x="5232" y="7572"/>
                  </a:lnTo>
                  <a:lnTo>
                    <a:pt x="12417" y="331"/>
                  </a:lnTo>
                  <a:lnTo>
                    <a:pt x="12083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0" name="Google Shape;6250;p54"/>
            <p:cNvSpPr/>
            <p:nvPr/>
          </p:nvSpPr>
          <p:spPr>
            <a:xfrm>
              <a:off x="2400400" y="1367250"/>
              <a:ext cx="16950" cy="16950"/>
            </a:xfrm>
            <a:custGeom>
              <a:avLst/>
              <a:gdLst/>
              <a:ahLst/>
              <a:cxnLst/>
              <a:rect l="l" t="t" r="r" b="b"/>
              <a:pathLst>
                <a:path w="678" h="678" extrusionOk="0">
                  <a:moveTo>
                    <a:pt x="340" y="119"/>
                  </a:moveTo>
                  <a:cubicBezTo>
                    <a:pt x="462" y="119"/>
                    <a:pt x="561" y="219"/>
                    <a:pt x="561" y="340"/>
                  </a:cubicBezTo>
                  <a:cubicBezTo>
                    <a:pt x="561" y="462"/>
                    <a:pt x="462" y="558"/>
                    <a:pt x="340" y="558"/>
                  </a:cubicBezTo>
                  <a:cubicBezTo>
                    <a:pt x="219" y="558"/>
                    <a:pt x="120" y="462"/>
                    <a:pt x="120" y="340"/>
                  </a:cubicBezTo>
                  <a:cubicBezTo>
                    <a:pt x="120" y="219"/>
                    <a:pt x="219" y="119"/>
                    <a:pt x="340" y="119"/>
                  </a:cubicBezTo>
                  <a:close/>
                  <a:moveTo>
                    <a:pt x="340" y="1"/>
                  </a:moveTo>
                  <a:cubicBezTo>
                    <a:pt x="153" y="1"/>
                    <a:pt x="1" y="153"/>
                    <a:pt x="1" y="340"/>
                  </a:cubicBezTo>
                  <a:cubicBezTo>
                    <a:pt x="1" y="525"/>
                    <a:pt x="153" y="677"/>
                    <a:pt x="340" y="677"/>
                  </a:cubicBezTo>
                  <a:cubicBezTo>
                    <a:pt x="525" y="677"/>
                    <a:pt x="677" y="525"/>
                    <a:pt x="677" y="340"/>
                  </a:cubicBezTo>
                  <a:cubicBezTo>
                    <a:pt x="677" y="153"/>
                    <a:pt x="525" y="1"/>
                    <a:pt x="340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1" name="Google Shape;6251;p54"/>
            <p:cNvSpPr/>
            <p:nvPr/>
          </p:nvSpPr>
          <p:spPr>
            <a:xfrm>
              <a:off x="2399025" y="1396800"/>
              <a:ext cx="19775" cy="19825"/>
            </a:xfrm>
            <a:custGeom>
              <a:avLst/>
              <a:gdLst/>
              <a:ahLst/>
              <a:cxnLst/>
              <a:rect l="l" t="t" r="r" b="b"/>
              <a:pathLst>
                <a:path w="791" h="793" extrusionOk="0">
                  <a:moveTo>
                    <a:pt x="395" y="0"/>
                  </a:moveTo>
                  <a:cubicBezTo>
                    <a:pt x="177" y="0"/>
                    <a:pt x="1" y="177"/>
                    <a:pt x="1" y="398"/>
                  </a:cubicBezTo>
                  <a:cubicBezTo>
                    <a:pt x="1" y="616"/>
                    <a:pt x="177" y="793"/>
                    <a:pt x="395" y="793"/>
                  </a:cubicBezTo>
                  <a:cubicBezTo>
                    <a:pt x="613" y="793"/>
                    <a:pt x="790" y="616"/>
                    <a:pt x="790" y="398"/>
                  </a:cubicBezTo>
                  <a:cubicBezTo>
                    <a:pt x="790" y="177"/>
                    <a:pt x="613" y="0"/>
                    <a:pt x="395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2" name="Google Shape;6252;p54"/>
            <p:cNvSpPr/>
            <p:nvPr/>
          </p:nvSpPr>
          <p:spPr>
            <a:xfrm>
              <a:off x="2391725" y="990525"/>
              <a:ext cx="83725" cy="512775"/>
            </a:xfrm>
            <a:custGeom>
              <a:avLst/>
              <a:gdLst/>
              <a:ahLst/>
              <a:cxnLst/>
              <a:rect l="l" t="t" r="r" b="b"/>
              <a:pathLst>
                <a:path w="3349" h="20511" extrusionOk="0">
                  <a:moveTo>
                    <a:pt x="0" y="0"/>
                  </a:moveTo>
                  <a:lnTo>
                    <a:pt x="0" y="8988"/>
                  </a:lnTo>
                  <a:lnTo>
                    <a:pt x="2716" y="11685"/>
                  </a:lnTo>
                  <a:lnTo>
                    <a:pt x="2716" y="19801"/>
                  </a:lnTo>
                  <a:cubicBezTo>
                    <a:pt x="2620" y="19873"/>
                    <a:pt x="2556" y="19986"/>
                    <a:pt x="2556" y="20116"/>
                  </a:cubicBezTo>
                  <a:cubicBezTo>
                    <a:pt x="2556" y="20334"/>
                    <a:pt x="2733" y="20511"/>
                    <a:pt x="2951" y="20511"/>
                  </a:cubicBezTo>
                  <a:cubicBezTo>
                    <a:pt x="3169" y="20511"/>
                    <a:pt x="3349" y="20334"/>
                    <a:pt x="3349" y="20116"/>
                  </a:cubicBezTo>
                  <a:cubicBezTo>
                    <a:pt x="3349" y="19986"/>
                    <a:pt x="3285" y="19873"/>
                    <a:pt x="3188" y="19801"/>
                  </a:cubicBezTo>
                  <a:lnTo>
                    <a:pt x="3188" y="11489"/>
                  </a:lnTo>
                  <a:lnTo>
                    <a:pt x="472" y="8792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3" name="Google Shape;6253;p54"/>
            <p:cNvSpPr/>
            <p:nvPr/>
          </p:nvSpPr>
          <p:spPr>
            <a:xfrm>
              <a:off x="2688525" y="1369200"/>
              <a:ext cx="297400" cy="472550"/>
            </a:xfrm>
            <a:custGeom>
              <a:avLst/>
              <a:gdLst/>
              <a:ahLst/>
              <a:cxnLst/>
              <a:rect l="l" t="t" r="r" b="b"/>
              <a:pathLst>
                <a:path w="11896" h="18902" extrusionOk="0">
                  <a:moveTo>
                    <a:pt x="338" y="18341"/>
                  </a:moveTo>
                  <a:cubicBezTo>
                    <a:pt x="459" y="18341"/>
                    <a:pt x="559" y="18440"/>
                    <a:pt x="559" y="18562"/>
                  </a:cubicBezTo>
                  <a:cubicBezTo>
                    <a:pt x="559" y="18683"/>
                    <a:pt x="459" y="18782"/>
                    <a:pt x="338" y="18782"/>
                  </a:cubicBezTo>
                  <a:cubicBezTo>
                    <a:pt x="216" y="18782"/>
                    <a:pt x="117" y="18683"/>
                    <a:pt x="117" y="18562"/>
                  </a:cubicBezTo>
                  <a:cubicBezTo>
                    <a:pt x="117" y="18440"/>
                    <a:pt x="216" y="18341"/>
                    <a:pt x="338" y="18341"/>
                  </a:cubicBezTo>
                  <a:close/>
                  <a:moveTo>
                    <a:pt x="7051" y="0"/>
                  </a:moveTo>
                  <a:lnTo>
                    <a:pt x="5202" y="1863"/>
                  </a:lnTo>
                  <a:lnTo>
                    <a:pt x="5202" y="8196"/>
                  </a:lnTo>
                  <a:lnTo>
                    <a:pt x="280" y="13154"/>
                  </a:lnTo>
                  <a:lnTo>
                    <a:pt x="280" y="18228"/>
                  </a:lnTo>
                  <a:cubicBezTo>
                    <a:pt x="120" y="18258"/>
                    <a:pt x="1" y="18396"/>
                    <a:pt x="1" y="18562"/>
                  </a:cubicBezTo>
                  <a:cubicBezTo>
                    <a:pt x="1" y="18749"/>
                    <a:pt x="153" y="18901"/>
                    <a:pt x="338" y="18901"/>
                  </a:cubicBezTo>
                  <a:cubicBezTo>
                    <a:pt x="525" y="18901"/>
                    <a:pt x="677" y="18749"/>
                    <a:pt x="677" y="18562"/>
                  </a:cubicBezTo>
                  <a:cubicBezTo>
                    <a:pt x="677" y="18396"/>
                    <a:pt x="556" y="18258"/>
                    <a:pt x="398" y="18228"/>
                  </a:cubicBezTo>
                  <a:lnTo>
                    <a:pt x="398" y="13201"/>
                  </a:lnTo>
                  <a:lnTo>
                    <a:pt x="5318" y="8243"/>
                  </a:lnTo>
                  <a:lnTo>
                    <a:pt x="5318" y="1913"/>
                  </a:lnTo>
                  <a:lnTo>
                    <a:pt x="7101" y="116"/>
                  </a:lnTo>
                  <a:lnTo>
                    <a:pt x="11896" y="116"/>
                  </a:lnTo>
                  <a:lnTo>
                    <a:pt x="11896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4" name="Google Shape;6254;p54"/>
            <p:cNvSpPr/>
            <p:nvPr/>
          </p:nvSpPr>
          <p:spPr>
            <a:xfrm>
              <a:off x="2425675" y="990525"/>
              <a:ext cx="16925" cy="200575"/>
            </a:xfrm>
            <a:custGeom>
              <a:avLst/>
              <a:gdLst/>
              <a:ahLst/>
              <a:cxnLst/>
              <a:rect l="l" t="t" r="r" b="b"/>
              <a:pathLst>
                <a:path w="677" h="8023" extrusionOk="0">
                  <a:moveTo>
                    <a:pt x="337" y="7465"/>
                  </a:moveTo>
                  <a:cubicBezTo>
                    <a:pt x="458" y="7465"/>
                    <a:pt x="558" y="7564"/>
                    <a:pt x="558" y="7685"/>
                  </a:cubicBezTo>
                  <a:cubicBezTo>
                    <a:pt x="558" y="7807"/>
                    <a:pt x="458" y="7906"/>
                    <a:pt x="337" y="7906"/>
                  </a:cubicBezTo>
                  <a:cubicBezTo>
                    <a:pt x="216" y="7906"/>
                    <a:pt x="116" y="7807"/>
                    <a:pt x="116" y="7685"/>
                  </a:cubicBezTo>
                  <a:cubicBezTo>
                    <a:pt x="116" y="7564"/>
                    <a:pt x="216" y="7465"/>
                    <a:pt x="337" y="7465"/>
                  </a:cubicBezTo>
                  <a:close/>
                  <a:moveTo>
                    <a:pt x="279" y="0"/>
                  </a:moveTo>
                  <a:lnTo>
                    <a:pt x="279" y="7351"/>
                  </a:lnTo>
                  <a:cubicBezTo>
                    <a:pt x="122" y="7379"/>
                    <a:pt x="0" y="7517"/>
                    <a:pt x="0" y="7685"/>
                  </a:cubicBezTo>
                  <a:cubicBezTo>
                    <a:pt x="0" y="7870"/>
                    <a:pt x="149" y="8022"/>
                    <a:pt x="337" y="8022"/>
                  </a:cubicBezTo>
                  <a:cubicBezTo>
                    <a:pt x="525" y="8022"/>
                    <a:pt x="677" y="7870"/>
                    <a:pt x="677" y="7685"/>
                  </a:cubicBezTo>
                  <a:cubicBezTo>
                    <a:pt x="677" y="7520"/>
                    <a:pt x="555" y="7382"/>
                    <a:pt x="398" y="7351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5" name="Google Shape;6255;p54"/>
            <p:cNvSpPr/>
            <p:nvPr/>
          </p:nvSpPr>
          <p:spPr>
            <a:xfrm>
              <a:off x="2664875" y="1345800"/>
              <a:ext cx="321000" cy="519675"/>
            </a:xfrm>
            <a:custGeom>
              <a:avLst/>
              <a:gdLst/>
              <a:ahLst/>
              <a:cxnLst/>
              <a:rect l="l" t="t" r="r" b="b"/>
              <a:pathLst>
                <a:path w="12840" h="20787" extrusionOk="0">
                  <a:moveTo>
                    <a:pt x="340" y="20229"/>
                  </a:moveTo>
                  <a:cubicBezTo>
                    <a:pt x="461" y="20229"/>
                    <a:pt x="560" y="20329"/>
                    <a:pt x="560" y="20450"/>
                  </a:cubicBezTo>
                  <a:cubicBezTo>
                    <a:pt x="560" y="20571"/>
                    <a:pt x="461" y="20668"/>
                    <a:pt x="340" y="20668"/>
                  </a:cubicBezTo>
                  <a:cubicBezTo>
                    <a:pt x="218" y="20668"/>
                    <a:pt x="119" y="20571"/>
                    <a:pt x="119" y="20450"/>
                  </a:cubicBezTo>
                  <a:cubicBezTo>
                    <a:pt x="119" y="20329"/>
                    <a:pt x="218" y="20229"/>
                    <a:pt x="340" y="20229"/>
                  </a:cubicBezTo>
                  <a:close/>
                  <a:moveTo>
                    <a:pt x="7685" y="0"/>
                  </a:moveTo>
                  <a:lnTo>
                    <a:pt x="5201" y="2501"/>
                  </a:lnTo>
                  <a:lnTo>
                    <a:pt x="5201" y="8834"/>
                  </a:lnTo>
                  <a:lnTo>
                    <a:pt x="279" y="13792"/>
                  </a:lnTo>
                  <a:lnTo>
                    <a:pt x="279" y="20116"/>
                  </a:lnTo>
                  <a:cubicBezTo>
                    <a:pt x="122" y="20144"/>
                    <a:pt x="0" y="20282"/>
                    <a:pt x="0" y="20450"/>
                  </a:cubicBezTo>
                  <a:cubicBezTo>
                    <a:pt x="0" y="20635"/>
                    <a:pt x="152" y="20787"/>
                    <a:pt x="340" y="20787"/>
                  </a:cubicBezTo>
                  <a:cubicBezTo>
                    <a:pt x="525" y="20787"/>
                    <a:pt x="676" y="20635"/>
                    <a:pt x="676" y="20450"/>
                  </a:cubicBezTo>
                  <a:cubicBezTo>
                    <a:pt x="676" y="20282"/>
                    <a:pt x="555" y="20144"/>
                    <a:pt x="398" y="20116"/>
                  </a:cubicBezTo>
                  <a:lnTo>
                    <a:pt x="398" y="13839"/>
                  </a:lnTo>
                  <a:lnTo>
                    <a:pt x="5320" y="8881"/>
                  </a:lnTo>
                  <a:lnTo>
                    <a:pt x="5320" y="2551"/>
                  </a:lnTo>
                  <a:lnTo>
                    <a:pt x="7732" y="119"/>
                  </a:lnTo>
                  <a:lnTo>
                    <a:pt x="12839" y="119"/>
                  </a:lnTo>
                  <a:lnTo>
                    <a:pt x="12839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6" name="Google Shape;6256;p54"/>
            <p:cNvSpPr/>
            <p:nvPr/>
          </p:nvSpPr>
          <p:spPr>
            <a:xfrm>
              <a:off x="2449000" y="990525"/>
              <a:ext cx="16925" cy="223825"/>
            </a:xfrm>
            <a:custGeom>
              <a:avLst/>
              <a:gdLst/>
              <a:ahLst/>
              <a:cxnLst/>
              <a:rect l="l" t="t" r="r" b="b"/>
              <a:pathLst>
                <a:path w="677" h="8953" extrusionOk="0">
                  <a:moveTo>
                    <a:pt x="340" y="8392"/>
                  </a:moveTo>
                  <a:cubicBezTo>
                    <a:pt x="461" y="8392"/>
                    <a:pt x="561" y="8491"/>
                    <a:pt x="561" y="8613"/>
                  </a:cubicBezTo>
                  <a:cubicBezTo>
                    <a:pt x="561" y="8734"/>
                    <a:pt x="461" y="8834"/>
                    <a:pt x="340" y="8834"/>
                  </a:cubicBezTo>
                  <a:cubicBezTo>
                    <a:pt x="218" y="8834"/>
                    <a:pt x="119" y="8734"/>
                    <a:pt x="119" y="8613"/>
                  </a:cubicBezTo>
                  <a:cubicBezTo>
                    <a:pt x="119" y="8491"/>
                    <a:pt x="218" y="8392"/>
                    <a:pt x="340" y="8392"/>
                  </a:cubicBezTo>
                  <a:close/>
                  <a:moveTo>
                    <a:pt x="279" y="0"/>
                  </a:moveTo>
                  <a:lnTo>
                    <a:pt x="279" y="8279"/>
                  </a:lnTo>
                  <a:cubicBezTo>
                    <a:pt x="122" y="8307"/>
                    <a:pt x="0" y="8445"/>
                    <a:pt x="0" y="8613"/>
                  </a:cubicBezTo>
                  <a:cubicBezTo>
                    <a:pt x="0" y="8801"/>
                    <a:pt x="152" y="8952"/>
                    <a:pt x="340" y="8952"/>
                  </a:cubicBezTo>
                  <a:cubicBezTo>
                    <a:pt x="525" y="8952"/>
                    <a:pt x="677" y="8801"/>
                    <a:pt x="677" y="8613"/>
                  </a:cubicBezTo>
                  <a:cubicBezTo>
                    <a:pt x="677" y="8447"/>
                    <a:pt x="555" y="8309"/>
                    <a:pt x="398" y="8282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7" name="Google Shape;6257;p54"/>
            <p:cNvSpPr/>
            <p:nvPr/>
          </p:nvSpPr>
          <p:spPr>
            <a:xfrm>
              <a:off x="2729175" y="1591350"/>
              <a:ext cx="290575" cy="188775"/>
            </a:xfrm>
            <a:custGeom>
              <a:avLst/>
              <a:gdLst/>
              <a:ahLst/>
              <a:cxnLst/>
              <a:rect l="l" t="t" r="r" b="b"/>
              <a:pathLst>
                <a:path w="11623" h="7551" extrusionOk="0">
                  <a:moveTo>
                    <a:pt x="340" y="6990"/>
                  </a:moveTo>
                  <a:cubicBezTo>
                    <a:pt x="462" y="6990"/>
                    <a:pt x="561" y="7089"/>
                    <a:pt x="561" y="7210"/>
                  </a:cubicBezTo>
                  <a:cubicBezTo>
                    <a:pt x="561" y="7332"/>
                    <a:pt x="462" y="7431"/>
                    <a:pt x="340" y="7431"/>
                  </a:cubicBezTo>
                  <a:cubicBezTo>
                    <a:pt x="219" y="7431"/>
                    <a:pt x="120" y="7332"/>
                    <a:pt x="120" y="7210"/>
                  </a:cubicBezTo>
                  <a:cubicBezTo>
                    <a:pt x="120" y="7089"/>
                    <a:pt x="219" y="6990"/>
                    <a:pt x="340" y="6990"/>
                  </a:cubicBezTo>
                  <a:close/>
                  <a:moveTo>
                    <a:pt x="11540" y="0"/>
                  </a:moveTo>
                  <a:lnTo>
                    <a:pt x="4440" y="7153"/>
                  </a:lnTo>
                  <a:lnTo>
                    <a:pt x="672" y="7153"/>
                  </a:lnTo>
                  <a:cubicBezTo>
                    <a:pt x="644" y="6995"/>
                    <a:pt x="506" y="6874"/>
                    <a:pt x="340" y="6874"/>
                  </a:cubicBezTo>
                  <a:cubicBezTo>
                    <a:pt x="153" y="6874"/>
                    <a:pt x="1" y="7026"/>
                    <a:pt x="1" y="7210"/>
                  </a:cubicBezTo>
                  <a:cubicBezTo>
                    <a:pt x="1" y="7398"/>
                    <a:pt x="153" y="7550"/>
                    <a:pt x="340" y="7550"/>
                  </a:cubicBezTo>
                  <a:cubicBezTo>
                    <a:pt x="506" y="7550"/>
                    <a:pt x="644" y="7429"/>
                    <a:pt x="672" y="7271"/>
                  </a:cubicBezTo>
                  <a:lnTo>
                    <a:pt x="4489" y="7271"/>
                  </a:lnTo>
                  <a:lnTo>
                    <a:pt x="11623" y="83"/>
                  </a:lnTo>
                  <a:lnTo>
                    <a:pt x="11540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8" name="Google Shape;6258;p54"/>
            <p:cNvSpPr/>
            <p:nvPr/>
          </p:nvSpPr>
          <p:spPr>
            <a:xfrm>
              <a:off x="2509525" y="995475"/>
              <a:ext cx="2925" cy="79675"/>
            </a:xfrm>
            <a:custGeom>
              <a:avLst/>
              <a:gdLst/>
              <a:ahLst/>
              <a:cxnLst/>
              <a:rect l="l" t="t" r="r" b="b"/>
              <a:pathLst>
                <a:path w="117" h="3187" extrusionOk="0">
                  <a:moveTo>
                    <a:pt x="0" y="1"/>
                  </a:moveTo>
                  <a:lnTo>
                    <a:pt x="0" y="3187"/>
                  </a:lnTo>
                  <a:lnTo>
                    <a:pt x="116" y="3187"/>
                  </a:lnTo>
                  <a:lnTo>
                    <a:pt x="116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9" name="Google Shape;6259;p54"/>
            <p:cNvSpPr/>
            <p:nvPr/>
          </p:nvSpPr>
          <p:spPr>
            <a:xfrm>
              <a:off x="2924150" y="920275"/>
              <a:ext cx="16925" cy="305050"/>
            </a:xfrm>
            <a:custGeom>
              <a:avLst/>
              <a:gdLst/>
              <a:ahLst/>
              <a:cxnLst/>
              <a:rect l="l" t="t" r="r" b="b"/>
              <a:pathLst>
                <a:path w="677" h="12202" extrusionOk="0">
                  <a:moveTo>
                    <a:pt x="337" y="11644"/>
                  </a:moveTo>
                  <a:cubicBezTo>
                    <a:pt x="459" y="11644"/>
                    <a:pt x="558" y="11743"/>
                    <a:pt x="558" y="11865"/>
                  </a:cubicBezTo>
                  <a:cubicBezTo>
                    <a:pt x="558" y="11983"/>
                    <a:pt x="459" y="12083"/>
                    <a:pt x="337" y="12083"/>
                  </a:cubicBezTo>
                  <a:cubicBezTo>
                    <a:pt x="216" y="12083"/>
                    <a:pt x="116" y="11983"/>
                    <a:pt x="116" y="11865"/>
                  </a:cubicBezTo>
                  <a:cubicBezTo>
                    <a:pt x="116" y="11740"/>
                    <a:pt x="216" y="11644"/>
                    <a:pt x="337" y="11644"/>
                  </a:cubicBezTo>
                  <a:close/>
                  <a:moveTo>
                    <a:pt x="279" y="0"/>
                  </a:moveTo>
                  <a:lnTo>
                    <a:pt x="279" y="11531"/>
                  </a:lnTo>
                  <a:cubicBezTo>
                    <a:pt x="122" y="11558"/>
                    <a:pt x="0" y="11696"/>
                    <a:pt x="0" y="11862"/>
                  </a:cubicBezTo>
                  <a:cubicBezTo>
                    <a:pt x="0" y="12050"/>
                    <a:pt x="152" y="12201"/>
                    <a:pt x="337" y="12201"/>
                  </a:cubicBezTo>
                  <a:cubicBezTo>
                    <a:pt x="525" y="12201"/>
                    <a:pt x="677" y="12050"/>
                    <a:pt x="677" y="11865"/>
                  </a:cubicBezTo>
                  <a:cubicBezTo>
                    <a:pt x="677" y="11696"/>
                    <a:pt x="555" y="11558"/>
                    <a:pt x="398" y="11531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0" name="Google Shape;6260;p54"/>
            <p:cNvSpPr/>
            <p:nvPr/>
          </p:nvSpPr>
          <p:spPr>
            <a:xfrm>
              <a:off x="2922700" y="1256975"/>
              <a:ext cx="19825" cy="19825"/>
            </a:xfrm>
            <a:custGeom>
              <a:avLst/>
              <a:gdLst/>
              <a:ahLst/>
              <a:cxnLst/>
              <a:rect l="l" t="t" r="r" b="b"/>
              <a:pathLst>
                <a:path w="793" h="793" extrusionOk="0">
                  <a:moveTo>
                    <a:pt x="395" y="0"/>
                  </a:moveTo>
                  <a:cubicBezTo>
                    <a:pt x="177" y="0"/>
                    <a:pt x="0" y="177"/>
                    <a:pt x="0" y="398"/>
                  </a:cubicBezTo>
                  <a:cubicBezTo>
                    <a:pt x="0" y="616"/>
                    <a:pt x="177" y="793"/>
                    <a:pt x="395" y="793"/>
                  </a:cubicBezTo>
                  <a:cubicBezTo>
                    <a:pt x="613" y="793"/>
                    <a:pt x="793" y="616"/>
                    <a:pt x="793" y="398"/>
                  </a:cubicBezTo>
                  <a:cubicBezTo>
                    <a:pt x="793" y="177"/>
                    <a:pt x="613" y="0"/>
                    <a:pt x="395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1" name="Google Shape;6261;p54"/>
            <p:cNvSpPr/>
            <p:nvPr/>
          </p:nvSpPr>
          <p:spPr>
            <a:xfrm>
              <a:off x="2540425" y="988450"/>
              <a:ext cx="61950" cy="148050"/>
            </a:xfrm>
            <a:custGeom>
              <a:avLst/>
              <a:gdLst/>
              <a:ahLst/>
              <a:cxnLst/>
              <a:rect l="l" t="t" r="r" b="b"/>
              <a:pathLst>
                <a:path w="2478" h="5922" extrusionOk="0">
                  <a:moveTo>
                    <a:pt x="332" y="0"/>
                  </a:moveTo>
                  <a:lnTo>
                    <a:pt x="1" y="337"/>
                  </a:lnTo>
                  <a:lnTo>
                    <a:pt x="1845" y="2167"/>
                  </a:lnTo>
                  <a:lnTo>
                    <a:pt x="1845" y="5212"/>
                  </a:lnTo>
                  <a:cubicBezTo>
                    <a:pt x="1748" y="5284"/>
                    <a:pt x="1685" y="5397"/>
                    <a:pt x="1685" y="5527"/>
                  </a:cubicBezTo>
                  <a:cubicBezTo>
                    <a:pt x="1685" y="5745"/>
                    <a:pt x="1861" y="5922"/>
                    <a:pt x="2080" y="5922"/>
                  </a:cubicBezTo>
                  <a:cubicBezTo>
                    <a:pt x="2300" y="5922"/>
                    <a:pt x="2477" y="5745"/>
                    <a:pt x="2477" y="5527"/>
                  </a:cubicBezTo>
                  <a:cubicBezTo>
                    <a:pt x="2477" y="5397"/>
                    <a:pt x="2414" y="5284"/>
                    <a:pt x="2317" y="5212"/>
                  </a:cubicBezTo>
                  <a:lnTo>
                    <a:pt x="2317" y="1971"/>
                  </a:lnTo>
                  <a:lnTo>
                    <a:pt x="332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2" name="Google Shape;6262;p54"/>
            <p:cNvSpPr/>
            <p:nvPr/>
          </p:nvSpPr>
          <p:spPr>
            <a:xfrm>
              <a:off x="2653900" y="991625"/>
              <a:ext cx="102975" cy="318925"/>
            </a:xfrm>
            <a:custGeom>
              <a:avLst/>
              <a:gdLst/>
              <a:ahLst/>
              <a:cxnLst/>
              <a:rect l="l" t="t" r="r" b="b"/>
              <a:pathLst>
                <a:path w="4119" h="12757" extrusionOk="0">
                  <a:moveTo>
                    <a:pt x="2004" y="0"/>
                  </a:moveTo>
                  <a:lnTo>
                    <a:pt x="1921" y="83"/>
                  </a:lnTo>
                  <a:lnTo>
                    <a:pt x="4003" y="2148"/>
                  </a:lnTo>
                  <a:lnTo>
                    <a:pt x="4003" y="8227"/>
                  </a:lnTo>
                  <a:lnTo>
                    <a:pt x="17" y="12229"/>
                  </a:lnTo>
                  <a:lnTo>
                    <a:pt x="0" y="12246"/>
                  </a:lnTo>
                  <a:lnTo>
                    <a:pt x="0" y="12757"/>
                  </a:lnTo>
                  <a:lnTo>
                    <a:pt x="119" y="12757"/>
                  </a:lnTo>
                  <a:lnTo>
                    <a:pt x="119" y="12296"/>
                  </a:lnTo>
                  <a:lnTo>
                    <a:pt x="4102" y="8293"/>
                  </a:lnTo>
                  <a:lnTo>
                    <a:pt x="4119" y="8276"/>
                  </a:lnTo>
                  <a:lnTo>
                    <a:pt x="4119" y="2098"/>
                  </a:lnTo>
                  <a:lnTo>
                    <a:pt x="2004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3" name="Google Shape;6263;p54"/>
            <p:cNvSpPr/>
            <p:nvPr/>
          </p:nvSpPr>
          <p:spPr>
            <a:xfrm>
              <a:off x="2509575" y="1544750"/>
              <a:ext cx="229150" cy="477175"/>
            </a:xfrm>
            <a:custGeom>
              <a:avLst/>
              <a:gdLst/>
              <a:ahLst/>
              <a:cxnLst/>
              <a:rect l="l" t="t" r="r" b="b"/>
              <a:pathLst>
                <a:path w="9166" h="19087" extrusionOk="0">
                  <a:moveTo>
                    <a:pt x="341" y="18526"/>
                  </a:moveTo>
                  <a:cubicBezTo>
                    <a:pt x="462" y="18526"/>
                    <a:pt x="561" y="18626"/>
                    <a:pt x="561" y="18747"/>
                  </a:cubicBezTo>
                  <a:cubicBezTo>
                    <a:pt x="561" y="18869"/>
                    <a:pt x="462" y="18968"/>
                    <a:pt x="341" y="18968"/>
                  </a:cubicBezTo>
                  <a:cubicBezTo>
                    <a:pt x="219" y="18968"/>
                    <a:pt x="120" y="18869"/>
                    <a:pt x="120" y="18747"/>
                  </a:cubicBezTo>
                  <a:cubicBezTo>
                    <a:pt x="120" y="18626"/>
                    <a:pt x="219" y="18526"/>
                    <a:pt x="341" y="18526"/>
                  </a:cubicBezTo>
                  <a:close/>
                  <a:moveTo>
                    <a:pt x="9083" y="1"/>
                  </a:moveTo>
                  <a:lnTo>
                    <a:pt x="4172" y="4945"/>
                  </a:lnTo>
                  <a:lnTo>
                    <a:pt x="4172" y="14803"/>
                  </a:lnTo>
                  <a:lnTo>
                    <a:pt x="534" y="18468"/>
                  </a:lnTo>
                  <a:cubicBezTo>
                    <a:pt x="479" y="18433"/>
                    <a:pt x="412" y="18408"/>
                    <a:pt x="341" y="18408"/>
                  </a:cubicBezTo>
                  <a:cubicBezTo>
                    <a:pt x="153" y="18408"/>
                    <a:pt x="1" y="18560"/>
                    <a:pt x="1" y="18747"/>
                  </a:cubicBezTo>
                  <a:cubicBezTo>
                    <a:pt x="1" y="18935"/>
                    <a:pt x="153" y="19087"/>
                    <a:pt x="341" y="19087"/>
                  </a:cubicBezTo>
                  <a:cubicBezTo>
                    <a:pt x="528" y="19087"/>
                    <a:pt x="680" y="18935"/>
                    <a:pt x="680" y="18747"/>
                  </a:cubicBezTo>
                  <a:cubicBezTo>
                    <a:pt x="680" y="18675"/>
                    <a:pt x="655" y="18609"/>
                    <a:pt x="617" y="18551"/>
                  </a:cubicBezTo>
                  <a:lnTo>
                    <a:pt x="4291" y="14849"/>
                  </a:lnTo>
                  <a:lnTo>
                    <a:pt x="4291" y="4994"/>
                  </a:lnTo>
                  <a:lnTo>
                    <a:pt x="9166" y="84"/>
                  </a:lnTo>
                  <a:lnTo>
                    <a:pt x="9083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4" name="Google Shape;6264;p54"/>
            <p:cNvSpPr/>
            <p:nvPr/>
          </p:nvSpPr>
          <p:spPr>
            <a:xfrm>
              <a:off x="2495850" y="1043600"/>
              <a:ext cx="244675" cy="458250"/>
            </a:xfrm>
            <a:custGeom>
              <a:avLst/>
              <a:gdLst/>
              <a:ahLst/>
              <a:cxnLst/>
              <a:rect l="l" t="t" r="r" b="b"/>
              <a:pathLst>
                <a:path w="9787" h="18330" extrusionOk="0">
                  <a:moveTo>
                    <a:pt x="9447" y="119"/>
                  </a:moveTo>
                  <a:cubicBezTo>
                    <a:pt x="9569" y="119"/>
                    <a:pt x="9668" y="218"/>
                    <a:pt x="9668" y="340"/>
                  </a:cubicBezTo>
                  <a:cubicBezTo>
                    <a:pt x="9668" y="461"/>
                    <a:pt x="9569" y="560"/>
                    <a:pt x="9447" y="560"/>
                  </a:cubicBezTo>
                  <a:cubicBezTo>
                    <a:pt x="9326" y="560"/>
                    <a:pt x="9229" y="461"/>
                    <a:pt x="9229" y="340"/>
                  </a:cubicBezTo>
                  <a:cubicBezTo>
                    <a:pt x="9229" y="218"/>
                    <a:pt x="9326" y="119"/>
                    <a:pt x="9447" y="119"/>
                  </a:cubicBezTo>
                  <a:close/>
                  <a:moveTo>
                    <a:pt x="337" y="17772"/>
                  </a:moveTo>
                  <a:cubicBezTo>
                    <a:pt x="459" y="17772"/>
                    <a:pt x="558" y="17871"/>
                    <a:pt x="558" y="17993"/>
                  </a:cubicBezTo>
                  <a:cubicBezTo>
                    <a:pt x="558" y="18114"/>
                    <a:pt x="459" y="18214"/>
                    <a:pt x="337" y="18214"/>
                  </a:cubicBezTo>
                  <a:cubicBezTo>
                    <a:pt x="216" y="18214"/>
                    <a:pt x="117" y="18114"/>
                    <a:pt x="117" y="17993"/>
                  </a:cubicBezTo>
                  <a:cubicBezTo>
                    <a:pt x="117" y="17871"/>
                    <a:pt x="216" y="17772"/>
                    <a:pt x="337" y="17772"/>
                  </a:cubicBezTo>
                  <a:close/>
                  <a:moveTo>
                    <a:pt x="9447" y="0"/>
                  </a:moveTo>
                  <a:cubicBezTo>
                    <a:pt x="9262" y="0"/>
                    <a:pt x="9110" y="152"/>
                    <a:pt x="9110" y="340"/>
                  </a:cubicBezTo>
                  <a:cubicBezTo>
                    <a:pt x="9110" y="505"/>
                    <a:pt x="9232" y="643"/>
                    <a:pt x="9389" y="671"/>
                  </a:cubicBezTo>
                  <a:lnTo>
                    <a:pt x="9389" y="5855"/>
                  </a:lnTo>
                  <a:lnTo>
                    <a:pt x="5386" y="9872"/>
                  </a:lnTo>
                  <a:lnTo>
                    <a:pt x="5386" y="10929"/>
                  </a:lnTo>
                  <a:lnTo>
                    <a:pt x="1444" y="14887"/>
                  </a:lnTo>
                  <a:lnTo>
                    <a:pt x="1428" y="14904"/>
                  </a:lnTo>
                  <a:lnTo>
                    <a:pt x="1428" y="16817"/>
                  </a:lnTo>
                  <a:lnTo>
                    <a:pt x="531" y="17717"/>
                  </a:lnTo>
                  <a:cubicBezTo>
                    <a:pt x="475" y="17678"/>
                    <a:pt x="409" y="17653"/>
                    <a:pt x="337" y="17653"/>
                  </a:cubicBezTo>
                  <a:cubicBezTo>
                    <a:pt x="152" y="17653"/>
                    <a:pt x="1" y="17805"/>
                    <a:pt x="1" y="17993"/>
                  </a:cubicBezTo>
                  <a:cubicBezTo>
                    <a:pt x="1" y="18181"/>
                    <a:pt x="152" y="18330"/>
                    <a:pt x="337" y="18330"/>
                  </a:cubicBezTo>
                  <a:cubicBezTo>
                    <a:pt x="525" y="18330"/>
                    <a:pt x="677" y="18178"/>
                    <a:pt x="677" y="17993"/>
                  </a:cubicBezTo>
                  <a:cubicBezTo>
                    <a:pt x="677" y="17921"/>
                    <a:pt x="655" y="17855"/>
                    <a:pt x="613" y="17800"/>
                  </a:cubicBezTo>
                  <a:lnTo>
                    <a:pt x="1544" y="16864"/>
                  </a:lnTo>
                  <a:lnTo>
                    <a:pt x="1544" y="14954"/>
                  </a:lnTo>
                  <a:lnTo>
                    <a:pt x="5489" y="10995"/>
                  </a:lnTo>
                  <a:lnTo>
                    <a:pt x="5505" y="10976"/>
                  </a:lnTo>
                  <a:lnTo>
                    <a:pt x="5505" y="9921"/>
                  </a:lnTo>
                  <a:lnTo>
                    <a:pt x="9508" y="5902"/>
                  </a:lnTo>
                  <a:lnTo>
                    <a:pt x="9508" y="671"/>
                  </a:lnTo>
                  <a:cubicBezTo>
                    <a:pt x="9665" y="643"/>
                    <a:pt x="9787" y="505"/>
                    <a:pt x="9787" y="340"/>
                  </a:cubicBezTo>
                  <a:cubicBezTo>
                    <a:pt x="9787" y="152"/>
                    <a:pt x="9635" y="0"/>
                    <a:pt x="9447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5" name="Google Shape;6265;p54"/>
            <p:cNvSpPr/>
            <p:nvPr/>
          </p:nvSpPr>
          <p:spPr>
            <a:xfrm>
              <a:off x="2877425" y="920275"/>
              <a:ext cx="16925" cy="305050"/>
            </a:xfrm>
            <a:custGeom>
              <a:avLst/>
              <a:gdLst/>
              <a:ahLst/>
              <a:cxnLst/>
              <a:rect l="l" t="t" r="r" b="b"/>
              <a:pathLst>
                <a:path w="677" h="12202" extrusionOk="0">
                  <a:moveTo>
                    <a:pt x="337" y="11644"/>
                  </a:moveTo>
                  <a:cubicBezTo>
                    <a:pt x="459" y="11644"/>
                    <a:pt x="558" y="11743"/>
                    <a:pt x="558" y="11865"/>
                  </a:cubicBezTo>
                  <a:cubicBezTo>
                    <a:pt x="558" y="11983"/>
                    <a:pt x="459" y="12083"/>
                    <a:pt x="337" y="12083"/>
                  </a:cubicBezTo>
                  <a:cubicBezTo>
                    <a:pt x="216" y="12083"/>
                    <a:pt x="116" y="11983"/>
                    <a:pt x="116" y="11865"/>
                  </a:cubicBezTo>
                  <a:cubicBezTo>
                    <a:pt x="116" y="11740"/>
                    <a:pt x="216" y="11644"/>
                    <a:pt x="337" y="11644"/>
                  </a:cubicBezTo>
                  <a:close/>
                  <a:moveTo>
                    <a:pt x="279" y="0"/>
                  </a:moveTo>
                  <a:lnTo>
                    <a:pt x="279" y="11531"/>
                  </a:lnTo>
                  <a:cubicBezTo>
                    <a:pt x="122" y="11558"/>
                    <a:pt x="0" y="11696"/>
                    <a:pt x="0" y="11862"/>
                  </a:cubicBezTo>
                  <a:cubicBezTo>
                    <a:pt x="0" y="12050"/>
                    <a:pt x="152" y="12201"/>
                    <a:pt x="337" y="12201"/>
                  </a:cubicBezTo>
                  <a:cubicBezTo>
                    <a:pt x="525" y="12201"/>
                    <a:pt x="677" y="12050"/>
                    <a:pt x="677" y="11865"/>
                  </a:cubicBezTo>
                  <a:cubicBezTo>
                    <a:pt x="677" y="11696"/>
                    <a:pt x="555" y="11558"/>
                    <a:pt x="398" y="11531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6" name="Google Shape;6266;p54"/>
            <p:cNvSpPr/>
            <p:nvPr/>
          </p:nvSpPr>
          <p:spPr>
            <a:xfrm>
              <a:off x="2641875" y="1322475"/>
              <a:ext cx="344050" cy="566200"/>
            </a:xfrm>
            <a:custGeom>
              <a:avLst/>
              <a:gdLst/>
              <a:ahLst/>
              <a:cxnLst/>
              <a:rect l="l" t="t" r="r" b="b"/>
              <a:pathLst>
                <a:path w="13762" h="22648" extrusionOk="0">
                  <a:moveTo>
                    <a:pt x="340" y="22087"/>
                  </a:moveTo>
                  <a:cubicBezTo>
                    <a:pt x="462" y="22087"/>
                    <a:pt x="561" y="22186"/>
                    <a:pt x="561" y="22308"/>
                  </a:cubicBezTo>
                  <a:cubicBezTo>
                    <a:pt x="561" y="22429"/>
                    <a:pt x="462" y="22529"/>
                    <a:pt x="340" y="22529"/>
                  </a:cubicBezTo>
                  <a:cubicBezTo>
                    <a:pt x="219" y="22529"/>
                    <a:pt x="120" y="22429"/>
                    <a:pt x="120" y="22308"/>
                  </a:cubicBezTo>
                  <a:cubicBezTo>
                    <a:pt x="120" y="22186"/>
                    <a:pt x="219" y="22087"/>
                    <a:pt x="340" y="22087"/>
                  </a:cubicBezTo>
                  <a:close/>
                  <a:moveTo>
                    <a:pt x="8327" y="0"/>
                  </a:moveTo>
                  <a:lnTo>
                    <a:pt x="5202" y="3144"/>
                  </a:lnTo>
                  <a:lnTo>
                    <a:pt x="5202" y="9477"/>
                  </a:lnTo>
                  <a:lnTo>
                    <a:pt x="280" y="14435"/>
                  </a:lnTo>
                  <a:lnTo>
                    <a:pt x="280" y="21976"/>
                  </a:lnTo>
                  <a:cubicBezTo>
                    <a:pt x="122" y="22004"/>
                    <a:pt x="1" y="22142"/>
                    <a:pt x="1" y="22308"/>
                  </a:cubicBezTo>
                  <a:cubicBezTo>
                    <a:pt x="1" y="22495"/>
                    <a:pt x="153" y="22647"/>
                    <a:pt x="340" y="22647"/>
                  </a:cubicBezTo>
                  <a:cubicBezTo>
                    <a:pt x="525" y="22647"/>
                    <a:pt x="677" y="22495"/>
                    <a:pt x="677" y="22308"/>
                  </a:cubicBezTo>
                  <a:cubicBezTo>
                    <a:pt x="677" y="22142"/>
                    <a:pt x="556" y="22004"/>
                    <a:pt x="398" y="21976"/>
                  </a:cubicBezTo>
                  <a:lnTo>
                    <a:pt x="398" y="14482"/>
                  </a:lnTo>
                  <a:lnTo>
                    <a:pt x="5320" y="9524"/>
                  </a:lnTo>
                  <a:lnTo>
                    <a:pt x="5320" y="3194"/>
                  </a:lnTo>
                  <a:lnTo>
                    <a:pt x="8373" y="116"/>
                  </a:lnTo>
                  <a:lnTo>
                    <a:pt x="13762" y="116"/>
                  </a:lnTo>
                  <a:lnTo>
                    <a:pt x="13762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7" name="Google Shape;6267;p54"/>
            <p:cNvSpPr/>
            <p:nvPr/>
          </p:nvSpPr>
          <p:spPr>
            <a:xfrm>
              <a:off x="2875975" y="1256975"/>
              <a:ext cx="19825" cy="19825"/>
            </a:xfrm>
            <a:custGeom>
              <a:avLst/>
              <a:gdLst/>
              <a:ahLst/>
              <a:cxnLst/>
              <a:rect l="l" t="t" r="r" b="b"/>
              <a:pathLst>
                <a:path w="793" h="793" extrusionOk="0">
                  <a:moveTo>
                    <a:pt x="395" y="0"/>
                  </a:moveTo>
                  <a:cubicBezTo>
                    <a:pt x="177" y="0"/>
                    <a:pt x="0" y="177"/>
                    <a:pt x="0" y="398"/>
                  </a:cubicBezTo>
                  <a:cubicBezTo>
                    <a:pt x="0" y="616"/>
                    <a:pt x="177" y="793"/>
                    <a:pt x="395" y="793"/>
                  </a:cubicBezTo>
                  <a:cubicBezTo>
                    <a:pt x="613" y="793"/>
                    <a:pt x="793" y="616"/>
                    <a:pt x="793" y="398"/>
                  </a:cubicBezTo>
                  <a:cubicBezTo>
                    <a:pt x="793" y="177"/>
                    <a:pt x="613" y="0"/>
                    <a:pt x="395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8" name="Google Shape;6268;p54"/>
            <p:cNvSpPr/>
            <p:nvPr/>
          </p:nvSpPr>
          <p:spPr>
            <a:xfrm>
              <a:off x="2900750" y="920275"/>
              <a:ext cx="16925" cy="305050"/>
            </a:xfrm>
            <a:custGeom>
              <a:avLst/>
              <a:gdLst/>
              <a:ahLst/>
              <a:cxnLst/>
              <a:rect l="l" t="t" r="r" b="b"/>
              <a:pathLst>
                <a:path w="677" h="12202" extrusionOk="0">
                  <a:moveTo>
                    <a:pt x="340" y="11644"/>
                  </a:moveTo>
                  <a:cubicBezTo>
                    <a:pt x="461" y="11644"/>
                    <a:pt x="561" y="11743"/>
                    <a:pt x="561" y="11865"/>
                  </a:cubicBezTo>
                  <a:cubicBezTo>
                    <a:pt x="561" y="11983"/>
                    <a:pt x="461" y="12083"/>
                    <a:pt x="340" y="12083"/>
                  </a:cubicBezTo>
                  <a:cubicBezTo>
                    <a:pt x="219" y="12083"/>
                    <a:pt x="119" y="11983"/>
                    <a:pt x="119" y="11865"/>
                  </a:cubicBezTo>
                  <a:cubicBezTo>
                    <a:pt x="119" y="11740"/>
                    <a:pt x="219" y="11644"/>
                    <a:pt x="340" y="11644"/>
                  </a:cubicBezTo>
                  <a:close/>
                  <a:moveTo>
                    <a:pt x="282" y="0"/>
                  </a:moveTo>
                  <a:lnTo>
                    <a:pt x="282" y="11531"/>
                  </a:lnTo>
                  <a:cubicBezTo>
                    <a:pt x="122" y="11558"/>
                    <a:pt x="0" y="11696"/>
                    <a:pt x="0" y="11862"/>
                  </a:cubicBezTo>
                  <a:cubicBezTo>
                    <a:pt x="0" y="12050"/>
                    <a:pt x="152" y="12201"/>
                    <a:pt x="340" y="12201"/>
                  </a:cubicBezTo>
                  <a:cubicBezTo>
                    <a:pt x="525" y="12201"/>
                    <a:pt x="677" y="12050"/>
                    <a:pt x="677" y="11865"/>
                  </a:cubicBezTo>
                  <a:cubicBezTo>
                    <a:pt x="677" y="11696"/>
                    <a:pt x="558" y="11558"/>
                    <a:pt x="398" y="11531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9" name="Google Shape;6269;p54"/>
            <p:cNvSpPr/>
            <p:nvPr/>
          </p:nvSpPr>
          <p:spPr>
            <a:xfrm>
              <a:off x="2502475" y="997425"/>
              <a:ext cx="191200" cy="444050"/>
            </a:xfrm>
            <a:custGeom>
              <a:avLst/>
              <a:gdLst/>
              <a:ahLst/>
              <a:cxnLst/>
              <a:rect l="l" t="t" r="r" b="b"/>
              <a:pathLst>
                <a:path w="7648" h="17762" extrusionOk="0">
                  <a:moveTo>
                    <a:pt x="340" y="17201"/>
                  </a:moveTo>
                  <a:cubicBezTo>
                    <a:pt x="462" y="17201"/>
                    <a:pt x="561" y="17300"/>
                    <a:pt x="561" y="17422"/>
                  </a:cubicBezTo>
                  <a:cubicBezTo>
                    <a:pt x="561" y="17543"/>
                    <a:pt x="462" y="17643"/>
                    <a:pt x="340" y="17643"/>
                  </a:cubicBezTo>
                  <a:cubicBezTo>
                    <a:pt x="219" y="17643"/>
                    <a:pt x="119" y="17543"/>
                    <a:pt x="119" y="17422"/>
                  </a:cubicBezTo>
                  <a:cubicBezTo>
                    <a:pt x="119" y="17300"/>
                    <a:pt x="219" y="17201"/>
                    <a:pt x="340" y="17201"/>
                  </a:cubicBezTo>
                  <a:close/>
                  <a:moveTo>
                    <a:pt x="7531" y="0"/>
                  </a:moveTo>
                  <a:lnTo>
                    <a:pt x="7531" y="6860"/>
                  </a:lnTo>
                  <a:lnTo>
                    <a:pt x="4257" y="10145"/>
                  </a:lnTo>
                  <a:lnTo>
                    <a:pt x="4241" y="10162"/>
                  </a:lnTo>
                  <a:lnTo>
                    <a:pt x="4241" y="11757"/>
                  </a:lnTo>
                  <a:lnTo>
                    <a:pt x="299" y="15716"/>
                  </a:lnTo>
                  <a:lnTo>
                    <a:pt x="282" y="15732"/>
                  </a:lnTo>
                  <a:lnTo>
                    <a:pt x="282" y="17090"/>
                  </a:lnTo>
                  <a:cubicBezTo>
                    <a:pt x="122" y="17118"/>
                    <a:pt x="1" y="17256"/>
                    <a:pt x="1" y="17422"/>
                  </a:cubicBezTo>
                  <a:cubicBezTo>
                    <a:pt x="1" y="17609"/>
                    <a:pt x="152" y="17761"/>
                    <a:pt x="340" y="17761"/>
                  </a:cubicBezTo>
                  <a:cubicBezTo>
                    <a:pt x="528" y="17761"/>
                    <a:pt x="680" y="17609"/>
                    <a:pt x="680" y="17422"/>
                  </a:cubicBezTo>
                  <a:cubicBezTo>
                    <a:pt x="680" y="17256"/>
                    <a:pt x="558" y="17118"/>
                    <a:pt x="398" y="17090"/>
                  </a:cubicBezTo>
                  <a:lnTo>
                    <a:pt x="398" y="15782"/>
                  </a:lnTo>
                  <a:lnTo>
                    <a:pt x="4343" y="11823"/>
                  </a:lnTo>
                  <a:lnTo>
                    <a:pt x="4359" y="11807"/>
                  </a:lnTo>
                  <a:lnTo>
                    <a:pt x="4359" y="10211"/>
                  </a:lnTo>
                  <a:lnTo>
                    <a:pt x="7631" y="6926"/>
                  </a:lnTo>
                  <a:lnTo>
                    <a:pt x="7647" y="6907"/>
                  </a:lnTo>
                  <a:lnTo>
                    <a:pt x="7647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0" name="Google Shape;6270;p54"/>
            <p:cNvSpPr/>
            <p:nvPr/>
          </p:nvSpPr>
          <p:spPr>
            <a:xfrm>
              <a:off x="2502475" y="990025"/>
              <a:ext cx="167875" cy="378700"/>
            </a:xfrm>
            <a:custGeom>
              <a:avLst/>
              <a:gdLst/>
              <a:ahLst/>
              <a:cxnLst/>
              <a:rect l="l" t="t" r="r" b="b"/>
              <a:pathLst>
                <a:path w="6715" h="15148" extrusionOk="0">
                  <a:moveTo>
                    <a:pt x="340" y="14587"/>
                  </a:moveTo>
                  <a:cubicBezTo>
                    <a:pt x="462" y="14587"/>
                    <a:pt x="561" y="14687"/>
                    <a:pt x="561" y="14808"/>
                  </a:cubicBezTo>
                  <a:cubicBezTo>
                    <a:pt x="561" y="14930"/>
                    <a:pt x="462" y="15029"/>
                    <a:pt x="340" y="15029"/>
                  </a:cubicBezTo>
                  <a:cubicBezTo>
                    <a:pt x="219" y="15029"/>
                    <a:pt x="119" y="14930"/>
                    <a:pt x="119" y="14808"/>
                  </a:cubicBezTo>
                  <a:cubicBezTo>
                    <a:pt x="119" y="14687"/>
                    <a:pt x="219" y="14587"/>
                    <a:pt x="340" y="14587"/>
                  </a:cubicBezTo>
                  <a:close/>
                  <a:moveTo>
                    <a:pt x="6595" y="1"/>
                  </a:moveTo>
                  <a:lnTo>
                    <a:pt x="6595" y="6861"/>
                  </a:lnTo>
                  <a:lnTo>
                    <a:pt x="3324" y="10146"/>
                  </a:lnTo>
                  <a:lnTo>
                    <a:pt x="3308" y="10162"/>
                  </a:lnTo>
                  <a:lnTo>
                    <a:pt x="3308" y="11766"/>
                  </a:lnTo>
                  <a:cubicBezTo>
                    <a:pt x="3250" y="11819"/>
                    <a:pt x="3148" y="11918"/>
                    <a:pt x="2963" y="12106"/>
                  </a:cubicBezTo>
                  <a:lnTo>
                    <a:pt x="539" y="14538"/>
                  </a:lnTo>
                  <a:cubicBezTo>
                    <a:pt x="484" y="14496"/>
                    <a:pt x="415" y="14469"/>
                    <a:pt x="340" y="14469"/>
                  </a:cubicBezTo>
                  <a:cubicBezTo>
                    <a:pt x="152" y="14469"/>
                    <a:pt x="1" y="14620"/>
                    <a:pt x="1" y="14808"/>
                  </a:cubicBezTo>
                  <a:cubicBezTo>
                    <a:pt x="1" y="14996"/>
                    <a:pt x="152" y="15148"/>
                    <a:pt x="340" y="15148"/>
                  </a:cubicBezTo>
                  <a:cubicBezTo>
                    <a:pt x="528" y="15148"/>
                    <a:pt x="680" y="14996"/>
                    <a:pt x="680" y="14808"/>
                  </a:cubicBezTo>
                  <a:cubicBezTo>
                    <a:pt x="680" y="14739"/>
                    <a:pt x="658" y="14676"/>
                    <a:pt x="622" y="14620"/>
                  </a:cubicBezTo>
                  <a:cubicBezTo>
                    <a:pt x="3352" y="11879"/>
                    <a:pt x="3407" y="11827"/>
                    <a:pt x="3407" y="11824"/>
                  </a:cubicBezTo>
                  <a:lnTo>
                    <a:pt x="3424" y="11808"/>
                  </a:lnTo>
                  <a:lnTo>
                    <a:pt x="3424" y="10212"/>
                  </a:lnTo>
                  <a:lnTo>
                    <a:pt x="6695" y="6927"/>
                  </a:lnTo>
                  <a:lnTo>
                    <a:pt x="6714" y="6910"/>
                  </a:lnTo>
                  <a:lnTo>
                    <a:pt x="6714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1" name="Google Shape;6271;p54"/>
            <p:cNvSpPr/>
            <p:nvPr/>
          </p:nvSpPr>
          <p:spPr>
            <a:xfrm>
              <a:off x="2858575" y="1410325"/>
              <a:ext cx="119900" cy="220575"/>
            </a:xfrm>
            <a:custGeom>
              <a:avLst/>
              <a:gdLst/>
              <a:ahLst/>
              <a:cxnLst/>
              <a:rect l="l" t="t" r="r" b="b"/>
              <a:pathLst>
                <a:path w="4796" h="8823" extrusionOk="0">
                  <a:moveTo>
                    <a:pt x="338" y="8262"/>
                  </a:moveTo>
                  <a:cubicBezTo>
                    <a:pt x="459" y="8262"/>
                    <a:pt x="558" y="8362"/>
                    <a:pt x="558" y="8483"/>
                  </a:cubicBezTo>
                  <a:cubicBezTo>
                    <a:pt x="558" y="8605"/>
                    <a:pt x="459" y="8704"/>
                    <a:pt x="338" y="8704"/>
                  </a:cubicBezTo>
                  <a:cubicBezTo>
                    <a:pt x="216" y="8704"/>
                    <a:pt x="117" y="8605"/>
                    <a:pt x="117" y="8483"/>
                  </a:cubicBezTo>
                  <a:cubicBezTo>
                    <a:pt x="117" y="8362"/>
                    <a:pt x="216" y="8262"/>
                    <a:pt x="338" y="8262"/>
                  </a:cubicBezTo>
                  <a:close/>
                  <a:moveTo>
                    <a:pt x="1781" y="0"/>
                  </a:moveTo>
                  <a:lnTo>
                    <a:pt x="282" y="1513"/>
                  </a:lnTo>
                  <a:lnTo>
                    <a:pt x="313" y="8149"/>
                  </a:lnTo>
                  <a:cubicBezTo>
                    <a:pt x="139" y="8160"/>
                    <a:pt x="1" y="8307"/>
                    <a:pt x="1" y="8483"/>
                  </a:cubicBezTo>
                  <a:cubicBezTo>
                    <a:pt x="1" y="8671"/>
                    <a:pt x="153" y="8823"/>
                    <a:pt x="338" y="8823"/>
                  </a:cubicBezTo>
                  <a:cubicBezTo>
                    <a:pt x="525" y="8823"/>
                    <a:pt x="677" y="8671"/>
                    <a:pt x="677" y="8483"/>
                  </a:cubicBezTo>
                  <a:cubicBezTo>
                    <a:pt x="677" y="8329"/>
                    <a:pt x="572" y="8202"/>
                    <a:pt x="431" y="8160"/>
                  </a:cubicBezTo>
                  <a:lnTo>
                    <a:pt x="401" y="1560"/>
                  </a:lnTo>
                  <a:lnTo>
                    <a:pt x="1831" y="116"/>
                  </a:lnTo>
                  <a:lnTo>
                    <a:pt x="4796" y="116"/>
                  </a:lnTo>
                  <a:lnTo>
                    <a:pt x="4796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2" name="Google Shape;6272;p54"/>
            <p:cNvSpPr/>
            <p:nvPr/>
          </p:nvSpPr>
          <p:spPr>
            <a:xfrm>
              <a:off x="2881900" y="1433650"/>
              <a:ext cx="97750" cy="173725"/>
            </a:xfrm>
            <a:custGeom>
              <a:avLst/>
              <a:gdLst/>
              <a:ahLst/>
              <a:cxnLst/>
              <a:rect l="l" t="t" r="r" b="b"/>
              <a:pathLst>
                <a:path w="3910" h="6949" extrusionOk="0">
                  <a:moveTo>
                    <a:pt x="340" y="6388"/>
                  </a:moveTo>
                  <a:cubicBezTo>
                    <a:pt x="462" y="6388"/>
                    <a:pt x="561" y="6488"/>
                    <a:pt x="561" y="6609"/>
                  </a:cubicBezTo>
                  <a:cubicBezTo>
                    <a:pt x="561" y="6730"/>
                    <a:pt x="462" y="6830"/>
                    <a:pt x="340" y="6830"/>
                  </a:cubicBezTo>
                  <a:cubicBezTo>
                    <a:pt x="219" y="6830"/>
                    <a:pt x="120" y="6730"/>
                    <a:pt x="120" y="6609"/>
                  </a:cubicBezTo>
                  <a:cubicBezTo>
                    <a:pt x="120" y="6488"/>
                    <a:pt x="219" y="6388"/>
                    <a:pt x="340" y="6388"/>
                  </a:cubicBezTo>
                  <a:close/>
                  <a:moveTo>
                    <a:pt x="1146" y="0"/>
                  </a:moveTo>
                  <a:lnTo>
                    <a:pt x="280" y="873"/>
                  </a:lnTo>
                  <a:lnTo>
                    <a:pt x="280" y="6278"/>
                  </a:lnTo>
                  <a:cubicBezTo>
                    <a:pt x="122" y="6305"/>
                    <a:pt x="1" y="6443"/>
                    <a:pt x="1" y="6609"/>
                  </a:cubicBezTo>
                  <a:cubicBezTo>
                    <a:pt x="1" y="6797"/>
                    <a:pt x="153" y="6949"/>
                    <a:pt x="340" y="6949"/>
                  </a:cubicBezTo>
                  <a:cubicBezTo>
                    <a:pt x="525" y="6949"/>
                    <a:pt x="677" y="6797"/>
                    <a:pt x="677" y="6609"/>
                  </a:cubicBezTo>
                  <a:cubicBezTo>
                    <a:pt x="677" y="6443"/>
                    <a:pt x="556" y="6305"/>
                    <a:pt x="398" y="6278"/>
                  </a:cubicBezTo>
                  <a:lnTo>
                    <a:pt x="398" y="922"/>
                  </a:lnTo>
                  <a:lnTo>
                    <a:pt x="1193" y="119"/>
                  </a:lnTo>
                  <a:lnTo>
                    <a:pt x="3910" y="119"/>
                  </a:lnTo>
                  <a:lnTo>
                    <a:pt x="3910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3" name="Google Shape;6273;p54"/>
            <p:cNvSpPr/>
            <p:nvPr/>
          </p:nvSpPr>
          <p:spPr>
            <a:xfrm>
              <a:off x="2729175" y="1554825"/>
              <a:ext cx="275250" cy="188775"/>
            </a:xfrm>
            <a:custGeom>
              <a:avLst/>
              <a:gdLst/>
              <a:ahLst/>
              <a:cxnLst/>
              <a:rect l="l" t="t" r="r" b="b"/>
              <a:pathLst>
                <a:path w="11010" h="7551" extrusionOk="0">
                  <a:moveTo>
                    <a:pt x="340" y="6993"/>
                  </a:moveTo>
                  <a:cubicBezTo>
                    <a:pt x="462" y="6993"/>
                    <a:pt x="561" y="7092"/>
                    <a:pt x="561" y="7214"/>
                  </a:cubicBezTo>
                  <a:cubicBezTo>
                    <a:pt x="561" y="7335"/>
                    <a:pt x="462" y="7435"/>
                    <a:pt x="340" y="7435"/>
                  </a:cubicBezTo>
                  <a:cubicBezTo>
                    <a:pt x="219" y="7435"/>
                    <a:pt x="120" y="7335"/>
                    <a:pt x="120" y="7214"/>
                  </a:cubicBezTo>
                  <a:cubicBezTo>
                    <a:pt x="120" y="7092"/>
                    <a:pt x="219" y="6993"/>
                    <a:pt x="340" y="6993"/>
                  </a:cubicBezTo>
                  <a:close/>
                  <a:moveTo>
                    <a:pt x="10924" y="1"/>
                  </a:moveTo>
                  <a:lnTo>
                    <a:pt x="3824" y="7153"/>
                  </a:lnTo>
                  <a:lnTo>
                    <a:pt x="672" y="7153"/>
                  </a:lnTo>
                  <a:cubicBezTo>
                    <a:pt x="644" y="6996"/>
                    <a:pt x="506" y="6874"/>
                    <a:pt x="340" y="6874"/>
                  </a:cubicBezTo>
                  <a:cubicBezTo>
                    <a:pt x="153" y="6874"/>
                    <a:pt x="1" y="7026"/>
                    <a:pt x="1" y="7214"/>
                  </a:cubicBezTo>
                  <a:cubicBezTo>
                    <a:pt x="1" y="7399"/>
                    <a:pt x="153" y="7551"/>
                    <a:pt x="340" y="7551"/>
                  </a:cubicBezTo>
                  <a:cubicBezTo>
                    <a:pt x="506" y="7551"/>
                    <a:pt x="644" y="7432"/>
                    <a:pt x="672" y="7272"/>
                  </a:cubicBezTo>
                  <a:lnTo>
                    <a:pt x="3874" y="7272"/>
                  </a:lnTo>
                  <a:lnTo>
                    <a:pt x="11010" y="84"/>
                  </a:lnTo>
                  <a:lnTo>
                    <a:pt x="10924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4" name="Google Shape;6274;p54"/>
            <p:cNvSpPr/>
            <p:nvPr/>
          </p:nvSpPr>
          <p:spPr>
            <a:xfrm>
              <a:off x="2502475" y="975275"/>
              <a:ext cx="121150" cy="332100"/>
            </a:xfrm>
            <a:custGeom>
              <a:avLst/>
              <a:gdLst/>
              <a:ahLst/>
              <a:cxnLst/>
              <a:rect l="l" t="t" r="r" b="b"/>
              <a:pathLst>
                <a:path w="4846" h="13284" extrusionOk="0">
                  <a:moveTo>
                    <a:pt x="340" y="12723"/>
                  </a:moveTo>
                  <a:cubicBezTo>
                    <a:pt x="462" y="12723"/>
                    <a:pt x="561" y="12823"/>
                    <a:pt x="561" y="12944"/>
                  </a:cubicBezTo>
                  <a:cubicBezTo>
                    <a:pt x="561" y="13066"/>
                    <a:pt x="462" y="13165"/>
                    <a:pt x="340" y="13165"/>
                  </a:cubicBezTo>
                  <a:cubicBezTo>
                    <a:pt x="219" y="13165"/>
                    <a:pt x="119" y="13066"/>
                    <a:pt x="119" y="12944"/>
                  </a:cubicBezTo>
                  <a:cubicBezTo>
                    <a:pt x="119" y="12823"/>
                    <a:pt x="219" y="12723"/>
                    <a:pt x="340" y="12723"/>
                  </a:cubicBezTo>
                  <a:close/>
                  <a:moveTo>
                    <a:pt x="4727" y="0"/>
                  </a:moveTo>
                  <a:lnTo>
                    <a:pt x="4727" y="6863"/>
                  </a:lnTo>
                  <a:lnTo>
                    <a:pt x="1455" y="10148"/>
                  </a:lnTo>
                  <a:lnTo>
                    <a:pt x="1439" y="10164"/>
                  </a:lnTo>
                  <a:lnTo>
                    <a:pt x="1439" y="11760"/>
                  </a:lnTo>
                  <a:lnTo>
                    <a:pt x="533" y="12668"/>
                  </a:lnTo>
                  <a:cubicBezTo>
                    <a:pt x="478" y="12629"/>
                    <a:pt x="412" y="12607"/>
                    <a:pt x="340" y="12607"/>
                  </a:cubicBezTo>
                  <a:cubicBezTo>
                    <a:pt x="152" y="12607"/>
                    <a:pt x="1" y="12759"/>
                    <a:pt x="1" y="12944"/>
                  </a:cubicBezTo>
                  <a:cubicBezTo>
                    <a:pt x="1" y="13132"/>
                    <a:pt x="152" y="13284"/>
                    <a:pt x="340" y="13284"/>
                  </a:cubicBezTo>
                  <a:cubicBezTo>
                    <a:pt x="528" y="13284"/>
                    <a:pt x="680" y="13132"/>
                    <a:pt x="680" y="12944"/>
                  </a:cubicBezTo>
                  <a:cubicBezTo>
                    <a:pt x="680" y="12872"/>
                    <a:pt x="655" y="12806"/>
                    <a:pt x="616" y="12751"/>
                  </a:cubicBezTo>
                  <a:lnTo>
                    <a:pt x="1555" y="11810"/>
                  </a:lnTo>
                  <a:lnTo>
                    <a:pt x="1555" y="10211"/>
                  </a:lnTo>
                  <a:lnTo>
                    <a:pt x="4826" y="6926"/>
                  </a:lnTo>
                  <a:lnTo>
                    <a:pt x="4845" y="6910"/>
                  </a:lnTo>
                  <a:lnTo>
                    <a:pt x="4845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5" name="Google Shape;6275;p54"/>
            <p:cNvSpPr/>
            <p:nvPr/>
          </p:nvSpPr>
          <p:spPr>
            <a:xfrm>
              <a:off x="2502475" y="982650"/>
              <a:ext cx="144475" cy="355225"/>
            </a:xfrm>
            <a:custGeom>
              <a:avLst/>
              <a:gdLst/>
              <a:ahLst/>
              <a:cxnLst/>
              <a:rect l="l" t="t" r="r" b="b"/>
              <a:pathLst>
                <a:path w="5779" h="14209" extrusionOk="0">
                  <a:moveTo>
                    <a:pt x="340" y="13648"/>
                  </a:moveTo>
                  <a:cubicBezTo>
                    <a:pt x="462" y="13648"/>
                    <a:pt x="561" y="13748"/>
                    <a:pt x="561" y="13869"/>
                  </a:cubicBezTo>
                  <a:cubicBezTo>
                    <a:pt x="561" y="13991"/>
                    <a:pt x="462" y="14090"/>
                    <a:pt x="340" y="14090"/>
                  </a:cubicBezTo>
                  <a:cubicBezTo>
                    <a:pt x="219" y="14090"/>
                    <a:pt x="119" y="13991"/>
                    <a:pt x="119" y="13869"/>
                  </a:cubicBezTo>
                  <a:cubicBezTo>
                    <a:pt x="119" y="13748"/>
                    <a:pt x="219" y="13648"/>
                    <a:pt x="340" y="13648"/>
                  </a:cubicBezTo>
                  <a:close/>
                  <a:moveTo>
                    <a:pt x="5660" y="1"/>
                  </a:moveTo>
                  <a:lnTo>
                    <a:pt x="5660" y="6860"/>
                  </a:lnTo>
                  <a:lnTo>
                    <a:pt x="2388" y="10145"/>
                  </a:lnTo>
                  <a:lnTo>
                    <a:pt x="2372" y="10165"/>
                  </a:lnTo>
                  <a:lnTo>
                    <a:pt x="2372" y="11760"/>
                  </a:lnTo>
                  <a:lnTo>
                    <a:pt x="539" y="13599"/>
                  </a:lnTo>
                  <a:cubicBezTo>
                    <a:pt x="484" y="13557"/>
                    <a:pt x="415" y="13532"/>
                    <a:pt x="340" y="13532"/>
                  </a:cubicBezTo>
                  <a:cubicBezTo>
                    <a:pt x="152" y="13532"/>
                    <a:pt x="1" y="13684"/>
                    <a:pt x="1" y="13869"/>
                  </a:cubicBezTo>
                  <a:cubicBezTo>
                    <a:pt x="1" y="14057"/>
                    <a:pt x="152" y="14209"/>
                    <a:pt x="340" y="14209"/>
                  </a:cubicBezTo>
                  <a:cubicBezTo>
                    <a:pt x="528" y="14209"/>
                    <a:pt x="680" y="14057"/>
                    <a:pt x="680" y="13869"/>
                  </a:cubicBezTo>
                  <a:cubicBezTo>
                    <a:pt x="680" y="13800"/>
                    <a:pt x="658" y="13737"/>
                    <a:pt x="622" y="13684"/>
                  </a:cubicBezTo>
                  <a:lnTo>
                    <a:pt x="2491" y="11807"/>
                  </a:lnTo>
                  <a:lnTo>
                    <a:pt x="2491" y="10212"/>
                  </a:lnTo>
                  <a:lnTo>
                    <a:pt x="5762" y="6927"/>
                  </a:lnTo>
                  <a:lnTo>
                    <a:pt x="5778" y="6910"/>
                  </a:lnTo>
                  <a:lnTo>
                    <a:pt x="5778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6" name="Google Shape;6276;p54"/>
            <p:cNvSpPr/>
            <p:nvPr/>
          </p:nvSpPr>
          <p:spPr>
            <a:xfrm>
              <a:off x="2502475" y="1067125"/>
              <a:ext cx="57925" cy="157100"/>
            </a:xfrm>
            <a:custGeom>
              <a:avLst/>
              <a:gdLst/>
              <a:ahLst/>
              <a:cxnLst/>
              <a:rect l="l" t="t" r="r" b="b"/>
              <a:pathLst>
                <a:path w="2317" h="6284" extrusionOk="0">
                  <a:moveTo>
                    <a:pt x="340" y="5726"/>
                  </a:moveTo>
                  <a:cubicBezTo>
                    <a:pt x="462" y="5726"/>
                    <a:pt x="561" y="5825"/>
                    <a:pt x="561" y="5946"/>
                  </a:cubicBezTo>
                  <a:cubicBezTo>
                    <a:pt x="561" y="6068"/>
                    <a:pt x="462" y="6167"/>
                    <a:pt x="340" y="6167"/>
                  </a:cubicBezTo>
                  <a:cubicBezTo>
                    <a:pt x="219" y="6167"/>
                    <a:pt x="119" y="6068"/>
                    <a:pt x="119" y="5946"/>
                  </a:cubicBezTo>
                  <a:cubicBezTo>
                    <a:pt x="119" y="5825"/>
                    <a:pt x="219" y="5726"/>
                    <a:pt x="340" y="5726"/>
                  </a:cubicBezTo>
                  <a:close/>
                  <a:moveTo>
                    <a:pt x="2231" y="0"/>
                  </a:moveTo>
                  <a:lnTo>
                    <a:pt x="282" y="1960"/>
                  </a:lnTo>
                  <a:lnTo>
                    <a:pt x="282" y="5612"/>
                  </a:lnTo>
                  <a:cubicBezTo>
                    <a:pt x="122" y="5640"/>
                    <a:pt x="1" y="5778"/>
                    <a:pt x="1" y="5946"/>
                  </a:cubicBezTo>
                  <a:cubicBezTo>
                    <a:pt x="1" y="6131"/>
                    <a:pt x="152" y="6283"/>
                    <a:pt x="340" y="6283"/>
                  </a:cubicBezTo>
                  <a:cubicBezTo>
                    <a:pt x="528" y="6283"/>
                    <a:pt x="680" y="6131"/>
                    <a:pt x="680" y="5946"/>
                  </a:cubicBezTo>
                  <a:cubicBezTo>
                    <a:pt x="680" y="5778"/>
                    <a:pt x="558" y="5640"/>
                    <a:pt x="398" y="5612"/>
                  </a:cubicBezTo>
                  <a:lnTo>
                    <a:pt x="398" y="2010"/>
                  </a:lnTo>
                  <a:lnTo>
                    <a:pt x="2317" y="86"/>
                  </a:lnTo>
                  <a:lnTo>
                    <a:pt x="2231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7" name="Google Shape;6277;p54"/>
            <p:cNvSpPr/>
            <p:nvPr/>
          </p:nvSpPr>
          <p:spPr>
            <a:xfrm>
              <a:off x="2899375" y="1256975"/>
              <a:ext cx="19750" cy="19825"/>
            </a:xfrm>
            <a:custGeom>
              <a:avLst/>
              <a:gdLst/>
              <a:ahLst/>
              <a:cxnLst/>
              <a:rect l="l" t="t" r="r" b="b"/>
              <a:pathLst>
                <a:path w="790" h="793" extrusionOk="0">
                  <a:moveTo>
                    <a:pt x="395" y="0"/>
                  </a:moveTo>
                  <a:cubicBezTo>
                    <a:pt x="177" y="0"/>
                    <a:pt x="0" y="177"/>
                    <a:pt x="0" y="398"/>
                  </a:cubicBezTo>
                  <a:cubicBezTo>
                    <a:pt x="0" y="616"/>
                    <a:pt x="177" y="793"/>
                    <a:pt x="395" y="793"/>
                  </a:cubicBezTo>
                  <a:cubicBezTo>
                    <a:pt x="613" y="793"/>
                    <a:pt x="790" y="616"/>
                    <a:pt x="790" y="398"/>
                  </a:cubicBezTo>
                  <a:cubicBezTo>
                    <a:pt x="790" y="177"/>
                    <a:pt x="613" y="0"/>
                    <a:pt x="395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8" name="Google Shape;6278;p54"/>
            <p:cNvSpPr/>
            <p:nvPr/>
          </p:nvSpPr>
          <p:spPr>
            <a:xfrm>
              <a:off x="1476750" y="1456500"/>
              <a:ext cx="651075" cy="725125"/>
            </a:xfrm>
            <a:custGeom>
              <a:avLst/>
              <a:gdLst/>
              <a:ahLst/>
              <a:cxnLst/>
              <a:rect l="l" t="t" r="r" b="b"/>
              <a:pathLst>
                <a:path w="26043" h="29005" extrusionOk="0">
                  <a:moveTo>
                    <a:pt x="25706" y="28444"/>
                  </a:moveTo>
                  <a:cubicBezTo>
                    <a:pt x="25828" y="28444"/>
                    <a:pt x="25927" y="28544"/>
                    <a:pt x="25927" y="28665"/>
                  </a:cubicBezTo>
                  <a:cubicBezTo>
                    <a:pt x="25927" y="28787"/>
                    <a:pt x="25828" y="28886"/>
                    <a:pt x="25706" y="28886"/>
                  </a:cubicBezTo>
                  <a:cubicBezTo>
                    <a:pt x="25582" y="28886"/>
                    <a:pt x="25485" y="28787"/>
                    <a:pt x="25485" y="28665"/>
                  </a:cubicBezTo>
                  <a:cubicBezTo>
                    <a:pt x="25485" y="28544"/>
                    <a:pt x="25585" y="28444"/>
                    <a:pt x="25706" y="28444"/>
                  </a:cubicBezTo>
                  <a:close/>
                  <a:moveTo>
                    <a:pt x="0" y="0"/>
                  </a:moveTo>
                  <a:lnTo>
                    <a:pt x="0" y="119"/>
                  </a:lnTo>
                  <a:lnTo>
                    <a:pt x="3067" y="119"/>
                  </a:lnTo>
                  <a:lnTo>
                    <a:pt x="4403" y="1452"/>
                  </a:lnTo>
                  <a:lnTo>
                    <a:pt x="4403" y="10680"/>
                  </a:lnTo>
                  <a:lnTo>
                    <a:pt x="15614" y="21871"/>
                  </a:lnTo>
                  <a:lnTo>
                    <a:pt x="15630" y="21888"/>
                  </a:lnTo>
                  <a:lnTo>
                    <a:pt x="18832" y="21888"/>
                  </a:lnTo>
                  <a:lnTo>
                    <a:pt x="25427" y="28472"/>
                  </a:lnTo>
                  <a:cubicBezTo>
                    <a:pt x="25391" y="28527"/>
                    <a:pt x="25367" y="28593"/>
                    <a:pt x="25367" y="28665"/>
                  </a:cubicBezTo>
                  <a:cubicBezTo>
                    <a:pt x="25367" y="28853"/>
                    <a:pt x="25518" y="29005"/>
                    <a:pt x="25706" y="29005"/>
                  </a:cubicBezTo>
                  <a:cubicBezTo>
                    <a:pt x="25891" y="29005"/>
                    <a:pt x="26043" y="28853"/>
                    <a:pt x="26043" y="28665"/>
                  </a:cubicBezTo>
                  <a:cubicBezTo>
                    <a:pt x="26043" y="28480"/>
                    <a:pt x="25891" y="28328"/>
                    <a:pt x="25706" y="28328"/>
                  </a:cubicBezTo>
                  <a:cubicBezTo>
                    <a:pt x="25632" y="28328"/>
                    <a:pt x="25565" y="28350"/>
                    <a:pt x="25510" y="28389"/>
                  </a:cubicBezTo>
                  <a:lnTo>
                    <a:pt x="18899" y="21789"/>
                  </a:lnTo>
                  <a:lnTo>
                    <a:pt x="18882" y="21769"/>
                  </a:lnTo>
                  <a:lnTo>
                    <a:pt x="15680" y="21769"/>
                  </a:lnTo>
                  <a:lnTo>
                    <a:pt x="4522" y="10631"/>
                  </a:lnTo>
                  <a:lnTo>
                    <a:pt x="4522" y="1402"/>
                  </a:lnTo>
                  <a:lnTo>
                    <a:pt x="3117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9" name="Google Shape;6279;p54"/>
            <p:cNvSpPr/>
            <p:nvPr/>
          </p:nvSpPr>
          <p:spPr>
            <a:xfrm>
              <a:off x="1470875" y="1142000"/>
              <a:ext cx="756050" cy="1015325"/>
            </a:xfrm>
            <a:custGeom>
              <a:avLst/>
              <a:gdLst/>
              <a:ahLst/>
              <a:cxnLst/>
              <a:rect l="l" t="t" r="r" b="b"/>
              <a:pathLst>
                <a:path w="30242" h="40613" extrusionOk="0">
                  <a:moveTo>
                    <a:pt x="29905" y="39531"/>
                  </a:moveTo>
                  <a:cubicBezTo>
                    <a:pt x="30027" y="39531"/>
                    <a:pt x="30126" y="39630"/>
                    <a:pt x="30126" y="39752"/>
                  </a:cubicBezTo>
                  <a:cubicBezTo>
                    <a:pt x="30126" y="39873"/>
                    <a:pt x="30027" y="39972"/>
                    <a:pt x="29905" y="39972"/>
                  </a:cubicBezTo>
                  <a:cubicBezTo>
                    <a:pt x="29784" y="39972"/>
                    <a:pt x="29684" y="39873"/>
                    <a:pt x="29684" y="39752"/>
                  </a:cubicBezTo>
                  <a:cubicBezTo>
                    <a:pt x="29684" y="39630"/>
                    <a:pt x="29784" y="39531"/>
                    <a:pt x="29905" y="39531"/>
                  </a:cubicBezTo>
                  <a:close/>
                  <a:moveTo>
                    <a:pt x="84" y="0"/>
                  </a:moveTo>
                  <a:lnTo>
                    <a:pt x="1" y="83"/>
                  </a:lnTo>
                  <a:lnTo>
                    <a:pt x="6507" y="6579"/>
                  </a:lnTo>
                  <a:lnTo>
                    <a:pt x="6507" y="22670"/>
                  </a:lnTo>
                  <a:lnTo>
                    <a:pt x="16442" y="32588"/>
                  </a:lnTo>
                  <a:lnTo>
                    <a:pt x="16459" y="32605"/>
                  </a:lnTo>
                  <a:lnTo>
                    <a:pt x="19661" y="32605"/>
                  </a:lnTo>
                  <a:lnTo>
                    <a:pt x="25944" y="38877"/>
                  </a:lnTo>
                  <a:lnTo>
                    <a:pt x="27666" y="40596"/>
                  </a:lnTo>
                  <a:lnTo>
                    <a:pt x="27683" y="40613"/>
                  </a:lnTo>
                  <a:lnTo>
                    <a:pt x="29130" y="40613"/>
                  </a:lnTo>
                  <a:lnTo>
                    <a:pt x="29712" y="40028"/>
                  </a:lnTo>
                  <a:cubicBezTo>
                    <a:pt x="29767" y="40066"/>
                    <a:pt x="29833" y="40091"/>
                    <a:pt x="29905" y="40091"/>
                  </a:cubicBezTo>
                  <a:cubicBezTo>
                    <a:pt x="30090" y="40091"/>
                    <a:pt x="30242" y="39939"/>
                    <a:pt x="30242" y="39752"/>
                  </a:cubicBezTo>
                  <a:cubicBezTo>
                    <a:pt x="30242" y="39567"/>
                    <a:pt x="30090" y="39415"/>
                    <a:pt x="29905" y="39415"/>
                  </a:cubicBezTo>
                  <a:cubicBezTo>
                    <a:pt x="29717" y="39415"/>
                    <a:pt x="29566" y="39567"/>
                    <a:pt x="29566" y="39752"/>
                  </a:cubicBezTo>
                  <a:cubicBezTo>
                    <a:pt x="29566" y="39823"/>
                    <a:pt x="29588" y="39892"/>
                    <a:pt x="29629" y="39948"/>
                  </a:cubicBezTo>
                  <a:lnTo>
                    <a:pt x="29083" y="40494"/>
                  </a:lnTo>
                  <a:lnTo>
                    <a:pt x="27730" y="40494"/>
                  </a:lnTo>
                  <a:lnTo>
                    <a:pt x="19727" y="32505"/>
                  </a:lnTo>
                  <a:lnTo>
                    <a:pt x="19711" y="32489"/>
                  </a:lnTo>
                  <a:lnTo>
                    <a:pt x="16509" y="32489"/>
                  </a:lnTo>
                  <a:lnTo>
                    <a:pt x="6626" y="22623"/>
                  </a:lnTo>
                  <a:lnTo>
                    <a:pt x="6626" y="6532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0" name="Google Shape;6280;p54"/>
            <p:cNvSpPr/>
            <p:nvPr/>
          </p:nvSpPr>
          <p:spPr>
            <a:xfrm>
              <a:off x="1447475" y="1149325"/>
              <a:ext cx="695750" cy="1016900"/>
            </a:xfrm>
            <a:custGeom>
              <a:avLst/>
              <a:gdLst/>
              <a:ahLst/>
              <a:cxnLst/>
              <a:rect l="l" t="t" r="r" b="b"/>
              <a:pathLst>
                <a:path w="27830" h="40676" extrusionOk="0">
                  <a:moveTo>
                    <a:pt x="27490" y="40116"/>
                  </a:moveTo>
                  <a:cubicBezTo>
                    <a:pt x="27611" y="40116"/>
                    <a:pt x="27711" y="40215"/>
                    <a:pt x="27711" y="40336"/>
                  </a:cubicBezTo>
                  <a:cubicBezTo>
                    <a:pt x="27711" y="40458"/>
                    <a:pt x="27611" y="40557"/>
                    <a:pt x="27490" y="40557"/>
                  </a:cubicBezTo>
                  <a:cubicBezTo>
                    <a:pt x="27368" y="40557"/>
                    <a:pt x="27269" y="40458"/>
                    <a:pt x="27269" y="40336"/>
                  </a:cubicBezTo>
                  <a:cubicBezTo>
                    <a:pt x="27269" y="40215"/>
                    <a:pt x="27368" y="40116"/>
                    <a:pt x="27490" y="40116"/>
                  </a:cubicBezTo>
                  <a:close/>
                  <a:moveTo>
                    <a:pt x="84" y="0"/>
                  </a:moveTo>
                  <a:lnTo>
                    <a:pt x="1" y="86"/>
                  </a:lnTo>
                  <a:lnTo>
                    <a:pt x="6510" y="6581"/>
                  </a:lnTo>
                  <a:lnTo>
                    <a:pt x="6510" y="22672"/>
                  </a:lnTo>
                  <a:lnTo>
                    <a:pt x="17080" y="33225"/>
                  </a:lnTo>
                  <a:lnTo>
                    <a:pt x="17099" y="33242"/>
                  </a:lnTo>
                  <a:lnTo>
                    <a:pt x="20302" y="33242"/>
                  </a:lnTo>
                  <a:lnTo>
                    <a:pt x="27214" y="40143"/>
                  </a:lnTo>
                  <a:cubicBezTo>
                    <a:pt x="27175" y="40198"/>
                    <a:pt x="27150" y="40265"/>
                    <a:pt x="27150" y="40336"/>
                  </a:cubicBezTo>
                  <a:cubicBezTo>
                    <a:pt x="27150" y="40524"/>
                    <a:pt x="27305" y="40676"/>
                    <a:pt x="27490" y="40676"/>
                  </a:cubicBezTo>
                  <a:cubicBezTo>
                    <a:pt x="27678" y="40676"/>
                    <a:pt x="27830" y="40524"/>
                    <a:pt x="27830" y="40336"/>
                  </a:cubicBezTo>
                  <a:cubicBezTo>
                    <a:pt x="27830" y="40152"/>
                    <a:pt x="27678" y="40000"/>
                    <a:pt x="27490" y="40000"/>
                  </a:cubicBezTo>
                  <a:cubicBezTo>
                    <a:pt x="27418" y="40000"/>
                    <a:pt x="27352" y="40022"/>
                    <a:pt x="27297" y="40060"/>
                  </a:cubicBezTo>
                  <a:lnTo>
                    <a:pt x="20368" y="33143"/>
                  </a:lnTo>
                  <a:lnTo>
                    <a:pt x="20349" y="33126"/>
                  </a:lnTo>
                  <a:lnTo>
                    <a:pt x="17146" y="33126"/>
                  </a:lnTo>
                  <a:lnTo>
                    <a:pt x="6626" y="22625"/>
                  </a:lnTo>
                  <a:lnTo>
                    <a:pt x="6626" y="6531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1" name="Google Shape;6281;p54"/>
            <p:cNvSpPr/>
            <p:nvPr/>
          </p:nvSpPr>
          <p:spPr>
            <a:xfrm>
              <a:off x="2232575" y="2325850"/>
              <a:ext cx="16925" cy="16925"/>
            </a:xfrm>
            <a:custGeom>
              <a:avLst/>
              <a:gdLst/>
              <a:ahLst/>
              <a:cxnLst/>
              <a:rect l="l" t="t" r="r" b="b"/>
              <a:pathLst>
                <a:path w="677" h="677" extrusionOk="0">
                  <a:moveTo>
                    <a:pt x="340" y="119"/>
                  </a:moveTo>
                  <a:cubicBezTo>
                    <a:pt x="461" y="119"/>
                    <a:pt x="561" y="218"/>
                    <a:pt x="561" y="340"/>
                  </a:cubicBezTo>
                  <a:cubicBezTo>
                    <a:pt x="561" y="461"/>
                    <a:pt x="461" y="560"/>
                    <a:pt x="340" y="560"/>
                  </a:cubicBezTo>
                  <a:cubicBezTo>
                    <a:pt x="218" y="560"/>
                    <a:pt x="119" y="461"/>
                    <a:pt x="119" y="340"/>
                  </a:cubicBezTo>
                  <a:cubicBezTo>
                    <a:pt x="119" y="218"/>
                    <a:pt x="218" y="119"/>
                    <a:pt x="340" y="119"/>
                  </a:cubicBezTo>
                  <a:close/>
                  <a:moveTo>
                    <a:pt x="340" y="0"/>
                  </a:moveTo>
                  <a:cubicBezTo>
                    <a:pt x="152" y="0"/>
                    <a:pt x="0" y="152"/>
                    <a:pt x="0" y="340"/>
                  </a:cubicBezTo>
                  <a:cubicBezTo>
                    <a:pt x="0" y="525"/>
                    <a:pt x="152" y="676"/>
                    <a:pt x="340" y="676"/>
                  </a:cubicBezTo>
                  <a:cubicBezTo>
                    <a:pt x="525" y="676"/>
                    <a:pt x="677" y="525"/>
                    <a:pt x="677" y="340"/>
                  </a:cubicBezTo>
                  <a:cubicBezTo>
                    <a:pt x="677" y="152"/>
                    <a:pt x="525" y="0"/>
                    <a:pt x="340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2" name="Google Shape;6282;p54"/>
            <p:cNvSpPr/>
            <p:nvPr/>
          </p:nvSpPr>
          <p:spPr>
            <a:xfrm>
              <a:off x="2232575" y="2295325"/>
              <a:ext cx="16925" cy="16950"/>
            </a:xfrm>
            <a:custGeom>
              <a:avLst/>
              <a:gdLst/>
              <a:ahLst/>
              <a:cxnLst/>
              <a:rect l="l" t="t" r="r" b="b"/>
              <a:pathLst>
                <a:path w="677" h="678" extrusionOk="0">
                  <a:moveTo>
                    <a:pt x="340" y="120"/>
                  </a:moveTo>
                  <a:cubicBezTo>
                    <a:pt x="461" y="120"/>
                    <a:pt x="561" y="219"/>
                    <a:pt x="561" y="340"/>
                  </a:cubicBezTo>
                  <a:cubicBezTo>
                    <a:pt x="561" y="462"/>
                    <a:pt x="461" y="561"/>
                    <a:pt x="340" y="561"/>
                  </a:cubicBezTo>
                  <a:cubicBezTo>
                    <a:pt x="218" y="561"/>
                    <a:pt x="119" y="462"/>
                    <a:pt x="119" y="340"/>
                  </a:cubicBezTo>
                  <a:cubicBezTo>
                    <a:pt x="119" y="219"/>
                    <a:pt x="218" y="120"/>
                    <a:pt x="340" y="120"/>
                  </a:cubicBezTo>
                  <a:close/>
                  <a:moveTo>
                    <a:pt x="340" y="1"/>
                  </a:moveTo>
                  <a:cubicBezTo>
                    <a:pt x="152" y="1"/>
                    <a:pt x="0" y="153"/>
                    <a:pt x="0" y="340"/>
                  </a:cubicBezTo>
                  <a:cubicBezTo>
                    <a:pt x="0" y="525"/>
                    <a:pt x="152" y="677"/>
                    <a:pt x="340" y="677"/>
                  </a:cubicBezTo>
                  <a:cubicBezTo>
                    <a:pt x="525" y="677"/>
                    <a:pt x="677" y="525"/>
                    <a:pt x="677" y="340"/>
                  </a:cubicBezTo>
                  <a:cubicBezTo>
                    <a:pt x="677" y="153"/>
                    <a:pt x="525" y="1"/>
                    <a:pt x="340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3" name="Google Shape;6283;p54"/>
            <p:cNvSpPr/>
            <p:nvPr/>
          </p:nvSpPr>
          <p:spPr>
            <a:xfrm>
              <a:off x="1483025" y="1723150"/>
              <a:ext cx="275175" cy="230725"/>
            </a:xfrm>
            <a:custGeom>
              <a:avLst/>
              <a:gdLst/>
              <a:ahLst/>
              <a:cxnLst/>
              <a:rect l="l" t="t" r="r" b="b"/>
              <a:pathLst>
                <a:path w="11007" h="9229" extrusionOk="0">
                  <a:moveTo>
                    <a:pt x="83" y="1"/>
                  </a:moveTo>
                  <a:lnTo>
                    <a:pt x="1" y="83"/>
                  </a:lnTo>
                  <a:lnTo>
                    <a:pt x="2223" y="2303"/>
                  </a:lnTo>
                  <a:lnTo>
                    <a:pt x="2239" y="2319"/>
                  </a:lnTo>
                  <a:lnTo>
                    <a:pt x="4003" y="2319"/>
                  </a:lnTo>
                  <a:lnTo>
                    <a:pt x="10924" y="9229"/>
                  </a:lnTo>
                  <a:lnTo>
                    <a:pt x="11007" y="9146"/>
                  </a:lnTo>
                  <a:lnTo>
                    <a:pt x="4070" y="2220"/>
                  </a:lnTo>
                  <a:lnTo>
                    <a:pt x="4050" y="2201"/>
                  </a:lnTo>
                  <a:lnTo>
                    <a:pt x="2289" y="2201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4" name="Google Shape;6284;p54"/>
            <p:cNvSpPr/>
            <p:nvPr/>
          </p:nvSpPr>
          <p:spPr>
            <a:xfrm>
              <a:off x="2147125" y="961250"/>
              <a:ext cx="142825" cy="1564550"/>
            </a:xfrm>
            <a:custGeom>
              <a:avLst/>
              <a:gdLst/>
              <a:ahLst/>
              <a:cxnLst/>
              <a:rect l="l" t="t" r="r" b="b"/>
              <a:pathLst>
                <a:path w="5713" h="62582" extrusionOk="0">
                  <a:moveTo>
                    <a:pt x="1618" y="1"/>
                  </a:moveTo>
                  <a:lnTo>
                    <a:pt x="1618" y="12892"/>
                  </a:lnTo>
                  <a:lnTo>
                    <a:pt x="1" y="14521"/>
                  </a:lnTo>
                  <a:lnTo>
                    <a:pt x="1" y="20105"/>
                  </a:lnTo>
                  <a:lnTo>
                    <a:pt x="2974" y="23056"/>
                  </a:lnTo>
                  <a:lnTo>
                    <a:pt x="2974" y="28299"/>
                  </a:lnTo>
                  <a:lnTo>
                    <a:pt x="5083" y="30388"/>
                  </a:lnTo>
                  <a:lnTo>
                    <a:pt x="5083" y="61869"/>
                  </a:lnTo>
                  <a:cubicBezTo>
                    <a:pt x="4986" y="61941"/>
                    <a:pt x="4923" y="62054"/>
                    <a:pt x="4923" y="62184"/>
                  </a:cubicBezTo>
                  <a:cubicBezTo>
                    <a:pt x="4923" y="62402"/>
                    <a:pt x="5099" y="62581"/>
                    <a:pt x="5318" y="62581"/>
                  </a:cubicBezTo>
                  <a:cubicBezTo>
                    <a:pt x="5536" y="62581"/>
                    <a:pt x="5712" y="62402"/>
                    <a:pt x="5712" y="62184"/>
                  </a:cubicBezTo>
                  <a:cubicBezTo>
                    <a:pt x="5712" y="62054"/>
                    <a:pt x="5649" y="61941"/>
                    <a:pt x="5552" y="61869"/>
                  </a:cubicBezTo>
                  <a:lnTo>
                    <a:pt x="5552" y="30192"/>
                  </a:lnTo>
                  <a:lnTo>
                    <a:pt x="3446" y="28100"/>
                  </a:lnTo>
                  <a:lnTo>
                    <a:pt x="3446" y="22860"/>
                  </a:lnTo>
                  <a:lnTo>
                    <a:pt x="473" y="19909"/>
                  </a:lnTo>
                  <a:lnTo>
                    <a:pt x="473" y="14714"/>
                  </a:lnTo>
                  <a:lnTo>
                    <a:pt x="2088" y="13086"/>
                  </a:lnTo>
                  <a:lnTo>
                    <a:pt x="2088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5" name="Google Shape;6285;p54"/>
            <p:cNvSpPr/>
            <p:nvPr/>
          </p:nvSpPr>
          <p:spPr>
            <a:xfrm>
              <a:off x="2231200" y="2262975"/>
              <a:ext cx="19750" cy="19750"/>
            </a:xfrm>
            <a:custGeom>
              <a:avLst/>
              <a:gdLst/>
              <a:ahLst/>
              <a:cxnLst/>
              <a:rect l="l" t="t" r="r" b="b"/>
              <a:pathLst>
                <a:path w="790" h="790" extrusionOk="0">
                  <a:moveTo>
                    <a:pt x="395" y="0"/>
                  </a:moveTo>
                  <a:cubicBezTo>
                    <a:pt x="177" y="0"/>
                    <a:pt x="0" y="177"/>
                    <a:pt x="0" y="395"/>
                  </a:cubicBezTo>
                  <a:cubicBezTo>
                    <a:pt x="0" y="613"/>
                    <a:pt x="177" y="790"/>
                    <a:pt x="395" y="790"/>
                  </a:cubicBezTo>
                  <a:cubicBezTo>
                    <a:pt x="613" y="790"/>
                    <a:pt x="790" y="613"/>
                    <a:pt x="790" y="395"/>
                  </a:cubicBezTo>
                  <a:cubicBezTo>
                    <a:pt x="790" y="177"/>
                    <a:pt x="613" y="0"/>
                    <a:pt x="395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6" name="Google Shape;6286;p54"/>
            <p:cNvSpPr/>
            <p:nvPr/>
          </p:nvSpPr>
          <p:spPr>
            <a:xfrm>
              <a:off x="1477850" y="1868700"/>
              <a:ext cx="368000" cy="307950"/>
            </a:xfrm>
            <a:custGeom>
              <a:avLst/>
              <a:gdLst/>
              <a:ahLst/>
              <a:cxnLst/>
              <a:rect l="l" t="t" r="r" b="b"/>
              <a:pathLst>
                <a:path w="14720" h="12318" extrusionOk="0">
                  <a:moveTo>
                    <a:pt x="14383" y="11760"/>
                  </a:moveTo>
                  <a:cubicBezTo>
                    <a:pt x="14504" y="11760"/>
                    <a:pt x="14601" y="11857"/>
                    <a:pt x="14601" y="11981"/>
                  </a:cubicBezTo>
                  <a:cubicBezTo>
                    <a:pt x="14601" y="12103"/>
                    <a:pt x="14504" y="12199"/>
                    <a:pt x="14383" y="12199"/>
                  </a:cubicBezTo>
                  <a:cubicBezTo>
                    <a:pt x="14259" y="12199"/>
                    <a:pt x="14162" y="12103"/>
                    <a:pt x="14162" y="11981"/>
                  </a:cubicBezTo>
                  <a:cubicBezTo>
                    <a:pt x="14162" y="11860"/>
                    <a:pt x="14261" y="11760"/>
                    <a:pt x="14383" y="11760"/>
                  </a:cubicBezTo>
                  <a:close/>
                  <a:moveTo>
                    <a:pt x="83" y="1"/>
                  </a:moveTo>
                  <a:lnTo>
                    <a:pt x="1" y="83"/>
                  </a:lnTo>
                  <a:lnTo>
                    <a:pt x="5607" y="5682"/>
                  </a:lnTo>
                  <a:lnTo>
                    <a:pt x="5607" y="6725"/>
                  </a:lnTo>
                  <a:lnTo>
                    <a:pt x="6397" y="7512"/>
                  </a:lnTo>
                  <a:lnTo>
                    <a:pt x="9820" y="7512"/>
                  </a:lnTo>
                  <a:lnTo>
                    <a:pt x="14104" y="11788"/>
                  </a:lnTo>
                  <a:cubicBezTo>
                    <a:pt x="14065" y="11840"/>
                    <a:pt x="14043" y="11909"/>
                    <a:pt x="14043" y="11981"/>
                  </a:cubicBezTo>
                  <a:cubicBezTo>
                    <a:pt x="14043" y="12166"/>
                    <a:pt x="14195" y="12318"/>
                    <a:pt x="14383" y="12318"/>
                  </a:cubicBezTo>
                  <a:cubicBezTo>
                    <a:pt x="14568" y="12318"/>
                    <a:pt x="14720" y="12166"/>
                    <a:pt x="14720" y="11981"/>
                  </a:cubicBezTo>
                  <a:cubicBezTo>
                    <a:pt x="14720" y="11793"/>
                    <a:pt x="14568" y="11642"/>
                    <a:pt x="14383" y="11642"/>
                  </a:cubicBezTo>
                  <a:cubicBezTo>
                    <a:pt x="14308" y="11642"/>
                    <a:pt x="14242" y="11664"/>
                    <a:pt x="14187" y="11702"/>
                  </a:cubicBezTo>
                  <a:lnTo>
                    <a:pt x="9886" y="7410"/>
                  </a:lnTo>
                  <a:lnTo>
                    <a:pt x="9869" y="7393"/>
                  </a:lnTo>
                  <a:lnTo>
                    <a:pt x="6444" y="7393"/>
                  </a:lnTo>
                  <a:lnTo>
                    <a:pt x="5726" y="6675"/>
                  </a:lnTo>
                  <a:lnTo>
                    <a:pt x="5726" y="5632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7" name="Google Shape;6287;p54"/>
            <p:cNvSpPr/>
            <p:nvPr/>
          </p:nvSpPr>
          <p:spPr>
            <a:xfrm>
              <a:off x="1729550" y="2124325"/>
              <a:ext cx="19750" cy="19825"/>
            </a:xfrm>
            <a:custGeom>
              <a:avLst/>
              <a:gdLst/>
              <a:ahLst/>
              <a:cxnLst/>
              <a:rect l="l" t="t" r="r" b="b"/>
              <a:pathLst>
                <a:path w="790" h="793" extrusionOk="0">
                  <a:moveTo>
                    <a:pt x="395" y="0"/>
                  </a:moveTo>
                  <a:cubicBezTo>
                    <a:pt x="177" y="0"/>
                    <a:pt x="0" y="180"/>
                    <a:pt x="0" y="398"/>
                  </a:cubicBezTo>
                  <a:cubicBezTo>
                    <a:pt x="0" y="616"/>
                    <a:pt x="177" y="793"/>
                    <a:pt x="395" y="793"/>
                  </a:cubicBezTo>
                  <a:cubicBezTo>
                    <a:pt x="613" y="793"/>
                    <a:pt x="790" y="616"/>
                    <a:pt x="790" y="398"/>
                  </a:cubicBezTo>
                  <a:cubicBezTo>
                    <a:pt x="790" y="180"/>
                    <a:pt x="613" y="0"/>
                    <a:pt x="395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8" name="Google Shape;6288;p54"/>
            <p:cNvSpPr/>
            <p:nvPr/>
          </p:nvSpPr>
          <p:spPr>
            <a:xfrm>
              <a:off x="1754325" y="2149225"/>
              <a:ext cx="16925" cy="16950"/>
            </a:xfrm>
            <a:custGeom>
              <a:avLst/>
              <a:gdLst/>
              <a:ahLst/>
              <a:cxnLst/>
              <a:rect l="l" t="t" r="r" b="b"/>
              <a:pathLst>
                <a:path w="677" h="678" extrusionOk="0">
                  <a:moveTo>
                    <a:pt x="340" y="120"/>
                  </a:moveTo>
                  <a:cubicBezTo>
                    <a:pt x="461" y="120"/>
                    <a:pt x="558" y="216"/>
                    <a:pt x="558" y="340"/>
                  </a:cubicBezTo>
                  <a:cubicBezTo>
                    <a:pt x="560" y="462"/>
                    <a:pt x="461" y="559"/>
                    <a:pt x="340" y="559"/>
                  </a:cubicBezTo>
                  <a:cubicBezTo>
                    <a:pt x="218" y="559"/>
                    <a:pt x="119" y="462"/>
                    <a:pt x="119" y="340"/>
                  </a:cubicBezTo>
                  <a:cubicBezTo>
                    <a:pt x="119" y="219"/>
                    <a:pt x="218" y="120"/>
                    <a:pt x="340" y="120"/>
                  </a:cubicBezTo>
                  <a:close/>
                  <a:moveTo>
                    <a:pt x="340" y="1"/>
                  </a:moveTo>
                  <a:cubicBezTo>
                    <a:pt x="152" y="1"/>
                    <a:pt x="0" y="153"/>
                    <a:pt x="0" y="338"/>
                  </a:cubicBezTo>
                  <a:cubicBezTo>
                    <a:pt x="0" y="525"/>
                    <a:pt x="152" y="677"/>
                    <a:pt x="340" y="677"/>
                  </a:cubicBezTo>
                  <a:cubicBezTo>
                    <a:pt x="525" y="677"/>
                    <a:pt x="676" y="525"/>
                    <a:pt x="676" y="338"/>
                  </a:cubicBezTo>
                  <a:cubicBezTo>
                    <a:pt x="676" y="153"/>
                    <a:pt x="525" y="1"/>
                    <a:pt x="340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9" name="Google Shape;6289;p54"/>
            <p:cNvSpPr/>
            <p:nvPr/>
          </p:nvSpPr>
          <p:spPr>
            <a:xfrm>
              <a:off x="1467700" y="1889200"/>
              <a:ext cx="136950" cy="182975"/>
            </a:xfrm>
            <a:custGeom>
              <a:avLst/>
              <a:gdLst/>
              <a:ahLst/>
              <a:cxnLst/>
              <a:rect l="l" t="t" r="r" b="b"/>
              <a:pathLst>
                <a:path w="5478" h="7319" extrusionOk="0">
                  <a:moveTo>
                    <a:pt x="5138" y="6761"/>
                  </a:moveTo>
                  <a:cubicBezTo>
                    <a:pt x="5260" y="6761"/>
                    <a:pt x="5359" y="6860"/>
                    <a:pt x="5359" y="6982"/>
                  </a:cubicBezTo>
                  <a:cubicBezTo>
                    <a:pt x="5359" y="7103"/>
                    <a:pt x="5260" y="7203"/>
                    <a:pt x="5138" y="7203"/>
                  </a:cubicBezTo>
                  <a:cubicBezTo>
                    <a:pt x="5017" y="7203"/>
                    <a:pt x="4917" y="7103"/>
                    <a:pt x="4917" y="6982"/>
                  </a:cubicBezTo>
                  <a:cubicBezTo>
                    <a:pt x="4917" y="6860"/>
                    <a:pt x="5017" y="6761"/>
                    <a:pt x="5138" y="6761"/>
                  </a:cubicBezTo>
                  <a:close/>
                  <a:moveTo>
                    <a:pt x="84" y="0"/>
                  </a:moveTo>
                  <a:lnTo>
                    <a:pt x="1" y="83"/>
                  </a:lnTo>
                  <a:lnTo>
                    <a:pt x="5080" y="5157"/>
                  </a:lnTo>
                  <a:lnTo>
                    <a:pt x="5080" y="6648"/>
                  </a:lnTo>
                  <a:cubicBezTo>
                    <a:pt x="4923" y="6675"/>
                    <a:pt x="4801" y="6813"/>
                    <a:pt x="4801" y="6982"/>
                  </a:cubicBezTo>
                  <a:cubicBezTo>
                    <a:pt x="4801" y="7167"/>
                    <a:pt x="4953" y="7318"/>
                    <a:pt x="5138" y="7318"/>
                  </a:cubicBezTo>
                  <a:cubicBezTo>
                    <a:pt x="5326" y="7318"/>
                    <a:pt x="5478" y="7167"/>
                    <a:pt x="5478" y="6982"/>
                  </a:cubicBezTo>
                  <a:cubicBezTo>
                    <a:pt x="5478" y="6813"/>
                    <a:pt x="5356" y="6675"/>
                    <a:pt x="5199" y="6648"/>
                  </a:cubicBezTo>
                  <a:lnTo>
                    <a:pt x="5199" y="5107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0" name="Google Shape;6290;p54"/>
            <p:cNvSpPr/>
            <p:nvPr/>
          </p:nvSpPr>
          <p:spPr>
            <a:xfrm>
              <a:off x="2292900" y="1611075"/>
              <a:ext cx="17000" cy="16925"/>
            </a:xfrm>
            <a:custGeom>
              <a:avLst/>
              <a:gdLst/>
              <a:ahLst/>
              <a:cxnLst/>
              <a:rect l="l" t="t" r="r" b="b"/>
              <a:pathLst>
                <a:path w="680" h="677" extrusionOk="0">
                  <a:moveTo>
                    <a:pt x="340" y="119"/>
                  </a:moveTo>
                  <a:cubicBezTo>
                    <a:pt x="461" y="119"/>
                    <a:pt x="560" y="219"/>
                    <a:pt x="560" y="340"/>
                  </a:cubicBezTo>
                  <a:cubicBezTo>
                    <a:pt x="560" y="462"/>
                    <a:pt x="461" y="561"/>
                    <a:pt x="340" y="561"/>
                  </a:cubicBezTo>
                  <a:cubicBezTo>
                    <a:pt x="218" y="561"/>
                    <a:pt x="119" y="462"/>
                    <a:pt x="119" y="340"/>
                  </a:cubicBezTo>
                  <a:cubicBezTo>
                    <a:pt x="119" y="219"/>
                    <a:pt x="218" y="119"/>
                    <a:pt x="340" y="119"/>
                  </a:cubicBezTo>
                  <a:close/>
                  <a:moveTo>
                    <a:pt x="340" y="1"/>
                  </a:moveTo>
                  <a:cubicBezTo>
                    <a:pt x="152" y="1"/>
                    <a:pt x="0" y="152"/>
                    <a:pt x="0" y="340"/>
                  </a:cubicBezTo>
                  <a:cubicBezTo>
                    <a:pt x="0" y="525"/>
                    <a:pt x="152" y="677"/>
                    <a:pt x="340" y="677"/>
                  </a:cubicBezTo>
                  <a:cubicBezTo>
                    <a:pt x="527" y="677"/>
                    <a:pt x="679" y="525"/>
                    <a:pt x="679" y="340"/>
                  </a:cubicBezTo>
                  <a:cubicBezTo>
                    <a:pt x="679" y="152"/>
                    <a:pt x="527" y="1"/>
                    <a:pt x="340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1" name="Google Shape;6291;p54"/>
            <p:cNvSpPr/>
            <p:nvPr/>
          </p:nvSpPr>
          <p:spPr>
            <a:xfrm>
              <a:off x="1478875" y="1479550"/>
              <a:ext cx="477800" cy="641750"/>
            </a:xfrm>
            <a:custGeom>
              <a:avLst/>
              <a:gdLst/>
              <a:ahLst/>
              <a:cxnLst/>
              <a:rect l="l" t="t" r="r" b="b"/>
              <a:pathLst>
                <a:path w="19112" h="25670" extrusionOk="0">
                  <a:moveTo>
                    <a:pt x="18775" y="25112"/>
                  </a:moveTo>
                  <a:cubicBezTo>
                    <a:pt x="18897" y="25112"/>
                    <a:pt x="18996" y="25212"/>
                    <a:pt x="18996" y="25333"/>
                  </a:cubicBezTo>
                  <a:cubicBezTo>
                    <a:pt x="18996" y="25455"/>
                    <a:pt x="18897" y="25554"/>
                    <a:pt x="18775" y="25554"/>
                  </a:cubicBezTo>
                  <a:cubicBezTo>
                    <a:pt x="18654" y="25554"/>
                    <a:pt x="18554" y="25455"/>
                    <a:pt x="18554" y="25333"/>
                  </a:cubicBezTo>
                  <a:cubicBezTo>
                    <a:pt x="18554" y="25212"/>
                    <a:pt x="18654" y="25112"/>
                    <a:pt x="18775" y="25112"/>
                  </a:cubicBezTo>
                  <a:close/>
                  <a:moveTo>
                    <a:pt x="1" y="0"/>
                  </a:moveTo>
                  <a:lnTo>
                    <a:pt x="1" y="119"/>
                  </a:lnTo>
                  <a:lnTo>
                    <a:pt x="2690" y="119"/>
                  </a:lnTo>
                  <a:lnTo>
                    <a:pt x="3385" y="823"/>
                  </a:lnTo>
                  <a:lnTo>
                    <a:pt x="3385" y="10051"/>
                  </a:lnTo>
                  <a:lnTo>
                    <a:pt x="18496" y="25140"/>
                  </a:lnTo>
                  <a:cubicBezTo>
                    <a:pt x="18460" y="25195"/>
                    <a:pt x="18436" y="25261"/>
                    <a:pt x="18436" y="25333"/>
                  </a:cubicBezTo>
                  <a:cubicBezTo>
                    <a:pt x="18436" y="25518"/>
                    <a:pt x="18587" y="25670"/>
                    <a:pt x="18775" y="25670"/>
                  </a:cubicBezTo>
                  <a:cubicBezTo>
                    <a:pt x="18960" y="25670"/>
                    <a:pt x="19112" y="25518"/>
                    <a:pt x="19112" y="25333"/>
                  </a:cubicBezTo>
                  <a:cubicBezTo>
                    <a:pt x="19112" y="25145"/>
                    <a:pt x="18960" y="24994"/>
                    <a:pt x="18775" y="24994"/>
                  </a:cubicBezTo>
                  <a:cubicBezTo>
                    <a:pt x="18703" y="24994"/>
                    <a:pt x="18637" y="25018"/>
                    <a:pt x="18582" y="25057"/>
                  </a:cubicBezTo>
                  <a:lnTo>
                    <a:pt x="3501" y="10004"/>
                  </a:lnTo>
                  <a:lnTo>
                    <a:pt x="3501" y="773"/>
                  </a:lnTo>
                  <a:lnTo>
                    <a:pt x="2739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2" name="Google Shape;6292;p54"/>
            <p:cNvSpPr/>
            <p:nvPr/>
          </p:nvSpPr>
          <p:spPr>
            <a:xfrm>
              <a:off x="1467775" y="1794925"/>
              <a:ext cx="496025" cy="426050"/>
            </a:xfrm>
            <a:custGeom>
              <a:avLst/>
              <a:gdLst/>
              <a:ahLst/>
              <a:cxnLst/>
              <a:rect l="l" t="t" r="r" b="b"/>
              <a:pathLst>
                <a:path w="19841" h="17042" extrusionOk="0">
                  <a:moveTo>
                    <a:pt x="332" y="1"/>
                  </a:moveTo>
                  <a:lnTo>
                    <a:pt x="1" y="335"/>
                  </a:lnTo>
                  <a:lnTo>
                    <a:pt x="8691" y="8961"/>
                  </a:lnTo>
                  <a:lnTo>
                    <a:pt x="11368" y="8961"/>
                  </a:lnTo>
                  <a:lnTo>
                    <a:pt x="19053" y="16591"/>
                  </a:lnTo>
                  <a:cubicBezTo>
                    <a:pt x="19051" y="16608"/>
                    <a:pt x="19048" y="16627"/>
                    <a:pt x="19048" y="16644"/>
                  </a:cubicBezTo>
                  <a:cubicBezTo>
                    <a:pt x="19048" y="16864"/>
                    <a:pt x="19225" y="17041"/>
                    <a:pt x="19443" y="17041"/>
                  </a:cubicBezTo>
                  <a:cubicBezTo>
                    <a:pt x="19661" y="17041"/>
                    <a:pt x="19840" y="16864"/>
                    <a:pt x="19840" y="16644"/>
                  </a:cubicBezTo>
                  <a:cubicBezTo>
                    <a:pt x="19837" y="16425"/>
                    <a:pt x="19661" y="16249"/>
                    <a:pt x="19443" y="16249"/>
                  </a:cubicBezTo>
                  <a:cubicBezTo>
                    <a:pt x="19423" y="16249"/>
                    <a:pt x="19404" y="16252"/>
                    <a:pt x="19385" y="16254"/>
                  </a:cubicBezTo>
                  <a:lnTo>
                    <a:pt x="11561" y="8489"/>
                  </a:lnTo>
                  <a:lnTo>
                    <a:pt x="8884" y="8489"/>
                  </a:lnTo>
                  <a:lnTo>
                    <a:pt x="332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3" name="Google Shape;6293;p54"/>
            <p:cNvSpPr/>
            <p:nvPr/>
          </p:nvSpPr>
          <p:spPr>
            <a:xfrm>
              <a:off x="1707600" y="2102300"/>
              <a:ext cx="16925" cy="16950"/>
            </a:xfrm>
            <a:custGeom>
              <a:avLst/>
              <a:gdLst/>
              <a:ahLst/>
              <a:cxnLst/>
              <a:rect l="l" t="t" r="r" b="b"/>
              <a:pathLst>
                <a:path w="677" h="678" extrusionOk="0">
                  <a:moveTo>
                    <a:pt x="337" y="117"/>
                  </a:moveTo>
                  <a:cubicBezTo>
                    <a:pt x="461" y="117"/>
                    <a:pt x="558" y="216"/>
                    <a:pt x="558" y="338"/>
                  </a:cubicBezTo>
                  <a:cubicBezTo>
                    <a:pt x="558" y="459"/>
                    <a:pt x="461" y="558"/>
                    <a:pt x="337" y="558"/>
                  </a:cubicBezTo>
                  <a:cubicBezTo>
                    <a:pt x="216" y="558"/>
                    <a:pt x="119" y="459"/>
                    <a:pt x="119" y="338"/>
                  </a:cubicBezTo>
                  <a:cubicBezTo>
                    <a:pt x="119" y="216"/>
                    <a:pt x="216" y="117"/>
                    <a:pt x="337" y="117"/>
                  </a:cubicBezTo>
                  <a:close/>
                  <a:moveTo>
                    <a:pt x="337" y="1"/>
                  </a:moveTo>
                  <a:cubicBezTo>
                    <a:pt x="152" y="1"/>
                    <a:pt x="0" y="153"/>
                    <a:pt x="0" y="338"/>
                  </a:cubicBezTo>
                  <a:cubicBezTo>
                    <a:pt x="0" y="525"/>
                    <a:pt x="152" y="677"/>
                    <a:pt x="337" y="677"/>
                  </a:cubicBezTo>
                  <a:cubicBezTo>
                    <a:pt x="525" y="677"/>
                    <a:pt x="677" y="525"/>
                    <a:pt x="677" y="338"/>
                  </a:cubicBezTo>
                  <a:cubicBezTo>
                    <a:pt x="677" y="153"/>
                    <a:pt x="525" y="1"/>
                    <a:pt x="337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4" name="Google Shape;6294;p54"/>
            <p:cNvSpPr/>
            <p:nvPr/>
          </p:nvSpPr>
          <p:spPr>
            <a:xfrm>
              <a:off x="2694325" y="1972500"/>
              <a:ext cx="284150" cy="305875"/>
            </a:xfrm>
            <a:custGeom>
              <a:avLst/>
              <a:gdLst/>
              <a:ahLst/>
              <a:cxnLst/>
              <a:rect l="l" t="t" r="r" b="b"/>
              <a:pathLst>
                <a:path w="11366" h="12235" extrusionOk="0">
                  <a:moveTo>
                    <a:pt x="338" y="11677"/>
                  </a:moveTo>
                  <a:cubicBezTo>
                    <a:pt x="459" y="11677"/>
                    <a:pt x="558" y="11777"/>
                    <a:pt x="558" y="11898"/>
                  </a:cubicBezTo>
                  <a:cubicBezTo>
                    <a:pt x="558" y="12019"/>
                    <a:pt x="459" y="12119"/>
                    <a:pt x="338" y="12119"/>
                  </a:cubicBezTo>
                  <a:cubicBezTo>
                    <a:pt x="216" y="12119"/>
                    <a:pt x="117" y="12019"/>
                    <a:pt x="117" y="11898"/>
                  </a:cubicBezTo>
                  <a:cubicBezTo>
                    <a:pt x="117" y="11777"/>
                    <a:pt x="216" y="11677"/>
                    <a:pt x="338" y="11677"/>
                  </a:cubicBezTo>
                  <a:close/>
                  <a:moveTo>
                    <a:pt x="4296" y="0"/>
                  </a:moveTo>
                  <a:lnTo>
                    <a:pt x="3603" y="699"/>
                  </a:lnTo>
                  <a:lnTo>
                    <a:pt x="3603" y="5124"/>
                  </a:lnTo>
                  <a:lnTo>
                    <a:pt x="296" y="8453"/>
                  </a:lnTo>
                  <a:lnTo>
                    <a:pt x="280" y="8469"/>
                  </a:lnTo>
                  <a:lnTo>
                    <a:pt x="280" y="11564"/>
                  </a:lnTo>
                  <a:cubicBezTo>
                    <a:pt x="122" y="11594"/>
                    <a:pt x="1" y="11732"/>
                    <a:pt x="1" y="11898"/>
                  </a:cubicBezTo>
                  <a:cubicBezTo>
                    <a:pt x="1" y="12083"/>
                    <a:pt x="153" y="12235"/>
                    <a:pt x="338" y="12235"/>
                  </a:cubicBezTo>
                  <a:cubicBezTo>
                    <a:pt x="525" y="12235"/>
                    <a:pt x="677" y="12083"/>
                    <a:pt x="677" y="11898"/>
                  </a:cubicBezTo>
                  <a:cubicBezTo>
                    <a:pt x="677" y="11732"/>
                    <a:pt x="556" y="11594"/>
                    <a:pt x="398" y="11564"/>
                  </a:cubicBezTo>
                  <a:lnTo>
                    <a:pt x="398" y="8519"/>
                  </a:lnTo>
                  <a:lnTo>
                    <a:pt x="3719" y="5171"/>
                  </a:lnTo>
                  <a:lnTo>
                    <a:pt x="3719" y="748"/>
                  </a:lnTo>
                  <a:lnTo>
                    <a:pt x="4346" y="119"/>
                  </a:lnTo>
                  <a:lnTo>
                    <a:pt x="11366" y="119"/>
                  </a:lnTo>
                  <a:lnTo>
                    <a:pt x="11366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5" name="Google Shape;6295;p54"/>
            <p:cNvSpPr/>
            <p:nvPr/>
          </p:nvSpPr>
          <p:spPr>
            <a:xfrm>
              <a:off x="2883975" y="2012650"/>
              <a:ext cx="19775" cy="19850"/>
            </a:xfrm>
            <a:custGeom>
              <a:avLst/>
              <a:gdLst/>
              <a:ahLst/>
              <a:cxnLst/>
              <a:rect l="l" t="t" r="r" b="b"/>
              <a:pathLst>
                <a:path w="791" h="794" extrusionOk="0">
                  <a:moveTo>
                    <a:pt x="395" y="1"/>
                  </a:moveTo>
                  <a:cubicBezTo>
                    <a:pt x="177" y="1"/>
                    <a:pt x="1" y="178"/>
                    <a:pt x="1" y="398"/>
                  </a:cubicBezTo>
                  <a:cubicBezTo>
                    <a:pt x="1" y="616"/>
                    <a:pt x="177" y="793"/>
                    <a:pt x="395" y="793"/>
                  </a:cubicBezTo>
                  <a:cubicBezTo>
                    <a:pt x="613" y="793"/>
                    <a:pt x="790" y="616"/>
                    <a:pt x="790" y="398"/>
                  </a:cubicBezTo>
                  <a:cubicBezTo>
                    <a:pt x="790" y="178"/>
                    <a:pt x="613" y="1"/>
                    <a:pt x="395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6" name="Google Shape;6296;p54"/>
            <p:cNvSpPr/>
            <p:nvPr/>
          </p:nvSpPr>
          <p:spPr>
            <a:xfrm>
              <a:off x="2855125" y="2014100"/>
              <a:ext cx="16950" cy="16950"/>
            </a:xfrm>
            <a:custGeom>
              <a:avLst/>
              <a:gdLst/>
              <a:ahLst/>
              <a:cxnLst/>
              <a:rect l="l" t="t" r="r" b="b"/>
              <a:pathLst>
                <a:path w="678" h="678" extrusionOk="0">
                  <a:moveTo>
                    <a:pt x="340" y="117"/>
                  </a:moveTo>
                  <a:cubicBezTo>
                    <a:pt x="462" y="117"/>
                    <a:pt x="561" y="216"/>
                    <a:pt x="561" y="338"/>
                  </a:cubicBezTo>
                  <a:cubicBezTo>
                    <a:pt x="561" y="462"/>
                    <a:pt x="462" y="558"/>
                    <a:pt x="340" y="558"/>
                  </a:cubicBezTo>
                  <a:cubicBezTo>
                    <a:pt x="219" y="558"/>
                    <a:pt x="119" y="459"/>
                    <a:pt x="119" y="338"/>
                  </a:cubicBezTo>
                  <a:cubicBezTo>
                    <a:pt x="119" y="216"/>
                    <a:pt x="219" y="117"/>
                    <a:pt x="340" y="117"/>
                  </a:cubicBezTo>
                  <a:close/>
                  <a:moveTo>
                    <a:pt x="340" y="1"/>
                  </a:moveTo>
                  <a:cubicBezTo>
                    <a:pt x="153" y="1"/>
                    <a:pt x="1" y="153"/>
                    <a:pt x="1" y="338"/>
                  </a:cubicBezTo>
                  <a:cubicBezTo>
                    <a:pt x="1" y="525"/>
                    <a:pt x="153" y="677"/>
                    <a:pt x="340" y="677"/>
                  </a:cubicBezTo>
                  <a:cubicBezTo>
                    <a:pt x="525" y="677"/>
                    <a:pt x="677" y="525"/>
                    <a:pt x="677" y="338"/>
                  </a:cubicBezTo>
                  <a:cubicBezTo>
                    <a:pt x="677" y="153"/>
                    <a:pt x="525" y="1"/>
                    <a:pt x="340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7" name="Google Shape;6297;p54"/>
            <p:cNvSpPr/>
            <p:nvPr/>
          </p:nvSpPr>
          <p:spPr>
            <a:xfrm>
              <a:off x="2504275" y="1775475"/>
              <a:ext cx="497125" cy="627900"/>
            </a:xfrm>
            <a:custGeom>
              <a:avLst/>
              <a:gdLst/>
              <a:ahLst/>
              <a:cxnLst/>
              <a:rect l="l" t="t" r="r" b="b"/>
              <a:pathLst>
                <a:path w="19885" h="25116" extrusionOk="0">
                  <a:moveTo>
                    <a:pt x="19550" y="0"/>
                  </a:moveTo>
                  <a:lnTo>
                    <a:pt x="15318" y="4262"/>
                  </a:lnTo>
                  <a:lnTo>
                    <a:pt x="8448" y="4262"/>
                  </a:lnTo>
                  <a:lnTo>
                    <a:pt x="161" y="12613"/>
                  </a:lnTo>
                  <a:lnTo>
                    <a:pt x="161" y="24403"/>
                  </a:lnTo>
                  <a:cubicBezTo>
                    <a:pt x="64" y="24477"/>
                    <a:pt x="0" y="24591"/>
                    <a:pt x="0" y="24720"/>
                  </a:cubicBezTo>
                  <a:cubicBezTo>
                    <a:pt x="0" y="24938"/>
                    <a:pt x="177" y="25115"/>
                    <a:pt x="395" y="25115"/>
                  </a:cubicBezTo>
                  <a:cubicBezTo>
                    <a:pt x="616" y="25115"/>
                    <a:pt x="793" y="24938"/>
                    <a:pt x="793" y="24720"/>
                  </a:cubicBezTo>
                  <a:cubicBezTo>
                    <a:pt x="793" y="24591"/>
                    <a:pt x="729" y="24477"/>
                    <a:pt x="633" y="24403"/>
                  </a:cubicBezTo>
                  <a:lnTo>
                    <a:pt x="633" y="12806"/>
                  </a:lnTo>
                  <a:lnTo>
                    <a:pt x="8644" y="4734"/>
                  </a:lnTo>
                  <a:lnTo>
                    <a:pt x="15514" y="4734"/>
                  </a:lnTo>
                  <a:lnTo>
                    <a:pt x="19884" y="331"/>
                  </a:lnTo>
                  <a:lnTo>
                    <a:pt x="19550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8" name="Google Shape;6298;p54"/>
            <p:cNvSpPr/>
            <p:nvPr/>
          </p:nvSpPr>
          <p:spPr>
            <a:xfrm>
              <a:off x="2824900" y="2014100"/>
              <a:ext cx="16925" cy="16950"/>
            </a:xfrm>
            <a:custGeom>
              <a:avLst/>
              <a:gdLst/>
              <a:ahLst/>
              <a:cxnLst/>
              <a:rect l="l" t="t" r="r" b="b"/>
              <a:pathLst>
                <a:path w="677" h="678" extrusionOk="0">
                  <a:moveTo>
                    <a:pt x="340" y="117"/>
                  </a:moveTo>
                  <a:cubicBezTo>
                    <a:pt x="462" y="117"/>
                    <a:pt x="561" y="216"/>
                    <a:pt x="561" y="338"/>
                  </a:cubicBezTo>
                  <a:cubicBezTo>
                    <a:pt x="558" y="462"/>
                    <a:pt x="462" y="558"/>
                    <a:pt x="340" y="558"/>
                  </a:cubicBezTo>
                  <a:cubicBezTo>
                    <a:pt x="219" y="558"/>
                    <a:pt x="119" y="459"/>
                    <a:pt x="119" y="338"/>
                  </a:cubicBezTo>
                  <a:cubicBezTo>
                    <a:pt x="119" y="216"/>
                    <a:pt x="219" y="117"/>
                    <a:pt x="340" y="117"/>
                  </a:cubicBezTo>
                  <a:close/>
                  <a:moveTo>
                    <a:pt x="340" y="1"/>
                  </a:moveTo>
                  <a:cubicBezTo>
                    <a:pt x="153" y="1"/>
                    <a:pt x="1" y="153"/>
                    <a:pt x="1" y="338"/>
                  </a:cubicBezTo>
                  <a:cubicBezTo>
                    <a:pt x="1" y="525"/>
                    <a:pt x="153" y="677"/>
                    <a:pt x="340" y="677"/>
                  </a:cubicBezTo>
                  <a:cubicBezTo>
                    <a:pt x="525" y="677"/>
                    <a:pt x="677" y="525"/>
                    <a:pt x="677" y="338"/>
                  </a:cubicBezTo>
                  <a:cubicBezTo>
                    <a:pt x="677" y="153"/>
                    <a:pt x="525" y="1"/>
                    <a:pt x="340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9" name="Google Shape;6299;p54"/>
            <p:cNvSpPr/>
            <p:nvPr/>
          </p:nvSpPr>
          <p:spPr>
            <a:xfrm>
              <a:off x="2670875" y="1949175"/>
              <a:ext cx="307600" cy="329200"/>
            </a:xfrm>
            <a:custGeom>
              <a:avLst/>
              <a:gdLst/>
              <a:ahLst/>
              <a:cxnLst/>
              <a:rect l="l" t="t" r="r" b="b"/>
              <a:pathLst>
                <a:path w="12304" h="13168" extrusionOk="0">
                  <a:moveTo>
                    <a:pt x="337" y="12610"/>
                  </a:moveTo>
                  <a:cubicBezTo>
                    <a:pt x="458" y="12610"/>
                    <a:pt x="558" y="12710"/>
                    <a:pt x="558" y="12831"/>
                  </a:cubicBezTo>
                  <a:cubicBezTo>
                    <a:pt x="558" y="12952"/>
                    <a:pt x="458" y="13052"/>
                    <a:pt x="337" y="13052"/>
                  </a:cubicBezTo>
                  <a:cubicBezTo>
                    <a:pt x="216" y="13052"/>
                    <a:pt x="116" y="12952"/>
                    <a:pt x="116" y="12831"/>
                  </a:cubicBezTo>
                  <a:cubicBezTo>
                    <a:pt x="116" y="12710"/>
                    <a:pt x="216" y="12610"/>
                    <a:pt x="337" y="12610"/>
                  </a:cubicBezTo>
                  <a:close/>
                  <a:moveTo>
                    <a:pt x="4928" y="0"/>
                  </a:moveTo>
                  <a:lnTo>
                    <a:pt x="3603" y="1336"/>
                  </a:lnTo>
                  <a:lnTo>
                    <a:pt x="3603" y="5761"/>
                  </a:lnTo>
                  <a:lnTo>
                    <a:pt x="296" y="9091"/>
                  </a:lnTo>
                  <a:lnTo>
                    <a:pt x="279" y="9107"/>
                  </a:lnTo>
                  <a:lnTo>
                    <a:pt x="279" y="12497"/>
                  </a:lnTo>
                  <a:cubicBezTo>
                    <a:pt x="119" y="12527"/>
                    <a:pt x="0" y="12665"/>
                    <a:pt x="0" y="12831"/>
                  </a:cubicBezTo>
                  <a:cubicBezTo>
                    <a:pt x="0" y="13016"/>
                    <a:pt x="152" y="13168"/>
                    <a:pt x="337" y="13168"/>
                  </a:cubicBezTo>
                  <a:cubicBezTo>
                    <a:pt x="525" y="13168"/>
                    <a:pt x="677" y="13016"/>
                    <a:pt x="677" y="12831"/>
                  </a:cubicBezTo>
                  <a:cubicBezTo>
                    <a:pt x="677" y="12665"/>
                    <a:pt x="555" y="12527"/>
                    <a:pt x="398" y="12497"/>
                  </a:cubicBezTo>
                  <a:lnTo>
                    <a:pt x="398" y="9157"/>
                  </a:lnTo>
                  <a:lnTo>
                    <a:pt x="3719" y="5808"/>
                  </a:lnTo>
                  <a:lnTo>
                    <a:pt x="3719" y="1383"/>
                  </a:lnTo>
                  <a:lnTo>
                    <a:pt x="4977" y="116"/>
                  </a:lnTo>
                  <a:lnTo>
                    <a:pt x="12304" y="116"/>
                  </a:lnTo>
                  <a:lnTo>
                    <a:pt x="12304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0" name="Google Shape;6300;p54"/>
            <p:cNvSpPr/>
            <p:nvPr/>
          </p:nvSpPr>
          <p:spPr>
            <a:xfrm>
              <a:off x="2647325" y="1851175"/>
              <a:ext cx="330400" cy="427275"/>
            </a:xfrm>
            <a:custGeom>
              <a:avLst/>
              <a:gdLst/>
              <a:ahLst/>
              <a:cxnLst/>
              <a:rect l="l" t="t" r="r" b="b"/>
              <a:pathLst>
                <a:path w="13216" h="17091" extrusionOk="0">
                  <a:moveTo>
                    <a:pt x="340" y="16530"/>
                  </a:moveTo>
                  <a:cubicBezTo>
                    <a:pt x="462" y="16530"/>
                    <a:pt x="561" y="16630"/>
                    <a:pt x="561" y="16751"/>
                  </a:cubicBezTo>
                  <a:cubicBezTo>
                    <a:pt x="561" y="16872"/>
                    <a:pt x="462" y="16972"/>
                    <a:pt x="340" y="16972"/>
                  </a:cubicBezTo>
                  <a:cubicBezTo>
                    <a:pt x="219" y="16972"/>
                    <a:pt x="120" y="16872"/>
                    <a:pt x="120" y="16751"/>
                  </a:cubicBezTo>
                  <a:cubicBezTo>
                    <a:pt x="120" y="16630"/>
                    <a:pt x="219" y="16530"/>
                    <a:pt x="340" y="16530"/>
                  </a:cubicBezTo>
                  <a:close/>
                  <a:moveTo>
                    <a:pt x="13133" y="0"/>
                  </a:moveTo>
                  <a:lnTo>
                    <a:pt x="10173" y="2984"/>
                  </a:lnTo>
                  <a:lnTo>
                    <a:pt x="5577" y="2984"/>
                  </a:lnTo>
                  <a:lnTo>
                    <a:pt x="3614" y="4964"/>
                  </a:lnTo>
                  <a:lnTo>
                    <a:pt x="3614" y="9389"/>
                  </a:lnTo>
                  <a:lnTo>
                    <a:pt x="291" y="12735"/>
                  </a:lnTo>
                  <a:lnTo>
                    <a:pt x="282" y="16420"/>
                  </a:lnTo>
                  <a:cubicBezTo>
                    <a:pt x="122" y="16447"/>
                    <a:pt x="1" y="16585"/>
                    <a:pt x="1" y="16751"/>
                  </a:cubicBezTo>
                  <a:cubicBezTo>
                    <a:pt x="1" y="16939"/>
                    <a:pt x="153" y="17091"/>
                    <a:pt x="340" y="17091"/>
                  </a:cubicBezTo>
                  <a:cubicBezTo>
                    <a:pt x="528" y="17091"/>
                    <a:pt x="680" y="16939"/>
                    <a:pt x="680" y="16751"/>
                  </a:cubicBezTo>
                  <a:cubicBezTo>
                    <a:pt x="680" y="16585"/>
                    <a:pt x="559" y="16447"/>
                    <a:pt x="401" y="16417"/>
                  </a:cubicBezTo>
                  <a:lnTo>
                    <a:pt x="409" y="12784"/>
                  </a:lnTo>
                  <a:lnTo>
                    <a:pt x="3730" y="9436"/>
                  </a:lnTo>
                  <a:lnTo>
                    <a:pt x="3730" y="5011"/>
                  </a:lnTo>
                  <a:lnTo>
                    <a:pt x="5627" y="3103"/>
                  </a:lnTo>
                  <a:lnTo>
                    <a:pt x="10220" y="3103"/>
                  </a:lnTo>
                  <a:lnTo>
                    <a:pt x="13215" y="86"/>
                  </a:lnTo>
                  <a:lnTo>
                    <a:pt x="13133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1" name="Google Shape;6301;p54"/>
            <p:cNvSpPr/>
            <p:nvPr/>
          </p:nvSpPr>
          <p:spPr>
            <a:xfrm>
              <a:off x="2414275" y="1478925"/>
              <a:ext cx="324450" cy="777500"/>
            </a:xfrm>
            <a:custGeom>
              <a:avLst/>
              <a:gdLst/>
              <a:ahLst/>
              <a:cxnLst/>
              <a:rect l="l" t="t" r="r" b="b"/>
              <a:pathLst>
                <a:path w="12978" h="31100" extrusionOk="0">
                  <a:moveTo>
                    <a:pt x="340" y="30540"/>
                  </a:moveTo>
                  <a:cubicBezTo>
                    <a:pt x="462" y="30540"/>
                    <a:pt x="561" y="30639"/>
                    <a:pt x="561" y="30760"/>
                  </a:cubicBezTo>
                  <a:cubicBezTo>
                    <a:pt x="561" y="30882"/>
                    <a:pt x="462" y="30981"/>
                    <a:pt x="340" y="30981"/>
                  </a:cubicBezTo>
                  <a:cubicBezTo>
                    <a:pt x="219" y="30981"/>
                    <a:pt x="119" y="30882"/>
                    <a:pt x="119" y="30760"/>
                  </a:cubicBezTo>
                  <a:cubicBezTo>
                    <a:pt x="119" y="30639"/>
                    <a:pt x="219" y="30540"/>
                    <a:pt x="340" y="30540"/>
                  </a:cubicBezTo>
                  <a:close/>
                  <a:moveTo>
                    <a:pt x="12895" y="0"/>
                  </a:moveTo>
                  <a:lnTo>
                    <a:pt x="4834" y="8097"/>
                  </a:lnTo>
                  <a:lnTo>
                    <a:pt x="4818" y="8116"/>
                  </a:lnTo>
                  <a:lnTo>
                    <a:pt x="4818" y="15097"/>
                  </a:lnTo>
                  <a:lnTo>
                    <a:pt x="953" y="18979"/>
                  </a:lnTo>
                  <a:lnTo>
                    <a:pt x="953" y="24364"/>
                  </a:lnTo>
                  <a:lnTo>
                    <a:pt x="282" y="25041"/>
                  </a:lnTo>
                  <a:lnTo>
                    <a:pt x="282" y="30429"/>
                  </a:lnTo>
                  <a:cubicBezTo>
                    <a:pt x="122" y="30457"/>
                    <a:pt x="1" y="30595"/>
                    <a:pt x="1" y="30760"/>
                  </a:cubicBezTo>
                  <a:cubicBezTo>
                    <a:pt x="1" y="30948"/>
                    <a:pt x="153" y="31100"/>
                    <a:pt x="340" y="31100"/>
                  </a:cubicBezTo>
                  <a:cubicBezTo>
                    <a:pt x="528" y="31100"/>
                    <a:pt x="680" y="30948"/>
                    <a:pt x="680" y="30760"/>
                  </a:cubicBezTo>
                  <a:cubicBezTo>
                    <a:pt x="680" y="30595"/>
                    <a:pt x="558" y="30457"/>
                    <a:pt x="398" y="30429"/>
                  </a:cubicBezTo>
                  <a:lnTo>
                    <a:pt x="398" y="25090"/>
                  </a:lnTo>
                  <a:lnTo>
                    <a:pt x="1072" y="24414"/>
                  </a:lnTo>
                  <a:lnTo>
                    <a:pt x="1072" y="19028"/>
                  </a:lnTo>
                  <a:lnTo>
                    <a:pt x="4936" y="15147"/>
                  </a:lnTo>
                  <a:lnTo>
                    <a:pt x="4936" y="8163"/>
                  </a:lnTo>
                  <a:lnTo>
                    <a:pt x="12978" y="83"/>
                  </a:lnTo>
                  <a:lnTo>
                    <a:pt x="12895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2" name="Google Shape;6302;p54"/>
            <p:cNvSpPr/>
            <p:nvPr/>
          </p:nvSpPr>
          <p:spPr>
            <a:xfrm>
              <a:off x="2294950" y="1643925"/>
              <a:ext cx="112925" cy="685675"/>
            </a:xfrm>
            <a:custGeom>
              <a:avLst/>
              <a:gdLst/>
              <a:ahLst/>
              <a:cxnLst/>
              <a:rect l="l" t="t" r="r" b="b"/>
              <a:pathLst>
                <a:path w="4517" h="27427" extrusionOk="0">
                  <a:moveTo>
                    <a:pt x="338" y="26866"/>
                  </a:moveTo>
                  <a:cubicBezTo>
                    <a:pt x="462" y="26866"/>
                    <a:pt x="558" y="26965"/>
                    <a:pt x="558" y="27087"/>
                  </a:cubicBezTo>
                  <a:cubicBezTo>
                    <a:pt x="558" y="27208"/>
                    <a:pt x="462" y="27307"/>
                    <a:pt x="338" y="27307"/>
                  </a:cubicBezTo>
                  <a:cubicBezTo>
                    <a:pt x="216" y="27307"/>
                    <a:pt x="120" y="27208"/>
                    <a:pt x="120" y="27087"/>
                  </a:cubicBezTo>
                  <a:cubicBezTo>
                    <a:pt x="120" y="26965"/>
                    <a:pt x="216" y="26866"/>
                    <a:pt x="338" y="26866"/>
                  </a:cubicBezTo>
                  <a:close/>
                  <a:moveTo>
                    <a:pt x="4398" y="1"/>
                  </a:moveTo>
                  <a:lnTo>
                    <a:pt x="4398" y="6093"/>
                  </a:lnTo>
                  <a:lnTo>
                    <a:pt x="1097" y="9408"/>
                  </a:lnTo>
                  <a:lnTo>
                    <a:pt x="1077" y="9425"/>
                  </a:lnTo>
                  <a:lnTo>
                    <a:pt x="1077" y="19592"/>
                  </a:lnTo>
                  <a:lnTo>
                    <a:pt x="280" y="20392"/>
                  </a:lnTo>
                  <a:lnTo>
                    <a:pt x="280" y="26755"/>
                  </a:lnTo>
                  <a:cubicBezTo>
                    <a:pt x="122" y="26783"/>
                    <a:pt x="1" y="26921"/>
                    <a:pt x="1" y="27087"/>
                  </a:cubicBezTo>
                  <a:cubicBezTo>
                    <a:pt x="1" y="27274"/>
                    <a:pt x="153" y="27426"/>
                    <a:pt x="340" y="27426"/>
                  </a:cubicBezTo>
                  <a:cubicBezTo>
                    <a:pt x="525" y="27426"/>
                    <a:pt x="677" y="27274"/>
                    <a:pt x="677" y="27087"/>
                  </a:cubicBezTo>
                  <a:cubicBezTo>
                    <a:pt x="677" y="26921"/>
                    <a:pt x="556" y="26783"/>
                    <a:pt x="398" y="26755"/>
                  </a:cubicBezTo>
                  <a:lnTo>
                    <a:pt x="398" y="20442"/>
                  </a:lnTo>
                  <a:lnTo>
                    <a:pt x="1196" y="19639"/>
                  </a:lnTo>
                  <a:lnTo>
                    <a:pt x="1196" y="9475"/>
                  </a:lnTo>
                  <a:lnTo>
                    <a:pt x="4500" y="6159"/>
                  </a:lnTo>
                  <a:lnTo>
                    <a:pt x="4517" y="6143"/>
                  </a:lnTo>
                  <a:lnTo>
                    <a:pt x="4517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3" name="Google Shape;6303;p54"/>
            <p:cNvSpPr/>
            <p:nvPr/>
          </p:nvSpPr>
          <p:spPr>
            <a:xfrm>
              <a:off x="2319325" y="978025"/>
              <a:ext cx="44250" cy="465925"/>
            </a:xfrm>
            <a:custGeom>
              <a:avLst/>
              <a:gdLst/>
              <a:ahLst/>
              <a:cxnLst/>
              <a:rect l="l" t="t" r="r" b="b"/>
              <a:pathLst>
                <a:path w="1770" h="18637" extrusionOk="0">
                  <a:moveTo>
                    <a:pt x="1430" y="18076"/>
                  </a:moveTo>
                  <a:cubicBezTo>
                    <a:pt x="1552" y="18076"/>
                    <a:pt x="1651" y="18176"/>
                    <a:pt x="1651" y="18297"/>
                  </a:cubicBezTo>
                  <a:cubicBezTo>
                    <a:pt x="1651" y="18419"/>
                    <a:pt x="1552" y="18518"/>
                    <a:pt x="1430" y="18518"/>
                  </a:cubicBezTo>
                  <a:cubicBezTo>
                    <a:pt x="1309" y="18518"/>
                    <a:pt x="1209" y="18419"/>
                    <a:pt x="1209" y="18297"/>
                  </a:cubicBezTo>
                  <a:cubicBezTo>
                    <a:pt x="1209" y="18176"/>
                    <a:pt x="1309" y="18076"/>
                    <a:pt x="1430" y="18076"/>
                  </a:cubicBezTo>
                  <a:close/>
                  <a:moveTo>
                    <a:pt x="0" y="1"/>
                  </a:moveTo>
                  <a:lnTo>
                    <a:pt x="0" y="9461"/>
                  </a:lnTo>
                  <a:lnTo>
                    <a:pt x="1372" y="10822"/>
                  </a:lnTo>
                  <a:lnTo>
                    <a:pt x="1372" y="17966"/>
                  </a:lnTo>
                  <a:cubicBezTo>
                    <a:pt x="1212" y="17993"/>
                    <a:pt x="1093" y="18131"/>
                    <a:pt x="1093" y="18297"/>
                  </a:cubicBezTo>
                  <a:cubicBezTo>
                    <a:pt x="1093" y="18485"/>
                    <a:pt x="1245" y="18637"/>
                    <a:pt x="1430" y="18637"/>
                  </a:cubicBezTo>
                  <a:cubicBezTo>
                    <a:pt x="1618" y="18637"/>
                    <a:pt x="1770" y="18485"/>
                    <a:pt x="1770" y="18297"/>
                  </a:cubicBezTo>
                  <a:cubicBezTo>
                    <a:pt x="1770" y="18131"/>
                    <a:pt x="1648" y="17993"/>
                    <a:pt x="1491" y="17966"/>
                  </a:cubicBezTo>
                  <a:lnTo>
                    <a:pt x="1491" y="10772"/>
                  </a:lnTo>
                  <a:lnTo>
                    <a:pt x="119" y="9411"/>
                  </a:lnTo>
                  <a:lnTo>
                    <a:pt x="119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4" name="Google Shape;6304;p54"/>
            <p:cNvSpPr/>
            <p:nvPr/>
          </p:nvSpPr>
          <p:spPr>
            <a:xfrm>
              <a:off x="2383650" y="1447800"/>
              <a:ext cx="355075" cy="632575"/>
            </a:xfrm>
            <a:custGeom>
              <a:avLst/>
              <a:gdLst/>
              <a:ahLst/>
              <a:cxnLst/>
              <a:rect l="l" t="t" r="r" b="b"/>
              <a:pathLst>
                <a:path w="14203" h="25303" extrusionOk="0">
                  <a:moveTo>
                    <a:pt x="340" y="24743"/>
                  </a:moveTo>
                  <a:cubicBezTo>
                    <a:pt x="461" y="24743"/>
                    <a:pt x="558" y="24842"/>
                    <a:pt x="558" y="24963"/>
                  </a:cubicBezTo>
                  <a:cubicBezTo>
                    <a:pt x="558" y="25085"/>
                    <a:pt x="461" y="25184"/>
                    <a:pt x="340" y="25184"/>
                  </a:cubicBezTo>
                  <a:cubicBezTo>
                    <a:pt x="218" y="25184"/>
                    <a:pt x="119" y="25085"/>
                    <a:pt x="119" y="24963"/>
                  </a:cubicBezTo>
                  <a:cubicBezTo>
                    <a:pt x="119" y="24842"/>
                    <a:pt x="218" y="24743"/>
                    <a:pt x="340" y="24743"/>
                  </a:cubicBezTo>
                  <a:close/>
                  <a:moveTo>
                    <a:pt x="14120" y="0"/>
                  </a:moveTo>
                  <a:lnTo>
                    <a:pt x="5115" y="9046"/>
                  </a:lnTo>
                  <a:lnTo>
                    <a:pt x="5099" y="9063"/>
                  </a:lnTo>
                  <a:lnTo>
                    <a:pt x="5099" y="16044"/>
                  </a:lnTo>
                  <a:lnTo>
                    <a:pt x="1234" y="19926"/>
                  </a:lnTo>
                  <a:lnTo>
                    <a:pt x="1234" y="21275"/>
                  </a:lnTo>
                  <a:lnTo>
                    <a:pt x="279" y="22236"/>
                  </a:lnTo>
                  <a:lnTo>
                    <a:pt x="279" y="24632"/>
                  </a:lnTo>
                  <a:cubicBezTo>
                    <a:pt x="122" y="24660"/>
                    <a:pt x="0" y="24798"/>
                    <a:pt x="0" y="24963"/>
                  </a:cubicBezTo>
                  <a:cubicBezTo>
                    <a:pt x="0" y="25151"/>
                    <a:pt x="152" y="25303"/>
                    <a:pt x="337" y="25303"/>
                  </a:cubicBezTo>
                  <a:cubicBezTo>
                    <a:pt x="525" y="25303"/>
                    <a:pt x="676" y="25151"/>
                    <a:pt x="676" y="24963"/>
                  </a:cubicBezTo>
                  <a:cubicBezTo>
                    <a:pt x="676" y="24798"/>
                    <a:pt x="555" y="24660"/>
                    <a:pt x="398" y="24632"/>
                  </a:cubicBezTo>
                  <a:lnTo>
                    <a:pt x="398" y="22286"/>
                  </a:lnTo>
                  <a:lnTo>
                    <a:pt x="1353" y="21325"/>
                  </a:lnTo>
                  <a:lnTo>
                    <a:pt x="1353" y="19975"/>
                  </a:lnTo>
                  <a:lnTo>
                    <a:pt x="5215" y="16094"/>
                  </a:lnTo>
                  <a:lnTo>
                    <a:pt x="5215" y="9110"/>
                  </a:lnTo>
                  <a:lnTo>
                    <a:pt x="14203" y="83"/>
                  </a:lnTo>
                  <a:lnTo>
                    <a:pt x="14120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5" name="Google Shape;6305;p54"/>
            <p:cNvSpPr/>
            <p:nvPr/>
          </p:nvSpPr>
          <p:spPr>
            <a:xfrm>
              <a:off x="2570600" y="2009975"/>
              <a:ext cx="134375" cy="180625"/>
            </a:xfrm>
            <a:custGeom>
              <a:avLst/>
              <a:gdLst/>
              <a:ahLst/>
              <a:cxnLst/>
              <a:rect l="l" t="t" r="r" b="b"/>
              <a:pathLst>
                <a:path w="5375" h="7225" extrusionOk="0">
                  <a:moveTo>
                    <a:pt x="340" y="6667"/>
                  </a:moveTo>
                  <a:cubicBezTo>
                    <a:pt x="461" y="6667"/>
                    <a:pt x="561" y="6766"/>
                    <a:pt x="561" y="6888"/>
                  </a:cubicBezTo>
                  <a:cubicBezTo>
                    <a:pt x="561" y="7009"/>
                    <a:pt x="461" y="7109"/>
                    <a:pt x="340" y="7109"/>
                  </a:cubicBezTo>
                  <a:cubicBezTo>
                    <a:pt x="218" y="7109"/>
                    <a:pt x="119" y="7009"/>
                    <a:pt x="119" y="6888"/>
                  </a:cubicBezTo>
                  <a:cubicBezTo>
                    <a:pt x="119" y="6766"/>
                    <a:pt x="218" y="6667"/>
                    <a:pt x="340" y="6667"/>
                  </a:cubicBezTo>
                  <a:close/>
                  <a:moveTo>
                    <a:pt x="5292" y="0"/>
                  </a:moveTo>
                  <a:lnTo>
                    <a:pt x="298" y="5033"/>
                  </a:lnTo>
                  <a:lnTo>
                    <a:pt x="282" y="5049"/>
                  </a:lnTo>
                  <a:lnTo>
                    <a:pt x="282" y="6554"/>
                  </a:lnTo>
                  <a:cubicBezTo>
                    <a:pt x="122" y="6581"/>
                    <a:pt x="0" y="6719"/>
                    <a:pt x="0" y="6888"/>
                  </a:cubicBezTo>
                  <a:cubicBezTo>
                    <a:pt x="0" y="7073"/>
                    <a:pt x="152" y="7224"/>
                    <a:pt x="340" y="7224"/>
                  </a:cubicBezTo>
                  <a:cubicBezTo>
                    <a:pt x="528" y="7224"/>
                    <a:pt x="679" y="7073"/>
                    <a:pt x="679" y="6888"/>
                  </a:cubicBezTo>
                  <a:cubicBezTo>
                    <a:pt x="679" y="6719"/>
                    <a:pt x="558" y="6581"/>
                    <a:pt x="398" y="6554"/>
                  </a:cubicBezTo>
                  <a:lnTo>
                    <a:pt x="398" y="5099"/>
                  </a:lnTo>
                  <a:lnTo>
                    <a:pt x="5375" y="83"/>
                  </a:lnTo>
                  <a:lnTo>
                    <a:pt x="5292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6" name="Google Shape;6306;p54"/>
            <p:cNvSpPr/>
            <p:nvPr/>
          </p:nvSpPr>
          <p:spPr>
            <a:xfrm>
              <a:off x="2598200" y="2046475"/>
              <a:ext cx="106775" cy="190075"/>
            </a:xfrm>
            <a:custGeom>
              <a:avLst/>
              <a:gdLst/>
              <a:ahLst/>
              <a:cxnLst/>
              <a:rect l="l" t="t" r="r" b="b"/>
              <a:pathLst>
                <a:path w="4271" h="7603" extrusionOk="0">
                  <a:moveTo>
                    <a:pt x="340" y="7045"/>
                  </a:moveTo>
                  <a:cubicBezTo>
                    <a:pt x="461" y="7045"/>
                    <a:pt x="561" y="7145"/>
                    <a:pt x="561" y="7266"/>
                  </a:cubicBezTo>
                  <a:cubicBezTo>
                    <a:pt x="561" y="7388"/>
                    <a:pt x="461" y="7487"/>
                    <a:pt x="340" y="7487"/>
                  </a:cubicBezTo>
                  <a:cubicBezTo>
                    <a:pt x="219" y="7487"/>
                    <a:pt x="119" y="7388"/>
                    <a:pt x="119" y="7266"/>
                  </a:cubicBezTo>
                  <a:cubicBezTo>
                    <a:pt x="119" y="7145"/>
                    <a:pt x="219" y="7045"/>
                    <a:pt x="340" y="7045"/>
                  </a:cubicBezTo>
                  <a:close/>
                  <a:moveTo>
                    <a:pt x="4188" y="1"/>
                  </a:moveTo>
                  <a:lnTo>
                    <a:pt x="299" y="3920"/>
                  </a:lnTo>
                  <a:lnTo>
                    <a:pt x="279" y="3937"/>
                  </a:lnTo>
                  <a:lnTo>
                    <a:pt x="279" y="6932"/>
                  </a:lnTo>
                  <a:cubicBezTo>
                    <a:pt x="122" y="6960"/>
                    <a:pt x="0" y="7098"/>
                    <a:pt x="0" y="7266"/>
                  </a:cubicBezTo>
                  <a:cubicBezTo>
                    <a:pt x="0" y="7451"/>
                    <a:pt x="152" y="7603"/>
                    <a:pt x="340" y="7603"/>
                  </a:cubicBezTo>
                  <a:cubicBezTo>
                    <a:pt x="525" y="7603"/>
                    <a:pt x="677" y="7451"/>
                    <a:pt x="677" y="7266"/>
                  </a:cubicBezTo>
                  <a:cubicBezTo>
                    <a:pt x="677" y="7101"/>
                    <a:pt x="558" y="6963"/>
                    <a:pt x="398" y="6935"/>
                  </a:cubicBezTo>
                  <a:lnTo>
                    <a:pt x="398" y="3987"/>
                  </a:lnTo>
                  <a:lnTo>
                    <a:pt x="4271" y="83"/>
                  </a:lnTo>
                  <a:lnTo>
                    <a:pt x="4188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7" name="Google Shape;6307;p54"/>
            <p:cNvSpPr/>
            <p:nvPr/>
          </p:nvSpPr>
          <p:spPr>
            <a:xfrm>
              <a:off x="2318275" y="2070425"/>
              <a:ext cx="36950" cy="307200"/>
            </a:xfrm>
            <a:custGeom>
              <a:avLst/>
              <a:gdLst/>
              <a:ahLst/>
              <a:cxnLst/>
              <a:rect l="l" t="t" r="r" b="b"/>
              <a:pathLst>
                <a:path w="1478" h="12288" extrusionOk="0">
                  <a:moveTo>
                    <a:pt x="1138" y="119"/>
                  </a:moveTo>
                  <a:cubicBezTo>
                    <a:pt x="1260" y="119"/>
                    <a:pt x="1359" y="219"/>
                    <a:pt x="1359" y="340"/>
                  </a:cubicBezTo>
                  <a:cubicBezTo>
                    <a:pt x="1359" y="461"/>
                    <a:pt x="1260" y="561"/>
                    <a:pt x="1138" y="561"/>
                  </a:cubicBezTo>
                  <a:cubicBezTo>
                    <a:pt x="1017" y="561"/>
                    <a:pt x="917" y="461"/>
                    <a:pt x="917" y="340"/>
                  </a:cubicBezTo>
                  <a:cubicBezTo>
                    <a:pt x="917" y="219"/>
                    <a:pt x="1017" y="119"/>
                    <a:pt x="1138" y="119"/>
                  </a:cubicBezTo>
                  <a:close/>
                  <a:moveTo>
                    <a:pt x="340" y="11727"/>
                  </a:moveTo>
                  <a:cubicBezTo>
                    <a:pt x="462" y="11727"/>
                    <a:pt x="561" y="11826"/>
                    <a:pt x="561" y="11948"/>
                  </a:cubicBezTo>
                  <a:cubicBezTo>
                    <a:pt x="561" y="12069"/>
                    <a:pt x="462" y="12169"/>
                    <a:pt x="340" y="12169"/>
                  </a:cubicBezTo>
                  <a:cubicBezTo>
                    <a:pt x="219" y="12169"/>
                    <a:pt x="120" y="12069"/>
                    <a:pt x="120" y="11948"/>
                  </a:cubicBezTo>
                  <a:cubicBezTo>
                    <a:pt x="120" y="11826"/>
                    <a:pt x="219" y="11727"/>
                    <a:pt x="340" y="11727"/>
                  </a:cubicBezTo>
                  <a:close/>
                  <a:moveTo>
                    <a:pt x="1138" y="0"/>
                  </a:moveTo>
                  <a:cubicBezTo>
                    <a:pt x="953" y="0"/>
                    <a:pt x="801" y="152"/>
                    <a:pt x="801" y="340"/>
                  </a:cubicBezTo>
                  <a:cubicBezTo>
                    <a:pt x="801" y="506"/>
                    <a:pt x="920" y="644"/>
                    <a:pt x="1080" y="671"/>
                  </a:cubicBezTo>
                  <a:lnTo>
                    <a:pt x="1080" y="2824"/>
                  </a:lnTo>
                  <a:lnTo>
                    <a:pt x="282" y="3628"/>
                  </a:lnTo>
                  <a:lnTo>
                    <a:pt x="282" y="11617"/>
                  </a:lnTo>
                  <a:cubicBezTo>
                    <a:pt x="122" y="11644"/>
                    <a:pt x="1" y="11782"/>
                    <a:pt x="1" y="11948"/>
                  </a:cubicBezTo>
                  <a:cubicBezTo>
                    <a:pt x="1" y="12136"/>
                    <a:pt x="153" y="12287"/>
                    <a:pt x="340" y="12287"/>
                  </a:cubicBezTo>
                  <a:cubicBezTo>
                    <a:pt x="528" y="12287"/>
                    <a:pt x="680" y="12136"/>
                    <a:pt x="680" y="11948"/>
                  </a:cubicBezTo>
                  <a:cubicBezTo>
                    <a:pt x="680" y="11782"/>
                    <a:pt x="558" y="11644"/>
                    <a:pt x="398" y="11617"/>
                  </a:cubicBezTo>
                  <a:lnTo>
                    <a:pt x="398" y="3675"/>
                  </a:lnTo>
                  <a:lnTo>
                    <a:pt x="1199" y="2874"/>
                  </a:lnTo>
                  <a:lnTo>
                    <a:pt x="1199" y="671"/>
                  </a:lnTo>
                  <a:cubicBezTo>
                    <a:pt x="1356" y="644"/>
                    <a:pt x="1478" y="506"/>
                    <a:pt x="1478" y="340"/>
                  </a:cubicBezTo>
                  <a:cubicBezTo>
                    <a:pt x="1478" y="152"/>
                    <a:pt x="1326" y="0"/>
                    <a:pt x="1138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8" name="Google Shape;6308;p54"/>
            <p:cNvSpPr/>
            <p:nvPr/>
          </p:nvSpPr>
          <p:spPr>
            <a:xfrm>
              <a:off x="2056800" y="1031225"/>
              <a:ext cx="185725" cy="1020175"/>
            </a:xfrm>
            <a:custGeom>
              <a:avLst/>
              <a:gdLst/>
              <a:ahLst/>
              <a:cxnLst/>
              <a:rect l="l" t="t" r="r" b="b"/>
              <a:pathLst>
                <a:path w="7429" h="40807" extrusionOk="0">
                  <a:moveTo>
                    <a:pt x="3641" y="120"/>
                  </a:moveTo>
                  <a:cubicBezTo>
                    <a:pt x="3763" y="120"/>
                    <a:pt x="3862" y="219"/>
                    <a:pt x="3862" y="340"/>
                  </a:cubicBezTo>
                  <a:cubicBezTo>
                    <a:pt x="3862" y="459"/>
                    <a:pt x="3763" y="559"/>
                    <a:pt x="3641" y="559"/>
                  </a:cubicBezTo>
                  <a:cubicBezTo>
                    <a:pt x="3520" y="559"/>
                    <a:pt x="3421" y="459"/>
                    <a:pt x="3421" y="340"/>
                  </a:cubicBezTo>
                  <a:cubicBezTo>
                    <a:pt x="3421" y="219"/>
                    <a:pt x="3520" y="120"/>
                    <a:pt x="3641" y="120"/>
                  </a:cubicBezTo>
                  <a:close/>
                  <a:moveTo>
                    <a:pt x="3641" y="1"/>
                  </a:moveTo>
                  <a:cubicBezTo>
                    <a:pt x="3457" y="1"/>
                    <a:pt x="3305" y="153"/>
                    <a:pt x="3305" y="340"/>
                  </a:cubicBezTo>
                  <a:cubicBezTo>
                    <a:pt x="3305" y="412"/>
                    <a:pt x="3327" y="478"/>
                    <a:pt x="3365" y="534"/>
                  </a:cubicBezTo>
                  <a:lnTo>
                    <a:pt x="0" y="3904"/>
                  </a:lnTo>
                  <a:lnTo>
                    <a:pt x="0" y="22284"/>
                  </a:lnTo>
                  <a:lnTo>
                    <a:pt x="1372" y="23645"/>
                  </a:lnTo>
                  <a:lnTo>
                    <a:pt x="1372" y="25930"/>
                  </a:lnTo>
                  <a:lnTo>
                    <a:pt x="7310" y="31860"/>
                  </a:lnTo>
                  <a:lnTo>
                    <a:pt x="7310" y="40807"/>
                  </a:lnTo>
                  <a:lnTo>
                    <a:pt x="7429" y="40807"/>
                  </a:lnTo>
                  <a:lnTo>
                    <a:pt x="7429" y="31810"/>
                  </a:lnTo>
                  <a:lnTo>
                    <a:pt x="1491" y="25883"/>
                  </a:lnTo>
                  <a:lnTo>
                    <a:pt x="1491" y="23595"/>
                  </a:lnTo>
                  <a:lnTo>
                    <a:pt x="119" y="22234"/>
                  </a:lnTo>
                  <a:lnTo>
                    <a:pt x="119" y="3954"/>
                  </a:lnTo>
                  <a:lnTo>
                    <a:pt x="3448" y="616"/>
                  </a:lnTo>
                  <a:cubicBezTo>
                    <a:pt x="3503" y="655"/>
                    <a:pt x="3570" y="677"/>
                    <a:pt x="3641" y="677"/>
                  </a:cubicBezTo>
                  <a:cubicBezTo>
                    <a:pt x="3829" y="677"/>
                    <a:pt x="3981" y="525"/>
                    <a:pt x="3981" y="340"/>
                  </a:cubicBezTo>
                  <a:cubicBezTo>
                    <a:pt x="3981" y="153"/>
                    <a:pt x="3829" y="1"/>
                    <a:pt x="3641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9" name="Google Shape;6309;p54"/>
            <p:cNvSpPr/>
            <p:nvPr/>
          </p:nvSpPr>
          <p:spPr>
            <a:xfrm>
              <a:off x="2103525" y="1076775"/>
              <a:ext cx="86150" cy="631775"/>
            </a:xfrm>
            <a:custGeom>
              <a:avLst/>
              <a:gdLst/>
              <a:ahLst/>
              <a:cxnLst/>
              <a:rect l="l" t="t" r="r" b="b"/>
              <a:pathLst>
                <a:path w="3446" h="25271" extrusionOk="0">
                  <a:moveTo>
                    <a:pt x="3106" y="24713"/>
                  </a:moveTo>
                  <a:cubicBezTo>
                    <a:pt x="3230" y="24713"/>
                    <a:pt x="3327" y="24809"/>
                    <a:pt x="3327" y="24934"/>
                  </a:cubicBezTo>
                  <a:cubicBezTo>
                    <a:pt x="3327" y="25055"/>
                    <a:pt x="3227" y="25154"/>
                    <a:pt x="3106" y="25154"/>
                  </a:cubicBezTo>
                  <a:cubicBezTo>
                    <a:pt x="2984" y="25154"/>
                    <a:pt x="2888" y="25055"/>
                    <a:pt x="2888" y="24934"/>
                  </a:cubicBezTo>
                  <a:cubicBezTo>
                    <a:pt x="2888" y="24812"/>
                    <a:pt x="2984" y="24713"/>
                    <a:pt x="3106" y="24713"/>
                  </a:cubicBezTo>
                  <a:close/>
                  <a:moveTo>
                    <a:pt x="2667" y="1"/>
                  </a:moveTo>
                  <a:lnTo>
                    <a:pt x="0" y="2673"/>
                  </a:lnTo>
                  <a:lnTo>
                    <a:pt x="0" y="19871"/>
                  </a:lnTo>
                  <a:lnTo>
                    <a:pt x="1408" y="21268"/>
                  </a:lnTo>
                  <a:lnTo>
                    <a:pt x="2289" y="21268"/>
                  </a:lnTo>
                  <a:lnTo>
                    <a:pt x="3048" y="22021"/>
                  </a:lnTo>
                  <a:lnTo>
                    <a:pt x="3048" y="24600"/>
                  </a:lnTo>
                  <a:cubicBezTo>
                    <a:pt x="2890" y="24627"/>
                    <a:pt x="2769" y="24765"/>
                    <a:pt x="2769" y="24934"/>
                  </a:cubicBezTo>
                  <a:cubicBezTo>
                    <a:pt x="2769" y="25119"/>
                    <a:pt x="2921" y="25270"/>
                    <a:pt x="3106" y="25270"/>
                  </a:cubicBezTo>
                  <a:cubicBezTo>
                    <a:pt x="3293" y="25270"/>
                    <a:pt x="3445" y="25119"/>
                    <a:pt x="3445" y="24934"/>
                  </a:cubicBezTo>
                  <a:cubicBezTo>
                    <a:pt x="3445" y="24765"/>
                    <a:pt x="3324" y="24627"/>
                    <a:pt x="3167" y="24600"/>
                  </a:cubicBezTo>
                  <a:lnTo>
                    <a:pt x="3167" y="21972"/>
                  </a:lnTo>
                  <a:lnTo>
                    <a:pt x="2338" y="21149"/>
                  </a:lnTo>
                  <a:lnTo>
                    <a:pt x="1455" y="21149"/>
                  </a:lnTo>
                  <a:lnTo>
                    <a:pt x="119" y="19821"/>
                  </a:lnTo>
                  <a:lnTo>
                    <a:pt x="119" y="2720"/>
                  </a:lnTo>
                  <a:lnTo>
                    <a:pt x="2750" y="84"/>
                  </a:lnTo>
                  <a:lnTo>
                    <a:pt x="2667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0" name="Google Shape;6310;p54"/>
            <p:cNvSpPr/>
            <p:nvPr/>
          </p:nvSpPr>
          <p:spPr>
            <a:xfrm>
              <a:off x="2292900" y="1580575"/>
              <a:ext cx="17000" cy="16925"/>
            </a:xfrm>
            <a:custGeom>
              <a:avLst/>
              <a:gdLst/>
              <a:ahLst/>
              <a:cxnLst/>
              <a:rect l="l" t="t" r="r" b="b"/>
              <a:pathLst>
                <a:path w="680" h="677" extrusionOk="0">
                  <a:moveTo>
                    <a:pt x="340" y="119"/>
                  </a:moveTo>
                  <a:cubicBezTo>
                    <a:pt x="461" y="119"/>
                    <a:pt x="560" y="219"/>
                    <a:pt x="560" y="340"/>
                  </a:cubicBezTo>
                  <a:cubicBezTo>
                    <a:pt x="560" y="461"/>
                    <a:pt x="461" y="561"/>
                    <a:pt x="340" y="561"/>
                  </a:cubicBezTo>
                  <a:cubicBezTo>
                    <a:pt x="218" y="561"/>
                    <a:pt x="119" y="461"/>
                    <a:pt x="119" y="340"/>
                  </a:cubicBezTo>
                  <a:cubicBezTo>
                    <a:pt x="119" y="219"/>
                    <a:pt x="218" y="119"/>
                    <a:pt x="340" y="119"/>
                  </a:cubicBezTo>
                  <a:close/>
                  <a:moveTo>
                    <a:pt x="340" y="0"/>
                  </a:moveTo>
                  <a:cubicBezTo>
                    <a:pt x="152" y="0"/>
                    <a:pt x="0" y="152"/>
                    <a:pt x="0" y="340"/>
                  </a:cubicBezTo>
                  <a:cubicBezTo>
                    <a:pt x="0" y="525"/>
                    <a:pt x="152" y="677"/>
                    <a:pt x="340" y="677"/>
                  </a:cubicBezTo>
                  <a:cubicBezTo>
                    <a:pt x="527" y="677"/>
                    <a:pt x="679" y="525"/>
                    <a:pt x="679" y="340"/>
                  </a:cubicBezTo>
                  <a:cubicBezTo>
                    <a:pt x="679" y="152"/>
                    <a:pt x="527" y="0"/>
                    <a:pt x="340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1" name="Google Shape;6311;p54"/>
            <p:cNvSpPr/>
            <p:nvPr/>
          </p:nvSpPr>
          <p:spPr>
            <a:xfrm>
              <a:off x="2080200" y="971125"/>
              <a:ext cx="169300" cy="833775"/>
            </a:xfrm>
            <a:custGeom>
              <a:avLst/>
              <a:gdLst/>
              <a:ahLst/>
              <a:cxnLst/>
              <a:rect l="l" t="t" r="r" b="b"/>
              <a:pathLst>
                <a:path w="6772" h="33351" extrusionOk="0">
                  <a:moveTo>
                    <a:pt x="6435" y="32792"/>
                  </a:moveTo>
                  <a:cubicBezTo>
                    <a:pt x="6556" y="32792"/>
                    <a:pt x="6656" y="32889"/>
                    <a:pt x="6656" y="33013"/>
                  </a:cubicBezTo>
                  <a:cubicBezTo>
                    <a:pt x="6656" y="33135"/>
                    <a:pt x="6556" y="33231"/>
                    <a:pt x="6435" y="33231"/>
                  </a:cubicBezTo>
                  <a:cubicBezTo>
                    <a:pt x="6313" y="33231"/>
                    <a:pt x="6214" y="33135"/>
                    <a:pt x="6214" y="33013"/>
                  </a:cubicBezTo>
                  <a:cubicBezTo>
                    <a:pt x="6214" y="32889"/>
                    <a:pt x="6313" y="32792"/>
                    <a:pt x="6435" y="32792"/>
                  </a:cubicBezTo>
                  <a:close/>
                  <a:moveTo>
                    <a:pt x="3583" y="1"/>
                  </a:moveTo>
                  <a:lnTo>
                    <a:pt x="3583" y="3012"/>
                  </a:lnTo>
                  <a:lnTo>
                    <a:pt x="0" y="6604"/>
                  </a:lnTo>
                  <a:lnTo>
                    <a:pt x="0" y="24392"/>
                  </a:lnTo>
                  <a:lnTo>
                    <a:pt x="1372" y="25753"/>
                  </a:lnTo>
                  <a:lnTo>
                    <a:pt x="1372" y="28042"/>
                  </a:lnTo>
                  <a:lnTo>
                    <a:pt x="6156" y="32817"/>
                  </a:lnTo>
                  <a:cubicBezTo>
                    <a:pt x="6117" y="32872"/>
                    <a:pt x="6095" y="32939"/>
                    <a:pt x="6095" y="33011"/>
                  </a:cubicBezTo>
                  <a:cubicBezTo>
                    <a:pt x="6095" y="33198"/>
                    <a:pt x="6247" y="33350"/>
                    <a:pt x="6435" y="33350"/>
                  </a:cubicBezTo>
                  <a:cubicBezTo>
                    <a:pt x="6620" y="33350"/>
                    <a:pt x="6772" y="33198"/>
                    <a:pt x="6772" y="33011"/>
                  </a:cubicBezTo>
                  <a:cubicBezTo>
                    <a:pt x="6772" y="32826"/>
                    <a:pt x="6620" y="32674"/>
                    <a:pt x="6435" y="32674"/>
                  </a:cubicBezTo>
                  <a:cubicBezTo>
                    <a:pt x="6363" y="32674"/>
                    <a:pt x="6294" y="32696"/>
                    <a:pt x="6239" y="32734"/>
                  </a:cubicBezTo>
                  <a:lnTo>
                    <a:pt x="1488" y="27992"/>
                  </a:lnTo>
                  <a:lnTo>
                    <a:pt x="1488" y="25703"/>
                  </a:lnTo>
                  <a:lnTo>
                    <a:pt x="116" y="24343"/>
                  </a:lnTo>
                  <a:lnTo>
                    <a:pt x="116" y="6653"/>
                  </a:lnTo>
                  <a:lnTo>
                    <a:pt x="3699" y="3062"/>
                  </a:lnTo>
                  <a:lnTo>
                    <a:pt x="3699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2" name="Google Shape;6312;p54"/>
            <p:cNvSpPr/>
            <p:nvPr/>
          </p:nvSpPr>
          <p:spPr>
            <a:xfrm>
              <a:off x="1955975" y="993200"/>
              <a:ext cx="192700" cy="1086025"/>
            </a:xfrm>
            <a:custGeom>
              <a:avLst/>
              <a:gdLst/>
              <a:ahLst/>
              <a:cxnLst/>
              <a:rect l="l" t="t" r="r" b="b"/>
              <a:pathLst>
                <a:path w="7708" h="43441" extrusionOk="0">
                  <a:moveTo>
                    <a:pt x="7368" y="42880"/>
                  </a:moveTo>
                  <a:cubicBezTo>
                    <a:pt x="7490" y="42880"/>
                    <a:pt x="7589" y="42979"/>
                    <a:pt x="7589" y="43100"/>
                  </a:cubicBezTo>
                  <a:cubicBezTo>
                    <a:pt x="7589" y="43222"/>
                    <a:pt x="7490" y="43321"/>
                    <a:pt x="7368" y="43321"/>
                  </a:cubicBezTo>
                  <a:cubicBezTo>
                    <a:pt x="7247" y="43321"/>
                    <a:pt x="7147" y="43222"/>
                    <a:pt x="7147" y="43100"/>
                  </a:cubicBezTo>
                  <a:cubicBezTo>
                    <a:pt x="7147" y="42979"/>
                    <a:pt x="7247" y="42880"/>
                    <a:pt x="7368" y="42880"/>
                  </a:cubicBezTo>
                  <a:close/>
                  <a:moveTo>
                    <a:pt x="1149" y="1"/>
                  </a:moveTo>
                  <a:lnTo>
                    <a:pt x="1149" y="4365"/>
                  </a:lnTo>
                  <a:lnTo>
                    <a:pt x="0" y="5519"/>
                  </a:lnTo>
                  <a:lnTo>
                    <a:pt x="0" y="25074"/>
                  </a:lnTo>
                  <a:lnTo>
                    <a:pt x="1372" y="26438"/>
                  </a:lnTo>
                  <a:lnTo>
                    <a:pt x="1372" y="28724"/>
                  </a:lnTo>
                  <a:lnTo>
                    <a:pt x="7310" y="34653"/>
                  </a:lnTo>
                  <a:lnTo>
                    <a:pt x="7310" y="42769"/>
                  </a:lnTo>
                  <a:cubicBezTo>
                    <a:pt x="7150" y="42797"/>
                    <a:pt x="7031" y="42935"/>
                    <a:pt x="7031" y="43100"/>
                  </a:cubicBezTo>
                  <a:cubicBezTo>
                    <a:pt x="7031" y="43288"/>
                    <a:pt x="7183" y="43440"/>
                    <a:pt x="7368" y="43440"/>
                  </a:cubicBezTo>
                  <a:cubicBezTo>
                    <a:pt x="7556" y="43440"/>
                    <a:pt x="7708" y="43288"/>
                    <a:pt x="7708" y="43100"/>
                  </a:cubicBezTo>
                  <a:cubicBezTo>
                    <a:pt x="7708" y="42935"/>
                    <a:pt x="7586" y="42797"/>
                    <a:pt x="7429" y="42769"/>
                  </a:cubicBezTo>
                  <a:lnTo>
                    <a:pt x="7429" y="34604"/>
                  </a:lnTo>
                  <a:lnTo>
                    <a:pt x="1488" y="28674"/>
                  </a:lnTo>
                  <a:lnTo>
                    <a:pt x="1488" y="26388"/>
                  </a:lnTo>
                  <a:lnTo>
                    <a:pt x="116" y="25025"/>
                  </a:lnTo>
                  <a:lnTo>
                    <a:pt x="116" y="5569"/>
                  </a:lnTo>
                  <a:lnTo>
                    <a:pt x="1265" y="4412"/>
                  </a:lnTo>
                  <a:lnTo>
                    <a:pt x="1265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3" name="Google Shape;6313;p54"/>
            <p:cNvSpPr/>
            <p:nvPr/>
          </p:nvSpPr>
          <p:spPr>
            <a:xfrm>
              <a:off x="1979300" y="985825"/>
              <a:ext cx="192700" cy="1116500"/>
            </a:xfrm>
            <a:custGeom>
              <a:avLst/>
              <a:gdLst/>
              <a:ahLst/>
              <a:cxnLst/>
              <a:rect l="l" t="t" r="r" b="b"/>
              <a:pathLst>
                <a:path w="7708" h="44660" extrusionOk="0">
                  <a:moveTo>
                    <a:pt x="7371" y="44102"/>
                  </a:moveTo>
                  <a:cubicBezTo>
                    <a:pt x="7492" y="44102"/>
                    <a:pt x="7592" y="44202"/>
                    <a:pt x="7592" y="44323"/>
                  </a:cubicBezTo>
                  <a:cubicBezTo>
                    <a:pt x="7592" y="44444"/>
                    <a:pt x="7492" y="44544"/>
                    <a:pt x="7371" y="44544"/>
                  </a:cubicBezTo>
                  <a:cubicBezTo>
                    <a:pt x="7249" y="44544"/>
                    <a:pt x="7150" y="44444"/>
                    <a:pt x="7150" y="44323"/>
                  </a:cubicBezTo>
                  <a:cubicBezTo>
                    <a:pt x="7150" y="44202"/>
                    <a:pt x="7249" y="44102"/>
                    <a:pt x="7371" y="44102"/>
                  </a:cubicBezTo>
                  <a:close/>
                  <a:moveTo>
                    <a:pt x="1149" y="0"/>
                  </a:moveTo>
                  <a:lnTo>
                    <a:pt x="1149" y="4953"/>
                  </a:lnTo>
                  <a:lnTo>
                    <a:pt x="0" y="6109"/>
                  </a:lnTo>
                  <a:lnTo>
                    <a:pt x="0" y="25077"/>
                  </a:lnTo>
                  <a:lnTo>
                    <a:pt x="1372" y="26438"/>
                  </a:lnTo>
                  <a:lnTo>
                    <a:pt x="1372" y="28723"/>
                  </a:lnTo>
                  <a:lnTo>
                    <a:pt x="7310" y="34653"/>
                  </a:lnTo>
                  <a:lnTo>
                    <a:pt x="7310" y="43989"/>
                  </a:lnTo>
                  <a:cubicBezTo>
                    <a:pt x="7153" y="44019"/>
                    <a:pt x="7031" y="44157"/>
                    <a:pt x="7031" y="44323"/>
                  </a:cubicBezTo>
                  <a:cubicBezTo>
                    <a:pt x="7031" y="44511"/>
                    <a:pt x="7183" y="44660"/>
                    <a:pt x="7371" y="44660"/>
                  </a:cubicBezTo>
                  <a:cubicBezTo>
                    <a:pt x="7556" y="44660"/>
                    <a:pt x="7708" y="44508"/>
                    <a:pt x="7708" y="44323"/>
                  </a:cubicBezTo>
                  <a:cubicBezTo>
                    <a:pt x="7708" y="44157"/>
                    <a:pt x="7586" y="44019"/>
                    <a:pt x="7429" y="43989"/>
                  </a:cubicBezTo>
                  <a:lnTo>
                    <a:pt x="7429" y="34603"/>
                  </a:lnTo>
                  <a:lnTo>
                    <a:pt x="1491" y="28677"/>
                  </a:lnTo>
                  <a:lnTo>
                    <a:pt x="1491" y="26388"/>
                  </a:lnTo>
                  <a:lnTo>
                    <a:pt x="119" y="25027"/>
                  </a:lnTo>
                  <a:lnTo>
                    <a:pt x="119" y="6159"/>
                  </a:lnTo>
                  <a:lnTo>
                    <a:pt x="1267" y="5003"/>
                  </a:lnTo>
                  <a:lnTo>
                    <a:pt x="1267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4" name="Google Shape;6314;p54"/>
            <p:cNvSpPr/>
            <p:nvPr/>
          </p:nvSpPr>
          <p:spPr>
            <a:xfrm>
              <a:off x="2002700" y="978500"/>
              <a:ext cx="185725" cy="1052000"/>
            </a:xfrm>
            <a:custGeom>
              <a:avLst/>
              <a:gdLst/>
              <a:ahLst/>
              <a:cxnLst/>
              <a:rect l="l" t="t" r="r" b="b"/>
              <a:pathLst>
                <a:path w="7429" h="42080" extrusionOk="0">
                  <a:moveTo>
                    <a:pt x="1146" y="1"/>
                  </a:moveTo>
                  <a:lnTo>
                    <a:pt x="1146" y="5541"/>
                  </a:lnTo>
                  <a:lnTo>
                    <a:pt x="0" y="6698"/>
                  </a:lnTo>
                  <a:lnTo>
                    <a:pt x="0" y="25074"/>
                  </a:lnTo>
                  <a:lnTo>
                    <a:pt x="1372" y="26435"/>
                  </a:lnTo>
                  <a:lnTo>
                    <a:pt x="1372" y="28724"/>
                  </a:lnTo>
                  <a:lnTo>
                    <a:pt x="7310" y="34651"/>
                  </a:lnTo>
                  <a:lnTo>
                    <a:pt x="7310" y="42079"/>
                  </a:lnTo>
                  <a:lnTo>
                    <a:pt x="7429" y="42079"/>
                  </a:lnTo>
                  <a:lnTo>
                    <a:pt x="7429" y="34604"/>
                  </a:lnTo>
                  <a:lnTo>
                    <a:pt x="1488" y="28674"/>
                  </a:lnTo>
                  <a:lnTo>
                    <a:pt x="1488" y="26386"/>
                  </a:lnTo>
                  <a:lnTo>
                    <a:pt x="116" y="25025"/>
                  </a:lnTo>
                  <a:lnTo>
                    <a:pt x="116" y="6745"/>
                  </a:lnTo>
                  <a:lnTo>
                    <a:pt x="1264" y="5591"/>
                  </a:lnTo>
                  <a:lnTo>
                    <a:pt x="1264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5" name="Google Shape;6315;p54"/>
            <p:cNvSpPr/>
            <p:nvPr/>
          </p:nvSpPr>
          <p:spPr>
            <a:xfrm>
              <a:off x="2314900" y="1643925"/>
              <a:ext cx="69600" cy="213900"/>
            </a:xfrm>
            <a:custGeom>
              <a:avLst/>
              <a:gdLst/>
              <a:ahLst/>
              <a:cxnLst/>
              <a:rect l="l" t="t" r="r" b="b"/>
              <a:pathLst>
                <a:path w="2784" h="8556" extrusionOk="0">
                  <a:moveTo>
                    <a:pt x="340" y="7998"/>
                  </a:moveTo>
                  <a:cubicBezTo>
                    <a:pt x="462" y="7998"/>
                    <a:pt x="561" y="8097"/>
                    <a:pt x="561" y="8219"/>
                  </a:cubicBezTo>
                  <a:cubicBezTo>
                    <a:pt x="561" y="8340"/>
                    <a:pt x="462" y="8439"/>
                    <a:pt x="340" y="8439"/>
                  </a:cubicBezTo>
                  <a:cubicBezTo>
                    <a:pt x="219" y="8439"/>
                    <a:pt x="119" y="8340"/>
                    <a:pt x="119" y="8219"/>
                  </a:cubicBezTo>
                  <a:cubicBezTo>
                    <a:pt x="119" y="8097"/>
                    <a:pt x="219" y="7998"/>
                    <a:pt x="340" y="7998"/>
                  </a:cubicBezTo>
                  <a:close/>
                  <a:moveTo>
                    <a:pt x="2667" y="1"/>
                  </a:moveTo>
                  <a:lnTo>
                    <a:pt x="2667" y="5798"/>
                  </a:lnTo>
                  <a:lnTo>
                    <a:pt x="533" y="7940"/>
                  </a:lnTo>
                  <a:cubicBezTo>
                    <a:pt x="478" y="7901"/>
                    <a:pt x="412" y="7879"/>
                    <a:pt x="340" y="7879"/>
                  </a:cubicBezTo>
                  <a:cubicBezTo>
                    <a:pt x="152" y="7879"/>
                    <a:pt x="1" y="8031"/>
                    <a:pt x="1" y="8219"/>
                  </a:cubicBezTo>
                  <a:cubicBezTo>
                    <a:pt x="1" y="8404"/>
                    <a:pt x="152" y="8555"/>
                    <a:pt x="340" y="8555"/>
                  </a:cubicBezTo>
                  <a:cubicBezTo>
                    <a:pt x="525" y="8555"/>
                    <a:pt x="677" y="8404"/>
                    <a:pt x="677" y="8219"/>
                  </a:cubicBezTo>
                  <a:cubicBezTo>
                    <a:pt x="677" y="8147"/>
                    <a:pt x="655" y="8078"/>
                    <a:pt x="616" y="8023"/>
                  </a:cubicBezTo>
                  <a:lnTo>
                    <a:pt x="2783" y="5847"/>
                  </a:lnTo>
                  <a:lnTo>
                    <a:pt x="2783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6" name="Google Shape;6316;p54"/>
            <p:cNvSpPr/>
            <p:nvPr/>
          </p:nvSpPr>
          <p:spPr>
            <a:xfrm>
              <a:off x="2219175" y="942900"/>
              <a:ext cx="620600" cy="657500"/>
            </a:xfrm>
            <a:custGeom>
              <a:avLst/>
              <a:gdLst/>
              <a:ahLst/>
              <a:cxnLst/>
              <a:rect l="l" t="t" r="r" b="b"/>
              <a:pathLst>
                <a:path w="24824" h="26300" extrusionOk="0">
                  <a:moveTo>
                    <a:pt x="20017" y="0"/>
                  </a:moveTo>
                  <a:lnTo>
                    <a:pt x="19686" y="337"/>
                  </a:lnTo>
                  <a:lnTo>
                    <a:pt x="24354" y="4969"/>
                  </a:lnTo>
                  <a:lnTo>
                    <a:pt x="24354" y="13033"/>
                  </a:lnTo>
                  <a:lnTo>
                    <a:pt x="19965" y="17452"/>
                  </a:lnTo>
                  <a:lnTo>
                    <a:pt x="18068" y="17452"/>
                  </a:lnTo>
                  <a:lnTo>
                    <a:pt x="9756" y="25828"/>
                  </a:lnTo>
                  <a:lnTo>
                    <a:pt x="7976" y="25828"/>
                  </a:lnTo>
                  <a:lnTo>
                    <a:pt x="6910" y="24770"/>
                  </a:lnTo>
                  <a:lnTo>
                    <a:pt x="6910" y="24053"/>
                  </a:lnTo>
                  <a:lnTo>
                    <a:pt x="785" y="17974"/>
                  </a:lnTo>
                  <a:cubicBezTo>
                    <a:pt x="788" y="17955"/>
                    <a:pt x="790" y="17938"/>
                    <a:pt x="790" y="17919"/>
                  </a:cubicBezTo>
                  <a:cubicBezTo>
                    <a:pt x="790" y="17701"/>
                    <a:pt x="614" y="17521"/>
                    <a:pt x="396" y="17521"/>
                  </a:cubicBezTo>
                  <a:cubicBezTo>
                    <a:pt x="177" y="17521"/>
                    <a:pt x="1" y="17701"/>
                    <a:pt x="1" y="17919"/>
                  </a:cubicBezTo>
                  <a:cubicBezTo>
                    <a:pt x="1" y="18137"/>
                    <a:pt x="177" y="18314"/>
                    <a:pt x="396" y="18314"/>
                  </a:cubicBezTo>
                  <a:cubicBezTo>
                    <a:pt x="415" y="18314"/>
                    <a:pt x="434" y="18311"/>
                    <a:pt x="454" y="18308"/>
                  </a:cubicBezTo>
                  <a:lnTo>
                    <a:pt x="6438" y="24249"/>
                  </a:lnTo>
                  <a:lnTo>
                    <a:pt x="6438" y="24966"/>
                  </a:lnTo>
                  <a:lnTo>
                    <a:pt x="7780" y="26300"/>
                  </a:lnTo>
                  <a:lnTo>
                    <a:pt x="9952" y="26300"/>
                  </a:lnTo>
                  <a:lnTo>
                    <a:pt x="18264" y="17924"/>
                  </a:lnTo>
                  <a:lnTo>
                    <a:pt x="20161" y="17924"/>
                  </a:lnTo>
                  <a:lnTo>
                    <a:pt x="24823" y="13226"/>
                  </a:lnTo>
                  <a:lnTo>
                    <a:pt x="24823" y="4773"/>
                  </a:lnTo>
                  <a:lnTo>
                    <a:pt x="20017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7" name="Google Shape;6317;p54"/>
            <p:cNvSpPr/>
            <p:nvPr/>
          </p:nvSpPr>
          <p:spPr>
            <a:xfrm>
              <a:off x="2314900" y="1643925"/>
              <a:ext cx="46275" cy="185800"/>
            </a:xfrm>
            <a:custGeom>
              <a:avLst/>
              <a:gdLst/>
              <a:ahLst/>
              <a:cxnLst/>
              <a:rect l="l" t="t" r="r" b="b"/>
              <a:pathLst>
                <a:path w="1851" h="7432" extrusionOk="0">
                  <a:moveTo>
                    <a:pt x="340" y="6874"/>
                  </a:moveTo>
                  <a:cubicBezTo>
                    <a:pt x="462" y="6874"/>
                    <a:pt x="561" y="6974"/>
                    <a:pt x="561" y="7095"/>
                  </a:cubicBezTo>
                  <a:cubicBezTo>
                    <a:pt x="561" y="7217"/>
                    <a:pt x="462" y="7316"/>
                    <a:pt x="340" y="7316"/>
                  </a:cubicBezTo>
                  <a:cubicBezTo>
                    <a:pt x="219" y="7316"/>
                    <a:pt x="119" y="7217"/>
                    <a:pt x="119" y="7095"/>
                  </a:cubicBezTo>
                  <a:cubicBezTo>
                    <a:pt x="119" y="6974"/>
                    <a:pt x="219" y="6874"/>
                    <a:pt x="340" y="6874"/>
                  </a:cubicBezTo>
                  <a:close/>
                  <a:moveTo>
                    <a:pt x="1731" y="1"/>
                  </a:moveTo>
                  <a:lnTo>
                    <a:pt x="1731" y="5505"/>
                  </a:lnTo>
                  <a:lnTo>
                    <a:pt x="522" y="6811"/>
                  </a:lnTo>
                  <a:cubicBezTo>
                    <a:pt x="470" y="6775"/>
                    <a:pt x="406" y="6756"/>
                    <a:pt x="340" y="6756"/>
                  </a:cubicBezTo>
                  <a:cubicBezTo>
                    <a:pt x="152" y="6756"/>
                    <a:pt x="1" y="6907"/>
                    <a:pt x="1" y="7095"/>
                  </a:cubicBezTo>
                  <a:cubicBezTo>
                    <a:pt x="1" y="7280"/>
                    <a:pt x="152" y="7432"/>
                    <a:pt x="340" y="7432"/>
                  </a:cubicBezTo>
                  <a:cubicBezTo>
                    <a:pt x="525" y="7432"/>
                    <a:pt x="677" y="7280"/>
                    <a:pt x="677" y="7095"/>
                  </a:cubicBezTo>
                  <a:cubicBezTo>
                    <a:pt x="677" y="7018"/>
                    <a:pt x="652" y="6949"/>
                    <a:pt x="608" y="6891"/>
                  </a:cubicBezTo>
                  <a:lnTo>
                    <a:pt x="1850" y="5552"/>
                  </a:lnTo>
                  <a:lnTo>
                    <a:pt x="1850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8" name="Google Shape;6318;p54"/>
            <p:cNvSpPr/>
            <p:nvPr/>
          </p:nvSpPr>
          <p:spPr>
            <a:xfrm>
              <a:off x="1462050" y="1917500"/>
              <a:ext cx="120650" cy="192425"/>
            </a:xfrm>
            <a:custGeom>
              <a:avLst/>
              <a:gdLst/>
              <a:ahLst/>
              <a:cxnLst/>
              <a:rect l="l" t="t" r="r" b="b"/>
              <a:pathLst>
                <a:path w="4826" h="7697" extrusionOk="0">
                  <a:moveTo>
                    <a:pt x="329" y="0"/>
                  </a:moveTo>
                  <a:lnTo>
                    <a:pt x="0" y="340"/>
                  </a:lnTo>
                  <a:lnTo>
                    <a:pt x="4196" y="4395"/>
                  </a:lnTo>
                  <a:lnTo>
                    <a:pt x="4196" y="6984"/>
                  </a:lnTo>
                  <a:cubicBezTo>
                    <a:pt x="4100" y="7059"/>
                    <a:pt x="4036" y="7172"/>
                    <a:pt x="4036" y="7302"/>
                  </a:cubicBezTo>
                  <a:cubicBezTo>
                    <a:pt x="4036" y="7520"/>
                    <a:pt x="4213" y="7696"/>
                    <a:pt x="4431" y="7696"/>
                  </a:cubicBezTo>
                  <a:cubicBezTo>
                    <a:pt x="4649" y="7696"/>
                    <a:pt x="4826" y="7520"/>
                    <a:pt x="4826" y="7302"/>
                  </a:cubicBezTo>
                  <a:cubicBezTo>
                    <a:pt x="4826" y="7172"/>
                    <a:pt x="4762" y="7059"/>
                    <a:pt x="4666" y="6987"/>
                  </a:cubicBezTo>
                  <a:lnTo>
                    <a:pt x="4666" y="4193"/>
                  </a:lnTo>
                  <a:lnTo>
                    <a:pt x="329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9" name="Google Shape;6319;p54"/>
            <p:cNvSpPr/>
            <p:nvPr/>
          </p:nvSpPr>
          <p:spPr>
            <a:xfrm>
              <a:off x="2272600" y="978500"/>
              <a:ext cx="44250" cy="418450"/>
            </a:xfrm>
            <a:custGeom>
              <a:avLst/>
              <a:gdLst/>
              <a:ahLst/>
              <a:cxnLst/>
              <a:rect l="l" t="t" r="r" b="b"/>
              <a:pathLst>
                <a:path w="1770" h="16738" extrusionOk="0">
                  <a:moveTo>
                    <a:pt x="1430" y="16180"/>
                  </a:moveTo>
                  <a:cubicBezTo>
                    <a:pt x="1552" y="16180"/>
                    <a:pt x="1651" y="16280"/>
                    <a:pt x="1651" y="16401"/>
                  </a:cubicBezTo>
                  <a:cubicBezTo>
                    <a:pt x="1651" y="16522"/>
                    <a:pt x="1552" y="16622"/>
                    <a:pt x="1430" y="16622"/>
                  </a:cubicBezTo>
                  <a:cubicBezTo>
                    <a:pt x="1309" y="16622"/>
                    <a:pt x="1210" y="16522"/>
                    <a:pt x="1210" y="16401"/>
                  </a:cubicBezTo>
                  <a:cubicBezTo>
                    <a:pt x="1210" y="16280"/>
                    <a:pt x="1309" y="16180"/>
                    <a:pt x="1430" y="16180"/>
                  </a:cubicBezTo>
                  <a:close/>
                  <a:moveTo>
                    <a:pt x="0" y="1"/>
                  </a:moveTo>
                  <a:lnTo>
                    <a:pt x="0" y="12282"/>
                  </a:lnTo>
                  <a:lnTo>
                    <a:pt x="1372" y="13643"/>
                  </a:lnTo>
                  <a:lnTo>
                    <a:pt x="1372" y="16067"/>
                  </a:lnTo>
                  <a:cubicBezTo>
                    <a:pt x="1212" y="16095"/>
                    <a:pt x="1094" y="16233"/>
                    <a:pt x="1094" y="16401"/>
                  </a:cubicBezTo>
                  <a:cubicBezTo>
                    <a:pt x="1094" y="16586"/>
                    <a:pt x="1245" y="16738"/>
                    <a:pt x="1430" y="16738"/>
                  </a:cubicBezTo>
                  <a:cubicBezTo>
                    <a:pt x="1618" y="16738"/>
                    <a:pt x="1770" y="16586"/>
                    <a:pt x="1770" y="16401"/>
                  </a:cubicBezTo>
                  <a:cubicBezTo>
                    <a:pt x="1770" y="16233"/>
                    <a:pt x="1648" y="16095"/>
                    <a:pt x="1491" y="16067"/>
                  </a:cubicBezTo>
                  <a:lnTo>
                    <a:pt x="1491" y="13596"/>
                  </a:lnTo>
                  <a:lnTo>
                    <a:pt x="119" y="12235"/>
                  </a:lnTo>
                  <a:lnTo>
                    <a:pt x="119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0" name="Google Shape;6320;p54"/>
            <p:cNvSpPr/>
            <p:nvPr/>
          </p:nvSpPr>
          <p:spPr>
            <a:xfrm>
              <a:off x="1932575" y="993200"/>
              <a:ext cx="192700" cy="1062825"/>
            </a:xfrm>
            <a:custGeom>
              <a:avLst/>
              <a:gdLst/>
              <a:ahLst/>
              <a:cxnLst/>
              <a:rect l="l" t="t" r="r" b="b"/>
              <a:pathLst>
                <a:path w="7708" h="42513" extrusionOk="0">
                  <a:moveTo>
                    <a:pt x="7371" y="41952"/>
                  </a:moveTo>
                  <a:cubicBezTo>
                    <a:pt x="7492" y="41952"/>
                    <a:pt x="7589" y="42051"/>
                    <a:pt x="7589" y="42173"/>
                  </a:cubicBezTo>
                  <a:cubicBezTo>
                    <a:pt x="7589" y="42294"/>
                    <a:pt x="7492" y="42394"/>
                    <a:pt x="7371" y="42394"/>
                  </a:cubicBezTo>
                  <a:cubicBezTo>
                    <a:pt x="7250" y="42394"/>
                    <a:pt x="7150" y="42294"/>
                    <a:pt x="7150" y="42173"/>
                  </a:cubicBezTo>
                  <a:cubicBezTo>
                    <a:pt x="7150" y="42051"/>
                    <a:pt x="7250" y="41952"/>
                    <a:pt x="7371" y="41952"/>
                  </a:cubicBezTo>
                  <a:close/>
                  <a:moveTo>
                    <a:pt x="1149" y="1"/>
                  </a:moveTo>
                  <a:lnTo>
                    <a:pt x="1149" y="4070"/>
                  </a:lnTo>
                  <a:lnTo>
                    <a:pt x="0" y="5226"/>
                  </a:lnTo>
                  <a:lnTo>
                    <a:pt x="0" y="25370"/>
                  </a:lnTo>
                  <a:lnTo>
                    <a:pt x="1372" y="26731"/>
                  </a:lnTo>
                  <a:lnTo>
                    <a:pt x="1372" y="29019"/>
                  </a:lnTo>
                  <a:lnTo>
                    <a:pt x="7310" y="34946"/>
                  </a:lnTo>
                  <a:lnTo>
                    <a:pt x="7310" y="41839"/>
                  </a:lnTo>
                  <a:cubicBezTo>
                    <a:pt x="7153" y="41869"/>
                    <a:pt x="7031" y="42007"/>
                    <a:pt x="7031" y="42173"/>
                  </a:cubicBezTo>
                  <a:cubicBezTo>
                    <a:pt x="7031" y="42361"/>
                    <a:pt x="7183" y="42512"/>
                    <a:pt x="7371" y="42512"/>
                  </a:cubicBezTo>
                  <a:cubicBezTo>
                    <a:pt x="7556" y="42512"/>
                    <a:pt x="7708" y="42361"/>
                    <a:pt x="7708" y="42173"/>
                  </a:cubicBezTo>
                  <a:cubicBezTo>
                    <a:pt x="7708" y="42007"/>
                    <a:pt x="7586" y="41869"/>
                    <a:pt x="7429" y="41839"/>
                  </a:cubicBezTo>
                  <a:lnTo>
                    <a:pt x="7429" y="34899"/>
                  </a:lnTo>
                  <a:lnTo>
                    <a:pt x="1491" y="28970"/>
                  </a:lnTo>
                  <a:lnTo>
                    <a:pt x="1491" y="26681"/>
                  </a:lnTo>
                  <a:lnTo>
                    <a:pt x="119" y="25320"/>
                  </a:lnTo>
                  <a:lnTo>
                    <a:pt x="119" y="5273"/>
                  </a:lnTo>
                  <a:lnTo>
                    <a:pt x="1265" y="4120"/>
                  </a:lnTo>
                  <a:lnTo>
                    <a:pt x="1265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1" name="Google Shape;6321;p54"/>
            <p:cNvSpPr/>
            <p:nvPr/>
          </p:nvSpPr>
          <p:spPr>
            <a:xfrm>
              <a:off x="2345275" y="1417575"/>
              <a:ext cx="393450" cy="629950"/>
            </a:xfrm>
            <a:custGeom>
              <a:avLst/>
              <a:gdLst/>
              <a:ahLst/>
              <a:cxnLst/>
              <a:rect l="l" t="t" r="r" b="b"/>
              <a:pathLst>
                <a:path w="15738" h="25198" extrusionOk="0">
                  <a:moveTo>
                    <a:pt x="15655" y="0"/>
                  </a:moveTo>
                  <a:lnTo>
                    <a:pt x="5731" y="9966"/>
                  </a:lnTo>
                  <a:lnTo>
                    <a:pt x="5714" y="9982"/>
                  </a:lnTo>
                  <a:lnTo>
                    <a:pt x="5714" y="16963"/>
                  </a:lnTo>
                  <a:lnTo>
                    <a:pt x="17" y="22689"/>
                  </a:lnTo>
                  <a:lnTo>
                    <a:pt x="0" y="22705"/>
                  </a:lnTo>
                  <a:lnTo>
                    <a:pt x="0" y="25198"/>
                  </a:lnTo>
                  <a:lnTo>
                    <a:pt x="119" y="25198"/>
                  </a:lnTo>
                  <a:lnTo>
                    <a:pt x="119" y="22752"/>
                  </a:lnTo>
                  <a:lnTo>
                    <a:pt x="5814" y="17030"/>
                  </a:lnTo>
                  <a:lnTo>
                    <a:pt x="5830" y="17013"/>
                  </a:lnTo>
                  <a:lnTo>
                    <a:pt x="5830" y="10029"/>
                  </a:lnTo>
                  <a:lnTo>
                    <a:pt x="15738" y="83"/>
                  </a:lnTo>
                  <a:lnTo>
                    <a:pt x="15655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2" name="Google Shape;6322;p54"/>
            <p:cNvSpPr/>
            <p:nvPr/>
          </p:nvSpPr>
          <p:spPr>
            <a:xfrm>
              <a:off x="2296000" y="978025"/>
              <a:ext cx="44175" cy="442475"/>
            </a:xfrm>
            <a:custGeom>
              <a:avLst/>
              <a:gdLst/>
              <a:ahLst/>
              <a:cxnLst/>
              <a:rect l="l" t="t" r="r" b="b"/>
              <a:pathLst>
                <a:path w="1767" h="17699" extrusionOk="0">
                  <a:moveTo>
                    <a:pt x="1430" y="17138"/>
                  </a:moveTo>
                  <a:cubicBezTo>
                    <a:pt x="1552" y="17138"/>
                    <a:pt x="1651" y="17237"/>
                    <a:pt x="1651" y="17359"/>
                  </a:cubicBezTo>
                  <a:cubicBezTo>
                    <a:pt x="1651" y="17480"/>
                    <a:pt x="1552" y="17579"/>
                    <a:pt x="1430" y="17579"/>
                  </a:cubicBezTo>
                  <a:cubicBezTo>
                    <a:pt x="1309" y="17579"/>
                    <a:pt x="1209" y="17480"/>
                    <a:pt x="1209" y="17359"/>
                  </a:cubicBezTo>
                  <a:cubicBezTo>
                    <a:pt x="1209" y="17237"/>
                    <a:pt x="1309" y="17138"/>
                    <a:pt x="1430" y="17138"/>
                  </a:cubicBezTo>
                  <a:close/>
                  <a:moveTo>
                    <a:pt x="0" y="1"/>
                  </a:moveTo>
                  <a:lnTo>
                    <a:pt x="0" y="9753"/>
                  </a:lnTo>
                  <a:lnTo>
                    <a:pt x="1372" y="11117"/>
                  </a:lnTo>
                  <a:lnTo>
                    <a:pt x="1372" y="17027"/>
                  </a:lnTo>
                  <a:lnTo>
                    <a:pt x="1369" y="17027"/>
                  </a:lnTo>
                  <a:cubicBezTo>
                    <a:pt x="1212" y="17055"/>
                    <a:pt x="1091" y="17193"/>
                    <a:pt x="1091" y="17359"/>
                  </a:cubicBezTo>
                  <a:cubicBezTo>
                    <a:pt x="1091" y="17546"/>
                    <a:pt x="1242" y="17698"/>
                    <a:pt x="1430" y="17698"/>
                  </a:cubicBezTo>
                  <a:cubicBezTo>
                    <a:pt x="1615" y="17698"/>
                    <a:pt x="1767" y="17546"/>
                    <a:pt x="1767" y="17359"/>
                  </a:cubicBezTo>
                  <a:cubicBezTo>
                    <a:pt x="1767" y="17193"/>
                    <a:pt x="1645" y="17055"/>
                    <a:pt x="1488" y="17027"/>
                  </a:cubicBezTo>
                  <a:lnTo>
                    <a:pt x="1488" y="11067"/>
                  </a:lnTo>
                  <a:lnTo>
                    <a:pt x="116" y="9704"/>
                  </a:lnTo>
                  <a:lnTo>
                    <a:pt x="116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3" name="Google Shape;6323;p54"/>
            <p:cNvSpPr/>
            <p:nvPr/>
          </p:nvSpPr>
          <p:spPr>
            <a:xfrm>
              <a:off x="1459000" y="1041375"/>
              <a:ext cx="299475" cy="684350"/>
            </a:xfrm>
            <a:custGeom>
              <a:avLst/>
              <a:gdLst/>
              <a:ahLst/>
              <a:cxnLst/>
              <a:rect l="l" t="t" r="r" b="b"/>
              <a:pathLst>
                <a:path w="11979" h="27374" extrusionOk="0">
                  <a:moveTo>
                    <a:pt x="11642" y="26816"/>
                  </a:moveTo>
                  <a:cubicBezTo>
                    <a:pt x="11763" y="26816"/>
                    <a:pt x="11863" y="26916"/>
                    <a:pt x="11863" y="27037"/>
                  </a:cubicBezTo>
                  <a:cubicBezTo>
                    <a:pt x="11863" y="27158"/>
                    <a:pt x="11763" y="27258"/>
                    <a:pt x="11642" y="27258"/>
                  </a:cubicBezTo>
                  <a:cubicBezTo>
                    <a:pt x="11520" y="27258"/>
                    <a:pt x="11421" y="27158"/>
                    <a:pt x="11421" y="27037"/>
                  </a:cubicBezTo>
                  <a:cubicBezTo>
                    <a:pt x="11421" y="26916"/>
                    <a:pt x="11520" y="26816"/>
                    <a:pt x="11642" y="26816"/>
                  </a:cubicBezTo>
                  <a:close/>
                  <a:moveTo>
                    <a:pt x="84" y="1"/>
                  </a:moveTo>
                  <a:lnTo>
                    <a:pt x="1" y="84"/>
                  </a:lnTo>
                  <a:lnTo>
                    <a:pt x="9373" y="9442"/>
                  </a:lnTo>
                  <a:lnTo>
                    <a:pt x="9373" y="24856"/>
                  </a:lnTo>
                  <a:lnTo>
                    <a:pt x="11363" y="26844"/>
                  </a:lnTo>
                  <a:cubicBezTo>
                    <a:pt x="11324" y="26896"/>
                    <a:pt x="11302" y="26965"/>
                    <a:pt x="11302" y="27037"/>
                  </a:cubicBezTo>
                  <a:cubicBezTo>
                    <a:pt x="11302" y="27222"/>
                    <a:pt x="11454" y="27374"/>
                    <a:pt x="11642" y="27374"/>
                  </a:cubicBezTo>
                  <a:cubicBezTo>
                    <a:pt x="11827" y="27374"/>
                    <a:pt x="11979" y="27222"/>
                    <a:pt x="11979" y="27037"/>
                  </a:cubicBezTo>
                  <a:cubicBezTo>
                    <a:pt x="11979" y="26849"/>
                    <a:pt x="11827" y="26697"/>
                    <a:pt x="11642" y="26697"/>
                  </a:cubicBezTo>
                  <a:cubicBezTo>
                    <a:pt x="11567" y="26697"/>
                    <a:pt x="11501" y="26720"/>
                    <a:pt x="11446" y="26758"/>
                  </a:cubicBezTo>
                  <a:lnTo>
                    <a:pt x="9492" y="24807"/>
                  </a:lnTo>
                  <a:lnTo>
                    <a:pt x="9492" y="9392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4" name="Google Shape;6324;p54"/>
            <p:cNvSpPr/>
            <p:nvPr/>
          </p:nvSpPr>
          <p:spPr>
            <a:xfrm>
              <a:off x="1479300" y="966925"/>
              <a:ext cx="291325" cy="642025"/>
            </a:xfrm>
            <a:custGeom>
              <a:avLst/>
              <a:gdLst/>
              <a:ahLst/>
              <a:cxnLst/>
              <a:rect l="l" t="t" r="r" b="b"/>
              <a:pathLst>
                <a:path w="11653" h="25681" extrusionOk="0">
                  <a:moveTo>
                    <a:pt x="326" y="0"/>
                  </a:moveTo>
                  <a:lnTo>
                    <a:pt x="1" y="337"/>
                  </a:lnTo>
                  <a:lnTo>
                    <a:pt x="11020" y="10992"/>
                  </a:lnTo>
                  <a:lnTo>
                    <a:pt x="11020" y="24972"/>
                  </a:lnTo>
                  <a:cubicBezTo>
                    <a:pt x="10924" y="25043"/>
                    <a:pt x="10860" y="25157"/>
                    <a:pt x="10860" y="25286"/>
                  </a:cubicBezTo>
                  <a:cubicBezTo>
                    <a:pt x="10860" y="25504"/>
                    <a:pt x="11037" y="25681"/>
                    <a:pt x="11258" y="25681"/>
                  </a:cubicBezTo>
                  <a:cubicBezTo>
                    <a:pt x="11476" y="25681"/>
                    <a:pt x="11653" y="25504"/>
                    <a:pt x="11653" y="25286"/>
                  </a:cubicBezTo>
                  <a:cubicBezTo>
                    <a:pt x="11653" y="25157"/>
                    <a:pt x="11589" y="25043"/>
                    <a:pt x="11492" y="24972"/>
                  </a:cubicBezTo>
                  <a:lnTo>
                    <a:pt x="11492" y="10794"/>
                  </a:lnTo>
                  <a:lnTo>
                    <a:pt x="326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5" name="Google Shape;6325;p54"/>
            <p:cNvSpPr/>
            <p:nvPr/>
          </p:nvSpPr>
          <p:spPr>
            <a:xfrm>
              <a:off x="1788750" y="1787275"/>
              <a:ext cx="19775" cy="19825"/>
            </a:xfrm>
            <a:custGeom>
              <a:avLst/>
              <a:gdLst/>
              <a:ahLst/>
              <a:cxnLst/>
              <a:rect l="l" t="t" r="r" b="b"/>
              <a:pathLst>
                <a:path w="791" h="793" extrusionOk="0">
                  <a:moveTo>
                    <a:pt x="395" y="0"/>
                  </a:moveTo>
                  <a:cubicBezTo>
                    <a:pt x="177" y="0"/>
                    <a:pt x="1" y="177"/>
                    <a:pt x="1" y="395"/>
                  </a:cubicBezTo>
                  <a:cubicBezTo>
                    <a:pt x="1" y="616"/>
                    <a:pt x="177" y="792"/>
                    <a:pt x="395" y="792"/>
                  </a:cubicBezTo>
                  <a:cubicBezTo>
                    <a:pt x="613" y="792"/>
                    <a:pt x="790" y="616"/>
                    <a:pt x="790" y="395"/>
                  </a:cubicBezTo>
                  <a:cubicBezTo>
                    <a:pt x="790" y="177"/>
                    <a:pt x="613" y="0"/>
                    <a:pt x="395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6" name="Google Shape;6326;p54"/>
            <p:cNvSpPr/>
            <p:nvPr/>
          </p:nvSpPr>
          <p:spPr>
            <a:xfrm>
              <a:off x="1400775" y="1164075"/>
              <a:ext cx="165650" cy="266975"/>
            </a:xfrm>
            <a:custGeom>
              <a:avLst/>
              <a:gdLst/>
              <a:ahLst/>
              <a:cxnLst/>
              <a:rect l="l" t="t" r="r" b="b"/>
              <a:pathLst>
                <a:path w="6626" h="10679" extrusionOk="0">
                  <a:moveTo>
                    <a:pt x="83" y="1"/>
                  </a:moveTo>
                  <a:lnTo>
                    <a:pt x="0" y="84"/>
                  </a:lnTo>
                  <a:lnTo>
                    <a:pt x="6509" y="6582"/>
                  </a:lnTo>
                  <a:lnTo>
                    <a:pt x="6509" y="10678"/>
                  </a:lnTo>
                  <a:lnTo>
                    <a:pt x="6625" y="10678"/>
                  </a:lnTo>
                  <a:lnTo>
                    <a:pt x="6625" y="6532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7" name="Google Shape;6327;p54"/>
            <p:cNvSpPr/>
            <p:nvPr/>
          </p:nvSpPr>
          <p:spPr>
            <a:xfrm>
              <a:off x="1424150" y="1156700"/>
              <a:ext cx="165675" cy="297675"/>
            </a:xfrm>
            <a:custGeom>
              <a:avLst/>
              <a:gdLst/>
              <a:ahLst/>
              <a:cxnLst/>
              <a:rect l="l" t="t" r="r" b="b"/>
              <a:pathLst>
                <a:path w="6627" h="11907" extrusionOk="0">
                  <a:moveTo>
                    <a:pt x="84" y="0"/>
                  </a:moveTo>
                  <a:lnTo>
                    <a:pt x="1" y="83"/>
                  </a:lnTo>
                  <a:lnTo>
                    <a:pt x="6507" y="6581"/>
                  </a:lnTo>
                  <a:lnTo>
                    <a:pt x="6507" y="11906"/>
                  </a:lnTo>
                  <a:lnTo>
                    <a:pt x="6626" y="11906"/>
                  </a:lnTo>
                  <a:lnTo>
                    <a:pt x="6626" y="6532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8" name="Google Shape;6328;p54"/>
            <p:cNvSpPr/>
            <p:nvPr/>
          </p:nvSpPr>
          <p:spPr>
            <a:xfrm>
              <a:off x="1813050" y="1812225"/>
              <a:ext cx="17400" cy="16925"/>
            </a:xfrm>
            <a:custGeom>
              <a:avLst/>
              <a:gdLst/>
              <a:ahLst/>
              <a:cxnLst/>
              <a:rect l="l" t="t" r="r" b="b"/>
              <a:pathLst>
                <a:path w="696" h="677" extrusionOk="0">
                  <a:moveTo>
                    <a:pt x="355" y="117"/>
                  </a:moveTo>
                  <a:cubicBezTo>
                    <a:pt x="414" y="117"/>
                    <a:pt x="471" y="138"/>
                    <a:pt x="514" y="181"/>
                  </a:cubicBezTo>
                  <a:cubicBezTo>
                    <a:pt x="569" y="236"/>
                    <a:pt x="591" y="316"/>
                    <a:pt x="572" y="393"/>
                  </a:cubicBezTo>
                  <a:cubicBezTo>
                    <a:pt x="552" y="471"/>
                    <a:pt x="489" y="534"/>
                    <a:pt x="414" y="551"/>
                  </a:cubicBezTo>
                  <a:cubicBezTo>
                    <a:pt x="395" y="555"/>
                    <a:pt x="376" y="558"/>
                    <a:pt x="358" y="558"/>
                  </a:cubicBezTo>
                  <a:cubicBezTo>
                    <a:pt x="299" y="558"/>
                    <a:pt x="244" y="535"/>
                    <a:pt x="202" y="493"/>
                  </a:cubicBezTo>
                  <a:cubicBezTo>
                    <a:pt x="160" y="451"/>
                    <a:pt x="136" y="396"/>
                    <a:pt x="136" y="338"/>
                  </a:cubicBezTo>
                  <a:cubicBezTo>
                    <a:pt x="136" y="319"/>
                    <a:pt x="138" y="300"/>
                    <a:pt x="144" y="283"/>
                  </a:cubicBezTo>
                  <a:cubicBezTo>
                    <a:pt x="160" y="206"/>
                    <a:pt x="227" y="142"/>
                    <a:pt x="301" y="123"/>
                  </a:cubicBezTo>
                  <a:cubicBezTo>
                    <a:pt x="319" y="119"/>
                    <a:pt x="337" y="117"/>
                    <a:pt x="355" y="117"/>
                  </a:cubicBezTo>
                  <a:close/>
                  <a:moveTo>
                    <a:pt x="356" y="0"/>
                  </a:moveTo>
                  <a:cubicBezTo>
                    <a:pt x="329" y="0"/>
                    <a:pt x="301" y="3"/>
                    <a:pt x="274" y="10"/>
                  </a:cubicBezTo>
                  <a:cubicBezTo>
                    <a:pt x="155" y="37"/>
                    <a:pt x="58" y="134"/>
                    <a:pt x="28" y="255"/>
                  </a:cubicBezTo>
                  <a:cubicBezTo>
                    <a:pt x="0" y="371"/>
                    <a:pt x="33" y="493"/>
                    <a:pt x="119" y="578"/>
                  </a:cubicBezTo>
                  <a:cubicBezTo>
                    <a:pt x="183" y="642"/>
                    <a:pt x="269" y="676"/>
                    <a:pt x="358" y="676"/>
                  </a:cubicBezTo>
                  <a:cubicBezTo>
                    <a:pt x="385" y="676"/>
                    <a:pt x="412" y="673"/>
                    <a:pt x="439" y="667"/>
                  </a:cubicBezTo>
                  <a:cubicBezTo>
                    <a:pt x="561" y="636"/>
                    <a:pt x="657" y="540"/>
                    <a:pt x="685" y="421"/>
                  </a:cubicBezTo>
                  <a:cubicBezTo>
                    <a:pt x="690" y="393"/>
                    <a:pt x="696" y="366"/>
                    <a:pt x="696" y="338"/>
                  </a:cubicBezTo>
                  <a:cubicBezTo>
                    <a:pt x="696" y="250"/>
                    <a:pt x="660" y="164"/>
                    <a:pt x="597" y="98"/>
                  </a:cubicBezTo>
                  <a:cubicBezTo>
                    <a:pt x="531" y="34"/>
                    <a:pt x="446" y="0"/>
                    <a:pt x="356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9" name="Google Shape;6329;p54"/>
            <p:cNvSpPr/>
            <p:nvPr/>
          </p:nvSpPr>
          <p:spPr>
            <a:xfrm>
              <a:off x="1889100" y="1038400"/>
              <a:ext cx="16925" cy="16950"/>
            </a:xfrm>
            <a:custGeom>
              <a:avLst/>
              <a:gdLst/>
              <a:ahLst/>
              <a:cxnLst/>
              <a:rect l="l" t="t" r="r" b="b"/>
              <a:pathLst>
                <a:path w="677" h="678" extrusionOk="0">
                  <a:moveTo>
                    <a:pt x="340" y="117"/>
                  </a:moveTo>
                  <a:cubicBezTo>
                    <a:pt x="461" y="117"/>
                    <a:pt x="561" y="216"/>
                    <a:pt x="561" y="338"/>
                  </a:cubicBezTo>
                  <a:cubicBezTo>
                    <a:pt x="561" y="459"/>
                    <a:pt x="461" y="559"/>
                    <a:pt x="340" y="559"/>
                  </a:cubicBezTo>
                  <a:cubicBezTo>
                    <a:pt x="218" y="559"/>
                    <a:pt x="119" y="459"/>
                    <a:pt x="119" y="338"/>
                  </a:cubicBezTo>
                  <a:cubicBezTo>
                    <a:pt x="119" y="216"/>
                    <a:pt x="218" y="117"/>
                    <a:pt x="340" y="117"/>
                  </a:cubicBezTo>
                  <a:close/>
                  <a:moveTo>
                    <a:pt x="340" y="1"/>
                  </a:moveTo>
                  <a:cubicBezTo>
                    <a:pt x="152" y="1"/>
                    <a:pt x="0" y="153"/>
                    <a:pt x="0" y="338"/>
                  </a:cubicBezTo>
                  <a:cubicBezTo>
                    <a:pt x="0" y="525"/>
                    <a:pt x="152" y="677"/>
                    <a:pt x="340" y="677"/>
                  </a:cubicBezTo>
                  <a:cubicBezTo>
                    <a:pt x="525" y="677"/>
                    <a:pt x="677" y="525"/>
                    <a:pt x="677" y="338"/>
                  </a:cubicBezTo>
                  <a:cubicBezTo>
                    <a:pt x="677" y="153"/>
                    <a:pt x="525" y="1"/>
                    <a:pt x="340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0" name="Google Shape;6330;p54"/>
            <p:cNvSpPr/>
            <p:nvPr/>
          </p:nvSpPr>
          <p:spPr>
            <a:xfrm>
              <a:off x="1836850" y="1835650"/>
              <a:ext cx="16925" cy="16925"/>
            </a:xfrm>
            <a:custGeom>
              <a:avLst/>
              <a:gdLst/>
              <a:ahLst/>
              <a:cxnLst/>
              <a:rect l="l" t="t" r="r" b="b"/>
              <a:pathLst>
                <a:path w="677" h="677" extrusionOk="0">
                  <a:moveTo>
                    <a:pt x="340" y="119"/>
                  </a:moveTo>
                  <a:cubicBezTo>
                    <a:pt x="462" y="119"/>
                    <a:pt x="561" y="218"/>
                    <a:pt x="561" y="340"/>
                  </a:cubicBezTo>
                  <a:cubicBezTo>
                    <a:pt x="561" y="461"/>
                    <a:pt x="462" y="561"/>
                    <a:pt x="340" y="561"/>
                  </a:cubicBezTo>
                  <a:cubicBezTo>
                    <a:pt x="219" y="561"/>
                    <a:pt x="119" y="461"/>
                    <a:pt x="119" y="340"/>
                  </a:cubicBezTo>
                  <a:cubicBezTo>
                    <a:pt x="119" y="218"/>
                    <a:pt x="219" y="119"/>
                    <a:pt x="340" y="119"/>
                  </a:cubicBezTo>
                  <a:close/>
                  <a:moveTo>
                    <a:pt x="340" y="0"/>
                  </a:moveTo>
                  <a:cubicBezTo>
                    <a:pt x="152" y="0"/>
                    <a:pt x="1" y="152"/>
                    <a:pt x="1" y="340"/>
                  </a:cubicBezTo>
                  <a:cubicBezTo>
                    <a:pt x="1" y="525"/>
                    <a:pt x="152" y="677"/>
                    <a:pt x="340" y="677"/>
                  </a:cubicBezTo>
                  <a:cubicBezTo>
                    <a:pt x="525" y="677"/>
                    <a:pt x="677" y="525"/>
                    <a:pt x="677" y="340"/>
                  </a:cubicBezTo>
                  <a:cubicBezTo>
                    <a:pt x="677" y="152"/>
                    <a:pt x="525" y="0"/>
                    <a:pt x="340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1" name="Google Shape;6331;p54"/>
            <p:cNvSpPr/>
            <p:nvPr/>
          </p:nvSpPr>
          <p:spPr>
            <a:xfrm>
              <a:off x="1889100" y="1068850"/>
              <a:ext cx="16925" cy="17000"/>
            </a:xfrm>
            <a:custGeom>
              <a:avLst/>
              <a:gdLst/>
              <a:ahLst/>
              <a:cxnLst/>
              <a:rect l="l" t="t" r="r" b="b"/>
              <a:pathLst>
                <a:path w="677" h="680" extrusionOk="0">
                  <a:moveTo>
                    <a:pt x="340" y="119"/>
                  </a:moveTo>
                  <a:cubicBezTo>
                    <a:pt x="461" y="119"/>
                    <a:pt x="561" y="218"/>
                    <a:pt x="561" y="340"/>
                  </a:cubicBezTo>
                  <a:cubicBezTo>
                    <a:pt x="561" y="461"/>
                    <a:pt x="461" y="561"/>
                    <a:pt x="340" y="561"/>
                  </a:cubicBezTo>
                  <a:cubicBezTo>
                    <a:pt x="218" y="561"/>
                    <a:pt x="119" y="461"/>
                    <a:pt x="119" y="340"/>
                  </a:cubicBezTo>
                  <a:cubicBezTo>
                    <a:pt x="119" y="218"/>
                    <a:pt x="218" y="119"/>
                    <a:pt x="340" y="119"/>
                  </a:cubicBezTo>
                  <a:close/>
                  <a:moveTo>
                    <a:pt x="340" y="0"/>
                  </a:moveTo>
                  <a:cubicBezTo>
                    <a:pt x="152" y="0"/>
                    <a:pt x="0" y="152"/>
                    <a:pt x="0" y="340"/>
                  </a:cubicBezTo>
                  <a:cubicBezTo>
                    <a:pt x="0" y="528"/>
                    <a:pt x="152" y="679"/>
                    <a:pt x="340" y="679"/>
                  </a:cubicBezTo>
                  <a:cubicBezTo>
                    <a:pt x="525" y="679"/>
                    <a:pt x="677" y="528"/>
                    <a:pt x="677" y="340"/>
                  </a:cubicBezTo>
                  <a:cubicBezTo>
                    <a:pt x="677" y="152"/>
                    <a:pt x="525" y="0"/>
                    <a:pt x="340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2" name="Google Shape;6332;p54"/>
            <p:cNvSpPr/>
            <p:nvPr/>
          </p:nvSpPr>
          <p:spPr>
            <a:xfrm>
              <a:off x="1611125" y="977275"/>
              <a:ext cx="373450" cy="868550"/>
            </a:xfrm>
            <a:custGeom>
              <a:avLst/>
              <a:gdLst/>
              <a:ahLst/>
              <a:cxnLst/>
              <a:rect l="l" t="t" r="r" b="b"/>
              <a:pathLst>
                <a:path w="14938" h="34742" extrusionOk="0">
                  <a:moveTo>
                    <a:pt x="14598" y="34181"/>
                  </a:moveTo>
                  <a:cubicBezTo>
                    <a:pt x="14719" y="34181"/>
                    <a:pt x="14818" y="34280"/>
                    <a:pt x="14818" y="34401"/>
                  </a:cubicBezTo>
                  <a:cubicBezTo>
                    <a:pt x="14818" y="34523"/>
                    <a:pt x="14719" y="34622"/>
                    <a:pt x="14598" y="34622"/>
                  </a:cubicBezTo>
                  <a:cubicBezTo>
                    <a:pt x="14476" y="34622"/>
                    <a:pt x="14377" y="34523"/>
                    <a:pt x="14377" y="34401"/>
                  </a:cubicBezTo>
                  <a:cubicBezTo>
                    <a:pt x="14377" y="34280"/>
                    <a:pt x="14476" y="34181"/>
                    <a:pt x="14598" y="34181"/>
                  </a:cubicBezTo>
                  <a:close/>
                  <a:moveTo>
                    <a:pt x="83" y="0"/>
                  </a:moveTo>
                  <a:lnTo>
                    <a:pt x="0" y="83"/>
                  </a:lnTo>
                  <a:lnTo>
                    <a:pt x="9355" y="9422"/>
                  </a:lnTo>
                  <a:lnTo>
                    <a:pt x="9355" y="29250"/>
                  </a:lnTo>
                  <a:lnTo>
                    <a:pt x="14322" y="34208"/>
                  </a:lnTo>
                  <a:cubicBezTo>
                    <a:pt x="14283" y="34263"/>
                    <a:pt x="14258" y="34330"/>
                    <a:pt x="14258" y="34401"/>
                  </a:cubicBezTo>
                  <a:cubicBezTo>
                    <a:pt x="14258" y="34589"/>
                    <a:pt x="14410" y="34741"/>
                    <a:pt x="14598" y="34741"/>
                  </a:cubicBezTo>
                  <a:cubicBezTo>
                    <a:pt x="14785" y="34741"/>
                    <a:pt x="14937" y="34589"/>
                    <a:pt x="14937" y="34401"/>
                  </a:cubicBezTo>
                  <a:cubicBezTo>
                    <a:pt x="14937" y="34214"/>
                    <a:pt x="14785" y="34062"/>
                    <a:pt x="14598" y="34062"/>
                  </a:cubicBezTo>
                  <a:cubicBezTo>
                    <a:pt x="14526" y="34062"/>
                    <a:pt x="14460" y="34087"/>
                    <a:pt x="14404" y="34125"/>
                  </a:cubicBezTo>
                  <a:lnTo>
                    <a:pt x="9471" y="29201"/>
                  </a:lnTo>
                  <a:lnTo>
                    <a:pt x="9471" y="9375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3" name="Google Shape;6333;p54"/>
            <p:cNvSpPr/>
            <p:nvPr/>
          </p:nvSpPr>
          <p:spPr>
            <a:xfrm>
              <a:off x="1695175" y="963875"/>
              <a:ext cx="377650" cy="901950"/>
            </a:xfrm>
            <a:custGeom>
              <a:avLst/>
              <a:gdLst/>
              <a:ahLst/>
              <a:cxnLst/>
              <a:rect l="l" t="t" r="r" b="b"/>
              <a:pathLst>
                <a:path w="15106" h="36078" extrusionOk="0">
                  <a:moveTo>
                    <a:pt x="332" y="1"/>
                  </a:moveTo>
                  <a:lnTo>
                    <a:pt x="0" y="335"/>
                  </a:lnTo>
                  <a:lnTo>
                    <a:pt x="3178" y="3490"/>
                  </a:lnTo>
                  <a:lnTo>
                    <a:pt x="7859" y="8136"/>
                  </a:lnTo>
                  <a:lnTo>
                    <a:pt x="7859" y="29215"/>
                  </a:lnTo>
                  <a:lnTo>
                    <a:pt x="14322" y="35628"/>
                  </a:lnTo>
                  <a:cubicBezTo>
                    <a:pt x="14319" y="35647"/>
                    <a:pt x="14316" y="35663"/>
                    <a:pt x="14316" y="35683"/>
                  </a:cubicBezTo>
                  <a:cubicBezTo>
                    <a:pt x="14316" y="35901"/>
                    <a:pt x="14493" y="36078"/>
                    <a:pt x="14711" y="36078"/>
                  </a:cubicBezTo>
                  <a:cubicBezTo>
                    <a:pt x="14929" y="36078"/>
                    <a:pt x="15106" y="35901"/>
                    <a:pt x="15106" y="35683"/>
                  </a:cubicBezTo>
                  <a:cubicBezTo>
                    <a:pt x="15106" y="35465"/>
                    <a:pt x="14929" y="35288"/>
                    <a:pt x="14711" y="35288"/>
                  </a:cubicBezTo>
                  <a:cubicBezTo>
                    <a:pt x="14692" y="35288"/>
                    <a:pt x="14672" y="35291"/>
                    <a:pt x="14653" y="35294"/>
                  </a:cubicBezTo>
                  <a:lnTo>
                    <a:pt x="8332" y="29019"/>
                  </a:lnTo>
                  <a:lnTo>
                    <a:pt x="8332" y="7940"/>
                  </a:lnTo>
                  <a:lnTo>
                    <a:pt x="8263" y="7871"/>
                  </a:lnTo>
                  <a:lnTo>
                    <a:pt x="3294" y="2938"/>
                  </a:lnTo>
                  <a:lnTo>
                    <a:pt x="332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4" name="Google Shape;6334;p54"/>
            <p:cNvSpPr/>
            <p:nvPr/>
          </p:nvSpPr>
          <p:spPr>
            <a:xfrm>
              <a:off x="1563900" y="991550"/>
              <a:ext cx="348000" cy="843075"/>
            </a:xfrm>
            <a:custGeom>
              <a:avLst/>
              <a:gdLst/>
              <a:ahLst/>
              <a:cxnLst/>
              <a:rect l="l" t="t" r="r" b="b"/>
              <a:pathLst>
                <a:path w="13920" h="33723" extrusionOk="0">
                  <a:moveTo>
                    <a:pt x="84" y="1"/>
                  </a:moveTo>
                  <a:lnTo>
                    <a:pt x="1" y="83"/>
                  </a:lnTo>
                  <a:lnTo>
                    <a:pt x="9376" y="9442"/>
                  </a:lnTo>
                  <a:lnTo>
                    <a:pt x="9376" y="29270"/>
                  </a:lnTo>
                  <a:lnTo>
                    <a:pt x="13837" y="33723"/>
                  </a:lnTo>
                  <a:lnTo>
                    <a:pt x="13919" y="33640"/>
                  </a:lnTo>
                  <a:lnTo>
                    <a:pt x="9491" y="29220"/>
                  </a:lnTo>
                  <a:lnTo>
                    <a:pt x="9491" y="9392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5" name="Google Shape;6335;p54"/>
            <p:cNvSpPr/>
            <p:nvPr/>
          </p:nvSpPr>
          <p:spPr>
            <a:xfrm>
              <a:off x="1587225" y="984175"/>
              <a:ext cx="367050" cy="861650"/>
            </a:xfrm>
            <a:custGeom>
              <a:avLst/>
              <a:gdLst/>
              <a:ahLst/>
              <a:cxnLst/>
              <a:rect l="l" t="t" r="r" b="b"/>
              <a:pathLst>
                <a:path w="14682" h="34466" extrusionOk="0">
                  <a:moveTo>
                    <a:pt x="14344" y="33905"/>
                  </a:moveTo>
                  <a:cubicBezTo>
                    <a:pt x="14466" y="33905"/>
                    <a:pt x="14565" y="34004"/>
                    <a:pt x="14565" y="34125"/>
                  </a:cubicBezTo>
                  <a:cubicBezTo>
                    <a:pt x="14565" y="34247"/>
                    <a:pt x="14466" y="34346"/>
                    <a:pt x="14344" y="34346"/>
                  </a:cubicBezTo>
                  <a:cubicBezTo>
                    <a:pt x="14223" y="34346"/>
                    <a:pt x="14124" y="34247"/>
                    <a:pt x="14124" y="34125"/>
                  </a:cubicBezTo>
                  <a:cubicBezTo>
                    <a:pt x="14124" y="34004"/>
                    <a:pt x="14223" y="33905"/>
                    <a:pt x="14344" y="33905"/>
                  </a:cubicBezTo>
                  <a:close/>
                  <a:moveTo>
                    <a:pt x="87" y="0"/>
                  </a:moveTo>
                  <a:lnTo>
                    <a:pt x="1" y="83"/>
                  </a:lnTo>
                  <a:lnTo>
                    <a:pt x="9376" y="9441"/>
                  </a:lnTo>
                  <a:lnTo>
                    <a:pt x="9376" y="29256"/>
                  </a:lnTo>
                  <a:lnTo>
                    <a:pt x="14066" y="33932"/>
                  </a:lnTo>
                  <a:cubicBezTo>
                    <a:pt x="14027" y="33987"/>
                    <a:pt x="14005" y="34054"/>
                    <a:pt x="14005" y="34125"/>
                  </a:cubicBezTo>
                  <a:cubicBezTo>
                    <a:pt x="14005" y="34313"/>
                    <a:pt x="14157" y="34465"/>
                    <a:pt x="14344" y="34465"/>
                  </a:cubicBezTo>
                  <a:cubicBezTo>
                    <a:pt x="14529" y="34465"/>
                    <a:pt x="14681" y="34313"/>
                    <a:pt x="14681" y="34125"/>
                  </a:cubicBezTo>
                  <a:cubicBezTo>
                    <a:pt x="14681" y="33941"/>
                    <a:pt x="14529" y="33789"/>
                    <a:pt x="14344" y="33789"/>
                  </a:cubicBezTo>
                  <a:cubicBezTo>
                    <a:pt x="14273" y="33789"/>
                    <a:pt x="14204" y="33811"/>
                    <a:pt x="14148" y="33849"/>
                  </a:cubicBezTo>
                  <a:lnTo>
                    <a:pt x="9494" y="29206"/>
                  </a:lnTo>
                  <a:lnTo>
                    <a:pt x="9494" y="9391"/>
                  </a:lnTo>
                  <a:lnTo>
                    <a:pt x="87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36" name="Google Shape;6336;p54"/>
          <p:cNvSpPr txBox="1">
            <a:spLocks noGrp="1"/>
          </p:cNvSpPr>
          <p:nvPr>
            <p:ph type="title"/>
          </p:nvPr>
        </p:nvSpPr>
        <p:spPr>
          <a:xfrm>
            <a:off x="720000" y="365760"/>
            <a:ext cx="77040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7" name="Google Shape;707;p18"/>
          <p:cNvGrpSpPr/>
          <p:nvPr/>
        </p:nvGrpSpPr>
        <p:grpSpPr>
          <a:xfrm flipH="1">
            <a:off x="7012893" y="-850730"/>
            <a:ext cx="2835779" cy="2780448"/>
            <a:chOff x="1400775" y="920275"/>
            <a:chExt cx="1637475" cy="1605525"/>
          </a:xfrm>
        </p:grpSpPr>
        <p:sp>
          <p:nvSpPr>
            <p:cNvPr id="708" name="Google Shape;708;p18"/>
            <p:cNvSpPr/>
            <p:nvPr/>
          </p:nvSpPr>
          <p:spPr>
            <a:xfrm>
              <a:off x="2472400" y="990525"/>
              <a:ext cx="16925" cy="247025"/>
            </a:xfrm>
            <a:custGeom>
              <a:avLst/>
              <a:gdLst/>
              <a:ahLst/>
              <a:cxnLst/>
              <a:rect l="l" t="t" r="r" b="b"/>
              <a:pathLst>
                <a:path w="677" h="9881" extrusionOk="0">
                  <a:moveTo>
                    <a:pt x="337" y="9320"/>
                  </a:moveTo>
                  <a:cubicBezTo>
                    <a:pt x="458" y="9320"/>
                    <a:pt x="558" y="9419"/>
                    <a:pt x="558" y="9540"/>
                  </a:cubicBezTo>
                  <a:cubicBezTo>
                    <a:pt x="558" y="9662"/>
                    <a:pt x="458" y="9761"/>
                    <a:pt x="337" y="9761"/>
                  </a:cubicBezTo>
                  <a:cubicBezTo>
                    <a:pt x="215" y="9761"/>
                    <a:pt x="116" y="9662"/>
                    <a:pt x="116" y="9540"/>
                  </a:cubicBezTo>
                  <a:cubicBezTo>
                    <a:pt x="116" y="9419"/>
                    <a:pt x="215" y="9320"/>
                    <a:pt x="337" y="9320"/>
                  </a:cubicBezTo>
                  <a:close/>
                  <a:moveTo>
                    <a:pt x="279" y="0"/>
                  </a:moveTo>
                  <a:lnTo>
                    <a:pt x="279" y="9206"/>
                  </a:lnTo>
                  <a:cubicBezTo>
                    <a:pt x="122" y="9237"/>
                    <a:pt x="0" y="9375"/>
                    <a:pt x="0" y="9540"/>
                  </a:cubicBezTo>
                  <a:cubicBezTo>
                    <a:pt x="0" y="9728"/>
                    <a:pt x="152" y="9880"/>
                    <a:pt x="337" y="9880"/>
                  </a:cubicBezTo>
                  <a:cubicBezTo>
                    <a:pt x="525" y="9880"/>
                    <a:pt x="676" y="9728"/>
                    <a:pt x="676" y="9540"/>
                  </a:cubicBezTo>
                  <a:cubicBezTo>
                    <a:pt x="676" y="9375"/>
                    <a:pt x="555" y="9237"/>
                    <a:pt x="398" y="9206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18"/>
            <p:cNvSpPr/>
            <p:nvPr/>
          </p:nvSpPr>
          <p:spPr>
            <a:xfrm>
              <a:off x="2905300" y="1457050"/>
              <a:ext cx="73250" cy="126800"/>
            </a:xfrm>
            <a:custGeom>
              <a:avLst/>
              <a:gdLst/>
              <a:ahLst/>
              <a:cxnLst/>
              <a:rect l="l" t="t" r="r" b="b"/>
              <a:pathLst>
                <a:path w="2930" h="5072" extrusionOk="0">
                  <a:moveTo>
                    <a:pt x="337" y="4511"/>
                  </a:moveTo>
                  <a:cubicBezTo>
                    <a:pt x="459" y="4511"/>
                    <a:pt x="558" y="4610"/>
                    <a:pt x="558" y="4732"/>
                  </a:cubicBezTo>
                  <a:cubicBezTo>
                    <a:pt x="558" y="4853"/>
                    <a:pt x="459" y="4952"/>
                    <a:pt x="337" y="4952"/>
                  </a:cubicBezTo>
                  <a:cubicBezTo>
                    <a:pt x="216" y="4952"/>
                    <a:pt x="117" y="4853"/>
                    <a:pt x="117" y="4732"/>
                  </a:cubicBezTo>
                  <a:cubicBezTo>
                    <a:pt x="117" y="4610"/>
                    <a:pt x="216" y="4511"/>
                    <a:pt x="337" y="4511"/>
                  </a:cubicBezTo>
                  <a:close/>
                  <a:moveTo>
                    <a:pt x="509" y="0"/>
                  </a:moveTo>
                  <a:lnTo>
                    <a:pt x="279" y="232"/>
                  </a:lnTo>
                  <a:lnTo>
                    <a:pt x="279" y="4400"/>
                  </a:lnTo>
                  <a:cubicBezTo>
                    <a:pt x="119" y="4428"/>
                    <a:pt x="1" y="4566"/>
                    <a:pt x="1" y="4732"/>
                  </a:cubicBezTo>
                  <a:cubicBezTo>
                    <a:pt x="1" y="4919"/>
                    <a:pt x="152" y="5071"/>
                    <a:pt x="337" y="5071"/>
                  </a:cubicBezTo>
                  <a:cubicBezTo>
                    <a:pt x="525" y="5071"/>
                    <a:pt x="677" y="4919"/>
                    <a:pt x="677" y="4732"/>
                  </a:cubicBezTo>
                  <a:cubicBezTo>
                    <a:pt x="677" y="4566"/>
                    <a:pt x="556" y="4428"/>
                    <a:pt x="398" y="4400"/>
                  </a:cubicBezTo>
                  <a:lnTo>
                    <a:pt x="398" y="279"/>
                  </a:lnTo>
                  <a:lnTo>
                    <a:pt x="558" y="119"/>
                  </a:lnTo>
                  <a:lnTo>
                    <a:pt x="2930" y="119"/>
                  </a:lnTo>
                  <a:lnTo>
                    <a:pt x="2930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18"/>
            <p:cNvSpPr/>
            <p:nvPr/>
          </p:nvSpPr>
          <p:spPr>
            <a:xfrm>
              <a:off x="2400400" y="1336750"/>
              <a:ext cx="16950" cy="16925"/>
            </a:xfrm>
            <a:custGeom>
              <a:avLst/>
              <a:gdLst/>
              <a:ahLst/>
              <a:cxnLst/>
              <a:rect l="l" t="t" r="r" b="b"/>
              <a:pathLst>
                <a:path w="678" h="677" extrusionOk="0">
                  <a:moveTo>
                    <a:pt x="340" y="119"/>
                  </a:moveTo>
                  <a:cubicBezTo>
                    <a:pt x="462" y="119"/>
                    <a:pt x="561" y="219"/>
                    <a:pt x="561" y="340"/>
                  </a:cubicBezTo>
                  <a:cubicBezTo>
                    <a:pt x="561" y="462"/>
                    <a:pt x="462" y="561"/>
                    <a:pt x="340" y="561"/>
                  </a:cubicBezTo>
                  <a:cubicBezTo>
                    <a:pt x="219" y="561"/>
                    <a:pt x="120" y="462"/>
                    <a:pt x="120" y="340"/>
                  </a:cubicBezTo>
                  <a:cubicBezTo>
                    <a:pt x="120" y="219"/>
                    <a:pt x="219" y="119"/>
                    <a:pt x="340" y="119"/>
                  </a:cubicBezTo>
                  <a:close/>
                  <a:moveTo>
                    <a:pt x="340" y="1"/>
                  </a:moveTo>
                  <a:cubicBezTo>
                    <a:pt x="153" y="1"/>
                    <a:pt x="1" y="152"/>
                    <a:pt x="1" y="340"/>
                  </a:cubicBezTo>
                  <a:cubicBezTo>
                    <a:pt x="1" y="525"/>
                    <a:pt x="153" y="677"/>
                    <a:pt x="340" y="677"/>
                  </a:cubicBezTo>
                  <a:cubicBezTo>
                    <a:pt x="525" y="677"/>
                    <a:pt x="677" y="525"/>
                    <a:pt x="677" y="340"/>
                  </a:cubicBezTo>
                  <a:cubicBezTo>
                    <a:pt x="677" y="152"/>
                    <a:pt x="525" y="1"/>
                    <a:pt x="340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18"/>
            <p:cNvSpPr/>
            <p:nvPr/>
          </p:nvSpPr>
          <p:spPr>
            <a:xfrm>
              <a:off x="2727800" y="1624750"/>
              <a:ext cx="310450" cy="193250"/>
            </a:xfrm>
            <a:custGeom>
              <a:avLst/>
              <a:gdLst/>
              <a:ahLst/>
              <a:cxnLst/>
              <a:rect l="l" t="t" r="r" b="b"/>
              <a:pathLst>
                <a:path w="12418" h="7730" extrusionOk="0">
                  <a:moveTo>
                    <a:pt x="12083" y="0"/>
                  </a:moveTo>
                  <a:lnTo>
                    <a:pt x="5036" y="7100"/>
                  </a:lnTo>
                  <a:lnTo>
                    <a:pt x="710" y="7100"/>
                  </a:lnTo>
                  <a:cubicBezTo>
                    <a:pt x="638" y="7004"/>
                    <a:pt x="525" y="6940"/>
                    <a:pt x="395" y="6940"/>
                  </a:cubicBezTo>
                  <a:cubicBezTo>
                    <a:pt x="177" y="6940"/>
                    <a:pt x="1" y="7117"/>
                    <a:pt x="1" y="7335"/>
                  </a:cubicBezTo>
                  <a:cubicBezTo>
                    <a:pt x="1" y="7553"/>
                    <a:pt x="177" y="7730"/>
                    <a:pt x="395" y="7730"/>
                  </a:cubicBezTo>
                  <a:cubicBezTo>
                    <a:pt x="525" y="7730"/>
                    <a:pt x="638" y="7669"/>
                    <a:pt x="710" y="7572"/>
                  </a:cubicBezTo>
                  <a:lnTo>
                    <a:pt x="5232" y="7572"/>
                  </a:lnTo>
                  <a:lnTo>
                    <a:pt x="12417" y="331"/>
                  </a:lnTo>
                  <a:lnTo>
                    <a:pt x="12083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18"/>
            <p:cNvSpPr/>
            <p:nvPr/>
          </p:nvSpPr>
          <p:spPr>
            <a:xfrm>
              <a:off x="2400400" y="1367250"/>
              <a:ext cx="16950" cy="16950"/>
            </a:xfrm>
            <a:custGeom>
              <a:avLst/>
              <a:gdLst/>
              <a:ahLst/>
              <a:cxnLst/>
              <a:rect l="l" t="t" r="r" b="b"/>
              <a:pathLst>
                <a:path w="678" h="678" extrusionOk="0">
                  <a:moveTo>
                    <a:pt x="340" y="119"/>
                  </a:moveTo>
                  <a:cubicBezTo>
                    <a:pt x="462" y="119"/>
                    <a:pt x="561" y="219"/>
                    <a:pt x="561" y="340"/>
                  </a:cubicBezTo>
                  <a:cubicBezTo>
                    <a:pt x="561" y="462"/>
                    <a:pt x="462" y="558"/>
                    <a:pt x="340" y="558"/>
                  </a:cubicBezTo>
                  <a:cubicBezTo>
                    <a:pt x="219" y="558"/>
                    <a:pt x="120" y="462"/>
                    <a:pt x="120" y="340"/>
                  </a:cubicBezTo>
                  <a:cubicBezTo>
                    <a:pt x="120" y="219"/>
                    <a:pt x="219" y="119"/>
                    <a:pt x="340" y="119"/>
                  </a:cubicBezTo>
                  <a:close/>
                  <a:moveTo>
                    <a:pt x="340" y="1"/>
                  </a:moveTo>
                  <a:cubicBezTo>
                    <a:pt x="153" y="1"/>
                    <a:pt x="1" y="153"/>
                    <a:pt x="1" y="340"/>
                  </a:cubicBezTo>
                  <a:cubicBezTo>
                    <a:pt x="1" y="525"/>
                    <a:pt x="153" y="677"/>
                    <a:pt x="340" y="677"/>
                  </a:cubicBezTo>
                  <a:cubicBezTo>
                    <a:pt x="525" y="677"/>
                    <a:pt x="677" y="525"/>
                    <a:pt x="677" y="340"/>
                  </a:cubicBezTo>
                  <a:cubicBezTo>
                    <a:pt x="677" y="153"/>
                    <a:pt x="525" y="1"/>
                    <a:pt x="340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18"/>
            <p:cNvSpPr/>
            <p:nvPr/>
          </p:nvSpPr>
          <p:spPr>
            <a:xfrm>
              <a:off x="2399025" y="1396800"/>
              <a:ext cx="19775" cy="19825"/>
            </a:xfrm>
            <a:custGeom>
              <a:avLst/>
              <a:gdLst/>
              <a:ahLst/>
              <a:cxnLst/>
              <a:rect l="l" t="t" r="r" b="b"/>
              <a:pathLst>
                <a:path w="791" h="793" extrusionOk="0">
                  <a:moveTo>
                    <a:pt x="395" y="0"/>
                  </a:moveTo>
                  <a:cubicBezTo>
                    <a:pt x="177" y="0"/>
                    <a:pt x="1" y="177"/>
                    <a:pt x="1" y="398"/>
                  </a:cubicBezTo>
                  <a:cubicBezTo>
                    <a:pt x="1" y="616"/>
                    <a:pt x="177" y="793"/>
                    <a:pt x="395" y="793"/>
                  </a:cubicBezTo>
                  <a:cubicBezTo>
                    <a:pt x="613" y="793"/>
                    <a:pt x="790" y="616"/>
                    <a:pt x="790" y="398"/>
                  </a:cubicBezTo>
                  <a:cubicBezTo>
                    <a:pt x="790" y="177"/>
                    <a:pt x="613" y="0"/>
                    <a:pt x="395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18"/>
            <p:cNvSpPr/>
            <p:nvPr/>
          </p:nvSpPr>
          <p:spPr>
            <a:xfrm>
              <a:off x="2391725" y="990525"/>
              <a:ext cx="83725" cy="512775"/>
            </a:xfrm>
            <a:custGeom>
              <a:avLst/>
              <a:gdLst/>
              <a:ahLst/>
              <a:cxnLst/>
              <a:rect l="l" t="t" r="r" b="b"/>
              <a:pathLst>
                <a:path w="3349" h="20511" extrusionOk="0">
                  <a:moveTo>
                    <a:pt x="0" y="0"/>
                  </a:moveTo>
                  <a:lnTo>
                    <a:pt x="0" y="8988"/>
                  </a:lnTo>
                  <a:lnTo>
                    <a:pt x="2716" y="11685"/>
                  </a:lnTo>
                  <a:lnTo>
                    <a:pt x="2716" y="19801"/>
                  </a:lnTo>
                  <a:cubicBezTo>
                    <a:pt x="2620" y="19873"/>
                    <a:pt x="2556" y="19986"/>
                    <a:pt x="2556" y="20116"/>
                  </a:cubicBezTo>
                  <a:cubicBezTo>
                    <a:pt x="2556" y="20334"/>
                    <a:pt x="2733" y="20511"/>
                    <a:pt x="2951" y="20511"/>
                  </a:cubicBezTo>
                  <a:cubicBezTo>
                    <a:pt x="3169" y="20511"/>
                    <a:pt x="3349" y="20334"/>
                    <a:pt x="3349" y="20116"/>
                  </a:cubicBezTo>
                  <a:cubicBezTo>
                    <a:pt x="3349" y="19986"/>
                    <a:pt x="3285" y="19873"/>
                    <a:pt x="3188" y="19801"/>
                  </a:cubicBezTo>
                  <a:lnTo>
                    <a:pt x="3188" y="11489"/>
                  </a:lnTo>
                  <a:lnTo>
                    <a:pt x="472" y="8792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18"/>
            <p:cNvSpPr/>
            <p:nvPr/>
          </p:nvSpPr>
          <p:spPr>
            <a:xfrm>
              <a:off x="2688525" y="1369200"/>
              <a:ext cx="297400" cy="472550"/>
            </a:xfrm>
            <a:custGeom>
              <a:avLst/>
              <a:gdLst/>
              <a:ahLst/>
              <a:cxnLst/>
              <a:rect l="l" t="t" r="r" b="b"/>
              <a:pathLst>
                <a:path w="11896" h="18902" extrusionOk="0">
                  <a:moveTo>
                    <a:pt x="338" y="18341"/>
                  </a:moveTo>
                  <a:cubicBezTo>
                    <a:pt x="459" y="18341"/>
                    <a:pt x="559" y="18440"/>
                    <a:pt x="559" y="18562"/>
                  </a:cubicBezTo>
                  <a:cubicBezTo>
                    <a:pt x="559" y="18683"/>
                    <a:pt x="459" y="18782"/>
                    <a:pt x="338" y="18782"/>
                  </a:cubicBezTo>
                  <a:cubicBezTo>
                    <a:pt x="216" y="18782"/>
                    <a:pt x="117" y="18683"/>
                    <a:pt x="117" y="18562"/>
                  </a:cubicBezTo>
                  <a:cubicBezTo>
                    <a:pt x="117" y="18440"/>
                    <a:pt x="216" y="18341"/>
                    <a:pt x="338" y="18341"/>
                  </a:cubicBezTo>
                  <a:close/>
                  <a:moveTo>
                    <a:pt x="7051" y="0"/>
                  </a:moveTo>
                  <a:lnTo>
                    <a:pt x="5202" y="1863"/>
                  </a:lnTo>
                  <a:lnTo>
                    <a:pt x="5202" y="8196"/>
                  </a:lnTo>
                  <a:lnTo>
                    <a:pt x="280" y="13154"/>
                  </a:lnTo>
                  <a:lnTo>
                    <a:pt x="280" y="18228"/>
                  </a:lnTo>
                  <a:cubicBezTo>
                    <a:pt x="120" y="18258"/>
                    <a:pt x="1" y="18396"/>
                    <a:pt x="1" y="18562"/>
                  </a:cubicBezTo>
                  <a:cubicBezTo>
                    <a:pt x="1" y="18749"/>
                    <a:pt x="153" y="18901"/>
                    <a:pt x="338" y="18901"/>
                  </a:cubicBezTo>
                  <a:cubicBezTo>
                    <a:pt x="525" y="18901"/>
                    <a:pt x="677" y="18749"/>
                    <a:pt x="677" y="18562"/>
                  </a:cubicBezTo>
                  <a:cubicBezTo>
                    <a:pt x="677" y="18396"/>
                    <a:pt x="556" y="18258"/>
                    <a:pt x="398" y="18228"/>
                  </a:cubicBezTo>
                  <a:lnTo>
                    <a:pt x="398" y="13201"/>
                  </a:lnTo>
                  <a:lnTo>
                    <a:pt x="5318" y="8243"/>
                  </a:lnTo>
                  <a:lnTo>
                    <a:pt x="5318" y="1913"/>
                  </a:lnTo>
                  <a:lnTo>
                    <a:pt x="7101" y="116"/>
                  </a:lnTo>
                  <a:lnTo>
                    <a:pt x="11896" y="116"/>
                  </a:lnTo>
                  <a:lnTo>
                    <a:pt x="11896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18"/>
            <p:cNvSpPr/>
            <p:nvPr/>
          </p:nvSpPr>
          <p:spPr>
            <a:xfrm>
              <a:off x="2425675" y="990525"/>
              <a:ext cx="16925" cy="200575"/>
            </a:xfrm>
            <a:custGeom>
              <a:avLst/>
              <a:gdLst/>
              <a:ahLst/>
              <a:cxnLst/>
              <a:rect l="l" t="t" r="r" b="b"/>
              <a:pathLst>
                <a:path w="677" h="8023" extrusionOk="0">
                  <a:moveTo>
                    <a:pt x="337" y="7465"/>
                  </a:moveTo>
                  <a:cubicBezTo>
                    <a:pt x="458" y="7465"/>
                    <a:pt x="558" y="7564"/>
                    <a:pt x="558" y="7685"/>
                  </a:cubicBezTo>
                  <a:cubicBezTo>
                    <a:pt x="558" y="7807"/>
                    <a:pt x="458" y="7906"/>
                    <a:pt x="337" y="7906"/>
                  </a:cubicBezTo>
                  <a:cubicBezTo>
                    <a:pt x="216" y="7906"/>
                    <a:pt x="116" y="7807"/>
                    <a:pt x="116" y="7685"/>
                  </a:cubicBezTo>
                  <a:cubicBezTo>
                    <a:pt x="116" y="7564"/>
                    <a:pt x="216" y="7465"/>
                    <a:pt x="337" y="7465"/>
                  </a:cubicBezTo>
                  <a:close/>
                  <a:moveTo>
                    <a:pt x="279" y="0"/>
                  </a:moveTo>
                  <a:lnTo>
                    <a:pt x="279" y="7351"/>
                  </a:lnTo>
                  <a:cubicBezTo>
                    <a:pt x="122" y="7379"/>
                    <a:pt x="0" y="7517"/>
                    <a:pt x="0" y="7685"/>
                  </a:cubicBezTo>
                  <a:cubicBezTo>
                    <a:pt x="0" y="7870"/>
                    <a:pt x="149" y="8022"/>
                    <a:pt x="337" y="8022"/>
                  </a:cubicBezTo>
                  <a:cubicBezTo>
                    <a:pt x="525" y="8022"/>
                    <a:pt x="677" y="7870"/>
                    <a:pt x="677" y="7685"/>
                  </a:cubicBezTo>
                  <a:cubicBezTo>
                    <a:pt x="677" y="7520"/>
                    <a:pt x="555" y="7382"/>
                    <a:pt x="398" y="7351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18"/>
            <p:cNvSpPr/>
            <p:nvPr/>
          </p:nvSpPr>
          <p:spPr>
            <a:xfrm>
              <a:off x="2664875" y="1345800"/>
              <a:ext cx="321000" cy="519675"/>
            </a:xfrm>
            <a:custGeom>
              <a:avLst/>
              <a:gdLst/>
              <a:ahLst/>
              <a:cxnLst/>
              <a:rect l="l" t="t" r="r" b="b"/>
              <a:pathLst>
                <a:path w="12840" h="20787" extrusionOk="0">
                  <a:moveTo>
                    <a:pt x="340" y="20229"/>
                  </a:moveTo>
                  <a:cubicBezTo>
                    <a:pt x="461" y="20229"/>
                    <a:pt x="560" y="20329"/>
                    <a:pt x="560" y="20450"/>
                  </a:cubicBezTo>
                  <a:cubicBezTo>
                    <a:pt x="560" y="20571"/>
                    <a:pt x="461" y="20668"/>
                    <a:pt x="340" y="20668"/>
                  </a:cubicBezTo>
                  <a:cubicBezTo>
                    <a:pt x="218" y="20668"/>
                    <a:pt x="119" y="20571"/>
                    <a:pt x="119" y="20450"/>
                  </a:cubicBezTo>
                  <a:cubicBezTo>
                    <a:pt x="119" y="20329"/>
                    <a:pt x="218" y="20229"/>
                    <a:pt x="340" y="20229"/>
                  </a:cubicBezTo>
                  <a:close/>
                  <a:moveTo>
                    <a:pt x="7685" y="0"/>
                  </a:moveTo>
                  <a:lnTo>
                    <a:pt x="5201" y="2501"/>
                  </a:lnTo>
                  <a:lnTo>
                    <a:pt x="5201" y="8834"/>
                  </a:lnTo>
                  <a:lnTo>
                    <a:pt x="279" y="13792"/>
                  </a:lnTo>
                  <a:lnTo>
                    <a:pt x="279" y="20116"/>
                  </a:lnTo>
                  <a:cubicBezTo>
                    <a:pt x="122" y="20144"/>
                    <a:pt x="0" y="20282"/>
                    <a:pt x="0" y="20450"/>
                  </a:cubicBezTo>
                  <a:cubicBezTo>
                    <a:pt x="0" y="20635"/>
                    <a:pt x="152" y="20787"/>
                    <a:pt x="340" y="20787"/>
                  </a:cubicBezTo>
                  <a:cubicBezTo>
                    <a:pt x="525" y="20787"/>
                    <a:pt x="676" y="20635"/>
                    <a:pt x="676" y="20450"/>
                  </a:cubicBezTo>
                  <a:cubicBezTo>
                    <a:pt x="676" y="20282"/>
                    <a:pt x="555" y="20144"/>
                    <a:pt x="398" y="20116"/>
                  </a:cubicBezTo>
                  <a:lnTo>
                    <a:pt x="398" y="13839"/>
                  </a:lnTo>
                  <a:lnTo>
                    <a:pt x="5320" y="8881"/>
                  </a:lnTo>
                  <a:lnTo>
                    <a:pt x="5320" y="2551"/>
                  </a:lnTo>
                  <a:lnTo>
                    <a:pt x="7732" y="119"/>
                  </a:lnTo>
                  <a:lnTo>
                    <a:pt x="12839" y="119"/>
                  </a:lnTo>
                  <a:lnTo>
                    <a:pt x="12839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18"/>
            <p:cNvSpPr/>
            <p:nvPr/>
          </p:nvSpPr>
          <p:spPr>
            <a:xfrm>
              <a:off x="2449000" y="990525"/>
              <a:ext cx="16925" cy="223825"/>
            </a:xfrm>
            <a:custGeom>
              <a:avLst/>
              <a:gdLst/>
              <a:ahLst/>
              <a:cxnLst/>
              <a:rect l="l" t="t" r="r" b="b"/>
              <a:pathLst>
                <a:path w="677" h="8953" extrusionOk="0">
                  <a:moveTo>
                    <a:pt x="340" y="8392"/>
                  </a:moveTo>
                  <a:cubicBezTo>
                    <a:pt x="461" y="8392"/>
                    <a:pt x="561" y="8491"/>
                    <a:pt x="561" y="8613"/>
                  </a:cubicBezTo>
                  <a:cubicBezTo>
                    <a:pt x="561" y="8734"/>
                    <a:pt x="461" y="8834"/>
                    <a:pt x="340" y="8834"/>
                  </a:cubicBezTo>
                  <a:cubicBezTo>
                    <a:pt x="218" y="8834"/>
                    <a:pt x="119" y="8734"/>
                    <a:pt x="119" y="8613"/>
                  </a:cubicBezTo>
                  <a:cubicBezTo>
                    <a:pt x="119" y="8491"/>
                    <a:pt x="218" y="8392"/>
                    <a:pt x="340" y="8392"/>
                  </a:cubicBezTo>
                  <a:close/>
                  <a:moveTo>
                    <a:pt x="279" y="0"/>
                  </a:moveTo>
                  <a:lnTo>
                    <a:pt x="279" y="8279"/>
                  </a:lnTo>
                  <a:cubicBezTo>
                    <a:pt x="122" y="8307"/>
                    <a:pt x="0" y="8445"/>
                    <a:pt x="0" y="8613"/>
                  </a:cubicBezTo>
                  <a:cubicBezTo>
                    <a:pt x="0" y="8801"/>
                    <a:pt x="152" y="8952"/>
                    <a:pt x="340" y="8952"/>
                  </a:cubicBezTo>
                  <a:cubicBezTo>
                    <a:pt x="525" y="8952"/>
                    <a:pt x="677" y="8801"/>
                    <a:pt x="677" y="8613"/>
                  </a:cubicBezTo>
                  <a:cubicBezTo>
                    <a:pt x="677" y="8447"/>
                    <a:pt x="555" y="8309"/>
                    <a:pt x="398" y="8282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18"/>
            <p:cNvSpPr/>
            <p:nvPr/>
          </p:nvSpPr>
          <p:spPr>
            <a:xfrm>
              <a:off x="2729175" y="1591350"/>
              <a:ext cx="290575" cy="188775"/>
            </a:xfrm>
            <a:custGeom>
              <a:avLst/>
              <a:gdLst/>
              <a:ahLst/>
              <a:cxnLst/>
              <a:rect l="l" t="t" r="r" b="b"/>
              <a:pathLst>
                <a:path w="11623" h="7551" extrusionOk="0">
                  <a:moveTo>
                    <a:pt x="340" y="6990"/>
                  </a:moveTo>
                  <a:cubicBezTo>
                    <a:pt x="462" y="6990"/>
                    <a:pt x="561" y="7089"/>
                    <a:pt x="561" y="7210"/>
                  </a:cubicBezTo>
                  <a:cubicBezTo>
                    <a:pt x="561" y="7332"/>
                    <a:pt x="462" y="7431"/>
                    <a:pt x="340" y="7431"/>
                  </a:cubicBezTo>
                  <a:cubicBezTo>
                    <a:pt x="219" y="7431"/>
                    <a:pt x="120" y="7332"/>
                    <a:pt x="120" y="7210"/>
                  </a:cubicBezTo>
                  <a:cubicBezTo>
                    <a:pt x="120" y="7089"/>
                    <a:pt x="219" y="6990"/>
                    <a:pt x="340" y="6990"/>
                  </a:cubicBezTo>
                  <a:close/>
                  <a:moveTo>
                    <a:pt x="11540" y="0"/>
                  </a:moveTo>
                  <a:lnTo>
                    <a:pt x="4440" y="7153"/>
                  </a:lnTo>
                  <a:lnTo>
                    <a:pt x="672" y="7153"/>
                  </a:lnTo>
                  <a:cubicBezTo>
                    <a:pt x="644" y="6995"/>
                    <a:pt x="506" y="6874"/>
                    <a:pt x="340" y="6874"/>
                  </a:cubicBezTo>
                  <a:cubicBezTo>
                    <a:pt x="153" y="6874"/>
                    <a:pt x="1" y="7026"/>
                    <a:pt x="1" y="7210"/>
                  </a:cubicBezTo>
                  <a:cubicBezTo>
                    <a:pt x="1" y="7398"/>
                    <a:pt x="153" y="7550"/>
                    <a:pt x="340" y="7550"/>
                  </a:cubicBezTo>
                  <a:cubicBezTo>
                    <a:pt x="506" y="7550"/>
                    <a:pt x="644" y="7429"/>
                    <a:pt x="672" y="7271"/>
                  </a:cubicBezTo>
                  <a:lnTo>
                    <a:pt x="4489" y="7271"/>
                  </a:lnTo>
                  <a:lnTo>
                    <a:pt x="11623" y="83"/>
                  </a:lnTo>
                  <a:lnTo>
                    <a:pt x="11540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18"/>
            <p:cNvSpPr/>
            <p:nvPr/>
          </p:nvSpPr>
          <p:spPr>
            <a:xfrm>
              <a:off x="2509525" y="995475"/>
              <a:ext cx="2925" cy="79675"/>
            </a:xfrm>
            <a:custGeom>
              <a:avLst/>
              <a:gdLst/>
              <a:ahLst/>
              <a:cxnLst/>
              <a:rect l="l" t="t" r="r" b="b"/>
              <a:pathLst>
                <a:path w="117" h="3187" extrusionOk="0">
                  <a:moveTo>
                    <a:pt x="0" y="1"/>
                  </a:moveTo>
                  <a:lnTo>
                    <a:pt x="0" y="3187"/>
                  </a:lnTo>
                  <a:lnTo>
                    <a:pt x="116" y="3187"/>
                  </a:lnTo>
                  <a:lnTo>
                    <a:pt x="116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18"/>
            <p:cNvSpPr/>
            <p:nvPr/>
          </p:nvSpPr>
          <p:spPr>
            <a:xfrm>
              <a:off x="2924150" y="920275"/>
              <a:ext cx="16925" cy="305050"/>
            </a:xfrm>
            <a:custGeom>
              <a:avLst/>
              <a:gdLst/>
              <a:ahLst/>
              <a:cxnLst/>
              <a:rect l="l" t="t" r="r" b="b"/>
              <a:pathLst>
                <a:path w="677" h="12202" extrusionOk="0">
                  <a:moveTo>
                    <a:pt x="337" y="11644"/>
                  </a:moveTo>
                  <a:cubicBezTo>
                    <a:pt x="459" y="11644"/>
                    <a:pt x="558" y="11743"/>
                    <a:pt x="558" y="11865"/>
                  </a:cubicBezTo>
                  <a:cubicBezTo>
                    <a:pt x="558" y="11983"/>
                    <a:pt x="459" y="12083"/>
                    <a:pt x="337" y="12083"/>
                  </a:cubicBezTo>
                  <a:cubicBezTo>
                    <a:pt x="216" y="12083"/>
                    <a:pt x="116" y="11983"/>
                    <a:pt x="116" y="11865"/>
                  </a:cubicBezTo>
                  <a:cubicBezTo>
                    <a:pt x="116" y="11740"/>
                    <a:pt x="216" y="11644"/>
                    <a:pt x="337" y="11644"/>
                  </a:cubicBezTo>
                  <a:close/>
                  <a:moveTo>
                    <a:pt x="279" y="0"/>
                  </a:moveTo>
                  <a:lnTo>
                    <a:pt x="279" y="11531"/>
                  </a:lnTo>
                  <a:cubicBezTo>
                    <a:pt x="122" y="11558"/>
                    <a:pt x="0" y="11696"/>
                    <a:pt x="0" y="11862"/>
                  </a:cubicBezTo>
                  <a:cubicBezTo>
                    <a:pt x="0" y="12050"/>
                    <a:pt x="152" y="12201"/>
                    <a:pt x="337" y="12201"/>
                  </a:cubicBezTo>
                  <a:cubicBezTo>
                    <a:pt x="525" y="12201"/>
                    <a:pt x="677" y="12050"/>
                    <a:pt x="677" y="11865"/>
                  </a:cubicBezTo>
                  <a:cubicBezTo>
                    <a:pt x="677" y="11696"/>
                    <a:pt x="555" y="11558"/>
                    <a:pt x="398" y="11531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18"/>
            <p:cNvSpPr/>
            <p:nvPr/>
          </p:nvSpPr>
          <p:spPr>
            <a:xfrm>
              <a:off x="2922700" y="1256975"/>
              <a:ext cx="19825" cy="19825"/>
            </a:xfrm>
            <a:custGeom>
              <a:avLst/>
              <a:gdLst/>
              <a:ahLst/>
              <a:cxnLst/>
              <a:rect l="l" t="t" r="r" b="b"/>
              <a:pathLst>
                <a:path w="793" h="793" extrusionOk="0">
                  <a:moveTo>
                    <a:pt x="395" y="0"/>
                  </a:moveTo>
                  <a:cubicBezTo>
                    <a:pt x="177" y="0"/>
                    <a:pt x="0" y="177"/>
                    <a:pt x="0" y="398"/>
                  </a:cubicBezTo>
                  <a:cubicBezTo>
                    <a:pt x="0" y="616"/>
                    <a:pt x="177" y="793"/>
                    <a:pt x="395" y="793"/>
                  </a:cubicBezTo>
                  <a:cubicBezTo>
                    <a:pt x="613" y="793"/>
                    <a:pt x="793" y="616"/>
                    <a:pt x="793" y="398"/>
                  </a:cubicBezTo>
                  <a:cubicBezTo>
                    <a:pt x="793" y="177"/>
                    <a:pt x="613" y="0"/>
                    <a:pt x="395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18"/>
            <p:cNvSpPr/>
            <p:nvPr/>
          </p:nvSpPr>
          <p:spPr>
            <a:xfrm>
              <a:off x="2540425" y="988450"/>
              <a:ext cx="61950" cy="148050"/>
            </a:xfrm>
            <a:custGeom>
              <a:avLst/>
              <a:gdLst/>
              <a:ahLst/>
              <a:cxnLst/>
              <a:rect l="l" t="t" r="r" b="b"/>
              <a:pathLst>
                <a:path w="2478" h="5922" extrusionOk="0">
                  <a:moveTo>
                    <a:pt x="332" y="0"/>
                  </a:moveTo>
                  <a:lnTo>
                    <a:pt x="1" y="337"/>
                  </a:lnTo>
                  <a:lnTo>
                    <a:pt x="1845" y="2167"/>
                  </a:lnTo>
                  <a:lnTo>
                    <a:pt x="1845" y="5212"/>
                  </a:lnTo>
                  <a:cubicBezTo>
                    <a:pt x="1748" y="5284"/>
                    <a:pt x="1685" y="5397"/>
                    <a:pt x="1685" y="5527"/>
                  </a:cubicBezTo>
                  <a:cubicBezTo>
                    <a:pt x="1685" y="5745"/>
                    <a:pt x="1861" y="5922"/>
                    <a:pt x="2080" y="5922"/>
                  </a:cubicBezTo>
                  <a:cubicBezTo>
                    <a:pt x="2300" y="5922"/>
                    <a:pt x="2477" y="5745"/>
                    <a:pt x="2477" y="5527"/>
                  </a:cubicBezTo>
                  <a:cubicBezTo>
                    <a:pt x="2477" y="5397"/>
                    <a:pt x="2414" y="5284"/>
                    <a:pt x="2317" y="5212"/>
                  </a:cubicBezTo>
                  <a:lnTo>
                    <a:pt x="2317" y="1971"/>
                  </a:lnTo>
                  <a:lnTo>
                    <a:pt x="332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18"/>
            <p:cNvSpPr/>
            <p:nvPr/>
          </p:nvSpPr>
          <p:spPr>
            <a:xfrm>
              <a:off x="2653900" y="991625"/>
              <a:ext cx="102975" cy="318925"/>
            </a:xfrm>
            <a:custGeom>
              <a:avLst/>
              <a:gdLst/>
              <a:ahLst/>
              <a:cxnLst/>
              <a:rect l="l" t="t" r="r" b="b"/>
              <a:pathLst>
                <a:path w="4119" h="12757" extrusionOk="0">
                  <a:moveTo>
                    <a:pt x="2004" y="0"/>
                  </a:moveTo>
                  <a:lnTo>
                    <a:pt x="1921" y="83"/>
                  </a:lnTo>
                  <a:lnTo>
                    <a:pt x="4003" y="2148"/>
                  </a:lnTo>
                  <a:lnTo>
                    <a:pt x="4003" y="8227"/>
                  </a:lnTo>
                  <a:lnTo>
                    <a:pt x="17" y="12229"/>
                  </a:lnTo>
                  <a:lnTo>
                    <a:pt x="0" y="12246"/>
                  </a:lnTo>
                  <a:lnTo>
                    <a:pt x="0" y="12757"/>
                  </a:lnTo>
                  <a:lnTo>
                    <a:pt x="119" y="12757"/>
                  </a:lnTo>
                  <a:lnTo>
                    <a:pt x="119" y="12296"/>
                  </a:lnTo>
                  <a:lnTo>
                    <a:pt x="4102" y="8293"/>
                  </a:lnTo>
                  <a:lnTo>
                    <a:pt x="4119" y="8276"/>
                  </a:lnTo>
                  <a:lnTo>
                    <a:pt x="4119" y="2098"/>
                  </a:lnTo>
                  <a:lnTo>
                    <a:pt x="2004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18"/>
            <p:cNvSpPr/>
            <p:nvPr/>
          </p:nvSpPr>
          <p:spPr>
            <a:xfrm>
              <a:off x="2509575" y="1544750"/>
              <a:ext cx="229150" cy="477175"/>
            </a:xfrm>
            <a:custGeom>
              <a:avLst/>
              <a:gdLst/>
              <a:ahLst/>
              <a:cxnLst/>
              <a:rect l="l" t="t" r="r" b="b"/>
              <a:pathLst>
                <a:path w="9166" h="19087" extrusionOk="0">
                  <a:moveTo>
                    <a:pt x="341" y="18526"/>
                  </a:moveTo>
                  <a:cubicBezTo>
                    <a:pt x="462" y="18526"/>
                    <a:pt x="561" y="18626"/>
                    <a:pt x="561" y="18747"/>
                  </a:cubicBezTo>
                  <a:cubicBezTo>
                    <a:pt x="561" y="18869"/>
                    <a:pt x="462" y="18968"/>
                    <a:pt x="341" y="18968"/>
                  </a:cubicBezTo>
                  <a:cubicBezTo>
                    <a:pt x="219" y="18968"/>
                    <a:pt x="120" y="18869"/>
                    <a:pt x="120" y="18747"/>
                  </a:cubicBezTo>
                  <a:cubicBezTo>
                    <a:pt x="120" y="18626"/>
                    <a:pt x="219" y="18526"/>
                    <a:pt x="341" y="18526"/>
                  </a:cubicBezTo>
                  <a:close/>
                  <a:moveTo>
                    <a:pt x="9083" y="1"/>
                  </a:moveTo>
                  <a:lnTo>
                    <a:pt x="4172" y="4945"/>
                  </a:lnTo>
                  <a:lnTo>
                    <a:pt x="4172" y="14803"/>
                  </a:lnTo>
                  <a:lnTo>
                    <a:pt x="534" y="18468"/>
                  </a:lnTo>
                  <a:cubicBezTo>
                    <a:pt x="479" y="18433"/>
                    <a:pt x="412" y="18408"/>
                    <a:pt x="341" y="18408"/>
                  </a:cubicBezTo>
                  <a:cubicBezTo>
                    <a:pt x="153" y="18408"/>
                    <a:pt x="1" y="18560"/>
                    <a:pt x="1" y="18747"/>
                  </a:cubicBezTo>
                  <a:cubicBezTo>
                    <a:pt x="1" y="18935"/>
                    <a:pt x="153" y="19087"/>
                    <a:pt x="341" y="19087"/>
                  </a:cubicBezTo>
                  <a:cubicBezTo>
                    <a:pt x="528" y="19087"/>
                    <a:pt x="680" y="18935"/>
                    <a:pt x="680" y="18747"/>
                  </a:cubicBezTo>
                  <a:cubicBezTo>
                    <a:pt x="680" y="18675"/>
                    <a:pt x="655" y="18609"/>
                    <a:pt x="617" y="18551"/>
                  </a:cubicBezTo>
                  <a:lnTo>
                    <a:pt x="4291" y="14849"/>
                  </a:lnTo>
                  <a:lnTo>
                    <a:pt x="4291" y="4994"/>
                  </a:lnTo>
                  <a:lnTo>
                    <a:pt x="9166" y="84"/>
                  </a:lnTo>
                  <a:lnTo>
                    <a:pt x="9083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18"/>
            <p:cNvSpPr/>
            <p:nvPr/>
          </p:nvSpPr>
          <p:spPr>
            <a:xfrm>
              <a:off x="2495850" y="1043600"/>
              <a:ext cx="244675" cy="458250"/>
            </a:xfrm>
            <a:custGeom>
              <a:avLst/>
              <a:gdLst/>
              <a:ahLst/>
              <a:cxnLst/>
              <a:rect l="l" t="t" r="r" b="b"/>
              <a:pathLst>
                <a:path w="9787" h="18330" extrusionOk="0">
                  <a:moveTo>
                    <a:pt x="9447" y="119"/>
                  </a:moveTo>
                  <a:cubicBezTo>
                    <a:pt x="9569" y="119"/>
                    <a:pt x="9668" y="218"/>
                    <a:pt x="9668" y="340"/>
                  </a:cubicBezTo>
                  <a:cubicBezTo>
                    <a:pt x="9668" y="461"/>
                    <a:pt x="9569" y="560"/>
                    <a:pt x="9447" y="560"/>
                  </a:cubicBezTo>
                  <a:cubicBezTo>
                    <a:pt x="9326" y="560"/>
                    <a:pt x="9229" y="461"/>
                    <a:pt x="9229" y="340"/>
                  </a:cubicBezTo>
                  <a:cubicBezTo>
                    <a:pt x="9229" y="218"/>
                    <a:pt x="9326" y="119"/>
                    <a:pt x="9447" y="119"/>
                  </a:cubicBezTo>
                  <a:close/>
                  <a:moveTo>
                    <a:pt x="337" y="17772"/>
                  </a:moveTo>
                  <a:cubicBezTo>
                    <a:pt x="459" y="17772"/>
                    <a:pt x="558" y="17871"/>
                    <a:pt x="558" y="17993"/>
                  </a:cubicBezTo>
                  <a:cubicBezTo>
                    <a:pt x="558" y="18114"/>
                    <a:pt x="459" y="18214"/>
                    <a:pt x="337" y="18214"/>
                  </a:cubicBezTo>
                  <a:cubicBezTo>
                    <a:pt x="216" y="18214"/>
                    <a:pt x="117" y="18114"/>
                    <a:pt x="117" y="17993"/>
                  </a:cubicBezTo>
                  <a:cubicBezTo>
                    <a:pt x="117" y="17871"/>
                    <a:pt x="216" y="17772"/>
                    <a:pt x="337" y="17772"/>
                  </a:cubicBezTo>
                  <a:close/>
                  <a:moveTo>
                    <a:pt x="9447" y="0"/>
                  </a:moveTo>
                  <a:cubicBezTo>
                    <a:pt x="9262" y="0"/>
                    <a:pt x="9110" y="152"/>
                    <a:pt x="9110" y="340"/>
                  </a:cubicBezTo>
                  <a:cubicBezTo>
                    <a:pt x="9110" y="505"/>
                    <a:pt x="9232" y="643"/>
                    <a:pt x="9389" y="671"/>
                  </a:cubicBezTo>
                  <a:lnTo>
                    <a:pt x="9389" y="5855"/>
                  </a:lnTo>
                  <a:lnTo>
                    <a:pt x="5386" y="9872"/>
                  </a:lnTo>
                  <a:lnTo>
                    <a:pt x="5386" y="10929"/>
                  </a:lnTo>
                  <a:lnTo>
                    <a:pt x="1444" y="14887"/>
                  </a:lnTo>
                  <a:lnTo>
                    <a:pt x="1428" y="14904"/>
                  </a:lnTo>
                  <a:lnTo>
                    <a:pt x="1428" y="16817"/>
                  </a:lnTo>
                  <a:lnTo>
                    <a:pt x="531" y="17717"/>
                  </a:lnTo>
                  <a:cubicBezTo>
                    <a:pt x="475" y="17678"/>
                    <a:pt x="409" y="17653"/>
                    <a:pt x="337" y="17653"/>
                  </a:cubicBezTo>
                  <a:cubicBezTo>
                    <a:pt x="152" y="17653"/>
                    <a:pt x="1" y="17805"/>
                    <a:pt x="1" y="17993"/>
                  </a:cubicBezTo>
                  <a:cubicBezTo>
                    <a:pt x="1" y="18181"/>
                    <a:pt x="152" y="18330"/>
                    <a:pt x="337" y="18330"/>
                  </a:cubicBezTo>
                  <a:cubicBezTo>
                    <a:pt x="525" y="18330"/>
                    <a:pt x="677" y="18178"/>
                    <a:pt x="677" y="17993"/>
                  </a:cubicBezTo>
                  <a:cubicBezTo>
                    <a:pt x="677" y="17921"/>
                    <a:pt x="655" y="17855"/>
                    <a:pt x="613" y="17800"/>
                  </a:cubicBezTo>
                  <a:lnTo>
                    <a:pt x="1544" y="16864"/>
                  </a:lnTo>
                  <a:lnTo>
                    <a:pt x="1544" y="14954"/>
                  </a:lnTo>
                  <a:lnTo>
                    <a:pt x="5489" y="10995"/>
                  </a:lnTo>
                  <a:lnTo>
                    <a:pt x="5505" y="10976"/>
                  </a:lnTo>
                  <a:lnTo>
                    <a:pt x="5505" y="9921"/>
                  </a:lnTo>
                  <a:lnTo>
                    <a:pt x="9508" y="5902"/>
                  </a:lnTo>
                  <a:lnTo>
                    <a:pt x="9508" y="671"/>
                  </a:lnTo>
                  <a:cubicBezTo>
                    <a:pt x="9665" y="643"/>
                    <a:pt x="9787" y="505"/>
                    <a:pt x="9787" y="340"/>
                  </a:cubicBezTo>
                  <a:cubicBezTo>
                    <a:pt x="9787" y="152"/>
                    <a:pt x="9635" y="0"/>
                    <a:pt x="9447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18"/>
            <p:cNvSpPr/>
            <p:nvPr/>
          </p:nvSpPr>
          <p:spPr>
            <a:xfrm>
              <a:off x="2877425" y="920275"/>
              <a:ext cx="16925" cy="305050"/>
            </a:xfrm>
            <a:custGeom>
              <a:avLst/>
              <a:gdLst/>
              <a:ahLst/>
              <a:cxnLst/>
              <a:rect l="l" t="t" r="r" b="b"/>
              <a:pathLst>
                <a:path w="677" h="12202" extrusionOk="0">
                  <a:moveTo>
                    <a:pt x="337" y="11644"/>
                  </a:moveTo>
                  <a:cubicBezTo>
                    <a:pt x="459" y="11644"/>
                    <a:pt x="558" y="11743"/>
                    <a:pt x="558" y="11865"/>
                  </a:cubicBezTo>
                  <a:cubicBezTo>
                    <a:pt x="558" y="11983"/>
                    <a:pt x="459" y="12083"/>
                    <a:pt x="337" y="12083"/>
                  </a:cubicBezTo>
                  <a:cubicBezTo>
                    <a:pt x="216" y="12083"/>
                    <a:pt x="116" y="11983"/>
                    <a:pt x="116" y="11865"/>
                  </a:cubicBezTo>
                  <a:cubicBezTo>
                    <a:pt x="116" y="11740"/>
                    <a:pt x="216" y="11644"/>
                    <a:pt x="337" y="11644"/>
                  </a:cubicBezTo>
                  <a:close/>
                  <a:moveTo>
                    <a:pt x="279" y="0"/>
                  </a:moveTo>
                  <a:lnTo>
                    <a:pt x="279" y="11531"/>
                  </a:lnTo>
                  <a:cubicBezTo>
                    <a:pt x="122" y="11558"/>
                    <a:pt x="0" y="11696"/>
                    <a:pt x="0" y="11862"/>
                  </a:cubicBezTo>
                  <a:cubicBezTo>
                    <a:pt x="0" y="12050"/>
                    <a:pt x="152" y="12201"/>
                    <a:pt x="337" y="12201"/>
                  </a:cubicBezTo>
                  <a:cubicBezTo>
                    <a:pt x="525" y="12201"/>
                    <a:pt x="677" y="12050"/>
                    <a:pt x="677" y="11865"/>
                  </a:cubicBezTo>
                  <a:cubicBezTo>
                    <a:pt x="677" y="11696"/>
                    <a:pt x="555" y="11558"/>
                    <a:pt x="398" y="11531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18"/>
            <p:cNvSpPr/>
            <p:nvPr/>
          </p:nvSpPr>
          <p:spPr>
            <a:xfrm>
              <a:off x="2641875" y="1322475"/>
              <a:ext cx="344050" cy="566200"/>
            </a:xfrm>
            <a:custGeom>
              <a:avLst/>
              <a:gdLst/>
              <a:ahLst/>
              <a:cxnLst/>
              <a:rect l="l" t="t" r="r" b="b"/>
              <a:pathLst>
                <a:path w="13762" h="22648" extrusionOk="0">
                  <a:moveTo>
                    <a:pt x="340" y="22087"/>
                  </a:moveTo>
                  <a:cubicBezTo>
                    <a:pt x="462" y="22087"/>
                    <a:pt x="561" y="22186"/>
                    <a:pt x="561" y="22308"/>
                  </a:cubicBezTo>
                  <a:cubicBezTo>
                    <a:pt x="561" y="22429"/>
                    <a:pt x="462" y="22529"/>
                    <a:pt x="340" y="22529"/>
                  </a:cubicBezTo>
                  <a:cubicBezTo>
                    <a:pt x="219" y="22529"/>
                    <a:pt x="120" y="22429"/>
                    <a:pt x="120" y="22308"/>
                  </a:cubicBezTo>
                  <a:cubicBezTo>
                    <a:pt x="120" y="22186"/>
                    <a:pt x="219" y="22087"/>
                    <a:pt x="340" y="22087"/>
                  </a:cubicBezTo>
                  <a:close/>
                  <a:moveTo>
                    <a:pt x="8327" y="0"/>
                  </a:moveTo>
                  <a:lnTo>
                    <a:pt x="5202" y="3144"/>
                  </a:lnTo>
                  <a:lnTo>
                    <a:pt x="5202" y="9477"/>
                  </a:lnTo>
                  <a:lnTo>
                    <a:pt x="280" y="14435"/>
                  </a:lnTo>
                  <a:lnTo>
                    <a:pt x="280" y="21976"/>
                  </a:lnTo>
                  <a:cubicBezTo>
                    <a:pt x="122" y="22004"/>
                    <a:pt x="1" y="22142"/>
                    <a:pt x="1" y="22308"/>
                  </a:cubicBezTo>
                  <a:cubicBezTo>
                    <a:pt x="1" y="22495"/>
                    <a:pt x="153" y="22647"/>
                    <a:pt x="340" y="22647"/>
                  </a:cubicBezTo>
                  <a:cubicBezTo>
                    <a:pt x="525" y="22647"/>
                    <a:pt x="677" y="22495"/>
                    <a:pt x="677" y="22308"/>
                  </a:cubicBezTo>
                  <a:cubicBezTo>
                    <a:pt x="677" y="22142"/>
                    <a:pt x="556" y="22004"/>
                    <a:pt x="398" y="21976"/>
                  </a:cubicBezTo>
                  <a:lnTo>
                    <a:pt x="398" y="14482"/>
                  </a:lnTo>
                  <a:lnTo>
                    <a:pt x="5320" y="9524"/>
                  </a:lnTo>
                  <a:lnTo>
                    <a:pt x="5320" y="3194"/>
                  </a:lnTo>
                  <a:lnTo>
                    <a:pt x="8373" y="116"/>
                  </a:lnTo>
                  <a:lnTo>
                    <a:pt x="13762" y="116"/>
                  </a:lnTo>
                  <a:lnTo>
                    <a:pt x="13762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18"/>
            <p:cNvSpPr/>
            <p:nvPr/>
          </p:nvSpPr>
          <p:spPr>
            <a:xfrm>
              <a:off x="2875975" y="1256975"/>
              <a:ext cx="19825" cy="19825"/>
            </a:xfrm>
            <a:custGeom>
              <a:avLst/>
              <a:gdLst/>
              <a:ahLst/>
              <a:cxnLst/>
              <a:rect l="l" t="t" r="r" b="b"/>
              <a:pathLst>
                <a:path w="793" h="793" extrusionOk="0">
                  <a:moveTo>
                    <a:pt x="395" y="0"/>
                  </a:moveTo>
                  <a:cubicBezTo>
                    <a:pt x="177" y="0"/>
                    <a:pt x="0" y="177"/>
                    <a:pt x="0" y="398"/>
                  </a:cubicBezTo>
                  <a:cubicBezTo>
                    <a:pt x="0" y="616"/>
                    <a:pt x="177" y="793"/>
                    <a:pt x="395" y="793"/>
                  </a:cubicBezTo>
                  <a:cubicBezTo>
                    <a:pt x="613" y="793"/>
                    <a:pt x="793" y="616"/>
                    <a:pt x="793" y="398"/>
                  </a:cubicBezTo>
                  <a:cubicBezTo>
                    <a:pt x="793" y="177"/>
                    <a:pt x="613" y="0"/>
                    <a:pt x="395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18"/>
            <p:cNvSpPr/>
            <p:nvPr/>
          </p:nvSpPr>
          <p:spPr>
            <a:xfrm>
              <a:off x="2900750" y="920275"/>
              <a:ext cx="16925" cy="305050"/>
            </a:xfrm>
            <a:custGeom>
              <a:avLst/>
              <a:gdLst/>
              <a:ahLst/>
              <a:cxnLst/>
              <a:rect l="l" t="t" r="r" b="b"/>
              <a:pathLst>
                <a:path w="677" h="12202" extrusionOk="0">
                  <a:moveTo>
                    <a:pt x="340" y="11644"/>
                  </a:moveTo>
                  <a:cubicBezTo>
                    <a:pt x="461" y="11644"/>
                    <a:pt x="561" y="11743"/>
                    <a:pt x="561" y="11865"/>
                  </a:cubicBezTo>
                  <a:cubicBezTo>
                    <a:pt x="561" y="11983"/>
                    <a:pt x="461" y="12083"/>
                    <a:pt x="340" y="12083"/>
                  </a:cubicBezTo>
                  <a:cubicBezTo>
                    <a:pt x="219" y="12083"/>
                    <a:pt x="119" y="11983"/>
                    <a:pt x="119" y="11865"/>
                  </a:cubicBezTo>
                  <a:cubicBezTo>
                    <a:pt x="119" y="11740"/>
                    <a:pt x="219" y="11644"/>
                    <a:pt x="340" y="11644"/>
                  </a:cubicBezTo>
                  <a:close/>
                  <a:moveTo>
                    <a:pt x="282" y="0"/>
                  </a:moveTo>
                  <a:lnTo>
                    <a:pt x="282" y="11531"/>
                  </a:lnTo>
                  <a:cubicBezTo>
                    <a:pt x="122" y="11558"/>
                    <a:pt x="0" y="11696"/>
                    <a:pt x="0" y="11862"/>
                  </a:cubicBezTo>
                  <a:cubicBezTo>
                    <a:pt x="0" y="12050"/>
                    <a:pt x="152" y="12201"/>
                    <a:pt x="340" y="12201"/>
                  </a:cubicBezTo>
                  <a:cubicBezTo>
                    <a:pt x="525" y="12201"/>
                    <a:pt x="677" y="12050"/>
                    <a:pt x="677" y="11865"/>
                  </a:cubicBezTo>
                  <a:cubicBezTo>
                    <a:pt x="677" y="11696"/>
                    <a:pt x="558" y="11558"/>
                    <a:pt x="398" y="11531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18"/>
            <p:cNvSpPr/>
            <p:nvPr/>
          </p:nvSpPr>
          <p:spPr>
            <a:xfrm>
              <a:off x="2502475" y="997425"/>
              <a:ext cx="191200" cy="444050"/>
            </a:xfrm>
            <a:custGeom>
              <a:avLst/>
              <a:gdLst/>
              <a:ahLst/>
              <a:cxnLst/>
              <a:rect l="l" t="t" r="r" b="b"/>
              <a:pathLst>
                <a:path w="7648" h="17762" extrusionOk="0">
                  <a:moveTo>
                    <a:pt x="340" y="17201"/>
                  </a:moveTo>
                  <a:cubicBezTo>
                    <a:pt x="462" y="17201"/>
                    <a:pt x="561" y="17300"/>
                    <a:pt x="561" y="17422"/>
                  </a:cubicBezTo>
                  <a:cubicBezTo>
                    <a:pt x="561" y="17543"/>
                    <a:pt x="462" y="17643"/>
                    <a:pt x="340" y="17643"/>
                  </a:cubicBezTo>
                  <a:cubicBezTo>
                    <a:pt x="219" y="17643"/>
                    <a:pt x="119" y="17543"/>
                    <a:pt x="119" y="17422"/>
                  </a:cubicBezTo>
                  <a:cubicBezTo>
                    <a:pt x="119" y="17300"/>
                    <a:pt x="219" y="17201"/>
                    <a:pt x="340" y="17201"/>
                  </a:cubicBezTo>
                  <a:close/>
                  <a:moveTo>
                    <a:pt x="7531" y="0"/>
                  </a:moveTo>
                  <a:lnTo>
                    <a:pt x="7531" y="6860"/>
                  </a:lnTo>
                  <a:lnTo>
                    <a:pt x="4257" y="10145"/>
                  </a:lnTo>
                  <a:lnTo>
                    <a:pt x="4241" y="10162"/>
                  </a:lnTo>
                  <a:lnTo>
                    <a:pt x="4241" y="11757"/>
                  </a:lnTo>
                  <a:lnTo>
                    <a:pt x="299" y="15716"/>
                  </a:lnTo>
                  <a:lnTo>
                    <a:pt x="282" y="15732"/>
                  </a:lnTo>
                  <a:lnTo>
                    <a:pt x="282" y="17090"/>
                  </a:lnTo>
                  <a:cubicBezTo>
                    <a:pt x="122" y="17118"/>
                    <a:pt x="1" y="17256"/>
                    <a:pt x="1" y="17422"/>
                  </a:cubicBezTo>
                  <a:cubicBezTo>
                    <a:pt x="1" y="17609"/>
                    <a:pt x="152" y="17761"/>
                    <a:pt x="340" y="17761"/>
                  </a:cubicBezTo>
                  <a:cubicBezTo>
                    <a:pt x="528" y="17761"/>
                    <a:pt x="680" y="17609"/>
                    <a:pt x="680" y="17422"/>
                  </a:cubicBezTo>
                  <a:cubicBezTo>
                    <a:pt x="680" y="17256"/>
                    <a:pt x="558" y="17118"/>
                    <a:pt x="398" y="17090"/>
                  </a:cubicBezTo>
                  <a:lnTo>
                    <a:pt x="398" y="15782"/>
                  </a:lnTo>
                  <a:lnTo>
                    <a:pt x="4343" y="11823"/>
                  </a:lnTo>
                  <a:lnTo>
                    <a:pt x="4359" y="11807"/>
                  </a:lnTo>
                  <a:lnTo>
                    <a:pt x="4359" y="10211"/>
                  </a:lnTo>
                  <a:lnTo>
                    <a:pt x="7631" y="6926"/>
                  </a:lnTo>
                  <a:lnTo>
                    <a:pt x="7647" y="6907"/>
                  </a:lnTo>
                  <a:lnTo>
                    <a:pt x="7647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18"/>
            <p:cNvSpPr/>
            <p:nvPr/>
          </p:nvSpPr>
          <p:spPr>
            <a:xfrm>
              <a:off x="2502475" y="990025"/>
              <a:ext cx="167875" cy="378700"/>
            </a:xfrm>
            <a:custGeom>
              <a:avLst/>
              <a:gdLst/>
              <a:ahLst/>
              <a:cxnLst/>
              <a:rect l="l" t="t" r="r" b="b"/>
              <a:pathLst>
                <a:path w="6715" h="15148" extrusionOk="0">
                  <a:moveTo>
                    <a:pt x="340" y="14587"/>
                  </a:moveTo>
                  <a:cubicBezTo>
                    <a:pt x="462" y="14587"/>
                    <a:pt x="561" y="14687"/>
                    <a:pt x="561" y="14808"/>
                  </a:cubicBezTo>
                  <a:cubicBezTo>
                    <a:pt x="561" y="14930"/>
                    <a:pt x="462" y="15029"/>
                    <a:pt x="340" y="15029"/>
                  </a:cubicBezTo>
                  <a:cubicBezTo>
                    <a:pt x="219" y="15029"/>
                    <a:pt x="119" y="14930"/>
                    <a:pt x="119" y="14808"/>
                  </a:cubicBezTo>
                  <a:cubicBezTo>
                    <a:pt x="119" y="14687"/>
                    <a:pt x="219" y="14587"/>
                    <a:pt x="340" y="14587"/>
                  </a:cubicBezTo>
                  <a:close/>
                  <a:moveTo>
                    <a:pt x="6595" y="1"/>
                  </a:moveTo>
                  <a:lnTo>
                    <a:pt x="6595" y="6861"/>
                  </a:lnTo>
                  <a:lnTo>
                    <a:pt x="3324" y="10146"/>
                  </a:lnTo>
                  <a:lnTo>
                    <a:pt x="3308" y="10162"/>
                  </a:lnTo>
                  <a:lnTo>
                    <a:pt x="3308" y="11766"/>
                  </a:lnTo>
                  <a:cubicBezTo>
                    <a:pt x="3250" y="11819"/>
                    <a:pt x="3148" y="11918"/>
                    <a:pt x="2963" y="12106"/>
                  </a:cubicBezTo>
                  <a:lnTo>
                    <a:pt x="539" y="14538"/>
                  </a:lnTo>
                  <a:cubicBezTo>
                    <a:pt x="484" y="14496"/>
                    <a:pt x="415" y="14469"/>
                    <a:pt x="340" y="14469"/>
                  </a:cubicBezTo>
                  <a:cubicBezTo>
                    <a:pt x="152" y="14469"/>
                    <a:pt x="1" y="14620"/>
                    <a:pt x="1" y="14808"/>
                  </a:cubicBezTo>
                  <a:cubicBezTo>
                    <a:pt x="1" y="14996"/>
                    <a:pt x="152" y="15148"/>
                    <a:pt x="340" y="15148"/>
                  </a:cubicBezTo>
                  <a:cubicBezTo>
                    <a:pt x="528" y="15148"/>
                    <a:pt x="680" y="14996"/>
                    <a:pt x="680" y="14808"/>
                  </a:cubicBezTo>
                  <a:cubicBezTo>
                    <a:pt x="680" y="14739"/>
                    <a:pt x="658" y="14676"/>
                    <a:pt x="622" y="14620"/>
                  </a:cubicBezTo>
                  <a:cubicBezTo>
                    <a:pt x="3352" y="11879"/>
                    <a:pt x="3407" y="11827"/>
                    <a:pt x="3407" y="11824"/>
                  </a:cubicBezTo>
                  <a:lnTo>
                    <a:pt x="3424" y="11808"/>
                  </a:lnTo>
                  <a:lnTo>
                    <a:pt x="3424" y="10212"/>
                  </a:lnTo>
                  <a:lnTo>
                    <a:pt x="6695" y="6927"/>
                  </a:lnTo>
                  <a:lnTo>
                    <a:pt x="6714" y="6910"/>
                  </a:lnTo>
                  <a:lnTo>
                    <a:pt x="6714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18"/>
            <p:cNvSpPr/>
            <p:nvPr/>
          </p:nvSpPr>
          <p:spPr>
            <a:xfrm>
              <a:off x="2858575" y="1410325"/>
              <a:ext cx="119900" cy="220575"/>
            </a:xfrm>
            <a:custGeom>
              <a:avLst/>
              <a:gdLst/>
              <a:ahLst/>
              <a:cxnLst/>
              <a:rect l="l" t="t" r="r" b="b"/>
              <a:pathLst>
                <a:path w="4796" h="8823" extrusionOk="0">
                  <a:moveTo>
                    <a:pt x="338" y="8262"/>
                  </a:moveTo>
                  <a:cubicBezTo>
                    <a:pt x="459" y="8262"/>
                    <a:pt x="558" y="8362"/>
                    <a:pt x="558" y="8483"/>
                  </a:cubicBezTo>
                  <a:cubicBezTo>
                    <a:pt x="558" y="8605"/>
                    <a:pt x="459" y="8704"/>
                    <a:pt x="338" y="8704"/>
                  </a:cubicBezTo>
                  <a:cubicBezTo>
                    <a:pt x="216" y="8704"/>
                    <a:pt x="117" y="8605"/>
                    <a:pt x="117" y="8483"/>
                  </a:cubicBezTo>
                  <a:cubicBezTo>
                    <a:pt x="117" y="8362"/>
                    <a:pt x="216" y="8262"/>
                    <a:pt x="338" y="8262"/>
                  </a:cubicBezTo>
                  <a:close/>
                  <a:moveTo>
                    <a:pt x="1781" y="0"/>
                  </a:moveTo>
                  <a:lnTo>
                    <a:pt x="282" y="1513"/>
                  </a:lnTo>
                  <a:lnTo>
                    <a:pt x="313" y="8149"/>
                  </a:lnTo>
                  <a:cubicBezTo>
                    <a:pt x="139" y="8160"/>
                    <a:pt x="1" y="8307"/>
                    <a:pt x="1" y="8483"/>
                  </a:cubicBezTo>
                  <a:cubicBezTo>
                    <a:pt x="1" y="8671"/>
                    <a:pt x="153" y="8823"/>
                    <a:pt x="338" y="8823"/>
                  </a:cubicBezTo>
                  <a:cubicBezTo>
                    <a:pt x="525" y="8823"/>
                    <a:pt x="677" y="8671"/>
                    <a:pt x="677" y="8483"/>
                  </a:cubicBezTo>
                  <a:cubicBezTo>
                    <a:pt x="677" y="8329"/>
                    <a:pt x="572" y="8202"/>
                    <a:pt x="431" y="8160"/>
                  </a:cubicBezTo>
                  <a:lnTo>
                    <a:pt x="401" y="1560"/>
                  </a:lnTo>
                  <a:lnTo>
                    <a:pt x="1831" y="116"/>
                  </a:lnTo>
                  <a:lnTo>
                    <a:pt x="4796" y="116"/>
                  </a:lnTo>
                  <a:lnTo>
                    <a:pt x="4796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18"/>
            <p:cNvSpPr/>
            <p:nvPr/>
          </p:nvSpPr>
          <p:spPr>
            <a:xfrm>
              <a:off x="2881900" y="1433650"/>
              <a:ext cx="97750" cy="173725"/>
            </a:xfrm>
            <a:custGeom>
              <a:avLst/>
              <a:gdLst/>
              <a:ahLst/>
              <a:cxnLst/>
              <a:rect l="l" t="t" r="r" b="b"/>
              <a:pathLst>
                <a:path w="3910" h="6949" extrusionOk="0">
                  <a:moveTo>
                    <a:pt x="340" y="6388"/>
                  </a:moveTo>
                  <a:cubicBezTo>
                    <a:pt x="462" y="6388"/>
                    <a:pt x="561" y="6488"/>
                    <a:pt x="561" y="6609"/>
                  </a:cubicBezTo>
                  <a:cubicBezTo>
                    <a:pt x="561" y="6730"/>
                    <a:pt x="462" y="6830"/>
                    <a:pt x="340" y="6830"/>
                  </a:cubicBezTo>
                  <a:cubicBezTo>
                    <a:pt x="219" y="6830"/>
                    <a:pt x="120" y="6730"/>
                    <a:pt x="120" y="6609"/>
                  </a:cubicBezTo>
                  <a:cubicBezTo>
                    <a:pt x="120" y="6488"/>
                    <a:pt x="219" y="6388"/>
                    <a:pt x="340" y="6388"/>
                  </a:cubicBezTo>
                  <a:close/>
                  <a:moveTo>
                    <a:pt x="1146" y="0"/>
                  </a:moveTo>
                  <a:lnTo>
                    <a:pt x="280" y="873"/>
                  </a:lnTo>
                  <a:lnTo>
                    <a:pt x="280" y="6278"/>
                  </a:lnTo>
                  <a:cubicBezTo>
                    <a:pt x="122" y="6305"/>
                    <a:pt x="1" y="6443"/>
                    <a:pt x="1" y="6609"/>
                  </a:cubicBezTo>
                  <a:cubicBezTo>
                    <a:pt x="1" y="6797"/>
                    <a:pt x="153" y="6949"/>
                    <a:pt x="340" y="6949"/>
                  </a:cubicBezTo>
                  <a:cubicBezTo>
                    <a:pt x="525" y="6949"/>
                    <a:pt x="677" y="6797"/>
                    <a:pt x="677" y="6609"/>
                  </a:cubicBezTo>
                  <a:cubicBezTo>
                    <a:pt x="677" y="6443"/>
                    <a:pt x="556" y="6305"/>
                    <a:pt x="398" y="6278"/>
                  </a:cubicBezTo>
                  <a:lnTo>
                    <a:pt x="398" y="922"/>
                  </a:lnTo>
                  <a:lnTo>
                    <a:pt x="1193" y="119"/>
                  </a:lnTo>
                  <a:lnTo>
                    <a:pt x="3910" y="119"/>
                  </a:lnTo>
                  <a:lnTo>
                    <a:pt x="3910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18"/>
            <p:cNvSpPr/>
            <p:nvPr/>
          </p:nvSpPr>
          <p:spPr>
            <a:xfrm>
              <a:off x="2729175" y="1554825"/>
              <a:ext cx="275250" cy="188775"/>
            </a:xfrm>
            <a:custGeom>
              <a:avLst/>
              <a:gdLst/>
              <a:ahLst/>
              <a:cxnLst/>
              <a:rect l="l" t="t" r="r" b="b"/>
              <a:pathLst>
                <a:path w="11010" h="7551" extrusionOk="0">
                  <a:moveTo>
                    <a:pt x="340" y="6993"/>
                  </a:moveTo>
                  <a:cubicBezTo>
                    <a:pt x="462" y="6993"/>
                    <a:pt x="561" y="7092"/>
                    <a:pt x="561" y="7214"/>
                  </a:cubicBezTo>
                  <a:cubicBezTo>
                    <a:pt x="561" y="7335"/>
                    <a:pt x="462" y="7435"/>
                    <a:pt x="340" y="7435"/>
                  </a:cubicBezTo>
                  <a:cubicBezTo>
                    <a:pt x="219" y="7435"/>
                    <a:pt x="120" y="7335"/>
                    <a:pt x="120" y="7214"/>
                  </a:cubicBezTo>
                  <a:cubicBezTo>
                    <a:pt x="120" y="7092"/>
                    <a:pt x="219" y="6993"/>
                    <a:pt x="340" y="6993"/>
                  </a:cubicBezTo>
                  <a:close/>
                  <a:moveTo>
                    <a:pt x="10924" y="1"/>
                  </a:moveTo>
                  <a:lnTo>
                    <a:pt x="3824" y="7153"/>
                  </a:lnTo>
                  <a:lnTo>
                    <a:pt x="672" y="7153"/>
                  </a:lnTo>
                  <a:cubicBezTo>
                    <a:pt x="644" y="6996"/>
                    <a:pt x="506" y="6874"/>
                    <a:pt x="340" y="6874"/>
                  </a:cubicBezTo>
                  <a:cubicBezTo>
                    <a:pt x="153" y="6874"/>
                    <a:pt x="1" y="7026"/>
                    <a:pt x="1" y="7214"/>
                  </a:cubicBezTo>
                  <a:cubicBezTo>
                    <a:pt x="1" y="7399"/>
                    <a:pt x="153" y="7551"/>
                    <a:pt x="340" y="7551"/>
                  </a:cubicBezTo>
                  <a:cubicBezTo>
                    <a:pt x="506" y="7551"/>
                    <a:pt x="644" y="7432"/>
                    <a:pt x="672" y="7272"/>
                  </a:cubicBezTo>
                  <a:lnTo>
                    <a:pt x="3874" y="7272"/>
                  </a:lnTo>
                  <a:lnTo>
                    <a:pt x="11010" y="84"/>
                  </a:lnTo>
                  <a:lnTo>
                    <a:pt x="10924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18"/>
            <p:cNvSpPr/>
            <p:nvPr/>
          </p:nvSpPr>
          <p:spPr>
            <a:xfrm>
              <a:off x="2502475" y="975275"/>
              <a:ext cx="121150" cy="332100"/>
            </a:xfrm>
            <a:custGeom>
              <a:avLst/>
              <a:gdLst/>
              <a:ahLst/>
              <a:cxnLst/>
              <a:rect l="l" t="t" r="r" b="b"/>
              <a:pathLst>
                <a:path w="4846" h="13284" extrusionOk="0">
                  <a:moveTo>
                    <a:pt x="340" y="12723"/>
                  </a:moveTo>
                  <a:cubicBezTo>
                    <a:pt x="462" y="12723"/>
                    <a:pt x="561" y="12823"/>
                    <a:pt x="561" y="12944"/>
                  </a:cubicBezTo>
                  <a:cubicBezTo>
                    <a:pt x="561" y="13066"/>
                    <a:pt x="462" y="13165"/>
                    <a:pt x="340" y="13165"/>
                  </a:cubicBezTo>
                  <a:cubicBezTo>
                    <a:pt x="219" y="13165"/>
                    <a:pt x="119" y="13066"/>
                    <a:pt x="119" y="12944"/>
                  </a:cubicBezTo>
                  <a:cubicBezTo>
                    <a:pt x="119" y="12823"/>
                    <a:pt x="219" y="12723"/>
                    <a:pt x="340" y="12723"/>
                  </a:cubicBezTo>
                  <a:close/>
                  <a:moveTo>
                    <a:pt x="4727" y="0"/>
                  </a:moveTo>
                  <a:lnTo>
                    <a:pt x="4727" y="6863"/>
                  </a:lnTo>
                  <a:lnTo>
                    <a:pt x="1455" y="10148"/>
                  </a:lnTo>
                  <a:lnTo>
                    <a:pt x="1439" y="10164"/>
                  </a:lnTo>
                  <a:lnTo>
                    <a:pt x="1439" y="11760"/>
                  </a:lnTo>
                  <a:lnTo>
                    <a:pt x="533" y="12668"/>
                  </a:lnTo>
                  <a:cubicBezTo>
                    <a:pt x="478" y="12629"/>
                    <a:pt x="412" y="12607"/>
                    <a:pt x="340" y="12607"/>
                  </a:cubicBezTo>
                  <a:cubicBezTo>
                    <a:pt x="152" y="12607"/>
                    <a:pt x="1" y="12759"/>
                    <a:pt x="1" y="12944"/>
                  </a:cubicBezTo>
                  <a:cubicBezTo>
                    <a:pt x="1" y="13132"/>
                    <a:pt x="152" y="13284"/>
                    <a:pt x="340" y="13284"/>
                  </a:cubicBezTo>
                  <a:cubicBezTo>
                    <a:pt x="528" y="13284"/>
                    <a:pt x="680" y="13132"/>
                    <a:pt x="680" y="12944"/>
                  </a:cubicBezTo>
                  <a:cubicBezTo>
                    <a:pt x="680" y="12872"/>
                    <a:pt x="655" y="12806"/>
                    <a:pt x="616" y="12751"/>
                  </a:cubicBezTo>
                  <a:lnTo>
                    <a:pt x="1555" y="11810"/>
                  </a:lnTo>
                  <a:lnTo>
                    <a:pt x="1555" y="10211"/>
                  </a:lnTo>
                  <a:lnTo>
                    <a:pt x="4826" y="6926"/>
                  </a:lnTo>
                  <a:lnTo>
                    <a:pt x="4845" y="6910"/>
                  </a:lnTo>
                  <a:lnTo>
                    <a:pt x="4845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18"/>
            <p:cNvSpPr/>
            <p:nvPr/>
          </p:nvSpPr>
          <p:spPr>
            <a:xfrm>
              <a:off x="2502475" y="982650"/>
              <a:ext cx="144475" cy="355225"/>
            </a:xfrm>
            <a:custGeom>
              <a:avLst/>
              <a:gdLst/>
              <a:ahLst/>
              <a:cxnLst/>
              <a:rect l="l" t="t" r="r" b="b"/>
              <a:pathLst>
                <a:path w="5779" h="14209" extrusionOk="0">
                  <a:moveTo>
                    <a:pt x="340" y="13648"/>
                  </a:moveTo>
                  <a:cubicBezTo>
                    <a:pt x="462" y="13648"/>
                    <a:pt x="561" y="13748"/>
                    <a:pt x="561" y="13869"/>
                  </a:cubicBezTo>
                  <a:cubicBezTo>
                    <a:pt x="561" y="13991"/>
                    <a:pt x="462" y="14090"/>
                    <a:pt x="340" y="14090"/>
                  </a:cubicBezTo>
                  <a:cubicBezTo>
                    <a:pt x="219" y="14090"/>
                    <a:pt x="119" y="13991"/>
                    <a:pt x="119" y="13869"/>
                  </a:cubicBezTo>
                  <a:cubicBezTo>
                    <a:pt x="119" y="13748"/>
                    <a:pt x="219" y="13648"/>
                    <a:pt x="340" y="13648"/>
                  </a:cubicBezTo>
                  <a:close/>
                  <a:moveTo>
                    <a:pt x="5660" y="1"/>
                  </a:moveTo>
                  <a:lnTo>
                    <a:pt x="5660" y="6860"/>
                  </a:lnTo>
                  <a:lnTo>
                    <a:pt x="2388" y="10145"/>
                  </a:lnTo>
                  <a:lnTo>
                    <a:pt x="2372" y="10165"/>
                  </a:lnTo>
                  <a:lnTo>
                    <a:pt x="2372" y="11760"/>
                  </a:lnTo>
                  <a:lnTo>
                    <a:pt x="539" y="13599"/>
                  </a:lnTo>
                  <a:cubicBezTo>
                    <a:pt x="484" y="13557"/>
                    <a:pt x="415" y="13532"/>
                    <a:pt x="340" y="13532"/>
                  </a:cubicBezTo>
                  <a:cubicBezTo>
                    <a:pt x="152" y="13532"/>
                    <a:pt x="1" y="13684"/>
                    <a:pt x="1" y="13869"/>
                  </a:cubicBezTo>
                  <a:cubicBezTo>
                    <a:pt x="1" y="14057"/>
                    <a:pt x="152" y="14209"/>
                    <a:pt x="340" y="14209"/>
                  </a:cubicBezTo>
                  <a:cubicBezTo>
                    <a:pt x="528" y="14209"/>
                    <a:pt x="680" y="14057"/>
                    <a:pt x="680" y="13869"/>
                  </a:cubicBezTo>
                  <a:cubicBezTo>
                    <a:pt x="680" y="13800"/>
                    <a:pt x="658" y="13737"/>
                    <a:pt x="622" y="13684"/>
                  </a:cubicBezTo>
                  <a:lnTo>
                    <a:pt x="2491" y="11807"/>
                  </a:lnTo>
                  <a:lnTo>
                    <a:pt x="2491" y="10212"/>
                  </a:lnTo>
                  <a:lnTo>
                    <a:pt x="5762" y="6927"/>
                  </a:lnTo>
                  <a:lnTo>
                    <a:pt x="5778" y="6910"/>
                  </a:lnTo>
                  <a:lnTo>
                    <a:pt x="5778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18"/>
            <p:cNvSpPr/>
            <p:nvPr/>
          </p:nvSpPr>
          <p:spPr>
            <a:xfrm>
              <a:off x="2502475" y="1067125"/>
              <a:ext cx="57925" cy="157100"/>
            </a:xfrm>
            <a:custGeom>
              <a:avLst/>
              <a:gdLst/>
              <a:ahLst/>
              <a:cxnLst/>
              <a:rect l="l" t="t" r="r" b="b"/>
              <a:pathLst>
                <a:path w="2317" h="6284" extrusionOk="0">
                  <a:moveTo>
                    <a:pt x="340" y="5726"/>
                  </a:moveTo>
                  <a:cubicBezTo>
                    <a:pt x="462" y="5726"/>
                    <a:pt x="561" y="5825"/>
                    <a:pt x="561" y="5946"/>
                  </a:cubicBezTo>
                  <a:cubicBezTo>
                    <a:pt x="561" y="6068"/>
                    <a:pt x="462" y="6167"/>
                    <a:pt x="340" y="6167"/>
                  </a:cubicBezTo>
                  <a:cubicBezTo>
                    <a:pt x="219" y="6167"/>
                    <a:pt x="119" y="6068"/>
                    <a:pt x="119" y="5946"/>
                  </a:cubicBezTo>
                  <a:cubicBezTo>
                    <a:pt x="119" y="5825"/>
                    <a:pt x="219" y="5726"/>
                    <a:pt x="340" y="5726"/>
                  </a:cubicBezTo>
                  <a:close/>
                  <a:moveTo>
                    <a:pt x="2231" y="0"/>
                  </a:moveTo>
                  <a:lnTo>
                    <a:pt x="282" y="1960"/>
                  </a:lnTo>
                  <a:lnTo>
                    <a:pt x="282" y="5612"/>
                  </a:lnTo>
                  <a:cubicBezTo>
                    <a:pt x="122" y="5640"/>
                    <a:pt x="1" y="5778"/>
                    <a:pt x="1" y="5946"/>
                  </a:cubicBezTo>
                  <a:cubicBezTo>
                    <a:pt x="1" y="6131"/>
                    <a:pt x="152" y="6283"/>
                    <a:pt x="340" y="6283"/>
                  </a:cubicBezTo>
                  <a:cubicBezTo>
                    <a:pt x="528" y="6283"/>
                    <a:pt x="680" y="6131"/>
                    <a:pt x="680" y="5946"/>
                  </a:cubicBezTo>
                  <a:cubicBezTo>
                    <a:pt x="680" y="5778"/>
                    <a:pt x="558" y="5640"/>
                    <a:pt x="398" y="5612"/>
                  </a:cubicBezTo>
                  <a:lnTo>
                    <a:pt x="398" y="2010"/>
                  </a:lnTo>
                  <a:lnTo>
                    <a:pt x="2317" y="86"/>
                  </a:lnTo>
                  <a:lnTo>
                    <a:pt x="2231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18"/>
            <p:cNvSpPr/>
            <p:nvPr/>
          </p:nvSpPr>
          <p:spPr>
            <a:xfrm>
              <a:off x="2899375" y="1256975"/>
              <a:ext cx="19750" cy="19825"/>
            </a:xfrm>
            <a:custGeom>
              <a:avLst/>
              <a:gdLst/>
              <a:ahLst/>
              <a:cxnLst/>
              <a:rect l="l" t="t" r="r" b="b"/>
              <a:pathLst>
                <a:path w="790" h="793" extrusionOk="0">
                  <a:moveTo>
                    <a:pt x="395" y="0"/>
                  </a:moveTo>
                  <a:cubicBezTo>
                    <a:pt x="177" y="0"/>
                    <a:pt x="0" y="177"/>
                    <a:pt x="0" y="398"/>
                  </a:cubicBezTo>
                  <a:cubicBezTo>
                    <a:pt x="0" y="616"/>
                    <a:pt x="177" y="793"/>
                    <a:pt x="395" y="793"/>
                  </a:cubicBezTo>
                  <a:cubicBezTo>
                    <a:pt x="613" y="793"/>
                    <a:pt x="790" y="616"/>
                    <a:pt x="790" y="398"/>
                  </a:cubicBezTo>
                  <a:cubicBezTo>
                    <a:pt x="790" y="177"/>
                    <a:pt x="613" y="0"/>
                    <a:pt x="395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18"/>
            <p:cNvSpPr/>
            <p:nvPr/>
          </p:nvSpPr>
          <p:spPr>
            <a:xfrm>
              <a:off x="1476750" y="1456500"/>
              <a:ext cx="651075" cy="725125"/>
            </a:xfrm>
            <a:custGeom>
              <a:avLst/>
              <a:gdLst/>
              <a:ahLst/>
              <a:cxnLst/>
              <a:rect l="l" t="t" r="r" b="b"/>
              <a:pathLst>
                <a:path w="26043" h="29005" extrusionOk="0">
                  <a:moveTo>
                    <a:pt x="25706" y="28444"/>
                  </a:moveTo>
                  <a:cubicBezTo>
                    <a:pt x="25828" y="28444"/>
                    <a:pt x="25927" y="28544"/>
                    <a:pt x="25927" y="28665"/>
                  </a:cubicBezTo>
                  <a:cubicBezTo>
                    <a:pt x="25927" y="28787"/>
                    <a:pt x="25828" y="28886"/>
                    <a:pt x="25706" y="28886"/>
                  </a:cubicBezTo>
                  <a:cubicBezTo>
                    <a:pt x="25582" y="28886"/>
                    <a:pt x="25485" y="28787"/>
                    <a:pt x="25485" y="28665"/>
                  </a:cubicBezTo>
                  <a:cubicBezTo>
                    <a:pt x="25485" y="28544"/>
                    <a:pt x="25585" y="28444"/>
                    <a:pt x="25706" y="28444"/>
                  </a:cubicBezTo>
                  <a:close/>
                  <a:moveTo>
                    <a:pt x="0" y="0"/>
                  </a:moveTo>
                  <a:lnTo>
                    <a:pt x="0" y="119"/>
                  </a:lnTo>
                  <a:lnTo>
                    <a:pt x="3067" y="119"/>
                  </a:lnTo>
                  <a:lnTo>
                    <a:pt x="4403" y="1452"/>
                  </a:lnTo>
                  <a:lnTo>
                    <a:pt x="4403" y="10680"/>
                  </a:lnTo>
                  <a:lnTo>
                    <a:pt x="15614" y="21871"/>
                  </a:lnTo>
                  <a:lnTo>
                    <a:pt x="15630" y="21888"/>
                  </a:lnTo>
                  <a:lnTo>
                    <a:pt x="18832" y="21888"/>
                  </a:lnTo>
                  <a:lnTo>
                    <a:pt x="25427" y="28472"/>
                  </a:lnTo>
                  <a:cubicBezTo>
                    <a:pt x="25391" y="28527"/>
                    <a:pt x="25367" y="28593"/>
                    <a:pt x="25367" y="28665"/>
                  </a:cubicBezTo>
                  <a:cubicBezTo>
                    <a:pt x="25367" y="28853"/>
                    <a:pt x="25518" y="29005"/>
                    <a:pt x="25706" y="29005"/>
                  </a:cubicBezTo>
                  <a:cubicBezTo>
                    <a:pt x="25891" y="29005"/>
                    <a:pt x="26043" y="28853"/>
                    <a:pt x="26043" y="28665"/>
                  </a:cubicBezTo>
                  <a:cubicBezTo>
                    <a:pt x="26043" y="28480"/>
                    <a:pt x="25891" y="28328"/>
                    <a:pt x="25706" y="28328"/>
                  </a:cubicBezTo>
                  <a:cubicBezTo>
                    <a:pt x="25632" y="28328"/>
                    <a:pt x="25565" y="28350"/>
                    <a:pt x="25510" y="28389"/>
                  </a:cubicBezTo>
                  <a:lnTo>
                    <a:pt x="18899" y="21789"/>
                  </a:lnTo>
                  <a:lnTo>
                    <a:pt x="18882" y="21769"/>
                  </a:lnTo>
                  <a:lnTo>
                    <a:pt x="15680" y="21769"/>
                  </a:lnTo>
                  <a:lnTo>
                    <a:pt x="4522" y="10631"/>
                  </a:lnTo>
                  <a:lnTo>
                    <a:pt x="4522" y="1402"/>
                  </a:lnTo>
                  <a:lnTo>
                    <a:pt x="3117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18"/>
            <p:cNvSpPr/>
            <p:nvPr/>
          </p:nvSpPr>
          <p:spPr>
            <a:xfrm>
              <a:off x="1470875" y="1142000"/>
              <a:ext cx="756050" cy="1015325"/>
            </a:xfrm>
            <a:custGeom>
              <a:avLst/>
              <a:gdLst/>
              <a:ahLst/>
              <a:cxnLst/>
              <a:rect l="l" t="t" r="r" b="b"/>
              <a:pathLst>
                <a:path w="30242" h="40613" extrusionOk="0">
                  <a:moveTo>
                    <a:pt x="29905" y="39531"/>
                  </a:moveTo>
                  <a:cubicBezTo>
                    <a:pt x="30027" y="39531"/>
                    <a:pt x="30126" y="39630"/>
                    <a:pt x="30126" y="39752"/>
                  </a:cubicBezTo>
                  <a:cubicBezTo>
                    <a:pt x="30126" y="39873"/>
                    <a:pt x="30027" y="39972"/>
                    <a:pt x="29905" y="39972"/>
                  </a:cubicBezTo>
                  <a:cubicBezTo>
                    <a:pt x="29784" y="39972"/>
                    <a:pt x="29684" y="39873"/>
                    <a:pt x="29684" y="39752"/>
                  </a:cubicBezTo>
                  <a:cubicBezTo>
                    <a:pt x="29684" y="39630"/>
                    <a:pt x="29784" y="39531"/>
                    <a:pt x="29905" y="39531"/>
                  </a:cubicBezTo>
                  <a:close/>
                  <a:moveTo>
                    <a:pt x="84" y="0"/>
                  </a:moveTo>
                  <a:lnTo>
                    <a:pt x="1" y="83"/>
                  </a:lnTo>
                  <a:lnTo>
                    <a:pt x="6507" y="6579"/>
                  </a:lnTo>
                  <a:lnTo>
                    <a:pt x="6507" y="22670"/>
                  </a:lnTo>
                  <a:lnTo>
                    <a:pt x="16442" y="32588"/>
                  </a:lnTo>
                  <a:lnTo>
                    <a:pt x="16459" y="32605"/>
                  </a:lnTo>
                  <a:lnTo>
                    <a:pt x="19661" y="32605"/>
                  </a:lnTo>
                  <a:lnTo>
                    <a:pt x="25944" y="38877"/>
                  </a:lnTo>
                  <a:lnTo>
                    <a:pt x="27666" y="40596"/>
                  </a:lnTo>
                  <a:lnTo>
                    <a:pt x="27683" y="40613"/>
                  </a:lnTo>
                  <a:lnTo>
                    <a:pt x="29130" y="40613"/>
                  </a:lnTo>
                  <a:lnTo>
                    <a:pt x="29712" y="40028"/>
                  </a:lnTo>
                  <a:cubicBezTo>
                    <a:pt x="29767" y="40066"/>
                    <a:pt x="29833" y="40091"/>
                    <a:pt x="29905" y="40091"/>
                  </a:cubicBezTo>
                  <a:cubicBezTo>
                    <a:pt x="30090" y="40091"/>
                    <a:pt x="30242" y="39939"/>
                    <a:pt x="30242" y="39752"/>
                  </a:cubicBezTo>
                  <a:cubicBezTo>
                    <a:pt x="30242" y="39567"/>
                    <a:pt x="30090" y="39415"/>
                    <a:pt x="29905" y="39415"/>
                  </a:cubicBezTo>
                  <a:cubicBezTo>
                    <a:pt x="29717" y="39415"/>
                    <a:pt x="29566" y="39567"/>
                    <a:pt x="29566" y="39752"/>
                  </a:cubicBezTo>
                  <a:cubicBezTo>
                    <a:pt x="29566" y="39823"/>
                    <a:pt x="29588" y="39892"/>
                    <a:pt x="29629" y="39948"/>
                  </a:cubicBezTo>
                  <a:lnTo>
                    <a:pt x="29083" y="40494"/>
                  </a:lnTo>
                  <a:lnTo>
                    <a:pt x="27730" y="40494"/>
                  </a:lnTo>
                  <a:lnTo>
                    <a:pt x="19727" y="32505"/>
                  </a:lnTo>
                  <a:lnTo>
                    <a:pt x="19711" y="32489"/>
                  </a:lnTo>
                  <a:lnTo>
                    <a:pt x="16509" y="32489"/>
                  </a:lnTo>
                  <a:lnTo>
                    <a:pt x="6626" y="22623"/>
                  </a:lnTo>
                  <a:lnTo>
                    <a:pt x="6626" y="6532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18"/>
            <p:cNvSpPr/>
            <p:nvPr/>
          </p:nvSpPr>
          <p:spPr>
            <a:xfrm>
              <a:off x="1447475" y="1149325"/>
              <a:ext cx="695750" cy="1016900"/>
            </a:xfrm>
            <a:custGeom>
              <a:avLst/>
              <a:gdLst/>
              <a:ahLst/>
              <a:cxnLst/>
              <a:rect l="l" t="t" r="r" b="b"/>
              <a:pathLst>
                <a:path w="27830" h="40676" extrusionOk="0">
                  <a:moveTo>
                    <a:pt x="27490" y="40116"/>
                  </a:moveTo>
                  <a:cubicBezTo>
                    <a:pt x="27611" y="40116"/>
                    <a:pt x="27711" y="40215"/>
                    <a:pt x="27711" y="40336"/>
                  </a:cubicBezTo>
                  <a:cubicBezTo>
                    <a:pt x="27711" y="40458"/>
                    <a:pt x="27611" y="40557"/>
                    <a:pt x="27490" y="40557"/>
                  </a:cubicBezTo>
                  <a:cubicBezTo>
                    <a:pt x="27368" y="40557"/>
                    <a:pt x="27269" y="40458"/>
                    <a:pt x="27269" y="40336"/>
                  </a:cubicBezTo>
                  <a:cubicBezTo>
                    <a:pt x="27269" y="40215"/>
                    <a:pt x="27368" y="40116"/>
                    <a:pt x="27490" y="40116"/>
                  </a:cubicBezTo>
                  <a:close/>
                  <a:moveTo>
                    <a:pt x="84" y="0"/>
                  </a:moveTo>
                  <a:lnTo>
                    <a:pt x="1" y="86"/>
                  </a:lnTo>
                  <a:lnTo>
                    <a:pt x="6510" y="6581"/>
                  </a:lnTo>
                  <a:lnTo>
                    <a:pt x="6510" y="22672"/>
                  </a:lnTo>
                  <a:lnTo>
                    <a:pt x="17080" y="33225"/>
                  </a:lnTo>
                  <a:lnTo>
                    <a:pt x="17099" y="33242"/>
                  </a:lnTo>
                  <a:lnTo>
                    <a:pt x="20302" y="33242"/>
                  </a:lnTo>
                  <a:lnTo>
                    <a:pt x="27214" y="40143"/>
                  </a:lnTo>
                  <a:cubicBezTo>
                    <a:pt x="27175" y="40198"/>
                    <a:pt x="27150" y="40265"/>
                    <a:pt x="27150" y="40336"/>
                  </a:cubicBezTo>
                  <a:cubicBezTo>
                    <a:pt x="27150" y="40524"/>
                    <a:pt x="27305" y="40676"/>
                    <a:pt x="27490" y="40676"/>
                  </a:cubicBezTo>
                  <a:cubicBezTo>
                    <a:pt x="27678" y="40676"/>
                    <a:pt x="27830" y="40524"/>
                    <a:pt x="27830" y="40336"/>
                  </a:cubicBezTo>
                  <a:cubicBezTo>
                    <a:pt x="27830" y="40152"/>
                    <a:pt x="27678" y="40000"/>
                    <a:pt x="27490" y="40000"/>
                  </a:cubicBezTo>
                  <a:cubicBezTo>
                    <a:pt x="27418" y="40000"/>
                    <a:pt x="27352" y="40022"/>
                    <a:pt x="27297" y="40060"/>
                  </a:cubicBezTo>
                  <a:lnTo>
                    <a:pt x="20368" y="33143"/>
                  </a:lnTo>
                  <a:lnTo>
                    <a:pt x="20349" y="33126"/>
                  </a:lnTo>
                  <a:lnTo>
                    <a:pt x="17146" y="33126"/>
                  </a:lnTo>
                  <a:lnTo>
                    <a:pt x="6626" y="22625"/>
                  </a:lnTo>
                  <a:lnTo>
                    <a:pt x="6626" y="6531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18"/>
            <p:cNvSpPr/>
            <p:nvPr/>
          </p:nvSpPr>
          <p:spPr>
            <a:xfrm>
              <a:off x="2232575" y="2325850"/>
              <a:ext cx="16925" cy="16925"/>
            </a:xfrm>
            <a:custGeom>
              <a:avLst/>
              <a:gdLst/>
              <a:ahLst/>
              <a:cxnLst/>
              <a:rect l="l" t="t" r="r" b="b"/>
              <a:pathLst>
                <a:path w="677" h="677" extrusionOk="0">
                  <a:moveTo>
                    <a:pt x="340" y="119"/>
                  </a:moveTo>
                  <a:cubicBezTo>
                    <a:pt x="461" y="119"/>
                    <a:pt x="561" y="218"/>
                    <a:pt x="561" y="340"/>
                  </a:cubicBezTo>
                  <a:cubicBezTo>
                    <a:pt x="561" y="461"/>
                    <a:pt x="461" y="560"/>
                    <a:pt x="340" y="560"/>
                  </a:cubicBezTo>
                  <a:cubicBezTo>
                    <a:pt x="218" y="560"/>
                    <a:pt x="119" y="461"/>
                    <a:pt x="119" y="340"/>
                  </a:cubicBezTo>
                  <a:cubicBezTo>
                    <a:pt x="119" y="218"/>
                    <a:pt x="218" y="119"/>
                    <a:pt x="340" y="119"/>
                  </a:cubicBezTo>
                  <a:close/>
                  <a:moveTo>
                    <a:pt x="340" y="0"/>
                  </a:moveTo>
                  <a:cubicBezTo>
                    <a:pt x="152" y="0"/>
                    <a:pt x="0" y="152"/>
                    <a:pt x="0" y="340"/>
                  </a:cubicBezTo>
                  <a:cubicBezTo>
                    <a:pt x="0" y="525"/>
                    <a:pt x="152" y="676"/>
                    <a:pt x="340" y="676"/>
                  </a:cubicBezTo>
                  <a:cubicBezTo>
                    <a:pt x="525" y="676"/>
                    <a:pt x="677" y="525"/>
                    <a:pt x="677" y="340"/>
                  </a:cubicBezTo>
                  <a:cubicBezTo>
                    <a:pt x="677" y="152"/>
                    <a:pt x="525" y="0"/>
                    <a:pt x="340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18"/>
            <p:cNvSpPr/>
            <p:nvPr/>
          </p:nvSpPr>
          <p:spPr>
            <a:xfrm>
              <a:off x="2232575" y="2295325"/>
              <a:ext cx="16925" cy="16950"/>
            </a:xfrm>
            <a:custGeom>
              <a:avLst/>
              <a:gdLst/>
              <a:ahLst/>
              <a:cxnLst/>
              <a:rect l="l" t="t" r="r" b="b"/>
              <a:pathLst>
                <a:path w="677" h="678" extrusionOk="0">
                  <a:moveTo>
                    <a:pt x="340" y="120"/>
                  </a:moveTo>
                  <a:cubicBezTo>
                    <a:pt x="461" y="120"/>
                    <a:pt x="561" y="219"/>
                    <a:pt x="561" y="340"/>
                  </a:cubicBezTo>
                  <a:cubicBezTo>
                    <a:pt x="561" y="462"/>
                    <a:pt x="461" y="561"/>
                    <a:pt x="340" y="561"/>
                  </a:cubicBezTo>
                  <a:cubicBezTo>
                    <a:pt x="218" y="561"/>
                    <a:pt x="119" y="462"/>
                    <a:pt x="119" y="340"/>
                  </a:cubicBezTo>
                  <a:cubicBezTo>
                    <a:pt x="119" y="219"/>
                    <a:pt x="218" y="120"/>
                    <a:pt x="340" y="120"/>
                  </a:cubicBezTo>
                  <a:close/>
                  <a:moveTo>
                    <a:pt x="340" y="1"/>
                  </a:moveTo>
                  <a:cubicBezTo>
                    <a:pt x="152" y="1"/>
                    <a:pt x="0" y="153"/>
                    <a:pt x="0" y="340"/>
                  </a:cubicBezTo>
                  <a:cubicBezTo>
                    <a:pt x="0" y="525"/>
                    <a:pt x="152" y="677"/>
                    <a:pt x="340" y="677"/>
                  </a:cubicBezTo>
                  <a:cubicBezTo>
                    <a:pt x="525" y="677"/>
                    <a:pt x="677" y="525"/>
                    <a:pt x="677" y="340"/>
                  </a:cubicBezTo>
                  <a:cubicBezTo>
                    <a:pt x="677" y="153"/>
                    <a:pt x="525" y="1"/>
                    <a:pt x="340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18"/>
            <p:cNvSpPr/>
            <p:nvPr/>
          </p:nvSpPr>
          <p:spPr>
            <a:xfrm>
              <a:off x="1483025" y="1723150"/>
              <a:ext cx="275175" cy="230725"/>
            </a:xfrm>
            <a:custGeom>
              <a:avLst/>
              <a:gdLst/>
              <a:ahLst/>
              <a:cxnLst/>
              <a:rect l="l" t="t" r="r" b="b"/>
              <a:pathLst>
                <a:path w="11007" h="9229" extrusionOk="0">
                  <a:moveTo>
                    <a:pt x="83" y="1"/>
                  </a:moveTo>
                  <a:lnTo>
                    <a:pt x="1" y="83"/>
                  </a:lnTo>
                  <a:lnTo>
                    <a:pt x="2223" y="2303"/>
                  </a:lnTo>
                  <a:lnTo>
                    <a:pt x="2239" y="2319"/>
                  </a:lnTo>
                  <a:lnTo>
                    <a:pt x="4003" y="2319"/>
                  </a:lnTo>
                  <a:lnTo>
                    <a:pt x="10924" y="9229"/>
                  </a:lnTo>
                  <a:lnTo>
                    <a:pt x="11007" y="9146"/>
                  </a:lnTo>
                  <a:lnTo>
                    <a:pt x="4070" y="2220"/>
                  </a:lnTo>
                  <a:lnTo>
                    <a:pt x="4050" y="2201"/>
                  </a:lnTo>
                  <a:lnTo>
                    <a:pt x="2289" y="2201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18"/>
            <p:cNvSpPr/>
            <p:nvPr/>
          </p:nvSpPr>
          <p:spPr>
            <a:xfrm>
              <a:off x="2147125" y="961250"/>
              <a:ext cx="142825" cy="1564550"/>
            </a:xfrm>
            <a:custGeom>
              <a:avLst/>
              <a:gdLst/>
              <a:ahLst/>
              <a:cxnLst/>
              <a:rect l="l" t="t" r="r" b="b"/>
              <a:pathLst>
                <a:path w="5713" h="62582" extrusionOk="0">
                  <a:moveTo>
                    <a:pt x="1618" y="1"/>
                  </a:moveTo>
                  <a:lnTo>
                    <a:pt x="1618" y="12892"/>
                  </a:lnTo>
                  <a:lnTo>
                    <a:pt x="1" y="14521"/>
                  </a:lnTo>
                  <a:lnTo>
                    <a:pt x="1" y="20105"/>
                  </a:lnTo>
                  <a:lnTo>
                    <a:pt x="2974" y="23056"/>
                  </a:lnTo>
                  <a:lnTo>
                    <a:pt x="2974" y="28299"/>
                  </a:lnTo>
                  <a:lnTo>
                    <a:pt x="5083" y="30388"/>
                  </a:lnTo>
                  <a:lnTo>
                    <a:pt x="5083" y="61869"/>
                  </a:lnTo>
                  <a:cubicBezTo>
                    <a:pt x="4986" y="61941"/>
                    <a:pt x="4923" y="62054"/>
                    <a:pt x="4923" y="62184"/>
                  </a:cubicBezTo>
                  <a:cubicBezTo>
                    <a:pt x="4923" y="62402"/>
                    <a:pt x="5099" y="62581"/>
                    <a:pt x="5318" y="62581"/>
                  </a:cubicBezTo>
                  <a:cubicBezTo>
                    <a:pt x="5536" y="62581"/>
                    <a:pt x="5712" y="62402"/>
                    <a:pt x="5712" y="62184"/>
                  </a:cubicBezTo>
                  <a:cubicBezTo>
                    <a:pt x="5712" y="62054"/>
                    <a:pt x="5649" y="61941"/>
                    <a:pt x="5552" y="61869"/>
                  </a:cubicBezTo>
                  <a:lnTo>
                    <a:pt x="5552" y="30192"/>
                  </a:lnTo>
                  <a:lnTo>
                    <a:pt x="3446" y="28100"/>
                  </a:lnTo>
                  <a:lnTo>
                    <a:pt x="3446" y="22860"/>
                  </a:lnTo>
                  <a:lnTo>
                    <a:pt x="473" y="19909"/>
                  </a:lnTo>
                  <a:lnTo>
                    <a:pt x="473" y="14714"/>
                  </a:lnTo>
                  <a:lnTo>
                    <a:pt x="2088" y="13086"/>
                  </a:lnTo>
                  <a:lnTo>
                    <a:pt x="2088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18"/>
            <p:cNvSpPr/>
            <p:nvPr/>
          </p:nvSpPr>
          <p:spPr>
            <a:xfrm>
              <a:off x="2231200" y="2262975"/>
              <a:ext cx="19750" cy="19750"/>
            </a:xfrm>
            <a:custGeom>
              <a:avLst/>
              <a:gdLst/>
              <a:ahLst/>
              <a:cxnLst/>
              <a:rect l="l" t="t" r="r" b="b"/>
              <a:pathLst>
                <a:path w="790" h="790" extrusionOk="0">
                  <a:moveTo>
                    <a:pt x="395" y="0"/>
                  </a:moveTo>
                  <a:cubicBezTo>
                    <a:pt x="177" y="0"/>
                    <a:pt x="0" y="177"/>
                    <a:pt x="0" y="395"/>
                  </a:cubicBezTo>
                  <a:cubicBezTo>
                    <a:pt x="0" y="613"/>
                    <a:pt x="177" y="790"/>
                    <a:pt x="395" y="790"/>
                  </a:cubicBezTo>
                  <a:cubicBezTo>
                    <a:pt x="613" y="790"/>
                    <a:pt x="790" y="613"/>
                    <a:pt x="790" y="395"/>
                  </a:cubicBezTo>
                  <a:cubicBezTo>
                    <a:pt x="790" y="177"/>
                    <a:pt x="613" y="0"/>
                    <a:pt x="395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18"/>
            <p:cNvSpPr/>
            <p:nvPr/>
          </p:nvSpPr>
          <p:spPr>
            <a:xfrm>
              <a:off x="1477850" y="1868700"/>
              <a:ext cx="368000" cy="307950"/>
            </a:xfrm>
            <a:custGeom>
              <a:avLst/>
              <a:gdLst/>
              <a:ahLst/>
              <a:cxnLst/>
              <a:rect l="l" t="t" r="r" b="b"/>
              <a:pathLst>
                <a:path w="14720" h="12318" extrusionOk="0">
                  <a:moveTo>
                    <a:pt x="14383" y="11760"/>
                  </a:moveTo>
                  <a:cubicBezTo>
                    <a:pt x="14504" y="11760"/>
                    <a:pt x="14601" y="11857"/>
                    <a:pt x="14601" y="11981"/>
                  </a:cubicBezTo>
                  <a:cubicBezTo>
                    <a:pt x="14601" y="12103"/>
                    <a:pt x="14504" y="12199"/>
                    <a:pt x="14383" y="12199"/>
                  </a:cubicBezTo>
                  <a:cubicBezTo>
                    <a:pt x="14259" y="12199"/>
                    <a:pt x="14162" y="12103"/>
                    <a:pt x="14162" y="11981"/>
                  </a:cubicBezTo>
                  <a:cubicBezTo>
                    <a:pt x="14162" y="11860"/>
                    <a:pt x="14261" y="11760"/>
                    <a:pt x="14383" y="11760"/>
                  </a:cubicBezTo>
                  <a:close/>
                  <a:moveTo>
                    <a:pt x="83" y="1"/>
                  </a:moveTo>
                  <a:lnTo>
                    <a:pt x="1" y="83"/>
                  </a:lnTo>
                  <a:lnTo>
                    <a:pt x="5607" y="5682"/>
                  </a:lnTo>
                  <a:lnTo>
                    <a:pt x="5607" y="6725"/>
                  </a:lnTo>
                  <a:lnTo>
                    <a:pt x="6397" y="7512"/>
                  </a:lnTo>
                  <a:lnTo>
                    <a:pt x="9820" y="7512"/>
                  </a:lnTo>
                  <a:lnTo>
                    <a:pt x="14104" y="11788"/>
                  </a:lnTo>
                  <a:cubicBezTo>
                    <a:pt x="14065" y="11840"/>
                    <a:pt x="14043" y="11909"/>
                    <a:pt x="14043" y="11981"/>
                  </a:cubicBezTo>
                  <a:cubicBezTo>
                    <a:pt x="14043" y="12166"/>
                    <a:pt x="14195" y="12318"/>
                    <a:pt x="14383" y="12318"/>
                  </a:cubicBezTo>
                  <a:cubicBezTo>
                    <a:pt x="14568" y="12318"/>
                    <a:pt x="14720" y="12166"/>
                    <a:pt x="14720" y="11981"/>
                  </a:cubicBezTo>
                  <a:cubicBezTo>
                    <a:pt x="14720" y="11793"/>
                    <a:pt x="14568" y="11642"/>
                    <a:pt x="14383" y="11642"/>
                  </a:cubicBezTo>
                  <a:cubicBezTo>
                    <a:pt x="14308" y="11642"/>
                    <a:pt x="14242" y="11664"/>
                    <a:pt x="14187" y="11702"/>
                  </a:cubicBezTo>
                  <a:lnTo>
                    <a:pt x="9886" y="7410"/>
                  </a:lnTo>
                  <a:lnTo>
                    <a:pt x="9869" y="7393"/>
                  </a:lnTo>
                  <a:lnTo>
                    <a:pt x="6444" y="7393"/>
                  </a:lnTo>
                  <a:lnTo>
                    <a:pt x="5726" y="6675"/>
                  </a:lnTo>
                  <a:lnTo>
                    <a:pt x="5726" y="5632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18"/>
            <p:cNvSpPr/>
            <p:nvPr/>
          </p:nvSpPr>
          <p:spPr>
            <a:xfrm>
              <a:off x="1729550" y="2124325"/>
              <a:ext cx="19750" cy="19825"/>
            </a:xfrm>
            <a:custGeom>
              <a:avLst/>
              <a:gdLst/>
              <a:ahLst/>
              <a:cxnLst/>
              <a:rect l="l" t="t" r="r" b="b"/>
              <a:pathLst>
                <a:path w="790" h="793" extrusionOk="0">
                  <a:moveTo>
                    <a:pt x="395" y="0"/>
                  </a:moveTo>
                  <a:cubicBezTo>
                    <a:pt x="177" y="0"/>
                    <a:pt x="0" y="180"/>
                    <a:pt x="0" y="398"/>
                  </a:cubicBezTo>
                  <a:cubicBezTo>
                    <a:pt x="0" y="616"/>
                    <a:pt x="177" y="793"/>
                    <a:pt x="395" y="793"/>
                  </a:cubicBezTo>
                  <a:cubicBezTo>
                    <a:pt x="613" y="793"/>
                    <a:pt x="790" y="616"/>
                    <a:pt x="790" y="398"/>
                  </a:cubicBezTo>
                  <a:cubicBezTo>
                    <a:pt x="790" y="180"/>
                    <a:pt x="613" y="0"/>
                    <a:pt x="395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18"/>
            <p:cNvSpPr/>
            <p:nvPr/>
          </p:nvSpPr>
          <p:spPr>
            <a:xfrm>
              <a:off x="1754325" y="2149225"/>
              <a:ext cx="16925" cy="16950"/>
            </a:xfrm>
            <a:custGeom>
              <a:avLst/>
              <a:gdLst/>
              <a:ahLst/>
              <a:cxnLst/>
              <a:rect l="l" t="t" r="r" b="b"/>
              <a:pathLst>
                <a:path w="677" h="678" extrusionOk="0">
                  <a:moveTo>
                    <a:pt x="340" y="120"/>
                  </a:moveTo>
                  <a:cubicBezTo>
                    <a:pt x="461" y="120"/>
                    <a:pt x="558" y="216"/>
                    <a:pt x="558" y="340"/>
                  </a:cubicBezTo>
                  <a:cubicBezTo>
                    <a:pt x="560" y="462"/>
                    <a:pt x="461" y="559"/>
                    <a:pt x="340" y="559"/>
                  </a:cubicBezTo>
                  <a:cubicBezTo>
                    <a:pt x="218" y="559"/>
                    <a:pt x="119" y="462"/>
                    <a:pt x="119" y="340"/>
                  </a:cubicBezTo>
                  <a:cubicBezTo>
                    <a:pt x="119" y="219"/>
                    <a:pt x="218" y="120"/>
                    <a:pt x="340" y="120"/>
                  </a:cubicBezTo>
                  <a:close/>
                  <a:moveTo>
                    <a:pt x="340" y="1"/>
                  </a:moveTo>
                  <a:cubicBezTo>
                    <a:pt x="152" y="1"/>
                    <a:pt x="0" y="153"/>
                    <a:pt x="0" y="338"/>
                  </a:cubicBezTo>
                  <a:cubicBezTo>
                    <a:pt x="0" y="525"/>
                    <a:pt x="152" y="677"/>
                    <a:pt x="340" y="677"/>
                  </a:cubicBezTo>
                  <a:cubicBezTo>
                    <a:pt x="525" y="677"/>
                    <a:pt x="676" y="525"/>
                    <a:pt x="676" y="338"/>
                  </a:cubicBezTo>
                  <a:cubicBezTo>
                    <a:pt x="676" y="153"/>
                    <a:pt x="525" y="1"/>
                    <a:pt x="340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18"/>
            <p:cNvSpPr/>
            <p:nvPr/>
          </p:nvSpPr>
          <p:spPr>
            <a:xfrm>
              <a:off x="1467700" y="1889200"/>
              <a:ext cx="136950" cy="182975"/>
            </a:xfrm>
            <a:custGeom>
              <a:avLst/>
              <a:gdLst/>
              <a:ahLst/>
              <a:cxnLst/>
              <a:rect l="l" t="t" r="r" b="b"/>
              <a:pathLst>
                <a:path w="5478" h="7319" extrusionOk="0">
                  <a:moveTo>
                    <a:pt x="5138" y="6761"/>
                  </a:moveTo>
                  <a:cubicBezTo>
                    <a:pt x="5260" y="6761"/>
                    <a:pt x="5359" y="6860"/>
                    <a:pt x="5359" y="6982"/>
                  </a:cubicBezTo>
                  <a:cubicBezTo>
                    <a:pt x="5359" y="7103"/>
                    <a:pt x="5260" y="7203"/>
                    <a:pt x="5138" y="7203"/>
                  </a:cubicBezTo>
                  <a:cubicBezTo>
                    <a:pt x="5017" y="7203"/>
                    <a:pt x="4917" y="7103"/>
                    <a:pt x="4917" y="6982"/>
                  </a:cubicBezTo>
                  <a:cubicBezTo>
                    <a:pt x="4917" y="6860"/>
                    <a:pt x="5017" y="6761"/>
                    <a:pt x="5138" y="6761"/>
                  </a:cubicBezTo>
                  <a:close/>
                  <a:moveTo>
                    <a:pt x="84" y="0"/>
                  </a:moveTo>
                  <a:lnTo>
                    <a:pt x="1" y="83"/>
                  </a:lnTo>
                  <a:lnTo>
                    <a:pt x="5080" y="5157"/>
                  </a:lnTo>
                  <a:lnTo>
                    <a:pt x="5080" y="6648"/>
                  </a:lnTo>
                  <a:cubicBezTo>
                    <a:pt x="4923" y="6675"/>
                    <a:pt x="4801" y="6813"/>
                    <a:pt x="4801" y="6982"/>
                  </a:cubicBezTo>
                  <a:cubicBezTo>
                    <a:pt x="4801" y="7167"/>
                    <a:pt x="4953" y="7318"/>
                    <a:pt x="5138" y="7318"/>
                  </a:cubicBezTo>
                  <a:cubicBezTo>
                    <a:pt x="5326" y="7318"/>
                    <a:pt x="5478" y="7167"/>
                    <a:pt x="5478" y="6982"/>
                  </a:cubicBezTo>
                  <a:cubicBezTo>
                    <a:pt x="5478" y="6813"/>
                    <a:pt x="5356" y="6675"/>
                    <a:pt x="5199" y="6648"/>
                  </a:cubicBezTo>
                  <a:lnTo>
                    <a:pt x="5199" y="5107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18"/>
            <p:cNvSpPr/>
            <p:nvPr/>
          </p:nvSpPr>
          <p:spPr>
            <a:xfrm>
              <a:off x="2292900" y="1611075"/>
              <a:ext cx="17000" cy="16925"/>
            </a:xfrm>
            <a:custGeom>
              <a:avLst/>
              <a:gdLst/>
              <a:ahLst/>
              <a:cxnLst/>
              <a:rect l="l" t="t" r="r" b="b"/>
              <a:pathLst>
                <a:path w="680" h="677" extrusionOk="0">
                  <a:moveTo>
                    <a:pt x="340" y="119"/>
                  </a:moveTo>
                  <a:cubicBezTo>
                    <a:pt x="461" y="119"/>
                    <a:pt x="560" y="219"/>
                    <a:pt x="560" y="340"/>
                  </a:cubicBezTo>
                  <a:cubicBezTo>
                    <a:pt x="560" y="462"/>
                    <a:pt x="461" y="561"/>
                    <a:pt x="340" y="561"/>
                  </a:cubicBezTo>
                  <a:cubicBezTo>
                    <a:pt x="218" y="561"/>
                    <a:pt x="119" y="462"/>
                    <a:pt x="119" y="340"/>
                  </a:cubicBezTo>
                  <a:cubicBezTo>
                    <a:pt x="119" y="219"/>
                    <a:pt x="218" y="119"/>
                    <a:pt x="340" y="119"/>
                  </a:cubicBezTo>
                  <a:close/>
                  <a:moveTo>
                    <a:pt x="340" y="1"/>
                  </a:moveTo>
                  <a:cubicBezTo>
                    <a:pt x="152" y="1"/>
                    <a:pt x="0" y="152"/>
                    <a:pt x="0" y="340"/>
                  </a:cubicBezTo>
                  <a:cubicBezTo>
                    <a:pt x="0" y="525"/>
                    <a:pt x="152" y="677"/>
                    <a:pt x="340" y="677"/>
                  </a:cubicBezTo>
                  <a:cubicBezTo>
                    <a:pt x="527" y="677"/>
                    <a:pt x="679" y="525"/>
                    <a:pt x="679" y="340"/>
                  </a:cubicBezTo>
                  <a:cubicBezTo>
                    <a:pt x="679" y="152"/>
                    <a:pt x="527" y="1"/>
                    <a:pt x="340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18"/>
            <p:cNvSpPr/>
            <p:nvPr/>
          </p:nvSpPr>
          <p:spPr>
            <a:xfrm>
              <a:off x="1478875" y="1479550"/>
              <a:ext cx="477800" cy="641750"/>
            </a:xfrm>
            <a:custGeom>
              <a:avLst/>
              <a:gdLst/>
              <a:ahLst/>
              <a:cxnLst/>
              <a:rect l="l" t="t" r="r" b="b"/>
              <a:pathLst>
                <a:path w="19112" h="25670" extrusionOk="0">
                  <a:moveTo>
                    <a:pt x="18775" y="25112"/>
                  </a:moveTo>
                  <a:cubicBezTo>
                    <a:pt x="18897" y="25112"/>
                    <a:pt x="18996" y="25212"/>
                    <a:pt x="18996" y="25333"/>
                  </a:cubicBezTo>
                  <a:cubicBezTo>
                    <a:pt x="18996" y="25455"/>
                    <a:pt x="18897" y="25554"/>
                    <a:pt x="18775" y="25554"/>
                  </a:cubicBezTo>
                  <a:cubicBezTo>
                    <a:pt x="18654" y="25554"/>
                    <a:pt x="18554" y="25455"/>
                    <a:pt x="18554" y="25333"/>
                  </a:cubicBezTo>
                  <a:cubicBezTo>
                    <a:pt x="18554" y="25212"/>
                    <a:pt x="18654" y="25112"/>
                    <a:pt x="18775" y="25112"/>
                  </a:cubicBezTo>
                  <a:close/>
                  <a:moveTo>
                    <a:pt x="1" y="0"/>
                  </a:moveTo>
                  <a:lnTo>
                    <a:pt x="1" y="119"/>
                  </a:lnTo>
                  <a:lnTo>
                    <a:pt x="2690" y="119"/>
                  </a:lnTo>
                  <a:lnTo>
                    <a:pt x="3385" y="823"/>
                  </a:lnTo>
                  <a:lnTo>
                    <a:pt x="3385" y="10051"/>
                  </a:lnTo>
                  <a:lnTo>
                    <a:pt x="18496" y="25140"/>
                  </a:lnTo>
                  <a:cubicBezTo>
                    <a:pt x="18460" y="25195"/>
                    <a:pt x="18436" y="25261"/>
                    <a:pt x="18436" y="25333"/>
                  </a:cubicBezTo>
                  <a:cubicBezTo>
                    <a:pt x="18436" y="25518"/>
                    <a:pt x="18587" y="25670"/>
                    <a:pt x="18775" y="25670"/>
                  </a:cubicBezTo>
                  <a:cubicBezTo>
                    <a:pt x="18960" y="25670"/>
                    <a:pt x="19112" y="25518"/>
                    <a:pt x="19112" y="25333"/>
                  </a:cubicBezTo>
                  <a:cubicBezTo>
                    <a:pt x="19112" y="25145"/>
                    <a:pt x="18960" y="24994"/>
                    <a:pt x="18775" y="24994"/>
                  </a:cubicBezTo>
                  <a:cubicBezTo>
                    <a:pt x="18703" y="24994"/>
                    <a:pt x="18637" y="25018"/>
                    <a:pt x="18582" y="25057"/>
                  </a:cubicBezTo>
                  <a:lnTo>
                    <a:pt x="3501" y="10004"/>
                  </a:lnTo>
                  <a:lnTo>
                    <a:pt x="3501" y="773"/>
                  </a:lnTo>
                  <a:lnTo>
                    <a:pt x="2739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18"/>
            <p:cNvSpPr/>
            <p:nvPr/>
          </p:nvSpPr>
          <p:spPr>
            <a:xfrm>
              <a:off x="1467775" y="1794925"/>
              <a:ext cx="496025" cy="426050"/>
            </a:xfrm>
            <a:custGeom>
              <a:avLst/>
              <a:gdLst/>
              <a:ahLst/>
              <a:cxnLst/>
              <a:rect l="l" t="t" r="r" b="b"/>
              <a:pathLst>
                <a:path w="19841" h="17042" extrusionOk="0">
                  <a:moveTo>
                    <a:pt x="332" y="1"/>
                  </a:moveTo>
                  <a:lnTo>
                    <a:pt x="1" y="335"/>
                  </a:lnTo>
                  <a:lnTo>
                    <a:pt x="8691" y="8961"/>
                  </a:lnTo>
                  <a:lnTo>
                    <a:pt x="11368" y="8961"/>
                  </a:lnTo>
                  <a:lnTo>
                    <a:pt x="19053" y="16591"/>
                  </a:lnTo>
                  <a:cubicBezTo>
                    <a:pt x="19051" y="16608"/>
                    <a:pt x="19048" y="16627"/>
                    <a:pt x="19048" y="16644"/>
                  </a:cubicBezTo>
                  <a:cubicBezTo>
                    <a:pt x="19048" y="16864"/>
                    <a:pt x="19225" y="17041"/>
                    <a:pt x="19443" y="17041"/>
                  </a:cubicBezTo>
                  <a:cubicBezTo>
                    <a:pt x="19661" y="17041"/>
                    <a:pt x="19840" y="16864"/>
                    <a:pt x="19840" y="16644"/>
                  </a:cubicBezTo>
                  <a:cubicBezTo>
                    <a:pt x="19837" y="16425"/>
                    <a:pt x="19661" y="16249"/>
                    <a:pt x="19443" y="16249"/>
                  </a:cubicBezTo>
                  <a:cubicBezTo>
                    <a:pt x="19423" y="16249"/>
                    <a:pt x="19404" y="16252"/>
                    <a:pt x="19385" y="16254"/>
                  </a:cubicBezTo>
                  <a:lnTo>
                    <a:pt x="11561" y="8489"/>
                  </a:lnTo>
                  <a:lnTo>
                    <a:pt x="8884" y="8489"/>
                  </a:lnTo>
                  <a:lnTo>
                    <a:pt x="332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18"/>
            <p:cNvSpPr/>
            <p:nvPr/>
          </p:nvSpPr>
          <p:spPr>
            <a:xfrm>
              <a:off x="1707600" y="2102300"/>
              <a:ext cx="16925" cy="16950"/>
            </a:xfrm>
            <a:custGeom>
              <a:avLst/>
              <a:gdLst/>
              <a:ahLst/>
              <a:cxnLst/>
              <a:rect l="l" t="t" r="r" b="b"/>
              <a:pathLst>
                <a:path w="677" h="678" extrusionOk="0">
                  <a:moveTo>
                    <a:pt x="337" y="117"/>
                  </a:moveTo>
                  <a:cubicBezTo>
                    <a:pt x="461" y="117"/>
                    <a:pt x="558" y="216"/>
                    <a:pt x="558" y="338"/>
                  </a:cubicBezTo>
                  <a:cubicBezTo>
                    <a:pt x="558" y="459"/>
                    <a:pt x="461" y="558"/>
                    <a:pt x="337" y="558"/>
                  </a:cubicBezTo>
                  <a:cubicBezTo>
                    <a:pt x="216" y="558"/>
                    <a:pt x="119" y="459"/>
                    <a:pt x="119" y="338"/>
                  </a:cubicBezTo>
                  <a:cubicBezTo>
                    <a:pt x="119" y="216"/>
                    <a:pt x="216" y="117"/>
                    <a:pt x="337" y="117"/>
                  </a:cubicBezTo>
                  <a:close/>
                  <a:moveTo>
                    <a:pt x="337" y="1"/>
                  </a:moveTo>
                  <a:cubicBezTo>
                    <a:pt x="152" y="1"/>
                    <a:pt x="0" y="153"/>
                    <a:pt x="0" y="338"/>
                  </a:cubicBezTo>
                  <a:cubicBezTo>
                    <a:pt x="0" y="525"/>
                    <a:pt x="152" y="677"/>
                    <a:pt x="337" y="677"/>
                  </a:cubicBezTo>
                  <a:cubicBezTo>
                    <a:pt x="525" y="677"/>
                    <a:pt x="677" y="525"/>
                    <a:pt x="677" y="338"/>
                  </a:cubicBezTo>
                  <a:cubicBezTo>
                    <a:pt x="677" y="153"/>
                    <a:pt x="525" y="1"/>
                    <a:pt x="337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18"/>
            <p:cNvSpPr/>
            <p:nvPr/>
          </p:nvSpPr>
          <p:spPr>
            <a:xfrm>
              <a:off x="2694325" y="1972500"/>
              <a:ext cx="284150" cy="305875"/>
            </a:xfrm>
            <a:custGeom>
              <a:avLst/>
              <a:gdLst/>
              <a:ahLst/>
              <a:cxnLst/>
              <a:rect l="l" t="t" r="r" b="b"/>
              <a:pathLst>
                <a:path w="11366" h="12235" extrusionOk="0">
                  <a:moveTo>
                    <a:pt x="338" y="11677"/>
                  </a:moveTo>
                  <a:cubicBezTo>
                    <a:pt x="459" y="11677"/>
                    <a:pt x="558" y="11777"/>
                    <a:pt x="558" y="11898"/>
                  </a:cubicBezTo>
                  <a:cubicBezTo>
                    <a:pt x="558" y="12019"/>
                    <a:pt x="459" y="12119"/>
                    <a:pt x="338" y="12119"/>
                  </a:cubicBezTo>
                  <a:cubicBezTo>
                    <a:pt x="216" y="12119"/>
                    <a:pt x="117" y="12019"/>
                    <a:pt x="117" y="11898"/>
                  </a:cubicBezTo>
                  <a:cubicBezTo>
                    <a:pt x="117" y="11777"/>
                    <a:pt x="216" y="11677"/>
                    <a:pt x="338" y="11677"/>
                  </a:cubicBezTo>
                  <a:close/>
                  <a:moveTo>
                    <a:pt x="4296" y="0"/>
                  </a:moveTo>
                  <a:lnTo>
                    <a:pt x="3603" y="699"/>
                  </a:lnTo>
                  <a:lnTo>
                    <a:pt x="3603" y="5124"/>
                  </a:lnTo>
                  <a:lnTo>
                    <a:pt x="296" y="8453"/>
                  </a:lnTo>
                  <a:lnTo>
                    <a:pt x="280" y="8469"/>
                  </a:lnTo>
                  <a:lnTo>
                    <a:pt x="280" y="11564"/>
                  </a:lnTo>
                  <a:cubicBezTo>
                    <a:pt x="122" y="11594"/>
                    <a:pt x="1" y="11732"/>
                    <a:pt x="1" y="11898"/>
                  </a:cubicBezTo>
                  <a:cubicBezTo>
                    <a:pt x="1" y="12083"/>
                    <a:pt x="153" y="12235"/>
                    <a:pt x="338" y="12235"/>
                  </a:cubicBezTo>
                  <a:cubicBezTo>
                    <a:pt x="525" y="12235"/>
                    <a:pt x="677" y="12083"/>
                    <a:pt x="677" y="11898"/>
                  </a:cubicBezTo>
                  <a:cubicBezTo>
                    <a:pt x="677" y="11732"/>
                    <a:pt x="556" y="11594"/>
                    <a:pt x="398" y="11564"/>
                  </a:cubicBezTo>
                  <a:lnTo>
                    <a:pt x="398" y="8519"/>
                  </a:lnTo>
                  <a:lnTo>
                    <a:pt x="3719" y="5171"/>
                  </a:lnTo>
                  <a:lnTo>
                    <a:pt x="3719" y="748"/>
                  </a:lnTo>
                  <a:lnTo>
                    <a:pt x="4346" y="119"/>
                  </a:lnTo>
                  <a:lnTo>
                    <a:pt x="11366" y="119"/>
                  </a:lnTo>
                  <a:lnTo>
                    <a:pt x="11366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18"/>
            <p:cNvSpPr/>
            <p:nvPr/>
          </p:nvSpPr>
          <p:spPr>
            <a:xfrm>
              <a:off x="2883975" y="2012650"/>
              <a:ext cx="19775" cy="19850"/>
            </a:xfrm>
            <a:custGeom>
              <a:avLst/>
              <a:gdLst/>
              <a:ahLst/>
              <a:cxnLst/>
              <a:rect l="l" t="t" r="r" b="b"/>
              <a:pathLst>
                <a:path w="791" h="794" extrusionOk="0">
                  <a:moveTo>
                    <a:pt x="395" y="1"/>
                  </a:moveTo>
                  <a:cubicBezTo>
                    <a:pt x="177" y="1"/>
                    <a:pt x="1" y="178"/>
                    <a:pt x="1" y="398"/>
                  </a:cubicBezTo>
                  <a:cubicBezTo>
                    <a:pt x="1" y="616"/>
                    <a:pt x="177" y="793"/>
                    <a:pt x="395" y="793"/>
                  </a:cubicBezTo>
                  <a:cubicBezTo>
                    <a:pt x="613" y="793"/>
                    <a:pt x="790" y="616"/>
                    <a:pt x="790" y="398"/>
                  </a:cubicBezTo>
                  <a:cubicBezTo>
                    <a:pt x="790" y="178"/>
                    <a:pt x="613" y="1"/>
                    <a:pt x="395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18"/>
            <p:cNvSpPr/>
            <p:nvPr/>
          </p:nvSpPr>
          <p:spPr>
            <a:xfrm>
              <a:off x="2855125" y="2014100"/>
              <a:ext cx="16950" cy="16950"/>
            </a:xfrm>
            <a:custGeom>
              <a:avLst/>
              <a:gdLst/>
              <a:ahLst/>
              <a:cxnLst/>
              <a:rect l="l" t="t" r="r" b="b"/>
              <a:pathLst>
                <a:path w="678" h="678" extrusionOk="0">
                  <a:moveTo>
                    <a:pt x="340" y="117"/>
                  </a:moveTo>
                  <a:cubicBezTo>
                    <a:pt x="462" y="117"/>
                    <a:pt x="561" y="216"/>
                    <a:pt x="561" y="338"/>
                  </a:cubicBezTo>
                  <a:cubicBezTo>
                    <a:pt x="561" y="462"/>
                    <a:pt x="462" y="558"/>
                    <a:pt x="340" y="558"/>
                  </a:cubicBezTo>
                  <a:cubicBezTo>
                    <a:pt x="219" y="558"/>
                    <a:pt x="119" y="459"/>
                    <a:pt x="119" y="338"/>
                  </a:cubicBezTo>
                  <a:cubicBezTo>
                    <a:pt x="119" y="216"/>
                    <a:pt x="219" y="117"/>
                    <a:pt x="340" y="117"/>
                  </a:cubicBezTo>
                  <a:close/>
                  <a:moveTo>
                    <a:pt x="340" y="1"/>
                  </a:moveTo>
                  <a:cubicBezTo>
                    <a:pt x="153" y="1"/>
                    <a:pt x="1" y="153"/>
                    <a:pt x="1" y="338"/>
                  </a:cubicBezTo>
                  <a:cubicBezTo>
                    <a:pt x="1" y="525"/>
                    <a:pt x="153" y="677"/>
                    <a:pt x="340" y="677"/>
                  </a:cubicBezTo>
                  <a:cubicBezTo>
                    <a:pt x="525" y="677"/>
                    <a:pt x="677" y="525"/>
                    <a:pt x="677" y="338"/>
                  </a:cubicBezTo>
                  <a:cubicBezTo>
                    <a:pt x="677" y="153"/>
                    <a:pt x="525" y="1"/>
                    <a:pt x="340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18"/>
            <p:cNvSpPr/>
            <p:nvPr/>
          </p:nvSpPr>
          <p:spPr>
            <a:xfrm>
              <a:off x="2504275" y="1775475"/>
              <a:ext cx="497125" cy="627900"/>
            </a:xfrm>
            <a:custGeom>
              <a:avLst/>
              <a:gdLst/>
              <a:ahLst/>
              <a:cxnLst/>
              <a:rect l="l" t="t" r="r" b="b"/>
              <a:pathLst>
                <a:path w="19885" h="25116" extrusionOk="0">
                  <a:moveTo>
                    <a:pt x="19550" y="0"/>
                  </a:moveTo>
                  <a:lnTo>
                    <a:pt x="15318" y="4262"/>
                  </a:lnTo>
                  <a:lnTo>
                    <a:pt x="8448" y="4262"/>
                  </a:lnTo>
                  <a:lnTo>
                    <a:pt x="161" y="12613"/>
                  </a:lnTo>
                  <a:lnTo>
                    <a:pt x="161" y="24403"/>
                  </a:lnTo>
                  <a:cubicBezTo>
                    <a:pt x="64" y="24477"/>
                    <a:pt x="0" y="24591"/>
                    <a:pt x="0" y="24720"/>
                  </a:cubicBezTo>
                  <a:cubicBezTo>
                    <a:pt x="0" y="24938"/>
                    <a:pt x="177" y="25115"/>
                    <a:pt x="395" y="25115"/>
                  </a:cubicBezTo>
                  <a:cubicBezTo>
                    <a:pt x="616" y="25115"/>
                    <a:pt x="793" y="24938"/>
                    <a:pt x="793" y="24720"/>
                  </a:cubicBezTo>
                  <a:cubicBezTo>
                    <a:pt x="793" y="24591"/>
                    <a:pt x="729" y="24477"/>
                    <a:pt x="633" y="24403"/>
                  </a:cubicBezTo>
                  <a:lnTo>
                    <a:pt x="633" y="12806"/>
                  </a:lnTo>
                  <a:lnTo>
                    <a:pt x="8644" y="4734"/>
                  </a:lnTo>
                  <a:lnTo>
                    <a:pt x="15514" y="4734"/>
                  </a:lnTo>
                  <a:lnTo>
                    <a:pt x="19884" y="331"/>
                  </a:lnTo>
                  <a:lnTo>
                    <a:pt x="19550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18"/>
            <p:cNvSpPr/>
            <p:nvPr/>
          </p:nvSpPr>
          <p:spPr>
            <a:xfrm>
              <a:off x="2824900" y="2014100"/>
              <a:ext cx="16925" cy="16950"/>
            </a:xfrm>
            <a:custGeom>
              <a:avLst/>
              <a:gdLst/>
              <a:ahLst/>
              <a:cxnLst/>
              <a:rect l="l" t="t" r="r" b="b"/>
              <a:pathLst>
                <a:path w="677" h="678" extrusionOk="0">
                  <a:moveTo>
                    <a:pt x="340" y="117"/>
                  </a:moveTo>
                  <a:cubicBezTo>
                    <a:pt x="462" y="117"/>
                    <a:pt x="561" y="216"/>
                    <a:pt x="561" y="338"/>
                  </a:cubicBezTo>
                  <a:cubicBezTo>
                    <a:pt x="558" y="462"/>
                    <a:pt x="462" y="558"/>
                    <a:pt x="340" y="558"/>
                  </a:cubicBezTo>
                  <a:cubicBezTo>
                    <a:pt x="219" y="558"/>
                    <a:pt x="119" y="459"/>
                    <a:pt x="119" y="338"/>
                  </a:cubicBezTo>
                  <a:cubicBezTo>
                    <a:pt x="119" y="216"/>
                    <a:pt x="219" y="117"/>
                    <a:pt x="340" y="117"/>
                  </a:cubicBezTo>
                  <a:close/>
                  <a:moveTo>
                    <a:pt x="340" y="1"/>
                  </a:moveTo>
                  <a:cubicBezTo>
                    <a:pt x="153" y="1"/>
                    <a:pt x="1" y="153"/>
                    <a:pt x="1" y="338"/>
                  </a:cubicBezTo>
                  <a:cubicBezTo>
                    <a:pt x="1" y="525"/>
                    <a:pt x="153" y="677"/>
                    <a:pt x="340" y="677"/>
                  </a:cubicBezTo>
                  <a:cubicBezTo>
                    <a:pt x="525" y="677"/>
                    <a:pt x="677" y="525"/>
                    <a:pt x="677" y="338"/>
                  </a:cubicBezTo>
                  <a:cubicBezTo>
                    <a:pt x="677" y="153"/>
                    <a:pt x="525" y="1"/>
                    <a:pt x="340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18"/>
            <p:cNvSpPr/>
            <p:nvPr/>
          </p:nvSpPr>
          <p:spPr>
            <a:xfrm>
              <a:off x="2670875" y="1949175"/>
              <a:ext cx="307600" cy="329200"/>
            </a:xfrm>
            <a:custGeom>
              <a:avLst/>
              <a:gdLst/>
              <a:ahLst/>
              <a:cxnLst/>
              <a:rect l="l" t="t" r="r" b="b"/>
              <a:pathLst>
                <a:path w="12304" h="13168" extrusionOk="0">
                  <a:moveTo>
                    <a:pt x="337" y="12610"/>
                  </a:moveTo>
                  <a:cubicBezTo>
                    <a:pt x="458" y="12610"/>
                    <a:pt x="558" y="12710"/>
                    <a:pt x="558" y="12831"/>
                  </a:cubicBezTo>
                  <a:cubicBezTo>
                    <a:pt x="558" y="12952"/>
                    <a:pt x="458" y="13052"/>
                    <a:pt x="337" y="13052"/>
                  </a:cubicBezTo>
                  <a:cubicBezTo>
                    <a:pt x="216" y="13052"/>
                    <a:pt x="116" y="12952"/>
                    <a:pt x="116" y="12831"/>
                  </a:cubicBezTo>
                  <a:cubicBezTo>
                    <a:pt x="116" y="12710"/>
                    <a:pt x="216" y="12610"/>
                    <a:pt x="337" y="12610"/>
                  </a:cubicBezTo>
                  <a:close/>
                  <a:moveTo>
                    <a:pt x="4928" y="0"/>
                  </a:moveTo>
                  <a:lnTo>
                    <a:pt x="3603" y="1336"/>
                  </a:lnTo>
                  <a:lnTo>
                    <a:pt x="3603" y="5761"/>
                  </a:lnTo>
                  <a:lnTo>
                    <a:pt x="296" y="9091"/>
                  </a:lnTo>
                  <a:lnTo>
                    <a:pt x="279" y="9107"/>
                  </a:lnTo>
                  <a:lnTo>
                    <a:pt x="279" y="12497"/>
                  </a:lnTo>
                  <a:cubicBezTo>
                    <a:pt x="119" y="12527"/>
                    <a:pt x="0" y="12665"/>
                    <a:pt x="0" y="12831"/>
                  </a:cubicBezTo>
                  <a:cubicBezTo>
                    <a:pt x="0" y="13016"/>
                    <a:pt x="152" y="13168"/>
                    <a:pt x="337" y="13168"/>
                  </a:cubicBezTo>
                  <a:cubicBezTo>
                    <a:pt x="525" y="13168"/>
                    <a:pt x="677" y="13016"/>
                    <a:pt x="677" y="12831"/>
                  </a:cubicBezTo>
                  <a:cubicBezTo>
                    <a:pt x="677" y="12665"/>
                    <a:pt x="555" y="12527"/>
                    <a:pt x="398" y="12497"/>
                  </a:cubicBezTo>
                  <a:lnTo>
                    <a:pt x="398" y="9157"/>
                  </a:lnTo>
                  <a:lnTo>
                    <a:pt x="3719" y="5808"/>
                  </a:lnTo>
                  <a:lnTo>
                    <a:pt x="3719" y="1383"/>
                  </a:lnTo>
                  <a:lnTo>
                    <a:pt x="4977" y="116"/>
                  </a:lnTo>
                  <a:lnTo>
                    <a:pt x="12304" y="116"/>
                  </a:lnTo>
                  <a:lnTo>
                    <a:pt x="12304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18"/>
            <p:cNvSpPr/>
            <p:nvPr/>
          </p:nvSpPr>
          <p:spPr>
            <a:xfrm>
              <a:off x="2647325" y="1851175"/>
              <a:ext cx="330400" cy="427275"/>
            </a:xfrm>
            <a:custGeom>
              <a:avLst/>
              <a:gdLst/>
              <a:ahLst/>
              <a:cxnLst/>
              <a:rect l="l" t="t" r="r" b="b"/>
              <a:pathLst>
                <a:path w="13216" h="17091" extrusionOk="0">
                  <a:moveTo>
                    <a:pt x="340" y="16530"/>
                  </a:moveTo>
                  <a:cubicBezTo>
                    <a:pt x="462" y="16530"/>
                    <a:pt x="561" y="16630"/>
                    <a:pt x="561" y="16751"/>
                  </a:cubicBezTo>
                  <a:cubicBezTo>
                    <a:pt x="561" y="16872"/>
                    <a:pt x="462" y="16972"/>
                    <a:pt x="340" y="16972"/>
                  </a:cubicBezTo>
                  <a:cubicBezTo>
                    <a:pt x="219" y="16972"/>
                    <a:pt x="120" y="16872"/>
                    <a:pt x="120" y="16751"/>
                  </a:cubicBezTo>
                  <a:cubicBezTo>
                    <a:pt x="120" y="16630"/>
                    <a:pt x="219" y="16530"/>
                    <a:pt x="340" y="16530"/>
                  </a:cubicBezTo>
                  <a:close/>
                  <a:moveTo>
                    <a:pt x="13133" y="0"/>
                  </a:moveTo>
                  <a:lnTo>
                    <a:pt x="10173" y="2984"/>
                  </a:lnTo>
                  <a:lnTo>
                    <a:pt x="5577" y="2984"/>
                  </a:lnTo>
                  <a:lnTo>
                    <a:pt x="3614" y="4964"/>
                  </a:lnTo>
                  <a:lnTo>
                    <a:pt x="3614" y="9389"/>
                  </a:lnTo>
                  <a:lnTo>
                    <a:pt x="291" y="12735"/>
                  </a:lnTo>
                  <a:lnTo>
                    <a:pt x="282" y="16420"/>
                  </a:lnTo>
                  <a:cubicBezTo>
                    <a:pt x="122" y="16447"/>
                    <a:pt x="1" y="16585"/>
                    <a:pt x="1" y="16751"/>
                  </a:cubicBezTo>
                  <a:cubicBezTo>
                    <a:pt x="1" y="16939"/>
                    <a:pt x="153" y="17091"/>
                    <a:pt x="340" y="17091"/>
                  </a:cubicBezTo>
                  <a:cubicBezTo>
                    <a:pt x="528" y="17091"/>
                    <a:pt x="680" y="16939"/>
                    <a:pt x="680" y="16751"/>
                  </a:cubicBezTo>
                  <a:cubicBezTo>
                    <a:pt x="680" y="16585"/>
                    <a:pt x="559" y="16447"/>
                    <a:pt x="401" y="16417"/>
                  </a:cubicBezTo>
                  <a:lnTo>
                    <a:pt x="409" y="12784"/>
                  </a:lnTo>
                  <a:lnTo>
                    <a:pt x="3730" y="9436"/>
                  </a:lnTo>
                  <a:lnTo>
                    <a:pt x="3730" y="5011"/>
                  </a:lnTo>
                  <a:lnTo>
                    <a:pt x="5627" y="3103"/>
                  </a:lnTo>
                  <a:lnTo>
                    <a:pt x="10220" y="3103"/>
                  </a:lnTo>
                  <a:lnTo>
                    <a:pt x="13215" y="86"/>
                  </a:lnTo>
                  <a:lnTo>
                    <a:pt x="13133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18"/>
            <p:cNvSpPr/>
            <p:nvPr/>
          </p:nvSpPr>
          <p:spPr>
            <a:xfrm>
              <a:off x="2414275" y="1478925"/>
              <a:ext cx="324450" cy="777500"/>
            </a:xfrm>
            <a:custGeom>
              <a:avLst/>
              <a:gdLst/>
              <a:ahLst/>
              <a:cxnLst/>
              <a:rect l="l" t="t" r="r" b="b"/>
              <a:pathLst>
                <a:path w="12978" h="31100" extrusionOk="0">
                  <a:moveTo>
                    <a:pt x="340" y="30540"/>
                  </a:moveTo>
                  <a:cubicBezTo>
                    <a:pt x="462" y="30540"/>
                    <a:pt x="561" y="30639"/>
                    <a:pt x="561" y="30760"/>
                  </a:cubicBezTo>
                  <a:cubicBezTo>
                    <a:pt x="561" y="30882"/>
                    <a:pt x="462" y="30981"/>
                    <a:pt x="340" y="30981"/>
                  </a:cubicBezTo>
                  <a:cubicBezTo>
                    <a:pt x="219" y="30981"/>
                    <a:pt x="119" y="30882"/>
                    <a:pt x="119" y="30760"/>
                  </a:cubicBezTo>
                  <a:cubicBezTo>
                    <a:pt x="119" y="30639"/>
                    <a:pt x="219" y="30540"/>
                    <a:pt x="340" y="30540"/>
                  </a:cubicBezTo>
                  <a:close/>
                  <a:moveTo>
                    <a:pt x="12895" y="0"/>
                  </a:moveTo>
                  <a:lnTo>
                    <a:pt x="4834" y="8097"/>
                  </a:lnTo>
                  <a:lnTo>
                    <a:pt x="4818" y="8116"/>
                  </a:lnTo>
                  <a:lnTo>
                    <a:pt x="4818" y="15097"/>
                  </a:lnTo>
                  <a:lnTo>
                    <a:pt x="953" y="18979"/>
                  </a:lnTo>
                  <a:lnTo>
                    <a:pt x="953" y="24364"/>
                  </a:lnTo>
                  <a:lnTo>
                    <a:pt x="282" y="25041"/>
                  </a:lnTo>
                  <a:lnTo>
                    <a:pt x="282" y="30429"/>
                  </a:lnTo>
                  <a:cubicBezTo>
                    <a:pt x="122" y="30457"/>
                    <a:pt x="1" y="30595"/>
                    <a:pt x="1" y="30760"/>
                  </a:cubicBezTo>
                  <a:cubicBezTo>
                    <a:pt x="1" y="30948"/>
                    <a:pt x="153" y="31100"/>
                    <a:pt x="340" y="31100"/>
                  </a:cubicBezTo>
                  <a:cubicBezTo>
                    <a:pt x="528" y="31100"/>
                    <a:pt x="680" y="30948"/>
                    <a:pt x="680" y="30760"/>
                  </a:cubicBezTo>
                  <a:cubicBezTo>
                    <a:pt x="680" y="30595"/>
                    <a:pt x="558" y="30457"/>
                    <a:pt x="398" y="30429"/>
                  </a:cubicBezTo>
                  <a:lnTo>
                    <a:pt x="398" y="25090"/>
                  </a:lnTo>
                  <a:lnTo>
                    <a:pt x="1072" y="24414"/>
                  </a:lnTo>
                  <a:lnTo>
                    <a:pt x="1072" y="19028"/>
                  </a:lnTo>
                  <a:lnTo>
                    <a:pt x="4936" y="15147"/>
                  </a:lnTo>
                  <a:lnTo>
                    <a:pt x="4936" y="8163"/>
                  </a:lnTo>
                  <a:lnTo>
                    <a:pt x="12978" y="83"/>
                  </a:lnTo>
                  <a:lnTo>
                    <a:pt x="12895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18"/>
            <p:cNvSpPr/>
            <p:nvPr/>
          </p:nvSpPr>
          <p:spPr>
            <a:xfrm>
              <a:off x="2294950" y="1643925"/>
              <a:ext cx="112925" cy="685675"/>
            </a:xfrm>
            <a:custGeom>
              <a:avLst/>
              <a:gdLst/>
              <a:ahLst/>
              <a:cxnLst/>
              <a:rect l="l" t="t" r="r" b="b"/>
              <a:pathLst>
                <a:path w="4517" h="27427" extrusionOk="0">
                  <a:moveTo>
                    <a:pt x="338" y="26866"/>
                  </a:moveTo>
                  <a:cubicBezTo>
                    <a:pt x="462" y="26866"/>
                    <a:pt x="558" y="26965"/>
                    <a:pt x="558" y="27087"/>
                  </a:cubicBezTo>
                  <a:cubicBezTo>
                    <a:pt x="558" y="27208"/>
                    <a:pt x="462" y="27307"/>
                    <a:pt x="338" y="27307"/>
                  </a:cubicBezTo>
                  <a:cubicBezTo>
                    <a:pt x="216" y="27307"/>
                    <a:pt x="120" y="27208"/>
                    <a:pt x="120" y="27087"/>
                  </a:cubicBezTo>
                  <a:cubicBezTo>
                    <a:pt x="120" y="26965"/>
                    <a:pt x="216" y="26866"/>
                    <a:pt x="338" y="26866"/>
                  </a:cubicBezTo>
                  <a:close/>
                  <a:moveTo>
                    <a:pt x="4398" y="1"/>
                  </a:moveTo>
                  <a:lnTo>
                    <a:pt x="4398" y="6093"/>
                  </a:lnTo>
                  <a:lnTo>
                    <a:pt x="1097" y="9408"/>
                  </a:lnTo>
                  <a:lnTo>
                    <a:pt x="1077" y="9425"/>
                  </a:lnTo>
                  <a:lnTo>
                    <a:pt x="1077" y="19592"/>
                  </a:lnTo>
                  <a:lnTo>
                    <a:pt x="280" y="20392"/>
                  </a:lnTo>
                  <a:lnTo>
                    <a:pt x="280" y="26755"/>
                  </a:lnTo>
                  <a:cubicBezTo>
                    <a:pt x="122" y="26783"/>
                    <a:pt x="1" y="26921"/>
                    <a:pt x="1" y="27087"/>
                  </a:cubicBezTo>
                  <a:cubicBezTo>
                    <a:pt x="1" y="27274"/>
                    <a:pt x="153" y="27426"/>
                    <a:pt x="340" y="27426"/>
                  </a:cubicBezTo>
                  <a:cubicBezTo>
                    <a:pt x="525" y="27426"/>
                    <a:pt x="677" y="27274"/>
                    <a:pt x="677" y="27087"/>
                  </a:cubicBezTo>
                  <a:cubicBezTo>
                    <a:pt x="677" y="26921"/>
                    <a:pt x="556" y="26783"/>
                    <a:pt x="398" y="26755"/>
                  </a:cubicBezTo>
                  <a:lnTo>
                    <a:pt x="398" y="20442"/>
                  </a:lnTo>
                  <a:lnTo>
                    <a:pt x="1196" y="19639"/>
                  </a:lnTo>
                  <a:lnTo>
                    <a:pt x="1196" y="9475"/>
                  </a:lnTo>
                  <a:lnTo>
                    <a:pt x="4500" y="6159"/>
                  </a:lnTo>
                  <a:lnTo>
                    <a:pt x="4517" y="6143"/>
                  </a:lnTo>
                  <a:lnTo>
                    <a:pt x="4517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18"/>
            <p:cNvSpPr/>
            <p:nvPr/>
          </p:nvSpPr>
          <p:spPr>
            <a:xfrm>
              <a:off x="2319325" y="978025"/>
              <a:ext cx="44250" cy="465925"/>
            </a:xfrm>
            <a:custGeom>
              <a:avLst/>
              <a:gdLst/>
              <a:ahLst/>
              <a:cxnLst/>
              <a:rect l="l" t="t" r="r" b="b"/>
              <a:pathLst>
                <a:path w="1770" h="18637" extrusionOk="0">
                  <a:moveTo>
                    <a:pt x="1430" y="18076"/>
                  </a:moveTo>
                  <a:cubicBezTo>
                    <a:pt x="1552" y="18076"/>
                    <a:pt x="1651" y="18176"/>
                    <a:pt x="1651" y="18297"/>
                  </a:cubicBezTo>
                  <a:cubicBezTo>
                    <a:pt x="1651" y="18419"/>
                    <a:pt x="1552" y="18518"/>
                    <a:pt x="1430" y="18518"/>
                  </a:cubicBezTo>
                  <a:cubicBezTo>
                    <a:pt x="1309" y="18518"/>
                    <a:pt x="1209" y="18419"/>
                    <a:pt x="1209" y="18297"/>
                  </a:cubicBezTo>
                  <a:cubicBezTo>
                    <a:pt x="1209" y="18176"/>
                    <a:pt x="1309" y="18076"/>
                    <a:pt x="1430" y="18076"/>
                  </a:cubicBezTo>
                  <a:close/>
                  <a:moveTo>
                    <a:pt x="0" y="1"/>
                  </a:moveTo>
                  <a:lnTo>
                    <a:pt x="0" y="9461"/>
                  </a:lnTo>
                  <a:lnTo>
                    <a:pt x="1372" y="10822"/>
                  </a:lnTo>
                  <a:lnTo>
                    <a:pt x="1372" y="17966"/>
                  </a:lnTo>
                  <a:cubicBezTo>
                    <a:pt x="1212" y="17993"/>
                    <a:pt x="1093" y="18131"/>
                    <a:pt x="1093" y="18297"/>
                  </a:cubicBezTo>
                  <a:cubicBezTo>
                    <a:pt x="1093" y="18485"/>
                    <a:pt x="1245" y="18637"/>
                    <a:pt x="1430" y="18637"/>
                  </a:cubicBezTo>
                  <a:cubicBezTo>
                    <a:pt x="1618" y="18637"/>
                    <a:pt x="1770" y="18485"/>
                    <a:pt x="1770" y="18297"/>
                  </a:cubicBezTo>
                  <a:cubicBezTo>
                    <a:pt x="1770" y="18131"/>
                    <a:pt x="1648" y="17993"/>
                    <a:pt x="1491" y="17966"/>
                  </a:cubicBezTo>
                  <a:lnTo>
                    <a:pt x="1491" y="10772"/>
                  </a:lnTo>
                  <a:lnTo>
                    <a:pt x="119" y="9411"/>
                  </a:lnTo>
                  <a:lnTo>
                    <a:pt x="119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18"/>
            <p:cNvSpPr/>
            <p:nvPr/>
          </p:nvSpPr>
          <p:spPr>
            <a:xfrm>
              <a:off x="2383650" y="1447800"/>
              <a:ext cx="355075" cy="632575"/>
            </a:xfrm>
            <a:custGeom>
              <a:avLst/>
              <a:gdLst/>
              <a:ahLst/>
              <a:cxnLst/>
              <a:rect l="l" t="t" r="r" b="b"/>
              <a:pathLst>
                <a:path w="14203" h="25303" extrusionOk="0">
                  <a:moveTo>
                    <a:pt x="340" y="24743"/>
                  </a:moveTo>
                  <a:cubicBezTo>
                    <a:pt x="461" y="24743"/>
                    <a:pt x="558" y="24842"/>
                    <a:pt x="558" y="24963"/>
                  </a:cubicBezTo>
                  <a:cubicBezTo>
                    <a:pt x="558" y="25085"/>
                    <a:pt x="461" y="25184"/>
                    <a:pt x="340" y="25184"/>
                  </a:cubicBezTo>
                  <a:cubicBezTo>
                    <a:pt x="218" y="25184"/>
                    <a:pt x="119" y="25085"/>
                    <a:pt x="119" y="24963"/>
                  </a:cubicBezTo>
                  <a:cubicBezTo>
                    <a:pt x="119" y="24842"/>
                    <a:pt x="218" y="24743"/>
                    <a:pt x="340" y="24743"/>
                  </a:cubicBezTo>
                  <a:close/>
                  <a:moveTo>
                    <a:pt x="14120" y="0"/>
                  </a:moveTo>
                  <a:lnTo>
                    <a:pt x="5115" y="9046"/>
                  </a:lnTo>
                  <a:lnTo>
                    <a:pt x="5099" y="9063"/>
                  </a:lnTo>
                  <a:lnTo>
                    <a:pt x="5099" y="16044"/>
                  </a:lnTo>
                  <a:lnTo>
                    <a:pt x="1234" y="19926"/>
                  </a:lnTo>
                  <a:lnTo>
                    <a:pt x="1234" y="21275"/>
                  </a:lnTo>
                  <a:lnTo>
                    <a:pt x="279" y="22236"/>
                  </a:lnTo>
                  <a:lnTo>
                    <a:pt x="279" y="24632"/>
                  </a:lnTo>
                  <a:cubicBezTo>
                    <a:pt x="122" y="24660"/>
                    <a:pt x="0" y="24798"/>
                    <a:pt x="0" y="24963"/>
                  </a:cubicBezTo>
                  <a:cubicBezTo>
                    <a:pt x="0" y="25151"/>
                    <a:pt x="152" y="25303"/>
                    <a:pt x="337" y="25303"/>
                  </a:cubicBezTo>
                  <a:cubicBezTo>
                    <a:pt x="525" y="25303"/>
                    <a:pt x="676" y="25151"/>
                    <a:pt x="676" y="24963"/>
                  </a:cubicBezTo>
                  <a:cubicBezTo>
                    <a:pt x="676" y="24798"/>
                    <a:pt x="555" y="24660"/>
                    <a:pt x="398" y="24632"/>
                  </a:cubicBezTo>
                  <a:lnTo>
                    <a:pt x="398" y="22286"/>
                  </a:lnTo>
                  <a:lnTo>
                    <a:pt x="1353" y="21325"/>
                  </a:lnTo>
                  <a:lnTo>
                    <a:pt x="1353" y="19975"/>
                  </a:lnTo>
                  <a:lnTo>
                    <a:pt x="5215" y="16094"/>
                  </a:lnTo>
                  <a:lnTo>
                    <a:pt x="5215" y="9110"/>
                  </a:lnTo>
                  <a:lnTo>
                    <a:pt x="14203" y="83"/>
                  </a:lnTo>
                  <a:lnTo>
                    <a:pt x="14120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18"/>
            <p:cNvSpPr/>
            <p:nvPr/>
          </p:nvSpPr>
          <p:spPr>
            <a:xfrm>
              <a:off x="2570600" y="2009975"/>
              <a:ext cx="134375" cy="180625"/>
            </a:xfrm>
            <a:custGeom>
              <a:avLst/>
              <a:gdLst/>
              <a:ahLst/>
              <a:cxnLst/>
              <a:rect l="l" t="t" r="r" b="b"/>
              <a:pathLst>
                <a:path w="5375" h="7225" extrusionOk="0">
                  <a:moveTo>
                    <a:pt x="340" y="6667"/>
                  </a:moveTo>
                  <a:cubicBezTo>
                    <a:pt x="461" y="6667"/>
                    <a:pt x="561" y="6766"/>
                    <a:pt x="561" y="6888"/>
                  </a:cubicBezTo>
                  <a:cubicBezTo>
                    <a:pt x="561" y="7009"/>
                    <a:pt x="461" y="7109"/>
                    <a:pt x="340" y="7109"/>
                  </a:cubicBezTo>
                  <a:cubicBezTo>
                    <a:pt x="218" y="7109"/>
                    <a:pt x="119" y="7009"/>
                    <a:pt x="119" y="6888"/>
                  </a:cubicBezTo>
                  <a:cubicBezTo>
                    <a:pt x="119" y="6766"/>
                    <a:pt x="218" y="6667"/>
                    <a:pt x="340" y="6667"/>
                  </a:cubicBezTo>
                  <a:close/>
                  <a:moveTo>
                    <a:pt x="5292" y="0"/>
                  </a:moveTo>
                  <a:lnTo>
                    <a:pt x="298" y="5033"/>
                  </a:lnTo>
                  <a:lnTo>
                    <a:pt x="282" y="5049"/>
                  </a:lnTo>
                  <a:lnTo>
                    <a:pt x="282" y="6554"/>
                  </a:lnTo>
                  <a:cubicBezTo>
                    <a:pt x="122" y="6581"/>
                    <a:pt x="0" y="6719"/>
                    <a:pt x="0" y="6888"/>
                  </a:cubicBezTo>
                  <a:cubicBezTo>
                    <a:pt x="0" y="7073"/>
                    <a:pt x="152" y="7224"/>
                    <a:pt x="340" y="7224"/>
                  </a:cubicBezTo>
                  <a:cubicBezTo>
                    <a:pt x="528" y="7224"/>
                    <a:pt x="679" y="7073"/>
                    <a:pt x="679" y="6888"/>
                  </a:cubicBezTo>
                  <a:cubicBezTo>
                    <a:pt x="679" y="6719"/>
                    <a:pt x="558" y="6581"/>
                    <a:pt x="398" y="6554"/>
                  </a:cubicBezTo>
                  <a:lnTo>
                    <a:pt x="398" y="5099"/>
                  </a:lnTo>
                  <a:lnTo>
                    <a:pt x="5375" y="83"/>
                  </a:lnTo>
                  <a:lnTo>
                    <a:pt x="5292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18"/>
            <p:cNvSpPr/>
            <p:nvPr/>
          </p:nvSpPr>
          <p:spPr>
            <a:xfrm>
              <a:off x="2598200" y="2046475"/>
              <a:ext cx="106775" cy="190075"/>
            </a:xfrm>
            <a:custGeom>
              <a:avLst/>
              <a:gdLst/>
              <a:ahLst/>
              <a:cxnLst/>
              <a:rect l="l" t="t" r="r" b="b"/>
              <a:pathLst>
                <a:path w="4271" h="7603" extrusionOk="0">
                  <a:moveTo>
                    <a:pt x="340" y="7045"/>
                  </a:moveTo>
                  <a:cubicBezTo>
                    <a:pt x="461" y="7045"/>
                    <a:pt x="561" y="7145"/>
                    <a:pt x="561" y="7266"/>
                  </a:cubicBezTo>
                  <a:cubicBezTo>
                    <a:pt x="561" y="7388"/>
                    <a:pt x="461" y="7487"/>
                    <a:pt x="340" y="7487"/>
                  </a:cubicBezTo>
                  <a:cubicBezTo>
                    <a:pt x="219" y="7487"/>
                    <a:pt x="119" y="7388"/>
                    <a:pt x="119" y="7266"/>
                  </a:cubicBezTo>
                  <a:cubicBezTo>
                    <a:pt x="119" y="7145"/>
                    <a:pt x="219" y="7045"/>
                    <a:pt x="340" y="7045"/>
                  </a:cubicBezTo>
                  <a:close/>
                  <a:moveTo>
                    <a:pt x="4188" y="1"/>
                  </a:moveTo>
                  <a:lnTo>
                    <a:pt x="299" y="3920"/>
                  </a:lnTo>
                  <a:lnTo>
                    <a:pt x="279" y="3937"/>
                  </a:lnTo>
                  <a:lnTo>
                    <a:pt x="279" y="6932"/>
                  </a:lnTo>
                  <a:cubicBezTo>
                    <a:pt x="122" y="6960"/>
                    <a:pt x="0" y="7098"/>
                    <a:pt x="0" y="7266"/>
                  </a:cubicBezTo>
                  <a:cubicBezTo>
                    <a:pt x="0" y="7451"/>
                    <a:pt x="152" y="7603"/>
                    <a:pt x="340" y="7603"/>
                  </a:cubicBezTo>
                  <a:cubicBezTo>
                    <a:pt x="525" y="7603"/>
                    <a:pt x="677" y="7451"/>
                    <a:pt x="677" y="7266"/>
                  </a:cubicBezTo>
                  <a:cubicBezTo>
                    <a:pt x="677" y="7101"/>
                    <a:pt x="558" y="6963"/>
                    <a:pt x="398" y="6935"/>
                  </a:cubicBezTo>
                  <a:lnTo>
                    <a:pt x="398" y="3987"/>
                  </a:lnTo>
                  <a:lnTo>
                    <a:pt x="4271" y="83"/>
                  </a:lnTo>
                  <a:lnTo>
                    <a:pt x="4188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18"/>
            <p:cNvSpPr/>
            <p:nvPr/>
          </p:nvSpPr>
          <p:spPr>
            <a:xfrm>
              <a:off x="2318275" y="2070425"/>
              <a:ext cx="36950" cy="307200"/>
            </a:xfrm>
            <a:custGeom>
              <a:avLst/>
              <a:gdLst/>
              <a:ahLst/>
              <a:cxnLst/>
              <a:rect l="l" t="t" r="r" b="b"/>
              <a:pathLst>
                <a:path w="1478" h="12288" extrusionOk="0">
                  <a:moveTo>
                    <a:pt x="1138" y="119"/>
                  </a:moveTo>
                  <a:cubicBezTo>
                    <a:pt x="1260" y="119"/>
                    <a:pt x="1359" y="219"/>
                    <a:pt x="1359" y="340"/>
                  </a:cubicBezTo>
                  <a:cubicBezTo>
                    <a:pt x="1359" y="461"/>
                    <a:pt x="1260" y="561"/>
                    <a:pt x="1138" y="561"/>
                  </a:cubicBezTo>
                  <a:cubicBezTo>
                    <a:pt x="1017" y="561"/>
                    <a:pt x="917" y="461"/>
                    <a:pt x="917" y="340"/>
                  </a:cubicBezTo>
                  <a:cubicBezTo>
                    <a:pt x="917" y="219"/>
                    <a:pt x="1017" y="119"/>
                    <a:pt x="1138" y="119"/>
                  </a:cubicBezTo>
                  <a:close/>
                  <a:moveTo>
                    <a:pt x="340" y="11727"/>
                  </a:moveTo>
                  <a:cubicBezTo>
                    <a:pt x="462" y="11727"/>
                    <a:pt x="561" y="11826"/>
                    <a:pt x="561" y="11948"/>
                  </a:cubicBezTo>
                  <a:cubicBezTo>
                    <a:pt x="561" y="12069"/>
                    <a:pt x="462" y="12169"/>
                    <a:pt x="340" y="12169"/>
                  </a:cubicBezTo>
                  <a:cubicBezTo>
                    <a:pt x="219" y="12169"/>
                    <a:pt x="120" y="12069"/>
                    <a:pt x="120" y="11948"/>
                  </a:cubicBezTo>
                  <a:cubicBezTo>
                    <a:pt x="120" y="11826"/>
                    <a:pt x="219" y="11727"/>
                    <a:pt x="340" y="11727"/>
                  </a:cubicBezTo>
                  <a:close/>
                  <a:moveTo>
                    <a:pt x="1138" y="0"/>
                  </a:moveTo>
                  <a:cubicBezTo>
                    <a:pt x="953" y="0"/>
                    <a:pt x="801" y="152"/>
                    <a:pt x="801" y="340"/>
                  </a:cubicBezTo>
                  <a:cubicBezTo>
                    <a:pt x="801" y="506"/>
                    <a:pt x="920" y="644"/>
                    <a:pt x="1080" y="671"/>
                  </a:cubicBezTo>
                  <a:lnTo>
                    <a:pt x="1080" y="2824"/>
                  </a:lnTo>
                  <a:lnTo>
                    <a:pt x="282" y="3628"/>
                  </a:lnTo>
                  <a:lnTo>
                    <a:pt x="282" y="11617"/>
                  </a:lnTo>
                  <a:cubicBezTo>
                    <a:pt x="122" y="11644"/>
                    <a:pt x="1" y="11782"/>
                    <a:pt x="1" y="11948"/>
                  </a:cubicBezTo>
                  <a:cubicBezTo>
                    <a:pt x="1" y="12136"/>
                    <a:pt x="153" y="12287"/>
                    <a:pt x="340" y="12287"/>
                  </a:cubicBezTo>
                  <a:cubicBezTo>
                    <a:pt x="528" y="12287"/>
                    <a:pt x="680" y="12136"/>
                    <a:pt x="680" y="11948"/>
                  </a:cubicBezTo>
                  <a:cubicBezTo>
                    <a:pt x="680" y="11782"/>
                    <a:pt x="558" y="11644"/>
                    <a:pt x="398" y="11617"/>
                  </a:cubicBezTo>
                  <a:lnTo>
                    <a:pt x="398" y="3675"/>
                  </a:lnTo>
                  <a:lnTo>
                    <a:pt x="1199" y="2874"/>
                  </a:lnTo>
                  <a:lnTo>
                    <a:pt x="1199" y="671"/>
                  </a:lnTo>
                  <a:cubicBezTo>
                    <a:pt x="1356" y="644"/>
                    <a:pt x="1478" y="506"/>
                    <a:pt x="1478" y="340"/>
                  </a:cubicBezTo>
                  <a:cubicBezTo>
                    <a:pt x="1478" y="152"/>
                    <a:pt x="1326" y="0"/>
                    <a:pt x="1138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18"/>
            <p:cNvSpPr/>
            <p:nvPr/>
          </p:nvSpPr>
          <p:spPr>
            <a:xfrm>
              <a:off x="2056800" y="1031225"/>
              <a:ext cx="185725" cy="1020175"/>
            </a:xfrm>
            <a:custGeom>
              <a:avLst/>
              <a:gdLst/>
              <a:ahLst/>
              <a:cxnLst/>
              <a:rect l="l" t="t" r="r" b="b"/>
              <a:pathLst>
                <a:path w="7429" h="40807" extrusionOk="0">
                  <a:moveTo>
                    <a:pt x="3641" y="120"/>
                  </a:moveTo>
                  <a:cubicBezTo>
                    <a:pt x="3763" y="120"/>
                    <a:pt x="3862" y="219"/>
                    <a:pt x="3862" y="340"/>
                  </a:cubicBezTo>
                  <a:cubicBezTo>
                    <a:pt x="3862" y="459"/>
                    <a:pt x="3763" y="559"/>
                    <a:pt x="3641" y="559"/>
                  </a:cubicBezTo>
                  <a:cubicBezTo>
                    <a:pt x="3520" y="559"/>
                    <a:pt x="3421" y="459"/>
                    <a:pt x="3421" y="340"/>
                  </a:cubicBezTo>
                  <a:cubicBezTo>
                    <a:pt x="3421" y="219"/>
                    <a:pt x="3520" y="120"/>
                    <a:pt x="3641" y="120"/>
                  </a:cubicBezTo>
                  <a:close/>
                  <a:moveTo>
                    <a:pt x="3641" y="1"/>
                  </a:moveTo>
                  <a:cubicBezTo>
                    <a:pt x="3457" y="1"/>
                    <a:pt x="3305" y="153"/>
                    <a:pt x="3305" y="340"/>
                  </a:cubicBezTo>
                  <a:cubicBezTo>
                    <a:pt x="3305" y="412"/>
                    <a:pt x="3327" y="478"/>
                    <a:pt x="3365" y="534"/>
                  </a:cubicBezTo>
                  <a:lnTo>
                    <a:pt x="0" y="3904"/>
                  </a:lnTo>
                  <a:lnTo>
                    <a:pt x="0" y="22284"/>
                  </a:lnTo>
                  <a:lnTo>
                    <a:pt x="1372" y="23645"/>
                  </a:lnTo>
                  <a:lnTo>
                    <a:pt x="1372" y="25930"/>
                  </a:lnTo>
                  <a:lnTo>
                    <a:pt x="7310" y="31860"/>
                  </a:lnTo>
                  <a:lnTo>
                    <a:pt x="7310" y="40807"/>
                  </a:lnTo>
                  <a:lnTo>
                    <a:pt x="7429" y="40807"/>
                  </a:lnTo>
                  <a:lnTo>
                    <a:pt x="7429" y="31810"/>
                  </a:lnTo>
                  <a:lnTo>
                    <a:pt x="1491" y="25883"/>
                  </a:lnTo>
                  <a:lnTo>
                    <a:pt x="1491" y="23595"/>
                  </a:lnTo>
                  <a:lnTo>
                    <a:pt x="119" y="22234"/>
                  </a:lnTo>
                  <a:lnTo>
                    <a:pt x="119" y="3954"/>
                  </a:lnTo>
                  <a:lnTo>
                    <a:pt x="3448" y="616"/>
                  </a:lnTo>
                  <a:cubicBezTo>
                    <a:pt x="3503" y="655"/>
                    <a:pt x="3570" y="677"/>
                    <a:pt x="3641" y="677"/>
                  </a:cubicBezTo>
                  <a:cubicBezTo>
                    <a:pt x="3829" y="677"/>
                    <a:pt x="3981" y="525"/>
                    <a:pt x="3981" y="340"/>
                  </a:cubicBezTo>
                  <a:cubicBezTo>
                    <a:pt x="3981" y="153"/>
                    <a:pt x="3829" y="1"/>
                    <a:pt x="3641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18"/>
            <p:cNvSpPr/>
            <p:nvPr/>
          </p:nvSpPr>
          <p:spPr>
            <a:xfrm>
              <a:off x="2103525" y="1076775"/>
              <a:ext cx="86150" cy="631775"/>
            </a:xfrm>
            <a:custGeom>
              <a:avLst/>
              <a:gdLst/>
              <a:ahLst/>
              <a:cxnLst/>
              <a:rect l="l" t="t" r="r" b="b"/>
              <a:pathLst>
                <a:path w="3446" h="25271" extrusionOk="0">
                  <a:moveTo>
                    <a:pt x="3106" y="24713"/>
                  </a:moveTo>
                  <a:cubicBezTo>
                    <a:pt x="3230" y="24713"/>
                    <a:pt x="3327" y="24809"/>
                    <a:pt x="3327" y="24934"/>
                  </a:cubicBezTo>
                  <a:cubicBezTo>
                    <a:pt x="3327" y="25055"/>
                    <a:pt x="3227" y="25154"/>
                    <a:pt x="3106" y="25154"/>
                  </a:cubicBezTo>
                  <a:cubicBezTo>
                    <a:pt x="2984" y="25154"/>
                    <a:pt x="2888" y="25055"/>
                    <a:pt x="2888" y="24934"/>
                  </a:cubicBezTo>
                  <a:cubicBezTo>
                    <a:pt x="2888" y="24812"/>
                    <a:pt x="2984" y="24713"/>
                    <a:pt x="3106" y="24713"/>
                  </a:cubicBezTo>
                  <a:close/>
                  <a:moveTo>
                    <a:pt x="2667" y="1"/>
                  </a:moveTo>
                  <a:lnTo>
                    <a:pt x="0" y="2673"/>
                  </a:lnTo>
                  <a:lnTo>
                    <a:pt x="0" y="19871"/>
                  </a:lnTo>
                  <a:lnTo>
                    <a:pt x="1408" y="21268"/>
                  </a:lnTo>
                  <a:lnTo>
                    <a:pt x="2289" y="21268"/>
                  </a:lnTo>
                  <a:lnTo>
                    <a:pt x="3048" y="22021"/>
                  </a:lnTo>
                  <a:lnTo>
                    <a:pt x="3048" y="24600"/>
                  </a:lnTo>
                  <a:cubicBezTo>
                    <a:pt x="2890" y="24627"/>
                    <a:pt x="2769" y="24765"/>
                    <a:pt x="2769" y="24934"/>
                  </a:cubicBezTo>
                  <a:cubicBezTo>
                    <a:pt x="2769" y="25119"/>
                    <a:pt x="2921" y="25270"/>
                    <a:pt x="3106" y="25270"/>
                  </a:cubicBezTo>
                  <a:cubicBezTo>
                    <a:pt x="3293" y="25270"/>
                    <a:pt x="3445" y="25119"/>
                    <a:pt x="3445" y="24934"/>
                  </a:cubicBezTo>
                  <a:cubicBezTo>
                    <a:pt x="3445" y="24765"/>
                    <a:pt x="3324" y="24627"/>
                    <a:pt x="3167" y="24600"/>
                  </a:cubicBezTo>
                  <a:lnTo>
                    <a:pt x="3167" y="21972"/>
                  </a:lnTo>
                  <a:lnTo>
                    <a:pt x="2338" y="21149"/>
                  </a:lnTo>
                  <a:lnTo>
                    <a:pt x="1455" y="21149"/>
                  </a:lnTo>
                  <a:lnTo>
                    <a:pt x="119" y="19821"/>
                  </a:lnTo>
                  <a:lnTo>
                    <a:pt x="119" y="2720"/>
                  </a:lnTo>
                  <a:lnTo>
                    <a:pt x="2750" y="84"/>
                  </a:lnTo>
                  <a:lnTo>
                    <a:pt x="2667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18"/>
            <p:cNvSpPr/>
            <p:nvPr/>
          </p:nvSpPr>
          <p:spPr>
            <a:xfrm>
              <a:off x="2292900" y="1580575"/>
              <a:ext cx="17000" cy="16925"/>
            </a:xfrm>
            <a:custGeom>
              <a:avLst/>
              <a:gdLst/>
              <a:ahLst/>
              <a:cxnLst/>
              <a:rect l="l" t="t" r="r" b="b"/>
              <a:pathLst>
                <a:path w="680" h="677" extrusionOk="0">
                  <a:moveTo>
                    <a:pt x="340" y="119"/>
                  </a:moveTo>
                  <a:cubicBezTo>
                    <a:pt x="461" y="119"/>
                    <a:pt x="560" y="219"/>
                    <a:pt x="560" y="340"/>
                  </a:cubicBezTo>
                  <a:cubicBezTo>
                    <a:pt x="560" y="461"/>
                    <a:pt x="461" y="561"/>
                    <a:pt x="340" y="561"/>
                  </a:cubicBezTo>
                  <a:cubicBezTo>
                    <a:pt x="218" y="561"/>
                    <a:pt x="119" y="461"/>
                    <a:pt x="119" y="340"/>
                  </a:cubicBezTo>
                  <a:cubicBezTo>
                    <a:pt x="119" y="219"/>
                    <a:pt x="218" y="119"/>
                    <a:pt x="340" y="119"/>
                  </a:cubicBezTo>
                  <a:close/>
                  <a:moveTo>
                    <a:pt x="340" y="0"/>
                  </a:moveTo>
                  <a:cubicBezTo>
                    <a:pt x="152" y="0"/>
                    <a:pt x="0" y="152"/>
                    <a:pt x="0" y="340"/>
                  </a:cubicBezTo>
                  <a:cubicBezTo>
                    <a:pt x="0" y="525"/>
                    <a:pt x="152" y="677"/>
                    <a:pt x="340" y="677"/>
                  </a:cubicBezTo>
                  <a:cubicBezTo>
                    <a:pt x="527" y="677"/>
                    <a:pt x="679" y="525"/>
                    <a:pt x="679" y="340"/>
                  </a:cubicBezTo>
                  <a:cubicBezTo>
                    <a:pt x="679" y="152"/>
                    <a:pt x="527" y="0"/>
                    <a:pt x="340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18"/>
            <p:cNvSpPr/>
            <p:nvPr/>
          </p:nvSpPr>
          <p:spPr>
            <a:xfrm>
              <a:off x="2080200" y="971125"/>
              <a:ext cx="169300" cy="833775"/>
            </a:xfrm>
            <a:custGeom>
              <a:avLst/>
              <a:gdLst/>
              <a:ahLst/>
              <a:cxnLst/>
              <a:rect l="l" t="t" r="r" b="b"/>
              <a:pathLst>
                <a:path w="6772" h="33351" extrusionOk="0">
                  <a:moveTo>
                    <a:pt x="6435" y="32792"/>
                  </a:moveTo>
                  <a:cubicBezTo>
                    <a:pt x="6556" y="32792"/>
                    <a:pt x="6656" y="32889"/>
                    <a:pt x="6656" y="33013"/>
                  </a:cubicBezTo>
                  <a:cubicBezTo>
                    <a:pt x="6656" y="33135"/>
                    <a:pt x="6556" y="33231"/>
                    <a:pt x="6435" y="33231"/>
                  </a:cubicBezTo>
                  <a:cubicBezTo>
                    <a:pt x="6313" y="33231"/>
                    <a:pt x="6214" y="33135"/>
                    <a:pt x="6214" y="33013"/>
                  </a:cubicBezTo>
                  <a:cubicBezTo>
                    <a:pt x="6214" y="32889"/>
                    <a:pt x="6313" y="32792"/>
                    <a:pt x="6435" y="32792"/>
                  </a:cubicBezTo>
                  <a:close/>
                  <a:moveTo>
                    <a:pt x="3583" y="1"/>
                  </a:moveTo>
                  <a:lnTo>
                    <a:pt x="3583" y="3012"/>
                  </a:lnTo>
                  <a:lnTo>
                    <a:pt x="0" y="6604"/>
                  </a:lnTo>
                  <a:lnTo>
                    <a:pt x="0" y="24392"/>
                  </a:lnTo>
                  <a:lnTo>
                    <a:pt x="1372" y="25753"/>
                  </a:lnTo>
                  <a:lnTo>
                    <a:pt x="1372" y="28042"/>
                  </a:lnTo>
                  <a:lnTo>
                    <a:pt x="6156" y="32817"/>
                  </a:lnTo>
                  <a:cubicBezTo>
                    <a:pt x="6117" y="32872"/>
                    <a:pt x="6095" y="32939"/>
                    <a:pt x="6095" y="33011"/>
                  </a:cubicBezTo>
                  <a:cubicBezTo>
                    <a:pt x="6095" y="33198"/>
                    <a:pt x="6247" y="33350"/>
                    <a:pt x="6435" y="33350"/>
                  </a:cubicBezTo>
                  <a:cubicBezTo>
                    <a:pt x="6620" y="33350"/>
                    <a:pt x="6772" y="33198"/>
                    <a:pt x="6772" y="33011"/>
                  </a:cubicBezTo>
                  <a:cubicBezTo>
                    <a:pt x="6772" y="32826"/>
                    <a:pt x="6620" y="32674"/>
                    <a:pt x="6435" y="32674"/>
                  </a:cubicBezTo>
                  <a:cubicBezTo>
                    <a:pt x="6363" y="32674"/>
                    <a:pt x="6294" y="32696"/>
                    <a:pt x="6239" y="32734"/>
                  </a:cubicBezTo>
                  <a:lnTo>
                    <a:pt x="1488" y="27992"/>
                  </a:lnTo>
                  <a:lnTo>
                    <a:pt x="1488" y="25703"/>
                  </a:lnTo>
                  <a:lnTo>
                    <a:pt x="116" y="24343"/>
                  </a:lnTo>
                  <a:lnTo>
                    <a:pt x="116" y="6653"/>
                  </a:lnTo>
                  <a:lnTo>
                    <a:pt x="3699" y="3062"/>
                  </a:lnTo>
                  <a:lnTo>
                    <a:pt x="3699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18"/>
            <p:cNvSpPr/>
            <p:nvPr/>
          </p:nvSpPr>
          <p:spPr>
            <a:xfrm>
              <a:off x="1955975" y="993200"/>
              <a:ext cx="192700" cy="1086025"/>
            </a:xfrm>
            <a:custGeom>
              <a:avLst/>
              <a:gdLst/>
              <a:ahLst/>
              <a:cxnLst/>
              <a:rect l="l" t="t" r="r" b="b"/>
              <a:pathLst>
                <a:path w="7708" h="43441" extrusionOk="0">
                  <a:moveTo>
                    <a:pt x="7368" y="42880"/>
                  </a:moveTo>
                  <a:cubicBezTo>
                    <a:pt x="7490" y="42880"/>
                    <a:pt x="7589" y="42979"/>
                    <a:pt x="7589" y="43100"/>
                  </a:cubicBezTo>
                  <a:cubicBezTo>
                    <a:pt x="7589" y="43222"/>
                    <a:pt x="7490" y="43321"/>
                    <a:pt x="7368" y="43321"/>
                  </a:cubicBezTo>
                  <a:cubicBezTo>
                    <a:pt x="7247" y="43321"/>
                    <a:pt x="7147" y="43222"/>
                    <a:pt x="7147" y="43100"/>
                  </a:cubicBezTo>
                  <a:cubicBezTo>
                    <a:pt x="7147" y="42979"/>
                    <a:pt x="7247" y="42880"/>
                    <a:pt x="7368" y="42880"/>
                  </a:cubicBezTo>
                  <a:close/>
                  <a:moveTo>
                    <a:pt x="1149" y="1"/>
                  </a:moveTo>
                  <a:lnTo>
                    <a:pt x="1149" y="4365"/>
                  </a:lnTo>
                  <a:lnTo>
                    <a:pt x="0" y="5519"/>
                  </a:lnTo>
                  <a:lnTo>
                    <a:pt x="0" y="25074"/>
                  </a:lnTo>
                  <a:lnTo>
                    <a:pt x="1372" y="26438"/>
                  </a:lnTo>
                  <a:lnTo>
                    <a:pt x="1372" y="28724"/>
                  </a:lnTo>
                  <a:lnTo>
                    <a:pt x="7310" y="34653"/>
                  </a:lnTo>
                  <a:lnTo>
                    <a:pt x="7310" y="42769"/>
                  </a:lnTo>
                  <a:cubicBezTo>
                    <a:pt x="7150" y="42797"/>
                    <a:pt x="7031" y="42935"/>
                    <a:pt x="7031" y="43100"/>
                  </a:cubicBezTo>
                  <a:cubicBezTo>
                    <a:pt x="7031" y="43288"/>
                    <a:pt x="7183" y="43440"/>
                    <a:pt x="7368" y="43440"/>
                  </a:cubicBezTo>
                  <a:cubicBezTo>
                    <a:pt x="7556" y="43440"/>
                    <a:pt x="7708" y="43288"/>
                    <a:pt x="7708" y="43100"/>
                  </a:cubicBezTo>
                  <a:cubicBezTo>
                    <a:pt x="7708" y="42935"/>
                    <a:pt x="7586" y="42797"/>
                    <a:pt x="7429" y="42769"/>
                  </a:cubicBezTo>
                  <a:lnTo>
                    <a:pt x="7429" y="34604"/>
                  </a:lnTo>
                  <a:lnTo>
                    <a:pt x="1488" y="28674"/>
                  </a:lnTo>
                  <a:lnTo>
                    <a:pt x="1488" y="26388"/>
                  </a:lnTo>
                  <a:lnTo>
                    <a:pt x="116" y="25025"/>
                  </a:lnTo>
                  <a:lnTo>
                    <a:pt x="116" y="5569"/>
                  </a:lnTo>
                  <a:lnTo>
                    <a:pt x="1265" y="4412"/>
                  </a:lnTo>
                  <a:lnTo>
                    <a:pt x="1265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18"/>
            <p:cNvSpPr/>
            <p:nvPr/>
          </p:nvSpPr>
          <p:spPr>
            <a:xfrm>
              <a:off x="1979300" y="985825"/>
              <a:ext cx="192700" cy="1116500"/>
            </a:xfrm>
            <a:custGeom>
              <a:avLst/>
              <a:gdLst/>
              <a:ahLst/>
              <a:cxnLst/>
              <a:rect l="l" t="t" r="r" b="b"/>
              <a:pathLst>
                <a:path w="7708" h="44660" extrusionOk="0">
                  <a:moveTo>
                    <a:pt x="7371" y="44102"/>
                  </a:moveTo>
                  <a:cubicBezTo>
                    <a:pt x="7492" y="44102"/>
                    <a:pt x="7592" y="44202"/>
                    <a:pt x="7592" y="44323"/>
                  </a:cubicBezTo>
                  <a:cubicBezTo>
                    <a:pt x="7592" y="44444"/>
                    <a:pt x="7492" y="44544"/>
                    <a:pt x="7371" y="44544"/>
                  </a:cubicBezTo>
                  <a:cubicBezTo>
                    <a:pt x="7249" y="44544"/>
                    <a:pt x="7150" y="44444"/>
                    <a:pt x="7150" y="44323"/>
                  </a:cubicBezTo>
                  <a:cubicBezTo>
                    <a:pt x="7150" y="44202"/>
                    <a:pt x="7249" y="44102"/>
                    <a:pt x="7371" y="44102"/>
                  </a:cubicBezTo>
                  <a:close/>
                  <a:moveTo>
                    <a:pt x="1149" y="0"/>
                  </a:moveTo>
                  <a:lnTo>
                    <a:pt x="1149" y="4953"/>
                  </a:lnTo>
                  <a:lnTo>
                    <a:pt x="0" y="6109"/>
                  </a:lnTo>
                  <a:lnTo>
                    <a:pt x="0" y="25077"/>
                  </a:lnTo>
                  <a:lnTo>
                    <a:pt x="1372" y="26438"/>
                  </a:lnTo>
                  <a:lnTo>
                    <a:pt x="1372" y="28723"/>
                  </a:lnTo>
                  <a:lnTo>
                    <a:pt x="7310" y="34653"/>
                  </a:lnTo>
                  <a:lnTo>
                    <a:pt x="7310" y="43989"/>
                  </a:lnTo>
                  <a:cubicBezTo>
                    <a:pt x="7153" y="44019"/>
                    <a:pt x="7031" y="44157"/>
                    <a:pt x="7031" y="44323"/>
                  </a:cubicBezTo>
                  <a:cubicBezTo>
                    <a:pt x="7031" y="44511"/>
                    <a:pt x="7183" y="44660"/>
                    <a:pt x="7371" y="44660"/>
                  </a:cubicBezTo>
                  <a:cubicBezTo>
                    <a:pt x="7556" y="44660"/>
                    <a:pt x="7708" y="44508"/>
                    <a:pt x="7708" y="44323"/>
                  </a:cubicBezTo>
                  <a:cubicBezTo>
                    <a:pt x="7708" y="44157"/>
                    <a:pt x="7586" y="44019"/>
                    <a:pt x="7429" y="43989"/>
                  </a:cubicBezTo>
                  <a:lnTo>
                    <a:pt x="7429" y="34603"/>
                  </a:lnTo>
                  <a:lnTo>
                    <a:pt x="1491" y="28677"/>
                  </a:lnTo>
                  <a:lnTo>
                    <a:pt x="1491" y="26388"/>
                  </a:lnTo>
                  <a:lnTo>
                    <a:pt x="119" y="25027"/>
                  </a:lnTo>
                  <a:lnTo>
                    <a:pt x="119" y="6159"/>
                  </a:lnTo>
                  <a:lnTo>
                    <a:pt x="1267" y="5003"/>
                  </a:lnTo>
                  <a:lnTo>
                    <a:pt x="1267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18"/>
            <p:cNvSpPr/>
            <p:nvPr/>
          </p:nvSpPr>
          <p:spPr>
            <a:xfrm>
              <a:off x="2002700" y="978500"/>
              <a:ext cx="185725" cy="1052000"/>
            </a:xfrm>
            <a:custGeom>
              <a:avLst/>
              <a:gdLst/>
              <a:ahLst/>
              <a:cxnLst/>
              <a:rect l="l" t="t" r="r" b="b"/>
              <a:pathLst>
                <a:path w="7429" h="42080" extrusionOk="0">
                  <a:moveTo>
                    <a:pt x="1146" y="1"/>
                  </a:moveTo>
                  <a:lnTo>
                    <a:pt x="1146" y="5541"/>
                  </a:lnTo>
                  <a:lnTo>
                    <a:pt x="0" y="6698"/>
                  </a:lnTo>
                  <a:lnTo>
                    <a:pt x="0" y="25074"/>
                  </a:lnTo>
                  <a:lnTo>
                    <a:pt x="1372" y="26435"/>
                  </a:lnTo>
                  <a:lnTo>
                    <a:pt x="1372" y="28724"/>
                  </a:lnTo>
                  <a:lnTo>
                    <a:pt x="7310" y="34651"/>
                  </a:lnTo>
                  <a:lnTo>
                    <a:pt x="7310" y="42079"/>
                  </a:lnTo>
                  <a:lnTo>
                    <a:pt x="7429" y="42079"/>
                  </a:lnTo>
                  <a:lnTo>
                    <a:pt x="7429" y="34604"/>
                  </a:lnTo>
                  <a:lnTo>
                    <a:pt x="1488" y="28674"/>
                  </a:lnTo>
                  <a:lnTo>
                    <a:pt x="1488" y="26386"/>
                  </a:lnTo>
                  <a:lnTo>
                    <a:pt x="116" y="25025"/>
                  </a:lnTo>
                  <a:lnTo>
                    <a:pt x="116" y="6745"/>
                  </a:lnTo>
                  <a:lnTo>
                    <a:pt x="1264" y="5591"/>
                  </a:lnTo>
                  <a:lnTo>
                    <a:pt x="1264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18"/>
            <p:cNvSpPr/>
            <p:nvPr/>
          </p:nvSpPr>
          <p:spPr>
            <a:xfrm>
              <a:off x="2314900" y="1643925"/>
              <a:ext cx="69600" cy="213900"/>
            </a:xfrm>
            <a:custGeom>
              <a:avLst/>
              <a:gdLst/>
              <a:ahLst/>
              <a:cxnLst/>
              <a:rect l="l" t="t" r="r" b="b"/>
              <a:pathLst>
                <a:path w="2784" h="8556" extrusionOk="0">
                  <a:moveTo>
                    <a:pt x="340" y="7998"/>
                  </a:moveTo>
                  <a:cubicBezTo>
                    <a:pt x="462" y="7998"/>
                    <a:pt x="561" y="8097"/>
                    <a:pt x="561" y="8219"/>
                  </a:cubicBezTo>
                  <a:cubicBezTo>
                    <a:pt x="561" y="8340"/>
                    <a:pt x="462" y="8439"/>
                    <a:pt x="340" y="8439"/>
                  </a:cubicBezTo>
                  <a:cubicBezTo>
                    <a:pt x="219" y="8439"/>
                    <a:pt x="119" y="8340"/>
                    <a:pt x="119" y="8219"/>
                  </a:cubicBezTo>
                  <a:cubicBezTo>
                    <a:pt x="119" y="8097"/>
                    <a:pt x="219" y="7998"/>
                    <a:pt x="340" y="7998"/>
                  </a:cubicBezTo>
                  <a:close/>
                  <a:moveTo>
                    <a:pt x="2667" y="1"/>
                  </a:moveTo>
                  <a:lnTo>
                    <a:pt x="2667" y="5798"/>
                  </a:lnTo>
                  <a:lnTo>
                    <a:pt x="533" y="7940"/>
                  </a:lnTo>
                  <a:cubicBezTo>
                    <a:pt x="478" y="7901"/>
                    <a:pt x="412" y="7879"/>
                    <a:pt x="340" y="7879"/>
                  </a:cubicBezTo>
                  <a:cubicBezTo>
                    <a:pt x="152" y="7879"/>
                    <a:pt x="1" y="8031"/>
                    <a:pt x="1" y="8219"/>
                  </a:cubicBezTo>
                  <a:cubicBezTo>
                    <a:pt x="1" y="8404"/>
                    <a:pt x="152" y="8555"/>
                    <a:pt x="340" y="8555"/>
                  </a:cubicBezTo>
                  <a:cubicBezTo>
                    <a:pt x="525" y="8555"/>
                    <a:pt x="677" y="8404"/>
                    <a:pt x="677" y="8219"/>
                  </a:cubicBezTo>
                  <a:cubicBezTo>
                    <a:pt x="677" y="8147"/>
                    <a:pt x="655" y="8078"/>
                    <a:pt x="616" y="8023"/>
                  </a:cubicBezTo>
                  <a:lnTo>
                    <a:pt x="2783" y="5847"/>
                  </a:lnTo>
                  <a:lnTo>
                    <a:pt x="2783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18"/>
            <p:cNvSpPr/>
            <p:nvPr/>
          </p:nvSpPr>
          <p:spPr>
            <a:xfrm>
              <a:off x="2219175" y="942900"/>
              <a:ext cx="620600" cy="657500"/>
            </a:xfrm>
            <a:custGeom>
              <a:avLst/>
              <a:gdLst/>
              <a:ahLst/>
              <a:cxnLst/>
              <a:rect l="l" t="t" r="r" b="b"/>
              <a:pathLst>
                <a:path w="24824" h="26300" extrusionOk="0">
                  <a:moveTo>
                    <a:pt x="20017" y="0"/>
                  </a:moveTo>
                  <a:lnTo>
                    <a:pt x="19686" y="337"/>
                  </a:lnTo>
                  <a:lnTo>
                    <a:pt x="24354" y="4969"/>
                  </a:lnTo>
                  <a:lnTo>
                    <a:pt x="24354" y="13033"/>
                  </a:lnTo>
                  <a:lnTo>
                    <a:pt x="19965" y="17452"/>
                  </a:lnTo>
                  <a:lnTo>
                    <a:pt x="18068" y="17452"/>
                  </a:lnTo>
                  <a:lnTo>
                    <a:pt x="9756" y="25828"/>
                  </a:lnTo>
                  <a:lnTo>
                    <a:pt x="7976" y="25828"/>
                  </a:lnTo>
                  <a:lnTo>
                    <a:pt x="6910" y="24770"/>
                  </a:lnTo>
                  <a:lnTo>
                    <a:pt x="6910" y="24053"/>
                  </a:lnTo>
                  <a:lnTo>
                    <a:pt x="785" y="17974"/>
                  </a:lnTo>
                  <a:cubicBezTo>
                    <a:pt x="788" y="17955"/>
                    <a:pt x="790" y="17938"/>
                    <a:pt x="790" y="17919"/>
                  </a:cubicBezTo>
                  <a:cubicBezTo>
                    <a:pt x="790" y="17701"/>
                    <a:pt x="614" y="17521"/>
                    <a:pt x="396" y="17521"/>
                  </a:cubicBezTo>
                  <a:cubicBezTo>
                    <a:pt x="177" y="17521"/>
                    <a:pt x="1" y="17701"/>
                    <a:pt x="1" y="17919"/>
                  </a:cubicBezTo>
                  <a:cubicBezTo>
                    <a:pt x="1" y="18137"/>
                    <a:pt x="177" y="18314"/>
                    <a:pt x="396" y="18314"/>
                  </a:cubicBezTo>
                  <a:cubicBezTo>
                    <a:pt x="415" y="18314"/>
                    <a:pt x="434" y="18311"/>
                    <a:pt x="454" y="18308"/>
                  </a:cubicBezTo>
                  <a:lnTo>
                    <a:pt x="6438" y="24249"/>
                  </a:lnTo>
                  <a:lnTo>
                    <a:pt x="6438" y="24966"/>
                  </a:lnTo>
                  <a:lnTo>
                    <a:pt x="7780" y="26300"/>
                  </a:lnTo>
                  <a:lnTo>
                    <a:pt x="9952" y="26300"/>
                  </a:lnTo>
                  <a:lnTo>
                    <a:pt x="18264" y="17924"/>
                  </a:lnTo>
                  <a:lnTo>
                    <a:pt x="20161" y="17924"/>
                  </a:lnTo>
                  <a:lnTo>
                    <a:pt x="24823" y="13226"/>
                  </a:lnTo>
                  <a:lnTo>
                    <a:pt x="24823" y="4773"/>
                  </a:lnTo>
                  <a:lnTo>
                    <a:pt x="20017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18"/>
            <p:cNvSpPr/>
            <p:nvPr/>
          </p:nvSpPr>
          <p:spPr>
            <a:xfrm>
              <a:off x="2314900" y="1643925"/>
              <a:ext cx="46275" cy="185800"/>
            </a:xfrm>
            <a:custGeom>
              <a:avLst/>
              <a:gdLst/>
              <a:ahLst/>
              <a:cxnLst/>
              <a:rect l="l" t="t" r="r" b="b"/>
              <a:pathLst>
                <a:path w="1851" h="7432" extrusionOk="0">
                  <a:moveTo>
                    <a:pt x="340" y="6874"/>
                  </a:moveTo>
                  <a:cubicBezTo>
                    <a:pt x="462" y="6874"/>
                    <a:pt x="561" y="6974"/>
                    <a:pt x="561" y="7095"/>
                  </a:cubicBezTo>
                  <a:cubicBezTo>
                    <a:pt x="561" y="7217"/>
                    <a:pt x="462" y="7316"/>
                    <a:pt x="340" y="7316"/>
                  </a:cubicBezTo>
                  <a:cubicBezTo>
                    <a:pt x="219" y="7316"/>
                    <a:pt x="119" y="7217"/>
                    <a:pt x="119" y="7095"/>
                  </a:cubicBezTo>
                  <a:cubicBezTo>
                    <a:pt x="119" y="6974"/>
                    <a:pt x="219" y="6874"/>
                    <a:pt x="340" y="6874"/>
                  </a:cubicBezTo>
                  <a:close/>
                  <a:moveTo>
                    <a:pt x="1731" y="1"/>
                  </a:moveTo>
                  <a:lnTo>
                    <a:pt x="1731" y="5505"/>
                  </a:lnTo>
                  <a:lnTo>
                    <a:pt x="522" y="6811"/>
                  </a:lnTo>
                  <a:cubicBezTo>
                    <a:pt x="470" y="6775"/>
                    <a:pt x="406" y="6756"/>
                    <a:pt x="340" y="6756"/>
                  </a:cubicBezTo>
                  <a:cubicBezTo>
                    <a:pt x="152" y="6756"/>
                    <a:pt x="1" y="6907"/>
                    <a:pt x="1" y="7095"/>
                  </a:cubicBezTo>
                  <a:cubicBezTo>
                    <a:pt x="1" y="7280"/>
                    <a:pt x="152" y="7432"/>
                    <a:pt x="340" y="7432"/>
                  </a:cubicBezTo>
                  <a:cubicBezTo>
                    <a:pt x="525" y="7432"/>
                    <a:pt x="677" y="7280"/>
                    <a:pt x="677" y="7095"/>
                  </a:cubicBezTo>
                  <a:cubicBezTo>
                    <a:pt x="677" y="7018"/>
                    <a:pt x="652" y="6949"/>
                    <a:pt x="608" y="6891"/>
                  </a:cubicBezTo>
                  <a:lnTo>
                    <a:pt x="1850" y="5552"/>
                  </a:lnTo>
                  <a:lnTo>
                    <a:pt x="1850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18"/>
            <p:cNvSpPr/>
            <p:nvPr/>
          </p:nvSpPr>
          <p:spPr>
            <a:xfrm>
              <a:off x="1462050" y="1917500"/>
              <a:ext cx="120650" cy="192425"/>
            </a:xfrm>
            <a:custGeom>
              <a:avLst/>
              <a:gdLst/>
              <a:ahLst/>
              <a:cxnLst/>
              <a:rect l="l" t="t" r="r" b="b"/>
              <a:pathLst>
                <a:path w="4826" h="7697" extrusionOk="0">
                  <a:moveTo>
                    <a:pt x="329" y="0"/>
                  </a:moveTo>
                  <a:lnTo>
                    <a:pt x="0" y="340"/>
                  </a:lnTo>
                  <a:lnTo>
                    <a:pt x="4196" y="4395"/>
                  </a:lnTo>
                  <a:lnTo>
                    <a:pt x="4196" y="6984"/>
                  </a:lnTo>
                  <a:cubicBezTo>
                    <a:pt x="4100" y="7059"/>
                    <a:pt x="4036" y="7172"/>
                    <a:pt x="4036" y="7302"/>
                  </a:cubicBezTo>
                  <a:cubicBezTo>
                    <a:pt x="4036" y="7520"/>
                    <a:pt x="4213" y="7696"/>
                    <a:pt x="4431" y="7696"/>
                  </a:cubicBezTo>
                  <a:cubicBezTo>
                    <a:pt x="4649" y="7696"/>
                    <a:pt x="4826" y="7520"/>
                    <a:pt x="4826" y="7302"/>
                  </a:cubicBezTo>
                  <a:cubicBezTo>
                    <a:pt x="4826" y="7172"/>
                    <a:pt x="4762" y="7059"/>
                    <a:pt x="4666" y="6987"/>
                  </a:cubicBezTo>
                  <a:lnTo>
                    <a:pt x="4666" y="4193"/>
                  </a:lnTo>
                  <a:lnTo>
                    <a:pt x="329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18"/>
            <p:cNvSpPr/>
            <p:nvPr/>
          </p:nvSpPr>
          <p:spPr>
            <a:xfrm>
              <a:off x="2272600" y="978500"/>
              <a:ext cx="44250" cy="418450"/>
            </a:xfrm>
            <a:custGeom>
              <a:avLst/>
              <a:gdLst/>
              <a:ahLst/>
              <a:cxnLst/>
              <a:rect l="l" t="t" r="r" b="b"/>
              <a:pathLst>
                <a:path w="1770" h="16738" extrusionOk="0">
                  <a:moveTo>
                    <a:pt x="1430" y="16180"/>
                  </a:moveTo>
                  <a:cubicBezTo>
                    <a:pt x="1552" y="16180"/>
                    <a:pt x="1651" y="16280"/>
                    <a:pt x="1651" y="16401"/>
                  </a:cubicBezTo>
                  <a:cubicBezTo>
                    <a:pt x="1651" y="16522"/>
                    <a:pt x="1552" y="16622"/>
                    <a:pt x="1430" y="16622"/>
                  </a:cubicBezTo>
                  <a:cubicBezTo>
                    <a:pt x="1309" y="16622"/>
                    <a:pt x="1210" y="16522"/>
                    <a:pt x="1210" y="16401"/>
                  </a:cubicBezTo>
                  <a:cubicBezTo>
                    <a:pt x="1210" y="16280"/>
                    <a:pt x="1309" y="16180"/>
                    <a:pt x="1430" y="16180"/>
                  </a:cubicBezTo>
                  <a:close/>
                  <a:moveTo>
                    <a:pt x="0" y="1"/>
                  </a:moveTo>
                  <a:lnTo>
                    <a:pt x="0" y="12282"/>
                  </a:lnTo>
                  <a:lnTo>
                    <a:pt x="1372" y="13643"/>
                  </a:lnTo>
                  <a:lnTo>
                    <a:pt x="1372" y="16067"/>
                  </a:lnTo>
                  <a:cubicBezTo>
                    <a:pt x="1212" y="16095"/>
                    <a:pt x="1094" y="16233"/>
                    <a:pt x="1094" y="16401"/>
                  </a:cubicBezTo>
                  <a:cubicBezTo>
                    <a:pt x="1094" y="16586"/>
                    <a:pt x="1245" y="16738"/>
                    <a:pt x="1430" y="16738"/>
                  </a:cubicBezTo>
                  <a:cubicBezTo>
                    <a:pt x="1618" y="16738"/>
                    <a:pt x="1770" y="16586"/>
                    <a:pt x="1770" y="16401"/>
                  </a:cubicBezTo>
                  <a:cubicBezTo>
                    <a:pt x="1770" y="16233"/>
                    <a:pt x="1648" y="16095"/>
                    <a:pt x="1491" y="16067"/>
                  </a:cubicBezTo>
                  <a:lnTo>
                    <a:pt x="1491" y="13596"/>
                  </a:lnTo>
                  <a:lnTo>
                    <a:pt x="119" y="12235"/>
                  </a:lnTo>
                  <a:lnTo>
                    <a:pt x="119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18"/>
            <p:cNvSpPr/>
            <p:nvPr/>
          </p:nvSpPr>
          <p:spPr>
            <a:xfrm>
              <a:off x="1932575" y="993200"/>
              <a:ext cx="192700" cy="1062825"/>
            </a:xfrm>
            <a:custGeom>
              <a:avLst/>
              <a:gdLst/>
              <a:ahLst/>
              <a:cxnLst/>
              <a:rect l="l" t="t" r="r" b="b"/>
              <a:pathLst>
                <a:path w="7708" h="42513" extrusionOk="0">
                  <a:moveTo>
                    <a:pt x="7371" y="41952"/>
                  </a:moveTo>
                  <a:cubicBezTo>
                    <a:pt x="7492" y="41952"/>
                    <a:pt x="7589" y="42051"/>
                    <a:pt x="7589" y="42173"/>
                  </a:cubicBezTo>
                  <a:cubicBezTo>
                    <a:pt x="7589" y="42294"/>
                    <a:pt x="7492" y="42394"/>
                    <a:pt x="7371" y="42394"/>
                  </a:cubicBezTo>
                  <a:cubicBezTo>
                    <a:pt x="7250" y="42394"/>
                    <a:pt x="7150" y="42294"/>
                    <a:pt x="7150" y="42173"/>
                  </a:cubicBezTo>
                  <a:cubicBezTo>
                    <a:pt x="7150" y="42051"/>
                    <a:pt x="7250" y="41952"/>
                    <a:pt x="7371" y="41952"/>
                  </a:cubicBezTo>
                  <a:close/>
                  <a:moveTo>
                    <a:pt x="1149" y="1"/>
                  </a:moveTo>
                  <a:lnTo>
                    <a:pt x="1149" y="4070"/>
                  </a:lnTo>
                  <a:lnTo>
                    <a:pt x="0" y="5226"/>
                  </a:lnTo>
                  <a:lnTo>
                    <a:pt x="0" y="25370"/>
                  </a:lnTo>
                  <a:lnTo>
                    <a:pt x="1372" y="26731"/>
                  </a:lnTo>
                  <a:lnTo>
                    <a:pt x="1372" y="29019"/>
                  </a:lnTo>
                  <a:lnTo>
                    <a:pt x="7310" y="34946"/>
                  </a:lnTo>
                  <a:lnTo>
                    <a:pt x="7310" y="41839"/>
                  </a:lnTo>
                  <a:cubicBezTo>
                    <a:pt x="7153" y="41869"/>
                    <a:pt x="7031" y="42007"/>
                    <a:pt x="7031" y="42173"/>
                  </a:cubicBezTo>
                  <a:cubicBezTo>
                    <a:pt x="7031" y="42361"/>
                    <a:pt x="7183" y="42512"/>
                    <a:pt x="7371" y="42512"/>
                  </a:cubicBezTo>
                  <a:cubicBezTo>
                    <a:pt x="7556" y="42512"/>
                    <a:pt x="7708" y="42361"/>
                    <a:pt x="7708" y="42173"/>
                  </a:cubicBezTo>
                  <a:cubicBezTo>
                    <a:pt x="7708" y="42007"/>
                    <a:pt x="7586" y="41869"/>
                    <a:pt x="7429" y="41839"/>
                  </a:cubicBezTo>
                  <a:lnTo>
                    <a:pt x="7429" y="34899"/>
                  </a:lnTo>
                  <a:lnTo>
                    <a:pt x="1491" y="28970"/>
                  </a:lnTo>
                  <a:lnTo>
                    <a:pt x="1491" y="26681"/>
                  </a:lnTo>
                  <a:lnTo>
                    <a:pt x="119" y="25320"/>
                  </a:lnTo>
                  <a:lnTo>
                    <a:pt x="119" y="5273"/>
                  </a:lnTo>
                  <a:lnTo>
                    <a:pt x="1265" y="4120"/>
                  </a:lnTo>
                  <a:lnTo>
                    <a:pt x="1265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18"/>
            <p:cNvSpPr/>
            <p:nvPr/>
          </p:nvSpPr>
          <p:spPr>
            <a:xfrm>
              <a:off x="2345275" y="1417575"/>
              <a:ext cx="393450" cy="629950"/>
            </a:xfrm>
            <a:custGeom>
              <a:avLst/>
              <a:gdLst/>
              <a:ahLst/>
              <a:cxnLst/>
              <a:rect l="l" t="t" r="r" b="b"/>
              <a:pathLst>
                <a:path w="15738" h="25198" extrusionOk="0">
                  <a:moveTo>
                    <a:pt x="15655" y="0"/>
                  </a:moveTo>
                  <a:lnTo>
                    <a:pt x="5731" y="9966"/>
                  </a:lnTo>
                  <a:lnTo>
                    <a:pt x="5714" y="9982"/>
                  </a:lnTo>
                  <a:lnTo>
                    <a:pt x="5714" y="16963"/>
                  </a:lnTo>
                  <a:lnTo>
                    <a:pt x="17" y="22689"/>
                  </a:lnTo>
                  <a:lnTo>
                    <a:pt x="0" y="22705"/>
                  </a:lnTo>
                  <a:lnTo>
                    <a:pt x="0" y="25198"/>
                  </a:lnTo>
                  <a:lnTo>
                    <a:pt x="119" y="25198"/>
                  </a:lnTo>
                  <a:lnTo>
                    <a:pt x="119" y="22752"/>
                  </a:lnTo>
                  <a:lnTo>
                    <a:pt x="5814" y="17030"/>
                  </a:lnTo>
                  <a:lnTo>
                    <a:pt x="5830" y="17013"/>
                  </a:lnTo>
                  <a:lnTo>
                    <a:pt x="5830" y="10029"/>
                  </a:lnTo>
                  <a:lnTo>
                    <a:pt x="15738" y="83"/>
                  </a:lnTo>
                  <a:lnTo>
                    <a:pt x="15655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18"/>
            <p:cNvSpPr/>
            <p:nvPr/>
          </p:nvSpPr>
          <p:spPr>
            <a:xfrm>
              <a:off x="2296000" y="978025"/>
              <a:ext cx="44175" cy="442475"/>
            </a:xfrm>
            <a:custGeom>
              <a:avLst/>
              <a:gdLst/>
              <a:ahLst/>
              <a:cxnLst/>
              <a:rect l="l" t="t" r="r" b="b"/>
              <a:pathLst>
                <a:path w="1767" h="17699" extrusionOk="0">
                  <a:moveTo>
                    <a:pt x="1430" y="17138"/>
                  </a:moveTo>
                  <a:cubicBezTo>
                    <a:pt x="1552" y="17138"/>
                    <a:pt x="1651" y="17237"/>
                    <a:pt x="1651" y="17359"/>
                  </a:cubicBezTo>
                  <a:cubicBezTo>
                    <a:pt x="1651" y="17480"/>
                    <a:pt x="1552" y="17579"/>
                    <a:pt x="1430" y="17579"/>
                  </a:cubicBezTo>
                  <a:cubicBezTo>
                    <a:pt x="1309" y="17579"/>
                    <a:pt x="1209" y="17480"/>
                    <a:pt x="1209" y="17359"/>
                  </a:cubicBezTo>
                  <a:cubicBezTo>
                    <a:pt x="1209" y="17237"/>
                    <a:pt x="1309" y="17138"/>
                    <a:pt x="1430" y="17138"/>
                  </a:cubicBezTo>
                  <a:close/>
                  <a:moveTo>
                    <a:pt x="0" y="1"/>
                  </a:moveTo>
                  <a:lnTo>
                    <a:pt x="0" y="9753"/>
                  </a:lnTo>
                  <a:lnTo>
                    <a:pt x="1372" y="11117"/>
                  </a:lnTo>
                  <a:lnTo>
                    <a:pt x="1372" y="17027"/>
                  </a:lnTo>
                  <a:lnTo>
                    <a:pt x="1369" y="17027"/>
                  </a:lnTo>
                  <a:cubicBezTo>
                    <a:pt x="1212" y="17055"/>
                    <a:pt x="1091" y="17193"/>
                    <a:pt x="1091" y="17359"/>
                  </a:cubicBezTo>
                  <a:cubicBezTo>
                    <a:pt x="1091" y="17546"/>
                    <a:pt x="1242" y="17698"/>
                    <a:pt x="1430" y="17698"/>
                  </a:cubicBezTo>
                  <a:cubicBezTo>
                    <a:pt x="1615" y="17698"/>
                    <a:pt x="1767" y="17546"/>
                    <a:pt x="1767" y="17359"/>
                  </a:cubicBezTo>
                  <a:cubicBezTo>
                    <a:pt x="1767" y="17193"/>
                    <a:pt x="1645" y="17055"/>
                    <a:pt x="1488" y="17027"/>
                  </a:cubicBezTo>
                  <a:lnTo>
                    <a:pt x="1488" y="11067"/>
                  </a:lnTo>
                  <a:lnTo>
                    <a:pt x="116" y="9704"/>
                  </a:lnTo>
                  <a:lnTo>
                    <a:pt x="116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18"/>
            <p:cNvSpPr/>
            <p:nvPr/>
          </p:nvSpPr>
          <p:spPr>
            <a:xfrm>
              <a:off x="1459000" y="1041375"/>
              <a:ext cx="299475" cy="684350"/>
            </a:xfrm>
            <a:custGeom>
              <a:avLst/>
              <a:gdLst/>
              <a:ahLst/>
              <a:cxnLst/>
              <a:rect l="l" t="t" r="r" b="b"/>
              <a:pathLst>
                <a:path w="11979" h="27374" extrusionOk="0">
                  <a:moveTo>
                    <a:pt x="11642" y="26816"/>
                  </a:moveTo>
                  <a:cubicBezTo>
                    <a:pt x="11763" y="26816"/>
                    <a:pt x="11863" y="26916"/>
                    <a:pt x="11863" y="27037"/>
                  </a:cubicBezTo>
                  <a:cubicBezTo>
                    <a:pt x="11863" y="27158"/>
                    <a:pt x="11763" y="27258"/>
                    <a:pt x="11642" y="27258"/>
                  </a:cubicBezTo>
                  <a:cubicBezTo>
                    <a:pt x="11520" y="27258"/>
                    <a:pt x="11421" y="27158"/>
                    <a:pt x="11421" y="27037"/>
                  </a:cubicBezTo>
                  <a:cubicBezTo>
                    <a:pt x="11421" y="26916"/>
                    <a:pt x="11520" y="26816"/>
                    <a:pt x="11642" y="26816"/>
                  </a:cubicBezTo>
                  <a:close/>
                  <a:moveTo>
                    <a:pt x="84" y="1"/>
                  </a:moveTo>
                  <a:lnTo>
                    <a:pt x="1" y="84"/>
                  </a:lnTo>
                  <a:lnTo>
                    <a:pt x="9373" y="9442"/>
                  </a:lnTo>
                  <a:lnTo>
                    <a:pt x="9373" y="24856"/>
                  </a:lnTo>
                  <a:lnTo>
                    <a:pt x="11363" y="26844"/>
                  </a:lnTo>
                  <a:cubicBezTo>
                    <a:pt x="11324" y="26896"/>
                    <a:pt x="11302" y="26965"/>
                    <a:pt x="11302" y="27037"/>
                  </a:cubicBezTo>
                  <a:cubicBezTo>
                    <a:pt x="11302" y="27222"/>
                    <a:pt x="11454" y="27374"/>
                    <a:pt x="11642" y="27374"/>
                  </a:cubicBezTo>
                  <a:cubicBezTo>
                    <a:pt x="11827" y="27374"/>
                    <a:pt x="11979" y="27222"/>
                    <a:pt x="11979" y="27037"/>
                  </a:cubicBezTo>
                  <a:cubicBezTo>
                    <a:pt x="11979" y="26849"/>
                    <a:pt x="11827" y="26697"/>
                    <a:pt x="11642" y="26697"/>
                  </a:cubicBezTo>
                  <a:cubicBezTo>
                    <a:pt x="11567" y="26697"/>
                    <a:pt x="11501" y="26720"/>
                    <a:pt x="11446" y="26758"/>
                  </a:cubicBezTo>
                  <a:lnTo>
                    <a:pt x="9492" y="24807"/>
                  </a:lnTo>
                  <a:lnTo>
                    <a:pt x="9492" y="9392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18"/>
            <p:cNvSpPr/>
            <p:nvPr/>
          </p:nvSpPr>
          <p:spPr>
            <a:xfrm>
              <a:off x="1479300" y="966925"/>
              <a:ext cx="291325" cy="642025"/>
            </a:xfrm>
            <a:custGeom>
              <a:avLst/>
              <a:gdLst/>
              <a:ahLst/>
              <a:cxnLst/>
              <a:rect l="l" t="t" r="r" b="b"/>
              <a:pathLst>
                <a:path w="11653" h="25681" extrusionOk="0">
                  <a:moveTo>
                    <a:pt x="326" y="0"/>
                  </a:moveTo>
                  <a:lnTo>
                    <a:pt x="1" y="337"/>
                  </a:lnTo>
                  <a:lnTo>
                    <a:pt x="11020" y="10992"/>
                  </a:lnTo>
                  <a:lnTo>
                    <a:pt x="11020" y="24972"/>
                  </a:lnTo>
                  <a:cubicBezTo>
                    <a:pt x="10924" y="25043"/>
                    <a:pt x="10860" y="25157"/>
                    <a:pt x="10860" y="25286"/>
                  </a:cubicBezTo>
                  <a:cubicBezTo>
                    <a:pt x="10860" y="25504"/>
                    <a:pt x="11037" y="25681"/>
                    <a:pt x="11258" y="25681"/>
                  </a:cubicBezTo>
                  <a:cubicBezTo>
                    <a:pt x="11476" y="25681"/>
                    <a:pt x="11653" y="25504"/>
                    <a:pt x="11653" y="25286"/>
                  </a:cubicBezTo>
                  <a:cubicBezTo>
                    <a:pt x="11653" y="25157"/>
                    <a:pt x="11589" y="25043"/>
                    <a:pt x="11492" y="24972"/>
                  </a:cubicBezTo>
                  <a:lnTo>
                    <a:pt x="11492" y="10794"/>
                  </a:lnTo>
                  <a:lnTo>
                    <a:pt x="326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18"/>
            <p:cNvSpPr/>
            <p:nvPr/>
          </p:nvSpPr>
          <p:spPr>
            <a:xfrm>
              <a:off x="1788750" y="1787275"/>
              <a:ext cx="19775" cy="19825"/>
            </a:xfrm>
            <a:custGeom>
              <a:avLst/>
              <a:gdLst/>
              <a:ahLst/>
              <a:cxnLst/>
              <a:rect l="l" t="t" r="r" b="b"/>
              <a:pathLst>
                <a:path w="791" h="793" extrusionOk="0">
                  <a:moveTo>
                    <a:pt x="395" y="0"/>
                  </a:moveTo>
                  <a:cubicBezTo>
                    <a:pt x="177" y="0"/>
                    <a:pt x="1" y="177"/>
                    <a:pt x="1" y="395"/>
                  </a:cubicBezTo>
                  <a:cubicBezTo>
                    <a:pt x="1" y="616"/>
                    <a:pt x="177" y="792"/>
                    <a:pt x="395" y="792"/>
                  </a:cubicBezTo>
                  <a:cubicBezTo>
                    <a:pt x="613" y="792"/>
                    <a:pt x="790" y="616"/>
                    <a:pt x="790" y="395"/>
                  </a:cubicBezTo>
                  <a:cubicBezTo>
                    <a:pt x="790" y="177"/>
                    <a:pt x="613" y="0"/>
                    <a:pt x="395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18"/>
            <p:cNvSpPr/>
            <p:nvPr/>
          </p:nvSpPr>
          <p:spPr>
            <a:xfrm>
              <a:off x="1400775" y="1164075"/>
              <a:ext cx="165650" cy="266975"/>
            </a:xfrm>
            <a:custGeom>
              <a:avLst/>
              <a:gdLst/>
              <a:ahLst/>
              <a:cxnLst/>
              <a:rect l="l" t="t" r="r" b="b"/>
              <a:pathLst>
                <a:path w="6626" h="10679" extrusionOk="0">
                  <a:moveTo>
                    <a:pt x="83" y="1"/>
                  </a:moveTo>
                  <a:lnTo>
                    <a:pt x="0" y="84"/>
                  </a:lnTo>
                  <a:lnTo>
                    <a:pt x="6509" y="6582"/>
                  </a:lnTo>
                  <a:lnTo>
                    <a:pt x="6509" y="10678"/>
                  </a:lnTo>
                  <a:lnTo>
                    <a:pt x="6625" y="10678"/>
                  </a:lnTo>
                  <a:lnTo>
                    <a:pt x="6625" y="6532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18"/>
            <p:cNvSpPr/>
            <p:nvPr/>
          </p:nvSpPr>
          <p:spPr>
            <a:xfrm>
              <a:off x="1424150" y="1156700"/>
              <a:ext cx="165675" cy="297675"/>
            </a:xfrm>
            <a:custGeom>
              <a:avLst/>
              <a:gdLst/>
              <a:ahLst/>
              <a:cxnLst/>
              <a:rect l="l" t="t" r="r" b="b"/>
              <a:pathLst>
                <a:path w="6627" h="11907" extrusionOk="0">
                  <a:moveTo>
                    <a:pt x="84" y="0"/>
                  </a:moveTo>
                  <a:lnTo>
                    <a:pt x="1" y="83"/>
                  </a:lnTo>
                  <a:lnTo>
                    <a:pt x="6507" y="6581"/>
                  </a:lnTo>
                  <a:lnTo>
                    <a:pt x="6507" y="11906"/>
                  </a:lnTo>
                  <a:lnTo>
                    <a:pt x="6626" y="11906"/>
                  </a:lnTo>
                  <a:lnTo>
                    <a:pt x="6626" y="6532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18"/>
            <p:cNvSpPr/>
            <p:nvPr/>
          </p:nvSpPr>
          <p:spPr>
            <a:xfrm>
              <a:off x="1813050" y="1812225"/>
              <a:ext cx="17400" cy="16925"/>
            </a:xfrm>
            <a:custGeom>
              <a:avLst/>
              <a:gdLst/>
              <a:ahLst/>
              <a:cxnLst/>
              <a:rect l="l" t="t" r="r" b="b"/>
              <a:pathLst>
                <a:path w="696" h="677" extrusionOk="0">
                  <a:moveTo>
                    <a:pt x="355" y="117"/>
                  </a:moveTo>
                  <a:cubicBezTo>
                    <a:pt x="414" y="117"/>
                    <a:pt x="471" y="138"/>
                    <a:pt x="514" y="181"/>
                  </a:cubicBezTo>
                  <a:cubicBezTo>
                    <a:pt x="569" y="236"/>
                    <a:pt x="591" y="316"/>
                    <a:pt x="572" y="393"/>
                  </a:cubicBezTo>
                  <a:cubicBezTo>
                    <a:pt x="552" y="471"/>
                    <a:pt x="489" y="534"/>
                    <a:pt x="414" y="551"/>
                  </a:cubicBezTo>
                  <a:cubicBezTo>
                    <a:pt x="395" y="555"/>
                    <a:pt x="376" y="558"/>
                    <a:pt x="358" y="558"/>
                  </a:cubicBezTo>
                  <a:cubicBezTo>
                    <a:pt x="299" y="558"/>
                    <a:pt x="244" y="535"/>
                    <a:pt x="202" y="493"/>
                  </a:cubicBezTo>
                  <a:cubicBezTo>
                    <a:pt x="160" y="451"/>
                    <a:pt x="136" y="396"/>
                    <a:pt x="136" y="338"/>
                  </a:cubicBezTo>
                  <a:cubicBezTo>
                    <a:pt x="136" y="319"/>
                    <a:pt x="138" y="300"/>
                    <a:pt x="144" y="283"/>
                  </a:cubicBezTo>
                  <a:cubicBezTo>
                    <a:pt x="160" y="206"/>
                    <a:pt x="227" y="142"/>
                    <a:pt x="301" y="123"/>
                  </a:cubicBezTo>
                  <a:cubicBezTo>
                    <a:pt x="319" y="119"/>
                    <a:pt x="337" y="117"/>
                    <a:pt x="355" y="117"/>
                  </a:cubicBezTo>
                  <a:close/>
                  <a:moveTo>
                    <a:pt x="356" y="0"/>
                  </a:moveTo>
                  <a:cubicBezTo>
                    <a:pt x="329" y="0"/>
                    <a:pt x="301" y="3"/>
                    <a:pt x="274" y="10"/>
                  </a:cubicBezTo>
                  <a:cubicBezTo>
                    <a:pt x="155" y="37"/>
                    <a:pt x="58" y="134"/>
                    <a:pt x="28" y="255"/>
                  </a:cubicBezTo>
                  <a:cubicBezTo>
                    <a:pt x="0" y="371"/>
                    <a:pt x="33" y="493"/>
                    <a:pt x="119" y="578"/>
                  </a:cubicBezTo>
                  <a:cubicBezTo>
                    <a:pt x="183" y="642"/>
                    <a:pt x="269" y="676"/>
                    <a:pt x="358" y="676"/>
                  </a:cubicBezTo>
                  <a:cubicBezTo>
                    <a:pt x="385" y="676"/>
                    <a:pt x="412" y="673"/>
                    <a:pt x="439" y="667"/>
                  </a:cubicBezTo>
                  <a:cubicBezTo>
                    <a:pt x="561" y="636"/>
                    <a:pt x="657" y="540"/>
                    <a:pt x="685" y="421"/>
                  </a:cubicBezTo>
                  <a:cubicBezTo>
                    <a:pt x="690" y="393"/>
                    <a:pt x="696" y="366"/>
                    <a:pt x="696" y="338"/>
                  </a:cubicBezTo>
                  <a:cubicBezTo>
                    <a:pt x="696" y="250"/>
                    <a:pt x="660" y="164"/>
                    <a:pt x="597" y="98"/>
                  </a:cubicBezTo>
                  <a:cubicBezTo>
                    <a:pt x="531" y="34"/>
                    <a:pt x="446" y="0"/>
                    <a:pt x="356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18"/>
            <p:cNvSpPr/>
            <p:nvPr/>
          </p:nvSpPr>
          <p:spPr>
            <a:xfrm>
              <a:off x="1889100" y="1038400"/>
              <a:ext cx="16925" cy="16950"/>
            </a:xfrm>
            <a:custGeom>
              <a:avLst/>
              <a:gdLst/>
              <a:ahLst/>
              <a:cxnLst/>
              <a:rect l="l" t="t" r="r" b="b"/>
              <a:pathLst>
                <a:path w="677" h="678" extrusionOk="0">
                  <a:moveTo>
                    <a:pt x="340" y="117"/>
                  </a:moveTo>
                  <a:cubicBezTo>
                    <a:pt x="461" y="117"/>
                    <a:pt x="561" y="216"/>
                    <a:pt x="561" y="338"/>
                  </a:cubicBezTo>
                  <a:cubicBezTo>
                    <a:pt x="561" y="459"/>
                    <a:pt x="461" y="559"/>
                    <a:pt x="340" y="559"/>
                  </a:cubicBezTo>
                  <a:cubicBezTo>
                    <a:pt x="218" y="559"/>
                    <a:pt x="119" y="459"/>
                    <a:pt x="119" y="338"/>
                  </a:cubicBezTo>
                  <a:cubicBezTo>
                    <a:pt x="119" y="216"/>
                    <a:pt x="218" y="117"/>
                    <a:pt x="340" y="117"/>
                  </a:cubicBezTo>
                  <a:close/>
                  <a:moveTo>
                    <a:pt x="340" y="1"/>
                  </a:moveTo>
                  <a:cubicBezTo>
                    <a:pt x="152" y="1"/>
                    <a:pt x="0" y="153"/>
                    <a:pt x="0" y="338"/>
                  </a:cubicBezTo>
                  <a:cubicBezTo>
                    <a:pt x="0" y="525"/>
                    <a:pt x="152" y="677"/>
                    <a:pt x="340" y="677"/>
                  </a:cubicBezTo>
                  <a:cubicBezTo>
                    <a:pt x="525" y="677"/>
                    <a:pt x="677" y="525"/>
                    <a:pt x="677" y="338"/>
                  </a:cubicBezTo>
                  <a:cubicBezTo>
                    <a:pt x="677" y="153"/>
                    <a:pt x="525" y="1"/>
                    <a:pt x="340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18"/>
            <p:cNvSpPr/>
            <p:nvPr/>
          </p:nvSpPr>
          <p:spPr>
            <a:xfrm>
              <a:off x="1836850" y="1835650"/>
              <a:ext cx="16925" cy="16925"/>
            </a:xfrm>
            <a:custGeom>
              <a:avLst/>
              <a:gdLst/>
              <a:ahLst/>
              <a:cxnLst/>
              <a:rect l="l" t="t" r="r" b="b"/>
              <a:pathLst>
                <a:path w="677" h="677" extrusionOk="0">
                  <a:moveTo>
                    <a:pt x="340" y="119"/>
                  </a:moveTo>
                  <a:cubicBezTo>
                    <a:pt x="462" y="119"/>
                    <a:pt x="561" y="218"/>
                    <a:pt x="561" y="340"/>
                  </a:cubicBezTo>
                  <a:cubicBezTo>
                    <a:pt x="561" y="461"/>
                    <a:pt x="462" y="561"/>
                    <a:pt x="340" y="561"/>
                  </a:cubicBezTo>
                  <a:cubicBezTo>
                    <a:pt x="219" y="561"/>
                    <a:pt x="119" y="461"/>
                    <a:pt x="119" y="340"/>
                  </a:cubicBezTo>
                  <a:cubicBezTo>
                    <a:pt x="119" y="218"/>
                    <a:pt x="219" y="119"/>
                    <a:pt x="340" y="119"/>
                  </a:cubicBezTo>
                  <a:close/>
                  <a:moveTo>
                    <a:pt x="340" y="0"/>
                  </a:moveTo>
                  <a:cubicBezTo>
                    <a:pt x="152" y="0"/>
                    <a:pt x="1" y="152"/>
                    <a:pt x="1" y="340"/>
                  </a:cubicBezTo>
                  <a:cubicBezTo>
                    <a:pt x="1" y="525"/>
                    <a:pt x="152" y="677"/>
                    <a:pt x="340" y="677"/>
                  </a:cubicBezTo>
                  <a:cubicBezTo>
                    <a:pt x="525" y="677"/>
                    <a:pt x="677" y="525"/>
                    <a:pt x="677" y="340"/>
                  </a:cubicBezTo>
                  <a:cubicBezTo>
                    <a:pt x="677" y="152"/>
                    <a:pt x="525" y="0"/>
                    <a:pt x="340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18"/>
            <p:cNvSpPr/>
            <p:nvPr/>
          </p:nvSpPr>
          <p:spPr>
            <a:xfrm>
              <a:off x="1889100" y="1068850"/>
              <a:ext cx="16925" cy="17000"/>
            </a:xfrm>
            <a:custGeom>
              <a:avLst/>
              <a:gdLst/>
              <a:ahLst/>
              <a:cxnLst/>
              <a:rect l="l" t="t" r="r" b="b"/>
              <a:pathLst>
                <a:path w="677" h="680" extrusionOk="0">
                  <a:moveTo>
                    <a:pt x="340" y="119"/>
                  </a:moveTo>
                  <a:cubicBezTo>
                    <a:pt x="461" y="119"/>
                    <a:pt x="561" y="218"/>
                    <a:pt x="561" y="340"/>
                  </a:cubicBezTo>
                  <a:cubicBezTo>
                    <a:pt x="561" y="461"/>
                    <a:pt x="461" y="561"/>
                    <a:pt x="340" y="561"/>
                  </a:cubicBezTo>
                  <a:cubicBezTo>
                    <a:pt x="218" y="561"/>
                    <a:pt x="119" y="461"/>
                    <a:pt x="119" y="340"/>
                  </a:cubicBezTo>
                  <a:cubicBezTo>
                    <a:pt x="119" y="218"/>
                    <a:pt x="218" y="119"/>
                    <a:pt x="340" y="119"/>
                  </a:cubicBezTo>
                  <a:close/>
                  <a:moveTo>
                    <a:pt x="340" y="0"/>
                  </a:moveTo>
                  <a:cubicBezTo>
                    <a:pt x="152" y="0"/>
                    <a:pt x="0" y="152"/>
                    <a:pt x="0" y="340"/>
                  </a:cubicBezTo>
                  <a:cubicBezTo>
                    <a:pt x="0" y="528"/>
                    <a:pt x="152" y="679"/>
                    <a:pt x="340" y="679"/>
                  </a:cubicBezTo>
                  <a:cubicBezTo>
                    <a:pt x="525" y="679"/>
                    <a:pt x="677" y="528"/>
                    <a:pt x="677" y="340"/>
                  </a:cubicBezTo>
                  <a:cubicBezTo>
                    <a:pt x="677" y="152"/>
                    <a:pt x="525" y="0"/>
                    <a:pt x="340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18"/>
            <p:cNvSpPr/>
            <p:nvPr/>
          </p:nvSpPr>
          <p:spPr>
            <a:xfrm>
              <a:off x="1611125" y="977275"/>
              <a:ext cx="373450" cy="868550"/>
            </a:xfrm>
            <a:custGeom>
              <a:avLst/>
              <a:gdLst/>
              <a:ahLst/>
              <a:cxnLst/>
              <a:rect l="l" t="t" r="r" b="b"/>
              <a:pathLst>
                <a:path w="14938" h="34742" extrusionOk="0">
                  <a:moveTo>
                    <a:pt x="14598" y="34181"/>
                  </a:moveTo>
                  <a:cubicBezTo>
                    <a:pt x="14719" y="34181"/>
                    <a:pt x="14818" y="34280"/>
                    <a:pt x="14818" y="34401"/>
                  </a:cubicBezTo>
                  <a:cubicBezTo>
                    <a:pt x="14818" y="34523"/>
                    <a:pt x="14719" y="34622"/>
                    <a:pt x="14598" y="34622"/>
                  </a:cubicBezTo>
                  <a:cubicBezTo>
                    <a:pt x="14476" y="34622"/>
                    <a:pt x="14377" y="34523"/>
                    <a:pt x="14377" y="34401"/>
                  </a:cubicBezTo>
                  <a:cubicBezTo>
                    <a:pt x="14377" y="34280"/>
                    <a:pt x="14476" y="34181"/>
                    <a:pt x="14598" y="34181"/>
                  </a:cubicBezTo>
                  <a:close/>
                  <a:moveTo>
                    <a:pt x="83" y="0"/>
                  </a:moveTo>
                  <a:lnTo>
                    <a:pt x="0" y="83"/>
                  </a:lnTo>
                  <a:lnTo>
                    <a:pt x="9355" y="9422"/>
                  </a:lnTo>
                  <a:lnTo>
                    <a:pt x="9355" y="29250"/>
                  </a:lnTo>
                  <a:lnTo>
                    <a:pt x="14322" y="34208"/>
                  </a:lnTo>
                  <a:cubicBezTo>
                    <a:pt x="14283" y="34263"/>
                    <a:pt x="14258" y="34330"/>
                    <a:pt x="14258" y="34401"/>
                  </a:cubicBezTo>
                  <a:cubicBezTo>
                    <a:pt x="14258" y="34589"/>
                    <a:pt x="14410" y="34741"/>
                    <a:pt x="14598" y="34741"/>
                  </a:cubicBezTo>
                  <a:cubicBezTo>
                    <a:pt x="14785" y="34741"/>
                    <a:pt x="14937" y="34589"/>
                    <a:pt x="14937" y="34401"/>
                  </a:cubicBezTo>
                  <a:cubicBezTo>
                    <a:pt x="14937" y="34214"/>
                    <a:pt x="14785" y="34062"/>
                    <a:pt x="14598" y="34062"/>
                  </a:cubicBezTo>
                  <a:cubicBezTo>
                    <a:pt x="14526" y="34062"/>
                    <a:pt x="14460" y="34087"/>
                    <a:pt x="14404" y="34125"/>
                  </a:cubicBezTo>
                  <a:lnTo>
                    <a:pt x="9471" y="29201"/>
                  </a:lnTo>
                  <a:lnTo>
                    <a:pt x="9471" y="9375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18"/>
            <p:cNvSpPr/>
            <p:nvPr/>
          </p:nvSpPr>
          <p:spPr>
            <a:xfrm>
              <a:off x="1695175" y="963875"/>
              <a:ext cx="377650" cy="901950"/>
            </a:xfrm>
            <a:custGeom>
              <a:avLst/>
              <a:gdLst/>
              <a:ahLst/>
              <a:cxnLst/>
              <a:rect l="l" t="t" r="r" b="b"/>
              <a:pathLst>
                <a:path w="15106" h="36078" extrusionOk="0">
                  <a:moveTo>
                    <a:pt x="332" y="1"/>
                  </a:moveTo>
                  <a:lnTo>
                    <a:pt x="0" y="335"/>
                  </a:lnTo>
                  <a:lnTo>
                    <a:pt x="3178" y="3490"/>
                  </a:lnTo>
                  <a:lnTo>
                    <a:pt x="7859" y="8136"/>
                  </a:lnTo>
                  <a:lnTo>
                    <a:pt x="7859" y="29215"/>
                  </a:lnTo>
                  <a:lnTo>
                    <a:pt x="14322" y="35628"/>
                  </a:lnTo>
                  <a:cubicBezTo>
                    <a:pt x="14319" y="35647"/>
                    <a:pt x="14316" y="35663"/>
                    <a:pt x="14316" y="35683"/>
                  </a:cubicBezTo>
                  <a:cubicBezTo>
                    <a:pt x="14316" y="35901"/>
                    <a:pt x="14493" y="36078"/>
                    <a:pt x="14711" y="36078"/>
                  </a:cubicBezTo>
                  <a:cubicBezTo>
                    <a:pt x="14929" y="36078"/>
                    <a:pt x="15106" y="35901"/>
                    <a:pt x="15106" y="35683"/>
                  </a:cubicBezTo>
                  <a:cubicBezTo>
                    <a:pt x="15106" y="35465"/>
                    <a:pt x="14929" y="35288"/>
                    <a:pt x="14711" y="35288"/>
                  </a:cubicBezTo>
                  <a:cubicBezTo>
                    <a:pt x="14692" y="35288"/>
                    <a:pt x="14672" y="35291"/>
                    <a:pt x="14653" y="35294"/>
                  </a:cubicBezTo>
                  <a:lnTo>
                    <a:pt x="8332" y="29019"/>
                  </a:lnTo>
                  <a:lnTo>
                    <a:pt x="8332" y="7940"/>
                  </a:lnTo>
                  <a:lnTo>
                    <a:pt x="8263" y="7871"/>
                  </a:lnTo>
                  <a:lnTo>
                    <a:pt x="3294" y="2938"/>
                  </a:lnTo>
                  <a:lnTo>
                    <a:pt x="332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18"/>
            <p:cNvSpPr/>
            <p:nvPr/>
          </p:nvSpPr>
          <p:spPr>
            <a:xfrm>
              <a:off x="1563900" y="991550"/>
              <a:ext cx="348000" cy="843075"/>
            </a:xfrm>
            <a:custGeom>
              <a:avLst/>
              <a:gdLst/>
              <a:ahLst/>
              <a:cxnLst/>
              <a:rect l="l" t="t" r="r" b="b"/>
              <a:pathLst>
                <a:path w="13920" h="33723" extrusionOk="0">
                  <a:moveTo>
                    <a:pt x="84" y="1"/>
                  </a:moveTo>
                  <a:lnTo>
                    <a:pt x="1" y="83"/>
                  </a:lnTo>
                  <a:lnTo>
                    <a:pt x="9376" y="9442"/>
                  </a:lnTo>
                  <a:lnTo>
                    <a:pt x="9376" y="29270"/>
                  </a:lnTo>
                  <a:lnTo>
                    <a:pt x="13837" y="33723"/>
                  </a:lnTo>
                  <a:lnTo>
                    <a:pt x="13919" y="33640"/>
                  </a:lnTo>
                  <a:lnTo>
                    <a:pt x="9491" y="29220"/>
                  </a:lnTo>
                  <a:lnTo>
                    <a:pt x="9491" y="9392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18"/>
            <p:cNvSpPr/>
            <p:nvPr/>
          </p:nvSpPr>
          <p:spPr>
            <a:xfrm>
              <a:off x="1587225" y="984175"/>
              <a:ext cx="367050" cy="861650"/>
            </a:xfrm>
            <a:custGeom>
              <a:avLst/>
              <a:gdLst/>
              <a:ahLst/>
              <a:cxnLst/>
              <a:rect l="l" t="t" r="r" b="b"/>
              <a:pathLst>
                <a:path w="14682" h="34466" extrusionOk="0">
                  <a:moveTo>
                    <a:pt x="14344" y="33905"/>
                  </a:moveTo>
                  <a:cubicBezTo>
                    <a:pt x="14466" y="33905"/>
                    <a:pt x="14565" y="34004"/>
                    <a:pt x="14565" y="34125"/>
                  </a:cubicBezTo>
                  <a:cubicBezTo>
                    <a:pt x="14565" y="34247"/>
                    <a:pt x="14466" y="34346"/>
                    <a:pt x="14344" y="34346"/>
                  </a:cubicBezTo>
                  <a:cubicBezTo>
                    <a:pt x="14223" y="34346"/>
                    <a:pt x="14124" y="34247"/>
                    <a:pt x="14124" y="34125"/>
                  </a:cubicBezTo>
                  <a:cubicBezTo>
                    <a:pt x="14124" y="34004"/>
                    <a:pt x="14223" y="33905"/>
                    <a:pt x="14344" y="33905"/>
                  </a:cubicBezTo>
                  <a:close/>
                  <a:moveTo>
                    <a:pt x="87" y="0"/>
                  </a:moveTo>
                  <a:lnTo>
                    <a:pt x="1" y="83"/>
                  </a:lnTo>
                  <a:lnTo>
                    <a:pt x="9376" y="9441"/>
                  </a:lnTo>
                  <a:lnTo>
                    <a:pt x="9376" y="29256"/>
                  </a:lnTo>
                  <a:lnTo>
                    <a:pt x="14066" y="33932"/>
                  </a:lnTo>
                  <a:cubicBezTo>
                    <a:pt x="14027" y="33987"/>
                    <a:pt x="14005" y="34054"/>
                    <a:pt x="14005" y="34125"/>
                  </a:cubicBezTo>
                  <a:cubicBezTo>
                    <a:pt x="14005" y="34313"/>
                    <a:pt x="14157" y="34465"/>
                    <a:pt x="14344" y="34465"/>
                  </a:cubicBezTo>
                  <a:cubicBezTo>
                    <a:pt x="14529" y="34465"/>
                    <a:pt x="14681" y="34313"/>
                    <a:pt x="14681" y="34125"/>
                  </a:cubicBezTo>
                  <a:cubicBezTo>
                    <a:pt x="14681" y="33941"/>
                    <a:pt x="14529" y="33789"/>
                    <a:pt x="14344" y="33789"/>
                  </a:cubicBezTo>
                  <a:cubicBezTo>
                    <a:pt x="14273" y="33789"/>
                    <a:pt x="14204" y="33811"/>
                    <a:pt x="14148" y="33849"/>
                  </a:cubicBezTo>
                  <a:lnTo>
                    <a:pt x="9494" y="29206"/>
                  </a:lnTo>
                  <a:lnTo>
                    <a:pt x="9494" y="9391"/>
                  </a:lnTo>
                  <a:lnTo>
                    <a:pt x="87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98" name="Google Shape;798;p18"/>
          <p:cNvSpPr txBox="1">
            <a:spLocks noGrp="1"/>
          </p:cNvSpPr>
          <p:nvPr>
            <p:ph type="title"/>
          </p:nvPr>
        </p:nvSpPr>
        <p:spPr>
          <a:xfrm>
            <a:off x="720000" y="365760"/>
            <a:ext cx="77040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799" name="Google Shape;799;p18"/>
          <p:cNvGrpSpPr/>
          <p:nvPr/>
        </p:nvGrpSpPr>
        <p:grpSpPr>
          <a:xfrm rot="10800000" flipH="1">
            <a:off x="-704660" y="3218346"/>
            <a:ext cx="2835779" cy="2780448"/>
            <a:chOff x="1400775" y="920275"/>
            <a:chExt cx="1637475" cy="1605525"/>
          </a:xfrm>
        </p:grpSpPr>
        <p:sp>
          <p:nvSpPr>
            <p:cNvPr id="800" name="Google Shape;800;p18"/>
            <p:cNvSpPr/>
            <p:nvPr/>
          </p:nvSpPr>
          <p:spPr>
            <a:xfrm>
              <a:off x="2472400" y="990525"/>
              <a:ext cx="16925" cy="247025"/>
            </a:xfrm>
            <a:custGeom>
              <a:avLst/>
              <a:gdLst/>
              <a:ahLst/>
              <a:cxnLst/>
              <a:rect l="l" t="t" r="r" b="b"/>
              <a:pathLst>
                <a:path w="677" h="9881" extrusionOk="0">
                  <a:moveTo>
                    <a:pt x="337" y="9320"/>
                  </a:moveTo>
                  <a:cubicBezTo>
                    <a:pt x="458" y="9320"/>
                    <a:pt x="558" y="9419"/>
                    <a:pt x="558" y="9540"/>
                  </a:cubicBezTo>
                  <a:cubicBezTo>
                    <a:pt x="558" y="9662"/>
                    <a:pt x="458" y="9761"/>
                    <a:pt x="337" y="9761"/>
                  </a:cubicBezTo>
                  <a:cubicBezTo>
                    <a:pt x="215" y="9761"/>
                    <a:pt x="116" y="9662"/>
                    <a:pt x="116" y="9540"/>
                  </a:cubicBezTo>
                  <a:cubicBezTo>
                    <a:pt x="116" y="9419"/>
                    <a:pt x="215" y="9320"/>
                    <a:pt x="337" y="9320"/>
                  </a:cubicBezTo>
                  <a:close/>
                  <a:moveTo>
                    <a:pt x="279" y="0"/>
                  </a:moveTo>
                  <a:lnTo>
                    <a:pt x="279" y="9206"/>
                  </a:lnTo>
                  <a:cubicBezTo>
                    <a:pt x="122" y="9237"/>
                    <a:pt x="0" y="9375"/>
                    <a:pt x="0" y="9540"/>
                  </a:cubicBezTo>
                  <a:cubicBezTo>
                    <a:pt x="0" y="9728"/>
                    <a:pt x="152" y="9880"/>
                    <a:pt x="337" y="9880"/>
                  </a:cubicBezTo>
                  <a:cubicBezTo>
                    <a:pt x="525" y="9880"/>
                    <a:pt x="676" y="9728"/>
                    <a:pt x="676" y="9540"/>
                  </a:cubicBezTo>
                  <a:cubicBezTo>
                    <a:pt x="676" y="9375"/>
                    <a:pt x="555" y="9237"/>
                    <a:pt x="398" y="9206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18"/>
            <p:cNvSpPr/>
            <p:nvPr/>
          </p:nvSpPr>
          <p:spPr>
            <a:xfrm>
              <a:off x="2905300" y="1457050"/>
              <a:ext cx="73250" cy="126800"/>
            </a:xfrm>
            <a:custGeom>
              <a:avLst/>
              <a:gdLst/>
              <a:ahLst/>
              <a:cxnLst/>
              <a:rect l="l" t="t" r="r" b="b"/>
              <a:pathLst>
                <a:path w="2930" h="5072" extrusionOk="0">
                  <a:moveTo>
                    <a:pt x="337" y="4511"/>
                  </a:moveTo>
                  <a:cubicBezTo>
                    <a:pt x="459" y="4511"/>
                    <a:pt x="558" y="4610"/>
                    <a:pt x="558" y="4732"/>
                  </a:cubicBezTo>
                  <a:cubicBezTo>
                    <a:pt x="558" y="4853"/>
                    <a:pt x="459" y="4952"/>
                    <a:pt x="337" y="4952"/>
                  </a:cubicBezTo>
                  <a:cubicBezTo>
                    <a:pt x="216" y="4952"/>
                    <a:pt x="117" y="4853"/>
                    <a:pt x="117" y="4732"/>
                  </a:cubicBezTo>
                  <a:cubicBezTo>
                    <a:pt x="117" y="4610"/>
                    <a:pt x="216" y="4511"/>
                    <a:pt x="337" y="4511"/>
                  </a:cubicBezTo>
                  <a:close/>
                  <a:moveTo>
                    <a:pt x="509" y="0"/>
                  </a:moveTo>
                  <a:lnTo>
                    <a:pt x="279" y="232"/>
                  </a:lnTo>
                  <a:lnTo>
                    <a:pt x="279" y="4400"/>
                  </a:lnTo>
                  <a:cubicBezTo>
                    <a:pt x="119" y="4428"/>
                    <a:pt x="1" y="4566"/>
                    <a:pt x="1" y="4732"/>
                  </a:cubicBezTo>
                  <a:cubicBezTo>
                    <a:pt x="1" y="4919"/>
                    <a:pt x="152" y="5071"/>
                    <a:pt x="337" y="5071"/>
                  </a:cubicBezTo>
                  <a:cubicBezTo>
                    <a:pt x="525" y="5071"/>
                    <a:pt x="677" y="4919"/>
                    <a:pt x="677" y="4732"/>
                  </a:cubicBezTo>
                  <a:cubicBezTo>
                    <a:pt x="677" y="4566"/>
                    <a:pt x="556" y="4428"/>
                    <a:pt x="398" y="4400"/>
                  </a:cubicBezTo>
                  <a:lnTo>
                    <a:pt x="398" y="279"/>
                  </a:lnTo>
                  <a:lnTo>
                    <a:pt x="558" y="119"/>
                  </a:lnTo>
                  <a:lnTo>
                    <a:pt x="2930" y="119"/>
                  </a:lnTo>
                  <a:lnTo>
                    <a:pt x="2930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18"/>
            <p:cNvSpPr/>
            <p:nvPr/>
          </p:nvSpPr>
          <p:spPr>
            <a:xfrm>
              <a:off x="2400400" y="1336750"/>
              <a:ext cx="16950" cy="16925"/>
            </a:xfrm>
            <a:custGeom>
              <a:avLst/>
              <a:gdLst/>
              <a:ahLst/>
              <a:cxnLst/>
              <a:rect l="l" t="t" r="r" b="b"/>
              <a:pathLst>
                <a:path w="678" h="677" extrusionOk="0">
                  <a:moveTo>
                    <a:pt x="340" y="119"/>
                  </a:moveTo>
                  <a:cubicBezTo>
                    <a:pt x="462" y="119"/>
                    <a:pt x="561" y="219"/>
                    <a:pt x="561" y="340"/>
                  </a:cubicBezTo>
                  <a:cubicBezTo>
                    <a:pt x="561" y="462"/>
                    <a:pt x="462" y="561"/>
                    <a:pt x="340" y="561"/>
                  </a:cubicBezTo>
                  <a:cubicBezTo>
                    <a:pt x="219" y="561"/>
                    <a:pt x="120" y="462"/>
                    <a:pt x="120" y="340"/>
                  </a:cubicBezTo>
                  <a:cubicBezTo>
                    <a:pt x="120" y="219"/>
                    <a:pt x="219" y="119"/>
                    <a:pt x="340" y="119"/>
                  </a:cubicBezTo>
                  <a:close/>
                  <a:moveTo>
                    <a:pt x="340" y="1"/>
                  </a:moveTo>
                  <a:cubicBezTo>
                    <a:pt x="153" y="1"/>
                    <a:pt x="1" y="152"/>
                    <a:pt x="1" y="340"/>
                  </a:cubicBezTo>
                  <a:cubicBezTo>
                    <a:pt x="1" y="525"/>
                    <a:pt x="153" y="677"/>
                    <a:pt x="340" y="677"/>
                  </a:cubicBezTo>
                  <a:cubicBezTo>
                    <a:pt x="525" y="677"/>
                    <a:pt x="677" y="525"/>
                    <a:pt x="677" y="340"/>
                  </a:cubicBezTo>
                  <a:cubicBezTo>
                    <a:pt x="677" y="152"/>
                    <a:pt x="525" y="1"/>
                    <a:pt x="340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18"/>
            <p:cNvSpPr/>
            <p:nvPr/>
          </p:nvSpPr>
          <p:spPr>
            <a:xfrm>
              <a:off x="2727800" y="1624750"/>
              <a:ext cx="310450" cy="193250"/>
            </a:xfrm>
            <a:custGeom>
              <a:avLst/>
              <a:gdLst/>
              <a:ahLst/>
              <a:cxnLst/>
              <a:rect l="l" t="t" r="r" b="b"/>
              <a:pathLst>
                <a:path w="12418" h="7730" extrusionOk="0">
                  <a:moveTo>
                    <a:pt x="12083" y="0"/>
                  </a:moveTo>
                  <a:lnTo>
                    <a:pt x="5036" y="7100"/>
                  </a:lnTo>
                  <a:lnTo>
                    <a:pt x="710" y="7100"/>
                  </a:lnTo>
                  <a:cubicBezTo>
                    <a:pt x="638" y="7004"/>
                    <a:pt x="525" y="6940"/>
                    <a:pt x="395" y="6940"/>
                  </a:cubicBezTo>
                  <a:cubicBezTo>
                    <a:pt x="177" y="6940"/>
                    <a:pt x="1" y="7117"/>
                    <a:pt x="1" y="7335"/>
                  </a:cubicBezTo>
                  <a:cubicBezTo>
                    <a:pt x="1" y="7553"/>
                    <a:pt x="177" y="7730"/>
                    <a:pt x="395" y="7730"/>
                  </a:cubicBezTo>
                  <a:cubicBezTo>
                    <a:pt x="525" y="7730"/>
                    <a:pt x="638" y="7669"/>
                    <a:pt x="710" y="7572"/>
                  </a:cubicBezTo>
                  <a:lnTo>
                    <a:pt x="5232" y="7572"/>
                  </a:lnTo>
                  <a:lnTo>
                    <a:pt x="12417" y="331"/>
                  </a:lnTo>
                  <a:lnTo>
                    <a:pt x="12083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18"/>
            <p:cNvSpPr/>
            <p:nvPr/>
          </p:nvSpPr>
          <p:spPr>
            <a:xfrm>
              <a:off x="2400400" y="1367250"/>
              <a:ext cx="16950" cy="16950"/>
            </a:xfrm>
            <a:custGeom>
              <a:avLst/>
              <a:gdLst/>
              <a:ahLst/>
              <a:cxnLst/>
              <a:rect l="l" t="t" r="r" b="b"/>
              <a:pathLst>
                <a:path w="678" h="678" extrusionOk="0">
                  <a:moveTo>
                    <a:pt x="340" y="119"/>
                  </a:moveTo>
                  <a:cubicBezTo>
                    <a:pt x="462" y="119"/>
                    <a:pt x="561" y="219"/>
                    <a:pt x="561" y="340"/>
                  </a:cubicBezTo>
                  <a:cubicBezTo>
                    <a:pt x="561" y="462"/>
                    <a:pt x="462" y="558"/>
                    <a:pt x="340" y="558"/>
                  </a:cubicBezTo>
                  <a:cubicBezTo>
                    <a:pt x="219" y="558"/>
                    <a:pt x="120" y="462"/>
                    <a:pt x="120" y="340"/>
                  </a:cubicBezTo>
                  <a:cubicBezTo>
                    <a:pt x="120" y="219"/>
                    <a:pt x="219" y="119"/>
                    <a:pt x="340" y="119"/>
                  </a:cubicBezTo>
                  <a:close/>
                  <a:moveTo>
                    <a:pt x="340" y="1"/>
                  </a:moveTo>
                  <a:cubicBezTo>
                    <a:pt x="153" y="1"/>
                    <a:pt x="1" y="153"/>
                    <a:pt x="1" y="340"/>
                  </a:cubicBezTo>
                  <a:cubicBezTo>
                    <a:pt x="1" y="525"/>
                    <a:pt x="153" y="677"/>
                    <a:pt x="340" y="677"/>
                  </a:cubicBezTo>
                  <a:cubicBezTo>
                    <a:pt x="525" y="677"/>
                    <a:pt x="677" y="525"/>
                    <a:pt x="677" y="340"/>
                  </a:cubicBezTo>
                  <a:cubicBezTo>
                    <a:pt x="677" y="153"/>
                    <a:pt x="525" y="1"/>
                    <a:pt x="340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18"/>
            <p:cNvSpPr/>
            <p:nvPr/>
          </p:nvSpPr>
          <p:spPr>
            <a:xfrm>
              <a:off x="2399025" y="1396800"/>
              <a:ext cx="19775" cy="19825"/>
            </a:xfrm>
            <a:custGeom>
              <a:avLst/>
              <a:gdLst/>
              <a:ahLst/>
              <a:cxnLst/>
              <a:rect l="l" t="t" r="r" b="b"/>
              <a:pathLst>
                <a:path w="791" h="793" extrusionOk="0">
                  <a:moveTo>
                    <a:pt x="395" y="0"/>
                  </a:moveTo>
                  <a:cubicBezTo>
                    <a:pt x="177" y="0"/>
                    <a:pt x="1" y="177"/>
                    <a:pt x="1" y="398"/>
                  </a:cubicBezTo>
                  <a:cubicBezTo>
                    <a:pt x="1" y="616"/>
                    <a:pt x="177" y="793"/>
                    <a:pt x="395" y="793"/>
                  </a:cubicBezTo>
                  <a:cubicBezTo>
                    <a:pt x="613" y="793"/>
                    <a:pt x="790" y="616"/>
                    <a:pt x="790" y="398"/>
                  </a:cubicBezTo>
                  <a:cubicBezTo>
                    <a:pt x="790" y="177"/>
                    <a:pt x="613" y="0"/>
                    <a:pt x="395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18"/>
            <p:cNvSpPr/>
            <p:nvPr/>
          </p:nvSpPr>
          <p:spPr>
            <a:xfrm>
              <a:off x="2391725" y="990525"/>
              <a:ext cx="83725" cy="512775"/>
            </a:xfrm>
            <a:custGeom>
              <a:avLst/>
              <a:gdLst/>
              <a:ahLst/>
              <a:cxnLst/>
              <a:rect l="l" t="t" r="r" b="b"/>
              <a:pathLst>
                <a:path w="3349" h="20511" extrusionOk="0">
                  <a:moveTo>
                    <a:pt x="0" y="0"/>
                  </a:moveTo>
                  <a:lnTo>
                    <a:pt x="0" y="8988"/>
                  </a:lnTo>
                  <a:lnTo>
                    <a:pt x="2716" y="11685"/>
                  </a:lnTo>
                  <a:lnTo>
                    <a:pt x="2716" y="19801"/>
                  </a:lnTo>
                  <a:cubicBezTo>
                    <a:pt x="2620" y="19873"/>
                    <a:pt x="2556" y="19986"/>
                    <a:pt x="2556" y="20116"/>
                  </a:cubicBezTo>
                  <a:cubicBezTo>
                    <a:pt x="2556" y="20334"/>
                    <a:pt x="2733" y="20511"/>
                    <a:pt x="2951" y="20511"/>
                  </a:cubicBezTo>
                  <a:cubicBezTo>
                    <a:pt x="3169" y="20511"/>
                    <a:pt x="3349" y="20334"/>
                    <a:pt x="3349" y="20116"/>
                  </a:cubicBezTo>
                  <a:cubicBezTo>
                    <a:pt x="3349" y="19986"/>
                    <a:pt x="3285" y="19873"/>
                    <a:pt x="3188" y="19801"/>
                  </a:cubicBezTo>
                  <a:lnTo>
                    <a:pt x="3188" y="11489"/>
                  </a:lnTo>
                  <a:lnTo>
                    <a:pt x="472" y="8792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18"/>
            <p:cNvSpPr/>
            <p:nvPr/>
          </p:nvSpPr>
          <p:spPr>
            <a:xfrm>
              <a:off x="2688525" y="1369200"/>
              <a:ext cx="297400" cy="472550"/>
            </a:xfrm>
            <a:custGeom>
              <a:avLst/>
              <a:gdLst/>
              <a:ahLst/>
              <a:cxnLst/>
              <a:rect l="l" t="t" r="r" b="b"/>
              <a:pathLst>
                <a:path w="11896" h="18902" extrusionOk="0">
                  <a:moveTo>
                    <a:pt x="338" y="18341"/>
                  </a:moveTo>
                  <a:cubicBezTo>
                    <a:pt x="459" y="18341"/>
                    <a:pt x="559" y="18440"/>
                    <a:pt x="559" y="18562"/>
                  </a:cubicBezTo>
                  <a:cubicBezTo>
                    <a:pt x="559" y="18683"/>
                    <a:pt x="459" y="18782"/>
                    <a:pt x="338" y="18782"/>
                  </a:cubicBezTo>
                  <a:cubicBezTo>
                    <a:pt x="216" y="18782"/>
                    <a:pt x="117" y="18683"/>
                    <a:pt x="117" y="18562"/>
                  </a:cubicBezTo>
                  <a:cubicBezTo>
                    <a:pt x="117" y="18440"/>
                    <a:pt x="216" y="18341"/>
                    <a:pt x="338" y="18341"/>
                  </a:cubicBezTo>
                  <a:close/>
                  <a:moveTo>
                    <a:pt x="7051" y="0"/>
                  </a:moveTo>
                  <a:lnTo>
                    <a:pt x="5202" y="1863"/>
                  </a:lnTo>
                  <a:lnTo>
                    <a:pt x="5202" y="8196"/>
                  </a:lnTo>
                  <a:lnTo>
                    <a:pt x="280" y="13154"/>
                  </a:lnTo>
                  <a:lnTo>
                    <a:pt x="280" y="18228"/>
                  </a:lnTo>
                  <a:cubicBezTo>
                    <a:pt x="120" y="18258"/>
                    <a:pt x="1" y="18396"/>
                    <a:pt x="1" y="18562"/>
                  </a:cubicBezTo>
                  <a:cubicBezTo>
                    <a:pt x="1" y="18749"/>
                    <a:pt x="153" y="18901"/>
                    <a:pt x="338" y="18901"/>
                  </a:cubicBezTo>
                  <a:cubicBezTo>
                    <a:pt x="525" y="18901"/>
                    <a:pt x="677" y="18749"/>
                    <a:pt x="677" y="18562"/>
                  </a:cubicBezTo>
                  <a:cubicBezTo>
                    <a:pt x="677" y="18396"/>
                    <a:pt x="556" y="18258"/>
                    <a:pt x="398" y="18228"/>
                  </a:cubicBezTo>
                  <a:lnTo>
                    <a:pt x="398" y="13201"/>
                  </a:lnTo>
                  <a:lnTo>
                    <a:pt x="5318" y="8243"/>
                  </a:lnTo>
                  <a:lnTo>
                    <a:pt x="5318" y="1913"/>
                  </a:lnTo>
                  <a:lnTo>
                    <a:pt x="7101" y="116"/>
                  </a:lnTo>
                  <a:lnTo>
                    <a:pt x="11896" y="116"/>
                  </a:lnTo>
                  <a:lnTo>
                    <a:pt x="11896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18"/>
            <p:cNvSpPr/>
            <p:nvPr/>
          </p:nvSpPr>
          <p:spPr>
            <a:xfrm>
              <a:off x="2425675" y="990525"/>
              <a:ext cx="16925" cy="200575"/>
            </a:xfrm>
            <a:custGeom>
              <a:avLst/>
              <a:gdLst/>
              <a:ahLst/>
              <a:cxnLst/>
              <a:rect l="l" t="t" r="r" b="b"/>
              <a:pathLst>
                <a:path w="677" h="8023" extrusionOk="0">
                  <a:moveTo>
                    <a:pt x="337" y="7465"/>
                  </a:moveTo>
                  <a:cubicBezTo>
                    <a:pt x="458" y="7465"/>
                    <a:pt x="558" y="7564"/>
                    <a:pt x="558" y="7685"/>
                  </a:cubicBezTo>
                  <a:cubicBezTo>
                    <a:pt x="558" y="7807"/>
                    <a:pt x="458" y="7906"/>
                    <a:pt x="337" y="7906"/>
                  </a:cubicBezTo>
                  <a:cubicBezTo>
                    <a:pt x="216" y="7906"/>
                    <a:pt x="116" y="7807"/>
                    <a:pt x="116" y="7685"/>
                  </a:cubicBezTo>
                  <a:cubicBezTo>
                    <a:pt x="116" y="7564"/>
                    <a:pt x="216" y="7465"/>
                    <a:pt x="337" y="7465"/>
                  </a:cubicBezTo>
                  <a:close/>
                  <a:moveTo>
                    <a:pt x="279" y="0"/>
                  </a:moveTo>
                  <a:lnTo>
                    <a:pt x="279" y="7351"/>
                  </a:lnTo>
                  <a:cubicBezTo>
                    <a:pt x="122" y="7379"/>
                    <a:pt x="0" y="7517"/>
                    <a:pt x="0" y="7685"/>
                  </a:cubicBezTo>
                  <a:cubicBezTo>
                    <a:pt x="0" y="7870"/>
                    <a:pt x="149" y="8022"/>
                    <a:pt x="337" y="8022"/>
                  </a:cubicBezTo>
                  <a:cubicBezTo>
                    <a:pt x="525" y="8022"/>
                    <a:pt x="677" y="7870"/>
                    <a:pt x="677" y="7685"/>
                  </a:cubicBezTo>
                  <a:cubicBezTo>
                    <a:pt x="677" y="7520"/>
                    <a:pt x="555" y="7382"/>
                    <a:pt x="398" y="7351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18"/>
            <p:cNvSpPr/>
            <p:nvPr/>
          </p:nvSpPr>
          <p:spPr>
            <a:xfrm>
              <a:off x="2664875" y="1345800"/>
              <a:ext cx="321000" cy="519675"/>
            </a:xfrm>
            <a:custGeom>
              <a:avLst/>
              <a:gdLst/>
              <a:ahLst/>
              <a:cxnLst/>
              <a:rect l="l" t="t" r="r" b="b"/>
              <a:pathLst>
                <a:path w="12840" h="20787" extrusionOk="0">
                  <a:moveTo>
                    <a:pt x="340" y="20229"/>
                  </a:moveTo>
                  <a:cubicBezTo>
                    <a:pt x="461" y="20229"/>
                    <a:pt x="560" y="20329"/>
                    <a:pt x="560" y="20450"/>
                  </a:cubicBezTo>
                  <a:cubicBezTo>
                    <a:pt x="560" y="20571"/>
                    <a:pt x="461" y="20668"/>
                    <a:pt x="340" y="20668"/>
                  </a:cubicBezTo>
                  <a:cubicBezTo>
                    <a:pt x="218" y="20668"/>
                    <a:pt x="119" y="20571"/>
                    <a:pt x="119" y="20450"/>
                  </a:cubicBezTo>
                  <a:cubicBezTo>
                    <a:pt x="119" y="20329"/>
                    <a:pt x="218" y="20229"/>
                    <a:pt x="340" y="20229"/>
                  </a:cubicBezTo>
                  <a:close/>
                  <a:moveTo>
                    <a:pt x="7685" y="0"/>
                  </a:moveTo>
                  <a:lnTo>
                    <a:pt x="5201" y="2501"/>
                  </a:lnTo>
                  <a:lnTo>
                    <a:pt x="5201" y="8834"/>
                  </a:lnTo>
                  <a:lnTo>
                    <a:pt x="279" y="13792"/>
                  </a:lnTo>
                  <a:lnTo>
                    <a:pt x="279" y="20116"/>
                  </a:lnTo>
                  <a:cubicBezTo>
                    <a:pt x="122" y="20144"/>
                    <a:pt x="0" y="20282"/>
                    <a:pt x="0" y="20450"/>
                  </a:cubicBezTo>
                  <a:cubicBezTo>
                    <a:pt x="0" y="20635"/>
                    <a:pt x="152" y="20787"/>
                    <a:pt x="340" y="20787"/>
                  </a:cubicBezTo>
                  <a:cubicBezTo>
                    <a:pt x="525" y="20787"/>
                    <a:pt x="676" y="20635"/>
                    <a:pt x="676" y="20450"/>
                  </a:cubicBezTo>
                  <a:cubicBezTo>
                    <a:pt x="676" y="20282"/>
                    <a:pt x="555" y="20144"/>
                    <a:pt x="398" y="20116"/>
                  </a:cubicBezTo>
                  <a:lnTo>
                    <a:pt x="398" y="13839"/>
                  </a:lnTo>
                  <a:lnTo>
                    <a:pt x="5320" y="8881"/>
                  </a:lnTo>
                  <a:lnTo>
                    <a:pt x="5320" y="2551"/>
                  </a:lnTo>
                  <a:lnTo>
                    <a:pt x="7732" y="119"/>
                  </a:lnTo>
                  <a:lnTo>
                    <a:pt x="12839" y="119"/>
                  </a:lnTo>
                  <a:lnTo>
                    <a:pt x="12839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18"/>
            <p:cNvSpPr/>
            <p:nvPr/>
          </p:nvSpPr>
          <p:spPr>
            <a:xfrm>
              <a:off x="2449000" y="990525"/>
              <a:ext cx="16925" cy="223825"/>
            </a:xfrm>
            <a:custGeom>
              <a:avLst/>
              <a:gdLst/>
              <a:ahLst/>
              <a:cxnLst/>
              <a:rect l="l" t="t" r="r" b="b"/>
              <a:pathLst>
                <a:path w="677" h="8953" extrusionOk="0">
                  <a:moveTo>
                    <a:pt x="340" y="8392"/>
                  </a:moveTo>
                  <a:cubicBezTo>
                    <a:pt x="461" y="8392"/>
                    <a:pt x="561" y="8491"/>
                    <a:pt x="561" y="8613"/>
                  </a:cubicBezTo>
                  <a:cubicBezTo>
                    <a:pt x="561" y="8734"/>
                    <a:pt x="461" y="8834"/>
                    <a:pt x="340" y="8834"/>
                  </a:cubicBezTo>
                  <a:cubicBezTo>
                    <a:pt x="218" y="8834"/>
                    <a:pt x="119" y="8734"/>
                    <a:pt x="119" y="8613"/>
                  </a:cubicBezTo>
                  <a:cubicBezTo>
                    <a:pt x="119" y="8491"/>
                    <a:pt x="218" y="8392"/>
                    <a:pt x="340" y="8392"/>
                  </a:cubicBezTo>
                  <a:close/>
                  <a:moveTo>
                    <a:pt x="279" y="0"/>
                  </a:moveTo>
                  <a:lnTo>
                    <a:pt x="279" y="8279"/>
                  </a:lnTo>
                  <a:cubicBezTo>
                    <a:pt x="122" y="8307"/>
                    <a:pt x="0" y="8445"/>
                    <a:pt x="0" y="8613"/>
                  </a:cubicBezTo>
                  <a:cubicBezTo>
                    <a:pt x="0" y="8801"/>
                    <a:pt x="152" y="8952"/>
                    <a:pt x="340" y="8952"/>
                  </a:cubicBezTo>
                  <a:cubicBezTo>
                    <a:pt x="525" y="8952"/>
                    <a:pt x="677" y="8801"/>
                    <a:pt x="677" y="8613"/>
                  </a:cubicBezTo>
                  <a:cubicBezTo>
                    <a:pt x="677" y="8447"/>
                    <a:pt x="555" y="8309"/>
                    <a:pt x="398" y="8282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18"/>
            <p:cNvSpPr/>
            <p:nvPr/>
          </p:nvSpPr>
          <p:spPr>
            <a:xfrm>
              <a:off x="2729175" y="1591350"/>
              <a:ext cx="290575" cy="188775"/>
            </a:xfrm>
            <a:custGeom>
              <a:avLst/>
              <a:gdLst/>
              <a:ahLst/>
              <a:cxnLst/>
              <a:rect l="l" t="t" r="r" b="b"/>
              <a:pathLst>
                <a:path w="11623" h="7551" extrusionOk="0">
                  <a:moveTo>
                    <a:pt x="340" y="6990"/>
                  </a:moveTo>
                  <a:cubicBezTo>
                    <a:pt x="462" y="6990"/>
                    <a:pt x="561" y="7089"/>
                    <a:pt x="561" y="7210"/>
                  </a:cubicBezTo>
                  <a:cubicBezTo>
                    <a:pt x="561" y="7332"/>
                    <a:pt x="462" y="7431"/>
                    <a:pt x="340" y="7431"/>
                  </a:cubicBezTo>
                  <a:cubicBezTo>
                    <a:pt x="219" y="7431"/>
                    <a:pt x="120" y="7332"/>
                    <a:pt x="120" y="7210"/>
                  </a:cubicBezTo>
                  <a:cubicBezTo>
                    <a:pt x="120" y="7089"/>
                    <a:pt x="219" y="6990"/>
                    <a:pt x="340" y="6990"/>
                  </a:cubicBezTo>
                  <a:close/>
                  <a:moveTo>
                    <a:pt x="11540" y="0"/>
                  </a:moveTo>
                  <a:lnTo>
                    <a:pt x="4440" y="7153"/>
                  </a:lnTo>
                  <a:lnTo>
                    <a:pt x="672" y="7153"/>
                  </a:lnTo>
                  <a:cubicBezTo>
                    <a:pt x="644" y="6995"/>
                    <a:pt x="506" y="6874"/>
                    <a:pt x="340" y="6874"/>
                  </a:cubicBezTo>
                  <a:cubicBezTo>
                    <a:pt x="153" y="6874"/>
                    <a:pt x="1" y="7026"/>
                    <a:pt x="1" y="7210"/>
                  </a:cubicBezTo>
                  <a:cubicBezTo>
                    <a:pt x="1" y="7398"/>
                    <a:pt x="153" y="7550"/>
                    <a:pt x="340" y="7550"/>
                  </a:cubicBezTo>
                  <a:cubicBezTo>
                    <a:pt x="506" y="7550"/>
                    <a:pt x="644" y="7429"/>
                    <a:pt x="672" y="7271"/>
                  </a:cubicBezTo>
                  <a:lnTo>
                    <a:pt x="4489" y="7271"/>
                  </a:lnTo>
                  <a:lnTo>
                    <a:pt x="11623" y="83"/>
                  </a:lnTo>
                  <a:lnTo>
                    <a:pt x="11540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18"/>
            <p:cNvSpPr/>
            <p:nvPr/>
          </p:nvSpPr>
          <p:spPr>
            <a:xfrm>
              <a:off x="2509525" y="995475"/>
              <a:ext cx="2925" cy="79675"/>
            </a:xfrm>
            <a:custGeom>
              <a:avLst/>
              <a:gdLst/>
              <a:ahLst/>
              <a:cxnLst/>
              <a:rect l="l" t="t" r="r" b="b"/>
              <a:pathLst>
                <a:path w="117" h="3187" extrusionOk="0">
                  <a:moveTo>
                    <a:pt x="0" y="1"/>
                  </a:moveTo>
                  <a:lnTo>
                    <a:pt x="0" y="3187"/>
                  </a:lnTo>
                  <a:lnTo>
                    <a:pt x="116" y="3187"/>
                  </a:lnTo>
                  <a:lnTo>
                    <a:pt x="116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18"/>
            <p:cNvSpPr/>
            <p:nvPr/>
          </p:nvSpPr>
          <p:spPr>
            <a:xfrm>
              <a:off x="2924150" y="920275"/>
              <a:ext cx="16925" cy="305050"/>
            </a:xfrm>
            <a:custGeom>
              <a:avLst/>
              <a:gdLst/>
              <a:ahLst/>
              <a:cxnLst/>
              <a:rect l="l" t="t" r="r" b="b"/>
              <a:pathLst>
                <a:path w="677" h="12202" extrusionOk="0">
                  <a:moveTo>
                    <a:pt x="337" y="11644"/>
                  </a:moveTo>
                  <a:cubicBezTo>
                    <a:pt x="459" y="11644"/>
                    <a:pt x="558" y="11743"/>
                    <a:pt x="558" y="11865"/>
                  </a:cubicBezTo>
                  <a:cubicBezTo>
                    <a:pt x="558" y="11983"/>
                    <a:pt x="459" y="12083"/>
                    <a:pt x="337" y="12083"/>
                  </a:cubicBezTo>
                  <a:cubicBezTo>
                    <a:pt x="216" y="12083"/>
                    <a:pt x="116" y="11983"/>
                    <a:pt x="116" y="11865"/>
                  </a:cubicBezTo>
                  <a:cubicBezTo>
                    <a:pt x="116" y="11740"/>
                    <a:pt x="216" y="11644"/>
                    <a:pt x="337" y="11644"/>
                  </a:cubicBezTo>
                  <a:close/>
                  <a:moveTo>
                    <a:pt x="279" y="0"/>
                  </a:moveTo>
                  <a:lnTo>
                    <a:pt x="279" y="11531"/>
                  </a:lnTo>
                  <a:cubicBezTo>
                    <a:pt x="122" y="11558"/>
                    <a:pt x="0" y="11696"/>
                    <a:pt x="0" y="11862"/>
                  </a:cubicBezTo>
                  <a:cubicBezTo>
                    <a:pt x="0" y="12050"/>
                    <a:pt x="152" y="12201"/>
                    <a:pt x="337" y="12201"/>
                  </a:cubicBezTo>
                  <a:cubicBezTo>
                    <a:pt x="525" y="12201"/>
                    <a:pt x="677" y="12050"/>
                    <a:pt x="677" y="11865"/>
                  </a:cubicBezTo>
                  <a:cubicBezTo>
                    <a:pt x="677" y="11696"/>
                    <a:pt x="555" y="11558"/>
                    <a:pt x="398" y="11531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18"/>
            <p:cNvSpPr/>
            <p:nvPr/>
          </p:nvSpPr>
          <p:spPr>
            <a:xfrm>
              <a:off x="2922700" y="1256975"/>
              <a:ext cx="19825" cy="19825"/>
            </a:xfrm>
            <a:custGeom>
              <a:avLst/>
              <a:gdLst/>
              <a:ahLst/>
              <a:cxnLst/>
              <a:rect l="l" t="t" r="r" b="b"/>
              <a:pathLst>
                <a:path w="793" h="793" extrusionOk="0">
                  <a:moveTo>
                    <a:pt x="395" y="0"/>
                  </a:moveTo>
                  <a:cubicBezTo>
                    <a:pt x="177" y="0"/>
                    <a:pt x="0" y="177"/>
                    <a:pt x="0" y="398"/>
                  </a:cubicBezTo>
                  <a:cubicBezTo>
                    <a:pt x="0" y="616"/>
                    <a:pt x="177" y="793"/>
                    <a:pt x="395" y="793"/>
                  </a:cubicBezTo>
                  <a:cubicBezTo>
                    <a:pt x="613" y="793"/>
                    <a:pt x="793" y="616"/>
                    <a:pt x="793" y="398"/>
                  </a:cubicBezTo>
                  <a:cubicBezTo>
                    <a:pt x="793" y="177"/>
                    <a:pt x="613" y="0"/>
                    <a:pt x="395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18"/>
            <p:cNvSpPr/>
            <p:nvPr/>
          </p:nvSpPr>
          <p:spPr>
            <a:xfrm>
              <a:off x="2540425" y="988450"/>
              <a:ext cx="61950" cy="148050"/>
            </a:xfrm>
            <a:custGeom>
              <a:avLst/>
              <a:gdLst/>
              <a:ahLst/>
              <a:cxnLst/>
              <a:rect l="l" t="t" r="r" b="b"/>
              <a:pathLst>
                <a:path w="2478" h="5922" extrusionOk="0">
                  <a:moveTo>
                    <a:pt x="332" y="0"/>
                  </a:moveTo>
                  <a:lnTo>
                    <a:pt x="1" y="337"/>
                  </a:lnTo>
                  <a:lnTo>
                    <a:pt x="1845" y="2167"/>
                  </a:lnTo>
                  <a:lnTo>
                    <a:pt x="1845" y="5212"/>
                  </a:lnTo>
                  <a:cubicBezTo>
                    <a:pt x="1748" y="5284"/>
                    <a:pt x="1685" y="5397"/>
                    <a:pt x="1685" y="5527"/>
                  </a:cubicBezTo>
                  <a:cubicBezTo>
                    <a:pt x="1685" y="5745"/>
                    <a:pt x="1861" y="5922"/>
                    <a:pt x="2080" y="5922"/>
                  </a:cubicBezTo>
                  <a:cubicBezTo>
                    <a:pt x="2300" y="5922"/>
                    <a:pt x="2477" y="5745"/>
                    <a:pt x="2477" y="5527"/>
                  </a:cubicBezTo>
                  <a:cubicBezTo>
                    <a:pt x="2477" y="5397"/>
                    <a:pt x="2414" y="5284"/>
                    <a:pt x="2317" y="5212"/>
                  </a:cubicBezTo>
                  <a:lnTo>
                    <a:pt x="2317" y="1971"/>
                  </a:lnTo>
                  <a:lnTo>
                    <a:pt x="332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18"/>
            <p:cNvSpPr/>
            <p:nvPr/>
          </p:nvSpPr>
          <p:spPr>
            <a:xfrm>
              <a:off x="2653900" y="991625"/>
              <a:ext cx="102975" cy="318925"/>
            </a:xfrm>
            <a:custGeom>
              <a:avLst/>
              <a:gdLst/>
              <a:ahLst/>
              <a:cxnLst/>
              <a:rect l="l" t="t" r="r" b="b"/>
              <a:pathLst>
                <a:path w="4119" h="12757" extrusionOk="0">
                  <a:moveTo>
                    <a:pt x="2004" y="0"/>
                  </a:moveTo>
                  <a:lnTo>
                    <a:pt x="1921" y="83"/>
                  </a:lnTo>
                  <a:lnTo>
                    <a:pt x="4003" y="2148"/>
                  </a:lnTo>
                  <a:lnTo>
                    <a:pt x="4003" y="8227"/>
                  </a:lnTo>
                  <a:lnTo>
                    <a:pt x="17" y="12229"/>
                  </a:lnTo>
                  <a:lnTo>
                    <a:pt x="0" y="12246"/>
                  </a:lnTo>
                  <a:lnTo>
                    <a:pt x="0" y="12757"/>
                  </a:lnTo>
                  <a:lnTo>
                    <a:pt x="119" y="12757"/>
                  </a:lnTo>
                  <a:lnTo>
                    <a:pt x="119" y="12296"/>
                  </a:lnTo>
                  <a:lnTo>
                    <a:pt x="4102" y="8293"/>
                  </a:lnTo>
                  <a:lnTo>
                    <a:pt x="4119" y="8276"/>
                  </a:lnTo>
                  <a:lnTo>
                    <a:pt x="4119" y="2098"/>
                  </a:lnTo>
                  <a:lnTo>
                    <a:pt x="2004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18"/>
            <p:cNvSpPr/>
            <p:nvPr/>
          </p:nvSpPr>
          <p:spPr>
            <a:xfrm>
              <a:off x="2509575" y="1544750"/>
              <a:ext cx="229150" cy="477175"/>
            </a:xfrm>
            <a:custGeom>
              <a:avLst/>
              <a:gdLst/>
              <a:ahLst/>
              <a:cxnLst/>
              <a:rect l="l" t="t" r="r" b="b"/>
              <a:pathLst>
                <a:path w="9166" h="19087" extrusionOk="0">
                  <a:moveTo>
                    <a:pt x="341" y="18526"/>
                  </a:moveTo>
                  <a:cubicBezTo>
                    <a:pt x="462" y="18526"/>
                    <a:pt x="561" y="18626"/>
                    <a:pt x="561" y="18747"/>
                  </a:cubicBezTo>
                  <a:cubicBezTo>
                    <a:pt x="561" y="18869"/>
                    <a:pt x="462" y="18968"/>
                    <a:pt x="341" y="18968"/>
                  </a:cubicBezTo>
                  <a:cubicBezTo>
                    <a:pt x="219" y="18968"/>
                    <a:pt x="120" y="18869"/>
                    <a:pt x="120" y="18747"/>
                  </a:cubicBezTo>
                  <a:cubicBezTo>
                    <a:pt x="120" y="18626"/>
                    <a:pt x="219" y="18526"/>
                    <a:pt x="341" y="18526"/>
                  </a:cubicBezTo>
                  <a:close/>
                  <a:moveTo>
                    <a:pt x="9083" y="1"/>
                  </a:moveTo>
                  <a:lnTo>
                    <a:pt x="4172" y="4945"/>
                  </a:lnTo>
                  <a:lnTo>
                    <a:pt x="4172" y="14803"/>
                  </a:lnTo>
                  <a:lnTo>
                    <a:pt x="534" y="18468"/>
                  </a:lnTo>
                  <a:cubicBezTo>
                    <a:pt x="479" y="18433"/>
                    <a:pt x="412" y="18408"/>
                    <a:pt x="341" y="18408"/>
                  </a:cubicBezTo>
                  <a:cubicBezTo>
                    <a:pt x="153" y="18408"/>
                    <a:pt x="1" y="18560"/>
                    <a:pt x="1" y="18747"/>
                  </a:cubicBezTo>
                  <a:cubicBezTo>
                    <a:pt x="1" y="18935"/>
                    <a:pt x="153" y="19087"/>
                    <a:pt x="341" y="19087"/>
                  </a:cubicBezTo>
                  <a:cubicBezTo>
                    <a:pt x="528" y="19087"/>
                    <a:pt x="680" y="18935"/>
                    <a:pt x="680" y="18747"/>
                  </a:cubicBezTo>
                  <a:cubicBezTo>
                    <a:pt x="680" y="18675"/>
                    <a:pt x="655" y="18609"/>
                    <a:pt x="617" y="18551"/>
                  </a:cubicBezTo>
                  <a:lnTo>
                    <a:pt x="4291" y="14849"/>
                  </a:lnTo>
                  <a:lnTo>
                    <a:pt x="4291" y="4994"/>
                  </a:lnTo>
                  <a:lnTo>
                    <a:pt x="9166" y="84"/>
                  </a:lnTo>
                  <a:lnTo>
                    <a:pt x="9083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18"/>
            <p:cNvSpPr/>
            <p:nvPr/>
          </p:nvSpPr>
          <p:spPr>
            <a:xfrm>
              <a:off x="2495850" y="1043600"/>
              <a:ext cx="244675" cy="458250"/>
            </a:xfrm>
            <a:custGeom>
              <a:avLst/>
              <a:gdLst/>
              <a:ahLst/>
              <a:cxnLst/>
              <a:rect l="l" t="t" r="r" b="b"/>
              <a:pathLst>
                <a:path w="9787" h="18330" extrusionOk="0">
                  <a:moveTo>
                    <a:pt x="9447" y="119"/>
                  </a:moveTo>
                  <a:cubicBezTo>
                    <a:pt x="9569" y="119"/>
                    <a:pt x="9668" y="218"/>
                    <a:pt x="9668" y="340"/>
                  </a:cubicBezTo>
                  <a:cubicBezTo>
                    <a:pt x="9668" y="461"/>
                    <a:pt x="9569" y="560"/>
                    <a:pt x="9447" y="560"/>
                  </a:cubicBezTo>
                  <a:cubicBezTo>
                    <a:pt x="9326" y="560"/>
                    <a:pt x="9229" y="461"/>
                    <a:pt x="9229" y="340"/>
                  </a:cubicBezTo>
                  <a:cubicBezTo>
                    <a:pt x="9229" y="218"/>
                    <a:pt x="9326" y="119"/>
                    <a:pt x="9447" y="119"/>
                  </a:cubicBezTo>
                  <a:close/>
                  <a:moveTo>
                    <a:pt x="337" y="17772"/>
                  </a:moveTo>
                  <a:cubicBezTo>
                    <a:pt x="459" y="17772"/>
                    <a:pt x="558" y="17871"/>
                    <a:pt x="558" y="17993"/>
                  </a:cubicBezTo>
                  <a:cubicBezTo>
                    <a:pt x="558" y="18114"/>
                    <a:pt x="459" y="18214"/>
                    <a:pt x="337" y="18214"/>
                  </a:cubicBezTo>
                  <a:cubicBezTo>
                    <a:pt x="216" y="18214"/>
                    <a:pt x="117" y="18114"/>
                    <a:pt x="117" y="17993"/>
                  </a:cubicBezTo>
                  <a:cubicBezTo>
                    <a:pt x="117" y="17871"/>
                    <a:pt x="216" y="17772"/>
                    <a:pt x="337" y="17772"/>
                  </a:cubicBezTo>
                  <a:close/>
                  <a:moveTo>
                    <a:pt x="9447" y="0"/>
                  </a:moveTo>
                  <a:cubicBezTo>
                    <a:pt x="9262" y="0"/>
                    <a:pt x="9110" y="152"/>
                    <a:pt x="9110" y="340"/>
                  </a:cubicBezTo>
                  <a:cubicBezTo>
                    <a:pt x="9110" y="505"/>
                    <a:pt x="9232" y="643"/>
                    <a:pt x="9389" y="671"/>
                  </a:cubicBezTo>
                  <a:lnTo>
                    <a:pt x="9389" y="5855"/>
                  </a:lnTo>
                  <a:lnTo>
                    <a:pt x="5386" y="9872"/>
                  </a:lnTo>
                  <a:lnTo>
                    <a:pt x="5386" y="10929"/>
                  </a:lnTo>
                  <a:lnTo>
                    <a:pt x="1444" y="14887"/>
                  </a:lnTo>
                  <a:lnTo>
                    <a:pt x="1428" y="14904"/>
                  </a:lnTo>
                  <a:lnTo>
                    <a:pt x="1428" y="16817"/>
                  </a:lnTo>
                  <a:lnTo>
                    <a:pt x="531" y="17717"/>
                  </a:lnTo>
                  <a:cubicBezTo>
                    <a:pt x="475" y="17678"/>
                    <a:pt x="409" y="17653"/>
                    <a:pt x="337" y="17653"/>
                  </a:cubicBezTo>
                  <a:cubicBezTo>
                    <a:pt x="152" y="17653"/>
                    <a:pt x="1" y="17805"/>
                    <a:pt x="1" y="17993"/>
                  </a:cubicBezTo>
                  <a:cubicBezTo>
                    <a:pt x="1" y="18181"/>
                    <a:pt x="152" y="18330"/>
                    <a:pt x="337" y="18330"/>
                  </a:cubicBezTo>
                  <a:cubicBezTo>
                    <a:pt x="525" y="18330"/>
                    <a:pt x="677" y="18178"/>
                    <a:pt x="677" y="17993"/>
                  </a:cubicBezTo>
                  <a:cubicBezTo>
                    <a:pt x="677" y="17921"/>
                    <a:pt x="655" y="17855"/>
                    <a:pt x="613" y="17800"/>
                  </a:cubicBezTo>
                  <a:lnTo>
                    <a:pt x="1544" y="16864"/>
                  </a:lnTo>
                  <a:lnTo>
                    <a:pt x="1544" y="14954"/>
                  </a:lnTo>
                  <a:lnTo>
                    <a:pt x="5489" y="10995"/>
                  </a:lnTo>
                  <a:lnTo>
                    <a:pt x="5505" y="10976"/>
                  </a:lnTo>
                  <a:lnTo>
                    <a:pt x="5505" y="9921"/>
                  </a:lnTo>
                  <a:lnTo>
                    <a:pt x="9508" y="5902"/>
                  </a:lnTo>
                  <a:lnTo>
                    <a:pt x="9508" y="671"/>
                  </a:lnTo>
                  <a:cubicBezTo>
                    <a:pt x="9665" y="643"/>
                    <a:pt x="9787" y="505"/>
                    <a:pt x="9787" y="340"/>
                  </a:cubicBezTo>
                  <a:cubicBezTo>
                    <a:pt x="9787" y="152"/>
                    <a:pt x="9635" y="0"/>
                    <a:pt x="9447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18"/>
            <p:cNvSpPr/>
            <p:nvPr/>
          </p:nvSpPr>
          <p:spPr>
            <a:xfrm>
              <a:off x="2877425" y="920275"/>
              <a:ext cx="16925" cy="305050"/>
            </a:xfrm>
            <a:custGeom>
              <a:avLst/>
              <a:gdLst/>
              <a:ahLst/>
              <a:cxnLst/>
              <a:rect l="l" t="t" r="r" b="b"/>
              <a:pathLst>
                <a:path w="677" h="12202" extrusionOk="0">
                  <a:moveTo>
                    <a:pt x="337" y="11644"/>
                  </a:moveTo>
                  <a:cubicBezTo>
                    <a:pt x="459" y="11644"/>
                    <a:pt x="558" y="11743"/>
                    <a:pt x="558" y="11865"/>
                  </a:cubicBezTo>
                  <a:cubicBezTo>
                    <a:pt x="558" y="11983"/>
                    <a:pt x="459" y="12083"/>
                    <a:pt x="337" y="12083"/>
                  </a:cubicBezTo>
                  <a:cubicBezTo>
                    <a:pt x="216" y="12083"/>
                    <a:pt x="116" y="11983"/>
                    <a:pt x="116" y="11865"/>
                  </a:cubicBezTo>
                  <a:cubicBezTo>
                    <a:pt x="116" y="11740"/>
                    <a:pt x="216" y="11644"/>
                    <a:pt x="337" y="11644"/>
                  </a:cubicBezTo>
                  <a:close/>
                  <a:moveTo>
                    <a:pt x="279" y="0"/>
                  </a:moveTo>
                  <a:lnTo>
                    <a:pt x="279" y="11531"/>
                  </a:lnTo>
                  <a:cubicBezTo>
                    <a:pt x="122" y="11558"/>
                    <a:pt x="0" y="11696"/>
                    <a:pt x="0" y="11862"/>
                  </a:cubicBezTo>
                  <a:cubicBezTo>
                    <a:pt x="0" y="12050"/>
                    <a:pt x="152" y="12201"/>
                    <a:pt x="337" y="12201"/>
                  </a:cubicBezTo>
                  <a:cubicBezTo>
                    <a:pt x="525" y="12201"/>
                    <a:pt x="677" y="12050"/>
                    <a:pt x="677" y="11865"/>
                  </a:cubicBezTo>
                  <a:cubicBezTo>
                    <a:pt x="677" y="11696"/>
                    <a:pt x="555" y="11558"/>
                    <a:pt x="398" y="11531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18"/>
            <p:cNvSpPr/>
            <p:nvPr/>
          </p:nvSpPr>
          <p:spPr>
            <a:xfrm>
              <a:off x="2641875" y="1322475"/>
              <a:ext cx="344050" cy="566200"/>
            </a:xfrm>
            <a:custGeom>
              <a:avLst/>
              <a:gdLst/>
              <a:ahLst/>
              <a:cxnLst/>
              <a:rect l="l" t="t" r="r" b="b"/>
              <a:pathLst>
                <a:path w="13762" h="22648" extrusionOk="0">
                  <a:moveTo>
                    <a:pt x="340" y="22087"/>
                  </a:moveTo>
                  <a:cubicBezTo>
                    <a:pt x="462" y="22087"/>
                    <a:pt x="561" y="22186"/>
                    <a:pt x="561" y="22308"/>
                  </a:cubicBezTo>
                  <a:cubicBezTo>
                    <a:pt x="561" y="22429"/>
                    <a:pt x="462" y="22529"/>
                    <a:pt x="340" y="22529"/>
                  </a:cubicBezTo>
                  <a:cubicBezTo>
                    <a:pt x="219" y="22529"/>
                    <a:pt x="120" y="22429"/>
                    <a:pt x="120" y="22308"/>
                  </a:cubicBezTo>
                  <a:cubicBezTo>
                    <a:pt x="120" y="22186"/>
                    <a:pt x="219" y="22087"/>
                    <a:pt x="340" y="22087"/>
                  </a:cubicBezTo>
                  <a:close/>
                  <a:moveTo>
                    <a:pt x="8327" y="0"/>
                  </a:moveTo>
                  <a:lnTo>
                    <a:pt x="5202" y="3144"/>
                  </a:lnTo>
                  <a:lnTo>
                    <a:pt x="5202" y="9477"/>
                  </a:lnTo>
                  <a:lnTo>
                    <a:pt x="280" y="14435"/>
                  </a:lnTo>
                  <a:lnTo>
                    <a:pt x="280" y="21976"/>
                  </a:lnTo>
                  <a:cubicBezTo>
                    <a:pt x="122" y="22004"/>
                    <a:pt x="1" y="22142"/>
                    <a:pt x="1" y="22308"/>
                  </a:cubicBezTo>
                  <a:cubicBezTo>
                    <a:pt x="1" y="22495"/>
                    <a:pt x="153" y="22647"/>
                    <a:pt x="340" y="22647"/>
                  </a:cubicBezTo>
                  <a:cubicBezTo>
                    <a:pt x="525" y="22647"/>
                    <a:pt x="677" y="22495"/>
                    <a:pt x="677" y="22308"/>
                  </a:cubicBezTo>
                  <a:cubicBezTo>
                    <a:pt x="677" y="22142"/>
                    <a:pt x="556" y="22004"/>
                    <a:pt x="398" y="21976"/>
                  </a:cubicBezTo>
                  <a:lnTo>
                    <a:pt x="398" y="14482"/>
                  </a:lnTo>
                  <a:lnTo>
                    <a:pt x="5320" y="9524"/>
                  </a:lnTo>
                  <a:lnTo>
                    <a:pt x="5320" y="3194"/>
                  </a:lnTo>
                  <a:lnTo>
                    <a:pt x="8373" y="116"/>
                  </a:lnTo>
                  <a:lnTo>
                    <a:pt x="13762" y="116"/>
                  </a:lnTo>
                  <a:lnTo>
                    <a:pt x="13762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18"/>
            <p:cNvSpPr/>
            <p:nvPr/>
          </p:nvSpPr>
          <p:spPr>
            <a:xfrm>
              <a:off x="2875975" y="1256975"/>
              <a:ext cx="19825" cy="19825"/>
            </a:xfrm>
            <a:custGeom>
              <a:avLst/>
              <a:gdLst/>
              <a:ahLst/>
              <a:cxnLst/>
              <a:rect l="l" t="t" r="r" b="b"/>
              <a:pathLst>
                <a:path w="793" h="793" extrusionOk="0">
                  <a:moveTo>
                    <a:pt x="395" y="0"/>
                  </a:moveTo>
                  <a:cubicBezTo>
                    <a:pt x="177" y="0"/>
                    <a:pt x="0" y="177"/>
                    <a:pt x="0" y="398"/>
                  </a:cubicBezTo>
                  <a:cubicBezTo>
                    <a:pt x="0" y="616"/>
                    <a:pt x="177" y="793"/>
                    <a:pt x="395" y="793"/>
                  </a:cubicBezTo>
                  <a:cubicBezTo>
                    <a:pt x="613" y="793"/>
                    <a:pt x="793" y="616"/>
                    <a:pt x="793" y="398"/>
                  </a:cubicBezTo>
                  <a:cubicBezTo>
                    <a:pt x="793" y="177"/>
                    <a:pt x="613" y="0"/>
                    <a:pt x="395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18"/>
            <p:cNvSpPr/>
            <p:nvPr/>
          </p:nvSpPr>
          <p:spPr>
            <a:xfrm>
              <a:off x="2900750" y="920275"/>
              <a:ext cx="16925" cy="305050"/>
            </a:xfrm>
            <a:custGeom>
              <a:avLst/>
              <a:gdLst/>
              <a:ahLst/>
              <a:cxnLst/>
              <a:rect l="l" t="t" r="r" b="b"/>
              <a:pathLst>
                <a:path w="677" h="12202" extrusionOk="0">
                  <a:moveTo>
                    <a:pt x="340" y="11644"/>
                  </a:moveTo>
                  <a:cubicBezTo>
                    <a:pt x="461" y="11644"/>
                    <a:pt x="561" y="11743"/>
                    <a:pt x="561" y="11865"/>
                  </a:cubicBezTo>
                  <a:cubicBezTo>
                    <a:pt x="561" y="11983"/>
                    <a:pt x="461" y="12083"/>
                    <a:pt x="340" y="12083"/>
                  </a:cubicBezTo>
                  <a:cubicBezTo>
                    <a:pt x="219" y="12083"/>
                    <a:pt x="119" y="11983"/>
                    <a:pt x="119" y="11865"/>
                  </a:cubicBezTo>
                  <a:cubicBezTo>
                    <a:pt x="119" y="11740"/>
                    <a:pt x="219" y="11644"/>
                    <a:pt x="340" y="11644"/>
                  </a:cubicBezTo>
                  <a:close/>
                  <a:moveTo>
                    <a:pt x="282" y="0"/>
                  </a:moveTo>
                  <a:lnTo>
                    <a:pt x="282" y="11531"/>
                  </a:lnTo>
                  <a:cubicBezTo>
                    <a:pt x="122" y="11558"/>
                    <a:pt x="0" y="11696"/>
                    <a:pt x="0" y="11862"/>
                  </a:cubicBezTo>
                  <a:cubicBezTo>
                    <a:pt x="0" y="12050"/>
                    <a:pt x="152" y="12201"/>
                    <a:pt x="340" y="12201"/>
                  </a:cubicBezTo>
                  <a:cubicBezTo>
                    <a:pt x="525" y="12201"/>
                    <a:pt x="677" y="12050"/>
                    <a:pt x="677" y="11865"/>
                  </a:cubicBezTo>
                  <a:cubicBezTo>
                    <a:pt x="677" y="11696"/>
                    <a:pt x="558" y="11558"/>
                    <a:pt x="398" y="11531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18"/>
            <p:cNvSpPr/>
            <p:nvPr/>
          </p:nvSpPr>
          <p:spPr>
            <a:xfrm>
              <a:off x="2502475" y="997425"/>
              <a:ext cx="191200" cy="444050"/>
            </a:xfrm>
            <a:custGeom>
              <a:avLst/>
              <a:gdLst/>
              <a:ahLst/>
              <a:cxnLst/>
              <a:rect l="l" t="t" r="r" b="b"/>
              <a:pathLst>
                <a:path w="7648" h="17762" extrusionOk="0">
                  <a:moveTo>
                    <a:pt x="340" y="17201"/>
                  </a:moveTo>
                  <a:cubicBezTo>
                    <a:pt x="462" y="17201"/>
                    <a:pt x="561" y="17300"/>
                    <a:pt x="561" y="17422"/>
                  </a:cubicBezTo>
                  <a:cubicBezTo>
                    <a:pt x="561" y="17543"/>
                    <a:pt x="462" y="17643"/>
                    <a:pt x="340" y="17643"/>
                  </a:cubicBezTo>
                  <a:cubicBezTo>
                    <a:pt x="219" y="17643"/>
                    <a:pt x="119" y="17543"/>
                    <a:pt x="119" y="17422"/>
                  </a:cubicBezTo>
                  <a:cubicBezTo>
                    <a:pt x="119" y="17300"/>
                    <a:pt x="219" y="17201"/>
                    <a:pt x="340" y="17201"/>
                  </a:cubicBezTo>
                  <a:close/>
                  <a:moveTo>
                    <a:pt x="7531" y="0"/>
                  </a:moveTo>
                  <a:lnTo>
                    <a:pt x="7531" y="6860"/>
                  </a:lnTo>
                  <a:lnTo>
                    <a:pt x="4257" y="10145"/>
                  </a:lnTo>
                  <a:lnTo>
                    <a:pt x="4241" y="10162"/>
                  </a:lnTo>
                  <a:lnTo>
                    <a:pt x="4241" y="11757"/>
                  </a:lnTo>
                  <a:lnTo>
                    <a:pt x="299" y="15716"/>
                  </a:lnTo>
                  <a:lnTo>
                    <a:pt x="282" y="15732"/>
                  </a:lnTo>
                  <a:lnTo>
                    <a:pt x="282" y="17090"/>
                  </a:lnTo>
                  <a:cubicBezTo>
                    <a:pt x="122" y="17118"/>
                    <a:pt x="1" y="17256"/>
                    <a:pt x="1" y="17422"/>
                  </a:cubicBezTo>
                  <a:cubicBezTo>
                    <a:pt x="1" y="17609"/>
                    <a:pt x="152" y="17761"/>
                    <a:pt x="340" y="17761"/>
                  </a:cubicBezTo>
                  <a:cubicBezTo>
                    <a:pt x="528" y="17761"/>
                    <a:pt x="680" y="17609"/>
                    <a:pt x="680" y="17422"/>
                  </a:cubicBezTo>
                  <a:cubicBezTo>
                    <a:pt x="680" y="17256"/>
                    <a:pt x="558" y="17118"/>
                    <a:pt x="398" y="17090"/>
                  </a:cubicBezTo>
                  <a:lnTo>
                    <a:pt x="398" y="15782"/>
                  </a:lnTo>
                  <a:lnTo>
                    <a:pt x="4343" y="11823"/>
                  </a:lnTo>
                  <a:lnTo>
                    <a:pt x="4359" y="11807"/>
                  </a:lnTo>
                  <a:lnTo>
                    <a:pt x="4359" y="10211"/>
                  </a:lnTo>
                  <a:lnTo>
                    <a:pt x="7631" y="6926"/>
                  </a:lnTo>
                  <a:lnTo>
                    <a:pt x="7647" y="6907"/>
                  </a:lnTo>
                  <a:lnTo>
                    <a:pt x="7647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18"/>
            <p:cNvSpPr/>
            <p:nvPr/>
          </p:nvSpPr>
          <p:spPr>
            <a:xfrm>
              <a:off x="2502475" y="990025"/>
              <a:ext cx="167875" cy="378700"/>
            </a:xfrm>
            <a:custGeom>
              <a:avLst/>
              <a:gdLst/>
              <a:ahLst/>
              <a:cxnLst/>
              <a:rect l="l" t="t" r="r" b="b"/>
              <a:pathLst>
                <a:path w="6715" h="15148" extrusionOk="0">
                  <a:moveTo>
                    <a:pt x="340" y="14587"/>
                  </a:moveTo>
                  <a:cubicBezTo>
                    <a:pt x="462" y="14587"/>
                    <a:pt x="561" y="14687"/>
                    <a:pt x="561" y="14808"/>
                  </a:cubicBezTo>
                  <a:cubicBezTo>
                    <a:pt x="561" y="14930"/>
                    <a:pt x="462" y="15029"/>
                    <a:pt x="340" y="15029"/>
                  </a:cubicBezTo>
                  <a:cubicBezTo>
                    <a:pt x="219" y="15029"/>
                    <a:pt x="119" y="14930"/>
                    <a:pt x="119" y="14808"/>
                  </a:cubicBezTo>
                  <a:cubicBezTo>
                    <a:pt x="119" y="14687"/>
                    <a:pt x="219" y="14587"/>
                    <a:pt x="340" y="14587"/>
                  </a:cubicBezTo>
                  <a:close/>
                  <a:moveTo>
                    <a:pt x="6595" y="1"/>
                  </a:moveTo>
                  <a:lnTo>
                    <a:pt x="6595" y="6861"/>
                  </a:lnTo>
                  <a:lnTo>
                    <a:pt x="3324" y="10146"/>
                  </a:lnTo>
                  <a:lnTo>
                    <a:pt x="3308" y="10162"/>
                  </a:lnTo>
                  <a:lnTo>
                    <a:pt x="3308" y="11766"/>
                  </a:lnTo>
                  <a:cubicBezTo>
                    <a:pt x="3250" y="11819"/>
                    <a:pt x="3148" y="11918"/>
                    <a:pt x="2963" y="12106"/>
                  </a:cubicBezTo>
                  <a:lnTo>
                    <a:pt x="539" y="14538"/>
                  </a:lnTo>
                  <a:cubicBezTo>
                    <a:pt x="484" y="14496"/>
                    <a:pt x="415" y="14469"/>
                    <a:pt x="340" y="14469"/>
                  </a:cubicBezTo>
                  <a:cubicBezTo>
                    <a:pt x="152" y="14469"/>
                    <a:pt x="1" y="14620"/>
                    <a:pt x="1" y="14808"/>
                  </a:cubicBezTo>
                  <a:cubicBezTo>
                    <a:pt x="1" y="14996"/>
                    <a:pt x="152" y="15148"/>
                    <a:pt x="340" y="15148"/>
                  </a:cubicBezTo>
                  <a:cubicBezTo>
                    <a:pt x="528" y="15148"/>
                    <a:pt x="680" y="14996"/>
                    <a:pt x="680" y="14808"/>
                  </a:cubicBezTo>
                  <a:cubicBezTo>
                    <a:pt x="680" y="14739"/>
                    <a:pt x="658" y="14676"/>
                    <a:pt x="622" y="14620"/>
                  </a:cubicBezTo>
                  <a:cubicBezTo>
                    <a:pt x="3352" y="11879"/>
                    <a:pt x="3407" y="11827"/>
                    <a:pt x="3407" y="11824"/>
                  </a:cubicBezTo>
                  <a:lnTo>
                    <a:pt x="3424" y="11808"/>
                  </a:lnTo>
                  <a:lnTo>
                    <a:pt x="3424" y="10212"/>
                  </a:lnTo>
                  <a:lnTo>
                    <a:pt x="6695" y="6927"/>
                  </a:lnTo>
                  <a:lnTo>
                    <a:pt x="6714" y="6910"/>
                  </a:lnTo>
                  <a:lnTo>
                    <a:pt x="6714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18"/>
            <p:cNvSpPr/>
            <p:nvPr/>
          </p:nvSpPr>
          <p:spPr>
            <a:xfrm>
              <a:off x="2858575" y="1410325"/>
              <a:ext cx="119900" cy="220575"/>
            </a:xfrm>
            <a:custGeom>
              <a:avLst/>
              <a:gdLst/>
              <a:ahLst/>
              <a:cxnLst/>
              <a:rect l="l" t="t" r="r" b="b"/>
              <a:pathLst>
                <a:path w="4796" h="8823" extrusionOk="0">
                  <a:moveTo>
                    <a:pt x="338" y="8262"/>
                  </a:moveTo>
                  <a:cubicBezTo>
                    <a:pt x="459" y="8262"/>
                    <a:pt x="558" y="8362"/>
                    <a:pt x="558" y="8483"/>
                  </a:cubicBezTo>
                  <a:cubicBezTo>
                    <a:pt x="558" y="8605"/>
                    <a:pt x="459" y="8704"/>
                    <a:pt x="338" y="8704"/>
                  </a:cubicBezTo>
                  <a:cubicBezTo>
                    <a:pt x="216" y="8704"/>
                    <a:pt x="117" y="8605"/>
                    <a:pt x="117" y="8483"/>
                  </a:cubicBezTo>
                  <a:cubicBezTo>
                    <a:pt x="117" y="8362"/>
                    <a:pt x="216" y="8262"/>
                    <a:pt x="338" y="8262"/>
                  </a:cubicBezTo>
                  <a:close/>
                  <a:moveTo>
                    <a:pt x="1781" y="0"/>
                  </a:moveTo>
                  <a:lnTo>
                    <a:pt x="282" y="1513"/>
                  </a:lnTo>
                  <a:lnTo>
                    <a:pt x="313" y="8149"/>
                  </a:lnTo>
                  <a:cubicBezTo>
                    <a:pt x="139" y="8160"/>
                    <a:pt x="1" y="8307"/>
                    <a:pt x="1" y="8483"/>
                  </a:cubicBezTo>
                  <a:cubicBezTo>
                    <a:pt x="1" y="8671"/>
                    <a:pt x="153" y="8823"/>
                    <a:pt x="338" y="8823"/>
                  </a:cubicBezTo>
                  <a:cubicBezTo>
                    <a:pt x="525" y="8823"/>
                    <a:pt x="677" y="8671"/>
                    <a:pt x="677" y="8483"/>
                  </a:cubicBezTo>
                  <a:cubicBezTo>
                    <a:pt x="677" y="8329"/>
                    <a:pt x="572" y="8202"/>
                    <a:pt x="431" y="8160"/>
                  </a:cubicBezTo>
                  <a:lnTo>
                    <a:pt x="401" y="1560"/>
                  </a:lnTo>
                  <a:lnTo>
                    <a:pt x="1831" y="116"/>
                  </a:lnTo>
                  <a:lnTo>
                    <a:pt x="4796" y="116"/>
                  </a:lnTo>
                  <a:lnTo>
                    <a:pt x="4796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18"/>
            <p:cNvSpPr/>
            <p:nvPr/>
          </p:nvSpPr>
          <p:spPr>
            <a:xfrm>
              <a:off x="2881900" y="1433650"/>
              <a:ext cx="97750" cy="173725"/>
            </a:xfrm>
            <a:custGeom>
              <a:avLst/>
              <a:gdLst/>
              <a:ahLst/>
              <a:cxnLst/>
              <a:rect l="l" t="t" r="r" b="b"/>
              <a:pathLst>
                <a:path w="3910" h="6949" extrusionOk="0">
                  <a:moveTo>
                    <a:pt x="340" y="6388"/>
                  </a:moveTo>
                  <a:cubicBezTo>
                    <a:pt x="462" y="6388"/>
                    <a:pt x="561" y="6488"/>
                    <a:pt x="561" y="6609"/>
                  </a:cubicBezTo>
                  <a:cubicBezTo>
                    <a:pt x="561" y="6730"/>
                    <a:pt x="462" y="6830"/>
                    <a:pt x="340" y="6830"/>
                  </a:cubicBezTo>
                  <a:cubicBezTo>
                    <a:pt x="219" y="6830"/>
                    <a:pt x="120" y="6730"/>
                    <a:pt x="120" y="6609"/>
                  </a:cubicBezTo>
                  <a:cubicBezTo>
                    <a:pt x="120" y="6488"/>
                    <a:pt x="219" y="6388"/>
                    <a:pt x="340" y="6388"/>
                  </a:cubicBezTo>
                  <a:close/>
                  <a:moveTo>
                    <a:pt x="1146" y="0"/>
                  </a:moveTo>
                  <a:lnTo>
                    <a:pt x="280" y="873"/>
                  </a:lnTo>
                  <a:lnTo>
                    <a:pt x="280" y="6278"/>
                  </a:lnTo>
                  <a:cubicBezTo>
                    <a:pt x="122" y="6305"/>
                    <a:pt x="1" y="6443"/>
                    <a:pt x="1" y="6609"/>
                  </a:cubicBezTo>
                  <a:cubicBezTo>
                    <a:pt x="1" y="6797"/>
                    <a:pt x="153" y="6949"/>
                    <a:pt x="340" y="6949"/>
                  </a:cubicBezTo>
                  <a:cubicBezTo>
                    <a:pt x="525" y="6949"/>
                    <a:pt x="677" y="6797"/>
                    <a:pt x="677" y="6609"/>
                  </a:cubicBezTo>
                  <a:cubicBezTo>
                    <a:pt x="677" y="6443"/>
                    <a:pt x="556" y="6305"/>
                    <a:pt x="398" y="6278"/>
                  </a:cubicBezTo>
                  <a:lnTo>
                    <a:pt x="398" y="922"/>
                  </a:lnTo>
                  <a:lnTo>
                    <a:pt x="1193" y="119"/>
                  </a:lnTo>
                  <a:lnTo>
                    <a:pt x="3910" y="119"/>
                  </a:lnTo>
                  <a:lnTo>
                    <a:pt x="3910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18"/>
            <p:cNvSpPr/>
            <p:nvPr/>
          </p:nvSpPr>
          <p:spPr>
            <a:xfrm>
              <a:off x="2729175" y="1554825"/>
              <a:ext cx="275250" cy="188775"/>
            </a:xfrm>
            <a:custGeom>
              <a:avLst/>
              <a:gdLst/>
              <a:ahLst/>
              <a:cxnLst/>
              <a:rect l="l" t="t" r="r" b="b"/>
              <a:pathLst>
                <a:path w="11010" h="7551" extrusionOk="0">
                  <a:moveTo>
                    <a:pt x="340" y="6993"/>
                  </a:moveTo>
                  <a:cubicBezTo>
                    <a:pt x="462" y="6993"/>
                    <a:pt x="561" y="7092"/>
                    <a:pt x="561" y="7214"/>
                  </a:cubicBezTo>
                  <a:cubicBezTo>
                    <a:pt x="561" y="7335"/>
                    <a:pt x="462" y="7435"/>
                    <a:pt x="340" y="7435"/>
                  </a:cubicBezTo>
                  <a:cubicBezTo>
                    <a:pt x="219" y="7435"/>
                    <a:pt x="120" y="7335"/>
                    <a:pt x="120" y="7214"/>
                  </a:cubicBezTo>
                  <a:cubicBezTo>
                    <a:pt x="120" y="7092"/>
                    <a:pt x="219" y="6993"/>
                    <a:pt x="340" y="6993"/>
                  </a:cubicBezTo>
                  <a:close/>
                  <a:moveTo>
                    <a:pt x="10924" y="1"/>
                  </a:moveTo>
                  <a:lnTo>
                    <a:pt x="3824" y="7153"/>
                  </a:lnTo>
                  <a:lnTo>
                    <a:pt x="672" y="7153"/>
                  </a:lnTo>
                  <a:cubicBezTo>
                    <a:pt x="644" y="6996"/>
                    <a:pt x="506" y="6874"/>
                    <a:pt x="340" y="6874"/>
                  </a:cubicBezTo>
                  <a:cubicBezTo>
                    <a:pt x="153" y="6874"/>
                    <a:pt x="1" y="7026"/>
                    <a:pt x="1" y="7214"/>
                  </a:cubicBezTo>
                  <a:cubicBezTo>
                    <a:pt x="1" y="7399"/>
                    <a:pt x="153" y="7551"/>
                    <a:pt x="340" y="7551"/>
                  </a:cubicBezTo>
                  <a:cubicBezTo>
                    <a:pt x="506" y="7551"/>
                    <a:pt x="644" y="7432"/>
                    <a:pt x="672" y="7272"/>
                  </a:cubicBezTo>
                  <a:lnTo>
                    <a:pt x="3874" y="7272"/>
                  </a:lnTo>
                  <a:lnTo>
                    <a:pt x="11010" y="84"/>
                  </a:lnTo>
                  <a:lnTo>
                    <a:pt x="10924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18"/>
            <p:cNvSpPr/>
            <p:nvPr/>
          </p:nvSpPr>
          <p:spPr>
            <a:xfrm>
              <a:off x="2502475" y="975275"/>
              <a:ext cx="121150" cy="332100"/>
            </a:xfrm>
            <a:custGeom>
              <a:avLst/>
              <a:gdLst/>
              <a:ahLst/>
              <a:cxnLst/>
              <a:rect l="l" t="t" r="r" b="b"/>
              <a:pathLst>
                <a:path w="4846" h="13284" extrusionOk="0">
                  <a:moveTo>
                    <a:pt x="340" y="12723"/>
                  </a:moveTo>
                  <a:cubicBezTo>
                    <a:pt x="462" y="12723"/>
                    <a:pt x="561" y="12823"/>
                    <a:pt x="561" y="12944"/>
                  </a:cubicBezTo>
                  <a:cubicBezTo>
                    <a:pt x="561" y="13066"/>
                    <a:pt x="462" y="13165"/>
                    <a:pt x="340" y="13165"/>
                  </a:cubicBezTo>
                  <a:cubicBezTo>
                    <a:pt x="219" y="13165"/>
                    <a:pt x="119" y="13066"/>
                    <a:pt x="119" y="12944"/>
                  </a:cubicBezTo>
                  <a:cubicBezTo>
                    <a:pt x="119" y="12823"/>
                    <a:pt x="219" y="12723"/>
                    <a:pt x="340" y="12723"/>
                  </a:cubicBezTo>
                  <a:close/>
                  <a:moveTo>
                    <a:pt x="4727" y="0"/>
                  </a:moveTo>
                  <a:lnTo>
                    <a:pt x="4727" y="6863"/>
                  </a:lnTo>
                  <a:lnTo>
                    <a:pt x="1455" y="10148"/>
                  </a:lnTo>
                  <a:lnTo>
                    <a:pt x="1439" y="10164"/>
                  </a:lnTo>
                  <a:lnTo>
                    <a:pt x="1439" y="11760"/>
                  </a:lnTo>
                  <a:lnTo>
                    <a:pt x="533" y="12668"/>
                  </a:lnTo>
                  <a:cubicBezTo>
                    <a:pt x="478" y="12629"/>
                    <a:pt x="412" y="12607"/>
                    <a:pt x="340" y="12607"/>
                  </a:cubicBezTo>
                  <a:cubicBezTo>
                    <a:pt x="152" y="12607"/>
                    <a:pt x="1" y="12759"/>
                    <a:pt x="1" y="12944"/>
                  </a:cubicBezTo>
                  <a:cubicBezTo>
                    <a:pt x="1" y="13132"/>
                    <a:pt x="152" y="13284"/>
                    <a:pt x="340" y="13284"/>
                  </a:cubicBezTo>
                  <a:cubicBezTo>
                    <a:pt x="528" y="13284"/>
                    <a:pt x="680" y="13132"/>
                    <a:pt x="680" y="12944"/>
                  </a:cubicBezTo>
                  <a:cubicBezTo>
                    <a:pt x="680" y="12872"/>
                    <a:pt x="655" y="12806"/>
                    <a:pt x="616" y="12751"/>
                  </a:cubicBezTo>
                  <a:lnTo>
                    <a:pt x="1555" y="11810"/>
                  </a:lnTo>
                  <a:lnTo>
                    <a:pt x="1555" y="10211"/>
                  </a:lnTo>
                  <a:lnTo>
                    <a:pt x="4826" y="6926"/>
                  </a:lnTo>
                  <a:lnTo>
                    <a:pt x="4845" y="6910"/>
                  </a:lnTo>
                  <a:lnTo>
                    <a:pt x="4845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18"/>
            <p:cNvSpPr/>
            <p:nvPr/>
          </p:nvSpPr>
          <p:spPr>
            <a:xfrm>
              <a:off x="2502475" y="982650"/>
              <a:ext cx="144475" cy="355225"/>
            </a:xfrm>
            <a:custGeom>
              <a:avLst/>
              <a:gdLst/>
              <a:ahLst/>
              <a:cxnLst/>
              <a:rect l="l" t="t" r="r" b="b"/>
              <a:pathLst>
                <a:path w="5779" h="14209" extrusionOk="0">
                  <a:moveTo>
                    <a:pt x="340" y="13648"/>
                  </a:moveTo>
                  <a:cubicBezTo>
                    <a:pt x="462" y="13648"/>
                    <a:pt x="561" y="13748"/>
                    <a:pt x="561" y="13869"/>
                  </a:cubicBezTo>
                  <a:cubicBezTo>
                    <a:pt x="561" y="13991"/>
                    <a:pt x="462" y="14090"/>
                    <a:pt x="340" y="14090"/>
                  </a:cubicBezTo>
                  <a:cubicBezTo>
                    <a:pt x="219" y="14090"/>
                    <a:pt x="119" y="13991"/>
                    <a:pt x="119" y="13869"/>
                  </a:cubicBezTo>
                  <a:cubicBezTo>
                    <a:pt x="119" y="13748"/>
                    <a:pt x="219" y="13648"/>
                    <a:pt x="340" y="13648"/>
                  </a:cubicBezTo>
                  <a:close/>
                  <a:moveTo>
                    <a:pt x="5660" y="1"/>
                  </a:moveTo>
                  <a:lnTo>
                    <a:pt x="5660" y="6860"/>
                  </a:lnTo>
                  <a:lnTo>
                    <a:pt x="2388" y="10145"/>
                  </a:lnTo>
                  <a:lnTo>
                    <a:pt x="2372" y="10165"/>
                  </a:lnTo>
                  <a:lnTo>
                    <a:pt x="2372" y="11760"/>
                  </a:lnTo>
                  <a:lnTo>
                    <a:pt x="539" y="13599"/>
                  </a:lnTo>
                  <a:cubicBezTo>
                    <a:pt x="484" y="13557"/>
                    <a:pt x="415" y="13532"/>
                    <a:pt x="340" y="13532"/>
                  </a:cubicBezTo>
                  <a:cubicBezTo>
                    <a:pt x="152" y="13532"/>
                    <a:pt x="1" y="13684"/>
                    <a:pt x="1" y="13869"/>
                  </a:cubicBezTo>
                  <a:cubicBezTo>
                    <a:pt x="1" y="14057"/>
                    <a:pt x="152" y="14209"/>
                    <a:pt x="340" y="14209"/>
                  </a:cubicBezTo>
                  <a:cubicBezTo>
                    <a:pt x="528" y="14209"/>
                    <a:pt x="680" y="14057"/>
                    <a:pt x="680" y="13869"/>
                  </a:cubicBezTo>
                  <a:cubicBezTo>
                    <a:pt x="680" y="13800"/>
                    <a:pt x="658" y="13737"/>
                    <a:pt x="622" y="13684"/>
                  </a:cubicBezTo>
                  <a:lnTo>
                    <a:pt x="2491" y="11807"/>
                  </a:lnTo>
                  <a:lnTo>
                    <a:pt x="2491" y="10212"/>
                  </a:lnTo>
                  <a:lnTo>
                    <a:pt x="5762" y="6927"/>
                  </a:lnTo>
                  <a:lnTo>
                    <a:pt x="5778" y="6910"/>
                  </a:lnTo>
                  <a:lnTo>
                    <a:pt x="5778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18"/>
            <p:cNvSpPr/>
            <p:nvPr/>
          </p:nvSpPr>
          <p:spPr>
            <a:xfrm>
              <a:off x="2502475" y="1067125"/>
              <a:ext cx="57925" cy="157100"/>
            </a:xfrm>
            <a:custGeom>
              <a:avLst/>
              <a:gdLst/>
              <a:ahLst/>
              <a:cxnLst/>
              <a:rect l="l" t="t" r="r" b="b"/>
              <a:pathLst>
                <a:path w="2317" h="6284" extrusionOk="0">
                  <a:moveTo>
                    <a:pt x="340" y="5726"/>
                  </a:moveTo>
                  <a:cubicBezTo>
                    <a:pt x="462" y="5726"/>
                    <a:pt x="561" y="5825"/>
                    <a:pt x="561" y="5946"/>
                  </a:cubicBezTo>
                  <a:cubicBezTo>
                    <a:pt x="561" y="6068"/>
                    <a:pt x="462" y="6167"/>
                    <a:pt x="340" y="6167"/>
                  </a:cubicBezTo>
                  <a:cubicBezTo>
                    <a:pt x="219" y="6167"/>
                    <a:pt x="119" y="6068"/>
                    <a:pt x="119" y="5946"/>
                  </a:cubicBezTo>
                  <a:cubicBezTo>
                    <a:pt x="119" y="5825"/>
                    <a:pt x="219" y="5726"/>
                    <a:pt x="340" y="5726"/>
                  </a:cubicBezTo>
                  <a:close/>
                  <a:moveTo>
                    <a:pt x="2231" y="0"/>
                  </a:moveTo>
                  <a:lnTo>
                    <a:pt x="282" y="1960"/>
                  </a:lnTo>
                  <a:lnTo>
                    <a:pt x="282" y="5612"/>
                  </a:lnTo>
                  <a:cubicBezTo>
                    <a:pt x="122" y="5640"/>
                    <a:pt x="1" y="5778"/>
                    <a:pt x="1" y="5946"/>
                  </a:cubicBezTo>
                  <a:cubicBezTo>
                    <a:pt x="1" y="6131"/>
                    <a:pt x="152" y="6283"/>
                    <a:pt x="340" y="6283"/>
                  </a:cubicBezTo>
                  <a:cubicBezTo>
                    <a:pt x="528" y="6283"/>
                    <a:pt x="680" y="6131"/>
                    <a:pt x="680" y="5946"/>
                  </a:cubicBezTo>
                  <a:cubicBezTo>
                    <a:pt x="680" y="5778"/>
                    <a:pt x="558" y="5640"/>
                    <a:pt x="398" y="5612"/>
                  </a:cubicBezTo>
                  <a:lnTo>
                    <a:pt x="398" y="2010"/>
                  </a:lnTo>
                  <a:lnTo>
                    <a:pt x="2317" y="86"/>
                  </a:lnTo>
                  <a:lnTo>
                    <a:pt x="2231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18"/>
            <p:cNvSpPr/>
            <p:nvPr/>
          </p:nvSpPr>
          <p:spPr>
            <a:xfrm>
              <a:off x="2899375" y="1256975"/>
              <a:ext cx="19750" cy="19825"/>
            </a:xfrm>
            <a:custGeom>
              <a:avLst/>
              <a:gdLst/>
              <a:ahLst/>
              <a:cxnLst/>
              <a:rect l="l" t="t" r="r" b="b"/>
              <a:pathLst>
                <a:path w="790" h="793" extrusionOk="0">
                  <a:moveTo>
                    <a:pt x="395" y="0"/>
                  </a:moveTo>
                  <a:cubicBezTo>
                    <a:pt x="177" y="0"/>
                    <a:pt x="0" y="177"/>
                    <a:pt x="0" y="398"/>
                  </a:cubicBezTo>
                  <a:cubicBezTo>
                    <a:pt x="0" y="616"/>
                    <a:pt x="177" y="793"/>
                    <a:pt x="395" y="793"/>
                  </a:cubicBezTo>
                  <a:cubicBezTo>
                    <a:pt x="613" y="793"/>
                    <a:pt x="790" y="616"/>
                    <a:pt x="790" y="398"/>
                  </a:cubicBezTo>
                  <a:cubicBezTo>
                    <a:pt x="790" y="177"/>
                    <a:pt x="613" y="0"/>
                    <a:pt x="395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18"/>
            <p:cNvSpPr/>
            <p:nvPr/>
          </p:nvSpPr>
          <p:spPr>
            <a:xfrm>
              <a:off x="1476750" y="1456500"/>
              <a:ext cx="651075" cy="725125"/>
            </a:xfrm>
            <a:custGeom>
              <a:avLst/>
              <a:gdLst/>
              <a:ahLst/>
              <a:cxnLst/>
              <a:rect l="l" t="t" r="r" b="b"/>
              <a:pathLst>
                <a:path w="26043" h="29005" extrusionOk="0">
                  <a:moveTo>
                    <a:pt x="25706" y="28444"/>
                  </a:moveTo>
                  <a:cubicBezTo>
                    <a:pt x="25828" y="28444"/>
                    <a:pt x="25927" y="28544"/>
                    <a:pt x="25927" y="28665"/>
                  </a:cubicBezTo>
                  <a:cubicBezTo>
                    <a:pt x="25927" y="28787"/>
                    <a:pt x="25828" y="28886"/>
                    <a:pt x="25706" y="28886"/>
                  </a:cubicBezTo>
                  <a:cubicBezTo>
                    <a:pt x="25582" y="28886"/>
                    <a:pt x="25485" y="28787"/>
                    <a:pt x="25485" y="28665"/>
                  </a:cubicBezTo>
                  <a:cubicBezTo>
                    <a:pt x="25485" y="28544"/>
                    <a:pt x="25585" y="28444"/>
                    <a:pt x="25706" y="28444"/>
                  </a:cubicBezTo>
                  <a:close/>
                  <a:moveTo>
                    <a:pt x="0" y="0"/>
                  </a:moveTo>
                  <a:lnTo>
                    <a:pt x="0" y="119"/>
                  </a:lnTo>
                  <a:lnTo>
                    <a:pt x="3067" y="119"/>
                  </a:lnTo>
                  <a:lnTo>
                    <a:pt x="4403" y="1452"/>
                  </a:lnTo>
                  <a:lnTo>
                    <a:pt x="4403" y="10680"/>
                  </a:lnTo>
                  <a:lnTo>
                    <a:pt x="15614" y="21871"/>
                  </a:lnTo>
                  <a:lnTo>
                    <a:pt x="15630" y="21888"/>
                  </a:lnTo>
                  <a:lnTo>
                    <a:pt x="18832" y="21888"/>
                  </a:lnTo>
                  <a:lnTo>
                    <a:pt x="25427" y="28472"/>
                  </a:lnTo>
                  <a:cubicBezTo>
                    <a:pt x="25391" y="28527"/>
                    <a:pt x="25367" y="28593"/>
                    <a:pt x="25367" y="28665"/>
                  </a:cubicBezTo>
                  <a:cubicBezTo>
                    <a:pt x="25367" y="28853"/>
                    <a:pt x="25518" y="29005"/>
                    <a:pt x="25706" y="29005"/>
                  </a:cubicBezTo>
                  <a:cubicBezTo>
                    <a:pt x="25891" y="29005"/>
                    <a:pt x="26043" y="28853"/>
                    <a:pt x="26043" y="28665"/>
                  </a:cubicBezTo>
                  <a:cubicBezTo>
                    <a:pt x="26043" y="28480"/>
                    <a:pt x="25891" y="28328"/>
                    <a:pt x="25706" y="28328"/>
                  </a:cubicBezTo>
                  <a:cubicBezTo>
                    <a:pt x="25632" y="28328"/>
                    <a:pt x="25565" y="28350"/>
                    <a:pt x="25510" y="28389"/>
                  </a:cubicBezTo>
                  <a:lnTo>
                    <a:pt x="18899" y="21789"/>
                  </a:lnTo>
                  <a:lnTo>
                    <a:pt x="18882" y="21769"/>
                  </a:lnTo>
                  <a:lnTo>
                    <a:pt x="15680" y="21769"/>
                  </a:lnTo>
                  <a:lnTo>
                    <a:pt x="4522" y="10631"/>
                  </a:lnTo>
                  <a:lnTo>
                    <a:pt x="4522" y="1402"/>
                  </a:lnTo>
                  <a:lnTo>
                    <a:pt x="3117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18"/>
            <p:cNvSpPr/>
            <p:nvPr/>
          </p:nvSpPr>
          <p:spPr>
            <a:xfrm>
              <a:off x="1470875" y="1142000"/>
              <a:ext cx="756050" cy="1015325"/>
            </a:xfrm>
            <a:custGeom>
              <a:avLst/>
              <a:gdLst/>
              <a:ahLst/>
              <a:cxnLst/>
              <a:rect l="l" t="t" r="r" b="b"/>
              <a:pathLst>
                <a:path w="30242" h="40613" extrusionOk="0">
                  <a:moveTo>
                    <a:pt x="29905" y="39531"/>
                  </a:moveTo>
                  <a:cubicBezTo>
                    <a:pt x="30027" y="39531"/>
                    <a:pt x="30126" y="39630"/>
                    <a:pt x="30126" y="39752"/>
                  </a:cubicBezTo>
                  <a:cubicBezTo>
                    <a:pt x="30126" y="39873"/>
                    <a:pt x="30027" y="39972"/>
                    <a:pt x="29905" y="39972"/>
                  </a:cubicBezTo>
                  <a:cubicBezTo>
                    <a:pt x="29784" y="39972"/>
                    <a:pt x="29684" y="39873"/>
                    <a:pt x="29684" y="39752"/>
                  </a:cubicBezTo>
                  <a:cubicBezTo>
                    <a:pt x="29684" y="39630"/>
                    <a:pt x="29784" y="39531"/>
                    <a:pt x="29905" y="39531"/>
                  </a:cubicBezTo>
                  <a:close/>
                  <a:moveTo>
                    <a:pt x="84" y="0"/>
                  </a:moveTo>
                  <a:lnTo>
                    <a:pt x="1" y="83"/>
                  </a:lnTo>
                  <a:lnTo>
                    <a:pt x="6507" y="6579"/>
                  </a:lnTo>
                  <a:lnTo>
                    <a:pt x="6507" y="22670"/>
                  </a:lnTo>
                  <a:lnTo>
                    <a:pt x="16442" y="32588"/>
                  </a:lnTo>
                  <a:lnTo>
                    <a:pt x="16459" y="32605"/>
                  </a:lnTo>
                  <a:lnTo>
                    <a:pt x="19661" y="32605"/>
                  </a:lnTo>
                  <a:lnTo>
                    <a:pt x="25944" y="38877"/>
                  </a:lnTo>
                  <a:lnTo>
                    <a:pt x="27666" y="40596"/>
                  </a:lnTo>
                  <a:lnTo>
                    <a:pt x="27683" y="40613"/>
                  </a:lnTo>
                  <a:lnTo>
                    <a:pt x="29130" y="40613"/>
                  </a:lnTo>
                  <a:lnTo>
                    <a:pt x="29712" y="40028"/>
                  </a:lnTo>
                  <a:cubicBezTo>
                    <a:pt x="29767" y="40066"/>
                    <a:pt x="29833" y="40091"/>
                    <a:pt x="29905" y="40091"/>
                  </a:cubicBezTo>
                  <a:cubicBezTo>
                    <a:pt x="30090" y="40091"/>
                    <a:pt x="30242" y="39939"/>
                    <a:pt x="30242" y="39752"/>
                  </a:cubicBezTo>
                  <a:cubicBezTo>
                    <a:pt x="30242" y="39567"/>
                    <a:pt x="30090" y="39415"/>
                    <a:pt x="29905" y="39415"/>
                  </a:cubicBezTo>
                  <a:cubicBezTo>
                    <a:pt x="29717" y="39415"/>
                    <a:pt x="29566" y="39567"/>
                    <a:pt x="29566" y="39752"/>
                  </a:cubicBezTo>
                  <a:cubicBezTo>
                    <a:pt x="29566" y="39823"/>
                    <a:pt x="29588" y="39892"/>
                    <a:pt x="29629" y="39948"/>
                  </a:cubicBezTo>
                  <a:lnTo>
                    <a:pt x="29083" y="40494"/>
                  </a:lnTo>
                  <a:lnTo>
                    <a:pt x="27730" y="40494"/>
                  </a:lnTo>
                  <a:lnTo>
                    <a:pt x="19727" y="32505"/>
                  </a:lnTo>
                  <a:lnTo>
                    <a:pt x="19711" y="32489"/>
                  </a:lnTo>
                  <a:lnTo>
                    <a:pt x="16509" y="32489"/>
                  </a:lnTo>
                  <a:lnTo>
                    <a:pt x="6626" y="22623"/>
                  </a:lnTo>
                  <a:lnTo>
                    <a:pt x="6626" y="6532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18"/>
            <p:cNvSpPr/>
            <p:nvPr/>
          </p:nvSpPr>
          <p:spPr>
            <a:xfrm>
              <a:off x="1447475" y="1149325"/>
              <a:ext cx="695750" cy="1016900"/>
            </a:xfrm>
            <a:custGeom>
              <a:avLst/>
              <a:gdLst/>
              <a:ahLst/>
              <a:cxnLst/>
              <a:rect l="l" t="t" r="r" b="b"/>
              <a:pathLst>
                <a:path w="27830" h="40676" extrusionOk="0">
                  <a:moveTo>
                    <a:pt x="27490" y="40116"/>
                  </a:moveTo>
                  <a:cubicBezTo>
                    <a:pt x="27611" y="40116"/>
                    <a:pt x="27711" y="40215"/>
                    <a:pt x="27711" y="40336"/>
                  </a:cubicBezTo>
                  <a:cubicBezTo>
                    <a:pt x="27711" y="40458"/>
                    <a:pt x="27611" y="40557"/>
                    <a:pt x="27490" y="40557"/>
                  </a:cubicBezTo>
                  <a:cubicBezTo>
                    <a:pt x="27368" y="40557"/>
                    <a:pt x="27269" y="40458"/>
                    <a:pt x="27269" y="40336"/>
                  </a:cubicBezTo>
                  <a:cubicBezTo>
                    <a:pt x="27269" y="40215"/>
                    <a:pt x="27368" y="40116"/>
                    <a:pt x="27490" y="40116"/>
                  </a:cubicBezTo>
                  <a:close/>
                  <a:moveTo>
                    <a:pt x="84" y="0"/>
                  </a:moveTo>
                  <a:lnTo>
                    <a:pt x="1" y="86"/>
                  </a:lnTo>
                  <a:lnTo>
                    <a:pt x="6510" y="6581"/>
                  </a:lnTo>
                  <a:lnTo>
                    <a:pt x="6510" y="22672"/>
                  </a:lnTo>
                  <a:lnTo>
                    <a:pt x="17080" y="33225"/>
                  </a:lnTo>
                  <a:lnTo>
                    <a:pt x="17099" y="33242"/>
                  </a:lnTo>
                  <a:lnTo>
                    <a:pt x="20302" y="33242"/>
                  </a:lnTo>
                  <a:lnTo>
                    <a:pt x="27214" y="40143"/>
                  </a:lnTo>
                  <a:cubicBezTo>
                    <a:pt x="27175" y="40198"/>
                    <a:pt x="27150" y="40265"/>
                    <a:pt x="27150" y="40336"/>
                  </a:cubicBezTo>
                  <a:cubicBezTo>
                    <a:pt x="27150" y="40524"/>
                    <a:pt x="27305" y="40676"/>
                    <a:pt x="27490" y="40676"/>
                  </a:cubicBezTo>
                  <a:cubicBezTo>
                    <a:pt x="27678" y="40676"/>
                    <a:pt x="27830" y="40524"/>
                    <a:pt x="27830" y="40336"/>
                  </a:cubicBezTo>
                  <a:cubicBezTo>
                    <a:pt x="27830" y="40152"/>
                    <a:pt x="27678" y="40000"/>
                    <a:pt x="27490" y="40000"/>
                  </a:cubicBezTo>
                  <a:cubicBezTo>
                    <a:pt x="27418" y="40000"/>
                    <a:pt x="27352" y="40022"/>
                    <a:pt x="27297" y="40060"/>
                  </a:cubicBezTo>
                  <a:lnTo>
                    <a:pt x="20368" y="33143"/>
                  </a:lnTo>
                  <a:lnTo>
                    <a:pt x="20349" y="33126"/>
                  </a:lnTo>
                  <a:lnTo>
                    <a:pt x="17146" y="33126"/>
                  </a:lnTo>
                  <a:lnTo>
                    <a:pt x="6626" y="22625"/>
                  </a:lnTo>
                  <a:lnTo>
                    <a:pt x="6626" y="6531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18"/>
            <p:cNvSpPr/>
            <p:nvPr/>
          </p:nvSpPr>
          <p:spPr>
            <a:xfrm>
              <a:off x="2232575" y="2325850"/>
              <a:ext cx="16925" cy="16925"/>
            </a:xfrm>
            <a:custGeom>
              <a:avLst/>
              <a:gdLst/>
              <a:ahLst/>
              <a:cxnLst/>
              <a:rect l="l" t="t" r="r" b="b"/>
              <a:pathLst>
                <a:path w="677" h="677" extrusionOk="0">
                  <a:moveTo>
                    <a:pt x="340" y="119"/>
                  </a:moveTo>
                  <a:cubicBezTo>
                    <a:pt x="461" y="119"/>
                    <a:pt x="561" y="218"/>
                    <a:pt x="561" y="340"/>
                  </a:cubicBezTo>
                  <a:cubicBezTo>
                    <a:pt x="561" y="461"/>
                    <a:pt x="461" y="560"/>
                    <a:pt x="340" y="560"/>
                  </a:cubicBezTo>
                  <a:cubicBezTo>
                    <a:pt x="218" y="560"/>
                    <a:pt x="119" y="461"/>
                    <a:pt x="119" y="340"/>
                  </a:cubicBezTo>
                  <a:cubicBezTo>
                    <a:pt x="119" y="218"/>
                    <a:pt x="218" y="119"/>
                    <a:pt x="340" y="119"/>
                  </a:cubicBezTo>
                  <a:close/>
                  <a:moveTo>
                    <a:pt x="340" y="0"/>
                  </a:moveTo>
                  <a:cubicBezTo>
                    <a:pt x="152" y="0"/>
                    <a:pt x="0" y="152"/>
                    <a:pt x="0" y="340"/>
                  </a:cubicBezTo>
                  <a:cubicBezTo>
                    <a:pt x="0" y="525"/>
                    <a:pt x="152" y="676"/>
                    <a:pt x="340" y="676"/>
                  </a:cubicBezTo>
                  <a:cubicBezTo>
                    <a:pt x="525" y="676"/>
                    <a:pt x="677" y="525"/>
                    <a:pt x="677" y="340"/>
                  </a:cubicBezTo>
                  <a:cubicBezTo>
                    <a:pt x="677" y="152"/>
                    <a:pt x="525" y="0"/>
                    <a:pt x="340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18"/>
            <p:cNvSpPr/>
            <p:nvPr/>
          </p:nvSpPr>
          <p:spPr>
            <a:xfrm>
              <a:off x="2232575" y="2295325"/>
              <a:ext cx="16925" cy="16950"/>
            </a:xfrm>
            <a:custGeom>
              <a:avLst/>
              <a:gdLst/>
              <a:ahLst/>
              <a:cxnLst/>
              <a:rect l="l" t="t" r="r" b="b"/>
              <a:pathLst>
                <a:path w="677" h="678" extrusionOk="0">
                  <a:moveTo>
                    <a:pt x="340" y="120"/>
                  </a:moveTo>
                  <a:cubicBezTo>
                    <a:pt x="461" y="120"/>
                    <a:pt x="561" y="219"/>
                    <a:pt x="561" y="340"/>
                  </a:cubicBezTo>
                  <a:cubicBezTo>
                    <a:pt x="561" y="462"/>
                    <a:pt x="461" y="561"/>
                    <a:pt x="340" y="561"/>
                  </a:cubicBezTo>
                  <a:cubicBezTo>
                    <a:pt x="218" y="561"/>
                    <a:pt x="119" y="462"/>
                    <a:pt x="119" y="340"/>
                  </a:cubicBezTo>
                  <a:cubicBezTo>
                    <a:pt x="119" y="219"/>
                    <a:pt x="218" y="120"/>
                    <a:pt x="340" y="120"/>
                  </a:cubicBezTo>
                  <a:close/>
                  <a:moveTo>
                    <a:pt x="340" y="1"/>
                  </a:moveTo>
                  <a:cubicBezTo>
                    <a:pt x="152" y="1"/>
                    <a:pt x="0" y="153"/>
                    <a:pt x="0" y="340"/>
                  </a:cubicBezTo>
                  <a:cubicBezTo>
                    <a:pt x="0" y="525"/>
                    <a:pt x="152" y="677"/>
                    <a:pt x="340" y="677"/>
                  </a:cubicBezTo>
                  <a:cubicBezTo>
                    <a:pt x="525" y="677"/>
                    <a:pt x="677" y="525"/>
                    <a:pt x="677" y="340"/>
                  </a:cubicBezTo>
                  <a:cubicBezTo>
                    <a:pt x="677" y="153"/>
                    <a:pt x="525" y="1"/>
                    <a:pt x="340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18"/>
            <p:cNvSpPr/>
            <p:nvPr/>
          </p:nvSpPr>
          <p:spPr>
            <a:xfrm>
              <a:off x="1483025" y="1723150"/>
              <a:ext cx="275175" cy="230725"/>
            </a:xfrm>
            <a:custGeom>
              <a:avLst/>
              <a:gdLst/>
              <a:ahLst/>
              <a:cxnLst/>
              <a:rect l="l" t="t" r="r" b="b"/>
              <a:pathLst>
                <a:path w="11007" h="9229" extrusionOk="0">
                  <a:moveTo>
                    <a:pt x="83" y="1"/>
                  </a:moveTo>
                  <a:lnTo>
                    <a:pt x="1" y="83"/>
                  </a:lnTo>
                  <a:lnTo>
                    <a:pt x="2223" y="2303"/>
                  </a:lnTo>
                  <a:lnTo>
                    <a:pt x="2239" y="2319"/>
                  </a:lnTo>
                  <a:lnTo>
                    <a:pt x="4003" y="2319"/>
                  </a:lnTo>
                  <a:lnTo>
                    <a:pt x="10924" y="9229"/>
                  </a:lnTo>
                  <a:lnTo>
                    <a:pt x="11007" y="9146"/>
                  </a:lnTo>
                  <a:lnTo>
                    <a:pt x="4070" y="2220"/>
                  </a:lnTo>
                  <a:lnTo>
                    <a:pt x="4050" y="2201"/>
                  </a:lnTo>
                  <a:lnTo>
                    <a:pt x="2289" y="2201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18"/>
            <p:cNvSpPr/>
            <p:nvPr/>
          </p:nvSpPr>
          <p:spPr>
            <a:xfrm>
              <a:off x="2147125" y="961250"/>
              <a:ext cx="142825" cy="1564550"/>
            </a:xfrm>
            <a:custGeom>
              <a:avLst/>
              <a:gdLst/>
              <a:ahLst/>
              <a:cxnLst/>
              <a:rect l="l" t="t" r="r" b="b"/>
              <a:pathLst>
                <a:path w="5713" h="62582" extrusionOk="0">
                  <a:moveTo>
                    <a:pt x="1618" y="1"/>
                  </a:moveTo>
                  <a:lnTo>
                    <a:pt x="1618" y="12892"/>
                  </a:lnTo>
                  <a:lnTo>
                    <a:pt x="1" y="14521"/>
                  </a:lnTo>
                  <a:lnTo>
                    <a:pt x="1" y="20105"/>
                  </a:lnTo>
                  <a:lnTo>
                    <a:pt x="2974" y="23056"/>
                  </a:lnTo>
                  <a:lnTo>
                    <a:pt x="2974" y="28299"/>
                  </a:lnTo>
                  <a:lnTo>
                    <a:pt x="5083" y="30388"/>
                  </a:lnTo>
                  <a:lnTo>
                    <a:pt x="5083" y="61869"/>
                  </a:lnTo>
                  <a:cubicBezTo>
                    <a:pt x="4986" y="61941"/>
                    <a:pt x="4923" y="62054"/>
                    <a:pt x="4923" y="62184"/>
                  </a:cubicBezTo>
                  <a:cubicBezTo>
                    <a:pt x="4923" y="62402"/>
                    <a:pt x="5099" y="62581"/>
                    <a:pt x="5318" y="62581"/>
                  </a:cubicBezTo>
                  <a:cubicBezTo>
                    <a:pt x="5536" y="62581"/>
                    <a:pt x="5712" y="62402"/>
                    <a:pt x="5712" y="62184"/>
                  </a:cubicBezTo>
                  <a:cubicBezTo>
                    <a:pt x="5712" y="62054"/>
                    <a:pt x="5649" y="61941"/>
                    <a:pt x="5552" y="61869"/>
                  </a:cubicBezTo>
                  <a:lnTo>
                    <a:pt x="5552" y="30192"/>
                  </a:lnTo>
                  <a:lnTo>
                    <a:pt x="3446" y="28100"/>
                  </a:lnTo>
                  <a:lnTo>
                    <a:pt x="3446" y="22860"/>
                  </a:lnTo>
                  <a:lnTo>
                    <a:pt x="473" y="19909"/>
                  </a:lnTo>
                  <a:lnTo>
                    <a:pt x="473" y="14714"/>
                  </a:lnTo>
                  <a:lnTo>
                    <a:pt x="2088" y="13086"/>
                  </a:lnTo>
                  <a:lnTo>
                    <a:pt x="2088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18"/>
            <p:cNvSpPr/>
            <p:nvPr/>
          </p:nvSpPr>
          <p:spPr>
            <a:xfrm>
              <a:off x="2231200" y="2262975"/>
              <a:ext cx="19750" cy="19750"/>
            </a:xfrm>
            <a:custGeom>
              <a:avLst/>
              <a:gdLst/>
              <a:ahLst/>
              <a:cxnLst/>
              <a:rect l="l" t="t" r="r" b="b"/>
              <a:pathLst>
                <a:path w="790" h="790" extrusionOk="0">
                  <a:moveTo>
                    <a:pt x="395" y="0"/>
                  </a:moveTo>
                  <a:cubicBezTo>
                    <a:pt x="177" y="0"/>
                    <a:pt x="0" y="177"/>
                    <a:pt x="0" y="395"/>
                  </a:cubicBezTo>
                  <a:cubicBezTo>
                    <a:pt x="0" y="613"/>
                    <a:pt x="177" y="790"/>
                    <a:pt x="395" y="790"/>
                  </a:cubicBezTo>
                  <a:cubicBezTo>
                    <a:pt x="613" y="790"/>
                    <a:pt x="790" y="613"/>
                    <a:pt x="790" y="395"/>
                  </a:cubicBezTo>
                  <a:cubicBezTo>
                    <a:pt x="790" y="177"/>
                    <a:pt x="613" y="0"/>
                    <a:pt x="395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18"/>
            <p:cNvSpPr/>
            <p:nvPr/>
          </p:nvSpPr>
          <p:spPr>
            <a:xfrm>
              <a:off x="1477850" y="1868700"/>
              <a:ext cx="368000" cy="307950"/>
            </a:xfrm>
            <a:custGeom>
              <a:avLst/>
              <a:gdLst/>
              <a:ahLst/>
              <a:cxnLst/>
              <a:rect l="l" t="t" r="r" b="b"/>
              <a:pathLst>
                <a:path w="14720" h="12318" extrusionOk="0">
                  <a:moveTo>
                    <a:pt x="14383" y="11760"/>
                  </a:moveTo>
                  <a:cubicBezTo>
                    <a:pt x="14504" y="11760"/>
                    <a:pt x="14601" y="11857"/>
                    <a:pt x="14601" y="11981"/>
                  </a:cubicBezTo>
                  <a:cubicBezTo>
                    <a:pt x="14601" y="12103"/>
                    <a:pt x="14504" y="12199"/>
                    <a:pt x="14383" y="12199"/>
                  </a:cubicBezTo>
                  <a:cubicBezTo>
                    <a:pt x="14259" y="12199"/>
                    <a:pt x="14162" y="12103"/>
                    <a:pt x="14162" y="11981"/>
                  </a:cubicBezTo>
                  <a:cubicBezTo>
                    <a:pt x="14162" y="11860"/>
                    <a:pt x="14261" y="11760"/>
                    <a:pt x="14383" y="11760"/>
                  </a:cubicBezTo>
                  <a:close/>
                  <a:moveTo>
                    <a:pt x="83" y="1"/>
                  </a:moveTo>
                  <a:lnTo>
                    <a:pt x="1" y="83"/>
                  </a:lnTo>
                  <a:lnTo>
                    <a:pt x="5607" y="5682"/>
                  </a:lnTo>
                  <a:lnTo>
                    <a:pt x="5607" y="6725"/>
                  </a:lnTo>
                  <a:lnTo>
                    <a:pt x="6397" y="7512"/>
                  </a:lnTo>
                  <a:lnTo>
                    <a:pt x="9820" y="7512"/>
                  </a:lnTo>
                  <a:lnTo>
                    <a:pt x="14104" y="11788"/>
                  </a:lnTo>
                  <a:cubicBezTo>
                    <a:pt x="14065" y="11840"/>
                    <a:pt x="14043" y="11909"/>
                    <a:pt x="14043" y="11981"/>
                  </a:cubicBezTo>
                  <a:cubicBezTo>
                    <a:pt x="14043" y="12166"/>
                    <a:pt x="14195" y="12318"/>
                    <a:pt x="14383" y="12318"/>
                  </a:cubicBezTo>
                  <a:cubicBezTo>
                    <a:pt x="14568" y="12318"/>
                    <a:pt x="14720" y="12166"/>
                    <a:pt x="14720" y="11981"/>
                  </a:cubicBezTo>
                  <a:cubicBezTo>
                    <a:pt x="14720" y="11793"/>
                    <a:pt x="14568" y="11642"/>
                    <a:pt x="14383" y="11642"/>
                  </a:cubicBezTo>
                  <a:cubicBezTo>
                    <a:pt x="14308" y="11642"/>
                    <a:pt x="14242" y="11664"/>
                    <a:pt x="14187" y="11702"/>
                  </a:cubicBezTo>
                  <a:lnTo>
                    <a:pt x="9886" y="7410"/>
                  </a:lnTo>
                  <a:lnTo>
                    <a:pt x="9869" y="7393"/>
                  </a:lnTo>
                  <a:lnTo>
                    <a:pt x="6444" y="7393"/>
                  </a:lnTo>
                  <a:lnTo>
                    <a:pt x="5726" y="6675"/>
                  </a:lnTo>
                  <a:lnTo>
                    <a:pt x="5726" y="5632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18"/>
            <p:cNvSpPr/>
            <p:nvPr/>
          </p:nvSpPr>
          <p:spPr>
            <a:xfrm>
              <a:off x="1729550" y="2124325"/>
              <a:ext cx="19750" cy="19825"/>
            </a:xfrm>
            <a:custGeom>
              <a:avLst/>
              <a:gdLst/>
              <a:ahLst/>
              <a:cxnLst/>
              <a:rect l="l" t="t" r="r" b="b"/>
              <a:pathLst>
                <a:path w="790" h="793" extrusionOk="0">
                  <a:moveTo>
                    <a:pt x="395" y="0"/>
                  </a:moveTo>
                  <a:cubicBezTo>
                    <a:pt x="177" y="0"/>
                    <a:pt x="0" y="180"/>
                    <a:pt x="0" y="398"/>
                  </a:cubicBezTo>
                  <a:cubicBezTo>
                    <a:pt x="0" y="616"/>
                    <a:pt x="177" y="793"/>
                    <a:pt x="395" y="793"/>
                  </a:cubicBezTo>
                  <a:cubicBezTo>
                    <a:pt x="613" y="793"/>
                    <a:pt x="790" y="616"/>
                    <a:pt x="790" y="398"/>
                  </a:cubicBezTo>
                  <a:cubicBezTo>
                    <a:pt x="790" y="180"/>
                    <a:pt x="613" y="0"/>
                    <a:pt x="395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18"/>
            <p:cNvSpPr/>
            <p:nvPr/>
          </p:nvSpPr>
          <p:spPr>
            <a:xfrm>
              <a:off x="1754325" y="2149225"/>
              <a:ext cx="16925" cy="16950"/>
            </a:xfrm>
            <a:custGeom>
              <a:avLst/>
              <a:gdLst/>
              <a:ahLst/>
              <a:cxnLst/>
              <a:rect l="l" t="t" r="r" b="b"/>
              <a:pathLst>
                <a:path w="677" h="678" extrusionOk="0">
                  <a:moveTo>
                    <a:pt x="340" y="120"/>
                  </a:moveTo>
                  <a:cubicBezTo>
                    <a:pt x="461" y="120"/>
                    <a:pt x="558" y="216"/>
                    <a:pt x="558" y="340"/>
                  </a:cubicBezTo>
                  <a:cubicBezTo>
                    <a:pt x="560" y="462"/>
                    <a:pt x="461" y="559"/>
                    <a:pt x="340" y="559"/>
                  </a:cubicBezTo>
                  <a:cubicBezTo>
                    <a:pt x="218" y="559"/>
                    <a:pt x="119" y="462"/>
                    <a:pt x="119" y="340"/>
                  </a:cubicBezTo>
                  <a:cubicBezTo>
                    <a:pt x="119" y="219"/>
                    <a:pt x="218" y="120"/>
                    <a:pt x="340" y="120"/>
                  </a:cubicBezTo>
                  <a:close/>
                  <a:moveTo>
                    <a:pt x="340" y="1"/>
                  </a:moveTo>
                  <a:cubicBezTo>
                    <a:pt x="152" y="1"/>
                    <a:pt x="0" y="153"/>
                    <a:pt x="0" y="338"/>
                  </a:cubicBezTo>
                  <a:cubicBezTo>
                    <a:pt x="0" y="525"/>
                    <a:pt x="152" y="677"/>
                    <a:pt x="340" y="677"/>
                  </a:cubicBezTo>
                  <a:cubicBezTo>
                    <a:pt x="525" y="677"/>
                    <a:pt x="676" y="525"/>
                    <a:pt x="676" y="338"/>
                  </a:cubicBezTo>
                  <a:cubicBezTo>
                    <a:pt x="676" y="153"/>
                    <a:pt x="525" y="1"/>
                    <a:pt x="340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18"/>
            <p:cNvSpPr/>
            <p:nvPr/>
          </p:nvSpPr>
          <p:spPr>
            <a:xfrm>
              <a:off x="1467700" y="1889200"/>
              <a:ext cx="136950" cy="182975"/>
            </a:xfrm>
            <a:custGeom>
              <a:avLst/>
              <a:gdLst/>
              <a:ahLst/>
              <a:cxnLst/>
              <a:rect l="l" t="t" r="r" b="b"/>
              <a:pathLst>
                <a:path w="5478" h="7319" extrusionOk="0">
                  <a:moveTo>
                    <a:pt x="5138" y="6761"/>
                  </a:moveTo>
                  <a:cubicBezTo>
                    <a:pt x="5260" y="6761"/>
                    <a:pt x="5359" y="6860"/>
                    <a:pt x="5359" y="6982"/>
                  </a:cubicBezTo>
                  <a:cubicBezTo>
                    <a:pt x="5359" y="7103"/>
                    <a:pt x="5260" y="7203"/>
                    <a:pt x="5138" y="7203"/>
                  </a:cubicBezTo>
                  <a:cubicBezTo>
                    <a:pt x="5017" y="7203"/>
                    <a:pt x="4917" y="7103"/>
                    <a:pt x="4917" y="6982"/>
                  </a:cubicBezTo>
                  <a:cubicBezTo>
                    <a:pt x="4917" y="6860"/>
                    <a:pt x="5017" y="6761"/>
                    <a:pt x="5138" y="6761"/>
                  </a:cubicBezTo>
                  <a:close/>
                  <a:moveTo>
                    <a:pt x="84" y="0"/>
                  </a:moveTo>
                  <a:lnTo>
                    <a:pt x="1" y="83"/>
                  </a:lnTo>
                  <a:lnTo>
                    <a:pt x="5080" y="5157"/>
                  </a:lnTo>
                  <a:lnTo>
                    <a:pt x="5080" y="6648"/>
                  </a:lnTo>
                  <a:cubicBezTo>
                    <a:pt x="4923" y="6675"/>
                    <a:pt x="4801" y="6813"/>
                    <a:pt x="4801" y="6982"/>
                  </a:cubicBezTo>
                  <a:cubicBezTo>
                    <a:pt x="4801" y="7167"/>
                    <a:pt x="4953" y="7318"/>
                    <a:pt x="5138" y="7318"/>
                  </a:cubicBezTo>
                  <a:cubicBezTo>
                    <a:pt x="5326" y="7318"/>
                    <a:pt x="5478" y="7167"/>
                    <a:pt x="5478" y="6982"/>
                  </a:cubicBezTo>
                  <a:cubicBezTo>
                    <a:pt x="5478" y="6813"/>
                    <a:pt x="5356" y="6675"/>
                    <a:pt x="5199" y="6648"/>
                  </a:cubicBezTo>
                  <a:lnTo>
                    <a:pt x="5199" y="5107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18"/>
            <p:cNvSpPr/>
            <p:nvPr/>
          </p:nvSpPr>
          <p:spPr>
            <a:xfrm>
              <a:off x="2292900" y="1611075"/>
              <a:ext cx="17000" cy="16925"/>
            </a:xfrm>
            <a:custGeom>
              <a:avLst/>
              <a:gdLst/>
              <a:ahLst/>
              <a:cxnLst/>
              <a:rect l="l" t="t" r="r" b="b"/>
              <a:pathLst>
                <a:path w="680" h="677" extrusionOk="0">
                  <a:moveTo>
                    <a:pt x="340" y="119"/>
                  </a:moveTo>
                  <a:cubicBezTo>
                    <a:pt x="461" y="119"/>
                    <a:pt x="560" y="219"/>
                    <a:pt x="560" y="340"/>
                  </a:cubicBezTo>
                  <a:cubicBezTo>
                    <a:pt x="560" y="462"/>
                    <a:pt x="461" y="561"/>
                    <a:pt x="340" y="561"/>
                  </a:cubicBezTo>
                  <a:cubicBezTo>
                    <a:pt x="218" y="561"/>
                    <a:pt x="119" y="462"/>
                    <a:pt x="119" y="340"/>
                  </a:cubicBezTo>
                  <a:cubicBezTo>
                    <a:pt x="119" y="219"/>
                    <a:pt x="218" y="119"/>
                    <a:pt x="340" y="119"/>
                  </a:cubicBezTo>
                  <a:close/>
                  <a:moveTo>
                    <a:pt x="340" y="1"/>
                  </a:moveTo>
                  <a:cubicBezTo>
                    <a:pt x="152" y="1"/>
                    <a:pt x="0" y="152"/>
                    <a:pt x="0" y="340"/>
                  </a:cubicBezTo>
                  <a:cubicBezTo>
                    <a:pt x="0" y="525"/>
                    <a:pt x="152" y="677"/>
                    <a:pt x="340" y="677"/>
                  </a:cubicBezTo>
                  <a:cubicBezTo>
                    <a:pt x="527" y="677"/>
                    <a:pt x="679" y="525"/>
                    <a:pt x="679" y="340"/>
                  </a:cubicBezTo>
                  <a:cubicBezTo>
                    <a:pt x="679" y="152"/>
                    <a:pt x="527" y="1"/>
                    <a:pt x="340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18"/>
            <p:cNvSpPr/>
            <p:nvPr/>
          </p:nvSpPr>
          <p:spPr>
            <a:xfrm>
              <a:off x="1478875" y="1479550"/>
              <a:ext cx="477800" cy="641750"/>
            </a:xfrm>
            <a:custGeom>
              <a:avLst/>
              <a:gdLst/>
              <a:ahLst/>
              <a:cxnLst/>
              <a:rect l="l" t="t" r="r" b="b"/>
              <a:pathLst>
                <a:path w="19112" h="25670" extrusionOk="0">
                  <a:moveTo>
                    <a:pt x="18775" y="25112"/>
                  </a:moveTo>
                  <a:cubicBezTo>
                    <a:pt x="18897" y="25112"/>
                    <a:pt x="18996" y="25212"/>
                    <a:pt x="18996" y="25333"/>
                  </a:cubicBezTo>
                  <a:cubicBezTo>
                    <a:pt x="18996" y="25455"/>
                    <a:pt x="18897" y="25554"/>
                    <a:pt x="18775" y="25554"/>
                  </a:cubicBezTo>
                  <a:cubicBezTo>
                    <a:pt x="18654" y="25554"/>
                    <a:pt x="18554" y="25455"/>
                    <a:pt x="18554" y="25333"/>
                  </a:cubicBezTo>
                  <a:cubicBezTo>
                    <a:pt x="18554" y="25212"/>
                    <a:pt x="18654" y="25112"/>
                    <a:pt x="18775" y="25112"/>
                  </a:cubicBezTo>
                  <a:close/>
                  <a:moveTo>
                    <a:pt x="1" y="0"/>
                  </a:moveTo>
                  <a:lnTo>
                    <a:pt x="1" y="119"/>
                  </a:lnTo>
                  <a:lnTo>
                    <a:pt x="2690" y="119"/>
                  </a:lnTo>
                  <a:lnTo>
                    <a:pt x="3385" y="823"/>
                  </a:lnTo>
                  <a:lnTo>
                    <a:pt x="3385" y="10051"/>
                  </a:lnTo>
                  <a:lnTo>
                    <a:pt x="18496" y="25140"/>
                  </a:lnTo>
                  <a:cubicBezTo>
                    <a:pt x="18460" y="25195"/>
                    <a:pt x="18436" y="25261"/>
                    <a:pt x="18436" y="25333"/>
                  </a:cubicBezTo>
                  <a:cubicBezTo>
                    <a:pt x="18436" y="25518"/>
                    <a:pt x="18587" y="25670"/>
                    <a:pt x="18775" y="25670"/>
                  </a:cubicBezTo>
                  <a:cubicBezTo>
                    <a:pt x="18960" y="25670"/>
                    <a:pt x="19112" y="25518"/>
                    <a:pt x="19112" y="25333"/>
                  </a:cubicBezTo>
                  <a:cubicBezTo>
                    <a:pt x="19112" y="25145"/>
                    <a:pt x="18960" y="24994"/>
                    <a:pt x="18775" y="24994"/>
                  </a:cubicBezTo>
                  <a:cubicBezTo>
                    <a:pt x="18703" y="24994"/>
                    <a:pt x="18637" y="25018"/>
                    <a:pt x="18582" y="25057"/>
                  </a:cubicBezTo>
                  <a:lnTo>
                    <a:pt x="3501" y="10004"/>
                  </a:lnTo>
                  <a:lnTo>
                    <a:pt x="3501" y="773"/>
                  </a:lnTo>
                  <a:lnTo>
                    <a:pt x="2739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18"/>
            <p:cNvSpPr/>
            <p:nvPr/>
          </p:nvSpPr>
          <p:spPr>
            <a:xfrm>
              <a:off x="1467775" y="1794925"/>
              <a:ext cx="496025" cy="426050"/>
            </a:xfrm>
            <a:custGeom>
              <a:avLst/>
              <a:gdLst/>
              <a:ahLst/>
              <a:cxnLst/>
              <a:rect l="l" t="t" r="r" b="b"/>
              <a:pathLst>
                <a:path w="19841" h="17042" extrusionOk="0">
                  <a:moveTo>
                    <a:pt x="332" y="1"/>
                  </a:moveTo>
                  <a:lnTo>
                    <a:pt x="1" y="335"/>
                  </a:lnTo>
                  <a:lnTo>
                    <a:pt x="8691" y="8961"/>
                  </a:lnTo>
                  <a:lnTo>
                    <a:pt x="11368" y="8961"/>
                  </a:lnTo>
                  <a:lnTo>
                    <a:pt x="19053" y="16591"/>
                  </a:lnTo>
                  <a:cubicBezTo>
                    <a:pt x="19051" y="16608"/>
                    <a:pt x="19048" y="16627"/>
                    <a:pt x="19048" y="16644"/>
                  </a:cubicBezTo>
                  <a:cubicBezTo>
                    <a:pt x="19048" y="16864"/>
                    <a:pt x="19225" y="17041"/>
                    <a:pt x="19443" y="17041"/>
                  </a:cubicBezTo>
                  <a:cubicBezTo>
                    <a:pt x="19661" y="17041"/>
                    <a:pt x="19840" y="16864"/>
                    <a:pt x="19840" y="16644"/>
                  </a:cubicBezTo>
                  <a:cubicBezTo>
                    <a:pt x="19837" y="16425"/>
                    <a:pt x="19661" y="16249"/>
                    <a:pt x="19443" y="16249"/>
                  </a:cubicBezTo>
                  <a:cubicBezTo>
                    <a:pt x="19423" y="16249"/>
                    <a:pt x="19404" y="16252"/>
                    <a:pt x="19385" y="16254"/>
                  </a:cubicBezTo>
                  <a:lnTo>
                    <a:pt x="11561" y="8489"/>
                  </a:lnTo>
                  <a:lnTo>
                    <a:pt x="8884" y="8489"/>
                  </a:lnTo>
                  <a:lnTo>
                    <a:pt x="332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18"/>
            <p:cNvSpPr/>
            <p:nvPr/>
          </p:nvSpPr>
          <p:spPr>
            <a:xfrm>
              <a:off x="1707600" y="2102300"/>
              <a:ext cx="16925" cy="16950"/>
            </a:xfrm>
            <a:custGeom>
              <a:avLst/>
              <a:gdLst/>
              <a:ahLst/>
              <a:cxnLst/>
              <a:rect l="l" t="t" r="r" b="b"/>
              <a:pathLst>
                <a:path w="677" h="678" extrusionOk="0">
                  <a:moveTo>
                    <a:pt x="337" y="117"/>
                  </a:moveTo>
                  <a:cubicBezTo>
                    <a:pt x="461" y="117"/>
                    <a:pt x="558" y="216"/>
                    <a:pt x="558" y="338"/>
                  </a:cubicBezTo>
                  <a:cubicBezTo>
                    <a:pt x="558" y="459"/>
                    <a:pt x="461" y="558"/>
                    <a:pt x="337" y="558"/>
                  </a:cubicBezTo>
                  <a:cubicBezTo>
                    <a:pt x="216" y="558"/>
                    <a:pt x="119" y="459"/>
                    <a:pt x="119" y="338"/>
                  </a:cubicBezTo>
                  <a:cubicBezTo>
                    <a:pt x="119" y="216"/>
                    <a:pt x="216" y="117"/>
                    <a:pt x="337" y="117"/>
                  </a:cubicBezTo>
                  <a:close/>
                  <a:moveTo>
                    <a:pt x="337" y="1"/>
                  </a:moveTo>
                  <a:cubicBezTo>
                    <a:pt x="152" y="1"/>
                    <a:pt x="0" y="153"/>
                    <a:pt x="0" y="338"/>
                  </a:cubicBezTo>
                  <a:cubicBezTo>
                    <a:pt x="0" y="525"/>
                    <a:pt x="152" y="677"/>
                    <a:pt x="337" y="677"/>
                  </a:cubicBezTo>
                  <a:cubicBezTo>
                    <a:pt x="525" y="677"/>
                    <a:pt x="677" y="525"/>
                    <a:pt x="677" y="338"/>
                  </a:cubicBezTo>
                  <a:cubicBezTo>
                    <a:pt x="677" y="153"/>
                    <a:pt x="525" y="1"/>
                    <a:pt x="337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18"/>
            <p:cNvSpPr/>
            <p:nvPr/>
          </p:nvSpPr>
          <p:spPr>
            <a:xfrm>
              <a:off x="2694325" y="1972500"/>
              <a:ext cx="284150" cy="305875"/>
            </a:xfrm>
            <a:custGeom>
              <a:avLst/>
              <a:gdLst/>
              <a:ahLst/>
              <a:cxnLst/>
              <a:rect l="l" t="t" r="r" b="b"/>
              <a:pathLst>
                <a:path w="11366" h="12235" extrusionOk="0">
                  <a:moveTo>
                    <a:pt x="338" y="11677"/>
                  </a:moveTo>
                  <a:cubicBezTo>
                    <a:pt x="459" y="11677"/>
                    <a:pt x="558" y="11777"/>
                    <a:pt x="558" y="11898"/>
                  </a:cubicBezTo>
                  <a:cubicBezTo>
                    <a:pt x="558" y="12019"/>
                    <a:pt x="459" y="12119"/>
                    <a:pt x="338" y="12119"/>
                  </a:cubicBezTo>
                  <a:cubicBezTo>
                    <a:pt x="216" y="12119"/>
                    <a:pt x="117" y="12019"/>
                    <a:pt x="117" y="11898"/>
                  </a:cubicBezTo>
                  <a:cubicBezTo>
                    <a:pt x="117" y="11777"/>
                    <a:pt x="216" y="11677"/>
                    <a:pt x="338" y="11677"/>
                  </a:cubicBezTo>
                  <a:close/>
                  <a:moveTo>
                    <a:pt x="4296" y="0"/>
                  </a:moveTo>
                  <a:lnTo>
                    <a:pt x="3603" y="699"/>
                  </a:lnTo>
                  <a:lnTo>
                    <a:pt x="3603" y="5124"/>
                  </a:lnTo>
                  <a:lnTo>
                    <a:pt x="296" y="8453"/>
                  </a:lnTo>
                  <a:lnTo>
                    <a:pt x="280" y="8469"/>
                  </a:lnTo>
                  <a:lnTo>
                    <a:pt x="280" y="11564"/>
                  </a:lnTo>
                  <a:cubicBezTo>
                    <a:pt x="122" y="11594"/>
                    <a:pt x="1" y="11732"/>
                    <a:pt x="1" y="11898"/>
                  </a:cubicBezTo>
                  <a:cubicBezTo>
                    <a:pt x="1" y="12083"/>
                    <a:pt x="153" y="12235"/>
                    <a:pt x="338" y="12235"/>
                  </a:cubicBezTo>
                  <a:cubicBezTo>
                    <a:pt x="525" y="12235"/>
                    <a:pt x="677" y="12083"/>
                    <a:pt x="677" y="11898"/>
                  </a:cubicBezTo>
                  <a:cubicBezTo>
                    <a:pt x="677" y="11732"/>
                    <a:pt x="556" y="11594"/>
                    <a:pt x="398" y="11564"/>
                  </a:cubicBezTo>
                  <a:lnTo>
                    <a:pt x="398" y="8519"/>
                  </a:lnTo>
                  <a:lnTo>
                    <a:pt x="3719" y="5171"/>
                  </a:lnTo>
                  <a:lnTo>
                    <a:pt x="3719" y="748"/>
                  </a:lnTo>
                  <a:lnTo>
                    <a:pt x="4346" y="119"/>
                  </a:lnTo>
                  <a:lnTo>
                    <a:pt x="11366" y="119"/>
                  </a:lnTo>
                  <a:lnTo>
                    <a:pt x="11366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18"/>
            <p:cNvSpPr/>
            <p:nvPr/>
          </p:nvSpPr>
          <p:spPr>
            <a:xfrm>
              <a:off x="2883975" y="2012650"/>
              <a:ext cx="19775" cy="19850"/>
            </a:xfrm>
            <a:custGeom>
              <a:avLst/>
              <a:gdLst/>
              <a:ahLst/>
              <a:cxnLst/>
              <a:rect l="l" t="t" r="r" b="b"/>
              <a:pathLst>
                <a:path w="791" h="794" extrusionOk="0">
                  <a:moveTo>
                    <a:pt x="395" y="1"/>
                  </a:moveTo>
                  <a:cubicBezTo>
                    <a:pt x="177" y="1"/>
                    <a:pt x="1" y="178"/>
                    <a:pt x="1" y="398"/>
                  </a:cubicBezTo>
                  <a:cubicBezTo>
                    <a:pt x="1" y="616"/>
                    <a:pt x="177" y="793"/>
                    <a:pt x="395" y="793"/>
                  </a:cubicBezTo>
                  <a:cubicBezTo>
                    <a:pt x="613" y="793"/>
                    <a:pt x="790" y="616"/>
                    <a:pt x="790" y="398"/>
                  </a:cubicBezTo>
                  <a:cubicBezTo>
                    <a:pt x="790" y="178"/>
                    <a:pt x="613" y="1"/>
                    <a:pt x="395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18"/>
            <p:cNvSpPr/>
            <p:nvPr/>
          </p:nvSpPr>
          <p:spPr>
            <a:xfrm>
              <a:off x="2855125" y="2014100"/>
              <a:ext cx="16950" cy="16950"/>
            </a:xfrm>
            <a:custGeom>
              <a:avLst/>
              <a:gdLst/>
              <a:ahLst/>
              <a:cxnLst/>
              <a:rect l="l" t="t" r="r" b="b"/>
              <a:pathLst>
                <a:path w="678" h="678" extrusionOk="0">
                  <a:moveTo>
                    <a:pt x="340" y="117"/>
                  </a:moveTo>
                  <a:cubicBezTo>
                    <a:pt x="462" y="117"/>
                    <a:pt x="561" y="216"/>
                    <a:pt x="561" y="338"/>
                  </a:cubicBezTo>
                  <a:cubicBezTo>
                    <a:pt x="561" y="462"/>
                    <a:pt x="462" y="558"/>
                    <a:pt x="340" y="558"/>
                  </a:cubicBezTo>
                  <a:cubicBezTo>
                    <a:pt x="219" y="558"/>
                    <a:pt x="119" y="459"/>
                    <a:pt x="119" y="338"/>
                  </a:cubicBezTo>
                  <a:cubicBezTo>
                    <a:pt x="119" y="216"/>
                    <a:pt x="219" y="117"/>
                    <a:pt x="340" y="117"/>
                  </a:cubicBezTo>
                  <a:close/>
                  <a:moveTo>
                    <a:pt x="340" y="1"/>
                  </a:moveTo>
                  <a:cubicBezTo>
                    <a:pt x="153" y="1"/>
                    <a:pt x="1" y="153"/>
                    <a:pt x="1" y="338"/>
                  </a:cubicBezTo>
                  <a:cubicBezTo>
                    <a:pt x="1" y="525"/>
                    <a:pt x="153" y="677"/>
                    <a:pt x="340" y="677"/>
                  </a:cubicBezTo>
                  <a:cubicBezTo>
                    <a:pt x="525" y="677"/>
                    <a:pt x="677" y="525"/>
                    <a:pt x="677" y="338"/>
                  </a:cubicBezTo>
                  <a:cubicBezTo>
                    <a:pt x="677" y="153"/>
                    <a:pt x="525" y="1"/>
                    <a:pt x="340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18"/>
            <p:cNvSpPr/>
            <p:nvPr/>
          </p:nvSpPr>
          <p:spPr>
            <a:xfrm>
              <a:off x="2504275" y="1775475"/>
              <a:ext cx="497125" cy="627900"/>
            </a:xfrm>
            <a:custGeom>
              <a:avLst/>
              <a:gdLst/>
              <a:ahLst/>
              <a:cxnLst/>
              <a:rect l="l" t="t" r="r" b="b"/>
              <a:pathLst>
                <a:path w="19885" h="25116" extrusionOk="0">
                  <a:moveTo>
                    <a:pt x="19550" y="0"/>
                  </a:moveTo>
                  <a:lnTo>
                    <a:pt x="15318" y="4262"/>
                  </a:lnTo>
                  <a:lnTo>
                    <a:pt x="8448" y="4262"/>
                  </a:lnTo>
                  <a:lnTo>
                    <a:pt x="161" y="12613"/>
                  </a:lnTo>
                  <a:lnTo>
                    <a:pt x="161" y="24403"/>
                  </a:lnTo>
                  <a:cubicBezTo>
                    <a:pt x="64" y="24477"/>
                    <a:pt x="0" y="24591"/>
                    <a:pt x="0" y="24720"/>
                  </a:cubicBezTo>
                  <a:cubicBezTo>
                    <a:pt x="0" y="24938"/>
                    <a:pt x="177" y="25115"/>
                    <a:pt x="395" y="25115"/>
                  </a:cubicBezTo>
                  <a:cubicBezTo>
                    <a:pt x="616" y="25115"/>
                    <a:pt x="793" y="24938"/>
                    <a:pt x="793" y="24720"/>
                  </a:cubicBezTo>
                  <a:cubicBezTo>
                    <a:pt x="793" y="24591"/>
                    <a:pt x="729" y="24477"/>
                    <a:pt x="633" y="24403"/>
                  </a:cubicBezTo>
                  <a:lnTo>
                    <a:pt x="633" y="12806"/>
                  </a:lnTo>
                  <a:lnTo>
                    <a:pt x="8644" y="4734"/>
                  </a:lnTo>
                  <a:lnTo>
                    <a:pt x="15514" y="4734"/>
                  </a:lnTo>
                  <a:lnTo>
                    <a:pt x="19884" y="331"/>
                  </a:lnTo>
                  <a:lnTo>
                    <a:pt x="19550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18"/>
            <p:cNvSpPr/>
            <p:nvPr/>
          </p:nvSpPr>
          <p:spPr>
            <a:xfrm>
              <a:off x="2824900" y="2014100"/>
              <a:ext cx="16925" cy="16950"/>
            </a:xfrm>
            <a:custGeom>
              <a:avLst/>
              <a:gdLst/>
              <a:ahLst/>
              <a:cxnLst/>
              <a:rect l="l" t="t" r="r" b="b"/>
              <a:pathLst>
                <a:path w="677" h="678" extrusionOk="0">
                  <a:moveTo>
                    <a:pt x="340" y="117"/>
                  </a:moveTo>
                  <a:cubicBezTo>
                    <a:pt x="462" y="117"/>
                    <a:pt x="561" y="216"/>
                    <a:pt x="561" y="338"/>
                  </a:cubicBezTo>
                  <a:cubicBezTo>
                    <a:pt x="558" y="462"/>
                    <a:pt x="462" y="558"/>
                    <a:pt x="340" y="558"/>
                  </a:cubicBezTo>
                  <a:cubicBezTo>
                    <a:pt x="219" y="558"/>
                    <a:pt x="119" y="459"/>
                    <a:pt x="119" y="338"/>
                  </a:cubicBezTo>
                  <a:cubicBezTo>
                    <a:pt x="119" y="216"/>
                    <a:pt x="219" y="117"/>
                    <a:pt x="340" y="117"/>
                  </a:cubicBezTo>
                  <a:close/>
                  <a:moveTo>
                    <a:pt x="340" y="1"/>
                  </a:moveTo>
                  <a:cubicBezTo>
                    <a:pt x="153" y="1"/>
                    <a:pt x="1" y="153"/>
                    <a:pt x="1" y="338"/>
                  </a:cubicBezTo>
                  <a:cubicBezTo>
                    <a:pt x="1" y="525"/>
                    <a:pt x="153" y="677"/>
                    <a:pt x="340" y="677"/>
                  </a:cubicBezTo>
                  <a:cubicBezTo>
                    <a:pt x="525" y="677"/>
                    <a:pt x="677" y="525"/>
                    <a:pt x="677" y="338"/>
                  </a:cubicBezTo>
                  <a:cubicBezTo>
                    <a:pt x="677" y="153"/>
                    <a:pt x="525" y="1"/>
                    <a:pt x="340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18"/>
            <p:cNvSpPr/>
            <p:nvPr/>
          </p:nvSpPr>
          <p:spPr>
            <a:xfrm>
              <a:off x="2670875" y="1949175"/>
              <a:ext cx="307600" cy="329200"/>
            </a:xfrm>
            <a:custGeom>
              <a:avLst/>
              <a:gdLst/>
              <a:ahLst/>
              <a:cxnLst/>
              <a:rect l="l" t="t" r="r" b="b"/>
              <a:pathLst>
                <a:path w="12304" h="13168" extrusionOk="0">
                  <a:moveTo>
                    <a:pt x="337" y="12610"/>
                  </a:moveTo>
                  <a:cubicBezTo>
                    <a:pt x="458" y="12610"/>
                    <a:pt x="558" y="12710"/>
                    <a:pt x="558" y="12831"/>
                  </a:cubicBezTo>
                  <a:cubicBezTo>
                    <a:pt x="558" y="12952"/>
                    <a:pt x="458" y="13052"/>
                    <a:pt x="337" y="13052"/>
                  </a:cubicBezTo>
                  <a:cubicBezTo>
                    <a:pt x="216" y="13052"/>
                    <a:pt x="116" y="12952"/>
                    <a:pt x="116" y="12831"/>
                  </a:cubicBezTo>
                  <a:cubicBezTo>
                    <a:pt x="116" y="12710"/>
                    <a:pt x="216" y="12610"/>
                    <a:pt x="337" y="12610"/>
                  </a:cubicBezTo>
                  <a:close/>
                  <a:moveTo>
                    <a:pt x="4928" y="0"/>
                  </a:moveTo>
                  <a:lnTo>
                    <a:pt x="3603" y="1336"/>
                  </a:lnTo>
                  <a:lnTo>
                    <a:pt x="3603" y="5761"/>
                  </a:lnTo>
                  <a:lnTo>
                    <a:pt x="296" y="9091"/>
                  </a:lnTo>
                  <a:lnTo>
                    <a:pt x="279" y="9107"/>
                  </a:lnTo>
                  <a:lnTo>
                    <a:pt x="279" y="12497"/>
                  </a:lnTo>
                  <a:cubicBezTo>
                    <a:pt x="119" y="12527"/>
                    <a:pt x="0" y="12665"/>
                    <a:pt x="0" y="12831"/>
                  </a:cubicBezTo>
                  <a:cubicBezTo>
                    <a:pt x="0" y="13016"/>
                    <a:pt x="152" y="13168"/>
                    <a:pt x="337" y="13168"/>
                  </a:cubicBezTo>
                  <a:cubicBezTo>
                    <a:pt x="525" y="13168"/>
                    <a:pt x="677" y="13016"/>
                    <a:pt x="677" y="12831"/>
                  </a:cubicBezTo>
                  <a:cubicBezTo>
                    <a:pt x="677" y="12665"/>
                    <a:pt x="555" y="12527"/>
                    <a:pt x="398" y="12497"/>
                  </a:cubicBezTo>
                  <a:lnTo>
                    <a:pt x="398" y="9157"/>
                  </a:lnTo>
                  <a:lnTo>
                    <a:pt x="3719" y="5808"/>
                  </a:lnTo>
                  <a:lnTo>
                    <a:pt x="3719" y="1383"/>
                  </a:lnTo>
                  <a:lnTo>
                    <a:pt x="4977" y="116"/>
                  </a:lnTo>
                  <a:lnTo>
                    <a:pt x="12304" y="116"/>
                  </a:lnTo>
                  <a:lnTo>
                    <a:pt x="12304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18"/>
            <p:cNvSpPr/>
            <p:nvPr/>
          </p:nvSpPr>
          <p:spPr>
            <a:xfrm>
              <a:off x="2647325" y="1851175"/>
              <a:ext cx="330400" cy="427275"/>
            </a:xfrm>
            <a:custGeom>
              <a:avLst/>
              <a:gdLst/>
              <a:ahLst/>
              <a:cxnLst/>
              <a:rect l="l" t="t" r="r" b="b"/>
              <a:pathLst>
                <a:path w="13216" h="17091" extrusionOk="0">
                  <a:moveTo>
                    <a:pt x="340" y="16530"/>
                  </a:moveTo>
                  <a:cubicBezTo>
                    <a:pt x="462" y="16530"/>
                    <a:pt x="561" y="16630"/>
                    <a:pt x="561" y="16751"/>
                  </a:cubicBezTo>
                  <a:cubicBezTo>
                    <a:pt x="561" y="16872"/>
                    <a:pt x="462" y="16972"/>
                    <a:pt x="340" y="16972"/>
                  </a:cubicBezTo>
                  <a:cubicBezTo>
                    <a:pt x="219" y="16972"/>
                    <a:pt x="120" y="16872"/>
                    <a:pt x="120" y="16751"/>
                  </a:cubicBezTo>
                  <a:cubicBezTo>
                    <a:pt x="120" y="16630"/>
                    <a:pt x="219" y="16530"/>
                    <a:pt x="340" y="16530"/>
                  </a:cubicBezTo>
                  <a:close/>
                  <a:moveTo>
                    <a:pt x="13133" y="0"/>
                  </a:moveTo>
                  <a:lnTo>
                    <a:pt x="10173" y="2984"/>
                  </a:lnTo>
                  <a:lnTo>
                    <a:pt x="5577" y="2984"/>
                  </a:lnTo>
                  <a:lnTo>
                    <a:pt x="3614" y="4964"/>
                  </a:lnTo>
                  <a:lnTo>
                    <a:pt x="3614" y="9389"/>
                  </a:lnTo>
                  <a:lnTo>
                    <a:pt x="291" y="12735"/>
                  </a:lnTo>
                  <a:lnTo>
                    <a:pt x="282" y="16420"/>
                  </a:lnTo>
                  <a:cubicBezTo>
                    <a:pt x="122" y="16447"/>
                    <a:pt x="1" y="16585"/>
                    <a:pt x="1" y="16751"/>
                  </a:cubicBezTo>
                  <a:cubicBezTo>
                    <a:pt x="1" y="16939"/>
                    <a:pt x="153" y="17091"/>
                    <a:pt x="340" y="17091"/>
                  </a:cubicBezTo>
                  <a:cubicBezTo>
                    <a:pt x="528" y="17091"/>
                    <a:pt x="680" y="16939"/>
                    <a:pt x="680" y="16751"/>
                  </a:cubicBezTo>
                  <a:cubicBezTo>
                    <a:pt x="680" y="16585"/>
                    <a:pt x="559" y="16447"/>
                    <a:pt x="401" y="16417"/>
                  </a:cubicBezTo>
                  <a:lnTo>
                    <a:pt x="409" y="12784"/>
                  </a:lnTo>
                  <a:lnTo>
                    <a:pt x="3730" y="9436"/>
                  </a:lnTo>
                  <a:lnTo>
                    <a:pt x="3730" y="5011"/>
                  </a:lnTo>
                  <a:lnTo>
                    <a:pt x="5627" y="3103"/>
                  </a:lnTo>
                  <a:lnTo>
                    <a:pt x="10220" y="3103"/>
                  </a:lnTo>
                  <a:lnTo>
                    <a:pt x="13215" y="86"/>
                  </a:lnTo>
                  <a:lnTo>
                    <a:pt x="13133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18"/>
            <p:cNvSpPr/>
            <p:nvPr/>
          </p:nvSpPr>
          <p:spPr>
            <a:xfrm>
              <a:off x="2414275" y="1478925"/>
              <a:ext cx="324450" cy="777500"/>
            </a:xfrm>
            <a:custGeom>
              <a:avLst/>
              <a:gdLst/>
              <a:ahLst/>
              <a:cxnLst/>
              <a:rect l="l" t="t" r="r" b="b"/>
              <a:pathLst>
                <a:path w="12978" h="31100" extrusionOk="0">
                  <a:moveTo>
                    <a:pt x="340" y="30540"/>
                  </a:moveTo>
                  <a:cubicBezTo>
                    <a:pt x="462" y="30540"/>
                    <a:pt x="561" y="30639"/>
                    <a:pt x="561" y="30760"/>
                  </a:cubicBezTo>
                  <a:cubicBezTo>
                    <a:pt x="561" y="30882"/>
                    <a:pt x="462" y="30981"/>
                    <a:pt x="340" y="30981"/>
                  </a:cubicBezTo>
                  <a:cubicBezTo>
                    <a:pt x="219" y="30981"/>
                    <a:pt x="119" y="30882"/>
                    <a:pt x="119" y="30760"/>
                  </a:cubicBezTo>
                  <a:cubicBezTo>
                    <a:pt x="119" y="30639"/>
                    <a:pt x="219" y="30540"/>
                    <a:pt x="340" y="30540"/>
                  </a:cubicBezTo>
                  <a:close/>
                  <a:moveTo>
                    <a:pt x="12895" y="0"/>
                  </a:moveTo>
                  <a:lnTo>
                    <a:pt x="4834" y="8097"/>
                  </a:lnTo>
                  <a:lnTo>
                    <a:pt x="4818" y="8116"/>
                  </a:lnTo>
                  <a:lnTo>
                    <a:pt x="4818" y="15097"/>
                  </a:lnTo>
                  <a:lnTo>
                    <a:pt x="953" y="18979"/>
                  </a:lnTo>
                  <a:lnTo>
                    <a:pt x="953" y="24364"/>
                  </a:lnTo>
                  <a:lnTo>
                    <a:pt x="282" y="25041"/>
                  </a:lnTo>
                  <a:lnTo>
                    <a:pt x="282" y="30429"/>
                  </a:lnTo>
                  <a:cubicBezTo>
                    <a:pt x="122" y="30457"/>
                    <a:pt x="1" y="30595"/>
                    <a:pt x="1" y="30760"/>
                  </a:cubicBezTo>
                  <a:cubicBezTo>
                    <a:pt x="1" y="30948"/>
                    <a:pt x="153" y="31100"/>
                    <a:pt x="340" y="31100"/>
                  </a:cubicBezTo>
                  <a:cubicBezTo>
                    <a:pt x="528" y="31100"/>
                    <a:pt x="680" y="30948"/>
                    <a:pt x="680" y="30760"/>
                  </a:cubicBezTo>
                  <a:cubicBezTo>
                    <a:pt x="680" y="30595"/>
                    <a:pt x="558" y="30457"/>
                    <a:pt x="398" y="30429"/>
                  </a:cubicBezTo>
                  <a:lnTo>
                    <a:pt x="398" y="25090"/>
                  </a:lnTo>
                  <a:lnTo>
                    <a:pt x="1072" y="24414"/>
                  </a:lnTo>
                  <a:lnTo>
                    <a:pt x="1072" y="19028"/>
                  </a:lnTo>
                  <a:lnTo>
                    <a:pt x="4936" y="15147"/>
                  </a:lnTo>
                  <a:lnTo>
                    <a:pt x="4936" y="8163"/>
                  </a:lnTo>
                  <a:lnTo>
                    <a:pt x="12978" y="83"/>
                  </a:lnTo>
                  <a:lnTo>
                    <a:pt x="12895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18"/>
            <p:cNvSpPr/>
            <p:nvPr/>
          </p:nvSpPr>
          <p:spPr>
            <a:xfrm>
              <a:off x="2294950" y="1643925"/>
              <a:ext cx="112925" cy="685675"/>
            </a:xfrm>
            <a:custGeom>
              <a:avLst/>
              <a:gdLst/>
              <a:ahLst/>
              <a:cxnLst/>
              <a:rect l="l" t="t" r="r" b="b"/>
              <a:pathLst>
                <a:path w="4517" h="27427" extrusionOk="0">
                  <a:moveTo>
                    <a:pt x="338" y="26866"/>
                  </a:moveTo>
                  <a:cubicBezTo>
                    <a:pt x="462" y="26866"/>
                    <a:pt x="558" y="26965"/>
                    <a:pt x="558" y="27087"/>
                  </a:cubicBezTo>
                  <a:cubicBezTo>
                    <a:pt x="558" y="27208"/>
                    <a:pt x="462" y="27307"/>
                    <a:pt x="338" y="27307"/>
                  </a:cubicBezTo>
                  <a:cubicBezTo>
                    <a:pt x="216" y="27307"/>
                    <a:pt x="120" y="27208"/>
                    <a:pt x="120" y="27087"/>
                  </a:cubicBezTo>
                  <a:cubicBezTo>
                    <a:pt x="120" y="26965"/>
                    <a:pt x="216" y="26866"/>
                    <a:pt x="338" y="26866"/>
                  </a:cubicBezTo>
                  <a:close/>
                  <a:moveTo>
                    <a:pt x="4398" y="1"/>
                  </a:moveTo>
                  <a:lnTo>
                    <a:pt x="4398" y="6093"/>
                  </a:lnTo>
                  <a:lnTo>
                    <a:pt x="1097" y="9408"/>
                  </a:lnTo>
                  <a:lnTo>
                    <a:pt x="1077" y="9425"/>
                  </a:lnTo>
                  <a:lnTo>
                    <a:pt x="1077" y="19592"/>
                  </a:lnTo>
                  <a:lnTo>
                    <a:pt x="280" y="20392"/>
                  </a:lnTo>
                  <a:lnTo>
                    <a:pt x="280" y="26755"/>
                  </a:lnTo>
                  <a:cubicBezTo>
                    <a:pt x="122" y="26783"/>
                    <a:pt x="1" y="26921"/>
                    <a:pt x="1" y="27087"/>
                  </a:cubicBezTo>
                  <a:cubicBezTo>
                    <a:pt x="1" y="27274"/>
                    <a:pt x="153" y="27426"/>
                    <a:pt x="340" y="27426"/>
                  </a:cubicBezTo>
                  <a:cubicBezTo>
                    <a:pt x="525" y="27426"/>
                    <a:pt x="677" y="27274"/>
                    <a:pt x="677" y="27087"/>
                  </a:cubicBezTo>
                  <a:cubicBezTo>
                    <a:pt x="677" y="26921"/>
                    <a:pt x="556" y="26783"/>
                    <a:pt x="398" y="26755"/>
                  </a:cubicBezTo>
                  <a:lnTo>
                    <a:pt x="398" y="20442"/>
                  </a:lnTo>
                  <a:lnTo>
                    <a:pt x="1196" y="19639"/>
                  </a:lnTo>
                  <a:lnTo>
                    <a:pt x="1196" y="9475"/>
                  </a:lnTo>
                  <a:lnTo>
                    <a:pt x="4500" y="6159"/>
                  </a:lnTo>
                  <a:lnTo>
                    <a:pt x="4517" y="6143"/>
                  </a:lnTo>
                  <a:lnTo>
                    <a:pt x="4517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18"/>
            <p:cNvSpPr/>
            <p:nvPr/>
          </p:nvSpPr>
          <p:spPr>
            <a:xfrm>
              <a:off x="2319325" y="978025"/>
              <a:ext cx="44250" cy="465925"/>
            </a:xfrm>
            <a:custGeom>
              <a:avLst/>
              <a:gdLst/>
              <a:ahLst/>
              <a:cxnLst/>
              <a:rect l="l" t="t" r="r" b="b"/>
              <a:pathLst>
                <a:path w="1770" h="18637" extrusionOk="0">
                  <a:moveTo>
                    <a:pt x="1430" y="18076"/>
                  </a:moveTo>
                  <a:cubicBezTo>
                    <a:pt x="1552" y="18076"/>
                    <a:pt x="1651" y="18176"/>
                    <a:pt x="1651" y="18297"/>
                  </a:cubicBezTo>
                  <a:cubicBezTo>
                    <a:pt x="1651" y="18419"/>
                    <a:pt x="1552" y="18518"/>
                    <a:pt x="1430" y="18518"/>
                  </a:cubicBezTo>
                  <a:cubicBezTo>
                    <a:pt x="1309" y="18518"/>
                    <a:pt x="1209" y="18419"/>
                    <a:pt x="1209" y="18297"/>
                  </a:cubicBezTo>
                  <a:cubicBezTo>
                    <a:pt x="1209" y="18176"/>
                    <a:pt x="1309" y="18076"/>
                    <a:pt x="1430" y="18076"/>
                  </a:cubicBezTo>
                  <a:close/>
                  <a:moveTo>
                    <a:pt x="0" y="1"/>
                  </a:moveTo>
                  <a:lnTo>
                    <a:pt x="0" y="9461"/>
                  </a:lnTo>
                  <a:lnTo>
                    <a:pt x="1372" y="10822"/>
                  </a:lnTo>
                  <a:lnTo>
                    <a:pt x="1372" y="17966"/>
                  </a:lnTo>
                  <a:cubicBezTo>
                    <a:pt x="1212" y="17993"/>
                    <a:pt x="1093" y="18131"/>
                    <a:pt x="1093" y="18297"/>
                  </a:cubicBezTo>
                  <a:cubicBezTo>
                    <a:pt x="1093" y="18485"/>
                    <a:pt x="1245" y="18637"/>
                    <a:pt x="1430" y="18637"/>
                  </a:cubicBezTo>
                  <a:cubicBezTo>
                    <a:pt x="1618" y="18637"/>
                    <a:pt x="1770" y="18485"/>
                    <a:pt x="1770" y="18297"/>
                  </a:cubicBezTo>
                  <a:cubicBezTo>
                    <a:pt x="1770" y="18131"/>
                    <a:pt x="1648" y="17993"/>
                    <a:pt x="1491" y="17966"/>
                  </a:cubicBezTo>
                  <a:lnTo>
                    <a:pt x="1491" y="10772"/>
                  </a:lnTo>
                  <a:lnTo>
                    <a:pt x="119" y="9411"/>
                  </a:lnTo>
                  <a:lnTo>
                    <a:pt x="119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18"/>
            <p:cNvSpPr/>
            <p:nvPr/>
          </p:nvSpPr>
          <p:spPr>
            <a:xfrm>
              <a:off x="2383650" y="1447800"/>
              <a:ext cx="355075" cy="632575"/>
            </a:xfrm>
            <a:custGeom>
              <a:avLst/>
              <a:gdLst/>
              <a:ahLst/>
              <a:cxnLst/>
              <a:rect l="l" t="t" r="r" b="b"/>
              <a:pathLst>
                <a:path w="14203" h="25303" extrusionOk="0">
                  <a:moveTo>
                    <a:pt x="340" y="24743"/>
                  </a:moveTo>
                  <a:cubicBezTo>
                    <a:pt x="461" y="24743"/>
                    <a:pt x="558" y="24842"/>
                    <a:pt x="558" y="24963"/>
                  </a:cubicBezTo>
                  <a:cubicBezTo>
                    <a:pt x="558" y="25085"/>
                    <a:pt x="461" y="25184"/>
                    <a:pt x="340" y="25184"/>
                  </a:cubicBezTo>
                  <a:cubicBezTo>
                    <a:pt x="218" y="25184"/>
                    <a:pt x="119" y="25085"/>
                    <a:pt x="119" y="24963"/>
                  </a:cubicBezTo>
                  <a:cubicBezTo>
                    <a:pt x="119" y="24842"/>
                    <a:pt x="218" y="24743"/>
                    <a:pt x="340" y="24743"/>
                  </a:cubicBezTo>
                  <a:close/>
                  <a:moveTo>
                    <a:pt x="14120" y="0"/>
                  </a:moveTo>
                  <a:lnTo>
                    <a:pt x="5115" y="9046"/>
                  </a:lnTo>
                  <a:lnTo>
                    <a:pt x="5099" y="9063"/>
                  </a:lnTo>
                  <a:lnTo>
                    <a:pt x="5099" y="16044"/>
                  </a:lnTo>
                  <a:lnTo>
                    <a:pt x="1234" y="19926"/>
                  </a:lnTo>
                  <a:lnTo>
                    <a:pt x="1234" y="21275"/>
                  </a:lnTo>
                  <a:lnTo>
                    <a:pt x="279" y="22236"/>
                  </a:lnTo>
                  <a:lnTo>
                    <a:pt x="279" y="24632"/>
                  </a:lnTo>
                  <a:cubicBezTo>
                    <a:pt x="122" y="24660"/>
                    <a:pt x="0" y="24798"/>
                    <a:pt x="0" y="24963"/>
                  </a:cubicBezTo>
                  <a:cubicBezTo>
                    <a:pt x="0" y="25151"/>
                    <a:pt x="152" y="25303"/>
                    <a:pt x="337" y="25303"/>
                  </a:cubicBezTo>
                  <a:cubicBezTo>
                    <a:pt x="525" y="25303"/>
                    <a:pt x="676" y="25151"/>
                    <a:pt x="676" y="24963"/>
                  </a:cubicBezTo>
                  <a:cubicBezTo>
                    <a:pt x="676" y="24798"/>
                    <a:pt x="555" y="24660"/>
                    <a:pt x="398" y="24632"/>
                  </a:cubicBezTo>
                  <a:lnTo>
                    <a:pt x="398" y="22286"/>
                  </a:lnTo>
                  <a:lnTo>
                    <a:pt x="1353" y="21325"/>
                  </a:lnTo>
                  <a:lnTo>
                    <a:pt x="1353" y="19975"/>
                  </a:lnTo>
                  <a:lnTo>
                    <a:pt x="5215" y="16094"/>
                  </a:lnTo>
                  <a:lnTo>
                    <a:pt x="5215" y="9110"/>
                  </a:lnTo>
                  <a:lnTo>
                    <a:pt x="14203" y="83"/>
                  </a:lnTo>
                  <a:lnTo>
                    <a:pt x="14120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18"/>
            <p:cNvSpPr/>
            <p:nvPr/>
          </p:nvSpPr>
          <p:spPr>
            <a:xfrm>
              <a:off x="2570600" y="2009975"/>
              <a:ext cx="134375" cy="180625"/>
            </a:xfrm>
            <a:custGeom>
              <a:avLst/>
              <a:gdLst/>
              <a:ahLst/>
              <a:cxnLst/>
              <a:rect l="l" t="t" r="r" b="b"/>
              <a:pathLst>
                <a:path w="5375" h="7225" extrusionOk="0">
                  <a:moveTo>
                    <a:pt x="340" y="6667"/>
                  </a:moveTo>
                  <a:cubicBezTo>
                    <a:pt x="461" y="6667"/>
                    <a:pt x="561" y="6766"/>
                    <a:pt x="561" y="6888"/>
                  </a:cubicBezTo>
                  <a:cubicBezTo>
                    <a:pt x="561" y="7009"/>
                    <a:pt x="461" y="7109"/>
                    <a:pt x="340" y="7109"/>
                  </a:cubicBezTo>
                  <a:cubicBezTo>
                    <a:pt x="218" y="7109"/>
                    <a:pt x="119" y="7009"/>
                    <a:pt x="119" y="6888"/>
                  </a:cubicBezTo>
                  <a:cubicBezTo>
                    <a:pt x="119" y="6766"/>
                    <a:pt x="218" y="6667"/>
                    <a:pt x="340" y="6667"/>
                  </a:cubicBezTo>
                  <a:close/>
                  <a:moveTo>
                    <a:pt x="5292" y="0"/>
                  </a:moveTo>
                  <a:lnTo>
                    <a:pt x="298" y="5033"/>
                  </a:lnTo>
                  <a:lnTo>
                    <a:pt x="282" y="5049"/>
                  </a:lnTo>
                  <a:lnTo>
                    <a:pt x="282" y="6554"/>
                  </a:lnTo>
                  <a:cubicBezTo>
                    <a:pt x="122" y="6581"/>
                    <a:pt x="0" y="6719"/>
                    <a:pt x="0" y="6888"/>
                  </a:cubicBezTo>
                  <a:cubicBezTo>
                    <a:pt x="0" y="7073"/>
                    <a:pt x="152" y="7224"/>
                    <a:pt x="340" y="7224"/>
                  </a:cubicBezTo>
                  <a:cubicBezTo>
                    <a:pt x="528" y="7224"/>
                    <a:pt x="679" y="7073"/>
                    <a:pt x="679" y="6888"/>
                  </a:cubicBezTo>
                  <a:cubicBezTo>
                    <a:pt x="679" y="6719"/>
                    <a:pt x="558" y="6581"/>
                    <a:pt x="398" y="6554"/>
                  </a:cubicBezTo>
                  <a:lnTo>
                    <a:pt x="398" y="5099"/>
                  </a:lnTo>
                  <a:lnTo>
                    <a:pt x="5375" y="83"/>
                  </a:lnTo>
                  <a:lnTo>
                    <a:pt x="5292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18"/>
            <p:cNvSpPr/>
            <p:nvPr/>
          </p:nvSpPr>
          <p:spPr>
            <a:xfrm>
              <a:off x="2598200" y="2046475"/>
              <a:ext cx="106775" cy="190075"/>
            </a:xfrm>
            <a:custGeom>
              <a:avLst/>
              <a:gdLst/>
              <a:ahLst/>
              <a:cxnLst/>
              <a:rect l="l" t="t" r="r" b="b"/>
              <a:pathLst>
                <a:path w="4271" h="7603" extrusionOk="0">
                  <a:moveTo>
                    <a:pt x="340" y="7045"/>
                  </a:moveTo>
                  <a:cubicBezTo>
                    <a:pt x="461" y="7045"/>
                    <a:pt x="561" y="7145"/>
                    <a:pt x="561" y="7266"/>
                  </a:cubicBezTo>
                  <a:cubicBezTo>
                    <a:pt x="561" y="7388"/>
                    <a:pt x="461" y="7487"/>
                    <a:pt x="340" y="7487"/>
                  </a:cubicBezTo>
                  <a:cubicBezTo>
                    <a:pt x="219" y="7487"/>
                    <a:pt x="119" y="7388"/>
                    <a:pt x="119" y="7266"/>
                  </a:cubicBezTo>
                  <a:cubicBezTo>
                    <a:pt x="119" y="7145"/>
                    <a:pt x="219" y="7045"/>
                    <a:pt x="340" y="7045"/>
                  </a:cubicBezTo>
                  <a:close/>
                  <a:moveTo>
                    <a:pt x="4188" y="1"/>
                  </a:moveTo>
                  <a:lnTo>
                    <a:pt x="299" y="3920"/>
                  </a:lnTo>
                  <a:lnTo>
                    <a:pt x="279" y="3937"/>
                  </a:lnTo>
                  <a:lnTo>
                    <a:pt x="279" y="6932"/>
                  </a:lnTo>
                  <a:cubicBezTo>
                    <a:pt x="122" y="6960"/>
                    <a:pt x="0" y="7098"/>
                    <a:pt x="0" y="7266"/>
                  </a:cubicBezTo>
                  <a:cubicBezTo>
                    <a:pt x="0" y="7451"/>
                    <a:pt x="152" y="7603"/>
                    <a:pt x="340" y="7603"/>
                  </a:cubicBezTo>
                  <a:cubicBezTo>
                    <a:pt x="525" y="7603"/>
                    <a:pt x="677" y="7451"/>
                    <a:pt x="677" y="7266"/>
                  </a:cubicBezTo>
                  <a:cubicBezTo>
                    <a:pt x="677" y="7101"/>
                    <a:pt x="558" y="6963"/>
                    <a:pt x="398" y="6935"/>
                  </a:cubicBezTo>
                  <a:lnTo>
                    <a:pt x="398" y="3987"/>
                  </a:lnTo>
                  <a:lnTo>
                    <a:pt x="4271" y="83"/>
                  </a:lnTo>
                  <a:lnTo>
                    <a:pt x="4188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18"/>
            <p:cNvSpPr/>
            <p:nvPr/>
          </p:nvSpPr>
          <p:spPr>
            <a:xfrm>
              <a:off x="2318275" y="2070425"/>
              <a:ext cx="36950" cy="307200"/>
            </a:xfrm>
            <a:custGeom>
              <a:avLst/>
              <a:gdLst/>
              <a:ahLst/>
              <a:cxnLst/>
              <a:rect l="l" t="t" r="r" b="b"/>
              <a:pathLst>
                <a:path w="1478" h="12288" extrusionOk="0">
                  <a:moveTo>
                    <a:pt x="1138" y="119"/>
                  </a:moveTo>
                  <a:cubicBezTo>
                    <a:pt x="1260" y="119"/>
                    <a:pt x="1359" y="219"/>
                    <a:pt x="1359" y="340"/>
                  </a:cubicBezTo>
                  <a:cubicBezTo>
                    <a:pt x="1359" y="461"/>
                    <a:pt x="1260" y="561"/>
                    <a:pt x="1138" y="561"/>
                  </a:cubicBezTo>
                  <a:cubicBezTo>
                    <a:pt x="1017" y="561"/>
                    <a:pt x="917" y="461"/>
                    <a:pt x="917" y="340"/>
                  </a:cubicBezTo>
                  <a:cubicBezTo>
                    <a:pt x="917" y="219"/>
                    <a:pt x="1017" y="119"/>
                    <a:pt x="1138" y="119"/>
                  </a:cubicBezTo>
                  <a:close/>
                  <a:moveTo>
                    <a:pt x="340" y="11727"/>
                  </a:moveTo>
                  <a:cubicBezTo>
                    <a:pt x="462" y="11727"/>
                    <a:pt x="561" y="11826"/>
                    <a:pt x="561" y="11948"/>
                  </a:cubicBezTo>
                  <a:cubicBezTo>
                    <a:pt x="561" y="12069"/>
                    <a:pt x="462" y="12169"/>
                    <a:pt x="340" y="12169"/>
                  </a:cubicBezTo>
                  <a:cubicBezTo>
                    <a:pt x="219" y="12169"/>
                    <a:pt x="120" y="12069"/>
                    <a:pt x="120" y="11948"/>
                  </a:cubicBezTo>
                  <a:cubicBezTo>
                    <a:pt x="120" y="11826"/>
                    <a:pt x="219" y="11727"/>
                    <a:pt x="340" y="11727"/>
                  </a:cubicBezTo>
                  <a:close/>
                  <a:moveTo>
                    <a:pt x="1138" y="0"/>
                  </a:moveTo>
                  <a:cubicBezTo>
                    <a:pt x="953" y="0"/>
                    <a:pt x="801" y="152"/>
                    <a:pt x="801" y="340"/>
                  </a:cubicBezTo>
                  <a:cubicBezTo>
                    <a:pt x="801" y="506"/>
                    <a:pt x="920" y="644"/>
                    <a:pt x="1080" y="671"/>
                  </a:cubicBezTo>
                  <a:lnTo>
                    <a:pt x="1080" y="2824"/>
                  </a:lnTo>
                  <a:lnTo>
                    <a:pt x="282" y="3628"/>
                  </a:lnTo>
                  <a:lnTo>
                    <a:pt x="282" y="11617"/>
                  </a:lnTo>
                  <a:cubicBezTo>
                    <a:pt x="122" y="11644"/>
                    <a:pt x="1" y="11782"/>
                    <a:pt x="1" y="11948"/>
                  </a:cubicBezTo>
                  <a:cubicBezTo>
                    <a:pt x="1" y="12136"/>
                    <a:pt x="153" y="12287"/>
                    <a:pt x="340" y="12287"/>
                  </a:cubicBezTo>
                  <a:cubicBezTo>
                    <a:pt x="528" y="12287"/>
                    <a:pt x="680" y="12136"/>
                    <a:pt x="680" y="11948"/>
                  </a:cubicBezTo>
                  <a:cubicBezTo>
                    <a:pt x="680" y="11782"/>
                    <a:pt x="558" y="11644"/>
                    <a:pt x="398" y="11617"/>
                  </a:cubicBezTo>
                  <a:lnTo>
                    <a:pt x="398" y="3675"/>
                  </a:lnTo>
                  <a:lnTo>
                    <a:pt x="1199" y="2874"/>
                  </a:lnTo>
                  <a:lnTo>
                    <a:pt x="1199" y="671"/>
                  </a:lnTo>
                  <a:cubicBezTo>
                    <a:pt x="1356" y="644"/>
                    <a:pt x="1478" y="506"/>
                    <a:pt x="1478" y="340"/>
                  </a:cubicBezTo>
                  <a:cubicBezTo>
                    <a:pt x="1478" y="152"/>
                    <a:pt x="1326" y="0"/>
                    <a:pt x="1138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18"/>
            <p:cNvSpPr/>
            <p:nvPr/>
          </p:nvSpPr>
          <p:spPr>
            <a:xfrm>
              <a:off x="2056800" y="1031225"/>
              <a:ext cx="185725" cy="1020175"/>
            </a:xfrm>
            <a:custGeom>
              <a:avLst/>
              <a:gdLst/>
              <a:ahLst/>
              <a:cxnLst/>
              <a:rect l="l" t="t" r="r" b="b"/>
              <a:pathLst>
                <a:path w="7429" h="40807" extrusionOk="0">
                  <a:moveTo>
                    <a:pt x="3641" y="120"/>
                  </a:moveTo>
                  <a:cubicBezTo>
                    <a:pt x="3763" y="120"/>
                    <a:pt x="3862" y="219"/>
                    <a:pt x="3862" y="340"/>
                  </a:cubicBezTo>
                  <a:cubicBezTo>
                    <a:pt x="3862" y="459"/>
                    <a:pt x="3763" y="559"/>
                    <a:pt x="3641" y="559"/>
                  </a:cubicBezTo>
                  <a:cubicBezTo>
                    <a:pt x="3520" y="559"/>
                    <a:pt x="3421" y="459"/>
                    <a:pt x="3421" y="340"/>
                  </a:cubicBezTo>
                  <a:cubicBezTo>
                    <a:pt x="3421" y="219"/>
                    <a:pt x="3520" y="120"/>
                    <a:pt x="3641" y="120"/>
                  </a:cubicBezTo>
                  <a:close/>
                  <a:moveTo>
                    <a:pt x="3641" y="1"/>
                  </a:moveTo>
                  <a:cubicBezTo>
                    <a:pt x="3457" y="1"/>
                    <a:pt x="3305" y="153"/>
                    <a:pt x="3305" y="340"/>
                  </a:cubicBezTo>
                  <a:cubicBezTo>
                    <a:pt x="3305" y="412"/>
                    <a:pt x="3327" y="478"/>
                    <a:pt x="3365" y="534"/>
                  </a:cubicBezTo>
                  <a:lnTo>
                    <a:pt x="0" y="3904"/>
                  </a:lnTo>
                  <a:lnTo>
                    <a:pt x="0" y="22284"/>
                  </a:lnTo>
                  <a:lnTo>
                    <a:pt x="1372" y="23645"/>
                  </a:lnTo>
                  <a:lnTo>
                    <a:pt x="1372" y="25930"/>
                  </a:lnTo>
                  <a:lnTo>
                    <a:pt x="7310" y="31860"/>
                  </a:lnTo>
                  <a:lnTo>
                    <a:pt x="7310" y="40807"/>
                  </a:lnTo>
                  <a:lnTo>
                    <a:pt x="7429" y="40807"/>
                  </a:lnTo>
                  <a:lnTo>
                    <a:pt x="7429" y="31810"/>
                  </a:lnTo>
                  <a:lnTo>
                    <a:pt x="1491" y="25883"/>
                  </a:lnTo>
                  <a:lnTo>
                    <a:pt x="1491" y="23595"/>
                  </a:lnTo>
                  <a:lnTo>
                    <a:pt x="119" y="22234"/>
                  </a:lnTo>
                  <a:lnTo>
                    <a:pt x="119" y="3954"/>
                  </a:lnTo>
                  <a:lnTo>
                    <a:pt x="3448" y="616"/>
                  </a:lnTo>
                  <a:cubicBezTo>
                    <a:pt x="3503" y="655"/>
                    <a:pt x="3570" y="677"/>
                    <a:pt x="3641" y="677"/>
                  </a:cubicBezTo>
                  <a:cubicBezTo>
                    <a:pt x="3829" y="677"/>
                    <a:pt x="3981" y="525"/>
                    <a:pt x="3981" y="340"/>
                  </a:cubicBezTo>
                  <a:cubicBezTo>
                    <a:pt x="3981" y="153"/>
                    <a:pt x="3829" y="1"/>
                    <a:pt x="3641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18"/>
            <p:cNvSpPr/>
            <p:nvPr/>
          </p:nvSpPr>
          <p:spPr>
            <a:xfrm>
              <a:off x="2103525" y="1076775"/>
              <a:ext cx="86150" cy="631775"/>
            </a:xfrm>
            <a:custGeom>
              <a:avLst/>
              <a:gdLst/>
              <a:ahLst/>
              <a:cxnLst/>
              <a:rect l="l" t="t" r="r" b="b"/>
              <a:pathLst>
                <a:path w="3446" h="25271" extrusionOk="0">
                  <a:moveTo>
                    <a:pt x="3106" y="24713"/>
                  </a:moveTo>
                  <a:cubicBezTo>
                    <a:pt x="3230" y="24713"/>
                    <a:pt x="3327" y="24809"/>
                    <a:pt x="3327" y="24934"/>
                  </a:cubicBezTo>
                  <a:cubicBezTo>
                    <a:pt x="3327" y="25055"/>
                    <a:pt x="3227" y="25154"/>
                    <a:pt x="3106" y="25154"/>
                  </a:cubicBezTo>
                  <a:cubicBezTo>
                    <a:pt x="2984" y="25154"/>
                    <a:pt x="2888" y="25055"/>
                    <a:pt x="2888" y="24934"/>
                  </a:cubicBezTo>
                  <a:cubicBezTo>
                    <a:pt x="2888" y="24812"/>
                    <a:pt x="2984" y="24713"/>
                    <a:pt x="3106" y="24713"/>
                  </a:cubicBezTo>
                  <a:close/>
                  <a:moveTo>
                    <a:pt x="2667" y="1"/>
                  </a:moveTo>
                  <a:lnTo>
                    <a:pt x="0" y="2673"/>
                  </a:lnTo>
                  <a:lnTo>
                    <a:pt x="0" y="19871"/>
                  </a:lnTo>
                  <a:lnTo>
                    <a:pt x="1408" y="21268"/>
                  </a:lnTo>
                  <a:lnTo>
                    <a:pt x="2289" y="21268"/>
                  </a:lnTo>
                  <a:lnTo>
                    <a:pt x="3048" y="22021"/>
                  </a:lnTo>
                  <a:lnTo>
                    <a:pt x="3048" y="24600"/>
                  </a:lnTo>
                  <a:cubicBezTo>
                    <a:pt x="2890" y="24627"/>
                    <a:pt x="2769" y="24765"/>
                    <a:pt x="2769" y="24934"/>
                  </a:cubicBezTo>
                  <a:cubicBezTo>
                    <a:pt x="2769" y="25119"/>
                    <a:pt x="2921" y="25270"/>
                    <a:pt x="3106" y="25270"/>
                  </a:cubicBezTo>
                  <a:cubicBezTo>
                    <a:pt x="3293" y="25270"/>
                    <a:pt x="3445" y="25119"/>
                    <a:pt x="3445" y="24934"/>
                  </a:cubicBezTo>
                  <a:cubicBezTo>
                    <a:pt x="3445" y="24765"/>
                    <a:pt x="3324" y="24627"/>
                    <a:pt x="3167" y="24600"/>
                  </a:cubicBezTo>
                  <a:lnTo>
                    <a:pt x="3167" y="21972"/>
                  </a:lnTo>
                  <a:lnTo>
                    <a:pt x="2338" y="21149"/>
                  </a:lnTo>
                  <a:lnTo>
                    <a:pt x="1455" y="21149"/>
                  </a:lnTo>
                  <a:lnTo>
                    <a:pt x="119" y="19821"/>
                  </a:lnTo>
                  <a:lnTo>
                    <a:pt x="119" y="2720"/>
                  </a:lnTo>
                  <a:lnTo>
                    <a:pt x="2750" y="84"/>
                  </a:lnTo>
                  <a:lnTo>
                    <a:pt x="2667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18"/>
            <p:cNvSpPr/>
            <p:nvPr/>
          </p:nvSpPr>
          <p:spPr>
            <a:xfrm>
              <a:off x="2292900" y="1580575"/>
              <a:ext cx="17000" cy="16925"/>
            </a:xfrm>
            <a:custGeom>
              <a:avLst/>
              <a:gdLst/>
              <a:ahLst/>
              <a:cxnLst/>
              <a:rect l="l" t="t" r="r" b="b"/>
              <a:pathLst>
                <a:path w="680" h="677" extrusionOk="0">
                  <a:moveTo>
                    <a:pt x="340" y="119"/>
                  </a:moveTo>
                  <a:cubicBezTo>
                    <a:pt x="461" y="119"/>
                    <a:pt x="560" y="219"/>
                    <a:pt x="560" y="340"/>
                  </a:cubicBezTo>
                  <a:cubicBezTo>
                    <a:pt x="560" y="461"/>
                    <a:pt x="461" y="561"/>
                    <a:pt x="340" y="561"/>
                  </a:cubicBezTo>
                  <a:cubicBezTo>
                    <a:pt x="218" y="561"/>
                    <a:pt x="119" y="461"/>
                    <a:pt x="119" y="340"/>
                  </a:cubicBezTo>
                  <a:cubicBezTo>
                    <a:pt x="119" y="219"/>
                    <a:pt x="218" y="119"/>
                    <a:pt x="340" y="119"/>
                  </a:cubicBezTo>
                  <a:close/>
                  <a:moveTo>
                    <a:pt x="340" y="0"/>
                  </a:moveTo>
                  <a:cubicBezTo>
                    <a:pt x="152" y="0"/>
                    <a:pt x="0" y="152"/>
                    <a:pt x="0" y="340"/>
                  </a:cubicBezTo>
                  <a:cubicBezTo>
                    <a:pt x="0" y="525"/>
                    <a:pt x="152" y="677"/>
                    <a:pt x="340" y="677"/>
                  </a:cubicBezTo>
                  <a:cubicBezTo>
                    <a:pt x="527" y="677"/>
                    <a:pt x="679" y="525"/>
                    <a:pt x="679" y="340"/>
                  </a:cubicBezTo>
                  <a:cubicBezTo>
                    <a:pt x="679" y="152"/>
                    <a:pt x="527" y="0"/>
                    <a:pt x="340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18"/>
            <p:cNvSpPr/>
            <p:nvPr/>
          </p:nvSpPr>
          <p:spPr>
            <a:xfrm>
              <a:off x="2080200" y="971125"/>
              <a:ext cx="169300" cy="833775"/>
            </a:xfrm>
            <a:custGeom>
              <a:avLst/>
              <a:gdLst/>
              <a:ahLst/>
              <a:cxnLst/>
              <a:rect l="l" t="t" r="r" b="b"/>
              <a:pathLst>
                <a:path w="6772" h="33351" extrusionOk="0">
                  <a:moveTo>
                    <a:pt x="6435" y="32792"/>
                  </a:moveTo>
                  <a:cubicBezTo>
                    <a:pt x="6556" y="32792"/>
                    <a:pt x="6656" y="32889"/>
                    <a:pt x="6656" y="33013"/>
                  </a:cubicBezTo>
                  <a:cubicBezTo>
                    <a:pt x="6656" y="33135"/>
                    <a:pt x="6556" y="33231"/>
                    <a:pt x="6435" y="33231"/>
                  </a:cubicBezTo>
                  <a:cubicBezTo>
                    <a:pt x="6313" y="33231"/>
                    <a:pt x="6214" y="33135"/>
                    <a:pt x="6214" y="33013"/>
                  </a:cubicBezTo>
                  <a:cubicBezTo>
                    <a:pt x="6214" y="32889"/>
                    <a:pt x="6313" y="32792"/>
                    <a:pt x="6435" y="32792"/>
                  </a:cubicBezTo>
                  <a:close/>
                  <a:moveTo>
                    <a:pt x="3583" y="1"/>
                  </a:moveTo>
                  <a:lnTo>
                    <a:pt x="3583" y="3012"/>
                  </a:lnTo>
                  <a:lnTo>
                    <a:pt x="0" y="6604"/>
                  </a:lnTo>
                  <a:lnTo>
                    <a:pt x="0" y="24392"/>
                  </a:lnTo>
                  <a:lnTo>
                    <a:pt x="1372" y="25753"/>
                  </a:lnTo>
                  <a:lnTo>
                    <a:pt x="1372" y="28042"/>
                  </a:lnTo>
                  <a:lnTo>
                    <a:pt x="6156" y="32817"/>
                  </a:lnTo>
                  <a:cubicBezTo>
                    <a:pt x="6117" y="32872"/>
                    <a:pt x="6095" y="32939"/>
                    <a:pt x="6095" y="33011"/>
                  </a:cubicBezTo>
                  <a:cubicBezTo>
                    <a:pt x="6095" y="33198"/>
                    <a:pt x="6247" y="33350"/>
                    <a:pt x="6435" y="33350"/>
                  </a:cubicBezTo>
                  <a:cubicBezTo>
                    <a:pt x="6620" y="33350"/>
                    <a:pt x="6772" y="33198"/>
                    <a:pt x="6772" y="33011"/>
                  </a:cubicBezTo>
                  <a:cubicBezTo>
                    <a:pt x="6772" y="32826"/>
                    <a:pt x="6620" y="32674"/>
                    <a:pt x="6435" y="32674"/>
                  </a:cubicBezTo>
                  <a:cubicBezTo>
                    <a:pt x="6363" y="32674"/>
                    <a:pt x="6294" y="32696"/>
                    <a:pt x="6239" y="32734"/>
                  </a:cubicBezTo>
                  <a:lnTo>
                    <a:pt x="1488" y="27992"/>
                  </a:lnTo>
                  <a:lnTo>
                    <a:pt x="1488" y="25703"/>
                  </a:lnTo>
                  <a:lnTo>
                    <a:pt x="116" y="24343"/>
                  </a:lnTo>
                  <a:lnTo>
                    <a:pt x="116" y="6653"/>
                  </a:lnTo>
                  <a:lnTo>
                    <a:pt x="3699" y="3062"/>
                  </a:lnTo>
                  <a:lnTo>
                    <a:pt x="3699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18"/>
            <p:cNvSpPr/>
            <p:nvPr/>
          </p:nvSpPr>
          <p:spPr>
            <a:xfrm>
              <a:off x="1955975" y="993200"/>
              <a:ext cx="192700" cy="1086025"/>
            </a:xfrm>
            <a:custGeom>
              <a:avLst/>
              <a:gdLst/>
              <a:ahLst/>
              <a:cxnLst/>
              <a:rect l="l" t="t" r="r" b="b"/>
              <a:pathLst>
                <a:path w="7708" h="43441" extrusionOk="0">
                  <a:moveTo>
                    <a:pt x="7368" y="42880"/>
                  </a:moveTo>
                  <a:cubicBezTo>
                    <a:pt x="7490" y="42880"/>
                    <a:pt x="7589" y="42979"/>
                    <a:pt x="7589" y="43100"/>
                  </a:cubicBezTo>
                  <a:cubicBezTo>
                    <a:pt x="7589" y="43222"/>
                    <a:pt x="7490" y="43321"/>
                    <a:pt x="7368" y="43321"/>
                  </a:cubicBezTo>
                  <a:cubicBezTo>
                    <a:pt x="7247" y="43321"/>
                    <a:pt x="7147" y="43222"/>
                    <a:pt x="7147" y="43100"/>
                  </a:cubicBezTo>
                  <a:cubicBezTo>
                    <a:pt x="7147" y="42979"/>
                    <a:pt x="7247" y="42880"/>
                    <a:pt x="7368" y="42880"/>
                  </a:cubicBezTo>
                  <a:close/>
                  <a:moveTo>
                    <a:pt x="1149" y="1"/>
                  </a:moveTo>
                  <a:lnTo>
                    <a:pt x="1149" y="4365"/>
                  </a:lnTo>
                  <a:lnTo>
                    <a:pt x="0" y="5519"/>
                  </a:lnTo>
                  <a:lnTo>
                    <a:pt x="0" y="25074"/>
                  </a:lnTo>
                  <a:lnTo>
                    <a:pt x="1372" y="26438"/>
                  </a:lnTo>
                  <a:lnTo>
                    <a:pt x="1372" y="28724"/>
                  </a:lnTo>
                  <a:lnTo>
                    <a:pt x="7310" y="34653"/>
                  </a:lnTo>
                  <a:lnTo>
                    <a:pt x="7310" y="42769"/>
                  </a:lnTo>
                  <a:cubicBezTo>
                    <a:pt x="7150" y="42797"/>
                    <a:pt x="7031" y="42935"/>
                    <a:pt x="7031" y="43100"/>
                  </a:cubicBezTo>
                  <a:cubicBezTo>
                    <a:pt x="7031" y="43288"/>
                    <a:pt x="7183" y="43440"/>
                    <a:pt x="7368" y="43440"/>
                  </a:cubicBezTo>
                  <a:cubicBezTo>
                    <a:pt x="7556" y="43440"/>
                    <a:pt x="7708" y="43288"/>
                    <a:pt x="7708" y="43100"/>
                  </a:cubicBezTo>
                  <a:cubicBezTo>
                    <a:pt x="7708" y="42935"/>
                    <a:pt x="7586" y="42797"/>
                    <a:pt x="7429" y="42769"/>
                  </a:cubicBezTo>
                  <a:lnTo>
                    <a:pt x="7429" y="34604"/>
                  </a:lnTo>
                  <a:lnTo>
                    <a:pt x="1488" y="28674"/>
                  </a:lnTo>
                  <a:lnTo>
                    <a:pt x="1488" y="26388"/>
                  </a:lnTo>
                  <a:lnTo>
                    <a:pt x="116" y="25025"/>
                  </a:lnTo>
                  <a:lnTo>
                    <a:pt x="116" y="5569"/>
                  </a:lnTo>
                  <a:lnTo>
                    <a:pt x="1265" y="4412"/>
                  </a:lnTo>
                  <a:lnTo>
                    <a:pt x="1265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18"/>
            <p:cNvSpPr/>
            <p:nvPr/>
          </p:nvSpPr>
          <p:spPr>
            <a:xfrm>
              <a:off x="1979300" y="985825"/>
              <a:ext cx="192700" cy="1116500"/>
            </a:xfrm>
            <a:custGeom>
              <a:avLst/>
              <a:gdLst/>
              <a:ahLst/>
              <a:cxnLst/>
              <a:rect l="l" t="t" r="r" b="b"/>
              <a:pathLst>
                <a:path w="7708" h="44660" extrusionOk="0">
                  <a:moveTo>
                    <a:pt x="7371" y="44102"/>
                  </a:moveTo>
                  <a:cubicBezTo>
                    <a:pt x="7492" y="44102"/>
                    <a:pt x="7592" y="44202"/>
                    <a:pt x="7592" y="44323"/>
                  </a:cubicBezTo>
                  <a:cubicBezTo>
                    <a:pt x="7592" y="44444"/>
                    <a:pt x="7492" y="44544"/>
                    <a:pt x="7371" y="44544"/>
                  </a:cubicBezTo>
                  <a:cubicBezTo>
                    <a:pt x="7249" y="44544"/>
                    <a:pt x="7150" y="44444"/>
                    <a:pt x="7150" y="44323"/>
                  </a:cubicBezTo>
                  <a:cubicBezTo>
                    <a:pt x="7150" y="44202"/>
                    <a:pt x="7249" y="44102"/>
                    <a:pt x="7371" y="44102"/>
                  </a:cubicBezTo>
                  <a:close/>
                  <a:moveTo>
                    <a:pt x="1149" y="0"/>
                  </a:moveTo>
                  <a:lnTo>
                    <a:pt x="1149" y="4953"/>
                  </a:lnTo>
                  <a:lnTo>
                    <a:pt x="0" y="6109"/>
                  </a:lnTo>
                  <a:lnTo>
                    <a:pt x="0" y="25077"/>
                  </a:lnTo>
                  <a:lnTo>
                    <a:pt x="1372" y="26438"/>
                  </a:lnTo>
                  <a:lnTo>
                    <a:pt x="1372" y="28723"/>
                  </a:lnTo>
                  <a:lnTo>
                    <a:pt x="7310" y="34653"/>
                  </a:lnTo>
                  <a:lnTo>
                    <a:pt x="7310" y="43989"/>
                  </a:lnTo>
                  <a:cubicBezTo>
                    <a:pt x="7153" y="44019"/>
                    <a:pt x="7031" y="44157"/>
                    <a:pt x="7031" y="44323"/>
                  </a:cubicBezTo>
                  <a:cubicBezTo>
                    <a:pt x="7031" y="44511"/>
                    <a:pt x="7183" y="44660"/>
                    <a:pt x="7371" y="44660"/>
                  </a:cubicBezTo>
                  <a:cubicBezTo>
                    <a:pt x="7556" y="44660"/>
                    <a:pt x="7708" y="44508"/>
                    <a:pt x="7708" y="44323"/>
                  </a:cubicBezTo>
                  <a:cubicBezTo>
                    <a:pt x="7708" y="44157"/>
                    <a:pt x="7586" y="44019"/>
                    <a:pt x="7429" y="43989"/>
                  </a:cubicBezTo>
                  <a:lnTo>
                    <a:pt x="7429" y="34603"/>
                  </a:lnTo>
                  <a:lnTo>
                    <a:pt x="1491" y="28677"/>
                  </a:lnTo>
                  <a:lnTo>
                    <a:pt x="1491" y="26388"/>
                  </a:lnTo>
                  <a:lnTo>
                    <a:pt x="119" y="25027"/>
                  </a:lnTo>
                  <a:lnTo>
                    <a:pt x="119" y="6159"/>
                  </a:lnTo>
                  <a:lnTo>
                    <a:pt x="1267" y="5003"/>
                  </a:lnTo>
                  <a:lnTo>
                    <a:pt x="1267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18"/>
            <p:cNvSpPr/>
            <p:nvPr/>
          </p:nvSpPr>
          <p:spPr>
            <a:xfrm>
              <a:off x="2002700" y="978500"/>
              <a:ext cx="185725" cy="1052000"/>
            </a:xfrm>
            <a:custGeom>
              <a:avLst/>
              <a:gdLst/>
              <a:ahLst/>
              <a:cxnLst/>
              <a:rect l="l" t="t" r="r" b="b"/>
              <a:pathLst>
                <a:path w="7429" h="42080" extrusionOk="0">
                  <a:moveTo>
                    <a:pt x="1146" y="1"/>
                  </a:moveTo>
                  <a:lnTo>
                    <a:pt x="1146" y="5541"/>
                  </a:lnTo>
                  <a:lnTo>
                    <a:pt x="0" y="6698"/>
                  </a:lnTo>
                  <a:lnTo>
                    <a:pt x="0" y="25074"/>
                  </a:lnTo>
                  <a:lnTo>
                    <a:pt x="1372" y="26435"/>
                  </a:lnTo>
                  <a:lnTo>
                    <a:pt x="1372" y="28724"/>
                  </a:lnTo>
                  <a:lnTo>
                    <a:pt x="7310" y="34651"/>
                  </a:lnTo>
                  <a:lnTo>
                    <a:pt x="7310" y="42079"/>
                  </a:lnTo>
                  <a:lnTo>
                    <a:pt x="7429" y="42079"/>
                  </a:lnTo>
                  <a:lnTo>
                    <a:pt x="7429" y="34604"/>
                  </a:lnTo>
                  <a:lnTo>
                    <a:pt x="1488" y="28674"/>
                  </a:lnTo>
                  <a:lnTo>
                    <a:pt x="1488" y="26386"/>
                  </a:lnTo>
                  <a:lnTo>
                    <a:pt x="116" y="25025"/>
                  </a:lnTo>
                  <a:lnTo>
                    <a:pt x="116" y="6745"/>
                  </a:lnTo>
                  <a:lnTo>
                    <a:pt x="1264" y="5591"/>
                  </a:lnTo>
                  <a:lnTo>
                    <a:pt x="1264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18"/>
            <p:cNvSpPr/>
            <p:nvPr/>
          </p:nvSpPr>
          <p:spPr>
            <a:xfrm>
              <a:off x="2314900" y="1643925"/>
              <a:ext cx="69600" cy="213900"/>
            </a:xfrm>
            <a:custGeom>
              <a:avLst/>
              <a:gdLst/>
              <a:ahLst/>
              <a:cxnLst/>
              <a:rect l="l" t="t" r="r" b="b"/>
              <a:pathLst>
                <a:path w="2784" h="8556" extrusionOk="0">
                  <a:moveTo>
                    <a:pt x="340" y="7998"/>
                  </a:moveTo>
                  <a:cubicBezTo>
                    <a:pt x="462" y="7998"/>
                    <a:pt x="561" y="8097"/>
                    <a:pt x="561" y="8219"/>
                  </a:cubicBezTo>
                  <a:cubicBezTo>
                    <a:pt x="561" y="8340"/>
                    <a:pt x="462" y="8439"/>
                    <a:pt x="340" y="8439"/>
                  </a:cubicBezTo>
                  <a:cubicBezTo>
                    <a:pt x="219" y="8439"/>
                    <a:pt x="119" y="8340"/>
                    <a:pt x="119" y="8219"/>
                  </a:cubicBezTo>
                  <a:cubicBezTo>
                    <a:pt x="119" y="8097"/>
                    <a:pt x="219" y="7998"/>
                    <a:pt x="340" y="7998"/>
                  </a:cubicBezTo>
                  <a:close/>
                  <a:moveTo>
                    <a:pt x="2667" y="1"/>
                  </a:moveTo>
                  <a:lnTo>
                    <a:pt x="2667" y="5798"/>
                  </a:lnTo>
                  <a:lnTo>
                    <a:pt x="533" y="7940"/>
                  </a:lnTo>
                  <a:cubicBezTo>
                    <a:pt x="478" y="7901"/>
                    <a:pt x="412" y="7879"/>
                    <a:pt x="340" y="7879"/>
                  </a:cubicBezTo>
                  <a:cubicBezTo>
                    <a:pt x="152" y="7879"/>
                    <a:pt x="1" y="8031"/>
                    <a:pt x="1" y="8219"/>
                  </a:cubicBezTo>
                  <a:cubicBezTo>
                    <a:pt x="1" y="8404"/>
                    <a:pt x="152" y="8555"/>
                    <a:pt x="340" y="8555"/>
                  </a:cubicBezTo>
                  <a:cubicBezTo>
                    <a:pt x="525" y="8555"/>
                    <a:pt x="677" y="8404"/>
                    <a:pt x="677" y="8219"/>
                  </a:cubicBezTo>
                  <a:cubicBezTo>
                    <a:pt x="677" y="8147"/>
                    <a:pt x="655" y="8078"/>
                    <a:pt x="616" y="8023"/>
                  </a:cubicBezTo>
                  <a:lnTo>
                    <a:pt x="2783" y="5847"/>
                  </a:lnTo>
                  <a:lnTo>
                    <a:pt x="2783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18"/>
            <p:cNvSpPr/>
            <p:nvPr/>
          </p:nvSpPr>
          <p:spPr>
            <a:xfrm>
              <a:off x="2219175" y="942900"/>
              <a:ext cx="620600" cy="657500"/>
            </a:xfrm>
            <a:custGeom>
              <a:avLst/>
              <a:gdLst/>
              <a:ahLst/>
              <a:cxnLst/>
              <a:rect l="l" t="t" r="r" b="b"/>
              <a:pathLst>
                <a:path w="24824" h="26300" extrusionOk="0">
                  <a:moveTo>
                    <a:pt x="20017" y="0"/>
                  </a:moveTo>
                  <a:lnTo>
                    <a:pt x="19686" y="337"/>
                  </a:lnTo>
                  <a:lnTo>
                    <a:pt x="24354" y="4969"/>
                  </a:lnTo>
                  <a:lnTo>
                    <a:pt x="24354" y="13033"/>
                  </a:lnTo>
                  <a:lnTo>
                    <a:pt x="19965" y="17452"/>
                  </a:lnTo>
                  <a:lnTo>
                    <a:pt x="18068" y="17452"/>
                  </a:lnTo>
                  <a:lnTo>
                    <a:pt x="9756" y="25828"/>
                  </a:lnTo>
                  <a:lnTo>
                    <a:pt x="7976" y="25828"/>
                  </a:lnTo>
                  <a:lnTo>
                    <a:pt x="6910" y="24770"/>
                  </a:lnTo>
                  <a:lnTo>
                    <a:pt x="6910" y="24053"/>
                  </a:lnTo>
                  <a:lnTo>
                    <a:pt x="785" y="17974"/>
                  </a:lnTo>
                  <a:cubicBezTo>
                    <a:pt x="788" y="17955"/>
                    <a:pt x="790" y="17938"/>
                    <a:pt x="790" y="17919"/>
                  </a:cubicBezTo>
                  <a:cubicBezTo>
                    <a:pt x="790" y="17701"/>
                    <a:pt x="614" y="17521"/>
                    <a:pt x="396" y="17521"/>
                  </a:cubicBezTo>
                  <a:cubicBezTo>
                    <a:pt x="177" y="17521"/>
                    <a:pt x="1" y="17701"/>
                    <a:pt x="1" y="17919"/>
                  </a:cubicBezTo>
                  <a:cubicBezTo>
                    <a:pt x="1" y="18137"/>
                    <a:pt x="177" y="18314"/>
                    <a:pt x="396" y="18314"/>
                  </a:cubicBezTo>
                  <a:cubicBezTo>
                    <a:pt x="415" y="18314"/>
                    <a:pt x="434" y="18311"/>
                    <a:pt x="454" y="18308"/>
                  </a:cubicBezTo>
                  <a:lnTo>
                    <a:pt x="6438" y="24249"/>
                  </a:lnTo>
                  <a:lnTo>
                    <a:pt x="6438" y="24966"/>
                  </a:lnTo>
                  <a:lnTo>
                    <a:pt x="7780" y="26300"/>
                  </a:lnTo>
                  <a:lnTo>
                    <a:pt x="9952" y="26300"/>
                  </a:lnTo>
                  <a:lnTo>
                    <a:pt x="18264" y="17924"/>
                  </a:lnTo>
                  <a:lnTo>
                    <a:pt x="20161" y="17924"/>
                  </a:lnTo>
                  <a:lnTo>
                    <a:pt x="24823" y="13226"/>
                  </a:lnTo>
                  <a:lnTo>
                    <a:pt x="24823" y="4773"/>
                  </a:lnTo>
                  <a:lnTo>
                    <a:pt x="20017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18"/>
            <p:cNvSpPr/>
            <p:nvPr/>
          </p:nvSpPr>
          <p:spPr>
            <a:xfrm>
              <a:off x="2314900" y="1643925"/>
              <a:ext cx="46275" cy="185800"/>
            </a:xfrm>
            <a:custGeom>
              <a:avLst/>
              <a:gdLst/>
              <a:ahLst/>
              <a:cxnLst/>
              <a:rect l="l" t="t" r="r" b="b"/>
              <a:pathLst>
                <a:path w="1851" h="7432" extrusionOk="0">
                  <a:moveTo>
                    <a:pt x="340" y="6874"/>
                  </a:moveTo>
                  <a:cubicBezTo>
                    <a:pt x="462" y="6874"/>
                    <a:pt x="561" y="6974"/>
                    <a:pt x="561" y="7095"/>
                  </a:cubicBezTo>
                  <a:cubicBezTo>
                    <a:pt x="561" y="7217"/>
                    <a:pt x="462" y="7316"/>
                    <a:pt x="340" y="7316"/>
                  </a:cubicBezTo>
                  <a:cubicBezTo>
                    <a:pt x="219" y="7316"/>
                    <a:pt x="119" y="7217"/>
                    <a:pt x="119" y="7095"/>
                  </a:cubicBezTo>
                  <a:cubicBezTo>
                    <a:pt x="119" y="6974"/>
                    <a:pt x="219" y="6874"/>
                    <a:pt x="340" y="6874"/>
                  </a:cubicBezTo>
                  <a:close/>
                  <a:moveTo>
                    <a:pt x="1731" y="1"/>
                  </a:moveTo>
                  <a:lnTo>
                    <a:pt x="1731" y="5505"/>
                  </a:lnTo>
                  <a:lnTo>
                    <a:pt x="522" y="6811"/>
                  </a:lnTo>
                  <a:cubicBezTo>
                    <a:pt x="470" y="6775"/>
                    <a:pt x="406" y="6756"/>
                    <a:pt x="340" y="6756"/>
                  </a:cubicBezTo>
                  <a:cubicBezTo>
                    <a:pt x="152" y="6756"/>
                    <a:pt x="1" y="6907"/>
                    <a:pt x="1" y="7095"/>
                  </a:cubicBezTo>
                  <a:cubicBezTo>
                    <a:pt x="1" y="7280"/>
                    <a:pt x="152" y="7432"/>
                    <a:pt x="340" y="7432"/>
                  </a:cubicBezTo>
                  <a:cubicBezTo>
                    <a:pt x="525" y="7432"/>
                    <a:pt x="677" y="7280"/>
                    <a:pt x="677" y="7095"/>
                  </a:cubicBezTo>
                  <a:cubicBezTo>
                    <a:pt x="677" y="7018"/>
                    <a:pt x="652" y="6949"/>
                    <a:pt x="608" y="6891"/>
                  </a:cubicBezTo>
                  <a:lnTo>
                    <a:pt x="1850" y="5552"/>
                  </a:lnTo>
                  <a:lnTo>
                    <a:pt x="1850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18"/>
            <p:cNvSpPr/>
            <p:nvPr/>
          </p:nvSpPr>
          <p:spPr>
            <a:xfrm>
              <a:off x="1462050" y="1917500"/>
              <a:ext cx="120650" cy="192425"/>
            </a:xfrm>
            <a:custGeom>
              <a:avLst/>
              <a:gdLst/>
              <a:ahLst/>
              <a:cxnLst/>
              <a:rect l="l" t="t" r="r" b="b"/>
              <a:pathLst>
                <a:path w="4826" h="7697" extrusionOk="0">
                  <a:moveTo>
                    <a:pt x="329" y="0"/>
                  </a:moveTo>
                  <a:lnTo>
                    <a:pt x="0" y="340"/>
                  </a:lnTo>
                  <a:lnTo>
                    <a:pt x="4196" y="4395"/>
                  </a:lnTo>
                  <a:lnTo>
                    <a:pt x="4196" y="6984"/>
                  </a:lnTo>
                  <a:cubicBezTo>
                    <a:pt x="4100" y="7059"/>
                    <a:pt x="4036" y="7172"/>
                    <a:pt x="4036" y="7302"/>
                  </a:cubicBezTo>
                  <a:cubicBezTo>
                    <a:pt x="4036" y="7520"/>
                    <a:pt x="4213" y="7696"/>
                    <a:pt x="4431" y="7696"/>
                  </a:cubicBezTo>
                  <a:cubicBezTo>
                    <a:pt x="4649" y="7696"/>
                    <a:pt x="4826" y="7520"/>
                    <a:pt x="4826" y="7302"/>
                  </a:cubicBezTo>
                  <a:cubicBezTo>
                    <a:pt x="4826" y="7172"/>
                    <a:pt x="4762" y="7059"/>
                    <a:pt x="4666" y="6987"/>
                  </a:cubicBezTo>
                  <a:lnTo>
                    <a:pt x="4666" y="4193"/>
                  </a:lnTo>
                  <a:lnTo>
                    <a:pt x="329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18"/>
            <p:cNvSpPr/>
            <p:nvPr/>
          </p:nvSpPr>
          <p:spPr>
            <a:xfrm>
              <a:off x="2272600" y="978500"/>
              <a:ext cx="44250" cy="418450"/>
            </a:xfrm>
            <a:custGeom>
              <a:avLst/>
              <a:gdLst/>
              <a:ahLst/>
              <a:cxnLst/>
              <a:rect l="l" t="t" r="r" b="b"/>
              <a:pathLst>
                <a:path w="1770" h="16738" extrusionOk="0">
                  <a:moveTo>
                    <a:pt x="1430" y="16180"/>
                  </a:moveTo>
                  <a:cubicBezTo>
                    <a:pt x="1552" y="16180"/>
                    <a:pt x="1651" y="16280"/>
                    <a:pt x="1651" y="16401"/>
                  </a:cubicBezTo>
                  <a:cubicBezTo>
                    <a:pt x="1651" y="16522"/>
                    <a:pt x="1552" y="16622"/>
                    <a:pt x="1430" y="16622"/>
                  </a:cubicBezTo>
                  <a:cubicBezTo>
                    <a:pt x="1309" y="16622"/>
                    <a:pt x="1210" y="16522"/>
                    <a:pt x="1210" y="16401"/>
                  </a:cubicBezTo>
                  <a:cubicBezTo>
                    <a:pt x="1210" y="16280"/>
                    <a:pt x="1309" y="16180"/>
                    <a:pt x="1430" y="16180"/>
                  </a:cubicBezTo>
                  <a:close/>
                  <a:moveTo>
                    <a:pt x="0" y="1"/>
                  </a:moveTo>
                  <a:lnTo>
                    <a:pt x="0" y="12282"/>
                  </a:lnTo>
                  <a:lnTo>
                    <a:pt x="1372" y="13643"/>
                  </a:lnTo>
                  <a:lnTo>
                    <a:pt x="1372" y="16067"/>
                  </a:lnTo>
                  <a:cubicBezTo>
                    <a:pt x="1212" y="16095"/>
                    <a:pt x="1094" y="16233"/>
                    <a:pt x="1094" y="16401"/>
                  </a:cubicBezTo>
                  <a:cubicBezTo>
                    <a:pt x="1094" y="16586"/>
                    <a:pt x="1245" y="16738"/>
                    <a:pt x="1430" y="16738"/>
                  </a:cubicBezTo>
                  <a:cubicBezTo>
                    <a:pt x="1618" y="16738"/>
                    <a:pt x="1770" y="16586"/>
                    <a:pt x="1770" y="16401"/>
                  </a:cubicBezTo>
                  <a:cubicBezTo>
                    <a:pt x="1770" y="16233"/>
                    <a:pt x="1648" y="16095"/>
                    <a:pt x="1491" y="16067"/>
                  </a:cubicBezTo>
                  <a:lnTo>
                    <a:pt x="1491" y="13596"/>
                  </a:lnTo>
                  <a:lnTo>
                    <a:pt x="119" y="12235"/>
                  </a:lnTo>
                  <a:lnTo>
                    <a:pt x="119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18"/>
            <p:cNvSpPr/>
            <p:nvPr/>
          </p:nvSpPr>
          <p:spPr>
            <a:xfrm>
              <a:off x="1932575" y="993200"/>
              <a:ext cx="192700" cy="1062825"/>
            </a:xfrm>
            <a:custGeom>
              <a:avLst/>
              <a:gdLst/>
              <a:ahLst/>
              <a:cxnLst/>
              <a:rect l="l" t="t" r="r" b="b"/>
              <a:pathLst>
                <a:path w="7708" h="42513" extrusionOk="0">
                  <a:moveTo>
                    <a:pt x="7371" y="41952"/>
                  </a:moveTo>
                  <a:cubicBezTo>
                    <a:pt x="7492" y="41952"/>
                    <a:pt x="7589" y="42051"/>
                    <a:pt x="7589" y="42173"/>
                  </a:cubicBezTo>
                  <a:cubicBezTo>
                    <a:pt x="7589" y="42294"/>
                    <a:pt x="7492" y="42394"/>
                    <a:pt x="7371" y="42394"/>
                  </a:cubicBezTo>
                  <a:cubicBezTo>
                    <a:pt x="7250" y="42394"/>
                    <a:pt x="7150" y="42294"/>
                    <a:pt x="7150" y="42173"/>
                  </a:cubicBezTo>
                  <a:cubicBezTo>
                    <a:pt x="7150" y="42051"/>
                    <a:pt x="7250" y="41952"/>
                    <a:pt x="7371" y="41952"/>
                  </a:cubicBezTo>
                  <a:close/>
                  <a:moveTo>
                    <a:pt x="1149" y="1"/>
                  </a:moveTo>
                  <a:lnTo>
                    <a:pt x="1149" y="4070"/>
                  </a:lnTo>
                  <a:lnTo>
                    <a:pt x="0" y="5226"/>
                  </a:lnTo>
                  <a:lnTo>
                    <a:pt x="0" y="25370"/>
                  </a:lnTo>
                  <a:lnTo>
                    <a:pt x="1372" y="26731"/>
                  </a:lnTo>
                  <a:lnTo>
                    <a:pt x="1372" y="29019"/>
                  </a:lnTo>
                  <a:lnTo>
                    <a:pt x="7310" y="34946"/>
                  </a:lnTo>
                  <a:lnTo>
                    <a:pt x="7310" y="41839"/>
                  </a:lnTo>
                  <a:cubicBezTo>
                    <a:pt x="7153" y="41869"/>
                    <a:pt x="7031" y="42007"/>
                    <a:pt x="7031" y="42173"/>
                  </a:cubicBezTo>
                  <a:cubicBezTo>
                    <a:pt x="7031" y="42361"/>
                    <a:pt x="7183" y="42512"/>
                    <a:pt x="7371" y="42512"/>
                  </a:cubicBezTo>
                  <a:cubicBezTo>
                    <a:pt x="7556" y="42512"/>
                    <a:pt x="7708" y="42361"/>
                    <a:pt x="7708" y="42173"/>
                  </a:cubicBezTo>
                  <a:cubicBezTo>
                    <a:pt x="7708" y="42007"/>
                    <a:pt x="7586" y="41869"/>
                    <a:pt x="7429" y="41839"/>
                  </a:cubicBezTo>
                  <a:lnTo>
                    <a:pt x="7429" y="34899"/>
                  </a:lnTo>
                  <a:lnTo>
                    <a:pt x="1491" y="28970"/>
                  </a:lnTo>
                  <a:lnTo>
                    <a:pt x="1491" y="26681"/>
                  </a:lnTo>
                  <a:lnTo>
                    <a:pt x="119" y="25320"/>
                  </a:lnTo>
                  <a:lnTo>
                    <a:pt x="119" y="5273"/>
                  </a:lnTo>
                  <a:lnTo>
                    <a:pt x="1265" y="4120"/>
                  </a:lnTo>
                  <a:lnTo>
                    <a:pt x="1265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18"/>
            <p:cNvSpPr/>
            <p:nvPr/>
          </p:nvSpPr>
          <p:spPr>
            <a:xfrm>
              <a:off x="2345275" y="1417575"/>
              <a:ext cx="393450" cy="629950"/>
            </a:xfrm>
            <a:custGeom>
              <a:avLst/>
              <a:gdLst/>
              <a:ahLst/>
              <a:cxnLst/>
              <a:rect l="l" t="t" r="r" b="b"/>
              <a:pathLst>
                <a:path w="15738" h="25198" extrusionOk="0">
                  <a:moveTo>
                    <a:pt x="15655" y="0"/>
                  </a:moveTo>
                  <a:lnTo>
                    <a:pt x="5731" y="9966"/>
                  </a:lnTo>
                  <a:lnTo>
                    <a:pt x="5714" y="9982"/>
                  </a:lnTo>
                  <a:lnTo>
                    <a:pt x="5714" y="16963"/>
                  </a:lnTo>
                  <a:lnTo>
                    <a:pt x="17" y="22689"/>
                  </a:lnTo>
                  <a:lnTo>
                    <a:pt x="0" y="22705"/>
                  </a:lnTo>
                  <a:lnTo>
                    <a:pt x="0" y="25198"/>
                  </a:lnTo>
                  <a:lnTo>
                    <a:pt x="119" y="25198"/>
                  </a:lnTo>
                  <a:lnTo>
                    <a:pt x="119" y="22752"/>
                  </a:lnTo>
                  <a:lnTo>
                    <a:pt x="5814" y="17030"/>
                  </a:lnTo>
                  <a:lnTo>
                    <a:pt x="5830" y="17013"/>
                  </a:lnTo>
                  <a:lnTo>
                    <a:pt x="5830" y="10029"/>
                  </a:lnTo>
                  <a:lnTo>
                    <a:pt x="15738" y="83"/>
                  </a:lnTo>
                  <a:lnTo>
                    <a:pt x="15655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18"/>
            <p:cNvSpPr/>
            <p:nvPr/>
          </p:nvSpPr>
          <p:spPr>
            <a:xfrm>
              <a:off x="2296000" y="978025"/>
              <a:ext cx="44175" cy="442475"/>
            </a:xfrm>
            <a:custGeom>
              <a:avLst/>
              <a:gdLst/>
              <a:ahLst/>
              <a:cxnLst/>
              <a:rect l="l" t="t" r="r" b="b"/>
              <a:pathLst>
                <a:path w="1767" h="17699" extrusionOk="0">
                  <a:moveTo>
                    <a:pt x="1430" y="17138"/>
                  </a:moveTo>
                  <a:cubicBezTo>
                    <a:pt x="1552" y="17138"/>
                    <a:pt x="1651" y="17237"/>
                    <a:pt x="1651" y="17359"/>
                  </a:cubicBezTo>
                  <a:cubicBezTo>
                    <a:pt x="1651" y="17480"/>
                    <a:pt x="1552" y="17579"/>
                    <a:pt x="1430" y="17579"/>
                  </a:cubicBezTo>
                  <a:cubicBezTo>
                    <a:pt x="1309" y="17579"/>
                    <a:pt x="1209" y="17480"/>
                    <a:pt x="1209" y="17359"/>
                  </a:cubicBezTo>
                  <a:cubicBezTo>
                    <a:pt x="1209" y="17237"/>
                    <a:pt x="1309" y="17138"/>
                    <a:pt x="1430" y="17138"/>
                  </a:cubicBezTo>
                  <a:close/>
                  <a:moveTo>
                    <a:pt x="0" y="1"/>
                  </a:moveTo>
                  <a:lnTo>
                    <a:pt x="0" y="9753"/>
                  </a:lnTo>
                  <a:lnTo>
                    <a:pt x="1372" y="11117"/>
                  </a:lnTo>
                  <a:lnTo>
                    <a:pt x="1372" y="17027"/>
                  </a:lnTo>
                  <a:lnTo>
                    <a:pt x="1369" y="17027"/>
                  </a:lnTo>
                  <a:cubicBezTo>
                    <a:pt x="1212" y="17055"/>
                    <a:pt x="1091" y="17193"/>
                    <a:pt x="1091" y="17359"/>
                  </a:cubicBezTo>
                  <a:cubicBezTo>
                    <a:pt x="1091" y="17546"/>
                    <a:pt x="1242" y="17698"/>
                    <a:pt x="1430" y="17698"/>
                  </a:cubicBezTo>
                  <a:cubicBezTo>
                    <a:pt x="1615" y="17698"/>
                    <a:pt x="1767" y="17546"/>
                    <a:pt x="1767" y="17359"/>
                  </a:cubicBezTo>
                  <a:cubicBezTo>
                    <a:pt x="1767" y="17193"/>
                    <a:pt x="1645" y="17055"/>
                    <a:pt x="1488" y="17027"/>
                  </a:cubicBezTo>
                  <a:lnTo>
                    <a:pt x="1488" y="11067"/>
                  </a:lnTo>
                  <a:lnTo>
                    <a:pt x="116" y="9704"/>
                  </a:lnTo>
                  <a:lnTo>
                    <a:pt x="116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18"/>
            <p:cNvSpPr/>
            <p:nvPr/>
          </p:nvSpPr>
          <p:spPr>
            <a:xfrm>
              <a:off x="1459000" y="1041375"/>
              <a:ext cx="299475" cy="684350"/>
            </a:xfrm>
            <a:custGeom>
              <a:avLst/>
              <a:gdLst/>
              <a:ahLst/>
              <a:cxnLst/>
              <a:rect l="l" t="t" r="r" b="b"/>
              <a:pathLst>
                <a:path w="11979" h="27374" extrusionOk="0">
                  <a:moveTo>
                    <a:pt x="11642" y="26816"/>
                  </a:moveTo>
                  <a:cubicBezTo>
                    <a:pt x="11763" y="26816"/>
                    <a:pt x="11863" y="26916"/>
                    <a:pt x="11863" y="27037"/>
                  </a:cubicBezTo>
                  <a:cubicBezTo>
                    <a:pt x="11863" y="27158"/>
                    <a:pt x="11763" y="27258"/>
                    <a:pt x="11642" y="27258"/>
                  </a:cubicBezTo>
                  <a:cubicBezTo>
                    <a:pt x="11520" y="27258"/>
                    <a:pt x="11421" y="27158"/>
                    <a:pt x="11421" y="27037"/>
                  </a:cubicBezTo>
                  <a:cubicBezTo>
                    <a:pt x="11421" y="26916"/>
                    <a:pt x="11520" y="26816"/>
                    <a:pt x="11642" y="26816"/>
                  </a:cubicBezTo>
                  <a:close/>
                  <a:moveTo>
                    <a:pt x="84" y="1"/>
                  </a:moveTo>
                  <a:lnTo>
                    <a:pt x="1" y="84"/>
                  </a:lnTo>
                  <a:lnTo>
                    <a:pt x="9373" y="9442"/>
                  </a:lnTo>
                  <a:lnTo>
                    <a:pt x="9373" y="24856"/>
                  </a:lnTo>
                  <a:lnTo>
                    <a:pt x="11363" y="26844"/>
                  </a:lnTo>
                  <a:cubicBezTo>
                    <a:pt x="11324" y="26896"/>
                    <a:pt x="11302" y="26965"/>
                    <a:pt x="11302" y="27037"/>
                  </a:cubicBezTo>
                  <a:cubicBezTo>
                    <a:pt x="11302" y="27222"/>
                    <a:pt x="11454" y="27374"/>
                    <a:pt x="11642" y="27374"/>
                  </a:cubicBezTo>
                  <a:cubicBezTo>
                    <a:pt x="11827" y="27374"/>
                    <a:pt x="11979" y="27222"/>
                    <a:pt x="11979" y="27037"/>
                  </a:cubicBezTo>
                  <a:cubicBezTo>
                    <a:pt x="11979" y="26849"/>
                    <a:pt x="11827" y="26697"/>
                    <a:pt x="11642" y="26697"/>
                  </a:cubicBezTo>
                  <a:cubicBezTo>
                    <a:pt x="11567" y="26697"/>
                    <a:pt x="11501" y="26720"/>
                    <a:pt x="11446" y="26758"/>
                  </a:cubicBezTo>
                  <a:lnTo>
                    <a:pt x="9492" y="24807"/>
                  </a:lnTo>
                  <a:lnTo>
                    <a:pt x="9492" y="9392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18"/>
            <p:cNvSpPr/>
            <p:nvPr/>
          </p:nvSpPr>
          <p:spPr>
            <a:xfrm>
              <a:off x="1479300" y="966925"/>
              <a:ext cx="291325" cy="642025"/>
            </a:xfrm>
            <a:custGeom>
              <a:avLst/>
              <a:gdLst/>
              <a:ahLst/>
              <a:cxnLst/>
              <a:rect l="l" t="t" r="r" b="b"/>
              <a:pathLst>
                <a:path w="11653" h="25681" extrusionOk="0">
                  <a:moveTo>
                    <a:pt x="326" y="0"/>
                  </a:moveTo>
                  <a:lnTo>
                    <a:pt x="1" y="337"/>
                  </a:lnTo>
                  <a:lnTo>
                    <a:pt x="11020" y="10992"/>
                  </a:lnTo>
                  <a:lnTo>
                    <a:pt x="11020" y="24972"/>
                  </a:lnTo>
                  <a:cubicBezTo>
                    <a:pt x="10924" y="25043"/>
                    <a:pt x="10860" y="25157"/>
                    <a:pt x="10860" y="25286"/>
                  </a:cubicBezTo>
                  <a:cubicBezTo>
                    <a:pt x="10860" y="25504"/>
                    <a:pt x="11037" y="25681"/>
                    <a:pt x="11258" y="25681"/>
                  </a:cubicBezTo>
                  <a:cubicBezTo>
                    <a:pt x="11476" y="25681"/>
                    <a:pt x="11653" y="25504"/>
                    <a:pt x="11653" y="25286"/>
                  </a:cubicBezTo>
                  <a:cubicBezTo>
                    <a:pt x="11653" y="25157"/>
                    <a:pt x="11589" y="25043"/>
                    <a:pt x="11492" y="24972"/>
                  </a:cubicBezTo>
                  <a:lnTo>
                    <a:pt x="11492" y="10794"/>
                  </a:lnTo>
                  <a:lnTo>
                    <a:pt x="326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18"/>
            <p:cNvSpPr/>
            <p:nvPr/>
          </p:nvSpPr>
          <p:spPr>
            <a:xfrm>
              <a:off x="1788750" y="1787275"/>
              <a:ext cx="19775" cy="19825"/>
            </a:xfrm>
            <a:custGeom>
              <a:avLst/>
              <a:gdLst/>
              <a:ahLst/>
              <a:cxnLst/>
              <a:rect l="l" t="t" r="r" b="b"/>
              <a:pathLst>
                <a:path w="791" h="793" extrusionOk="0">
                  <a:moveTo>
                    <a:pt x="395" y="0"/>
                  </a:moveTo>
                  <a:cubicBezTo>
                    <a:pt x="177" y="0"/>
                    <a:pt x="1" y="177"/>
                    <a:pt x="1" y="395"/>
                  </a:cubicBezTo>
                  <a:cubicBezTo>
                    <a:pt x="1" y="616"/>
                    <a:pt x="177" y="792"/>
                    <a:pt x="395" y="792"/>
                  </a:cubicBezTo>
                  <a:cubicBezTo>
                    <a:pt x="613" y="792"/>
                    <a:pt x="790" y="616"/>
                    <a:pt x="790" y="395"/>
                  </a:cubicBezTo>
                  <a:cubicBezTo>
                    <a:pt x="790" y="177"/>
                    <a:pt x="613" y="0"/>
                    <a:pt x="395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18"/>
            <p:cNvSpPr/>
            <p:nvPr/>
          </p:nvSpPr>
          <p:spPr>
            <a:xfrm>
              <a:off x="1400775" y="1164075"/>
              <a:ext cx="165650" cy="266975"/>
            </a:xfrm>
            <a:custGeom>
              <a:avLst/>
              <a:gdLst/>
              <a:ahLst/>
              <a:cxnLst/>
              <a:rect l="l" t="t" r="r" b="b"/>
              <a:pathLst>
                <a:path w="6626" h="10679" extrusionOk="0">
                  <a:moveTo>
                    <a:pt x="83" y="1"/>
                  </a:moveTo>
                  <a:lnTo>
                    <a:pt x="0" y="84"/>
                  </a:lnTo>
                  <a:lnTo>
                    <a:pt x="6509" y="6582"/>
                  </a:lnTo>
                  <a:lnTo>
                    <a:pt x="6509" y="10678"/>
                  </a:lnTo>
                  <a:lnTo>
                    <a:pt x="6625" y="10678"/>
                  </a:lnTo>
                  <a:lnTo>
                    <a:pt x="6625" y="6532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18"/>
            <p:cNvSpPr/>
            <p:nvPr/>
          </p:nvSpPr>
          <p:spPr>
            <a:xfrm>
              <a:off x="1424150" y="1156700"/>
              <a:ext cx="165675" cy="297675"/>
            </a:xfrm>
            <a:custGeom>
              <a:avLst/>
              <a:gdLst/>
              <a:ahLst/>
              <a:cxnLst/>
              <a:rect l="l" t="t" r="r" b="b"/>
              <a:pathLst>
                <a:path w="6627" h="11907" extrusionOk="0">
                  <a:moveTo>
                    <a:pt x="84" y="0"/>
                  </a:moveTo>
                  <a:lnTo>
                    <a:pt x="1" y="83"/>
                  </a:lnTo>
                  <a:lnTo>
                    <a:pt x="6507" y="6581"/>
                  </a:lnTo>
                  <a:lnTo>
                    <a:pt x="6507" y="11906"/>
                  </a:lnTo>
                  <a:lnTo>
                    <a:pt x="6626" y="11906"/>
                  </a:lnTo>
                  <a:lnTo>
                    <a:pt x="6626" y="6532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18"/>
            <p:cNvSpPr/>
            <p:nvPr/>
          </p:nvSpPr>
          <p:spPr>
            <a:xfrm>
              <a:off x="1813050" y="1812225"/>
              <a:ext cx="17400" cy="16925"/>
            </a:xfrm>
            <a:custGeom>
              <a:avLst/>
              <a:gdLst/>
              <a:ahLst/>
              <a:cxnLst/>
              <a:rect l="l" t="t" r="r" b="b"/>
              <a:pathLst>
                <a:path w="696" h="677" extrusionOk="0">
                  <a:moveTo>
                    <a:pt x="355" y="117"/>
                  </a:moveTo>
                  <a:cubicBezTo>
                    <a:pt x="414" y="117"/>
                    <a:pt x="471" y="138"/>
                    <a:pt x="514" y="181"/>
                  </a:cubicBezTo>
                  <a:cubicBezTo>
                    <a:pt x="569" y="236"/>
                    <a:pt x="591" y="316"/>
                    <a:pt x="572" y="393"/>
                  </a:cubicBezTo>
                  <a:cubicBezTo>
                    <a:pt x="552" y="471"/>
                    <a:pt x="489" y="534"/>
                    <a:pt x="414" y="551"/>
                  </a:cubicBezTo>
                  <a:cubicBezTo>
                    <a:pt x="395" y="555"/>
                    <a:pt x="376" y="558"/>
                    <a:pt x="358" y="558"/>
                  </a:cubicBezTo>
                  <a:cubicBezTo>
                    <a:pt x="299" y="558"/>
                    <a:pt x="244" y="535"/>
                    <a:pt x="202" y="493"/>
                  </a:cubicBezTo>
                  <a:cubicBezTo>
                    <a:pt x="160" y="451"/>
                    <a:pt x="136" y="396"/>
                    <a:pt x="136" y="338"/>
                  </a:cubicBezTo>
                  <a:cubicBezTo>
                    <a:pt x="136" y="319"/>
                    <a:pt x="138" y="300"/>
                    <a:pt x="144" y="283"/>
                  </a:cubicBezTo>
                  <a:cubicBezTo>
                    <a:pt x="160" y="206"/>
                    <a:pt x="227" y="142"/>
                    <a:pt x="301" y="123"/>
                  </a:cubicBezTo>
                  <a:cubicBezTo>
                    <a:pt x="319" y="119"/>
                    <a:pt x="337" y="117"/>
                    <a:pt x="355" y="117"/>
                  </a:cubicBezTo>
                  <a:close/>
                  <a:moveTo>
                    <a:pt x="356" y="0"/>
                  </a:moveTo>
                  <a:cubicBezTo>
                    <a:pt x="329" y="0"/>
                    <a:pt x="301" y="3"/>
                    <a:pt x="274" y="10"/>
                  </a:cubicBezTo>
                  <a:cubicBezTo>
                    <a:pt x="155" y="37"/>
                    <a:pt x="58" y="134"/>
                    <a:pt x="28" y="255"/>
                  </a:cubicBezTo>
                  <a:cubicBezTo>
                    <a:pt x="0" y="371"/>
                    <a:pt x="33" y="493"/>
                    <a:pt x="119" y="578"/>
                  </a:cubicBezTo>
                  <a:cubicBezTo>
                    <a:pt x="183" y="642"/>
                    <a:pt x="269" y="676"/>
                    <a:pt x="358" y="676"/>
                  </a:cubicBezTo>
                  <a:cubicBezTo>
                    <a:pt x="385" y="676"/>
                    <a:pt x="412" y="673"/>
                    <a:pt x="439" y="667"/>
                  </a:cubicBezTo>
                  <a:cubicBezTo>
                    <a:pt x="561" y="636"/>
                    <a:pt x="657" y="540"/>
                    <a:pt x="685" y="421"/>
                  </a:cubicBezTo>
                  <a:cubicBezTo>
                    <a:pt x="690" y="393"/>
                    <a:pt x="696" y="366"/>
                    <a:pt x="696" y="338"/>
                  </a:cubicBezTo>
                  <a:cubicBezTo>
                    <a:pt x="696" y="250"/>
                    <a:pt x="660" y="164"/>
                    <a:pt x="597" y="98"/>
                  </a:cubicBezTo>
                  <a:cubicBezTo>
                    <a:pt x="531" y="34"/>
                    <a:pt x="446" y="0"/>
                    <a:pt x="356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18"/>
            <p:cNvSpPr/>
            <p:nvPr/>
          </p:nvSpPr>
          <p:spPr>
            <a:xfrm>
              <a:off x="1889100" y="1038400"/>
              <a:ext cx="16925" cy="16950"/>
            </a:xfrm>
            <a:custGeom>
              <a:avLst/>
              <a:gdLst/>
              <a:ahLst/>
              <a:cxnLst/>
              <a:rect l="l" t="t" r="r" b="b"/>
              <a:pathLst>
                <a:path w="677" h="678" extrusionOk="0">
                  <a:moveTo>
                    <a:pt x="340" y="117"/>
                  </a:moveTo>
                  <a:cubicBezTo>
                    <a:pt x="461" y="117"/>
                    <a:pt x="561" y="216"/>
                    <a:pt x="561" y="338"/>
                  </a:cubicBezTo>
                  <a:cubicBezTo>
                    <a:pt x="561" y="459"/>
                    <a:pt x="461" y="559"/>
                    <a:pt x="340" y="559"/>
                  </a:cubicBezTo>
                  <a:cubicBezTo>
                    <a:pt x="218" y="559"/>
                    <a:pt x="119" y="459"/>
                    <a:pt x="119" y="338"/>
                  </a:cubicBezTo>
                  <a:cubicBezTo>
                    <a:pt x="119" y="216"/>
                    <a:pt x="218" y="117"/>
                    <a:pt x="340" y="117"/>
                  </a:cubicBezTo>
                  <a:close/>
                  <a:moveTo>
                    <a:pt x="340" y="1"/>
                  </a:moveTo>
                  <a:cubicBezTo>
                    <a:pt x="152" y="1"/>
                    <a:pt x="0" y="153"/>
                    <a:pt x="0" y="338"/>
                  </a:cubicBezTo>
                  <a:cubicBezTo>
                    <a:pt x="0" y="525"/>
                    <a:pt x="152" y="677"/>
                    <a:pt x="340" y="677"/>
                  </a:cubicBezTo>
                  <a:cubicBezTo>
                    <a:pt x="525" y="677"/>
                    <a:pt x="677" y="525"/>
                    <a:pt x="677" y="338"/>
                  </a:cubicBezTo>
                  <a:cubicBezTo>
                    <a:pt x="677" y="153"/>
                    <a:pt x="525" y="1"/>
                    <a:pt x="340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18"/>
            <p:cNvSpPr/>
            <p:nvPr/>
          </p:nvSpPr>
          <p:spPr>
            <a:xfrm>
              <a:off x="1836850" y="1835650"/>
              <a:ext cx="16925" cy="16925"/>
            </a:xfrm>
            <a:custGeom>
              <a:avLst/>
              <a:gdLst/>
              <a:ahLst/>
              <a:cxnLst/>
              <a:rect l="l" t="t" r="r" b="b"/>
              <a:pathLst>
                <a:path w="677" h="677" extrusionOk="0">
                  <a:moveTo>
                    <a:pt x="340" y="119"/>
                  </a:moveTo>
                  <a:cubicBezTo>
                    <a:pt x="462" y="119"/>
                    <a:pt x="561" y="218"/>
                    <a:pt x="561" y="340"/>
                  </a:cubicBezTo>
                  <a:cubicBezTo>
                    <a:pt x="561" y="461"/>
                    <a:pt x="462" y="561"/>
                    <a:pt x="340" y="561"/>
                  </a:cubicBezTo>
                  <a:cubicBezTo>
                    <a:pt x="219" y="561"/>
                    <a:pt x="119" y="461"/>
                    <a:pt x="119" y="340"/>
                  </a:cubicBezTo>
                  <a:cubicBezTo>
                    <a:pt x="119" y="218"/>
                    <a:pt x="219" y="119"/>
                    <a:pt x="340" y="119"/>
                  </a:cubicBezTo>
                  <a:close/>
                  <a:moveTo>
                    <a:pt x="340" y="0"/>
                  </a:moveTo>
                  <a:cubicBezTo>
                    <a:pt x="152" y="0"/>
                    <a:pt x="1" y="152"/>
                    <a:pt x="1" y="340"/>
                  </a:cubicBezTo>
                  <a:cubicBezTo>
                    <a:pt x="1" y="525"/>
                    <a:pt x="152" y="677"/>
                    <a:pt x="340" y="677"/>
                  </a:cubicBezTo>
                  <a:cubicBezTo>
                    <a:pt x="525" y="677"/>
                    <a:pt x="677" y="525"/>
                    <a:pt x="677" y="340"/>
                  </a:cubicBezTo>
                  <a:cubicBezTo>
                    <a:pt x="677" y="152"/>
                    <a:pt x="525" y="0"/>
                    <a:pt x="340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18"/>
            <p:cNvSpPr/>
            <p:nvPr/>
          </p:nvSpPr>
          <p:spPr>
            <a:xfrm>
              <a:off x="1889100" y="1068850"/>
              <a:ext cx="16925" cy="17000"/>
            </a:xfrm>
            <a:custGeom>
              <a:avLst/>
              <a:gdLst/>
              <a:ahLst/>
              <a:cxnLst/>
              <a:rect l="l" t="t" r="r" b="b"/>
              <a:pathLst>
                <a:path w="677" h="680" extrusionOk="0">
                  <a:moveTo>
                    <a:pt x="340" y="119"/>
                  </a:moveTo>
                  <a:cubicBezTo>
                    <a:pt x="461" y="119"/>
                    <a:pt x="561" y="218"/>
                    <a:pt x="561" y="340"/>
                  </a:cubicBezTo>
                  <a:cubicBezTo>
                    <a:pt x="561" y="461"/>
                    <a:pt x="461" y="561"/>
                    <a:pt x="340" y="561"/>
                  </a:cubicBezTo>
                  <a:cubicBezTo>
                    <a:pt x="218" y="561"/>
                    <a:pt x="119" y="461"/>
                    <a:pt x="119" y="340"/>
                  </a:cubicBezTo>
                  <a:cubicBezTo>
                    <a:pt x="119" y="218"/>
                    <a:pt x="218" y="119"/>
                    <a:pt x="340" y="119"/>
                  </a:cubicBezTo>
                  <a:close/>
                  <a:moveTo>
                    <a:pt x="340" y="0"/>
                  </a:moveTo>
                  <a:cubicBezTo>
                    <a:pt x="152" y="0"/>
                    <a:pt x="0" y="152"/>
                    <a:pt x="0" y="340"/>
                  </a:cubicBezTo>
                  <a:cubicBezTo>
                    <a:pt x="0" y="528"/>
                    <a:pt x="152" y="679"/>
                    <a:pt x="340" y="679"/>
                  </a:cubicBezTo>
                  <a:cubicBezTo>
                    <a:pt x="525" y="679"/>
                    <a:pt x="677" y="528"/>
                    <a:pt x="677" y="340"/>
                  </a:cubicBezTo>
                  <a:cubicBezTo>
                    <a:pt x="677" y="152"/>
                    <a:pt x="525" y="0"/>
                    <a:pt x="340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18"/>
            <p:cNvSpPr/>
            <p:nvPr/>
          </p:nvSpPr>
          <p:spPr>
            <a:xfrm>
              <a:off x="1611125" y="977275"/>
              <a:ext cx="373450" cy="868550"/>
            </a:xfrm>
            <a:custGeom>
              <a:avLst/>
              <a:gdLst/>
              <a:ahLst/>
              <a:cxnLst/>
              <a:rect l="l" t="t" r="r" b="b"/>
              <a:pathLst>
                <a:path w="14938" h="34742" extrusionOk="0">
                  <a:moveTo>
                    <a:pt x="14598" y="34181"/>
                  </a:moveTo>
                  <a:cubicBezTo>
                    <a:pt x="14719" y="34181"/>
                    <a:pt x="14818" y="34280"/>
                    <a:pt x="14818" y="34401"/>
                  </a:cubicBezTo>
                  <a:cubicBezTo>
                    <a:pt x="14818" y="34523"/>
                    <a:pt x="14719" y="34622"/>
                    <a:pt x="14598" y="34622"/>
                  </a:cubicBezTo>
                  <a:cubicBezTo>
                    <a:pt x="14476" y="34622"/>
                    <a:pt x="14377" y="34523"/>
                    <a:pt x="14377" y="34401"/>
                  </a:cubicBezTo>
                  <a:cubicBezTo>
                    <a:pt x="14377" y="34280"/>
                    <a:pt x="14476" y="34181"/>
                    <a:pt x="14598" y="34181"/>
                  </a:cubicBezTo>
                  <a:close/>
                  <a:moveTo>
                    <a:pt x="83" y="0"/>
                  </a:moveTo>
                  <a:lnTo>
                    <a:pt x="0" y="83"/>
                  </a:lnTo>
                  <a:lnTo>
                    <a:pt x="9355" y="9422"/>
                  </a:lnTo>
                  <a:lnTo>
                    <a:pt x="9355" y="29250"/>
                  </a:lnTo>
                  <a:lnTo>
                    <a:pt x="14322" y="34208"/>
                  </a:lnTo>
                  <a:cubicBezTo>
                    <a:pt x="14283" y="34263"/>
                    <a:pt x="14258" y="34330"/>
                    <a:pt x="14258" y="34401"/>
                  </a:cubicBezTo>
                  <a:cubicBezTo>
                    <a:pt x="14258" y="34589"/>
                    <a:pt x="14410" y="34741"/>
                    <a:pt x="14598" y="34741"/>
                  </a:cubicBezTo>
                  <a:cubicBezTo>
                    <a:pt x="14785" y="34741"/>
                    <a:pt x="14937" y="34589"/>
                    <a:pt x="14937" y="34401"/>
                  </a:cubicBezTo>
                  <a:cubicBezTo>
                    <a:pt x="14937" y="34214"/>
                    <a:pt x="14785" y="34062"/>
                    <a:pt x="14598" y="34062"/>
                  </a:cubicBezTo>
                  <a:cubicBezTo>
                    <a:pt x="14526" y="34062"/>
                    <a:pt x="14460" y="34087"/>
                    <a:pt x="14404" y="34125"/>
                  </a:cubicBezTo>
                  <a:lnTo>
                    <a:pt x="9471" y="29201"/>
                  </a:lnTo>
                  <a:lnTo>
                    <a:pt x="9471" y="9375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18"/>
            <p:cNvSpPr/>
            <p:nvPr/>
          </p:nvSpPr>
          <p:spPr>
            <a:xfrm>
              <a:off x="1695175" y="963875"/>
              <a:ext cx="377650" cy="901950"/>
            </a:xfrm>
            <a:custGeom>
              <a:avLst/>
              <a:gdLst/>
              <a:ahLst/>
              <a:cxnLst/>
              <a:rect l="l" t="t" r="r" b="b"/>
              <a:pathLst>
                <a:path w="15106" h="36078" extrusionOk="0">
                  <a:moveTo>
                    <a:pt x="332" y="1"/>
                  </a:moveTo>
                  <a:lnTo>
                    <a:pt x="0" y="335"/>
                  </a:lnTo>
                  <a:lnTo>
                    <a:pt x="3178" y="3490"/>
                  </a:lnTo>
                  <a:lnTo>
                    <a:pt x="7859" y="8136"/>
                  </a:lnTo>
                  <a:lnTo>
                    <a:pt x="7859" y="29215"/>
                  </a:lnTo>
                  <a:lnTo>
                    <a:pt x="14322" y="35628"/>
                  </a:lnTo>
                  <a:cubicBezTo>
                    <a:pt x="14319" y="35647"/>
                    <a:pt x="14316" y="35663"/>
                    <a:pt x="14316" y="35683"/>
                  </a:cubicBezTo>
                  <a:cubicBezTo>
                    <a:pt x="14316" y="35901"/>
                    <a:pt x="14493" y="36078"/>
                    <a:pt x="14711" y="36078"/>
                  </a:cubicBezTo>
                  <a:cubicBezTo>
                    <a:pt x="14929" y="36078"/>
                    <a:pt x="15106" y="35901"/>
                    <a:pt x="15106" y="35683"/>
                  </a:cubicBezTo>
                  <a:cubicBezTo>
                    <a:pt x="15106" y="35465"/>
                    <a:pt x="14929" y="35288"/>
                    <a:pt x="14711" y="35288"/>
                  </a:cubicBezTo>
                  <a:cubicBezTo>
                    <a:pt x="14692" y="35288"/>
                    <a:pt x="14672" y="35291"/>
                    <a:pt x="14653" y="35294"/>
                  </a:cubicBezTo>
                  <a:lnTo>
                    <a:pt x="8332" y="29019"/>
                  </a:lnTo>
                  <a:lnTo>
                    <a:pt x="8332" y="7940"/>
                  </a:lnTo>
                  <a:lnTo>
                    <a:pt x="8263" y="7871"/>
                  </a:lnTo>
                  <a:lnTo>
                    <a:pt x="3294" y="2938"/>
                  </a:lnTo>
                  <a:lnTo>
                    <a:pt x="332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18"/>
            <p:cNvSpPr/>
            <p:nvPr/>
          </p:nvSpPr>
          <p:spPr>
            <a:xfrm>
              <a:off x="1563900" y="991550"/>
              <a:ext cx="348000" cy="843075"/>
            </a:xfrm>
            <a:custGeom>
              <a:avLst/>
              <a:gdLst/>
              <a:ahLst/>
              <a:cxnLst/>
              <a:rect l="l" t="t" r="r" b="b"/>
              <a:pathLst>
                <a:path w="13920" h="33723" extrusionOk="0">
                  <a:moveTo>
                    <a:pt x="84" y="1"/>
                  </a:moveTo>
                  <a:lnTo>
                    <a:pt x="1" y="83"/>
                  </a:lnTo>
                  <a:lnTo>
                    <a:pt x="9376" y="9442"/>
                  </a:lnTo>
                  <a:lnTo>
                    <a:pt x="9376" y="29270"/>
                  </a:lnTo>
                  <a:lnTo>
                    <a:pt x="13837" y="33723"/>
                  </a:lnTo>
                  <a:lnTo>
                    <a:pt x="13919" y="33640"/>
                  </a:lnTo>
                  <a:lnTo>
                    <a:pt x="9491" y="29220"/>
                  </a:lnTo>
                  <a:lnTo>
                    <a:pt x="9491" y="9392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18"/>
            <p:cNvSpPr/>
            <p:nvPr/>
          </p:nvSpPr>
          <p:spPr>
            <a:xfrm>
              <a:off x="1587225" y="984175"/>
              <a:ext cx="367050" cy="861650"/>
            </a:xfrm>
            <a:custGeom>
              <a:avLst/>
              <a:gdLst/>
              <a:ahLst/>
              <a:cxnLst/>
              <a:rect l="l" t="t" r="r" b="b"/>
              <a:pathLst>
                <a:path w="14682" h="34466" extrusionOk="0">
                  <a:moveTo>
                    <a:pt x="14344" y="33905"/>
                  </a:moveTo>
                  <a:cubicBezTo>
                    <a:pt x="14466" y="33905"/>
                    <a:pt x="14565" y="34004"/>
                    <a:pt x="14565" y="34125"/>
                  </a:cubicBezTo>
                  <a:cubicBezTo>
                    <a:pt x="14565" y="34247"/>
                    <a:pt x="14466" y="34346"/>
                    <a:pt x="14344" y="34346"/>
                  </a:cubicBezTo>
                  <a:cubicBezTo>
                    <a:pt x="14223" y="34346"/>
                    <a:pt x="14124" y="34247"/>
                    <a:pt x="14124" y="34125"/>
                  </a:cubicBezTo>
                  <a:cubicBezTo>
                    <a:pt x="14124" y="34004"/>
                    <a:pt x="14223" y="33905"/>
                    <a:pt x="14344" y="33905"/>
                  </a:cubicBezTo>
                  <a:close/>
                  <a:moveTo>
                    <a:pt x="87" y="0"/>
                  </a:moveTo>
                  <a:lnTo>
                    <a:pt x="1" y="83"/>
                  </a:lnTo>
                  <a:lnTo>
                    <a:pt x="9376" y="9441"/>
                  </a:lnTo>
                  <a:lnTo>
                    <a:pt x="9376" y="29256"/>
                  </a:lnTo>
                  <a:lnTo>
                    <a:pt x="14066" y="33932"/>
                  </a:lnTo>
                  <a:cubicBezTo>
                    <a:pt x="14027" y="33987"/>
                    <a:pt x="14005" y="34054"/>
                    <a:pt x="14005" y="34125"/>
                  </a:cubicBezTo>
                  <a:cubicBezTo>
                    <a:pt x="14005" y="34313"/>
                    <a:pt x="14157" y="34465"/>
                    <a:pt x="14344" y="34465"/>
                  </a:cubicBezTo>
                  <a:cubicBezTo>
                    <a:pt x="14529" y="34465"/>
                    <a:pt x="14681" y="34313"/>
                    <a:pt x="14681" y="34125"/>
                  </a:cubicBezTo>
                  <a:cubicBezTo>
                    <a:pt x="14681" y="33941"/>
                    <a:pt x="14529" y="33789"/>
                    <a:pt x="14344" y="33789"/>
                  </a:cubicBezTo>
                  <a:cubicBezTo>
                    <a:pt x="14273" y="33789"/>
                    <a:pt x="14204" y="33811"/>
                    <a:pt x="14148" y="33849"/>
                  </a:cubicBezTo>
                  <a:lnTo>
                    <a:pt x="9494" y="29206"/>
                  </a:lnTo>
                  <a:lnTo>
                    <a:pt x="9494" y="9391"/>
                  </a:lnTo>
                  <a:lnTo>
                    <a:pt x="87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2">
    <p:spTree>
      <p:nvGrpSpPr>
        <p:cNvPr id="1" name="Shape 6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38" name="Google Shape;6338;p55"/>
          <p:cNvGrpSpPr/>
          <p:nvPr/>
        </p:nvGrpSpPr>
        <p:grpSpPr>
          <a:xfrm rot="5400000" flipH="1">
            <a:off x="7012886" y="-850734"/>
            <a:ext cx="2835779" cy="2780448"/>
            <a:chOff x="1400775" y="920275"/>
            <a:chExt cx="1637475" cy="1605525"/>
          </a:xfrm>
        </p:grpSpPr>
        <p:sp>
          <p:nvSpPr>
            <p:cNvPr id="6339" name="Google Shape;6339;p55"/>
            <p:cNvSpPr/>
            <p:nvPr/>
          </p:nvSpPr>
          <p:spPr>
            <a:xfrm>
              <a:off x="2472400" y="990525"/>
              <a:ext cx="16925" cy="247025"/>
            </a:xfrm>
            <a:custGeom>
              <a:avLst/>
              <a:gdLst/>
              <a:ahLst/>
              <a:cxnLst/>
              <a:rect l="l" t="t" r="r" b="b"/>
              <a:pathLst>
                <a:path w="677" h="9881" extrusionOk="0">
                  <a:moveTo>
                    <a:pt x="337" y="9320"/>
                  </a:moveTo>
                  <a:cubicBezTo>
                    <a:pt x="458" y="9320"/>
                    <a:pt x="558" y="9419"/>
                    <a:pt x="558" y="9540"/>
                  </a:cubicBezTo>
                  <a:cubicBezTo>
                    <a:pt x="558" y="9662"/>
                    <a:pt x="458" y="9761"/>
                    <a:pt x="337" y="9761"/>
                  </a:cubicBezTo>
                  <a:cubicBezTo>
                    <a:pt x="215" y="9761"/>
                    <a:pt x="116" y="9662"/>
                    <a:pt x="116" y="9540"/>
                  </a:cubicBezTo>
                  <a:cubicBezTo>
                    <a:pt x="116" y="9419"/>
                    <a:pt x="215" y="9320"/>
                    <a:pt x="337" y="9320"/>
                  </a:cubicBezTo>
                  <a:close/>
                  <a:moveTo>
                    <a:pt x="279" y="0"/>
                  </a:moveTo>
                  <a:lnTo>
                    <a:pt x="279" y="9206"/>
                  </a:lnTo>
                  <a:cubicBezTo>
                    <a:pt x="122" y="9237"/>
                    <a:pt x="0" y="9375"/>
                    <a:pt x="0" y="9540"/>
                  </a:cubicBezTo>
                  <a:cubicBezTo>
                    <a:pt x="0" y="9728"/>
                    <a:pt x="152" y="9880"/>
                    <a:pt x="337" y="9880"/>
                  </a:cubicBezTo>
                  <a:cubicBezTo>
                    <a:pt x="525" y="9880"/>
                    <a:pt x="676" y="9728"/>
                    <a:pt x="676" y="9540"/>
                  </a:cubicBezTo>
                  <a:cubicBezTo>
                    <a:pt x="676" y="9375"/>
                    <a:pt x="555" y="9237"/>
                    <a:pt x="398" y="9206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0" name="Google Shape;6340;p55"/>
            <p:cNvSpPr/>
            <p:nvPr/>
          </p:nvSpPr>
          <p:spPr>
            <a:xfrm>
              <a:off x="2905300" y="1457050"/>
              <a:ext cx="73250" cy="126800"/>
            </a:xfrm>
            <a:custGeom>
              <a:avLst/>
              <a:gdLst/>
              <a:ahLst/>
              <a:cxnLst/>
              <a:rect l="l" t="t" r="r" b="b"/>
              <a:pathLst>
                <a:path w="2930" h="5072" extrusionOk="0">
                  <a:moveTo>
                    <a:pt x="337" y="4511"/>
                  </a:moveTo>
                  <a:cubicBezTo>
                    <a:pt x="459" y="4511"/>
                    <a:pt x="558" y="4610"/>
                    <a:pt x="558" y="4732"/>
                  </a:cubicBezTo>
                  <a:cubicBezTo>
                    <a:pt x="558" y="4853"/>
                    <a:pt x="459" y="4952"/>
                    <a:pt x="337" y="4952"/>
                  </a:cubicBezTo>
                  <a:cubicBezTo>
                    <a:pt x="216" y="4952"/>
                    <a:pt x="117" y="4853"/>
                    <a:pt x="117" y="4732"/>
                  </a:cubicBezTo>
                  <a:cubicBezTo>
                    <a:pt x="117" y="4610"/>
                    <a:pt x="216" y="4511"/>
                    <a:pt x="337" y="4511"/>
                  </a:cubicBezTo>
                  <a:close/>
                  <a:moveTo>
                    <a:pt x="509" y="0"/>
                  </a:moveTo>
                  <a:lnTo>
                    <a:pt x="279" y="232"/>
                  </a:lnTo>
                  <a:lnTo>
                    <a:pt x="279" y="4400"/>
                  </a:lnTo>
                  <a:cubicBezTo>
                    <a:pt x="119" y="4428"/>
                    <a:pt x="1" y="4566"/>
                    <a:pt x="1" y="4732"/>
                  </a:cubicBezTo>
                  <a:cubicBezTo>
                    <a:pt x="1" y="4919"/>
                    <a:pt x="152" y="5071"/>
                    <a:pt x="337" y="5071"/>
                  </a:cubicBezTo>
                  <a:cubicBezTo>
                    <a:pt x="525" y="5071"/>
                    <a:pt x="677" y="4919"/>
                    <a:pt x="677" y="4732"/>
                  </a:cubicBezTo>
                  <a:cubicBezTo>
                    <a:pt x="677" y="4566"/>
                    <a:pt x="556" y="4428"/>
                    <a:pt x="398" y="4400"/>
                  </a:cubicBezTo>
                  <a:lnTo>
                    <a:pt x="398" y="279"/>
                  </a:lnTo>
                  <a:lnTo>
                    <a:pt x="558" y="119"/>
                  </a:lnTo>
                  <a:lnTo>
                    <a:pt x="2930" y="119"/>
                  </a:lnTo>
                  <a:lnTo>
                    <a:pt x="2930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1" name="Google Shape;6341;p55"/>
            <p:cNvSpPr/>
            <p:nvPr/>
          </p:nvSpPr>
          <p:spPr>
            <a:xfrm>
              <a:off x="2400400" y="1336750"/>
              <a:ext cx="16950" cy="16925"/>
            </a:xfrm>
            <a:custGeom>
              <a:avLst/>
              <a:gdLst/>
              <a:ahLst/>
              <a:cxnLst/>
              <a:rect l="l" t="t" r="r" b="b"/>
              <a:pathLst>
                <a:path w="678" h="677" extrusionOk="0">
                  <a:moveTo>
                    <a:pt x="340" y="119"/>
                  </a:moveTo>
                  <a:cubicBezTo>
                    <a:pt x="462" y="119"/>
                    <a:pt x="561" y="219"/>
                    <a:pt x="561" y="340"/>
                  </a:cubicBezTo>
                  <a:cubicBezTo>
                    <a:pt x="561" y="462"/>
                    <a:pt x="462" y="561"/>
                    <a:pt x="340" y="561"/>
                  </a:cubicBezTo>
                  <a:cubicBezTo>
                    <a:pt x="219" y="561"/>
                    <a:pt x="120" y="462"/>
                    <a:pt x="120" y="340"/>
                  </a:cubicBezTo>
                  <a:cubicBezTo>
                    <a:pt x="120" y="219"/>
                    <a:pt x="219" y="119"/>
                    <a:pt x="340" y="119"/>
                  </a:cubicBezTo>
                  <a:close/>
                  <a:moveTo>
                    <a:pt x="340" y="1"/>
                  </a:moveTo>
                  <a:cubicBezTo>
                    <a:pt x="153" y="1"/>
                    <a:pt x="1" y="152"/>
                    <a:pt x="1" y="340"/>
                  </a:cubicBezTo>
                  <a:cubicBezTo>
                    <a:pt x="1" y="525"/>
                    <a:pt x="153" y="677"/>
                    <a:pt x="340" y="677"/>
                  </a:cubicBezTo>
                  <a:cubicBezTo>
                    <a:pt x="525" y="677"/>
                    <a:pt x="677" y="525"/>
                    <a:pt x="677" y="340"/>
                  </a:cubicBezTo>
                  <a:cubicBezTo>
                    <a:pt x="677" y="152"/>
                    <a:pt x="525" y="1"/>
                    <a:pt x="340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2" name="Google Shape;6342;p55"/>
            <p:cNvSpPr/>
            <p:nvPr/>
          </p:nvSpPr>
          <p:spPr>
            <a:xfrm>
              <a:off x="2727800" y="1624750"/>
              <a:ext cx="310450" cy="193250"/>
            </a:xfrm>
            <a:custGeom>
              <a:avLst/>
              <a:gdLst/>
              <a:ahLst/>
              <a:cxnLst/>
              <a:rect l="l" t="t" r="r" b="b"/>
              <a:pathLst>
                <a:path w="12418" h="7730" extrusionOk="0">
                  <a:moveTo>
                    <a:pt x="12083" y="0"/>
                  </a:moveTo>
                  <a:lnTo>
                    <a:pt x="5036" y="7100"/>
                  </a:lnTo>
                  <a:lnTo>
                    <a:pt x="710" y="7100"/>
                  </a:lnTo>
                  <a:cubicBezTo>
                    <a:pt x="638" y="7004"/>
                    <a:pt x="525" y="6940"/>
                    <a:pt x="395" y="6940"/>
                  </a:cubicBezTo>
                  <a:cubicBezTo>
                    <a:pt x="177" y="6940"/>
                    <a:pt x="1" y="7117"/>
                    <a:pt x="1" y="7335"/>
                  </a:cubicBezTo>
                  <a:cubicBezTo>
                    <a:pt x="1" y="7553"/>
                    <a:pt x="177" y="7730"/>
                    <a:pt x="395" y="7730"/>
                  </a:cubicBezTo>
                  <a:cubicBezTo>
                    <a:pt x="525" y="7730"/>
                    <a:pt x="638" y="7669"/>
                    <a:pt x="710" y="7572"/>
                  </a:cubicBezTo>
                  <a:lnTo>
                    <a:pt x="5232" y="7572"/>
                  </a:lnTo>
                  <a:lnTo>
                    <a:pt x="12417" y="331"/>
                  </a:lnTo>
                  <a:lnTo>
                    <a:pt x="12083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3" name="Google Shape;6343;p55"/>
            <p:cNvSpPr/>
            <p:nvPr/>
          </p:nvSpPr>
          <p:spPr>
            <a:xfrm>
              <a:off x="2400400" y="1367250"/>
              <a:ext cx="16950" cy="16950"/>
            </a:xfrm>
            <a:custGeom>
              <a:avLst/>
              <a:gdLst/>
              <a:ahLst/>
              <a:cxnLst/>
              <a:rect l="l" t="t" r="r" b="b"/>
              <a:pathLst>
                <a:path w="678" h="678" extrusionOk="0">
                  <a:moveTo>
                    <a:pt x="340" y="119"/>
                  </a:moveTo>
                  <a:cubicBezTo>
                    <a:pt x="462" y="119"/>
                    <a:pt x="561" y="219"/>
                    <a:pt x="561" y="340"/>
                  </a:cubicBezTo>
                  <a:cubicBezTo>
                    <a:pt x="561" y="462"/>
                    <a:pt x="462" y="558"/>
                    <a:pt x="340" y="558"/>
                  </a:cubicBezTo>
                  <a:cubicBezTo>
                    <a:pt x="219" y="558"/>
                    <a:pt x="120" y="462"/>
                    <a:pt x="120" y="340"/>
                  </a:cubicBezTo>
                  <a:cubicBezTo>
                    <a:pt x="120" y="219"/>
                    <a:pt x="219" y="119"/>
                    <a:pt x="340" y="119"/>
                  </a:cubicBezTo>
                  <a:close/>
                  <a:moveTo>
                    <a:pt x="340" y="1"/>
                  </a:moveTo>
                  <a:cubicBezTo>
                    <a:pt x="153" y="1"/>
                    <a:pt x="1" y="153"/>
                    <a:pt x="1" y="340"/>
                  </a:cubicBezTo>
                  <a:cubicBezTo>
                    <a:pt x="1" y="525"/>
                    <a:pt x="153" y="677"/>
                    <a:pt x="340" y="677"/>
                  </a:cubicBezTo>
                  <a:cubicBezTo>
                    <a:pt x="525" y="677"/>
                    <a:pt x="677" y="525"/>
                    <a:pt x="677" y="340"/>
                  </a:cubicBezTo>
                  <a:cubicBezTo>
                    <a:pt x="677" y="153"/>
                    <a:pt x="525" y="1"/>
                    <a:pt x="340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4" name="Google Shape;6344;p55"/>
            <p:cNvSpPr/>
            <p:nvPr/>
          </p:nvSpPr>
          <p:spPr>
            <a:xfrm>
              <a:off x="2399025" y="1396800"/>
              <a:ext cx="19775" cy="19825"/>
            </a:xfrm>
            <a:custGeom>
              <a:avLst/>
              <a:gdLst/>
              <a:ahLst/>
              <a:cxnLst/>
              <a:rect l="l" t="t" r="r" b="b"/>
              <a:pathLst>
                <a:path w="791" h="793" extrusionOk="0">
                  <a:moveTo>
                    <a:pt x="395" y="0"/>
                  </a:moveTo>
                  <a:cubicBezTo>
                    <a:pt x="177" y="0"/>
                    <a:pt x="1" y="177"/>
                    <a:pt x="1" y="398"/>
                  </a:cubicBezTo>
                  <a:cubicBezTo>
                    <a:pt x="1" y="616"/>
                    <a:pt x="177" y="793"/>
                    <a:pt x="395" y="793"/>
                  </a:cubicBezTo>
                  <a:cubicBezTo>
                    <a:pt x="613" y="793"/>
                    <a:pt x="790" y="616"/>
                    <a:pt x="790" y="398"/>
                  </a:cubicBezTo>
                  <a:cubicBezTo>
                    <a:pt x="790" y="177"/>
                    <a:pt x="613" y="0"/>
                    <a:pt x="395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5" name="Google Shape;6345;p55"/>
            <p:cNvSpPr/>
            <p:nvPr/>
          </p:nvSpPr>
          <p:spPr>
            <a:xfrm>
              <a:off x="2391725" y="990525"/>
              <a:ext cx="83725" cy="512775"/>
            </a:xfrm>
            <a:custGeom>
              <a:avLst/>
              <a:gdLst/>
              <a:ahLst/>
              <a:cxnLst/>
              <a:rect l="l" t="t" r="r" b="b"/>
              <a:pathLst>
                <a:path w="3349" h="20511" extrusionOk="0">
                  <a:moveTo>
                    <a:pt x="0" y="0"/>
                  </a:moveTo>
                  <a:lnTo>
                    <a:pt x="0" y="8988"/>
                  </a:lnTo>
                  <a:lnTo>
                    <a:pt x="2716" y="11685"/>
                  </a:lnTo>
                  <a:lnTo>
                    <a:pt x="2716" y="19801"/>
                  </a:lnTo>
                  <a:cubicBezTo>
                    <a:pt x="2620" y="19873"/>
                    <a:pt x="2556" y="19986"/>
                    <a:pt x="2556" y="20116"/>
                  </a:cubicBezTo>
                  <a:cubicBezTo>
                    <a:pt x="2556" y="20334"/>
                    <a:pt x="2733" y="20511"/>
                    <a:pt x="2951" y="20511"/>
                  </a:cubicBezTo>
                  <a:cubicBezTo>
                    <a:pt x="3169" y="20511"/>
                    <a:pt x="3349" y="20334"/>
                    <a:pt x="3349" y="20116"/>
                  </a:cubicBezTo>
                  <a:cubicBezTo>
                    <a:pt x="3349" y="19986"/>
                    <a:pt x="3285" y="19873"/>
                    <a:pt x="3188" y="19801"/>
                  </a:cubicBezTo>
                  <a:lnTo>
                    <a:pt x="3188" y="11489"/>
                  </a:lnTo>
                  <a:lnTo>
                    <a:pt x="472" y="8792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6" name="Google Shape;6346;p55"/>
            <p:cNvSpPr/>
            <p:nvPr/>
          </p:nvSpPr>
          <p:spPr>
            <a:xfrm>
              <a:off x="2688525" y="1369200"/>
              <a:ext cx="297400" cy="472550"/>
            </a:xfrm>
            <a:custGeom>
              <a:avLst/>
              <a:gdLst/>
              <a:ahLst/>
              <a:cxnLst/>
              <a:rect l="l" t="t" r="r" b="b"/>
              <a:pathLst>
                <a:path w="11896" h="18902" extrusionOk="0">
                  <a:moveTo>
                    <a:pt x="338" y="18341"/>
                  </a:moveTo>
                  <a:cubicBezTo>
                    <a:pt x="459" y="18341"/>
                    <a:pt x="559" y="18440"/>
                    <a:pt x="559" y="18562"/>
                  </a:cubicBezTo>
                  <a:cubicBezTo>
                    <a:pt x="559" y="18683"/>
                    <a:pt x="459" y="18782"/>
                    <a:pt x="338" y="18782"/>
                  </a:cubicBezTo>
                  <a:cubicBezTo>
                    <a:pt x="216" y="18782"/>
                    <a:pt x="117" y="18683"/>
                    <a:pt x="117" y="18562"/>
                  </a:cubicBezTo>
                  <a:cubicBezTo>
                    <a:pt x="117" y="18440"/>
                    <a:pt x="216" y="18341"/>
                    <a:pt x="338" y="18341"/>
                  </a:cubicBezTo>
                  <a:close/>
                  <a:moveTo>
                    <a:pt x="7051" y="0"/>
                  </a:moveTo>
                  <a:lnTo>
                    <a:pt x="5202" y="1863"/>
                  </a:lnTo>
                  <a:lnTo>
                    <a:pt x="5202" y="8196"/>
                  </a:lnTo>
                  <a:lnTo>
                    <a:pt x="280" y="13154"/>
                  </a:lnTo>
                  <a:lnTo>
                    <a:pt x="280" y="18228"/>
                  </a:lnTo>
                  <a:cubicBezTo>
                    <a:pt x="120" y="18258"/>
                    <a:pt x="1" y="18396"/>
                    <a:pt x="1" y="18562"/>
                  </a:cubicBezTo>
                  <a:cubicBezTo>
                    <a:pt x="1" y="18749"/>
                    <a:pt x="153" y="18901"/>
                    <a:pt x="338" y="18901"/>
                  </a:cubicBezTo>
                  <a:cubicBezTo>
                    <a:pt x="525" y="18901"/>
                    <a:pt x="677" y="18749"/>
                    <a:pt x="677" y="18562"/>
                  </a:cubicBezTo>
                  <a:cubicBezTo>
                    <a:pt x="677" y="18396"/>
                    <a:pt x="556" y="18258"/>
                    <a:pt x="398" y="18228"/>
                  </a:cubicBezTo>
                  <a:lnTo>
                    <a:pt x="398" y="13201"/>
                  </a:lnTo>
                  <a:lnTo>
                    <a:pt x="5318" y="8243"/>
                  </a:lnTo>
                  <a:lnTo>
                    <a:pt x="5318" y="1913"/>
                  </a:lnTo>
                  <a:lnTo>
                    <a:pt x="7101" y="116"/>
                  </a:lnTo>
                  <a:lnTo>
                    <a:pt x="11896" y="116"/>
                  </a:lnTo>
                  <a:lnTo>
                    <a:pt x="11896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7" name="Google Shape;6347;p55"/>
            <p:cNvSpPr/>
            <p:nvPr/>
          </p:nvSpPr>
          <p:spPr>
            <a:xfrm>
              <a:off x="2425675" y="990525"/>
              <a:ext cx="16925" cy="200575"/>
            </a:xfrm>
            <a:custGeom>
              <a:avLst/>
              <a:gdLst/>
              <a:ahLst/>
              <a:cxnLst/>
              <a:rect l="l" t="t" r="r" b="b"/>
              <a:pathLst>
                <a:path w="677" h="8023" extrusionOk="0">
                  <a:moveTo>
                    <a:pt x="337" y="7465"/>
                  </a:moveTo>
                  <a:cubicBezTo>
                    <a:pt x="458" y="7465"/>
                    <a:pt x="558" y="7564"/>
                    <a:pt x="558" y="7685"/>
                  </a:cubicBezTo>
                  <a:cubicBezTo>
                    <a:pt x="558" y="7807"/>
                    <a:pt x="458" y="7906"/>
                    <a:pt x="337" y="7906"/>
                  </a:cubicBezTo>
                  <a:cubicBezTo>
                    <a:pt x="216" y="7906"/>
                    <a:pt x="116" y="7807"/>
                    <a:pt x="116" y="7685"/>
                  </a:cubicBezTo>
                  <a:cubicBezTo>
                    <a:pt x="116" y="7564"/>
                    <a:pt x="216" y="7465"/>
                    <a:pt x="337" y="7465"/>
                  </a:cubicBezTo>
                  <a:close/>
                  <a:moveTo>
                    <a:pt x="279" y="0"/>
                  </a:moveTo>
                  <a:lnTo>
                    <a:pt x="279" y="7351"/>
                  </a:lnTo>
                  <a:cubicBezTo>
                    <a:pt x="122" y="7379"/>
                    <a:pt x="0" y="7517"/>
                    <a:pt x="0" y="7685"/>
                  </a:cubicBezTo>
                  <a:cubicBezTo>
                    <a:pt x="0" y="7870"/>
                    <a:pt x="149" y="8022"/>
                    <a:pt x="337" y="8022"/>
                  </a:cubicBezTo>
                  <a:cubicBezTo>
                    <a:pt x="525" y="8022"/>
                    <a:pt x="677" y="7870"/>
                    <a:pt x="677" y="7685"/>
                  </a:cubicBezTo>
                  <a:cubicBezTo>
                    <a:pt x="677" y="7520"/>
                    <a:pt x="555" y="7382"/>
                    <a:pt x="398" y="7351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8" name="Google Shape;6348;p55"/>
            <p:cNvSpPr/>
            <p:nvPr/>
          </p:nvSpPr>
          <p:spPr>
            <a:xfrm>
              <a:off x="2664875" y="1345800"/>
              <a:ext cx="321000" cy="519675"/>
            </a:xfrm>
            <a:custGeom>
              <a:avLst/>
              <a:gdLst/>
              <a:ahLst/>
              <a:cxnLst/>
              <a:rect l="l" t="t" r="r" b="b"/>
              <a:pathLst>
                <a:path w="12840" h="20787" extrusionOk="0">
                  <a:moveTo>
                    <a:pt x="340" y="20229"/>
                  </a:moveTo>
                  <a:cubicBezTo>
                    <a:pt x="461" y="20229"/>
                    <a:pt x="560" y="20329"/>
                    <a:pt x="560" y="20450"/>
                  </a:cubicBezTo>
                  <a:cubicBezTo>
                    <a:pt x="560" y="20571"/>
                    <a:pt x="461" y="20668"/>
                    <a:pt x="340" y="20668"/>
                  </a:cubicBezTo>
                  <a:cubicBezTo>
                    <a:pt x="218" y="20668"/>
                    <a:pt x="119" y="20571"/>
                    <a:pt x="119" y="20450"/>
                  </a:cubicBezTo>
                  <a:cubicBezTo>
                    <a:pt x="119" y="20329"/>
                    <a:pt x="218" y="20229"/>
                    <a:pt x="340" y="20229"/>
                  </a:cubicBezTo>
                  <a:close/>
                  <a:moveTo>
                    <a:pt x="7685" y="0"/>
                  </a:moveTo>
                  <a:lnTo>
                    <a:pt x="5201" y="2501"/>
                  </a:lnTo>
                  <a:lnTo>
                    <a:pt x="5201" y="8834"/>
                  </a:lnTo>
                  <a:lnTo>
                    <a:pt x="279" y="13792"/>
                  </a:lnTo>
                  <a:lnTo>
                    <a:pt x="279" y="20116"/>
                  </a:lnTo>
                  <a:cubicBezTo>
                    <a:pt x="122" y="20144"/>
                    <a:pt x="0" y="20282"/>
                    <a:pt x="0" y="20450"/>
                  </a:cubicBezTo>
                  <a:cubicBezTo>
                    <a:pt x="0" y="20635"/>
                    <a:pt x="152" y="20787"/>
                    <a:pt x="340" y="20787"/>
                  </a:cubicBezTo>
                  <a:cubicBezTo>
                    <a:pt x="525" y="20787"/>
                    <a:pt x="676" y="20635"/>
                    <a:pt x="676" y="20450"/>
                  </a:cubicBezTo>
                  <a:cubicBezTo>
                    <a:pt x="676" y="20282"/>
                    <a:pt x="555" y="20144"/>
                    <a:pt x="398" y="20116"/>
                  </a:cubicBezTo>
                  <a:lnTo>
                    <a:pt x="398" y="13839"/>
                  </a:lnTo>
                  <a:lnTo>
                    <a:pt x="5320" y="8881"/>
                  </a:lnTo>
                  <a:lnTo>
                    <a:pt x="5320" y="2551"/>
                  </a:lnTo>
                  <a:lnTo>
                    <a:pt x="7732" y="119"/>
                  </a:lnTo>
                  <a:lnTo>
                    <a:pt x="12839" y="119"/>
                  </a:lnTo>
                  <a:lnTo>
                    <a:pt x="12839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9" name="Google Shape;6349;p55"/>
            <p:cNvSpPr/>
            <p:nvPr/>
          </p:nvSpPr>
          <p:spPr>
            <a:xfrm>
              <a:off x="2449000" y="990525"/>
              <a:ext cx="16925" cy="223825"/>
            </a:xfrm>
            <a:custGeom>
              <a:avLst/>
              <a:gdLst/>
              <a:ahLst/>
              <a:cxnLst/>
              <a:rect l="l" t="t" r="r" b="b"/>
              <a:pathLst>
                <a:path w="677" h="8953" extrusionOk="0">
                  <a:moveTo>
                    <a:pt x="340" y="8392"/>
                  </a:moveTo>
                  <a:cubicBezTo>
                    <a:pt x="461" y="8392"/>
                    <a:pt x="561" y="8491"/>
                    <a:pt x="561" y="8613"/>
                  </a:cubicBezTo>
                  <a:cubicBezTo>
                    <a:pt x="561" y="8734"/>
                    <a:pt x="461" y="8834"/>
                    <a:pt x="340" y="8834"/>
                  </a:cubicBezTo>
                  <a:cubicBezTo>
                    <a:pt x="218" y="8834"/>
                    <a:pt x="119" y="8734"/>
                    <a:pt x="119" y="8613"/>
                  </a:cubicBezTo>
                  <a:cubicBezTo>
                    <a:pt x="119" y="8491"/>
                    <a:pt x="218" y="8392"/>
                    <a:pt x="340" y="8392"/>
                  </a:cubicBezTo>
                  <a:close/>
                  <a:moveTo>
                    <a:pt x="279" y="0"/>
                  </a:moveTo>
                  <a:lnTo>
                    <a:pt x="279" y="8279"/>
                  </a:lnTo>
                  <a:cubicBezTo>
                    <a:pt x="122" y="8307"/>
                    <a:pt x="0" y="8445"/>
                    <a:pt x="0" y="8613"/>
                  </a:cubicBezTo>
                  <a:cubicBezTo>
                    <a:pt x="0" y="8801"/>
                    <a:pt x="152" y="8952"/>
                    <a:pt x="340" y="8952"/>
                  </a:cubicBezTo>
                  <a:cubicBezTo>
                    <a:pt x="525" y="8952"/>
                    <a:pt x="677" y="8801"/>
                    <a:pt x="677" y="8613"/>
                  </a:cubicBezTo>
                  <a:cubicBezTo>
                    <a:pt x="677" y="8447"/>
                    <a:pt x="555" y="8309"/>
                    <a:pt x="398" y="8282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0" name="Google Shape;6350;p55"/>
            <p:cNvSpPr/>
            <p:nvPr/>
          </p:nvSpPr>
          <p:spPr>
            <a:xfrm>
              <a:off x="2729175" y="1591350"/>
              <a:ext cx="290575" cy="188775"/>
            </a:xfrm>
            <a:custGeom>
              <a:avLst/>
              <a:gdLst/>
              <a:ahLst/>
              <a:cxnLst/>
              <a:rect l="l" t="t" r="r" b="b"/>
              <a:pathLst>
                <a:path w="11623" h="7551" extrusionOk="0">
                  <a:moveTo>
                    <a:pt x="340" y="6990"/>
                  </a:moveTo>
                  <a:cubicBezTo>
                    <a:pt x="462" y="6990"/>
                    <a:pt x="561" y="7089"/>
                    <a:pt x="561" y="7210"/>
                  </a:cubicBezTo>
                  <a:cubicBezTo>
                    <a:pt x="561" y="7332"/>
                    <a:pt x="462" y="7431"/>
                    <a:pt x="340" y="7431"/>
                  </a:cubicBezTo>
                  <a:cubicBezTo>
                    <a:pt x="219" y="7431"/>
                    <a:pt x="120" y="7332"/>
                    <a:pt x="120" y="7210"/>
                  </a:cubicBezTo>
                  <a:cubicBezTo>
                    <a:pt x="120" y="7089"/>
                    <a:pt x="219" y="6990"/>
                    <a:pt x="340" y="6990"/>
                  </a:cubicBezTo>
                  <a:close/>
                  <a:moveTo>
                    <a:pt x="11540" y="0"/>
                  </a:moveTo>
                  <a:lnTo>
                    <a:pt x="4440" y="7153"/>
                  </a:lnTo>
                  <a:lnTo>
                    <a:pt x="672" y="7153"/>
                  </a:lnTo>
                  <a:cubicBezTo>
                    <a:pt x="644" y="6995"/>
                    <a:pt x="506" y="6874"/>
                    <a:pt x="340" y="6874"/>
                  </a:cubicBezTo>
                  <a:cubicBezTo>
                    <a:pt x="153" y="6874"/>
                    <a:pt x="1" y="7026"/>
                    <a:pt x="1" y="7210"/>
                  </a:cubicBezTo>
                  <a:cubicBezTo>
                    <a:pt x="1" y="7398"/>
                    <a:pt x="153" y="7550"/>
                    <a:pt x="340" y="7550"/>
                  </a:cubicBezTo>
                  <a:cubicBezTo>
                    <a:pt x="506" y="7550"/>
                    <a:pt x="644" y="7429"/>
                    <a:pt x="672" y="7271"/>
                  </a:cubicBezTo>
                  <a:lnTo>
                    <a:pt x="4489" y="7271"/>
                  </a:lnTo>
                  <a:lnTo>
                    <a:pt x="11623" y="83"/>
                  </a:lnTo>
                  <a:lnTo>
                    <a:pt x="11540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1" name="Google Shape;6351;p55"/>
            <p:cNvSpPr/>
            <p:nvPr/>
          </p:nvSpPr>
          <p:spPr>
            <a:xfrm>
              <a:off x="2509525" y="995475"/>
              <a:ext cx="2925" cy="79675"/>
            </a:xfrm>
            <a:custGeom>
              <a:avLst/>
              <a:gdLst/>
              <a:ahLst/>
              <a:cxnLst/>
              <a:rect l="l" t="t" r="r" b="b"/>
              <a:pathLst>
                <a:path w="117" h="3187" extrusionOk="0">
                  <a:moveTo>
                    <a:pt x="0" y="1"/>
                  </a:moveTo>
                  <a:lnTo>
                    <a:pt x="0" y="3187"/>
                  </a:lnTo>
                  <a:lnTo>
                    <a:pt x="116" y="3187"/>
                  </a:lnTo>
                  <a:lnTo>
                    <a:pt x="116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2" name="Google Shape;6352;p55"/>
            <p:cNvSpPr/>
            <p:nvPr/>
          </p:nvSpPr>
          <p:spPr>
            <a:xfrm>
              <a:off x="2924150" y="920275"/>
              <a:ext cx="16925" cy="305050"/>
            </a:xfrm>
            <a:custGeom>
              <a:avLst/>
              <a:gdLst/>
              <a:ahLst/>
              <a:cxnLst/>
              <a:rect l="l" t="t" r="r" b="b"/>
              <a:pathLst>
                <a:path w="677" h="12202" extrusionOk="0">
                  <a:moveTo>
                    <a:pt x="337" y="11644"/>
                  </a:moveTo>
                  <a:cubicBezTo>
                    <a:pt x="459" y="11644"/>
                    <a:pt x="558" y="11743"/>
                    <a:pt x="558" y="11865"/>
                  </a:cubicBezTo>
                  <a:cubicBezTo>
                    <a:pt x="558" y="11983"/>
                    <a:pt x="459" y="12083"/>
                    <a:pt x="337" y="12083"/>
                  </a:cubicBezTo>
                  <a:cubicBezTo>
                    <a:pt x="216" y="12083"/>
                    <a:pt x="116" y="11983"/>
                    <a:pt x="116" y="11865"/>
                  </a:cubicBezTo>
                  <a:cubicBezTo>
                    <a:pt x="116" y="11740"/>
                    <a:pt x="216" y="11644"/>
                    <a:pt x="337" y="11644"/>
                  </a:cubicBezTo>
                  <a:close/>
                  <a:moveTo>
                    <a:pt x="279" y="0"/>
                  </a:moveTo>
                  <a:lnTo>
                    <a:pt x="279" y="11531"/>
                  </a:lnTo>
                  <a:cubicBezTo>
                    <a:pt x="122" y="11558"/>
                    <a:pt x="0" y="11696"/>
                    <a:pt x="0" y="11862"/>
                  </a:cubicBezTo>
                  <a:cubicBezTo>
                    <a:pt x="0" y="12050"/>
                    <a:pt x="152" y="12201"/>
                    <a:pt x="337" y="12201"/>
                  </a:cubicBezTo>
                  <a:cubicBezTo>
                    <a:pt x="525" y="12201"/>
                    <a:pt x="677" y="12050"/>
                    <a:pt x="677" y="11865"/>
                  </a:cubicBezTo>
                  <a:cubicBezTo>
                    <a:pt x="677" y="11696"/>
                    <a:pt x="555" y="11558"/>
                    <a:pt x="398" y="11531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3" name="Google Shape;6353;p55"/>
            <p:cNvSpPr/>
            <p:nvPr/>
          </p:nvSpPr>
          <p:spPr>
            <a:xfrm>
              <a:off x="2922700" y="1256975"/>
              <a:ext cx="19825" cy="19825"/>
            </a:xfrm>
            <a:custGeom>
              <a:avLst/>
              <a:gdLst/>
              <a:ahLst/>
              <a:cxnLst/>
              <a:rect l="l" t="t" r="r" b="b"/>
              <a:pathLst>
                <a:path w="793" h="793" extrusionOk="0">
                  <a:moveTo>
                    <a:pt x="395" y="0"/>
                  </a:moveTo>
                  <a:cubicBezTo>
                    <a:pt x="177" y="0"/>
                    <a:pt x="0" y="177"/>
                    <a:pt x="0" y="398"/>
                  </a:cubicBezTo>
                  <a:cubicBezTo>
                    <a:pt x="0" y="616"/>
                    <a:pt x="177" y="793"/>
                    <a:pt x="395" y="793"/>
                  </a:cubicBezTo>
                  <a:cubicBezTo>
                    <a:pt x="613" y="793"/>
                    <a:pt x="793" y="616"/>
                    <a:pt x="793" y="398"/>
                  </a:cubicBezTo>
                  <a:cubicBezTo>
                    <a:pt x="793" y="177"/>
                    <a:pt x="613" y="0"/>
                    <a:pt x="395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4" name="Google Shape;6354;p55"/>
            <p:cNvSpPr/>
            <p:nvPr/>
          </p:nvSpPr>
          <p:spPr>
            <a:xfrm>
              <a:off x="2540425" y="988450"/>
              <a:ext cx="61950" cy="148050"/>
            </a:xfrm>
            <a:custGeom>
              <a:avLst/>
              <a:gdLst/>
              <a:ahLst/>
              <a:cxnLst/>
              <a:rect l="l" t="t" r="r" b="b"/>
              <a:pathLst>
                <a:path w="2478" h="5922" extrusionOk="0">
                  <a:moveTo>
                    <a:pt x="332" y="0"/>
                  </a:moveTo>
                  <a:lnTo>
                    <a:pt x="1" y="337"/>
                  </a:lnTo>
                  <a:lnTo>
                    <a:pt x="1845" y="2167"/>
                  </a:lnTo>
                  <a:lnTo>
                    <a:pt x="1845" y="5212"/>
                  </a:lnTo>
                  <a:cubicBezTo>
                    <a:pt x="1748" y="5284"/>
                    <a:pt x="1685" y="5397"/>
                    <a:pt x="1685" y="5527"/>
                  </a:cubicBezTo>
                  <a:cubicBezTo>
                    <a:pt x="1685" y="5745"/>
                    <a:pt x="1861" y="5922"/>
                    <a:pt x="2080" y="5922"/>
                  </a:cubicBezTo>
                  <a:cubicBezTo>
                    <a:pt x="2300" y="5922"/>
                    <a:pt x="2477" y="5745"/>
                    <a:pt x="2477" y="5527"/>
                  </a:cubicBezTo>
                  <a:cubicBezTo>
                    <a:pt x="2477" y="5397"/>
                    <a:pt x="2414" y="5284"/>
                    <a:pt x="2317" y="5212"/>
                  </a:cubicBezTo>
                  <a:lnTo>
                    <a:pt x="2317" y="1971"/>
                  </a:lnTo>
                  <a:lnTo>
                    <a:pt x="332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5" name="Google Shape;6355;p55"/>
            <p:cNvSpPr/>
            <p:nvPr/>
          </p:nvSpPr>
          <p:spPr>
            <a:xfrm>
              <a:off x="2653900" y="991625"/>
              <a:ext cx="102975" cy="318925"/>
            </a:xfrm>
            <a:custGeom>
              <a:avLst/>
              <a:gdLst/>
              <a:ahLst/>
              <a:cxnLst/>
              <a:rect l="l" t="t" r="r" b="b"/>
              <a:pathLst>
                <a:path w="4119" h="12757" extrusionOk="0">
                  <a:moveTo>
                    <a:pt x="2004" y="0"/>
                  </a:moveTo>
                  <a:lnTo>
                    <a:pt x="1921" y="83"/>
                  </a:lnTo>
                  <a:lnTo>
                    <a:pt x="4003" y="2148"/>
                  </a:lnTo>
                  <a:lnTo>
                    <a:pt x="4003" y="8227"/>
                  </a:lnTo>
                  <a:lnTo>
                    <a:pt x="17" y="12229"/>
                  </a:lnTo>
                  <a:lnTo>
                    <a:pt x="0" y="12246"/>
                  </a:lnTo>
                  <a:lnTo>
                    <a:pt x="0" y="12757"/>
                  </a:lnTo>
                  <a:lnTo>
                    <a:pt x="119" y="12757"/>
                  </a:lnTo>
                  <a:lnTo>
                    <a:pt x="119" y="12296"/>
                  </a:lnTo>
                  <a:lnTo>
                    <a:pt x="4102" y="8293"/>
                  </a:lnTo>
                  <a:lnTo>
                    <a:pt x="4119" y="8276"/>
                  </a:lnTo>
                  <a:lnTo>
                    <a:pt x="4119" y="2098"/>
                  </a:lnTo>
                  <a:lnTo>
                    <a:pt x="2004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6" name="Google Shape;6356;p55"/>
            <p:cNvSpPr/>
            <p:nvPr/>
          </p:nvSpPr>
          <p:spPr>
            <a:xfrm>
              <a:off x="2509575" y="1544750"/>
              <a:ext cx="229150" cy="477175"/>
            </a:xfrm>
            <a:custGeom>
              <a:avLst/>
              <a:gdLst/>
              <a:ahLst/>
              <a:cxnLst/>
              <a:rect l="l" t="t" r="r" b="b"/>
              <a:pathLst>
                <a:path w="9166" h="19087" extrusionOk="0">
                  <a:moveTo>
                    <a:pt x="341" y="18526"/>
                  </a:moveTo>
                  <a:cubicBezTo>
                    <a:pt x="462" y="18526"/>
                    <a:pt x="561" y="18626"/>
                    <a:pt x="561" y="18747"/>
                  </a:cubicBezTo>
                  <a:cubicBezTo>
                    <a:pt x="561" y="18869"/>
                    <a:pt x="462" y="18968"/>
                    <a:pt x="341" y="18968"/>
                  </a:cubicBezTo>
                  <a:cubicBezTo>
                    <a:pt x="219" y="18968"/>
                    <a:pt x="120" y="18869"/>
                    <a:pt x="120" y="18747"/>
                  </a:cubicBezTo>
                  <a:cubicBezTo>
                    <a:pt x="120" y="18626"/>
                    <a:pt x="219" y="18526"/>
                    <a:pt x="341" y="18526"/>
                  </a:cubicBezTo>
                  <a:close/>
                  <a:moveTo>
                    <a:pt x="9083" y="1"/>
                  </a:moveTo>
                  <a:lnTo>
                    <a:pt x="4172" y="4945"/>
                  </a:lnTo>
                  <a:lnTo>
                    <a:pt x="4172" y="14803"/>
                  </a:lnTo>
                  <a:lnTo>
                    <a:pt x="534" y="18468"/>
                  </a:lnTo>
                  <a:cubicBezTo>
                    <a:pt x="479" y="18433"/>
                    <a:pt x="412" y="18408"/>
                    <a:pt x="341" y="18408"/>
                  </a:cubicBezTo>
                  <a:cubicBezTo>
                    <a:pt x="153" y="18408"/>
                    <a:pt x="1" y="18560"/>
                    <a:pt x="1" y="18747"/>
                  </a:cubicBezTo>
                  <a:cubicBezTo>
                    <a:pt x="1" y="18935"/>
                    <a:pt x="153" y="19087"/>
                    <a:pt x="341" y="19087"/>
                  </a:cubicBezTo>
                  <a:cubicBezTo>
                    <a:pt x="528" y="19087"/>
                    <a:pt x="680" y="18935"/>
                    <a:pt x="680" y="18747"/>
                  </a:cubicBezTo>
                  <a:cubicBezTo>
                    <a:pt x="680" y="18675"/>
                    <a:pt x="655" y="18609"/>
                    <a:pt x="617" y="18551"/>
                  </a:cubicBezTo>
                  <a:lnTo>
                    <a:pt x="4291" y="14849"/>
                  </a:lnTo>
                  <a:lnTo>
                    <a:pt x="4291" y="4994"/>
                  </a:lnTo>
                  <a:lnTo>
                    <a:pt x="9166" y="84"/>
                  </a:lnTo>
                  <a:lnTo>
                    <a:pt x="9083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7" name="Google Shape;6357;p55"/>
            <p:cNvSpPr/>
            <p:nvPr/>
          </p:nvSpPr>
          <p:spPr>
            <a:xfrm>
              <a:off x="2495850" y="1043600"/>
              <a:ext cx="244675" cy="458250"/>
            </a:xfrm>
            <a:custGeom>
              <a:avLst/>
              <a:gdLst/>
              <a:ahLst/>
              <a:cxnLst/>
              <a:rect l="l" t="t" r="r" b="b"/>
              <a:pathLst>
                <a:path w="9787" h="18330" extrusionOk="0">
                  <a:moveTo>
                    <a:pt x="9447" y="119"/>
                  </a:moveTo>
                  <a:cubicBezTo>
                    <a:pt x="9569" y="119"/>
                    <a:pt x="9668" y="218"/>
                    <a:pt x="9668" y="340"/>
                  </a:cubicBezTo>
                  <a:cubicBezTo>
                    <a:pt x="9668" y="461"/>
                    <a:pt x="9569" y="560"/>
                    <a:pt x="9447" y="560"/>
                  </a:cubicBezTo>
                  <a:cubicBezTo>
                    <a:pt x="9326" y="560"/>
                    <a:pt x="9229" y="461"/>
                    <a:pt x="9229" y="340"/>
                  </a:cubicBezTo>
                  <a:cubicBezTo>
                    <a:pt x="9229" y="218"/>
                    <a:pt x="9326" y="119"/>
                    <a:pt x="9447" y="119"/>
                  </a:cubicBezTo>
                  <a:close/>
                  <a:moveTo>
                    <a:pt x="337" y="17772"/>
                  </a:moveTo>
                  <a:cubicBezTo>
                    <a:pt x="459" y="17772"/>
                    <a:pt x="558" y="17871"/>
                    <a:pt x="558" y="17993"/>
                  </a:cubicBezTo>
                  <a:cubicBezTo>
                    <a:pt x="558" y="18114"/>
                    <a:pt x="459" y="18214"/>
                    <a:pt x="337" y="18214"/>
                  </a:cubicBezTo>
                  <a:cubicBezTo>
                    <a:pt x="216" y="18214"/>
                    <a:pt x="117" y="18114"/>
                    <a:pt x="117" y="17993"/>
                  </a:cubicBezTo>
                  <a:cubicBezTo>
                    <a:pt x="117" y="17871"/>
                    <a:pt x="216" y="17772"/>
                    <a:pt x="337" y="17772"/>
                  </a:cubicBezTo>
                  <a:close/>
                  <a:moveTo>
                    <a:pt x="9447" y="0"/>
                  </a:moveTo>
                  <a:cubicBezTo>
                    <a:pt x="9262" y="0"/>
                    <a:pt x="9110" y="152"/>
                    <a:pt x="9110" y="340"/>
                  </a:cubicBezTo>
                  <a:cubicBezTo>
                    <a:pt x="9110" y="505"/>
                    <a:pt x="9232" y="643"/>
                    <a:pt x="9389" y="671"/>
                  </a:cubicBezTo>
                  <a:lnTo>
                    <a:pt x="9389" y="5855"/>
                  </a:lnTo>
                  <a:lnTo>
                    <a:pt x="5386" y="9872"/>
                  </a:lnTo>
                  <a:lnTo>
                    <a:pt x="5386" y="10929"/>
                  </a:lnTo>
                  <a:lnTo>
                    <a:pt x="1444" y="14887"/>
                  </a:lnTo>
                  <a:lnTo>
                    <a:pt x="1428" y="14904"/>
                  </a:lnTo>
                  <a:lnTo>
                    <a:pt x="1428" y="16817"/>
                  </a:lnTo>
                  <a:lnTo>
                    <a:pt x="531" y="17717"/>
                  </a:lnTo>
                  <a:cubicBezTo>
                    <a:pt x="475" y="17678"/>
                    <a:pt x="409" y="17653"/>
                    <a:pt x="337" y="17653"/>
                  </a:cubicBezTo>
                  <a:cubicBezTo>
                    <a:pt x="152" y="17653"/>
                    <a:pt x="1" y="17805"/>
                    <a:pt x="1" y="17993"/>
                  </a:cubicBezTo>
                  <a:cubicBezTo>
                    <a:pt x="1" y="18181"/>
                    <a:pt x="152" y="18330"/>
                    <a:pt x="337" y="18330"/>
                  </a:cubicBezTo>
                  <a:cubicBezTo>
                    <a:pt x="525" y="18330"/>
                    <a:pt x="677" y="18178"/>
                    <a:pt x="677" y="17993"/>
                  </a:cubicBezTo>
                  <a:cubicBezTo>
                    <a:pt x="677" y="17921"/>
                    <a:pt x="655" y="17855"/>
                    <a:pt x="613" y="17800"/>
                  </a:cubicBezTo>
                  <a:lnTo>
                    <a:pt x="1544" y="16864"/>
                  </a:lnTo>
                  <a:lnTo>
                    <a:pt x="1544" y="14954"/>
                  </a:lnTo>
                  <a:lnTo>
                    <a:pt x="5489" y="10995"/>
                  </a:lnTo>
                  <a:lnTo>
                    <a:pt x="5505" y="10976"/>
                  </a:lnTo>
                  <a:lnTo>
                    <a:pt x="5505" y="9921"/>
                  </a:lnTo>
                  <a:lnTo>
                    <a:pt x="9508" y="5902"/>
                  </a:lnTo>
                  <a:lnTo>
                    <a:pt x="9508" y="671"/>
                  </a:lnTo>
                  <a:cubicBezTo>
                    <a:pt x="9665" y="643"/>
                    <a:pt x="9787" y="505"/>
                    <a:pt x="9787" y="340"/>
                  </a:cubicBezTo>
                  <a:cubicBezTo>
                    <a:pt x="9787" y="152"/>
                    <a:pt x="9635" y="0"/>
                    <a:pt x="9447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8" name="Google Shape;6358;p55"/>
            <p:cNvSpPr/>
            <p:nvPr/>
          </p:nvSpPr>
          <p:spPr>
            <a:xfrm>
              <a:off x="2877425" y="920275"/>
              <a:ext cx="16925" cy="305050"/>
            </a:xfrm>
            <a:custGeom>
              <a:avLst/>
              <a:gdLst/>
              <a:ahLst/>
              <a:cxnLst/>
              <a:rect l="l" t="t" r="r" b="b"/>
              <a:pathLst>
                <a:path w="677" h="12202" extrusionOk="0">
                  <a:moveTo>
                    <a:pt x="337" y="11644"/>
                  </a:moveTo>
                  <a:cubicBezTo>
                    <a:pt x="459" y="11644"/>
                    <a:pt x="558" y="11743"/>
                    <a:pt x="558" y="11865"/>
                  </a:cubicBezTo>
                  <a:cubicBezTo>
                    <a:pt x="558" y="11983"/>
                    <a:pt x="459" y="12083"/>
                    <a:pt x="337" y="12083"/>
                  </a:cubicBezTo>
                  <a:cubicBezTo>
                    <a:pt x="216" y="12083"/>
                    <a:pt x="116" y="11983"/>
                    <a:pt x="116" y="11865"/>
                  </a:cubicBezTo>
                  <a:cubicBezTo>
                    <a:pt x="116" y="11740"/>
                    <a:pt x="216" y="11644"/>
                    <a:pt x="337" y="11644"/>
                  </a:cubicBezTo>
                  <a:close/>
                  <a:moveTo>
                    <a:pt x="279" y="0"/>
                  </a:moveTo>
                  <a:lnTo>
                    <a:pt x="279" y="11531"/>
                  </a:lnTo>
                  <a:cubicBezTo>
                    <a:pt x="122" y="11558"/>
                    <a:pt x="0" y="11696"/>
                    <a:pt x="0" y="11862"/>
                  </a:cubicBezTo>
                  <a:cubicBezTo>
                    <a:pt x="0" y="12050"/>
                    <a:pt x="152" y="12201"/>
                    <a:pt x="337" y="12201"/>
                  </a:cubicBezTo>
                  <a:cubicBezTo>
                    <a:pt x="525" y="12201"/>
                    <a:pt x="677" y="12050"/>
                    <a:pt x="677" y="11865"/>
                  </a:cubicBezTo>
                  <a:cubicBezTo>
                    <a:pt x="677" y="11696"/>
                    <a:pt x="555" y="11558"/>
                    <a:pt x="398" y="11531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9" name="Google Shape;6359;p55"/>
            <p:cNvSpPr/>
            <p:nvPr/>
          </p:nvSpPr>
          <p:spPr>
            <a:xfrm>
              <a:off x="2641875" y="1322475"/>
              <a:ext cx="344050" cy="566200"/>
            </a:xfrm>
            <a:custGeom>
              <a:avLst/>
              <a:gdLst/>
              <a:ahLst/>
              <a:cxnLst/>
              <a:rect l="l" t="t" r="r" b="b"/>
              <a:pathLst>
                <a:path w="13762" h="22648" extrusionOk="0">
                  <a:moveTo>
                    <a:pt x="340" y="22087"/>
                  </a:moveTo>
                  <a:cubicBezTo>
                    <a:pt x="462" y="22087"/>
                    <a:pt x="561" y="22186"/>
                    <a:pt x="561" y="22308"/>
                  </a:cubicBezTo>
                  <a:cubicBezTo>
                    <a:pt x="561" y="22429"/>
                    <a:pt x="462" y="22529"/>
                    <a:pt x="340" y="22529"/>
                  </a:cubicBezTo>
                  <a:cubicBezTo>
                    <a:pt x="219" y="22529"/>
                    <a:pt x="120" y="22429"/>
                    <a:pt x="120" y="22308"/>
                  </a:cubicBezTo>
                  <a:cubicBezTo>
                    <a:pt x="120" y="22186"/>
                    <a:pt x="219" y="22087"/>
                    <a:pt x="340" y="22087"/>
                  </a:cubicBezTo>
                  <a:close/>
                  <a:moveTo>
                    <a:pt x="8327" y="0"/>
                  </a:moveTo>
                  <a:lnTo>
                    <a:pt x="5202" y="3144"/>
                  </a:lnTo>
                  <a:lnTo>
                    <a:pt x="5202" y="9477"/>
                  </a:lnTo>
                  <a:lnTo>
                    <a:pt x="280" y="14435"/>
                  </a:lnTo>
                  <a:lnTo>
                    <a:pt x="280" y="21976"/>
                  </a:lnTo>
                  <a:cubicBezTo>
                    <a:pt x="122" y="22004"/>
                    <a:pt x="1" y="22142"/>
                    <a:pt x="1" y="22308"/>
                  </a:cubicBezTo>
                  <a:cubicBezTo>
                    <a:pt x="1" y="22495"/>
                    <a:pt x="153" y="22647"/>
                    <a:pt x="340" y="22647"/>
                  </a:cubicBezTo>
                  <a:cubicBezTo>
                    <a:pt x="525" y="22647"/>
                    <a:pt x="677" y="22495"/>
                    <a:pt x="677" y="22308"/>
                  </a:cubicBezTo>
                  <a:cubicBezTo>
                    <a:pt x="677" y="22142"/>
                    <a:pt x="556" y="22004"/>
                    <a:pt x="398" y="21976"/>
                  </a:cubicBezTo>
                  <a:lnTo>
                    <a:pt x="398" y="14482"/>
                  </a:lnTo>
                  <a:lnTo>
                    <a:pt x="5320" y="9524"/>
                  </a:lnTo>
                  <a:lnTo>
                    <a:pt x="5320" y="3194"/>
                  </a:lnTo>
                  <a:lnTo>
                    <a:pt x="8373" y="116"/>
                  </a:lnTo>
                  <a:lnTo>
                    <a:pt x="13762" y="116"/>
                  </a:lnTo>
                  <a:lnTo>
                    <a:pt x="13762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0" name="Google Shape;6360;p55"/>
            <p:cNvSpPr/>
            <p:nvPr/>
          </p:nvSpPr>
          <p:spPr>
            <a:xfrm>
              <a:off x="2875975" y="1256975"/>
              <a:ext cx="19825" cy="19825"/>
            </a:xfrm>
            <a:custGeom>
              <a:avLst/>
              <a:gdLst/>
              <a:ahLst/>
              <a:cxnLst/>
              <a:rect l="l" t="t" r="r" b="b"/>
              <a:pathLst>
                <a:path w="793" h="793" extrusionOk="0">
                  <a:moveTo>
                    <a:pt x="395" y="0"/>
                  </a:moveTo>
                  <a:cubicBezTo>
                    <a:pt x="177" y="0"/>
                    <a:pt x="0" y="177"/>
                    <a:pt x="0" y="398"/>
                  </a:cubicBezTo>
                  <a:cubicBezTo>
                    <a:pt x="0" y="616"/>
                    <a:pt x="177" y="793"/>
                    <a:pt x="395" y="793"/>
                  </a:cubicBezTo>
                  <a:cubicBezTo>
                    <a:pt x="613" y="793"/>
                    <a:pt x="793" y="616"/>
                    <a:pt x="793" y="398"/>
                  </a:cubicBezTo>
                  <a:cubicBezTo>
                    <a:pt x="793" y="177"/>
                    <a:pt x="613" y="0"/>
                    <a:pt x="395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1" name="Google Shape;6361;p55"/>
            <p:cNvSpPr/>
            <p:nvPr/>
          </p:nvSpPr>
          <p:spPr>
            <a:xfrm>
              <a:off x="2900750" y="920275"/>
              <a:ext cx="16925" cy="305050"/>
            </a:xfrm>
            <a:custGeom>
              <a:avLst/>
              <a:gdLst/>
              <a:ahLst/>
              <a:cxnLst/>
              <a:rect l="l" t="t" r="r" b="b"/>
              <a:pathLst>
                <a:path w="677" h="12202" extrusionOk="0">
                  <a:moveTo>
                    <a:pt x="340" y="11644"/>
                  </a:moveTo>
                  <a:cubicBezTo>
                    <a:pt x="461" y="11644"/>
                    <a:pt x="561" y="11743"/>
                    <a:pt x="561" y="11865"/>
                  </a:cubicBezTo>
                  <a:cubicBezTo>
                    <a:pt x="561" y="11983"/>
                    <a:pt x="461" y="12083"/>
                    <a:pt x="340" y="12083"/>
                  </a:cubicBezTo>
                  <a:cubicBezTo>
                    <a:pt x="219" y="12083"/>
                    <a:pt x="119" y="11983"/>
                    <a:pt x="119" y="11865"/>
                  </a:cubicBezTo>
                  <a:cubicBezTo>
                    <a:pt x="119" y="11740"/>
                    <a:pt x="219" y="11644"/>
                    <a:pt x="340" y="11644"/>
                  </a:cubicBezTo>
                  <a:close/>
                  <a:moveTo>
                    <a:pt x="282" y="0"/>
                  </a:moveTo>
                  <a:lnTo>
                    <a:pt x="282" y="11531"/>
                  </a:lnTo>
                  <a:cubicBezTo>
                    <a:pt x="122" y="11558"/>
                    <a:pt x="0" y="11696"/>
                    <a:pt x="0" y="11862"/>
                  </a:cubicBezTo>
                  <a:cubicBezTo>
                    <a:pt x="0" y="12050"/>
                    <a:pt x="152" y="12201"/>
                    <a:pt x="340" y="12201"/>
                  </a:cubicBezTo>
                  <a:cubicBezTo>
                    <a:pt x="525" y="12201"/>
                    <a:pt x="677" y="12050"/>
                    <a:pt x="677" y="11865"/>
                  </a:cubicBezTo>
                  <a:cubicBezTo>
                    <a:pt x="677" y="11696"/>
                    <a:pt x="558" y="11558"/>
                    <a:pt x="398" y="11531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2" name="Google Shape;6362;p55"/>
            <p:cNvSpPr/>
            <p:nvPr/>
          </p:nvSpPr>
          <p:spPr>
            <a:xfrm>
              <a:off x="2502475" y="997425"/>
              <a:ext cx="191200" cy="444050"/>
            </a:xfrm>
            <a:custGeom>
              <a:avLst/>
              <a:gdLst/>
              <a:ahLst/>
              <a:cxnLst/>
              <a:rect l="l" t="t" r="r" b="b"/>
              <a:pathLst>
                <a:path w="7648" h="17762" extrusionOk="0">
                  <a:moveTo>
                    <a:pt x="340" y="17201"/>
                  </a:moveTo>
                  <a:cubicBezTo>
                    <a:pt x="462" y="17201"/>
                    <a:pt x="561" y="17300"/>
                    <a:pt x="561" y="17422"/>
                  </a:cubicBezTo>
                  <a:cubicBezTo>
                    <a:pt x="561" y="17543"/>
                    <a:pt x="462" y="17643"/>
                    <a:pt x="340" y="17643"/>
                  </a:cubicBezTo>
                  <a:cubicBezTo>
                    <a:pt x="219" y="17643"/>
                    <a:pt x="119" y="17543"/>
                    <a:pt x="119" y="17422"/>
                  </a:cubicBezTo>
                  <a:cubicBezTo>
                    <a:pt x="119" y="17300"/>
                    <a:pt x="219" y="17201"/>
                    <a:pt x="340" y="17201"/>
                  </a:cubicBezTo>
                  <a:close/>
                  <a:moveTo>
                    <a:pt x="7531" y="0"/>
                  </a:moveTo>
                  <a:lnTo>
                    <a:pt x="7531" y="6860"/>
                  </a:lnTo>
                  <a:lnTo>
                    <a:pt x="4257" y="10145"/>
                  </a:lnTo>
                  <a:lnTo>
                    <a:pt x="4241" y="10162"/>
                  </a:lnTo>
                  <a:lnTo>
                    <a:pt x="4241" y="11757"/>
                  </a:lnTo>
                  <a:lnTo>
                    <a:pt x="299" y="15716"/>
                  </a:lnTo>
                  <a:lnTo>
                    <a:pt x="282" y="15732"/>
                  </a:lnTo>
                  <a:lnTo>
                    <a:pt x="282" y="17090"/>
                  </a:lnTo>
                  <a:cubicBezTo>
                    <a:pt x="122" y="17118"/>
                    <a:pt x="1" y="17256"/>
                    <a:pt x="1" y="17422"/>
                  </a:cubicBezTo>
                  <a:cubicBezTo>
                    <a:pt x="1" y="17609"/>
                    <a:pt x="152" y="17761"/>
                    <a:pt x="340" y="17761"/>
                  </a:cubicBezTo>
                  <a:cubicBezTo>
                    <a:pt x="528" y="17761"/>
                    <a:pt x="680" y="17609"/>
                    <a:pt x="680" y="17422"/>
                  </a:cubicBezTo>
                  <a:cubicBezTo>
                    <a:pt x="680" y="17256"/>
                    <a:pt x="558" y="17118"/>
                    <a:pt x="398" y="17090"/>
                  </a:cubicBezTo>
                  <a:lnTo>
                    <a:pt x="398" y="15782"/>
                  </a:lnTo>
                  <a:lnTo>
                    <a:pt x="4343" y="11823"/>
                  </a:lnTo>
                  <a:lnTo>
                    <a:pt x="4359" y="11807"/>
                  </a:lnTo>
                  <a:lnTo>
                    <a:pt x="4359" y="10211"/>
                  </a:lnTo>
                  <a:lnTo>
                    <a:pt x="7631" y="6926"/>
                  </a:lnTo>
                  <a:lnTo>
                    <a:pt x="7647" y="6907"/>
                  </a:lnTo>
                  <a:lnTo>
                    <a:pt x="7647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3" name="Google Shape;6363;p55"/>
            <p:cNvSpPr/>
            <p:nvPr/>
          </p:nvSpPr>
          <p:spPr>
            <a:xfrm>
              <a:off x="2502475" y="990025"/>
              <a:ext cx="167875" cy="378700"/>
            </a:xfrm>
            <a:custGeom>
              <a:avLst/>
              <a:gdLst/>
              <a:ahLst/>
              <a:cxnLst/>
              <a:rect l="l" t="t" r="r" b="b"/>
              <a:pathLst>
                <a:path w="6715" h="15148" extrusionOk="0">
                  <a:moveTo>
                    <a:pt x="340" y="14587"/>
                  </a:moveTo>
                  <a:cubicBezTo>
                    <a:pt x="462" y="14587"/>
                    <a:pt x="561" y="14687"/>
                    <a:pt x="561" y="14808"/>
                  </a:cubicBezTo>
                  <a:cubicBezTo>
                    <a:pt x="561" y="14930"/>
                    <a:pt x="462" y="15029"/>
                    <a:pt x="340" y="15029"/>
                  </a:cubicBezTo>
                  <a:cubicBezTo>
                    <a:pt x="219" y="15029"/>
                    <a:pt x="119" y="14930"/>
                    <a:pt x="119" y="14808"/>
                  </a:cubicBezTo>
                  <a:cubicBezTo>
                    <a:pt x="119" y="14687"/>
                    <a:pt x="219" y="14587"/>
                    <a:pt x="340" y="14587"/>
                  </a:cubicBezTo>
                  <a:close/>
                  <a:moveTo>
                    <a:pt x="6595" y="1"/>
                  </a:moveTo>
                  <a:lnTo>
                    <a:pt x="6595" y="6861"/>
                  </a:lnTo>
                  <a:lnTo>
                    <a:pt x="3324" y="10146"/>
                  </a:lnTo>
                  <a:lnTo>
                    <a:pt x="3308" y="10162"/>
                  </a:lnTo>
                  <a:lnTo>
                    <a:pt x="3308" y="11766"/>
                  </a:lnTo>
                  <a:cubicBezTo>
                    <a:pt x="3250" y="11819"/>
                    <a:pt x="3148" y="11918"/>
                    <a:pt x="2963" y="12106"/>
                  </a:cubicBezTo>
                  <a:lnTo>
                    <a:pt x="539" y="14538"/>
                  </a:lnTo>
                  <a:cubicBezTo>
                    <a:pt x="484" y="14496"/>
                    <a:pt x="415" y="14469"/>
                    <a:pt x="340" y="14469"/>
                  </a:cubicBezTo>
                  <a:cubicBezTo>
                    <a:pt x="152" y="14469"/>
                    <a:pt x="1" y="14620"/>
                    <a:pt x="1" y="14808"/>
                  </a:cubicBezTo>
                  <a:cubicBezTo>
                    <a:pt x="1" y="14996"/>
                    <a:pt x="152" y="15148"/>
                    <a:pt x="340" y="15148"/>
                  </a:cubicBezTo>
                  <a:cubicBezTo>
                    <a:pt x="528" y="15148"/>
                    <a:pt x="680" y="14996"/>
                    <a:pt x="680" y="14808"/>
                  </a:cubicBezTo>
                  <a:cubicBezTo>
                    <a:pt x="680" y="14739"/>
                    <a:pt x="658" y="14676"/>
                    <a:pt x="622" y="14620"/>
                  </a:cubicBezTo>
                  <a:cubicBezTo>
                    <a:pt x="3352" y="11879"/>
                    <a:pt x="3407" y="11827"/>
                    <a:pt x="3407" y="11824"/>
                  </a:cubicBezTo>
                  <a:lnTo>
                    <a:pt x="3424" y="11808"/>
                  </a:lnTo>
                  <a:lnTo>
                    <a:pt x="3424" y="10212"/>
                  </a:lnTo>
                  <a:lnTo>
                    <a:pt x="6695" y="6927"/>
                  </a:lnTo>
                  <a:lnTo>
                    <a:pt x="6714" y="6910"/>
                  </a:lnTo>
                  <a:lnTo>
                    <a:pt x="6714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4" name="Google Shape;6364;p55"/>
            <p:cNvSpPr/>
            <p:nvPr/>
          </p:nvSpPr>
          <p:spPr>
            <a:xfrm>
              <a:off x="2858575" y="1410325"/>
              <a:ext cx="119900" cy="220575"/>
            </a:xfrm>
            <a:custGeom>
              <a:avLst/>
              <a:gdLst/>
              <a:ahLst/>
              <a:cxnLst/>
              <a:rect l="l" t="t" r="r" b="b"/>
              <a:pathLst>
                <a:path w="4796" h="8823" extrusionOk="0">
                  <a:moveTo>
                    <a:pt x="338" y="8262"/>
                  </a:moveTo>
                  <a:cubicBezTo>
                    <a:pt x="459" y="8262"/>
                    <a:pt x="558" y="8362"/>
                    <a:pt x="558" y="8483"/>
                  </a:cubicBezTo>
                  <a:cubicBezTo>
                    <a:pt x="558" y="8605"/>
                    <a:pt x="459" y="8704"/>
                    <a:pt x="338" y="8704"/>
                  </a:cubicBezTo>
                  <a:cubicBezTo>
                    <a:pt x="216" y="8704"/>
                    <a:pt x="117" y="8605"/>
                    <a:pt x="117" y="8483"/>
                  </a:cubicBezTo>
                  <a:cubicBezTo>
                    <a:pt x="117" y="8362"/>
                    <a:pt x="216" y="8262"/>
                    <a:pt x="338" y="8262"/>
                  </a:cubicBezTo>
                  <a:close/>
                  <a:moveTo>
                    <a:pt x="1781" y="0"/>
                  </a:moveTo>
                  <a:lnTo>
                    <a:pt x="282" y="1513"/>
                  </a:lnTo>
                  <a:lnTo>
                    <a:pt x="313" y="8149"/>
                  </a:lnTo>
                  <a:cubicBezTo>
                    <a:pt x="139" y="8160"/>
                    <a:pt x="1" y="8307"/>
                    <a:pt x="1" y="8483"/>
                  </a:cubicBezTo>
                  <a:cubicBezTo>
                    <a:pt x="1" y="8671"/>
                    <a:pt x="153" y="8823"/>
                    <a:pt x="338" y="8823"/>
                  </a:cubicBezTo>
                  <a:cubicBezTo>
                    <a:pt x="525" y="8823"/>
                    <a:pt x="677" y="8671"/>
                    <a:pt x="677" y="8483"/>
                  </a:cubicBezTo>
                  <a:cubicBezTo>
                    <a:pt x="677" y="8329"/>
                    <a:pt x="572" y="8202"/>
                    <a:pt x="431" y="8160"/>
                  </a:cubicBezTo>
                  <a:lnTo>
                    <a:pt x="401" y="1560"/>
                  </a:lnTo>
                  <a:lnTo>
                    <a:pt x="1831" y="116"/>
                  </a:lnTo>
                  <a:lnTo>
                    <a:pt x="4796" y="116"/>
                  </a:lnTo>
                  <a:lnTo>
                    <a:pt x="4796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5" name="Google Shape;6365;p55"/>
            <p:cNvSpPr/>
            <p:nvPr/>
          </p:nvSpPr>
          <p:spPr>
            <a:xfrm>
              <a:off x="2881900" y="1433650"/>
              <a:ext cx="97750" cy="173725"/>
            </a:xfrm>
            <a:custGeom>
              <a:avLst/>
              <a:gdLst/>
              <a:ahLst/>
              <a:cxnLst/>
              <a:rect l="l" t="t" r="r" b="b"/>
              <a:pathLst>
                <a:path w="3910" h="6949" extrusionOk="0">
                  <a:moveTo>
                    <a:pt x="340" y="6388"/>
                  </a:moveTo>
                  <a:cubicBezTo>
                    <a:pt x="462" y="6388"/>
                    <a:pt x="561" y="6488"/>
                    <a:pt x="561" y="6609"/>
                  </a:cubicBezTo>
                  <a:cubicBezTo>
                    <a:pt x="561" y="6730"/>
                    <a:pt x="462" y="6830"/>
                    <a:pt x="340" y="6830"/>
                  </a:cubicBezTo>
                  <a:cubicBezTo>
                    <a:pt x="219" y="6830"/>
                    <a:pt x="120" y="6730"/>
                    <a:pt x="120" y="6609"/>
                  </a:cubicBezTo>
                  <a:cubicBezTo>
                    <a:pt x="120" y="6488"/>
                    <a:pt x="219" y="6388"/>
                    <a:pt x="340" y="6388"/>
                  </a:cubicBezTo>
                  <a:close/>
                  <a:moveTo>
                    <a:pt x="1146" y="0"/>
                  </a:moveTo>
                  <a:lnTo>
                    <a:pt x="280" y="873"/>
                  </a:lnTo>
                  <a:lnTo>
                    <a:pt x="280" y="6278"/>
                  </a:lnTo>
                  <a:cubicBezTo>
                    <a:pt x="122" y="6305"/>
                    <a:pt x="1" y="6443"/>
                    <a:pt x="1" y="6609"/>
                  </a:cubicBezTo>
                  <a:cubicBezTo>
                    <a:pt x="1" y="6797"/>
                    <a:pt x="153" y="6949"/>
                    <a:pt x="340" y="6949"/>
                  </a:cubicBezTo>
                  <a:cubicBezTo>
                    <a:pt x="525" y="6949"/>
                    <a:pt x="677" y="6797"/>
                    <a:pt x="677" y="6609"/>
                  </a:cubicBezTo>
                  <a:cubicBezTo>
                    <a:pt x="677" y="6443"/>
                    <a:pt x="556" y="6305"/>
                    <a:pt x="398" y="6278"/>
                  </a:cubicBezTo>
                  <a:lnTo>
                    <a:pt x="398" y="922"/>
                  </a:lnTo>
                  <a:lnTo>
                    <a:pt x="1193" y="119"/>
                  </a:lnTo>
                  <a:lnTo>
                    <a:pt x="3910" y="119"/>
                  </a:lnTo>
                  <a:lnTo>
                    <a:pt x="3910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6" name="Google Shape;6366;p55"/>
            <p:cNvSpPr/>
            <p:nvPr/>
          </p:nvSpPr>
          <p:spPr>
            <a:xfrm>
              <a:off x="2729175" y="1554825"/>
              <a:ext cx="275250" cy="188775"/>
            </a:xfrm>
            <a:custGeom>
              <a:avLst/>
              <a:gdLst/>
              <a:ahLst/>
              <a:cxnLst/>
              <a:rect l="l" t="t" r="r" b="b"/>
              <a:pathLst>
                <a:path w="11010" h="7551" extrusionOk="0">
                  <a:moveTo>
                    <a:pt x="340" y="6993"/>
                  </a:moveTo>
                  <a:cubicBezTo>
                    <a:pt x="462" y="6993"/>
                    <a:pt x="561" y="7092"/>
                    <a:pt x="561" y="7214"/>
                  </a:cubicBezTo>
                  <a:cubicBezTo>
                    <a:pt x="561" y="7335"/>
                    <a:pt x="462" y="7435"/>
                    <a:pt x="340" y="7435"/>
                  </a:cubicBezTo>
                  <a:cubicBezTo>
                    <a:pt x="219" y="7435"/>
                    <a:pt x="120" y="7335"/>
                    <a:pt x="120" y="7214"/>
                  </a:cubicBezTo>
                  <a:cubicBezTo>
                    <a:pt x="120" y="7092"/>
                    <a:pt x="219" y="6993"/>
                    <a:pt x="340" y="6993"/>
                  </a:cubicBezTo>
                  <a:close/>
                  <a:moveTo>
                    <a:pt x="10924" y="1"/>
                  </a:moveTo>
                  <a:lnTo>
                    <a:pt x="3824" y="7153"/>
                  </a:lnTo>
                  <a:lnTo>
                    <a:pt x="672" y="7153"/>
                  </a:lnTo>
                  <a:cubicBezTo>
                    <a:pt x="644" y="6996"/>
                    <a:pt x="506" y="6874"/>
                    <a:pt x="340" y="6874"/>
                  </a:cubicBezTo>
                  <a:cubicBezTo>
                    <a:pt x="153" y="6874"/>
                    <a:pt x="1" y="7026"/>
                    <a:pt x="1" y="7214"/>
                  </a:cubicBezTo>
                  <a:cubicBezTo>
                    <a:pt x="1" y="7399"/>
                    <a:pt x="153" y="7551"/>
                    <a:pt x="340" y="7551"/>
                  </a:cubicBezTo>
                  <a:cubicBezTo>
                    <a:pt x="506" y="7551"/>
                    <a:pt x="644" y="7432"/>
                    <a:pt x="672" y="7272"/>
                  </a:cubicBezTo>
                  <a:lnTo>
                    <a:pt x="3874" y="7272"/>
                  </a:lnTo>
                  <a:lnTo>
                    <a:pt x="11010" y="84"/>
                  </a:lnTo>
                  <a:lnTo>
                    <a:pt x="10924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7" name="Google Shape;6367;p55"/>
            <p:cNvSpPr/>
            <p:nvPr/>
          </p:nvSpPr>
          <p:spPr>
            <a:xfrm>
              <a:off x="2502475" y="975275"/>
              <a:ext cx="121150" cy="332100"/>
            </a:xfrm>
            <a:custGeom>
              <a:avLst/>
              <a:gdLst/>
              <a:ahLst/>
              <a:cxnLst/>
              <a:rect l="l" t="t" r="r" b="b"/>
              <a:pathLst>
                <a:path w="4846" h="13284" extrusionOk="0">
                  <a:moveTo>
                    <a:pt x="340" y="12723"/>
                  </a:moveTo>
                  <a:cubicBezTo>
                    <a:pt x="462" y="12723"/>
                    <a:pt x="561" y="12823"/>
                    <a:pt x="561" y="12944"/>
                  </a:cubicBezTo>
                  <a:cubicBezTo>
                    <a:pt x="561" y="13066"/>
                    <a:pt x="462" y="13165"/>
                    <a:pt x="340" y="13165"/>
                  </a:cubicBezTo>
                  <a:cubicBezTo>
                    <a:pt x="219" y="13165"/>
                    <a:pt x="119" y="13066"/>
                    <a:pt x="119" y="12944"/>
                  </a:cubicBezTo>
                  <a:cubicBezTo>
                    <a:pt x="119" y="12823"/>
                    <a:pt x="219" y="12723"/>
                    <a:pt x="340" y="12723"/>
                  </a:cubicBezTo>
                  <a:close/>
                  <a:moveTo>
                    <a:pt x="4727" y="0"/>
                  </a:moveTo>
                  <a:lnTo>
                    <a:pt x="4727" y="6863"/>
                  </a:lnTo>
                  <a:lnTo>
                    <a:pt x="1455" y="10148"/>
                  </a:lnTo>
                  <a:lnTo>
                    <a:pt x="1439" y="10164"/>
                  </a:lnTo>
                  <a:lnTo>
                    <a:pt x="1439" y="11760"/>
                  </a:lnTo>
                  <a:lnTo>
                    <a:pt x="533" y="12668"/>
                  </a:lnTo>
                  <a:cubicBezTo>
                    <a:pt x="478" y="12629"/>
                    <a:pt x="412" y="12607"/>
                    <a:pt x="340" y="12607"/>
                  </a:cubicBezTo>
                  <a:cubicBezTo>
                    <a:pt x="152" y="12607"/>
                    <a:pt x="1" y="12759"/>
                    <a:pt x="1" y="12944"/>
                  </a:cubicBezTo>
                  <a:cubicBezTo>
                    <a:pt x="1" y="13132"/>
                    <a:pt x="152" y="13284"/>
                    <a:pt x="340" y="13284"/>
                  </a:cubicBezTo>
                  <a:cubicBezTo>
                    <a:pt x="528" y="13284"/>
                    <a:pt x="680" y="13132"/>
                    <a:pt x="680" y="12944"/>
                  </a:cubicBezTo>
                  <a:cubicBezTo>
                    <a:pt x="680" y="12872"/>
                    <a:pt x="655" y="12806"/>
                    <a:pt x="616" y="12751"/>
                  </a:cubicBezTo>
                  <a:lnTo>
                    <a:pt x="1555" y="11810"/>
                  </a:lnTo>
                  <a:lnTo>
                    <a:pt x="1555" y="10211"/>
                  </a:lnTo>
                  <a:lnTo>
                    <a:pt x="4826" y="6926"/>
                  </a:lnTo>
                  <a:lnTo>
                    <a:pt x="4845" y="6910"/>
                  </a:lnTo>
                  <a:lnTo>
                    <a:pt x="4845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8" name="Google Shape;6368;p55"/>
            <p:cNvSpPr/>
            <p:nvPr/>
          </p:nvSpPr>
          <p:spPr>
            <a:xfrm>
              <a:off x="2502475" y="982650"/>
              <a:ext cx="144475" cy="355225"/>
            </a:xfrm>
            <a:custGeom>
              <a:avLst/>
              <a:gdLst/>
              <a:ahLst/>
              <a:cxnLst/>
              <a:rect l="l" t="t" r="r" b="b"/>
              <a:pathLst>
                <a:path w="5779" h="14209" extrusionOk="0">
                  <a:moveTo>
                    <a:pt x="340" y="13648"/>
                  </a:moveTo>
                  <a:cubicBezTo>
                    <a:pt x="462" y="13648"/>
                    <a:pt x="561" y="13748"/>
                    <a:pt x="561" y="13869"/>
                  </a:cubicBezTo>
                  <a:cubicBezTo>
                    <a:pt x="561" y="13991"/>
                    <a:pt x="462" y="14090"/>
                    <a:pt x="340" y="14090"/>
                  </a:cubicBezTo>
                  <a:cubicBezTo>
                    <a:pt x="219" y="14090"/>
                    <a:pt x="119" y="13991"/>
                    <a:pt x="119" y="13869"/>
                  </a:cubicBezTo>
                  <a:cubicBezTo>
                    <a:pt x="119" y="13748"/>
                    <a:pt x="219" y="13648"/>
                    <a:pt x="340" y="13648"/>
                  </a:cubicBezTo>
                  <a:close/>
                  <a:moveTo>
                    <a:pt x="5660" y="1"/>
                  </a:moveTo>
                  <a:lnTo>
                    <a:pt x="5660" y="6860"/>
                  </a:lnTo>
                  <a:lnTo>
                    <a:pt x="2388" y="10145"/>
                  </a:lnTo>
                  <a:lnTo>
                    <a:pt x="2372" y="10165"/>
                  </a:lnTo>
                  <a:lnTo>
                    <a:pt x="2372" y="11760"/>
                  </a:lnTo>
                  <a:lnTo>
                    <a:pt x="539" y="13599"/>
                  </a:lnTo>
                  <a:cubicBezTo>
                    <a:pt x="484" y="13557"/>
                    <a:pt x="415" y="13532"/>
                    <a:pt x="340" y="13532"/>
                  </a:cubicBezTo>
                  <a:cubicBezTo>
                    <a:pt x="152" y="13532"/>
                    <a:pt x="1" y="13684"/>
                    <a:pt x="1" y="13869"/>
                  </a:cubicBezTo>
                  <a:cubicBezTo>
                    <a:pt x="1" y="14057"/>
                    <a:pt x="152" y="14209"/>
                    <a:pt x="340" y="14209"/>
                  </a:cubicBezTo>
                  <a:cubicBezTo>
                    <a:pt x="528" y="14209"/>
                    <a:pt x="680" y="14057"/>
                    <a:pt x="680" y="13869"/>
                  </a:cubicBezTo>
                  <a:cubicBezTo>
                    <a:pt x="680" y="13800"/>
                    <a:pt x="658" y="13737"/>
                    <a:pt x="622" y="13684"/>
                  </a:cubicBezTo>
                  <a:lnTo>
                    <a:pt x="2491" y="11807"/>
                  </a:lnTo>
                  <a:lnTo>
                    <a:pt x="2491" y="10212"/>
                  </a:lnTo>
                  <a:lnTo>
                    <a:pt x="5762" y="6927"/>
                  </a:lnTo>
                  <a:lnTo>
                    <a:pt x="5778" y="6910"/>
                  </a:lnTo>
                  <a:lnTo>
                    <a:pt x="5778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9" name="Google Shape;6369;p55"/>
            <p:cNvSpPr/>
            <p:nvPr/>
          </p:nvSpPr>
          <p:spPr>
            <a:xfrm>
              <a:off x="2502475" y="1067125"/>
              <a:ext cx="57925" cy="157100"/>
            </a:xfrm>
            <a:custGeom>
              <a:avLst/>
              <a:gdLst/>
              <a:ahLst/>
              <a:cxnLst/>
              <a:rect l="l" t="t" r="r" b="b"/>
              <a:pathLst>
                <a:path w="2317" h="6284" extrusionOk="0">
                  <a:moveTo>
                    <a:pt x="340" y="5726"/>
                  </a:moveTo>
                  <a:cubicBezTo>
                    <a:pt x="462" y="5726"/>
                    <a:pt x="561" y="5825"/>
                    <a:pt x="561" y="5946"/>
                  </a:cubicBezTo>
                  <a:cubicBezTo>
                    <a:pt x="561" y="6068"/>
                    <a:pt x="462" y="6167"/>
                    <a:pt x="340" y="6167"/>
                  </a:cubicBezTo>
                  <a:cubicBezTo>
                    <a:pt x="219" y="6167"/>
                    <a:pt x="119" y="6068"/>
                    <a:pt x="119" y="5946"/>
                  </a:cubicBezTo>
                  <a:cubicBezTo>
                    <a:pt x="119" y="5825"/>
                    <a:pt x="219" y="5726"/>
                    <a:pt x="340" y="5726"/>
                  </a:cubicBezTo>
                  <a:close/>
                  <a:moveTo>
                    <a:pt x="2231" y="0"/>
                  </a:moveTo>
                  <a:lnTo>
                    <a:pt x="282" y="1960"/>
                  </a:lnTo>
                  <a:lnTo>
                    <a:pt x="282" y="5612"/>
                  </a:lnTo>
                  <a:cubicBezTo>
                    <a:pt x="122" y="5640"/>
                    <a:pt x="1" y="5778"/>
                    <a:pt x="1" y="5946"/>
                  </a:cubicBezTo>
                  <a:cubicBezTo>
                    <a:pt x="1" y="6131"/>
                    <a:pt x="152" y="6283"/>
                    <a:pt x="340" y="6283"/>
                  </a:cubicBezTo>
                  <a:cubicBezTo>
                    <a:pt x="528" y="6283"/>
                    <a:pt x="680" y="6131"/>
                    <a:pt x="680" y="5946"/>
                  </a:cubicBezTo>
                  <a:cubicBezTo>
                    <a:pt x="680" y="5778"/>
                    <a:pt x="558" y="5640"/>
                    <a:pt x="398" y="5612"/>
                  </a:cubicBezTo>
                  <a:lnTo>
                    <a:pt x="398" y="2010"/>
                  </a:lnTo>
                  <a:lnTo>
                    <a:pt x="2317" y="86"/>
                  </a:lnTo>
                  <a:lnTo>
                    <a:pt x="2231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0" name="Google Shape;6370;p55"/>
            <p:cNvSpPr/>
            <p:nvPr/>
          </p:nvSpPr>
          <p:spPr>
            <a:xfrm>
              <a:off x="2899375" y="1256975"/>
              <a:ext cx="19750" cy="19825"/>
            </a:xfrm>
            <a:custGeom>
              <a:avLst/>
              <a:gdLst/>
              <a:ahLst/>
              <a:cxnLst/>
              <a:rect l="l" t="t" r="r" b="b"/>
              <a:pathLst>
                <a:path w="790" h="793" extrusionOk="0">
                  <a:moveTo>
                    <a:pt x="395" y="0"/>
                  </a:moveTo>
                  <a:cubicBezTo>
                    <a:pt x="177" y="0"/>
                    <a:pt x="0" y="177"/>
                    <a:pt x="0" y="398"/>
                  </a:cubicBezTo>
                  <a:cubicBezTo>
                    <a:pt x="0" y="616"/>
                    <a:pt x="177" y="793"/>
                    <a:pt x="395" y="793"/>
                  </a:cubicBezTo>
                  <a:cubicBezTo>
                    <a:pt x="613" y="793"/>
                    <a:pt x="790" y="616"/>
                    <a:pt x="790" y="398"/>
                  </a:cubicBezTo>
                  <a:cubicBezTo>
                    <a:pt x="790" y="177"/>
                    <a:pt x="613" y="0"/>
                    <a:pt x="395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1" name="Google Shape;6371;p55"/>
            <p:cNvSpPr/>
            <p:nvPr/>
          </p:nvSpPr>
          <p:spPr>
            <a:xfrm>
              <a:off x="1476750" y="1456500"/>
              <a:ext cx="651075" cy="725125"/>
            </a:xfrm>
            <a:custGeom>
              <a:avLst/>
              <a:gdLst/>
              <a:ahLst/>
              <a:cxnLst/>
              <a:rect l="l" t="t" r="r" b="b"/>
              <a:pathLst>
                <a:path w="26043" h="29005" extrusionOk="0">
                  <a:moveTo>
                    <a:pt x="25706" y="28444"/>
                  </a:moveTo>
                  <a:cubicBezTo>
                    <a:pt x="25828" y="28444"/>
                    <a:pt x="25927" y="28544"/>
                    <a:pt x="25927" y="28665"/>
                  </a:cubicBezTo>
                  <a:cubicBezTo>
                    <a:pt x="25927" y="28787"/>
                    <a:pt x="25828" y="28886"/>
                    <a:pt x="25706" y="28886"/>
                  </a:cubicBezTo>
                  <a:cubicBezTo>
                    <a:pt x="25582" y="28886"/>
                    <a:pt x="25485" y="28787"/>
                    <a:pt x="25485" y="28665"/>
                  </a:cubicBezTo>
                  <a:cubicBezTo>
                    <a:pt x="25485" y="28544"/>
                    <a:pt x="25585" y="28444"/>
                    <a:pt x="25706" y="28444"/>
                  </a:cubicBezTo>
                  <a:close/>
                  <a:moveTo>
                    <a:pt x="0" y="0"/>
                  </a:moveTo>
                  <a:lnTo>
                    <a:pt x="0" y="119"/>
                  </a:lnTo>
                  <a:lnTo>
                    <a:pt x="3067" y="119"/>
                  </a:lnTo>
                  <a:lnTo>
                    <a:pt x="4403" y="1452"/>
                  </a:lnTo>
                  <a:lnTo>
                    <a:pt x="4403" y="10680"/>
                  </a:lnTo>
                  <a:lnTo>
                    <a:pt x="15614" y="21871"/>
                  </a:lnTo>
                  <a:lnTo>
                    <a:pt x="15630" y="21888"/>
                  </a:lnTo>
                  <a:lnTo>
                    <a:pt x="18832" y="21888"/>
                  </a:lnTo>
                  <a:lnTo>
                    <a:pt x="25427" y="28472"/>
                  </a:lnTo>
                  <a:cubicBezTo>
                    <a:pt x="25391" y="28527"/>
                    <a:pt x="25367" y="28593"/>
                    <a:pt x="25367" y="28665"/>
                  </a:cubicBezTo>
                  <a:cubicBezTo>
                    <a:pt x="25367" y="28853"/>
                    <a:pt x="25518" y="29005"/>
                    <a:pt x="25706" y="29005"/>
                  </a:cubicBezTo>
                  <a:cubicBezTo>
                    <a:pt x="25891" y="29005"/>
                    <a:pt x="26043" y="28853"/>
                    <a:pt x="26043" y="28665"/>
                  </a:cubicBezTo>
                  <a:cubicBezTo>
                    <a:pt x="26043" y="28480"/>
                    <a:pt x="25891" y="28328"/>
                    <a:pt x="25706" y="28328"/>
                  </a:cubicBezTo>
                  <a:cubicBezTo>
                    <a:pt x="25632" y="28328"/>
                    <a:pt x="25565" y="28350"/>
                    <a:pt x="25510" y="28389"/>
                  </a:cubicBezTo>
                  <a:lnTo>
                    <a:pt x="18899" y="21789"/>
                  </a:lnTo>
                  <a:lnTo>
                    <a:pt x="18882" y="21769"/>
                  </a:lnTo>
                  <a:lnTo>
                    <a:pt x="15680" y="21769"/>
                  </a:lnTo>
                  <a:lnTo>
                    <a:pt x="4522" y="10631"/>
                  </a:lnTo>
                  <a:lnTo>
                    <a:pt x="4522" y="1402"/>
                  </a:lnTo>
                  <a:lnTo>
                    <a:pt x="3117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2" name="Google Shape;6372;p55"/>
            <p:cNvSpPr/>
            <p:nvPr/>
          </p:nvSpPr>
          <p:spPr>
            <a:xfrm>
              <a:off x="1470875" y="1142000"/>
              <a:ext cx="756050" cy="1015325"/>
            </a:xfrm>
            <a:custGeom>
              <a:avLst/>
              <a:gdLst/>
              <a:ahLst/>
              <a:cxnLst/>
              <a:rect l="l" t="t" r="r" b="b"/>
              <a:pathLst>
                <a:path w="30242" h="40613" extrusionOk="0">
                  <a:moveTo>
                    <a:pt x="29905" y="39531"/>
                  </a:moveTo>
                  <a:cubicBezTo>
                    <a:pt x="30027" y="39531"/>
                    <a:pt x="30126" y="39630"/>
                    <a:pt x="30126" y="39752"/>
                  </a:cubicBezTo>
                  <a:cubicBezTo>
                    <a:pt x="30126" y="39873"/>
                    <a:pt x="30027" y="39972"/>
                    <a:pt x="29905" y="39972"/>
                  </a:cubicBezTo>
                  <a:cubicBezTo>
                    <a:pt x="29784" y="39972"/>
                    <a:pt x="29684" y="39873"/>
                    <a:pt x="29684" y="39752"/>
                  </a:cubicBezTo>
                  <a:cubicBezTo>
                    <a:pt x="29684" y="39630"/>
                    <a:pt x="29784" y="39531"/>
                    <a:pt x="29905" y="39531"/>
                  </a:cubicBezTo>
                  <a:close/>
                  <a:moveTo>
                    <a:pt x="84" y="0"/>
                  </a:moveTo>
                  <a:lnTo>
                    <a:pt x="1" y="83"/>
                  </a:lnTo>
                  <a:lnTo>
                    <a:pt x="6507" y="6579"/>
                  </a:lnTo>
                  <a:lnTo>
                    <a:pt x="6507" y="22670"/>
                  </a:lnTo>
                  <a:lnTo>
                    <a:pt x="16442" y="32588"/>
                  </a:lnTo>
                  <a:lnTo>
                    <a:pt x="16459" y="32605"/>
                  </a:lnTo>
                  <a:lnTo>
                    <a:pt x="19661" y="32605"/>
                  </a:lnTo>
                  <a:lnTo>
                    <a:pt x="25944" y="38877"/>
                  </a:lnTo>
                  <a:lnTo>
                    <a:pt x="27666" y="40596"/>
                  </a:lnTo>
                  <a:lnTo>
                    <a:pt x="27683" y="40613"/>
                  </a:lnTo>
                  <a:lnTo>
                    <a:pt x="29130" y="40613"/>
                  </a:lnTo>
                  <a:lnTo>
                    <a:pt x="29712" y="40028"/>
                  </a:lnTo>
                  <a:cubicBezTo>
                    <a:pt x="29767" y="40066"/>
                    <a:pt x="29833" y="40091"/>
                    <a:pt x="29905" y="40091"/>
                  </a:cubicBezTo>
                  <a:cubicBezTo>
                    <a:pt x="30090" y="40091"/>
                    <a:pt x="30242" y="39939"/>
                    <a:pt x="30242" y="39752"/>
                  </a:cubicBezTo>
                  <a:cubicBezTo>
                    <a:pt x="30242" y="39567"/>
                    <a:pt x="30090" y="39415"/>
                    <a:pt x="29905" y="39415"/>
                  </a:cubicBezTo>
                  <a:cubicBezTo>
                    <a:pt x="29717" y="39415"/>
                    <a:pt x="29566" y="39567"/>
                    <a:pt x="29566" y="39752"/>
                  </a:cubicBezTo>
                  <a:cubicBezTo>
                    <a:pt x="29566" y="39823"/>
                    <a:pt x="29588" y="39892"/>
                    <a:pt x="29629" y="39948"/>
                  </a:cubicBezTo>
                  <a:lnTo>
                    <a:pt x="29083" y="40494"/>
                  </a:lnTo>
                  <a:lnTo>
                    <a:pt x="27730" y="40494"/>
                  </a:lnTo>
                  <a:lnTo>
                    <a:pt x="19727" y="32505"/>
                  </a:lnTo>
                  <a:lnTo>
                    <a:pt x="19711" y="32489"/>
                  </a:lnTo>
                  <a:lnTo>
                    <a:pt x="16509" y="32489"/>
                  </a:lnTo>
                  <a:lnTo>
                    <a:pt x="6626" y="22623"/>
                  </a:lnTo>
                  <a:lnTo>
                    <a:pt x="6626" y="6532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3" name="Google Shape;6373;p55"/>
            <p:cNvSpPr/>
            <p:nvPr/>
          </p:nvSpPr>
          <p:spPr>
            <a:xfrm>
              <a:off x="1447475" y="1149325"/>
              <a:ext cx="695750" cy="1016900"/>
            </a:xfrm>
            <a:custGeom>
              <a:avLst/>
              <a:gdLst/>
              <a:ahLst/>
              <a:cxnLst/>
              <a:rect l="l" t="t" r="r" b="b"/>
              <a:pathLst>
                <a:path w="27830" h="40676" extrusionOk="0">
                  <a:moveTo>
                    <a:pt x="27490" y="40116"/>
                  </a:moveTo>
                  <a:cubicBezTo>
                    <a:pt x="27611" y="40116"/>
                    <a:pt x="27711" y="40215"/>
                    <a:pt x="27711" y="40336"/>
                  </a:cubicBezTo>
                  <a:cubicBezTo>
                    <a:pt x="27711" y="40458"/>
                    <a:pt x="27611" y="40557"/>
                    <a:pt x="27490" y="40557"/>
                  </a:cubicBezTo>
                  <a:cubicBezTo>
                    <a:pt x="27368" y="40557"/>
                    <a:pt x="27269" y="40458"/>
                    <a:pt x="27269" y="40336"/>
                  </a:cubicBezTo>
                  <a:cubicBezTo>
                    <a:pt x="27269" y="40215"/>
                    <a:pt x="27368" y="40116"/>
                    <a:pt x="27490" y="40116"/>
                  </a:cubicBezTo>
                  <a:close/>
                  <a:moveTo>
                    <a:pt x="84" y="0"/>
                  </a:moveTo>
                  <a:lnTo>
                    <a:pt x="1" y="86"/>
                  </a:lnTo>
                  <a:lnTo>
                    <a:pt x="6510" y="6581"/>
                  </a:lnTo>
                  <a:lnTo>
                    <a:pt x="6510" y="22672"/>
                  </a:lnTo>
                  <a:lnTo>
                    <a:pt x="17080" y="33225"/>
                  </a:lnTo>
                  <a:lnTo>
                    <a:pt x="17099" y="33242"/>
                  </a:lnTo>
                  <a:lnTo>
                    <a:pt x="20302" y="33242"/>
                  </a:lnTo>
                  <a:lnTo>
                    <a:pt x="27214" y="40143"/>
                  </a:lnTo>
                  <a:cubicBezTo>
                    <a:pt x="27175" y="40198"/>
                    <a:pt x="27150" y="40265"/>
                    <a:pt x="27150" y="40336"/>
                  </a:cubicBezTo>
                  <a:cubicBezTo>
                    <a:pt x="27150" y="40524"/>
                    <a:pt x="27305" y="40676"/>
                    <a:pt x="27490" y="40676"/>
                  </a:cubicBezTo>
                  <a:cubicBezTo>
                    <a:pt x="27678" y="40676"/>
                    <a:pt x="27830" y="40524"/>
                    <a:pt x="27830" y="40336"/>
                  </a:cubicBezTo>
                  <a:cubicBezTo>
                    <a:pt x="27830" y="40152"/>
                    <a:pt x="27678" y="40000"/>
                    <a:pt x="27490" y="40000"/>
                  </a:cubicBezTo>
                  <a:cubicBezTo>
                    <a:pt x="27418" y="40000"/>
                    <a:pt x="27352" y="40022"/>
                    <a:pt x="27297" y="40060"/>
                  </a:cubicBezTo>
                  <a:lnTo>
                    <a:pt x="20368" y="33143"/>
                  </a:lnTo>
                  <a:lnTo>
                    <a:pt x="20349" y="33126"/>
                  </a:lnTo>
                  <a:lnTo>
                    <a:pt x="17146" y="33126"/>
                  </a:lnTo>
                  <a:lnTo>
                    <a:pt x="6626" y="22625"/>
                  </a:lnTo>
                  <a:lnTo>
                    <a:pt x="6626" y="6531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4" name="Google Shape;6374;p55"/>
            <p:cNvSpPr/>
            <p:nvPr/>
          </p:nvSpPr>
          <p:spPr>
            <a:xfrm>
              <a:off x="2232575" y="2325850"/>
              <a:ext cx="16925" cy="16925"/>
            </a:xfrm>
            <a:custGeom>
              <a:avLst/>
              <a:gdLst/>
              <a:ahLst/>
              <a:cxnLst/>
              <a:rect l="l" t="t" r="r" b="b"/>
              <a:pathLst>
                <a:path w="677" h="677" extrusionOk="0">
                  <a:moveTo>
                    <a:pt x="340" y="119"/>
                  </a:moveTo>
                  <a:cubicBezTo>
                    <a:pt x="461" y="119"/>
                    <a:pt x="561" y="218"/>
                    <a:pt x="561" y="340"/>
                  </a:cubicBezTo>
                  <a:cubicBezTo>
                    <a:pt x="561" y="461"/>
                    <a:pt x="461" y="560"/>
                    <a:pt x="340" y="560"/>
                  </a:cubicBezTo>
                  <a:cubicBezTo>
                    <a:pt x="218" y="560"/>
                    <a:pt x="119" y="461"/>
                    <a:pt x="119" y="340"/>
                  </a:cubicBezTo>
                  <a:cubicBezTo>
                    <a:pt x="119" y="218"/>
                    <a:pt x="218" y="119"/>
                    <a:pt x="340" y="119"/>
                  </a:cubicBezTo>
                  <a:close/>
                  <a:moveTo>
                    <a:pt x="340" y="0"/>
                  </a:moveTo>
                  <a:cubicBezTo>
                    <a:pt x="152" y="0"/>
                    <a:pt x="0" y="152"/>
                    <a:pt x="0" y="340"/>
                  </a:cubicBezTo>
                  <a:cubicBezTo>
                    <a:pt x="0" y="525"/>
                    <a:pt x="152" y="676"/>
                    <a:pt x="340" y="676"/>
                  </a:cubicBezTo>
                  <a:cubicBezTo>
                    <a:pt x="525" y="676"/>
                    <a:pt x="677" y="525"/>
                    <a:pt x="677" y="340"/>
                  </a:cubicBezTo>
                  <a:cubicBezTo>
                    <a:pt x="677" y="152"/>
                    <a:pt x="525" y="0"/>
                    <a:pt x="340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5" name="Google Shape;6375;p55"/>
            <p:cNvSpPr/>
            <p:nvPr/>
          </p:nvSpPr>
          <p:spPr>
            <a:xfrm>
              <a:off x="2232575" y="2295325"/>
              <a:ext cx="16925" cy="16950"/>
            </a:xfrm>
            <a:custGeom>
              <a:avLst/>
              <a:gdLst/>
              <a:ahLst/>
              <a:cxnLst/>
              <a:rect l="l" t="t" r="r" b="b"/>
              <a:pathLst>
                <a:path w="677" h="678" extrusionOk="0">
                  <a:moveTo>
                    <a:pt x="340" y="120"/>
                  </a:moveTo>
                  <a:cubicBezTo>
                    <a:pt x="461" y="120"/>
                    <a:pt x="561" y="219"/>
                    <a:pt x="561" y="340"/>
                  </a:cubicBezTo>
                  <a:cubicBezTo>
                    <a:pt x="561" y="462"/>
                    <a:pt x="461" y="561"/>
                    <a:pt x="340" y="561"/>
                  </a:cubicBezTo>
                  <a:cubicBezTo>
                    <a:pt x="218" y="561"/>
                    <a:pt x="119" y="462"/>
                    <a:pt x="119" y="340"/>
                  </a:cubicBezTo>
                  <a:cubicBezTo>
                    <a:pt x="119" y="219"/>
                    <a:pt x="218" y="120"/>
                    <a:pt x="340" y="120"/>
                  </a:cubicBezTo>
                  <a:close/>
                  <a:moveTo>
                    <a:pt x="340" y="1"/>
                  </a:moveTo>
                  <a:cubicBezTo>
                    <a:pt x="152" y="1"/>
                    <a:pt x="0" y="153"/>
                    <a:pt x="0" y="340"/>
                  </a:cubicBezTo>
                  <a:cubicBezTo>
                    <a:pt x="0" y="525"/>
                    <a:pt x="152" y="677"/>
                    <a:pt x="340" y="677"/>
                  </a:cubicBezTo>
                  <a:cubicBezTo>
                    <a:pt x="525" y="677"/>
                    <a:pt x="677" y="525"/>
                    <a:pt x="677" y="340"/>
                  </a:cubicBezTo>
                  <a:cubicBezTo>
                    <a:pt x="677" y="153"/>
                    <a:pt x="525" y="1"/>
                    <a:pt x="340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6" name="Google Shape;6376;p55"/>
            <p:cNvSpPr/>
            <p:nvPr/>
          </p:nvSpPr>
          <p:spPr>
            <a:xfrm>
              <a:off x="1483025" y="1723150"/>
              <a:ext cx="275175" cy="230725"/>
            </a:xfrm>
            <a:custGeom>
              <a:avLst/>
              <a:gdLst/>
              <a:ahLst/>
              <a:cxnLst/>
              <a:rect l="l" t="t" r="r" b="b"/>
              <a:pathLst>
                <a:path w="11007" h="9229" extrusionOk="0">
                  <a:moveTo>
                    <a:pt x="83" y="1"/>
                  </a:moveTo>
                  <a:lnTo>
                    <a:pt x="1" y="83"/>
                  </a:lnTo>
                  <a:lnTo>
                    <a:pt x="2223" y="2303"/>
                  </a:lnTo>
                  <a:lnTo>
                    <a:pt x="2239" y="2319"/>
                  </a:lnTo>
                  <a:lnTo>
                    <a:pt x="4003" y="2319"/>
                  </a:lnTo>
                  <a:lnTo>
                    <a:pt x="10924" y="9229"/>
                  </a:lnTo>
                  <a:lnTo>
                    <a:pt x="11007" y="9146"/>
                  </a:lnTo>
                  <a:lnTo>
                    <a:pt x="4070" y="2220"/>
                  </a:lnTo>
                  <a:lnTo>
                    <a:pt x="4050" y="2201"/>
                  </a:lnTo>
                  <a:lnTo>
                    <a:pt x="2289" y="2201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7" name="Google Shape;6377;p55"/>
            <p:cNvSpPr/>
            <p:nvPr/>
          </p:nvSpPr>
          <p:spPr>
            <a:xfrm>
              <a:off x="2147125" y="961250"/>
              <a:ext cx="142825" cy="1564550"/>
            </a:xfrm>
            <a:custGeom>
              <a:avLst/>
              <a:gdLst/>
              <a:ahLst/>
              <a:cxnLst/>
              <a:rect l="l" t="t" r="r" b="b"/>
              <a:pathLst>
                <a:path w="5713" h="62582" extrusionOk="0">
                  <a:moveTo>
                    <a:pt x="1618" y="1"/>
                  </a:moveTo>
                  <a:lnTo>
                    <a:pt x="1618" y="12892"/>
                  </a:lnTo>
                  <a:lnTo>
                    <a:pt x="1" y="14521"/>
                  </a:lnTo>
                  <a:lnTo>
                    <a:pt x="1" y="20105"/>
                  </a:lnTo>
                  <a:lnTo>
                    <a:pt x="2974" y="23056"/>
                  </a:lnTo>
                  <a:lnTo>
                    <a:pt x="2974" y="28299"/>
                  </a:lnTo>
                  <a:lnTo>
                    <a:pt x="5083" y="30388"/>
                  </a:lnTo>
                  <a:lnTo>
                    <a:pt x="5083" y="61869"/>
                  </a:lnTo>
                  <a:cubicBezTo>
                    <a:pt x="4986" y="61941"/>
                    <a:pt x="4923" y="62054"/>
                    <a:pt x="4923" y="62184"/>
                  </a:cubicBezTo>
                  <a:cubicBezTo>
                    <a:pt x="4923" y="62402"/>
                    <a:pt x="5099" y="62581"/>
                    <a:pt x="5318" y="62581"/>
                  </a:cubicBezTo>
                  <a:cubicBezTo>
                    <a:pt x="5536" y="62581"/>
                    <a:pt x="5712" y="62402"/>
                    <a:pt x="5712" y="62184"/>
                  </a:cubicBezTo>
                  <a:cubicBezTo>
                    <a:pt x="5712" y="62054"/>
                    <a:pt x="5649" y="61941"/>
                    <a:pt x="5552" y="61869"/>
                  </a:cubicBezTo>
                  <a:lnTo>
                    <a:pt x="5552" y="30192"/>
                  </a:lnTo>
                  <a:lnTo>
                    <a:pt x="3446" y="28100"/>
                  </a:lnTo>
                  <a:lnTo>
                    <a:pt x="3446" y="22860"/>
                  </a:lnTo>
                  <a:lnTo>
                    <a:pt x="473" y="19909"/>
                  </a:lnTo>
                  <a:lnTo>
                    <a:pt x="473" y="14714"/>
                  </a:lnTo>
                  <a:lnTo>
                    <a:pt x="2088" y="13086"/>
                  </a:lnTo>
                  <a:lnTo>
                    <a:pt x="2088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8" name="Google Shape;6378;p55"/>
            <p:cNvSpPr/>
            <p:nvPr/>
          </p:nvSpPr>
          <p:spPr>
            <a:xfrm>
              <a:off x="2231200" y="2262975"/>
              <a:ext cx="19750" cy="19750"/>
            </a:xfrm>
            <a:custGeom>
              <a:avLst/>
              <a:gdLst/>
              <a:ahLst/>
              <a:cxnLst/>
              <a:rect l="l" t="t" r="r" b="b"/>
              <a:pathLst>
                <a:path w="790" h="790" extrusionOk="0">
                  <a:moveTo>
                    <a:pt x="395" y="0"/>
                  </a:moveTo>
                  <a:cubicBezTo>
                    <a:pt x="177" y="0"/>
                    <a:pt x="0" y="177"/>
                    <a:pt x="0" y="395"/>
                  </a:cubicBezTo>
                  <a:cubicBezTo>
                    <a:pt x="0" y="613"/>
                    <a:pt x="177" y="790"/>
                    <a:pt x="395" y="790"/>
                  </a:cubicBezTo>
                  <a:cubicBezTo>
                    <a:pt x="613" y="790"/>
                    <a:pt x="790" y="613"/>
                    <a:pt x="790" y="395"/>
                  </a:cubicBezTo>
                  <a:cubicBezTo>
                    <a:pt x="790" y="177"/>
                    <a:pt x="613" y="0"/>
                    <a:pt x="395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9" name="Google Shape;6379;p55"/>
            <p:cNvSpPr/>
            <p:nvPr/>
          </p:nvSpPr>
          <p:spPr>
            <a:xfrm>
              <a:off x="1477850" y="1868700"/>
              <a:ext cx="368000" cy="307950"/>
            </a:xfrm>
            <a:custGeom>
              <a:avLst/>
              <a:gdLst/>
              <a:ahLst/>
              <a:cxnLst/>
              <a:rect l="l" t="t" r="r" b="b"/>
              <a:pathLst>
                <a:path w="14720" h="12318" extrusionOk="0">
                  <a:moveTo>
                    <a:pt x="14383" y="11760"/>
                  </a:moveTo>
                  <a:cubicBezTo>
                    <a:pt x="14504" y="11760"/>
                    <a:pt x="14601" y="11857"/>
                    <a:pt x="14601" y="11981"/>
                  </a:cubicBezTo>
                  <a:cubicBezTo>
                    <a:pt x="14601" y="12103"/>
                    <a:pt x="14504" y="12199"/>
                    <a:pt x="14383" y="12199"/>
                  </a:cubicBezTo>
                  <a:cubicBezTo>
                    <a:pt x="14259" y="12199"/>
                    <a:pt x="14162" y="12103"/>
                    <a:pt x="14162" y="11981"/>
                  </a:cubicBezTo>
                  <a:cubicBezTo>
                    <a:pt x="14162" y="11860"/>
                    <a:pt x="14261" y="11760"/>
                    <a:pt x="14383" y="11760"/>
                  </a:cubicBezTo>
                  <a:close/>
                  <a:moveTo>
                    <a:pt x="83" y="1"/>
                  </a:moveTo>
                  <a:lnTo>
                    <a:pt x="1" y="83"/>
                  </a:lnTo>
                  <a:lnTo>
                    <a:pt x="5607" y="5682"/>
                  </a:lnTo>
                  <a:lnTo>
                    <a:pt x="5607" y="6725"/>
                  </a:lnTo>
                  <a:lnTo>
                    <a:pt x="6397" y="7512"/>
                  </a:lnTo>
                  <a:lnTo>
                    <a:pt x="9820" y="7512"/>
                  </a:lnTo>
                  <a:lnTo>
                    <a:pt x="14104" y="11788"/>
                  </a:lnTo>
                  <a:cubicBezTo>
                    <a:pt x="14065" y="11840"/>
                    <a:pt x="14043" y="11909"/>
                    <a:pt x="14043" y="11981"/>
                  </a:cubicBezTo>
                  <a:cubicBezTo>
                    <a:pt x="14043" y="12166"/>
                    <a:pt x="14195" y="12318"/>
                    <a:pt x="14383" y="12318"/>
                  </a:cubicBezTo>
                  <a:cubicBezTo>
                    <a:pt x="14568" y="12318"/>
                    <a:pt x="14720" y="12166"/>
                    <a:pt x="14720" y="11981"/>
                  </a:cubicBezTo>
                  <a:cubicBezTo>
                    <a:pt x="14720" y="11793"/>
                    <a:pt x="14568" y="11642"/>
                    <a:pt x="14383" y="11642"/>
                  </a:cubicBezTo>
                  <a:cubicBezTo>
                    <a:pt x="14308" y="11642"/>
                    <a:pt x="14242" y="11664"/>
                    <a:pt x="14187" y="11702"/>
                  </a:cubicBezTo>
                  <a:lnTo>
                    <a:pt x="9886" y="7410"/>
                  </a:lnTo>
                  <a:lnTo>
                    <a:pt x="9869" y="7393"/>
                  </a:lnTo>
                  <a:lnTo>
                    <a:pt x="6444" y="7393"/>
                  </a:lnTo>
                  <a:lnTo>
                    <a:pt x="5726" y="6675"/>
                  </a:lnTo>
                  <a:lnTo>
                    <a:pt x="5726" y="5632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0" name="Google Shape;6380;p55"/>
            <p:cNvSpPr/>
            <p:nvPr/>
          </p:nvSpPr>
          <p:spPr>
            <a:xfrm>
              <a:off x="1729550" y="2124325"/>
              <a:ext cx="19750" cy="19825"/>
            </a:xfrm>
            <a:custGeom>
              <a:avLst/>
              <a:gdLst/>
              <a:ahLst/>
              <a:cxnLst/>
              <a:rect l="l" t="t" r="r" b="b"/>
              <a:pathLst>
                <a:path w="790" h="793" extrusionOk="0">
                  <a:moveTo>
                    <a:pt x="395" y="0"/>
                  </a:moveTo>
                  <a:cubicBezTo>
                    <a:pt x="177" y="0"/>
                    <a:pt x="0" y="180"/>
                    <a:pt x="0" y="398"/>
                  </a:cubicBezTo>
                  <a:cubicBezTo>
                    <a:pt x="0" y="616"/>
                    <a:pt x="177" y="793"/>
                    <a:pt x="395" y="793"/>
                  </a:cubicBezTo>
                  <a:cubicBezTo>
                    <a:pt x="613" y="793"/>
                    <a:pt x="790" y="616"/>
                    <a:pt x="790" y="398"/>
                  </a:cubicBezTo>
                  <a:cubicBezTo>
                    <a:pt x="790" y="180"/>
                    <a:pt x="613" y="0"/>
                    <a:pt x="395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1" name="Google Shape;6381;p55"/>
            <p:cNvSpPr/>
            <p:nvPr/>
          </p:nvSpPr>
          <p:spPr>
            <a:xfrm>
              <a:off x="1754325" y="2149225"/>
              <a:ext cx="16925" cy="16950"/>
            </a:xfrm>
            <a:custGeom>
              <a:avLst/>
              <a:gdLst/>
              <a:ahLst/>
              <a:cxnLst/>
              <a:rect l="l" t="t" r="r" b="b"/>
              <a:pathLst>
                <a:path w="677" h="678" extrusionOk="0">
                  <a:moveTo>
                    <a:pt x="340" y="120"/>
                  </a:moveTo>
                  <a:cubicBezTo>
                    <a:pt x="461" y="120"/>
                    <a:pt x="558" y="216"/>
                    <a:pt x="558" y="340"/>
                  </a:cubicBezTo>
                  <a:cubicBezTo>
                    <a:pt x="560" y="462"/>
                    <a:pt x="461" y="559"/>
                    <a:pt x="340" y="559"/>
                  </a:cubicBezTo>
                  <a:cubicBezTo>
                    <a:pt x="218" y="559"/>
                    <a:pt x="119" y="462"/>
                    <a:pt x="119" y="340"/>
                  </a:cubicBezTo>
                  <a:cubicBezTo>
                    <a:pt x="119" y="219"/>
                    <a:pt x="218" y="120"/>
                    <a:pt x="340" y="120"/>
                  </a:cubicBezTo>
                  <a:close/>
                  <a:moveTo>
                    <a:pt x="340" y="1"/>
                  </a:moveTo>
                  <a:cubicBezTo>
                    <a:pt x="152" y="1"/>
                    <a:pt x="0" y="153"/>
                    <a:pt x="0" y="338"/>
                  </a:cubicBezTo>
                  <a:cubicBezTo>
                    <a:pt x="0" y="525"/>
                    <a:pt x="152" y="677"/>
                    <a:pt x="340" y="677"/>
                  </a:cubicBezTo>
                  <a:cubicBezTo>
                    <a:pt x="525" y="677"/>
                    <a:pt x="676" y="525"/>
                    <a:pt x="676" y="338"/>
                  </a:cubicBezTo>
                  <a:cubicBezTo>
                    <a:pt x="676" y="153"/>
                    <a:pt x="525" y="1"/>
                    <a:pt x="340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2" name="Google Shape;6382;p55"/>
            <p:cNvSpPr/>
            <p:nvPr/>
          </p:nvSpPr>
          <p:spPr>
            <a:xfrm>
              <a:off x="1467700" y="1889200"/>
              <a:ext cx="136950" cy="182975"/>
            </a:xfrm>
            <a:custGeom>
              <a:avLst/>
              <a:gdLst/>
              <a:ahLst/>
              <a:cxnLst/>
              <a:rect l="l" t="t" r="r" b="b"/>
              <a:pathLst>
                <a:path w="5478" h="7319" extrusionOk="0">
                  <a:moveTo>
                    <a:pt x="5138" y="6761"/>
                  </a:moveTo>
                  <a:cubicBezTo>
                    <a:pt x="5260" y="6761"/>
                    <a:pt x="5359" y="6860"/>
                    <a:pt x="5359" y="6982"/>
                  </a:cubicBezTo>
                  <a:cubicBezTo>
                    <a:pt x="5359" y="7103"/>
                    <a:pt x="5260" y="7203"/>
                    <a:pt x="5138" y="7203"/>
                  </a:cubicBezTo>
                  <a:cubicBezTo>
                    <a:pt x="5017" y="7203"/>
                    <a:pt x="4917" y="7103"/>
                    <a:pt x="4917" y="6982"/>
                  </a:cubicBezTo>
                  <a:cubicBezTo>
                    <a:pt x="4917" y="6860"/>
                    <a:pt x="5017" y="6761"/>
                    <a:pt x="5138" y="6761"/>
                  </a:cubicBezTo>
                  <a:close/>
                  <a:moveTo>
                    <a:pt x="84" y="0"/>
                  </a:moveTo>
                  <a:lnTo>
                    <a:pt x="1" y="83"/>
                  </a:lnTo>
                  <a:lnTo>
                    <a:pt x="5080" y="5157"/>
                  </a:lnTo>
                  <a:lnTo>
                    <a:pt x="5080" y="6648"/>
                  </a:lnTo>
                  <a:cubicBezTo>
                    <a:pt x="4923" y="6675"/>
                    <a:pt x="4801" y="6813"/>
                    <a:pt x="4801" y="6982"/>
                  </a:cubicBezTo>
                  <a:cubicBezTo>
                    <a:pt x="4801" y="7167"/>
                    <a:pt x="4953" y="7318"/>
                    <a:pt x="5138" y="7318"/>
                  </a:cubicBezTo>
                  <a:cubicBezTo>
                    <a:pt x="5326" y="7318"/>
                    <a:pt x="5478" y="7167"/>
                    <a:pt x="5478" y="6982"/>
                  </a:cubicBezTo>
                  <a:cubicBezTo>
                    <a:pt x="5478" y="6813"/>
                    <a:pt x="5356" y="6675"/>
                    <a:pt x="5199" y="6648"/>
                  </a:cubicBezTo>
                  <a:lnTo>
                    <a:pt x="5199" y="5107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3" name="Google Shape;6383;p55"/>
            <p:cNvSpPr/>
            <p:nvPr/>
          </p:nvSpPr>
          <p:spPr>
            <a:xfrm>
              <a:off x="2292900" y="1611075"/>
              <a:ext cx="17000" cy="16925"/>
            </a:xfrm>
            <a:custGeom>
              <a:avLst/>
              <a:gdLst/>
              <a:ahLst/>
              <a:cxnLst/>
              <a:rect l="l" t="t" r="r" b="b"/>
              <a:pathLst>
                <a:path w="680" h="677" extrusionOk="0">
                  <a:moveTo>
                    <a:pt x="340" y="119"/>
                  </a:moveTo>
                  <a:cubicBezTo>
                    <a:pt x="461" y="119"/>
                    <a:pt x="560" y="219"/>
                    <a:pt x="560" y="340"/>
                  </a:cubicBezTo>
                  <a:cubicBezTo>
                    <a:pt x="560" y="462"/>
                    <a:pt x="461" y="561"/>
                    <a:pt x="340" y="561"/>
                  </a:cubicBezTo>
                  <a:cubicBezTo>
                    <a:pt x="218" y="561"/>
                    <a:pt x="119" y="462"/>
                    <a:pt x="119" y="340"/>
                  </a:cubicBezTo>
                  <a:cubicBezTo>
                    <a:pt x="119" y="219"/>
                    <a:pt x="218" y="119"/>
                    <a:pt x="340" y="119"/>
                  </a:cubicBezTo>
                  <a:close/>
                  <a:moveTo>
                    <a:pt x="340" y="1"/>
                  </a:moveTo>
                  <a:cubicBezTo>
                    <a:pt x="152" y="1"/>
                    <a:pt x="0" y="152"/>
                    <a:pt x="0" y="340"/>
                  </a:cubicBezTo>
                  <a:cubicBezTo>
                    <a:pt x="0" y="525"/>
                    <a:pt x="152" y="677"/>
                    <a:pt x="340" y="677"/>
                  </a:cubicBezTo>
                  <a:cubicBezTo>
                    <a:pt x="527" y="677"/>
                    <a:pt x="679" y="525"/>
                    <a:pt x="679" y="340"/>
                  </a:cubicBezTo>
                  <a:cubicBezTo>
                    <a:pt x="679" y="152"/>
                    <a:pt x="527" y="1"/>
                    <a:pt x="340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4" name="Google Shape;6384;p55"/>
            <p:cNvSpPr/>
            <p:nvPr/>
          </p:nvSpPr>
          <p:spPr>
            <a:xfrm>
              <a:off x="1478875" y="1479550"/>
              <a:ext cx="477800" cy="641750"/>
            </a:xfrm>
            <a:custGeom>
              <a:avLst/>
              <a:gdLst/>
              <a:ahLst/>
              <a:cxnLst/>
              <a:rect l="l" t="t" r="r" b="b"/>
              <a:pathLst>
                <a:path w="19112" h="25670" extrusionOk="0">
                  <a:moveTo>
                    <a:pt x="18775" y="25112"/>
                  </a:moveTo>
                  <a:cubicBezTo>
                    <a:pt x="18897" y="25112"/>
                    <a:pt x="18996" y="25212"/>
                    <a:pt x="18996" y="25333"/>
                  </a:cubicBezTo>
                  <a:cubicBezTo>
                    <a:pt x="18996" y="25455"/>
                    <a:pt x="18897" y="25554"/>
                    <a:pt x="18775" y="25554"/>
                  </a:cubicBezTo>
                  <a:cubicBezTo>
                    <a:pt x="18654" y="25554"/>
                    <a:pt x="18554" y="25455"/>
                    <a:pt x="18554" y="25333"/>
                  </a:cubicBezTo>
                  <a:cubicBezTo>
                    <a:pt x="18554" y="25212"/>
                    <a:pt x="18654" y="25112"/>
                    <a:pt x="18775" y="25112"/>
                  </a:cubicBezTo>
                  <a:close/>
                  <a:moveTo>
                    <a:pt x="1" y="0"/>
                  </a:moveTo>
                  <a:lnTo>
                    <a:pt x="1" y="119"/>
                  </a:lnTo>
                  <a:lnTo>
                    <a:pt x="2690" y="119"/>
                  </a:lnTo>
                  <a:lnTo>
                    <a:pt x="3385" y="823"/>
                  </a:lnTo>
                  <a:lnTo>
                    <a:pt x="3385" y="10051"/>
                  </a:lnTo>
                  <a:lnTo>
                    <a:pt x="18496" y="25140"/>
                  </a:lnTo>
                  <a:cubicBezTo>
                    <a:pt x="18460" y="25195"/>
                    <a:pt x="18436" y="25261"/>
                    <a:pt x="18436" y="25333"/>
                  </a:cubicBezTo>
                  <a:cubicBezTo>
                    <a:pt x="18436" y="25518"/>
                    <a:pt x="18587" y="25670"/>
                    <a:pt x="18775" y="25670"/>
                  </a:cubicBezTo>
                  <a:cubicBezTo>
                    <a:pt x="18960" y="25670"/>
                    <a:pt x="19112" y="25518"/>
                    <a:pt x="19112" y="25333"/>
                  </a:cubicBezTo>
                  <a:cubicBezTo>
                    <a:pt x="19112" y="25145"/>
                    <a:pt x="18960" y="24994"/>
                    <a:pt x="18775" y="24994"/>
                  </a:cubicBezTo>
                  <a:cubicBezTo>
                    <a:pt x="18703" y="24994"/>
                    <a:pt x="18637" y="25018"/>
                    <a:pt x="18582" y="25057"/>
                  </a:cubicBezTo>
                  <a:lnTo>
                    <a:pt x="3501" y="10004"/>
                  </a:lnTo>
                  <a:lnTo>
                    <a:pt x="3501" y="773"/>
                  </a:lnTo>
                  <a:lnTo>
                    <a:pt x="2739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5" name="Google Shape;6385;p55"/>
            <p:cNvSpPr/>
            <p:nvPr/>
          </p:nvSpPr>
          <p:spPr>
            <a:xfrm>
              <a:off x="1467775" y="1794925"/>
              <a:ext cx="496025" cy="426050"/>
            </a:xfrm>
            <a:custGeom>
              <a:avLst/>
              <a:gdLst/>
              <a:ahLst/>
              <a:cxnLst/>
              <a:rect l="l" t="t" r="r" b="b"/>
              <a:pathLst>
                <a:path w="19841" h="17042" extrusionOk="0">
                  <a:moveTo>
                    <a:pt x="332" y="1"/>
                  </a:moveTo>
                  <a:lnTo>
                    <a:pt x="1" y="335"/>
                  </a:lnTo>
                  <a:lnTo>
                    <a:pt x="8691" y="8961"/>
                  </a:lnTo>
                  <a:lnTo>
                    <a:pt x="11368" y="8961"/>
                  </a:lnTo>
                  <a:lnTo>
                    <a:pt x="19053" y="16591"/>
                  </a:lnTo>
                  <a:cubicBezTo>
                    <a:pt x="19051" y="16608"/>
                    <a:pt x="19048" y="16627"/>
                    <a:pt x="19048" y="16644"/>
                  </a:cubicBezTo>
                  <a:cubicBezTo>
                    <a:pt x="19048" y="16864"/>
                    <a:pt x="19225" y="17041"/>
                    <a:pt x="19443" y="17041"/>
                  </a:cubicBezTo>
                  <a:cubicBezTo>
                    <a:pt x="19661" y="17041"/>
                    <a:pt x="19840" y="16864"/>
                    <a:pt x="19840" y="16644"/>
                  </a:cubicBezTo>
                  <a:cubicBezTo>
                    <a:pt x="19837" y="16425"/>
                    <a:pt x="19661" y="16249"/>
                    <a:pt x="19443" y="16249"/>
                  </a:cubicBezTo>
                  <a:cubicBezTo>
                    <a:pt x="19423" y="16249"/>
                    <a:pt x="19404" y="16252"/>
                    <a:pt x="19385" y="16254"/>
                  </a:cubicBezTo>
                  <a:lnTo>
                    <a:pt x="11561" y="8489"/>
                  </a:lnTo>
                  <a:lnTo>
                    <a:pt x="8884" y="8489"/>
                  </a:lnTo>
                  <a:lnTo>
                    <a:pt x="332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6" name="Google Shape;6386;p55"/>
            <p:cNvSpPr/>
            <p:nvPr/>
          </p:nvSpPr>
          <p:spPr>
            <a:xfrm>
              <a:off x="1707600" y="2102300"/>
              <a:ext cx="16925" cy="16950"/>
            </a:xfrm>
            <a:custGeom>
              <a:avLst/>
              <a:gdLst/>
              <a:ahLst/>
              <a:cxnLst/>
              <a:rect l="l" t="t" r="r" b="b"/>
              <a:pathLst>
                <a:path w="677" h="678" extrusionOk="0">
                  <a:moveTo>
                    <a:pt x="337" y="117"/>
                  </a:moveTo>
                  <a:cubicBezTo>
                    <a:pt x="461" y="117"/>
                    <a:pt x="558" y="216"/>
                    <a:pt x="558" y="338"/>
                  </a:cubicBezTo>
                  <a:cubicBezTo>
                    <a:pt x="558" y="459"/>
                    <a:pt x="461" y="558"/>
                    <a:pt x="337" y="558"/>
                  </a:cubicBezTo>
                  <a:cubicBezTo>
                    <a:pt x="216" y="558"/>
                    <a:pt x="119" y="459"/>
                    <a:pt x="119" y="338"/>
                  </a:cubicBezTo>
                  <a:cubicBezTo>
                    <a:pt x="119" y="216"/>
                    <a:pt x="216" y="117"/>
                    <a:pt x="337" y="117"/>
                  </a:cubicBezTo>
                  <a:close/>
                  <a:moveTo>
                    <a:pt x="337" y="1"/>
                  </a:moveTo>
                  <a:cubicBezTo>
                    <a:pt x="152" y="1"/>
                    <a:pt x="0" y="153"/>
                    <a:pt x="0" y="338"/>
                  </a:cubicBezTo>
                  <a:cubicBezTo>
                    <a:pt x="0" y="525"/>
                    <a:pt x="152" y="677"/>
                    <a:pt x="337" y="677"/>
                  </a:cubicBezTo>
                  <a:cubicBezTo>
                    <a:pt x="525" y="677"/>
                    <a:pt x="677" y="525"/>
                    <a:pt x="677" y="338"/>
                  </a:cubicBezTo>
                  <a:cubicBezTo>
                    <a:pt x="677" y="153"/>
                    <a:pt x="525" y="1"/>
                    <a:pt x="337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7" name="Google Shape;6387;p55"/>
            <p:cNvSpPr/>
            <p:nvPr/>
          </p:nvSpPr>
          <p:spPr>
            <a:xfrm>
              <a:off x="2694325" y="1972500"/>
              <a:ext cx="284150" cy="305875"/>
            </a:xfrm>
            <a:custGeom>
              <a:avLst/>
              <a:gdLst/>
              <a:ahLst/>
              <a:cxnLst/>
              <a:rect l="l" t="t" r="r" b="b"/>
              <a:pathLst>
                <a:path w="11366" h="12235" extrusionOk="0">
                  <a:moveTo>
                    <a:pt x="338" y="11677"/>
                  </a:moveTo>
                  <a:cubicBezTo>
                    <a:pt x="459" y="11677"/>
                    <a:pt x="558" y="11777"/>
                    <a:pt x="558" y="11898"/>
                  </a:cubicBezTo>
                  <a:cubicBezTo>
                    <a:pt x="558" y="12019"/>
                    <a:pt x="459" y="12119"/>
                    <a:pt x="338" y="12119"/>
                  </a:cubicBezTo>
                  <a:cubicBezTo>
                    <a:pt x="216" y="12119"/>
                    <a:pt x="117" y="12019"/>
                    <a:pt x="117" y="11898"/>
                  </a:cubicBezTo>
                  <a:cubicBezTo>
                    <a:pt x="117" y="11777"/>
                    <a:pt x="216" y="11677"/>
                    <a:pt x="338" y="11677"/>
                  </a:cubicBezTo>
                  <a:close/>
                  <a:moveTo>
                    <a:pt x="4296" y="0"/>
                  </a:moveTo>
                  <a:lnTo>
                    <a:pt x="3603" y="699"/>
                  </a:lnTo>
                  <a:lnTo>
                    <a:pt x="3603" y="5124"/>
                  </a:lnTo>
                  <a:lnTo>
                    <a:pt x="296" y="8453"/>
                  </a:lnTo>
                  <a:lnTo>
                    <a:pt x="280" y="8469"/>
                  </a:lnTo>
                  <a:lnTo>
                    <a:pt x="280" y="11564"/>
                  </a:lnTo>
                  <a:cubicBezTo>
                    <a:pt x="122" y="11594"/>
                    <a:pt x="1" y="11732"/>
                    <a:pt x="1" y="11898"/>
                  </a:cubicBezTo>
                  <a:cubicBezTo>
                    <a:pt x="1" y="12083"/>
                    <a:pt x="153" y="12235"/>
                    <a:pt x="338" y="12235"/>
                  </a:cubicBezTo>
                  <a:cubicBezTo>
                    <a:pt x="525" y="12235"/>
                    <a:pt x="677" y="12083"/>
                    <a:pt x="677" y="11898"/>
                  </a:cubicBezTo>
                  <a:cubicBezTo>
                    <a:pt x="677" y="11732"/>
                    <a:pt x="556" y="11594"/>
                    <a:pt x="398" y="11564"/>
                  </a:cubicBezTo>
                  <a:lnTo>
                    <a:pt x="398" y="8519"/>
                  </a:lnTo>
                  <a:lnTo>
                    <a:pt x="3719" y="5171"/>
                  </a:lnTo>
                  <a:lnTo>
                    <a:pt x="3719" y="748"/>
                  </a:lnTo>
                  <a:lnTo>
                    <a:pt x="4346" y="119"/>
                  </a:lnTo>
                  <a:lnTo>
                    <a:pt x="11366" y="119"/>
                  </a:lnTo>
                  <a:lnTo>
                    <a:pt x="11366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8" name="Google Shape;6388;p55"/>
            <p:cNvSpPr/>
            <p:nvPr/>
          </p:nvSpPr>
          <p:spPr>
            <a:xfrm>
              <a:off x="2883975" y="2012650"/>
              <a:ext cx="19775" cy="19850"/>
            </a:xfrm>
            <a:custGeom>
              <a:avLst/>
              <a:gdLst/>
              <a:ahLst/>
              <a:cxnLst/>
              <a:rect l="l" t="t" r="r" b="b"/>
              <a:pathLst>
                <a:path w="791" h="794" extrusionOk="0">
                  <a:moveTo>
                    <a:pt x="395" y="1"/>
                  </a:moveTo>
                  <a:cubicBezTo>
                    <a:pt x="177" y="1"/>
                    <a:pt x="1" y="178"/>
                    <a:pt x="1" y="398"/>
                  </a:cubicBezTo>
                  <a:cubicBezTo>
                    <a:pt x="1" y="616"/>
                    <a:pt x="177" y="793"/>
                    <a:pt x="395" y="793"/>
                  </a:cubicBezTo>
                  <a:cubicBezTo>
                    <a:pt x="613" y="793"/>
                    <a:pt x="790" y="616"/>
                    <a:pt x="790" y="398"/>
                  </a:cubicBezTo>
                  <a:cubicBezTo>
                    <a:pt x="790" y="178"/>
                    <a:pt x="613" y="1"/>
                    <a:pt x="395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9" name="Google Shape;6389;p55"/>
            <p:cNvSpPr/>
            <p:nvPr/>
          </p:nvSpPr>
          <p:spPr>
            <a:xfrm>
              <a:off x="2855125" y="2014100"/>
              <a:ext cx="16950" cy="16950"/>
            </a:xfrm>
            <a:custGeom>
              <a:avLst/>
              <a:gdLst/>
              <a:ahLst/>
              <a:cxnLst/>
              <a:rect l="l" t="t" r="r" b="b"/>
              <a:pathLst>
                <a:path w="678" h="678" extrusionOk="0">
                  <a:moveTo>
                    <a:pt x="340" y="117"/>
                  </a:moveTo>
                  <a:cubicBezTo>
                    <a:pt x="462" y="117"/>
                    <a:pt x="561" y="216"/>
                    <a:pt x="561" y="338"/>
                  </a:cubicBezTo>
                  <a:cubicBezTo>
                    <a:pt x="561" y="462"/>
                    <a:pt x="462" y="558"/>
                    <a:pt x="340" y="558"/>
                  </a:cubicBezTo>
                  <a:cubicBezTo>
                    <a:pt x="219" y="558"/>
                    <a:pt x="119" y="459"/>
                    <a:pt x="119" y="338"/>
                  </a:cubicBezTo>
                  <a:cubicBezTo>
                    <a:pt x="119" y="216"/>
                    <a:pt x="219" y="117"/>
                    <a:pt x="340" y="117"/>
                  </a:cubicBezTo>
                  <a:close/>
                  <a:moveTo>
                    <a:pt x="340" y="1"/>
                  </a:moveTo>
                  <a:cubicBezTo>
                    <a:pt x="153" y="1"/>
                    <a:pt x="1" y="153"/>
                    <a:pt x="1" y="338"/>
                  </a:cubicBezTo>
                  <a:cubicBezTo>
                    <a:pt x="1" y="525"/>
                    <a:pt x="153" y="677"/>
                    <a:pt x="340" y="677"/>
                  </a:cubicBezTo>
                  <a:cubicBezTo>
                    <a:pt x="525" y="677"/>
                    <a:pt x="677" y="525"/>
                    <a:pt x="677" y="338"/>
                  </a:cubicBezTo>
                  <a:cubicBezTo>
                    <a:pt x="677" y="153"/>
                    <a:pt x="525" y="1"/>
                    <a:pt x="340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0" name="Google Shape;6390;p55"/>
            <p:cNvSpPr/>
            <p:nvPr/>
          </p:nvSpPr>
          <p:spPr>
            <a:xfrm>
              <a:off x="2504275" y="1775475"/>
              <a:ext cx="497125" cy="627900"/>
            </a:xfrm>
            <a:custGeom>
              <a:avLst/>
              <a:gdLst/>
              <a:ahLst/>
              <a:cxnLst/>
              <a:rect l="l" t="t" r="r" b="b"/>
              <a:pathLst>
                <a:path w="19885" h="25116" extrusionOk="0">
                  <a:moveTo>
                    <a:pt x="19550" y="0"/>
                  </a:moveTo>
                  <a:lnTo>
                    <a:pt x="15318" y="4262"/>
                  </a:lnTo>
                  <a:lnTo>
                    <a:pt x="8448" y="4262"/>
                  </a:lnTo>
                  <a:lnTo>
                    <a:pt x="161" y="12613"/>
                  </a:lnTo>
                  <a:lnTo>
                    <a:pt x="161" y="24403"/>
                  </a:lnTo>
                  <a:cubicBezTo>
                    <a:pt x="64" y="24477"/>
                    <a:pt x="0" y="24591"/>
                    <a:pt x="0" y="24720"/>
                  </a:cubicBezTo>
                  <a:cubicBezTo>
                    <a:pt x="0" y="24938"/>
                    <a:pt x="177" y="25115"/>
                    <a:pt x="395" y="25115"/>
                  </a:cubicBezTo>
                  <a:cubicBezTo>
                    <a:pt x="616" y="25115"/>
                    <a:pt x="793" y="24938"/>
                    <a:pt x="793" y="24720"/>
                  </a:cubicBezTo>
                  <a:cubicBezTo>
                    <a:pt x="793" y="24591"/>
                    <a:pt x="729" y="24477"/>
                    <a:pt x="633" y="24403"/>
                  </a:cubicBezTo>
                  <a:lnTo>
                    <a:pt x="633" y="12806"/>
                  </a:lnTo>
                  <a:lnTo>
                    <a:pt x="8644" y="4734"/>
                  </a:lnTo>
                  <a:lnTo>
                    <a:pt x="15514" y="4734"/>
                  </a:lnTo>
                  <a:lnTo>
                    <a:pt x="19884" y="331"/>
                  </a:lnTo>
                  <a:lnTo>
                    <a:pt x="19550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1" name="Google Shape;6391;p55"/>
            <p:cNvSpPr/>
            <p:nvPr/>
          </p:nvSpPr>
          <p:spPr>
            <a:xfrm>
              <a:off x="2824900" y="2014100"/>
              <a:ext cx="16925" cy="16950"/>
            </a:xfrm>
            <a:custGeom>
              <a:avLst/>
              <a:gdLst/>
              <a:ahLst/>
              <a:cxnLst/>
              <a:rect l="l" t="t" r="r" b="b"/>
              <a:pathLst>
                <a:path w="677" h="678" extrusionOk="0">
                  <a:moveTo>
                    <a:pt x="340" y="117"/>
                  </a:moveTo>
                  <a:cubicBezTo>
                    <a:pt x="462" y="117"/>
                    <a:pt x="561" y="216"/>
                    <a:pt x="561" y="338"/>
                  </a:cubicBezTo>
                  <a:cubicBezTo>
                    <a:pt x="558" y="462"/>
                    <a:pt x="462" y="558"/>
                    <a:pt x="340" y="558"/>
                  </a:cubicBezTo>
                  <a:cubicBezTo>
                    <a:pt x="219" y="558"/>
                    <a:pt x="119" y="459"/>
                    <a:pt x="119" y="338"/>
                  </a:cubicBezTo>
                  <a:cubicBezTo>
                    <a:pt x="119" y="216"/>
                    <a:pt x="219" y="117"/>
                    <a:pt x="340" y="117"/>
                  </a:cubicBezTo>
                  <a:close/>
                  <a:moveTo>
                    <a:pt x="340" y="1"/>
                  </a:moveTo>
                  <a:cubicBezTo>
                    <a:pt x="153" y="1"/>
                    <a:pt x="1" y="153"/>
                    <a:pt x="1" y="338"/>
                  </a:cubicBezTo>
                  <a:cubicBezTo>
                    <a:pt x="1" y="525"/>
                    <a:pt x="153" y="677"/>
                    <a:pt x="340" y="677"/>
                  </a:cubicBezTo>
                  <a:cubicBezTo>
                    <a:pt x="525" y="677"/>
                    <a:pt x="677" y="525"/>
                    <a:pt x="677" y="338"/>
                  </a:cubicBezTo>
                  <a:cubicBezTo>
                    <a:pt x="677" y="153"/>
                    <a:pt x="525" y="1"/>
                    <a:pt x="340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2" name="Google Shape;6392;p55"/>
            <p:cNvSpPr/>
            <p:nvPr/>
          </p:nvSpPr>
          <p:spPr>
            <a:xfrm>
              <a:off x="2670875" y="1949175"/>
              <a:ext cx="307600" cy="329200"/>
            </a:xfrm>
            <a:custGeom>
              <a:avLst/>
              <a:gdLst/>
              <a:ahLst/>
              <a:cxnLst/>
              <a:rect l="l" t="t" r="r" b="b"/>
              <a:pathLst>
                <a:path w="12304" h="13168" extrusionOk="0">
                  <a:moveTo>
                    <a:pt x="337" y="12610"/>
                  </a:moveTo>
                  <a:cubicBezTo>
                    <a:pt x="458" y="12610"/>
                    <a:pt x="558" y="12710"/>
                    <a:pt x="558" y="12831"/>
                  </a:cubicBezTo>
                  <a:cubicBezTo>
                    <a:pt x="558" y="12952"/>
                    <a:pt x="458" y="13052"/>
                    <a:pt x="337" y="13052"/>
                  </a:cubicBezTo>
                  <a:cubicBezTo>
                    <a:pt x="216" y="13052"/>
                    <a:pt x="116" y="12952"/>
                    <a:pt x="116" y="12831"/>
                  </a:cubicBezTo>
                  <a:cubicBezTo>
                    <a:pt x="116" y="12710"/>
                    <a:pt x="216" y="12610"/>
                    <a:pt x="337" y="12610"/>
                  </a:cubicBezTo>
                  <a:close/>
                  <a:moveTo>
                    <a:pt x="4928" y="0"/>
                  </a:moveTo>
                  <a:lnTo>
                    <a:pt x="3603" y="1336"/>
                  </a:lnTo>
                  <a:lnTo>
                    <a:pt x="3603" y="5761"/>
                  </a:lnTo>
                  <a:lnTo>
                    <a:pt x="296" y="9091"/>
                  </a:lnTo>
                  <a:lnTo>
                    <a:pt x="279" y="9107"/>
                  </a:lnTo>
                  <a:lnTo>
                    <a:pt x="279" y="12497"/>
                  </a:lnTo>
                  <a:cubicBezTo>
                    <a:pt x="119" y="12527"/>
                    <a:pt x="0" y="12665"/>
                    <a:pt x="0" y="12831"/>
                  </a:cubicBezTo>
                  <a:cubicBezTo>
                    <a:pt x="0" y="13016"/>
                    <a:pt x="152" y="13168"/>
                    <a:pt x="337" y="13168"/>
                  </a:cubicBezTo>
                  <a:cubicBezTo>
                    <a:pt x="525" y="13168"/>
                    <a:pt x="677" y="13016"/>
                    <a:pt x="677" y="12831"/>
                  </a:cubicBezTo>
                  <a:cubicBezTo>
                    <a:pt x="677" y="12665"/>
                    <a:pt x="555" y="12527"/>
                    <a:pt x="398" y="12497"/>
                  </a:cubicBezTo>
                  <a:lnTo>
                    <a:pt x="398" y="9157"/>
                  </a:lnTo>
                  <a:lnTo>
                    <a:pt x="3719" y="5808"/>
                  </a:lnTo>
                  <a:lnTo>
                    <a:pt x="3719" y="1383"/>
                  </a:lnTo>
                  <a:lnTo>
                    <a:pt x="4977" y="116"/>
                  </a:lnTo>
                  <a:lnTo>
                    <a:pt x="12304" y="116"/>
                  </a:lnTo>
                  <a:lnTo>
                    <a:pt x="12304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3" name="Google Shape;6393;p55"/>
            <p:cNvSpPr/>
            <p:nvPr/>
          </p:nvSpPr>
          <p:spPr>
            <a:xfrm>
              <a:off x="2647325" y="1851175"/>
              <a:ext cx="330400" cy="427275"/>
            </a:xfrm>
            <a:custGeom>
              <a:avLst/>
              <a:gdLst/>
              <a:ahLst/>
              <a:cxnLst/>
              <a:rect l="l" t="t" r="r" b="b"/>
              <a:pathLst>
                <a:path w="13216" h="17091" extrusionOk="0">
                  <a:moveTo>
                    <a:pt x="340" y="16530"/>
                  </a:moveTo>
                  <a:cubicBezTo>
                    <a:pt x="462" y="16530"/>
                    <a:pt x="561" y="16630"/>
                    <a:pt x="561" y="16751"/>
                  </a:cubicBezTo>
                  <a:cubicBezTo>
                    <a:pt x="561" y="16872"/>
                    <a:pt x="462" y="16972"/>
                    <a:pt x="340" y="16972"/>
                  </a:cubicBezTo>
                  <a:cubicBezTo>
                    <a:pt x="219" y="16972"/>
                    <a:pt x="120" y="16872"/>
                    <a:pt x="120" y="16751"/>
                  </a:cubicBezTo>
                  <a:cubicBezTo>
                    <a:pt x="120" y="16630"/>
                    <a:pt x="219" y="16530"/>
                    <a:pt x="340" y="16530"/>
                  </a:cubicBezTo>
                  <a:close/>
                  <a:moveTo>
                    <a:pt x="13133" y="0"/>
                  </a:moveTo>
                  <a:lnTo>
                    <a:pt x="10173" y="2984"/>
                  </a:lnTo>
                  <a:lnTo>
                    <a:pt x="5577" y="2984"/>
                  </a:lnTo>
                  <a:lnTo>
                    <a:pt x="3614" y="4964"/>
                  </a:lnTo>
                  <a:lnTo>
                    <a:pt x="3614" y="9389"/>
                  </a:lnTo>
                  <a:lnTo>
                    <a:pt x="291" y="12735"/>
                  </a:lnTo>
                  <a:lnTo>
                    <a:pt x="282" y="16420"/>
                  </a:lnTo>
                  <a:cubicBezTo>
                    <a:pt x="122" y="16447"/>
                    <a:pt x="1" y="16585"/>
                    <a:pt x="1" y="16751"/>
                  </a:cubicBezTo>
                  <a:cubicBezTo>
                    <a:pt x="1" y="16939"/>
                    <a:pt x="153" y="17091"/>
                    <a:pt x="340" y="17091"/>
                  </a:cubicBezTo>
                  <a:cubicBezTo>
                    <a:pt x="528" y="17091"/>
                    <a:pt x="680" y="16939"/>
                    <a:pt x="680" y="16751"/>
                  </a:cubicBezTo>
                  <a:cubicBezTo>
                    <a:pt x="680" y="16585"/>
                    <a:pt x="559" y="16447"/>
                    <a:pt x="401" y="16417"/>
                  </a:cubicBezTo>
                  <a:lnTo>
                    <a:pt x="409" y="12784"/>
                  </a:lnTo>
                  <a:lnTo>
                    <a:pt x="3730" y="9436"/>
                  </a:lnTo>
                  <a:lnTo>
                    <a:pt x="3730" y="5011"/>
                  </a:lnTo>
                  <a:lnTo>
                    <a:pt x="5627" y="3103"/>
                  </a:lnTo>
                  <a:lnTo>
                    <a:pt x="10220" y="3103"/>
                  </a:lnTo>
                  <a:lnTo>
                    <a:pt x="13215" y="86"/>
                  </a:lnTo>
                  <a:lnTo>
                    <a:pt x="13133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4" name="Google Shape;6394;p55"/>
            <p:cNvSpPr/>
            <p:nvPr/>
          </p:nvSpPr>
          <p:spPr>
            <a:xfrm>
              <a:off x="2414275" y="1478925"/>
              <a:ext cx="324450" cy="777500"/>
            </a:xfrm>
            <a:custGeom>
              <a:avLst/>
              <a:gdLst/>
              <a:ahLst/>
              <a:cxnLst/>
              <a:rect l="l" t="t" r="r" b="b"/>
              <a:pathLst>
                <a:path w="12978" h="31100" extrusionOk="0">
                  <a:moveTo>
                    <a:pt x="340" y="30540"/>
                  </a:moveTo>
                  <a:cubicBezTo>
                    <a:pt x="462" y="30540"/>
                    <a:pt x="561" y="30639"/>
                    <a:pt x="561" y="30760"/>
                  </a:cubicBezTo>
                  <a:cubicBezTo>
                    <a:pt x="561" y="30882"/>
                    <a:pt x="462" y="30981"/>
                    <a:pt x="340" y="30981"/>
                  </a:cubicBezTo>
                  <a:cubicBezTo>
                    <a:pt x="219" y="30981"/>
                    <a:pt x="119" y="30882"/>
                    <a:pt x="119" y="30760"/>
                  </a:cubicBezTo>
                  <a:cubicBezTo>
                    <a:pt x="119" y="30639"/>
                    <a:pt x="219" y="30540"/>
                    <a:pt x="340" y="30540"/>
                  </a:cubicBezTo>
                  <a:close/>
                  <a:moveTo>
                    <a:pt x="12895" y="0"/>
                  </a:moveTo>
                  <a:lnTo>
                    <a:pt x="4834" y="8097"/>
                  </a:lnTo>
                  <a:lnTo>
                    <a:pt x="4818" y="8116"/>
                  </a:lnTo>
                  <a:lnTo>
                    <a:pt x="4818" y="15097"/>
                  </a:lnTo>
                  <a:lnTo>
                    <a:pt x="953" y="18979"/>
                  </a:lnTo>
                  <a:lnTo>
                    <a:pt x="953" y="24364"/>
                  </a:lnTo>
                  <a:lnTo>
                    <a:pt x="282" y="25041"/>
                  </a:lnTo>
                  <a:lnTo>
                    <a:pt x="282" y="30429"/>
                  </a:lnTo>
                  <a:cubicBezTo>
                    <a:pt x="122" y="30457"/>
                    <a:pt x="1" y="30595"/>
                    <a:pt x="1" y="30760"/>
                  </a:cubicBezTo>
                  <a:cubicBezTo>
                    <a:pt x="1" y="30948"/>
                    <a:pt x="153" y="31100"/>
                    <a:pt x="340" y="31100"/>
                  </a:cubicBezTo>
                  <a:cubicBezTo>
                    <a:pt x="528" y="31100"/>
                    <a:pt x="680" y="30948"/>
                    <a:pt x="680" y="30760"/>
                  </a:cubicBezTo>
                  <a:cubicBezTo>
                    <a:pt x="680" y="30595"/>
                    <a:pt x="558" y="30457"/>
                    <a:pt x="398" y="30429"/>
                  </a:cubicBezTo>
                  <a:lnTo>
                    <a:pt x="398" y="25090"/>
                  </a:lnTo>
                  <a:lnTo>
                    <a:pt x="1072" y="24414"/>
                  </a:lnTo>
                  <a:lnTo>
                    <a:pt x="1072" y="19028"/>
                  </a:lnTo>
                  <a:lnTo>
                    <a:pt x="4936" y="15147"/>
                  </a:lnTo>
                  <a:lnTo>
                    <a:pt x="4936" y="8163"/>
                  </a:lnTo>
                  <a:lnTo>
                    <a:pt x="12978" y="83"/>
                  </a:lnTo>
                  <a:lnTo>
                    <a:pt x="12895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5" name="Google Shape;6395;p55"/>
            <p:cNvSpPr/>
            <p:nvPr/>
          </p:nvSpPr>
          <p:spPr>
            <a:xfrm>
              <a:off x="2294950" y="1643925"/>
              <a:ext cx="112925" cy="685675"/>
            </a:xfrm>
            <a:custGeom>
              <a:avLst/>
              <a:gdLst/>
              <a:ahLst/>
              <a:cxnLst/>
              <a:rect l="l" t="t" r="r" b="b"/>
              <a:pathLst>
                <a:path w="4517" h="27427" extrusionOk="0">
                  <a:moveTo>
                    <a:pt x="338" y="26866"/>
                  </a:moveTo>
                  <a:cubicBezTo>
                    <a:pt x="462" y="26866"/>
                    <a:pt x="558" y="26965"/>
                    <a:pt x="558" y="27087"/>
                  </a:cubicBezTo>
                  <a:cubicBezTo>
                    <a:pt x="558" y="27208"/>
                    <a:pt x="462" y="27307"/>
                    <a:pt x="338" y="27307"/>
                  </a:cubicBezTo>
                  <a:cubicBezTo>
                    <a:pt x="216" y="27307"/>
                    <a:pt x="120" y="27208"/>
                    <a:pt x="120" y="27087"/>
                  </a:cubicBezTo>
                  <a:cubicBezTo>
                    <a:pt x="120" y="26965"/>
                    <a:pt x="216" y="26866"/>
                    <a:pt x="338" y="26866"/>
                  </a:cubicBezTo>
                  <a:close/>
                  <a:moveTo>
                    <a:pt x="4398" y="1"/>
                  </a:moveTo>
                  <a:lnTo>
                    <a:pt x="4398" y="6093"/>
                  </a:lnTo>
                  <a:lnTo>
                    <a:pt x="1097" y="9408"/>
                  </a:lnTo>
                  <a:lnTo>
                    <a:pt x="1077" y="9425"/>
                  </a:lnTo>
                  <a:lnTo>
                    <a:pt x="1077" y="19592"/>
                  </a:lnTo>
                  <a:lnTo>
                    <a:pt x="280" y="20392"/>
                  </a:lnTo>
                  <a:lnTo>
                    <a:pt x="280" y="26755"/>
                  </a:lnTo>
                  <a:cubicBezTo>
                    <a:pt x="122" y="26783"/>
                    <a:pt x="1" y="26921"/>
                    <a:pt x="1" y="27087"/>
                  </a:cubicBezTo>
                  <a:cubicBezTo>
                    <a:pt x="1" y="27274"/>
                    <a:pt x="153" y="27426"/>
                    <a:pt x="340" y="27426"/>
                  </a:cubicBezTo>
                  <a:cubicBezTo>
                    <a:pt x="525" y="27426"/>
                    <a:pt x="677" y="27274"/>
                    <a:pt x="677" y="27087"/>
                  </a:cubicBezTo>
                  <a:cubicBezTo>
                    <a:pt x="677" y="26921"/>
                    <a:pt x="556" y="26783"/>
                    <a:pt x="398" y="26755"/>
                  </a:cubicBezTo>
                  <a:lnTo>
                    <a:pt x="398" y="20442"/>
                  </a:lnTo>
                  <a:lnTo>
                    <a:pt x="1196" y="19639"/>
                  </a:lnTo>
                  <a:lnTo>
                    <a:pt x="1196" y="9475"/>
                  </a:lnTo>
                  <a:lnTo>
                    <a:pt x="4500" y="6159"/>
                  </a:lnTo>
                  <a:lnTo>
                    <a:pt x="4517" y="6143"/>
                  </a:lnTo>
                  <a:lnTo>
                    <a:pt x="4517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6" name="Google Shape;6396;p55"/>
            <p:cNvSpPr/>
            <p:nvPr/>
          </p:nvSpPr>
          <p:spPr>
            <a:xfrm>
              <a:off x="2319325" y="978025"/>
              <a:ext cx="44250" cy="465925"/>
            </a:xfrm>
            <a:custGeom>
              <a:avLst/>
              <a:gdLst/>
              <a:ahLst/>
              <a:cxnLst/>
              <a:rect l="l" t="t" r="r" b="b"/>
              <a:pathLst>
                <a:path w="1770" h="18637" extrusionOk="0">
                  <a:moveTo>
                    <a:pt x="1430" y="18076"/>
                  </a:moveTo>
                  <a:cubicBezTo>
                    <a:pt x="1552" y="18076"/>
                    <a:pt x="1651" y="18176"/>
                    <a:pt x="1651" y="18297"/>
                  </a:cubicBezTo>
                  <a:cubicBezTo>
                    <a:pt x="1651" y="18419"/>
                    <a:pt x="1552" y="18518"/>
                    <a:pt x="1430" y="18518"/>
                  </a:cubicBezTo>
                  <a:cubicBezTo>
                    <a:pt x="1309" y="18518"/>
                    <a:pt x="1209" y="18419"/>
                    <a:pt x="1209" y="18297"/>
                  </a:cubicBezTo>
                  <a:cubicBezTo>
                    <a:pt x="1209" y="18176"/>
                    <a:pt x="1309" y="18076"/>
                    <a:pt x="1430" y="18076"/>
                  </a:cubicBezTo>
                  <a:close/>
                  <a:moveTo>
                    <a:pt x="0" y="1"/>
                  </a:moveTo>
                  <a:lnTo>
                    <a:pt x="0" y="9461"/>
                  </a:lnTo>
                  <a:lnTo>
                    <a:pt x="1372" y="10822"/>
                  </a:lnTo>
                  <a:lnTo>
                    <a:pt x="1372" y="17966"/>
                  </a:lnTo>
                  <a:cubicBezTo>
                    <a:pt x="1212" y="17993"/>
                    <a:pt x="1093" y="18131"/>
                    <a:pt x="1093" y="18297"/>
                  </a:cubicBezTo>
                  <a:cubicBezTo>
                    <a:pt x="1093" y="18485"/>
                    <a:pt x="1245" y="18637"/>
                    <a:pt x="1430" y="18637"/>
                  </a:cubicBezTo>
                  <a:cubicBezTo>
                    <a:pt x="1618" y="18637"/>
                    <a:pt x="1770" y="18485"/>
                    <a:pt x="1770" y="18297"/>
                  </a:cubicBezTo>
                  <a:cubicBezTo>
                    <a:pt x="1770" y="18131"/>
                    <a:pt x="1648" y="17993"/>
                    <a:pt x="1491" y="17966"/>
                  </a:cubicBezTo>
                  <a:lnTo>
                    <a:pt x="1491" y="10772"/>
                  </a:lnTo>
                  <a:lnTo>
                    <a:pt x="119" y="9411"/>
                  </a:lnTo>
                  <a:lnTo>
                    <a:pt x="119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7" name="Google Shape;6397;p55"/>
            <p:cNvSpPr/>
            <p:nvPr/>
          </p:nvSpPr>
          <p:spPr>
            <a:xfrm>
              <a:off x="2383650" y="1447800"/>
              <a:ext cx="355075" cy="632575"/>
            </a:xfrm>
            <a:custGeom>
              <a:avLst/>
              <a:gdLst/>
              <a:ahLst/>
              <a:cxnLst/>
              <a:rect l="l" t="t" r="r" b="b"/>
              <a:pathLst>
                <a:path w="14203" h="25303" extrusionOk="0">
                  <a:moveTo>
                    <a:pt x="340" y="24743"/>
                  </a:moveTo>
                  <a:cubicBezTo>
                    <a:pt x="461" y="24743"/>
                    <a:pt x="558" y="24842"/>
                    <a:pt x="558" y="24963"/>
                  </a:cubicBezTo>
                  <a:cubicBezTo>
                    <a:pt x="558" y="25085"/>
                    <a:pt x="461" y="25184"/>
                    <a:pt x="340" y="25184"/>
                  </a:cubicBezTo>
                  <a:cubicBezTo>
                    <a:pt x="218" y="25184"/>
                    <a:pt x="119" y="25085"/>
                    <a:pt x="119" y="24963"/>
                  </a:cubicBezTo>
                  <a:cubicBezTo>
                    <a:pt x="119" y="24842"/>
                    <a:pt x="218" y="24743"/>
                    <a:pt x="340" y="24743"/>
                  </a:cubicBezTo>
                  <a:close/>
                  <a:moveTo>
                    <a:pt x="14120" y="0"/>
                  </a:moveTo>
                  <a:lnTo>
                    <a:pt x="5115" y="9046"/>
                  </a:lnTo>
                  <a:lnTo>
                    <a:pt x="5099" y="9063"/>
                  </a:lnTo>
                  <a:lnTo>
                    <a:pt x="5099" y="16044"/>
                  </a:lnTo>
                  <a:lnTo>
                    <a:pt x="1234" y="19926"/>
                  </a:lnTo>
                  <a:lnTo>
                    <a:pt x="1234" y="21275"/>
                  </a:lnTo>
                  <a:lnTo>
                    <a:pt x="279" y="22236"/>
                  </a:lnTo>
                  <a:lnTo>
                    <a:pt x="279" y="24632"/>
                  </a:lnTo>
                  <a:cubicBezTo>
                    <a:pt x="122" y="24660"/>
                    <a:pt x="0" y="24798"/>
                    <a:pt x="0" y="24963"/>
                  </a:cubicBezTo>
                  <a:cubicBezTo>
                    <a:pt x="0" y="25151"/>
                    <a:pt x="152" y="25303"/>
                    <a:pt x="337" y="25303"/>
                  </a:cubicBezTo>
                  <a:cubicBezTo>
                    <a:pt x="525" y="25303"/>
                    <a:pt x="676" y="25151"/>
                    <a:pt x="676" y="24963"/>
                  </a:cubicBezTo>
                  <a:cubicBezTo>
                    <a:pt x="676" y="24798"/>
                    <a:pt x="555" y="24660"/>
                    <a:pt x="398" y="24632"/>
                  </a:cubicBezTo>
                  <a:lnTo>
                    <a:pt x="398" y="22286"/>
                  </a:lnTo>
                  <a:lnTo>
                    <a:pt x="1353" y="21325"/>
                  </a:lnTo>
                  <a:lnTo>
                    <a:pt x="1353" y="19975"/>
                  </a:lnTo>
                  <a:lnTo>
                    <a:pt x="5215" y="16094"/>
                  </a:lnTo>
                  <a:lnTo>
                    <a:pt x="5215" y="9110"/>
                  </a:lnTo>
                  <a:lnTo>
                    <a:pt x="14203" y="83"/>
                  </a:lnTo>
                  <a:lnTo>
                    <a:pt x="14120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8" name="Google Shape;6398;p55"/>
            <p:cNvSpPr/>
            <p:nvPr/>
          </p:nvSpPr>
          <p:spPr>
            <a:xfrm>
              <a:off x="2570600" y="2009975"/>
              <a:ext cx="134375" cy="180625"/>
            </a:xfrm>
            <a:custGeom>
              <a:avLst/>
              <a:gdLst/>
              <a:ahLst/>
              <a:cxnLst/>
              <a:rect l="l" t="t" r="r" b="b"/>
              <a:pathLst>
                <a:path w="5375" h="7225" extrusionOk="0">
                  <a:moveTo>
                    <a:pt x="340" y="6667"/>
                  </a:moveTo>
                  <a:cubicBezTo>
                    <a:pt x="461" y="6667"/>
                    <a:pt x="561" y="6766"/>
                    <a:pt x="561" y="6888"/>
                  </a:cubicBezTo>
                  <a:cubicBezTo>
                    <a:pt x="561" y="7009"/>
                    <a:pt x="461" y="7109"/>
                    <a:pt x="340" y="7109"/>
                  </a:cubicBezTo>
                  <a:cubicBezTo>
                    <a:pt x="218" y="7109"/>
                    <a:pt x="119" y="7009"/>
                    <a:pt x="119" y="6888"/>
                  </a:cubicBezTo>
                  <a:cubicBezTo>
                    <a:pt x="119" y="6766"/>
                    <a:pt x="218" y="6667"/>
                    <a:pt x="340" y="6667"/>
                  </a:cubicBezTo>
                  <a:close/>
                  <a:moveTo>
                    <a:pt x="5292" y="0"/>
                  </a:moveTo>
                  <a:lnTo>
                    <a:pt x="298" y="5033"/>
                  </a:lnTo>
                  <a:lnTo>
                    <a:pt x="282" y="5049"/>
                  </a:lnTo>
                  <a:lnTo>
                    <a:pt x="282" y="6554"/>
                  </a:lnTo>
                  <a:cubicBezTo>
                    <a:pt x="122" y="6581"/>
                    <a:pt x="0" y="6719"/>
                    <a:pt x="0" y="6888"/>
                  </a:cubicBezTo>
                  <a:cubicBezTo>
                    <a:pt x="0" y="7073"/>
                    <a:pt x="152" y="7224"/>
                    <a:pt x="340" y="7224"/>
                  </a:cubicBezTo>
                  <a:cubicBezTo>
                    <a:pt x="528" y="7224"/>
                    <a:pt x="679" y="7073"/>
                    <a:pt x="679" y="6888"/>
                  </a:cubicBezTo>
                  <a:cubicBezTo>
                    <a:pt x="679" y="6719"/>
                    <a:pt x="558" y="6581"/>
                    <a:pt x="398" y="6554"/>
                  </a:cubicBezTo>
                  <a:lnTo>
                    <a:pt x="398" y="5099"/>
                  </a:lnTo>
                  <a:lnTo>
                    <a:pt x="5375" y="83"/>
                  </a:lnTo>
                  <a:lnTo>
                    <a:pt x="5292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9" name="Google Shape;6399;p55"/>
            <p:cNvSpPr/>
            <p:nvPr/>
          </p:nvSpPr>
          <p:spPr>
            <a:xfrm>
              <a:off x="2598200" y="2046475"/>
              <a:ext cx="106775" cy="190075"/>
            </a:xfrm>
            <a:custGeom>
              <a:avLst/>
              <a:gdLst/>
              <a:ahLst/>
              <a:cxnLst/>
              <a:rect l="l" t="t" r="r" b="b"/>
              <a:pathLst>
                <a:path w="4271" h="7603" extrusionOk="0">
                  <a:moveTo>
                    <a:pt x="340" y="7045"/>
                  </a:moveTo>
                  <a:cubicBezTo>
                    <a:pt x="461" y="7045"/>
                    <a:pt x="561" y="7145"/>
                    <a:pt x="561" y="7266"/>
                  </a:cubicBezTo>
                  <a:cubicBezTo>
                    <a:pt x="561" y="7388"/>
                    <a:pt x="461" y="7487"/>
                    <a:pt x="340" y="7487"/>
                  </a:cubicBezTo>
                  <a:cubicBezTo>
                    <a:pt x="219" y="7487"/>
                    <a:pt x="119" y="7388"/>
                    <a:pt x="119" y="7266"/>
                  </a:cubicBezTo>
                  <a:cubicBezTo>
                    <a:pt x="119" y="7145"/>
                    <a:pt x="219" y="7045"/>
                    <a:pt x="340" y="7045"/>
                  </a:cubicBezTo>
                  <a:close/>
                  <a:moveTo>
                    <a:pt x="4188" y="1"/>
                  </a:moveTo>
                  <a:lnTo>
                    <a:pt x="299" y="3920"/>
                  </a:lnTo>
                  <a:lnTo>
                    <a:pt x="279" y="3937"/>
                  </a:lnTo>
                  <a:lnTo>
                    <a:pt x="279" y="6932"/>
                  </a:lnTo>
                  <a:cubicBezTo>
                    <a:pt x="122" y="6960"/>
                    <a:pt x="0" y="7098"/>
                    <a:pt x="0" y="7266"/>
                  </a:cubicBezTo>
                  <a:cubicBezTo>
                    <a:pt x="0" y="7451"/>
                    <a:pt x="152" y="7603"/>
                    <a:pt x="340" y="7603"/>
                  </a:cubicBezTo>
                  <a:cubicBezTo>
                    <a:pt x="525" y="7603"/>
                    <a:pt x="677" y="7451"/>
                    <a:pt x="677" y="7266"/>
                  </a:cubicBezTo>
                  <a:cubicBezTo>
                    <a:pt x="677" y="7101"/>
                    <a:pt x="558" y="6963"/>
                    <a:pt x="398" y="6935"/>
                  </a:cubicBezTo>
                  <a:lnTo>
                    <a:pt x="398" y="3987"/>
                  </a:lnTo>
                  <a:lnTo>
                    <a:pt x="4271" y="83"/>
                  </a:lnTo>
                  <a:lnTo>
                    <a:pt x="4188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0" name="Google Shape;6400;p55"/>
            <p:cNvSpPr/>
            <p:nvPr/>
          </p:nvSpPr>
          <p:spPr>
            <a:xfrm>
              <a:off x="2318275" y="2070425"/>
              <a:ext cx="36950" cy="307200"/>
            </a:xfrm>
            <a:custGeom>
              <a:avLst/>
              <a:gdLst/>
              <a:ahLst/>
              <a:cxnLst/>
              <a:rect l="l" t="t" r="r" b="b"/>
              <a:pathLst>
                <a:path w="1478" h="12288" extrusionOk="0">
                  <a:moveTo>
                    <a:pt x="1138" y="119"/>
                  </a:moveTo>
                  <a:cubicBezTo>
                    <a:pt x="1260" y="119"/>
                    <a:pt x="1359" y="219"/>
                    <a:pt x="1359" y="340"/>
                  </a:cubicBezTo>
                  <a:cubicBezTo>
                    <a:pt x="1359" y="461"/>
                    <a:pt x="1260" y="561"/>
                    <a:pt x="1138" y="561"/>
                  </a:cubicBezTo>
                  <a:cubicBezTo>
                    <a:pt x="1017" y="561"/>
                    <a:pt x="917" y="461"/>
                    <a:pt x="917" y="340"/>
                  </a:cubicBezTo>
                  <a:cubicBezTo>
                    <a:pt x="917" y="219"/>
                    <a:pt x="1017" y="119"/>
                    <a:pt x="1138" y="119"/>
                  </a:cubicBezTo>
                  <a:close/>
                  <a:moveTo>
                    <a:pt x="340" y="11727"/>
                  </a:moveTo>
                  <a:cubicBezTo>
                    <a:pt x="462" y="11727"/>
                    <a:pt x="561" y="11826"/>
                    <a:pt x="561" y="11948"/>
                  </a:cubicBezTo>
                  <a:cubicBezTo>
                    <a:pt x="561" y="12069"/>
                    <a:pt x="462" y="12169"/>
                    <a:pt x="340" y="12169"/>
                  </a:cubicBezTo>
                  <a:cubicBezTo>
                    <a:pt x="219" y="12169"/>
                    <a:pt x="120" y="12069"/>
                    <a:pt x="120" y="11948"/>
                  </a:cubicBezTo>
                  <a:cubicBezTo>
                    <a:pt x="120" y="11826"/>
                    <a:pt x="219" y="11727"/>
                    <a:pt x="340" y="11727"/>
                  </a:cubicBezTo>
                  <a:close/>
                  <a:moveTo>
                    <a:pt x="1138" y="0"/>
                  </a:moveTo>
                  <a:cubicBezTo>
                    <a:pt x="953" y="0"/>
                    <a:pt x="801" y="152"/>
                    <a:pt x="801" y="340"/>
                  </a:cubicBezTo>
                  <a:cubicBezTo>
                    <a:pt x="801" y="506"/>
                    <a:pt x="920" y="644"/>
                    <a:pt x="1080" y="671"/>
                  </a:cubicBezTo>
                  <a:lnTo>
                    <a:pt x="1080" y="2824"/>
                  </a:lnTo>
                  <a:lnTo>
                    <a:pt x="282" y="3628"/>
                  </a:lnTo>
                  <a:lnTo>
                    <a:pt x="282" y="11617"/>
                  </a:lnTo>
                  <a:cubicBezTo>
                    <a:pt x="122" y="11644"/>
                    <a:pt x="1" y="11782"/>
                    <a:pt x="1" y="11948"/>
                  </a:cubicBezTo>
                  <a:cubicBezTo>
                    <a:pt x="1" y="12136"/>
                    <a:pt x="153" y="12287"/>
                    <a:pt x="340" y="12287"/>
                  </a:cubicBezTo>
                  <a:cubicBezTo>
                    <a:pt x="528" y="12287"/>
                    <a:pt x="680" y="12136"/>
                    <a:pt x="680" y="11948"/>
                  </a:cubicBezTo>
                  <a:cubicBezTo>
                    <a:pt x="680" y="11782"/>
                    <a:pt x="558" y="11644"/>
                    <a:pt x="398" y="11617"/>
                  </a:cubicBezTo>
                  <a:lnTo>
                    <a:pt x="398" y="3675"/>
                  </a:lnTo>
                  <a:lnTo>
                    <a:pt x="1199" y="2874"/>
                  </a:lnTo>
                  <a:lnTo>
                    <a:pt x="1199" y="671"/>
                  </a:lnTo>
                  <a:cubicBezTo>
                    <a:pt x="1356" y="644"/>
                    <a:pt x="1478" y="506"/>
                    <a:pt x="1478" y="340"/>
                  </a:cubicBezTo>
                  <a:cubicBezTo>
                    <a:pt x="1478" y="152"/>
                    <a:pt x="1326" y="0"/>
                    <a:pt x="1138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1" name="Google Shape;6401;p55"/>
            <p:cNvSpPr/>
            <p:nvPr/>
          </p:nvSpPr>
          <p:spPr>
            <a:xfrm>
              <a:off x="2056800" y="1031225"/>
              <a:ext cx="185725" cy="1020175"/>
            </a:xfrm>
            <a:custGeom>
              <a:avLst/>
              <a:gdLst/>
              <a:ahLst/>
              <a:cxnLst/>
              <a:rect l="l" t="t" r="r" b="b"/>
              <a:pathLst>
                <a:path w="7429" h="40807" extrusionOk="0">
                  <a:moveTo>
                    <a:pt x="3641" y="120"/>
                  </a:moveTo>
                  <a:cubicBezTo>
                    <a:pt x="3763" y="120"/>
                    <a:pt x="3862" y="219"/>
                    <a:pt x="3862" y="340"/>
                  </a:cubicBezTo>
                  <a:cubicBezTo>
                    <a:pt x="3862" y="459"/>
                    <a:pt x="3763" y="559"/>
                    <a:pt x="3641" y="559"/>
                  </a:cubicBezTo>
                  <a:cubicBezTo>
                    <a:pt x="3520" y="559"/>
                    <a:pt x="3421" y="459"/>
                    <a:pt x="3421" y="340"/>
                  </a:cubicBezTo>
                  <a:cubicBezTo>
                    <a:pt x="3421" y="219"/>
                    <a:pt x="3520" y="120"/>
                    <a:pt x="3641" y="120"/>
                  </a:cubicBezTo>
                  <a:close/>
                  <a:moveTo>
                    <a:pt x="3641" y="1"/>
                  </a:moveTo>
                  <a:cubicBezTo>
                    <a:pt x="3457" y="1"/>
                    <a:pt x="3305" y="153"/>
                    <a:pt x="3305" y="340"/>
                  </a:cubicBezTo>
                  <a:cubicBezTo>
                    <a:pt x="3305" y="412"/>
                    <a:pt x="3327" y="478"/>
                    <a:pt x="3365" y="534"/>
                  </a:cubicBezTo>
                  <a:lnTo>
                    <a:pt x="0" y="3904"/>
                  </a:lnTo>
                  <a:lnTo>
                    <a:pt x="0" y="22284"/>
                  </a:lnTo>
                  <a:lnTo>
                    <a:pt x="1372" y="23645"/>
                  </a:lnTo>
                  <a:lnTo>
                    <a:pt x="1372" y="25930"/>
                  </a:lnTo>
                  <a:lnTo>
                    <a:pt x="7310" y="31860"/>
                  </a:lnTo>
                  <a:lnTo>
                    <a:pt x="7310" y="40807"/>
                  </a:lnTo>
                  <a:lnTo>
                    <a:pt x="7429" y="40807"/>
                  </a:lnTo>
                  <a:lnTo>
                    <a:pt x="7429" y="31810"/>
                  </a:lnTo>
                  <a:lnTo>
                    <a:pt x="1491" y="25883"/>
                  </a:lnTo>
                  <a:lnTo>
                    <a:pt x="1491" y="23595"/>
                  </a:lnTo>
                  <a:lnTo>
                    <a:pt x="119" y="22234"/>
                  </a:lnTo>
                  <a:lnTo>
                    <a:pt x="119" y="3954"/>
                  </a:lnTo>
                  <a:lnTo>
                    <a:pt x="3448" y="616"/>
                  </a:lnTo>
                  <a:cubicBezTo>
                    <a:pt x="3503" y="655"/>
                    <a:pt x="3570" y="677"/>
                    <a:pt x="3641" y="677"/>
                  </a:cubicBezTo>
                  <a:cubicBezTo>
                    <a:pt x="3829" y="677"/>
                    <a:pt x="3981" y="525"/>
                    <a:pt x="3981" y="340"/>
                  </a:cubicBezTo>
                  <a:cubicBezTo>
                    <a:pt x="3981" y="153"/>
                    <a:pt x="3829" y="1"/>
                    <a:pt x="3641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2" name="Google Shape;6402;p55"/>
            <p:cNvSpPr/>
            <p:nvPr/>
          </p:nvSpPr>
          <p:spPr>
            <a:xfrm>
              <a:off x="2103525" y="1076775"/>
              <a:ext cx="86150" cy="631775"/>
            </a:xfrm>
            <a:custGeom>
              <a:avLst/>
              <a:gdLst/>
              <a:ahLst/>
              <a:cxnLst/>
              <a:rect l="l" t="t" r="r" b="b"/>
              <a:pathLst>
                <a:path w="3446" h="25271" extrusionOk="0">
                  <a:moveTo>
                    <a:pt x="3106" y="24713"/>
                  </a:moveTo>
                  <a:cubicBezTo>
                    <a:pt x="3230" y="24713"/>
                    <a:pt x="3327" y="24809"/>
                    <a:pt x="3327" y="24934"/>
                  </a:cubicBezTo>
                  <a:cubicBezTo>
                    <a:pt x="3327" y="25055"/>
                    <a:pt x="3227" y="25154"/>
                    <a:pt x="3106" y="25154"/>
                  </a:cubicBezTo>
                  <a:cubicBezTo>
                    <a:pt x="2984" y="25154"/>
                    <a:pt x="2888" y="25055"/>
                    <a:pt x="2888" y="24934"/>
                  </a:cubicBezTo>
                  <a:cubicBezTo>
                    <a:pt x="2888" y="24812"/>
                    <a:pt x="2984" y="24713"/>
                    <a:pt x="3106" y="24713"/>
                  </a:cubicBezTo>
                  <a:close/>
                  <a:moveTo>
                    <a:pt x="2667" y="1"/>
                  </a:moveTo>
                  <a:lnTo>
                    <a:pt x="0" y="2673"/>
                  </a:lnTo>
                  <a:lnTo>
                    <a:pt x="0" y="19871"/>
                  </a:lnTo>
                  <a:lnTo>
                    <a:pt x="1408" y="21268"/>
                  </a:lnTo>
                  <a:lnTo>
                    <a:pt x="2289" y="21268"/>
                  </a:lnTo>
                  <a:lnTo>
                    <a:pt x="3048" y="22021"/>
                  </a:lnTo>
                  <a:lnTo>
                    <a:pt x="3048" y="24600"/>
                  </a:lnTo>
                  <a:cubicBezTo>
                    <a:pt x="2890" y="24627"/>
                    <a:pt x="2769" y="24765"/>
                    <a:pt x="2769" y="24934"/>
                  </a:cubicBezTo>
                  <a:cubicBezTo>
                    <a:pt x="2769" y="25119"/>
                    <a:pt x="2921" y="25270"/>
                    <a:pt x="3106" y="25270"/>
                  </a:cubicBezTo>
                  <a:cubicBezTo>
                    <a:pt x="3293" y="25270"/>
                    <a:pt x="3445" y="25119"/>
                    <a:pt x="3445" y="24934"/>
                  </a:cubicBezTo>
                  <a:cubicBezTo>
                    <a:pt x="3445" y="24765"/>
                    <a:pt x="3324" y="24627"/>
                    <a:pt x="3167" y="24600"/>
                  </a:cubicBezTo>
                  <a:lnTo>
                    <a:pt x="3167" y="21972"/>
                  </a:lnTo>
                  <a:lnTo>
                    <a:pt x="2338" y="21149"/>
                  </a:lnTo>
                  <a:lnTo>
                    <a:pt x="1455" y="21149"/>
                  </a:lnTo>
                  <a:lnTo>
                    <a:pt x="119" y="19821"/>
                  </a:lnTo>
                  <a:lnTo>
                    <a:pt x="119" y="2720"/>
                  </a:lnTo>
                  <a:lnTo>
                    <a:pt x="2750" y="84"/>
                  </a:lnTo>
                  <a:lnTo>
                    <a:pt x="2667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3" name="Google Shape;6403;p55"/>
            <p:cNvSpPr/>
            <p:nvPr/>
          </p:nvSpPr>
          <p:spPr>
            <a:xfrm>
              <a:off x="2292900" y="1580575"/>
              <a:ext cx="17000" cy="16925"/>
            </a:xfrm>
            <a:custGeom>
              <a:avLst/>
              <a:gdLst/>
              <a:ahLst/>
              <a:cxnLst/>
              <a:rect l="l" t="t" r="r" b="b"/>
              <a:pathLst>
                <a:path w="680" h="677" extrusionOk="0">
                  <a:moveTo>
                    <a:pt x="340" y="119"/>
                  </a:moveTo>
                  <a:cubicBezTo>
                    <a:pt x="461" y="119"/>
                    <a:pt x="560" y="219"/>
                    <a:pt x="560" y="340"/>
                  </a:cubicBezTo>
                  <a:cubicBezTo>
                    <a:pt x="560" y="461"/>
                    <a:pt x="461" y="561"/>
                    <a:pt x="340" y="561"/>
                  </a:cubicBezTo>
                  <a:cubicBezTo>
                    <a:pt x="218" y="561"/>
                    <a:pt x="119" y="461"/>
                    <a:pt x="119" y="340"/>
                  </a:cubicBezTo>
                  <a:cubicBezTo>
                    <a:pt x="119" y="219"/>
                    <a:pt x="218" y="119"/>
                    <a:pt x="340" y="119"/>
                  </a:cubicBezTo>
                  <a:close/>
                  <a:moveTo>
                    <a:pt x="340" y="0"/>
                  </a:moveTo>
                  <a:cubicBezTo>
                    <a:pt x="152" y="0"/>
                    <a:pt x="0" y="152"/>
                    <a:pt x="0" y="340"/>
                  </a:cubicBezTo>
                  <a:cubicBezTo>
                    <a:pt x="0" y="525"/>
                    <a:pt x="152" y="677"/>
                    <a:pt x="340" y="677"/>
                  </a:cubicBezTo>
                  <a:cubicBezTo>
                    <a:pt x="527" y="677"/>
                    <a:pt x="679" y="525"/>
                    <a:pt x="679" y="340"/>
                  </a:cubicBezTo>
                  <a:cubicBezTo>
                    <a:pt x="679" y="152"/>
                    <a:pt x="527" y="0"/>
                    <a:pt x="340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4" name="Google Shape;6404;p55"/>
            <p:cNvSpPr/>
            <p:nvPr/>
          </p:nvSpPr>
          <p:spPr>
            <a:xfrm>
              <a:off x="2080200" y="971125"/>
              <a:ext cx="169300" cy="833775"/>
            </a:xfrm>
            <a:custGeom>
              <a:avLst/>
              <a:gdLst/>
              <a:ahLst/>
              <a:cxnLst/>
              <a:rect l="l" t="t" r="r" b="b"/>
              <a:pathLst>
                <a:path w="6772" h="33351" extrusionOk="0">
                  <a:moveTo>
                    <a:pt x="6435" y="32792"/>
                  </a:moveTo>
                  <a:cubicBezTo>
                    <a:pt x="6556" y="32792"/>
                    <a:pt x="6656" y="32889"/>
                    <a:pt x="6656" y="33013"/>
                  </a:cubicBezTo>
                  <a:cubicBezTo>
                    <a:pt x="6656" y="33135"/>
                    <a:pt x="6556" y="33231"/>
                    <a:pt x="6435" y="33231"/>
                  </a:cubicBezTo>
                  <a:cubicBezTo>
                    <a:pt x="6313" y="33231"/>
                    <a:pt x="6214" y="33135"/>
                    <a:pt x="6214" y="33013"/>
                  </a:cubicBezTo>
                  <a:cubicBezTo>
                    <a:pt x="6214" y="32889"/>
                    <a:pt x="6313" y="32792"/>
                    <a:pt x="6435" y="32792"/>
                  </a:cubicBezTo>
                  <a:close/>
                  <a:moveTo>
                    <a:pt x="3583" y="1"/>
                  </a:moveTo>
                  <a:lnTo>
                    <a:pt x="3583" y="3012"/>
                  </a:lnTo>
                  <a:lnTo>
                    <a:pt x="0" y="6604"/>
                  </a:lnTo>
                  <a:lnTo>
                    <a:pt x="0" y="24392"/>
                  </a:lnTo>
                  <a:lnTo>
                    <a:pt x="1372" y="25753"/>
                  </a:lnTo>
                  <a:lnTo>
                    <a:pt x="1372" y="28042"/>
                  </a:lnTo>
                  <a:lnTo>
                    <a:pt x="6156" y="32817"/>
                  </a:lnTo>
                  <a:cubicBezTo>
                    <a:pt x="6117" y="32872"/>
                    <a:pt x="6095" y="32939"/>
                    <a:pt x="6095" y="33011"/>
                  </a:cubicBezTo>
                  <a:cubicBezTo>
                    <a:pt x="6095" y="33198"/>
                    <a:pt x="6247" y="33350"/>
                    <a:pt x="6435" y="33350"/>
                  </a:cubicBezTo>
                  <a:cubicBezTo>
                    <a:pt x="6620" y="33350"/>
                    <a:pt x="6772" y="33198"/>
                    <a:pt x="6772" y="33011"/>
                  </a:cubicBezTo>
                  <a:cubicBezTo>
                    <a:pt x="6772" y="32826"/>
                    <a:pt x="6620" y="32674"/>
                    <a:pt x="6435" y="32674"/>
                  </a:cubicBezTo>
                  <a:cubicBezTo>
                    <a:pt x="6363" y="32674"/>
                    <a:pt x="6294" y="32696"/>
                    <a:pt x="6239" y="32734"/>
                  </a:cubicBezTo>
                  <a:lnTo>
                    <a:pt x="1488" y="27992"/>
                  </a:lnTo>
                  <a:lnTo>
                    <a:pt x="1488" y="25703"/>
                  </a:lnTo>
                  <a:lnTo>
                    <a:pt x="116" y="24343"/>
                  </a:lnTo>
                  <a:lnTo>
                    <a:pt x="116" y="6653"/>
                  </a:lnTo>
                  <a:lnTo>
                    <a:pt x="3699" y="3062"/>
                  </a:lnTo>
                  <a:lnTo>
                    <a:pt x="3699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5" name="Google Shape;6405;p55"/>
            <p:cNvSpPr/>
            <p:nvPr/>
          </p:nvSpPr>
          <p:spPr>
            <a:xfrm>
              <a:off x="1955975" y="993200"/>
              <a:ext cx="192700" cy="1086025"/>
            </a:xfrm>
            <a:custGeom>
              <a:avLst/>
              <a:gdLst/>
              <a:ahLst/>
              <a:cxnLst/>
              <a:rect l="l" t="t" r="r" b="b"/>
              <a:pathLst>
                <a:path w="7708" h="43441" extrusionOk="0">
                  <a:moveTo>
                    <a:pt x="7368" y="42880"/>
                  </a:moveTo>
                  <a:cubicBezTo>
                    <a:pt x="7490" y="42880"/>
                    <a:pt x="7589" y="42979"/>
                    <a:pt x="7589" y="43100"/>
                  </a:cubicBezTo>
                  <a:cubicBezTo>
                    <a:pt x="7589" y="43222"/>
                    <a:pt x="7490" y="43321"/>
                    <a:pt x="7368" y="43321"/>
                  </a:cubicBezTo>
                  <a:cubicBezTo>
                    <a:pt x="7247" y="43321"/>
                    <a:pt x="7147" y="43222"/>
                    <a:pt x="7147" y="43100"/>
                  </a:cubicBezTo>
                  <a:cubicBezTo>
                    <a:pt x="7147" y="42979"/>
                    <a:pt x="7247" y="42880"/>
                    <a:pt x="7368" y="42880"/>
                  </a:cubicBezTo>
                  <a:close/>
                  <a:moveTo>
                    <a:pt x="1149" y="1"/>
                  </a:moveTo>
                  <a:lnTo>
                    <a:pt x="1149" y="4365"/>
                  </a:lnTo>
                  <a:lnTo>
                    <a:pt x="0" y="5519"/>
                  </a:lnTo>
                  <a:lnTo>
                    <a:pt x="0" y="25074"/>
                  </a:lnTo>
                  <a:lnTo>
                    <a:pt x="1372" y="26438"/>
                  </a:lnTo>
                  <a:lnTo>
                    <a:pt x="1372" y="28724"/>
                  </a:lnTo>
                  <a:lnTo>
                    <a:pt x="7310" y="34653"/>
                  </a:lnTo>
                  <a:lnTo>
                    <a:pt x="7310" y="42769"/>
                  </a:lnTo>
                  <a:cubicBezTo>
                    <a:pt x="7150" y="42797"/>
                    <a:pt x="7031" y="42935"/>
                    <a:pt x="7031" y="43100"/>
                  </a:cubicBezTo>
                  <a:cubicBezTo>
                    <a:pt x="7031" y="43288"/>
                    <a:pt x="7183" y="43440"/>
                    <a:pt x="7368" y="43440"/>
                  </a:cubicBezTo>
                  <a:cubicBezTo>
                    <a:pt x="7556" y="43440"/>
                    <a:pt x="7708" y="43288"/>
                    <a:pt x="7708" y="43100"/>
                  </a:cubicBezTo>
                  <a:cubicBezTo>
                    <a:pt x="7708" y="42935"/>
                    <a:pt x="7586" y="42797"/>
                    <a:pt x="7429" y="42769"/>
                  </a:cubicBezTo>
                  <a:lnTo>
                    <a:pt x="7429" y="34604"/>
                  </a:lnTo>
                  <a:lnTo>
                    <a:pt x="1488" y="28674"/>
                  </a:lnTo>
                  <a:lnTo>
                    <a:pt x="1488" y="26388"/>
                  </a:lnTo>
                  <a:lnTo>
                    <a:pt x="116" y="25025"/>
                  </a:lnTo>
                  <a:lnTo>
                    <a:pt x="116" y="5569"/>
                  </a:lnTo>
                  <a:lnTo>
                    <a:pt x="1265" y="4412"/>
                  </a:lnTo>
                  <a:lnTo>
                    <a:pt x="1265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6" name="Google Shape;6406;p55"/>
            <p:cNvSpPr/>
            <p:nvPr/>
          </p:nvSpPr>
          <p:spPr>
            <a:xfrm>
              <a:off x="1979300" y="985825"/>
              <a:ext cx="192700" cy="1116500"/>
            </a:xfrm>
            <a:custGeom>
              <a:avLst/>
              <a:gdLst/>
              <a:ahLst/>
              <a:cxnLst/>
              <a:rect l="l" t="t" r="r" b="b"/>
              <a:pathLst>
                <a:path w="7708" h="44660" extrusionOk="0">
                  <a:moveTo>
                    <a:pt x="7371" y="44102"/>
                  </a:moveTo>
                  <a:cubicBezTo>
                    <a:pt x="7492" y="44102"/>
                    <a:pt x="7592" y="44202"/>
                    <a:pt x="7592" y="44323"/>
                  </a:cubicBezTo>
                  <a:cubicBezTo>
                    <a:pt x="7592" y="44444"/>
                    <a:pt x="7492" y="44544"/>
                    <a:pt x="7371" y="44544"/>
                  </a:cubicBezTo>
                  <a:cubicBezTo>
                    <a:pt x="7249" y="44544"/>
                    <a:pt x="7150" y="44444"/>
                    <a:pt x="7150" y="44323"/>
                  </a:cubicBezTo>
                  <a:cubicBezTo>
                    <a:pt x="7150" y="44202"/>
                    <a:pt x="7249" y="44102"/>
                    <a:pt x="7371" y="44102"/>
                  </a:cubicBezTo>
                  <a:close/>
                  <a:moveTo>
                    <a:pt x="1149" y="0"/>
                  </a:moveTo>
                  <a:lnTo>
                    <a:pt x="1149" y="4953"/>
                  </a:lnTo>
                  <a:lnTo>
                    <a:pt x="0" y="6109"/>
                  </a:lnTo>
                  <a:lnTo>
                    <a:pt x="0" y="25077"/>
                  </a:lnTo>
                  <a:lnTo>
                    <a:pt x="1372" y="26438"/>
                  </a:lnTo>
                  <a:lnTo>
                    <a:pt x="1372" y="28723"/>
                  </a:lnTo>
                  <a:lnTo>
                    <a:pt x="7310" y="34653"/>
                  </a:lnTo>
                  <a:lnTo>
                    <a:pt x="7310" y="43989"/>
                  </a:lnTo>
                  <a:cubicBezTo>
                    <a:pt x="7153" y="44019"/>
                    <a:pt x="7031" y="44157"/>
                    <a:pt x="7031" y="44323"/>
                  </a:cubicBezTo>
                  <a:cubicBezTo>
                    <a:pt x="7031" y="44511"/>
                    <a:pt x="7183" y="44660"/>
                    <a:pt x="7371" y="44660"/>
                  </a:cubicBezTo>
                  <a:cubicBezTo>
                    <a:pt x="7556" y="44660"/>
                    <a:pt x="7708" y="44508"/>
                    <a:pt x="7708" y="44323"/>
                  </a:cubicBezTo>
                  <a:cubicBezTo>
                    <a:pt x="7708" y="44157"/>
                    <a:pt x="7586" y="44019"/>
                    <a:pt x="7429" y="43989"/>
                  </a:cubicBezTo>
                  <a:lnTo>
                    <a:pt x="7429" y="34603"/>
                  </a:lnTo>
                  <a:lnTo>
                    <a:pt x="1491" y="28677"/>
                  </a:lnTo>
                  <a:lnTo>
                    <a:pt x="1491" y="26388"/>
                  </a:lnTo>
                  <a:lnTo>
                    <a:pt x="119" y="25027"/>
                  </a:lnTo>
                  <a:lnTo>
                    <a:pt x="119" y="6159"/>
                  </a:lnTo>
                  <a:lnTo>
                    <a:pt x="1267" y="5003"/>
                  </a:lnTo>
                  <a:lnTo>
                    <a:pt x="1267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7" name="Google Shape;6407;p55"/>
            <p:cNvSpPr/>
            <p:nvPr/>
          </p:nvSpPr>
          <p:spPr>
            <a:xfrm>
              <a:off x="2002700" y="978500"/>
              <a:ext cx="185725" cy="1052000"/>
            </a:xfrm>
            <a:custGeom>
              <a:avLst/>
              <a:gdLst/>
              <a:ahLst/>
              <a:cxnLst/>
              <a:rect l="l" t="t" r="r" b="b"/>
              <a:pathLst>
                <a:path w="7429" h="42080" extrusionOk="0">
                  <a:moveTo>
                    <a:pt x="1146" y="1"/>
                  </a:moveTo>
                  <a:lnTo>
                    <a:pt x="1146" y="5541"/>
                  </a:lnTo>
                  <a:lnTo>
                    <a:pt x="0" y="6698"/>
                  </a:lnTo>
                  <a:lnTo>
                    <a:pt x="0" y="25074"/>
                  </a:lnTo>
                  <a:lnTo>
                    <a:pt x="1372" y="26435"/>
                  </a:lnTo>
                  <a:lnTo>
                    <a:pt x="1372" y="28724"/>
                  </a:lnTo>
                  <a:lnTo>
                    <a:pt x="7310" y="34651"/>
                  </a:lnTo>
                  <a:lnTo>
                    <a:pt x="7310" y="42079"/>
                  </a:lnTo>
                  <a:lnTo>
                    <a:pt x="7429" y="42079"/>
                  </a:lnTo>
                  <a:lnTo>
                    <a:pt x="7429" y="34604"/>
                  </a:lnTo>
                  <a:lnTo>
                    <a:pt x="1488" y="28674"/>
                  </a:lnTo>
                  <a:lnTo>
                    <a:pt x="1488" y="26386"/>
                  </a:lnTo>
                  <a:lnTo>
                    <a:pt x="116" y="25025"/>
                  </a:lnTo>
                  <a:lnTo>
                    <a:pt x="116" y="6745"/>
                  </a:lnTo>
                  <a:lnTo>
                    <a:pt x="1264" y="5591"/>
                  </a:lnTo>
                  <a:lnTo>
                    <a:pt x="1264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8" name="Google Shape;6408;p55"/>
            <p:cNvSpPr/>
            <p:nvPr/>
          </p:nvSpPr>
          <p:spPr>
            <a:xfrm>
              <a:off x="2314900" y="1643925"/>
              <a:ext cx="69600" cy="213900"/>
            </a:xfrm>
            <a:custGeom>
              <a:avLst/>
              <a:gdLst/>
              <a:ahLst/>
              <a:cxnLst/>
              <a:rect l="l" t="t" r="r" b="b"/>
              <a:pathLst>
                <a:path w="2784" h="8556" extrusionOk="0">
                  <a:moveTo>
                    <a:pt x="340" y="7998"/>
                  </a:moveTo>
                  <a:cubicBezTo>
                    <a:pt x="462" y="7998"/>
                    <a:pt x="561" y="8097"/>
                    <a:pt x="561" y="8219"/>
                  </a:cubicBezTo>
                  <a:cubicBezTo>
                    <a:pt x="561" y="8340"/>
                    <a:pt x="462" y="8439"/>
                    <a:pt x="340" y="8439"/>
                  </a:cubicBezTo>
                  <a:cubicBezTo>
                    <a:pt x="219" y="8439"/>
                    <a:pt x="119" y="8340"/>
                    <a:pt x="119" y="8219"/>
                  </a:cubicBezTo>
                  <a:cubicBezTo>
                    <a:pt x="119" y="8097"/>
                    <a:pt x="219" y="7998"/>
                    <a:pt x="340" y="7998"/>
                  </a:cubicBezTo>
                  <a:close/>
                  <a:moveTo>
                    <a:pt x="2667" y="1"/>
                  </a:moveTo>
                  <a:lnTo>
                    <a:pt x="2667" y="5798"/>
                  </a:lnTo>
                  <a:lnTo>
                    <a:pt x="533" y="7940"/>
                  </a:lnTo>
                  <a:cubicBezTo>
                    <a:pt x="478" y="7901"/>
                    <a:pt x="412" y="7879"/>
                    <a:pt x="340" y="7879"/>
                  </a:cubicBezTo>
                  <a:cubicBezTo>
                    <a:pt x="152" y="7879"/>
                    <a:pt x="1" y="8031"/>
                    <a:pt x="1" y="8219"/>
                  </a:cubicBezTo>
                  <a:cubicBezTo>
                    <a:pt x="1" y="8404"/>
                    <a:pt x="152" y="8555"/>
                    <a:pt x="340" y="8555"/>
                  </a:cubicBezTo>
                  <a:cubicBezTo>
                    <a:pt x="525" y="8555"/>
                    <a:pt x="677" y="8404"/>
                    <a:pt x="677" y="8219"/>
                  </a:cubicBezTo>
                  <a:cubicBezTo>
                    <a:pt x="677" y="8147"/>
                    <a:pt x="655" y="8078"/>
                    <a:pt x="616" y="8023"/>
                  </a:cubicBezTo>
                  <a:lnTo>
                    <a:pt x="2783" y="5847"/>
                  </a:lnTo>
                  <a:lnTo>
                    <a:pt x="2783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9" name="Google Shape;6409;p55"/>
            <p:cNvSpPr/>
            <p:nvPr/>
          </p:nvSpPr>
          <p:spPr>
            <a:xfrm>
              <a:off x="2219175" y="942900"/>
              <a:ext cx="620600" cy="657500"/>
            </a:xfrm>
            <a:custGeom>
              <a:avLst/>
              <a:gdLst/>
              <a:ahLst/>
              <a:cxnLst/>
              <a:rect l="l" t="t" r="r" b="b"/>
              <a:pathLst>
                <a:path w="24824" h="26300" extrusionOk="0">
                  <a:moveTo>
                    <a:pt x="20017" y="0"/>
                  </a:moveTo>
                  <a:lnTo>
                    <a:pt x="19686" y="337"/>
                  </a:lnTo>
                  <a:lnTo>
                    <a:pt x="24354" y="4969"/>
                  </a:lnTo>
                  <a:lnTo>
                    <a:pt x="24354" y="13033"/>
                  </a:lnTo>
                  <a:lnTo>
                    <a:pt x="19965" y="17452"/>
                  </a:lnTo>
                  <a:lnTo>
                    <a:pt x="18068" y="17452"/>
                  </a:lnTo>
                  <a:lnTo>
                    <a:pt x="9756" y="25828"/>
                  </a:lnTo>
                  <a:lnTo>
                    <a:pt x="7976" y="25828"/>
                  </a:lnTo>
                  <a:lnTo>
                    <a:pt x="6910" y="24770"/>
                  </a:lnTo>
                  <a:lnTo>
                    <a:pt x="6910" y="24053"/>
                  </a:lnTo>
                  <a:lnTo>
                    <a:pt x="785" y="17974"/>
                  </a:lnTo>
                  <a:cubicBezTo>
                    <a:pt x="788" y="17955"/>
                    <a:pt x="790" y="17938"/>
                    <a:pt x="790" y="17919"/>
                  </a:cubicBezTo>
                  <a:cubicBezTo>
                    <a:pt x="790" y="17701"/>
                    <a:pt x="614" y="17521"/>
                    <a:pt x="396" y="17521"/>
                  </a:cubicBezTo>
                  <a:cubicBezTo>
                    <a:pt x="177" y="17521"/>
                    <a:pt x="1" y="17701"/>
                    <a:pt x="1" y="17919"/>
                  </a:cubicBezTo>
                  <a:cubicBezTo>
                    <a:pt x="1" y="18137"/>
                    <a:pt x="177" y="18314"/>
                    <a:pt x="396" y="18314"/>
                  </a:cubicBezTo>
                  <a:cubicBezTo>
                    <a:pt x="415" y="18314"/>
                    <a:pt x="434" y="18311"/>
                    <a:pt x="454" y="18308"/>
                  </a:cubicBezTo>
                  <a:lnTo>
                    <a:pt x="6438" y="24249"/>
                  </a:lnTo>
                  <a:lnTo>
                    <a:pt x="6438" y="24966"/>
                  </a:lnTo>
                  <a:lnTo>
                    <a:pt x="7780" y="26300"/>
                  </a:lnTo>
                  <a:lnTo>
                    <a:pt x="9952" y="26300"/>
                  </a:lnTo>
                  <a:lnTo>
                    <a:pt x="18264" y="17924"/>
                  </a:lnTo>
                  <a:lnTo>
                    <a:pt x="20161" y="17924"/>
                  </a:lnTo>
                  <a:lnTo>
                    <a:pt x="24823" y="13226"/>
                  </a:lnTo>
                  <a:lnTo>
                    <a:pt x="24823" y="4773"/>
                  </a:lnTo>
                  <a:lnTo>
                    <a:pt x="20017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0" name="Google Shape;6410;p55"/>
            <p:cNvSpPr/>
            <p:nvPr/>
          </p:nvSpPr>
          <p:spPr>
            <a:xfrm>
              <a:off x="2314900" y="1643925"/>
              <a:ext cx="46275" cy="185800"/>
            </a:xfrm>
            <a:custGeom>
              <a:avLst/>
              <a:gdLst/>
              <a:ahLst/>
              <a:cxnLst/>
              <a:rect l="l" t="t" r="r" b="b"/>
              <a:pathLst>
                <a:path w="1851" h="7432" extrusionOk="0">
                  <a:moveTo>
                    <a:pt x="340" y="6874"/>
                  </a:moveTo>
                  <a:cubicBezTo>
                    <a:pt x="462" y="6874"/>
                    <a:pt x="561" y="6974"/>
                    <a:pt x="561" y="7095"/>
                  </a:cubicBezTo>
                  <a:cubicBezTo>
                    <a:pt x="561" y="7217"/>
                    <a:pt x="462" y="7316"/>
                    <a:pt x="340" y="7316"/>
                  </a:cubicBezTo>
                  <a:cubicBezTo>
                    <a:pt x="219" y="7316"/>
                    <a:pt x="119" y="7217"/>
                    <a:pt x="119" y="7095"/>
                  </a:cubicBezTo>
                  <a:cubicBezTo>
                    <a:pt x="119" y="6974"/>
                    <a:pt x="219" y="6874"/>
                    <a:pt x="340" y="6874"/>
                  </a:cubicBezTo>
                  <a:close/>
                  <a:moveTo>
                    <a:pt x="1731" y="1"/>
                  </a:moveTo>
                  <a:lnTo>
                    <a:pt x="1731" y="5505"/>
                  </a:lnTo>
                  <a:lnTo>
                    <a:pt x="522" y="6811"/>
                  </a:lnTo>
                  <a:cubicBezTo>
                    <a:pt x="470" y="6775"/>
                    <a:pt x="406" y="6756"/>
                    <a:pt x="340" y="6756"/>
                  </a:cubicBezTo>
                  <a:cubicBezTo>
                    <a:pt x="152" y="6756"/>
                    <a:pt x="1" y="6907"/>
                    <a:pt x="1" y="7095"/>
                  </a:cubicBezTo>
                  <a:cubicBezTo>
                    <a:pt x="1" y="7280"/>
                    <a:pt x="152" y="7432"/>
                    <a:pt x="340" y="7432"/>
                  </a:cubicBezTo>
                  <a:cubicBezTo>
                    <a:pt x="525" y="7432"/>
                    <a:pt x="677" y="7280"/>
                    <a:pt x="677" y="7095"/>
                  </a:cubicBezTo>
                  <a:cubicBezTo>
                    <a:pt x="677" y="7018"/>
                    <a:pt x="652" y="6949"/>
                    <a:pt x="608" y="6891"/>
                  </a:cubicBezTo>
                  <a:lnTo>
                    <a:pt x="1850" y="5552"/>
                  </a:lnTo>
                  <a:lnTo>
                    <a:pt x="1850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1" name="Google Shape;6411;p55"/>
            <p:cNvSpPr/>
            <p:nvPr/>
          </p:nvSpPr>
          <p:spPr>
            <a:xfrm>
              <a:off x="1462050" y="1917500"/>
              <a:ext cx="120650" cy="192425"/>
            </a:xfrm>
            <a:custGeom>
              <a:avLst/>
              <a:gdLst/>
              <a:ahLst/>
              <a:cxnLst/>
              <a:rect l="l" t="t" r="r" b="b"/>
              <a:pathLst>
                <a:path w="4826" h="7697" extrusionOk="0">
                  <a:moveTo>
                    <a:pt x="329" y="0"/>
                  </a:moveTo>
                  <a:lnTo>
                    <a:pt x="0" y="340"/>
                  </a:lnTo>
                  <a:lnTo>
                    <a:pt x="4196" y="4395"/>
                  </a:lnTo>
                  <a:lnTo>
                    <a:pt x="4196" y="6984"/>
                  </a:lnTo>
                  <a:cubicBezTo>
                    <a:pt x="4100" y="7059"/>
                    <a:pt x="4036" y="7172"/>
                    <a:pt x="4036" y="7302"/>
                  </a:cubicBezTo>
                  <a:cubicBezTo>
                    <a:pt x="4036" y="7520"/>
                    <a:pt x="4213" y="7696"/>
                    <a:pt x="4431" y="7696"/>
                  </a:cubicBezTo>
                  <a:cubicBezTo>
                    <a:pt x="4649" y="7696"/>
                    <a:pt x="4826" y="7520"/>
                    <a:pt x="4826" y="7302"/>
                  </a:cubicBezTo>
                  <a:cubicBezTo>
                    <a:pt x="4826" y="7172"/>
                    <a:pt x="4762" y="7059"/>
                    <a:pt x="4666" y="6987"/>
                  </a:cubicBezTo>
                  <a:lnTo>
                    <a:pt x="4666" y="4193"/>
                  </a:lnTo>
                  <a:lnTo>
                    <a:pt x="329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2" name="Google Shape;6412;p55"/>
            <p:cNvSpPr/>
            <p:nvPr/>
          </p:nvSpPr>
          <p:spPr>
            <a:xfrm>
              <a:off x="2272600" y="978500"/>
              <a:ext cx="44250" cy="418450"/>
            </a:xfrm>
            <a:custGeom>
              <a:avLst/>
              <a:gdLst/>
              <a:ahLst/>
              <a:cxnLst/>
              <a:rect l="l" t="t" r="r" b="b"/>
              <a:pathLst>
                <a:path w="1770" h="16738" extrusionOk="0">
                  <a:moveTo>
                    <a:pt x="1430" y="16180"/>
                  </a:moveTo>
                  <a:cubicBezTo>
                    <a:pt x="1552" y="16180"/>
                    <a:pt x="1651" y="16280"/>
                    <a:pt x="1651" y="16401"/>
                  </a:cubicBezTo>
                  <a:cubicBezTo>
                    <a:pt x="1651" y="16522"/>
                    <a:pt x="1552" y="16622"/>
                    <a:pt x="1430" y="16622"/>
                  </a:cubicBezTo>
                  <a:cubicBezTo>
                    <a:pt x="1309" y="16622"/>
                    <a:pt x="1210" y="16522"/>
                    <a:pt x="1210" y="16401"/>
                  </a:cubicBezTo>
                  <a:cubicBezTo>
                    <a:pt x="1210" y="16280"/>
                    <a:pt x="1309" y="16180"/>
                    <a:pt x="1430" y="16180"/>
                  </a:cubicBezTo>
                  <a:close/>
                  <a:moveTo>
                    <a:pt x="0" y="1"/>
                  </a:moveTo>
                  <a:lnTo>
                    <a:pt x="0" y="12282"/>
                  </a:lnTo>
                  <a:lnTo>
                    <a:pt x="1372" y="13643"/>
                  </a:lnTo>
                  <a:lnTo>
                    <a:pt x="1372" y="16067"/>
                  </a:lnTo>
                  <a:cubicBezTo>
                    <a:pt x="1212" y="16095"/>
                    <a:pt x="1094" y="16233"/>
                    <a:pt x="1094" y="16401"/>
                  </a:cubicBezTo>
                  <a:cubicBezTo>
                    <a:pt x="1094" y="16586"/>
                    <a:pt x="1245" y="16738"/>
                    <a:pt x="1430" y="16738"/>
                  </a:cubicBezTo>
                  <a:cubicBezTo>
                    <a:pt x="1618" y="16738"/>
                    <a:pt x="1770" y="16586"/>
                    <a:pt x="1770" y="16401"/>
                  </a:cubicBezTo>
                  <a:cubicBezTo>
                    <a:pt x="1770" y="16233"/>
                    <a:pt x="1648" y="16095"/>
                    <a:pt x="1491" y="16067"/>
                  </a:cubicBezTo>
                  <a:lnTo>
                    <a:pt x="1491" y="13596"/>
                  </a:lnTo>
                  <a:lnTo>
                    <a:pt x="119" y="12235"/>
                  </a:lnTo>
                  <a:lnTo>
                    <a:pt x="119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3" name="Google Shape;6413;p55"/>
            <p:cNvSpPr/>
            <p:nvPr/>
          </p:nvSpPr>
          <p:spPr>
            <a:xfrm>
              <a:off x="1932575" y="993200"/>
              <a:ext cx="192700" cy="1062825"/>
            </a:xfrm>
            <a:custGeom>
              <a:avLst/>
              <a:gdLst/>
              <a:ahLst/>
              <a:cxnLst/>
              <a:rect l="l" t="t" r="r" b="b"/>
              <a:pathLst>
                <a:path w="7708" h="42513" extrusionOk="0">
                  <a:moveTo>
                    <a:pt x="7371" y="41952"/>
                  </a:moveTo>
                  <a:cubicBezTo>
                    <a:pt x="7492" y="41952"/>
                    <a:pt x="7589" y="42051"/>
                    <a:pt x="7589" y="42173"/>
                  </a:cubicBezTo>
                  <a:cubicBezTo>
                    <a:pt x="7589" y="42294"/>
                    <a:pt x="7492" y="42394"/>
                    <a:pt x="7371" y="42394"/>
                  </a:cubicBezTo>
                  <a:cubicBezTo>
                    <a:pt x="7250" y="42394"/>
                    <a:pt x="7150" y="42294"/>
                    <a:pt x="7150" y="42173"/>
                  </a:cubicBezTo>
                  <a:cubicBezTo>
                    <a:pt x="7150" y="42051"/>
                    <a:pt x="7250" y="41952"/>
                    <a:pt x="7371" y="41952"/>
                  </a:cubicBezTo>
                  <a:close/>
                  <a:moveTo>
                    <a:pt x="1149" y="1"/>
                  </a:moveTo>
                  <a:lnTo>
                    <a:pt x="1149" y="4070"/>
                  </a:lnTo>
                  <a:lnTo>
                    <a:pt x="0" y="5226"/>
                  </a:lnTo>
                  <a:lnTo>
                    <a:pt x="0" y="25370"/>
                  </a:lnTo>
                  <a:lnTo>
                    <a:pt x="1372" y="26731"/>
                  </a:lnTo>
                  <a:lnTo>
                    <a:pt x="1372" y="29019"/>
                  </a:lnTo>
                  <a:lnTo>
                    <a:pt x="7310" y="34946"/>
                  </a:lnTo>
                  <a:lnTo>
                    <a:pt x="7310" y="41839"/>
                  </a:lnTo>
                  <a:cubicBezTo>
                    <a:pt x="7153" y="41869"/>
                    <a:pt x="7031" y="42007"/>
                    <a:pt x="7031" y="42173"/>
                  </a:cubicBezTo>
                  <a:cubicBezTo>
                    <a:pt x="7031" y="42361"/>
                    <a:pt x="7183" y="42512"/>
                    <a:pt x="7371" y="42512"/>
                  </a:cubicBezTo>
                  <a:cubicBezTo>
                    <a:pt x="7556" y="42512"/>
                    <a:pt x="7708" y="42361"/>
                    <a:pt x="7708" y="42173"/>
                  </a:cubicBezTo>
                  <a:cubicBezTo>
                    <a:pt x="7708" y="42007"/>
                    <a:pt x="7586" y="41869"/>
                    <a:pt x="7429" y="41839"/>
                  </a:cubicBezTo>
                  <a:lnTo>
                    <a:pt x="7429" y="34899"/>
                  </a:lnTo>
                  <a:lnTo>
                    <a:pt x="1491" y="28970"/>
                  </a:lnTo>
                  <a:lnTo>
                    <a:pt x="1491" y="26681"/>
                  </a:lnTo>
                  <a:lnTo>
                    <a:pt x="119" y="25320"/>
                  </a:lnTo>
                  <a:lnTo>
                    <a:pt x="119" y="5273"/>
                  </a:lnTo>
                  <a:lnTo>
                    <a:pt x="1265" y="4120"/>
                  </a:lnTo>
                  <a:lnTo>
                    <a:pt x="1265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4" name="Google Shape;6414;p55"/>
            <p:cNvSpPr/>
            <p:nvPr/>
          </p:nvSpPr>
          <p:spPr>
            <a:xfrm>
              <a:off x="2345275" y="1417575"/>
              <a:ext cx="393450" cy="629950"/>
            </a:xfrm>
            <a:custGeom>
              <a:avLst/>
              <a:gdLst/>
              <a:ahLst/>
              <a:cxnLst/>
              <a:rect l="l" t="t" r="r" b="b"/>
              <a:pathLst>
                <a:path w="15738" h="25198" extrusionOk="0">
                  <a:moveTo>
                    <a:pt x="15655" y="0"/>
                  </a:moveTo>
                  <a:lnTo>
                    <a:pt x="5731" y="9966"/>
                  </a:lnTo>
                  <a:lnTo>
                    <a:pt x="5714" y="9982"/>
                  </a:lnTo>
                  <a:lnTo>
                    <a:pt x="5714" y="16963"/>
                  </a:lnTo>
                  <a:lnTo>
                    <a:pt x="17" y="22689"/>
                  </a:lnTo>
                  <a:lnTo>
                    <a:pt x="0" y="22705"/>
                  </a:lnTo>
                  <a:lnTo>
                    <a:pt x="0" y="25198"/>
                  </a:lnTo>
                  <a:lnTo>
                    <a:pt x="119" y="25198"/>
                  </a:lnTo>
                  <a:lnTo>
                    <a:pt x="119" y="22752"/>
                  </a:lnTo>
                  <a:lnTo>
                    <a:pt x="5814" y="17030"/>
                  </a:lnTo>
                  <a:lnTo>
                    <a:pt x="5830" y="17013"/>
                  </a:lnTo>
                  <a:lnTo>
                    <a:pt x="5830" y="10029"/>
                  </a:lnTo>
                  <a:lnTo>
                    <a:pt x="15738" y="83"/>
                  </a:lnTo>
                  <a:lnTo>
                    <a:pt x="15655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5" name="Google Shape;6415;p55"/>
            <p:cNvSpPr/>
            <p:nvPr/>
          </p:nvSpPr>
          <p:spPr>
            <a:xfrm>
              <a:off x="2296000" y="978025"/>
              <a:ext cx="44175" cy="442475"/>
            </a:xfrm>
            <a:custGeom>
              <a:avLst/>
              <a:gdLst/>
              <a:ahLst/>
              <a:cxnLst/>
              <a:rect l="l" t="t" r="r" b="b"/>
              <a:pathLst>
                <a:path w="1767" h="17699" extrusionOk="0">
                  <a:moveTo>
                    <a:pt x="1430" y="17138"/>
                  </a:moveTo>
                  <a:cubicBezTo>
                    <a:pt x="1552" y="17138"/>
                    <a:pt x="1651" y="17237"/>
                    <a:pt x="1651" y="17359"/>
                  </a:cubicBezTo>
                  <a:cubicBezTo>
                    <a:pt x="1651" y="17480"/>
                    <a:pt x="1552" y="17579"/>
                    <a:pt x="1430" y="17579"/>
                  </a:cubicBezTo>
                  <a:cubicBezTo>
                    <a:pt x="1309" y="17579"/>
                    <a:pt x="1209" y="17480"/>
                    <a:pt x="1209" y="17359"/>
                  </a:cubicBezTo>
                  <a:cubicBezTo>
                    <a:pt x="1209" y="17237"/>
                    <a:pt x="1309" y="17138"/>
                    <a:pt x="1430" y="17138"/>
                  </a:cubicBezTo>
                  <a:close/>
                  <a:moveTo>
                    <a:pt x="0" y="1"/>
                  </a:moveTo>
                  <a:lnTo>
                    <a:pt x="0" y="9753"/>
                  </a:lnTo>
                  <a:lnTo>
                    <a:pt x="1372" y="11117"/>
                  </a:lnTo>
                  <a:lnTo>
                    <a:pt x="1372" y="17027"/>
                  </a:lnTo>
                  <a:lnTo>
                    <a:pt x="1369" y="17027"/>
                  </a:lnTo>
                  <a:cubicBezTo>
                    <a:pt x="1212" y="17055"/>
                    <a:pt x="1091" y="17193"/>
                    <a:pt x="1091" y="17359"/>
                  </a:cubicBezTo>
                  <a:cubicBezTo>
                    <a:pt x="1091" y="17546"/>
                    <a:pt x="1242" y="17698"/>
                    <a:pt x="1430" y="17698"/>
                  </a:cubicBezTo>
                  <a:cubicBezTo>
                    <a:pt x="1615" y="17698"/>
                    <a:pt x="1767" y="17546"/>
                    <a:pt x="1767" y="17359"/>
                  </a:cubicBezTo>
                  <a:cubicBezTo>
                    <a:pt x="1767" y="17193"/>
                    <a:pt x="1645" y="17055"/>
                    <a:pt x="1488" y="17027"/>
                  </a:cubicBezTo>
                  <a:lnTo>
                    <a:pt x="1488" y="11067"/>
                  </a:lnTo>
                  <a:lnTo>
                    <a:pt x="116" y="9704"/>
                  </a:lnTo>
                  <a:lnTo>
                    <a:pt x="116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6" name="Google Shape;6416;p55"/>
            <p:cNvSpPr/>
            <p:nvPr/>
          </p:nvSpPr>
          <p:spPr>
            <a:xfrm>
              <a:off x="1459000" y="1041375"/>
              <a:ext cx="299475" cy="684350"/>
            </a:xfrm>
            <a:custGeom>
              <a:avLst/>
              <a:gdLst/>
              <a:ahLst/>
              <a:cxnLst/>
              <a:rect l="l" t="t" r="r" b="b"/>
              <a:pathLst>
                <a:path w="11979" h="27374" extrusionOk="0">
                  <a:moveTo>
                    <a:pt x="11642" y="26816"/>
                  </a:moveTo>
                  <a:cubicBezTo>
                    <a:pt x="11763" y="26816"/>
                    <a:pt x="11863" y="26916"/>
                    <a:pt x="11863" y="27037"/>
                  </a:cubicBezTo>
                  <a:cubicBezTo>
                    <a:pt x="11863" y="27158"/>
                    <a:pt x="11763" y="27258"/>
                    <a:pt x="11642" y="27258"/>
                  </a:cubicBezTo>
                  <a:cubicBezTo>
                    <a:pt x="11520" y="27258"/>
                    <a:pt x="11421" y="27158"/>
                    <a:pt x="11421" y="27037"/>
                  </a:cubicBezTo>
                  <a:cubicBezTo>
                    <a:pt x="11421" y="26916"/>
                    <a:pt x="11520" y="26816"/>
                    <a:pt x="11642" y="26816"/>
                  </a:cubicBezTo>
                  <a:close/>
                  <a:moveTo>
                    <a:pt x="84" y="1"/>
                  </a:moveTo>
                  <a:lnTo>
                    <a:pt x="1" y="84"/>
                  </a:lnTo>
                  <a:lnTo>
                    <a:pt x="9373" y="9442"/>
                  </a:lnTo>
                  <a:lnTo>
                    <a:pt x="9373" y="24856"/>
                  </a:lnTo>
                  <a:lnTo>
                    <a:pt x="11363" y="26844"/>
                  </a:lnTo>
                  <a:cubicBezTo>
                    <a:pt x="11324" y="26896"/>
                    <a:pt x="11302" y="26965"/>
                    <a:pt x="11302" y="27037"/>
                  </a:cubicBezTo>
                  <a:cubicBezTo>
                    <a:pt x="11302" y="27222"/>
                    <a:pt x="11454" y="27374"/>
                    <a:pt x="11642" y="27374"/>
                  </a:cubicBezTo>
                  <a:cubicBezTo>
                    <a:pt x="11827" y="27374"/>
                    <a:pt x="11979" y="27222"/>
                    <a:pt x="11979" y="27037"/>
                  </a:cubicBezTo>
                  <a:cubicBezTo>
                    <a:pt x="11979" y="26849"/>
                    <a:pt x="11827" y="26697"/>
                    <a:pt x="11642" y="26697"/>
                  </a:cubicBezTo>
                  <a:cubicBezTo>
                    <a:pt x="11567" y="26697"/>
                    <a:pt x="11501" y="26720"/>
                    <a:pt x="11446" y="26758"/>
                  </a:cubicBezTo>
                  <a:lnTo>
                    <a:pt x="9492" y="24807"/>
                  </a:lnTo>
                  <a:lnTo>
                    <a:pt x="9492" y="9392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7" name="Google Shape;6417;p55"/>
            <p:cNvSpPr/>
            <p:nvPr/>
          </p:nvSpPr>
          <p:spPr>
            <a:xfrm>
              <a:off x="1479300" y="966925"/>
              <a:ext cx="291325" cy="642025"/>
            </a:xfrm>
            <a:custGeom>
              <a:avLst/>
              <a:gdLst/>
              <a:ahLst/>
              <a:cxnLst/>
              <a:rect l="l" t="t" r="r" b="b"/>
              <a:pathLst>
                <a:path w="11653" h="25681" extrusionOk="0">
                  <a:moveTo>
                    <a:pt x="326" y="0"/>
                  </a:moveTo>
                  <a:lnTo>
                    <a:pt x="1" y="337"/>
                  </a:lnTo>
                  <a:lnTo>
                    <a:pt x="11020" y="10992"/>
                  </a:lnTo>
                  <a:lnTo>
                    <a:pt x="11020" y="24972"/>
                  </a:lnTo>
                  <a:cubicBezTo>
                    <a:pt x="10924" y="25043"/>
                    <a:pt x="10860" y="25157"/>
                    <a:pt x="10860" y="25286"/>
                  </a:cubicBezTo>
                  <a:cubicBezTo>
                    <a:pt x="10860" y="25504"/>
                    <a:pt x="11037" y="25681"/>
                    <a:pt x="11258" y="25681"/>
                  </a:cubicBezTo>
                  <a:cubicBezTo>
                    <a:pt x="11476" y="25681"/>
                    <a:pt x="11653" y="25504"/>
                    <a:pt x="11653" y="25286"/>
                  </a:cubicBezTo>
                  <a:cubicBezTo>
                    <a:pt x="11653" y="25157"/>
                    <a:pt x="11589" y="25043"/>
                    <a:pt x="11492" y="24972"/>
                  </a:cubicBezTo>
                  <a:lnTo>
                    <a:pt x="11492" y="10794"/>
                  </a:lnTo>
                  <a:lnTo>
                    <a:pt x="326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8" name="Google Shape;6418;p55"/>
            <p:cNvSpPr/>
            <p:nvPr/>
          </p:nvSpPr>
          <p:spPr>
            <a:xfrm>
              <a:off x="1788750" y="1787275"/>
              <a:ext cx="19775" cy="19825"/>
            </a:xfrm>
            <a:custGeom>
              <a:avLst/>
              <a:gdLst/>
              <a:ahLst/>
              <a:cxnLst/>
              <a:rect l="l" t="t" r="r" b="b"/>
              <a:pathLst>
                <a:path w="791" h="793" extrusionOk="0">
                  <a:moveTo>
                    <a:pt x="395" y="0"/>
                  </a:moveTo>
                  <a:cubicBezTo>
                    <a:pt x="177" y="0"/>
                    <a:pt x="1" y="177"/>
                    <a:pt x="1" y="395"/>
                  </a:cubicBezTo>
                  <a:cubicBezTo>
                    <a:pt x="1" y="616"/>
                    <a:pt x="177" y="792"/>
                    <a:pt x="395" y="792"/>
                  </a:cubicBezTo>
                  <a:cubicBezTo>
                    <a:pt x="613" y="792"/>
                    <a:pt x="790" y="616"/>
                    <a:pt x="790" y="395"/>
                  </a:cubicBezTo>
                  <a:cubicBezTo>
                    <a:pt x="790" y="177"/>
                    <a:pt x="613" y="0"/>
                    <a:pt x="395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9" name="Google Shape;6419;p55"/>
            <p:cNvSpPr/>
            <p:nvPr/>
          </p:nvSpPr>
          <p:spPr>
            <a:xfrm>
              <a:off x="1400775" y="1164075"/>
              <a:ext cx="165650" cy="266975"/>
            </a:xfrm>
            <a:custGeom>
              <a:avLst/>
              <a:gdLst/>
              <a:ahLst/>
              <a:cxnLst/>
              <a:rect l="l" t="t" r="r" b="b"/>
              <a:pathLst>
                <a:path w="6626" h="10679" extrusionOk="0">
                  <a:moveTo>
                    <a:pt x="83" y="1"/>
                  </a:moveTo>
                  <a:lnTo>
                    <a:pt x="0" y="84"/>
                  </a:lnTo>
                  <a:lnTo>
                    <a:pt x="6509" y="6582"/>
                  </a:lnTo>
                  <a:lnTo>
                    <a:pt x="6509" y="10678"/>
                  </a:lnTo>
                  <a:lnTo>
                    <a:pt x="6625" y="10678"/>
                  </a:lnTo>
                  <a:lnTo>
                    <a:pt x="6625" y="6532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0" name="Google Shape;6420;p55"/>
            <p:cNvSpPr/>
            <p:nvPr/>
          </p:nvSpPr>
          <p:spPr>
            <a:xfrm>
              <a:off x="1424150" y="1156700"/>
              <a:ext cx="165675" cy="297675"/>
            </a:xfrm>
            <a:custGeom>
              <a:avLst/>
              <a:gdLst/>
              <a:ahLst/>
              <a:cxnLst/>
              <a:rect l="l" t="t" r="r" b="b"/>
              <a:pathLst>
                <a:path w="6627" h="11907" extrusionOk="0">
                  <a:moveTo>
                    <a:pt x="84" y="0"/>
                  </a:moveTo>
                  <a:lnTo>
                    <a:pt x="1" y="83"/>
                  </a:lnTo>
                  <a:lnTo>
                    <a:pt x="6507" y="6581"/>
                  </a:lnTo>
                  <a:lnTo>
                    <a:pt x="6507" y="11906"/>
                  </a:lnTo>
                  <a:lnTo>
                    <a:pt x="6626" y="11906"/>
                  </a:lnTo>
                  <a:lnTo>
                    <a:pt x="6626" y="6532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1" name="Google Shape;6421;p55"/>
            <p:cNvSpPr/>
            <p:nvPr/>
          </p:nvSpPr>
          <p:spPr>
            <a:xfrm>
              <a:off x="1813050" y="1812225"/>
              <a:ext cx="17400" cy="16925"/>
            </a:xfrm>
            <a:custGeom>
              <a:avLst/>
              <a:gdLst/>
              <a:ahLst/>
              <a:cxnLst/>
              <a:rect l="l" t="t" r="r" b="b"/>
              <a:pathLst>
                <a:path w="696" h="677" extrusionOk="0">
                  <a:moveTo>
                    <a:pt x="355" y="117"/>
                  </a:moveTo>
                  <a:cubicBezTo>
                    <a:pt x="414" y="117"/>
                    <a:pt x="471" y="138"/>
                    <a:pt x="514" y="181"/>
                  </a:cubicBezTo>
                  <a:cubicBezTo>
                    <a:pt x="569" y="236"/>
                    <a:pt x="591" y="316"/>
                    <a:pt x="572" y="393"/>
                  </a:cubicBezTo>
                  <a:cubicBezTo>
                    <a:pt x="552" y="471"/>
                    <a:pt x="489" y="534"/>
                    <a:pt x="414" y="551"/>
                  </a:cubicBezTo>
                  <a:cubicBezTo>
                    <a:pt x="395" y="555"/>
                    <a:pt x="376" y="558"/>
                    <a:pt x="358" y="558"/>
                  </a:cubicBezTo>
                  <a:cubicBezTo>
                    <a:pt x="299" y="558"/>
                    <a:pt x="244" y="535"/>
                    <a:pt x="202" y="493"/>
                  </a:cubicBezTo>
                  <a:cubicBezTo>
                    <a:pt x="160" y="451"/>
                    <a:pt x="136" y="396"/>
                    <a:pt x="136" y="338"/>
                  </a:cubicBezTo>
                  <a:cubicBezTo>
                    <a:pt x="136" y="319"/>
                    <a:pt x="138" y="300"/>
                    <a:pt x="144" y="283"/>
                  </a:cubicBezTo>
                  <a:cubicBezTo>
                    <a:pt x="160" y="206"/>
                    <a:pt x="227" y="142"/>
                    <a:pt x="301" y="123"/>
                  </a:cubicBezTo>
                  <a:cubicBezTo>
                    <a:pt x="319" y="119"/>
                    <a:pt x="337" y="117"/>
                    <a:pt x="355" y="117"/>
                  </a:cubicBezTo>
                  <a:close/>
                  <a:moveTo>
                    <a:pt x="356" y="0"/>
                  </a:moveTo>
                  <a:cubicBezTo>
                    <a:pt x="329" y="0"/>
                    <a:pt x="301" y="3"/>
                    <a:pt x="274" y="10"/>
                  </a:cubicBezTo>
                  <a:cubicBezTo>
                    <a:pt x="155" y="37"/>
                    <a:pt x="58" y="134"/>
                    <a:pt x="28" y="255"/>
                  </a:cubicBezTo>
                  <a:cubicBezTo>
                    <a:pt x="0" y="371"/>
                    <a:pt x="33" y="493"/>
                    <a:pt x="119" y="578"/>
                  </a:cubicBezTo>
                  <a:cubicBezTo>
                    <a:pt x="183" y="642"/>
                    <a:pt x="269" y="676"/>
                    <a:pt x="358" y="676"/>
                  </a:cubicBezTo>
                  <a:cubicBezTo>
                    <a:pt x="385" y="676"/>
                    <a:pt x="412" y="673"/>
                    <a:pt x="439" y="667"/>
                  </a:cubicBezTo>
                  <a:cubicBezTo>
                    <a:pt x="561" y="636"/>
                    <a:pt x="657" y="540"/>
                    <a:pt x="685" y="421"/>
                  </a:cubicBezTo>
                  <a:cubicBezTo>
                    <a:pt x="690" y="393"/>
                    <a:pt x="696" y="366"/>
                    <a:pt x="696" y="338"/>
                  </a:cubicBezTo>
                  <a:cubicBezTo>
                    <a:pt x="696" y="250"/>
                    <a:pt x="660" y="164"/>
                    <a:pt x="597" y="98"/>
                  </a:cubicBezTo>
                  <a:cubicBezTo>
                    <a:pt x="531" y="34"/>
                    <a:pt x="446" y="0"/>
                    <a:pt x="356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2" name="Google Shape;6422;p55"/>
            <p:cNvSpPr/>
            <p:nvPr/>
          </p:nvSpPr>
          <p:spPr>
            <a:xfrm>
              <a:off x="1889100" y="1038400"/>
              <a:ext cx="16925" cy="16950"/>
            </a:xfrm>
            <a:custGeom>
              <a:avLst/>
              <a:gdLst/>
              <a:ahLst/>
              <a:cxnLst/>
              <a:rect l="l" t="t" r="r" b="b"/>
              <a:pathLst>
                <a:path w="677" h="678" extrusionOk="0">
                  <a:moveTo>
                    <a:pt x="340" y="117"/>
                  </a:moveTo>
                  <a:cubicBezTo>
                    <a:pt x="461" y="117"/>
                    <a:pt x="561" y="216"/>
                    <a:pt x="561" y="338"/>
                  </a:cubicBezTo>
                  <a:cubicBezTo>
                    <a:pt x="561" y="459"/>
                    <a:pt x="461" y="559"/>
                    <a:pt x="340" y="559"/>
                  </a:cubicBezTo>
                  <a:cubicBezTo>
                    <a:pt x="218" y="559"/>
                    <a:pt x="119" y="459"/>
                    <a:pt x="119" y="338"/>
                  </a:cubicBezTo>
                  <a:cubicBezTo>
                    <a:pt x="119" y="216"/>
                    <a:pt x="218" y="117"/>
                    <a:pt x="340" y="117"/>
                  </a:cubicBezTo>
                  <a:close/>
                  <a:moveTo>
                    <a:pt x="340" y="1"/>
                  </a:moveTo>
                  <a:cubicBezTo>
                    <a:pt x="152" y="1"/>
                    <a:pt x="0" y="153"/>
                    <a:pt x="0" y="338"/>
                  </a:cubicBezTo>
                  <a:cubicBezTo>
                    <a:pt x="0" y="525"/>
                    <a:pt x="152" y="677"/>
                    <a:pt x="340" y="677"/>
                  </a:cubicBezTo>
                  <a:cubicBezTo>
                    <a:pt x="525" y="677"/>
                    <a:pt x="677" y="525"/>
                    <a:pt x="677" y="338"/>
                  </a:cubicBezTo>
                  <a:cubicBezTo>
                    <a:pt x="677" y="153"/>
                    <a:pt x="525" y="1"/>
                    <a:pt x="340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3" name="Google Shape;6423;p55"/>
            <p:cNvSpPr/>
            <p:nvPr/>
          </p:nvSpPr>
          <p:spPr>
            <a:xfrm>
              <a:off x="1836850" y="1835650"/>
              <a:ext cx="16925" cy="16925"/>
            </a:xfrm>
            <a:custGeom>
              <a:avLst/>
              <a:gdLst/>
              <a:ahLst/>
              <a:cxnLst/>
              <a:rect l="l" t="t" r="r" b="b"/>
              <a:pathLst>
                <a:path w="677" h="677" extrusionOk="0">
                  <a:moveTo>
                    <a:pt x="340" y="119"/>
                  </a:moveTo>
                  <a:cubicBezTo>
                    <a:pt x="462" y="119"/>
                    <a:pt x="561" y="218"/>
                    <a:pt x="561" y="340"/>
                  </a:cubicBezTo>
                  <a:cubicBezTo>
                    <a:pt x="561" y="461"/>
                    <a:pt x="462" y="561"/>
                    <a:pt x="340" y="561"/>
                  </a:cubicBezTo>
                  <a:cubicBezTo>
                    <a:pt x="219" y="561"/>
                    <a:pt x="119" y="461"/>
                    <a:pt x="119" y="340"/>
                  </a:cubicBezTo>
                  <a:cubicBezTo>
                    <a:pt x="119" y="218"/>
                    <a:pt x="219" y="119"/>
                    <a:pt x="340" y="119"/>
                  </a:cubicBezTo>
                  <a:close/>
                  <a:moveTo>
                    <a:pt x="340" y="0"/>
                  </a:moveTo>
                  <a:cubicBezTo>
                    <a:pt x="152" y="0"/>
                    <a:pt x="1" y="152"/>
                    <a:pt x="1" y="340"/>
                  </a:cubicBezTo>
                  <a:cubicBezTo>
                    <a:pt x="1" y="525"/>
                    <a:pt x="152" y="677"/>
                    <a:pt x="340" y="677"/>
                  </a:cubicBezTo>
                  <a:cubicBezTo>
                    <a:pt x="525" y="677"/>
                    <a:pt x="677" y="525"/>
                    <a:pt x="677" y="340"/>
                  </a:cubicBezTo>
                  <a:cubicBezTo>
                    <a:pt x="677" y="152"/>
                    <a:pt x="525" y="0"/>
                    <a:pt x="340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4" name="Google Shape;6424;p55"/>
            <p:cNvSpPr/>
            <p:nvPr/>
          </p:nvSpPr>
          <p:spPr>
            <a:xfrm>
              <a:off x="1889100" y="1068850"/>
              <a:ext cx="16925" cy="17000"/>
            </a:xfrm>
            <a:custGeom>
              <a:avLst/>
              <a:gdLst/>
              <a:ahLst/>
              <a:cxnLst/>
              <a:rect l="l" t="t" r="r" b="b"/>
              <a:pathLst>
                <a:path w="677" h="680" extrusionOk="0">
                  <a:moveTo>
                    <a:pt x="340" y="119"/>
                  </a:moveTo>
                  <a:cubicBezTo>
                    <a:pt x="461" y="119"/>
                    <a:pt x="561" y="218"/>
                    <a:pt x="561" y="340"/>
                  </a:cubicBezTo>
                  <a:cubicBezTo>
                    <a:pt x="561" y="461"/>
                    <a:pt x="461" y="561"/>
                    <a:pt x="340" y="561"/>
                  </a:cubicBezTo>
                  <a:cubicBezTo>
                    <a:pt x="218" y="561"/>
                    <a:pt x="119" y="461"/>
                    <a:pt x="119" y="340"/>
                  </a:cubicBezTo>
                  <a:cubicBezTo>
                    <a:pt x="119" y="218"/>
                    <a:pt x="218" y="119"/>
                    <a:pt x="340" y="119"/>
                  </a:cubicBezTo>
                  <a:close/>
                  <a:moveTo>
                    <a:pt x="340" y="0"/>
                  </a:moveTo>
                  <a:cubicBezTo>
                    <a:pt x="152" y="0"/>
                    <a:pt x="0" y="152"/>
                    <a:pt x="0" y="340"/>
                  </a:cubicBezTo>
                  <a:cubicBezTo>
                    <a:pt x="0" y="528"/>
                    <a:pt x="152" y="679"/>
                    <a:pt x="340" y="679"/>
                  </a:cubicBezTo>
                  <a:cubicBezTo>
                    <a:pt x="525" y="679"/>
                    <a:pt x="677" y="528"/>
                    <a:pt x="677" y="340"/>
                  </a:cubicBezTo>
                  <a:cubicBezTo>
                    <a:pt x="677" y="152"/>
                    <a:pt x="525" y="0"/>
                    <a:pt x="340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5" name="Google Shape;6425;p55"/>
            <p:cNvSpPr/>
            <p:nvPr/>
          </p:nvSpPr>
          <p:spPr>
            <a:xfrm>
              <a:off x="1611125" y="977275"/>
              <a:ext cx="373450" cy="868550"/>
            </a:xfrm>
            <a:custGeom>
              <a:avLst/>
              <a:gdLst/>
              <a:ahLst/>
              <a:cxnLst/>
              <a:rect l="l" t="t" r="r" b="b"/>
              <a:pathLst>
                <a:path w="14938" h="34742" extrusionOk="0">
                  <a:moveTo>
                    <a:pt x="14598" y="34181"/>
                  </a:moveTo>
                  <a:cubicBezTo>
                    <a:pt x="14719" y="34181"/>
                    <a:pt x="14818" y="34280"/>
                    <a:pt x="14818" y="34401"/>
                  </a:cubicBezTo>
                  <a:cubicBezTo>
                    <a:pt x="14818" y="34523"/>
                    <a:pt x="14719" y="34622"/>
                    <a:pt x="14598" y="34622"/>
                  </a:cubicBezTo>
                  <a:cubicBezTo>
                    <a:pt x="14476" y="34622"/>
                    <a:pt x="14377" y="34523"/>
                    <a:pt x="14377" y="34401"/>
                  </a:cubicBezTo>
                  <a:cubicBezTo>
                    <a:pt x="14377" y="34280"/>
                    <a:pt x="14476" y="34181"/>
                    <a:pt x="14598" y="34181"/>
                  </a:cubicBezTo>
                  <a:close/>
                  <a:moveTo>
                    <a:pt x="83" y="0"/>
                  </a:moveTo>
                  <a:lnTo>
                    <a:pt x="0" y="83"/>
                  </a:lnTo>
                  <a:lnTo>
                    <a:pt x="9355" y="9422"/>
                  </a:lnTo>
                  <a:lnTo>
                    <a:pt x="9355" y="29250"/>
                  </a:lnTo>
                  <a:lnTo>
                    <a:pt x="14322" y="34208"/>
                  </a:lnTo>
                  <a:cubicBezTo>
                    <a:pt x="14283" y="34263"/>
                    <a:pt x="14258" y="34330"/>
                    <a:pt x="14258" y="34401"/>
                  </a:cubicBezTo>
                  <a:cubicBezTo>
                    <a:pt x="14258" y="34589"/>
                    <a:pt x="14410" y="34741"/>
                    <a:pt x="14598" y="34741"/>
                  </a:cubicBezTo>
                  <a:cubicBezTo>
                    <a:pt x="14785" y="34741"/>
                    <a:pt x="14937" y="34589"/>
                    <a:pt x="14937" y="34401"/>
                  </a:cubicBezTo>
                  <a:cubicBezTo>
                    <a:pt x="14937" y="34214"/>
                    <a:pt x="14785" y="34062"/>
                    <a:pt x="14598" y="34062"/>
                  </a:cubicBezTo>
                  <a:cubicBezTo>
                    <a:pt x="14526" y="34062"/>
                    <a:pt x="14460" y="34087"/>
                    <a:pt x="14404" y="34125"/>
                  </a:cubicBezTo>
                  <a:lnTo>
                    <a:pt x="9471" y="29201"/>
                  </a:lnTo>
                  <a:lnTo>
                    <a:pt x="9471" y="9375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6" name="Google Shape;6426;p55"/>
            <p:cNvSpPr/>
            <p:nvPr/>
          </p:nvSpPr>
          <p:spPr>
            <a:xfrm>
              <a:off x="1695175" y="963875"/>
              <a:ext cx="377650" cy="901950"/>
            </a:xfrm>
            <a:custGeom>
              <a:avLst/>
              <a:gdLst/>
              <a:ahLst/>
              <a:cxnLst/>
              <a:rect l="l" t="t" r="r" b="b"/>
              <a:pathLst>
                <a:path w="15106" h="36078" extrusionOk="0">
                  <a:moveTo>
                    <a:pt x="332" y="1"/>
                  </a:moveTo>
                  <a:lnTo>
                    <a:pt x="0" y="335"/>
                  </a:lnTo>
                  <a:lnTo>
                    <a:pt x="3178" y="3490"/>
                  </a:lnTo>
                  <a:lnTo>
                    <a:pt x="7859" y="8136"/>
                  </a:lnTo>
                  <a:lnTo>
                    <a:pt x="7859" y="29215"/>
                  </a:lnTo>
                  <a:lnTo>
                    <a:pt x="14322" y="35628"/>
                  </a:lnTo>
                  <a:cubicBezTo>
                    <a:pt x="14319" y="35647"/>
                    <a:pt x="14316" y="35663"/>
                    <a:pt x="14316" y="35683"/>
                  </a:cubicBezTo>
                  <a:cubicBezTo>
                    <a:pt x="14316" y="35901"/>
                    <a:pt x="14493" y="36078"/>
                    <a:pt x="14711" y="36078"/>
                  </a:cubicBezTo>
                  <a:cubicBezTo>
                    <a:pt x="14929" y="36078"/>
                    <a:pt x="15106" y="35901"/>
                    <a:pt x="15106" y="35683"/>
                  </a:cubicBezTo>
                  <a:cubicBezTo>
                    <a:pt x="15106" y="35465"/>
                    <a:pt x="14929" y="35288"/>
                    <a:pt x="14711" y="35288"/>
                  </a:cubicBezTo>
                  <a:cubicBezTo>
                    <a:pt x="14692" y="35288"/>
                    <a:pt x="14672" y="35291"/>
                    <a:pt x="14653" y="35294"/>
                  </a:cubicBezTo>
                  <a:lnTo>
                    <a:pt x="8332" y="29019"/>
                  </a:lnTo>
                  <a:lnTo>
                    <a:pt x="8332" y="7940"/>
                  </a:lnTo>
                  <a:lnTo>
                    <a:pt x="8263" y="7871"/>
                  </a:lnTo>
                  <a:lnTo>
                    <a:pt x="3294" y="2938"/>
                  </a:lnTo>
                  <a:lnTo>
                    <a:pt x="332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7" name="Google Shape;6427;p55"/>
            <p:cNvSpPr/>
            <p:nvPr/>
          </p:nvSpPr>
          <p:spPr>
            <a:xfrm>
              <a:off x="1563900" y="991550"/>
              <a:ext cx="348000" cy="843075"/>
            </a:xfrm>
            <a:custGeom>
              <a:avLst/>
              <a:gdLst/>
              <a:ahLst/>
              <a:cxnLst/>
              <a:rect l="l" t="t" r="r" b="b"/>
              <a:pathLst>
                <a:path w="13920" h="33723" extrusionOk="0">
                  <a:moveTo>
                    <a:pt x="84" y="1"/>
                  </a:moveTo>
                  <a:lnTo>
                    <a:pt x="1" y="83"/>
                  </a:lnTo>
                  <a:lnTo>
                    <a:pt x="9376" y="9442"/>
                  </a:lnTo>
                  <a:lnTo>
                    <a:pt x="9376" y="29270"/>
                  </a:lnTo>
                  <a:lnTo>
                    <a:pt x="13837" y="33723"/>
                  </a:lnTo>
                  <a:lnTo>
                    <a:pt x="13919" y="33640"/>
                  </a:lnTo>
                  <a:lnTo>
                    <a:pt x="9491" y="29220"/>
                  </a:lnTo>
                  <a:lnTo>
                    <a:pt x="9491" y="9392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8" name="Google Shape;6428;p55"/>
            <p:cNvSpPr/>
            <p:nvPr/>
          </p:nvSpPr>
          <p:spPr>
            <a:xfrm>
              <a:off x="1587225" y="984175"/>
              <a:ext cx="367050" cy="861650"/>
            </a:xfrm>
            <a:custGeom>
              <a:avLst/>
              <a:gdLst/>
              <a:ahLst/>
              <a:cxnLst/>
              <a:rect l="l" t="t" r="r" b="b"/>
              <a:pathLst>
                <a:path w="14682" h="34466" extrusionOk="0">
                  <a:moveTo>
                    <a:pt x="14344" y="33905"/>
                  </a:moveTo>
                  <a:cubicBezTo>
                    <a:pt x="14466" y="33905"/>
                    <a:pt x="14565" y="34004"/>
                    <a:pt x="14565" y="34125"/>
                  </a:cubicBezTo>
                  <a:cubicBezTo>
                    <a:pt x="14565" y="34247"/>
                    <a:pt x="14466" y="34346"/>
                    <a:pt x="14344" y="34346"/>
                  </a:cubicBezTo>
                  <a:cubicBezTo>
                    <a:pt x="14223" y="34346"/>
                    <a:pt x="14124" y="34247"/>
                    <a:pt x="14124" y="34125"/>
                  </a:cubicBezTo>
                  <a:cubicBezTo>
                    <a:pt x="14124" y="34004"/>
                    <a:pt x="14223" y="33905"/>
                    <a:pt x="14344" y="33905"/>
                  </a:cubicBezTo>
                  <a:close/>
                  <a:moveTo>
                    <a:pt x="87" y="0"/>
                  </a:moveTo>
                  <a:lnTo>
                    <a:pt x="1" y="83"/>
                  </a:lnTo>
                  <a:lnTo>
                    <a:pt x="9376" y="9441"/>
                  </a:lnTo>
                  <a:lnTo>
                    <a:pt x="9376" y="29256"/>
                  </a:lnTo>
                  <a:lnTo>
                    <a:pt x="14066" y="33932"/>
                  </a:lnTo>
                  <a:cubicBezTo>
                    <a:pt x="14027" y="33987"/>
                    <a:pt x="14005" y="34054"/>
                    <a:pt x="14005" y="34125"/>
                  </a:cubicBezTo>
                  <a:cubicBezTo>
                    <a:pt x="14005" y="34313"/>
                    <a:pt x="14157" y="34465"/>
                    <a:pt x="14344" y="34465"/>
                  </a:cubicBezTo>
                  <a:cubicBezTo>
                    <a:pt x="14529" y="34465"/>
                    <a:pt x="14681" y="34313"/>
                    <a:pt x="14681" y="34125"/>
                  </a:cubicBezTo>
                  <a:cubicBezTo>
                    <a:pt x="14681" y="33941"/>
                    <a:pt x="14529" y="33789"/>
                    <a:pt x="14344" y="33789"/>
                  </a:cubicBezTo>
                  <a:cubicBezTo>
                    <a:pt x="14273" y="33789"/>
                    <a:pt x="14204" y="33811"/>
                    <a:pt x="14148" y="33849"/>
                  </a:cubicBezTo>
                  <a:lnTo>
                    <a:pt x="9494" y="29206"/>
                  </a:lnTo>
                  <a:lnTo>
                    <a:pt x="9494" y="9391"/>
                  </a:lnTo>
                  <a:lnTo>
                    <a:pt x="87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29" name="Google Shape;6429;p55"/>
          <p:cNvSpPr txBox="1">
            <a:spLocks noGrp="1"/>
          </p:cNvSpPr>
          <p:nvPr>
            <p:ph type="title"/>
          </p:nvPr>
        </p:nvSpPr>
        <p:spPr>
          <a:xfrm>
            <a:off x="720000" y="365760"/>
            <a:ext cx="77040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_ONLY_2_1">
    <p:spTree>
      <p:nvGrpSpPr>
        <p:cNvPr id="1" name="Shape 6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31" name="Google Shape;6431;p56"/>
          <p:cNvGrpSpPr/>
          <p:nvPr/>
        </p:nvGrpSpPr>
        <p:grpSpPr>
          <a:xfrm rot="10800000" flipH="1">
            <a:off x="-704664" y="3218341"/>
            <a:ext cx="2835779" cy="2780448"/>
            <a:chOff x="1400775" y="920275"/>
            <a:chExt cx="1637475" cy="1605525"/>
          </a:xfrm>
        </p:grpSpPr>
        <p:sp>
          <p:nvSpPr>
            <p:cNvPr id="6432" name="Google Shape;6432;p56"/>
            <p:cNvSpPr/>
            <p:nvPr/>
          </p:nvSpPr>
          <p:spPr>
            <a:xfrm>
              <a:off x="2472400" y="990525"/>
              <a:ext cx="16925" cy="247025"/>
            </a:xfrm>
            <a:custGeom>
              <a:avLst/>
              <a:gdLst/>
              <a:ahLst/>
              <a:cxnLst/>
              <a:rect l="l" t="t" r="r" b="b"/>
              <a:pathLst>
                <a:path w="677" h="9881" extrusionOk="0">
                  <a:moveTo>
                    <a:pt x="337" y="9320"/>
                  </a:moveTo>
                  <a:cubicBezTo>
                    <a:pt x="458" y="9320"/>
                    <a:pt x="558" y="9419"/>
                    <a:pt x="558" y="9540"/>
                  </a:cubicBezTo>
                  <a:cubicBezTo>
                    <a:pt x="558" y="9662"/>
                    <a:pt x="458" y="9761"/>
                    <a:pt x="337" y="9761"/>
                  </a:cubicBezTo>
                  <a:cubicBezTo>
                    <a:pt x="215" y="9761"/>
                    <a:pt x="116" y="9662"/>
                    <a:pt x="116" y="9540"/>
                  </a:cubicBezTo>
                  <a:cubicBezTo>
                    <a:pt x="116" y="9419"/>
                    <a:pt x="215" y="9320"/>
                    <a:pt x="337" y="9320"/>
                  </a:cubicBezTo>
                  <a:close/>
                  <a:moveTo>
                    <a:pt x="279" y="0"/>
                  </a:moveTo>
                  <a:lnTo>
                    <a:pt x="279" y="9206"/>
                  </a:lnTo>
                  <a:cubicBezTo>
                    <a:pt x="122" y="9237"/>
                    <a:pt x="0" y="9375"/>
                    <a:pt x="0" y="9540"/>
                  </a:cubicBezTo>
                  <a:cubicBezTo>
                    <a:pt x="0" y="9728"/>
                    <a:pt x="152" y="9880"/>
                    <a:pt x="337" y="9880"/>
                  </a:cubicBezTo>
                  <a:cubicBezTo>
                    <a:pt x="525" y="9880"/>
                    <a:pt x="676" y="9728"/>
                    <a:pt x="676" y="9540"/>
                  </a:cubicBezTo>
                  <a:cubicBezTo>
                    <a:pt x="676" y="9375"/>
                    <a:pt x="555" y="9237"/>
                    <a:pt x="398" y="9206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3" name="Google Shape;6433;p56"/>
            <p:cNvSpPr/>
            <p:nvPr/>
          </p:nvSpPr>
          <p:spPr>
            <a:xfrm>
              <a:off x="2905300" y="1457050"/>
              <a:ext cx="73250" cy="126800"/>
            </a:xfrm>
            <a:custGeom>
              <a:avLst/>
              <a:gdLst/>
              <a:ahLst/>
              <a:cxnLst/>
              <a:rect l="l" t="t" r="r" b="b"/>
              <a:pathLst>
                <a:path w="2930" h="5072" extrusionOk="0">
                  <a:moveTo>
                    <a:pt x="337" y="4511"/>
                  </a:moveTo>
                  <a:cubicBezTo>
                    <a:pt x="459" y="4511"/>
                    <a:pt x="558" y="4610"/>
                    <a:pt x="558" y="4732"/>
                  </a:cubicBezTo>
                  <a:cubicBezTo>
                    <a:pt x="558" y="4853"/>
                    <a:pt x="459" y="4952"/>
                    <a:pt x="337" y="4952"/>
                  </a:cubicBezTo>
                  <a:cubicBezTo>
                    <a:pt x="216" y="4952"/>
                    <a:pt x="117" y="4853"/>
                    <a:pt x="117" y="4732"/>
                  </a:cubicBezTo>
                  <a:cubicBezTo>
                    <a:pt x="117" y="4610"/>
                    <a:pt x="216" y="4511"/>
                    <a:pt x="337" y="4511"/>
                  </a:cubicBezTo>
                  <a:close/>
                  <a:moveTo>
                    <a:pt x="509" y="0"/>
                  </a:moveTo>
                  <a:lnTo>
                    <a:pt x="279" y="232"/>
                  </a:lnTo>
                  <a:lnTo>
                    <a:pt x="279" y="4400"/>
                  </a:lnTo>
                  <a:cubicBezTo>
                    <a:pt x="119" y="4428"/>
                    <a:pt x="1" y="4566"/>
                    <a:pt x="1" y="4732"/>
                  </a:cubicBezTo>
                  <a:cubicBezTo>
                    <a:pt x="1" y="4919"/>
                    <a:pt x="152" y="5071"/>
                    <a:pt x="337" y="5071"/>
                  </a:cubicBezTo>
                  <a:cubicBezTo>
                    <a:pt x="525" y="5071"/>
                    <a:pt x="677" y="4919"/>
                    <a:pt x="677" y="4732"/>
                  </a:cubicBezTo>
                  <a:cubicBezTo>
                    <a:pt x="677" y="4566"/>
                    <a:pt x="556" y="4428"/>
                    <a:pt x="398" y="4400"/>
                  </a:cubicBezTo>
                  <a:lnTo>
                    <a:pt x="398" y="279"/>
                  </a:lnTo>
                  <a:lnTo>
                    <a:pt x="558" y="119"/>
                  </a:lnTo>
                  <a:lnTo>
                    <a:pt x="2930" y="119"/>
                  </a:lnTo>
                  <a:lnTo>
                    <a:pt x="2930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4" name="Google Shape;6434;p56"/>
            <p:cNvSpPr/>
            <p:nvPr/>
          </p:nvSpPr>
          <p:spPr>
            <a:xfrm>
              <a:off x="2400400" y="1336750"/>
              <a:ext cx="16950" cy="16925"/>
            </a:xfrm>
            <a:custGeom>
              <a:avLst/>
              <a:gdLst/>
              <a:ahLst/>
              <a:cxnLst/>
              <a:rect l="l" t="t" r="r" b="b"/>
              <a:pathLst>
                <a:path w="678" h="677" extrusionOk="0">
                  <a:moveTo>
                    <a:pt x="340" y="119"/>
                  </a:moveTo>
                  <a:cubicBezTo>
                    <a:pt x="462" y="119"/>
                    <a:pt x="561" y="219"/>
                    <a:pt x="561" y="340"/>
                  </a:cubicBezTo>
                  <a:cubicBezTo>
                    <a:pt x="561" y="462"/>
                    <a:pt x="462" y="561"/>
                    <a:pt x="340" y="561"/>
                  </a:cubicBezTo>
                  <a:cubicBezTo>
                    <a:pt x="219" y="561"/>
                    <a:pt x="120" y="462"/>
                    <a:pt x="120" y="340"/>
                  </a:cubicBezTo>
                  <a:cubicBezTo>
                    <a:pt x="120" y="219"/>
                    <a:pt x="219" y="119"/>
                    <a:pt x="340" y="119"/>
                  </a:cubicBezTo>
                  <a:close/>
                  <a:moveTo>
                    <a:pt x="340" y="1"/>
                  </a:moveTo>
                  <a:cubicBezTo>
                    <a:pt x="153" y="1"/>
                    <a:pt x="1" y="152"/>
                    <a:pt x="1" y="340"/>
                  </a:cubicBezTo>
                  <a:cubicBezTo>
                    <a:pt x="1" y="525"/>
                    <a:pt x="153" y="677"/>
                    <a:pt x="340" y="677"/>
                  </a:cubicBezTo>
                  <a:cubicBezTo>
                    <a:pt x="525" y="677"/>
                    <a:pt x="677" y="525"/>
                    <a:pt x="677" y="340"/>
                  </a:cubicBezTo>
                  <a:cubicBezTo>
                    <a:pt x="677" y="152"/>
                    <a:pt x="525" y="1"/>
                    <a:pt x="340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5" name="Google Shape;6435;p56"/>
            <p:cNvSpPr/>
            <p:nvPr/>
          </p:nvSpPr>
          <p:spPr>
            <a:xfrm>
              <a:off x="2727800" y="1624750"/>
              <a:ext cx="310450" cy="193250"/>
            </a:xfrm>
            <a:custGeom>
              <a:avLst/>
              <a:gdLst/>
              <a:ahLst/>
              <a:cxnLst/>
              <a:rect l="l" t="t" r="r" b="b"/>
              <a:pathLst>
                <a:path w="12418" h="7730" extrusionOk="0">
                  <a:moveTo>
                    <a:pt x="12083" y="0"/>
                  </a:moveTo>
                  <a:lnTo>
                    <a:pt x="5036" y="7100"/>
                  </a:lnTo>
                  <a:lnTo>
                    <a:pt x="710" y="7100"/>
                  </a:lnTo>
                  <a:cubicBezTo>
                    <a:pt x="638" y="7004"/>
                    <a:pt x="525" y="6940"/>
                    <a:pt x="395" y="6940"/>
                  </a:cubicBezTo>
                  <a:cubicBezTo>
                    <a:pt x="177" y="6940"/>
                    <a:pt x="1" y="7117"/>
                    <a:pt x="1" y="7335"/>
                  </a:cubicBezTo>
                  <a:cubicBezTo>
                    <a:pt x="1" y="7553"/>
                    <a:pt x="177" y="7730"/>
                    <a:pt x="395" y="7730"/>
                  </a:cubicBezTo>
                  <a:cubicBezTo>
                    <a:pt x="525" y="7730"/>
                    <a:pt x="638" y="7669"/>
                    <a:pt x="710" y="7572"/>
                  </a:cubicBezTo>
                  <a:lnTo>
                    <a:pt x="5232" y="7572"/>
                  </a:lnTo>
                  <a:lnTo>
                    <a:pt x="12417" y="331"/>
                  </a:lnTo>
                  <a:lnTo>
                    <a:pt x="12083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6" name="Google Shape;6436;p56"/>
            <p:cNvSpPr/>
            <p:nvPr/>
          </p:nvSpPr>
          <p:spPr>
            <a:xfrm>
              <a:off x="2400400" y="1367250"/>
              <a:ext cx="16950" cy="16950"/>
            </a:xfrm>
            <a:custGeom>
              <a:avLst/>
              <a:gdLst/>
              <a:ahLst/>
              <a:cxnLst/>
              <a:rect l="l" t="t" r="r" b="b"/>
              <a:pathLst>
                <a:path w="678" h="678" extrusionOk="0">
                  <a:moveTo>
                    <a:pt x="340" y="119"/>
                  </a:moveTo>
                  <a:cubicBezTo>
                    <a:pt x="462" y="119"/>
                    <a:pt x="561" y="219"/>
                    <a:pt x="561" y="340"/>
                  </a:cubicBezTo>
                  <a:cubicBezTo>
                    <a:pt x="561" y="462"/>
                    <a:pt x="462" y="558"/>
                    <a:pt x="340" y="558"/>
                  </a:cubicBezTo>
                  <a:cubicBezTo>
                    <a:pt x="219" y="558"/>
                    <a:pt x="120" y="462"/>
                    <a:pt x="120" y="340"/>
                  </a:cubicBezTo>
                  <a:cubicBezTo>
                    <a:pt x="120" y="219"/>
                    <a:pt x="219" y="119"/>
                    <a:pt x="340" y="119"/>
                  </a:cubicBezTo>
                  <a:close/>
                  <a:moveTo>
                    <a:pt x="340" y="1"/>
                  </a:moveTo>
                  <a:cubicBezTo>
                    <a:pt x="153" y="1"/>
                    <a:pt x="1" y="153"/>
                    <a:pt x="1" y="340"/>
                  </a:cubicBezTo>
                  <a:cubicBezTo>
                    <a:pt x="1" y="525"/>
                    <a:pt x="153" y="677"/>
                    <a:pt x="340" y="677"/>
                  </a:cubicBezTo>
                  <a:cubicBezTo>
                    <a:pt x="525" y="677"/>
                    <a:pt x="677" y="525"/>
                    <a:pt x="677" y="340"/>
                  </a:cubicBezTo>
                  <a:cubicBezTo>
                    <a:pt x="677" y="153"/>
                    <a:pt x="525" y="1"/>
                    <a:pt x="340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7" name="Google Shape;6437;p56"/>
            <p:cNvSpPr/>
            <p:nvPr/>
          </p:nvSpPr>
          <p:spPr>
            <a:xfrm>
              <a:off x="2399025" y="1396800"/>
              <a:ext cx="19775" cy="19825"/>
            </a:xfrm>
            <a:custGeom>
              <a:avLst/>
              <a:gdLst/>
              <a:ahLst/>
              <a:cxnLst/>
              <a:rect l="l" t="t" r="r" b="b"/>
              <a:pathLst>
                <a:path w="791" h="793" extrusionOk="0">
                  <a:moveTo>
                    <a:pt x="395" y="0"/>
                  </a:moveTo>
                  <a:cubicBezTo>
                    <a:pt x="177" y="0"/>
                    <a:pt x="1" y="177"/>
                    <a:pt x="1" y="398"/>
                  </a:cubicBezTo>
                  <a:cubicBezTo>
                    <a:pt x="1" y="616"/>
                    <a:pt x="177" y="793"/>
                    <a:pt x="395" y="793"/>
                  </a:cubicBezTo>
                  <a:cubicBezTo>
                    <a:pt x="613" y="793"/>
                    <a:pt x="790" y="616"/>
                    <a:pt x="790" y="398"/>
                  </a:cubicBezTo>
                  <a:cubicBezTo>
                    <a:pt x="790" y="177"/>
                    <a:pt x="613" y="0"/>
                    <a:pt x="395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8" name="Google Shape;6438;p56"/>
            <p:cNvSpPr/>
            <p:nvPr/>
          </p:nvSpPr>
          <p:spPr>
            <a:xfrm>
              <a:off x="2391725" y="990525"/>
              <a:ext cx="83725" cy="512775"/>
            </a:xfrm>
            <a:custGeom>
              <a:avLst/>
              <a:gdLst/>
              <a:ahLst/>
              <a:cxnLst/>
              <a:rect l="l" t="t" r="r" b="b"/>
              <a:pathLst>
                <a:path w="3349" h="20511" extrusionOk="0">
                  <a:moveTo>
                    <a:pt x="0" y="0"/>
                  </a:moveTo>
                  <a:lnTo>
                    <a:pt x="0" y="8988"/>
                  </a:lnTo>
                  <a:lnTo>
                    <a:pt x="2716" y="11685"/>
                  </a:lnTo>
                  <a:lnTo>
                    <a:pt x="2716" y="19801"/>
                  </a:lnTo>
                  <a:cubicBezTo>
                    <a:pt x="2620" y="19873"/>
                    <a:pt x="2556" y="19986"/>
                    <a:pt x="2556" y="20116"/>
                  </a:cubicBezTo>
                  <a:cubicBezTo>
                    <a:pt x="2556" y="20334"/>
                    <a:pt x="2733" y="20511"/>
                    <a:pt x="2951" y="20511"/>
                  </a:cubicBezTo>
                  <a:cubicBezTo>
                    <a:pt x="3169" y="20511"/>
                    <a:pt x="3349" y="20334"/>
                    <a:pt x="3349" y="20116"/>
                  </a:cubicBezTo>
                  <a:cubicBezTo>
                    <a:pt x="3349" y="19986"/>
                    <a:pt x="3285" y="19873"/>
                    <a:pt x="3188" y="19801"/>
                  </a:cubicBezTo>
                  <a:lnTo>
                    <a:pt x="3188" y="11489"/>
                  </a:lnTo>
                  <a:lnTo>
                    <a:pt x="472" y="8792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9" name="Google Shape;6439;p56"/>
            <p:cNvSpPr/>
            <p:nvPr/>
          </p:nvSpPr>
          <p:spPr>
            <a:xfrm>
              <a:off x="2688525" y="1369200"/>
              <a:ext cx="297400" cy="472550"/>
            </a:xfrm>
            <a:custGeom>
              <a:avLst/>
              <a:gdLst/>
              <a:ahLst/>
              <a:cxnLst/>
              <a:rect l="l" t="t" r="r" b="b"/>
              <a:pathLst>
                <a:path w="11896" h="18902" extrusionOk="0">
                  <a:moveTo>
                    <a:pt x="338" y="18341"/>
                  </a:moveTo>
                  <a:cubicBezTo>
                    <a:pt x="459" y="18341"/>
                    <a:pt x="559" y="18440"/>
                    <a:pt x="559" y="18562"/>
                  </a:cubicBezTo>
                  <a:cubicBezTo>
                    <a:pt x="559" y="18683"/>
                    <a:pt x="459" y="18782"/>
                    <a:pt x="338" y="18782"/>
                  </a:cubicBezTo>
                  <a:cubicBezTo>
                    <a:pt x="216" y="18782"/>
                    <a:pt x="117" y="18683"/>
                    <a:pt x="117" y="18562"/>
                  </a:cubicBezTo>
                  <a:cubicBezTo>
                    <a:pt x="117" y="18440"/>
                    <a:pt x="216" y="18341"/>
                    <a:pt x="338" y="18341"/>
                  </a:cubicBezTo>
                  <a:close/>
                  <a:moveTo>
                    <a:pt x="7051" y="0"/>
                  </a:moveTo>
                  <a:lnTo>
                    <a:pt x="5202" y="1863"/>
                  </a:lnTo>
                  <a:lnTo>
                    <a:pt x="5202" y="8196"/>
                  </a:lnTo>
                  <a:lnTo>
                    <a:pt x="280" y="13154"/>
                  </a:lnTo>
                  <a:lnTo>
                    <a:pt x="280" y="18228"/>
                  </a:lnTo>
                  <a:cubicBezTo>
                    <a:pt x="120" y="18258"/>
                    <a:pt x="1" y="18396"/>
                    <a:pt x="1" y="18562"/>
                  </a:cubicBezTo>
                  <a:cubicBezTo>
                    <a:pt x="1" y="18749"/>
                    <a:pt x="153" y="18901"/>
                    <a:pt x="338" y="18901"/>
                  </a:cubicBezTo>
                  <a:cubicBezTo>
                    <a:pt x="525" y="18901"/>
                    <a:pt x="677" y="18749"/>
                    <a:pt x="677" y="18562"/>
                  </a:cubicBezTo>
                  <a:cubicBezTo>
                    <a:pt x="677" y="18396"/>
                    <a:pt x="556" y="18258"/>
                    <a:pt x="398" y="18228"/>
                  </a:cubicBezTo>
                  <a:lnTo>
                    <a:pt x="398" y="13201"/>
                  </a:lnTo>
                  <a:lnTo>
                    <a:pt x="5318" y="8243"/>
                  </a:lnTo>
                  <a:lnTo>
                    <a:pt x="5318" y="1913"/>
                  </a:lnTo>
                  <a:lnTo>
                    <a:pt x="7101" y="116"/>
                  </a:lnTo>
                  <a:lnTo>
                    <a:pt x="11896" y="116"/>
                  </a:lnTo>
                  <a:lnTo>
                    <a:pt x="11896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0" name="Google Shape;6440;p56"/>
            <p:cNvSpPr/>
            <p:nvPr/>
          </p:nvSpPr>
          <p:spPr>
            <a:xfrm>
              <a:off x="2425675" y="990525"/>
              <a:ext cx="16925" cy="200575"/>
            </a:xfrm>
            <a:custGeom>
              <a:avLst/>
              <a:gdLst/>
              <a:ahLst/>
              <a:cxnLst/>
              <a:rect l="l" t="t" r="r" b="b"/>
              <a:pathLst>
                <a:path w="677" h="8023" extrusionOk="0">
                  <a:moveTo>
                    <a:pt x="337" y="7465"/>
                  </a:moveTo>
                  <a:cubicBezTo>
                    <a:pt x="458" y="7465"/>
                    <a:pt x="558" y="7564"/>
                    <a:pt x="558" y="7685"/>
                  </a:cubicBezTo>
                  <a:cubicBezTo>
                    <a:pt x="558" y="7807"/>
                    <a:pt x="458" y="7906"/>
                    <a:pt x="337" y="7906"/>
                  </a:cubicBezTo>
                  <a:cubicBezTo>
                    <a:pt x="216" y="7906"/>
                    <a:pt x="116" y="7807"/>
                    <a:pt x="116" y="7685"/>
                  </a:cubicBezTo>
                  <a:cubicBezTo>
                    <a:pt x="116" y="7564"/>
                    <a:pt x="216" y="7465"/>
                    <a:pt x="337" y="7465"/>
                  </a:cubicBezTo>
                  <a:close/>
                  <a:moveTo>
                    <a:pt x="279" y="0"/>
                  </a:moveTo>
                  <a:lnTo>
                    <a:pt x="279" y="7351"/>
                  </a:lnTo>
                  <a:cubicBezTo>
                    <a:pt x="122" y="7379"/>
                    <a:pt x="0" y="7517"/>
                    <a:pt x="0" y="7685"/>
                  </a:cubicBezTo>
                  <a:cubicBezTo>
                    <a:pt x="0" y="7870"/>
                    <a:pt x="149" y="8022"/>
                    <a:pt x="337" y="8022"/>
                  </a:cubicBezTo>
                  <a:cubicBezTo>
                    <a:pt x="525" y="8022"/>
                    <a:pt x="677" y="7870"/>
                    <a:pt x="677" y="7685"/>
                  </a:cubicBezTo>
                  <a:cubicBezTo>
                    <a:pt x="677" y="7520"/>
                    <a:pt x="555" y="7382"/>
                    <a:pt x="398" y="7351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1" name="Google Shape;6441;p56"/>
            <p:cNvSpPr/>
            <p:nvPr/>
          </p:nvSpPr>
          <p:spPr>
            <a:xfrm>
              <a:off x="2664875" y="1345800"/>
              <a:ext cx="321000" cy="519675"/>
            </a:xfrm>
            <a:custGeom>
              <a:avLst/>
              <a:gdLst/>
              <a:ahLst/>
              <a:cxnLst/>
              <a:rect l="l" t="t" r="r" b="b"/>
              <a:pathLst>
                <a:path w="12840" h="20787" extrusionOk="0">
                  <a:moveTo>
                    <a:pt x="340" y="20229"/>
                  </a:moveTo>
                  <a:cubicBezTo>
                    <a:pt x="461" y="20229"/>
                    <a:pt x="560" y="20329"/>
                    <a:pt x="560" y="20450"/>
                  </a:cubicBezTo>
                  <a:cubicBezTo>
                    <a:pt x="560" y="20571"/>
                    <a:pt x="461" y="20668"/>
                    <a:pt x="340" y="20668"/>
                  </a:cubicBezTo>
                  <a:cubicBezTo>
                    <a:pt x="218" y="20668"/>
                    <a:pt x="119" y="20571"/>
                    <a:pt x="119" y="20450"/>
                  </a:cubicBezTo>
                  <a:cubicBezTo>
                    <a:pt x="119" y="20329"/>
                    <a:pt x="218" y="20229"/>
                    <a:pt x="340" y="20229"/>
                  </a:cubicBezTo>
                  <a:close/>
                  <a:moveTo>
                    <a:pt x="7685" y="0"/>
                  </a:moveTo>
                  <a:lnTo>
                    <a:pt x="5201" y="2501"/>
                  </a:lnTo>
                  <a:lnTo>
                    <a:pt x="5201" y="8834"/>
                  </a:lnTo>
                  <a:lnTo>
                    <a:pt x="279" y="13792"/>
                  </a:lnTo>
                  <a:lnTo>
                    <a:pt x="279" y="20116"/>
                  </a:lnTo>
                  <a:cubicBezTo>
                    <a:pt x="122" y="20144"/>
                    <a:pt x="0" y="20282"/>
                    <a:pt x="0" y="20450"/>
                  </a:cubicBezTo>
                  <a:cubicBezTo>
                    <a:pt x="0" y="20635"/>
                    <a:pt x="152" y="20787"/>
                    <a:pt x="340" y="20787"/>
                  </a:cubicBezTo>
                  <a:cubicBezTo>
                    <a:pt x="525" y="20787"/>
                    <a:pt x="676" y="20635"/>
                    <a:pt x="676" y="20450"/>
                  </a:cubicBezTo>
                  <a:cubicBezTo>
                    <a:pt x="676" y="20282"/>
                    <a:pt x="555" y="20144"/>
                    <a:pt x="398" y="20116"/>
                  </a:cubicBezTo>
                  <a:lnTo>
                    <a:pt x="398" y="13839"/>
                  </a:lnTo>
                  <a:lnTo>
                    <a:pt x="5320" y="8881"/>
                  </a:lnTo>
                  <a:lnTo>
                    <a:pt x="5320" y="2551"/>
                  </a:lnTo>
                  <a:lnTo>
                    <a:pt x="7732" y="119"/>
                  </a:lnTo>
                  <a:lnTo>
                    <a:pt x="12839" y="119"/>
                  </a:lnTo>
                  <a:lnTo>
                    <a:pt x="12839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2" name="Google Shape;6442;p56"/>
            <p:cNvSpPr/>
            <p:nvPr/>
          </p:nvSpPr>
          <p:spPr>
            <a:xfrm>
              <a:off x="2449000" y="990525"/>
              <a:ext cx="16925" cy="223825"/>
            </a:xfrm>
            <a:custGeom>
              <a:avLst/>
              <a:gdLst/>
              <a:ahLst/>
              <a:cxnLst/>
              <a:rect l="l" t="t" r="r" b="b"/>
              <a:pathLst>
                <a:path w="677" h="8953" extrusionOk="0">
                  <a:moveTo>
                    <a:pt x="340" y="8392"/>
                  </a:moveTo>
                  <a:cubicBezTo>
                    <a:pt x="461" y="8392"/>
                    <a:pt x="561" y="8491"/>
                    <a:pt x="561" y="8613"/>
                  </a:cubicBezTo>
                  <a:cubicBezTo>
                    <a:pt x="561" y="8734"/>
                    <a:pt x="461" y="8834"/>
                    <a:pt x="340" y="8834"/>
                  </a:cubicBezTo>
                  <a:cubicBezTo>
                    <a:pt x="218" y="8834"/>
                    <a:pt x="119" y="8734"/>
                    <a:pt x="119" y="8613"/>
                  </a:cubicBezTo>
                  <a:cubicBezTo>
                    <a:pt x="119" y="8491"/>
                    <a:pt x="218" y="8392"/>
                    <a:pt x="340" y="8392"/>
                  </a:cubicBezTo>
                  <a:close/>
                  <a:moveTo>
                    <a:pt x="279" y="0"/>
                  </a:moveTo>
                  <a:lnTo>
                    <a:pt x="279" y="8279"/>
                  </a:lnTo>
                  <a:cubicBezTo>
                    <a:pt x="122" y="8307"/>
                    <a:pt x="0" y="8445"/>
                    <a:pt x="0" y="8613"/>
                  </a:cubicBezTo>
                  <a:cubicBezTo>
                    <a:pt x="0" y="8801"/>
                    <a:pt x="152" y="8952"/>
                    <a:pt x="340" y="8952"/>
                  </a:cubicBezTo>
                  <a:cubicBezTo>
                    <a:pt x="525" y="8952"/>
                    <a:pt x="677" y="8801"/>
                    <a:pt x="677" y="8613"/>
                  </a:cubicBezTo>
                  <a:cubicBezTo>
                    <a:pt x="677" y="8447"/>
                    <a:pt x="555" y="8309"/>
                    <a:pt x="398" y="8282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3" name="Google Shape;6443;p56"/>
            <p:cNvSpPr/>
            <p:nvPr/>
          </p:nvSpPr>
          <p:spPr>
            <a:xfrm>
              <a:off x="2729175" y="1591350"/>
              <a:ext cx="290575" cy="188775"/>
            </a:xfrm>
            <a:custGeom>
              <a:avLst/>
              <a:gdLst/>
              <a:ahLst/>
              <a:cxnLst/>
              <a:rect l="l" t="t" r="r" b="b"/>
              <a:pathLst>
                <a:path w="11623" h="7551" extrusionOk="0">
                  <a:moveTo>
                    <a:pt x="340" y="6990"/>
                  </a:moveTo>
                  <a:cubicBezTo>
                    <a:pt x="462" y="6990"/>
                    <a:pt x="561" y="7089"/>
                    <a:pt x="561" y="7210"/>
                  </a:cubicBezTo>
                  <a:cubicBezTo>
                    <a:pt x="561" y="7332"/>
                    <a:pt x="462" y="7431"/>
                    <a:pt x="340" y="7431"/>
                  </a:cubicBezTo>
                  <a:cubicBezTo>
                    <a:pt x="219" y="7431"/>
                    <a:pt x="120" y="7332"/>
                    <a:pt x="120" y="7210"/>
                  </a:cubicBezTo>
                  <a:cubicBezTo>
                    <a:pt x="120" y="7089"/>
                    <a:pt x="219" y="6990"/>
                    <a:pt x="340" y="6990"/>
                  </a:cubicBezTo>
                  <a:close/>
                  <a:moveTo>
                    <a:pt x="11540" y="0"/>
                  </a:moveTo>
                  <a:lnTo>
                    <a:pt x="4440" y="7153"/>
                  </a:lnTo>
                  <a:lnTo>
                    <a:pt x="672" y="7153"/>
                  </a:lnTo>
                  <a:cubicBezTo>
                    <a:pt x="644" y="6995"/>
                    <a:pt x="506" y="6874"/>
                    <a:pt x="340" y="6874"/>
                  </a:cubicBezTo>
                  <a:cubicBezTo>
                    <a:pt x="153" y="6874"/>
                    <a:pt x="1" y="7026"/>
                    <a:pt x="1" y="7210"/>
                  </a:cubicBezTo>
                  <a:cubicBezTo>
                    <a:pt x="1" y="7398"/>
                    <a:pt x="153" y="7550"/>
                    <a:pt x="340" y="7550"/>
                  </a:cubicBezTo>
                  <a:cubicBezTo>
                    <a:pt x="506" y="7550"/>
                    <a:pt x="644" y="7429"/>
                    <a:pt x="672" y="7271"/>
                  </a:cubicBezTo>
                  <a:lnTo>
                    <a:pt x="4489" y="7271"/>
                  </a:lnTo>
                  <a:lnTo>
                    <a:pt x="11623" y="83"/>
                  </a:lnTo>
                  <a:lnTo>
                    <a:pt x="11540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4" name="Google Shape;6444;p56"/>
            <p:cNvSpPr/>
            <p:nvPr/>
          </p:nvSpPr>
          <p:spPr>
            <a:xfrm>
              <a:off x="2509525" y="995475"/>
              <a:ext cx="2925" cy="79675"/>
            </a:xfrm>
            <a:custGeom>
              <a:avLst/>
              <a:gdLst/>
              <a:ahLst/>
              <a:cxnLst/>
              <a:rect l="l" t="t" r="r" b="b"/>
              <a:pathLst>
                <a:path w="117" h="3187" extrusionOk="0">
                  <a:moveTo>
                    <a:pt x="0" y="1"/>
                  </a:moveTo>
                  <a:lnTo>
                    <a:pt x="0" y="3187"/>
                  </a:lnTo>
                  <a:lnTo>
                    <a:pt x="116" y="3187"/>
                  </a:lnTo>
                  <a:lnTo>
                    <a:pt x="116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5" name="Google Shape;6445;p56"/>
            <p:cNvSpPr/>
            <p:nvPr/>
          </p:nvSpPr>
          <p:spPr>
            <a:xfrm>
              <a:off x="2924150" y="920275"/>
              <a:ext cx="16925" cy="305050"/>
            </a:xfrm>
            <a:custGeom>
              <a:avLst/>
              <a:gdLst/>
              <a:ahLst/>
              <a:cxnLst/>
              <a:rect l="l" t="t" r="r" b="b"/>
              <a:pathLst>
                <a:path w="677" h="12202" extrusionOk="0">
                  <a:moveTo>
                    <a:pt x="337" y="11644"/>
                  </a:moveTo>
                  <a:cubicBezTo>
                    <a:pt x="459" y="11644"/>
                    <a:pt x="558" y="11743"/>
                    <a:pt x="558" y="11865"/>
                  </a:cubicBezTo>
                  <a:cubicBezTo>
                    <a:pt x="558" y="11983"/>
                    <a:pt x="459" y="12083"/>
                    <a:pt x="337" y="12083"/>
                  </a:cubicBezTo>
                  <a:cubicBezTo>
                    <a:pt x="216" y="12083"/>
                    <a:pt x="116" y="11983"/>
                    <a:pt x="116" y="11865"/>
                  </a:cubicBezTo>
                  <a:cubicBezTo>
                    <a:pt x="116" y="11740"/>
                    <a:pt x="216" y="11644"/>
                    <a:pt x="337" y="11644"/>
                  </a:cubicBezTo>
                  <a:close/>
                  <a:moveTo>
                    <a:pt x="279" y="0"/>
                  </a:moveTo>
                  <a:lnTo>
                    <a:pt x="279" y="11531"/>
                  </a:lnTo>
                  <a:cubicBezTo>
                    <a:pt x="122" y="11558"/>
                    <a:pt x="0" y="11696"/>
                    <a:pt x="0" y="11862"/>
                  </a:cubicBezTo>
                  <a:cubicBezTo>
                    <a:pt x="0" y="12050"/>
                    <a:pt x="152" y="12201"/>
                    <a:pt x="337" y="12201"/>
                  </a:cubicBezTo>
                  <a:cubicBezTo>
                    <a:pt x="525" y="12201"/>
                    <a:pt x="677" y="12050"/>
                    <a:pt x="677" y="11865"/>
                  </a:cubicBezTo>
                  <a:cubicBezTo>
                    <a:pt x="677" y="11696"/>
                    <a:pt x="555" y="11558"/>
                    <a:pt x="398" y="11531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6" name="Google Shape;6446;p56"/>
            <p:cNvSpPr/>
            <p:nvPr/>
          </p:nvSpPr>
          <p:spPr>
            <a:xfrm>
              <a:off x="2922700" y="1256975"/>
              <a:ext cx="19825" cy="19825"/>
            </a:xfrm>
            <a:custGeom>
              <a:avLst/>
              <a:gdLst/>
              <a:ahLst/>
              <a:cxnLst/>
              <a:rect l="l" t="t" r="r" b="b"/>
              <a:pathLst>
                <a:path w="793" h="793" extrusionOk="0">
                  <a:moveTo>
                    <a:pt x="395" y="0"/>
                  </a:moveTo>
                  <a:cubicBezTo>
                    <a:pt x="177" y="0"/>
                    <a:pt x="0" y="177"/>
                    <a:pt x="0" y="398"/>
                  </a:cubicBezTo>
                  <a:cubicBezTo>
                    <a:pt x="0" y="616"/>
                    <a:pt x="177" y="793"/>
                    <a:pt x="395" y="793"/>
                  </a:cubicBezTo>
                  <a:cubicBezTo>
                    <a:pt x="613" y="793"/>
                    <a:pt x="793" y="616"/>
                    <a:pt x="793" y="398"/>
                  </a:cubicBezTo>
                  <a:cubicBezTo>
                    <a:pt x="793" y="177"/>
                    <a:pt x="613" y="0"/>
                    <a:pt x="395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7" name="Google Shape;6447;p56"/>
            <p:cNvSpPr/>
            <p:nvPr/>
          </p:nvSpPr>
          <p:spPr>
            <a:xfrm>
              <a:off x="2540425" y="988450"/>
              <a:ext cx="61950" cy="148050"/>
            </a:xfrm>
            <a:custGeom>
              <a:avLst/>
              <a:gdLst/>
              <a:ahLst/>
              <a:cxnLst/>
              <a:rect l="l" t="t" r="r" b="b"/>
              <a:pathLst>
                <a:path w="2478" h="5922" extrusionOk="0">
                  <a:moveTo>
                    <a:pt x="332" y="0"/>
                  </a:moveTo>
                  <a:lnTo>
                    <a:pt x="1" y="337"/>
                  </a:lnTo>
                  <a:lnTo>
                    <a:pt x="1845" y="2167"/>
                  </a:lnTo>
                  <a:lnTo>
                    <a:pt x="1845" y="5212"/>
                  </a:lnTo>
                  <a:cubicBezTo>
                    <a:pt x="1748" y="5284"/>
                    <a:pt x="1685" y="5397"/>
                    <a:pt x="1685" y="5527"/>
                  </a:cubicBezTo>
                  <a:cubicBezTo>
                    <a:pt x="1685" y="5745"/>
                    <a:pt x="1861" y="5922"/>
                    <a:pt x="2080" y="5922"/>
                  </a:cubicBezTo>
                  <a:cubicBezTo>
                    <a:pt x="2300" y="5922"/>
                    <a:pt x="2477" y="5745"/>
                    <a:pt x="2477" y="5527"/>
                  </a:cubicBezTo>
                  <a:cubicBezTo>
                    <a:pt x="2477" y="5397"/>
                    <a:pt x="2414" y="5284"/>
                    <a:pt x="2317" y="5212"/>
                  </a:cubicBezTo>
                  <a:lnTo>
                    <a:pt x="2317" y="1971"/>
                  </a:lnTo>
                  <a:lnTo>
                    <a:pt x="332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8" name="Google Shape;6448;p56"/>
            <p:cNvSpPr/>
            <p:nvPr/>
          </p:nvSpPr>
          <p:spPr>
            <a:xfrm>
              <a:off x="2653900" y="991625"/>
              <a:ext cx="102975" cy="318925"/>
            </a:xfrm>
            <a:custGeom>
              <a:avLst/>
              <a:gdLst/>
              <a:ahLst/>
              <a:cxnLst/>
              <a:rect l="l" t="t" r="r" b="b"/>
              <a:pathLst>
                <a:path w="4119" h="12757" extrusionOk="0">
                  <a:moveTo>
                    <a:pt x="2004" y="0"/>
                  </a:moveTo>
                  <a:lnTo>
                    <a:pt x="1921" y="83"/>
                  </a:lnTo>
                  <a:lnTo>
                    <a:pt x="4003" y="2148"/>
                  </a:lnTo>
                  <a:lnTo>
                    <a:pt x="4003" y="8227"/>
                  </a:lnTo>
                  <a:lnTo>
                    <a:pt x="17" y="12229"/>
                  </a:lnTo>
                  <a:lnTo>
                    <a:pt x="0" y="12246"/>
                  </a:lnTo>
                  <a:lnTo>
                    <a:pt x="0" y="12757"/>
                  </a:lnTo>
                  <a:lnTo>
                    <a:pt x="119" y="12757"/>
                  </a:lnTo>
                  <a:lnTo>
                    <a:pt x="119" y="12296"/>
                  </a:lnTo>
                  <a:lnTo>
                    <a:pt x="4102" y="8293"/>
                  </a:lnTo>
                  <a:lnTo>
                    <a:pt x="4119" y="8276"/>
                  </a:lnTo>
                  <a:lnTo>
                    <a:pt x="4119" y="2098"/>
                  </a:lnTo>
                  <a:lnTo>
                    <a:pt x="2004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9" name="Google Shape;6449;p56"/>
            <p:cNvSpPr/>
            <p:nvPr/>
          </p:nvSpPr>
          <p:spPr>
            <a:xfrm>
              <a:off x="2509575" y="1544750"/>
              <a:ext cx="229150" cy="477175"/>
            </a:xfrm>
            <a:custGeom>
              <a:avLst/>
              <a:gdLst/>
              <a:ahLst/>
              <a:cxnLst/>
              <a:rect l="l" t="t" r="r" b="b"/>
              <a:pathLst>
                <a:path w="9166" h="19087" extrusionOk="0">
                  <a:moveTo>
                    <a:pt x="341" y="18526"/>
                  </a:moveTo>
                  <a:cubicBezTo>
                    <a:pt x="462" y="18526"/>
                    <a:pt x="561" y="18626"/>
                    <a:pt x="561" y="18747"/>
                  </a:cubicBezTo>
                  <a:cubicBezTo>
                    <a:pt x="561" y="18869"/>
                    <a:pt x="462" y="18968"/>
                    <a:pt x="341" y="18968"/>
                  </a:cubicBezTo>
                  <a:cubicBezTo>
                    <a:pt x="219" y="18968"/>
                    <a:pt x="120" y="18869"/>
                    <a:pt x="120" y="18747"/>
                  </a:cubicBezTo>
                  <a:cubicBezTo>
                    <a:pt x="120" y="18626"/>
                    <a:pt x="219" y="18526"/>
                    <a:pt x="341" y="18526"/>
                  </a:cubicBezTo>
                  <a:close/>
                  <a:moveTo>
                    <a:pt x="9083" y="1"/>
                  </a:moveTo>
                  <a:lnTo>
                    <a:pt x="4172" y="4945"/>
                  </a:lnTo>
                  <a:lnTo>
                    <a:pt x="4172" y="14803"/>
                  </a:lnTo>
                  <a:lnTo>
                    <a:pt x="534" y="18468"/>
                  </a:lnTo>
                  <a:cubicBezTo>
                    <a:pt x="479" y="18433"/>
                    <a:pt x="412" y="18408"/>
                    <a:pt x="341" y="18408"/>
                  </a:cubicBezTo>
                  <a:cubicBezTo>
                    <a:pt x="153" y="18408"/>
                    <a:pt x="1" y="18560"/>
                    <a:pt x="1" y="18747"/>
                  </a:cubicBezTo>
                  <a:cubicBezTo>
                    <a:pt x="1" y="18935"/>
                    <a:pt x="153" y="19087"/>
                    <a:pt x="341" y="19087"/>
                  </a:cubicBezTo>
                  <a:cubicBezTo>
                    <a:pt x="528" y="19087"/>
                    <a:pt x="680" y="18935"/>
                    <a:pt x="680" y="18747"/>
                  </a:cubicBezTo>
                  <a:cubicBezTo>
                    <a:pt x="680" y="18675"/>
                    <a:pt x="655" y="18609"/>
                    <a:pt x="617" y="18551"/>
                  </a:cubicBezTo>
                  <a:lnTo>
                    <a:pt x="4291" y="14849"/>
                  </a:lnTo>
                  <a:lnTo>
                    <a:pt x="4291" y="4994"/>
                  </a:lnTo>
                  <a:lnTo>
                    <a:pt x="9166" y="84"/>
                  </a:lnTo>
                  <a:lnTo>
                    <a:pt x="9083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0" name="Google Shape;6450;p56"/>
            <p:cNvSpPr/>
            <p:nvPr/>
          </p:nvSpPr>
          <p:spPr>
            <a:xfrm>
              <a:off x="2495850" y="1043600"/>
              <a:ext cx="244675" cy="458250"/>
            </a:xfrm>
            <a:custGeom>
              <a:avLst/>
              <a:gdLst/>
              <a:ahLst/>
              <a:cxnLst/>
              <a:rect l="l" t="t" r="r" b="b"/>
              <a:pathLst>
                <a:path w="9787" h="18330" extrusionOk="0">
                  <a:moveTo>
                    <a:pt x="9447" y="119"/>
                  </a:moveTo>
                  <a:cubicBezTo>
                    <a:pt x="9569" y="119"/>
                    <a:pt x="9668" y="218"/>
                    <a:pt x="9668" y="340"/>
                  </a:cubicBezTo>
                  <a:cubicBezTo>
                    <a:pt x="9668" y="461"/>
                    <a:pt x="9569" y="560"/>
                    <a:pt x="9447" y="560"/>
                  </a:cubicBezTo>
                  <a:cubicBezTo>
                    <a:pt x="9326" y="560"/>
                    <a:pt x="9229" y="461"/>
                    <a:pt x="9229" y="340"/>
                  </a:cubicBezTo>
                  <a:cubicBezTo>
                    <a:pt x="9229" y="218"/>
                    <a:pt x="9326" y="119"/>
                    <a:pt x="9447" y="119"/>
                  </a:cubicBezTo>
                  <a:close/>
                  <a:moveTo>
                    <a:pt x="337" y="17772"/>
                  </a:moveTo>
                  <a:cubicBezTo>
                    <a:pt x="459" y="17772"/>
                    <a:pt x="558" y="17871"/>
                    <a:pt x="558" y="17993"/>
                  </a:cubicBezTo>
                  <a:cubicBezTo>
                    <a:pt x="558" y="18114"/>
                    <a:pt x="459" y="18214"/>
                    <a:pt x="337" y="18214"/>
                  </a:cubicBezTo>
                  <a:cubicBezTo>
                    <a:pt x="216" y="18214"/>
                    <a:pt x="117" y="18114"/>
                    <a:pt x="117" y="17993"/>
                  </a:cubicBezTo>
                  <a:cubicBezTo>
                    <a:pt x="117" y="17871"/>
                    <a:pt x="216" y="17772"/>
                    <a:pt x="337" y="17772"/>
                  </a:cubicBezTo>
                  <a:close/>
                  <a:moveTo>
                    <a:pt x="9447" y="0"/>
                  </a:moveTo>
                  <a:cubicBezTo>
                    <a:pt x="9262" y="0"/>
                    <a:pt x="9110" y="152"/>
                    <a:pt x="9110" y="340"/>
                  </a:cubicBezTo>
                  <a:cubicBezTo>
                    <a:pt x="9110" y="505"/>
                    <a:pt x="9232" y="643"/>
                    <a:pt x="9389" y="671"/>
                  </a:cubicBezTo>
                  <a:lnTo>
                    <a:pt x="9389" y="5855"/>
                  </a:lnTo>
                  <a:lnTo>
                    <a:pt x="5386" y="9872"/>
                  </a:lnTo>
                  <a:lnTo>
                    <a:pt x="5386" y="10929"/>
                  </a:lnTo>
                  <a:lnTo>
                    <a:pt x="1444" y="14887"/>
                  </a:lnTo>
                  <a:lnTo>
                    <a:pt x="1428" y="14904"/>
                  </a:lnTo>
                  <a:lnTo>
                    <a:pt x="1428" y="16817"/>
                  </a:lnTo>
                  <a:lnTo>
                    <a:pt x="531" y="17717"/>
                  </a:lnTo>
                  <a:cubicBezTo>
                    <a:pt x="475" y="17678"/>
                    <a:pt x="409" y="17653"/>
                    <a:pt x="337" y="17653"/>
                  </a:cubicBezTo>
                  <a:cubicBezTo>
                    <a:pt x="152" y="17653"/>
                    <a:pt x="1" y="17805"/>
                    <a:pt x="1" y="17993"/>
                  </a:cubicBezTo>
                  <a:cubicBezTo>
                    <a:pt x="1" y="18181"/>
                    <a:pt x="152" y="18330"/>
                    <a:pt x="337" y="18330"/>
                  </a:cubicBezTo>
                  <a:cubicBezTo>
                    <a:pt x="525" y="18330"/>
                    <a:pt x="677" y="18178"/>
                    <a:pt x="677" y="17993"/>
                  </a:cubicBezTo>
                  <a:cubicBezTo>
                    <a:pt x="677" y="17921"/>
                    <a:pt x="655" y="17855"/>
                    <a:pt x="613" y="17800"/>
                  </a:cubicBezTo>
                  <a:lnTo>
                    <a:pt x="1544" y="16864"/>
                  </a:lnTo>
                  <a:lnTo>
                    <a:pt x="1544" y="14954"/>
                  </a:lnTo>
                  <a:lnTo>
                    <a:pt x="5489" y="10995"/>
                  </a:lnTo>
                  <a:lnTo>
                    <a:pt x="5505" y="10976"/>
                  </a:lnTo>
                  <a:lnTo>
                    <a:pt x="5505" y="9921"/>
                  </a:lnTo>
                  <a:lnTo>
                    <a:pt x="9508" y="5902"/>
                  </a:lnTo>
                  <a:lnTo>
                    <a:pt x="9508" y="671"/>
                  </a:lnTo>
                  <a:cubicBezTo>
                    <a:pt x="9665" y="643"/>
                    <a:pt x="9787" y="505"/>
                    <a:pt x="9787" y="340"/>
                  </a:cubicBezTo>
                  <a:cubicBezTo>
                    <a:pt x="9787" y="152"/>
                    <a:pt x="9635" y="0"/>
                    <a:pt x="9447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1" name="Google Shape;6451;p56"/>
            <p:cNvSpPr/>
            <p:nvPr/>
          </p:nvSpPr>
          <p:spPr>
            <a:xfrm>
              <a:off x="2877425" y="920275"/>
              <a:ext cx="16925" cy="305050"/>
            </a:xfrm>
            <a:custGeom>
              <a:avLst/>
              <a:gdLst/>
              <a:ahLst/>
              <a:cxnLst/>
              <a:rect l="l" t="t" r="r" b="b"/>
              <a:pathLst>
                <a:path w="677" h="12202" extrusionOk="0">
                  <a:moveTo>
                    <a:pt x="337" y="11644"/>
                  </a:moveTo>
                  <a:cubicBezTo>
                    <a:pt x="459" y="11644"/>
                    <a:pt x="558" y="11743"/>
                    <a:pt x="558" y="11865"/>
                  </a:cubicBezTo>
                  <a:cubicBezTo>
                    <a:pt x="558" y="11983"/>
                    <a:pt x="459" y="12083"/>
                    <a:pt x="337" y="12083"/>
                  </a:cubicBezTo>
                  <a:cubicBezTo>
                    <a:pt x="216" y="12083"/>
                    <a:pt x="116" y="11983"/>
                    <a:pt x="116" y="11865"/>
                  </a:cubicBezTo>
                  <a:cubicBezTo>
                    <a:pt x="116" y="11740"/>
                    <a:pt x="216" y="11644"/>
                    <a:pt x="337" y="11644"/>
                  </a:cubicBezTo>
                  <a:close/>
                  <a:moveTo>
                    <a:pt x="279" y="0"/>
                  </a:moveTo>
                  <a:lnTo>
                    <a:pt x="279" y="11531"/>
                  </a:lnTo>
                  <a:cubicBezTo>
                    <a:pt x="122" y="11558"/>
                    <a:pt x="0" y="11696"/>
                    <a:pt x="0" y="11862"/>
                  </a:cubicBezTo>
                  <a:cubicBezTo>
                    <a:pt x="0" y="12050"/>
                    <a:pt x="152" y="12201"/>
                    <a:pt x="337" y="12201"/>
                  </a:cubicBezTo>
                  <a:cubicBezTo>
                    <a:pt x="525" y="12201"/>
                    <a:pt x="677" y="12050"/>
                    <a:pt x="677" y="11865"/>
                  </a:cubicBezTo>
                  <a:cubicBezTo>
                    <a:pt x="677" y="11696"/>
                    <a:pt x="555" y="11558"/>
                    <a:pt x="398" y="11531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2" name="Google Shape;6452;p56"/>
            <p:cNvSpPr/>
            <p:nvPr/>
          </p:nvSpPr>
          <p:spPr>
            <a:xfrm>
              <a:off x="2641875" y="1322475"/>
              <a:ext cx="344050" cy="566200"/>
            </a:xfrm>
            <a:custGeom>
              <a:avLst/>
              <a:gdLst/>
              <a:ahLst/>
              <a:cxnLst/>
              <a:rect l="l" t="t" r="r" b="b"/>
              <a:pathLst>
                <a:path w="13762" h="22648" extrusionOk="0">
                  <a:moveTo>
                    <a:pt x="340" y="22087"/>
                  </a:moveTo>
                  <a:cubicBezTo>
                    <a:pt x="462" y="22087"/>
                    <a:pt x="561" y="22186"/>
                    <a:pt x="561" y="22308"/>
                  </a:cubicBezTo>
                  <a:cubicBezTo>
                    <a:pt x="561" y="22429"/>
                    <a:pt x="462" y="22529"/>
                    <a:pt x="340" y="22529"/>
                  </a:cubicBezTo>
                  <a:cubicBezTo>
                    <a:pt x="219" y="22529"/>
                    <a:pt x="120" y="22429"/>
                    <a:pt x="120" y="22308"/>
                  </a:cubicBezTo>
                  <a:cubicBezTo>
                    <a:pt x="120" y="22186"/>
                    <a:pt x="219" y="22087"/>
                    <a:pt x="340" y="22087"/>
                  </a:cubicBezTo>
                  <a:close/>
                  <a:moveTo>
                    <a:pt x="8327" y="0"/>
                  </a:moveTo>
                  <a:lnTo>
                    <a:pt x="5202" y="3144"/>
                  </a:lnTo>
                  <a:lnTo>
                    <a:pt x="5202" y="9477"/>
                  </a:lnTo>
                  <a:lnTo>
                    <a:pt x="280" y="14435"/>
                  </a:lnTo>
                  <a:lnTo>
                    <a:pt x="280" y="21976"/>
                  </a:lnTo>
                  <a:cubicBezTo>
                    <a:pt x="122" y="22004"/>
                    <a:pt x="1" y="22142"/>
                    <a:pt x="1" y="22308"/>
                  </a:cubicBezTo>
                  <a:cubicBezTo>
                    <a:pt x="1" y="22495"/>
                    <a:pt x="153" y="22647"/>
                    <a:pt x="340" y="22647"/>
                  </a:cubicBezTo>
                  <a:cubicBezTo>
                    <a:pt x="525" y="22647"/>
                    <a:pt x="677" y="22495"/>
                    <a:pt x="677" y="22308"/>
                  </a:cubicBezTo>
                  <a:cubicBezTo>
                    <a:pt x="677" y="22142"/>
                    <a:pt x="556" y="22004"/>
                    <a:pt x="398" y="21976"/>
                  </a:cubicBezTo>
                  <a:lnTo>
                    <a:pt x="398" y="14482"/>
                  </a:lnTo>
                  <a:lnTo>
                    <a:pt x="5320" y="9524"/>
                  </a:lnTo>
                  <a:lnTo>
                    <a:pt x="5320" y="3194"/>
                  </a:lnTo>
                  <a:lnTo>
                    <a:pt x="8373" y="116"/>
                  </a:lnTo>
                  <a:lnTo>
                    <a:pt x="13762" y="116"/>
                  </a:lnTo>
                  <a:lnTo>
                    <a:pt x="13762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3" name="Google Shape;6453;p56"/>
            <p:cNvSpPr/>
            <p:nvPr/>
          </p:nvSpPr>
          <p:spPr>
            <a:xfrm>
              <a:off x="2875975" y="1256975"/>
              <a:ext cx="19825" cy="19825"/>
            </a:xfrm>
            <a:custGeom>
              <a:avLst/>
              <a:gdLst/>
              <a:ahLst/>
              <a:cxnLst/>
              <a:rect l="l" t="t" r="r" b="b"/>
              <a:pathLst>
                <a:path w="793" h="793" extrusionOk="0">
                  <a:moveTo>
                    <a:pt x="395" y="0"/>
                  </a:moveTo>
                  <a:cubicBezTo>
                    <a:pt x="177" y="0"/>
                    <a:pt x="0" y="177"/>
                    <a:pt x="0" y="398"/>
                  </a:cubicBezTo>
                  <a:cubicBezTo>
                    <a:pt x="0" y="616"/>
                    <a:pt x="177" y="793"/>
                    <a:pt x="395" y="793"/>
                  </a:cubicBezTo>
                  <a:cubicBezTo>
                    <a:pt x="613" y="793"/>
                    <a:pt x="793" y="616"/>
                    <a:pt x="793" y="398"/>
                  </a:cubicBezTo>
                  <a:cubicBezTo>
                    <a:pt x="793" y="177"/>
                    <a:pt x="613" y="0"/>
                    <a:pt x="395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4" name="Google Shape;6454;p56"/>
            <p:cNvSpPr/>
            <p:nvPr/>
          </p:nvSpPr>
          <p:spPr>
            <a:xfrm>
              <a:off x="2900750" y="920275"/>
              <a:ext cx="16925" cy="305050"/>
            </a:xfrm>
            <a:custGeom>
              <a:avLst/>
              <a:gdLst/>
              <a:ahLst/>
              <a:cxnLst/>
              <a:rect l="l" t="t" r="r" b="b"/>
              <a:pathLst>
                <a:path w="677" h="12202" extrusionOk="0">
                  <a:moveTo>
                    <a:pt x="340" y="11644"/>
                  </a:moveTo>
                  <a:cubicBezTo>
                    <a:pt x="461" y="11644"/>
                    <a:pt x="561" y="11743"/>
                    <a:pt x="561" y="11865"/>
                  </a:cubicBezTo>
                  <a:cubicBezTo>
                    <a:pt x="561" y="11983"/>
                    <a:pt x="461" y="12083"/>
                    <a:pt x="340" y="12083"/>
                  </a:cubicBezTo>
                  <a:cubicBezTo>
                    <a:pt x="219" y="12083"/>
                    <a:pt x="119" y="11983"/>
                    <a:pt x="119" y="11865"/>
                  </a:cubicBezTo>
                  <a:cubicBezTo>
                    <a:pt x="119" y="11740"/>
                    <a:pt x="219" y="11644"/>
                    <a:pt x="340" y="11644"/>
                  </a:cubicBezTo>
                  <a:close/>
                  <a:moveTo>
                    <a:pt x="282" y="0"/>
                  </a:moveTo>
                  <a:lnTo>
                    <a:pt x="282" y="11531"/>
                  </a:lnTo>
                  <a:cubicBezTo>
                    <a:pt x="122" y="11558"/>
                    <a:pt x="0" y="11696"/>
                    <a:pt x="0" y="11862"/>
                  </a:cubicBezTo>
                  <a:cubicBezTo>
                    <a:pt x="0" y="12050"/>
                    <a:pt x="152" y="12201"/>
                    <a:pt x="340" y="12201"/>
                  </a:cubicBezTo>
                  <a:cubicBezTo>
                    <a:pt x="525" y="12201"/>
                    <a:pt x="677" y="12050"/>
                    <a:pt x="677" y="11865"/>
                  </a:cubicBezTo>
                  <a:cubicBezTo>
                    <a:pt x="677" y="11696"/>
                    <a:pt x="558" y="11558"/>
                    <a:pt x="398" y="11531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5" name="Google Shape;6455;p56"/>
            <p:cNvSpPr/>
            <p:nvPr/>
          </p:nvSpPr>
          <p:spPr>
            <a:xfrm>
              <a:off x="2502475" y="997425"/>
              <a:ext cx="191200" cy="444050"/>
            </a:xfrm>
            <a:custGeom>
              <a:avLst/>
              <a:gdLst/>
              <a:ahLst/>
              <a:cxnLst/>
              <a:rect l="l" t="t" r="r" b="b"/>
              <a:pathLst>
                <a:path w="7648" h="17762" extrusionOk="0">
                  <a:moveTo>
                    <a:pt x="340" y="17201"/>
                  </a:moveTo>
                  <a:cubicBezTo>
                    <a:pt x="462" y="17201"/>
                    <a:pt x="561" y="17300"/>
                    <a:pt x="561" y="17422"/>
                  </a:cubicBezTo>
                  <a:cubicBezTo>
                    <a:pt x="561" y="17543"/>
                    <a:pt x="462" y="17643"/>
                    <a:pt x="340" y="17643"/>
                  </a:cubicBezTo>
                  <a:cubicBezTo>
                    <a:pt x="219" y="17643"/>
                    <a:pt x="119" y="17543"/>
                    <a:pt x="119" y="17422"/>
                  </a:cubicBezTo>
                  <a:cubicBezTo>
                    <a:pt x="119" y="17300"/>
                    <a:pt x="219" y="17201"/>
                    <a:pt x="340" y="17201"/>
                  </a:cubicBezTo>
                  <a:close/>
                  <a:moveTo>
                    <a:pt x="7531" y="0"/>
                  </a:moveTo>
                  <a:lnTo>
                    <a:pt x="7531" y="6860"/>
                  </a:lnTo>
                  <a:lnTo>
                    <a:pt x="4257" y="10145"/>
                  </a:lnTo>
                  <a:lnTo>
                    <a:pt x="4241" y="10162"/>
                  </a:lnTo>
                  <a:lnTo>
                    <a:pt x="4241" y="11757"/>
                  </a:lnTo>
                  <a:lnTo>
                    <a:pt x="299" y="15716"/>
                  </a:lnTo>
                  <a:lnTo>
                    <a:pt x="282" y="15732"/>
                  </a:lnTo>
                  <a:lnTo>
                    <a:pt x="282" y="17090"/>
                  </a:lnTo>
                  <a:cubicBezTo>
                    <a:pt x="122" y="17118"/>
                    <a:pt x="1" y="17256"/>
                    <a:pt x="1" y="17422"/>
                  </a:cubicBezTo>
                  <a:cubicBezTo>
                    <a:pt x="1" y="17609"/>
                    <a:pt x="152" y="17761"/>
                    <a:pt x="340" y="17761"/>
                  </a:cubicBezTo>
                  <a:cubicBezTo>
                    <a:pt x="528" y="17761"/>
                    <a:pt x="680" y="17609"/>
                    <a:pt x="680" y="17422"/>
                  </a:cubicBezTo>
                  <a:cubicBezTo>
                    <a:pt x="680" y="17256"/>
                    <a:pt x="558" y="17118"/>
                    <a:pt x="398" y="17090"/>
                  </a:cubicBezTo>
                  <a:lnTo>
                    <a:pt x="398" y="15782"/>
                  </a:lnTo>
                  <a:lnTo>
                    <a:pt x="4343" y="11823"/>
                  </a:lnTo>
                  <a:lnTo>
                    <a:pt x="4359" y="11807"/>
                  </a:lnTo>
                  <a:lnTo>
                    <a:pt x="4359" y="10211"/>
                  </a:lnTo>
                  <a:lnTo>
                    <a:pt x="7631" y="6926"/>
                  </a:lnTo>
                  <a:lnTo>
                    <a:pt x="7647" y="6907"/>
                  </a:lnTo>
                  <a:lnTo>
                    <a:pt x="7647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6" name="Google Shape;6456;p56"/>
            <p:cNvSpPr/>
            <p:nvPr/>
          </p:nvSpPr>
          <p:spPr>
            <a:xfrm>
              <a:off x="2502475" y="990025"/>
              <a:ext cx="167875" cy="378700"/>
            </a:xfrm>
            <a:custGeom>
              <a:avLst/>
              <a:gdLst/>
              <a:ahLst/>
              <a:cxnLst/>
              <a:rect l="l" t="t" r="r" b="b"/>
              <a:pathLst>
                <a:path w="6715" h="15148" extrusionOk="0">
                  <a:moveTo>
                    <a:pt x="340" y="14587"/>
                  </a:moveTo>
                  <a:cubicBezTo>
                    <a:pt x="462" y="14587"/>
                    <a:pt x="561" y="14687"/>
                    <a:pt x="561" y="14808"/>
                  </a:cubicBezTo>
                  <a:cubicBezTo>
                    <a:pt x="561" y="14930"/>
                    <a:pt x="462" y="15029"/>
                    <a:pt x="340" y="15029"/>
                  </a:cubicBezTo>
                  <a:cubicBezTo>
                    <a:pt x="219" y="15029"/>
                    <a:pt x="119" y="14930"/>
                    <a:pt x="119" y="14808"/>
                  </a:cubicBezTo>
                  <a:cubicBezTo>
                    <a:pt x="119" y="14687"/>
                    <a:pt x="219" y="14587"/>
                    <a:pt x="340" y="14587"/>
                  </a:cubicBezTo>
                  <a:close/>
                  <a:moveTo>
                    <a:pt x="6595" y="1"/>
                  </a:moveTo>
                  <a:lnTo>
                    <a:pt x="6595" y="6861"/>
                  </a:lnTo>
                  <a:lnTo>
                    <a:pt x="3324" y="10146"/>
                  </a:lnTo>
                  <a:lnTo>
                    <a:pt x="3308" y="10162"/>
                  </a:lnTo>
                  <a:lnTo>
                    <a:pt x="3308" y="11766"/>
                  </a:lnTo>
                  <a:cubicBezTo>
                    <a:pt x="3250" y="11819"/>
                    <a:pt x="3148" y="11918"/>
                    <a:pt x="2963" y="12106"/>
                  </a:cubicBezTo>
                  <a:lnTo>
                    <a:pt x="539" y="14538"/>
                  </a:lnTo>
                  <a:cubicBezTo>
                    <a:pt x="484" y="14496"/>
                    <a:pt x="415" y="14469"/>
                    <a:pt x="340" y="14469"/>
                  </a:cubicBezTo>
                  <a:cubicBezTo>
                    <a:pt x="152" y="14469"/>
                    <a:pt x="1" y="14620"/>
                    <a:pt x="1" y="14808"/>
                  </a:cubicBezTo>
                  <a:cubicBezTo>
                    <a:pt x="1" y="14996"/>
                    <a:pt x="152" y="15148"/>
                    <a:pt x="340" y="15148"/>
                  </a:cubicBezTo>
                  <a:cubicBezTo>
                    <a:pt x="528" y="15148"/>
                    <a:pt x="680" y="14996"/>
                    <a:pt x="680" y="14808"/>
                  </a:cubicBezTo>
                  <a:cubicBezTo>
                    <a:pt x="680" y="14739"/>
                    <a:pt x="658" y="14676"/>
                    <a:pt x="622" y="14620"/>
                  </a:cubicBezTo>
                  <a:cubicBezTo>
                    <a:pt x="3352" y="11879"/>
                    <a:pt x="3407" y="11827"/>
                    <a:pt x="3407" y="11824"/>
                  </a:cubicBezTo>
                  <a:lnTo>
                    <a:pt x="3424" y="11808"/>
                  </a:lnTo>
                  <a:lnTo>
                    <a:pt x="3424" y="10212"/>
                  </a:lnTo>
                  <a:lnTo>
                    <a:pt x="6695" y="6927"/>
                  </a:lnTo>
                  <a:lnTo>
                    <a:pt x="6714" y="6910"/>
                  </a:lnTo>
                  <a:lnTo>
                    <a:pt x="6714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7" name="Google Shape;6457;p56"/>
            <p:cNvSpPr/>
            <p:nvPr/>
          </p:nvSpPr>
          <p:spPr>
            <a:xfrm>
              <a:off x="2858575" y="1410325"/>
              <a:ext cx="119900" cy="220575"/>
            </a:xfrm>
            <a:custGeom>
              <a:avLst/>
              <a:gdLst/>
              <a:ahLst/>
              <a:cxnLst/>
              <a:rect l="l" t="t" r="r" b="b"/>
              <a:pathLst>
                <a:path w="4796" h="8823" extrusionOk="0">
                  <a:moveTo>
                    <a:pt x="338" y="8262"/>
                  </a:moveTo>
                  <a:cubicBezTo>
                    <a:pt x="459" y="8262"/>
                    <a:pt x="558" y="8362"/>
                    <a:pt x="558" y="8483"/>
                  </a:cubicBezTo>
                  <a:cubicBezTo>
                    <a:pt x="558" y="8605"/>
                    <a:pt x="459" y="8704"/>
                    <a:pt x="338" y="8704"/>
                  </a:cubicBezTo>
                  <a:cubicBezTo>
                    <a:pt x="216" y="8704"/>
                    <a:pt x="117" y="8605"/>
                    <a:pt x="117" y="8483"/>
                  </a:cubicBezTo>
                  <a:cubicBezTo>
                    <a:pt x="117" y="8362"/>
                    <a:pt x="216" y="8262"/>
                    <a:pt x="338" y="8262"/>
                  </a:cubicBezTo>
                  <a:close/>
                  <a:moveTo>
                    <a:pt x="1781" y="0"/>
                  </a:moveTo>
                  <a:lnTo>
                    <a:pt x="282" y="1513"/>
                  </a:lnTo>
                  <a:lnTo>
                    <a:pt x="313" y="8149"/>
                  </a:lnTo>
                  <a:cubicBezTo>
                    <a:pt x="139" y="8160"/>
                    <a:pt x="1" y="8307"/>
                    <a:pt x="1" y="8483"/>
                  </a:cubicBezTo>
                  <a:cubicBezTo>
                    <a:pt x="1" y="8671"/>
                    <a:pt x="153" y="8823"/>
                    <a:pt x="338" y="8823"/>
                  </a:cubicBezTo>
                  <a:cubicBezTo>
                    <a:pt x="525" y="8823"/>
                    <a:pt x="677" y="8671"/>
                    <a:pt x="677" y="8483"/>
                  </a:cubicBezTo>
                  <a:cubicBezTo>
                    <a:pt x="677" y="8329"/>
                    <a:pt x="572" y="8202"/>
                    <a:pt x="431" y="8160"/>
                  </a:cubicBezTo>
                  <a:lnTo>
                    <a:pt x="401" y="1560"/>
                  </a:lnTo>
                  <a:lnTo>
                    <a:pt x="1831" y="116"/>
                  </a:lnTo>
                  <a:lnTo>
                    <a:pt x="4796" y="116"/>
                  </a:lnTo>
                  <a:lnTo>
                    <a:pt x="4796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8" name="Google Shape;6458;p56"/>
            <p:cNvSpPr/>
            <p:nvPr/>
          </p:nvSpPr>
          <p:spPr>
            <a:xfrm>
              <a:off x="2881900" y="1433650"/>
              <a:ext cx="97750" cy="173725"/>
            </a:xfrm>
            <a:custGeom>
              <a:avLst/>
              <a:gdLst/>
              <a:ahLst/>
              <a:cxnLst/>
              <a:rect l="l" t="t" r="r" b="b"/>
              <a:pathLst>
                <a:path w="3910" h="6949" extrusionOk="0">
                  <a:moveTo>
                    <a:pt x="340" y="6388"/>
                  </a:moveTo>
                  <a:cubicBezTo>
                    <a:pt x="462" y="6388"/>
                    <a:pt x="561" y="6488"/>
                    <a:pt x="561" y="6609"/>
                  </a:cubicBezTo>
                  <a:cubicBezTo>
                    <a:pt x="561" y="6730"/>
                    <a:pt x="462" y="6830"/>
                    <a:pt x="340" y="6830"/>
                  </a:cubicBezTo>
                  <a:cubicBezTo>
                    <a:pt x="219" y="6830"/>
                    <a:pt x="120" y="6730"/>
                    <a:pt x="120" y="6609"/>
                  </a:cubicBezTo>
                  <a:cubicBezTo>
                    <a:pt x="120" y="6488"/>
                    <a:pt x="219" y="6388"/>
                    <a:pt x="340" y="6388"/>
                  </a:cubicBezTo>
                  <a:close/>
                  <a:moveTo>
                    <a:pt x="1146" y="0"/>
                  </a:moveTo>
                  <a:lnTo>
                    <a:pt x="280" y="873"/>
                  </a:lnTo>
                  <a:lnTo>
                    <a:pt x="280" y="6278"/>
                  </a:lnTo>
                  <a:cubicBezTo>
                    <a:pt x="122" y="6305"/>
                    <a:pt x="1" y="6443"/>
                    <a:pt x="1" y="6609"/>
                  </a:cubicBezTo>
                  <a:cubicBezTo>
                    <a:pt x="1" y="6797"/>
                    <a:pt x="153" y="6949"/>
                    <a:pt x="340" y="6949"/>
                  </a:cubicBezTo>
                  <a:cubicBezTo>
                    <a:pt x="525" y="6949"/>
                    <a:pt x="677" y="6797"/>
                    <a:pt x="677" y="6609"/>
                  </a:cubicBezTo>
                  <a:cubicBezTo>
                    <a:pt x="677" y="6443"/>
                    <a:pt x="556" y="6305"/>
                    <a:pt x="398" y="6278"/>
                  </a:cubicBezTo>
                  <a:lnTo>
                    <a:pt x="398" y="922"/>
                  </a:lnTo>
                  <a:lnTo>
                    <a:pt x="1193" y="119"/>
                  </a:lnTo>
                  <a:lnTo>
                    <a:pt x="3910" y="119"/>
                  </a:lnTo>
                  <a:lnTo>
                    <a:pt x="3910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9" name="Google Shape;6459;p56"/>
            <p:cNvSpPr/>
            <p:nvPr/>
          </p:nvSpPr>
          <p:spPr>
            <a:xfrm>
              <a:off x="2729175" y="1554825"/>
              <a:ext cx="275250" cy="188775"/>
            </a:xfrm>
            <a:custGeom>
              <a:avLst/>
              <a:gdLst/>
              <a:ahLst/>
              <a:cxnLst/>
              <a:rect l="l" t="t" r="r" b="b"/>
              <a:pathLst>
                <a:path w="11010" h="7551" extrusionOk="0">
                  <a:moveTo>
                    <a:pt x="340" y="6993"/>
                  </a:moveTo>
                  <a:cubicBezTo>
                    <a:pt x="462" y="6993"/>
                    <a:pt x="561" y="7092"/>
                    <a:pt x="561" y="7214"/>
                  </a:cubicBezTo>
                  <a:cubicBezTo>
                    <a:pt x="561" y="7335"/>
                    <a:pt x="462" y="7435"/>
                    <a:pt x="340" y="7435"/>
                  </a:cubicBezTo>
                  <a:cubicBezTo>
                    <a:pt x="219" y="7435"/>
                    <a:pt x="120" y="7335"/>
                    <a:pt x="120" y="7214"/>
                  </a:cubicBezTo>
                  <a:cubicBezTo>
                    <a:pt x="120" y="7092"/>
                    <a:pt x="219" y="6993"/>
                    <a:pt x="340" y="6993"/>
                  </a:cubicBezTo>
                  <a:close/>
                  <a:moveTo>
                    <a:pt x="10924" y="1"/>
                  </a:moveTo>
                  <a:lnTo>
                    <a:pt x="3824" y="7153"/>
                  </a:lnTo>
                  <a:lnTo>
                    <a:pt x="672" y="7153"/>
                  </a:lnTo>
                  <a:cubicBezTo>
                    <a:pt x="644" y="6996"/>
                    <a:pt x="506" y="6874"/>
                    <a:pt x="340" y="6874"/>
                  </a:cubicBezTo>
                  <a:cubicBezTo>
                    <a:pt x="153" y="6874"/>
                    <a:pt x="1" y="7026"/>
                    <a:pt x="1" y="7214"/>
                  </a:cubicBezTo>
                  <a:cubicBezTo>
                    <a:pt x="1" y="7399"/>
                    <a:pt x="153" y="7551"/>
                    <a:pt x="340" y="7551"/>
                  </a:cubicBezTo>
                  <a:cubicBezTo>
                    <a:pt x="506" y="7551"/>
                    <a:pt x="644" y="7432"/>
                    <a:pt x="672" y="7272"/>
                  </a:cubicBezTo>
                  <a:lnTo>
                    <a:pt x="3874" y="7272"/>
                  </a:lnTo>
                  <a:lnTo>
                    <a:pt x="11010" y="84"/>
                  </a:lnTo>
                  <a:lnTo>
                    <a:pt x="10924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0" name="Google Shape;6460;p56"/>
            <p:cNvSpPr/>
            <p:nvPr/>
          </p:nvSpPr>
          <p:spPr>
            <a:xfrm>
              <a:off x="2502475" y="975275"/>
              <a:ext cx="121150" cy="332100"/>
            </a:xfrm>
            <a:custGeom>
              <a:avLst/>
              <a:gdLst/>
              <a:ahLst/>
              <a:cxnLst/>
              <a:rect l="l" t="t" r="r" b="b"/>
              <a:pathLst>
                <a:path w="4846" h="13284" extrusionOk="0">
                  <a:moveTo>
                    <a:pt x="340" y="12723"/>
                  </a:moveTo>
                  <a:cubicBezTo>
                    <a:pt x="462" y="12723"/>
                    <a:pt x="561" y="12823"/>
                    <a:pt x="561" y="12944"/>
                  </a:cubicBezTo>
                  <a:cubicBezTo>
                    <a:pt x="561" y="13066"/>
                    <a:pt x="462" y="13165"/>
                    <a:pt x="340" y="13165"/>
                  </a:cubicBezTo>
                  <a:cubicBezTo>
                    <a:pt x="219" y="13165"/>
                    <a:pt x="119" y="13066"/>
                    <a:pt x="119" y="12944"/>
                  </a:cubicBezTo>
                  <a:cubicBezTo>
                    <a:pt x="119" y="12823"/>
                    <a:pt x="219" y="12723"/>
                    <a:pt x="340" y="12723"/>
                  </a:cubicBezTo>
                  <a:close/>
                  <a:moveTo>
                    <a:pt x="4727" y="0"/>
                  </a:moveTo>
                  <a:lnTo>
                    <a:pt x="4727" y="6863"/>
                  </a:lnTo>
                  <a:lnTo>
                    <a:pt x="1455" y="10148"/>
                  </a:lnTo>
                  <a:lnTo>
                    <a:pt x="1439" y="10164"/>
                  </a:lnTo>
                  <a:lnTo>
                    <a:pt x="1439" y="11760"/>
                  </a:lnTo>
                  <a:lnTo>
                    <a:pt x="533" y="12668"/>
                  </a:lnTo>
                  <a:cubicBezTo>
                    <a:pt x="478" y="12629"/>
                    <a:pt x="412" y="12607"/>
                    <a:pt x="340" y="12607"/>
                  </a:cubicBezTo>
                  <a:cubicBezTo>
                    <a:pt x="152" y="12607"/>
                    <a:pt x="1" y="12759"/>
                    <a:pt x="1" y="12944"/>
                  </a:cubicBezTo>
                  <a:cubicBezTo>
                    <a:pt x="1" y="13132"/>
                    <a:pt x="152" y="13284"/>
                    <a:pt x="340" y="13284"/>
                  </a:cubicBezTo>
                  <a:cubicBezTo>
                    <a:pt x="528" y="13284"/>
                    <a:pt x="680" y="13132"/>
                    <a:pt x="680" y="12944"/>
                  </a:cubicBezTo>
                  <a:cubicBezTo>
                    <a:pt x="680" y="12872"/>
                    <a:pt x="655" y="12806"/>
                    <a:pt x="616" y="12751"/>
                  </a:cubicBezTo>
                  <a:lnTo>
                    <a:pt x="1555" y="11810"/>
                  </a:lnTo>
                  <a:lnTo>
                    <a:pt x="1555" y="10211"/>
                  </a:lnTo>
                  <a:lnTo>
                    <a:pt x="4826" y="6926"/>
                  </a:lnTo>
                  <a:lnTo>
                    <a:pt x="4845" y="6910"/>
                  </a:lnTo>
                  <a:lnTo>
                    <a:pt x="4845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1" name="Google Shape;6461;p56"/>
            <p:cNvSpPr/>
            <p:nvPr/>
          </p:nvSpPr>
          <p:spPr>
            <a:xfrm>
              <a:off x="2502475" y="982650"/>
              <a:ext cx="144475" cy="355225"/>
            </a:xfrm>
            <a:custGeom>
              <a:avLst/>
              <a:gdLst/>
              <a:ahLst/>
              <a:cxnLst/>
              <a:rect l="l" t="t" r="r" b="b"/>
              <a:pathLst>
                <a:path w="5779" h="14209" extrusionOk="0">
                  <a:moveTo>
                    <a:pt x="340" y="13648"/>
                  </a:moveTo>
                  <a:cubicBezTo>
                    <a:pt x="462" y="13648"/>
                    <a:pt x="561" y="13748"/>
                    <a:pt x="561" y="13869"/>
                  </a:cubicBezTo>
                  <a:cubicBezTo>
                    <a:pt x="561" y="13991"/>
                    <a:pt x="462" y="14090"/>
                    <a:pt x="340" y="14090"/>
                  </a:cubicBezTo>
                  <a:cubicBezTo>
                    <a:pt x="219" y="14090"/>
                    <a:pt x="119" y="13991"/>
                    <a:pt x="119" y="13869"/>
                  </a:cubicBezTo>
                  <a:cubicBezTo>
                    <a:pt x="119" y="13748"/>
                    <a:pt x="219" y="13648"/>
                    <a:pt x="340" y="13648"/>
                  </a:cubicBezTo>
                  <a:close/>
                  <a:moveTo>
                    <a:pt x="5660" y="1"/>
                  </a:moveTo>
                  <a:lnTo>
                    <a:pt x="5660" y="6860"/>
                  </a:lnTo>
                  <a:lnTo>
                    <a:pt x="2388" y="10145"/>
                  </a:lnTo>
                  <a:lnTo>
                    <a:pt x="2372" y="10165"/>
                  </a:lnTo>
                  <a:lnTo>
                    <a:pt x="2372" y="11760"/>
                  </a:lnTo>
                  <a:lnTo>
                    <a:pt x="539" y="13599"/>
                  </a:lnTo>
                  <a:cubicBezTo>
                    <a:pt x="484" y="13557"/>
                    <a:pt x="415" y="13532"/>
                    <a:pt x="340" y="13532"/>
                  </a:cubicBezTo>
                  <a:cubicBezTo>
                    <a:pt x="152" y="13532"/>
                    <a:pt x="1" y="13684"/>
                    <a:pt x="1" y="13869"/>
                  </a:cubicBezTo>
                  <a:cubicBezTo>
                    <a:pt x="1" y="14057"/>
                    <a:pt x="152" y="14209"/>
                    <a:pt x="340" y="14209"/>
                  </a:cubicBezTo>
                  <a:cubicBezTo>
                    <a:pt x="528" y="14209"/>
                    <a:pt x="680" y="14057"/>
                    <a:pt x="680" y="13869"/>
                  </a:cubicBezTo>
                  <a:cubicBezTo>
                    <a:pt x="680" y="13800"/>
                    <a:pt x="658" y="13737"/>
                    <a:pt x="622" y="13684"/>
                  </a:cubicBezTo>
                  <a:lnTo>
                    <a:pt x="2491" y="11807"/>
                  </a:lnTo>
                  <a:lnTo>
                    <a:pt x="2491" y="10212"/>
                  </a:lnTo>
                  <a:lnTo>
                    <a:pt x="5762" y="6927"/>
                  </a:lnTo>
                  <a:lnTo>
                    <a:pt x="5778" y="6910"/>
                  </a:lnTo>
                  <a:lnTo>
                    <a:pt x="5778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2" name="Google Shape;6462;p56"/>
            <p:cNvSpPr/>
            <p:nvPr/>
          </p:nvSpPr>
          <p:spPr>
            <a:xfrm>
              <a:off x="2502475" y="1067125"/>
              <a:ext cx="57925" cy="157100"/>
            </a:xfrm>
            <a:custGeom>
              <a:avLst/>
              <a:gdLst/>
              <a:ahLst/>
              <a:cxnLst/>
              <a:rect l="l" t="t" r="r" b="b"/>
              <a:pathLst>
                <a:path w="2317" h="6284" extrusionOk="0">
                  <a:moveTo>
                    <a:pt x="340" y="5726"/>
                  </a:moveTo>
                  <a:cubicBezTo>
                    <a:pt x="462" y="5726"/>
                    <a:pt x="561" y="5825"/>
                    <a:pt x="561" y="5946"/>
                  </a:cubicBezTo>
                  <a:cubicBezTo>
                    <a:pt x="561" y="6068"/>
                    <a:pt x="462" y="6167"/>
                    <a:pt x="340" y="6167"/>
                  </a:cubicBezTo>
                  <a:cubicBezTo>
                    <a:pt x="219" y="6167"/>
                    <a:pt x="119" y="6068"/>
                    <a:pt x="119" y="5946"/>
                  </a:cubicBezTo>
                  <a:cubicBezTo>
                    <a:pt x="119" y="5825"/>
                    <a:pt x="219" y="5726"/>
                    <a:pt x="340" y="5726"/>
                  </a:cubicBezTo>
                  <a:close/>
                  <a:moveTo>
                    <a:pt x="2231" y="0"/>
                  </a:moveTo>
                  <a:lnTo>
                    <a:pt x="282" y="1960"/>
                  </a:lnTo>
                  <a:lnTo>
                    <a:pt x="282" y="5612"/>
                  </a:lnTo>
                  <a:cubicBezTo>
                    <a:pt x="122" y="5640"/>
                    <a:pt x="1" y="5778"/>
                    <a:pt x="1" y="5946"/>
                  </a:cubicBezTo>
                  <a:cubicBezTo>
                    <a:pt x="1" y="6131"/>
                    <a:pt x="152" y="6283"/>
                    <a:pt x="340" y="6283"/>
                  </a:cubicBezTo>
                  <a:cubicBezTo>
                    <a:pt x="528" y="6283"/>
                    <a:pt x="680" y="6131"/>
                    <a:pt x="680" y="5946"/>
                  </a:cubicBezTo>
                  <a:cubicBezTo>
                    <a:pt x="680" y="5778"/>
                    <a:pt x="558" y="5640"/>
                    <a:pt x="398" y="5612"/>
                  </a:cubicBezTo>
                  <a:lnTo>
                    <a:pt x="398" y="2010"/>
                  </a:lnTo>
                  <a:lnTo>
                    <a:pt x="2317" y="86"/>
                  </a:lnTo>
                  <a:lnTo>
                    <a:pt x="2231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3" name="Google Shape;6463;p56"/>
            <p:cNvSpPr/>
            <p:nvPr/>
          </p:nvSpPr>
          <p:spPr>
            <a:xfrm>
              <a:off x="2899375" y="1256975"/>
              <a:ext cx="19750" cy="19825"/>
            </a:xfrm>
            <a:custGeom>
              <a:avLst/>
              <a:gdLst/>
              <a:ahLst/>
              <a:cxnLst/>
              <a:rect l="l" t="t" r="r" b="b"/>
              <a:pathLst>
                <a:path w="790" h="793" extrusionOk="0">
                  <a:moveTo>
                    <a:pt x="395" y="0"/>
                  </a:moveTo>
                  <a:cubicBezTo>
                    <a:pt x="177" y="0"/>
                    <a:pt x="0" y="177"/>
                    <a:pt x="0" y="398"/>
                  </a:cubicBezTo>
                  <a:cubicBezTo>
                    <a:pt x="0" y="616"/>
                    <a:pt x="177" y="793"/>
                    <a:pt x="395" y="793"/>
                  </a:cubicBezTo>
                  <a:cubicBezTo>
                    <a:pt x="613" y="793"/>
                    <a:pt x="790" y="616"/>
                    <a:pt x="790" y="398"/>
                  </a:cubicBezTo>
                  <a:cubicBezTo>
                    <a:pt x="790" y="177"/>
                    <a:pt x="613" y="0"/>
                    <a:pt x="395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4" name="Google Shape;6464;p56"/>
            <p:cNvSpPr/>
            <p:nvPr/>
          </p:nvSpPr>
          <p:spPr>
            <a:xfrm>
              <a:off x="1476750" y="1456500"/>
              <a:ext cx="651075" cy="725125"/>
            </a:xfrm>
            <a:custGeom>
              <a:avLst/>
              <a:gdLst/>
              <a:ahLst/>
              <a:cxnLst/>
              <a:rect l="l" t="t" r="r" b="b"/>
              <a:pathLst>
                <a:path w="26043" h="29005" extrusionOk="0">
                  <a:moveTo>
                    <a:pt x="25706" y="28444"/>
                  </a:moveTo>
                  <a:cubicBezTo>
                    <a:pt x="25828" y="28444"/>
                    <a:pt x="25927" y="28544"/>
                    <a:pt x="25927" y="28665"/>
                  </a:cubicBezTo>
                  <a:cubicBezTo>
                    <a:pt x="25927" y="28787"/>
                    <a:pt x="25828" y="28886"/>
                    <a:pt x="25706" y="28886"/>
                  </a:cubicBezTo>
                  <a:cubicBezTo>
                    <a:pt x="25582" y="28886"/>
                    <a:pt x="25485" y="28787"/>
                    <a:pt x="25485" y="28665"/>
                  </a:cubicBezTo>
                  <a:cubicBezTo>
                    <a:pt x="25485" y="28544"/>
                    <a:pt x="25585" y="28444"/>
                    <a:pt x="25706" y="28444"/>
                  </a:cubicBezTo>
                  <a:close/>
                  <a:moveTo>
                    <a:pt x="0" y="0"/>
                  </a:moveTo>
                  <a:lnTo>
                    <a:pt x="0" y="119"/>
                  </a:lnTo>
                  <a:lnTo>
                    <a:pt x="3067" y="119"/>
                  </a:lnTo>
                  <a:lnTo>
                    <a:pt x="4403" y="1452"/>
                  </a:lnTo>
                  <a:lnTo>
                    <a:pt x="4403" y="10680"/>
                  </a:lnTo>
                  <a:lnTo>
                    <a:pt x="15614" y="21871"/>
                  </a:lnTo>
                  <a:lnTo>
                    <a:pt x="15630" y="21888"/>
                  </a:lnTo>
                  <a:lnTo>
                    <a:pt x="18832" y="21888"/>
                  </a:lnTo>
                  <a:lnTo>
                    <a:pt x="25427" y="28472"/>
                  </a:lnTo>
                  <a:cubicBezTo>
                    <a:pt x="25391" y="28527"/>
                    <a:pt x="25367" y="28593"/>
                    <a:pt x="25367" y="28665"/>
                  </a:cubicBezTo>
                  <a:cubicBezTo>
                    <a:pt x="25367" y="28853"/>
                    <a:pt x="25518" y="29005"/>
                    <a:pt x="25706" y="29005"/>
                  </a:cubicBezTo>
                  <a:cubicBezTo>
                    <a:pt x="25891" y="29005"/>
                    <a:pt x="26043" y="28853"/>
                    <a:pt x="26043" y="28665"/>
                  </a:cubicBezTo>
                  <a:cubicBezTo>
                    <a:pt x="26043" y="28480"/>
                    <a:pt x="25891" y="28328"/>
                    <a:pt x="25706" y="28328"/>
                  </a:cubicBezTo>
                  <a:cubicBezTo>
                    <a:pt x="25632" y="28328"/>
                    <a:pt x="25565" y="28350"/>
                    <a:pt x="25510" y="28389"/>
                  </a:cubicBezTo>
                  <a:lnTo>
                    <a:pt x="18899" y="21789"/>
                  </a:lnTo>
                  <a:lnTo>
                    <a:pt x="18882" y="21769"/>
                  </a:lnTo>
                  <a:lnTo>
                    <a:pt x="15680" y="21769"/>
                  </a:lnTo>
                  <a:lnTo>
                    <a:pt x="4522" y="10631"/>
                  </a:lnTo>
                  <a:lnTo>
                    <a:pt x="4522" y="1402"/>
                  </a:lnTo>
                  <a:lnTo>
                    <a:pt x="3117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5" name="Google Shape;6465;p56"/>
            <p:cNvSpPr/>
            <p:nvPr/>
          </p:nvSpPr>
          <p:spPr>
            <a:xfrm>
              <a:off x="1470875" y="1142000"/>
              <a:ext cx="756050" cy="1015325"/>
            </a:xfrm>
            <a:custGeom>
              <a:avLst/>
              <a:gdLst/>
              <a:ahLst/>
              <a:cxnLst/>
              <a:rect l="l" t="t" r="r" b="b"/>
              <a:pathLst>
                <a:path w="30242" h="40613" extrusionOk="0">
                  <a:moveTo>
                    <a:pt x="29905" y="39531"/>
                  </a:moveTo>
                  <a:cubicBezTo>
                    <a:pt x="30027" y="39531"/>
                    <a:pt x="30126" y="39630"/>
                    <a:pt x="30126" y="39752"/>
                  </a:cubicBezTo>
                  <a:cubicBezTo>
                    <a:pt x="30126" y="39873"/>
                    <a:pt x="30027" y="39972"/>
                    <a:pt x="29905" y="39972"/>
                  </a:cubicBezTo>
                  <a:cubicBezTo>
                    <a:pt x="29784" y="39972"/>
                    <a:pt x="29684" y="39873"/>
                    <a:pt x="29684" y="39752"/>
                  </a:cubicBezTo>
                  <a:cubicBezTo>
                    <a:pt x="29684" y="39630"/>
                    <a:pt x="29784" y="39531"/>
                    <a:pt x="29905" y="39531"/>
                  </a:cubicBezTo>
                  <a:close/>
                  <a:moveTo>
                    <a:pt x="84" y="0"/>
                  </a:moveTo>
                  <a:lnTo>
                    <a:pt x="1" y="83"/>
                  </a:lnTo>
                  <a:lnTo>
                    <a:pt x="6507" y="6579"/>
                  </a:lnTo>
                  <a:lnTo>
                    <a:pt x="6507" y="22670"/>
                  </a:lnTo>
                  <a:lnTo>
                    <a:pt x="16442" y="32588"/>
                  </a:lnTo>
                  <a:lnTo>
                    <a:pt x="16459" y="32605"/>
                  </a:lnTo>
                  <a:lnTo>
                    <a:pt x="19661" y="32605"/>
                  </a:lnTo>
                  <a:lnTo>
                    <a:pt x="25944" y="38877"/>
                  </a:lnTo>
                  <a:lnTo>
                    <a:pt x="27666" y="40596"/>
                  </a:lnTo>
                  <a:lnTo>
                    <a:pt x="27683" y="40613"/>
                  </a:lnTo>
                  <a:lnTo>
                    <a:pt x="29130" y="40613"/>
                  </a:lnTo>
                  <a:lnTo>
                    <a:pt x="29712" y="40028"/>
                  </a:lnTo>
                  <a:cubicBezTo>
                    <a:pt x="29767" y="40066"/>
                    <a:pt x="29833" y="40091"/>
                    <a:pt x="29905" y="40091"/>
                  </a:cubicBezTo>
                  <a:cubicBezTo>
                    <a:pt x="30090" y="40091"/>
                    <a:pt x="30242" y="39939"/>
                    <a:pt x="30242" y="39752"/>
                  </a:cubicBezTo>
                  <a:cubicBezTo>
                    <a:pt x="30242" y="39567"/>
                    <a:pt x="30090" y="39415"/>
                    <a:pt x="29905" y="39415"/>
                  </a:cubicBezTo>
                  <a:cubicBezTo>
                    <a:pt x="29717" y="39415"/>
                    <a:pt x="29566" y="39567"/>
                    <a:pt x="29566" y="39752"/>
                  </a:cubicBezTo>
                  <a:cubicBezTo>
                    <a:pt x="29566" y="39823"/>
                    <a:pt x="29588" y="39892"/>
                    <a:pt x="29629" y="39948"/>
                  </a:cubicBezTo>
                  <a:lnTo>
                    <a:pt x="29083" y="40494"/>
                  </a:lnTo>
                  <a:lnTo>
                    <a:pt x="27730" y="40494"/>
                  </a:lnTo>
                  <a:lnTo>
                    <a:pt x="19727" y="32505"/>
                  </a:lnTo>
                  <a:lnTo>
                    <a:pt x="19711" y="32489"/>
                  </a:lnTo>
                  <a:lnTo>
                    <a:pt x="16509" y="32489"/>
                  </a:lnTo>
                  <a:lnTo>
                    <a:pt x="6626" y="22623"/>
                  </a:lnTo>
                  <a:lnTo>
                    <a:pt x="6626" y="6532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6" name="Google Shape;6466;p56"/>
            <p:cNvSpPr/>
            <p:nvPr/>
          </p:nvSpPr>
          <p:spPr>
            <a:xfrm>
              <a:off x="1447475" y="1149325"/>
              <a:ext cx="695750" cy="1016900"/>
            </a:xfrm>
            <a:custGeom>
              <a:avLst/>
              <a:gdLst/>
              <a:ahLst/>
              <a:cxnLst/>
              <a:rect l="l" t="t" r="r" b="b"/>
              <a:pathLst>
                <a:path w="27830" h="40676" extrusionOk="0">
                  <a:moveTo>
                    <a:pt x="27490" y="40116"/>
                  </a:moveTo>
                  <a:cubicBezTo>
                    <a:pt x="27611" y="40116"/>
                    <a:pt x="27711" y="40215"/>
                    <a:pt x="27711" y="40336"/>
                  </a:cubicBezTo>
                  <a:cubicBezTo>
                    <a:pt x="27711" y="40458"/>
                    <a:pt x="27611" y="40557"/>
                    <a:pt x="27490" y="40557"/>
                  </a:cubicBezTo>
                  <a:cubicBezTo>
                    <a:pt x="27368" y="40557"/>
                    <a:pt x="27269" y="40458"/>
                    <a:pt x="27269" y="40336"/>
                  </a:cubicBezTo>
                  <a:cubicBezTo>
                    <a:pt x="27269" y="40215"/>
                    <a:pt x="27368" y="40116"/>
                    <a:pt x="27490" y="40116"/>
                  </a:cubicBezTo>
                  <a:close/>
                  <a:moveTo>
                    <a:pt x="84" y="0"/>
                  </a:moveTo>
                  <a:lnTo>
                    <a:pt x="1" y="86"/>
                  </a:lnTo>
                  <a:lnTo>
                    <a:pt x="6510" y="6581"/>
                  </a:lnTo>
                  <a:lnTo>
                    <a:pt x="6510" y="22672"/>
                  </a:lnTo>
                  <a:lnTo>
                    <a:pt x="17080" y="33225"/>
                  </a:lnTo>
                  <a:lnTo>
                    <a:pt x="17099" y="33242"/>
                  </a:lnTo>
                  <a:lnTo>
                    <a:pt x="20302" y="33242"/>
                  </a:lnTo>
                  <a:lnTo>
                    <a:pt x="27214" y="40143"/>
                  </a:lnTo>
                  <a:cubicBezTo>
                    <a:pt x="27175" y="40198"/>
                    <a:pt x="27150" y="40265"/>
                    <a:pt x="27150" y="40336"/>
                  </a:cubicBezTo>
                  <a:cubicBezTo>
                    <a:pt x="27150" y="40524"/>
                    <a:pt x="27305" y="40676"/>
                    <a:pt x="27490" y="40676"/>
                  </a:cubicBezTo>
                  <a:cubicBezTo>
                    <a:pt x="27678" y="40676"/>
                    <a:pt x="27830" y="40524"/>
                    <a:pt x="27830" y="40336"/>
                  </a:cubicBezTo>
                  <a:cubicBezTo>
                    <a:pt x="27830" y="40152"/>
                    <a:pt x="27678" y="40000"/>
                    <a:pt x="27490" y="40000"/>
                  </a:cubicBezTo>
                  <a:cubicBezTo>
                    <a:pt x="27418" y="40000"/>
                    <a:pt x="27352" y="40022"/>
                    <a:pt x="27297" y="40060"/>
                  </a:cubicBezTo>
                  <a:lnTo>
                    <a:pt x="20368" y="33143"/>
                  </a:lnTo>
                  <a:lnTo>
                    <a:pt x="20349" y="33126"/>
                  </a:lnTo>
                  <a:lnTo>
                    <a:pt x="17146" y="33126"/>
                  </a:lnTo>
                  <a:lnTo>
                    <a:pt x="6626" y="22625"/>
                  </a:lnTo>
                  <a:lnTo>
                    <a:pt x="6626" y="6531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7" name="Google Shape;6467;p56"/>
            <p:cNvSpPr/>
            <p:nvPr/>
          </p:nvSpPr>
          <p:spPr>
            <a:xfrm>
              <a:off x="2232575" y="2325850"/>
              <a:ext cx="16925" cy="16925"/>
            </a:xfrm>
            <a:custGeom>
              <a:avLst/>
              <a:gdLst/>
              <a:ahLst/>
              <a:cxnLst/>
              <a:rect l="l" t="t" r="r" b="b"/>
              <a:pathLst>
                <a:path w="677" h="677" extrusionOk="0">
                  <a:moveTo>
                    <a:pt x="340" y="119"/>
                  </a:moveTo>
                  <a:cubicBezTo>
                    <a:pt x="461" y="119"/>
                    <a:pt x="561" y="218"/>
                    <a:pt x="561" y="340"/>
                  </a:cubicBezTo>
                  <a:cubicBezTo>
                    <a:pt x="561" y="461"/>
                    <a:pt x="461" y="560"/>
                    <a:pt x="340" y="560"/>
                  </a:cubicBezTo>
                  <a:cubicBezTo>
                    <a:pt x="218" y="560"/>
                    <a:pt x="119" y="461"/>
                    <a:pt x="119" y="340"/>
                  </a:cubicBezTo>
                  <a:cubicBezTo>
                    <a:pt x="119" y="218"/>
                    <a:pt x="218" y="119"/>
                    <a:pt x="340" y="119"/>
                  </a:cubicBezTo>
                  <a:close/>
                  <a:moveTo>
                    <a:pt x="340" y="0"/>
                  </a:moveTo>
                  <a:cubicBezTo>
                    <a:pt x="152" y="0"/>
                    <a:pt x="0" y="152"/>
                    <a:pt x="0" y="340"/>
                  </a:cubicBezTo>
                  <a:cubicBezTo>
                    <a:pt x="0" y="525"/>
                    <a:pt x="152" y="676"/>
                    <a:pt x="340" y="676"/>
                  </a:cubicBezTo>
                  <a:cubicBezTo>
                    <a:pt x="525" y="676"/>
                    <a:pt x="677" y="525"/>
                    <a:pt x="677" y="340"/>
                  </a:cubicBezTo>
                  <a:cubicBezTo>
                    <a:pt x="677" y="152"/>
                    <a:pt x="525" y="0"/>
                    <a:pt x="340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8" name="Google Shape;6468;p56"/>
            <p:cNvSpPr/>
            <p:nvPr/>
          </p:nvSpPr>
          <p:spPr>
            <a:xfrm>
              <a:off x="2232575" y="2295325"/>
              <a:ext cx="16925" cy="16950"/>
            </a:xfrm>
            <a:custGeom>
              <a:avLst/>
              <a:gdLst/>
              <a:ahLst/>
              <a:cxnLst/>
              <a:rect l="l" t="t" r="r" b="b"/>
              <a:pathLst>
                <a:path w="677" h="678" extrusionOk="0">
                  <a:moveTo>
                    <a:pt x="340" y="120"/>
                  </a:moveTo>
                  <a:cubicBezTo>
                    <a:pt x="461" y="120"/>
                    <a:pt x="561" y="219"/>
                    <a:pt x="561" y="340"/>
                  </a:cubicBezTo>
                  <a:cubicBezTo>
                    <a:pt x="561" y="462"/>
                    <a:pt x="461" y="561"/>
                    <a:pt x="340" y="561"/>
                  </a:cubicBezTo>
                  <a:cubicBezTo>
                    <a:pt x="218" y="561"/>
                    <a:pt x="119" y="462"/>
                    <a:pt x="119" y="340"/>
                  </a:cubicBezTo>
                  <a:cubicBezTo>
                    <a:pt x="119" y="219"/>
                    <a:pt x="218" y="120"/>
                    <a:pt x="340" y="120"/>
                  </a:cubicBezTo>
                  <a:close/>
                  <a:moveTo>
                    <a:pt x="340" y="1"/>
                  </a:moveTo>
                  <a:cubicBezTo>
                    <a:pt x="152" y="1"/>
                    <a:pt x="0" y="153"/>
                    <a:pt x="0" y="340"/>
                  </a:cubicBezTo>
                  <a:cubicBezTo>
                    <a:pt x="0" y="525"/>
                    <a:pt x="152" y="677"/>
                    <a:pt x="340" y="677"/>
                  </a:cubicBezTo>
                  <a:cubicBezTo>
                    <a:pt x="525" y="677"/>
                    <a:pt x="677" y="525"/>
                    <a:pt x="677" y="340"/>
                  </a:cubicBezTo>
                  <a:cubicBezTo>
                    <a:pt x="677" y="153"/>
                    <a:pt x="525" y="1"/>
                    <a:pt x="340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9" name="Google Shape;6469;p56"/>
            <p:cNvSpPr/>
            <p:nvPr/>
          </p:nvSpPr>
          <p:spPr>
            <a:xfrm>
              <a:off x="1483025" y="1723150"/>
              <a:ext cx="275175" cy="230725"/>
            </a:xfrm>
            <a:custGeom>
              <a:avLst/>
              <a:gdLst/>
              <a:ahLst/>
              <a:cxnLst/>
              <a:rect l="l" t="t" r="r" b="b"/>
              <a:pathLst>
                <a:path w="11007" h="9229" extrusionOk="0">
                  <a:moveTo>
                    <a:pt x="83" y="1"/>
                  </a:moveTo>
                  <a:lnTo>
                    <a:pt x="1" y="83"/>
                  </a:lnTo>
                  <a:lnTo>
                    <a:pt x="2223" y="2303"/>
                  </a:lnTo>
                  <a:lnTo>
                    <a:pt x="2239" y="2319"/>
                  </a:lnTo>
                  <a:lnTo>
                    <a:pt x="4003" y="2319"/>
                  </a:lnTo>
                  <a:lnTo>
                    <a:pt x="10924" y="9229"/>
                  </a:lnTo>
                  <a:lnTo>
                    <a:pt x="11007" y="9146"/>
                  </a:lnTo>
                  <a:lnTo>
                    <a:pt x="4070" y="2220"/>
                  </a:lnTo>
                  <a:lnTo>
                    <a:pt x="4050" y="2201"/>
                  </a:lnTo>
                  <a:lnTo>
                    <a:pt x="2289" y="2201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0" name="Google Shape;6470;p56"/>
            <p:cNvSpPr/>
            <p:nvPr/>
          </p:nvSpPr>
          <p:spPr>
            <a:xfrm>
              <a:off x="2147125" y="961250"/>
              <a:ext cx="142825" cy="1564550"/>
            </a:xfrm>
            <a:custGeom>
              <a:avLst/>
              <a:gdLst/>
              <a:ahLst/>
              <a:cxnLst/>
              <a:rect l="l" t="t" r="r" b="b"/>
              <a:pathLst>
                <a:path w="5713" h="62582" extrusionOk="0">
                  <a:moveTo>
                    <a:pt x="1618" y="1"/>
                  </a:moveTo>
                  <a:lnTo>
                    <a:pt x="1618" y="12892"/>
                  </a:lnTo>
                  <a:lnTo>
                    <a:pt x="1" y="14521"/>
                  </a:lnTo>
                  <a:lnTo>
                    <a:pt x="1" y="20105"/>
                  </a:lnTo>
                  <a:lnTo>
                    <a:pt x="2974" y="23056"/>
                  </a:lnTo>
                  <a:lnTo>
                    <a:pt x="2974" y="28299"/>
                  </a:lnTo>
                  <a:lnTo>
                    <a:pt x="5083" y="30388"/>
                  </a:lnTo>
                  <a:lnTo>
                    <a:pt x="5083" y="61869"/>
                  </a:lnTo>
                  <a:cubicBezTo>
                    <a:pt x="4986" y="61941"/>
                    <a:pt x="4923" y="62054"/>
                    <a:pt x="4923" y="62184"/>
                  </a:cubicBezTo>
                  <a:cubicBezTo>
                    <a:pt x="4923" y="62402"/>
                    <a:pt x="5099" y="62581"/>
                    <a:pt x="5318" y="62581"/>
                  </a:cubicBezTo>
                  <a:cubicBezTo>
                    <a:pt x="5536" y="62581"/>
                    <a:pt x="5712" y="62402"/>
                    <a:pt x="5712" y="62184"/>
                  </a:cubicBezTo>
                  <a:cubicBezTo>
                    <a:pt x="5712" y="62054"/>
                    <a:pt x="5649" y="61941"/>
                    <a:pt x="5552" y="61869"/>
                  </a:cubicBezTo>
                  <a:lnTo>
                    <a:pt x="5552" y="30192"/>
                  </a:lnTo>
                  <a:lnTo>
                    <a:pt x="3446" y="28100"/>
                  </a:lnTo>
                  <a:lnTo>
                    <a:pt x="3446" y="22860"/>
                  </a:lnTo>
                  <a:lnTo>
                    <a:pt x="473" y="19909"/>
                  </a:lnTo>
                  <a:lnTo>
                    <a:pt x="473" y="14714"/>
                  </a:lnTo>
                  <a:lnTo>
                    <a:pt x="2088" y="13086"/>
                  </a:lnTo>
                  <a:lnTo>
                    <a:pt x="2088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1" name="Google Shape;6471;p56"/>
            <p:cNvSpPr/>
            <p:nvPr/>
          </p:nvSpPr>
          <p:spPr>
            <a:xfrm>
              <a:off x="2231200" y="2262975"/>
              <a:ext cx="19750" cy="19750"/>
            </a:xfrm>
            <a:custGeom>
              <a:avLst/>
              <a:gdLst/>
              <a:ahLst/>
              <a:cxnLst/>
              <a:rect l="l" t="t" r="r" b="b"/>
              <a:pathLst>
                <a:path w="790" h="790" extrusionOk="0">
                  <a:moveTo>
                    <a:pt x="395" y="0"/>
                  </a:moveTo>
                  <a:cubicBezTo>
                    <a:pt x="177" y="0"/>
                    <a:pt x="0" y="177"/>
                    <a:pt x="0" y="395"/>
                  </a:cubicBezTo>
                  <a:cubicBezTo>
                    <a:pt x="0" y="613"/>
                    <a:pt x="177" y="790"/>
                    <a:pt x="395" y="790"/>
                  </a:cubicBezTo>
                  <a:cubicBezTo>
                    <a:pt x="613" y="790"/>
                    <a:pt x="790" y="613"/>
                    <a:pt x="790" y="395"/>
                  </a:cubicBezTo>
                  <a:cubicBezTo>
                    <a:pt x="790" y="177"/>
                    <a:pt x="613" y="0"/>
                    <a:pt x="395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2" name="Google Shape;6472;p56"/>
            <p:cNvSpPr/>
            <p:nvPr/>
          </p:nvSpPr>
          <p:spPr>
            <a:xfrm>
              <a:off x="1477850" y="1868700"/>
              <a:ext cx="368000" cy="307950"/>
            </a:xfrm>
            <a:custGeom>
              <a:avLst/>
              <a:gdLst/>
              <a:ahLst/>
              <a:cxnLst/>
              <a:rect l="l" t="t" r="r" b="b"/>
              <a:pathLst>
                <a:path w="14720" h="12318" extrusionOk="0">
                  <a:moveTo>
                    <a:pt x="14383" y="11760"/>
                  </a:moveTo>
                  <a:cubicBezTo>
                    <a:pt x="14504" y="11760"/>
                    <a:pt x="14601" y="11857"/>
                    <a:pt x="14601" y="11981"/>
                  </a:cubicBezTo>
                  <a:cubicBezTo>
                    <a:pt x="14601" y="12103"/>
                    <a:pt x="14504" y="12199"/>
                    <a:pt x="14383" y="12199"/>
                  </a:cubicBezTo>
                  <a:cubicBezTo>
                    <a:pt x="14259" y="12199"/>
                    <a:pt x="14162" y="12103"/>
                    <a:pt x="14162" y="11981"/>
                  </a:cubicBezTo>
                  <a:cubicBezTo>
                    <a:pt x="14162" y="11860"/>
                    <a:pt x="14261" y="11760"/>
                    <a:pt x="14383" y="11760"/>
                  </a:cubicBezTo>
                  <a:close/>
                  <a:moveTo>
                    <a:pt x="83" y="1"/>
                  </a:moveTo>
                  <a:lnTo>
                    <a:pt x="1" y="83"/>
                  </a:lnTo>
                  <a:lnTo>
                    <a:pt x="5607" y="5682"/>
                  </a:lnTo>
                  <a:lnTo>
                    <a:pt x="5607" y="6725"/>
                  </a:lnTo>
                  <a:lnTo>
                    <a:pt x="6397" y="7512"/>
                  </a:lnTo>
                  <a:lnTo>
                    <a:pt x="9820" y="7512"/>
                  </a:lnTo>
                  <a:lnTo>
                    <a:pt x="14104" y="11788"/>
                  </a:lnTo>
                  <a:cubicBezTo>
                    <a:pt x="14065" y="11840"/>
                    <a:pt x="14043" y="11909"/>
                    <a:pt x="14043" y="11981"/>
                  </a:cubicBezTo>
                  <a:cubicBezTo>
                    <a:pt x="14043" y="12166"/>
                    <a:pt x="14195" y="12318"/>
                    <a:pt x="14383" y="12318"/>
                  </a:cubicBezTo>
                  <a:cubicBezTo>
                    <a:pt x="14568" y="12318"/>
                    <a:pt x="14720" y="12166"/>
                    <a:pt x="14720" y="11981"/>
                  </a:cubicBezTo>
                  <a:cubicBezTo>
                    <a:pt x="14720" y="11793"/>
                    <a:pt x="14568" y="11642"/>
                    <a:pt x="14383" y="11642"/>
                  </a:cubicBezTo>
                  <a:cubicBezTo>
                    <a:pt x="14308" y="11642"/>
                    <a:pt x="14242" y="11664"/>
                    <a:pt x="14187" y="11702"/>
                  </a:cubicBezTo>
                  <a:lnTo>
                    <a:pt x="9886" y="7410"/>
                  </a:lnTo>
                  <a:lnTo>
                    <a:pt x="9869" y="7393"/>
                  </a:lnTo>
                  <a:lnTo>
                    <a:pt x="6444" y="7393"/>
                  </a:lnTo>
                  <a:lnTo>
                    <a:pt x="5726" y="6675"/>
                  </a:lnTo>
                  <a:lnTo>
                    <a:pt x="5726" y="5632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3" name="Google Shape;6473;p56"/>
            <p:cNvSpPr/>
            <p:nvPr/>
          </p:nvSpPr>
          <p:spPr>
            <a:xfrm>
              <a:off x="1729550" y="2124325"/>
              <a:ext cx="19750" cy="19825"/>
            </a:xfrm>
            <a:custGeom>
              <a:avLst/>
              <a:gdLst/>
              <a:ahLst/>
              <a:cxnLst/>
              <a:rect l="l" t="t" r="r" b="b"/>
              <a:pathLst>
                <a:path w="790" h="793" extrusionOk="0">
                  <a:moveTo>
                    <a:pt x="395" y="0"/>
                  </a:moveTo>
                  <a:cubicBezTo>
                    <a:pt x="177" y="0"/>
                    <a:pt x="0" y="180"/>
                    <a:pt x="0" y="398"/>
                  </a:cubicBezTo>
                  <a:cubicBezTo>
                    <a:pt x="0" y="616"/>
                    <a:pt x="177" y="793"/>
                    <a:pt x="395" y="793"/>
                  </a:cubicBezTo>
                  <a:cubicBezTo>
                    <a:pt x="613" y="793"/>
                    <a:pt x="790" y="616"/>
                    <a:pt x="790" y="398"/>
                  </a:cubicBezTo>
                  <a:cubicBezTo>
                    <a:pt x="790" y="180"/>
                    <a:pt x="613" y="0"/>
                    <a:pt x="395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4" name="Google Shape;6474;p56"/>
            <p:cNvSpPr/>
            <p:nvPr/>
          </p:nvSpPr>
          <p:spPr>
            <a:xfrm>
              <a:off x="1754325" y="2149225"/>
              <a:ext cx="16925" cy="16950"/>
            </a:xfrm>
            <a:custGeom>
              <a:avLst/>
              <a:gdLst/>
              <a:ahLst/>
              <a:cxnLst/>
              <a:rect l="l" t="t" r="r" b="b"/>
              <a:pathLst>
                <a:path w="677" h="678" extrusionOk="0">
                  <a:moveTo>
                    <a:pt x="340" y="120"/>
                  </a:moveTo>
                  <a:cubicBezTo>
                    <a:pt x="461" y="120"/>
                    <a:pt x="558" y="216"/>
                    <a:pt x="558" y="340"/>
                  </a:cubicBezTo>
                  <a:cubicBezTo>
                    <a:pt x="560" y="462"/>
                    <a:pt x="461" y="559"/>
                    <a:pt x="340" y="559"/>
                  </a:cubicBezTo>
                  <a:cubicBezTo>
                    <a:pt x="218" y="559"/>
                    <a:pt x="119" y="462"/>
                    <a:pt x="119" y="340"/>
                  </a:cubicBezTo>
                  <a:cubicBezTo>
                    <a:pt x="119" y="219"/>
                    <a:pt x="218" y="120"/>
                    <a:pt x="340" y="120"/>
                  </a:cubicBezTo>
                  <a:close/>
                  <a:moveTo>
                    <a:pt x="340" y="1"/>
                  </a:moveTo>
                  <a:cubicBezTo>
                    <a:pt x="152" y="1"/>
                    <a:pt x="0" y="153"/>
                    <a:pt x="0" y="338"/>
                  </a:cubicBezTo>
                  <a:cubicBezTo>
                    <a:pt x="0" y="525"/>
                    <a:pt x="152" y="677"/>
                    <a:pt x="340" y="677"/>
                  </a:cubicBezTo>
                  <a:cubicBezTo>
                    <a:pt x="525" y="677"/>
                    <a:pt x="676" y="525"/>
                    <a:pt x="676" y="338"/>
                  </a:cubicBezTo>
                  <a:cubicBezTo>
                    <a:pt x="676" y="153"/>
                    <a:pt x="525" y="1"/>
                    <a:pt x="340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5" name="Google Shape;6475;p56"/>
            <p:cNvSpPr/>
            <p:nvPr/>
          </p:nvSpPr>
          <p:spPr>
            <a:xfrm>
              <a:off x="1467700" y="1889200"/>
              <a:ext cx="136950" cy="182975"/>
            </a:xfrm>
            <a:custGeom>
              <a:avLst/>
              <a:gdLst/>
              <a:ahLst/>
              <a:cxnLst/>
              <a:rect l="l" t="t" r="r" b="b"/>
              <a:pathLst>
                <a:path w="5478" h="7319" extrusionOk="0">
                  <a:moveTo>
                    <a:pt x="5138" y="6761"/>
                  </a:moveTo>
                  <a:cubicBezTo>
                    <a:pt x="5260" y="6761"/>
                    <a:pt x="5359" y="6860"/>
                    <a:pt x="5359" y="6982"/>
                  </a:cubicBezTo>
                  <a:cubicBezTo>
                    <a:pt x="5359" y="7103"/>
                    <a:pt x="5260" y="7203"/>
                    <a:pt x="5138" y="7203"/>
                  </a:cubicBezTo>
                  <a:cubicBezTo>
                    <a:pt x="5017" y="7203"/>
                    <a:pt x="4917" y="7103"/>
                    <a:pt x="4917" y="6982"/>
                  </a:cubicBezTo>
                  <a:cubicBezTo>
                    <a:pt x="4917" y="6860"/>
                    <a:pt x="5017" y="6761"/>
                    <a:pt x="5138" y="6761"/>
                  </a:cubicBezTo>
                  <a:close/>
                  <a:moveTo>
                    <a:pt x="84" y="0"/>
                  </a:moveTo>
                  <a:lnTo>
                    <a:pt x="1" y="83"/>
                  </a:lnTo>
                  <a:lnTo>
                    <a:pt x="5080" y="5157"/>
                  </a:lnTo>
                  <a:lnTo>
                    <a:pt x="5080" y="6648"/>
                  </a:lnTo>
                  <a:cubicBezTo>
                    <a:pt x="4923" y="6675"/>
                    <a:pt x="4801" y="6813"/>
                    <a:pt x="4801" y="6982"/>
                  </a:cubicBezTo>
                  <a:cubicBezTo>
                    <a:pt x="4801" y="7167"/>
                    <a:pt x="4953" y="7318"/>
                    <a:pt x="5138" y="7318"/>
                  </a:cubicBezTo>
                  <a:cubicBezTo>
                    <a:pt x="5326" y="7318"/>
                    <a:pt x="5478" y="7167"/>
                    <a:pt x="5478" y="6982"/>
                  </a:cubicBezTo>
                  <a:cubicBezTo>
                    <a:pt x="5478" y="6813"/>
                    <a:pt x="5356" y="6675"/>
                    <a:pt x="5199" y="6648"/>
                  </a:cubicBezTo>
                  <a:lnTo>
                    <a:pt x="5199" y="5107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6" name="Google Shape;6476;p56"/>
            <p:cNvSpPr/>
            <p:nvPr/>
          </p:nvSpPr>
          <p:spPr>
            <a:xfrm>
              <a:off x="2292900" y="1611075"/>
              <a:ext cx="17000" cy="16925"/>
            </a:xfrm>
            <a:custGeom>
              <a:avLst/>
              <a:gdLst/>
              <a:ahLst/>
              <a:cxnLst/>
              <a:rect l="l" t="t" r="r" b="b"/>
              <a:pathLst>
                <a:path w="680" h="677" extrusionOk="0">
                  <a:moveTo>
                    <a:pt x="340" y="119"/>
                  </a:moveTo>
                  <a:cubicBezTo>
                    <a:pt x="461" y="119"/>
                    <a:pt x="560" y="219"/>
                    <a:pt x="560" y="340"/>
                  </a:cubicBezTo>
                  <a:cubicBezTo>
                    <a:pt x="560" y="462"/>
                    <a:pt x="461" y="561"/>
                    <a:pt x="340" y="561"/>
                  </a:cubicBezTo>
                  <a:cubicBezTo>
                    <a:pt x="218" y="561"/>
                    <a:pt x="119" y="462"/>
                    <a:pt x="119" y="340"/>
                  </a:cubicBezTo>
                  <a:cubicBezTo>
                    <a:pt x="119" y="219"/>
                    <a:pt x="218" y="119"/>
                    <a:pt x="340" y="119"/>
                  </a:cubicBezTo>
                  <a:close/>
                  <a:moveTo>
                    <a:pt x="340" y="1"/>
                  </a:moveTo>
                  <a:cubicBezTo>
                    <a:pt x="152" y="1"/>
                    <a:pt x="0" y="152"/>
                    <a:pt x="0" y="340"/>
                  </a:cubicBezTo>
                  <a:cubicBezTo>
                    <a:pt x="0" y="525"/>
                    <a:pt x="152" y="677"/>
                    <a:pt x="340" y="677"/>
                  </a:cubicBezTo>
                  <a:cubicBezTo>
                    <a:pt x="527" y="677"/>
                    <a:pt x="679" y="525"/>
                    <a:pt x="679" y="340"/>
                  </a:cubicBezTo>
                  <a:cubicBezTo>
                    <a:pt x="679" y="152"/>
                    <a:pt x="527" y="1"/>
                    <a:pt x="340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7" name="Google Shape;6477;p56"/>
            <p:cNvSpPr/>
            <p:nvPr/>
          </p:nvSpPr>
          <p:spPr>
            <a:xfrm>
              <a:off x="1478875" y="1479550"/>
              <a:ext cx="477800" cy="641750"/>
            </a:xfrm>
            <a:custGeom>
              <a:avLst/>
              <a:gdLst/>
              <a:ahLst/>
              <a:cxnLst/>
              <a:rect l="l" t="t" r="r" b="b"/>
              <a:pathLst>
                <a:path w="19112" h="25670" extrusionOk="0">
                  <a:moveTo>
                    <a:pt x="18775" y="25112"/>
                  </a:moveTo>
                  <a:cubicBezTo>
                    <a:pt x="18897" y="25112"/>
                    <a:pt x="18996" y="25212"/>
                    <a:pt x="18996" y="25333"/>
                  </a:cubicBezTo>
                  <a:cubicBezTo>
                    <a:pt x="18996" y="25455"/>
                    <a:pt x="18897" y="25554"/>
                    <a:pt x="18775" y="25554"/>
                  </a:cubicBezTo>
                  <a:cubicBezTo>
                    <a:pt x="18654" y="25554"/>
                    <a:pt x="18554" y="25455"/>
                    <a:pt x="18554" y="25333"/>
                  </a:cubicBezTo>
                  <a:cubicBezTo>
                    <a:pt x="18554" y="25212"/>
                    <a:pt x="18654" y="25112"/>
                    <a:pt x="18775" y="25112"/>
                  </a:cubicBezTo>
                  <a:close/>
                  <a:moveTo>
                    <a:pt x="1" y="0"/>
                  </a:moveTo>
                  <a:lnTo>
                    <a:pt x="1" y="119"/>
                  </a:lnTo>
                  <a:lnTo>
                    <a:pt x="2690" y="119"/>
                  </a:lnTo>
                  <a:lnTo>
                    <a:pt x="3385" y="823"/>
                  </a:lnTo>
                  <a:lnTo>
                    <a:pt x="3385" y="10051"/>
                  </a:lnTo>
                  <a:lnTo>
                    <a:pt x="18496" y="25140"/>
                  </a:lnTo>
                  <a:cubicBezTo>
                    <a:pt x="18460" y="25195"/>
                    <a:pt x="18436" y="25261"/>
                    <a:pt x="18436" y="25333"/>
                  </a:cubicBezTo>
                  <a:cubicBezTo>
                    <a:pt x="18436" y="25518"/>
                    <a:pt x="18587" y="25670"/>
                    <a:pt x="18775" y="25670"/>
                  </a:cubicBezTo>
                  <a:cubicBezTo>
                    <a:pt x="18960" y="25670"/>
                    <a:pt x="19112" y="25518"/>
                    <a:pt x="19112" y="25333"/>
                  </a:cubicBezTo>
                  <a:cubicBezTo>
                    <a:pt x="19112" y="25145"/>
                    <a:pt x="18960" y="24994"/>
                    <a:pt x="18775" y="24994"/>
                  </a:cubicBezTo>
                  <a:cubicBezTo>
                    <a:pt x="18703" y="24994"/>
                    <a:pt x="18637" y="25018"/>
                    <a:pt x="18582" y="25057"/>
                  </a:cubicBezTo>
                  <a:lnTo>
                    <a:pt x="3501" y="10004"/>
                  </a:lnTo>
                  <a:lnTo>
                    <a:pt x="3501" y="773"/>
                  </a:lnTo>
                  <a:lnTo>
                    <a:pt x="2739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8" name="Google Shape;6478;p56"/>
            <p:cNvSpPr/>
            <p:nvPr/>
          </p:nvSpPr>
          <p:spPr>
            <a:xfrm>
              <a:off x="1467775" y="1794925"/>
              <a:ext cx="496025" cy="426050"/>
            </a:xfrm>
            <a:custGeom>
              <a:avLst/>
              <a:gdLst/>
              <a:ahLst/>
              <a:cxnLst/>
              <a:rect l="l" t="t" r="r" b="b"/>
              <a:pathLst>
                <a:path w="19841" h="17042" extrusionOk="0">
                  <a:moveTo>
                    <a:pt x="332" y="1"/>
                  </a:moveTo>
                  <a:lnTo>
                    <a:pt x="1" y="335"/>
                  </a:lnTo>
                  <a:lnTo>
                    <a:pt x="8691" y="8961"/>
                  </a:lnTo>
                  <a:lnTo>
                    <a:pt x="11368" y="8961"/>
                  </a:lnTo>
                  <a:lnTo>
                    <a:pt x="19053" y="16591"/>
                  </a:lnTo>
                  <a:cubicBezTo>
                    <a:pt x="19051" y="16608"/>
                    <a:pt x="19048" y="16627"/>
                    <a:pt x="19048" y="16644"/>
                  </a:cubicBezTo>
                  <a:cubicBezTo>
                    <a:pt x="19048" y="16864"/>
                    <a:pt x="19225" y="17041"/>
                    <a:pt x="19443" y="17041"/>
                  </a:cubicBezTo>
                  <a:cubicBezTo>
                    <a:pt x="19661" y="17041"/>
                    <a:pt x="19840" y="16864"/>
                    <a:pt x="19840" y="16644"/>
                  </a:cubicBezTo>
                  <a:cubicBezTo>
                    <a:pt x="19837" y="16425"/>
                    <a:pt x="19661" y="16249"/>
                    <a:pt x="19443" y="16249"/>
                  </a:cubicBezTo>
                  <a:cubicBezTo>
                    <a:pt x="19423" y="16249"/>
                    <a:pt x="19404" y="16252"/>
                    <a:pt x="19385" y="16254"/>
                  </a:cubicBezTo>
                  <a:lnTo>
                    <a:pt x="11561" y="8489"/>
                  </a:lnTo>
                  <a:lnTo>
                    <a:pt x="8884" y="8489"/>
                  </a:lnTo>
                  <a:lnTo>
                    <a:pt x="332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9" name="Google Shape;6479;p56"/>
            <p:cNvSpPr/>
            <p:nvPr/>
          </p:nvSpPr>
          <p:spPr>
            <a:xfrm>
              <a:off x="1707600" y="2102300"/>
              <a:ext cx="16925" cy="16950"/>
            </a:xfrm>
            <a:custGeom>
              <a:avLst/>
              <a:gdLst/>
              <a:ahLst/>
              <a:cxnLst/>
              <a:rect l="l" t="t" r="r" b="b"/>
              <a:pathLst>
                <a:path w="677" h="678" extrusionOk="0">
                  <a:moveTo>
                    <a:pt x="337" y="117"/>
                  </a:moveTo>
                  <a:cubicBezTo>
                    <a:pt x="461" y="117"/>
                    <a:pt x="558" y="216"/>
                    <a:pt x="558" y="338"/>
                  </a:cubicBezTo>
                  <a:cubicBezTo>
                    <a:pt x="558" y="459"/>
                    <a:pt x="461" y="558"/>
                    <a:pt x="337" y="558"/>
                  </a:cubicBezTo>
                  <a:cubicBezTo>
                    <a:pt x="216" y="558"/>
                    <a:pt x="119" y="459"/>
                    <a:pt x="119" y="338"/>
                  </a:cubicBezTo>
                  <a:cubicBezTo>
                    <a:pt x="119" y="216"/>
                    <a:pt x="216" y="117"/>
                    <a:pt x="337" y="117"/>
                  </a:cubicBezTo>
                  <a:close/>
                  <a:moveTo>
                    <a:pt x="337" y="1"/>
                  </a:moveTo>
                  <a:cubicBezTo>
                    <a:pt x="152" y="1"/>
                    <a:pt x="0" y="153"/>
                    <a:pt x="0" y="338"/>
                  </a:cubicBezTo>
                  <a:cubicBezTo>
                    <a:pt x="0" y="525"/>
                    <a:pt x="152" y="677"/>
                    <a:pt x="337" y="677"/>
                  </a:cubicBezTo>
                  <a:cubicBezTo>
                    <a:pt x="525" y="677"/>
                    <a:pt x="677" y="525"/>
                    <a:pt x="677" y="338"/>
                  </a:cubicBezTo>
                  <a:cubicBezTo>
                    <a:pt x="677" y="153"/>
                    <a:pt x="525" y="1"/>
                    <a:pt x="337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0" name="Google Shape;6480;p56"/>
            <p:cNvSpPr/>
            <p:nvPr/>
          </p:nvSpPr>
          <p:spPr>
            <a:xfrm>
              <a:off x="2694325" y="1972500"/>
              <a:ext cx="284150" cy="305875"/>
            </a:xfrm>
            <a:custGeom>
              <a:avLst/>
              <a:gdLst/>
              <a:ahLst/>
              <a:cxnLst/>
              <a:rect l="l" t="t" r="r" b="b"/>
              <a:pathLst>
                <a:path w="11366" h="12235" extrusionOk="0">
                  <a:moveTo>
                    <a:pt x="338" y="11677"/>
                  </a:moveTo>
                  <a:cubicBezTo>
                    <a:pt x="459" y="11677"/>
                    <a:pt x="558" y="11777"/>
                    <a:pt x="558" y="11898"/>
                  </a:cubicBezTo>
                  <a:cubicBezTo>
                    <a:pt x="558" y="12019"/>
                    <a:pt x="459" y="12119"/>
                    <a:pt x="338" y="12119"/>
                  </a:cubicBezTo>
                  <a:cubicBezTo>
                    <a:pt x="216" y="12119"/>
                    <a:pt x="117" y="12019"/>
                    <a:pt x="117" y="11898"/>
                  </a:cubicBezTo>
                  <a:cubicBezTo>
                    <a:pt x="117" y="11777"/>
                    <a:pt x="216" y="11677"/>
                    <a:pt x="338" y="11677"/>
                  </a:cubicBezTo>
                  <a:close/>
                  <a:moveTo>
                    <a:pt x="4296" y="0"/>
                  </a:moveTo>
                  <a:lnTo>
                    <a:pt x="3603" y="699"/>
                  </a:lnTo>
                  <a:lnTo>
                    <a:pt x="3603" y="5124"/>
                  </a:lnTo>
                  <a:lnTo>
                    <a:pt x="296" y="8453"/>
                  </a:lnTo>
                  <a:lnTo>
                    <a:pt x="280" y="8469"/>
                  </a:lnTo>
                  <a:lnTo>
                    <a:pt x="280" y="11564"/>
                  </a:lnTo>
                  <a:cubicBezTo>
                    <a:pt x="122" y="11594"/>
                    <a:pt x="1" y="11732"/>
                    <a:pt x="1" y="11898"/>
                  </a:cubicBezTo>
                  <a:cubicBezTo>
                    <a:pt x="1" y="12083"/>
                    <a:pt x="153" y="12235"/>
                    <a:pt x="338" y="12235"/>
                  </a:cubicBezTo>
                  <a:cubicBezTo>
                    <a:pt x="525" y="12235"/>
                    <a:pt x="677" y="12083"/>
                    <a:pt x="677" y="11898"/>
                  </a:cubicBezTo>
                  <a:cubicBezTo>
                    <a:pt x="677" y="11732"/>
                    <a:pt x="556" y="11594"/>
                    <a:pt x="398" y="11564"/>
                  </a:cubicBezTo>
                  <a:lnTo>
                    <a:pt x="398" y="8519"/>
                  </a:lnTo>
                  <a:lnTo>
                    <a:pt x="3719" y="5171"/>
                  </a:lnTo>
                  <a:lnTo>
                    <a:pt x="3719" y="748"/>
                  </a:lnTo>
                  <a:lnTo>
                    <a:pt x="4346" y="119"/>
                  </a:lnTo>
                  <a:lnTo>
                    <a:pt x="11366" y="119"/>
                  </a:lnTo>
                  <a:lnTo>
                    <a:pt x="11366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1" name="Google Shape;6481;p56"/>
            <p:cNvSpPr/>
            <p:nvPr/>
          </p:nvSpPr>
          <p:spPr>
            <a:xfrm>
              <a:off x="2883975" y="2012650"/>
              <a:ext cx="19775" cy="19850"/>
            </a:xfrm>
            <a:custGeom>
              <a:avLst/>
              <a:gdLst/>
              <a:ahLst/>
              <a:cxnLst/>
              <a:rect l="l" t="t" r="r" b="b"/>
              <a:pathLst>
                <a:path w="791" h="794" extrusionOk="0">
                  <a:moveTo>
                    <a:pt x="395" y="1"/>
                  </a:moveTo>
                  <a:cubicBezTo>
                    <a:pt x="177" y="1"/>
                    <a:pt x="1" y="178"/>
                    <a:pt x="1" y="398"/>
                  </a:cubicBezTo>
                  <a:cubicBezTo>
                    <a:pt x="1" y="616"/>
                    <a:pt x="177" y="793"/>
                    <a:pt x="395" y="793"/>
                  </a:cubicBezTo>
                  <a:cubicBezTo>
                    <a:pt x="613" y="793"/>
                    <a:pt x="790" y="616"/>
                    <a:pt x="790" y="398"/>
                  </a:cubicBezTo>
                  <a:cubicBezTo>
                    <a:pt x="790" y="178"/>
                    <a:pt x="613" y="1"/>
                    <a:pt x="395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2" name="Google Shape;6482;p56"/>
            <p:cNvSpPr/>
            <p:nvPr/>
          </p:nvSpPr>
          <p:spPr>
            <a:xfrm>
              <a:off x="2855125" y="2014100"/>
              <a:ext cx="16950" cy="16950"/>
            </a:xfrm>
            <a:custGeom>
              <a:avLst/>
              <a:gdLst/>
              <a:ahLst/>
              <a:cxnLst/>
              <a:rect l="l" t="t" r="r" b="b"/>
              <a:pathLst>
                <a:path w="678" h="678" extrusionOk="0">
                  <a:moveTo>
                    <a:pt x="340" y="117"/>
                  </a:moveTo>
                  <a:cubicBezTo>
                    <a:pt x="462" y="117"/>
                    <a:pt x="561" y="216"/>
                    <a:pt x="561" y="338"/>
                  </a:cubicBezTo>
                  <a:cubicBezTo>
                    <a:pt x="561" y="462"/>
                    <a:pt x="462" y="558"/>
                    <a:pt x="340" y="558"/>
                  </a:cubicBezTo>
                  <a:cubicBezTo>
                    <a:pt x="219" y="558"/>
                    <a:pt x="119" y="459"/>
                    <a:pt x="119" y="338"/>
                  </a:cubicBezTo>
                  <a:cubicBezTo>
                    <a:pt x="119" y="216"/>
                    <a:pt x="219" y="117"/>
                    <a:pt x="340" y="117"/>
                  </a:cubicBezTo>
                  <a:close/>
                  <a:moveTo>
                    <a:pt x="340" y="1"/>
                  </a:moveTo>
                  <a:cubicBezTo>
                    <a:pt x="153" y="1"/>
                    <a:pt x="1" y="153"/>
                    <a:pt x="1" y="338"/>
                  </a:cubicBezTo>
                  <a:cubicBezTo>
                    <a:pt x="1" y="525"/>
                    <a:pt x="153" y="677"/>
                    <a:pt x="340" y="677"/>
                  </a:cubicBezTo>
                  <a:cubicBezTo>
                    <a:pt x="525" y="677"/>
                    <a:pt x="677" y="525"/>
                    <a:pt x="677" y="338"/>
                  </a:cubicBezTo>
                  <a:cubicBezTo>
                    <a:pt x="677" y="153"/>
                    <a:pt x="525" y="1"/>
                    <a:pt x="340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3" name="Google Shape;6483;p56"/>
            <p:cNvSpPr/>
            <p:nvPr/>
          </p:nvSpPr>
          <p:spPr>
            <a:xfrm>
              <a:off x="2504275" y="1775475"/>
              <a:ext cx="497125" cy="627900"/>
            </a:xfrm>
            <a:custGeom>
              <a:avLst/>
              <a:gdLst/>
              <a:ahLst/>
              <a:cxnLst/>
              <a:rect l="l" t="t" r="r" b="b"/>
              <a:pathLst>
                <a:path w="19885" h="25116" extrusionOk="0">
                  <a:moveTo>
                    <a:pt x="19550" y="0"/>
                  </a:moveTo>
                  <a:lnTo>
                    <a:pt x="15318" y="4262"/>
                  </a:lnTo>
                  <a:lnTo>
                    <a:pt x="8448" y="4262"/>
                  </a:lnTo>
                  <a:lnTo>
                    <a:pt x="161" y="12613"/>
                  </a:lnTo>
                  <a:lnTo>
                    <a:pt x="161" y="24403"/>
                  </a:lnTo>
                  <a:cubicBezTo>
                    <a:pt x="64" y="24477"/>
                    <a:pt x="0" y="24591"/>
                    <a:pt x="0" y="24720"/>
                  </a:cubicBezTo>
                  <a:cubicBezTo>
                    <a:pt x="0" y="24938"/>
                    <a:pt x="177" y="25115"/>
                    <a:pt x="395" y="25115"/>
                  </a:cubicBezTo>
                  <a:cubicBezTo>
                    <a:pt x="616" y="25115"/>
                    <a:pt x="793" y="24938"/>
                    <a:pt x="793" y="24720"/>
                  </a:cubicBezTo>
                  <a:cubicBezTo>
                    <a:pt x="793" y="24591"/>
                    <a:pt x="729" y="24477"/>
                    <a:pt x="633" y="24403"/>
                  </a:cubicBezTo>
                  <a:lnTo>
                    <a:pt x="633" y="12806"/>
                  </a:lnTo>
                  <a:lnTo>
                    <a:pt x="8644" y="4734"/>
                  </a:lnTo>
                  <a:lnTo>
                    <a:pt x="15514" y="4734"/>
                  </a:lnTo>
                  <a:lnTo>
                    <a:pt x="19884" y="331"/>
                  </a:lnTo>
                  <a:lnTo>
                    <a:pt x="19550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4" name="Google Shape;6484;p56"/>
            <p:cNvSpPr/>
            <p:nvPr/>
          </p:nvSpPr>
          <p:spPr>
            <a:xfrm>
              <a:off x="2824900" y="2014100"/>
              <a:ext cx="16925" cy="16950"/>
            </a:xfrm>
            <a:custGeom>
              <a:avLst/>
              <a:gdLst/>
              <a:ahLst/>
              <a:cxnLst/>
              <a:rect l="l" t="t" r="r" b="b"/>
              <a:pathLst>
                <a:path w="677" h="678" extrusionOk="0">
                  <a:moveTo>
                    <a:pt x="340" y="117"/>
                  </a:moveTo>
                  <a:cubicBezTo>
                    <a:pt x="462" y="117"/>
                    <a:pt x="561" y="216"/>
                    <a:pt x="561" y="338"/>
                  </a:cubicBezTo>
                  <a:cubicBezTo>
                    <a:pt x="558" y="462"/>
                    <a:pt x="462" y="558"/>
                    <a:pt x="340" y="558"/>
                  </a:cubicBezTo>
                  <a:cubicBezTo>
                    <a:pt x="219" y="558"/>
                    <a:pt x="119" y="459"/>
                    <a:pt x="119" y="338"/>
                  </a:cubicBezTo>
                  <a:cubicBezTo>
                    <a:pt x="119" y="216"/>
                    <a:pt x="219" y="117"/>
                    <a:pt x="340" y="117"/>
                  </a:cubicBezTo>
                  <a:close/>
                  <a:moveTo>
                    <a:pt x="340" y="1"/>
                  </a:moveTo>
                  <a:cubicBezTo>
                    <a:pt x="153" y="1"/>
                    <a:pt x="1" y="153"/>
                    <a:pt x="1" y="338"/>
                  </a:cubicBezTo>
                  <a:cubicBezTo>
                    <a:pt x="1" y="525"/>
                    <a:pt x="153" y="677"/>
                    <a:pt x="340" y="677"/>
                  </a:cubicBezTo>
                  <a:cubicBezTo>
                    <a:pt x="525" y="677"/>
                    <a:pt x="677" y="525"/>
                    <a:pt x="677" y="338"/>
                  </a:cubicBezTo>
                  <a:cubicBezTo>
                    <a:pt x="677" y="153"/>
                    <a:pt x="525" y="1"/>
                    <a:pt x="340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5" name="Google Shape;6485;p56"/>
            <p:cNvSpPr/>
            <p:nvPr/>
          </p:nvSpPr>
          <p:spPr>
            <a:xfrm>
              <a:off x="2670875" y="1949175"/>
              <a:ext cx="307600" cy="329200"/>
            </a:xfrm>
            <a:custGeom>
              <a:avLst/>
              <a:gdLst/>
              <a:ahLst/>
              <a:cxnLst/>
              <a:rect l="l" t="t" r="r" b="b"/>
              <a:pathLst>
                <a:path w="12304" h="13168" extrusionOk="0">
                  <a:moveTo>
                    <a:pt x="337" y="12610"/>
                  </a:moveTo>
                  <a:cubicBezTo>
                    <a:pt x="458" y="12610"/>
                    <a:pt x="558" y="12710"/>
                    <a:pt x="558" y="12831"/>
                  </a:cubicBezTo>
                  <a:cubicBezTo>
                    <a:pt x="558" y="12952"/>
                    <a:pt x="458" y="13052"/>
                    <a:pt x="337" y="13052"/>
                  </a:cubicBezTo>
                  <a:cubicBezTo>
                    <a:pt x="216" y="13052"/>
                    <a:pt x="116" y="12952"/>
                    <a:pt x="116" y="12831"/>
                  </a:cubicBezTo>
                  <a:cubicBezTo>
                    <a:pt x="116" y="12710"/>
                    <a:pt x="216" y="12610"/>
                    <a:pt x="337" y="12610"/>
                  </a:cubicBezTo>
                  <a:close/>
                  <a:moveTo>
                    <a:pt x="4928" y="0"/>
                  </a:moveTo>
                  <a:lnTo>
                    <a:pt x="3603" y="1336"/>
                  </a:lnTo>
                  <a:lnTo>
                    <a:pt x="3603" y="5761"/>
                  </a:lnTo>
                  <a:lnTo>
                    <a:pt x="296" y="9091"/>
                  </a:lnTo>
                  <a:lnTo>
                    <a:pt x="279" y="9107"/>
                  </a:lnTo>
                  <a:lnTo>
                    <a:pt x="279" y="12497"/>
                  </a:lnTo>
                  <a:cubicBezTo>
                    <a:pt x="119" y="12527"/>
                    <a:pt x="0" y="12665"/>
                    <a:pt x="0" y="12831"/>
                  </a:cubicBezTo>
                  <a:cubicBezTo>
                    <a:pt x="0" y="13016"/>
                    <a:pt x="152" y="13168"/>
                    <a:pt x="337" y="13168"/>
                  </a:cubicBezTo>
                  <a:cubicBezTo>
                    <a:pt x="525" y="13168"/>
                    <a:pt x="677" y="13016"/>
                    <a:pt x="677" y="12831"/>
                  </a:cubicBezTo>
                  <a:cubicBezTo>
                    <a:pt x="677" y="12665"/>
                    <a:pt x="555" y="12527"/>
                    <a:pt x="398" y="12497"/>
                  </a:cubicBezTo>
                  <a:lnTo>
                    <a:pt x="398" y="9157"/>
                  </a:lnTo>
                  <a:lnTo>
                    <a:pt x="3719" y="5808"/>
                  </a:lnTo>
                  <a:lnTo>
                    <a:pt x="3719" y="1383"/>
                  </a:lnTo>
                  <a:lnTo>
                    <a:pt x="4977" y="116"/>
                  </a:lnTo>
                  <a:lnTo>
                    <a:pt x="12304" y="116"/>
                  </a:lnTo>
                  <a:lnTo>
                    <a:pt x="12304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6" name="Google Shape;6486;p56"/>
            <p:cNvSpPr/>
            <p:nvPr/>
          </p:nvSpPr>
          <p:spPr>
            <a:xfrm>
              <a:off x="2647325" y="1851175"/>
              <a:ext cx="330400" cy="427275"/>
            </a:xfrm>
            <a:custGeom>
              <a:avLst/>
              <a:gdLst/>
              <a:ahLst/>
              <a:cxnLst/>
              <a:rect l="l" t="t" r="r" b="b"/>
              <a:pathLst>
                <a:path w="13216" h="17091" extrusionOk="0">
                  <a:moveTo>
                    <a:pt x="340" y="16530"/>
                  </a:moveTo>
                  <a:cubicBezTo>
                    <a:pt x="462" y="16530"/>
                    <a:pt x="561" y="16630"/>
                    <a:pt x="561" y="16751"/>
                  </a:cubicBezTo>
                  <a:cubicBezTo>
                    <a:pt x="561" y="16872"/>
                    <a:pt x="462" y="16972"/>
                    <a:pt x="340" y="16972"/>
                  </a:cubicBezTo>
                  <a:cubicBezTo>
                    <a:pt x="219" y="16972"/>
                    <a:pt x="120" y="16872"/>
                    <a:pt x="120" y="16751"/>
                  </a:cubicBezTo>
                  <a:cubicBezTo>
                    <a:pt x="120" y="16630"/>
                    <a:pt x="219" y="16530"/>
                    <a:pt x="340" y="16530"/>
                  </a:cubicBezTo>
                  <a:close/>
                  <a:moveTo>
                    <a:pt x="13133" y="0"/>
                  </a:moveTo>
                  <a:lnTo>
                    <a:pt x="10173" y="2984"/>
                  </a:lnTo>
                  <a:lnTo>
                    <a:pt x="5577" y="2984"/>
                  </a:lnTo>
                  <a:lnTo>
                    <a:pt x="3614" y="4964"/>
                  </a:lnTo>
                  <a:lnTo>
                    <a:pt x="3614" y="9389"/>
                  </a:lnTo>
                  <a:lnTo>
                    <a:pt x="291" y="12735"/>
                  </a:lnTo>
                  <a:lnTo>
                    <a:pt x="282" y="16420"/>
                  </a:lnTo>
                  <a:cubicBezTo>
                    <a:pt x="122" y="16447"/>
                    <a:pt x="1" y="16585"/>
                    <a:pt x="1" y="16751"/>
                  </a:cubicBezTo>
                  <a:cubicBezTo>
                    <a:pt x="1" y="16939"/>
                    <a:pt x="153" y="17091"/>
                    <a:pt x="340" y="17091"/>
                  </a:cubicBezTo>
                  <a:cubicBezTo>
                    <a:pt x="528" y="17091"/>
                    <a:pt x="680" y="16939"/>
                    <a:pt x="680" y="16751"/>
                  </a:cubicBezTo>
                  <a:cubicBezTo>
                    <a:pt x="680" y="16585"/>
                    <a:pt x="559" y="16447"/>
                    <a:pt x="401" y="16417"/>
                  </a:cubicBezTo>
                  <a:lnTo>
                    <a:pt x="409" y="12784"/>
                  </a:lnTo>
                  <a:lnTo>
                    <a:pt x="3730" y="9436"/>
                  </a:lnTo>
                  <a:lnTo>
                    <a:pt x="3730" y="5011"/>
                  </a:lnTo>
                  <a:lnTo>
                    <a:pt x="5627" y="3103"/>
                  </a:lnTo>
                  <a:lnTo>
                    <a:pt x="10220" y="3103"/>
                  </a:lnTo>
                  <a:lnTo>
                    <a:pt x="13215" y="86"/>
                  </a:lnTo>
                  <a:lnTo>
                    <a:pt x="13133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7" name="Google Shape;6487;p56"/>
            <p:cNvSpPr/>
            <p:nvPr/>
          </p:nvSpPr>
          <p:spPr>
            <a:xfrm>
              <a:off x="2414275" y="1478925"/>
              <a:ext cx="324450" cy="777500"/>
            </a:xfrm>
            <a:custGeom>
              <a:avLst/>
              <a:gdLst/>
              <a:ahLst/>
              <a:cxnLst/>
              <a:rect l="l" t="t" r="r" b="b"/>
              <a:pathLst>
                <a:path w="12978" h="31100" extrusionOk="0">
                  <a:moveTo>
                    <a:pt x="340" y="30540"/>
                  </a:moveTo>
                  <a:cubicBezTo>
                    <a:pt x="462" y="30540"/>
                    <a:pt x="561" y="30639"/>
                    <a:pt x="561" y="30760"/>
                  </a:cubicBezTo>
                  <a:cubicBezTo>
                    <a:pt x="561" y="30882"/>
                    <a:pt x="462" y="30981"/>
                    <a:pt x="340" y="30981"/>
                  </a:cubicBezTo>
                  <a:cubicBezTo>
                    <a:pt x="219" y="30981"/>
                    <a:pt x="119" y="30882"/>
                    <a:pt x="119" y="30760"/>
                  </a:cubicBezTo>
                  <a:cubicBezTo>
                    <a:pt x="119" y="30639"/>
                    <a:pt x="219" y="30540"/>
                    <a:pt x="340" y="30540"/>
                  </a:cubicBezTo>
                  <a:close/>
                  <a:moveTo>
                    <a:pt x="12895" y="0"/>
                  </a:moveTo>
                  <a:lnTo>
                    <a:pt x="4834" y="8097"/>
                  </a:lnTo>
                  <a:lnTo>
                    <a:pt x="4818" y="8116"/>
                  </a:lnTo>
                  <a:lnTo>
                    <a:pt x="4818" y="15097"/>
                  </a:lnTo>
                  <a:lnTo>
                    <a:pt x="953" y="18979"/>
                  </a:lnTo>
                  <a:lnTo>
                    <a:pt x="953" y="24364"/>
                  </a:lnTo>
                  <a:lnTo>
                    <a:pt x="282" y="25041"/>
                  </a:lnTo>
                  <a:lnTo>
                    <a:pt x="282" y="30429"/>
                  </a:lnTo>
                  <a:cubicBezTo>
                    <a:pt x="122" y="30457"/>
                    <a:pt x="1" y="30595"/>
                    <a:pt x="1" y="30760"/>
                  </a:cubicBezTo>
                  <a:cubicBezTo>
                    <a:pt x="1" y="30948"/>
                    <a:pt x="153" y="31100"/>
                    <a:pt x="340" y="31100"/>
                  </a:cubicBezTo>
                  <a:cubicBezTo>
                    <a:pt x="528" y="31100"/>
                    <a:pt x="680" y="30948"/>
                    <a:pt x="680" y="30760"/>
                  </a:cubicBezTo>
                  <a:cubicBezTo>
                    <a:pt x="680" y="30595"/>
                    <a:pt x="558" y="30457"/>
                    <a:pt x="398" y="30429"/>
                  </a:cubicBezTo>
                  <a:lnTo>
                    <a:pt x="398" y="25090"/>
                  </a:lnTo>
                  <a:lnTo>
                    <a:pt x="1072" y="24414"/>
                  </a:lnTo>
                  <a:lnTo>
                    <a:pt x="1072" y="19028"/>
                  </a:lnTo>
                  <a:lnTo>
                    <a:pt x="4936" y="15147"/>
                  </a:lnTo>
                  <a:lnTo>
                    <a:pt x="4936" y="8163"/>
                  </a:lnTo>
                  <a:lnTo>
                    <a:pt x="12978" y="83"/>
                  </a:lnTo>
                  <a:lnTo>
                    <a:pt x="12895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8" name="Google Shape;6488;p56"/>
            <p:cNvSpPr/>
            <p:nvPr/>
          </p:nvSpPr>
          <p:spPr>
            <a:xfrm>
              <a:off x="2294950" y="1643925"/>
              <a:ext cx="112925" cy="685675"/>
            </a:xfrm>
            <a:custGeom>
              <a:avLst/>
              <a:gdLst/>
              <a:ahLst/>
              <a:cxnLst/>
              <a:rect l="l" t="t" r="r" b="b"/>
              <a:pathLst>
                <a:path w="4517" h="27427" extrusionOk="0">
                  <a:moveTo>
                    <a:pt x="338" y="26866"/>
                  </a:moveTo>
                  <a:cubicBezTo>
                    <a:pt x="462" y="26866"/>
                    <a:pt x="558" y="26965"/>
                    <a:pt x="558" y="27087"/>
                  </a:cubicBezTo>
                  <a:cubicBezTo>
                    <a:pt x="558" y="27208"/>
                    <a:pt x="462" y="27307"/>
                    <a:pt x="338" y="27307"/>
                  </a:cubicBezTo>
                  <a:cubicBezTo>
                    <a:pt x="216" y="27307"/>
                    <a:pt x="120" y="27208"/>
                    <a:pt x="120" y="27087"/>
                  </a:cubicBezTo>
                  <a:cubicBezTo>
                    <a:pt x="120" y="26965"/>
                    <a:pt x="216" y="26866"/>
                    <a:pt x="338" y="26866"/>
                  </a:cubicBezTo>
                  <a:close/>
                  <a:moveTo>
                    <a:pt x="4398" y="1"/>
                  </a:moveTo>
                  <a:lnTo>
                    <a:pt x="4398" y="6093"/>
                  </a:lnTo>
                  <a:lnTo>
                    <a:pt x="1097" y="9408"/>
                  </a:lnTo>
                  <a:lnTo>
                    <a:pt x="1077" y="9425"/>
                  </a:lnTo>
                  <a:lnTo>
                    <a:pt x="1077" y="19592"/>
                  </a:lnTo>
                  <a:lnTo>
                    <a:pt x="280" y="20392"/>
                  </a:lnTo>
                  <a:lnTo>
                    <a:pt x="280" y="26755"/>
                  </a:lnTo>
                  <a:cubicBezTo>
                    <a:pt x="122" y="26783"/>
                    <a:pt x="1" y="26921"/>
                    <a:pt x="1" y="27087"/>
                  </a:cubicBezTo>
                  <a:cubicBezTo>
                    <a:pt x="1" y="27274"/>
                    <a:pt x="153" y="27426"/>
                    <a:pt x="340" y="27426"/>
                  </a:cubicBezTo>
                  <a:cubicBezTo>
                    <a:pt x="525" y="27426"/>
                    <a:pt x="677" y="27274"/>
                    <a:pt x="677" y="27087"/>
                  </a:cubicBezTo>
                  <a:cubicBezTo>
                    <a:pt x="677" y="26921"/>
                    <a:pt x="556" y="26783"/>
                    <a:pt x="398" y="26755"/>
                  </a:cubicBezTo>
                  <a:lnTo>
                    <a:pt x="398" y="20442"/>
                  </a:lnTo>
                  <a:lnTo>
                    <a:pt x="1196" y="19639"/>
                  </a:lnTo>
                  <a:lnTo>
                    <a:pt x="1196" y="9475"/>
                  </a:lnTo>
                  <a:lnTo>
                    <a:pt x="4500" y="6159"/>
                  </a:lnTo>
                  <a:lnTo>
                    <a:pt x="4517" y="6143"/>
                  </a:lnTo>
                  <a:lnTo>
                    <a:pt x="4517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9" name="Google Shape;6489;p56"/>
            <p:cNvSpPr/>
            <p:nvPr/>
          </p:nvSpPr>
          <p:spPr>
            <a:xfrm>
              <a:off x="2319325" y="978025"/>
              <a:ext cx="44250" cy="465925"/>
            </a:xfrm>
            <a:custGeom>
              <a:avLst/>
              <a:gdLst/>
              <a:ahLst/>
              <a:cxnLst/>
              <a:rect l="l" t="t" r="r" b="b"/>
              <a:pathLst>
                <a:path w="1770" h="18637" extrusionOk="0">
                  <a:moveTo>
                    <a:pt x="1430" y="18076"/>
                  </a:moveTo>
                  <a:cubicBezTo>
                    <a:pt x="1552" y="18076"/>
                    <a:pt x="1651" y="18176"/>
                    <a:pt x="1651" y="18297"/>
                  </a:cubicBezTo>
                  <a:cubicBezTo>
                    <a:pt x="1651" y="18419"/>
                    <a:pt x="1552" y="18518"/>
                    <a:pt x="1430" y="18518"/>
                  </a:cubicBezTo>
                  <a:cubicBezTo>
                    <a:pt x="1309" y="18518"/>
                    <a:pt x="1209" y="18419"/>
                    <a:pt x="1209" y="18297"/>
                  </a:cubicBezTo>
                  <a:cubicBezTo>
                    <a:pt x="1209" y="18176"/>
                    <a:pt x="1309" y="18076"/>
                    <a:pt x="1430" y="18076"/>
                  </a:cubicBezTo>
                  <a:close/>
                  <a:moveTo>
                    <a:pt x="0" y="1"/>
                  </a:moveTo>
                  <a:lnTo>
                    <a:pt x="0" y="9461"/>
                  </a:lnTo>
                  <a:lnTo>
                    <a:pt x="1372" y="10822"/>
                  </a:lnTo>
                  <a:lnTo>
                    <a:pt x="1372" y="17966"/>
                  </a:lnTo>
                  <a:cubicBezTo>
                    <a:pt x="1212" y="17993"/>
                    <a:pt x="1093" y="18131"/>
                    <a:pt x="1093" y="18297"/>
                  </a:cubicBezTo>
                  <a:cubicBezTo>
                    <a:pt x="1093" y="18485"/>
                    <a:pt x="1245" y="18637"/>
                    <a:pt x="1430" y="18637"/>
                  </a:cubicBezTo>
                  <a:cubicBezTo>
                    <a:pt x="1618" y="18637"/>
                    <a:pt x="1770" y="18485"/>
                    <a:pt x="1770" y="18297"/>
                  </a:cubicBezTo>
                  <a:cubicBezTo>
                    <a:pt x="1770" y="18131"/>
                    <a:pt x="1648" y="17993"/>
                    <a:pt x="1491" y="17966"/>
                  </a:cubicBezTo>
                  <a:lnTo>
                    <a:pt x="1491" y="10772"/>
                  </a:lnTo>
                  <a:lnTo>
                    <a:pt x="119" y="9411"/>
                  </a:lnTo>
                  <a:lnTo>
                    <a:pt x="119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0" name="Google Shape;6490;p56"/>
            <p:cNvSpPr/>
            <p:nvPr/>
          </p:nvSpPr>
          <p:spPr>
            <a:xfrm>
              <a:off x="2383650" y="1447800"/>
              <a:ext cx="355075" cy="632575"/>
            </a:xfrm>
            <a:custGeom>
              <a:avLst/>
              <a:gdLst/>
              <a:ahLst/>
              <a:cxnLst/>
              <a:rect l="l" t="t" r="r" b="b"/>
              <a:pathLst>
                <a:path w="14203" h="25303" extrusionOk="0">
                  <a:moveTo>
                    <a:pt x="340" y="24743"/>
                  </a:moveTo>
                  <a:cubicBezTo>
                    <a:pt x="461" y="24743"/>
                    <a:pt x="558" y="24842"/>
                    <a:pt x="558" y="24963"/>
                  </a:cubicBezTo>
                  <a:cubicBezTo>
                    <a:pt x="558" y="25085"/>
                    <a:pt x="461" y="25184"/>
                    <a:pt x="340" y="25184"/>
                  </a:cubicBezTo>
                  <a:cubicBezTo>
                    <a:pt x="218" y="25184"/>
                    <a:pt x="119" y="25085"/>
                    <a:pt x="119" y="24963"/>
                  </a:cubicBezTo>
                  <a:cubicBezTo>
                    <a:pt x="119" y="24842"/>
                    <a:pt x="218" y="24743"/>
                    <a:pt x="340" y="24743"/>
                  </a:cubicBezTo>
                  <a:close/>
                  <a:moveTo>
                    <a:pt x="14120" y="0"/>
                  </a:moveTo>
                  <a:lnTo>
                    <a:pt x="5115" y="9046"/>
                  </a:lnTo>
                  <a:lnTo>
                    <a:pt x="5099" y="9063"/>
                  </a:lnTo>
                  <a:lnTo>
                    <a:pt x="5099" y="16044"/>
                  </a:lnTo>
                  <a:lnTo>
                    <a:pt x="1234" y="19926"/>
                  </a:lnTo>
                  <a:lnTo>
                    <a:pt x="1234" y="21275"/>
                  </a:lnTo>
                  <a:lnTo>
                    <a:pt x="279" y="22236"/>
                  </a:lnTo>
                  <a:lnTo>
                    <a:pt x="279" y="24632"/>
                  </a:lnTo>
                  <a:cubicBezTo>
                    <a:pt x="122" y="24660"/>
                    <a:pt x="0" y="24798"/>
                    <a:pt x="0" y="24963"/>
                  </a:cubicBezTo>
                  <a:cubicBezTo>
                    <a:pt x="0" y="25151"/>
                    <a:pt x="152" y="25303"/>
                    <a:pt x="337" y="25303"/>
                  </a:cubicBezTo>
                  <a:cubicBezTo>
                    <a:pt x="525" y="25303"/>
                    <a:pt x="676" y="25151"/>
                    <a:pt x="676" y="24963"/>
                  </a:cubicBezTo>
                  <a:cubicBezTo>
                    <a:pt x="676" y="24798"/>
                    <a:pt x="555" y="24660"/>
                    <a:pt x="398" y="24632"/>
                  </a:cubicBezTo>
                  <a:lnTo>
                    <a:pt x="398" y="22286"/>
                  </a:lnTo>
                  <a:lnTo>
                    <a:pt x="1353" y="21325"/>
                  </a:lnTo>
                  <a:lnTo>
                    <a:pt x="1353" y="19975"/>
                  </a:lnTo>
                  <a:lnTo>
                    <a:pt x="5215" y="16094"/>
                  </a:lnTo>
                  <a:lnTo>
                    <a:pt x="5215" y="9110"/>
                  </a:lnTo>
                  <a:lnTo>
                    <a:pt x="14203" y="83"/>
                  </a:lnTo>
                  <a:lnTo>
                    <a:pt x="14120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1" name="Google Shape;6491;p56"/>
            <p:cNvSpPr/>
            <p:nvPr/>
          </p:nvSpPr>
          <p:spPr>
            <a:xfrm>
              <a:off x="2570600" y="2009975"/>
              <a:ext cx="134375" cy="180625"/>
            </a:xfrm>
            <a:custGeom>
              <a:avLst/>
              <a:gdLst/>
              <a:ahLst/>
              <a:cxnLst/>
              <a:rect l="l" t="t" r="r" b="b"/>
              <a:pathLst>
                <a:path w="5375" h="7225" extrusionOk="0">
                  <a:moveTo>
                    <a:pt x="340" y="6667"/>
                  </a:moveTo>
                  <a:cubicBezTo>
                    <a:pt x="461" y="6667"/>
                    <a:pt x="561" y="6766"/>
                    <a:pt x="561" y="6888"/>
                  </a:cubicBezTo>
                  <a:cubicBezTo>
                    <a:pt x="561" y="7009"/>
                    <a:pt x="461" y="7109"/>
                    <a:pt x="340" y="7109"/>
                  </a:cubicBezTo>
                  <a:cubicBezTo>
                    <a:pt x="218" y="7109"/>
                    <a:pt x="119" y="7009"/>
                    <a:pt x="119" y="6888"/>
                  </a:cubicBezTo>
                  <a:cubicBezTo>
                    <a:pt x="119" y="6766"/>
                    <a:pt x="218" y="6667"/>
                    <a:pt x="340" y="6667"/>
                  </a:cubicBezTo>
                  <a:close/>
                  <a:moveTo>
                    <a:pt x="5292" y="0"/>
                  </a:moveTo>
                  <a:lnTo>
                    <a:pt x="298" y="5033"/>
                  </a:lnTo>
                  <a:lnTo>
                    <a:pt x="282" y="5049"/>
                  </a:lnTo>
                  <a:lnTo>
                    <a:pt x="282" y="6554"/>
                  </a:lnTo>
                  <a:cubicBezTo>
                    <a:pt x="122" y="6581"/>
                    <a:pt x="0" y="6719"/>
                    <a:pt x="0" y="6888"/>
                  </a:cubicBezTo>
                  <a:cubicBezTo>
                    <a:pt x="0" y="7073"/>
                    <a:pt x="152" y="7224"/>
                    <a:pt x="340" y="7224"/>
                  </a:cubicBezTo>
                  <a:cubicBezTo>
                    <a:pt x="528" y="7224"/>
                    <a:pt x="679" y="7073"/>
                    <a:pt x="679" y="6888"/>
                  </a:cubicBezTo>
                  <a:cubicBezTo>
                    <a:pt x="679" y="6719"/>
                    <a:pt x="558" y="6581"/>
                    <a:pt x="398" y="6554"/>
                  </a:cubicBezTo>
                  <a:lnTo>
                    <a:pt x="398" y="5099"/>
                  </a:lnTo>
                  <a:lnTo>
                    <a:pt x="5375" y="83"/>
                  </a:lnTo>
                  <a:lnTo>
                    <a:pt x="5292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2" name="Google Shape;6492;p56"/>
            <p:cNvSpPr/>
            <p:nvPr/>
          </p:nvSpPr>
          <p:spPr>
            <a:xfrm>
              <a:off x="2598200" y="2046475"/>
              <a:ext cx="106775" cy="190075"/>
            </a:xfrm>
            <a:custGeom>
              <a:avLst/>
              <a:gdLst/>
              <a:ahLst/>
              <a:cxnLst/>
              <a:rect l="l" t="t" r="r" b="b"/>
              <a:pathLst>
                <a:path w="4271" h="7603" extrusionOk="0">
                  <a:moveTo>
                    <a:pt x="340" y="7045"/>
                  </a:moveTo>
                  <a:cubicBezTo>
                    <a:pt x="461" y="7045"/>
                    <a:pt x="561" y="7145"/>
                    <a:pt x="561" y="7266"/>
                  </a:cubicBezTo>
                  <a:cubicBezTo>
                    <a:pt x="561" y="7388"/>
                    <a:pt x="461" y="7487"/>
                    <a:pt x="340" y="7487"/>
                  </a:cubicBezTo>
                  <a:cubicBezTo>
                    <a:pt x="219" y="7487"/>
                    <a:pt x="119" y="7388"/>
                    <a:pt x="119" y="7266"/>
                  </a:cubicBezTo>
                  <a:cubicBezTo>
                    <a:pt x="119" y="7145"/>
                    <a:pt x="219" y="7045"/>
                    <a:pt x="340" y="7045"/>
                  </a:cubicBezTo>
                  <a:close/>
                  <a:moveTo>
                    <a:pt x="4188" y="1"/>
                  </a:moveTo>
                  <a:lnTo>
                    <a:pt x="299" y="3920"/>
                  </a:lnTo>
                  <a:lnTo>
                    <a:pt x="279" y="3937"/>
                  </a:lnTo>
                  <a:lnTo>
                    <a:pt x="279" y="6932"/>
                  </a:lnTo>
                  <a:cubicBezTo>
                    <a:pt x="122" y="6960"/>
                    <a:pt x="0" y="7098"/>
                    <a:pt x="0" y="7266"/>
                  </a:cubicBezTo>
                  <a:cubicBezTo>
                    <a:pt x="0" y="7451"/>
                    <a:pt x="152" y="7603"/>
                    <a:pt x="340" y="7603"/>
                  </a:cubicBezTo>
                  <a:cubicBezTo>
                    <a:pt x="525" y="7603"/>
                    <a:pt x="677" y="7451"/>
                    <a:pt x="677" y="7266"/>
                  </a:cubicBezTo>
                  <a:cubicBezTo>
                    <a:pt x="677" y="7101"/>
                    <a:pt x="558" y="6963"/>
                    <a:pt x="398" y="6935"/>
                  </a:cubicBezTo>
                  <a:lnTo>
                    <a:pt x="398" y="3987"/>
                  </a:lnTo>
                  <a:lnTo>
                    <a:pt x="4271" y="83"/>
                  </a:lnTo>
                  <a:lnTo>
                    <a:pt x="4188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3" name="Google Shape;6493;p56"/>
            <p:cNvSpPr/>
            <p:nvPr/>
          </p:nvSpPr>
          <p:spPr>
            <a:xfrm>
              <a:off x="2318275" y="2070425"/>
              <a:ext cx="36950" cy="307200"/>
            </a:xfrm>
            <a:custGeom>
              <a:avLst/>
              <a:gdLst/>
              <a:ahLst/>
              <a:cxnLst/>
              <a:rect l="l" t="t" r="r" b="b"/>
              <a:pathLst>
                <a:path w="1478" h="12288" extrusionOk="0">
                  <a:moveTo>
                    <a:pt x="1138" y="119"/>
                  </a:moveTo>
                  <a:cubicBezTo>
                    <a:pt x="1260" y="119"/>
                    <a:pt x="1359" y="219"/>
                    <a:pt x="1359" y="340"/>
                  </a:cubicBezTo>
                  <a:cubicBezTo>
                    <a:pt x="1359" y="461"/>
                    <a:pt x="1260" y="561"/>
                    <a:pt x="1138" y="561"/>
                  </a:cubicBezTo>
                  <a:cubicBezTo>
                    <a:pt x="1017" y="561"/>
                    <a:pt x="917" y="461"/>
                    <a:pt x="917" y="340"/>
                  </a:cubicBezTo>
                  <a:cubicBezTo>
                    <a:pt x="917" y="219"/>
                    <a:pt x="1017" y="119"/>
                    <a:pt x="1138" y="119"/>
                  </a:cubicBezTo>
                  <a:close/>
                  <a:moveTo>
                    <a:pt x="340" y="11727"/>
                  </a:moveTo>
                  <a:cubicBezTo>
                    <a:pt x="462" y="11727"/>
                    <a:pt x="561" y="11826"/>
                    <a:pt x="561" y="11948"/>
                  </a:cubicBezTo>
                  <a:cubicBezTo>
                    <a:pt x="561" y="12069"/>
                    <a:pt x="462" y="12169"/>
                    <a:pt x="340" y="12169"/>
                  </a:cubicBezTo>
                  <a:cubicBezTo>
                    <a:pt x="219" y="12169"/>
                    <a:pt x="120" y="12069"/>
                    <a:pt x="120" y="11948"/>
                  </a:cubicBezTo>
                  <a:cubicBezTo>
                    <a:pt x="120" y="11826"/>
                    <a:pt x="219" y="11727"/>
                    <a:pt x="340" y="11727"/>
                  </a:cubicBezTo>
                  <a:close/>
                  <a:moveTo>
                    <a:pt x="1138" y="0"/>
                  </a:moveTo>
                  <a:cubicBezTo>
                    <a:pt x="953" y="0"/>
                    <a:pt x="801" y="152"/>
                    <a:pt x="801" y="340"/>
                  </a:cubicBezTo>
                  <a:cubicBezTo>
                    <a:pt x="801" y="506"/>
                    <a:pt x="920" y="644"/>
                    <a:pt x="1080" y="671"/>
                  </a:cubicBezTo>
                  <a:lnTo>
                    <a:pt x="1080" y="2824"/>
                  </a:lnTo>
                  <a:lnTo>
                    <a:pt x="282" y="3628"/>
                  </a:lnTo>
                  <a:lnTo>
                    <a:pt x="282" y="11617"/>
                  </a:lnTo>
                  <a:cubicBezTo>
                    <a:pt x="122" y="11644"/>
                    <a:pt x="1" y="11782"/>
                    <a:pt x="1" y="11948"/>
                  </a:cubicBezTo>
                  <a:cubicBezTo>
                    <a:pt x="1" y="12136"/>
                    <a:pt x="153" y="12287"/>
                    <a:pt x="340" y="12287"/>
                  </a:cubicBezTo>
                  <a:cubicBezTo>
                    <a:pt x="528" y="12287"/>
                    <a:pt x="680" y="12136"/>
                    <a:pt x="680" y="11948"/>
                  </a:cubicBezTo>
                  <a:cubicBezTo>
                    <a:pt x="680" y="11782"/>
                    <a:pt x="558" y="11644"/>
                    <a:pt x="398" y="11617"/>
                  </a:cubicBezTo>
                  <a:lnTo>
                    <a:pt x="398" y="3675"/>
                  </a:lnTo>
                  <a:lnTo>
                    <a:pt x="1199" y="2874"/>
                  </a:lnTo>
                  <a:lnTo>
                    <a:pt x="1199" y="671"/>
                  </a:lnTo>
                  <a:cubicBezTo>
                    <a:pt x="1356" y="644"/>
                    <a:pt x="1478" y="506"/>
                    <a:pt x="1478" y="340"/>
                  </a:cubicBezTo>
                  <a:cubicBezTo>
                    <a:pt x="1478" y="152"/>
                    <a:pt x="1326" y="0"/>
                    <a:pt x="1138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4" name="Google Shape;6494;p56"/>
            <p:cNvSpPr/>
            <p:nvPr/>
          </p:nvSpPr>
          <p:spPr>
            <a:xfrm>
              <a:off x="2056800" y="1031225"/>
              <a:ext cx="185725" cy="1020175"/>
            </a:xfrm>
            <a:custGeom>
              <a:avLst/>
              <a:gdLst/>
              <a:ahLst/>
              <a:cxnLst/>
              <a:rect l="l" t="t" r="r" b="b"/>
              <a:pathLst>
                <a:path w="7429" h="40807" extrusionOk="0">
                  <a:moveTo>
                    <a:pt x="3641" y="120"/>
                  </a:moveTo>
                  <a:cubicBezTo>
                    <a:pt x="3763" y="120"/>
                    <a:pt x="3862" y="219"/>
                    <a:pt x="3862" y="340"/>
                  </a:cubicBezTo>
                  <a:cubicBezTo>
                    <a:pt x="3862" y="459"/>
                    <a:pt x="3763" y="559"/>
                    <a:pt x="3641" y="559"/>
                  </a:cubicBezTo>
                  <a:cubicBezTo>
                    <a:pt x="3520" y="559"/>
                    <a:pt x="3421" y="459"/>
                    <a:pt x="3421" y="340"/>
                  </a:cubicBezTo>
                  <a:cubicBezTo>
                    <a:pt x="3421" y="219"/>
                    <a:pt x="3520" y="120"/>
                    <a:pt x="3641" y="120"/>
                  </a:cubicBezTo>
                  <a:close/>
                  <a:moveTo>
                    <a:pt x="3641" y="1"/>
                  </a:moveTo>
                  <a:cubicBezTo>
                    <a:pt x="3457" y="1"/>
                    <a:pt x="3305" y="153"/>
                    <a:pt x="3305" y="340"/>
                  </a:cubicBezTo>
                  <a:cubicBezTo>
                    <a:pt x="3305" y="412"/>
                    <a:pt x="3327" y="478"/>
                    <a:pt x="3365" y="534"/>
                  </a:cubicBezTo>
                  <a:lnTo>
                    <a:pt x="0" y="3904"/>
                  </a:lnTo>
                  <a:lnTo>
                    <a:pt x="0" y="22284"/>
                  </a:lnTo>
                  <a:lnTo>
                    <a:pt x="1372" y="23645"/>
                  </a:lnTo>
                  <a:lnTo>
                    <a:pt x="1372" y="25930"/>
                  </a:lnTo>
                  <a:lnTo>
                    <a:pt x="7310" y="31860"/>
                  </a:lnTo>
                  <a:lnTo>
                    <a:pt x="7310" y="40807"/>
                  </a:lnTo>
                  <a:lnTo>
                    <a:pt x="7429" y="40807"/>
                  </a:lnTo>
                  <a:lnTo>
                    <a:pt x="7429" y="31810"/>
                  </a:lnTo>
                  <a:lnTo>
                    <a:pt x="1491" y="25883"/>
                  </a:lnTo>
                  <a:lnTo>
                    <a:pt x="1491" y="23595"/>
                  </a:lnTo>
                  <a:lnTo>
                    <a:pt x="119" y="22234"/>
                  </a:lnTo>
                  <a:lnTo>
                    <a:pt x="119" y="3954"/>
                  </a:lnTo>
                  <a:lnTo>
                    <a:pt x="3448" y="616"/>
                  </a:lnTo>
                  <a:cubicBezTo>
                    <a:pt x="3503" y="655"/>
                    <a:pt x="3570" y="677"/>
                    <a:pt x="3641" y="677"/>
                  </a:cubicBezTo>
                  <a:cubicBezTo>
                    <a:pt x="3829" y="677"/>
                    <a:pt x="3981" y="525"/>
                    <a:pt x="3981" y="340"/>
                  </a:cubicBezTo>
                  <a:cubicBezTo>
                    <a:pt x="3981" y="153"/>
                    <a:pt x="3829" y="1"/>
                    <a:pt x="3641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5" name="Google Shape;6495;p56"/>
            <p:cNvSpPr/>
            <p:nvPr/>
          </p:nvSpPr>
          <p:spPr>
            <a:xfrm>
              <a:off x="2103525" y="1076775"/>
              <a:ext cx="86150" cy="631775"/>
            </a:xfrm>
            <a:custGeom>
              <a:avLst/>
              <a:gdLst/>
              <a:ahLst/>
              <a:cxnLst/>
              <a:rect l="l" t="t" r="r" b="b"/>
              <a:pathLst>
                <a:path w="3446" h="25271" extrusionOk="0">
                  <a:moveTo>
                    <a:pt x="3106" y="24713"/>
                  </a:moveTo>
                  <a:cubicBezTo>
                    <a:pt x="3230" y="24713"/>
                    <a:pt x="3327" y="24809"/>
                    <a:pt x="3327" y="24934"/>
                  </a:cubicBezTo>
                  <a:cubicBezTo>
                    <a:pt x="3327" y="25055"/>
                    <a:pt x="3227" y="25154"/>
                    <a:pt x="3106" y="25154"/>
                  </a:cubicBezTo>
                  <a:cubicBezTo>
                    <a:pt x="2984" y="25154"/>
                    <a:pt x="2888" y="25055"/>
                    <a:pt x="2888" y="24934"/>
                  </a:cubicBezTo>
                  <a:cubicBezTo>
                    <a:pt x="2888" y="24812"/>
                    <a:pt x="2984" y="24713"/>
                    <a:pt x="3106" y="24713"/>
                  </a:cubicBezTo>
                  <a:close/>
                  <a:moveTo>
                    <a:pt x="2667" y="1"/>
                  </a:moveTo>
                  <a:lnTo>
                    <a:pt x="0" y="2673"/>
                  </a:lnTo>
                  <a:lnTo>
                    <a:pt x="0" y="19871"/>
                  </a:lnTo>
                  <a:lnTo>
                    <a:pt x="1408" y="21268"/>
                  </a:lnTo>
                  <a:lnTo>
                    <a:pt x="2289" y="21268"/>
                  </a:lnTo>
                  <a:lnTo>
                    <a:pt x="3048" y="22021"/>
                  </a:lnTo>
                  <a:lnTo>
                    <a:pt x="3048" y="24600"/>
                  </a:lnTo>
                  <a:cubicBezTo>
                    <a:pt x="2890" y="24627"/>
                    <a:pt x="2769" y="24765"/>
                    <a:pt x="2769" y="24934"/>
                  </a:cubicBezTo>
                  <a:cubicBezTo>
                    <a:pt x="2769" y="25119"/>
                    <a:pt x="2921" y="25270"/>
                    <a:pt x="3106" y="25270"/>
                  </a:cubicBezTo>
                  <a:cubicBezTo>
                    <a:pt x="3293" y="25270"/>
                    <a:pt x="3445" y="25119"/>
                    <a:pt x="3445" y="24934"/>
                  </a:cubicBezTo>
                  <a:cubicBezTo>
                    <a:pt x="3445" y="24765"/>
                    <a:pt x="3324" y="24627"/>
                    <a:pt x="3167" y="24600"/>
                  </a:cubicBezTo>
                  <a:lnTo>
                    <a:pt x="3167" y="21972"/>
                  </a:lnTo>
                  <a:lnTo>
                    <a:pt x="2338" y="21149"/>
                  </a:lnTo>
                  <a:lnTo>
                    <a:pt x="1455" y="21149"/>
                  </a:lnTo>
                  <a:lnTo>
                    <a:pt x="119" y="19821"/>
                  </a:lnTo>
                  <a:lnTo>
                    <a:pt x="119" y="2720"/>
                  </a:lnTo>
                  <a:lnTo>
                    <a:pt x="2750" y="84"/>
                  </a:lnTo>
                  <a:lnTo>
                    <a:pt x="2667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6" name="Google Shape;6496;p56"/>
            <p:cNvSpPr/>
            <p:nvPr/>
          </p:nvSpPr>
          <p:spPr>
            <a:xfrm>
              <a:off x="2292900" y="1580575"/>
              <a:ext cx="17000" cy="16925"/>
            </a:xfrm>
            <a:custGeom>
              <a:avLst/>
              <a:gdLst/>
              <a:ahLst/>
              <a:cxnLst/>
              <a:rect l="l" t="t" r="r" b="b"/>
              <a:pathLst>
                <a:path w="680" h="677" extrusionOk="0">
                  <a:moveTo>
                    <a:pt x="340" y="119"/>
                  </a:moveTo>
                  <a:cubicBezTo>
                    <a:pt x="461" y="119"/>
                    <a:pt x="560" y="219"/>
                    <a:pt x="560" y="340"/>
                  </a:cubicBezTo>
                  <a:cubicBezTo>
                    <a:pt x="560" y="461"/>
                    <a:pt x="461" y="561"/>
                    <a:pt x="340" y="561"/>
                  </a:cubicBezTo>
                  <a:cubicBezTo>
                    <a:pt x="218" y="561"/>
                    <a:pt x="119" y="461"/>
                    <a:pt x="119" y="340"/>
                  </a:cubicBezTo>
                  <a:cubicBezTo>
                    <a:pt x="119" y="219"/>
                    <a:pt x="218" y="119"/>
                    <a:pt x="340" y="119"/>
                  </a:cubicBezTo>
                  <a:close/>
                  <a:moveTo>
                    <a:pt x="340" y="0"/>
                  </a:moveTo>
                  <a:cubicBezTo>
                    <a:pt x="152" y="0"/>
                    <a:pt x="0" y="152"/>
                    <a:pt x="0" y="340"/>
                  </a:cubicBezTo>
                  <a:cubicBezTo>
                    <a:pt x="0" y="525"/>
                    <a:pt x="152" y="677"/>
                    <a:pt x="340" y="677"/>
                  </a:cubicBezTo>
                  <a:cubicBezTo>
                    <a:pt x="527" y="677"/>
                    <a:pt x="679" y="525"/>
                    <a:pt x="679" y="340"/>
                  </a:cubicBezTo>
                  <a:cubicBezTo>
                    <a:pt x="679" y="152"/>
                    <a:pt x="527" y="0"/>
                    <a:pt x="340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7" name="Google Shape;6497;p56"/>
            <p:cNvSpPr/>
            <p:nvPr/>
          </p:nvSpPr>
          <p:spPr>
            <a:xfrm>
              <a:off x="2080200" y="971125"/>
              <a:ext cx="169300" cy="833775"/>
            </a:xfrm>
            <a:custGeom>
              <a:avLst/>
              <a:gdLst/>
              <a:ahLst/>
              <a:cxnLst/>
              <a:rect l="l" t="t" r="r" b="b"/>
              <a:pathLst>
                <a:path w="6772" h="33351" extrusionOk="0">
                  <a:moveTo>
                    <a:pt x="6435" y="32792"/>
                  </a:moveTo>
                  <a:cubicBezTo>
                    <a:pt x="6556" y="32792"/>
                    <a:pt x="6656" y="32889"/>
                    <a:pt x="6656" y="33013"/>
                  </a:cubicBezTo>
                  <a:cubicBezTo>
                    <a:pt x="6656" y="33135"/>
                    <a:pt x="6556" y="33231"/>
                    <a:pt x="6435" y="33231"/>
                  </a:cubicBezTo>
                  <a:cubicBezTo>
                    <a:pt x="6313" y="33231"/>
                    <a:pt x="6214" y="33135"/>
                    <a:pt x="6214" y="33013"/>
                  </a:cubicBezTo>
                  <a:cubicBezTo>
                    <a:pt x="6214" y="32889"/>
                    <a:pt x="6313" y="32792"/>
                    <a:pt x="6435" y="32792"/>
                  </a:cubicBezTo>
                  <a:close/>
                  <a:moveTo>
                    <a:pt x="3583" y="1"/>
                  </a:moveTo>
                  <a:lnTo>
                    <a:pt x="3583" y="3012"/>
                  </a:lnTo>
                  <a:lnTo>
                    <a:pt x="0" y="6604"/>
                  </a:lnTo>
                  <a:lnTo>
                    <a:pt x="0" y="24392"/>
                  </a:lnTo>
                  <a:lnTo>
                    <a:pt x="1372" y="25753"/>
                  </a:lnTo>
                  <a:lnTo>
                    <a:pt x="1372" y="28042"/>
                  </a:lnTo>
                  <a:lnTo>
                    <a:pt x="6156" y="32817"/>
                  </a:lnTo>
                  <a:cubicBezTo>
                    <a:pt x="6117" y="32872"/>
                    <a:pt x="6095" y="32939"/>
                    <a:pt x="6095" y="33011"/>
                  </a:cubicBezTo>
                  <a:cubicBezTo>
                    <a:pt x="6095" y="33198"/>
                    <a:pt x="6247" y="33350"/>
                    <a:pt x="6435" y="33350"/>
                  </a:cubicBezTo>
                  <a:cubicBezTo>
                    <a:pt x="6620" y="33350"/>
                    <a:pt x="6772" y="33198"/>
                    <a:pt x="6772" y="33011"/>
                  </a:cubicBezTo>
                  <a:cubicBezTo>
                    <a:pt x="6772" y="32826"/>
                    <a:pt x="6620" y="32674"/>
                    <a:pt x="6435" y="32674"/>
                  </a:cubicBezTo>
                  <a:cubicBezTo>
                    <a:pt x="6363" y="32674"/>
                    <a:pt x="6294" y="32696"/>
                    <a:pt x="6239" y="32734"/>
                  </a:cubicBezTo>
                  <a:lnTo>
                    <a:pt x="1488" y="27992"/>
                  </a:lnTo>
                  <a:lnTo>
                    <a:pt x="1488" y="25703"/>
                  </a:lnTo>
                  <a:lnTo>
                    <a:pt x="116" y="24343"/>
                  </a:lnTo>
                  <a:lnTo>
                    <a:pt x="116" y="6653"/>
                  </a:lnTo>
                  <a:lnTo>
                    <a:pt x="3699" y="3062"/>
                  </a:lnTo>
                  <a:lnTo>
                    <a:pt x="3699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8" name="Google Shape;6498;p56"/>
            <p:cNvSpPr/>
            <p:nvPr/>
          </p:nvSpPr>
          <p:spPr>
            <a:xfrm>
              <a:off x="1955975" y="993200"/>
              <a:ext cx="192700" cy="1086025"/>
            </a:xfrm>
            <a:custGeom>
              <a:avLst/>
              <a:gdLst/>
              <a:ahLst/>
              <a:cxnLst/>
              <a:rect l="l" t="t" r="r" b="b"/>
              <a:pathLst>
                <a:path w="7708" h="43441" extrusionOk="0">
                  <a:moveTo>
                    <a:pt x="7368" y="42880"/>
                  </a:moveTo>
                  <a:cubicBezTo>
                    <a:pt x="7490" y="42880"/>
                    <a:pt x="7589" y="42979"/>
                    <a:pt x="7589" y="43100"/>
                  </a:cubicBezTo>
                  <a:cubicBezTo>
                    <a:pt x="7589" y="43222"/>
                    <a:pt x="7490" y="43321"/>
                    <a:pt x="7368" y="43321"/>
                  </a:cubicBezTo>
                  <a:cubicBezTo>
                    <a:pt x="7247" y="43321"/>
                    <a:pt x="7147" y="43222"/>
                    <a:pt x="7147" y="43100"/>
                  </a:cubicBezTo>
                  <a:cubicBezTo>
                    <a:pt x="7147" y="42979"/>
                    <a:pt x="7247" y="42880"/>
                    <a:pt x="7368" y="42880"/>
                  </a:cubicBezTo>
                  <a:close/>
                  <a:moveTo>
                    <a:pt x="1149" y="1"/>
                  </a:moveTo>
                  <a:lnTo>
                    <a:pt x="1149" y="4365"/>
                  </a:lnTo>
                  <a:lnTo>
                    <a:pt x="0" y="5519"/>
                  </a:lnTo>
                  <a:lnTo>
                    <a:pt x="0" y="25074"/>
                  </a:lnTo>
                  <a:lnTo>
                    <a:pt x="1372" y="26438"/>
                  </a:lnTo>
                  <a:lnTo>
                    <a:pt x="1372" y="28724"/>
                  </a:lnTo>
                  <a:lnTo>
                    <a:pt x="7310" y="34653"/>
                  </a:lnTo>
                  <a:lnTo>
                    <a:pt x="7310" y="42769"/>
                  </a:lnTo>
                  <a:cubicBezTo>
                    <a:pt x="7150" y="42797"/>
                    <a:pt x="7031" y="42935"/>
                    <a:pt x="7031" y="43100"/>
                  </a:cubicBezTo>
                  <a:cubicBezTo>
                    <a:pt x="7031" y="43288"/>
                    <a:pt x="7183" y="43440"/>
                    <a:pt x="7368" y="43440"/>
                  </a:cubicBezTo>
                  <a:cubicBezTo>
                    <a:pt x="7556" y="43440"/>
                    <a:pt x="7708" y="43288"/>
                    <a:pt x="7708" y="43100"/>
                  </a:cubicBezTo>
                  <a:cubicBezTo>
                    <a:pt x="7708" y="42935"/>
                    <a:pt x="7586" y="42797"/>
                    <a:pt x="7429" y="42769"/>
                  </a:cubicBezTo>
                  <a:lnTo>
                    <a:pt x="7429" y="34604"/>
                  </a:lnTo>
                  <a:lnTo>
                    <a:pt x="1488" y="28674"/>
                  </a:lnTo>
                  <a:lnTo>
                    <a:pt x="1488" y="26388"/>
                  </a:lnTo>
                  <a:lnTo>
                    <a:pt x="116" y="25025"/>
                  </a:lnTo>
                  <a:lnTo>
                    <a:pt x="116" y="5569"/>
                  </a:lnTo>
                  <a:lnTo>
                    <a:pt x="1265" y="4412"/>
                  </a:lnTo>
                  <a:lnTo>
                    <a:pt x="1265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9" name="Google Shape;6499;p56"/>
            <p:cNvSpPr/>
            <p:nvPr/>
          </p:nvSpPr>
          <p:spPr>
            <a:xfrm>
              <a:off x="1979300" y="985825"/>
              <a:ext cx="192700" cy="1116500"/>
            </a:xfrm>
            <a:custGeom>
              <a:avLst/>
              <a:gdLst/>
              <a:ahLst/>
              <a:cxnLst/>
              <a:rect l="l" t="t" r="r" b="b"/>
              <a:pathLst>
                <a:path w="7708" h="44660" extrusionOk="0">
                  <a:moveTo>
                    <a:pt x="7371" y="44102"/>
                  </a:moveTo>
                  <a:cubicBezTo>
                    <a:pt x="7492" y="44102"/>
                    <a:pt x="7592" y="44202"/>
                    <a:pt x="7592" y="44323"/>
                  </a:cubicBezTo>
                  <a:cubicBezTo>
                    <a:pt x="7592" y="44444"/>
                    <a:pt x="7492" y="44544"/>
                    <a:pt x="7371" y="44544"/>
                  </a:cubicBezTo>
                  <a:cubicBezTo>
                    <a:pt x="7249" y="44544"/>
                    <a:pt x="7150" y="44444"/>
                    <a:pt x="7150" y="44323"/>
                  </a:cubicBezTo>
                  <a:cubicBezTo>
                    <a:pt x="7150" y="44202"/>
                    <a:pt x="7249" y="44102"/>
                    <a:pt x="7371" y="44102"/>
                  </a:cubicBezTo>
                  <a:close/>
                  <a:moveTo>
                    <a:pt x="1149" y="0"/>
                  </a:moveTo>
                  <a:lnTo>
                    <a:pt x="1149" y="4953"/>
                  </a:lnTo>
                  <a:lnTo>
                    <a:pt x="0" y="6109"/>
                  </a:lnTo>
                  <a:lnTo>
                    <a:pt x="0" y="25077"/>
                  </a:lnTo>
                  <a:lnTo>
                    <a:pt x="1372" y="26438"/>
                  </a:lnTo>
                  <a:lnTo>
                    <a:pt x="1372" y="28723"/>
                  </a:lnTo>
                  <a:lnTo>
                    <a:pt x="7310" y="34653"/>
                  </a:lnTo>
                  <a:lnTo>
                    <a:pt x="7310" y="43989"/>
                  </a:lnTo>
                  <a:cubicBezTo>
                    <a:pt x="7153" y="44019"/>
                    <a:pt x="7031" y="44157"/>
                    <a:pt x="7031" y="44323"/>
                  </a:cubicBezTo>
                  <a:cubicBezTo>
                    <a:pt x="7031" y="44511"/>
                    <a:pt x="7183" y="44660"/>
                    <a:pt x="7371" y="44660"/>
                  </a:cubicBezTo>
                  <a:cubicBezTo>
                    <a:pt x="7556" y="44660"/>
                    <a:pt x="7708" y="44508"/>
                    <a:pt x="7708" y="44323"/>
                  </a:cubicBezTo>
                  <a:cubicBezTo>
                    <a:pt x="7708" y="44157"/>
                    <a:pt x="7586" y="44019"/>
                    <a:pt x="7429" y="43989"/>
                  </a:cubicBezTo>
                  <a:lnTo>
                    <a:pt x="7429" y="34603"/>
                  </a:lnTo>
                  <a:lnTo>
                    <a:pt x="1491" y="28677"/>
                  </a:lnTo>
                  <a:lnTo>
                    <a:pt x="1491" y="26388"/>
                  </a:lnTo>
                  <a:lnTo>
                    <a:pt x="119" y="25027"/>
                  </a:lnTo>
                  <a:lnTo>
                    <a:pt x="119" y="6159"/>
                  </a:lnTo>
                  <a:lnTo>
                    <a:pt x="1267" y="5003"/>
                  </a:lnTo>
                  <a:lnTo>
                    <a:pt x="1267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0" name="Google Shape;6500;p56"/>
            <p:cNvSpPr/>
            <p:nvPr/>
          </p:nvSpPr>
          <p:spPr>
            <a:xfrm>
              <a:off x="2002700" y="978500"/>
              <a:ext cx="185725" cy="1052000"/>
            </a:xfrm>
            <a:custGeom>
              <a:avLst/>
              <a:gdLst/>
              <a:ahLst/>
              <a:cxnLst/>
              <a:rect l="l" t="t" r="r" b="b"/>
              <a:pathLst>
                <a:path w="7429" h="42080" extrusionOk="0">
                  <a:moveTo>
                    <a:pt x="1146" y="1"/>
                  </a:moveTo>
                  <a:lnTo>
                    <a:pt x="1146" y="5541"/>
                  </a:lnTo>
                  <a:lnTo>
                    <a:pt x="0" y="6698"/>
                  </a:lnTo>
                  <a:lnTo>
                    <a:pt x="0" y="25074"/>
                  </a:lnTo>
                  <a:lnTo>
                    <a:pt x="1372" y="26435"/>
                  </a:lnTo>
                  <a:lnTo>
                    <a:pt x="1372" y="28724"/>
                  </a:lnTo>
                  <a:lnTo>
                    <a:pt x="7310" y="34651"/>
                  </a:lnTo>
                  <a:lnTo>
                    <a:pt x="7310" y="42079"/>
                  </a:lnTo>
                  <a:lnTo>
                    <a:pt x="7429" y="42079"/>
                  </a:lnTo>
                  <a:lnTo>
                    <a:pt x="7429" y="34604"/>
                  </a:lnTo>
                  <a:lnTo>
                    <a:pt x="1488" y="28674"/>
                  </a:lnTo>
                  <a:lnTo>
                    <a:pt x="1488" y="26386"/>
                  </a:lnTo>
                  <a:lnTo>
                    <a:pt x="116" y="25025"/>
                  </a:lnTo>
                  <a:lnTo>
                    <a:pt x="116" y="6745"/>
                  </a:lnTo>
                  <a:lnTo>
                    <a:pt x="1264" y="5591"/>
                  </a:lnTo>
                  <a:lnTo>
                    <a:pt x="1264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1" name="Google Shape;6501;p56"/>
            <p:cNvSpPr/>
            <p:nvPr/>
          </p:nvSpPr>
          <p:spPr>
            <a:xfrm>
              <a:off x="2314900" y="1643925"/>
              <a:ext cx="69600" cy="213900"/>
            </a:xfrm>
            <a:custGeom>
              <a:avLst/>
              <a:gdLst/>
              <a:ahLst/>
              <a:cxnLst/>
              <a:rect l="l" t="t" r="r" b="b"/>
              <a:pathLst>
                <a:path w="2784" h="8556" extrusionOk="0">
                  <a:moveTo>
                    <a:pt x="340" y="7998"/>
                  </a:moveTo>
                  <a:cubicBezTo>
                    <a:pt x="462" y="7998"/>
                    <a:pt x="561" y="8097"/>
                    <a:pt x="561" y="8219"/>
                  </a:cubicBezTo>
                  <a:cubicBezTo>
                    <a:pt x="561" y="8340"/>
                    <a:pt x="462" y="8439"/>
                    <a:pt x="340" y="8439"/>
                  </a:cubicBezTo>
                  <a:cubicBezTo>
                    <a:pt x="219" y="8439"/>
                    <a:pt x="119" y="8340"/>
                    <a:pt x="119" y="8219"/>
                  </a:cubicBezTo>
                  <a:cubicBezTo>
                    <a:pt x="119" y="8097"/>
                    <a:pt x="219" y="7998"/>
                    <a:pt x="340" y="7998"/>
                  </a:cubicBezTo>
                  <a:close/>
                  <a:moveTo>
                    <a:pt x="2667" y="1"/>
                  </a:moveTo>
                  <a:lnTo>
                    <a:pt x="2667" y="5798"/>
                  </a:lnTo>
                  <a:lnTo>
                    <a:pt x="533" y="7940"/>
                  </a:lnTo>
                  <a:cubicBezTo>
                    <a:pt x="478" y="7901"/>
                    <a:pt x="412" y="7879"/>
                    <a:pt x="340" y="7879"/>
                  </a:cubicBezTo>
                  <a:cubicBezTo>
                    <a:pt x="152" y="7879"/>
                    <a:pt x="1" y="8031"/>
                    <a:pt x="1" y="8219"/>
                  </a:cubicBezTo>
                  <a:cubicBezTo>
                    <a:pt x="1" y="8404"/>
                    <a:pt x="152" y="8555"/>
                    <a:pt x="340" y="8555"/>
                  </a:cubicBezTo>
                  <a:cubicBezTo>
                    <a:pt x="525" y="8555"/>
                    <a:pt x="677" y="8404"/>
                    <a:pt x="677" y="8219"/>
                  </a:cubicBezTo>
                  <a:cubicBezTo>
                    <a:pt x="677" y="8147"/>
                    <a:pt x="655" y="8078"/>
                    <a:pt x="616" y="8023"/>
                  </a:cubicBezTo>
                  <a:lnTo>
                    <a:pt x="2783" y="5847"/>
                  </a:lnTo>
                  <a:lnTo>
                    <a:pt x="2783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2" name="Google Shape;6502;p56"/>
            <p:cNvSpPr/>
            <p:nvPr/>
          </p:nvSpPr>
          <p:spPr>
            <a:xfrm>
              <a:off x="2219175" y="942900"/>
              <a:ext cx="620600" cy="657500"/>
            </a:xfrm>
            <a:custGeom>
              <a:avLst/>
              <a:gdLst/>
              <a:ahLst/>
              <a:cxnLst/>
              <a:rect l="l" t="t" r="r" b="b"/>
              <a:pathLst>
                <a:path w="24824" h="26300" extrusionOk="0">
                  <a:moveTo>
                    <a:pt x="20017" y="0"/>
                  </a:moveTo>
                  <a:lnTo>
                    <a:pt x="19686" y="337"/>
                  </a:lnTo>
                  <a:lnTo>
                    <a:pt x="24354" y="4969"/>
                  </a:lnTo>
                  <a:lnTo>
                    <a:pt x="24354" y="13033"/>
                  </a:lnTo>
                  <a:lnTo>
                    <a:pt x="19965" y="17452"/>
                  </a:lnTo>
                  <a:lnTo>
                    <a:pt x="18068" y="17452"/>
                  </a:lnTo>
                  <a:lnTo>
                    <a:pt x="9756" y="25828"/>
                  </a:lnTo>
                  <a:lnTo>
                    <a:pt x="7976" y="25828"/>
                  </a:lnTo>
                  <a:lnTo>
                    <a:pt x="6910" y="24770"/>
                  </a:lnTo>
                  <a:lnTo>
                    <a:pt x="6910" y="24053"/>
                  </a:lnTo>
                  <a:lnTo>
                    <a:pt x="785" y="17974"/>
                  </a:lnTo>
                  <a:cubicBezTo>
                    <a:pt x="788" y="17955"/>
                    <a:pt x="790" y="17938"/>
                    <a:pt x="790" y="17919"/>
                  </a:cubicBezTo>
                  <a:cubicBezTo>
                    <a:pt x="790" y="17701"/>
                    <a:pt x="614" y="17521"/>
                    <a:pt x="396" y="17521"/>
                  </a:cubicBezTo>
                  <a:cubicBezTo>
                    <a:pt x="177" y="17521"/>
                    <a:pt x="1" y="17701"/>
                    <a:pt x="1" y="17919"/>
                  </a:cubicBezTo>
                  <a:cubicBezTo>
                    <a:pt x="1" y="18137"/>
                    <a:pt x="177" y="18314"/>
                    <a:pt x="396" y="18314"/>
                  </a:cubicBezTo>
                  <a:cubicBezTo>
                    <a:pt x="415" y="18314"/>
                    <a:pt x="434" y="18311"/>
                    <a:pt x="454" y="18308"/>
                  </a:cubicBezTo>
                  <a:lnTo>
                    <a:pt x="6438" y="24249"/>
                  </a:lnTo>
                  <a:lnTo>
                    <a:pt x="6438" y="24966"/>
                  </a:lnTo>
                  <a:lnTo>
                    <a:pt x="7780" y="26300"/>
                  </a:lnTo>
                  <a:lnTo>
                    <a:pt x="9952" y="26300"/>
                  </a:lnTo>
                  <a:lnTo>
                    <a:pt x="18264" y="17924"/>
                  </a:lnTo>
                  <a:lnTo>
                    <a:pt x="20161" y="17924"/>
                  </a:lnTo>
                  <a:lnTo>
                    <a:pt x="24823" y="13226"/>
                  </a:lnTo>
                  <a:lnTo>
                    <a:pt x="24823" y="4773"/>
                  </a:lnTo>
                  <a:lnTo>
                    <a:pt x="20017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3" name="Google Shape;6503;p56"/>
            <p:cNvSpPr/>
            <p:nvPr/>
          </p:nvSpPr>
          <p:spPr>
            <a:xfrm>
              <a:off x="2314900" y="1643925"/>
              <a:ext cx="46275" cy="185800"/>
            </a:xfrm>
            <a:custGeom>
              <a:avLst/>
              <a:gdLst/>
              <a:ahLst/>
              <a:cxnLst/>
              <a:rect l="l" t="t" r="r" b="b"/>
              <a:pathLst>
                <a:path w="1851" h="7432" extrusionOk="0">
                  <a:moveTo>
                    <a:pt x="340" y="6874"/>
                  </a:moveTo>
                  <a:cubicBezTo>
                    <a:pt x="462" y="6874"/>
                    <a:pt x="561" y="6974"/>
                    <a:pt x="561" y="7095"/>
                  </a:cubicBezTo>
                  <a:cubicBezTo>
                    <a:pt x="561" y="7217"/>
                    <a:pt x="462" y="7316"/>
                    <a:pt x="340" y="7316"/>
                  </a:cubicBezTo>
                  <a:cubicBezTo>
                    <a:pt x="219" y="7316"/>
                    <a:pt x="119" y="7217"/>
                    <a:pt x="119" y="7095"/>
                  </a:cubicBezTo>
                  <a:cubicBezTo>
                    <a:pt x="119" y="6974"/>
                    <a:pt x="219" y="6874"/>
                    <a:pt x="340" y="6874"/>
                  </a:cubicBezTo>
                  <a:close/>
                  <a:moveTo>
                    <a:pt x="1731" y="1"/>
                  </a:moveTo>
                  <a:lnTo>
                    <a:pt x="1731" y="5505"/>
                  </a:lnTo>
                  <a:lnTo>
                    <a:pt x="522" y="6811"/>
                  </a:lnTo>
                  <a:cubicBezTo>
                    <a:pt x="470" y="6775"/>
                    <a:pt x="406" y="6756"/>
                    <a:pt x="340" y="6756"/>
                  </a:cubicBezTo>
                  <a:cubicBezTo>
                    <a:pt x="152" y="6756"/>
                    <a:pt x="1" y="6907"/>
                    <a:pt x="1" y="7095"/>
                  </a:cubicBezTo>
                  <a:cubicBezTo>
                    <a:pt x="1" y="7280"/>
                    <a:pt x="152" y="7432"/>
                    <a:pt x="340" y="7432"/>
                  </a:cubicBezTo>
                  <a:cubicBezTo>
                    <a:pt x="525" y="7432"/>
                    <a:pt x="677" y="7280"/>
                    <a:pt x="677" y="7095"/>
                  </a:cubicBezTo>
                  <a:cubicBezTo>
                    <a:pt x="677" y="7018"/>
                    <a:pt x="652" y="6949"/>
                    <a:pt x="608" y="6891"/>
                  </a:cubicBezTo>
                  <a:lnTo>
                    <a:pt x="1850" y="5552"/>
                  </a:lnTo>
                  <a:lnTo>
                    <a:pt x="1850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4" name="Google Shape;6504;p56"/>
            <p:cNvSpPr/>
            <p:nvPr/>
          </p:nvSpPr>
          <p:spPr>
            <a:xfrm>
              <a:off x="1462050" y="1917500"/>
              <a:ext cx="120650" cy="192425"/>
            </a:xfrm>
            <a:custGeom>
              <a:avLst/>
              <a:gdLst/>
              <a:ahLst/>
              <a:cxnLst/>
              <a:rect l="l" t="t" r="r" b="b"/>
              <a:pathLst>
                <a:path w="4826" h="7697" extrusionOk="0">
                  <a:moveTo>
                    <a:pt x="329" y="0"/>
                  </a:moveTo>
                  <a:lnTo>
                    <a:pt x="0" y="340"/>
                  </a:lnTo>
                  <a:lnTo>
                    <a:pt x="4196" y="4395"/>
                  </a:lnTo>
                  <a:lnTo>
                    <a:pt x="4196" y="6984"/>
                  </a:lnTo>
                  <a:cubicBezTo>
                    <a:pt x="4100" y="7059"/>
                    <a:pt x="4036" y="7172"/>
                    <a:pt x="4036" y="7302"/>
                  </a:cubicBezTo>
                  <a:cubicBezTo>
                    <a:pt x="4036" y="7520"/>
                    <a:pt x="4213" y="7696"/>
                    <a:pt x="4431" y="7696"/>
                  </a:cubicBezTo>
                  <a:cubicBezTo>
                    <a:pt x="4649" y="7696"/>
                    <a:pt x="4826" y="7520"/>
                    <a:pt x="4826" y="7302"/>
                  </a:cubicBezTo>
                  <a:cubicBezTo>
                    <a:pt x="4826" y="7172"/>
                    <a:pt x="4762" y="7059"/>
                    <a:pt x="4666" y="6987"/>
                  </a:cubicBezTo>
                  <a:lnTo>
                    <a:pt x="4666" y="4193"/>
                  </a:lnTo>
                  <a:lnTo>
                    <a:pt x="329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5" name="Google Shape;6505;p56"/>
            <p:cNvSpPr/>
            <p:nvPr/>
          </p:nvSpPr>
          <p:spPr>
            <a:xfrm>
              <a:off x="2272600" y="978500"/>
              <a:ext cx="44250" cy="418450"/>
            </a:xfrm>
            <a:custGeom>
              <a:avLst/>
              <a:gdLst/>
              <a:ahLst/>
              <a:cxnLst/>
              <a:rect l="l" t="t" r="r" b="b"/>
              <a:pathLst>
                <a:path w="1770" h="16738" extrusionOk="0">
                  <a:moveTo>
                    <a:pt x="1430" y="16180"/>
                  </a:moveTo>
                  <a:cubicBezTo>
                    <a:pt x="1552" y="16180"/>
                    <a:pt x="1651" y="16280"/>
                    <a:pt x="1651" y="16401"/>
                  </a:cubicBezTo>
                  <a:cubicBezTo>
                    <a:pt x="1651" y="16522"/>
                    <a:pt x="1552" y="16622"/>
                    <a:pt x="1430" y="16622"/>
                  </a:cubicBezTo>
                  <a:cubicBezTo>
                    <a:pt x="1309" y="16622"/>
                    <a:pt x="1210" y="16522"/>
                    <a:pt x="1210" y="16401"/>
                  </a:cubicBezTo>
                  <a:cubicBezTo>
                    <a:pt x="1210" y="16280"/>
                    <a:pt x="1309" y="16180"/>
                    <a:pt x="1430" y="16180"/>
                  </a:cubicBezTo>
                  <a:close/>
                  <a:moveTo>
                    <a:pt x="0" y="1"/>
                  </a:moveTo>
                  <a:lnTo>
                    <a:pt x="0" y="12282"/>
                  </a:lnTo>
                  <a:lnTo>
                    <a:pt x="1372" y="13643"/>
                  </a:lnTo>
                  <a:lnTo>
                    <a:pt x="1372" y="16067"/>
                  </a:lnTo>
                  <a:cubicBezTo>
                    <a:pt x="1212" y="16095"/>
                    <a:pt x="1094" y="16233"/>
                    <a:pt x="1094" y="16401"/>
                  </a:cubicBezTo>
                  <a:cubicBezTo>
                    <a:pt x="1094" y="16586"/>
                    <a:pt x="1245" y="16738"/>
                    <a:pt x="1430" y="16738"/>
                  </a:cubicBezTo>
                  <a:cubicBezTo>
                    <a:pt x="1618" y="16738"/>
                    <a:pt x="1770" y="16586"/>
                    <a:pt x="1770" y="16401"/>
                  </a:cubicBezTo>
                  <a:cubicBezTo>
                    <a:pt x="1770" y="16233"/>
                    <a:pt x="1648" y="16095"/>
                    <a:pt x="1491" y="16067"/>
                  </a:cubicBezTo>
                  <a:lnTo>
                    <a:pt x="1491" y="13596"/>
                  </a:lnTo>
                  <a:lnTo>
                    <a:pt x="119" y="12235"/>
                  </a:lnTo>
                  <a:lnTo>
                    <a:pt x="119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6" name="Google Shape;6506;p56"/>
            <p:cNvSpPr/>
            <p:nvPr/>
          </p:nvSpPr>
          <p:spPr>
            <a:xfrm>
              <a:off x="1932575" y="993200"/>
              <a:ext cx="192700" cy="1062825"/>
            </a:xfrm>
            <a:custGeom>
              <a:avLst/>
              <a:gdLst/>
              <a:ahLst/>
              <a:cxnLst/>
              <a:rect l="l" t="t" r="r" b="b"/>
              <a:pathLst>
                <a:path w="7708" h="42513" extrusionOk="0">
                  <a:moveTo>
                    <a:pt x="7371" y="41952"/>
                  </a:moveTo>
                  <a:cubicBezTo>
                    <a:pt x="7492" y="41952"/>
                    <a:pt x="7589" y="42051"/>
                    <a:pt x="7589" y="42173"/>
                  </a:cubicBezTo>
                  <a:cubicBezTo>
                    <a:pt x="7589" y="42294"/>
                    <a:pt x="7492" y="42394"/>
                    <a:pt x="7371" y="42394"/>
                  </a:cubicBezTo>
                  <a:cubicBezTo>
                    <a:pt x="7250" y="42394"/>
                    <a:pt x="7150" y="42294"/>
                    <a:pt x="7150" y="42173"/>
                  </a:cubicBezTo>
                  <a:cubicBezTo>
                    <a:pt x="7150" y="42051"/>
                    <a:pt x="7250" y="41952"/>
                    <a:pt x="7371" y="41952"/>
                  </a:cubicBezTo>
                  <a:close/>
                  <a:moveTo>
                    <a:pt x="1149" y="1"/>
                  </a:moveTo>
                  <a:lnTo>
                    <a:pt x="1149" y="4070"/>
                  </a:lnTo>
                  <a:lnTo>
                    <a:pt x="0" y="5226"/>
                  </a:lnTo>
                  <a:lnTo>
                    <a:pt x="0" y="25370"/>
                  </a:lnTo>
                  <a:lnTo>
                    <a:pt x="1372" y="26731"/>
                  </a:lnTo>
                  <a:lnTo>
                    <a:pt x="1372" y="29019"/>
                  </a:lnTo>
                  <a:lnTo>
                    <a:pt x="7310" y="34946"/>
                  </a:lnTo>
                  <a:lnTo>
                    <a:pt x="7310" y="41839"/>
                  </a:lnTo>
                  <a:cubicBezTo>
                    <a:pt x="7153" y="41869"/>
                    <a:pt x="7031" y="42007"/>
                    <a:pt x="7031" y="42173"/>
                  </a:cubicBezTo>
                  <a:cubicBezTo>
                    <a:pt x="7031" y="42361"/>
                    <a:pt x="7183" y="42512"/>
                    <a:pt x="7371" y="42512"/>
                  </a:cubicBezTo>
                  <a:cubicBezTo>
                    <a:pt x="7556" y="42512"/>
                    <a:pt x="7708" y="42361"/>
                    <a:pt x="7708" y="42173"/>
                  </a:cubicBezTo>
                  <a:cubicBezTo>
                    <a:pt x="7708" y="42007"/>
                    <a:pt x="7586" y="41869"/>
                    <a:pt x="7429" y="41839"/>
                  </a:cubicBezTo>
                  <a:lnTo>
                    <a:pt x="7429" y="34899"/>
                  </a:lnTo>
                  <a:lnTo>
                    <a:pt x="1491" y="28970"/>
                  </a:lnTo>
                  <a:lnTo>
                    <a:pt x="1491" y="26681"/>
                  </a:lnTo>
                  <a:lnTo>
                    <a:pt x="119" y="25320"/>
                  </a:lnTo>
                  <a:lnTo>
                    <a:pt x="119" y="5273"/>
                  </a:lnTo>
                  <a:lnTo>
                    <a:pt x="1265" y="4120"/>
                  </a:lnTo>
                  <a:lnTo>
                    <a:pt x="1265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7" name="Google Shape;6507;p56"/>
            <p:cNvSpPr/>
            <p:nvPr/>
          </p:nvSpPr>
          <p:spPr>
            <a:xfrm>
              <a:off x="2345275" y="1417575"/>
              <a:ext cx="393450" cy="629950"/>
            </a:xfrm>
            <a:custGeom>
              <a:avLst/>
              <a:gdLst/>
              <a:ahLst/>
              <a:cxnLst/>
              <a:rect l="l" t="t" r="r" b="b"/>
              <a:pathLst>
                <a:path w="15738" h="25198" extrusionOk="0">
                  <a:moveTo>
                    <a:pt x="15655" y="0"/>
                  </a:moveTo>
                  <a:lnTo>
                    <a:pt x="5731" y="9966"/>
                  </a:lnTo>
                  <a:lnTo>
                    <a:pt x="5714" y="9982"/>
                  </a:lnTo>
                  <a:lnTo>
                    <a:pt x="5714" y="16963"/>
                  </a:lnTo>
                  <a:lnTo>
                    <a:pt x="17" y="22689"/>
                  </a:lnTo>
                  <a:lnTo>
                    <a:pt x="0" y="22705"/>
                  </a:lnTo>
                  <a:lnTo>
                    <a:pt x="0" y="25198"/>
                  </a:lnTo>
                  <a:lnTo>
                    <a:pt x="119" y="25198"/>
                  </a:lnTo>
                  <a:lnTo>
                    <a:pt x="119" y="22752"/>
                  </a:lnTo>
                  <a:lnTo>
                    <a:pt x="5814" y="17030"/>
                  </a:lnTo>
                  <a:lnTo>
                    <a:pt x="5830" y="17013"/>
                  </a:lnTo>
                  <a:lnTo>
                    <a:pt x="5830" y="10029"/>
                  </a:lnTo>
                  <a:lnTo>
                    <a:pt x="15738" y="83"/>
                  </a:lnTo>
                  <a:lnTo>
                    <a:pt x="15655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8" name="Google Shape;6508;p56"/>
            <p:cNvSpPr/>
            <p:nvPr/>
          </p:nvSpPr>
          <p:spPr>
            <a:xfrm>
              <a:off x="2296000" y="978025"/>
              <a:ext cx="44175" cy="442475"/>
            </a:xfrm>
            <a:custGeom>
              <a:avLst/>
              <a:gdLst/>
              <a:ahLst/>
              <a:cxnLst/>
              <a:rect l="l" t="t" r="r" b="b"/>
              <a:pathLst>
                <a:path w="1767" h="17699" extrusionOk="0">
                  <a:moveTo>
                    <a:pt x="1430" y="17138"/>
                  </a:moveTo>
                  <a:cubicBezTo>
                    <a:pt x="1552" y="17138"/>
                    <a:pt x="1651" y="17237"/>
                    <a:pt x="1651" y="17359"/>
                  </a:cubicBezTo>
                  <a:cubicBezTo>
                    <a:pt x="1651" y="17480"/>
                    <a:pt x="1552" y="17579"/>
                    <a:pt x="1430" y="17579"/>
                  </a:cubicBezTo>
                  <a:cubicBezTo>
                    <a:pt x="1309" y="17579"/>
                    <a:pt x="1209" y="17480"/>
                    <a:pt x="1209" y="17359"/>
                  </a:cubicBezTo>
                  <a:cubicBezTo>
                    <a:pt x="1209" y="17237"/>
                    <a:pt x="1309" y="17138"/>
                    <a:pt x="1430" y="17138"/>
                  </a:cubicBezTo>
                  <a:close/>
                  <a:moveTo>
                    <a:pt x="0" y="1"/>
                  </a:moveTo>
                  <a:lnTo>
                    <a:pt x="0" y="9753"/>
                  </a:lnTo>
                  <a:lnTo>
                    <a:pt x="1372" y="11117"/>
                  </a:lnTo>
                  <a:lnTo>
                    <a:pt x="1372" y="17027"/>
                  </a:lnTo>
                  <a:lnTo>
                    <a:pt x="1369" y="17027"/>
                  </a:lnTo>
                  <a:cubicBezTo>
                    <a:pt x="1212" y="17055"/>
                    <a:pt x="1091" y="17193"/>
                    <a:pt x="1091" y="17359"/>
                  </a:cubicBezTo>
                  <a:cubicBezTo>
                    <a:pt x="1091" y="17546"/>
                    <a:pt x="1242" y="17698"/>
                    <a:pt x="1430" y="17698"/>
                  </a:cubicBezTo>
                  <a:cubicBezTo>
                    <a:pt x="1615" y="17698"/>
                    <a:pt x="1767" y="17546"/>
                    <a:pt x="1767" y="17359"/>
                  </a:cubicBezTo>
                  <a:cubicBezTo>
                    <a:pt x="1767" y="17193"/>
                    <a:pt x="1645" y="17055"/>
                    <a:pt x="1488" y="17027"/>
                  </a:cubicBezTo>
                  <a:lnTo>
                    <a:pt x="1488" y="11067"/>
                  </a:lnTo>
                  <a:lnTo>
                    <a:pt x="116" y="9704"/>
                  </a:lnTo>
                  <a:lnTo>
                    <a:pt x="116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9" name="Google Shape;6509;p56"/>
            <p:cNvSpPr/>
            <p:nvPr/>
          </p:nvSpPr>
          <p:spPr>
            <a:xfrm>
              <a:off x="1459000" y="1041375"/>
              <a:ext cx="299475" cy="684350"/>
            </a:xfrm>
            <a:custGeom>
              <a:avLst/>
              <a:gdLst/>
              <a:ahLst/>
              <a:cxnLst/>
              <a:rect l="l" t="t" r="r" b="b"/>
              <a:pathLst>
                <a:path w="11979" h="27374" extrusionOk="0">
                  <a:moveTo>
                    <a:pt x="11642" y="26816"/>
                  </a:moveTo>
                  <a:cubicBezTo>
                    <a:pt x="11763" y="26816"/>
                    <a:pt x="11863" y="26916"/>
                    <a:pt x="11863" y="27037"/>
                  </a:cubicBezTo>
                  <a:cubicBezTo>
                    <a:pt x="11863" y="27158"/>
                    <a:pt x="11763" y="27258"/>
                    <a:pt x="11642" y="27258"/>
                  </a:cubicBezTo>
                  <a:cubicBezTo>
                    <a:pt x="11520" y="27258"/>
                    <a:pt x="11421" y="27158"/>
                    <a:pt x="11421" y="27037"/>
                  </a:cubicBezTo>
                  <a:cubicBezTo>
                    <a:pt x="11421" y="26916"/>
                    <a:pt x="11520" y="26816"/>
                    <a:pt x="11642" y="26816"/>
                  </a:cubicBezTo>
                  <a:close/>
                  <a:moveTo>
                    <a:pt x="84" y="1"/>
                  </a:moveTo>
                  <a:lnTo>
                    <a:pt x="1" y="84"/>
                  </a:lnTo>
                  <a:lnTo>
                    <a:pt x="9373" y="9442"/>
                  </a:lnTo>
                  <a:lnTo>
                    <a:pt x="9373" y="24856"/>
                  </a:lnTo>
                  <a:lnTo>
                    <a:pt x="11363" y="26844"/>
                  </a:lnTo>
                  <a:cubicBezTo>
                    <a:pt x="11324" y="26896"/>
                    <a:pt x="11302" y="26965"/>
                    <a:pt x="11302" y="27037"/>
                  </a:cubicBezTo>
                  <a:cubicBezTo>
                    <a:pt x="11302" y="27222"/>
                    <a:pt x="11454" y="27374"/>
                    <a:pt x="11642" y="27374"/>
                  </a:cubicBezTo>
                  <a:cubicBezTo>
                    <a:pt x="11827" y="27374"/>
                    <a:pt x="11979" y="27222"/>
                    <a:pt x="11979" y="27037"/>
                  </a:cubicBezTo>
                  <a:cubicBezTo>
                    <a:pt x="11979" y="26849"/>
                    <a:pt x="11827" y="26697"/>
                    <a:pt x="11642" y="26697"/>
                  </a:cubicBezTo>
                  <a:cubicBezTo>
                    <a:pt x="11567" y="26697"/>
                    <a:pt x="11501" y="26720"/>
                    <a:pt x="11446" y="26758"/>
                  </a:cubicBezTo>
                  <a:lnTo>
                    <a:pt x="9492" y="24807"/>
                  </a:lnTo>
                  <a:lnTo>
                    <a:pt x="9492" y="9392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0" name="Google Shape;6510;p56"/>
            <p:cNvSpPr/>
            <p:nvPr/>
          </p:nvSpPr>
          <p:spPr>
            <a:xfrm>
              <a:off x="1479300" y="966925"/>
              <a:ext cx="291325" cy="642025"/>
            </a:xfrm>
            <a:custGeom>
              <a:avLst/>
              <a:gdLst/>
              <a:ahLst/>
              <a:cxnLst/>
              <a:rect l="l" t="t" r="r" b="b"/>
              <a:pathLst>
                <a:path w="11653" h="25681" extrusionOk="0">
                  <a:moveTo>
                    <a:pt x="326" y="0"/>
                  </a:moveTo>
                  <a:lnTo>
                    <a:pt x="1" y="337"/>
                  </a:lnTo>
                  <a:lnTo>
                    <a:pt x="11020" y="10992"/>
                  </a:lnTo>
                  <a:lnTo>
                    <a:pt x="11020" y="24972"/>
                  </a:lnTo>
                  <a:cubicBezTo>
                    <a:pt x="10924" y="25043"/>
                    <a:pt x="10860" y="25157"/>
                    <a:pt x="10860" y="25286"/>
                  </a:cubicBezTo>
                  <a:cubicBezTo>
                    <a:pt x="10860" y="25504"/>
                    <a:pt x="11037" y="25681"/>
                    <a:pt x="11258" y="25681"/>
                  </a:cubicBezTo>
                  <a:cubicBezTo>
                    <a:pt x="11476" y="25681"/>
                    <a:pt x="11653" y="25504"/>
                    <a:pt x="11653" y="25286"/>
                  </a:cubicBezTo>
                  <a:cubicBezTo>
                    <a:pt x="11653" y="25157"/>
                    <a:pt x="11589" y="25043"/>
                    <a:pt x="11492" y="24972"/>
                  </a:cubicBezTo>
                  <a:lnTo>
                    <a:pt x="11492" y="10794"/>
                  </a:lnTo>
                  <a:lnTo>
                    <a:pt x="326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1" name="Google Shape;6511;p56"/>
            <p:cNvSpPr/>
            <p:nvPr/>
          </p:nvSpPr>
          <p:spPr>
            <a:xfrm>
              <a:off x="1788750" y="1787275"/>
              <a:ext cx="19775" cy="19825"/>
            </a:xfrm>
            <a:custGeom>
              <a:avLst/>
              <a:gdLst/>
              <a:ahLst/>
              <a:cxnLst/>
              <a:rect l="l" t="t" r="r" b="b"/>
              <a:pathLst>
                <a:path w="791" h="793" extrusionOk="0">
                  <a:moveTo>
                    <a:pt x="395" y="0"/>
                  </a:moveTo>
                  <a:cubicBezTo>
                    <a:pt x="177" y="0"/>
                    <a:pt x="1" y="177"/>
                    <a:pt x="1" y="395"/>
                  </a:cubicBezTo>
                  <a:cubicBezTo>
                    <a:pt x="1" y="616"/>
                    <a:pt x="177" y="792"/>
                    <a:pt x="395" y="792"/>
                  </a:cubicBezTo>
                  <a:cubicBezTo>
                    <a:pt x="613" y="792"/>
                    <a:pt x="790" y="616"/>
                    <a:pt x="790" y="395"/>
                  </a:cubicBezTo>
                  <a:cubicBezTo>
                    <a:pt x="790" y="177"/>
                    <a:pt x="613" y="0"/>
                    <a:pt x="395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2" name="Google Shape;6512;p56"/>
            <p:cNvSpPr/>
            <p:nvPr/>
          </p:nvSpPr>
          <p:spPr>
            <a:xfrm>
              <a:off x="1400775" y="1164075"/>
              <a:ext cx="165650" cy="266975"/>
            </a:xfrm>
            <a:custGeom>
              <a:avLst/>
              <a:gdLst/>
              <a:ahLst/>
              <a:cxnLst/>
              <a:rect l="l" t="t" r="r" b="b"/>
              <a:pathLst>
                <a:path w="6626" h="10679" extrusionOk="0">
                  <a:moveTo>
                    <a:pt x="83" y="1"/>
                  </a:moveTo>
                  <a:lnTo>
                    <a:pt x="0" y="84"/>
                  </a:lnTo>
                  <a:lnTo>
                    <a:pt x="6509" y="6582"/>
                  </a:lnTo>
                  <a:lnTo>
                    <a:pt x="6509" y="10678"/>
                  </a:lnTo>
                  <a:lnTo>
                    <a:pt x="6625" y="10678"/>
                  </a:lnTo>
                  <a:lnTo>
                    <a:pt x="6625" y="6532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3" name="Google Shape;6513;p56"/>
            <p:cNvSpPr/>
            <p:nvPr/>
          </p:nvSpPr>
          <p:spPr>
            <a:xfrm>
              <a:off x="1424150" y="1156700"/>
              <a:ext cx="165675" cy="297675"/>
            </a:xfrm>
            <a:custGeom>
              <a:avLst/>
              <a:gdLst/>
              <a:ahLst/>
              <a:cxnLst/>
              <a:rect l="l" t="t" r="r" b="b"/>
              <a:pathLst>
                <a:path w="6627" h="11907" extrusionOk="0">
                  <a:moveTo>
                    <a:pt x="84" y="0"/>
                  </a:moveTo>
                  <a:lnTo>
                    <a:pt x="1" y="83"/>
                  </a:lnTo>
                  <a:lnTo>
                    <a:pt x="6507" y="6581"/>
                  </a:lnTo>
                  <a:lnTo>
                    <a:pt x="6507" y="11906"/>
                  </a:lnTo>
                  <a:lnTo>
                    <a:pt x="6626" y="11906"/>
                  </a:lnTo>
                  <a:lnTo>
                    <a:pt x="6626" y="6532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4" name="Google Shape;6514;p56"/>
            <p:cNvSpPr/>
            <p:nvPr/>
          </p:nvSpPr>
          <p:spPr>
            <a:xfrm>
              <a:off x="1813050" y="1812225"/>
              <a:ext cx="17400" cy="16925"/>
            </a:xfrm>
            <a:custGeom>
              <a:avLst/>
              <a:gdLst/>
              <a:ahLst/>
              <a:cxnLst/>
              <a:rect l="l" t="t" r="r" b="b"/>
              <a:pathLst>
                <a:path w="696" h="677" extrusionOk="0">
                  <a:moveTo>
                    <a:pt x="355" y="117"/>
                  </a:moveTo>
                  <a:cubicBezTo>
                    <a:pt x="414" y="117"/>
                    <a:pt x="471" y="138"/>
                    <a:pt x="514" y="181"/>
                  </a:cubicBezTo>
                  <a:cubicBezTo>
                    <a:pt x="569" y="236"/>
                    <a:pt x="591" y="316"/>
                    <a:pt x="572" y="393"/>
                  </a:cubicBezTo>
                  <a:cubicBezTo>
                    <a:pt x="552" y="471"/>
                    <a:pt x="489" y="534"/>
                    <a:pt x="414" y="551"/>
                  </a:cubicBezTo>
                  <a:cubicBezTo>
                    <a:pt x="395" y="555"/>
                    <a:pt x="376" y="558"/>
                    <a:pt x="358" y="558"/>
                  </a:cubicBezTo>
                  <a:cubicBezTo>
                    <a:pt x="299" y="558"/>
                    <a:pt x="244" y="535"/>
                    <a:pt x="202" y="493"/>
                  </a:cubicBezTo>
                  <a:cubicBezTo>
                    <a:pt x="160" y="451"/>
                    <a:pt x="136" y="396"/>
                    <a:pt x="136" y="338"/>
                  </a:cubicBezTo>
                  <a:cubicBezTo>
                    <a:pt x="136" y="319"/>
                    <a:pt x="138" y="300"/>
                    <a:pt x="144" y="283"/>
                  </a:cubicBezTo>
                  <a:cubicBezTo>
                    <a:pt x="160" y="206"/>
                    <a:pt x="227" y="142"/>
                    <a:pt x="301" y="123"/>
                  </a:cubicBezTo>
                  <a:cubicBezTo>
                    <a:pt x="319" y="119"/>
                    <a:pt x="337" y="117"/>
                    <a:pt x="355" y="117"/>
                  </a:cubicBezTo>
                  <a:close/>
                  <a:moveTo>
                    <a:pt x="356" y="0"/>
                  </a:moveTo>
                  <a:cubicBezTo>
                    <a:pt x="329" y="0"/>
                    <a:pt x="301" y="3"/>
                    <a:pt x="274" y="10"/>
                  </a:cubicBezTo>
                  <a:cubicBezTo>
                    <a:pt x="155" y="37"/>
                    <a:pt x="58" y="134"/>
                    <a:pt x="28" y="255"/>
                  </a:cubicBezTo>
                  <a:cubicBezTo>
                    <a:pt x="0" y="371"/>
                    <a:pt x="33" y="493"/>
                    <a:pt x="119" y="578"/>
                  </a:cubicBezTo>
                  <a:cubicBezTo>
                    <a:pt x="183" y="642"/>
                    <a:pt x="269" y="676"/>
                    <a:pt x="358" y="676"/>
                  </a:cubicBezTo>
                  <a:cubicBezTo>
                    <a:pt x="385" y="676"/>
                    <a:pt x="412" y="673"/>
                    <a:pt x="439" y="667"/>
                  </a:cubicBezTo>
                  <a:cubicBezTo>
                    <a:pt x="561" y="636"/>
                    <a:pt x="657" y="540"/>
                    <a:pt x="685" y="421"/>
                  </a:cubicBezTo>
                  <a:cubicBezTo>
                    <a:pt x="690" y="393"/>
                    <a:pt x="696" y="366"/>
                    <a:pt x="696" y="338"/>
                  </a:cubicBezTo>
                  <a:cubicBezTo>
                    <a:pt x="696" y="250"/>
                    <a:pt x="660" y="164"/>
                    <a:pt x="597" y="98"/>
                  </a:cubicBezTo>
                  <a:cubicBezTo>
                    <a:pt x="531" y="34"/>
                    <a:pt x="446" y="0"/>
                    <a:pt x="356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5" name="Google Shape;6515;p56"/>
            <p:cNvSpPr/>
            <p:nvPr/>
          </p:nvSpPr>
          <p:spPr>
            <a:xfrm>
              <a:off x="1889100" y="1038400"/>
              <a:ext cx="16925" cy="16950"/>
            </a:xfrm>
            <a:custGeom>
              <a:avLst/>
              <a:gdLst/>
              <a:ahLst/>
              <a:cxnLst/>
              <a:rect l="l" t="t" r="r" b="b"/>
              <a:pathLst>
                <a:path w="677" h="678" extrusionOk="0">
                  <a:moveTo>
                    <a:pt x="340" y="117"/>
                  </a:moveTo>
                  <a:cubicBezTo>
                    <a:pt x="461" y="117"/>
                    <a:pt x="561" y="216"/>
                    <a:pt x="561" y="338"/>
                  </a:cubicBezTo>
                  <a:cubicBezTo>
                    <a:pt x="561" y="459"/>
                    <a:pt x="461" y="559"/>
                    <a:pt x="340" y="559"/>
                  </a:cubicBezTo>
                  <a:cubicBezTo>
                    <a:pt x="218" y="559"/>
                    <a:pt x="119" y="459"/>
                    <a:pt x="119" y="338"/>
                  </a:cubicBezTo>
                  <a:cubicBezTo>
                    <a:pt x="119" y="216"/>
                    <a:pt x="218" y="117"/>
                    <a:pt x="340" y="117"/>
                  </a:cubicBezTo>
                  <a:close/>
                  <a:moveTo>
                    <a:pt x="340" y="1"/>
                  </a:moveTo>
                  <a:cubicBezTo>
                    <a:pt x="152" y="1"/>
                    <a:pt x="0" y="153"/>
                    <a:pt x="0" y="338"/>
                  </a:cubicBezTo>
                  <a:cubicBezTo>
                    <a:pt x="0" y="525"/>
                    <a:pt x="152" y="677"/>
                    <a:pt x="340" y="677"/>
                  </a:cubicBezTo>
                  <a:cubicBezTo>
                    <a:pt x="525" y="677"/>
                    <a:pt x="677" y="525"/>
                    <a:pt x="677" y="338"/>
                  </a:cubicBezTo>
                  <a:cubicBezTo>
                    <a:pt x="677" y="153"/>
                    <a:pt x="525" y="1"/>
                    <a:pt x="340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6" name="Google Shape;6516;p56"/>
            <p:cNvSpPr/>
            <p:nvPr/>
          </p:nvSpPr>
          <p:spPr>
            <a:xfrm>
              <a:off x="1836850" y="1835650"/>
              <a:ext cx="16925" cy="16925"/>
            </a:xfrm>
            <a:custGeom>
              <a:avLst/>
              <a:gdLst/>
              <a:ahLst/>
              <a:cxnLst/>
              <a:rect l="l" t="t" r="r" b="b"/>
              <a:pathLst>
                <a:path w="677" h="677" extrusionOk="0">
                  <a:moveTo>
                    <a:pt x="340" y="119"/>
                  </a:moveTo>
                  <a:cubicBezTo>
                    <a:pt x="462" y="119"/>
                    <a:pt x="561" y="218"/>
                    <a:pt x="561" y="340"/>
                  </a:cubicBezTo>
                  <a:cubicBezTo>
                    <a:pt x="561" y="461"/>
                    <a:pt x="462" y="561"/>
                    <a:pt x="340" y="561"/>
                  </a:cubicBezTo>
                  <a:cubicBezTo>
                    <a:pt x="219" y="561"/>
                    <a:pt x="119" y="461"/>
                    <a:pt x="119" y="340"/>
                  </a:cubicBezTo>
                  <a:cubicBezTo>
                    <a:pt x="119" y="218"/>
                    <a:pt x="219" y="119"/>
                    <a:pt x="340" y="119"/>
                  </a:cubicBezTo>
                  <a:close/>
                  <a:moveTo>
                    <a:pt x="340" y="0"/>
                  </a:moveTo>
                  <a:cubicBezTo>
                    <a:pt x="152" y="0"/>
                    <a:pt x="1" y="152"/>
                    <a:pt x="1" y="340"/>
                  </a:cubicBezTo>
                  <a:cubicBezTo>
                    <a:pt x="1" y="525"/>
                    <a:pt x="152" y="677"/>
                    <a:pt x="340" y="677"/>
                  </a:cubicBezTo>
                  <a:cubicBezTo>
                    <a:pt x="525" y="677"/>
                    <a:pt x="677" y="525"/>
                    <a:pt x="677" y="340"/>
                  </a:cubicBezTo>
                  <a:cubicBezTo>
                    <a:pt x="677" y="152"/>
                    <a:pt x="525" y="0"/>
                    <a:pt x="340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7" name="Google Shape;6517;p56"/>
            <p:cNvSpPr/>
            <p:nvPr/>
          </p:nvSpPr>
          <p:spPr>
            <a:xfrm>
              <a:off x="1889100" y="1068850"/>
              <a:ext cx="16925" cy="17000"/>
            </a:xfrm>
            <a:custGeom>
              <a:avLst/>
              <a:gdLst/>
              <a:ahLst/>
              <a:cxnLst/>
              <a:rect l="l" t="t" r="r" b="b"/>
              <a:pathLst>
                <a:path w="677" h="680" extrusionOk="0">
                  <a:moveTo>
                    <a:pt x="340" y="119"/>
                  </a:moveTo>
                  <a:cubicBezTo>
                    <a:pt x="461" y="119"/>
                    <a:pt x="561" y="218"/>
                    <a:pt x="561" y="340"/>
                  </a:cubicBezTo>
                  <a:cubicBezTo>
                    <a:pt x="561" y="461"/>
                    <a:pt x="461" y="561"/>
                    <a:pt x="340" y="561"/>
                  </a:cubicBezTo>
                  <a:cubicBezTo>
                    <a:pt x="218" y="561"/>
                    <a:pt x="119" y="461"/>
                    <a:pt x="119" y="340"/>
                  </a:cubicBezTo>
                  <a:cubicBezTo>
                    <a:pt x="119" y="218"/>
                    <a:pt x="218" y="119"/>
                    <a:pt x="340" y="119"/>
                  </a:cubicBezTo>
                  <a:close/>
                  <a:moveTo>
                    <a:pt x="340" y="0"/>
                  </a:moveTo>
                  <a:cubicBezTo>
                    <a:pt x="152" y="0"/>
                    <a:pt x="0" y="152"/>
                    <a:pt x="0" y="340"/>
                  </a:cubicBezTo>
                  <a:cubicBezTo>
                    <a:pt x="0" y="528"/>
                    <a:pt x="152" y="679"/>
                    <a:pt x="340" y="679"/>
                  </a:cubicBezTo>
                  <a:cubicBezTo>
                    <a:pt x="525" y="679"/>
                    <a:pt x="677" y="528"/>
                    <a:pt x="677" y="340"/>
                  </a:cubicBezTo>
                  <a:cubicBezTo>
                    <a:pt x="677" y="152"/>
                    <a:pt x="525" y="0"/>
                    <a:pt x="340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8" name="Google Shape;6518;p56"/>
            <p:cNvSpPr/>
            <p:nvPr/>
          </p:nvSpPr>
          <p:spPr>
            <a:xfrm>
              <a:off x="1611125" y="977275"/>
              <a:ext cx="373450" cy="868550"/>
            </a:xfrm>
            <a:custGeom>
              <a:avLst/>
              <a:gdLst/>
              <a:ahLst/>
              <a:cxnLst/>
              <a:rect l="l" t="t" r="r" b="b"/>
              <a:pathLst>
                <a:path w="14938" h="34742" extrusionOk="0">
                  <a:moveTo>
                    <a:pt x="14598" y="34181"/>
                  </a:moveTo>
                  <a:cubicBezTo>
                    <a:pt x="14719" y="34181"/>
                    <a:pt x="14818" y="34280"/>
                    <a:pt x="14818" y="34401"/>
                  </a:cubicBezTo>
                  <a:cubicBezTo>
                    <a:pt x="14818" y="34523"/>
                    <a:pt x="14719" y="34622"/>
                    <a:pt x="14598" y="34622"/>
                  </a:cubicBezTo>
                  <a:cubicBezTo>
                    <a:pt x="14476" y="34622"/>
                    <a:pt x="14377" y="34523"/>
                    <a:pt x="14377" y="34401"/>
                  </a:cubicBezTo>
                  <a:cubicBezTo>
                    <a:pt x="14377" y="34280"/>
                    <a:pt x="14476" y="34181"/>
                    <a:pt x="14598" y="34181"/>
                  </a:cubicBezTo>
                  <a:close/>
                  <a:moveTo>
                    <a:pt x="83" y="0"/>
                  </a:moveTo>
                  <a:lnTo>
                    <a:pt x="0" y="83"/>
                  </a:lnTo>
                  <a:lnTo>
                    <a:pt x="9355" y="9422"/>
                  </a:lnTo>
                  <a:lnTo>
                    <a:pt x="9355" y="29250"/>
                  </a:lnTo>
                  <a:lnTo>
                    <a:pt x="14322" y="34208"/>
                  </a:lnTo>
                  <a:cubicBezTo>
                    <a:pt x="14283" y="34263"/>
                    <a:pt x="14258" y="34330"/>
                    <a:pt x="14258" y="34401"/>
                  </a:cubicBezTo>
                  <a:cubicBezTo>
                    <a:pt x="14258" y="34589"/>
                    <a:pt x="14410" y="34741"/>
                    <a:pt x="14598" y="34741"/>
                  </a:cubicBezTo>
                  <a:cubicBezTo>
                    <a:pt x="14785" y="34741"/>
                    <a:pt x="14937" y="34589"/>
                    <a:pt x="14937" y="34401"/>
                  </a:cubicBezTo>
                  <a:cubicBezTo>
                    <a:pt x="14937" y="34214"/>
                    <a:pt x="14785" y="34062"/>
                    <a:pt x="14598" y="34062"/>
                  </a:cubicBezTo>
                  <a:cubicBezTo>
                    <a:pt x="14526" y="34062"/>
                    <a:pt x="14460" y="34087"/>
                    <a:pt x="14404" y="34125"/>
                  </a:cubicBezTo>
                  <a:lnTo>
                    <a:pt x="9471" y="29201"/>
                  </a:lnTo>
                  <a:lnTo>
                    <a:pt x="9471" y="9375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9" name="Google Shape;6519;p56"/>
            <p:cNvSpPr/>
            <p:nvPr/>
          </p:nvSpPr>
          <p:spPr>
            <a:xfrm>
              <a:off x="1695175" y="963875"/>
              <a:ext cx="377650" cy="901950"/>
            </a:xfrm>
            <a:custGeom>
              <a:avLst/>
              <a:gdLst/>
              <a:ahLst/>
              <a:cxnLst/>
              <a:rect l="l" t="t" r="r" b="b"/>
              <a:pathLst>
                <a:path w="15106" h="36078" extrusionOk="0">
                  <a:moveTo>
                    <a:pt x="332" y="1"/>
                  </a:moveTo>
                  <a:lnTo>
                    <a:pt x="0" y="335"/>
                  </a:lnTo>
                  <a:lnTo>
                    <a:pt x="3178" y="3490"/>
                  </a:lnTo>
                  <a:lnTo>
                    <a:pt x="7859" y="8136"/>
                  </a:lnTo>
                  <a:lnTo>
                    <a:pt x="7859" y="29215"/>
                  </a:lnTo>
                  <a:lnTo>
                    <a:pt x="14322" y="35628"/>
                  </a:lnTo>
                  <a:cubicBezTo>
                    <a:pt x="14319" y="35647"/>
                    <a:pt x="14316" y="35663"/>
                    <a:pt x="14316" y="35683"/>
                  </a:cubicBezTo>
                  <a:cubicBezTo>
                    <a:pt x="14316" y="35901"/>
                    <a:pt x="14493" y="36078"/>
                    <a:pt x="14711" y="36078"/>
                  </a:cubicBezTo>
                  <a:cubicBezTo>
                    <a:pt x="14929" y="36078"/>
                    <a:pt x="15106" y="35901"/>
                    <a:pt x="15106" y="35683"/>
                  </a:cubicBezTo>
                  <a:cubicBezTo>
                    <a:pt x="15106" y="35465"/>
                    <a:pt x="14929" y="35288"/>
                    <a:pt x="14711" y="35288"/>
                  </a:cubicBezTo>
                  <a:cubicBezTo>
                    <a:pt x="14692" y="35288"/>
                    <a:pt x="14672" y="35291"/>
                    <a:pt x="14653" y="35294"/>
                  </a:cubicBezTo>
                  <a:lnTo>
                    <a:pt x="8332" y="29019"/>
                  </a:lnTo>
                  <a:lnTo>
                    <a:pt x="8332" y="7940"/>
                  </a:lnTo>
                  <a:lnTo>
                    <a:pt x="8263" y="7871"/>
                  </a:lnTo>
                  <a:lnTo>
                    <a:pt x="3294" y="2938"/>
                  </a:lnTo>
                  <a:lnTo>
                    <a:pt x="332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0" name="Google Shape;6520;p56"/>
            <p:cNvSpPr/>
            <p:nvPr/>
          </p:nvSpPr>
          <p:spPr>
            <a:xfrm>
              <a:off x="1563900" y="991550"/>
              <a:ext cx="348000" cy="843075"/>
            </a:xfrm>
            <a:custGeom>
              <a:avLst/>
              <a:gdLst/>
              <a:ahLst/>
              <a:cxnLst/>
              <a:rect l="l" t="t" r="r" b="b"/>
              <a:pathLst>
                <a:path w="13920" h="33723" extrusionOk="0">
                  <a:moveTo>
                    <a:pt x="84" y="1"/>
                  </a:moveTo>
                  <a:lnTo>
                    <a:pt x="1" y="83"/>
                  </a:lnTo>
                  <a:lnTo>
                    <a:pt x="9376" y="9442"/>
                  </a:lnTo>
                  <a:lnTo>
                    <a:pt x="9376" y="29270"/>
                  </a:lnTo>
                  <a:lnTo>
                    <a:pt x="13837" y="33723"/>
                  </a:lnTo>
                  <a:lnTo>
                    <a:pt x="13919" y="33640"/>
                  </a:lnTo>
                  <a:lnTo>
                    <a:pt x="9491" y="29220"/>
                  </a:lnTo>
                  <a:lnTo>
                    <a:pt x="9491" y="9392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1" name="Google Shape;6521;p56"/>
            <p:cNvSpPr/>
            <p:nvPr/>
          </p:nvSpPr>
          <p:spPr>
            <a:xfrm>
              <a:off x="1587225" y="984175"/>
              <a:ext cx="367050" cy="861650"/>
            </a:xfrm>
            <a:custGeom>
              <a:avLst/>
              <a:gdLst/>
              <a:ahLst/>
              <a:cxnLst/>
              <a:rect l="l" t="t" r="r" b="b"/>
              <a:pathLst>
                <a:path w="14682" h="34466" extrusionOk="0">
                  <a:moveTo>
                    <a:pt x="14344" y="33905"/>
                  </a:moveTo>
                  <a:cubicBezTo>
                    <a:pt x="14466" y="33905"/>
                    <a:pt x="14565" y="34004"/>
                    <a:pt x="14565" y="34125"/>
                  </a:cubicBezTo>
                  <a:cubicBezTo>
                    <a:pt x="14565" y="34247"/>
                    <a:pt x="14466" y="34346"/>
                    <a:pt x="14344" y="34346"/>
                  </a:cubicBezTo>
                  <a:cubicBezTo>
                    <a:pt x="14223" y="34346"/>
                    <a:pt x="14124" y="34247"/>
                    <a:pt x="14124" y="34125"/>
                  </a:cubicBezTo>
                  <a:cubicBezTo>
                    <a:pt x="14124" y="34004"/>
                    <a:pt x="14223" y="33905"/>
                    <a:pt x="14344" y="33905"/>
                  </a:cubicBezTo>
                  <a:close/>
                  <a:moveTo>
                    <a:pt x="87" y="0"/>
                  </a:moveTo>
                  <a:lnTo>
                    <a:pt x="1" y="83"/>
                  </a:lnTo>
                  <a:lnTo>
                    <a:pt x="9376" y="9441"/>
                  </a:lnTo>
                  <a:lnTo>
                    <a:pt x="9376" y="29256"/>
                  </a:lnTo>
                  <a:lnTo>
                    <a:pt x="14066" y="33932"/>
                  </a:lnTo>
                  <a:cubicBezTo>
                    <a:pt x="14027" y="33987"/>
                    <a:pt x="14005" y="34054"/>
                    <a:pt x="14005" y="34125"/>
                  </a:cubicBezTo>
                  <a:cubicBezTo>
                    <a:pt x="14005" y="34313"/>
                    <a:pt x="14157" y="34465"/>
                    <a:pt x="14344" y="34465"/>
                  </a:cubicBezTo>
                  <a:cubicBezTo>
                    <a:pt x="14529" y="34465"/>
                    <a:pt x="14681" y="34313"/>
                    <a:pt x="14681" y="34125"/>
                  </a:cubicBezTo>
                  <a:cubicBezTo>
                    <a:pt x="14681" y="33941"/>
                    <a:pt x="14529" y="33789"/>
                    <a:pt x="14344" y="33789"/>
                  </a:cubicBezTo>
                  <a:cubicBezTo>
                    <a:pt x="14273" y="33789"/>
                    <a:pt x="14204" y="33811"/>
                    <a:pt x="14148" y="33849"/>
                  </a:cubicBezTo>
                  <a:lnTo>
                    <a:pt x="9494" y="29206"/>
                  </a:lnTo>
                  <a:lnTo>
                    <a:pt x="9494" y="9391"/>
                  </a:lnTo>
                  <a:lnTo>
                    <a:pt x="87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522" name="Google Shape;6522;p56"/>
          <p:cNvSpPr txBox="1">
            <a:spLocks noGrp="1"/>
          </p:cNvSpPr>
          <p:nvPr>
            <p:ph type="title"/>
          </p:nvPr>
        </p:nvSpPr>
        <p:spPr>
          <a:xfrm>
            <a:off x="720000" y="365760"/>
            <a:ext cx="77040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6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24" name="Google Shape;6524;p57"/>
          <p:cNvGrpSpPr/>
          <p:nvPr/>
        </p:nvGrpSpPr>
        <p:grpSpPr>
          <a:xfrm rot="1799983" flipH="1">
            <a:off x="6825261" y="-325841"/>
            <a:ext cx="2835804" cy="2780472"/>
            <a:chOff x="1400775" y="920275"/>
            <a:chExt cx="1637475" cy="1605525"/>
          </a:xfrm>
        </p:grpSpPr>
        <p:sp>
          <p:nvSpPr>
            <p:cNvPr id="6525" name="Google Shape;6525;p57"/>
            <p:cNvSpPr/>
            <p:nvPr/>
          </p:nvSpPr>
          <p:spPr>
            <a:xfrm>
              <a:off x="2472400" y="990525"/>
              <a:ext cx="16925" cy="247025"/>
            </a:xfrm>
            <a:custGeom>
              <a:avLst/>
              <a:gdLst/>
              <a:ahLst/>
              <a:cxnLst/>
              <a:rect l="l" t="t" r="r" b="b"/>
              <a:pathLst>
                <a:path w="677" h="9881" extrusionOk="0">
                  <a:moveTo>
                    <a:pt x="337" y="9320"/>
                  </a:moveTo>
                  <a:cubicBezTo>
                    <a:pt x="458" y="9320"/>
                    <a:pt x="558" y="9419"/>
                    <a:pt x="558" y="9540"/>
                  </a:cubicBezTo>
                  <a:cubicBezTo>
                    <a:pt x="558" y="9662"/>
                    <a:pt x="458" y="9761"/>
                    <a:pt x="337" y="9761"/>
                  </a:cubicBezTo>
                  <a:cubicBezTo>
                    <a:pt x="215" y="9761"/>
                    <a:pt x="116" y="9662"/>
                    <a:pt x="116" y="9540"/>
                  </a:cubicBezTo>
                  <a:cubicBezTo>
                    <a:pt x="116" y="9419"/>
                    <a:pt x="215" y="9320"/>
                    <a:pt x="337" y="9320"/>
                  </a:cubicBezTo>
                  <a:close/>
                  <a:moveTo>
                    <a:pt x="279" y="0"/>
                  </a:moveTo>
                  <a:lnTo>
                    <a:pt x="279" y="9206"/>
                  </a:lnTo>
                  <a:cubicBezTo>
                    <a:pt x="122" y="9237"/>
                    <a:pt x="0" y="9375"/>
                    <a:pt x="0" y="9540"/>
                  </a:cubicBezTo>
                  <a:cubicBezTo>
                    <a:pt x="0" y="9728"/>
                    <a:pt x="152" y="9880"/>
                    <a:pt x="337" y="9880"/>
                  </a:cubicBezTo>
                  <a:cubicBezTo>
                    <a:pt x="525" y="9880"/>
                    <a:pt x="676" y="9728"/>
                    <a:pt x="676" y="9540"/>
                  </a:cubicBezTo>
                  <a:cubicBezTo>
                    <a:pt x="676" y="9375"/>
                    <a:pt x="555" y="9237"/>
                    <a:pt x="398" y="9206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6" name="Google Shape;6526;p57"/>
            <p:cNvSpPr/>
            <p:nvPr/>
          </p:nvSpPr>
          <p:spPr>
            <a:xfrm>
              <a:off x="2905300" y="1457050"/>
              <a:ext cx="73250" cy="126800"/>
            </a:xfrm>
            <a:custGeom>
              <a:avLst/>
              <a:gdLst/>
              <a:ahLst/>
              <a:cxnLst/>
              <a:rect l="l" t="t" r="r" b="b"/>
              <a:pathLst>
                <a:path w="2930" h="5072" extrusionOk="0">
                  <a:moveTo>
                    <a:pt x="337" y="4511"/>
                  </a:moveTo>
                  <a:cubicBezTo>
                    <a:pt x="459" y="4511"/>
                    <a:pt x="558" y="4610"/>
                    <a:pt x="558" y="4732"/>
                  </a:cubicBezTo>
                  <a:cubicBezTo>
                    <a:pt x="558" y="4853"/>
                    <a:pt x="459" y="4952"/>
                    <a:pt x="337" y="4952"/>
                  </a:cubicBezTo>
                  <a:cubicBezTo>
                    <a:pt x="216" y="4952"/>
                    <a:pt x="117" y="4853"/>
                    <a:pt x="117" y="4732"/>
                  </a:cubicBezTo>
                  <a:cubicBezTo>
                    <a:pt x="117" y="4610"/>
                    <a:pt x="216" y="4511"/>
                    <a:pt x="337" y="4511"/>
                  </a:cubicBezTo>
                  <a:close/>
                  <a:moveTo>
                    <a:pt x="509" y="0"/>
                  </a:moveTo>
                  <a:lnTo>
                    <a:pt x="279" y="232"/>
                  </a:lnTo>
                  <a:lnTo>
                    <a:pt x="279" y="4400"/>
                  </a:lnTo>
                  <a:cubicBezTo>
                    <a:pt x="119" y="4428"/>
                    <a:pt x="1" y="4566"/>
                    <a:pt x="1" y="4732"/>
                  </a:cubicBezTo>
                  <a:cubicBezTo>
                    <a:pt x="1" y="4919"/>
                    <a:pt x="152" y="5071"/>
                    <a:pt x="337" y="5071"/>
                  </a:cubicBezTo>
                  <a:cubicBezTo>
                    <a:pt x="525" y="5071"/>
                    <a:pt x="677" y="4919"/>
                    <a:pt x="677" y="4732"/>
                  </a:cubicBezTo>
                  <a:cubicBezTo>
                    <a:pt x="677" y="4566"/>
                    <a:pt x="556" y="4428"/>
                    <a:pt x="398" y="4400"/>
                  </a:cubicBezTo>
                  <a:lnTo>
                    <a:pt x="398" y="279"/>
                  </a:lnTo>
                  <a:lnTo>
                    <a:pt x="558" y="119"/>
                  </a:lnTo>
                  <a:lnTo>
                    <a:pt x="2930" y="119"/>
                  </a:lnTo>
                  <a:lnTo>
                    <a:pt x="2930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7" name="Google Shape;6527;p57"/>
            <p:cNvSpPr/>
            <p:nvPr/>
          </p:nvSpPr>
          <p:spPr>
            <a:xfrm>
              <a:off x="2400400" y="1336750"/>
              <a:ext cx="16950" cy="16925"/>
            </a:xfrm>
            <a:custGeom>
              <a:avLst/>
              <a:gdLst/>
              <a:ahLst/>
              <a:cxnLst/>
              <a:rect l="l" t="t" r="r" b="b"/>
              <a:pathLst>
                <a:path w="678" h="677" extrusionOk="0">
                  <a:moveTo>
                    <a:pt x="340" y="119"/>
                  </a:moveTo>
                  <a:cubicBezTo>
                    <a:pt x="462" y="119"/>
                    <a:pt x="561" y="219"/>
                    <a:pt x="561" y="340"/>
                  </a:cubicBezTo>
                  <a:cubicBezTo>
                    <a:pt x="561" y="462"/>
                    <a:pt x="462" y="561"/>
                    <a:pt x="340" y="561"/>
                  </a:cubicBezTo>
                  <a:cubicBezTo>
                    <a:pt x="219" y="561"/>
                    <a:pt x="120" y="462"/>
                    <a:pt x="120" y="340"/>
                  </a:cubicBezTo>
                  <a:cubicBezTo>
                    <a:pt x="120" y="219"/>
                    <a:pt x="219" y="119"/>
                    <a:pt x="340" y="119"/>
                  </a:cubicBezTo>
                  <a:close/>
                  <a:moveTo>
                    <a:pt x="340" y="1"/>
                  </a:moveTo>
                  <a:cubicBezTo>
                    <a:pt x="153" y="1"/>
                    <a:pt x="1" y="152"/>
                    <a:pt x="1" y="340"/>
                  </a:cubicBezTo>
                  <a:cubicBezTo>
                    <a:pt x="1" y="525"/>
                    <a:pt x="153" y="677"/>
                    <a:pt x="340" y="677"/>
                  </a:cubicBezTo>
                  <a:cubicBezTo>
                    <a:pt x="525" y="677"/>
                    <a:pt x="677" y="525"/>
                    <a:pt x="677" y="340"/>
                  </a:cubicBezTo>
                  <a:cubicBezTo>
                    <a:pt x="677" y="152"/>
                    <a:pt x="525" y="1"/>
                    <a:pt x="340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8" name="Google Shape;6528;p57"/>
            <p:cNvSpPr/>
            <p:nvPr/>
          </p:nvSpPr>
          <p:spPr>
            <a:xfrm>
              <a:off x="2727800" y="1624750"/>
              <a:ext cx="310450" cy="193250"/>
            </a:xfrm>
            <a:custGeom>
              <a:avLst/>
              <a:gdLst/>
              <a:ahLst/>
              <a:cxnLst/>
              <a:rect l="l" t="t" r="r" b="b"/>
              <a:pathLst>
                <a:path w="12418" h="7730" extrusionOk="0">
                  <a:moveTo>
                    <a:pt x="12083" y="0"/>
                  </a:moveTo>
                  <a:lnTo>
                    <a:pt x="5036" y="7100"/>
                  </a:lnTo>
                  <a:lnTo>
                    <a:pt x="710" y="7100"/>
                  </a:lnTo>
                  <a:cubicBezTo>
                    <a:pt x="638" y="7004"/>
                    <a:pt x="525" y="6940"/>
                    <a:pt x="395" y="6940"/>
                  </a:cubicBezTo>
                  <a:cubicBezTo>
                    <a:pt x="177" y="6940"/>
                    <a:pt x="1" y="7117"/>
                    <a:pt x="1" y="7335"/>
                  </a:cubicBezTo>
                  <a:cubicBezTo>
                    <a:pt x="1" y="7553"/>
                    <a:pt x="177" y="7730"/>
                    <a:pt x="395" y="7730"/>
                  </a:cubicBezTo>
                  <a:cubicBezTo>
                    <a:pt x="525" y="7730"/>
                    <a:pt x="638" y="7669"/>
                    <a:pt x="710" y="7572"/>
                  </a:cubicBezTo>
                  <a:lnTo>
                    <a:pt x="5232" y="7572"/>
                  </a:lnTo>
                  <a:lnTo>
                    <a:pt x="12417" y="331"/>
                  </a:lnTo>
                  <a:lnTo>
                    <a:pt x="12083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9" name="Google Shape;6529;p57"/>
            <p:cNvSpPr/>
            <p:nvPr/>
          </p:nvSpPr>
          <p:spPr>
            <a:xfrm>
              <a:off x="2400400" y="1367250"/>
              <a:ext cx="16950" cy="16950"/>
            </a:xfrm>
            <a:custGeom>
              <a:avLst/>
              <a:gdLst/>
              <a:ahLst/>
              <a:cxnLst/>
              <a:rect l="l" t="t" r="r" b="b"/>
              <a:pathLst>
                <a:path w="678" h="678" extrusionOk="0">
                  <a:moveTo>
                    <a:pt x="340" y="119"/>
                  </a:moveTo>
                  <a:cubicBezTo>
                    <a:pt x="462" y="119"/>
                    <a:pt x="561" y="219"/>
                    <a:pt x="561" y="340"/>
                  </a:cubicBezTo>
                  <a:cubicBezTo>
                    <a:pt x="561" y="462"/>
                    <a:pt x="462" y="558"/>
                    <a:pt x="340" y="558"/>
                  </a:cubicBezTo>
                  <a:cubicBezTo>
                    <a:pt x="219" y="558"/>
                    <a:pt x="120" y="462"/>
                    <a:pt x="120" y="340"/>
                  </a:cubicBezTo>
                  <a:cubicBezTo>
                    <a:pt x="120" y="219"/>
                    <a:pt x="219" y="119"/>
                    <a:pt x="340" y="119"/>
                  </a:cubicBezTo>
                  <a:close/>
                  <a:moveTo>
                    <a:pt x="340" y="1"/>
                  </a:moveTo>
                  <a:cubicBezTo>
                    <a:pt x="153" y="1"/>
                    <a:pt x="1" y="153"/>
                    <a:pt x="1" y="340"/>
                  </a:cubicBezTo>
                  <a:cubicBezTo>
                    <a:pt x="1" y="525"/>
                    <a:pt x="153" y="677"/>
                    <a:pt x="340" y="677"/>
                  </a:cubicBezTo>
                  <a:cubicBezTo>
                    <a:pt x="525" y="677"/>
                    <a:pt x="677" y="525"/>
                    <a:pt x="677" y="340"/>
                  </a:cubicBezTo>
                  <a:cubicBezTo>
                    <a:pt x="677" y="153"/>
                    <a:pt x="525" y="1"/>
                    <a:pt x="340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0" name="Google Shape;6530;p57"/>
            <p:cNvSpPr/>
            <p:nvPr/>
          </p:nvSpPr>
          <p:spPr>
            <a:xfrm>
              <a:off x="2399025" y="1396800"/>
              <a:ext cx="19775" cy="19825"/>
            </a:xfrm>
            <a:custGeom>
              <a:avLst/>
              <a:gdLst/>
              <a:ahLst/>
              <a:cxnLst/>
              <a:rect l="l" t="t" r="r" b="b"/>
              <a:pathLst>
                <a:path w="791" h="793" extrusionOk="0">
                  <a:moveTo>
                    <a:pt x="395" y="0"/>
                  </a:moveTo>
                  <a:cubicBezTo>
                    <a:pt x="177" y="0"/>
                    <a:pt x="1" y="177"/>
                    <a:pt x="1" y="398"/>
                  </a:cubicBezTo>
                  <a:cubicBezTo>
                    <a:pt x="1" y="616"/>
                    <a:pt x="177" y="793"/>
                    <a:pt x="395" y="793"/>
                  </a:cubicBezTo>
                  <a:cubicBezTo>
                    <a:pt x="613" y="793"/>
                    <a:pt x="790" y="616"/>
                    <a:pt x="790" y="398"/>
                  </a:cubicBezTo>
                  <a:cubicBezTo>
                    <a:pt x="790" y="177"/>
                    <a:pt x="613" y="0"/>
                    <a:pt x="395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1" name="Google Shape;6531;p57"/>
            <p:cNvSpPr/>
            <p:nvPr/>
          </p:nvSpPr>
          <p:spPr>
            <a:xfrm>
              <a:off x="2391725" y="990525"/>
              <a:ext cx="83725" cy="512775"/>
            </a:xfrm>
            <a:custGeom>
              <a:avLst/>
              <a:gdLst/>
              <a:ahLst/>
              <a:cxnLst/>
              <a:rect l="l" t="t" r="r" b="b"/>
              <a:pathLst>
                <a:path w="3349" h="20511" extrusionOk="0">
                  <a:moveTo>
                    <a:pt x="0" y="0"/>
                  </a:moveTo>
                  <a:lnTo>
                    <a:pt x="0" y="8988"/>
                  </a:lnTo>
                  <a:lnTo>
                    <a:pt x="2716" y="11685"/>
                  </a:lnTo>
                  <a:lnTo>
                    <a:pt x="2716" y="19801"/>
                  </a:lnTo>
                  <a:cubicBezTo>
                    <a:pt x="2620" y="19873"/>
                    <a:pt x="2556" y="19986"/>
                    <a:pt x="2556" y="20116"/>
                  </a:cubicBezTo>
                  <a:cubicBezTo>
                    <a:pt x="2556" y="20334"/>
                    <a:pt x="2733" y="20511"/>
                    <a:pt x="2951" y="20511"/>
                  </a:cubicBezTo>
                  <a:cubicBezTo>
                    <a:pt x="3169" y="20511"/>
                    <a:pt x="3349" y="20334"/>
                    <a:pt x="3349" y="20116"/>
                  </a:cubicBezTo>
                  <a:cubicBezTo>
                    <a:pt x="3349" y="19986"/>
                    <a:pt x="3285" y="19873"/>
                    <a:pt x="3188" y="19801"/>
                  </a:cubicBezTo>
                  <a:lnTo>
                    <a:pt x="3188" y="11489"/>
                  </a:lnTo>
                  <a:lnTo>
                    <a:pt x="472" y="8792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2" name="Google Shape;6532;p57"/>
            <p:cNvSpPr/>
            <p:nvPr/>
          </p:nvSpPr>
          <p:spPr>
            <a:xfrm>
              <a:off x="2688525" y="1369200"/>
              <a:ext cx="297400" cy="472550"/>
            </a:xfrm>
            <a:custGeom>
              <a:avLst/>
              <a:gdLst/>
              <a:ahLst/>
              <a:cxnLst/>
              <a:rect l="l" t="t" r="r" b="b"/>
              <a:pathLst>
                <a:path w="11896" h="18902" extrusionOk="0">
                  <a:moveTo>
                    <a:pt x="338" y="18341"/>
                  </a:moveTo>
                  <a:cubicBezTo>
                    <a:pt x="459" y="18341"/>
                    <a:pt x="559" y="18440"/>
                    <a:pt x="559" y="18562"/>
                  </a:cubicBezTo>
                  <a:cubicBezTo>
                    <a:pt x="559" y="18683"/>
                    <a:pt x="459" y="18782"/>
                    <a:pt x="338" y="18782"/>
                  </a:cubicBezTo>
                  <a:cubicBezTo>
                    <a:pt x="216" y="18782"/>
                    <a:pt x="117" y="18683"/>
                    <a:pt x="117" y="18562"/>
                  </a:cubicBezTo>
                  <a:cubicBezTo>
                    <a:pt x="117" y="18440"/>
                    <a:pt x="216" y="18341"/>
                    <a:pt x="338" y="18341"/>
                  </a:cubicBezTo>
                  <a:close/>
                  <a:moveTo>
                    <a:pt x="7051" y="0"/>
                  </a:moveTo>
                  <a:lnTo>
                    <a:pt x="5202" y="1863"/>
                  </a:lnTo>
                  <a:lnTo>
                    <a:pt x="5202" y="8196"/>
                  </a:lnTo>
                  <a:lnTo>
                    <a:pt x="280" y="13154"/>
                  </a:lnTo>
                  <a:lnTo>
                    <a:pt x="280" y="18228"/>
                  </a:lnTo>
                  <a:cubicBezTo>
                    <a:pt x="120" y="18258"/>
                    <a:pt x="1" y="18396"/>
                    <a:pt x="1" y="18562"/>
                  </a:cubicBezTo>
                  <a:cubicBezTo>
                    <a:pt x="1" y="18749"/>
                    <a:pt x="153" y="18901"/>
                    <a:pt x="338" y="18901"/>
                  </a:cubicBezTo>
                  <a:cubicBezTo>
                    <a:pt x="525" y="18901"/>
                    <a:pt x="677" y="18749"/>
                    <a:pt x="677" y="18562"/>
                  </a:cubicBezTo>
                  <a:cubicBezTo>
                    <a:pt x="677" y="18396"/>
                    <a:pt x="556" y="18258"/>
                    <a:pt x="398" y="18228"/>
                  </a:cubicBezTo>
                  <a:lnTo>
                    <a:pt x="398" y="13201"/>
                  </a:lnTo>
                  <a:lnTo>
                    <a:pt x="5318" y="8243"/>
                  </a:lnTo>
                  <a:lnTo>
                    <a:pt x="5318" y="1913"/>
                  </a:lnTo>
                  <a:lnTo>
                    <a:pt x="7101" y="116"/>
                  </a:lnTo>
                  <a:lnTo>
                    <a:pt x="11896" y="116"/>
                  </a:lnTo>
                  <a:lnTo>
                    <a:pt x="11896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3" name="Google Shape;6533;p57"/>
            <p:cNvSpPr/>
            <p:nvPr/>
          </p:nvSpPr>
          <p:spPr>
            <a:xfrm>
              <a:off x="2425675" y="990525"/>
              <a:ext cx="16925" cy="200575"/>
            </a:xfrm>
            <a:custGeom>
              <a:avLst/>
              <a:gdLst/>
              <a:ahLst/>
              <a:cxnLst/>
              <a:rect l="l" t="t" r="r" b="b"/>
              <a:pathLst>
                <a:path w="677" h="8023" extrusionOk="0">
                  <a:moveTo>
                    <a:pt x="337" y="7465"/>
                  </a:moveTo>
                  <a:cubicBezTo>
                    <a:pt x="458" y="7465"/>
                    <a:pt x="558" y="7564"/>
                    <a:pt x="558" y="7685"/>
                  </a:cubicBezTo>
                  <a:cubicBezTo>
                    <a:pt x="558" y="7807"/>
                    <a:pt x="458" y="7906"/>
                    <a:pt x="337" y="7906"/>
                  </a:cubicBezTo>
                  <a:cubicBezTo>
                    <a:pt x="216" y="7906"/>
                    <a:pt x="116" y="7807"/>
                    <a:pt x="116" y="7685"/>
                  </a:cubicBezTo>
                  <a:cubicBezTo>
                    <a:pt x="116" y="7564"/>
                    <a:pt x="216" y="7465"/>
                    <a:pt x="337" y="7465"/>
                  </a:cubicBezTo>
                  <a:close/>
                  <a:moveTo>
                    <a:pt x="279" y="0"/>
                  </a:moveTo>
                  <a:lnTo>
                    <a:pt x="279" y="7351"/>
                  </a:lnTo>
                  <a:cubicBezTo>
                    <a:pt x="122" y="7379"/>
                    <a:pt x="0" y="7517"/>
                    <a:pt x="0" y="7685"/>
                  </a:cubicBezTo>
                  <a:cubicBezTo>
                    <a:pt x="0" y="7870"/>
                    <a:pt x="149" y="8022"/>
                    <a:pt x="337" y="8022"/>
                  </a:cubicBezTo>
                  <a:cubicBezTo>
                    <a:pt x="525" y="8022"/>
                    <a:pt x="677" y="7870"/>
                    <a:pt x="677" y="7685"/>
                  </a:cubicBezTo>
                  <a:cubicBezTo>
                    <a:pt x="677" y="7520"/>
                    <a:pt x="555" y="7382"/>
                    <a:pt x="398" y="7351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4" name="Google Shape;6534;p57"/>
            <p:cNvSpPr/>
            <p:nvPr/>
          </p:nvSpPr>
          <p:spPr>
            <a:xfrm>
              <a:off x="2664875" y="1345800"/>
              <a:ext cx="321000" cy="519675"/>
            </a:xfrm>
            <a:custGeom>
              <a:avLst/>
              <a:gdLst/>
              <a:ahLst/>
              <a:cxnLst/>
              <a:rect l="l" t="t" r="r" b="b"/>
              <a:pathLst>
                <a:path w="12840" h="20787" extrusionOk="0">
                  <a:moveTo>
                    <a:pt x="340" y="20229"/>
                  </a:moveTo>
                  <a:cubicBezTo>
                    <a:pt x="461" y="20229"/>
                    <a:pt x="560" y="20329"/>
                    <a:pt x="560" y="20450"/>
                  </a:cubicBezTo>
                  <a:cubicBezTo>
                    <a:pt x="560" y="20571"/>
                    <a:pt x="461" y="20668"/>
                    <a:pt x="340" y="20668"/>
                  </a:cubicBezTo>
                  <a:cubicBezTo>
                    <a:pt x="218" y="20668"/>
                    <a:pt x="119" y="20571"/>
                    <a:pt x="119" y="20450"/>
                  </a:cubicBezTo>
                  <a:cubicBezTo>
                    <a:pt x="119" y="20329"/>
                    <a:pt x="218" y="20229"/>
                    <a:pt x="340" y="20229"/>
                  </a:cubicBezTo>
                  <a:close/>
                  <a:moveTo>
                    <a:pt x="7685" y="0"/>
                  </a:moveTo>
                  <a:lnTo>
                    <a:pt x="5201" y="2501"/>
                  </a:lnTo>
                  <a:lnTo>
                    <a:pt x="5201" y="8834"/>
                  </a:lnTo>
                  <a:lnTo>
                    <a:pt x="279" y="13792"/>
                  </a:lnTo>
                  <a:lnTo>
                    <a:pt x="279" y="20116"/>
                  </a:lnTo>
                  <a:cubicBezTo>
                    <a:pt x="122" y="20144"/>
                    <a:pt x="0" y="20282"/>
                    <a:pt x="0" y="20450"/>
                  </a:cubicBezTo>
                  <a:cubicBezTo>
                    <a:pt x="0" y="20635"/>
                    <a:pt x="152" y="20787"/>
                    <a:pt x="340" y="20787"/>
                  </a:cubicBezTo>
                  <a:cubicBezTo>
                    <a:pt x="525" y="20787"/>
                    <a:pt x="676" y="20635"/>
                    <a:pt x="676" y="20450"/>
                  </a:cubicBezTo>
                  <a:cubicBezTo>
                    <a:pt x="676" y="20282"/>
                    <a:pt x="555" y="20144"/>
                    <a:pt x="398" y="20116"/>
                  </a:cubicBezTo>
                  <a:lnTo>
                    <a:pt x="398" y="13839"/>
                  </a:lnTo>
                  <a:lnTo>
                    <a:pt x="5320" y="8881"/>
                  </a:lnTo>
                  <a:lnTo>
                    <a:pt x="5320" y="2551"/>
                  </a:lnTo>
                  <a:lnTo>
                    <a:pt x="7732" y="119"/>
                  </a:lnTo>
                  <a:lnTo>
                    <a:pt x="12839" y="119"/>
                  </a:lnTo>
                  <a:lnTo>
                    <a:pt x="12839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5" name="Google Shape;6535;p57"/>
            <p:cNvSpPr/>
            <p:nvPr/>
          </p:nvSpPr>
          <p:spPr>
            <a:xfrm>
              <a:off x="2449000" y="990525"/>
              <a:ext cx="16925" cy="223825"/>
            </a:xfrm>
            <a:custGeom>
              <a:avLst/>
              <a:gdLst/>
              <a:ahLst/>
              <a:cxnLst/>
              <a:rect l="l" t="t" r="r" b="b"/>
              <a:pathLst>
                <a:path w="677" h="8953" extrusionOk="0">
                  <a:moveTo>
                    <a:pt x="340" y="8392"/>
                  </a:moveTo>
                  <a:cubicBezTo>
                    <a:pt x="461" y="8392"/>
                    <a:pt x="561" y="8491"/>
                    <a:pt x="561" y="8613"/>
                  </a:cubicBezTo>
                  <a:cubicBezTo>
                    <a:pt x="561" y="8734"/>
                    <a:pt x="461" y="8834"/>
                    <a:pt x="340" y="8834"/>
                  </a:cubicBezTo>
                  <a:cubicBezTo>
                    <a:pt x="218" y="8834"/>
                    <a:pt x="119" y="8734"/>
                    <a:pt x="119" y="8613"/>
                  </a:cubicBezTo>
                  <a:cubicBezTo>
                    <a:pt x="119" y="8491"/>
                    <a:pt x="218" y="8392"/>
                    <a:pt x="340" y="8392"/>
                  </a:cubicBezTo>
                  <a:close/>
                  <a:moveTo>
                    <a:pt x="279" y="0"/>
                  </a:moveTo>
                  <a:lnTo>
                    <a:pt x="279" y="8279"/>
                  </a:lnTo>
                  <a:cubicBezTo>
                    <a:pt x="122" y="8307"/>
                    <a:pt x="0" y="8445"/>
                    <a:pt x="0" y="8613"/>
                  </a:cubicBezTo>
                  <a:cubicBezTo>
                    <a:pt x="0" y="8801"/>
                    <a:pt x="152" y="8952"/>
                    <a:pt x="340" y="8952"/>
                  </a:cubicBezTo>
                  <a:cubicBezTo>
                    <a:pt x="525" y="8952"/>
                    <a:pt x="677" y="8801"/>
                    <a:pt x="677" y="8613"/>
                  </a:cubicBezTo>
                  <a:cubicBezTo>
                    <a:pt x="677" y="8447"/>
                    <a:pt x="555" y="8309"/>
                    <a:pt x="398" y="8282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6" name="Google Shape;6536;p57"/>
            <p:cNvSpPr/>
            <p:nvPr/>
          </p:nvSpPr>
          <p:spPr>
            <a:xfrm>
              <a:off x="2729175" y="1591350"/>
              <a:ext cx="290575" cy="188775"/>
            </a:xfrm>
            <a:custGeom>
              <a:avLst/>
              <a:gdLst/>
              <a:ahLst/>
              <a:cxnLst/>
              <a:rect l="l" t="t" r="r" b="b"/>
              <a:pathLst>
                <a:path w="11623" h="7551" extrusionOk="0">
                  <a:moveTo>
                    <a:pt x="340" y="6990"/>
                  </a:moveTo>
                  <a:cubicBezTo>
                    <a:pt x="462" y="6990"/>
                    <a:pt x="561" y="7089"/>
                    <a:pt x="561" y="7210"/>
                  </a:cubicBezTo>
                  <a:cubicBezTo>
                    <a:pt x="561" y="7332"/>
                    <a:pt x="462" y="7431"/>
                    <a:pt x="340" y="7431"/>
                  </a:cubicBezTo>
                  <a:cubicBezTo>
                    <a:pt x="219" y="7431"/>
                    <a:pt x="120" y="7332"/>
                    <a:pt x="120" y="7210"/>
                  </a:cubicBezTo>
                  <a:cubicBezTo>
                    <a:pt x="120" y="7089"/>
                    <a:pt x="219" y="6990"/>
                    <a:pt x="340" y="6990"/>
                  </a:cubicBezTo>
                  <a:close/>
                  <a:moveTo>
                    <a:pt x="11540" y="0"/>
                  </a:moveTo>
                  <a:lnTo>
                    <a:pt x="4440" y="7153"/>
                  </a:lnTo>
                  <a:lnTo>
                    <a:pt x="672" y="7153"/>
                  </a:lnTo>
                  <a:cubicBezTo>
                    <a:pt x="644" y="6995"/>
                    <a:pt x="506" y="6874"/>
                    <a:pt x="340" y="6874"/>
                  </a:cubicBezTo>
                  <a:cubicBezTo>
                    <a:pt x="153" y="6874"/>
                    <a:pt x="1" y="7026"/>
                    <a:pt x="1" y="7210"/>
                  </a:cubicBezTo>
                  <a:cubicBezTo>
                    <a:pt x="1" y="7398"/>
                    <a:pt x="153" y="7550"/>
                    <a:pt x="340" y="7550"/>
                  </a:cubicBezTo>
                  <a:cubicBezTo>
                    <a:pt x="506" y="7550"/>
                    <a:pt x="644" y="7429"/>
                    <a:pt x="672" y="7271"/>
                  </a:cubicBezTo>
                  <a:lnTo>
                    <a:pt x="4489" y="7271"/>
                  </a:lnTo>
                  <a:lnTo>
                    <a:pt x="11623" y="83"/>
                  </a:lnTo>
                  <a:lnTo>
                    <a:pt x="11540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7" name="Google Shape;6537;p57"/>
            <p:cNvSpPr/>
            <p:nvPr/>
          </p:nvSpPr>
          <p:spPr>
            <a:xfrm>
              <a:off x="2509525" y="995475"/>
              <a:ext cx="2925" cy="79675"/>
            </a:xfrm>
            <a:custGeom>
              <a:avLst/>
              <a:gdLst/>
              <a:ahLst/>
              <a:cxnLst/>
              <a:rect l="l" t="t" r="r" b="b"/>
              <a:pathLst>
                <a:path w="117" h="3187" extrusionOk="0">
                  <a:moveTo>
                    <a:pt x="0" y="1"/>
                  </a:moveTo>
                  <a:lnTo>
                    <a:pt x="0" y="3187"/>
                  </a:lnTo>
                  <a:lnTo>
                    <a:pt x="116" y="3187"/>
                  </a:lnTo>
                  <a:lnTo>
                    <a:pt x="116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8" name="Google Shape;6538;p57"/>
            <p:cNvSpPr/>
            <p:nvPr/>
          </p:nvSpPr>
          <p:spPr>
            <a:xfrm>
              <a:off x="2924150" y="920275"/>
              <a:ext cx="16925" cy="305050"/>
            </a:xfrm>
            <a:custGeom>
              <a:avLst/>
              <a:gdLst/>
              <a:ahLst/>
              <a:cxnLst/>
              <a:rect l="l" t="t" r="r" b="b"/>
              <a:pathLst>
                <a:path w="677" h="12202" extrusionOk="0">
                  <a:moveTo>
                    <a:pt x="337" y="11644"/>
                  </a:moveTo>
                  <a:cubicBezTo>
                    <a:pt x="459" y="11644"/>
                    <a:pt x="558" y="11743"/>
                    <a:pt x="558" y="11865"/>
                  </a:cubicBezTo>
                  <a:cubicBezTo>
                    <a:pt x="558" y="11983"/>
                    <a:pt x="459" y="12083"/>
                    <a:pt x="337" y="12083"/>
                  </a:cubicBezTo>
                  <a:cubicBezTo>
                    <a:pt x="216" y="12083"/>
                    <a:pt x="116" y="11983"/>
                    <a:pt x="116" y="11865"/>
                  </a:cubicBezTo>
                  <a:cubicBezTo>
                    <a:pt x="116" y="11740"/>
                    <a:pt x="216" y="11644"/>
                    <a:pt x="337" y="11644"/>
                  </a:cubicBezTo>
                  <a:close/>
                  <a:moveTo>
                    <a:pt x="279" y="0"/>
                  </a:moveTo>
                  <a:lnTo>
                    <a:pt x="279" y="11531"/>
                  </a:lnTo>
                  <a:cubicBezTo>
                    <a:pt x="122" y="11558"/>
                    <a:pt x="0" y="11696"/>
                    <a:pt x="0" y="11862"/>
                  </a:cubicBezTo>
                  <a:cubicBezTo>
                    <a:pt x="0" y="12050"/>
                    <a:pt x="152" y="12201"/>
                    <a:pt x="337" y="12201"/>
                  </a:cubicBezTo>
                  <a:cubicBezTo>
                    <a:pt x="525" y="12201"/>
                    <a:pt x="677" y="12050"/>
                    <a:pt x="677" y="11865"/>
                  </a:cubicBezTo>
                  <a:cubicBezTo>
                    <a:pt x="677" y="11696"/>
                    <a:pt x="555" y="11558"/>
                    <a:pt x="398" y="11531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9" name="Google Shape;6539;p57"/>
            <p:cNvSpPr/>
            <p:nvPr/>
          </p:nvSpPr>
          <p:spPr>
            <a:xfrm>
              <a:off x="2922700" y="1256975"/>
              <a:ext cx="19825" cy="19825"/>
            </a:xfrm>
            <a:custGeom>
              <a:avLst/>
              <a:gdLst/>
              <a:ahLst/>
              <a:cxnLst/>
              <a:rect l="l" t="t" r="r" b="b"/>
              <a:pathLst>
                <a:path w="793" h="793" extrusionOk="0">
                  <a:moveTo>
                    <a:pt x="395" y="0"/>
                  </a:moveTo>
                  <a:cubicBezTo>
                    <a:pt x="177" y="0"/>
                    <a:pt x="0" y="177"/>
                    <a:pt x="0" y="398"/>
                  </a:cubicBezTo>
                  <a:cubicBezTo>
                    <a:pt x="0" y="616"/>
                    <a:pt x="177" y="793"/>
                    <a:pt x="395" y="793"/>
                  </a:cubicBezTo>
                  <a:cubicBezTo>
                    <a:pt x="613" y="793"/>
                    <a:pt x="793" y="616"/>
                    <a:pt x="793" y="398"/>
                  </a:cubicBezTo>
                  <a:cubicBezTo>
                    <a:pt x="793" y="177"/>
                    <a:pt x="613" y="0"/>
                    <a:pt x="395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0" name="Google Shape;6540;p57"/>
            <p:cNvSpPr/>
            <p:nvPr/>
          </p:nvSpPr>
          <p:spPr>
            <a:xfrm>
              <a:off x="2540425" y="988450"/>
              <a:ext cx="61950" cy="148050"/>
            </a:xfrm>
            <a:custGeom>
              <a:avLst/>
              <a:gdLst/>
              <a:ahLst/>
              <a:cxnLst/>
              <a:rect l="l" t="t" r="r" b="b"/>
              <a:pathLst>
                <a:path w="2478" h="5922" extrusionOk="0">
                  <a:moveTo>
                    <a:pt x="332" y="0"/>
                  </a:moveTo>
                  <a:lnTo>
                    <a:pt x="1" y="337"/>
                  </a:lnTo>
                  <a:lnTo>
                    <a:pt x="1845" y="2167"/>
                  </a:lnTo>
                  <a:lnTo>
                    <a:pt x="1845" y="5212"/>
                  </a:lnTo>
                  <a:cubicBezTo>
                    <a:pt x="1748" y="5284"/>
                    <a:pt x="1685" y="5397"/>
                    <a:pt x="1685" y="5527"/>
                  </a:cubicBezTo>
                  <a:cubicBezTo>
                    <a:pt x="1685" y="5745"/>
                    <a:pt x="1861" y="5922"/>
                    <a:pt x="2080" y="5922"/>
                  </a:cubicBezTo>
                  <a:cubicBezTo>
                    <a:pt x="2300" y="5922"/>
                    <a:pt x="2477" y="5745"/>
                    <a:pt x="2477" y="5527"/>
                  </a:cubicBezTo>
                  <a:cubicBezTo>
                    <a:pt x="2477" y="5397"/>
                    <a:pt x="2414" y="5284"/>
                    <a:pt x="2317" y="5212"/>
                  </a:cubicBezTo>
                  <a:lnTo>
                    <a:pt x="2317" y="1971"/>
                  </a:lnTo>
                  <a:lnTo>
                    <a:pt x="332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1" name="Google Shape;6541;p57"/>
            <p:cNvSpPr/>
            <p:nvPr/>
          </p:nvSpPr>
          <p:spPr>
            <a:xfrm>
              <a:off x="2653900" y="991625"/>
              <a:ext cx="102975" cy="318925"/>
            </a:xfrm>
            <a:custGeom>
              <a:avLst/>
              <a:gdLst/>
              <a:ahLst/>
              <a:cxnLst/>
              <a:rect l="l" t="t" r="r" b="b"/>
              <a:pathLst>
                <a:path w="4119" h="12757" extrusionOk="0">
                  <a:moveTo>
                    <a:pt x="2004" y="0"/>
                  </a:moveTo>
                  <a:lnTo>
                    <a:pt x="1921" y="83"/>
                  </a:lnTo>
                  <a:lnTo>
                    <a:pt x="4003" y="2148"/>
                  </a:lnTo>
                  <a:lnTo>
                    <a:pt x="4003" y="8227"/>
                  </a:lnTo>
                  <a:lnTo>
                    <a:pt x="17" y="12229"/>
                  </a:lnTo>
                  <a:lnTo>
                    <a:pt x="0" y="12246"/>
                  </a:lnTo>
                  <a:lnTo>
                    <a:pt x="0" y="12757"/>
                  </a:lnTo>
                  <a:lnTo>
                    <a:pt x="119" y="12757"/>
                  </a:lnTo>
                  <a:lnTo>
                    <a:pt x="119" y="12296"/>
                  </a:lnTo>
                  <a:lnTo>
                    <a:pt x="4102" y="8293"/>
                  </a:lnTo>
                  <a:lnTo>
                    <a:pt x="4119" y="8276"/>
                  </a:lnTo>
                  <a:lnTo>
                    <a:pt x="4119" y="2098"/>
                  </a:lnTo>
                  <a:lnTo>
                    <a:pt x="2004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2" name="Google Shape;6542;p57"/>
            <p:cNvSpPr/>
            <p:nvPr/>
          </p:nvSpPr>
          <p:spPr>
            <a:xfrm>
              <a:off x="2509575" y="1544750"/>
              <a:ext cx="229150" cy="477175"/>
            </a:xfrm>
            <a:custGeom>
              <a:avLst/>
              <a:gdLst/>
              <a:ahLst/>
              <a:cxnLst/>
              <a:rect l="l" t="t" r="r" b="b"/>
              <a:pathLst>
                <a:path w="9166" h="19087" extrusionOk="0">
                  <a:moveTo>
                    <a:pt x="341" y="18526"/>
                  </a:moveTo>
                  <a:cubicBezTo>
                    <a:pt x="462" y="18526"/>
                    <a:pt x="561" y="18626"/>
                    <a:pt x="561" y="18747"/>
                  </a:cubicBezTo>
                  <a:cubicBezTo>
                    <a:pt x="561" y="18869"/>
                    <a:pt x="462" y="18968"/>
                    <a:pt x="341" y="18968"/>
                  </a:cubicBezTo>
                  <a:cubicBezTo>
                    <a:pt x="219" y="18968"/>
                    <a:pt x="120" y="18869"/>
                    <a:pt x="120" y="18747"/>
                  </a:cubicBezTo>
                  <a:cubicBezTo>
                    <a:pt x="120" y="18626"/>
                    <a:pt x="219" y="18526"/>
                    <a:pt x="341" y="18526"/>
                  </a:cubicBezTo>
                  <a:close/>
                  <a:moveTo>
                    <a:pt x="9083" y="1"/>
                  </a:moveTo>
                  <a:lnTo>
                    <a:pt x="4172" y="4945"/>
                  </a:lnTo>
                  <a:lnTo>
                    <a:pt x="4172" y="14803"/>
                  </a:lnTo>
                  <a:lnTo>
                    <a:pt x="534" y="18468"/>
                  </a:lnTo>
                  <a:cubicBezTo>
                    <a:pt x="479" y="18433"/>
                    <a:pt x="412" y="18408"/>
                    <a:pt x="341" y="18408"/>
                  </a:cubicBezTo>
                  <a:cubicBezTo>
                    <a:pt x="153" y="18408"/>
                    <a:pt x="1" y="18560"/>
                    <a:pt x="1" y="18747"/>
                  </a:cubicBezTo>
                  <a:cubicBezTo>
                    <a:pt x="1" y="18935"/>
                    <a:pt x="153" y="19087"/>
                    <a:pt x="341" y="19087"/>
                  </a:cubicBezTo>
                  <a:cubicBezTo>
                    <a:pt x="528" y="19087"/>
                    <a:pt x="680" y="18935"/>
                    <a:pt x="680" y="18747"/>
                  </a:cubicBezTo>
                  <a:cubicBezTo>
                    <a:pt x="680" y="18675"/>
                    <a:pt x="655" y="18609"/>
                    <a:pt x="617" y="18551"/>
                  </a:cubicBezTo>
                  <a:lnTo>
                    <a:pt x="4291" y="14849"/>
                  </a:lnTo>
                  <a:lnTo>
                    <a:pt x="4291" y="4994"/>
                  </a:lnTo>
                  <a:lnTo>
                    <a:pt x="9166" y="84"/>
                  </a:lnTo>
                  <a:lnTo>
                    <a:pt x="9083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3" name="Google Shape;6543;p57"/>
            <p:cNvSpPr/>
            <p:nvPr/>
          </p:nvSpPr>
          <p:spPr>
            <a:xfrm>
              <a:off x="2495850" y="1043600"/>
              <a:ext cx="244675" cy="458250"/>
            </a:xfrm>
            <a:custGeom>
              <a:avLst/>
              <a:gdLst/>
              <a:ahLst/>
              <a:cxnLst/>
              <a:rect l="l" t="t" r="r" b="b"/>
              <a:pathLst>
                <a:path w="9787" h="18330" extrusionOk="0">
                  <a:moveTo>
                    <a:pt x="9447" y="119"/>
                  </a:moveTo>
                  <a:cubicBezTo>
                    <a:pt x="9569" y="119"/>
                    <a:pt x="9668" y="218"/>
                    <a:pt x="9668" y="340"/>
                  </a:cubicBezTo>
                  <a:cubicBezTo>
                    <a:pt x="9668" y="461"/>
                    <a:pt x="9569" y="560"/>
                    <a:pt x="9447" y="560"/>
                  </a:cubicBezTo>
                  <a:cubicBezTo>
                    <a:pt x="9326" y="560"/>
                    <a:pt x="9229" y="461"/>
                    <a:pt x="9229" y="340"/>
                  </a:cubicBezTo>
                  <a:cubicBezTo>
                    <a:pt x="9229" y="218"/>
                    <a:pt x="9326" y="119"/>
                    <a:pt x="9447" y="119"/>
                  </a:cubicBezTo>
                  <a:close/>
                  <a:moveTo>
                    <a:pt x="337" y="17772"/>
                  </a:moveTo>
                  <a:cubicBezTo>
                    <a:pt x="459" y="17772"/>
                    <a:pt x="558" y="17871"/>
                    <a:pt x="558" y="17993"/>
                  </a:cubicBezTo>
                  <a:cubicBezTo>
                    <a:pt x="558" y="18114"/>
                    <a:pt x="459" y="18214"/>
                    <a:pt x="337" y="18214"/>
                  </a:cubicBezTo>
                  <a:cubicBezTo>
                    <a:pt x="216" y="18214"/>
                    <a:pt x="117" y="18114"/>
                    <a:pt x="117" y="17993"/>
                  </a:cubicBezTo>
                  <a:cubicBezTo>
                    <a:pt x="117" y="17871"/>
                    <a:pt x="216" y="17772"/>
                    <a:pt x="337" y="17772"/>
                  </a:cubicBezTo>
                  <a:close/>
                  <a:moveTo>
                    <a:pt x="9447" y="0"/>
                  </a:moveTo>
                  <a:cubicBezTo>
                    <a:pt x="9262" y="0"/>
                    <a:pt x="9110" y="152"/>
                    <a:pt x="9110" y="340"/>
                  </a:cubicBezTo>
                  <a:cubicBezTo>
                    <a:pt x="9110" y="505"/>
                    <a:pt x="9232" y="643"/>
                    <a:pt x="9389" y="671"/>
                  </a:cubicBezTo>
                  <a:lnTo>
                    <a:pt x="9389" y="5855"/>
                  </a:lnTo>
                  <a:lnTo>
                    <a:pt x="5386" y="9872"/>
                  </a:lnTo>
                  <a:lnTo>
                    <a:pt x="5386" y="10929"/>
                  </a:lnTo>
                  <a:lnTo>
                    <a:pt x="1444" y="14887"/>
                  </a:lnTo>
                  <a:lnTo>
                    <a:pt x="1428" y="14904"/>
                  </a:lnTo>
                  <a:lnTo>
                    <a:pt x="1428" y="16817"/>
                  </a:lnTo>
                  <a:lnTo>
                    <a:pt x="531" y="17717"/>
                  </a:lnTo>
                  <a:cubicBezTo>
                    <a:pt x="475" y="17678"/>
                    <a:pt x="409" y="17653"/>
                    <a:pt x="337" y="17653"/>
                  </a:cubicBezTo>
                  <a:cubicBezTo>
                    <a:pt x="152" y="17653"/>
                    <a:pt x="1" y="17805"/>
                    <a:pt x="1" y="17993"/>
                  </a:cubicBezTo>
                  <a:cubicBezTo>
                    <a:pt x="1" y="18181"/>
                    <a:pt x="152" y="18330"/>
                    <a:pt x="337" y="18330"/>
                  </a:cubicBezTo>
                  <a:cubicBezTo>
                    <a:pt x="525" y="18330"/>
                    <a:pt x="677" y="18178"/>
                    <a:pt x="677" y="17993"/>
                  </a:cubicBezTo>
                  <a:cubicBezTo>
                    <a:pt x="677" y="17921"/>
                    <a:pt x="655" y="17855"/>
                    <a:pt x="613" y="17800"/>
                  </a:cubicBezTo>
                  <a:lnTo>
                    <a:pt x="1544" y="16864"/>
                  </a:lnTo>
                  <a:lnTo>
                    <a:pt x="1544" y="14954"/>
                  </a:lnTo>
                  <a:lnTo>
                    <a:pt x="5489" y="10995"/>
                  </a:lnTo>
                  <a:lnTo>
                    <a:pt x="5505" y="10976"/>
                  </a:lnTo>
                  <a:lnTo>
                    <a:pt x="5505" y="9921"/>
                  </a:lnTo>
                  <a:lnTo>
                    <a:pt x="9508" y="5902"/>
                  </a:lnTo>
                  <a:lnTo>
                    <a:pt x="9508" y="671"/>
                  </a:lnTo>
                  <a:cubicBezTo>
                    <a:pt x="9665" y="643"/>
                    <a:pt x="9787" y="505"/>
                    <a:pt x="9787" y="340"/>
                  </a:cubicBezTo>
                  <a:cubicBezTo>
                    <a:pt x="9787" y="152"/>
                    <a:pt x="9635" y="0"/>
                    <a:pt x="9447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4" name="Google Shape;6544;p57"/>
            <p:cNvSpPr/>
            <p:nvPr/>
          </p:nvSpPr>
          <p:spPr>
            <a:xfrm>
              <a:off x="2877425" y="920275"/>
              <a:ext cx="16925" cy="305050"/>
            </a:xfrm>
            <a:custGeom>
              <a:avLst/>
              <a:gdLst/>
              <a:ahLst/>
              <a:cxnLst/>
              <a:rect l="l" t="t" r="r" b="b"/>
              <a:pathLst>
                <a:path w="677" h="12202" extrusionOk="0">
                  <a:moveTo>
                    <a:pt x="337" y="11644"/>
                  </a:moveTo>
                  <a:cubicBezTo>
                    <a:pt x="459" y="11644"/>
                    <a:pt x="558" y="11743"/>
                    <a:pt x="558" y="11865"/>
                  </a:cubicBezTo>
                  <a:cubicBezTo>
                    <a:pt x="558" y="11983"/>
                    <a:pt x="459" y="12083"/>
                    <a:pt x="337" y="12083"/>
                  </a:cubicBezTo>
                  <a:cubicBezTo>
                    <a:pt x="216" y="12083"/>
                    <a:pt x="116" y="11983"/>
                    <a:pt x="116" y="11865"/>
                  </a:cubicBezTo>
                  <a:cubicBezTo>
                    <a:pt x="116" y="11740"/>
                    <a:pt x="216" y="11644"/>
                    <a:pt x="337" y="11644"/>
                  </a:cubicBezTo>
                  <a:close/>
                  <a:moveTo>
                    <a:pt x="279" y="0"/>
                  </a:moveTo>
                  <a:lnTo>
                    <a:pt x="279" y="11531"/>
                  </a:lnTo>
                  <a:cubicBezTo>
                    <a:pt x="122" y="11558"/>
                    <a:pt x="0" y="11696"/>
                    <a:pt x="0" y="11862"/>
                  </a:cubicBezTo>
                  <a:cubicBezTo>
                    <a:pt x="0" y="12050"/>
                    <a:pt x="152" y="12201"/>
                    <a:pt x="337" y="12201"/>
                  </a:cubicBezTo>
                  <a:cubicBezTo>
                    <a:pt x="525" y="12201"/>
                    <a:pt x="677" y="12050"/>
                    <a:pt x="677" y="11865"/>
                  </a:cubicBezTo>
                  <a:cubicBezTo>
                    <a:pt x="677" y="11696"/>
                    <a:pt x="555" y="11558"/>
                    <a:pt x="398" y="11531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5" name="Google Shape;6545;p57"/>
            <p:cNvSpPr/>
            <p:nvPr/>
          </p:nvSpPr>
          <p:spPr>
            <a:xfrm>
              <a:off x="2641875" y="1322475"/>
              <a:ext cx="344050" cy="566200"/>
            </a:xfrm>
            <a:custGeom>
              <a:avLst/>
              <a:gdLst/>
              <a:ahLst/>
              <a:cxnLst/>
              <a:rect l="l" t="t" r="r" b="b"/>
              <a:pathLst>
                <a:path w="13762" h="22648" extrusionOk="0">
                  <a:moveTo>
                    <a:pt x="340" y="22087"/>
                  </a:moveTo>
                  <a:cubicBezTo>
                    <a:pt x="462" y="22087"/>
                    <a:pt x="561" y="22186"/>
                    <a:pt x="561" y="22308"/>
                  </a:cubicBezTo>
                  <a:cubicBezTo>
                    <a:pt x="561" y="22429"/>
                    <a:pt x="462" y="22529"/>
                    <a:pt x="340" y="22529"/>
                  </a:cubicBezTo>
                  <a:cubicBezTo>
                    <a:pt x="219" y="22529"/>
                    <a:pt x="120" y="22429"/>
                    <a:pt x="120" y="22308"/>
                  </a:cubicBezTo>
                  <a:cubicBezTo>
                    <a:pt x="120" y="22186"/>
                    <a:pt x="219" y="22087"/>
                    <a:pt x="340" y="22087"/>
                  </a:cubicBezTo>
                  <a:close/>
                  <a:moveTo>
                    <a:pt x="8327" y="0"/>
                  </a:moveTo>
                  <a:lnTo>
                    <a:pt x="5202" y="3144"/>
                  </a:lnTo>
                  <a:lnTo>
                    <a:pt x="5202" y="9477"/>
                  </a:lnTo>
                  <a:lnTo>
                    <a:pt x="280" y="14435"/>
                  </a:lnTo>
                  <a:lnTo>
                    <a:pt x="280" y="21976"/>
                  </a:lnTo>
                  <a:cubicBezTo>
                    <a:pt x="122" y="22004"/>
                    <a:pt x="1" y="22142"/>
                    <a:pt x="1" y="22308"/>
                  </a:cubicBezTo>
                  <a:cubicBezTo>
                    <a:pt x="1" y="22495"/>
                    <a:pt x="153" y="22647"/>
                    <a:pt x="340" y="22647"/>
                  </a:cubicBezTo>
                  <a:cubicBezTo>
                    <a:pt x="525" y="22647"/>
                    <a:pt x="677" y="22495"/>
                    <a:pt x="677" y="22308"/>
                  </a:cubicBezTo>
                  <a:cubicBezTo>
                    <a:pt x="677" y="22142"/>
                    <a:pt x="556" y="22004"/>
                    <a:pt x="398" y="21976"/>
                  </a:cubicBezTo>
                  <a:lnTo>
                    <a:pt x="398" y="14482"/>
                  </a:lnTo>
                  <a:lnTo>
                    <a:pt x="5320" y="9524"/>
                  </a:lnTo>
                  <a:lnTo>
                    <a:pt x="5320" y="3194"/>
                  </a:lnTo>
                  <a:lnTo>
                    <a:pt x="8373" y="116"/>
                  </a:lnTo>
                  <a:lnTo>
                    <a:pt x="13762" y="116"/>
                  </a:lnTo>
                  <a:lnTo>
                    <a:pt x="13762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6" name="Google Shape;6546;p57"/>
            <p:cNvSpPr/>
            <p:nvPr/>
          </p:nvSpPr>
          <p:spPr>
            <a:xfrm>
              <a:off x="2875975" y="1256975"/>
              <a:ext cx="19825" cy="19825"/>
            </a:xfrm>
            <a:custGeom>
              <a:avLst/>
              <a:gdLst/>
              <a:ahLst/>
              <a:cxnLst/>
              <a:rect l="l" t="t" r="r" b="b"/>
              <a:pathLst>
                <a:path w="793" h="793" extrusionOk="0">
                  <a:moveTo>
                    <a:pt x="395" y="0"/>
                  </a:moveTo>
                  <a:cubicBezTo>
                    <a:pt x="177" y="0"/>
                    <a:pt x="0" y="177"/>
                    <a:pt x="0" y="398"/>
                  </a:cubicBezTo>
                  <a:cubicBezTo>
                    <a:pt x="0" y="616"/>
                    <a:pt x="177" y="793"/>
                    <a:pt x="395" y="793"/>
                  </a:cubicBezTo>
                  <a:cubicBezTo>
                    <a:pt x="613" y="793"/>
                    <a:pt x="793" y="616"/>
                    <a:pt x="793" y="398"/>
                  </a:cubicBezTo>
                  <a:cubicBezTo>
                    <a:pt x="793" y="177"/>
                    <a:pt x="613" y="0"/>
                    <a:pt x="395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7" name="Google Shape;6547;p57"/>
            <p:cNvSpPr/>
            <p:nvPr/>
          </p:nvSpPr>
          <p:spPr>
            <a:xfrm>
              <a:off x="2900750" y="920275"/>
              <a:ext cx="16925" cy="305050"/>
            </a:xfrm>
            <a:custGeom>
              <a:avLst/>
              <a:gdLst/>
              <a:ahLst/>
              <a:cxnLst/>
              <a:rect l="l" t="t" r="r" b="b"/>
              <a:pathLst>
                <a:path w="677" h="12202" extrusionOk="0">
                  <a:moveTo>
                    <a:pt x="340" y="11644"/>
                  </a:moveTo>
                  <a:cubicBezTo>
                    <a:pt x="461" y="11644"/>
                    <a:pt x="561" y="11743"/>
                    <a:pt x="561" y="11865"/>
                  </a:cubicBezTo>
                  <a:cubicBezTo>
                    <a:pt x="561" y="11983"/>
                    <a:pt x="461" y="12083"/>
                    <a:pt x="340" y="12083"/>
                  </a:cubicBezTo>
                  <a:cubicBezTo>
                    <a:pt x="219" y="12083"/>
                    <a:pt x="119" y="11983"/>
                    <a:pt x="119" y="11865"/>
                  </a:cubicBezTo>
                  <a:cubicBezTo>
                    <a:pt x="119" y="11740"/>
                    <a:pt x="219" y="11644"/>
                    <a:pt x="340" y="11644"/>
                  </a:cubicBezTo>
                  <a:close/>
                  <a:moveTo>
                    <a:pt x="282" y="0"/>
                  </a:moveTo>
                  <a:lnTo>
                    <a:pt x="282" y="11531"/>
                  </a:lnTo>
                  <a:cubicBezTo>
                    <a:pt x="122" y="11558"/>
                    <a:pt x="0" y="11696"/>
                    <a:pt x="0" y="11862"/>
                  </a:cubicBezTo>
                  <a:cubicBezTo>
                    <a:pt x="0" y="12050"/>
                    <a:pt x="152" y="12201"/>
                    <a:pt x="340" y="12201"/>
                  </a:cubicBezTo>
                  <a:cubicBezTo>
                    <a:pt x="525" y="12201"/>
                    <a:pt x="677" y="12050"/>
                    <a:pt x="677" y="11865"/>
                  </a:cubicBezTo>
                  <a:cubicBezTo>
                    <a:pt x="677" y="11696"/>
                    <a:pt x="558" y="11558"/>
                    <a:pt x="398" y="11531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8" name="Google Shape;6548;p57"/>
            <p:cNvSpPr/>
            <p:nvPr/>
          </p:nvSpPr>
          <p:spPr>
            <a:xfrm>
              <a:off x="2502475" y="997425"/>
              <a:ext cx="191200" cy="444050"/>
            </a:xfrm>
            <a:custGeom>
              <a:avLst/>
              <a:gdLst/>
              <a:ahLst/>
              <a:cxnLst/>
              <a:rect l="l" t="t" r="r" b="b"/>
              <a:pathLst>
                <a:path w="7648" h="17762" extrusionOk="0">
                  <a:moveTo>
                    <a:pt x="340" y="17201"/>
                  </a:moveTo>
                  <a:cubicBezTo>
                    <a:pt x="462" y="17201"/>
                    <a:pt x="561" y="17300"/>
                    <a:pt x="561" y="17422"/>
                  </a:cubicBezTo>
                  <a:cubicBezTo>
                    <a:pt x="561" y="17543"/>
                    <a:pt x="462" y="17643"/>
                    <a:pt x="340" y="17643"/>
                  </a:cubicBezTo>
                  <a:cubicBezTo>
                    <a:pt x="219" y="17643"/>
                    <a:pt x="119" y="17543"/>
                    <a:pt x="119" y="17422"/>
                  </a:cubicBezTo>
                  <a:cubicBezTo>
                    <a:pt x="119" y="17300"/>
                    <a:pt x="219" y="17201"/>
                    <a:pt x="340" y="17201"/>
                  </a:cubicBezTo>
                  <a:close/>
                  <a:moveTo>
                    <a:pt x="7531" y="0"/>
                  </a:moveTo>
                  <a:lnTo>
                    <a:pt x="7531" y="6860"/>
                  </a:lnTo>
                  <a:lnTo>
                    <a:pt x="4257" y="10145"/>
                  </a:lnTo>
                  <a:lnTo>
                    <a:pt x="4241" y="10162"/>
                  </a:lnTo>
                  <a:lnTo>
                    <a:pt x="4241" y="11757"/>
                  </a:lnTo>
                  <a:lnTo>
                    <a:pt x="299" y="15716"/>
                  </a:lnTo>
                  <a:lnTo>
                    <a:pt x="282" y="15732"/>
                  </a:lnTo>
                  <a:lnTo>
                    <a:pt x="282" y="17090"/>
                  </a:lnTo>
                  <a:cubicBezTo>
                    <a:pt x="122" y="17118"/>
                    <a:pt x="1" y="17256"/>
                    <a:pt x="1" y="17422"/>
                  </a:cubicBezTo>
                  <a:cubicBezTo>
                    <a:pt x="1" y="17609"/>
                    <a:pt x="152" y="17761"/>
                    <a:pt x="340" y="17761"/>
                  </a:cubicBezTo>
                  <a:cubicBezTo>
                    <a:pt x="528" y="17761"/>
                    <a:pt x="680" y="17609"/>
                    <a:pt x="680" y="17422"/>
                  </a:cubicBezTo>
                  <a:cubicBezTo>
                    <a:pt x="680" y="17256"/>
                    <a:pt x="558" y="17118"/>
                    <a:pt x="398" y="17090"/>
                  </a:cubicBezTo>
                  <a:lnTo>
                    <a:pt x="398" y="15782"/>
                  </a:lnTo>
                  <a:lnTo>
                    <a:pt x="4343" y="11823"/>
                  </a:lnTo>
                  <a:lnTo>
                    <a:pt x="4359" y="11807"/>
                  </a:lnTo>
                  <a:lnTo>
                    <a:pt x="4359" y="10211"/>
                  </a:lnTo>
                  <a:lnTo>
                    <a:pt x="7631" y="6926"/>
                  </a:lnTo>
                  <a:lnTo>
                    <a:pt x="7647" y="6907"/>
                  </a:lnTo>
                  <a:lnTo>
                    <a:pt x="7647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9" name="Google Shape;6549;p57"/>
            <p:cNvSpPr/>
            <p:nvPr/>
          </p:nvSpPr>
          <p:spPr>
            <a:xfrm>
              <a:off x="2502475" y="990025"/>
              <a:ext cx="167875" cy="378700"/>
            </a:xfrm>
            <a:custGeom>
              <a:avLst/>
              <a:gdLst/>
              <a:ahLst/>
              <a:cxnLst/>
              <a:rect l="l" t="t" r="r" b="b"/>
              <a:pathLst>
                <a:path w="6715" h="15148" extrusionOk="0">
                  <a:moveTo>
                    <a:pt x="340" y="14587"/>
                  </a:moveTo>
                  <a:cubicBezTo>
                    <a:pt x="462" y="14587"/>
                    <a:pt x="561" y="14687"/>
                    <a:pt x="561" y="14808"/>
                  </a:cubicBezTo>
                  <a:cubicBezTo>
                    <a:pt x="561" y="14930"/>
                    <a:pt x="462" y="15029"/>
                    <a:pt x="340" y="15029"/>
                  </a:cubicBezTo>
                  <a:cubicBezTo>
                    <a:pt x="219" y="15029"/>
                    <a:pt x="119" y="14930"/>
                    <a:pt x="119" y="14808"/>
                  </a:cubicBezTo>
                  <a:cubicBezTo>
                    <a:pt x="119" y="14687"/>
                    <a:pt x="219" y="14587"/>
                    <a:pt x="340" y="14587"/>
                  </a:cubicBezTo>
                  <a:close/>
                  <a:moveTo>
                    <a:pt x="6595" y="1"/>
                  </a:moveTo>
                  <a:lnTo>
                    <a:pt x="6595" y="6861"/>
                  </a:lnTo>
                  <a:lnTo>
                    <a:pt x="3324" y="10146"/>
                  </a:lnTo>
                  <a:lnTo>
                    <a:pt x="3308" y="10162"/>
                  </a:lnTo>
                  <a:lnTo>
                    <a:pt x="3308" y="11766"/>
                  </a:lnTo>
                  <a:cubicBezTo>
                    <a:pt x="3250" y="11819"/>
                    <a:pt x="3148" y="11918"/>
                    <a:pt x="2963" y="12106"/>
                  </a:cubicBezTo>
                  <a:lnTo>
                    <a:pt x="539" y="14538"/>
                  </a:lnTo>
                  <a:cubicBezTo>
                    <a:pt x="484" y="14496"/>
                    <a:pt x="415" y="14469"/>
                    <a:pt x="340" y="14469"/>
                  </a:cubicBezTo>
                  <a:cubicBezTo>
                    <a:pt x="152" y="14469"/>
                    <a:pt x="1" y="14620"/>
                    <a:pt x="1" y="14808"/>
                  </a:cubicBezTo>
                  <a:cubicBezTo>
                    <a:pt x="1" y="14996"/>
                    <a:pt x="152" y="15148"/>
                    <a:pt x="340" y="15148"/>
                  </a:cubicBezTo>
                  <a:cubicBezTo>
                    <a:pt x="528" y="15148"/>
                    <a:pt x="680" y="14996"/>
                    <a:pt x="680" y="14808"/>
                  </a:cubicBezTo>
                  <a:cubicBezTo>
                    <a:pt x="680" y="14739"/>
                    <a:pt x="658" y="14676"/>
                    <a:pt x="622" y="14620"/>
                  </a:cubicBezTo>
                  <a:cubicBezTo>
                    <a:pt x="3352" y="11879"/>
                    <a:pt x="3407" y="11827"/>
                    <a:pt x="3407" y="11824"/>
                  </a:cubicBezTo>
                  <a:lnTo>
                    <a:pt x="3424" y="11808"/>
                  </a:lnTo>
                  <a:lnTo>
                    <a:pt x="3424" y="10212"/>
                  </a:lnTo>
                  <a:lnTo>
                    <a:pt x="6695" y="6927"/>
                  </a:lnTo>
                  <a:lnTo>
                    <a:pt x="6714" y="6910"/>
                  </a:lnTo>
                  <a:lnTo>
                    <a:pt x="6714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0" name="Google Shape;6550;p57"/>
            <p:cNvSpPr/>
            <p:nvPr/>
          </p:nvSpPr>
          <p:spPr>
            <a:xfrm>
              <a:off x="2858575" y="1410325"/>
              <a:ext cx="119900" cy="220575"/>
            </a:xfrm>
            <a:custGeom>
              <a:avLst/>
              <a:gdLst/>
              <a:ahLst/>
              <a:cxnLst/>
              <a:rect l="l" t="t" r="r" b="b"/>
              <a:pathLst>
                <a:path w="4796" h="8823" extrusionOk="0">
                  <a:moveTo>
                    <a:pt x="338" y="8262"/>
                  </a:moveTo>
                  <a:cubicBezTo>
                    <a:pt x="459" y="8262"/>
                    <a:pt x="558" y="8362"/>
                    <a:pt x="558" y="8483"/>
                  </a:cubicBezTo>
                  <a:cubicBezTo>
                    <a:pt x="558" y="8605"/>
                    <a:pt x="459" y="8704"/>
                    <a:pt x="338" y="8704"/>
                  </a:cubicBezTo>
                  <a:cubicBezTo>
                    <a:pt x="216" y="8704"/>
                    <a:pt x="117" y="8605"/>
                    <a:pt x="117" y="8483"/>
                  </a:cubicBezTo>
                  <a:cubicBezTo>
                    <a:pt x="117" y="8362"/>
                    <a:pt x="216" y="8262"/>
                    <a:pt x="338" y="8262"/>
                  </a:cubicBezTo>
                  <a:close/>
                  <a:moveTo>
                    <a:pt x="1781" y="0"/>
                  </a:moveTo>
                  <a:lnTo>
                    <a:pt x="282" y="1513"/>
                  </a:lnTo>
                  <a:lnTo>
                    <a:pt x="313" y="8149"/>
                  </a:lnTo>
                  <a:cubicBezTo>
                    <a:pt x="139" y="8160"/>
                    <a:pt x="1" y="8307"/>
                    <a:pt x="1" y="8483"/>
                  </a:cubicBezTo>
                  <a:cubicBezTo>
                    <a:pt x="1" y="8671"/>
                    <a:pt x="153" y="8823"/>
                    <a:pt x="338" y="8823"/>
                  </a:cubicBezTo>
                  <a:cubicBezTo>
                    <a:pt x="525" y="8823"/>
                    <a:pt x="677" y="8671"/>
                    <a:pt x="677" y="8483"/>
                  </a:cubicBezTo>
                  <a:cubicBezTo>
                    <a:pt x="677" y="8329"/>
                    <a:pt x="572" y="8202"/>
                    <a:pt x="431" y="8160"/>
                  </a:cubicBezTo>
                  <a:lnTo>
                    <a:pt x="401" y="1560"/>
                  </a:lnTo>
                  <a:lnTo>
                    <a:pt x="1831" y="116"/>
                  </a:lnTo>
                  <a:lnTo>
                    <a:pt x="4796" y="116"/>
                  </a:lnTo>
                  <a:lnTo>
                    <a:pt x="4796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1" name="Google Shape;6551;p57"/>
            <p:cNvSpPr/>
            <p:nvPr/>
          </p:nvSpPr>
          <p:spPr>
            <a:xfrm>
              <a:off x="2881900" y="1433650"/>
              <a:ext cx="97750" cy="173725"/>
            </a:xfrm>
            <a:custGeom>
              <a:avLst/>
              <a:gdLst/>
              <a:ahLst/>
              <a:cxnLst/>
              <a:rect l="l" t="t" r="r" b="b"/>
              <a:pathLst>
                <a:path w="3910" h="6949" extrusionOk="0">
                  <a:moveTo>
                    <a:pt x="340" y="6388"/>
                  </a:moveTo>
                  <a:cubicBezTo>
                    <a:pt x="462" y="6388"/>
                    <a:pt x="561" y="6488"/>
                    <a:pt x="561" y="6609"/>
                  </a:cubicBezTo>
                  <a:cubicBezTo>
                    <a:pt x="561" y="6730"/>
                    <a:pt x="462" y="6830"/>
                    <a:pt x="340" y="6830"/>
                  </a:cubicBezTo>
                  <a:cubicBezTo>
                    <a:pt x="219" y="6830"/>
                    <a:pt x="120" y="6730"/>
                    <a:pt x="120" y="6609"/>
                  </a:cubicBezTo>
                  <a:cubicBezTo>
                    <a:pt x="120" y="6488"/>
                    <a:pt x="219" y="6388"/>
                    <a:pt x="340" y="6388"/>
                  </a:cubicBezTo>
                  <a:close/>
                  <a:moveTo>
                    <a:pt x="1146" y="0"/>
                  </a:moveTo>
                  <a:lnTo>
                    <a:pt x="280" y="873"/>
                  </a:lnTo>
                  <a:lnTo>
                    <a:pt x="280" y="6278"/>
                  </a:lnTo>
                  <a:cubicBezTo>
                    <a:pt x="122" y="6305"/>
                    <a:pt x="1" y="6443"/>
                    <a:pt x="1" y="6609"/>
                  </a:cubicBezTo>
                  <a:cubicBezTo>
                    <a:pt x="1" y="6797"/>
                    <a:pt x="153" y="6949"/>
                    <a:pt x="340" y="6949"/>
                  </a:cubicBezTo>
                  <a:cubicBezTo>
                    <a:pt x="525" y="6949"/>
                    <a:pt x="677" y="6797"/>
                    <a:pt x="677" y="6609"/>
                  </a:cubicBezTo>
                  <a:cubicBezTo>
                    <a:pt x="677" y="6443"/>
                    <a:pt x="556" y="6305"/>
                    <a:pt x="398" y="6278"/>
                  </a:cubicBezTo>
                  <a:lnTo>
                    <a:pt x="398" y="922"/>
                  </a:lnTo>
                  <a:lnTo>
                    <a:pt x="1193" y="119"/>
                  </a:lnTo>
                  <a:lnTo>
                    <a:pt x="3910" y="119"/>
                  </a:lnTo>
                  <a:lnTo>
                    <a:pt x="3910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2" name="Google Shape;6552;p57"/>
            <p:cNvSpPr/>
            <p:nvPr/>
          </p:nvSpPr>
          <p:spPr>
            <a:xfrm>
              <a:off x="2729175" y="1554825"/>
              <a:ext cx="275250" cy="188775"/>
            </a:xfrm>
            <a:custGeom>
              <a:avLst/>
              <a:gdLst/>
              <a:ahLst/>
              <a:cxnLst/>
              <a:rect l="l" t="t" r="r" b="b"/>
              <a:pathLst>
                <a:path w="11010" h="7551" extrusionOk="0">
                  <a:moveTo>
                    <a:pt x="340" y="6993"/>
                  </a:moveTo>
                  <a:cubicBezTo>
                    <a:pt x="462" y="6993"/>
                    <a:pt x="561" y="7092"/>
                    <a:pt x="561" y="7214"/>
                  </a:cubicBezTo>
                  <a:cubicBezTo>
                    <a:pt x="561" y="7335"/>
                    <a:pt x="462" y="7435"/>
                    <a:pt x="340" y="7435"/>
                  </a:cubicBezTo>
                  <a:cubicBezTo>
                    <a:pt x="219" y="7435"/>
                    <a:pt x="120" y="7335"/>
                    <a:pt x="120" y="7214"/>
                  </a:cubicBezTo>
                  <a:cubicBezTo>
                    <a:pt x="120" y="7092"/>
                    <a:pt x="219" y="6993"/>
                    <a:pt x="340" y="6993"/>
                  </a:cubicBezTo>
                  <a:close/>
                  <a:moveTo>
                    <a:pt x="10924" y="1"/>
                  </a:moveTo>
                  <a:lnTo>
                    <a:pt x="3824" y="7153"/>
                  </a:lnTo>
                  <a:lnTo>
                    <a:pt x="672" y="7153"/>
                  </a:lnTo>
                  <a:cubicBezTo>
                    <a:pt x="644" y="6996"/>
                    <a:pt x="506" y="6874"/>
                    <a:pt x="340" y="6874"/>
                  </a:cubicBezTo>
                  <a:cubicBezTo>
                    <a:pt x="153" y="6874"/>
                    <a:pt x="1" y="7026"/>
                    <a:pt x="1" y="7214"/>
                  </a:cubicBezTo>
                  <a:cubicBezTo>
                    <a:pt x="1" y="7399"/>
                    <a:pt x="153" y="7551"/>
                    <a:pt x="340" y="7551"/>
                  </a:cubicBezTo>
                  <a:cubicBezTo>
                    <a:pt x="506" y="7551"/>
                    <a:pt x="644" y="7432"/>
                    <a:pt x="672" y="7272"/>
                  </a:cubicBezTo>
                  <a:lnTo>
                    <a:pt x="3874" y="7272"/>
                  </a:lnTo>
                  <a:lnTo>
                    <a:pt x="11010" y="84"/>
                  </a:lnTo>
                  <a:lnTo>
                    <a:pt x="10924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3" name="Google Shape;6553;p57"/>
            <p:cNvSpPr/>
            <p:nvPr/>
          </p:nvSpPr>
          <p:spPr>
            <a:xfrm>
              <a:off x="2502475" y="975275"/>
              <a:ext cx="121150" cy="332100"/>
            </a:xfrm>
            <a:custGeom>
              <a:avLst/>
              <a:gdLst/>
              <a:ahLst/>
              <a:cxnLst/>
              <a:rect l="l" t="t" r="r" b="b"/>
              <a:pathLst>
                <a:path w="4846" h="13284" extrusionOk="0">
                  <a:moveTo>
                    <a:pt x="340" y="12723"/>
                  </a:moveTo>
                  <a:cubicBezTo>
                    <a:pt x="462" y="12723"/>
                    <a:pt x="561" y="12823"/>
                    <a:pt x="561" y="12944"/>
                  </a:cubicBezTo>
                  <a:cubicBezTo>
                    <a:pt x="561" y="13066"/>
                    <a:pt x="462" y="13165"/>
                    <a:pt x="340" y="13165"/>
                  </a:cubicBezTo>
                  <a:cubicBezTo>
                    <a:pt x="219" y="13165"/>
                    <a:pt x="119" y="13066"/>
                    <a:pt x="119" y="12944"/>
                  </a:cubicBezTo>
                  <a:cubicBezTo>
                    <a:pt x="119" y="12823"/>
                    <a:pt x="219" y="12723"/>
                    <a:pt x="340" y="12723"/>
                  </a:cubicBezTo>
                  <a:close/>
                  <a:moveTo>
                    <a:pt x="4727" y="0"/>
                  </a:moveTo>
                  <a:lnTo>
                    <a:pt x="4727" y="6863"/>
                  </a:lnTo>
                  <a:lnTo>
                    <a:pt x="1455" y="10148"/>
                  </a:lnTo>
                  <a:lnTo>
                    <a:pt x="1439" y="10164"/>
                  </a:lnTo>
                  <a:lnTo>
                    <a:pt x="1439" y="11760"/>
                  </a:lnTo>
                  <a:lnTo>
                    <a:pt x="533" y="12668"/>
                  </a:lnTo>
                  <a:cubicBezTo>
                    <a:pt x="478" y="12629"/>
                    <a:pt x="412" y="12607"/>
                    <a:pt x="340" y="12607"/>
                  </a:cubicBezTo>
                  <a:cubicBezTo>
                    <a:pt x="152" y="12607"/>
                    <a:pt x="1" y="12759"/>
                    <a:pt x="1" y="12944"/>
                  </a:cubicBezTo>
                  <a:cubicBezTo>
                    <a:pt x="1" y="13132"/>
                    <a:pt x="152" y="13284"/>
                    <a:pt x="340" y="13284"/>
                  </a:cubicBezTo>
                  <a:cubicBezTo>
                    <a:pt x="528" y="13284"/>
                    <a:pt x="680" y="13132"/>
                    <a:pt x="680" y="12944"/>
                  </a:cubicBezTo>
                  <a:cubicBezTo>
                    <a:pt x="680" y="12872"/>
                    <a:pt x="655" y="12806"/>
                    <a:pt x="616" y="12751"/>
                  </a:cubicBezTo>
                  <a:lnTo>
                    <a:pt x="1555" y="11810"/>
                  </a:lnTo>
                  <a:lnTo>
                    <a:pt x="1555" y="10211"/>
                  </a:lnTo>
                  <a:lnTo>
                    <a:pt x="4826" y="6926"/>
                  </a:lnTo>
                  <a:lnTo>
                    <a:pt x="4845" y="6910"/>
                  </a:lnTo>
                  <a:lnTo>
                    <a:pt x="4845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4" name="Google Shape;6554;p57"/>
            <p:cNvSpPr/>
            <p:nvPr/>
          </p:nvSpPr>
          <p:spPr>
            <a:xfrm>
              <a:off x="2502475" y="982650"/>
              <a:ext cx="144475" cy="355225"/>
            </a:xfrm>
            <a:custGeom>
              <a:avLst/>
              <a:gdLst/>
              <a:ahLst/>
              <a:cxnLst/>
              <a:rect l="l" t="t" r="r" b="b"/>
              <a:pathLst>
                <a:path w="5779" h="14209" extrusionOk="0">
                  <a:moveTo>
                    <a:pt x="340" y="13648"/>
                  </a:moveTo>
                  <a:cubicBezTo>
                    <a:pt x="462" y="13648"/>
                    <a:pt x="561" y="13748"/>
                    <a:pt x="561" y="13869"/>
                  </a:cubicBezTo>
                  <a:cubicBezTo>
                    <a:pt x="561" y="13991"/>
                    <a:pt x="462" y="14090"/>
                    <a:pt x="340" y="14090"/>
                  </a:cubicBezTo>
                  <a:cubicBezTo>
                    <a:pt x="219" y="14090"/>
                    <a:pt x="119" y="13991"/>
                    <a:pt x="119" y="13869"/>
                  </a:cubicBezTo>
                  <a:cubicBezTo>
                    <a:pt x="119" y="13748"/>
                    <a:pt x="219" y="13648"/>
                    <a:pt x="340" y="13648"/>
                  </a:cubicBezTo>
                  <a:close/>
                  <a:moveTo>
                    <a:pt x="5660" y="1"/>
                  </a:moveTo>
                  <a:lnTo>
                    <a:pt x="5660" y="6860"/>
                  </a:lnTo>
                  <a:lnTo>
                    <a:pt x="2388" y="10145"/>
                  </a:lnTo>
                  <a:lnTo>
                    <a:pt x="2372" y="10165"/>
                  </a:lnTo>
                  <a:lnTo>
                    <a:pt x="2372" y="11760"/>
                  </a:lnTo>
                  <a:lnTo>
                    <a:pt x="539" y="13599"/>
                  </a:lnTo>
                  <a:cubicBezTo>
                    <a:pt x="484" y="13557"/>
                    <a:pt x="415" y="13532"/>
                    <a:pt x="340" y="13532"/>
                  </a:cubicBezTo>
                  <a:cubicBezTo>
                    <a:pt x="152" y="13532"/>
                    <a:pt x="1" y="13684"/>
                    <a:pt x="1" y="13869"/>
                  </a:cubicBezTo>
                  <a:cubicBezTo>
                    <a:pt x="1" y="14057"/>
                    <a:pt x="152" y="14209"/>
                    <a:pt x="340" y="14209"/>
                  </a:cubicBezTo>
                  <a:cubicBezTo>
                    <a:pt x="528" y="14209"/>
                    <a:pt x="680" y="14057"/>
                    <a:pt x="680" y="13869"/>
                  </a:cubicBezTo>
                  <a:cubicBezTo>
                    <a:pt x="680" y="13800"/>
                    <a:pt x="658" y="13737"/>
                    <a:pt x="622" y="13684"/>
                  </a:cubicBezTo>
                  <a:lnTo>
                    <a:pt x="2491" y="11807"/>
                  </a:lnTo>
                  <a:lnTo>
                    <a:pt x="2491" y="10212"/>
                  </a:lnTo>
                  <a:lnTo>
                    <a:pt x="5762" y="6927"/>
                  </a:lnTo>
                  <a:lnTo>
                    <a:pt x="5778" y="6910"/>
                  </a:lnTo>
                  <a:lnTo>
                    <a:pt x="5778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5" name="Google Shape;6555;p57"/>
            <p:cNvSpPr/>
            <p:nvPr/>
          </p:nvSpPr>
          <p:spPr>
            <a:xfrm>
              <a:off x="2502475" y="1067125"/>
              <a:ext cx="57925" cy="157100"/>
            </a:xfrm>
            <a:custGeom>
              <a:avLst/>
              <a:gdLst/>
              <a:ahLst/>
              <a:cxnLst/>
              <a:rect l="l" t="t" r="r" b="b"/>
              <a:pathLst>
                <a:path w="2317" h="6284" extrusionOk="0">
                  <a:moveTo>
                    <a:pt x="340" y="5726"/>
                  </a:moveTo>
                  <a:cubicBezTo>
                    <a:pt x="462" y="5726"/>
                    <a:pt x="561" y="5825"/>
                    <a:pt x="561" y="5946"/>
                  </a:cubicBezTo>
                  <a:cubicBezTo>
                    <a:pt x="561" y="6068"/>
                    <a:pt x="462" y="6167"/>
                    <a:pt x="340" y="6167"/>
                  </a:cubicBezTo>
                  <a:cubicBezTo>
                    <a:pt x="219" y="6167"/>
                    <a:pt x="119" y="6068"/>
                    <a:pt x="119" y="5946"/>
                  </a:cubicBezTo>
                  <a:cubicBezTo>
                    <a:pt x="119" y="5825"/>
                    <a:pt x="219" y="5726"/>
                    <a:pt x="340" y="5726"/>
                  </a:cubicBezTo>
                  <a:close/>
                  <a:moveTo>
                    <a:pt x="2231" y="0"/>
                  </a:moveTo>
                  <a:lnTo>
                    <a:pt x="282" y="1960"/>
                  </a:lnTo>
                  <a:lnTo>
                    <a:pt x="282" y="5612"/>
                  </a:lnTo>
                  <a:cubicBezTo>
                    <a:pt x="122" y="5640"/>
                    <a:pt x="1" y="5778"/>
                    <a:pt x="1" y="5946"/>
                  </a:cubicBezTo>
                  <a:cubicBezTo>
                    <a:pt x="1" y="6131"/>
                    <a:pt x="152" y="6283"/>
                    <a:pt x="340" y="6283"/>
                  </a:cubicBezTo>
                  <a:cubicBezTo>
                    <a:pt x="528" y="6283"/>
                    <a:pt x="680" y="6131"/>
                    <a:pt x="680" y="5946"/>
                  </a:cubicBezTo>
                  <a:cubicBezTo>
                    <a:pt x="680" y="5778"/>
                    <a:pt x="558" y="5640"/>
                    <a:pt x="398" y="5612"/>
                  </a:cubicBezTo>
                  <a:lnTo>
                    <a:pt x="398" y="2010"/>
                  </a:lnTo>
                  <a:lnTo>
                    <a:pt x="2317" y="86"/>
                  </a:lnTo>
                  <a:lnTo>
                    <a:pt x="2231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6" name="Google Shape;6556;p57"/>
            <p:cNvSpPr/>
            <p:nvPr/>
          </p:nvSpPr>
          <p:spPr>
            <a:xfrm>
              <a:off x="2899375" y="1256975"/>
              <a:ext cx="19750" cy="19825"/>
            </a:xfrm>
            <a:custGeom>
              <a:avLst/>
              <a:gdLst/>
              <a:ahLst/>
              <a:cxnLst/>
              <a:rect l="l" t="t" r="r" b="b"/>
              <a:pathLst>
                <a:path w="790" h="793" extrusionOk="0">
                  <a:moveTo>
                    <a:pt x="395" y="0"/>
                  </a:moveTo>
                  <a:cubicBezTo>
                    <a:pt x="177" y="0"/>
                    <a:pt x="0" y="177"/>
                    <a:pt x="0" y="398"/>
                  </a:cubicBezTo>
                  <a:cubicBezTo>
                    <a:pt x="0" y="616"/>
                    <a:pt x="177" y="793"/>
                    <a:pt x="395" y="793"/>
                  </a:cubicBezTo>
                  <a:cubicBezTo>
                    <a:pt x="613" y="793"/>
                    <a:pt x="790" y="616"/>
                    <a:pt x="790" y="398"/>
                  </a:cubicBezTo>
                  <a:cubicBezTo>
                    <a:pt x="790" y="177"/>
                    <a:pt x="613" y="0"/>
                    <a:pt x="395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7" name="Google Shape;6557;p57"/>
            <p:cNvSpPr/>
            <p:nvPr/>
          </p:nvSpPr>
          <p:spPr>
            <a:xfrm>
              <a:off x="1476750" y="1456500"/>
              <a:ext cx="651075" cy="725125"/>
            </a:xfrm>
            <a:custGeom>
              <a:avLst/>
              <a:gdLst/>
              <a:ahLst/>
              <a:cxnLst/>
              <a:rect l="l" t="t" r="r" b="b"/>
              <a:pathLst>
                <a:path w="26043" h="29005" extrusionOk="0">
                  <a:moveTo>
                    <a:pt x="25706" y="28444"/>
                  </a:moveTo>
                  <a:cubicBezTo>
                    <a:pt x="25828" y="28444"/>
                    <a:pt x="25927" y="28544"/>
                    <a:pt x="25927" y="28665"/>
                  </a:cubicBezTo>
                  <a:cubicBezTo>
                    <a:pt x="25927" y="28787"/>
                    <a:pt x="25828" y="28886"/>
                    <a:pt x="25706" y="28886"/>
                  </a:cubicBezTo>
                  <a:cubicBezTo>
                    <a:pt x="25582" y="28886"/>
                    <a:pt x="25485" y="28787"/>
                    <a:pt x="25485" y="28665"/>
                  </a:cubicBezTo>
                  <a:cubicBezTo>
                    <a:pt x="25485" y="28544"/>
                    <a:pt x="25585" y="28444"/>
                    <a:pt x="25706" y="28444"/>
                  </a:cubicBezTo>
                  <a:close/>
                  <a:moveTo>
                    <a:pt x="0" y="0"/>
                  </a:moveTo>
                  <a:lnTo>
                    <a:pt x="0" y="119"/>
                  </a:lnTo>
                  <a:lnTo>
                    <a:pt x="3067" y="119"/>
                  </a:lnTo>
                  <a:lnTo>
                    <a:pt x="4403" y="1452"/>
                  </a:lnTo>
                  <a:lnTo>
                    <a:pt x="4403" y="10680"/>
                  </a:lnTo>
                  <a:lnTo>
                    <a:pt x="15614" y="21871"/>
                  </a:lnTo>
                  <a:lnTo>
                    <a:pt x="15630" y="21888"/>
                  </a:lnTo>
                  <a:lnTo>
                    <a:pt x="18832" y="21888"/>
                  </a:lnTo>
                  <a:lnTo>
                    <a:pt x="25427" y="28472"/>
                  </a:lnTo>
                  <a:cubicBezTo>
                    <a:pt x="25391" y="28527"/>
                    <a:pt x="25367" y="28593"/>
                    <a:pt x="25367" y="28665"/>
                  </a:cubicBezTo>
                  <a:cubicBezTo>
                    <a:pt x="25367" y="28853"/>
                    <a:pt x="25518" y="29005"/>
                    <a:pt x="25706" y="29005"/>
                  </a:cubicBezTo>
                  <a:cubicBezTo>
                    <a:pt x="25891" y="29005"/>
                    <a:pt x="26043" y="28853"/>
                    <a:pt x="26043" y="28665"/>
                  </a:cubicBezTo>
                  <a:cubicBezTo>
                    <a:pt x="26043" y="28480"/>
                    <a:pt x="25891" y="28328"/>
                    <a:pt x="25706" y="28328"/>
                  </a:cubicBezTo>
                  <a:cubicBezTo>
                    <a:pt x="25632" y="28328"/>
                    <a:pt x="25565" y="28350"/>
                    <a:pt x="25510" y="28389"/>
                  </a:cubicBezTo>
                  <a:lnTo>
                    <a:pt x="18899" y="21789"/>
                  </a:lnTo>
                  <a:lnTo>
                    <a:pt x="18882" y="21769"/>
                  </a:lnTo>
                  <a:lnTo>
                    <a:pt x="15680" y="21769"/>
                  </a:lnTo>
                  <a:lnTo>
                    <a:pt x="4522" y="10631"/>
                  </a:lnTo>
                  <a:lnTo>
                    <a:pt x="4522" y="1402"/>
                  </a:lnTo>
                  <a:lnTo>
                    <a:pt x="3117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8" name="Google Shape;6558;p57"/>
            <p:cNvSpPr/>
            <p:nvPr/>
          </p:nvSpPr>
          <p:spPr>
            <a:xfrm>
              <a:off x="1470875" y="1142000"/>
              <a:ext cx="756050" cy="1015325"/>
            </a:xfrm>
            <a:custGeom>
              <a:avLst/>
              <a:gdLst/>
              <a:ahLst/>
              <a:cxnLst/>
              <a:rect l="l" t="t" r="r" b="b"/>
              <a:pathLst>
                <a:path w="30242" h="40613" extrusionOk="0">
                  <a:moveTo>
                    <a:pt x="29905" y="39531"/>
                  </a:moveTo>
                  <a:cubicBezTo>
                    <a:pt x="30027" y="39531"/>
                    <a:pt x="30126" y="39630"/>
                    <a:pt x="30126" y="39752"/>
                  </a:cubicBezTo>
                  <a:cubicBezTo>
                    <a:pt x="30126" y="39873"/>
                    <a:pt x="30027" y="39972"/>
                    <a:pt x="29905" y="39972"/>
                  </a:cubicBezTo>
                  <a:cubicBezTo>
                    <a:pt x="29784" y="39972"/>
                    <a:pt x="29684" y="39873"/>
                    <a:pt x="29684" y="39752"/>
                  </a:cubicBezTo>
                  <a:cubicBezTo>
                    <a:pt x="29684" y="39630"/>
                    <a:pt x="29784" y="39531"/>
                    <a:pt x="29905" y="39531"/>
                  </a:cubicBezTo>
                  <a:close/>
                  <a:moveTo>
                    <a:pt x="84" y="0"/>
                  </a:moveTo>
                  <a:lnTo>
                    <a:pt x="1" y="83"/>
                  </a:lnTo>
                  <a:lnTo>
                    <a:pt x="6507" y="6579"/>
                  </a:lnTo>
                  <a:lnTo>
                    <a:pt x="6507" y="22670"/>
                  </a:lnTo>
                  <a:lnTo>
                    <a:pt x="16442" y="32588"/>
                  </a:lnTo>
                  <a:lnTo>
                    <a:pt x="16459" y="32605"/>
                  </a:lnTo>
                  <a:lnTo>
                    <a:pt x="19661" y="32605"/>
                  </a:lnTo>
                  <a:lnTo>
                    <a:pt x="25944" y="38877"/>
                  </a:lnTo>
                  <a:lnTo>
                    <a:pt x="27666" y="40596"/>
                  </a:lnTo>
                  <a:lnTo>
                    <a:pt x="27683" y="40613"/>
                  </a:lnTo>
                  <a:lnTo>
                    <a:pt x="29130" y="40613"/>
                  </a:lnTo>
                  <a:lnTo>
                    <a:pt x="29712" y="40028"/>
                  </a:lnTo>
                  <a:cubicBezTo>
                    <a:pt x="29767" y="40066"/>
                    <a:pt x="29833" y="40091"/>
                    <a:pt x="29905" y="40091"/>
                  </a:cubicBezTo>
                  <a:cubicBezTo>
                    <a:pt x="30090" y="40091"/>
                    <a:pt x="30242" y="39939"/>
                    <a:pt x="30242" y="39752"/>
                  </a:cubicBezTo>
                  <a:cubicBezTo>
                    <a:pt x="30242" y="39567"/>
                    <a:pt x="30090" y="39415"/>
                    <a:pt x="29905" y="39415"/>
                  </a:cubicBezTo>
                  <a:cubicBezTo>
                    <a:pt x="29717" y="39415"/>
                    <a:pt x="29566" y="39567"/>
                    <a:pt x="29566" y="39752"/>
                  </a:cubicBezTo>
                  <a:cubicBezTo>
                    <a:pt x="29566" y="39823"/>
                    <a:pt x="29588" y="39892"/>
                    <a:pt x="29629" y="39948"/>
                  </a:cubicBezTo>
                  <a:lnTo>
                    <a:pt x="29083" y="40494"/>
                  </a:lnTo>
                  <a:lnTo>
                    <a:pt x="27730" y="40494"/>
                  </a:lnTo>
                  <a:lnTo>
                    <a:pt x="19727" y="32505"/>
                  </a:lnTo>
                  <a:lnTo>
                    <a:pt x="19711" y="32489"/>
                  </a:lnTo>
                  <a:lnTo>
                    <a:pt x="16509" y="32489"/>
                  </a:lnTo>
                  <a:lnTo>
                    <a:pt x="6626" y="22623"/>
                  </a:lnTo>
                  <a:lnTo>
                    <a:pt x="6626" y="6532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9" name="Google Shape;6559;p57"/>
            <p:cNvSpPr/>
            <p:nvPr/>
          </p:nvSpPr>
          <p:spPr>
            <a:xfrm>
              <a:off x="1447475" y="1149325"/>
              <a:ext cx="695750" cy="1016900"/>
            </a:xfrm>
            <a:custGeom>
              <a:avLst/>
              <a:gdLst/>
              <a:ahLst/>
              <a:cxnLst/>
              <a:rect l="l" t="t" r="r" b="b"/>
              <a:pathLst>
                <a:path w="27830" h="40676" extrusionOk="0">
                  <a:moveTo>
                    <a:pt x="27490" y="40116"/>
                  </a:moveTo>
                  <a:cubicBezTo>
                    <a:pt x="27611" y="40116"/>
                    <a:pt x="27711" y="40215"/>
                    <a:pt x="27711" y="40336"/>
                  </a:cubicBezTo>
                  <a:cubicBezTo>
                    <a:pt x="27711" y="40458"/>
                    <a:pt x="27611" y="40557"/>
                    <a:pt x="27490" y="40557"/>
                  </a:cubicBezTo>
                  <a:cubicBezTo>
                    <a:pt x="27368" y="40557"/>
                    <a:pt x="27269" y="40458"/>
                    <a:pt x="27269" y="40336"/>
                  </a:cubicBezTo>
                  <a:cubicBezTo>
                    <a:pt x="27269" y="40215"/>
                    <a:pt x="27368" y="40116"/>
                    <a:pt x="27490" y="40116"/>
                  </a:cubicBezTo>
                  <a:close/>
                  <a:moveTo>
                    <a:pt x="84" y="0"/>
                  </a:moveTo>
                  <a:lnTo>
                    <a:pt x="1" y="86"/>
                  </a:lnTo>
                  <a:lnTo>
                    <a:pt x="6510" y="6581"/>
                  </a:lnTo>
                  <a:lnTo>
                    <a:pt x="6510" y="22672"/>
                  </a:lnTo>
                  <a:lnTo>
                    <a:pt x="17080" y="33225"/>
                  </a:lnTo>
                  <a:lnTo>
                    <a:pt x="17099" y="33242"/>
                  </a:lnTo>
                  <a:lnTo>
                    <a:pt x="20302" y="33242"/>
                  </a:lnTo>
                  <a:lnTo>
                    <a:pt x="27214" y="40143"/>
                  </a:lnTo>
                  <a:cubicBezTo>
                    <a:pt x="27175" y="40198"/>
                    <a:pt x="27150" y="40265"/>
                    <a:pt x="27150" y="40336"/>
                  </a:cubicBezTo>
                  <a:cubicBezTo>
                    <a:pt x="27150" y="40524"/>
                    <a:pt x="27305" y="40676"/>
                    <a:pt x="27490" y="40676"/>
                  </a:cubicBezTo>
                  <a:cubicBezTo>
                    <a:pt x="27678" y="40676"/>
                    <a:pt x="27830" y="40524"/>
                    <a:pt x="27830" y="40336"/>
                  </a:cubicBezTo>
                  <a:cubicBezTo>
                    <a:pt x="27830" y="40152"/>
                    <a:pt x="27678" y="40000"/>
                    <a:pt x="27490" y="40000"/>
                  </a:cubicBezTo>
                  <a:cubicBezTo>
                    <a:pt x="27418" y="40000"/>
                    <a:pt x="27352" y="40022"/>
                    <a:pt x="27297" y="40060"/>
                  </a:cubicBezTo>
                  <a:lnTo>
                    <a:pt x="20368" y="33143"/>
                  </a:lnTo>
                  <a:lnTo>
                    <a:pt x="20349" y="33126"/>
                  </a:lnTo>
                  <a:lnTo>
                    <a:pt x="17146" y="33126"/>
                  </a:lnTo>
                  <a:lnTo>
                    <a:pt x="6626" y="22625"/>
                  </a:lnTo>
                  <a:lnTo>
                    <a:pt x="6626" y="6531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0" name="Google Shape;6560;p57"/>
            <p:cNvSpPr/>
            <p:nvPr/>
          </p:nvSpPr>
          <p:spPr>
            <a:xfrm>
              <a:off x="2232575" y="2325850"/>
              <a:ext cx="16925" cy="16925"/>
            </a:xfrm>
            <a:custGeom>
              <a:avLst/>
              <a:gdLst/>
              <a:ahLst/>
              <a:cxnLst/>
              <a:rect l="l" t="t" r="r" b="b"/>
              <a:pathLst>
                <a:path w="677" h="677" extrusionOk="0">
                  <a:moveTo>
                    <a:pt x="340" y="119"/>
                  </a:moveTo>
                  <a:cubicBezTo>
                    <a:pt x="461" y="119"/>
                    <a:pt x="561" y="218"/>
                    <a:pt x="561" y="340"/>
                  </a:cubicBezTo>
                  <a:cubicBezTo>
                    <a:pt x="561" y="461"/>
                    <a:pt x="461" y="560"/>
                    <a:pt x="340" y="560"/>
                  </a:cubicBezTo>
                  <a:cubicBezTo>
                    <a:pt x="218" y="560"/>
                    <a:pt x="119" y="461"/>
                    <a:pt x="119" y="340"/>
                  </a:cubicBezTo>
                  <a:cubicBezTo>
                    <a:pt x="119" y="218"/>
                    <a:pt x="218" y="119"/>
                    <a:pt x="340" y="119"/>
                  </a:cubicBezTo>
                  <a:close/>
                  <a:moveTo>
                    <a:pt x="340" y="0"/>
                  </a:moveTo>
                  <a:cubicBezTo>
                    <a:pt x="152" y="0"/>
                    <a:pt x="0" y="152"/>
                    <a:pt x="0" y="340"/>
                  </a:cubicBezTo>
                  <a:cubicBezTo>
                    <a:pt x="0" y="525"/>
                    <a:pt x="152" y="676"/>
                    <a:pt x="340" y="676"/>
                  </a:cubicBezTo>
                  <a:cubicBezTo>
                    <a:pt x="525" y="676"/>
                    <a:pt x="677" y="525"/>
                    <a:pt x="677" y="340"/>
                  </a:cubicBezTo>
                  <a:cubicBezTo>
                    <a:pt x="677" y="152"/>
                    <a:pt x="525" y="0"/>
                    <a:pt x="340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1" name="Google Shape;6561;p57"/>
            <p:cNvSpPr/>
            <p:nvPr/>
          </p:nvSpPr>
          <p:spPr>
            <a:xfrm>
              <a:off x="2232575" y="2295325"/>
              <a:ext cx="16925" cy="16950"/>
            </a:xfrm>
            <a:custGeom>
              <a:avLst/>
              <a:gdLst/>
              <a:ahLst/>
              <a:cxnLst/>
              <a:rect l="l" t="t" r="r" b="b"/>
              <a:pathLst>
                <a:path w="677" h="678" extrusionOk="0">
                  <a:moveTo>
                    <a:pt x="340" y="120"/>
                  </a:moveTo>
                  <a:cubicBezTo>
                    <a:pt x="461" y="120"/>
                    <a:pt x="561" y="219"/>
                    <a:pt x="561" y="340"/>
                  </a:cubicBezTo>
                  <a:cubicBezTo>
                    <a:pt x="561" y="462"/>
                    <a:pt x="461" y="561"/>
                    <a:pt x="340" y="561"/>
                  </a:cubicBezTo>
                  <a:cubicBezTo>
                    <a:pt x="218" y="561"/>
                    <a:pt x="119" y="462"/>
                    <a:pt x="119" y="340"/>
                  </a:cubicBezTo>
                  <a:cubicBezTo>
                    <a:pt x="119" y="219"/>
                    <a:pt x="218" y="120"/>
                    <a:pt x="340" y="120"/>
                  </a:cubicBezTo>
                  <a:close/>
                  <a:moveTo>
                    <a:pt x="340" y="1"/>
                  </a:moveTo>
                  <a:cubicBezTo>
                    <a:pt x="152" y="1"/>
                    <a:pt x="0" y="153"/>
                    <a:pt x="0" y="340"/>
                  </a:cubicBezTo>
                  <a:cubicBezTo>
                    <a:pt x="0" y="525"/>
                    <a:pt x="152" y="677"/>
                    <a:pt x="340" y="677"/>
                  </a:cubicBezTo>
                  <a:cubicBezTo>
                    <a:pt x="525" y="677"/>
                    <a:pt x="677" y="525"/>
                    <a:pt x="677" y="340"/>
                  </a:cubicBezTo>
                  <a:cubicBezTo>
                    <a:pt x="677" y="153"/>
                    <a:pt x="525" y="1"/>
                    <a:pt x="340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2" name="Google Shape;6562;p57"/>
            <p:cNvSpPr/>
            <p:nvPr/>
          </p:nvSpPr>
          <p:spPr>
            <a:xfrm>
              <a:off x="1483025" y="1723150"/>
              <a:ext cx="275175" cy="230725"/>
            </a:xfrm>
            <a:custGeom>
              <a:avLst/>
              <a:gdLst/>
              <a:ahLst/>
              <a:cxnLst/>
              <a:rect l="l" t="t" r="r" b="b"/>
              <a:pathLst>
                <a:path w="11007" h="9229" extrusionOk="0">
                  <a:moveTo>
                    <a:pt x="83" y="1"/>
                  </a:moveTo>
                  <a:lnTo>
                    <a:pt x="1" y="83"/>
                  </a:lnTo>
                  <a:lnTo>
                    <a:pt x="2223" y="2303"/>
                  </a:lnTo>
                  <a:lnTo>
                    <a:pt x="2239" y="2319"/>
                  </a:lnTo>
                  <a:lnTo>
                    <a:pt x="4003" y="2319"/>
                  </a:lnTo>
                  <a:lnTo>
                    <a:pt x="10924" y="9229"/>
                  </a:lnTo>
                  <a:lnTo>
                    <a:pt x="11007" y="9146"/>
                  </a:lnTo>
                  <a:lnTo>
                    <a:pt x="4070" y="2220"/>
                  </a:lnTo>
                  <a:lnTo>
                    <a:pt x="4050" y="2201"/>
                  </a:lnTo>
                  <a:lnTo>
                    <a:pt x="2289" y="2201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3" name="Google Shape;6563;p57"/>
            <p:cNvSpPr/>
            <p:nvPr/>
          </p:nvSpPr>
          <p:spPr>
            <a:xfrm>
              <a:off x="2147125" y="961250"/>
              <a:ext cx="142825" cy="1564550"/>
            </a:xfrm>
            <a:custGeom>
              <a:avLst/>
              <a:gdLst/>
              <a:ahLst/>
              <a:cxnLst/>
              <a:rect l="l" t="t" r="r" b="b"/>
              <a:pathLst>
                <a:path w="5713" h="62582" extrusionOk="0">
                  <a:moveTo>
                    <a:pt x="1618" y="1"/>
                  </a:moveTo>
                  <a:lnTo>
                    <a:pt x="1618" y="12892"/>
                  </a:lnTo>
                  <a:lnTo>
                    <a:pt x="1" y="14521"/>
                  </a:lnTo>
                  <a:lnTo>
                    <a:pt x="1" y="20105"/>
                  </a:lnTo>
                  <a:lnTo>
                    <a:pt x="2974" y="23056"/>
                  </a:lnTo>
                  <a:lnTo>
                    <a:pt x="2974" y="28299"/>
                  </a:lnTo>
                  <a:lnTo>
                    <a:pt x="5083" y="30388"/>
                  </a:lnTo>
                  <a:lnTo>
                    <a:pt x="5083" y="61869"/>
                  </a:lnTo>
                  <a:cubicBezTo>
                    <a:pt x="4986" y="61941"/>
                    <a:pt x="4923" y="62054"/>
                    <a:pt x="4923" y="62184"/>
                  </a:cubicBezTo>
                  <a:cubicBezTo>
                    <a:pt x="4923" y="62402"/>
                    <a:pt x="5099" y="62581"/>
                    <a:pt x="5318" y="62581"/>
                  </a:cubicBezTo>
                  <a:cubicBezTo>
                    <a:pt x="5536" y="62581"/>
                    <a:pt x="5712" y="62402"/>
                    <a:pt x="5712" y="62184"/>
                  </a:cubicBezTo>
                  <a:cubicBezTo>
                    <a:pt x="5712" y="62054"/>
                    <a:pt x="5649" y="61941"/>
                    <a:pt x="5552" y="61869"/>
                  </a:cubicBezTo>
                  <a:lnTo>
                    <a:pt x="5552" y="30192"/>
                  </a:lnTo>
                  <a:lnTo>
                    <a:pt x="3446" y="28100"/>
                  </a:lnTo>
                  <a:lnTo>
                    <a:pt x="3446" y="22860"/>
                  </a:lnTo>
                  <a:lnTo>
                    <a:pt x="473" y="19909"/>
                  </a:lnTo>
                  <a:lnTo>
                    <a:pt x="473" y="14714"/>
                  </a:lnTo>
                  <a:lnTo>
                    <a:pt x="2088" y="13086"/>
                  </a:lnTo>
                  <a:lnTo>
                    <a:pt x="2088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4" name="Google Shape;6564;p57"/>
            <p:cNvSpPr/>
            <p:nvPr/>
          </p:nvSpPr>
          <p:spPr>
            <a:xfrm>
              <a:off x="2231200" y="2262975"/>
              <a:ext cx="19750" cy="19750"/>
            </a:xfrm>
            <a:custGeom>
              <a:avLst/>
              <a:gdLst/>
              <a:ahLst/>
              <a:cxnLst/>
              <a:rect l="l" t="t" r="r" b="b"/>
              <a:pathLst>
                <a:path w="790" h="790" extrusionOk="0">
                  <a:moveTo>
                    <a:pt x="395" y="0"/>
                  </a:moveTo>
                  <a:cubicBezTo>
                    <a:pt x="177" y="0"/>
                    <a:pt x="0" y="177"/>
                    <a:pt x="0" y="395"/>
                  </a:cubicBezTo>
                  <a:cubicBezTo>
                    <a:pt x="0" y="613"/>
                    <a:pt x="177" y="790"/>
                    <a:pt x="395" y="790"/>
                  </a:cubicBezTo>
                  <a:cubicBezTo>
                    <a:pt x="613" y="790"/>
                    <a:pt x="790" y="613"/>
                    <a:pt x="790" y="395"/>
                  </a:cubicBezTo>
                  <a:cubicBezTo>
                    <a:pt x="790" y="177"/>
                    <a:pt x="613" y="0"/>
                    <a:pt x="395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5" name="Google Shape;6565;p57"/>
            <p:cNvSpPr/>
            <p:nvPr/>
          </p:nvSpPr>
          <p:spPr>
            <a:xfrm>
              <a:off x="1477850" y="1868700"/>
              <a:ext cx="368000" cy="307950"/>
            </a:xfrm>
            <a:custGeom>
              <a:avLst/>
              <a:gdLst/>
              <a:ahLst/>
              <a:cxnLst/>
              <a:rect l="l" t="t" r="r" b="b"/>
              <a:pathLst>
                <a:path w="14720" h="12318" extrusionOk="0">
                  <a:moveTo>
                    <a:pt x="14383" y="11760"/>
                  </a:moveTo>
                  <a:cubicBezTo>
                    <a:pt x="14504" y="11760"/>
                    <a:pt x="14601" y="11857"/>
                    <a:pt x="14601" y="11981"/>
                  </a:cubicBezTo>
                  <a:cubicBezTo>
                    <a:pt x="14601" y="12103"/>
                    <a:pt x="14504" y="12199"/>
                    <a:pt x="14383" y="12199"/>
                  </a:cubicBezTo>
                  <a:cubicBezTo>
                    <a:pt x="14259" y="12199"/>
                    <a:pt x="14162" y="12103"/>
                    <a:pt x="14162" y="11981"/>
                  </a:cubicBezTo>
                  <a:cubicBezTo>
                    <a:pt x="14162" y="11860"/>
                    <a:pt x="14261" y="11760"/>
                    <a:pt x="14383" y="11760"/>
                  </a:cubicBezTo>
                  <a:close/>
                  <a:moveTo>
                    <a:pt x="83" y="1"/>
                  </a:moveTo>
                  <a:lnTo>
                    <a:pt x="1" y="83"/>
                  </a:lnTo>
                  <a:lnTo>
                    <a:pt x="5607" y="5682"/>
                  </a:lnTo>
                  <a:lnTo>
                    <a:pt x="5607" y="6725"/>
                  </a:lnTo>
                  <a:lnTo>
                    <a:pt x="6397" y="7512"/>
                  </a:lnTo>
                  <a:lnTo>
                    <a:pt x="9820" y="7512"/>
                  </a:lnTo>
                  <a:lnTo>
                    <a:pt x="14104" y="11788"/>
                  </a:lnTo>
                  <a:cubicBezTo>
                    <a:pt x="14065" y="11840"/>
                    <a:pt x="14043" y="11909"/>
                    <a:pt x="14043" y="11981"/>
                  </a:cubicBezTo>
                  <a:cubicBezTo>
                    <a:pt x="14043" y="12166"/>
                    <a:pt x="14195" y="12318"/>
                    <a:pt x="14383" y="12318"/>
                  </a:cubicBezTo>
                  <a:cubicBezTo>
                    <a:pt x="14568" y="12318"/>
                    <a:pt x="14720" y="12166"/>
                    <a:pt x="14720" y="11981"/>
                  </a:cubicBezTo>
                  <a:cubicBezTo>
                    <a:pt x="14720" y="11793"/>
                    <a:pt x="14568" y="11642"/>
                    <a:pt x="14383" y="11642"/>
                  </a:cubicBezTo>
                  <a:cubicBezTo>
                    <a:pt x="14308" y="11642"/>
                    <a:pt x="14242" y="11664"/>
                    <a:pt x="14187" y="11702"/>
                  </a:cubicBezTo>
                  <a:lnTo>
                    <a:pt x="9886" y="7410"/>
                  </a:lnTo>
                  <a:lnTo>
                    <a:pt x="9869" y="7393"/>
                  </a:lnTo>
                  <a:lnTo>
                    <a:pt x="6444" y="7393"/>
                  </a:lnTo>
                  <a:lnTo>
                    <a:pt x="5726" y="6675"/>
                  </a:lnTo>
                  <a:lnTo>
                    <a:pt x="5726" y="5632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6" name="Google Shape;6566;p57"/>
            <p:cNvSpPr/>
            <p:nvPr/>
          </p:nvSpPr>
          <p:spPr>
            <a:xfrm>
              <a:off x="1729550" y="2124325"/>
              <a:ext cx="19750" cy="19825"/>
            </a:xfrm>
            <a:custGeom>
              <a:avLst/>
              <a:gdLst/>
              <a:ahLst/>
              <a:cxnLst/>
              <a:rect l="l" t="t" r="r" b="b"/>
              <a:pathLst>
                <a:path w="790" h="793" extrusionOk="0">
                  <a:moveTo>
                    <a:pt x="395" y="0"/>
                  </a:moveTo>
                  <a:cubicBezTo>
                    <a:pt x="177" y="0"/>
                    <a:pt x="0" y="180"/>
                    <a:pt x="0" y="398"/>
                  </a:cubicBezTo>
                  <a:cubicBezTo>
                    <a:pt x="0" y="616"/>
                    <a:pt x="177" y="793"/>
                    <a:pt x="395" y="793"/>
                  </a:cubicBezTo>
                  <a:cubicBezTo>
                    <a:pt x="613" y="793"/>
                    <a:pt x="790" y="616"/>
                    <a:pt x="790" y="398"/>
                  </a:cubicBezTo>
                  <a:cubicBezTo>
                    <a:pt x="790" y="180"/>
                    <a:pt x="613" y="0"/>
                    <a:pt x="395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7" name="Google Shape;6567;p57"/>
            <p:cNvSpPr/>
            <p:nvPr/>
          </p:nvSpPr>
          <p:spPr>
            <a:xfrm>
              <a:off x="1754325" y="2149225"/>
              <a:ext cx="16925" cy="16950"/>
            </a:xfrm>
            <a:custGeom>
              <a:avLst/>
              <a:gdLst/>
              <a:ahLst/>
              <a:cxnLst/>
              <a:rect l="l" t="t" r="r" b="b"/>
              <a:pathLst>
                <a:path w="677" h="678" extrusionOk="0">
                  <a:moveTo>
                    <a:pt x="340" y="120"/>
                  </a:moveTo>
                  <a:cubicBezTo>
                    <a:pt x="461" y="120"/>
                    <a:pt x="558" y="216"/>
                    <a:pt x="558" y="340"/>
                  </a:cubicBezTo>
                  <a:cubicBezTo>
                    <a:pt x="560" y="462"/>
                    <a:pt x="461" y="559"/>
                    <a:pt x="340" y="559"/>
                  </a:cubicBezTo>
                  <a:cubicBezTo>
                    <a:pt x="218" y="559"/>
                    <a:pt x="119" y="462"/>
                    <a:pt x="119" y="340"/>
                  </a:cubicBezTo>
                  <a:cubicBezTo>
                    <a:pt x="119" y="219"/>
                    <a:pt x="218" y="120"/>
                    <a:pt x="340" y="120"/>
                  </a:cubicBezTo>
                  <a:close/>
                  <a:moveTo>
                    <a:pt x="340" y="1"/>
                  </a:moveTo>
                  <a:cubicBezTo>
                    <a:pt x="152" y="1"/>
                    <a:pt x="0" y="153"/>
                    <a:pt x="0" y="338"/>
                  </a:cubicBezTo>
                  <a:cubicBezTo>
                    <a:pt x="0" y="525"/>
                    <a:pt x="152" y="677"/>
                    <a:pt x="340" y="677"/>
                  </a:cubicBezTo>
                  <a:cubicBezTo>
                    <a:pt x="525" y="677"/>
                    <a:pt x="676" y="525"/>
                    <a:pt x="676" y="338"/>
                  </a:cubicBezTo>
                  <a:cubicBezTo>
                    <a:pt x="676" y="153"/>
                    <a:pt x="525" y="1"/>
                    <a:pt x="340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8" name="Google Shape;6568;p57"/>
            <p:cNvSpPr/>
            <p:nvPr/>
          </p:nvSpPr>
          <p:spPr>
            <a:xfrm>
              <a:off x="1467700" y="1889200"/>
              <a:ext cx="136950" cy="182975"/>
            </a:xfrm>
            <a:custGeom>
              <a:avLst/>
              <a:gdLst/>
              <a:ahLst/>
              <a:cxnLst/>
              <a:rect l="l" t="t" r="r" b="b"/>
              <a:pathLst>
                <a:path w="5478" h="7319" extrusionOk="0">
                  <a:moveTo>
                    <a:pt x="5138" y="6761"/>
                  </a:moveTo>
                  <a:cubicBezTo>
                    <a:pt x="5260" y="6761"/>
                    <a:pt x="5359" y="6860"/>
                    <a:pt x="5359" y="6982"/>
                  </a:cubicBezTo>
                  <a:cubicBezTo>
                    <a:pt x="5359" y="7103"/>
                    <a:pt x="5260" y="7203"/>
                    <a:pt x="5138" y="7203"/>
                  </a:cubicBezTo>
                  <a:cubicBezTo>
                    <a:pt x="5017" y="7203"/>
                    <a:pt x="4917" y="7103"/>
                    <a:pt x="4917" y="6982"/>
                  </a:cubicBezTo>
                  <a:cubicBezTo>
                    <a:pt x="4917" y="6860"/>
                    <a:pt x="5017" y="6761"/>
                    <a:pt x="5138" y="6761"/>
                  </a:cubicBezTo>
                  <a:close/>
                  <a:moveTo>
                    <a:pt x="84" y="0"/>
                  </a:moveTo>
                  <a:lnTo>
                    <a:pt x="1" y="83"/>
                  </a:lnTo>
                  <a:lnTo>
                    <a:pt x="5080" y="5157"/>
                  </a:lnTo>
                  <a:lnTo>
                    <a:pt x="5080" y="6648"/>
                  </a:lnTo>
                  <a:cubicBezTo>
                    <a:pt x="4923" y="6675"/>
                    <a:pt x="4801" y="6813"/>
                    <a:pt x="4801" y="6982"/>
                  </a:cubicBezTo>
                  <a:cubicBezTo>
                    <a:pt x="4801" y="7167"/>
                    <a:pt x="4953" y="7318"/>
                    <a:pt x="5138" y="7318"/>
                  </a:cubicBezTo>
                  <a:cubicBezTo>
                    <a:pt x="5326" y="7318"/>
                    <a:pt x="5478" y="7167"/>
                    <a:pt x="5478" y="6982"/>
                  </a:cubicBezTo>
                  <a:cubicBezTo>
                    <a:pt x="5478" y="6813"/>
                    <a:pt x="5356" y="6675"/>
                    <a:pt x="5199" y="6648"/>
                  </a:cubicBezTo>
                  <a:lnTo>
                    <a:pt x="5199" y="5107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9" name="Google Shape;6569;p57"/>
            <p:cNvSpPr/>
            <p:nvPr/>
          </p:nvSpPr>
          <p:spPr>
            <a:xfrm>
              <a:off x="2292900" y="1611075"/>
              <a:ext cx="17000" cy="16925"/>
            </a:xfrm>
            <a:custGeom>
              <a:avLst/>
              <a:gdLst/>
              <a:ahLst/>
              <a:cxnLst/>
              <a:rect l="l" t="t" r="r" b="b"/>
              <a:pathLst>
                <a:path w="680" h="677" extrusionOk="0">
                  <a:moveTo>
                    <a:pt x="340" y="119"/>
                  </a:moveTo>
                  <a:cubicBezTo>
                    <a:pt x="461" y="119"/>
                    <a:pt x="560" y="219"/>
                    <a:pt x="560" y="340"/>
                  </a:cubicBezTo>
                  <a:cubicBezTo>
                    <a:pt x="560" y="462"/>
                    <a:pt x="461" y="561"/>
                    <a:pt x="340" y="561"/>
                  </a:cubicBezTo>
                  <a:cubicBezTo>
                    <a:pt x="218" y="561"/>
                    <a:pt x="119" y="462"/>
                    <a:pt x="119" y="340"/>
                  </a:cubicBezTo>
                  <a:cubicBezTo>
                    <a:pt x="119" y="219"/>
                    <a:pt x="218" y="119"/>
                    <a:pt x="340" y="119"/>
                  </a:cubicBezTo>
                  <a:close/>
                  <a:moveTo>
                    <a:pt x="340" y="1"/>
                  </a:moveTo>
                  <a:cubicBezTo>
                    <a:pt x="152" y="1"/>
                    <a:pt x="0" y="152"/>
                    <a:pt x="0" y="340"/>
                  </a:cubicBezTo>
                  <a:cubicBezTo>
                    <a:pt x="0" y="525"/>
                    <a:pt x="152" y="677"/>
                    <a:pt x="340" y="677"/>
                  </a:cubicBezTo>
                  <a:cubicBezTo>
                    <a:pt x="527" y="677"/>
                    <a:pt x="679" y="525"/>
                    <a:pt x="679" y="340"/>
                  </a:cubicBezTo>
                  <a:cubicBezTo>
                    <a:pt x="679" y="152"/>
                    <a:pt x="527" y="1"/>
                    <a:pt x="340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0" name="Google Shape;6570;p57"/>
            <p:cNvSpPr/>
            <p:nvPr/>
          </p:nvSpPr>
          <p:spPr>
            <a:xfrm>
              <a:off x="1478875" y="1479550"/>
              <a:ext cx="477800" cy="641750"/>
            </a:xfrm>
            <a:custGeom>
              <a:avLst/>
              <a:gdLst/>
              <a:ahLst/>
              <a:cxnLst/>
              <a:rect l="l" t="t" r="r" b="b"/>
              <a:pathLst>
                <a:path w="19112" h="25670" extrusionOk="0">
                  <a:moveTo>
                    <a:pt x="18775" y="25112"/>
                  </a:moveTo>
                  <a:cubicBezTo>
                    <a:pt x="18897" y="25112"/>
                    <a:pt x="18996" y="25212"/>
                    <a:pt x="18996" y="25333"/>
                  </a:cubicBezTo>
                  <a:cubicBezTo>
                    <a:pt x="18996" y="25455"/>
                    <a:pt x="18897" y="25554"/>
                    <a:pt x="18775" y="25554"/>
                  </a:cubicBezTo>
                  <a:cubicBezTo>
                    <a:pt x="18654" y="25554"/>
                    <a:pt x="18554" y="25455"/>
                    <a:pt x="18554" y="25333"/>
                  </a:cubicBezTo>
                  <a:cubicBezTo>
                    <a:pt x="18554" y="25212"/>
                    <a:pt x="18654" y="25112"/>
                    <a:pt x="18775" y="25112"/>
                  </a:cubicBezTo>
                  <a:close/>
                  <a:moveTo>
                    <a:pt x="1" y="0"/>
                  </a:moveTo>
                  <a:lnTo>
                    <a:pt x="1" y="119"/>
                  </a:lnTo>
                  <a:lnTo>
                    <a:pt x="2690" y="119"/>
                  </a:lnTo>
                  <a:lnTo>
                    <a:pt x="3385" y="823"/>
                  </a:lnTo>
                  <a:lnTo>
                    <a:pt x="3385" y="10051"/>
                  </a:lnTo>
                  <a:lnTo>
                    <a:pt x="18496" y="25140"/>
                  </a:lnTo>
                  <a:cubicBezTo>
                    <a:pt x="18460" y="25195"/>
                    <a:pt x="18436" y="25261"/>
                    <a:pt x="18436" y="25333"/>
                  </a:cubicBezTo>
                  <a:cubicBezTo>
                    <a:pt x="18436" y="25518"/>
                    <a:pt x="18587" y="25670"/>
                    <a:pt x="18775" y="25670"/>
                  </a:cubicBezTo>
                  <a:cubicBezTo>
                    <a:pt x="18960" y="25670"/>
                    <a:pt x="19112" y="25518"/>
                    <a:pt x="19112" y="25333"/>
                  </a:cubicBezTo>
                  <a:cubicBezTo>
                    <a:pt x="19112" y="25145"/>
                    <a:pt x="18960" y="24994"/>
                    <a:pt x="18775" y="24994"/>
                  </a:cubicBezTo>
                  <a:cubicBezTo>
                    <a:pt x="18703" y="24994"/>
                    <a:pt x="18637" y="25018"/>
                    <a:pt x="18582" y="25057"/>
                  </a:cubicBezTo>
                  <a:lnTo>
                    <a:pt x="3501" y="10004"/>
                  </a:lnTo>
                  <a:lnTo>
                    <a:pt x="3501" y="773"/>
                  </a:lnTo>
                  <a:lnTo>
                    <a:pt x="2739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1" name="Google Shape;6571;p57"/>
            <p:cNvSpPr/>
            <p:nvPr/>
          </p:nvSpPr>
          <p:spPr>
            <a:xfrm>
              <a:off x="1467775" y="1794925"/>
              <a:ext cx="496025" cy="426050"/>
            </a:xfrm>
            <a:custGeom>
              <a:avLst/>
              <a:gdLst/>
              <a:ahLst/>
              <a:cxnLst/>
              <a:rect l="l" t="t" r="r" b="b"/>
              <a:pathLst>
                <a:path w="19841" h="17042" extrusionOk="0">
                  <a:moveTo>
                    <a:pt x="332" y="1"/>
                  </a:moveTo>
                  <a:lnTo>
                    <a:pt x="1" y="335"/>
                  </a:lnTo>
                  <a:lnTo>
                    <a:pt x="8691" y="8961"/>
                  </a:lnTo>
                  <a:lnTo>
                    <a:pt x="11368" y="8961"/>
                  </a:lnTo>
                  <a:lnTo>
                    <a:pt x="19053" y="16591"/>
                  </a:lnTo>
                  <a:cubicBezTo>
                    <a:pt x="19051" y="16608"/>
                    <a:pt x="19048" y="16627"/>
                    <a:pt x="19048" y="16644"/>
                  </a:cubicBezTo>
                  <a:cubicBezTo>
                    <a:pt x="19048" y="16864"/>
                    <a:pt x="19225" y="17041"/>
                    <a:pt x="19443" y="17041"/>
                  </a:cubicBezTo>
                  <a:cubicBezTo>
                    <a:pt x="19661" y="17041"/>
                    <a:pt x="19840" y="16864"/>
                    <a:pt x="19840" y="16644"/>
                  </a:cubicBezTo>
                  <a:cubicBezTo>
                    <a:pt x="19837" y="16425"/>
                    <a:pt x="19661" y="16249"/>
                    <a:pt x="19443" y="16249"/>
                  </a:cubicBezTo>
                  <a:cubicBezTo>
                    <a:pt x="19423" y="16249"/>
                    <a:pt x="19404" y="16252"/>
                    <a:pt x="19385" y="16254"/>
                  </a:cubicBezTo>
                  <a:lnTo>
                    <a:pt x="11561" y="8489"/>
                  </a:lnTo>
                  <a:lnTo>
                    <a:pt x="8884" y="8489"/>
                  </a:lnTo>
                  <a:lnTo>
                    <a:pt x="332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2" name="Google Shape;6572;p57"/>
            <p:cNvSpPr/>
            <p:nvPr/>
          </p:nvSpPr>
          <p:spPr>
            <a:xfrm>
              <a:off x="1707600" y="2102300"/>
              <a:ext cx="16925" cy="16950"/>
            </a:xfrm>
            <a:custGeom>
              <a:avLst/>
              <a:gdLst/>
              <a:ahLst/>
              <a:cxnLst/>
              <a:rect l="l" t="t" r="r" b="b"/>
              <a:pathLst>
                <a:path w="677" h="678" extrusionOk="0">
                  <a:moveTo>
                    <a:pt x="337" y="117"/>
                  </a:moveTo>
                  <a:cubicBezTo>
                    <a:pt x="461" y="117"/>
                    <a:pt x="558" y="216"/>
                    <a:pt x="558" y="338"/>
                  </a:cubicBezTo>
                  <a:cubicBezTo>
                    <a:pt x="558" y="459"/>
                    <a:pt x="461" y="558"/>
                    <a:pt x="337" y="558"/>
                  </a:cubicBezTo>
                  <a:cubicBezTo>
                    <a:pt x="216" y="558"/>
                    <a:pt x="119" y="459"/>
                    <a:pt x="119" y="338"/>
                  </a:cubicBezTo>
                  <a:cubicBezTo>
                    <a:pt x="119" y="216"/>
                    <a:pt x="216" y="117"/>
                    <a:pt x="337" y="117"/>
                  </a:cubicBezTo>
                  <a:close/>
                  <a:moveTo>
                    <a:pt x="337" y="1"/>
                  </a:moveTo>
                  <a:cubicBezTo>
                    <a:pt x="152" y="1"/>
                    <a:pt x="0" y="153"/>
                    <a:pt x="0" y="338"/>
                  </a:cubicBezTo>
                  <a:cubicBezTo>
                    <a:pt x="0" y="525"/>
                    <a:pt x="152" y="677"/>
                    <a:pt x="337" y="677"/>
                  </a:cubicBezTo>
                  <a:cubicBezTo>
                    <a:pt x="525" y="677"/>
                    <a:pt x="677" y="525"/>
                    <a:pt x="677" y="338"/>
                  </a:cubicBezTo>
                  <a:cubicBezTo>
                    <a:pt x="677" y="153"/>
                    <a:pt x="525" y="1"/>
                    <a:pt x="337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3" name="Google Shape;6573;p57"/>
            <p:cNvSpPr/>
            <p:nvPr/>
          </p:nvSpPr>
          <p:spPr>
            <a:xfrm>
              <a:off x="2694325" y="1972500"/>
              <a:ext cx="284150" cy="305875"/>
            </a:xfrm>
            <a:custGeom>
              <a:avLst/>
              <a:gdLst/>
              <a:ahLst/>
              <a:cxnLst/>
              <a:rect l="l" t="t" r="r" b="b"/>
              <a:pathLst>
                <a:path w="11366" h="12235" extrusionOk="0">
                  <a:moveTo>
                    <a:pt x="338" y="11677"/>
                  </a:moveTo>
                  <a:cubicBezTo>
                    <a:pt x="459" y="11677"/>
                    <a:pt x="558" y="11777"/>
                    <a:pt x="558" y="11898"/>
                  </a:cubicBezTo>
                  <a:cubicBezTo>
                    <a:pt x="558" y="12019"/>
                    <a:pt x="459" y="12119"/>
                    <a:pt x="338" y="12119"/>
                  </a:cubicBezTo>
                  <a:cubicBezTo>
                    <a:pt x="216" y="12119"/>
                    <a:pt x="117" y="12019"/>
                    <a:pt x="117" y="11898"/>
                  </a:cubicBezTo>
                  <a:cubicBezTo>
                    <a:pt x="117" y="11777"/>
                    <a:pt x="216" y="11677"/>
                    <a:pt x="338" y="11677"/>
                  </a:cubicBezTo>
                  <a:close/>
                  <a:moveTo>
                    <a:pt x="4296" y="0"/>
                  </a:moveTo>
                  <a:lnTo>
                    <a:pt x="3603" y="699"/>
                  </a:lnTo>
                  <a:lnTo>
                    <a:pt x="3603" y="5124"/>
                  </a:lnTo>
                  <a:lnTo>
                    <a:pt x="296" y="8453"/>
                  </a:lnTo>
                  <a:lnTo>
                    <a:pt x="280" y="8469"/>
                  </a:lnTo>
                  <a:lnTo>
                    <a:pt x="280" y="11564"/>
                  </a:lnTo>
                  <a:cubicBezTo>
                    <a:pt x="122" y="11594"/>
                    <a:pt x="1" y="11732"/>
                    <a:pt x="1" y="11898"/>
                  </a:cubicBezTo>
                  <a:cubicBezTo>
                    <a:pt x="1" y="12083"/>
                    <a:pt x="153" y="12235"/>
                    <a:pt x="338" y="12235"/>
                  </a:cubicBezTo>
                  <a:cubicBezTo>
                    <a:pt x="525" y="12235"/>
                    <a:pt x="677" y="12083"/>
                    <a:pt x="677" y="11898"/>
                  </a:cubicBezTo>
                  <a:cubicBezTo>
                    <a:pt x="677" y="11732"/>
                    <a:pt x="556" y="11594"/>
                    <a:pt x="398" y="11564"/>
                  </a:cubicBezTo>
                  <a:lnTo>
                    <a:pt x="398" y="8519"/>
                  </a:lnTo>
                  <a:lnTo>
                    <a:pt x="3719" y="5171"/>
                  </a:lnTo>
                  <a:lnTo>
                    <a:pt x="3719" y="748"/>
                  </a:lnTo>
                  <a:lnTo>
                    <a:pt x="4346" y="119"/>
                  </a:lnTo>
                  <a:lnTo>
                    <a:pt x="11366" y="119"/>
                  </a:lnTo>
                  <a:lnTo>
                    <a:pt x="11366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4" name="Google Shape;6574;p57"/>
            <p:cNvSpPr/>
            <p:nvPr/>
          </p:nvSpPr>
          <p:spPr>
            <a:xfrm>
              <a:off x="2883975" y="2012650"/>
              <a:ext cx="19775" cy="19850"/>
            </a:xfrm>
            <a:custGeom>
              <a:avLst/>
              <a:gdLst/>
              <a:ahLst/>
              <a:cxnLst/>
              <a:rect l="l" t="t" r="r" b="b"/>
              <a:pathLst>
                <a:path w="791" h="794" extrusionOk="0">
                  <a:moveTo>
                    <a:pt x="395" y="1"/>
                  </a:moveTo>
                  <a:cubicBezTo>
                    <a:pt x="177" y="1"/>
                    <a:pt x="1" y="178"/>
                    <a:pt x="1" y="398"/>
                  </a:cubicBezTo>
                  <a:cubicBezTo>
                    <a:pt x="1" y="616"/>
                    <a:pt x="177" y="793"/>
                    <a:pt x="395" y="793"/>
                  </a:cubicBezTo>
                  <a:cubicBezTo>
                    <a:pt x="613" y="793"/>
                    <a:pt x="790" y="616"/>
                    <a:pt x="790" y="398"/>
                  </a:cubicBezTo>
                  <a:cubicBezTo>
                    <a:pt x="790" y="178"/>
                    <a:pt x="613" y="1"/>
                    <a:pt x="395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5" name="Google Shape;6575;p57"/>
            <p:cNvSpPr/>
            <p:nvPr/>
          </p:nvSpPr>
          <p:spPr>
            <a:xfrm>
              <a:off x="2855125" y="2014100"/>
              <a:ext cx="16950" cy="16950"/>
            </a:xfrm>
            <a:custGeom>
              <a:avLst/>
              <a:gdLst/>
              <a:ahLst/>
              <a:cxnLst/>
              <a:rect l="l" t="t" r="r" b="b"/>
              <a:pathLst>
                <a:path w="678" h="678" extrusionOk="0">
                  <a:moveTo>
                    <a:pt x="340" y="117"/>
                  </a:moveTo>
                  <a:cubicBezTo>
                    <a:pt x="462" y="117"/>
                    <a:pt x="561" y="216"/>
                    <a:pt x="561" y="338"/>
                  </a:cubicBezTo>
                  <a:cubicBezTo>
                    <a:pt x="561" y="462"/>
                    <a:pt x="462" y="558"/>
                    <a:pt x="340" y="558"/>
                  </a:cubicBezTo>
                  <a:cubicBezTo>
                    <a:pt x="219" y="558"/>
                    <a:pt x="119" y="459"/>
                    <a:pt x="119" y="338"/>
                  </a:cubicBezTo>
                  <a:cubicBezTo>
                    <a:pt x="119" y="216"/>
                    <a:pt x="219" y="117"/>
                    <a:pt x="340" y="117"/>
                  </a:cubicBezTo>
                  <a:close/>
                  <a:moveTo>
                    <a:pt x="340" y="1"/>
                  </a:moveTo>
                  <a:cubicBezTo>
                    <a:pt x="153" y="1"/>
                    <a:pt x="1" y="153"/>
                    <a:pt x="1" y="338"/>
                  </a:cubicBezTo>
                  <a:cubicBezTo>
                    <a:pt x="1" y="525"/>
                    <a:pt x="153" y="677"/>
                    <a:pt x="340" y="677"/>
                  </a:cubicBezTo>
                  <a:cubicBezTo>
                    <a:pt x="525" y="677"/>
                    <a:pt x="677" y="525"/>
                    <a:pt x="677" y="338"/>
                  </a:cubicBezTo>
                  <a:cubicBezTo>
                    <a:pt x="677" y="153"/>
                    <a:pt x="525" y="1"/>
                    <a:pt x="340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6" name="Google Shape;6576;p57"/>
            <p:cNvSpPr/>
            <p:nvPr/>
          </p:nvSpPr>
          <p:spPr>
            <a:xfrm>
              <a:off x="2504275" y="1775475"/>
              <a:ext cx="497125" cy="627900"/>
            </a:xfrm>
            <a:custGeom>
              <a:avLst/>
              <a:gdLst/>
              <a:ahLst/>
              <a:cxnLst/>
              <a:rect l="l" t="t" r="r" b="b"/>
              <a:pathLst>
                <a:path w="19885" h="25116" extrusionOk="0">
                  <a:moveTo>
                    <a:pt x="19550" y="0"/>
                  </a:moveTo>
                  <a:lnTo>
                    <a:pt x="15318" y="4262"/>
                  </a:lnTo>
                  <a:lnTo>
                    <a:pt x="8448" y="4262"/>
                  </a:lnTo>
                  <a:lnTo>
                    <a:pt x="161" y="12613"/>
                  </a:lnTo>
                  <a:lnTo>
                    <a:pt x="161" y="24403"/>
                  </a:lnTo>
                  <a:cubicBezTo>
                    <a:pt x="64" y="24477"/>
                    <a:pt x="0" y="24591"/>
                    <a:pt x="0" y="24720"/>
                  </a:cubicBezTo>
                  <a:cubicBezTo>
                    <a:pt x="0" y="24938"/>
                    <a:pt x="177" y="25115"/>
                    <a:pt x="395" y="25115"/>
                  </a:cubicBezTo>
                  <a:cubicBezTo>
                    <a:pt x="616" y="25115"/>
                    <a:pt x="793" y="24938"/>
                    <a:pt x="793" y="24720"/>
                  </a:cubicBezTo>
                  <a:cubicBezTo>
                    <a:pt x="793" y="24591"/>
                    <a:pt x="729" y="24477"/>
                    <a:pt x="633" y="24403"/>
                  </a:cubicBezTo>
                  <a:lnTo>
                    <a:pt x="633" y="12806"/>
                  </a:lnTo>
                  <a:lnTo>
                    <a:pt x="8644" y="4734"/>
                  </a:lnTo>
                  <a:lnTo>
                    <a:pt x="15514" y="4734"/>
                  </a:lnTo>
                  <a:lnTo>
                    <a:pt x="19884" y="331"/>
                  </a:lnTo>
                  <a:lnTo>
                    <a:pt x="19550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7" name="Google Shape;6577;p57"/>
            <p:cNvSpPr/>
            <p:nvPr/>
          </p:nvSpPr>
          <p:spPr>
            <a:xfrm>
              <a:off x="2824900" y="2014100"/>
              <a:ext cx="16925" cy="16950"/>
            </a:xfrm>
            <a:custGeom>
              <a:avLst/>
              <a:gdLst/>
              <a:ahLst/>
              <a:cxnLst/>
              <a:rect l="l" t="t" r="r" b="b"/>
              <a:pathLst>
                <a:path w="677" h="678" extrusionOk="0">
                  <a:moveTo>
                    <a:pt x="340" y="117"/>
                  </a:moveTo>
                  <a:cubicBezTo>
                    <a:pt x="462" y="117"/>
                    <a:pt x="561" y="216"/>
                    <a:pt x="561" y="338"/>
                  </a:cubicBezTo>
                  <a:cubicBezTo>
                    <a:pt x="558" y="462"/>
                    <a:pt x="462" y="558"/>
                    <a:pt x="340" y="558"/>
                  </a:cubicBezTo>
                  <a:cubicBezTo>
                    <a:pt x="219" y="558"/>
                    <a:pt x="119" y="459"/>
                    <a:pt x="119" y="338"/>
                  </a:cubicBezTo>
                  <a:cubicBezTo>
                    <a:pt x="119" y="216"/>
                    <a:pt x="219" y="117"/>
                    <a:pt x="340" y="117"/>
                  </a:cubicBezTo>
                  <a:close/>
                  <a:moveTo>
                    <a:pt x="340" y="1"/>
                  </a:moveTo>
                  <a:cubicBezTo>
                    <a:pt x="153" y="1"/>
                    <a:pt x="1" y="153"/>
                    <a:pt x="1" y="338"/>
                  </a:cubicBezTo>
                  <a:cubicBezTo>
                    <a:pt x="1" y="525"/>
                    <a:pt x="153" y="677"/>
                    <a:pt x="340" y="677"/>
                  </a:cubicBezTo>
                  <a:cubicBezTo>
                    <a:pt x="525" y="677"/>
                    <a:pt x="677" y="525"/>
                    <a:pt x="677" y="338"/>
                  </a:cubicBezTo>
                  <a:cubicBezTo>
                    <a:pt x="677" y="153"/>
                    <a:pt x="525" y="1"/>
                    <a:pt x="340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8" name="Google Shape;6578;p57"/>
            <p:cNvSpPr/>
            <p:nvPr/>
          </p:nvSpPr>
          <p:spPr>
            <a:xfrm>
              <a:off x="2670875" y="1949175"/>
              <a:ext cx="307600" cy="329200"/>
            </a:xfrm>
            <a:custGeom>
              <a:avLst/>
              <a:gdLst/>
              <a:ahLst/>
              <a:cxnLst/>
              <a:rect l="l" t="t" r="r" b="b"/>
              <a:pathLst>
                <a:path w="12304" h="13168" extrusionOk="0">
                  <a:moveTo>
                    <a:pt x="337" y="12610"/>
                  </a:moveTo>
                  <a:cubicBezTo>
                    <a:pt x="458" y="12610"/>
                    <a:pt x="558" y="12710"/>
                    <a:pt x="558" y="12831"/>
                  </a:cubicBezTo>
                  <a:cubicBezTo>
                    <a:pt x="558" y="12952"/>
                    <a:pt x="458" y="13052"/>
                    <a:pt x="337" y="13052"/>
                  </a:cubicBezTo>
                  <a:cubicBezTo>
                    <a:pt x="216" y="13052"/>
                    <a:pt x="116" y="12952"/>
                    <a:pt x="116" y="12831"/>
                  </a:cubicBezTo>
                  <a:cubicBezTo>
                    <a:pt x="116" y="12710"/>
                    <a:pt x="216" y="12610"/>
                    <a:pt x="337" y="12610"/>
                  </a:cubicBezTo>
                  <a:close/>
                  <a:moveTo>
                    <a:pt x="4928" y="0"/>
                  </a:moveTo>
                  <a:lnTo>
                    <a:pt x="3603" y="1336"/>
                  </a:lnTo>
                  <a:lnTo>
                    <a:pt x="3603" y="5761"/>
                  </a:lnTo>
                  <a:lnTo>
                    <a:pt x="296" y="9091"/>
                  </a:lnTo>
                  <a:lnTo>
                    <a:pt x="279" y="9107"/>
                  </a:lnTo>
                  <a:lnTo>
                    <a:pt x="279" y="12497"/>
                  </a:lnTo>
                  <a:cubicBezTo>
                    <a:pt x="119" y="12527"/>
                    <a:pt x="0" y="12665"/>
                    <a:pt x="0" y="12831"/>
                  </a:cubicBezTo>
                  <a:cubicBezTo>
                    <a:pt x="0" y="13016"/>
                    <a:pt x="152" y="13168"/>
                    <a:pt x="337" y="13168"/>
                  </a:cubicBezTo>
                  <a:cubicBezTo>
                    <a:pt x="525" y="13168"/>
                    <a:pt x="677" y="13016"/>
                    <a:pt x="677" y="12831"/>
                  </a:cubicBezTo>
                  <a:cubicBezTo>
                    <a:pt x="677" y="12665"/>
                    <a:pt x="555" y="12527"/>
                    <a:pt x="398" y="12497"/>
                  </a:cubicBezTo>
                  <a:lnTo>
                    <a:pt x="398" y="9157"/>
                  </a:lnTo>
                  <a:lnTo>
                    <a:pt x="3719" y="5808"/>
                  </a:lnTo>
                  <a:lnTo>
                    <a:pt x="3719" y="1383"/>
                  </a:lnTo>
                  <a:lnTo>
                    <a:pt x="4977" y="116"/>
                  </a:lnTo>
                  <a:lnTo>
                    <a:pt x="12304" y="116"/>
                  </a:lnTo>
                  <a:lnTo>
                    <a:pt x="12304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9" name="Google Shape;6579;p57"/>
            <p:cNvSpPr/>
            <p:nvPr/>
          </p:nvSpPr>
          <p:spPr>
            <a:xfrm>
              <a:off x="2647325" y="1851175"/>
              <a:ext cx="330400" cy="427275"/>
            </a:xfrm>
            <a:custGeom>
              <a:avLst/>
              <a:gdLst/>
              <a:ahLst/>
              <a:cxnLst/>
              <a:rect l="l" t="t" r="r" b="b"/>
              <a:pathLst>
                <a:path w="13216" h="17091" extrusionOk="0">
                  <a:moveTo>
                    <a:pt x="340" y="16530"/>
                  </a:moveTo>
                  <a:cubicBezTo>
                    <a:pt x="462" y="16530"/>
                    <a:pt x="561" y="16630"/>
                    <a:pt x="561" y="16751"/>
                  </a:cubicBezTo>
                  <a:cubicBezTo>
                    <a:pt x="561" y="16872"/>
                    <a:pt x="462" y="16972"/>
                    <a:pt x="340" y="16972"/>
                  </a:cubicBezTo>
                  <a:cubicBezTo>
                    <a:pt x="219" y="16972"/>
                    <a:pt x="120" y="16872"/>
                    <a:pt x="120" y="16751"/>
                  </a:cubicBezTo>
                  <a:cubicBezTo>
                    <a:pt x="120" y="16630"/>
                    <a:pt x="219" y="16530"/>
                    <a:pt x="340" y="16530"/>
                  </a:cubicBezTo>
                  <a:close/>
                  <a:moveTo>
                    <a:pt x="13133" y="0"/>
                  </a:moveTo>
                  <a:lnTo>
                    <a:pt x="10173" y="2984"/>
                  </a:lnTo>
                  <a:lnTo>
                    <a:pt x="5577" y="2984"/>
                  </a:lnTo>
                  <a:lnTo>
                    <a:pt x="3614" y="4964"/>
                  </a:lnTo>
                  <a:lnTo>
                    <a:pt x="3614" y="9389"/>
                  </a:lnTo>
                  <a:lnTo>
                    <a:pt x="291" y="12735"/>
                  </a:lnTo>
                  <a:lnTo>
                    <a:pt x="282" y="16420"/>
                  </a:lnTo>
                  <a:cubicBezTo>
                    <a:pt x="122" y="16447"/>
                    <a:pt x="1" y="16585"/>
                    <a:pt x="1" y="16751"/>
                  </a:cubicBezTo>
                  <a:cubicBezTo>
                    <a:pt x="1" y="16939"/>
                    <a:pt x="153" y="17091"/>
                    <a:pt x="340" y="17091"/>
                  </a:cubicBezTo>
                  <a:cubicBezTo>
                    <a:pt x="528" y="17091"/>
                    <a:pt x="680" y="16939"/>
                    <a:pt x="680" y="16751"/>
                  </a:cubicBezTo>
                  <a:cubicBezTo>
                    <a:pt x="680" y="16585"/>
                    <a:pt x="559" y="16447"/>
                    <a:pt x="401" y="16417"/>
                  </a:cubicBezTo>
                  <a:lnTo>
                    <a:pt x="409" y="12784"/>
                  </a:lnTo>
                  <a:lnTo>
                    <a:pt x="3730" y="9436"/>
                  </a:lnTo>
                  <a:lnTo>
                    <a:pt x="3730" y="5011"/>
                  </a:lnTo>
                  <a:lnTo>
                    <a:pt x="5627" y="3103"/>
                  </a:lnTo>
                  <a:lnTo>
                    <a:pt x="10220" y="3103"/>
                  </a:lnTo>
                  <a:lnTo>
                    <a:pt x="13215" y="86"/>
                  </a:lnTo>
                  <a:lnTo>
                    <a:pt x="13133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0" name="Google Shape;6580;p57"/>
            <p:cNvSpPr/>
            <p:nvPr/>
          </p:nvSpPr>
          <p:spPr>
            <a:xfrm>
              <a:off x="2414275" y="1478925"/>
              <a:ext cx="324450" cy="777500"/>
            </a:xfrm>
            <a:custGeom>
              <a:avLst/>
              <a:gdLst/>
              <a:ahLst/>
              <a:cxnLst/>
              <a:rect l="l" t="t" r="r" b="b"/>
              <a:pathLst>
                <a:path w="12978" h="31100" extrusionOk="0">
                  <a:moveTo>
                    <a:pt x="340" y="30540"/>
                  </a:moveTo>
                  <a:cubicBezTo>
                    <a:pt x="462" y="30540"/>
                    <a:pt x="561" y="30639"/>
                    <a:pt x="561" y="30760"/>
                  </a:cubicBezTo>
                  <a:cubicBezTo>
                    <a:pt x="561" y="30882"/>
                    <a:pt x="462" y="30981"/>
                    <a:pt x="340" y="30981"/>
                  </a:cubicBezTo>
                  <a:cubicBezTo>
                    <a:pt x="219" y="30981"/>
                    <a:pt x="119" y="30882"/>
                    <a:pt x="119" y="30760"/>
                  </a:cubicBezTo>
                  <a:cubicBezTo>
                    <a:pt x="119" y="30639"/>
                    <a:pt x="219" y="30540"/>
                    <a:pt x="340" y="30540"/>
                  </a:cubicBezTo>
                  <a:close/>
                  <a:moveTo>
                    <a:pt x="12895" y="0"/>
                  </a:moveTo>
                  <a:lnTo>
                    <a:pt x="4834" y="8097"/>
                  </a:lnTo>
                  <a:lnTo>
                    <a:pt x="4818" y="8116"/>
                  </a:lnTo>
                  <a:lnTo>
                    <a:pt x="4818" y="15097"/>
                  </a:lnTo>
                  <a:lnTo>
                    <a:pt x="953" y="18979"/>
                  </a:lnTo>
                  <a:lnTo>
                    <a:pt x="953" y="24364"/>
                  </a:lnTo>
                  <a:lnTo>
                    <a:pt x="282" y="25041"/>
                  </a:lnTo>
                  <a:lnTo>
                    <a:pt x="282" y="30429"/>
                  </a:lnTo>
                  <a:cubicBezTo>
                    <a:pt x="122" y="30457"/>
                    <a:pt x="1" y="30595"/>
                    <a:pt x="1" y="30760"/>
                  </a:cubicBezTo>
                  <a:cubicBezTo>
                    <a:pt x="1" y="30948"/>
                    <a:pt x="153" y="31100"/>
                    <a:pt x="340" y="31100"/>
                  </a:cubicBezTo>
                  <a:cubicBezTo>
                    <a:pt x="528" y="31100"/>
                    <a:pt x="680" y="30948"/>
                    <a:pt x="680" y="30760"/>
                  </a:cubicBezTo>
                  <a:cubicBezTo>
                    <a:pt x="680" y="30595"/>
                    <a:pt x="558" y="30457"/>
                    <a:pt x="398" y="30429"/>
                  </a:cubicBezTo>
                  <a:lnTo>
                    <a:pt x="398" y="25090"/>
                  </a:lnTo>
                  <a:lnTo>
                    <a:pt x="1072" y="24414"/>
                  </a:lnTo>
                  <a:lnTo>
                    <a:pt x="1072" y="19028"/>
                  </a:lnTo>
                  <a:lnTo>
                    <a:pt x="4936" y="15147"/>
                  </a:lnTo>
                  <a:lnTo>
                    <a:pt x="4936" y="8163"/>
                  </a:lnTo>
                  <a:lnTo>
                    <a:pt x="12978" y="83"/>
                  </a:lnTo>
                  <a:lnTo>
                    <a:pt x="12895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1" name="Google Shape;6581;p57"/>
            <p:cNvSpPr/>
            <p:nvPr/>
          </p:nvSpPr>
          <p:spPr>
            <a:xfrm>
              <a:off x="2294950" y="1643925"/>
              <a:ext cx="112925" cy="685675"/>
            </a:xfrm>
            <a:custGeom>
              <a:avLst/>
              <a:gdLst/>
              <a:ahLst/>
              <a:cxnLst/>
              <a:rect l="l" t="t" r="r" b="b"/>
              <a:pathLst>
                <a:path w="4517" h="27427" extrusionOk="0">
                  <a:moveTo>
                    <a:pt x="338" y="26866"/>
                  </a:moveTo>
                  <a:cubicBezTo>
                    <a:pt x="462" y="26866"/>
                    <a:pt x="558" y="26965"/>
                    <a:pt x="558" y="27087"/>
                  </a:cubicBezTo>
                  <a:cubicBezTo>
                    <a:pt x="558" y="27208"/>
                    <a:pt x="462" y="27307"/>
                    <a:pt x="338" y="27307"/>
                  </a:cubicBezTo>
                  <a:cubicBezTo>
                    <a:pt x="216" y="27307"/>
                    <a:pt x="120" y="27208"/>
                    <a:pt x="120" y="27087"/>
                  </a:cubicBezTo>
                  <a:cubicBezTo>
                    <a:pt x="120" y="26965"/>
                    <a:pt x="216" y="26866"/>
                    <a:pt x="338" y="26866"/>
                  </a:cubicBezTo>
                  <a:close/>
                  <a:moveTo>
                    <a:pt x="4398" y="1"/>
                  </a:moveTo>
                  <a:lnTo>
                    <a:pt x="4398" y="6093"/>
                  </a:lnTo>
                  <a:lnTo>
                    <a:pt x="1097" y="9408"/>
                  </a:lnTo>
                  <a:lnTo>
                    <a:pt x="1077" y="9425"/>
                  </a:lnTo>
                  <a:lnTo>
                    <a:pt x="1077" y="19592"/>
                  </a:lnTo>
                  <a:lnTo>
                    <a:pt x="280" y="20392"/>
                  </a:lnTo>
                  <a:lnTo>
                    <a:pt x="280" y="26755"/>
                  </a:lnTo>
                  <a:cubicBezTo>
                    <a:pt x="122" y="26783"/>
                    <a:pt x="1" y="26921"/>
                    <a:pt x="1" y="27087"/>
                  </a:cubicBezTo>
                  <a:cubicBezTo>
                    <a:pt x="1" y="27274"/>
                    <a:pt x="153" y="27426"/>
                    <a:pt x="340" y="27426"/>
                  </a:cubicBezTo>
                  <a:cubicBezTo>
                    <a:pt x="525" y="27426"/>
                    <a:pt x="677" y="27274"/>
                    <a:pt x="677" y="27087"/>
                  </a:cubicBezTo>
                  <a:cubicBezTo>
                    <a:pt x="677" y="26921"/>
                    <a:pt x="556" y="26783"/>
                    <a:pt x="398" y="26755"/>
                  </a:cubicBezTo>
                  <a:lnTo>
                    <a:pt x="398" y="20442"/>
                  </a:lnTo>
                  <a:lnTo>
                    <a:pt x="1196" y="19639"/>
                  </a:lnTo>
                  <a:lnTo>
                    <a:pt x="1196" y="9475"/>
                  </a:lnTo>
                  <a:lnTo>
                    <a:pt x="4500" y="6159"/>
                  </a:lnTo>
                  <a:lnTo>
                    <a:pt x="4517" y="6143"/>
                  </a:lnTo>
                  <a:lnTo>
                    <a:pt x="4517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2" name="Google Shape;6582;p57"/>
            <p:cNvSpPr/>
            <p:nvPr/>
          </p:nvSpPr>
          <p:spPr>
            <a:xfrm>
              <a:off x="2319325" y="978025"/>
              <a:ext cx="44250" cy="465925"/>
            </a:xfrm>
            <a:custGeom>
              <a:avLst/>
              <a:gdLst/>
              <a:ahLst/>
              <a:cxnLst/>
              <a:rect l="l" t="t" r="r" b="b"/>
              <a:pathLst>
                <a:path w="1770" h="18637" extrusionOk="0">
                  <a:moveTo>
                    <a:pt x="1430" y="18076"/>
                  </a:moveTo>
                  <a:cubicBezTo>
                    <a:pt x="1552" y="18076"/>
                    <a:pt x="1651" y="18176"/>
                    <a:pt x="1651" y="18297"/>
                  </a:cubicBezTo>
                  <a:cubicBezTo>
                    <a:pt x="1651" y="18419"/>
                    <a:pt x="1552" y="18518"/>
                    <a:pt x="1430" y="18518"/>
                  </a:cubicBezTo>
                  <a:cubicBezTo>
                    <a:pt x="1309" y="18518"/>
                    <a:pt x="1209" y="18419"/>
                    <a:pt x="1209" y="18297"/>
                  </a:cubicBezTo>
                  <a:cubicBezTo>
                    <a:pt x="1209" y="18176"/>
                    <a:pt x="1309" y="18076"/>
                    <a:pt x="1430" y="18076"/>
                  </a:cubicBezTo>
                  <a:close/>
                  <a:moveTo>
                    <a:pt x="0" y="1"/>
                  </a:moveTo>
                  <a:lnTo>
                    <a:pt x="0" y="9461"/>
                  </a:lnTo>
                  <a:lnTo>
                    <a:pt x="1372" y="10822"/>
                  </a:lnTo>
                  <a:lnTo>
                    <a:pt x="1372" y="17966"/>
                  </a:lnTo>
                  <a:cubicBezTo>
                    <a:pt x="1212" y="17993"/>
                    <a:pt x="1093" y="18131"/>
                    <a:pt x="1093" y="18297"/>
                  </a:cubicBezTo>
                  <a:cubicBezTo>
                    <a:pt x="1093" y="18485"/>
                    <a:pt x="1245" y="18637"/>
                    <a:pt x="1430" y="18637"/>
                  </a:cubicBezTo>
                  <a:cubicBezTo>
                    <a:pt x="1618" y="18637"/>
                    <a:pt x="1770" y="18485"/>
                    <a:pt x="1770" y="18297"/>
                  </a:cubicBezTo>
                  <a:cubicBezTo>
                    <a:pt x="1770" y="18131"/>
                    <a:pt x="1648" y="17993"/>
                    <a:pt x="1491" y="17966"/>
                  </a:cubicBezTo>
                  <a:lnTo>
                    <a:pt x="1491" y="10772"/>
                  </a:lnTo>
                  <a:lnTo>
                    <a:pt x="119" y="9411"/>
                  </a:lnTo>
                  <a:lnTo>
                    <a:pt x="119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3" name="Google Shape;6583;p57"/>
            <p:cNvSpPr/>
            <p:nvPr/>
          </p:nvSpPr>
          <p:spPr>
            <a:xfrm>
              <a:off x="2383650" y="1447800"/>
              <a:ext cx="355075" cy="632575"/>
            </a:xfrm>
            <a:custGeom>
              <a:avLst/>
              <a:gdLst/>
              <a:ahLst/>
              <a:cxnLst/>
              <a:rect l="l" t="t" r="r" b="b"/>
              <a:pathLst>
                <a:path w="14203" h="25303" extrusionOk="0">
                  <a:moveTo>
                    <a:pt x="340" y="24743"/>
                  </a:moveTo>
                  <a:cubicBezTo>
                    <a:pt x="461" y="24743"/>
                    <a:pt x="558" y="24842"/>
                    <a:pt x="558" y="24963"/>
                  </a:cubicBezTo>
                  <a:cubicBezTo>
                    <a:pt x="558" y="25085"/>
                    <a:pt x="461" y="25184"/>
                    <a:pt x="340" y="25184"/>
                  </a:cubicBezTo>
                  <a:cubicBezTo>
                    <a:pt x="218" y="25184"/>
                    <a:pt x="119" y="25085"/>
                    <a:pt x="119" y="24963"/>
                  </a:cubicBezTo>
                  <a:cubicBezTo>
                    <a:pt x="119" y="24842"/>
                    <a:pt x="218" y="24743"/>
                    <a:pt x="340" y="24743"/>
                  </a:cubicBezTo>
                  <a:close/>
                  <a:moveTo>
                    <a:pt x="14120" y="0"/>
                  </a:moveTo>
                  <a:lnTo>
                    <a:pt x="5115" y="9046"/>
                  </a:lnTo>
                  <a:lnTo>
                    <a:pt x="5099" y="9063"/>
                  </a:lnTo>
                  <a:lnTo>
                    <a:pt x="5099" y="16044"/>
                  </a:lnTo>
                  <a:lnTo>
                    <a:pt x="1234" y="19926"/>
                  </a:lnTo>
                  <a:lnTo>
                    <a:pt x="1234" y="21275"/>
                  </a:lnTo>
                  <a:lnTo>
                    <a:pt x="279" y="22236"/>
                  </a:lnTo>
                  <a:lnTo>
                    <a:pt x="279" y="24632"/>
                  </a:lnTo>
                  <a:cubicBezTo>
                    <a:pt x="122" y="24660"/>
                    <a:pt x="0" y="24798"/>
                    <a:pt x="0" y="24963"/>
                  </a:cubicBezTo>
                  <a:cubicBezTo>
                    <a:pt x="0" y="25151"/>
                    <a:pt x="152" y="25303"/>
                    <a:pt x="337" y="25303"/>
                  </a:cubicBezTo>
                  <a:cubicBezTo>
                    <a:pt x="525" y="25303"/>
                    <a:pt x="676" y="25151"/>
                    <a:pt x="676" y="24963"/>
                  </a:cubicBezTo>
                  <a:cubicBezTo>
                    <a:pt x="676" y="24798"/>
                    <a:pt x="555" y="24660"/>
                    <a:pt x="398" y="24632"/>
                  </a:cubicBezTo>
                  <a:lnTo>
                    <a:pt x="398" y="22286"/>
                  </a:lnTo>
                  <a:lnTo>
                    <a:pt x="1353" y="21325"/>
                  </a:lnTo>
                  <a:lnTo>
                    <a:pt x="1353" y="19975"/>
                  </a:lnTo>
                  <a:lnTo>
                    <a:pt x="5215" y="16094"/>
                  </a:lnTo>
                  <a:lnTo>
                    <a:pt x="5215" y="9110"/>
                  </a:lnTo>
                  <a:lnTo>
                    <a:pt x="14203" y="83"/>
                  </a:lnTo>
                  <a:lnTo>
                    <a:pt x="14120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4" name="Google Shape;6584;p57"/>
            <p:cNvSpPr/>
            <p:nvPr/>
          </p:nvSpPr>
          <p:spPr>
            <a:xfrm>
              <a:off x="2570600" y="2009975"/>
              <a:ext cx="134375" cy="180625"/>
            </a:xfrm>
            <a:custGeom>
              <a:avLst/>
              <a:gdLst/>
              <a:ahLst/>
              <a:cxnLst/>
              <a:rect l="l" t="t" r="r" b="b"/>
              <a:pathLst>
                <a:path w="5375" h="7225" extrusionOk="0">
                  <a:moveTo>
                    <a:pt x="340" y="6667"/>
                  </a:moveTo>
                  <a:cubicBezTo>
                    <a:pt x="461" y="6667"/>
                    <a:pt x="561" y="6766"/>
                    <a:pt x="561" y="6888"/>
                  </a:cubicBezTo>
                  <a:cubicBezTo>
                    <a:pt x="561" y="7009"/>
                    <a:pt x="461" y="7109"/>
                    <a:pt x="340" y="7109"/>
                  </a:cubicBezTo>
                  <a:cubicBezTo>
                    <a:pt x="218" y="7109"/>
                    <a:pt x="119" y="7009"/>
                    <a:pt x="119" y="6888"/>
                  </a:cubicBezTo>
                  <a:cubicBezTo>
                    <a:pt x="119" y="6766"/>
                    <a:pt x="218" y="6667"/>
                    <a:pt x="340" y="6667"/>
                  </a:cubicBezTo>
                  <a:close/>
                  <a:moveTo>
                    <a:pt x="5292" y="0"/>
                  </a:moveTo>
                  <a:lnTo>
                    <a:pt x="298" y="5033"/>
                  </a:lnTo>
                  <a:lnTo>
                    <a:pt x="282" y="5049"/>
                  </a:lnTo>
                  <a:lnTo>
                    <a:pt x="282" y="6554"/>
                  </a:lnTo>
                  <a:cubicBezTo>
                    <a:pt x="122" y="6581"/>
                    <a:pt x="0" y="6719"/>
                    <a:pt x="0" y="6888"/>
                  </a:cubicBezTo>
                  <a:cubicBezTo>
                    <a:pt x="0" y="7073"/>
                    <a:pt x="152" y="7224"/>
                    <a:pt x="340" y="7224"/>
                  </a:cubicBezTo>
                  <a:cubicBezTo>
                    <a:pt x="528" y="7224"/>
                    <a:pt x="679" y="7073"/>
                    <a:pt x="679" y="6888"/>
                  </a:cubicBezTo>
                  <a:cubicBezTo>
                    <a:pt x="679" y="6719"/>
                    <a:pt x="558" y="6581"/>
                    <a:pt x="398" y="6554"/>
                  </a:cubicBezTo>
                  <a:lnTo>
                    <a:pt x="398" y="5099"/>
                  </a:lnTo>
                  <a:lnTo>
                    <a:pt x="5375" y="83"/>
                  </a:lnTo>
                  <a:lnTo>
                    <a:pt x="5292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5" name="Google Shape;6585;p57"/>
            <p:cNvSpPr/>
            <p:nvPr/>
          </p:nvSpPr>
          <p:spPr>
            <a:xfrm>
              <a:off x="2598200" y="2046475"/>
              <a:ext cx="106775" cy="190075"/>
            </a:xfrm>
            <a:custGeom>
              <a:avLst/>
              <a:gdLst/>
              <a:ahLst/>
              <a:cxnLst/>
              <a:rect l="l" t="t" r="r" b="b"/>
              <a:pathLst>
                <a:path w="4271" h="7603" extrusionOk="0">
                  <a:moveTo>
                    <a:pt x="340" y="7045"/>
                  </a:moveTo>
                  <a:cubicBezTo>
                    <a:pt x="461" y="7045"/>
                    <a:pt x="561" y="7145"/>
                    <a:pt x="561" y="7266"/>
                  </a:cubicBezTo>
                  <a:cubicBezTo>
                    <a:pt x="561" y="7388"/>
                    <a:pt x="461" y="7487"/>
                    <a:pt x="340" y="7487"/>
                  </a:cubicBezTo>
                  <a:cubicBezTo>
                    <a:pt x="219" y="7487"/>
                    <a:pt x="119" y="7388"/>
                    <a:pt x="119" y="7266"/>
                  </a:cubicBezTo>
                  <a:cubicBezTo>
                    <a:pt x="119" y="7145"/>
                    <a:pt x="219" y="7045"/>
                    <a:pt x="340" y="7045"/>
                  </a:cubicBezTo>
                  <a:close/>
                  <a:moveTo>
                    <a:pt x="4188" y="1"/>
                  </a:moveTo>
                  <a:lnTo>
                    <a:pt x="299" y="3920"/>
                  </a:lnTo>
                  <a:lnTo>
                    <a:pt x="279" y="3937"/>
                  </a:lnTo>
                  <a:lnTo>
                    <a:pt x="279" y="6932"/>
                  </a:lnTo>
                  <a:cubicBezTo>
                    <a:pt x="122" y="6960"/>
                    <a:pt x="0" y="7098"/>
                    <a:pt x="0" y="7266"/>
                  </a:cubicBezTo>
                  <a:cubicBezTo>
                    <a:pt x="0" y="7451"/>
                    <a:pt x="152" y="7603"/>
                    <a:pt x="340" y="7603"/>
                  </a:cubicBezTo>
                  <a:cubicBezTo>
                    <a:pt x="525" y="7603"/>
                    <a:pt x="677" y="7451"/>
                    <a:pt x="677" y="7266"/>
                  </a:cubicBezTo>
                  <a:cubicBezTo>
                    <a:pt x="677" y="7101"/>
                    <a:pt x="558" y="6963"/>
                    <a:pt x="398" y="6935"/>
                  </a:cubicBezTo>
                  <a:lnTo>
                    <a:pt x="398" y="3987"/>
                  </a:lnTo>
                  <a:lnTo>
                    <a:pt x="4271" y="83"/>
                  </a:lnTo>
                  <a:lnTo>
                    <a:pt x="4188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6" name="Google Shape;6586;p57"/>
            <p:cNvSpPr/>
            <p:nvPr/>
          </p:nvSpPr>
          <p:spPr>
            <a:xfrm>
              <a:off x="2318275" y="2070425"/>
              <a:ext cx="36950" cy="307200"/>
            </a:xfrm>
            <a:custGeom>
              <a:avLst/>
              <a:gdLst/>
              <a:ahLst/>
              <a:cxnLst/>
              <a:rect l="l" t="t" r="r" b="b"/>
              <a:pathLst>
                <a:path w="1478" h="12288" extrusionOk="0">
                  <a:moveTo>
                    <a:pt x="1138" y="119"/>
                  </a:moveTo>
                  <a:cubicBezTo>
                    <a:pt x="1260" y="119"/>
                    <a:pt x="1359" y="219"/>
                    <a:pt x="1359" y="340"/>
                  </a:cubicBezTo>
                  <a:cubicBezTo>
                    <a:pt x="1359" y="461"/>
                    <a:pt x="1260" y="561"/>
                    <a:pt x="1138" y="561"/>
                  </a:cubicBezTo>
                  <a:cubicBezTo>
                    <a:pt x="1017" y="561"/>
                    <a:pt x="917" y="461"/>
                    <a:pt x="917" y="340"/>
                  </a:cubicBezTo>
                  <a:cubicBezTo>
                    <a:pt x="917" y="219"/>
                    <a:pt x="1017" y="119"/>
                    <a:pt x="1138" y="119"/>
                  </a:cubicBezTo>
                  <a:close/>
                  <a:moveTo>
                    <a:pt x="340" y="11727"/>
                  </a:moveTo>
                  <a:cubicBezTo>
                    <a:pt x="462" y="11727"/>
                    <a:pt x="561" y="11826"/>
                    <a:pt x="561" y="11948"/>
                  </a:cubicBezTo>
                  <a:cubicBezTo>
                    <a:pt x="561" y="12069"/>
                    <a:pt x="462" y="12169"/>
                    <a:pt x="340" y="12169"/>
                  </a:cubicBezTo>
                  <a:cubicBezTo>
                    <a:pt x="219" y="12169"/>
                    <a:pt x="120" y="12069"/>
                    <a:pt x="120" y="11948"/>
                  </a:cubicBezTo>
                  <a:cubicBezTo>
                    <a:pt x="120" y="11826"/>
                    <a:pt x="219" y="11727"/>
                    <a:pt x="340" y="11727"/>
                  </a:cubicBezTo>
                  <a:close/>
                  <a:moveTo>
                    <a:pt x="1138" y="0"/>
                  </a:moveTo>
                  <a:cubicBezTo>
                    <a:pt x="953" y="0"/>
                    <a:pt x="801" y="152"/>
                    <a:pt x="801" y="340"/>
                  </a:cubicBezTo>
                  <a:cubicBezTo>
                    <a:pt x="801" y="506"/>
                    <a:pt x="920" y="644"/>
                    <a:pt x="1080" y="671"/>
                  </a:cubicBezTo>
                  <a:lnTo>
                    <a:pt x="1080" y="2824"/>
                  </a:lnTo>
                  <a:lnTo>
                    <a:pt x="282" y="3628"/>
                  </a:lnTo>
                  <a:lnTo>
                    <a:pt x="282" y="11617"/>
                  </a:lnTo>
                  <a:cubicBezTo>
                    <a:pt x="122" y="11644"/>
                    <a:pt x="1" y="11782"/>
                    <a:pt x="1" y="11948"/>
                  </a:cubicBezTo>
                  <a:cubicBezTo>
                    <a:pt x="1" y="12136"/>
                    <a:pt x="153" y="12287"/>
                    <a:pt x="340" y="12287"/>
                  </a:cubicBezTo>
                  <a:cubicBezTo>
                    <a:pt x="528" y="12287"/>
                    <a:pt x="680" y="12136"/>
                    <a:pt x="680" y="11948"/>
                  </a:cubicBezTo>
                  <a:cubicBezTo>
                    <a:pt x="680" y="11782"/>
                    <a:pt x="558" y="11644"/>
                    <a:pt x="398" y="11617"/>
                  </a:cubicBezTo>
                  <a:lnTo>
                    <a:pt x="398" y="3675"/>
                  </a:lnTo>
                  <a:lnTo>
                    <a:pt x="1199" y="2874"/>
                  </a:lnTo>
                  <a:lnTo>
                    <a:pt x="1199" y="671"/>
                  </a:lnTo>
                  <a:cubicBezTo>
                    <a:pt x="1356" y="644"/>
                    <a:pt x="1478" y="506"/>
                    <a:pt x="1478" y="340"/>
                  </a:cubicBezTo>
                  <a:cubicBezTo>
                    <a:pt x="1478" y="152"/>
                    <a:pt x="1326" y="0"/>
                    <a:pt x="1138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7" name="Google Shape;6587;p57"/>
            <p:cNvSpPr/>
            <p:nvPr/>
          </p:nvSpPr>
          <p:spPr>
            <a:xfrm>
              <a:off x="2056800" y="1031225"/>
              <a:ext cx="185725" cy="1020175"/>
            </a:xfrm>
            <a:custGeom>
              <a:avLst/>
              <a:gdLst/>
              <a:ahLst/>
              <a:cxnLst/>
              <a:rect l="l" t="t" r="r" b="b"/>
              <a:pathLst>
                <a:path w="7429" h="40807" extrusionOk="0">
                  <a:moveTo>
                    <a:pt x="3641" y="120"/>
                  </a:moveTo>
                  <a:cubicBezTo>
                    <a:pt x="3763" y="120"/>
                    <a:pt x="3862" y="219"/>
                    <a:pt x="3862" y="340"/>
                  </a:cubicBezTo>
                  <a:cubicBezTo>
                    <a:pt x="3862" y="459"/>
                    <a:pt x="3763" y="559"/>
                    <a:pt x="3641" y="559"/>
                  </a:cubicBezTo>
                  <a:cubicBezTo>
                    <a:pt x="3520" y="559"/>
                    <a:pt x="3421" y="459"/>
                    <a:pt x="3421" y="340"/>
                  </a:cubicBezTo>
                  <a:cubicBezTo>
                    <a:pt x="3421" y="219"/>
                    <a:pt x="3520" y="120"/>
                    <a:pt x="3641" y="120"/>
                  </a:cubicBezTo>
                  <a:close/>
                  <a:moveTo>
                    <a:pt x="3641" y="1"/>
                  </a:moveTo>
                  <a:cubicBezTo>
                    <a:pt x="3457" y="1"/>
                    <a:pt x="3305" y="153"/>
                    <a:pt x="3305" y="340"/>
                  </a:cubicBezTo>
                  <a:cubicBezTo>
                    <a:pt x="3305" y="412"/>
                    <a:pt x="3327" y="478"/>
                    <a:pt x="3365" y="534"/>
                  </a:cubicBezTo>
                  <a:lnTo>
                    <a:pt x="0" y="3904"/>
                  </a:lnTo>
                  <a:lnTo>
                    <a:pt x="0" y="22284"/>
                  </a:lnTo>
                  <a:lnTo>
                    <a:pt x="1372" y="23645"/>
                  </a:lnTo>
                  <a:lnTo>
                    <a:pt x="1372" y="25930"/>
                  </a:lnTo>
                  <a:lnTo>
                    <a:pt x="7310" y="31860"/>
                  </a:lnTo>
                  <a:lnTo>
                    <a:pt x="7310" y="40807"/>
                  </a:lnTo>
                  <a:lnTo>
                    <a:pt x="7429" y="40807"/>
                  </a:lnTo>
                  <a:lnTo>
                    <a:pt x="7429" y="31810"/>
                  </a:lnTo>
                  <a:lnTo>
                    <a:pt x="1491" y="25883"/>
                  </a:lnTo>
                  <a:lnTo>
                    <a:pt x="1491" y="23595"/>
                  </a:lnTo>
                  <a:lnTo>
                    <a:pt x="119" y="22234"/>
                  </a:lnTo>
                  <a:lnTo>
                    <a:pt x="119" y="3954"/>
                  </a:lnTo>
                  <a:lnTo>
                    <a:pt x="3448" y="616"/>
                  </a:lnTo>
                  <a:cubicBezTo>
                    <a:pt x="3503" y="655"/>
                    <a:pt x="3570" y="677"/>
                    <a:pt x="3641" y="677"/>
                  </a:cubicBezTo>
                  <a:cubicBezTo>
                    <a:pt x="3829" y="677"/>
                    <a:pt x="3981" y="525"/>
                    <a:pt x="3981" y="340"/>
                  </a:cubicBezTo>
                  <a:cubicBezTo>
                    <a:pt x="3981" y="153"/>
                    <a:pt x="3829" y="1"/>
                    <a:pt x="3641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8" name="Google Shape;6588;p57"/>
            <p:cNvSpPr/>
            <p:nvPr/>
          </p:nvSpPr>
          <p:spPr>
            <a:xfrm>
              <a:off x="2103525" y="1076775"/>
              <a:ext cx="86150" cy="631775"/>
            </a:xfrm>
            <a:custGeom>
              <a:avLst/>
              <a:gdLst/>
              <a:ahLst/>
              <a:cxnLst/>
              <a:rect l="l" t="t" r="r" b="b"/>
              <a:pathLst>
                <a:path w="3446" h="25271" extrusionOk="0">
                  <a:moveTo>
                    <a:pt x="3106" y="24713"/>
                  </a:moveTo>
                  <a:cubicBezTo>
                    <a:pt x="3230" y="24713"/>
                    <a:pt x="3327" y="24809"/>
                    <a:pt x="3327" y="24934"/>
                  </a:cubicBezTo>
                  <a:cubicBezTo>
                    <a:pt x="3327" y="25055"/>
                    <a:pt x="3227" y="25154"/>
                    <a:pt x="3106" y="25154"/>
                  </a:cubicBezTo>
                  <a:cubicBezTo>
                    <a:pt x="2984" y="25154"/>
                    <a:pt x="2888" y="25055"/>
                    <a:pt x="2888" y="24934"/>
                  </a:cubicBezTo>
                  <a:cubicBezTo>
                    <a:pt x="2888" y="24812"/>
                    <a:pt x="2984" y="24713"/>
                    <a:pt x="3106" y="24713"/>
                  </a:cubicBezTo>
                  <a:close/>
                  <a:moveTo>
                    <a:pt x="2667" y="1"/>
                  </a:moveTo>
                  <a:lnTo>
                    <a:pt x="0" y="2673"/>
                  </a:lnTo>
                  <a:lnTo>
                    <a:pt x="0" y="19871"/>
                  </a:lnTo>
                  <a:lnTo>
                    <a:pt x="1408" y="21268"/>
                  </a:lnTo>
                  <a:lnTo>
                    <a:pt x="2289" y="21268"/>
                  </a:lnTo>
                  <a:lnTo>
                    <a:pt x="3048" y="22021"/>
                  </a:lnTo>
                  <a:lnTo>
                    <a:pt x="3048" y="24600"/>
                  </a:lnTo>
                  <a:cubicBezTo>
                    <a:pt x="2890" y="24627"/>
                    <a:pt x="2769" y="24765"/>
                    <a:pt x="2769" y="24934"/>
                  </a:cubicBezTo>
                  <a:cubicBezTo>
                    <a:pt x="2769" y="25119"/>
                    <a:pt x="2921" y="25270"/>
                    <a:pt x="3106" y="25270"/>
                  </a:cubicBezTo>
                  <a:cubicBezTo>
                    <a:pt x="3293" y="25270"/>
                    <a:pt x="3445" y="25119"/>
                    <a:pt x="3445" y="24934"/>
                  </a:cubicBezTo>
                  <a:cubicBezTo>
                    <a:pt x="3445" y="24765"/>
                    <a:pt x="3324" y="24627"/>
                    <a:pt x="3167" y="24600"/>
                  </a:cubicBezTo>
                  <a:lnTo>
                    <a:pt x="3167" y="21972"/>
                  </a:lnTo>
                  <a:lnTo>
                    <a:pt x="2338" y="21149"/>
                  </a:lnTo>
                  <a:lnTo>
                    <a:pt x="1455" y="21149"/>
                  </a:lnTo>
                  <a:lnTo>
                    <a:pt x="119" y="19821"/>
                  </a:lnTo>
                  <a:lnTo>
                    <a:pt x="119" y="2720"/>
                  </a:lnTo>
                  <a:lnTo>
                    <a:pt x="2750" y="84"/>
                  </a:lnTo>
                  <a:lnTo>
                    <a:pt x="2667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9" name="Google Shape;6589;p57"/>
            <p:cNvSpPr/>
            <p:nvPr/>
          </p:nvSpPr>
          <p:spPr>
            <a:xfrm>
              <a:off x="2292900" y="1580575"/>
              <a:ext cx="17000" cy="16925"/>
            </a:xfrm>
            <a:custGeom>
              <a:avLst/>
              <a:gdLst/>
              <a:ahLst/>
              <a:cxnLst/>
              <a:rect l="l" t="t" r="r" b="b"/>
              <a:pathLst>
                <a:path w="680" h="677" extrusionOk="0">
                  <a:moveTo>
                    <a:pt x="340" y="119"/>
                  </a:moveTo>
                  <a:cubicBezTo>
                    <a:pt x="461" y="119"/>
                    <a:pt x="560" y="219"/>
                    <a:pt x="560" y="340"/>
                  </a:cubicBezTo>
                  <a:cubicBezTo>
                    <a:pt x="560" y="461"/>
                    <a:pt x="461" y="561"/>
                    <a:pt x="340" y="561"/>
                  </a:cubicBezTo>
                  <a:cubicBezTo>
                    <a:pt x="218" y="561"/>
                    <a:pt x="119" y="461"/>
                    <a:pt x="119" y="340"/>
                  </a:cubicBezTo>
                  <a:cubicBezTo>
                    <a:pt x="119" y="219"/>
                    <a:pt x="218" y="119"/>
                    <a:pt x="340" y="119"/>
                  </a:cubicBezTo>
                  <a:close/>
                  <a:moveTo>
                    <a:pt x="340" y="0"/>
                  </a:moveTo>
                  <a:cubicBezTo>
                    <a:pt x="152" y="0"/>
                    <a:pt x="0" y="152"/>
                    <a:pt x="0" y="340"/>
                  </a:cubicBezTo>
                  <a:cubicBezTo>
                    <a:pt x="0" y="525"/>
                    <a:pt x="152" y="677"/>
                    <a:pt x="340" y="677"/>
                  </a:cubicBezTo>
                  <a:cubicBezTo>
                    <a:pt x="527" y="677"/>
                    <a:pt x="679" y="525"/>
                    <a:pt x="679" y="340"/>
                  </a:cubicBezTo>
                  <a:cubicBezTo>
                    <a:pt x="679" y="152"/>
                    <a:pt x="527" y="0"/>
                    <a:pt x="340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0" name="Google Shape;6590;p57"/>
            <p:cNvSpPr/>
            <p:nvPr/>
          </p:nvSpPr>
          <p:spPr>
            <a:xfrm>
              <a:off x="2080200" y="971125"/>
              <a:ext cx="169300" cy="833775"/>
            </a:xfrm>
            <a:custGeom>
              <a:avLst/>
              <a:gdLst/>
              <a:ahLst/>
              <a:cxnLst/>
              <a:rect l="l" t="t" r="r" b="b"/>
              <a:pathLst>
                <a:path w="6772" h="33351" extrusionOk="0">
                  <a:moveTo>
                    <a:pt x="6435" y="32792"/>
                  </a:moveTo>
                  <a:cubicBezTo>
                    <a:pt x="6556" y="32792"/>
                    <a:pt x="6656" y="32889"/>
                    <a:pt x="6656" y="33013"/>
                  </a:cubicBezTo>
                  <a:cubicBezTo>
                    <a:pt x="6656" y="33135"/>
                    <a:pt x="6556" y="33231"/>
                    <a:pt x="6435" y="33231"/>
                  </a:cubicBezTo>
                  <a:cubicBezTo>
                    <a:pt x="6313" y="33231"/>
                    <a:pt x="6214" y="33135"/>
                    <a:pt x="6214" y="33013"/>
                  </a:cubicBezTo>
                  <a:cubicBezTo>
                    <a:pt x="6214" y="32889"/>
                    <a:pt x="6313" y="32792"/>
                    <a:pt x="6435" y="32792"/>
                  </a:cubicBezTo>
                  <a:close/>
                  <a:moveTo>
                    <a:pt x="3583" y="1"/>
                  </a:moveTo>
                  <a:lnTo>
                    <a:pt x="3583" y="3012"/>
                  </a:lnTo>
                  <a:lnTo>
                    <a:pt x="0" y="6604"/>
                  </a:lnTo>
                  <a:lnTo>
                    <a:pt x="0" y="24392"/>
                  </a:lnTo>
                  <a:lnTo>
                    <a:pt x="1372" y="25753"/>
                  </a:lnTo>
                  <a:lnTo>
                    <a:pt x="1372" y="28042"/>
                  </a:lnTo>
                  <a:lnTo>
                    <a:pt x="6156" y="32817"/>
                  </a:lnTo>
                  <a:cubicBezTo>
                    <a:pt x="6117" y="32872"/>
                    <a:pt x="6095" y="32939"/>
                    <a:pt x="6095" y="33011"/>
                  </a:cubicBezTo>
                  <a:cubicBezTo>
                    <a:pt x="6095" y="33198"/>
                    <a:pt x="6247" y="33350"/>
                    <a:pt x="6435" y="33350"/>
                  </a:cubicBezTo>
                  <a:cubicBezTo>
                    <a:pt x="6620" y="33350"/>
                    <a:pt x="6772" y="33198"/>
                    <a:pt x="6772" y="33011"/>
                  </a:cubicBezTo>
                  <a:cubicBezTo>
                    <a:pt x="6772" y="32826"/>
                    <a:pt x="6620" y="32674"/>
                    <a:pt x="6435" y="32674"/>
                  </a:cubicBezTo>
                  <a:cubicBezTo>
                    <a:pt x="6363" y="32674"/>
                    <a:pt x="6294" y="32696"/>
                    <a:pt x="6239" y="32734"/>
                  </a:cubicBezTo>
                  <a:lnTo>
                    <a:pt x="1488" y="27992"/>
                  </a:lnTo>
                  <a:lnTo>
                    <a:pt x="1488" y="25703"/>
                  </a:lnTo>
                  <a:lnTo>
                    <a:pt x="116" y="24343"/>
                  </a:lnTo>
                  <a:lnTo>
                    <a:pt x="116" y="6653"/>
                  </a:lnTo>
                  <a:lnTo>
                    <a:pt x="3699" y="3062"/>
                  </a:lnTo>
                  <a:lnTo>
                    <a:pt x="3699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1" name="Google Shape;6591;p57"/>
            <p:cNvSpPr/>
            <p:nvPr/>
          </p:nvSpPr>
          <p:spPr>
            <a:xfrm>
              <a:off x="1955975" y="993200"/>
              <a:ext cx="192700" cy="1086025"/>
            </a:xfrm>
            <a:custGeom>
              <a:avLst/>
              <a:gdLst/>
              <a:ahLst/>
              <a:cxnLst/>
              <a:rect l="l" t="t" r="r" b="b"/>
              <a:pathLst>
                <a:path w="7708" h="43441" extrusionOk="0">
                  <a:moveTo>
                    <a:pt x="7368" y="42880"/>
                  </a:moveTo>
                  <a:cubicBezTo>
                    <a:pt x="7490" y="42880"/>
                    <a:pt x="7589" y="42979"/>
                    <a:pt x="7589" y="43100"/>
                  </a:cubicBezTo>
                  <a:cubicBezTo>
                    <a:pt x="7589" y="43222"/>
                    <a:pt x="7490" y="43321"/>
                    <a:pt x="7368" y="43321"/>
                  </a:cubicBezTo>
                  <a:cubicBezTo>
                    <a:pt x="7247" y="43321"/>
                    <a:pt x="7147" y="43222"/>
                    <a:pt x="7147" y="43100"/>
                  </a:cubicBezTo>
                  <a:cubicBezTo>
                    <a:pt x="7147" y="42979"/>
                    <a:pt x="7247" y="42880"/>
                    <a:pt x="7368" y="42880"/>
                  </a:cubicBezTo>
                  <a:close/>
                  <a:moveTo>
                    <a:pt x="1149" y="1"/>
                  </a:moveTo>
                  <a:lnTo>
                    <a:pt x="1149" y="4365"/>
                  </a:lnTo>
                  <a:lnTo>
                    <a:pt x="0" y="5519"/>
                  </a:lnTo>
                  <a:lnTo>
                    <a:pt x="0" y="25074"/>
                  </a:lnTo>
                  <a:lnTo>
                    <a:pt x="1372" y="26438"/>
                  </a:lnTo>
                  <a:lnTo>
                    <a:pt x="1372" y="28724"/>
                  </a:lnTo>
                  <a:lnTo>
                    <a:pt x="7310" y="34653"/>
                  </a:lnTo>
                  <a:lnTo>
                    <a:pt x="7310" y="42769"/>
                  </a:lnTo>
                  <a:cubicBezTo>
                    <a:pt x="7150" y="42797"/>
                    <a:pt x="7031" y="42935"/>
                    <a:pt x="7031" y="43100"/>
                  </a:cubicBezTo>
                  <a:cubicBezTo>
                    <a:pt x="7031" y="43288"/>
                    <a:pt x="7183" y="43440"/>
                    <a:pt x="7368" y="43440"/>
                  </a:cubicBezTo>
                  <a:cubicBezTo>
                    <a:pt x="7556" y="43440"/>
                    <a:pt x="7708" y="43288"/>
                    <a:pt x="7708" y="43100"/>
                  </a:cubicBezTo>
                  <a:cubicBezTo>
                    <a:pt x="7708" y="42935"/>
                    <a:pt x="7586" y="42797"/>
                    <a:pt x="7429" y="42769"/>
                  </a:cubicBezTo>
                  <a:lnTo>
                    <a:pt x="7429" y="34604"/>
                  </a:lnTo>
                  <a:lnTo>
                    <a:pt x="1488" y="28674"/>
                  </a:lnTo>
                  <a:lnTo>
                    <a:pt x="1488" y="26388"/>
                  </a:lnTo>
                  <a:lnTo>
                    <a:pt x="116" y="25025"/>
                  </a:lnTo>
                  <a:lnTo>
                    <a:pt x="116" y="5569"/>
                  </a:lnTo>
                  <a:lnTo>
                    <a:pt x="1265" y="4412"/>
                  </a:lnTo>
                  <a:lnTo>
                    <a:pt x="1265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2" name="Google Shape;6592;p57"/>
            <p:cNvSpPr/>
            <p:nvPr/>
          </p:nvSpPr>
          <p:spPr>
            <a:xfrm>
              <a:off x="1979300" y="985825"/>
              <a:ext cx="192700" cy="1116500"/>
            </a:xfrm>
            <a:custGeom>
              <a:avLst/>
              <a:gdLst/>
              <a:ahLst/>
              <a:cxnLst/>
              <a:rect l="l" t="t" r="r" b="b"/>
              <a:pathLst>
                <a:path w="7708" h="44660" extrusionOk="0">
                  <a:moveTo>
                    <a:pt x="7371" y="44102"/>
                  </a:moveTo>
                  <a:cubicBezTo>
                    <a:pt x="7492" y="44102"/>
                    <a:pt x="7592" y="44202"/>
                    <a:pt x="7592" y="44323"/>
                  </a:cubicBezTo>
                  <a:cubicBezTo>
                    <a:pt x="7592" y="44444"/>
                    <a:pt x="7492" y="44544"/>
                    <a:pt x="7371" y="44544"/>
                  </a:cubicBezTo>
                  <a:cubicBezTo>
                    <a:pt x="7249" y="44544"/>
                    <a:pt x="7150" y="44444"/>
                    <a:pt x="7150" y="44323"/>
                  </a:cubicBezTo>
                  <a:cubicBezTo>
                    <a:pt x="7150" y="44202"/>
                    <a:pt x="7249" y="44102"/>
                    <a:pt x="7371" y="44102"/>
                  </a:cubicBezTo>
                  <a:close/>
                  <a:moveTo>
                    <a:pt x="1149" y="0"/>
                  </a:moveTo>
                  <a:lnTo>
                    <a:pt x="1149" y="4953"/>
                  </a:lnTo>
                  <a:lnTo>
                    <a:pt x="0" y="6109"/>
                  </a:lnTo>
                  <a:lnTo>
                    <a:pt x="0" y="25077"/>
                  </a:lnTo>
                  <a:lnTo>
                    <a:pt x="1372" y="26438"/>
                  </a:lnTo>
                  <a:lnTo>
                    <a:pt x="1372" y="28723"/>
                  </a:lnTo>
                  <a:lnTo>
                    <a:pt x="7310" y="34653"/>
                  </a:lnTo>
                  <a:lnTo>
                    <a:pt x="7310" y="43989"/>
                  </a:lnTo>
                  <a:cubicBezTo>
                    <a:pt x="7153" y="44019"/>
                    <a:pt x="7031" y="44157"/>
                    <a:pt x="7031" y="44323"/>
                  </a:cubicBezTo>
                  <a:cubicBezTo>
                    <a:pt x="7031" y="44511"/>
                    <a:pt x="7183" y="44660"/>
                    <a:pt x="7371" y="44660"/>
                  </a:cubicBezTo>
                  <a:cubicBezTo>
                    <a:pt x="7556" y="44660"/>
                    <a:pt x="7708" y="44508"/>
                    <a:pt x="7708" y="44323"/>
                  </a:cubicBezTo>
                  <a:cubicBezTo>
                    <a:pt x="7708" y="44157"/>
                    <a:pt x="7586" y="44019"/>
                    <a:pt x="7429" y="43989"/>
                  </a:cubicBezTo>
                  <a:lnTo>
                    <a:pt x="7429" y="34603"/>
                  </a:lnTo>
                  <a:lnTo>
                    <a:pt x="1491" y="28677"/>
                  </a:lnTo>
                  <a:lnTo>
                    <a:pt x="1491" y="26388"/>
                  </a:lnTo>
                  <a:lnTo>
                    <a:pt x="119" y="25027"/>
                  </a:lnTo>
                  <a:lnTo>
                    <a:pt x="119" y="6159"/>
                  </a:lnTo>
                  <a:lnTo>
                    <a:pt x="1267" y="5003"/>
                  </a:lnTo>
                  <a:lnTo>
                    <a:pt x="1267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3" name="Google Shape;6593;p57"/>
            <p:cNvSpPr/>
            <p:nvPr/>
          </p:nvSpPr>
          <p:spPr>
            <a:xfrm>
              <a:off x="2002700" y="978500"/>
              <a:ext cx="185725" cy="1052000"/>
            </a:xfrm>
            <a:custGeom>
              <a:avLst/>
              <a:gdLst/>
              <a:ahLst/>
              <a:cxnLst/>
              <a:rect l="l" t="t" r="r" b="b"/>
              <a:pathLst>
                <a:path w="7429" h="42080" extrusionOk="0">
                  <a:moveTo>
                    <a:pt x="1146" y="1"/>
                  </a:moveTo>
                  <a:lnTo>
                    <a:pt x="1146" y="5541"/>
                  </a:lnTo>
                  <a:lnTo>
                    <a:pt x="0" y="6698"/>
                  </a:lnTo>
                  <a:lnTo>
                    <a:pt x="0" y="25074"/>
                  </a:lnTo>
                  <a:lnTo>
                    <a:pt x="1372" y="26435"/>
                  </a:lnTo>
                  <a:lnTo>
                    <a:pt x="1372" y="28724"/>
                  </a:lnTo>
                  <a:lnTo>
                    <a:pt x="7310" y="34651"/>
                  </a:lnTo>
                  <a:lnTo>
                    <a:pt x="7310" y="42079"/>
                  </a:lnTo>
                  <a:lnTo>
                    <a:pt x="7429" y="42079"/>
                  </a:lnTo>
                  <a:lnTo>
                    <a:pt x="7429" y="34604"/>
                  </a:lnTo>
                  <a:lnTo>
                    <a:pt x="1488" y="28674"/>
                  </a:lnTo>
                  <a:lnTo>
                    <a:pt x="1488" y="26386"/>
                  </a:lnTo>
                  <a:lnTo>
                    <a:pt x="116" y="25025"/>
                  </a:lnTo>
                  <a:lnTo>
                    <a:pt x="116" y="6745"/>
                  </a:lnTo>
                  <a:lnTo>
                    <a:pt x="1264" y="5591"/>
                  </a:lnTo>
                  <a:lnTo>
                    <a:pt x="1264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4" name="Google Shape;6594;p57"/>
            <p:cNvSpPr/>
            <p:nvPr/>
          </p:nvSpPr>
          <p:spPr>
            <a:xfrm>
              <a:off x="2314900" y="1643925"/>
              <a:ext cx="69600" cy="213900"/>
            </a:xfrm>
            <a:custGeom>
              <a:avLst/>
              <a:gdLst/>
              <a:ahLst/>
              <a:cxnLst/>
              <a:rect l="l" t="t" r="r" b="b"/>
              <a:pathLst>
                <a:path w="2784" h="8556" extrusionOk="0">
                  <a:moveTo>
                    <a:pt x="340" y="7998"/>
                  </a:moveTo>
                  <a:cubicBezTo>
                    <a:pt x="462" y="7998"/>
                    <a:pt x="561" y="8097"/>
                    <a:pt x="561" y="8219"/>
                  </a:cubicBezTo>
                  <a:cubicBezTo>
                    <a:pt x="561" y="8340"/>
                    <a:pt x="462" y="8439"/>
                    <a:pt x="340" y="8439"/>
                  </a:cubicBezTo>
                  <a:cubicBezTo>
                    <a:pt x="219" y="8439"/>
                    <a:pt x="119" y="8340"/>
                    <a:pt x="119" y="8219"/>
                  </a:cubicBezTo>
                  <a:cubicBezTo>
                    <a:pt x="119" y="8097"/>
                    <a:pt x="219" y="7998"/>
                    <a:pt x="340" y="7998"/>
                  </a:cubicBezTo>
                  <a:close/>
                  <a:moveTo>
                    <a:pt x="2667" y="1"/>
                  </a:moveTo>
                  <a:lnTo>
                    <a:pt x="2667" y="5798"/>
                  </a:lnTo>
                  <a:lnTo>
                    <a:pt x="533" y="7940"/>
                  </a:lnTo>
                  <a:cubicBezTo>
                    <a:pt x="478" y="7901"/>
                    <a:pt x="412" y="7879"/>
                    <a:pt x="340" y="7879"/>
                  </a:cubicBezTo>
                  <a:cubicBezTo>
                    <a:pt x="152" y="7879"/>
                    <a:pt x="1" y="8031"/>
                    <a:pt x="1" y="8219"/>
                  </a:cubicBezTo>
                  <a:cubicBezTo>
                    <a:pt x="1" y="8404"/>
                    <a:pt x="152" y="8555"/>
                    <a:pt x="340" y="8555"/>
                  </a:cubicBezTo>
                  <a:cubicBezTo>
                    <a:pt x="525" y="8555"/>
                    <a:pt x="677" y="8404"/>
                    <a:pt x="677" y="8219"/>
                  </a:cubicBezTo>
                  <a:cubicBezTo>
                    <a:pt x="677" y="8147"/>
                    <a:pt x="655" y="8078"/>
                    <a:pt x="616" y="8023"/>
                  </a:cubicBezTo>
                  <a:lnTo>
                    <a:pt x="2783" y="5847"/>
                  </a:lnTo>
                  <a:lnTo>
                    <a:pt x="2783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5" name="Google Shape;6595;p57"/>
            <p:cNvSpPr/>
            <p:nvPr/>
          </p:nvSpPr>
          <p:spPr>
            <a:xfrm>
              <a:off x="2219175" y="942900"/>
              <a:ext cx="620600" cy="657500"/>
            </a:xfrm>
            <a:custGeom>
              <a:avLst/>
              <a:gdLst/>
              <a:ahLst/>
              <a:cxnLst/>
              <a:rect l="l" t="t" r="r" b="b"/>
              <a:pathLst>
                <a:path w="24824" h="26300" extrusionOk="0">
                  <a:moveTo>
                    <a:pt x="20017" y="0"/>
                  </a:moveTo>
                  <a:lnTo>
                    <a:pt x="19686" y="337"/>
                  </a:lnTo>
                  <a:lnTo>
                    <a:pt x="24354" y="4969"/>
                  </a:lnTo>
                  <a:lnTo>
                    <a:pt x="24354" y="13033"/>
                  </a:lnTo>
                  <a:lnTo>
                    <a:pt x="19965" y="17452"/>
                  </a:lnTo>
                  <a:lnTo>
                    <a:pt x="18068" y="17452"/>
                  </a:lnTo>
                  <a:lnTo>
                    <a:pt x="9756" y="25828"/>
                  </a:lnTo>
                  <a:lnTo>
                    <a:pt x="7976" y="25828"/>
                  </a:lnTo>
                  <a:lnTo>
                    <a:pt x="6910" y="24770"/>
                  </a:lnTo>
                  <a:lnTo>
                    <a:pt x="6910" y="24053"/>
                  </a:lnTo>
                  <a:lnTo>
                    <a:pt x="785" y="17974"/>
                  </a:lnTo>
                  <a:cubicBezTo>
                    <a:pt x="788" y="17955"/>
                    <a:pt x="790" y="17938"/>
                    <a:pt x="790" y="17919"/>
                  </a:cubicBezTo>
                  <a:cubicBezTo>
                    <a:pt x="790" y="17701"/>
                    <a:pt x="614" y="17521"/>
                    <a:pt x="396" y="17521"/>
                  </a:cubicBezTo>
                  <a:cubicBezTo>
                    <a:pt x="177" y="17521"/>
                    <a:pt x="1" y="17701"/>
                    <a:pt x="1" y="17919"/>
                  </a:cubicBezTo>
                  <a:cubicBezTo>
                    <a:pt x="1" y="18137"/>
                    <a:pt x="177" y="18314"/>
                    <a:pt x="396" y="18314"/>
                  </a:cubicBezTo>
                  <a:cubicBezTo>
                    <a:pt x="415" y="18314"/>
                    <a:pt x="434" y="18311"/>
                    <a:pt x="454" y="18308"/>
                  </a:cubicBezTo>
                  <a:lnTo>
                    <a:pt x="6438" y="24249"/>
                  </a:lnTo>
                  <a:lnTo>
                    <a:pt x="6438" y="24966"/>
                  </a:lnTo>
                  <a:lnTo>
                    <a:pt x="7780" y="26300"/>
                  </a:lnTo>
                  <a:lnTo>
                    <a:pt x="9952" y="26300"/>
                  </a:lnTo>
                  <a:lnTo>
                    <a:pt x="18264" y="17924"/>
                  </a:lnTo>
                  <a:lnTo>
                    <a:pt x="20161" y="17924"/>
                  </a:lnTo>
                  <a:lnTo>
                    <a:pt x="24823" y="13226"/>
                  </a:lnTo>
                  <a:lnTo>
                    <a:pt x="24823" y="4773"/>
                  </a:lnTo>
                  <a:lnTo>
                    <a:pt x="20017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6" name="Google Shape;6596;p57"/>
            <p:cNvSpPr/>
            <p:nvPr/>
          </p:nvSpPr>
          <p:spPr>
            <a:xfrm>
              <a:off x="2314900" y="1643925"/>
              <a:ext cx="46275" cy="185800"/>
            </a:xfrm>
            <a:custGeom>
              <a:avLst/>
              <a:gdLst/>
              <a:ahLst/>
              <a:cxnLst/>
              <a:rect l="l" t="t" r="r" b="b"/>
              <a:pathLst>
                <a:path w="1851" h="7432" extrusionOk="0">
                  <a:moveTo>
                    <a:pt x="340" y="6874"/>
                  </a:moveTo>
                  <a:cubicBezTo>
                    <a:pt x="462" y="6874"/>
                    <a:pt x="561" y="6974"/>
                    <a:pt x="561" y="7095"/>
                  </a:cubicBezTo>
                  <a:cubicBezTo>
                    <a:pt x="561" y="7217"/>
                    <a:pt x="462" y="7316"/>
                    <a:pt x="340" y="7316"/>
                  </a:cubicBezTo>
                  <a:cubicBezTo>
                    <a:pt x="219" y="7316"/>
                    <a:pt x="119" y="7217"/>
                    <a:pt x="119" y="7095"/>
                  </a:cubicBezTo>
                  <a:cubicBezTo>
                    <a:pt x="119" y="6974"/>
                    <a:pt x="219" y="6874"/>
                    <a:pt x="340" y="6874"/>
                  </a:cubicBezTo>
                  <a:close/>
                  <a:moveTo>
                    <a:pt x="1731" y="1"/>
                  </a:moveTo>
                  <a:lnTo>
                    <a:pt x="1731" y="5505"/>
                  </a:lnTo>
                  <a:lnTo>
                    <a:pt x="522" y="6811"/>
                  </a:lnTo>
                  <a:cubicBezTo>
                    <a:pt x="470" y="6775"/>
                    <a:pt x="406" y="6756"/>
                    <a:pt x="340" y="6756"/>
                  </a:cubicBezTo>
                  <a:cubicBezTo>
                    <a:pt x="152" y="6756"/>
                    <a:pt x="1" y="6907"/>
                    <a:pt x="1" y="7095"/>
                  </a:cubicBezTo>
                  <a:cubicBezTo>
                    <a:pt x="1" y="7280"/>
                    <a:pt x="152" y="7432"/>
                    <a:pt x="340" y="7432"/>
                  </a:cubicBezTo>
                  <a:cubicBezTo>
                    <a:pt x="525" y="7432"/>
                    <a:pt x="677" y="7280"/>
                    <a:pt x="677" y="7095"/>
                  </a:cubicBezTo>
                  <a:cubicBezTo>
                    <a:pt x="677" y="7018"/>
                    <a:pt x="652" y="6949"/>
                    <a:pt x="608" y="6891"/>
                  </a:cubicBezTo>
                  <a:lnTo>
                    <a:pt x="1850" y="5552"/>
                  </a:lnTo>
                  <a:lnTo>
                    <a:pt x="1850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7" name="Google Shape;6597;p57"/>
            <p:cNvSpPr/>
            <p:nvPr/>
          </p:nvSpPr>
          <p:spPr>
            <a:xfrm>
              <a:off x="1462050" y="1917500"/>
              <a:ext cx="120650" cy="192425"/>
            </a:xfrm>
            <a:custGeom>
              <a:avLst/>
              <a:gdLst/>
              <a:ahLst/>
              <a:cxnLst/>
              <a:rect l="l" t="t" r="r" b="b"/>
              <a:pathLst>
                <a:path w="4826" h="7697" extrusionOk="0">
                  <a:moveTo>
                    <a:pt x="329" y="0"/>
                  </a:moveTo>
                  <a:lnTo>
                    <a:pt x="0" y="340"/>
                  </a:lnTo>
                  <a:lnTo>
                    <a:pt x="4196" y="4395"/>
                  </a:lnTo>
                  <a:lnTo>
                    <a:pt x="4196" y="6984"/>
                  </a:lnTo>
                  <a:cubicBezTo>
                    <a:pt x="4100" y="7059"/>
                    <a:pt x="4036" y="7172"/>
                    <a:pt x="4036" y="7302"/>
                  </a:cubicBezTo>
                  <a:cubicBezTo>
                    <a:pt x="4036" y="7520"/>
                    <a:pt x="4213" y="7696"/>
                    <a:pt x="4431" y="7696"/>
                  </a:cubicBezTo>
                  <a:cubicBezTo>
                    <a:pt x="4649" y="7696"/>
                    <a:pt x="4826" y="7520"/>
                    <a:pt x="4826" y="7302"/>
                  </a:cubicBezTo>
                  <a:cubicBezTo>
                    <a:pt x="4826" y="7172"/>
                    <a:pt x="4762" y="7059"/>
                    <a:pt x="4666" y="6987"/>
                  </a:cubicBezTo>
                  <a:lnTo>
                    <a:pt x="4666" y="4193"/>
                  </a:lnTo>
                  <a:lnTo>
                    <a:pt x="329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8" name="Google Shape;6598;p57"/>
            <p:cNvSpPr/>
            <p:nvPr/>
          </p:nvSpPr>
          <p:spPr>
            <a:xfrm>
              <a:off x="2272600" y="978500"/>
              <a:ext cx="44250" cy="418450"/>
            </a:xfrm>
            <a:custGeom>
              <a:avLst/>
              <a:gdLst/>
              <a:ahLst/>
              <a:cxnLst/>
              <a:rect l="l" t="t" r="r" b="b"/>
              <a:pathLst>
                <a:path w="1770" h="16738" extrusionOk="0">
                  <a:moveTo>
                    <a:pt x="1430" y="16180"/>
                  </a:moveTo>
                  <a:cubicBezTo>
                    <a:pt x="1552" y="16180"/>
                    <a:pt x="1651" y="16280"/>
                    <a:pt x="1651" y="16401"/>
                  </a:cubicBezTo>
                  <a:cubicBezTo>
                    <a:pt x="1651" y="16522"/>
                    <a:pt x="1552" y="16622"/>
                    <a:pt x="1430" y="16622"/>
                  </a:cubicBezTo>
                  <a:cubicBezTo>
                    <a:pt x="1309" y="16622"/>
                    <a:pt x="1210" y="16522"/>
                    <a:pt x="1210" y="16401"/>
                  </a:cubicBezTo>
                  <a:cubicBezTo>
                    <a:pt x="1210" y="16280"/>
                    <a:pt x="1309" y="16180"/>
                    <a:pt x="1430" y="16180"/>
                  </a:cubicBezTo>
                  <a:close/>
                  <a:moveTo>
                    <a:pt x="0" y="1"/>
                  </a:moveTo>
                  <a:lnTo>
                    <a:pt x="0" y="12282"/>
                  </a:lnTo>
                  <a:lnTo>
                    <a:pt x="1372" y="13643"/>
                  </a:lnTo>
                  <a:lnTo>
                    <a:pt x="1372" y="16067"/>
                  </a:lnTo>
                  <a:cubicBezTo>
                    <a:pt x="1212" y="16095"/>
                    <a:pt x="1094" y="16233"/>
                    <a:pt x="1094" y="16401"/>
                  </a:cubicBezTo>
                  <a:cubicBezTo>
                    <a:pt x="1094" y="16586"/>
                    <a:pt x="1245" y="16738"/>
                    <a:pt x="1430" y="16738"/>
                  </a:cubicBezTo>
                  <a:cubicBezTo>
                    <a:pt x="1618" y="16738"/>
                    <a:pt x="1770" y="16586"/>
                    <a:pt x="1770" y="16401"/>
                  </a:cubicBezTo>
                  <a:cubicBezTo>
                    <a:pt x="1770" y="16233"/>
                    <a:pt x="1648" y="16095"/>
                    <a:pt x="1491" y="16067"/>
                  </a:cubicBezTo>
                  <a:lnTo>
                    <a:pt x="1491" y="13596"/>
                  </a:lnTo>
                  <a:lnTo>
                    <a:pt x="119" y="12235"/>
                  </a:lnTo>
                  <a:lnTo>
                    <a:pt x="119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9" name="Google Shape;6599;p57"/>
            <p:cNvSpPr/>
            <p:nvPr/>
          </p:nvSpPr>
          <p:spPr>
            <a:xfrm>
              <a:off x="1932575" y="993200"/>
              <a:ext cx="192700" cy="1062825"/>
            </a:xfrm>
            <a:custGeom>
              <a:avLst/>
              <a:gdLst/>
              <a:ahLst/>
              <a:cxnLst/>
              <a:rect l="l" t="t" r="r" b="b"/>
              <a:pathLst>
                <a:path w="7708" h="42513" extrusionOk="0">
                  <a:moveTo>
                    <a:pt x="7371" y="41952"/>
                  </a:moveTo>
                  <a:cubicBezTo>
                    <a:pt x="7492" y="41952"/>
                    <a:pt x="7589" y="42051"/>
                    <a:pt x="7589" y="42173"/>
                  </a:cubicBezTo>
                  <a:cubicBezTo>
                    <a:pt x="7589" y="42294"/>
                    <a:pt x="7492" y="42394"/>
                    <a:pt x="7371" y="42394"/>
                  </a:cubicBezTo>
                  <a:cubicBezTo>
                    <a:pt x="7250" y="42394"/>
                    <a:pt x="7150" y="42294"/>
                    <a:pt x="7150" y="42173"/>
                  </a:cubicBezTo>
                  <a:cubicBezTo>
                    <a:pt x="7150" y="42051"/>
                    <a:pt x="7250" y="41952"/>
                    <a:pt x="7371" y="41952"/>
                  </a:cubicBezTo>
                  <a:close/>
                  <a:moveTo>
                    <a:pt x="1149" y="1"/>
                  </a:moveTo>
                  <a:lnTo>
                    <a:pt x="1149" y="4070"/>
                  </a:lnTo>
                  <a:lnTo>
                    <a:pt x="0" y="5226"/>
                  </a:lnTo>
                  <a:lnTo>
                    <a:pt x="0" y="25370"/>
                  </a:lnTo>
                  <a:lnTo>
                    <a:pt x="1372" y="26731"/>
                  </a:lnTo>
                  <a:lnTo>
                    <a:pt x="1372" y="29019"/>
                  </a:lnTo>
                  <a:lnTo>
                    <a:pt x="7310" y="34946"/>
                  </a:lnTo>
                  <a:lnTo>
                    <a:pt x="7310" y="41839"/>
                  </a:lnTo>
                  <a:cubicBezTo>
                    <a:pt x="7153" y="41869"/>
                    <a:pt x="7031" y="42007"/>
                    <a:pt x="7031" y="42173"/>
                  </a:cubicBezTo>
                  <a:cubicBezTo>
                    <a:pt x="7031" y="42361"/>
                    <a:pt x="7183" y="42512"/>
                    <a:pt x="7371" y="42512"/>
                  </a:cubicBezTo>
                  <a:cubicBezTo>
                    <a:pt x="7556" y="42512"/>
                    <a:pt x="7708" y="42361"/>
                    <a:pt x="7708" y="42173"/>
                  </a:cubicBezTo>
                  <a:cubicBezTo>
                    <a:pt x="7708" y="42007"/>
                    <a:pt x="7586" y="41869"/>
                    <a:pt x="7429" y="41839"/>
                  </a:cubicBezTo>
                  <a:lnTo>
                    <a:pt x="7429" y="34899"/>
                  </a:lnTo>
                  <a:lnTo>
                    <a:pt x="1491" y="28970"/>
                  </a:lnTo>
                  <a:lnTo>
                    <a:pt x="1491" y="26681"/>
                  </a:lnTo>
                  <a:lnTo>
                    <a:pt x="119" y="25320"/>
                  </a:lnTo>
                  <a:lnTo>
                    <a:pt x="119" y="5273"/>
                  </a:lnTo>
                  <a:lnTo>
                    <a:pt x="1265" y="4120"/>
                  </a:lnTo>
                  <a:lnTo>
                    <a:pt x="1265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0" name="Google Shape;6600;p57"/>
            <p:cNvSpPr/>
            <p:nvPr/>
          </p:nvSpPr>
          <p:spPr>
            <a:xfrm>
              <a:off x="2345275" y="1417575"/>
              <a:ext cx="393450" cy="629950"/>
            </a:xfrm>
            <a:custGeom>
              <a:avLst/>
              <a:gdLst/>
              <a:ahLst/>
              <a:cxnLst/>
              <a:rect l="l" t="t" r="r" b="b"/>
              <a:pathLst>
                <a:path w="15738" h="25198" extrusionOk="0">
                  <a:moveTo>
                    <a:pt x="15655" y="0"/>
                  </a:moveTo>
                  <a:lnTo>
                    <a:pt x="5731" y="9966"/>
                  </a:lnTo>
                  <a:lnTo>
                    <a:pt x="5714" y="9982"/>
                  </a:lnTo>
                  <a:lnTo>
                    <a:pt x="5714" y="16963"/>
                  </a:lnTo>
                  <a:lnTo>
                    <a:pt x="17" y="22689"/>
                  </a:lnTo>
                  <a:lnTo>
                    <a:pt x="0" y="22705"/>
                  </a:lnTo>
                  <a:lnTo>
                    <a:pt x="0" y="25198"/>
                  </a:lnTo>
                  <a:lnTo>
                    <a:pt x="119" y="25198"/>
                  </a:lnTo>
                  <a:lnTo>
                    <a:pt x="119" y="22752"/>
                  </a:lnTo>
                  <a:lnTo>
                    <a:pt x="5814" y="17030"/>
                  </a:lnTo>
                  <a:lnTo>
                    <a:pt x="5830" y="17013"/>
                  </a:lnTo>
                  <a:lnTo>
                    <a:pt x="5830" y="10029"/>
                  </a:lnTo>
                  <a:lnTo>
                    <a:pt x="15738" y="83"/>
                  </a:lnTo>
                  <a:lnTo>
                    <a:pt x="15655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1" name="Google Shape;6601;p57"/>
            <p:cNvSpPr/>
            <p:nvPr/>
          </p:nvSpPr>
          <p:spPr>
            <a:xfrm>
              <a:off x="2296000" y="978025"/>
              <a:ext cx="44175" cy="442475"/>
            </a:xfrm>
            <a:custGeom>
              <a:avLst/>
              <a:gdLst/>
              <a:ahLst/>
              <a:cxnLst/>
              <a:rect l="l" t="t" r="r" b="b"/>
              <a:pathLst>
                <a:path w="1767" h="17699" extrusionOk="0">
                  <a:moveTo>
                    <a:pt x="1430" y="17138"/>
                  </a:moveTo>
                  <a:cubicBezTo>
                    <a:pt x="1552" y="17138"/>
                    <a:pt x="1651" y="17237"/>
                    <a:pt x="1651" y="17359"/>
                  </a:cubicBezTo>
                  <a:cubicBezTo>
                    <a:pt x="1651" y="17480"/>
                    <a:pt x="1552" y="17579"/>
                    <a:pt x="1430" y="17579"/>
                  </a:cubicBezTo>
                  <a:cubicBezTo>
                    <a:pt x="1309" y="17579"/>
                    <a:pt x="1209" y="17480"/>
                    <a:pt x="1209" y="17359"/>
                  </a:cubicBezTo>
                  <a:cubicBezTo>
                    <a:pt x="1209" y="17237"/>
                    <a:pt x="1309" y="17138"/>
                    <a:pt x="1430" y="17138"/>
                  </a:cubicBezTo>
                  <a:close/>
                  <a:moveTo>
                    <a:pt x="0" y="1"/>
                  </a:moveTo>
                  <a:lnTo>
                    <a:pt x="0" y="9753"/>
                  </a:lnTo>
                  <a:lnTo>
                    <a:pt x="1372" y="11117"/>
                  </a:lnTo>
                  <a:lnTo>
                    <a:pt x="1372" y="17027"/>
                  </a:lnTo>
                  <a:lnTo>
                    <a:pt x="1369" y="17027"/>
                  </a:lnTo>
                  <a:cubicBezTo>
                    <a:pt x="1212" y="17055"/>
                    <a:pt x="1091" y="17193"/>
                    <a:pt x="1091" y="17359"/>
                  </a:cubicBezTo>
                  <a:cubicBezTo>
                    <a:pt x="1091" y="17546"/>
                    <a:pt x="1242" y="17698"/>
                    <a:pt x="1430" y="17698"/>
                  </a:cubicBezTo>
                  <a:cubicBezTo>
                    <a:pt x="1615" y="17698"/>
                    <a:pt x="1767" y="17546"/>
                    <a:pt x="1767" y="17359"/>
                  </a:cubicBezTo>
                  <a:cubicBezTo>
                    <a:pt x="1767" y="17193"/>
                    <a:pt x="1645" y="17055"/>
                    <a:pt x="1488" y="17027"/>
                  </a:cubicBezTo>
                  <a:lnTo>
                    <a:pt x="1488" y="11067"/>
                  </a:lnTo>
                  <a:lnTo>
                    <a:pt x="116" y="9704"/>
                  </a:lnTo>
                  <a:lnTo>
                    <a:pt x="116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2" name="Google Shape;6602;p57"/>
            <p:cNvSpPr/>
            <p:nvPr/>
          </p:nvSpPr>
          <p:spPr>
            <a:xfrm>
              <a:off x="1459000" y="1041375"/>
              <a:ext cx="299475" cy="684350"/>
            </a:xfrm>
            <a:custGeom>
              <a:avLst/>
              <a:gdLst/>
              <a:ahLst/>
              <a:cxnLst/>
              <a:rect l="l" t="t" r="r" b="b"/>
              <a:pathLst>
                <a:path w="11979" h="27374" extrusionOk="0">
                  <a:moveTo>
                    <a:pt x="11642" y="26816"/>
                  </a:moveTo>
                  <a:cubicBezTo>
                    <a:pt x="11763" y="26816"/>
                    <a:pt x="11863" y="26916"/>
                    <a:pt x="11863" y="27037"/>
                  </a:cubicBezTo>
                  <a:cubicBezTo>
                    <a:pt x="11863" y="27158"/>
                    <a:pt x="11763" y="27258"/>
                    <a:pt x="11642" y="27258"/>
                  </a:cubicBezTo>
                  <a:cubicBezTo>
                    <a:pt x="11520" y="27258"/>
                    <a:pt x="11421" y="27158"/>
                    <a:pt x="11421" y="27037"/>
                  </a:cubicBezTo>
                  <a:cubicBezTo>
                    <a:pt x="11421" y="26916"/>
                    <a:pt x="11520" y="26816"/>
                    <a:pt x="11642" y="26816"/>
                  </a:cubicBezTo>
                  <a:close/>
                  <a:moveTo>
                    <a:pt x="84" y="1"/>
                  </a:moveTo>
                  <a:lnTo>
                    <a:pt x="1" y="84"/>
                  </a:lnTo>
                  <a:lnTo>
                    <a:pt x="9373" y="9442"/>
                  </a:lnTo>
                  <a:lnTo>
                    <a:pt x="9373" y="24856"/>
                  </a:lnTo>
                  <a:lnTo>
                    <a:pt x="11363" y="26844"/>
                  </a:lnTo>
                  <a:cubicBezTo>
                    <a:pt x="11324" y="26896"/>
                    <a:pt x="11302" y="26965"/>
                    <a:pt x="11302" y="27037"/>
                  </a:cubicBezTo>
                  <a:cubicBezTo>
                    <a:pt x="11302" y="27222"/>
                    <a:pt x="11454" y="27374"/>
                    <a:pt x="11642" y="27374"/>
                  </a:cubicBezTo>
                  <a:cubicBezTo>
                    <a:pt x="11827" y="27374"/>
                    <a:pt x="11979" y="27222"/>
                    <a:pt x="11979" y="27037"/>
                  </a:cubicBezTo>
                  <a:cubicBezTo>
                    <a:pt x="11979" y="26849"/>
                    <a:pt x="11827" y="26697"/>
                    <a:pt x="11642" y="26697"/>
                  </a:cubicBezTo>
                  <a:cubicBezTo>
                    <a:pt x="11567" y="26697"/>
                    <a:pt x="11501" y="26720"/>
                    <a:pt x="11446" y="26758"/>
                  </a:cubicBezTo>
                  <a:lnTo>
                    <a:pt x="9492" y="24807"/>
                  </a:lnTo>
                  <a:lnTo>
                    <a:pt x="9492" y="9392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3" name="Google Shape;6603;p57"/>
            <p:cNvSpPr/>
            <p:nvPr/>
          </p:nvSpPr>
          <p:spPr>
            <a:xfrm>
              <a:off x="1479300" y="966925"/>
              <a:ext cx="291325" cy="642025"/>
            </a:xfrm>
            <a:custGeom>
              <a:avLst/>
              <a:gdLst/>
              <a:ahLst/>
              <a:cxnLst/>
              <a:rect l="l" t="t" r="r" b="b"/>
              <a:pathLst>
                <a:path w="11653" h="25681" extrusionOk="0">
                  <a:moveTo>
                    <a:pt x="326" y="0"/>
                  </a:moveTo>
                  <a:lnTo>
                    <a:pt x="1" y="337"/>
                  </a:lnTo>
                  <a:lnTo>
                    <a:pt x="11020" y="10992"/>
                  </a:lnTo>
                  <a:lnTo>
                    <a:pt x="11020" y="24972"/>
                  </a:lnTo>
                  <a:cubicBezTo>
                    <a:pt x="10924" y="25043"/>
                    <a:pt x="10860" y="25157"/>
                    <a:pt x="10860" y="25286"/>
                  </a:cubicBezTo>
                  <a:cubicBezTo>
                    <a:pt x="10860" y="25504"/>
                    <a:pt x="11037" y="25681"/>
                    <a:pt x="11258" y="25681"/>
                  </a:cubicBezTo>
                  <a:cubicBezTo>
                    <a:pt x="11476" y="25681"/>
                    <a:pt x="11653" y="25504"/>
                    <a:pt x="11653" y="25286"/>
                  </a:cubicBezTo>
                  <a:cubicBezTo>
                    <a:pt x="11653" y="25157"/>
                    <a:pt x="11589" y="25043"/>
                    <a:pt x="11492" y="24972"/>
                  </a:cubicBezTo>
                  <a:lnTo>
                    <a:pt x="11492" y="10794"/>
                  </a:lnTo>
                  <a:lnTo>
                    <a:pt x="326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4" name="Google Shape;6604;p57"/>
            <p:cNvSpPr/>
            <p:nvPr/>
          </p:nvSpPr>
          <p:spPr>
            <a:xfrm>
              <a:off x="1788750" y="1787275"/>
              <a:ext cx="19775" cy="19825"/>
            </a:xfrm>
            <a:custGeom>
              <a:avLst/>
              <a:gdLst/>
              <a:ahLst/>
              <a:cxnLst/>
              <a:rect l="l" t="t" r="r" b="b"/>
              <a:pathLst>
                <a:path w="791" h="793" extrusionOk="0">
                  <a:moveTo>
                    <a:pt x="395" y="0"/>
                  </a:moveTo>
                  <a:cubicBezTo>
                    <a:pt x="177" y="0"/>
                    <a:pt x="1" y="177"/>
                    <a:pt x="1" y="395"/>
                  </a:cubicBezTo>
                  <a:cubicBezTo>
                    <a:pt x="1" y="616"/>
                    <a:pt x="177" y="792"/>
                    <a:pt x="395" y="792"/>
                  </a:cubicBezTo>
                  <a:cubicBezTo>
                    <a:pt x="613" y="792"/>
                    <a:pt x="790" y="616"/>
                    <a:pt x="790" y="395"/>
                  </a:cubicBezTo>
                  <a:cubicBezTo>
                    <a:pt x="790" y="177"/>
                    <a:pt x="613" y="0"/>
                    <a:pt x="395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5" name="Google Shape;6605;p57"/>
            <p:cNvSpPr/>
            <p:nvPr/>
          </p:nvSpPr>
          <p:spPr>
            <a:xfrm>
              <a:off x="1400775" y="1164075"/>
              <a:ext cx="165650" cy="266975"/>
            </a:xfrm>
            <a:custGeom>
              <a:avLst/>
              <a:gdLst/>
              <a:ahLst/>
              <a:cxnLst/>
              <a:rect l="l" t="t" r="r" b="b"/>
              <a:pathLst>
                <a:path w="6626" h="10679" extrusionOk="0">
                  <a:moveTo>
                    <a:pt x="83" y="1"/>
                  </a:moveTo>
                  <a:lnTo>
                    <a:pt x="0" y="84"/>
                  </a:lnTo>
                  <a:lnTo>
                    <a:pt x="6509" y="6582"/>
                  </a:lnTo>
                  <a:lnTo>
                    <a:pt x="6509" y="10678"/>
                  </a:lnTo>
                  <a:lnTo>
                    <a:pt x="6625" y="10678"/>
                  </a:lnTo>
                  <a:lnTo>
                    <a:pt x="6625" y="6532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6" name="Google Shape;6606;p57"/>
            <p:cNvSpPr/>
            <p:nvPr/>
          </p:nvSpPr>
          <p:spPr>
            <a:xfrm>
              <a:off x="1424150" y="1156700"/>
              <a:ext cx="165675" cy="297675"/>
            </a:xfrm>
            <a:custGeom>
              <a:avLst/>
              <a:gdLst/>
              <a:ahLst/>
              <a:cxnLst/>
              <a:rect l="l" t="t" r="r" b="b"/>
              <a:pathLst>
                <a:path w="6627" h="11907" extrusionOk="0">
                  <a:moveTo>
                    <a:pt x="84" y="0"/>
                  </a:moveTo>
                  <a:lnTo>
                    <a:pt x="1" y="83"/>
                  </a:lnTo>
                  <a:lnTo>
                    <a:pt x="6507" y="6581"/>
                  </a:lnTo>
                  <a:lnTo>
                    <a:pt x="6507" y="11906"/>
                  </a:lnTo>
                  <a:lnTo>
                    <a:pt x="6626" y="11906"/>
                  </a:lnTo>
                  <a:lnTo>
                    <a:pt x="6626" y="6532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7" name="Google Shape;6607;p57"/>
            <p:cNvSpPr/>
            <p:nvPr/>
          </p:nvSpPr>
          <p:spPr>
            <a:xfrm>
              <a:off x="1813050" y="1812225"/>
              <a:ext cx="17400" cy="16925"/>
            </a:xfrm>
            <a:custGeom>
              <a:avLst/>
              <a:gdLst/>
              <a:ahLst/>
              <a:cxnLst/>
              <a:rect l="l" t="t" r="r" b="b"/>
              <a:pathLst>
                <a:path w="696" h="677" extrusionOk="0">
                  <a:moveTo>
                    <a:pt x="355" y="117"/>
                  </a:moveTo>
                  <a:cubicBezTo>
                    <a:pt x="414" y="117"/>
                    <a:pt x="471" y="138"/>
                    <a:pt x="514" y="181"/>
                  </a:cubicBezTo>
                  <a:cubicBezTo>
                    <a:pt x="569" y="236"/>
                    <a:pt x="591" y="316"/>
                    <a:pt x="572" y="393"/>
                  </a:cubicBezTo>
                  <a:cubicBezTo>
                    <a:pt x="552" y="471"/>
                    <a:pt x="489" y="534"/>
                    <a:pt x="414" y="551"/>
                  </a:cubicBezTo>
                  <a:cubicBezTo>
                    <a:pt x="395" y="555"/>
                    <a:pt x="376" y="558"/>
                    <a:pt x="358" y="558"/>
                  </a:cubicBezTo>
                  <a:cubicBezTo>
                    <a:pt x="299" y="558"/>
                    <a:pt x="244" y="535"/>
                    <a:pt x="202" y="493"/>
                  </a:cubicBezTo>
                  <a:cubicBezTo>
                    <a:pt x="160" y="451"/>
                    <a:pt x="136" y="396"/>
                    <a:pt x="136" y="338"/>
                  </a:cubicBezTo>
                  <a:cubicBezTo>
                    <a:pt x="136" y="319"/>
                    <a:pt x="138" y="300"/>
                    <a:pt x="144" y="283"/>
                  </a:cubicBezTo>
                  <a:cubicBezTo>
                    <a:pt x="160" y="206"/>
                    <a:pt x="227" y="142"/>
                    <a:pt x="301" y="123"/>
                  </a:cubicBezTo>
                  <a:cubicBezTo>
                    <a:pt x="319" y="119"/>
                    <a:pt x="337" y="117"/>
                    <a:pt x="355" y="117"/>
                  </a:cubicBezTo>
                  <a:close/>
                  <a:moveTo>
                    <a:pt x="356" y="0"/>
                  </a:moveTo>
                  <a:cubicBezTo>
                    <a:pt x="329" y="0"/>
                    <a:pt x="301" y="3"/>
                    <a:pt x="274" y="10"/>
                  </a:cubicBezTo>
                  <a:cubicBezTo>
                    <a:pt x="155" y="37"/>
                    <a:pt x="58" y="134"/>
                    <a:pt x="28" y="255"/>
                  </a:cubicBezTo>
                  <a:cubicBezTo>
                    <a:pt x="0" y="371"/>
                    <a:pt x="33" y="493"/>
                    <a:pt x="119" y="578"/>
                  </a:cubicBezTo>
                  <a:cubicBezTo>
                    <a:pt x="183" y="642"/>
                    <a:pt x="269" y="676"/>
                    <a:pt x="358" y="676"/>
                  </a:cubicBezTo>
                  <a:cubicBezTo>
                    <a:pt x="385" y="676"/>
                    <a:pt x="412" y="673"/>
                    <a:pt x="439" y="667"/>
                  </a:cubicBezTo>
                  <a:cubicBezTo>
                    <a:pt x="561" y="636"/>
                    <a:pt x="657" y="540"/>
                    <a:pt x="685" y="421"/>
                  </a:cubicBezTo>
                  <a:cubicBezTo>
                    <a:pt x="690" y="393"/>
                    <a:pt x="696" y="366"/>
                    <a:pt x="696" y="338"/>
                  </a:cubicBezTo>
                  <a:cubicBezTo>
                    <a:pt x="696" y="250"/>
                    <a:pt x="660" y="164"/>
                    <a:pt x="597" y="98"/>
                  </a:cubicBezTo>
                  <a:cubicBezTo>
                    <a:pt x="531" y="34"/>
                    <a:pt x="446" y="0"/>
                    <a:pt x="356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8" name="Google Shape;6608;p57"/>
            <p:cNvSpPr/>
            <p:nvPr/>
          </p:nvSpPr>
          <p:spPr>
            <a:xfrm>
              <a:off x="1889100" y="1038400"/>
              <a:ext cx="16925" cy="16950"/>
            </a:xfrm>
            <a:custGeom>
              <a:avLst/>
              <a:gdLst/>
              <a:ahLst/>
              <a:cxnLst/>
              <a:rect l="l" t="t" r="r" b="b"/>
              <a:pathLst>
                <a:path w="677" h="678" extrusionOk="0">
                  <a:moveTo>
                    <a:pt x="340" y="117"/>
                  </a:moveTo>
                  <a:cubicBezTo>
                    <a:pt x="461" y="117"/>
                    <a:pt x="561" y="216"/>
                    <a:pt x="561" y="338"/>
                  </a:cubicBezTo>
                  <a:cubicBezTo>
                    <a:pt x="561" y="459"/>
                    <a:pt x="461" y="559"/>
                    <a:pt x="340" y="559"/>
                  </a:cubicBezTo>
                  <a:cubicBezTo>
                    <a:pt x="218" y="559"/>
                    <a:pt x="119" y="459"/>
                    <a:pt x="119" y="338"/>
                  </a:cubicBezTo>
                  <a:cubicBezTo>
                    <a:pt x="119" y="216"/>
                    <a:pt x="218" y="117"/>
                    <a:pt x="340" y="117"/>
                  </a:cubicBezTo>
                  <a:close/>
                  <a:moveTo>
                    <a:pt x="340" y="1"/>
                  </a:moveTo>
                  <a:cubicBezTo>
                    <a:pt x="152" y="1"/>
                    <a:pt x="0" y="153"/>
                    <a:pt x="0" y="338"/>
                  </a:cubicBezTo>
                  <a:cubicBezTo>
                    <a:pt x="0" y="525"/>
                    <a:pt x="152" y="677"/>
                    <a:pt x="340" y="677"/>
                  </a:cubicBezTo>
                  <a:cubicBezTo>
                    <a:pt x="525" y="677"/>
                    <a:pt x="677" y="525"/>
                    <a:pt x="677" y="338"/>
                  </a:cubicBezTo>
                  <a:cubicBezTo>
                    <a:pt x="677" y="153"/>
                    <a:pt x="525" y="1"/>
                    <a:pt x="340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9" name="Google Shape;6609;p57"/>
            <p:cNvSpPr/>
            <p:nvPr/>
          </p:nvSpPr>
          <p:spPr>
            <a:xfrm>
              <a:off x="1836850" y="1835650"/>
              <a:ext cx="16925" cy="16925"/>
            </a:xfrm>
            <a:custGeom>
              <a:avLst/>
              <a:gdLst/>
              <a:ahLst/>
              <a:cxnLst/>
              <a:rect l="l" t="t" r="r" b="b"/>
              <a:pathLst>
                <a:path w="677" h="677" extrusionOk="0">
                  <a:moveTo>
                    <a:pt x="340" y="119"/>
                  </a:moveTo>
                  <a:cubicBezTo>
                    <a:pt x="462" y="119"/>
                    <a:pt x="561" y="218"/>
                    <a:pt x="561" y="340"/>
                  </a:cubicBezTo>
                  <a:cubicBezTo>
                    <a:pt x="561" y="461"/>
                    <a:pt x="462" y="561"/>
                    <a:pt x="340" y="561"/>
                  </a:cubicBezTo>
                  <a:cubicBezTo>
                    <a:pt x="219" y="561"/>
                    <a:pt x="119" y="461"/>
                    <a:pt x="119" y="340"/>
                  </a:cubicBezTo>
                  <a:cubicBezTo>
                    <a:pt x="119" y="218"/>
                    <a:pt x="219" y="119"/>
                    <a:pt x="340" y="119"/>
                  </a:cubicBezTo>
                  <a:close/>
                  <a:moveTo>
                    <a:pt x="340" y="0"/>
                  </a:moveTo>
                  <a:cubicBezTo>
                    <a:pt x="152" y="0"/>
                    <a:pt x="1" y="152"/>
                    <a:pt x="1" y="340"/>
                  </a:cubicBezTo>
                  <a:cubicBezTo>
                    <a:pt x="1" y="525"/>
                    <a:pt x="152" y="677"/>
                    <a:pt x="340" y="677"/>
                  </a:cubicBezTo>
                  <a:cubicBezTo>
                    <a:pt x="525" y="677"/>
                    <a:pt x="677" y="525"/>
                    <a:pt x="677" y="340"/>
                  </a:cubicBezTo>
                  <a:cubicBezTo>
                    <a:pt x="677" y="152"/>
                    <a:pt x="525" y="0"/>
                    <a:pt x="340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0" name="Google Shape;6610;p57"/>
            <p:cNvSpPr/>
            <p:nvPr/>
          </p:nvSpPr>
          <p:spPr>
            <a:xfrm>
              <a:off x="1889100" y="1068850"/>
              <a:ext cx="16925" cy="17000"/>
            </a:xfrm>
            <a:custGeom>
              <a:avLst/>
              <a:gdLst/>
              <a:ahLst/>
              <a:cxnLst/>
              <a:rect l="l" t="t" r="r" b="b"/>
              <a:pathLst>
                <a:path w="677" h="680" extrusionOk="0">
                  <a:moveTo>
                    <a:pt x="340" y="119"/>
                  </a:moveTo>
                  <a:cubicBezTo>
                    <a:pt x="461" y="119"/>
                    <a:pt x="561" y="218"/>
                    <a:pt x="561" y="340"/>
                  </a:cubicBezTo>
                  <a:cubicBezTo>
                    <a:pt x="561" y="461"/>
                    <a:pt x="461" y="561"/>
                    <a:pt x="340" y="561"/>
                  </a:cubicBezTo>
                  <a:cubicBezTo>
                    <a:pt x="218" y="561"/>
                    <a:pt x="119" y="461"/>
                    <a:pt x="119" y="340"/>
                  </a:cubicBezTo>
                  <a:cubicBezTo>
                    <a:pt x="119" y="218"/>
                    <a:pt x="218" y="119"/>
                    <a:pt x="340" y="119"/>
                  </a:cubicBezTo>
                  <a:close/>
                  <a:moveTo>
                    <a:pt x="340" y="0"/>
                  </a:moveTo>
                  <a:cubicBezTo>
                    <a:pt x="152" y="0"/>
                    <a:pt x="0" y="152"/>
                    <a:pt x="0" y="340"/>
                  </a:cubicBezTo>
                  <a:cubicBezTo>
                    <a:pt x="0" y="528"/>
                    <a:pt x="152" y="679"/>
                    <a:pt x="340" y="679"/>
                  </a:cubicBezTo>
                  <a:cubicBezTo>
                    <a:pt x="525" y="679"/>
                    <a:pt x="677" y="528"/>
                    <a:pt x="677" y="340"/>
                  </a:cubicBezTo>
                  <a:cubicBezTo>
                    <a:pt x="677" y="152"/>
                    <a:pt x="525" y="0"/>
                    <a:pt x="340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1" name="Google Shape;6611;p57"/>
            <p:cNvSpPr/>
            <p:nvPr/>
          </p:nvSpPr>
          <p:spPr>
            <a:xfrm>
              <a:off x="1611125" y="977275"/>
              <a:ext cx="373450" cy="868550"/>
            </a:xfrm>
            <a:custGeom>
              <a:avLst/>
              <a:gdLst/>
              <a:ahLst/>
              <a:cxnLst/>
              <a:rect l="l" t="t" r="r" b="b"/>
              <a:pathLst>
                <a:path w="14938" h="34742" extrusionOk="0">
                  <a:moveTo>
                    <a:pt x="14598" y="34181"/>
                  </a:moveTo>
                  <a:cubicBezTo>
                    <a:pt x="14719" y="34181"/>
                    <a:pt x="14818" y="34280"/>
                    <a:pt x="14818" y="34401"/>
                  </a:cubicBezTo>
                  <a:cubicBezTo>
                    <a:pt x="14818" y="34523"/>
                    <a:pt x="14719" y="34622"/>
                    <a:pt x="14598" y="34622"/>
                  </a:cubicBezTo>
                  <a:cubicBezTo>
                    <a:pt x="14476" y="34622"/>
                    <a:pt x="14377" y="34523"/>
                    <a:pt x="14377" y="34401"/>
                  </a:cubicBezTo>
                  <a:cubicBezTo>
                    <a:pt x="14377" y="34280"/>
                    <a:pt x="14476" y="34181"/>
                    <a:pt x="14598" y="34181"/>
                  </a:cubicBezTo>
                  <a:close/>
                  <a:moveTo>
                    <a:pt x="83" y="0"/>
                  </a:moveTo>
                  <a:lnTo>
                    <a:pt x="0" y="83"/>
                  </a:lnTo>
                  <a:lnTo>
                    <a:pt x="9355" y="9422"/>
                  </a:lnTo>
                  <a:lnTo>
                    <a:pt x="9355" y="29250"/>
                  </a:lnTo>
                  <a:lnTo>
                    <a:pt x="14322" y="34208"/>
                  </a:lnTo>
                  <a:cubicBezTo>
                    <a:pt x="14283" y="34263"/>
                    <a:pt x="14258" y="34330"/>
                    <a:pt x="14258" y="34401"/>
                  </a:cubicBezTo>
                  <a:cubicBezTo>
                    <a:pt x="14258" y="34589"/>
                    <a:pt x="14410" y="34741"/>
                    <a:pt x="14598" y="34741"/>
                  </a:cubicBezTo>
                  <a:cubicBezTo>
                    <a:pt x="14785" y="34741"/>
                    <a:pt x="14937" y="34589"/>
                    <a:pt x="14937" y="34401"/>
                  </a:cubicBezTo>
                  <a:cubicBezTo>
                    <a:pt x="14937" y="34214"/>
                    <a:pt x="14785" y="34062"/>
                    <a:pt x="14598" y="34062"/>
                  </a:cubicBezTo>
                  <a:cubicBezTo>
                    <a:pt x="14526" y="34062"/>
                    <a:pt x="14460" y="34087"/>
                    <a:pt x="14404" y="34125"/>
                  </a:cubicBezTo>
                  <a:lnTo>
                    <a:pt x="9471" y="29201"/>
                  </a:lnTo>
                  <a:lnTo>
                    <a:pt x="9471" y="9375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2" name="Google Shape;6612;p57"/>
            <p:cNvSpPr/>
            <p:nvPr/>
          </p:nvSpPr>
          <p:spPr>
            <a:xfrm>
              <a:off x="1695175" y="963875"/>
              <a:ext cx="377650" cy="901950"/>
            </a:xfrm>
            <a:custGeom>
              <a:avLst/>
              <a:gdLst/>
              <a:ahLst/>
              <a:cxnLst/>
              <a:rect l="l" t="t" r="r" b="b"/>
              <a:pathLst>
                <a:path w="15106" h="36078" extrusionOk="0">
                  <a:moveTo>
                    <a:pt x="332" y="1"/>
                  </a:moveTo>
                  <a:lnTo>
                    <a:pt x="0" y="335"/>
                  </a:lnTo>
                  <a:lnTo>
                    <a:pt x="3178" y="3490"/>
                  </a:lnTo>
                  <a:lnTo>
                    <a:pt x="7859" y="8136"/>
                  </a:lnTo>
                  <a:lnTo>
                    <a:pt x="7859" y="29215"/>
                  </a:lnTo>
                  <a:lnTo>
                    <a:pt x="14322" y="35628"/>
                  </a:lnTo>
                  <a:cubicBezTo>
                    <a:pt x="14319" y="35647"/>
                    <a:pt x="14316" y="35663"/>
                    <a:pt x="14316" y="35683"/>
                  </a:cubicBezTo>
                  <a:cubicBezTo>
                    <a:pt x="14316" y="35901"/>
                    <a:pt x="14493" y="36078"/>
                    <a:pt x="14711" y="36078"/>
                  </a:cubicBezTo>
                  <a:cubicBezTo>
                    <a:pt x="14929" y="36078"/>
                    <a:pt x="15106" y="35901"/>
                    <a:pt x="15106" y="35683"/>
                  </a:cubicBezTo>
                  <a:cubicBezTo>
                    <a:pt x="15106" y="35465"/>
                    <a:pt x="14929" y="35288"/>
                    <a:pt x="14711" y="35288"/>
                  </a:cubicBezTo>
                  <a:cubicBezTo>
                    <a:pt x="14692" y="35288"/>
                    <a:pt x="14672" y="35291"/>
                    <a:pt x="14653" y="35294"/>
                  </a:cubicBezTo>
                  <a:lnTo>
                    <a:pt x="8332" y="29019"/>
                  </a:lnTo>
                  <a:lnTo>
                    <a:pt x="8332" y="7940"/>
                  </a:lnTo>
                  <a:lnTo>
                    <a:pt x="8263" y="7871"/>
                  </a:lnTo>
                  <a:lnTo>
                    <a:pt x="3294" y="2938"/>
                  </a:lnTo>
                  <a:lnTo>
                    <a:pt x="332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3" name="Google Shape;6613;p57"/>
            <p:cNvSpPr/>
            <p:nvPr/>
          </p:nvSpPr>
          <p:spPr>
            <a:xfrm>
              <a:off x="1563900" y="991550"/>
              <a:ext cx="348000" cy="843075"/>
            </a:xfrm>
            <a:custGeom>
              <a:avLst/>
              <a:gdLst/>
              <a:ahLst/>
              <a:cxnLst/>
              <a:rect l="l" t="t" r="r" b="b"/>
              <a:pathLst>
                <a:path w="13920" h="33723" extrusionOk="0">
                  <a:moveTo>
                    <a:pt x="84" y="1"/>
                  </a:moveTo>
                  <a:lnTo>
                    <a:pt x="1" y="83"/>
                  </a:lnTo>
                  <a:lnTo>
                    <a:pt x="9376" y="9442"/>
                  </a:lnTo>
                  <a:lnTo>
                    <a:pt x="9376" y="29270"/>
                  </a:lnTo>
                  <a:lnTo>
                    <a:pt x="13837" y="33723"/>
                  </a:lnTo>
                  <a:lnTo>
                    <a:pt x="13919" y="33640"/>
                  </a:lnTo>
                  <a:lnTo>
                    <a:pt x="9491" y="29220"/>
                  </a:lnTo>
                  <a:lnTo>
                    <a:pt x="9491" y="9392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4" name="Google Shape;6614;p57"/>
            <p:cNvSpPr/>
            <p:nvPr/>
          </p:nvSpPr>
          <p:spPr>
            <a:xfrm>
              <a:off x="1587225" y="984175"/>
              <a:ext cx="367050" cy="861650"/>
            </a:xfrm>
            <a:custGeom>
              <a:avLst/>
              <a:gdLst/>
              <a:ahLst/>
              <a:cxnLst/>
              <a:rect l="l" t="t" r="r" b="b"/>
              <a:pathLst>
                <a:path w="14682" h="34466" extrusionOk="0">
                  <a:moveTo>
                    <a:pt x="14344" y="33905"/>
                  </a:moveTo>
                  <a:cubicBezTo>
                    <a:pt x="14466" y="33905"/>
                    <a:pt x="14565" y="34004"/>
                    <a:pt x="14565" y="34125"/>
                  </a:cubicBezTo>
                  <a:cubicBezTo>
                    <a:pt x="14565" y="34247"/>
                    <a:pt x="14466" y="34346"/>
                    <a:pt x="14344" y="34346"/>
                  </a:cubicBezTo>
                  <a:cubicBezTo>
                    <a:pt x="14223" y="34346"/>
                    <a:pt x="14124" y="34247"/>
                    <a:pt x="14124" y="34125"/>
                  </a:cubicBezTo>
                  <a:cubicBezTo>
                    <a:pt x="14124" y="34004"/>
                    <a:pt x="14223" y="33905"/>
                    <a:pt x="14344" y="33905"/>
                  </a:cubicBezTo>
                  <a:close/>
                  <a:moveTo>
                    <a:pt x="87" y="0"/>
                  </a:moveTo>
                  <a:lnTo>
                    <a:pt x="1" y="83"/>
                  </a:lnTo>
                  <a:lnTo>
                    <a:pt x="9376" y="9441"/>
                  </a:lnTo>
                  <a:lnTo>
                    <a:pt x="9376" y="29256"/>
                  </a:lnTo>
                  <a:lnTo>
                    <a:pt x="14066" y="33932"/>
                  </a:lnTo>
                  <a:cubicBezTo>
                    <a:pt x="14027" y="33987"/>
                    <a:pt x="14005" y="34054"/>
                    <a:pt x="14005" y="34125"/>
                  </a:cubicBezTo>
                  <a:cubicBezTo>
                    <a:pt x="14005" y="34313"/>
                    <a:pt x="14157" y="34465"/>
                    <a:pt x="14344" y="34465"/>
                  </a:cubicBezTo>
                  <a:cubicBezTo>
                    <a:pt x="14529" y="34465"/>
                    <a:pt x="14681" y="34313"/>
                    <a:pt x="14681" y="34125"/>
                  </a:cubicBezTo>
                  <a:cubicBezTo>
                    <a:pt x="14681" y="33941"/>
                    <a:pt x="14529" y="33789"/>
                    <a:pt x="14344" y="33789"/>
                  </a:cubicBezTo>
                  <a:cubicBezTo>
                    <a:pt x="14273" y="33789"/>
                    <a:pt x="14204" y="33811"/>
                    <a:pt x="14148" y="33849"/>
                  </a:cubicBezTo>
                  <a:lnTo>
                    <a:pt x="9494" y="29206"/>
                  </a:lnTo>
                  <a:lnTo>
                    <a:pt x="9494" y="9391"/>
                  </a:lnTo>
                  <a:lnTo>
                    <a:pt x="87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15" name="Google Shape;6615;p57"/>
          <p:cNvSpPr txBox="1">
            <a:spLocks noGrp="1"/>
          </p:cNvSpPr>
          <p:nvPr>
            <p:ph type="title"/>
          </p:nvPr>
        </p:nvSpPr>
        <p:spPr>
          <a:xfrm>
            <a:off x="720000" y="365760"/>
            <a:ext cx="77040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616" name="Google Shape;6616;p57"/>
          <p:cNvSpPr txBox="1">
            <a:spLocks noGrp="1"/>
          </p:cNvSpPr>
          <p:nvPr>
            <p:ph type="subTitle" idx="1"/>
          </p:nvPr>
        </p:nvSpPr>
        <p:spPr>
          <a:xfrm>
            <a:off x="713224" y="2269375"/>
            <a:ext cx="23055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17" name="Google Shape;6617;p57"/>
          <p:cNvSpPr txBox="1">
            <a:spLocks noGrp="1"/>
          </p:cNvSpPr>
          <p:nvPr>
            <p:ph type="subTitle" idx="2"/>
          </p:nvPr>
        </p:nvSpPr>
        <p:spPr>
          <a:xfrm>
            <a:off x="713224" y="3815588"/>
            <a:ext cx="23055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18" name="Google Shape;6618;p57"/>
          <p:cNvSpPr txBox="1">
            <a:spLocks noGrp="1"/>
          </p:cNvSpPr>
          <p:nvPr>
            <p:ph type="subTitle" idx="3"/>
          </p:nvPr>
        </p:nvSpPr>
        <p:spPr>
          <a:xfrm>
            <a:off x="3419250" y="3815588"/>
            <a:ext cx="23055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19" name="Google Shape;6619;p57"/>
          <p:cNvSpPr txBox="1">
            <a:spLocks noGrp="1"/>
          </p:cNvSpPr>
          <p:nvPr>
            <p:ph type="subTitle" idx="4"/>
          </p:nvPr>
        </p:nvSpPr>
        <p:spPr>
          <a:xfrm>
            <a:off x="3419250" y="2269375"/>
            <a:ext cx="23055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20" name="Google Shape;6620;p57"/>
          <p:cNvSpPr txBox="1">
            <a:spLocks noGrp="1"/>
          </p:cNvSpPr>
          <p:nvPr>
            <p:ph type="title" idx="5" hasCustomPrompt="1"/>
          </p:nvPr>
        </p:nvSpPr>
        <p:spPr>
          <a:xfrm>
            <a:off x="1415375" y="1559500"/>
            <a:ext cx="901200" cy="385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621" name="Google Shape;6621;p57"/>
          <p:cNvSpPr txBox="1">
            <a:spLocks noGrp="1"/>
          </p:cNvSpPr>
          <p:nvPr>
            <p:ph type="title" idx="6" hasCustomPrompt="1"/>
          </p:nvPr>
        </p:nvSpPr>
        <p:spPr>
          <a:xfrm>
            <a:off x="4121400" y="3105800"/>
            <a:ext cx="901200" cy="385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622" name="Google Shape;6622;p57"/>
          <p:cNvSpPr txBox="1">
            <a:spLocks noGrp="1"/>
          </p:cNvSpPr>
          <p:nvPr>
            <p:ph type="title" idx="7" hasCustomPrompt="1"/>
          </p:nvPr>
        </p:nvSpPr>
        <p:spPr>
          <a:xfrm>
            <a:off x="1415375" y="3105800"/>
            <a:ext cx="901200" cy="385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623" name="Google Shape;6623;p57"/>
          <p:cNvSpPr txBox="1">
            <a:spLocks noGrp="1"/>
          </p:cNvSpPr>
          <p:nvPr>
            <p:ph type="title" idx="8" hasCustomPrompt="1"/>
          </p:nvPr>
        </p:nvSpPr>
        <p:spPr>
          <a:xfrm>
            <a:off x="4121400" y="1559500"/>
            <a:ext cx="901200" cy="385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624" name="Google Shape;6624;p57"/>
          <p:cNvSpPr txBox="1">
            <a:spLocks noGrp="1"/>
          </p:cNvSpPr>
          <p:nvPr>
            <p:ph type="subTitle" idx="9"/>
          </p:nvPr>
        </p:nvSpPr>
        <p:spPr>
          <a:xfrm>
            <a:off x="6125276" y="3815588"/>
            <a:ext cx="23055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25" name="Google Shape;6625;p57"/>
          <p:cNvSpPr txBox="1">
            <a:spLocks noGrp="1"/>
          </p:cNvSpPr>
          <p:nvPr>
            <p:ph type="subTitle" idx="13"/>
          </p:nvPr>
        </p:nvSpPr>
        <p:spPr>
          <a:xfrm>
            <a:off x="6125276" y="2269375"/>
            <a:ext cx="23055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26" name="Google Shape;6626;p57"/>
          <p:cNvSpPr txBox="1">
            <a:spLocks noGrp="1"/>
          </p:cNvSpPr>
          <p:nvPr>
            <p:ph type="title" idx="14" hasCustomPrompt="1"/>
          </p:nvPr>
        </p:nvSpPr>
        <p:spPr>
          <a:xfrm>
            <a:off x="6827425" y="3105800"/>
            <a:ext cx="901200" cy="385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627" name="Google Shape;6627;p57"/>
          <p:cNvSpPr txBox="1">
            <a:spLocks noGrp="1"/>
          </p:cNvSpPr>
          <p:nvPr>
            <p:ph type="title" idx="15" hasCustomPrompt="1"/>
          </p:nvPr>
        </p:nvSpPr>
        <p:spPr>
          <a:xfrm>
            <a:off x="6827425" y="1559500"/>
            <a:ext cx="901200" cy="385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628" name="Google Shape;6628;p57"/>
          <p:cNvSpPr txBox="1">
            <a:spLocks noGrp="1"/>
          </p:cNvSpPr>
          <p:nvPr>
            <p:ph type="subTitle" idx="16"/>
          </p:nvPr>
        </p:nvSpPr>
        <p:spPr>
          <a:xfrm>
            <a:off x="713225" y="2064175"/>
            <a:ext cx="2305500" cy="3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629" name="Google Shape;6629;p57"/>
          <p:cNvSpPr txBox="1">
            <a:spLocks noGrp="1"/>
          </p:cNvSpPr>
          <p:nvPr>
            <p:ph type="subTitle" idx="17"/>
          </p:nvPr>
        </p:nvSpPr>
        <p:spPr>
          <a:xfrm>
            <a:off x="713225" y="3610398"/>
            <a:ext cx="2305500" cy="3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630" name="Google Shape;6630;p57"/>
          <p:cNvSpPr txBox="1">
            <a:spLocks noGrp="1"/>
          </p:cNvSpPr>
          <p:nvPr>
            <p:ph type="subTitle" idx="18"/>
          </p:nvPr>
        </p:nvSpPr>
        <p:spPr>
          <a:xfrm>
            <a:off x="3419250" y="3610398"/>
            <a:ext cx="2305500" cy="3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631" name="Google Shape;6631;p57"/>
          <p:cNvSpPr txBox="1">
            <a:spLocks noGrp="1"/>
          </p:cNvSpPr>
          <p:nvPr>
            <p:ph type="subTitle" idx="19"/>
          </p:nvPr>
        </p:nvSpPr>
        <p:spPr>
          <a:xfrm>
            <a:off x="3419250" y="2064175"/>
            <a:ext cx="2305500" cy="3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632" name="Google Shape;6632;p57"/>
          <p:cNvSpPr txBox="1">
            <a:spLocks noGrp="1"/>
          </p:cNvSpPr>
          <p:nvPr>
            <p:ph type="subTitle" idx="20"/>
          </p:nvPr>
        </p:nvSpPr>
        <p:spPr>
          <a:xfrm>
            <a:off x="6125275" y="3610398"/>
            <a:ext cx="2305500" cy="3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633" name="Google Shape;6633;p57"/>
          <p:cNvSpPr txBox="1">
            <a:spLocks noGrp="1"/>
          </p:cNvSpPr>
          <p:nvPr>
            <p:ph type="subTitle" idx="21"/>
          </p:nvPr>
        </p:nvSpPr>
        <p:spPr>
          <a:xfrm>
            <a:off x="6125275" y="2064175"/>
            <a:ext cx="2305500" cy="3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6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5" name="Google Shape;6635;p58"/>
          <p:cNvSpPr txBox="1">
            <a:spLocks noGrp="1"/>
          </p:cNvSpPr>
          <p:nvPr>
            <p:ph type="title"/>
          </p:nvPr>
        </p:nvSpPr>
        <p:spPr>
          <a:xfrm>
            <a:off x="2514750" y="3724436"/>
            <a:ext cx="4114800" cy="5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6636" name="Google Shape;6636;p58"/>
          <p:cNvSpPr txBox="1">
            <a:spLocks noGrp="1"/>
          </p:cNvSpPr>
          <p:nvPr>
            <p:ph type="subTitle" idx="1"/>
          </p:nvPr>
        </p:nvSpPr>
        <p:spPr>
          <a:xfrm>
            <a:off x="713225" y="1463586"/>
            <a:ext cx="7717500" cy="214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grpSp>
        <p:nvGrpSpPr>
          <p:cNvPr id="6637" name="Google Shape;6637;p58"/>
          <p:cNvGrpSpPr/>
          <p:nvPr/>
        </p:nvGrpSpPr>
        <p:grpSpPr>
          <a:xfrm>
            <a:off x="-1022217" y="-1305733"/>
            <a:ext cx="11188434" cy="3825856"/>
            <a:chOff x="-1022217" y="-848533"/>
            <a:chExt cx="11188434" cy="3825856"/>
          </a:xfrm>
        </p:grpSpPr>
        <p:grpSp>
          <p:nvGrpSpPr>
            <p:cNvPr id="6638" name="Google Shape;6638;p58"/>
            <p:cNvGrpSpPr/>
            <p:nvPr/>
          </p:nvGrpSpPr>
          <p:grpSpPr>
            <a:xfrm rot="-1799983">
              <a:off x="-517064" y="-325841"/>
              <a:ext cx="2835804" cy="2780472"/>
              <a:chOff x="1400775" y="920275"/>
              <a:chExt cx="1637475" cy="1605525"/>
            </a:xfrm>
          </p:grpSpPr>
          <p:sp>
            <p:nvSpPr>
              <p:cNvPr id="6639" name="Google Shape;6639;p58"/>
              <p:cNvSpPr/>
              <p:nvPr/>
            </p:nvSpPr>
            <p:spPr>
              <a:xfrm>
                <a:off x="2472400" y="990525"/>
                <a:ext cx="16925" cy="247025"/>
              </a:xfrm>
              <a:custGeom>
                <a:avLst/>
                <a:gdLst/>
                <a:ahLst/>
                <a:cxnLst/>
                <a:rect l="l" t="t" r="r" b="b"/>
                <a:pathLst>
                  <a:path w="677" h="9881" extrusionOk="0">
                    <a:moveTo>
                      <a:pt x="337" y="9320"/>
                    </a:moveTo>
                    <a:cubicBezTo>
                      <a:pt x="458" y="9320"/>
                      <a:pt x="558" y="9419"/>
                      <a:pt x="558" y="9540"/>
                    </a:cubicBezTo>
                    <a:cubicBezTo>
                      <a:pt x="558" y="9662"/>
                      <a:pt x="458" y="9761"/>
                      <a:pt x="337" y="9761"/>
                    </a:cubicBezTo>
                    <a:cubicBezTo>
                      <a:pt x="215" y="9761"/>
                      <a:pt x="116" y="9662"/>
                      <a:pt x="116" y="9540"/>
                    </a:cubicBezTo>
                    <a:cubicBezTo>
                      <a:pt x="116" y="9419"/>
                      <a:pt x="215" y="9320"/>
                      <a:pt x="337" y="9320"/>
                    </a:cubicBezTo>
                    <a:close/>
                    <a:moveTo>
                      <a:pt x="279" y="0"/>
                    </a:moveTo>
                    <a:lnTo>
                      <a:pt x="279" y="9206"/>
                    </a:lnTo>
                    <a:cubicBezTo>
                      <a:pt x="122" y="9237"/>
                      <a:pt x="0" y="9375"/>
                      <a:pt x="0" y="9540"/>
                    </a:cubicBezTo>
                    <a:cubicBezTo>
                      <a:pt x="0" y="9728"/>
                      <a:pt x="152" y="9880"/>
                      <a:pt x="337" y="9880"/>
                    </a:cubicBezTo>
                    <a:cubicBezTo>
                      <a:pt x="525" y="9880"/>
                      <a:pt x="676" y="9728"/>
                      <a:pt x="676" y="9540"/>
                    </a:cubicBezTo>
                    <a:cubicBezTo>
                      <a:pt x="676" y="9375"/>
                      <a:pt x="555" y="9237"/>
                      <a:pt x="398" y="9206"/>
                    </a:cubicBezTo>
                    <a:lnTo>
                      <a:pt x="398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0" name="Google Shape;6640;p58"/>
              <p:cNvSpPr/>
              <p:nvPr/>
            </p:nvSpPr>
            <p:spPr>
              <a:xfrm>
                <a:off x="2905300" y="1457050"/>
                <a:ext cx="73250" cy="126800"/>
              </a:xfrm>
              <a:custGeom>
                <a:avLst/>
                <a:gdLst/>
                <a:ahLst/>
                <a:cxnLst/>
                <a:rect l="l" t="t" r="r" b="b"/>
                <a:pathLst>
                  <a:path w="2930" h="5072" extrusionOk="0">
                    <a:moveTo>
                      <a:pt x="337" y="4511"/>
                    </a:moveTo>
                    <a:cubicBezTo>
                      <a:pt x="459" y="4511"/>
                      <a:pt x="558" y="4610"/>
                      <a:pt x="558" y="4732"/>
                    </a:cubicBezTo>
                    <a:cubicBezTo>
                      <a:pt x="558" y="4853"/>
                      <a:pt x="459" y="4952"/>
                      <a:pt x="337" y="4952"/>
                    </a:cubicBezTo>
                    <a:cubicBezTo>
                      <a:pt x="216" y="4952"/>
                      <a:pt x="117" y="4853"/>
                      <a:pt x="117" y="4732"/>
                    </a:cubicBezTo>
                    <a:cubicBezTo>
                      <a:pt x="117" y="4610"/>
                      <a:pt x="216" y="4511"/>
                      <a:pt x="337" y="4511"/>
                    </a:cubicBezTo>
                    <a:close/>
                    <a:moveTo>
                      <a:pt x="509" y="0"/>
                    </a:moveTo>
                    <a:lnTo>
                      <a:pt x="279" y="232"/>
                    </a:lnTo>
                    <a:lnTo>
                      <a:pt x="279" y="4400"/>
                    </a:lnTo>
                    <a:cubicBezTo>
                      <a:pt x="119" y="4428"/>
                      <a:pt x="1" y="4566"/>
                      <a:pt x="1" y="4732"/>
                    </a:cubicBezTo>
                    <a:cubicBezTo>
                      <a:pt x="1" y="4919"/>
                      <a:pt x="152" y="5071"/>
                      <a:pt x="337" y="5071"/>
                    </a:cubicBezTo>
                    <a:cubicBezTo>
                      <a:pt x="525" y="5071"/>
                      <a:pt x="677" y="4919"/>
                      <a:pt x="677" y="4732"/>
                    </a:cubicBezTo>
                    <a:cubicBezTo>
                      <a:pt x="677" y="4566"/>
                      <a:pt x="556" y="4428"/>
                      <a:pt x="398" y="4400"/>
                    </a:cubicBezTo>
                    <a:lnTo>
                      <a:pt x="398" y="279"/>
                    </a:lnTo>
                    <a:lnTo>
                      <a:pt x="558" y="119"/>
                    </a:lnTo>
                    <a:lnTo>
                      <a:pt x="2930" y="119"/>
                    </a:lnTo>
                    <a:lnTo>
                      <a:pt x="2930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1" name="Google Shape;6641;p58"/>
              <p:cNvSpPr/>
              <p:nvPr/>
            </p:nvSpPr>
            <p:spPr>
              <a:xfrm>
                <a:off x="2400400" y="1336750"/>
                <a:ext cx="16950" cy="16925"/>
              </a:xfrm>
              <a:custGeom>
                <a:avLst/>
                <a:gdLst/>
                <a:ahLst/>
                <a:cxnLst/>
                <a:rect l="l" t="t" r="r" b="b"/>
                <a:pathLst>
                  <a:path w="678" h="677" extrusionOk="0">
                    <a:moveTo>
                      <a:pt x="340" y="119"/>
                    </a:moveTo>
                    <a:cubicBezTo>
                      <a:pt x="462" y="119"/>
                      <a:pt x="561" y="219"/>
                      <a:pt x="561" y="340"/>
                    </a:cubicBezTo>
                    <a:cubicBezTo>
                      <a:pt x="561" y="462"/>
                      <a:pt x="462" y="561"/>
                      <a:pt x="340" y="561"/>
                    </a:cubicBezTo>
                    <a:cubicBezTo>
                      <a:pt x="219" y="561"/>
                      <a:pt x="120" y="462"/>
                      <a:pt x="120" y="340"/>
                    </a:cubicBezTo>
                    <a:cubicBezTo>
                      <a:pt x="120" y="219"/>
                      <a:pt x="219" y="119"/>
                      <a:pt x="340" y="119"/>
                    </a:cubicBezTo>
                    <a:close/>
                    <a:moveTo>
                      <a:pt x="340" y="1"/>
                    </a:moveTo>
                    <a:cubicBezTo>
                      <a:pt x="153" y="1"/>
                      <a:pt x="1" y="152"/>
                      <a:pt x="1" y="340"/>
                    </a:cubicBezTo>
                    <a:cubicBezTo>
                      <a:pt x="1" y="525"/>
                      <a:pt x="153" y="677"/>
                      <a:pt x="340" y="677"/>
                    </a:cubicBezTo>
                    <a:cubicBezTo>
                      <a:pt x="525" y="677"/>
                      <a:pt x="677" y="525"/>
                      <a:pt x="677" y="340"/>
                    </a:cubicBezTo>
                    <a:cubicBezTo>
                      <a:pt x="677" y="152"/>
                      <a:pt x="525" y="1"/>
                      <a:pt x="340" y="1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2" name="Google Shape;6642;p58"/>
              <p:cNvSpPr/>
              <p:nvPr/>
            </p:nvSpPr>
            <p:spPr>
              <a:xfrm>
                <a:off x="2727800" y="1624750"/>
                <a:ext cx="310450" cy="193250"/>
              </a:xfrm>
              <a:custGeom>
                <a:avLst/>
                <a:gdLst/>
                <a:ahLst/>
                <a:cxnLst/>
                <a:rect l="l" t="t" r="r" b="b"/>
                <a:pathLst>
                  <a:path w="12418" h="7730" extrusionOk="0">
                    <a:moveTo>
                      <a:pt x="12083" y="0"/>
                    </a:moveTo>
                    <a:lnTo>
                      <a:pt x="5036" y="7100"/>
                    </a:lnTo>
                    <a:lnTo>
                      <a:pt x="710" y="7100"/>
                    </a:lnTo>
                    <a:cubicBezTo>
                      <a:pt x="638" y="7004"/>
                      <a:pt x="525" y="6940"/>
                      <a:pt x="395" y="6940"/>
                    </a:cubicBezTo>
                    <a:cubicBezTo>
                      <a:pt x="177" y="6940"/>
                      <a:pt x="1" y="7117"/>
                      <a:pt x="1" y="7335"/>
                    </a:cubicBezTo>
                    <a:cubicBezTo>
                      <a:pt x="1" y="7553"/>
                      <a:pt x="177" y="7730"/>
                      <a:pt x="395" y="7730"/>
                    </a:cubicBezTo>
                    <a:cubicBezTo>
                      <a:pt x="525" y="7730"/>
                      <a:pt x="638" y="7669"/>
                      <a:pt x="710" y="7572"/>
                    </a:cubicBezTo>
                    <a:lnTo>
                      <a:pt x="5232" y="7572"/>
                    </a:lnTo>
                    <a:lnTo>
                      <a:pt x="12417" y="331"/>
                    </a:lnTo>
                    <a:lnTo>
                      <a:pt x="12083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3" name="Google Shape;6643;p58"/>
              <p:cNvSpPr/>
              <p:nvPr/>
            </p:nvSpPr>
            <p:spPr>
              <a:xfrm>
                <a:off x="2400400" y="1367250"/>
                <a:ext cx="16950" cy="16950"/>
              </a:xfrm>
              <a:custGeom>
                <a:avLst/>
                <a:gdLst/>
                <a:ahLst/>
                <a:cxnLst/>
                <a:rect l="l" t="t" r="r" b="b"/>
                <a:pathLst>
                  <a:path w="678" h="678" extrusionOk="0">
                    <a:moveTo>
                      <a:pt x="340" y="119"/>
                    </a:moveTo>
                    <a:cubicBezTo>
                      <a:pt x="462" y="119"/>
                      <a:pt x="561" y="219"/>
                      <a:pt x="561" y="340"/>
                    </a:cubicBezTo>
                    <a:cubicBezTo>
                      <a:pt x="561" y="462"/>
                      <a:pt x="462" y="558"/>
                      <a:pt x="340" y="558"/>
                    </a:cubicBezTo>
                    <a:cubicBezTo>
                      <a:pt x="219" y="558"/>
                      <a:pt x="120" y="462"/>
                      <a:pt x="120" y="340"/>
                    </a:cubicBezTo>
                    <a:cubicBezTo>
                      <a:pt x="120" y="219"/>
                      <a:pt x="219" y="119"/>
                      <a:pt x="340" y="119"/>
                    </a:cubicBezTo>
                    <a:close/>
                    <a:moveTo>
                      <a:pt x="340" y="1"/>
                    </a:moveTo>
                    <a:cubicBezTo>
                      <a:pt x="153" y="1"/>
                      <a:pt x="1" y="153"/>
                      <a:pt x="1" y="340"/>
                    </a:cubicBezTo>
                    <a:cubicBezTo>
                      <a:pt x="1" y="525"/>
                      <a:pt x="153" y="677"/>
                      <a:pt x="340" y="677"/>
                    </a:cubicBezTo>
                    <a:cubicBezTo>
                      <a:pt x="525" y="677"/>
                      <a:pt x="677" y="525"/>
                      <a:pt x="677" y="340"/>
                    </a:cubicBezTo>
                    <a:cubicBezTo>
                      <a:pt x="677" y="153"/>
                      <a:pt x="525" y="1"/>
                      <a:pt x="340" y="1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4" name="Google Shape;6644;p58"/>
              <p:cNvSpPr/>
              <p:nvPr/>
            </p:nvSpPr>
            <p:spPr>
              <a:xfrm>
                <a:off x="2399025" y="1396800"/>
                <a:ext cx="19775" cy="19825"/>
              </a:xfrm>
              <a:custGeom>
                <a:avLst/>
                <a:gdLst/>
                <a:ahLst/>
                <a:cxnLst/>
                <a:rect l="l" t="t" r="r" b="b"/>
                <a:pathLst>
                  <a:path w="791" h="793" extrusionOk="0">
                    <a:moveTo>
                      <a:pt x="395" y="0"/>
                    </a:moveTo>
                    <a:cubicBezTo>
                      <a:pt x="177" y="0"/>
                      <a:pt x="1" y="177"/>
                      <a:pt x="1" y="398"/>
                    </a:cubicBezTo>
                    <a:cubicBezTo>
                      <a:pt x="1" y="616"/>
                      <a:pt x="177" y="793"/>
                      <a:pt x="395" y="793"/>
                    </a:cubicBezTo>
                    <a:cubicBezTo>
                      <a:pt x="613" y="793"/>
                      <a:pt x="790" y="616"/>
                      <a:pt x="790" y="398"/>
                    </a:cubicBezTo>
                    <a:cubicBezTo>
                      <a:pt x="790" y="177"/>
                      <a:pt x="613" y="0"/>
                      <a:pt x="395" y="0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5" name="Google Shape;6645;p58"/>
              <p:cNvSpPr/>
              <p:nvPr/>
            </p:nvSpPr>
            <p:spPr>
              <a:xfrm>
                <a:off x="2391725" y="990525"/>
                <a:ext cx="83725" cy="512775"/>
              </a:xfrm>
              <a:custGeom>
                <a:avLst/>
                <a:gdLst/>
                <a:ahLst/>
                <a:cxnLst/>
                <a:rect l="l" t="t" r="r" b="b"/>
                <a:pathLst>
                  <a:path w="3349" h="20511" extrusionOk="0">
                    <a:moveTo>
                      <a:pt x="0" y="0"/>
                    </a:moveTo>
                    <a:lnTo>
                      <a:pt x="0" y="8988"/>
                    </a:lnTo>
                    <a:lnTo>
                      <a:pt x="2716" y="11685"/>
                    </a:lnTo>
                    <a:lnTo>
                      <a:pt x="2716" y="19801"/>
                    </a:lnTo>
                    <a:cubicBezTo>
                      <a:pt x="2620" y="19873"/>
                      <a:pt x="2556" y="19986"/>
                      <a:pt x="2556" y="20116"/>
                    </a:cubicBezTo>
                    <a:cubicBezTo>
                      <a:pt x="2556" y="20334"/>
                      <a:pt x="2733" y="20511"/>
                      <a:pt x="2951" y="20511"/>
                    </a:cubicBezTo>
                    <a:cubicBezTo>
                      <a:pt x="3169" y="20511"/>
                      <a:pt x="3349" y="20334"/>
                      <a:pt x="3349" y="20116"/>
                    </a:cubicBezTo>
                    <a:cubicBezTo>
                      <a:pt x="3349" y="19986"/>
                      <a:pt x="3285" y="19873"/>
                      <a:pt x="3188" y="19801"/>
                    </a:cubicBezTo>
                    <a:lnTo>
                      <a:pt x="3188" y="11489"/>
                    </a:lnTo>
                    <a:lnTo>
                      <a:pt x="472" y="8792"/>
                    </a:lnTo>
                    <a:lnTo>
                      <a:pt x="472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6" name="Google Shape;6646;p58"/>
              <p:cNvSpPr/>
              <p:nvPr/>
            </p:nvSpPr>
            <p:spPr>
              <a:xfrm>
                <a:off x="2688525" y="1369200"/>
                <a:ext cx="297400" cy="472550"/>
              </a:xfrm>
              <a:custGeom>
                <a:avLst/>
                <a:gdLst/>
                <a:ahLst/>
                <a:cxnLst/>
                <a:rect l="l" t="t" r="r" b="b"/>
                <a:pathLst>
                  <a:path w="11896" h="18902" extrusionOk="0">
                    <a:moveTo>
                      <a:pt x="338" y="18341"/>
                    </a:moveTo>
                    <a:cubicBezTo>
                      <a:pt x="459" y="18341"/>
                      <a:pt x="559" y="18440"/>
                      <a:pt x="559" y="18562"/>
                    </a:cubicBezTo>
                    <a:cubicBezTo>
                      <a:pt x="559" y="18683"/>
                      <a:pt x="459" y="18782"/>
                      <a:pt x="338" y="18782"/>
                    </a:cubicBezTo>
                    <a:cubicBezTo>
                      <a:pt x="216" y="18782"/>
                      <a:pt x="117" y="18683"/>
                      <a:pt x="117" y="18562"/>
                    </a:cubicBezTo>
                    <a:cubicBezTo>
                      <a:pt x="117" y="18440"/>
                      <a:pt x="216" y="18341"/>
                      <a:pt x="338" y="18341"/>
                    </a:cubicBezTo>
                    <a:close/>
                    <a:moveTo>
                      <a:pt x="7051" y="0"/>
                    </a:moveTo>
                    <a:lnTo>
                      <a:pt x="5202" y="1863"/>
                    </a:lnTo>
                    <a:lnTo>
                      <a:pt x="5202" y="8196"/>
                    </a:lnTo>
                    <a:lnTo>
                      <a:pt x="280" y="13154"/>
                    </a:lnTo>
                    <a:lnTo>
                      <a:pt x="280" y="18228"/>
                    </a:lnTo>
                    <a:cubicBezTo>
                      <a:pt x="120" y="18258"/>
                      <a:pt x="1" y="18396"/>
                      <a:pt x="1" y="18562"/>
                    </a:cubicBezTo>
                    <a:cubicBezTo>
                      <a:pt x="1" y="18749"/>
                      <a:pt x="153" y="18901"/>
                      <a:pt x="338" y="18901"/>
                    </a:cubicBezTo>
                    <a:cubicBezTo>
                      <a:pt x="525" y="18901"/>
                      <a:pt x="677" y="18749"/>
                      <a:pt x="677" y="18562"/>
                    </a:cubicBezTo>
                    <a:cubicBezTo>
                      <a:pt x="677" y="18396"/>
                      <a:pt x="556" y="18258"/>
                      <a:pt x="398" y="18228"/>
                    </a:cubicBezTo>
                    <a:lnTo>
                      <a:pt x="398" y="13201"/>
                    </a:lnTo>
                    <a:lnTo>
                      <a:pt x="5318" y="8243"/>
                    </a:lnTo>
                    <a:lnTo>
                      <a:pt x="5318" y="1913"/>
                    </a:lnTo>
                    <a:lnTo>
                      <a:pt x="7101" y="116"/>
                    </a:lnTo>
                    <a:lnTo>
                      <a:pt x="11896" y="116"/>
                    </a:lnTo>
                    <a:lnTo>
                      <a:pt x="11896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7" name="Google Shape;6647;p58"/>
              <p:cNvSpPr/>
              <p:nvPr/>
            </p:nvSpPr>
            <p:spPr>
              <a:xfrm>
                <a:off x="2425675" y="990525"/>
                <a:ext cx="16925" cy="200575"/>
              </a:xfrm>
              <a:custGeom>
                <a:avLst/>
                <a:gdLst/>
                <a:ahLst/>
                <a:cxnLst/>
                <a:rect l="l" t="t" r="r" b="b"/>
                <a:pathLst>
                  <a:path w="677" h="8023" extrusionOk="0">
                    <a:moveTo>
                      <a:pt x="337" y="7465"/>
                    </a:moveTo>
                    <a:cubicBezTo>
                      <a:pt x="458" y="7465"/>
                      <a:pt x="558" y="7564"/>
                      <a:pt x="558" y="7685"/>
                    </a:cubicBezTo>
                    <a:cubicBezTo>
                      <a:pt x="558" y="7807"/>
                      <a:pt x="458" y="7906"/>
                      <a:pt x="337" y="7906"/>
                    </a:cubicBezTo>
                    <a:cubicBezTo>
                      <a:pt x="216" y="7906"/>
                      <a:pt x="116" y="7807"/>
                      <a:pt x="116" y="7685"/>
                    </a:cubicBezTo>
                    <a:cubicBezTo>
                      <a:pt x="116" y="7564"/>
                      <a:pt x="216" y="7465"/>
                      <a:pt x="337" y="7465"/>
                    </a:cubicBezTo>
                    <a:close/>
                    <a:moveTo>
                      <a:pt x="279" y="0"/>
                    </a:moveTo>
                    <a:lnTo>
                      <a:pt x="279" y="7351"/>
                    </a:lnTo>
                    <a:cubicBezTo>
                      <a:pt x="122" y="7379"/>
                      <a:pt x="0" y="7517"/>
                      <a:pt x="0" y="7685"/>
                    </a:cubicBezTo>
                    <a:cubicBezTo>
                      <a:pt x="0" y="7870"/>
                      <a:pt x="149" y="8022"/>
                      <a:pt x="337" y="8022"/>
                    </a:cubicBezTo>
                    <a:cubicBezTo>
                      <a:pt x="525" y="8022"/>
                      <a:pt x="677" y="7870"/>
                      <a:pt x="677" y="7685"/>
                    </a:cubicBezTo>
                    <a:cubicBezTo>
                      <a:pt x="677" y="7520"/>
                      <a:pt x="555" y="7382"/>
                      <a:pt x="398" y="7351"/>
                    </a:cubicBezTo>
                    <a:lnTo>
                      <a:pt x="398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8" name="Google Shape;6648;p58"/>
              <p:cNvSpPr/>
              <p:nvPr/>
            </p:nvSpPr>
            <p:spPr>
              <a:xfrm>
                <a:off x="2664875" y="1345800"/>
                <a:ext cx="321000" cy="519675"/>
              </a:xfrm>
              <a:custGeom>
                <a:avLst/>
                <a:gdLst/>
                <a:ahLst/>
                <a:cxnLst/>
                <a:rect l="l" t="t" r="r" b="b"/>
                <a:pathLst>
                  <a:path w="12840" h="20787" extrusionOk="0">
                    <a:moveTo>
                      <a:pt x="340" y="20229"/>
                    </a:moveTo>
                    <a:cubicBezTo>
                      <a:pt x="461" y="20229"/>
                      <a:pt x="560" y="20329"/>
                      <a:pt x="560" y="20450"/>
                    </a:cubicBezTo>
                    <a:cubicBezTo>
                      <a:pt x="560" y="20571"/>
                      <a:pt x="461" y="20668"/>
                      <a:pt x="340" y="20668"/>
                    </a:cubicBezTo>
                    <a:cubicBezTo>
                      <a:pt x="218" y="20668"/>
                      <a:pt x="119" y="20571"/>
                      <a:pt x="119" y="20450"/>
                    </a:cubicBezTo>
                    <a:cubicBezTo>
                      <a:pt x="119" y="20329"/>
                      <a:pt x="218" y="20229"/>
                      <a:pt x="340" y="20229"/>
                    </a:cubicBezTo>
                    <a:close/>
                    <a:moveTo>
                      <a:pt x="7685" y="0"/>
                    </a:moveTo>
                    <a:lnTo>
                      <a:pt x="5201" y="2501"/>
                    </a:lnTo>
                    <a:lnTo>
                      <a:pt x="5201" y="8834"/>
                    </a:lnTo>
                    <a:lnTo>
                      <a:pt x="279" y="13792"/>
                    </a:lnTo>
                    <a:lnTo>
                      <a:pt x="279" y="20116"/>
                    </a:lnTo>
                    <a:cubicBezTo>
                      <a:pt x="122" y="20144"/>
                      <a:pt x="0" y="20282"/>
                      <a:pt x="0" y="20450"/>
                    </a:cubicBezTo>
                    <a:cubicBezTo>
                      <a:pt x="0" y="20635"/>
                      <a:pt x="152" y="20787"/>
                      <a:pt x="340" y="20787"/>
                    </a:cubicBezTo>
                    <a:cubicBezTo>
                      <a:pt x="525" y="20787"/>
                      <a:pt x="676" y="20635"/>
                      <a:pt x="676" y="20450"/>
                    </a:cubicBezTo>
                    <a:cubicBezTo>
                      <a:pt x="676" y="20282"/>
                      <a:pt x="555" y="20144"/>
                      <a:pt x="398" y="20116"/>
                    </a:cubicBezTo>
                    <a:lnTo>
                      <a:pt x="398" y="13839"/>
                    </a:lnTo>
                    <a:lnTo>
                      <a:pt x="5320" y="8881"/>
                    </a:lnTo>
                    <a:lnTo>
                      <a:pt x="5320" y="2551"/>
                    </a:lnTo>
                    <a:lnTo>
                      <a:pt x="7732" y="119"/>
                    </a:lnTo>
                    <a:lnTo>
                      <a:pt x="12839" y="119"/>
                    </a:lnTo>
                    <a:lnTo>
                      <a:pt x="12839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9" name="Google Shape;6649;p58"/>
              <p:cNvSpPr/>
              <p:nvPr/>
            </p:nvSpPr>
            <p:spPr>
              <a:xfrm>
                <a:off x="2449000" y="990525"/>
                <a:ext cx="16925" cy="223825"/>
              </a:xfrm>
              <a:custGeom>
                <a:avLst/>
                <a:gdLst/>
                <a:ahLst/>
                <a:cxnLst/>
                <a:rect l="l" t="t" r="r" b="b"/>
                <a:pathLst>
                  <a:path w="677" h="8953" extrusionOk="0">
                    <a:moveTo>
                      <a:pt x="340" y="8392"/>
                    </a:moveTo>
                    <a:cubicBezTo>
                      <a:pt x="461" y="8392"/>
                      <a:pt x="561" y="8491"/>
                      <a:pt x="561" y="8613"/>
                    </a:cubicBezTo>
                    <a:cubicBezTo>
                      <a:pt x="561" y="8734"/>
                      <a:pt x="461" y="8834"/>
                      <a:pt x="340" y="8834"/>
                    </a:cubicBezTo>
                    <a:cubicBezTo>
                      <a:pt x="218" y="8834"/>
                      <a:pt x="119" y="8734"/>
                      <a:pt x="119" y="8613"/>
                    </a:cubicBezTo>
                    <a:cubicBezTo>
                      <a:pt x="119" y="8491"/>
                      <a:pt x="218" y="8392"/>
                      <a:pt x="340" y="8392"/>
                    </a:cubicBezTo>
                    <a:close/>
                    <a:moveTo>
                      <a:pt x="279" y="0"/>
                    </a:moveTo>
                    <a:lnTo>
                      <a:pt x="279" y="8279"/>
                    </a:lnTo>
                    <a:cubicBezTo>
                      <a:pt x="122" y="8307"/>
                      <a:pt x="0" y="8445"/>
                      <a:pt x="0" y="8613"/>
                    </a:cubicBezTo>
                    <a:cubicBezTo>
                      <a:pt x="0" y="8801"/>
                      <a:pt x="152" y="8952"/>
                      <a:pt x="340" y="8952"/>
                    </a:cubicBezTo>
                    <a:cubicBezTo>
                      <a:pt x="525" y="8952"/>
                      <a:pt x="677" y="8801"/>
                      <a:pt x="677" y="8613"/>
                    </a:cubicBezTo>
                    <a:cubicBezTo>
                      <a:pt x="677" y="8447"/>
                      <a:pt x="555" y="8309"/>
                      <a:pt x="398" y="8282"/>
                    </a:cubicBezTo>
                    <a:lnTo>
                      <a:pt x="398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50" name="Google Shape;6650;p58"/>
              <p:cNvSpPr/>
              <p:nvPr/>
            </p:nvSpPr>
            <p:spPr>
              <a:xfrm>
                <a:off x="2729175" y="1591350"/>
                <a:ext cx="290575" cy="188775"/>
              </a:xfrm>
              <a:custGeom>
                <a:avLst/>
                <a:gdLst/>
                <a:ahLst/>
                <a:cxnLst/>
                <a:rect l="l" t="t" r="r" b="b"/>
                <a:pathLst>
                  <a:path w="11623" h="7551" extrusionOk="0">
                    <a:moveTo>
                      <a:pt x="340" y="6990"/>
                    </a:moveTo>
                    <a:cubicBezTo>
                      <a:pt x="462" y="6990"/>
                      <a:pt x="561" y="7089"/>
                      <a:pt x="561" y="7210"/>
                    </a:cubicBezTo>
                    <a:cubicBezTo>
                      <a:pt x="561" y="7332"/>
                      <a:pt x="462" y="7431"/>
                      <a:pt x="340" y="7431"/>
                    </a:cubicBezTo>
                    <a:cubicBezTo>
                      <a:pt x="219" y="7431"/>
                      <a:pt x="120" y="7332"/>
                      <a:pt x="120" y="7210"/>
                    </a:cubicBezTo>
                    <a:cubicBezTo>
                      <a:pt x="120" y="7089"/>
                      <a:pt x="219" y="6990"/>
                      <a:pt x="340" y="6990"/>
                    </a:cubicBezTo>
                    <a:close/>
                    <a:moveTo>
                      <a:pt x="11540" y="0"/>
                    </a:moveTo>
                    <a:lnTo>
                      <a:pt x="4440" y="7153"/>
                    </a:lnTo>
                    <a:lnTo>
                      <a:pt x="672" y="7153"/>
                    </a:lnTo>
                    <a:cubicBezTo>
                      <a:pt x="644" y="6995"/>
                      <a:pt x="506" y="6874"/>
                      <a:pt x="340" y="6874"/>
                    </a:cubicBezTo>
                    <a:cubicBezTo>
                      <a:pt x="153" y="6874"/>
                      <a:pt x="1" y="7026"/>
                      <a:pt x="1" y="7210"/>
                    </a:cubicBezTo>
                    <a:cubicBezTo>
                      <a:pt x="1" y="7398"/>
                      <a:pt x="153" y="7550"/>
                      <a:pt x="340" y="7550"/>
                    </a:cubicBezTo>
                    <a:cubicBezTo>
                      <a:pt x="506" y="7550"/>
                      <a:pt x="644" y="7429"/>
                      <a:pt x="672" y="7271"/>
                    </a:cubicBezTo>
                    <a:lnTo>
                      <a:pt x="4489" y="7271"/>
                    </a:lnTo>
                    <a:lnTo>
                      <a:pt x="11623" y="83"/>
                    </a:lnTo>
                    <a:lnTo>
                      <a:pt x="11540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51" name="Google Shape;6651;p58"/>
              <p:cNvSpPr/>
              <p:nvPr/>
            </p:nvSpPr>
            <p:spPr>
              <a:xfrm>
                <a:off x="2509525" y="995475"/>
                <a:ext cx="2925" cy="79675"/>
              </a:xfrm>
              <a:custGeom>
                <a:avLst/>
                <a:gdLst/>
                <a:ahLst/>
                <a:cxnLst/>
                <a:rect l="l" t="t" r="r" b="b"/>
                <a:pathLst>
                  <a:path w="117" h="3187" extrusionOk="0">
                    <a:moveTo>
                      <a:pt x="0" y="1"/>
                    </a:moveTo>
                    <a:lnTo>
                      <a:pt x="0" y="3187"/>
                    </a:lnTo>
                    <a:lnTo>
                      <a:pt x="116" y="3187"/>
                    </a:lnTo>
                    <a:lnTo>
                      <a:pt x="116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52" name="Google Shape;6652;p58"/>
              <p:cNvSpPr/>
              <p:nvPr/>
            </p:nvSpPr>
            <p:spPr>
              <a:xfrm>
                <a:off x="2924150" y="920275"/>
                <a:ext cx="16925" cy="305050"/>
              </a:xfrm>
              <a:custGeom>
                <a:avLst/>
                <a:gdLst/>
                <a:ahLst/>
                <a:cxnLst/>
                <a:rect l="l" t="t" r="r" b="b"/>
                <a:pathLst>
                  <a:path w="677" h="12202" extrusionOk="0">
                    <a:moveTo>
                      <a:pt x="337" y="11644"/>
                    </a:moveTo>
                    <a:cubicBezTo>
                      <a:pt x="459" y="11644"/>
                      <a:pt x="558" y="11743"/>
                      <a:pt x="558" y="11865"/>
                    </a:cubicBezTo>
                    <a:cubicBezTo>
                      <a:pt x="558" y="11983"/>
                      <a:pt x="459" y="12083"/>
                      <a:pt x="337" y="12083"/>
                    </a:cubicBezTo>
                    <a:cubicBezTo>
                      <a:pt x="216" y="12083"/>
                      <a:pt x="116" y="11983"/>
                      <a:pt x="116" y="11865"/>
                    </a:cubicBezTo>
                    <a:cubicBezTo>
                      <a:pt x="116" y="11740"/>
                      <a:pt x="216" y="11644"/>
                      <a:pt x="337" y="11644"/>
                    </a:cubicBezTo>
                    <a:close/>
                    <a:moveTo>
                      <a:pt x="279" y="0"/>
                    </a:moveTo>
                    <a:lnTo>
                      <a:pt x="279" y="11531"/>
                    </a:lnTo>
                    <a:cubicBezTo>
                      <a:pt x="122" y="11558"/>
                      <a:pt x="0" y="11696"/>
                      <a:pt x="0" y="11862"/>
                    </a:cubicBezTo>
                    <a:cubicBezTo>
                      <a:pt x="0" y="12050"/>
                      <a:pt x="152" y="12201"/>
                      <a:pt x="337" y="12201"/>
                    </a:cubicBezTo>
                    <a:cubicBezTo>
                      <a:pt x="525" y="12201"/>
                      <a:pt x="677" y="12050"/>
                      <a:pt x="677" y="11865"/>
                    </a:cubicBezTo>
                    <a:cubicBezTo>
                      <a:pt x="677" y="11696"/>
                      <a:pt x="555" y="11558"/>
                      <a:pt x="398" y="11531"/>
                    </a:cubicBezTo>
                    <a:lnTo>
                      <a:pt x="398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53" name="Google Shape;6653;p58"/>
              <p:cNvSpPr/>
              <p:nvPr/>
            </p:nvSpPr>
            <p:spPr>
              <a:xfrm>
                <a:off x="2922700" y="1256975"/>
                <a:ext cx="19825" cy="19825"/>
              </a:xfrm>
              <a:custGeom>
                <a:avLst/>
                <a:gdLst/>
                <a:ahLst/>
                <a:cxnLst/>
                <a:rect l="l" t="t" r="r" b="b"/>
                <a:pathLst>
                  <a:path w="793" h="793" extrusionOk="0">
                    <a:moveTo>
                      <a:pt x="395" y="0"/>
                    </a:moveTo>
                    <a:cubicBezTo>
                      <a:pt x="177" y="0"/>
                      <a:pt x="0" y="177"/>
                      <a:pt x="0" y="398"/>
                    </a:cubicBezTo>
                    <a:cubicBezTo>
                      <a:pt x="0" y="616"/>
                      <a:pt x="177" y="793"/>
                      <a:pt x="395" y="793"/>
                    </a:cubicBezTo>
                    <a:cubicBezTo>
                      <a:pt x="613" y="793"/>
                      <a:pt x="793" y="616"/>
                      <a:pt x="793" y="398"/>
                    </a:cubicBezTo>
                    <a:cubicBezTo>
                      <a:pt x="793" y="177"/>
                      <a:pt x="613" y="0"/>
                      <a:pt x="395" y="0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54" name="Google Shape;6654;p58"/>
              <p:cNvSpPr/>
              <p:nvPr/>
            </p:nvSpPr>
            <p:spPr>
              <a:xfrm>
                <a:off x="2540425" y="988450"/>
                <a:ext cx="61950" cy="148050"/>
              </a:xfrm>
              <a:custGeom>
                <a:avLst/>
                <a:gdLst/>
                <a:ahLst/>
                <a:cxnLst/>
                <a:rect l="l" t="t" r="r" b="b"/>
                <a:pathLst>
                  <a:path w="2478" h="5922" extrusionOk="0">
                    <a:moveTo>
                      <a:pt x="332" y="0"/>
                    </a:moveTo>
                    <a:lnTo>
                      <a:pt x="1" y="337"/>
                    </a:lnTo>
                    <a:lnTo>
                      <a:pt x="1845" y="2167"/>
                    </a:lnTo>
                    <a:lnTo>
                      <a:pt x="1845" y="5212"/>
                    </a:lnTo>
                    <a:cubicBezTo>
                      <a:pt x="1748" y="5284"/>
                      <a:pt x="1685" y="5397"/>
                      <a:pt x="1685" y="5527"/>
                    </a:cubicBezTo>
                    <a:cubicBezTo>
                      <a:pt x="1685" y="5745"/>
                      <a:pt x="1861" y="5922"/>
                      <a:pt x="2080" y="5922"/>
                    </a:cubicBezTo>
                    <a:cubicBezTo>
                      <a:pt x="2300" y="5922"/>
                      <a:pt x="2477" y="5745"/>
                      <a:pt x="2477" y="5527"/>
                    </a:cubicBezTo>
                    <a:cubicBezTo>
                      <a:pt x="2477" y="5397"/>
                      <a:pt x="2414" y="5284"/>
                      <a:pt x="2317" y="5212"/>
                    </a:cubicBezTo>
                    <a:lnTo>
                      <a:pt x="2317" y="1971"/>
                    </a:lnTo>
                    <a:lnTo>
                      <a:pt x="332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55" name="Google Shape;6655;p58"/>
              <p:cNvSpPr/>
              <p:nvPr/>
            </p:nvSpPr>
            <p:spPr>
              <a:xfrm>
                <a:off x="2653900" y="991625"/>
                <a:ext cx="102975" cy="318925"/>
              </a:xfrm>
              <a:custGeom>
                <a:avLst/>
                <a:gdLst/>
                <a:ahLst/>
                <a:cxnLst/>
                <a:rect l="l" t="t" r="r" b="b"/>
                <a:pathLst>
                  <a:path w="4119" h="12757" extrusionOk="0">
                    <a:moveTo>
                      <a:pt x="2004" y="0"/>
                    </a:moveTo>
                    <a:lnTo>
                      <a:pt x="1921" y="83"/>
                    </a:lnTo>
                    <a:lnTo>
                      <a:pt x="4003" y="2148"/>
                    </a:lnTo>
                    <a:lnTo>
                      <a:pt x="4003" y="8227"/>
                    </a:lnTo>
                    <a:lnTo>
                      <a:pt x="17" y="12229"/>
                    </a:lnTo>
                    <a:lnTo>
                      <a:pt x="0" y="12246"/>
                    </a:lnTo>
                    <a:lnTo>
                      <a:pt x="0" y="12757"/>
                    </a:lnTo>
                    <a:lnTo>
                      <a:pt x="119" y="12757"/>
                    </a:lnTo>
                    <a:lnTo>
                      <a:pt x="119" y="12296"/>
                    </a:lnTo>
                    <a:lnTo>
                      <a:pt x="4102" y="8293"/>
                    </a:lnTo>
                    <a:lnTo>
                      <a:pt x="4119" y="8276"/>
                    </a:lnTo>
                    <a:lnTo>
                      <a:pt x="4119" y="2098"/>
                    </a:lnTo>
                    <a:lnTo>
                      <a:pt x="2004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56" name="Google Shape;6656;p58"/>
              <p:cNvSpPr/>
              <p:nvPr/>
            </p:nvSpPr>
            <p:spPr>
              <a:xfrm>
                <a:off x="2509575" y="1544750"/>
                <a:ext cx="229150" cy="477175"/>
              </a:xfrm>
              <a:custGeom>
                <a:avLst/>
                <a:gdLst/>
                <a:ahLst/>
                <a:cxnLst/>
                <a:rect l="l" t="t" r="r" b="b"/>
                <a:pathLst>
                  <a:path w="9166" h="19087" extrusionOk="0">
                    <a:moveTo>
                      <a:pt x="341" y="18526"/>
                    </a:moveTo>
                    <a:cubicBezTo>
                      <a:pt x="462" y="18526"/>
                      <a:pt x="561" y="18626"/>
                      <a:pt x="561" y="18747"/>
                    </a:cubicBezTo>
                    <a:cubicBezTo>
                      <a:pt x="561" y="18869"/>
                      <a:pt x="462" y="18968"/>
                      <a:pt x="341" y="18968"/>
                    </a:cubicBezTo>
                    <a:cubicBezTo>
                      <a:pt x="219" y="18968"/>
                      <a:pt x="120" y="18869"/>
                      <a:pt x="120" y="18747"/>
                    </a:cubicBezTo>
                    <a:cubicBezTo>
                      <a:pt x="120" y="18626"/>
                      <a:pt x="219" y="18526"/>
                      <a:pt x="341" y="18526"/>
                    </a:cubicBezTo>
                    <a:close/>
                    <a:moveTo>
                      <a:pt x="9083" y="1"/>
                    </a:moveTo>
                    <a:lnTo>
                      <a:pt x="4172" y="4945"/>
                    </a:lnTo>
                    <a:lnTo>
                      <a:pt x="4172" y="14803"/>
                    </a:lnTo>
                    <a:lnTo>
                      <a:pt x="534" y="18468"/>
                    </a:lnTo>
                    <a:cubicBezTo>
                      <a:pt x="479" y="18433"/>
                      <a:pt x="412" y="18408"/>
                      <a:pt x="341" y="18408"/>
                    </a:cubicBezTo>
                    <a:cubicBezTo>
                      <a:pt x="153" y="18408"/>
                      <a:pt x="1" y="18560"/>
                      <a:pt x="1" y="18747"/>
                    </a:cubicBezTo>
                    <a:cubicBezTo>
                      <a:pt x="1" y="18935"/>
                      <a:pt x="153" y="19087"/>
                      <a:pt x="341" y="19087"/>
                    </a:cubicBezTo>
                    <a:cubicBezTo>
                      <a:pt x="528" y="19087"/>
                      <a:pt x="680" y="18935"/>
                      <a:pt x="680" y="18747"/>
                    </a:cubicBezTo>
                    <a:cubicBezTo>
                      <a:pt x="680" y="18675"/>
                      <a:pt x="655" y="18609"/>
                      <a:pt x="617" y="18551"/>
                    </a:cubicBezTo>
                    <a:lnTo>
                      <a:pt x="4291" y="14849"/>
                    </a:lnTo>
                    <a:lnTo>
                      <a:pt x="4291" y="4994"/>
                    </a:lnTo>
                    <a:lnTo>
                      <a:pt x="9166" y="84"/>
                    </a:lnTo>
                    <a:lnTo>
                      <a:pt x="9083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57" name="Google Shape;6657;p58"/>
              <p:cNvSpPr/>
              <p:nvPr/>
            </p:nvSpPr>
            <p:spPr>
              <a:xfrm>
                <a:off x="2495850" y="1043600"/>
                <a:ext cx="244675" cy="458250"/>
              </a:xfrm>
              <a:custGeom>
                <a:avLst/>
                <a:gdLst/>
                <a:ahLst/>
                <a:cxnLst/>
                <a:rect l="l" t="t" r="r" b="b"/>
                <a:pathLst>
                  <a:path w="9787" h="18330" extrusionOk="0">
                    <a:moveTo>
                      <a:pt x="9447" y="119"/>
                    </a:moveTo>
                    <a:cubicBezTo>
                      <a:pt x="9569" y="119"/>
                      <a:pt x="9668" y="218"/>
                      <a:pt x="9668" y="340"/>
                    </a:cubicBezTo>
                    <a:cubicBezTo>
                      <a:pt x="9668" y="461"/>
                      <a:pt x="9569" y="560"/>
                      <a:pt x="9447" y="560"/>
                    </a:cubicBezTo>
                    <a:cubicBezTo>
                      <a:pt x="9326" y="560"/>
                      <a:pt x="9229" y="461"/>
                      <a:pt x="9229" y="340"/>
                    </a:cubicBezTo>
                    <a:cubicBezTo>
                      <a:pt x="9229" y="218"/>
                      <a:pt x="9326" y="119"/>
                      <a:pt x="9447" y="119"/>
                    </a:cubicBezTo>
                    <a:close/>
                    <a:moveTo>
                      <a:pt x="337" y="17772"/>
                    </a:moveTo>
                    <a:cubicBezTo>
                      <a:pt x="459" y="17772"/>
                      <a:pt x="558" y="17871"/>
                      <a:pt x="558" y="17993"/>
                    </a:cubicBezTo>
                    <a:cubicBezTo>
                      <a:pt x="558" y="18114"/>
                      <a:pt x="459" y="18214"/>
                      <a:pt x="337" y="18214"/>
                    </a:cubicBezTo>
                    <a:cubicBezTo>
                      <a:pt x="216" y="18214"/>
                      <a:pt x="117" y="18114"/>
                      <a:pt x="117" y="17993"/>
                    </a:cubicBezTo>
                    <a:cubicBezTo>
                      <a:pt x="117" y="17871"/>
                      <a:pt x="216" y="17772"/>
                      <a:pt x="337" y="17772"/>
                    </a:cubicBezTo>
                    <a:close/>
                    <a:moveTo>
                      <a:pt x="9447" y="0"/>
                    </a:moveTo>
                    <a:cubicBezTo>
                      <a:pt x="9262" y="0"/>
                      <a:pt x="9110" y="152"/>
                      <a:pt x="9110" y="340"/>
                    </a:cubicBezTo>
                    <a:cubicBezTo>
                      <a:pt x="9110" y="505"/>
                      <a:pt x="9232" y="643"/>
                      <a:pt x="9389" y="671"/>
                    </a:cubicBezTo>
                    <a:lnTo>
                      <a:pt x="9389" y="5855"/>
                    </a:lnTo>
                    <a:lnTo>
                      <a:pt x="5386" y="9872"/>
                    </a:lnTo>
                    <a:lnTo>
                      <a:pt x="5386" y="10929"/>
                    </a:lnTo>
                    <a:lnTo>
                      <a:pt x="1444" y="14887"/>
                    </a:lnTo>
                    <a:lnTo>
                      <a:pt x="1428" y="14904"/>
                    </a:lnTo>
                    <a:lnTo>
                      <a:pt x="1428" y="16817"/>
                    </a:lnTo>
                    <a:lnTo>
                      <a:pt x="531" y="17717"/>
                    </a:lnTo>
                    <a:cubicBezTo>
                      <a:pt x="475" y="17678"/>
                      <a:pt x="409" y="17653"/>
                      <a:pt x="337" y="17653"/>
                    </a:cubicBezTo>
                    <a:cubicBezTo>
                      <a:pt x="152" y="17653"/>
                      <a:pt x="1" y="17805"/>
                      <a:pt x="1" y="17993"/>
                    </a:cubicBezTo>
                    <a:cubicBezTo>
                      <a:pt x="1" y="18181"/>
                      <a:pt x="152" y="18330"/>
                      <a:pt x="337" y="18330"/>
                    </a:cubicBezTo>
                    <a:cubicBezTo>
                      <a:pt x="525" y="18330"/>
                      <a:pt x="677" y="18178"/>
                      <a:pt x="677" y="17993"/>
                    </a:cubicBezTo>
                    <a:cubicBezTo>
                      <a:pt x="677" y="17921"/>
                      <a:pt x="655" y="17855"/>
                      <a:pt x="613" y="17800"/>
                    </a:cubicBezTo>
                    <a:lnTo>
                      <a:pt x="1544" y="16864"/>
                    </a:lnTo>
                    <a:lnTo>
                      <a:pt x="1544" y="14954"/>
                    </a:lnTo>
                    <a:lnTo>
                      <a:pt x="5489" y="10995"/>
                    </a:lnTo>
                    <a:lnTo>
                      <a:pt x="5505" y="10976"/>
                    </a:lnTo>
                    <a:lnTo>
                      <a:pt x="5505" y="9921"/>
                    </a:lnTo>
                    <a:lnTo>
                      <a:pt x="9508" y="5902"/>
                    </a:lnTo>
                    <a:lnTo>
                      <a:pt x="9508" y="671"/>
                    </a:lnTo>
                    <a:cubicBezTo>
                      <a:pt x="9665" y="643"/>
                      <a:pt x="9787" y="505"/>
                      <a:pt x="9787" y="340"/>
                    </a:cubicBezTo>
                    <a:cubicBezTo>
                      <a:pt x="9787" y="152"/>
                      <a:pt x="9635" y="0"/>
                      <a:pt x="9447" y="0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58" name="Google Shape;6658;p58"/>
              <p:cNvSpPr/>
              <p:nvPr/>
            </p:nvSpPr>
            <p:spPr>
              <a:xfrm>
                <a:off x="2877425" y="920275"/>
                <a:ext cx="16925" cy="305050"/>
              </a:xfrm>
              <a:custGeom>
                <a:avLst/>
                <a:gdLst/>
                <a:ahLst/>
                <a:cxnLst/>
                <a:rect l="l" t="t" r="r" b="b"/>
                <a:pathLst>
                  <a:path w="677" h="12202" extrusionOk="0">
                    <a:moveTo>
                      <a:pt x="337" y="11644"/>
                    </a:moveTo>
                    <a:cubicBezTo>
                      <a:pt x="459" y="11644"/>
                      <a:pt x="558" y="11743"/>
                      <a:pt x="558" y="11865"/>
                    </a:cubicBezTo>
                    <a:cubicBezTo>
                      <a:pt x="558" y="11983"/>
                      <a:pt x="459" y="12083"/>
                      <a:pt x="337" y="12083"/>
                    </a:cubicBezTo>
                    <a:cubicBezTo>
                      <a:pt x="216" y="12083"/>
                      <a:pt x="116" y="11983"/>
                      <a:pt x="116" y="11865"/>
                    </a:cubicBezTo>
                    <a:cubicBezTo>
                      <a:pt x="116" y="11740"/>
                      <a:pt x="216" y="11644"/>
                      <a:pt x="337" y="11644"/>
                    </a:cubicBezTo>
                    <a:close/>
                    <a:moveTo>
                      <a:pt x="279" y="0"/>
                    </a:moveTo>
                    <a:lnTo>
                      <a:pt x="279" y="11531"/>
                    </a:lnTo>
                    <a:cubicBezTo>
                      <a:pt x="122" y="11558"/>
                      <a:pt x="0" y="11696"/>
                      <a:pt x="0" y="11862"/>
                    </a:cubicBezTo>
                    <a:cubicBezTo>
                      <a:pt x="0" y="12050"/>
                      <a:pt x="152" y="12201"/>
                      <a:pt x="337" y="12201"/>
                    </a:cubicBezTo>
                    <a:cubicBezTo>
                      <a:pt x="525" y="12201"/>
                      <a:pt x="677" y="12050"/>
                      <a:pt x="677" y="11865"/>
                    </a:cubicBezTo>
                    <a:cubicBezTo>
                      <a:pt x="677" y="11696"/>
                      <a:pt x="555" y="11558"/>
                      <a:pt x="398" y="11531"/>
                    </a:cubicBezTo>
                    <a:lnTo>
                      <a:pt x="398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59" name="Google Shape;6659;p58"/>
              <p:cNvSpPr/>
              <p:nvPr/>
            </p:nvSpPr>
            <p:spPr>
              <a:xfrm>
                <a:off x="2641875" y="1322475"/>
                <a:ext cx="344050" cy="566200"/>
              </a:xfrm>
              <a:custGeom>
                <a:avLst/>
                <a:gdLst/>
                <a:ahLst/>
                <a:cxnLst/>
                <a:rect l="l" t="t" r="r" b="b"/>
                <a:pathLst>
                  <a:path w="13762" h="22648" extrusionOk="0">
                    <a:moveTo>
                      <a:pt x="340" y="22087"/>
                    </a:moveTo>
                    <a:cubicBezTo>
                      <a:pt x="462" y="22087"/>
                      <a:pt x="561" y="22186"/>
                      <a:pt x="561" y="22308"/>
                    </a:cubicBezTo>
                    <a:cubicBezTo>
                      <a:pt x="561" y="22429"/>
                      <a:pt x="462" y="22529"/>
                      <a:pt x="340" y="22529"/>
                    </a:cubicBezTo>
                    <a:cubicBezTo>
                      <a:pt x="219" y="22529"/>
                      <a:pt x="120" y="22429"/>
                      <a:pt x="120" y="22308"/>
                    </a:cubicBezTo>
                    <a:cubicBezTo>
                      <a:pt x="120" y="22186"/>
                      <a:pt x="219" y="22087"/>
                      <a:pt x="340" y="22087"/>
                    </a:cubicBezTo>
                    <a:close/>
                    <a:moveTo>
                      <a:pt x="8327" y="0"/>
                    </a:moveTo>
                    <a:lnTo>
                      <a:pt x="5202" y="3144"/>
                    </a:lnTo>
                    <a:lnTo>
                      <a:pt x="5202" y="9477"/>
                    </a:lnTo>
                    <a:lnTo>
                      <a:pt x="280" y="14435"/>
                    </a:lnTo>
                    <a:lnTo>
                      <a:pt x="280" y="21976"/>
                    </a:lnTo>
                    <a:cubicBezTo>
                      <a:pt x="122" y="22004"/>
                      <a:pt x="1" y="22142"/>
                      <a:pt x="1" y="22308"/>
                    </a:cubicBezTo>
                    <a:cubicBezTo>
                      <a:pt x="1" y="22495"/>
                      <a:pt x="153" y="22647"/>
                      <a:pt x="340" y="22647"/>
                    </a:cubicBezTo>
                    <a:cubicBezTo>
                      <a:pt x="525" y="22647"/>
                      <a:pt x="677" y="22495"/>
                      <a:pt x="677" y="22308"/>
                    </a:cubicBezTo>
                    <a:cubicBezTo>
                      <a:pt x="677" y="22142"/>
                      <a:pt x="556" y="22004"/>
                      <a:pt x="398" y="21976"/>
                    </a:cubicBezTo>
                    <a:lnTo>
                      <a:pt x="398" y="14482"/>
                    </a:lnTo>
                    <a:lnTo>
                      <a:pt x="5320" y="9524"/>
                    </a:lnTo>
                    <a:lnTo>
                      <a:pt x="5320" y="3194"/>
                    </a:lnTo>
                    <a:lnTo>
                      <a:pt x="8373" y="116"/>
                    </a:lnTo>
                    <a:lnTo>
                      <a:pt x="13762" y="116"/>
                    </a:lnTo>
                    <a:lnTo>
                      <a:pt x="13762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60" name="Google Shape;6660;p58"/>
              <p:cNvSpPr/>
              <p:nvPr/>
            </p:nvSpPr>
            <p:spPr>
              <a:xfrm>
                <a:off x="2875975" y="1256975"/>
                <a:ext cx="19825" cy="19825"/>
              </a:xfrm>
              <a:custGeom>
                <a:avLst/>
                <a:gdLst/>
                <a:ahLst/>
                <a:cxnLst/>
                <a:rect l="l" t="t" r="r" b="b"/>
                <a:pathLst>
                  <a:path w="793" h="793" extrusionOk="0">
                    <a:moveTo>
                      <a:pt x="395" y="0"/>
                    </a:moveTo>
                    <a:cubicBezTo>
                      <a:pt x="177" y="0"/>
                      <a:pt x="0" y="177"/>
                      <a:pt x="0" y="398"/>
                    </a:cubicBezTo>
                    <a:cubicBezTo>
                      <a:pt x="0" y="616"/>
                      <a:pt x="177" y="793"/>
                      <a:pt x="395" y="793"/>
                    </a:cubicBezTo>
                    <a:cubicBezTo>
                      <a:pt x="613" y="793"/>
                      <a:pt x="793" y="616"/>
                      <a:pt x="793" y="398"/>
                    </a:cubicBezTo>
                    <a:cubicBezTo>
                      <a:pt x="793" y="177"/>
                      <a:pt x="613" y="0"/>
                      <a:pt x="395" y="0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61" name="Google Shape;6661;p58"/>
              <p:cNvSpPr/>
              <p:nvPr/>
            </p:nvSpPr>
            <p:spPr>
              <a:xfrm>
                <a:off x="2900750" y="920275"/>
                <a:ext cx="16925" cy="305050"/>
              </a:xfrm>
              <a:custGeom>
                <a:avLst/>
                <a:gdLst/>
                <a:ahLst/>
                <a:cxnLst/>
                <a:rect l="l" t="t" r="r" b="b"/>
                <a:pathLst>
                  <a:path w="677" h="12202" extrusionOk="0">
                    <a:moveTo>
                      <a:pt x="340" y="11644"/>
                    </a:moveTo>
                    <a:cubicBezTo>
                      <a:pt x="461" y="11644"/>
                      <a:pt x="561" y="11743"/>
                      <a:pt x="561" y="11865"/>
                    </a:cubicBezTo>
                    <a:cubicBezTo>
                      <a:pt x="561" y="11983"/>
                      <a:pt x="461" y="12083"/>
                      <a:pt x="340" y="12083"/>
                    </a:cubicBezTo>
                    <a:cubicBezTo>
                      <a:pt x="219" y="12083"/>
                      <a:pt x="119" y="11983"/>
                      <a:pt x="119" y="11865"/>
                    </a:cubicBezTo>
                    <a:cubicBezTo>
                      <a:pt x="119" y="11740"/>
                      <a:pt x="219" y="11644"/>
                      <a:pt x="340" y="11644"/>
                    </a:cubicBezTo>
                    <a:close/>
                    <a:moveTo>
                      <a:pt x="282" y="0"/>
                    </a:moveTo>
                    <a:lnTo>
                      <a:pt x="282" y="11531"/>
                    </a:lnTo>
                    <a:cubicBezTo>
                      <a:pt x="122" y="11558"/>
                      <a:pt x="0" y="11696"/>
                      <a:pt x="0" y="11862"/>
                    </a:cubicBezTo>
                    <a:cubicBezTo>
                      <a:pt x="0" y="12050"/>
                      <a:pt x="152" y="12201"/>
                      <a:pt x="340" y="12201"/>
                    </a:cubicBezTo>
                    <a:cubicBezTo>
                      <a:pt x="525" y="12201"/>
                      <a:pt x="677" y="12050"/>
                      <a:pt x="677" y="11865"/>
                    </a:cubicBezTo>
                    <a:cubicBezTo>
                      <a:pt x="677" y="11696"/>
                      <a:pt x="558" y="11558"/>
                      <a:pt x="398" y="11531"/>
                    </a:cubicBezTo>
                    <a:lnTo>
                      <a:pt x="398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62" name="Google Shape;6662;p58"/>
              <p:cNvSpPr/>
              <p:nvPr/>
            </p:nvSpPr>
            <p:spPr>
              <a:xfrm>
                <a:off x="2502475" y="997425"/>
                <a:ext cx="191200" cy="444050"/>
              </a:xfrm>
              <a:custGeom>
                <a:avLst/>
                <a:gdLst/>
                <a:ahLst/>
                <a:cxnLst/>
                <a:rect l="l" t="t" r="r" b="b"/>
                <a:pathLst>
                  <a:path w="7648" h="17762" extrusionOk="0">
                    <a:moveTo>
                      <a:pt x="340" y="17201"/>
                    </a:moveTo>
                    <a:cubicBezTo>
                      <a:pt x="462" y="17201"/>
                      <a:pt x="561" y="17300"/>
                      <a:pt x="561" y="17422"/>
                    </a:cubicBezTo>
                    <a:cubicBezTo>
                      <a:pt x="561" y="17543"/>
                      <a:pt x="462" y="17643"/>
                      <a:pt x="340" y="17643"/>
                    </a:cubicBezTo>
                    <a:cubicBezTo>
                      <a:pt x="219" y="17643"/>
                      <a:pt x="119" y="17543"/>
                      <a:pt x="119" y="17422"/>
                    </a:cubicBezTo>
                    <a:cubicBezTo>
                      <a:pt x="119" y="17300"/>
                      <a:pt x="219" y="17201"/>
                      <a:pt x="340" y="17201"/>
                    </a:cubicBezTo>
                    <a:close/>
                    <a:moveTo>
                      <a:pt x="7531" y="0"/>
                    </a:moveTo>
                    <a:lnTo>
                      <a:pt x="7531" y="6860"/>
                    </a:lnTo>
                    <a:lnTo>
                      <a:pt x="4257" y="10145"/>
                    </a:lnTo>
                    <a:lnTo>
                      <a:pt x="4241" y="10162"/>
                    </a:lnTo>
                    <a:lnTo>
                      <a:pt x="4241" y="11757"/>
                    </a:lnTo>
                    <a:lnTo>
                      <a:pt x="299" y="15716"/>
                    </a:lnTo>
                    <a:lnTo>
                      <a:pt x="282" y="15732"/>
                    </a:lnTo>
                    <a:lnTo>
                      <a:pt x="282" y="17090"/>
                    </a:lnTo>
                    <a:cubicBezTo>
                      <a:pt x="122" y="17118"/>
                      <a:pt x="1" y="17256"/>
                      <a:pt x="1" y="17422"/>
                    </a:cubicBezTo>
                    <a:cubicBezTo>
                      <a:pt x="1" y="17609"/>
                      <a:pt x="152" y="17761"/>
                      <a:pt x="340" y="17761"/>
                    </a:cubicBezTo>
                    <a:cubicBezTo>
                      <a:pt x="528" y="17761"/>
                      <a:pt x="680" y="17609"/>
                      <a:pt x="680" y="17422"/>
                    </a:cubicBezTo>
                    <a:cubicBezTo>
                      <a:pt x="680" y="17256"/>
                      <a:pt x="558" y="17118"/>
                      <a:pt x="398" y="17090"/>
                    </a:cubicBezTo>
                    <a:lnTo>
                      <a:pt x="398" y="15782"/>
                    </a:lnTo>
                    <a:lnTo>
                      <a:pt x="4343" y="11823"/>
                    </a:lnTo>
                    <a:lnTo>
                      <a:pt x="4359" y="11807"/>
                    </a:lnTo>
                    <a:lnTo>
                      <a:pt x="4359" y="10211"/>
                    </a:lnTo>
                    <a:lnTo>
                      <a:pt x="7631" y="6926"/>
                    </a:lnTo>
                    <a:lnTo>
                      <a:pt x="7647" y="6907"/>
                    </a:lnTo>
                    <a:lnTo>
                      <a:pt x="7647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63" name="Google Shape;6663;p58"/>
              <p:cNvSpPr/>
              <p:nvPr/>
            </p:nvSpPr>
            <p:spPr>
              <a:xfrm>
                <a:off x="2502475" y="990025"/>
                <a:ext cx="167875" cy="378700"/>
              </a:xfrm>
              <a:custGeom>
                <a:avLst/>
                <a:gdLst/>
                <a:ahLst/>
                <a:cxnLst/>
                <a:rect l="l" t="t" r="r" b="b"/>
                <a:pathLst>
                  <a:path w="6715" h="15148" extrusionOk="0">
                    <a:moveTo>
                      <a:pt x="340" y="14587"/>
                    </a:moveTo>
                    <a:cubicBezTo>
                      <a:pt x="462" y="14587"/>
                      <a:pt x="561" y="14687"/>
                      <a:pt x="561" y="14808"/>
                    </a:cubicBezTo>
                    <a:cubicBezTo>
                      <a:pt x="561" y="14930"/>
                      <a:pt x="462" y="15029"/>
                      <a:pt x="340" y="15029"/>
                    </a:cubicBezTo>
                    <a:cubicBezTo>
                      <a:pt x="219" y="15029"/>
                      <a:pt x="119" y="14930"/>
                      <a:pt x="119" y="14808"/>
                    </a:cubicBezTo>
                    <a:cubicBezTo>
                      <a:pt x="119" y="14687"/>
                      <a:pt x="219" y="14587"/>
                      <a:pt x="340" y="14587"/>
                    </a:cubicBezTo>
                    <a:close/>
                    <a:moveTo>
                      <a:pt x="6595" y="1"/>
                    </a:moveTo>
                    <a:lnTo>
                      <a:pt x="6595" y="6861"/>
                    </a:lnTo>
                    <a:lnTo>
                      <a:pt x="3324" y="10146"/>
                    </a:lnTo>
                    <a:lnTo>
                      <a:pt x="3308" y="10162"/>
                    </a:lnTo>
                    <a:lnTo>
                      <a:pt x="3308" y="11766"/>
                    </a:lnTo>
                    <a:cubicBezTo>
                      <a:pt x="3250" y="11819"/>
                      <a:pt x="3148" y="11918"/>
                      <a:pt x="2963" y="12106"/>
                    </a:cubicBezTo>
                    <a:lnTo>
                      <a:pt x="539" y="14538"/>
                    </a:lnTo>
                    <a:cubicBezTo>
                      <a:pt x="484" y="14496"/>
                      <a:pt x="415" y="14469"/>
                      <a:pt x="340" y="14469"/>
                    </a:cubicBezTo>
                    <a:cubicBezTo>
                      <a:pt x="152" y="14469"/>
                      <a:pt x="1" y="14620"/>
                      <a:pt x="1" y="14808"/>
                    </a:cubicBezTo>
                    <a:cubicBezTo>
                      <a:pt x="1" y="14996"/>
                      <a:pt x="152" y="15148"/>
                      <a:pt x="340" y="15148"/>
                    </a:cubicBezTo>
                    <a:cubicBezTo>
                      <a:pt x="528" y="15148"/>
                      <a:pt x="680" y="14996"/>
                      <a:pt x="680" y="14808"/>
                    </a:cubicBezTo>
                    <a:cubicBezTo>
                      <a:pt x="680" y="14739"/>
                      <a:pt x="658" y="14676"/>
                      <a:pt x="622" y="14620"/>
                    </a:cubicBezTo>
                    <a:cubicBezTo>
                      <a:pt x="3352" y="11879"/>
                      <a:pt x="3407" y="11827"/>
                      <a:pt x="3407" y="11824"/>
                    </a:cubicBezTo>
                    <a:lnTo>
                      <a:pt x="3424" y="11808"/>
                    </a:lnTo>
                    <a:lnTo>
                      <a:pt x="3424" y="10212"/>
                    </a:lnTo>
                    <a:lnTo>
                      <a:pt x="6695" y="6927"/>
                    </a:lnTo>
                    <a:lnTo>
                      <a:pt x="6714" y="6910"/>
                    </a:lnTo>
                    <a:lnTo>
                      <a:pt x="6714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64" name="Google Shape;6664;p58"/>
              <p:cNvSpPr/>
              <p:nvPr/>
            </p:nvSpPr>
            <p:spPr>
              <a:xfrm>
                <a:off x="2858575" y="1410325"/>
                <a:ext cx="119900" cy="220575"/>
              </a:xfrm>
              <a:custGeom>
                <a:avLst/>
                <a:gdLst/>
                <a:ahLst/>
                <a:cxnLst/>
                <a:rect l="l" t="t" r="r" b="b"/>
                <a:pathLst>
                  <a:path w="4796" h="8823" extrusionOk="0">
                    <a:moveTo>
                      <a:pt x="338" y="8262"/>
                    </a:moveTo>
                    <a:cubicBezTo>
                      <a:pt x="459" y="8262"/>
                      <a:pt x="558" y="8362"/>
                      <a:pt x="558" y="8483"/>
                    </a:cubicBezTo>
                    <a:cubicBezTo>
                      <a:pt x="558" y="8605"/>
                      <a:pt x="459" y="8704"/>
                      <a:pt x="338" y="8704"/>
                    </a:cubicBezTo>
                    <a:cubicBezTo>
                      <a:pt x="216" y="8704"/>
                      <a:pt x="117" y="8605"/>
                      <a:pt x="117" y="8483"/>
                    </a:cubicBezTo>
                    <a:cubicBezTo>
                      <a:pt x="117" y="8362"/>
                      <a:pt x="216" y="8262"/>
                      <a:pt x="338" y="8262"/>
                    </a:cubicBezTo>
                    <a:close/>
                    <a:moveTo>
                      <a:pt x="1781" y="0"/>
                    </a:moveTo>
                    <a:lnTo>
                      <a:pt x="282" y="1513"/>
                    </a:lnTo>
                    <a:lnTo>
                      <a:pt x="313" y="8149"/>
                    </a:lnTo>
                    <a:cubicBezTo>
                      <a:pt x="139" y="8160"/>
                      <a:pt x="1" y="8307"/>
                      <a:pt x="1" y="8483"/>
                    </a:cubicBezTo>
                    <a:cubicBezTo>
                      <a:pt x="1" y="8671"/>
                      <a:pt x="153" y="8823"/>
                      <a:pt x="338" y="8823"/>
                    </a:cubicBezTo>
                    <a:cubicBezTo>
                      <a:pt x="525" y="8823"/>
                      <a:pt x="677" y="8671"/>
                      <a:pt x="677" y="8483"/>
                    </a:cubicBezTo>
                    <a:cubicBezTo>
                      <a:pt x="677" y="8329"/>
                      <a:pt x="572" y="8202"/>
                      <a:pt x="431" y="8160"/>
                    </a:cubicBezTo>
                    <a:lnTo>
                      <a:pt x="401" y="1560"/>
                    </a:lnTo>
                    <a:lnTo>
                      <a:pt x="1831" y="116"/>
                    </a:lnTo>
                    <a:lnTo>
                      <a:pt x="4796" y="116"/>
                    </a:lnTo>
                    <a:lnTo>
                      <a:pt x="4796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65" name="Google Shape;6665;p58"/>
              <p:cNvSpPr/>
              <p:nvPr/>
            </p:nvSpPr>
            <p:spPr>
              <a:xfrm>
                <a:off x="2881900" y="1433650"/>
                <a:ext cx="97750" cy="173725"/>
              </a:xfrm>
              <a:custGeom>
                <a:avLst/>
                <a:gdLst/>
                <a:ahLst/>
                <a:cxnLst/>
                <a:rect l="l" t="t" r="r" b="b"/>
                <a:pathLst>
                  <a:path w="3910" h="6949" extrusionOk="0">
                    <a:moveTo>
                      <a:pt x="340" y="6388"/>
                    </a:moveTo>
                    <a:cubicBezTo>
                      <a:pt x="462" y="6388"/>
                      <a:pt x="561" y="6488"/>
                      <a:pt x="561" y="6609"/>
                    </a:cubicBezTo>
                    <a:cubicBezTo>
                      <a:pt x="561" y="6730"/>
                      <a:pt x="462" y="6830"/>
                      <a:pt x="340" y="6830"/>
                    </a:cubicBezTo>
                    <a:cubicBezTo>
                      <a:pt x="219" y="6830"/>
                      <a:pt x="120" y="6730"/>
                      <a:pt x="120" y="6609"/>
                    </a:cubicBezTo>
                    <a:cubicBezTo>
                      <a:pt x="120" y="6488"/>
                      <a:pt x="219" y="6388"/>
                      <a:pt x="340" y="6388"/>
                    </a:cubicBezTo>
                    <a:close/>
                    <a:moveTo>
                      <a:pt x="1146" y="0"/>
                    </a:moveTo>
                    <a:lnTo>
                      <a:pt x="280" y="873"/>
                    </a:lnTo>
                    <a:lnTo>
                      <a:pt x="280" y="6278"/>
                    </a:lnTo>
                    <a:cubicBezTo>
                      <a:pt x="122" y="6305"/>
                      <a:pt x="1" y="6443"/>
                      <a:pt x="1" y="6609"/>
                    </a:cubicBezTo>
                    <a:cubicBezTo>
                      <a:pt x="1" y="6797"/>
                      <a:pt x="153" y="6949"/>
                      <a:pt x="340" y="6949"/>
                    </a:cubicBezTo>
                    <a:cubicBezTo>
                      <a:pt x="525" y="6949"/>
                      <a:pt x="677" y="6797"/>
                      <a:pt x="677" y="6609"/>
                    </a:cubicBezTo>
                    <a:cubicBezTo>
                      <a:pt x="677" y="6443"/>
                      <a:pt x="556" y="6305"/>
                      <a:pt x="398" y="6278"/>
                    </a:cubicBezTo>
                    <a:lnTo>
                      <a:pt x="398" y="922"/>
                    </a:lnTo>
                    <a:lnTo>
                      <a:pt x="1193" y="119"/>
                    </a:lnTo>
                    <a:lnTo>
                      <a:pt x="3910" y="119"/>
                    </a:lnTo>
                    <a:lnTo>
                      <a:pt x="3910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66" name="Google Shape;6666;p58"/>
              <p:cNvSpPr/>
              <p:nvPr/>
            </p:nvSpPr>
            <p:spPr>
              <a:xfrm>
                <a:off x="2729175" y="1554825"/>
                <a:ext cx="275250" cy="188775"/>
              </a:xfrm>
              <a:custGeom>
                <a:avLst/>
                <a:gdLst/>
                <a:ahLst/>
                <a:cxnLst/>
                <a:rect l="l" t="t" r="r" b="b"/>
                <a:pathLst>
                  <a:path w="11010" h="7551" extrusionOk="0">
                    <a:moveTo>
                      <a:pt x="340" y="6993"/>
                    </a:moveTo>
                    <a:cubicBezTo>
                      <a:pt x="462" y="6993"/>
                      <a:pt x="561" y="7092"/>
                      <a:pt x="561" y="7214"/>
                    </a:cubicBezTo>
                    <a:cubicBezTo>
                      <a:pt x="561" y="7335"/>
                      <a:pt x="462" y="7435"/>
                      <a:pt x="340" y="7435"/>
                    </a:cubicBezTo>
                    <a:cubicBezTo>
                      <a:pt x="219" y="7435"/>
                      <a:pt x="120" y="7335"/>
                      <a:pt x="120" y="7214"/>
                    </a:cubicBezTo>
                    <a:cubicBezTo>
                      <a:pt x="120" y="7092"/>
                      <a:pt x="219" y="6993"/>
                      <a:pt x="340" y="6993"/>
                    </a:cubicBezTo>
                    <a:close/>
                    <a:moveTo>
                      <a:pt x="10924" y="1"/>
                    </a:moveTo>
                    <a:lnTo>
                      <a:pt x="3824" y="7153"/>
                    </a:lnTo>
                    <a:lnTo>
                      <a:pt x="672" y="7153"/>
                    </a:lnTo>
                    <a:cubicBezTo>
                      <a:pt x="644" y="6996"/>
                      <a:pt x="506" y="6874"/>
                      <a:pt x="340" y="6874"/>
                    </a:cubicBezTo>
                    <a:cubicBezTo>
                      <a:pt x="153" y="6874"/>
                      <a:pt x="1" y="7026"/>
                      <a:pt x="1" y="7214"/>
                    </a:cubicBezTo>
                    <a:cubicBezTo>
                      <a:pt x="1" y="7399"/>
                      <a:pt x="153" y="7551"/>
                      <a:pt x="340" y="7551"/>
                    </a:cubicBezTo>
                    <a:cubicBezTo>
                      <a:pt x="506" y="7551"/>
                      <a:pt x="644" y="7432"/>
                      <a:pt x="672" y="7272"/>
                    </a:cubicBezTo>
                    <a:lnTo>
                      <a:pt x="3874" y="7272"/>
                    </a:lnTo>
                    <a:lnTo>
                      <a:pt x="11010" y="84"/>
                    </a:lnTo>
                    <a:lnTo>
                      <a:pt x="10924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67" name="Google Shape;6667;p58"/>
              <p:cNvSpPr/>
              <p:nvPr/>
            </p:nvSpPr>
            <p:spPr>
              <a:xfrm>
                <a:off x="2502475" y="975275"/>
                <a:ext cx="121150" cy="332100"/>
              </a:xfrm>
              <a:custGeom>
                <a:avLst/>
                <a:gdLst/>
                <a:ahLst/>
                <a:cxnLst/>
                <a:rect l="l" t="t" r="r" b="b"/>
                <a:pathLst>
                  <a:path w="4846" h="13284" extrusionOk="0">
                    <a:moveTo>
                      <a:pt x="340" y="12723"/>
                    </a:moveTo>
                    <a:cubicBezTo>
                      <a:pt x="462" y="12723"/>
                      <a:pt x="561" y="12823"/>
                      <a:pt x="561" y="12944"/>
                    </a:cubicBezTo>
                    <a:cubicBezTo>
                      <a:pt x="561" y="13066"/>
                      <a:pt x="462" y="13165"/>
                      <a:pt x="340" y="13165"/>
                    </a:cubicBezTo>
                    <a:cubicBezTo>
                      <a:pt x="219" y="13165"/>
                      <a:pt x="119" y="13066"/>
                      <a:pt x="119" y="12944"/>
                    </a:cubicBezTo>
                    <a:cubicBezTo>
                      <a:pt x="119" y="12823"/>
                      <a:pt x="219" y="12723"/>
                      <a:pt x="340" y="12723"/>
                    </a:cubicBezTo>
                    <a:close/>
                    <a:moveTo>
                      <a:pt x="4727" y="0"/>
                    </a:moveTo>
                    <a:lnTo>
                      <a:pt x="4727" y="6863"/>
                    </a:lnTo>
                    <a:lnTo>
                      <a:pt x="1455" y="10148"/>
                    </a:lnTo>
                    <a:lnTo>
                      <a:pt x="1439" y="10164"/>
                    </a:lnTo>
                    <a:lnTo>
                      <a:pt x="1439" y="11760"/>
                    </a:lnTo>
                    <a:lnTo>
                      <a:pt x="533" y="12668"/>
                    </a:lnTo>
                    <a:cubicBezTo>
                      <a:pt x="478" y="12629"/>
                      <a:pt x="412" y="12607"/>
                      <a:pt x="340" y="12607"/>
                    </a:cubicBezTo>
                    <a:cubicBezTo>
                      <a:pt x="152" y="12607"/>
                      <a:pt x="1" y="12759"/>
                      <a:pt x="1" y="12944"/>
                    </a:cubicBezTo>
                    <a:cubicBezTo>
                      <a:pt x="1" y="13132"/>
                      <a:pt x="152" y="13284"/>
                      <a:pt x="340" y="13284"/>
                    </a:cubicBezTo>
                    <a:cubicBezTo>
                      <a:pt x="528" y="13284"/>
                      <a:pt x="680" y="13132"/>
                      <a:pt x="680" y="12944"/>
                    </a:cubicBezTo>
                    <a:cubicBezTo>
                      <a:pt x="680" y="12872"/>
                      <a:pt x="655" y="12806"/>
                      <a:pt x="616" y="12751"/>
                    </a:cubicBezTo>
                    <a:lnTo>
                      <a:pt x="1555" y="11810"/>
                    </a:lnTo>
                    <a:lnTo>
                      <a:pt x="1555" y="10211"/>
                    </a:lnTo>
                    <a:lnTo>
                      <a:pt x="4826" y="6926"/>
                    </a:lnTo>
                    <a:lnTo>
                      <a:pt x="4845" y="6910"/>
                    </a:lnTo>
                    <a:lnTo>
                      <a:pt x="4845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68" name="Google Shape;6668;p58"/>
              <p:cNvSpPr/>
              <p:nvPr/>
            </p:nvSpPr>
            <p:spPr>
              <a:xfrm>
                <a:off x="2502475" y="982650"/>
                <a:ext cx="144475" cy="355225"/>
              </a:xfrm>
              <a:custGeom>
                <a:avLst/>
                <a:gdLst/>
                <a:ahLst/>
                <a:cxnLst/>
                <a:rect l="l" t="t" r="r" b="b"/>
                <a:pathLst>
                  <a:path w="5779" h="14209" extrusionOk="0">
                    <a:moveTo>
                      <a:pt x="340" y="13648"/>
                    </a:moveTo>
                    <a:cubicBezTo>
                      <a:pt x="462" y="13648"/>
                      <a:pt x="561" y="13748"/>
                      <a:pt x="561" y="13869"/>
                    </a:cubicBezTo>
                    <a:cubicBezTo>
                      <a:pt x="561" y="13991"/>
                      <a:pt x="462" y="14090"/>
                      <a:pt x="340" y="14090"/>
                    </a:cubicBezTo>
                    <a:cubicBezTo>
                      <a:pt x="219" y="14090"/>
                      <a:pt x="119" y="13991"/>
                      <a:pt x="119" y="13869"/>
                    </a:cubicBezTo>
                    <a:cubicBezTo>
                      <a:pt x="119" y="13748"/>
                      <a:pt x="219" y="13648"/>
                      <a:pt x="340" y="13648"/>
                    </a:cubicBezTo>
                    <a:close/>
                    <a:moveTo>
                      <a:pt x="5660" y="1"/>
                    </a:moveTo>
                    <a:lnTo>
                      <a:pt x="5660" y="6860"/>
                    </a:lnTo>
                    <a:lnTo>
                      <a:pt x="2388" y="10145"/>
                    </a:lnTo>
                    <a:lnTo>
                      <a:pt x="2372" y="10165"/>
                    </a:lnTo>
                    <a:lnTo>
                      <a:pt x="2372" y="11760"/>
                    </a:lnTo>
                    <a:lnTo>
                      <a:pt x="539" y="13599"/>
                    </a:lnTo>
                    <a:cubicBezTo>
                      <a:pt x="484" y="13557"/>
                      <a:pt x="415" y="13532"/>
                      <a:pt x="340" y="13532"/>
                    </a:cubicBezTo>
                    <a:cubicBezTo>
                      <a:pt x="152" y="13532"/>
                      <a:pt x="1" y="13684"/>
                      <a:pt x="1" y="13869"/>
                    </a:cubicBezTo>
                    <a:cubicBezTo>
                      <a:pt x="1" y="14057"/>
                      <a:pt x="152" y="14209"/>
                      <a:pt x="340" y="14209"/>
                    </a:cubicBezTo>
                    <a:cubicBezTo>
                      <a:pt x="528" y="14209"/>
                      <a:pt x="680" y="14057"/>
                      <a:pt x="680" y="13869"/>
                    </a:cubicBezTo>
                    <a:cubicBezTo>
                      <a:pt x="680" y="13800"/>
                      <a:pt x="658" y="13737"/>
                      <a:pt x="622" y="13684"/>
                    </a:cubicBezTo>
                    <a:lnTo>
                      <a:pt x="2491" y="11807"/>
                    </a:lnTo>
                    <a:lnTo>
                      <a:pt x="2491" y="10212"/>
                    </a:lnTo>
                    <a:lnTo>
                      <a:pt x="5762" y="6927"/>
                    </a:lnTo>
                    <a:lnTo>
                      <a:pt x="5778" y="6910"/>
                    </a:lnTo>
                    <a:lnTo>
                      <a:pt x="5778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69" name="Google Shape;6669;p58"/>
              <p:cNvSpPr/>
              <p:nvPr/>
            </p:nvSpPr>
            <p:spPr>
              <a:xfrm>
                <a:off x="2502475" y="1067125"/>
                <a:ext cx="57925" cy="157100"/>
              </a:xfrm>
              <a:custGeom>
                <a:avLst/>
                <a:gdLst/>
                <a:ahLst/>
                <a:cxnLst/>
                <a:rect l="l" t="t" r="r" b="b"/>
                <a:pathLst>
                  <a:path w="2317" h="6284" extrusionOk="0">
                    <a:moveTo>
                      <a:pt x="340" y="5726"/>
                    </a:moveTo>
                    <a:cubicBezTo>
                      <a:pt x="462" y="5726"/>
                      <a:pt x="561" y="5825"/>
                      <a:pt x="561" y="5946"/>
                    </a:cubicBezTo>
                    <a:cubicBezTo>
                      <a:pt x="561" y="6068"/>
                      <a:pt x="462" y="6167"/>
                      <a:pt x="340" y="6167"/>
                    </a:cubicBezTo>
                    <a:cubicBezTo>
                      <a:pt x="219" y="6167"/>
                      <a:pt x="119" y="6068"/>
                      <a:pt x="119" y="5946"/>
                    </a:cubicBezTo>
                    <a:cubicBezTo>
                      <a:pt x="119" y="5825"/>
                      <a:pt x="219" y="5726"/>
                      <a:pt x="340" y="5726"/>
                    </a:cubicBezTo>
                    <a:close/>
                    <a:moveTo>
                      <a:pt x="2231" y="0"/>
                    </a:moveTo>
                    <a:lnTo>
                      <a:pt x="282" y="1960"/>
                    </a:lnTo>
                    <a:lnTo>
                      <a:pt x="282" y="5612"/>
                    </a:lnTo>
                    <a:cubicBezTo>
                      <a:pt x="122" y="5640"/>
                      <a:pt x="1" y="5778"/>
                      <a:pt x="1" y="5946"/>
                    </a:cubicBezTo>
                    <a:cubicBezTo>
                      <a:pt x="1" y="6131"/>
                      <a:pt x="152" y="6283"/>
                      <a:pt x="340" y="6283"/>
                    </a:cubicBezTo>
                    <a:cubicBezTo>
                      <a:pt x="528" y="6283"/>
                      <a:pt x="680" y="6131"/>
                      <a:pt x="680" y="5946"/>
                    </a:cubicBezTo>
                    <a:cubicBezTo>
                      <a:pt x="680" y="5778"/>
                      <a:pt x="558" y="5640"/>
                      <a:pt x="398" y="5612"/>
                    </a:cubicBezTo>
                    <a:lnTo>
                      <a:pt x="398" y="2010"/>
                    </a:lnTo>
                    <a:lnTo>
                      <a:pt x="2317" y="86"/>
                    </a:lnTo>
                    <a:lnTo>
                      <a:pt x="2231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70" name="Google Shape;6670;p58"/>
              <p:cNvSpPr/>
              <p:nvPr/>
            </p:nvSpPr>
            <p:spPr>
              <a:xfrm>
                <a:off x="2899375" y="1256975"/>
                <a:ext cx="19750" cy="19825"/>
              </a:xfrm>
              <a:custGeom>
                <a:avLst/>
                <a:gdLst/>
                <a:ahLst/>
                <a:cxnLst/>
                <a:rect l="l" t="t" r="r" b="b"/>
                <a:pathLst>
                  <a:path w="790" h="793" extrusionOk="0">
                    <a:moveTo>
                      <a:pt x="395" y="0"/>
                    </a:moveTo>
                    <a:cubicBezTo>
                      <a:pt x="177" y="0"/>
                      <a:pt x="0" y="177"/>
                      <a:pt x="0" y="398"/>
                    </a:cubicBezTo>
                    <a:cubicBezTo>
                      <a:pt x="0" y="616"/>
                      <a:pt x="177" y="793"/>
                      <a:pt x="395" y="793"/>
                    </a:cubicBezTo>
                    <a:cubicBezTo>
                      <a:pt x="613" y="793"/>
                      <a:pt x="790" y="616"/>
                      <a:pt x="790" y="398"/>
                    </a:cubicBezTo>
                    <a:cubicBezTo>
                      <a:pt x="790" y="177"/>
                      <a:pt x="613" y="0"/>
                      <a:pt x="395" y="0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71" name="Google Shape;6671;p58"/>
              <p:cNvSpPr/>
              <p:nvPr/>
            </p:nvSpPr>
            <p:spPr>
              <a:xfrm>
                <a:off x="1476750" y="1456500"/>
                <a:ext cx="651075" cy="725125"/>
              </a:xfrm>
              <a:custGeom>
                <a:avLst/>
                <a:gdLst/>
                <a:ahLst/>
                <a:cxnLst/>
                <a:rect l="l" t="t" r="r" b="b"/>
                <a:pathLst>
                  <a:path w="26043" h="29005" extrusionOk="0">
                    <a:moveTo>
                      <a:pt x="25706" y="28444"/>
                    </a:moveTo>
                    <a:cubicBezTo>
                      <a:pt x="25828" y="28444"/>
                      <a:pt x="25927" y="28544"/>
                      <a:pt x="25927" y="28665"/>
                    </a:cubicBezTo>
                    <a:cubicBezTo>
                      <a:pt x="25927" y="28787"/>
                      <a:pt x="25828" y="28886"/>
                      <a:pt x="25706" y="28886"/>
                    </a:cubicBezTo>
                    <a:cubicBezTo>
                      <a:pt x="25582" y="28886"/>
                      <a:pt x="25485" y="28787"/>
                      <a:pt x="25485" y="28665"/>
                    </a:cubicBezTo>
                    <a:cubicBezTo>
                      <a:pt x="25485" y="28544"/>
                      <a:pt x="25585" y="28444"/>
                      <a:pt x="25706" y="28444"/>
                    </a:cubicBezTo>
                    <a:close/>
                    <a:moveTo>
                      <a:pt x="0" y="0"/>
                    </a:moveTo>
                    <a:lnTo>
                      <a:pt x="0" y="119"/>
                    </a:lnTo>
                    <a:lnTo>
                      <a:pt x="3067" y="119"/>
                    </a:lnTo>
                    <a:lnTo>
                      <a:pt x="4403" y="1452"/>
                    </a:lnTo>
                    <a:lnTo>
                      <a:pt x="4403" y="10680"/>
                    </a:lnTo>
                    <a:lnTo>
                      <a:pt x="15614" y="21871"/>
                    </a:lnTo>
                    <a:lnTo>
                      <a:pt x="15630" y="21888"/>
                    </a:lnTo>
                    <a:lnTo>
                      <a:pt x="18832" y="21888"/>
                    </a:lnTo>
                    <a:lnTo>
                      <a:pt x="25427" y="28472"/>
                    </a:lnTo>
                    <a:cubicBezTo>
                      <a:pt x="25391" y="28527"/>
                      <a:pt x="25367" y="28593"/>
                      <a:pt x="25367" y="28665"/>
                    </a:cubicBezTo>
                    <a:cubicBezTo>
                      <a:pt x="25367" y="28853"/>
                      <a:pt x="25518" y="29005"/>
                      <a:pt x="25706" y="29005"/>
                    </a:cubicBezTo>
                    <a:cubicBezTo>
                      <a:pt x="25891" y="29005"/>
                      <a:pt x="26043" y="28853"/>
                      <a:pt x="26043" y="28665"/>
                    </a:cubicBezTo>
                    <a:cubicBezTo>
                      <a:pt x="26043" y="28480"/>
                      <a:pt x="25891" y="28328"/>
                      <a:pt x="25706" y="28328"/>
                    </a:cubicBezTo>
                    <a:cubicBezTo>
                      <a:pt x="25632" y="28328"/>
                      <a:pt x="25565" y="28350"/>
                      <a:pt x="25510" y="28389"/>
                    </a:cubicBezTo>
                    <a:lnTo>
                      <a:pt x="18899" y="21789"/>
                    </a:lnTo>
                    <a:lnTo>
                      <a:pt x="18882" y="21769"/>
                    </a:lnTo>
                    <a:lnTo>
                      <a:pt x="15680" y="21769"/>
                    </a:lnTo>
                    <a:lnTo>
                      <a:pt x="4522" y="10631"/>
                    </a:lnTo>
                    <a:lnTo>
                      <a:pt x="4522" y="1402"/>
                    </a:lnTo>
                    <a:lnTo>
                      <a:pt x="3117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72" name="Google Shape;6672;p58"/>
              <p:cNvSpPr/>
              <p:nvPr/>
            </p:nvSpPr>
            <p:spPr>
              <a:xfrm>
                <a:off x="1470875" y="1142000"/>
                <a:ext cx="756050" cy="1015325"/>
              </a:xfrm>
              <a:custGeom>
                <a:avLst/>
                <a:gdLst/>
                <a:ahLst/>
                <a:cxnLst/>
                <a:rect l="l" t="t" r="r" b="b"/>
                <a:pathLst>
                  <a:path w="30242" h="40613" extrusionOk="0">
                    <a:moveTo>
                      <a:pt x="29905" y="39531"/>
                    </a:moveTo>
                    <a:cubicBezTo>
                      <a:pt x="30027" y="39531"/>
                      <a:pt x="30126" y="39630"/>
                      <a:pt x="30126" y="39752"/>
                    </a:cubicBezTo>
                    <a:cubicBezTo>
                      <a:pt x="30126" y="39873"/>
                      <a:pt x="30027" y="39972"/>
                      <a:pt x="29905" y="39972"/>
                    </a:cubicBezTo>
                    <a:cubicBezTo>
                      <a:pt x="29784" y="39972"/>
                      <a:pt x="29684" y="39873"/>
                      <a:pt x="29684" y="39752"/>
                    </a:cubicBezTo>
                    <a:cubicBezTo>
                      <a:pt x="29684" y="39630"/>
                      <a:pt x="29784" y="39531"/>
                      <a:pt x="29905" y="39531"/>
                    </a:cubicBezTo>
                    <a:close/>
                    <a:moveTo>
                      <a:pt x="84" y="0"/>
                    </a:moveTo>
                    <a:lnTo>
                      <a:pt x="1" y="83"/>
                    </a:lnTo>
                    <a:lnTo>
                      <a:pt x="6507" y="6579"/>
                    </a:lnTo>
                    <a:lnTo>
                      <a:pt x="6507" y="22670"/>
                    </a:lnTo>
                    <a:lnTo>
                      <a:pt x="16442" y="32588"/>
                    </a:lnTo>
                    <a:lnTo>
                      <a:pt x="16459" y="32605"/>
                    </a:lnTo>
                    <a:lnTo>
                      <a:pt x="19661" y="32605"/>
                    </a:lnTo>
                    <a:lnTo>
                      <a:pt x="25944" y="38877"/>
                    </a:lnTo>
                    <a:lnTo>
                      <a:pt x="27666" y="40596"/>
                    </a:lnTo>
                    <a:lnTo>
                      <a:pt x="27683" y="40613"/>
                    </a:lnTo>
                    <a:lnTo>
                      <a:pt x="29130" y="40613"/>
                    </a:lnTo>
                    <a:lnTo>
                      <a:pt x="29712" y="40028"/>
                    </a:lnTo>
                    <a:cubicBezTo>
                      <a:pt x="29767" y="40066"/>
                      <a:pt x="29833" y="40091"/>
                      <a:pt x="29905" y="40091"/>
                    </a:cubicBezTo>
                    <a:cubicBezTo>
                      <a:pt x="30090" y="40091"/>
                      <a:pt x="30242" y="39939"/>
                      <a:pt x="30242" y="39752"/>
                    </a:cubicBezTo>
                    <a:cubicBezTo>
                      <a:pt x="30242" y="39567"/>
                      <a:pt x="30090" y="39415"/>
                      <a:pt x="29905" y="39415"/>
                    </a:cubicBezTo>
                    <a:cubicBezTo>
                      <a:pt x="29717" y="39415"/>
                      <a:pt x="29566" y="39567"/>
                      <a:pt x="29566" y="39752"/>
                    </a:cubicBezTo>
                    <a:cubicBezTo>
                      <a:pt x="29566" y="39823"/>
                      <a:pt x="29588" y="39892"/>
                      <a:pt x="29629" y="39948"/>
                    </a:cubicBezTo>
                    <a:lnTo>
                      <a:pt x="29083" y="40494"/>
                    </a:lnTo>
                    <a:lnTo>
                      <a:pt x="27730" y="40494"/>
                    </a:lnTo>
                    <a:lnTo>
                      <a:pt x="19727" y="32505"/>
                    </a:lnTo>
                    <a:lnTo>
                      <a:pt x="19711" y="32489"/>
                    </a:lnTo>
                    <a:lnTo>
                      <a:pt x="16509" y="32489"/>
                    </a:lnTo>
                    <a:lnTo>
                      <a:pt x="6626" y="22623"/>
                    </a:lnTo>
                    <a:lnTo>
                      <a:pt x="6626" y="6532"/>
                    </a:lnTo>
                    <a:lnTo>
                      <a:pt x="84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73" name="Google Shape;6673;p58"/>
              <p:cNvSpPr/>
              <p:nvPr/>
            </p:nvSpPr>
            <p:spPr>
              <a:xfrm>
                <a:off x="1447475" y="1149325"/>
                <a:ext cx="695750" cy="1016900"/>
              </a:xfrm>
              <a:custGeom>
                <a:avLst/>
                <a:gdLst/>
                <a:ahLst/>
                <a:cxnLst/>
                <a:rect l="l" t="t" r="r" b="b"/>
                <a:pathLst>
                  <a:path w="27830" h="40676" extrusionOk="0">
                    <a:moveTo>
                      <a:pt x="27490" y="40116"/>
                    </a:moveTo>
                    <a:cubicBezTo>
                      <a:pt x="27611" y="40116"/>
                      <a:pt x="27711" y="40215"/>
                      <a:pt x="27711" y="40336"/>
                    </a:cubicBezTo>
                    <a:cubicBezTo>
                      <a:pt x="27711" y="40458"/>
                      <a:pt x="27611" y="40557"/>
                      <a:pt x="27490" y="40557"/>
                    </a:cubicBezTo>
                    <a:cubicBezTo>
                      <a:pt x="27368" y="40557"/>
                      <a:pt x="27269" y="40458"/>
                      <a:pt x="27269" y="40336"/>
                    </a:cubicBezTo>
                    <a:cubicBezTo>
                      <a:pt x="27269" y="40215"/>
                      <a:pt x="27368" y="40116"/>
                      <a:pt x="27490" y="40116"/>
                    </a:cubicBezTo>
                    <a:close/>
                    <a:moveTo>
                      <a:pt x="84" y="0"/>
                    </a:moveTo>
                    <a:lnTo>
                      <a:pt x="1" y="86"/>
                    </a:lnTo>
                    <a:lnTo>
                      <a:pt x="6510" y="6581"/>
                    </a:lnTo>
                    <a:lnTo>
                      <a:pt x="6510" y="22672"/>
                    </a:lnTo>
                    <a:lnTo>
                      <a:pt x="17080" y="33225"/>
                    </a:lnTo>
                    <a:lnTo>
                      <a:pt x="17099" y="33242"/>
                    </a:lnTo>
                    <a:lnTo>
                      <a:pt x="20302" y="33242"/>
                    </a:lnTo>
                    <a:lnTo>
                      <a:pt x="27214" y="40143"/>
                    </a:lnTo>
                    <a:cubicBezTo>
                      <a:pt x="27175" y="40198"/>
                      <a:pt x="27150" y="40265"/>
                      <a:pt x="27150" y="40336"/>
                    </a:cubicBezTo>
                    <a:cubicBezTo>
                      <a:pt x="27150" y="40524"/>
                      <a:pt x="27305" y="40676"/>
                      <a:pt x="27490" y="40676"/>
                    </a:cubicBezTo>
                    <a:cubicBezTo>
                      <a:pt x="27678" y="40676"/>
                      <a:pt x="27830" y="40524"/>
                      <a:pt x="27830" y="40336"/>
                    </a:cubicBezTo>
                    <a:cubicBezTo>
                      <a:pt x="27830" y="40152"/>
                      <a:pt x="27678" y="40000"/>
                      <a:pt x="27490" y="40000"/>
                    </a:cubicBezTo>
                    <a:cubicBezTo>
                      <a:pt x="27418" y="40000"/>
                      <a:pt x="27352" y="40022"/>
                      <a:pt x="27297" y="40060"/>
                    </a:cubicBezTo>
                    <a:lnTo>
                      <a:pt x="20368" y="33143"/>
                    </a:lnTo>
                    <a:lnTo>
                      <a:pt x="20349" y="33126"/>
                    </a:lnTo>
                    <a:lnTo>
                      <a:pt x="17146" y="33126"/>
                    </a:lnTo>
                    <a:lnTo>
                      <a:pt x="6626" y="22625"/>
                    </a:lnTo>
                    <a:lnTo>
                      <a:pt x="6626" y="6531"/>
                    </a:lnTo>
                    <a:lnTo>
                      <a:pt x="84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74" name="Google Shape;6674;p58"/>
              <p:cNvSpPr/>
              <p:nvPr/>
            </p:nvSpPr>
            <p:spPr>
              <a:xfrm>
                <a:off x="2232575" y="2325850"/>
                <a:ext cx="16925" cy="16925"/>
              </a:xfrm>
              <a:custGeom>
                <a:avLst/>
                <a:gdLst/>
                <a:ahLst/>
                <a:cxnLst/>
                <a:rect l="l" t="t" r="r" b="b"/>
                <a:pathLst>
                  <a:path w="677" h="677" extrusionOk="0">
                    <a:moveTo>
                      <a:pt x="340" y="119"/>
                    </a:moveTo>
                    <a:cubicBezTo>
                      <a:pt x="461" y="119"/>
                      <a:pt x="561" y="218"/>
                      <a:pt x="561" y="340"/>
                    </a:cubicBezTo>
                    <a:cubicBezTo>
                      <a:pt x="561" y="461"/>
                      <a:pt x="461" y="560"/>
                      <a:pt x="340" y="560"/>
                    </a:cubicBezTo>
                    <a:cubicBezTo>
                      <a:pt x="218" y="560"/>
                      <a:pt x="119" y="461"/>
                      <a:pt x="119" y="340"/>
                    </a:cubicBezTo>
                    <a:cubicBezTo>
                      <a:pt x="119" y="218"/>
                      <a:pt x="218" y="119"/>
                      <a:pt x="340" y="119"/>
                    </a:cubicBezTo>
                    <a:close/>
                    <a:moveTo>
                      <a:pt x="340" y="0"/>
                    </a:moveTo>
                    <a:cubicBezTo>
                      <a:pt x="152" y="0"/>
                      <a:pt x="0" y="152"/>
                      <a:pt x="0" y="340"/>
                    </a:cubicBezTo>
                    <a:cubicBezTo>
                      <a:pt x="0" y="525"/>
                      <a:pt x="152" y="676"/>
                      <a:pt x="340" y="676"/>
                    </a:cubicBezTo>
                    <a:cubicBezTo>
                      <a:pt x="525" y="676"/>
                      <a:pt x="677" y="525"/>
                      <a:pt x="677" y="340"/>
                    </a:cubicBezTo>
                    <a:cubicBezTo>
                      <a:pt x="677" y="152"/>
                      <a:pt x="525" y="0"/>
                      <a:pt x="340" y="0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75" name="Google Shape;6675;p58"/>
              <p:cNvSpPr/>
              <p:nvPr/>
            </p:nvSpPr>
            <p:spPr>
              <a:xfrm>
                <a:off x="2232575" y="2295325"/>
                <a:ext cx="16925" cy="16950"/>
              </a:xfrm>
              <a:custGeom>
                <a:avLst/>
                <a:gdLst/>
                <a:ahLst/>
                <a:cxnLst/>
                <a:rect l="l" t="t" r="r" b="b"/>
                <a:pathLst>
                  <a:path w="677" h="678" extrusionOk="0">
                    <a:moveTo>
                      <a:pt x="340" y="120"/>
                    </a:moveTo>
                    <a:cubicBezTo>
                      <a:pt x="461" y="120"/>
                      <a:pt x="561" y="219"/>
                      <a:pt x="561" y="340"/>
                    </a:cubicBezTo>
                    <a:cubicBezTo>
                      <a:pt x="561" y="462"/>
                      <a:pt x="461" y="561"/>
                      <a:pt x="340" y="561"/>
                    </a:cubicBezTo>
                    <a:cubicBezTo>
                      <a:pt x="218" y="561"/>
                      <a:pt x="119" y="462"/>
                      <a:pt x="119" y="340"/>
                    </a:cubicBezTo>
                    <a:cubicBezTo>
                      <a:pt x="119" y="219"/>
                      <a:pt x="218" y="120"/>
                      <a:pt x="340" y="120"/>
                    </a:cubicBezTo>
                    <a:close/>
                    <a:moveTo>
                      <a:pt x="340" y="1"/>
                    </a:moveTo>
                    <a:cubicBezTo>
                      <a:pt x="152" y="1"/>
                      <a:pt x="0" y="153"/>
                      <a:pt x="0" y="340"/>
                    </a:cubicBezTo>
                    <a:cubicBezTo>
                      <a:pt x="0" y="525"/>
                      <a:pt x="152" y="677"/>
                      <a:pt x="340" y="677"/>
                    </a:cubicBezTo>
                    <a:cubicBezTo>
                      <a:pt x="525" y="677"/>
                      <a:pt x="677" y="525"/>
                      <a:pt x="677" y="340"/>
                    </a:cubicBezTo>
                    <a:cubicBezTo>
                      <a:pt x="677" y="153"/>
                      <a:pt x="525" y="1"/>
                      <a:pt x="340" y="1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76" name="Google Shape;6676;p58"/>
              <p:cNvSpPr/>
              <p:nvPr/>
            </p:nvSpPr>
            <p:spPr>
              <a:xfrm>
                <a:off x="1483025" y="1723150"/>
                <a:ext cx="275175" cy="230725"/>
              </a:xfrm>
              <a:custGeom>
                <a:avLst/>
                <a:gdLst/>
                <a:ahLst/>
                <a:cxnLst/>
                <a:rect l="l" t="t" r="r" b="b"/>
                <a:pathLst>
                  <a:path w="11007" h="9229" extrusionOk="0">
                    <a:moveTo>
                      <a:pt x="83" y="1"/>
                    </a:moveTo>
                    <a:lnTo>
                      <a:pt x="1" y="83"/>
                    </a:lnTo>
                    <a:lnTo>
                      <a:pt x="2223" y="2303"/>
                    </a:lnTo>
                    <a:lnTo>
                      <a:pt x="2239" y="2319"/>
                    </a:lnTo>
                    <a:lnTo>
                      <a:pt x="4003" y="2319"/>
                    </a:lnTo>
                    <a:lnTo>
                      <a:pt x="10924" y="9229"/>
                    </a:lnTo>
                    <a:lnTo>
                      <a:pt x="11007" y="9146"/>
                    </a:lnTo>
                    <a:lnTo>
                      <a:pt x="4070" y="2220"/>
                    </a:lnTo>
                    <a:lnTo>
                      <a:pt x="4050" y="2201"/>
                    </a:lnTo>
                    <a:lnTo>
                      <a:pt x="2289" y="2201"/>
                    </a:lnTo>
                    <a:lnTo>
                      <a:pt x="83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77" name="Google Shape;6677;p58"/>
              <p:cNvSpPr/>
              <p:nvPr/>
            </p:nvSpPr>
            <p:spPr>
              <a:xfrm>
                <a:off x="2147125" y="961250"/>
                <a:ext cx="142825" cy="1564550"/>
              </a:xfrm>
              <a:custGeom>
                <a:avLst/>
                <a:gdLst/>
                <a:ahLst/>
                <a:cxnLst/>
                <a:rect l="l" t="t" r="r" b="b"/>
                <a:pathLst>
                  <a:path w="5713" h="62582" extrusionOk="0">
                    <a:moveTo>
                      <a:pt x="1618" y="1"/>
                    </a:moveTo>
                    <a:lnTo>
                      <a:pt x="1618" y="12892"/>
                    </a:lnTo>
                    <a:lnTo>
                      <a:pt x="1" y="14521"/>
                    </a:lnTo>
                    <a:lnTo>
                      <a:pt x="1" y="20105"/>
                    </a:lnTo>
                    <a:lnTo>
                      <a:pt x="2974" y="23056"/>
                    </a:lnTo>
                    <a:lnTo>
                      <a:pt x="2974" y="28299"/>
                    </a:lnTo>
                    <a:lnTo>
                      <a:pt x="5083" y="30388"/>
                    </a:lnTo>
                    <a:lnTo>
                      <a:pt x="5083" y="61869"/>
                    </a:lnTo>
                    <a:cubicBezTo>
                      <a:pt x="4986" y="61941"/>
                      <a:pt x="4923" y="62054"/>
                      <a:pt x="4923" y="62184"/>
                    </a:cubicBezTo>
                    <a:cubicBezTo>
                      <a:pt x="4923" y="62402"/>
                      <a:pt x="5099" y="62581"/>
                      <a:pt x="5318" y="62581"/>
                    </a:cubicBezTo>
                    <a:cubicBezTo>
                      <a:pt x="5536" y="62581"/>
                      <a:pt x="5712" y="62402"/>
                      <a:pt x="5712" y="62184"/>
                    </a:cubicBezTo>
                    <a:cubicBezTo>
                      <a:pt x="5712" y="62054"/>
                      <a:pt x="5649" y="61941"/>
                      <a:pt x="5552" y="61869"/>
                    </a:cubicBezTo>
                    <a:lnTo>
                      <a:pt x="5552" y="30192"/>
                    </a:lnTo>
                    <a:lnTo>
                      <a:pt x="3446" y="28100"/>
                    </a:lnTo>
                    <a:lnTo>
                      <a:pt x="3446" y="22860"/>
                    </a:lnTo>
                    <a:lnTo>
                      <a:pt x="473" y="19909"/>
                    </a:lnTo>
                    <a:lnTo>
                      <a:pt x="473" y="14714"/>
                    </a:lnTo>
                    <a:lnTo>
                      <a:pt x="2088" y="13086"/>
                    </a:lnTo>
                    <a:lnTo>
                      <a:pt x="2088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78" name="Google Shape;6678;p58"/>
              <p:cNvSpPr/>
              <p:nvPr/>
            </p:nvSpPr>
            <p:spPr>
              <a:xfrm>
                <a:off x="2231200" y="2262975"/>
                <a:ext cx="19750" cy="19750"/>
              </a:xfrm>
              <a:custGeom>
                <a:avLst/>
                <a:gdLst/>
                <a:ahLst/>
                <a:cxnLst/>
                <a:rect l="l" t="t" r="r" b="b"/>
                <a:pathLst>
                  <a:path w="790" h="790" extrusionOk="0">
                    <a:moveTo>
                      <a:pt x="395" y="0"/>
                    </a:moveTo>
                    <a:cubicBezTo>
                      <a:pt x="177" y="0"/>
                      <a:pt x="0" y="177"/>
                      <a:pt x="0" y="395"/>
                    </a:cubicBezTo>
                    <a:cubicBezTo>
                      <a:pt x="0" y="613"/>
                      <a:pt x="177" y="790"/>
                      <a:pt x="395" y="790"/>
                    </a:cubicBezTo>
                    <a:cubicBezTo>
                      <a:pt x="613" y="790"/>
                      <a:pt x="790" y="613"/>
                      <a:pt x="790" y="395"/>
                    </a:cubicBezTo>
                    <a:cubicBezTo>
                      <a:pt x="790" y="177"/>
                      <a:pt x="613" y="0"/>
                      <a:pt x="395" y="0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79" name="Google Shape;6679;p58"/>
              <p:cNvSpPr/>
              <p:nvPr/>
            </p:nvSpPr>
            <p:spPr>
              <a:xfrm>
                <a:off x="1477850" y="1868700"/>
                <a:ext cx="368000" cy="307950"/>
              </a:xfrm>
              <a:custGeom>
                <a:avLst/>
                <a:gdLst/>
                <a:ahLst/>
                <a:cxnLst/>
                <a:rect l="l" t="t" r="r" b="b"/>
                <a:pathLst>
                  <a:path w="14720" h="12318" extrusionOk="0">
                    <a:moveTo>
                      <a:pt x="14383" y="11760"/>
                    </a:moveTo>
                    <a:cubicBezTo>
                      <a:pt x="14504" y="11760"/>
                      <a:pt x="14601" y="11857"/>
                      <a:pt x="14601" y="11981"/>
                    </a:cubicBezTo>
                    <a:cubicBezTo>
                      <a:pt x="14601" y="12103"/>
                      <a:pt x="14504" y="12199"/>
                      <a:pt x="14383" y="12199"/>
                    </a:cubicBezTo>
                    <a:cubicBezTo>
                      <a:pt x="14259" y="12199"/>
                      <a:pt x="14162" y="12103"/>
                      <a:pt x="14162" y="11981"/>
                    </a:cubicBezTo>
                    <a:cubicBezTo>
                      <a:pt x="14162" y="11860"/>
                      <a:pt x="14261" y="11760"/>
                      <a:pt x="14383" y="11760"/>
                    </a:cubicBezTo>
                    <a:close/>
                    <a:moveTo>
                      <a:pt x="83" y="1"/>
                    </a:moveTo>
                    <a:lnTo>
                      <a:pt x="1" y="83"/>
                    </a:lnTo>
                    <a:lnTo>
                      <a:pt x="5607" y="5682"/>
                    </a:lnTo>
                    <a:lnTo>
                      <a:pt x="5607" y="6725"/>
                    </a:lnTo>
                    <a:lnTo>
                      <a:pt x="6397" y="7512"/>
                    </a:lnTo>
                    <a:lnTo>
                      <a:pt x="9820" y="7512"/>
                    </a:lnTo>
                    <a:lnTo>
                      <a:pt x="14104" y="11788"/>
                    </a:lnTo>
                    <a:cubicBezTo>
                      <a:pt x="14065" y="11840"/>
                      <a:pt x="14043" y="11909"/>
                      <a:pt x="14043" y="11981"/>
                    </a:cubicBezTo>
                    <a:cubicBezTo>
                      <a:pt x="14043" y="12166"/>
                      <a:pt x="14195" y="12318"/>
                      <a:pt x="14383" y="12318"/>
                    </a:cubicBezTo>
                    <a:cubicBezTo>
                      <a:pt x="14568" y="12318"/>
                      <a:pt x="14720" y="12166"/>
                      <a:pt x="14720" y="11981"/>
                    </a:cubicBezTo>
                    <a:cubicBezTo>
                      <a:pt x="14720" y="11793"/>
                      <a:pt x="14568" y="11642"/>
                      <a:pt x="14383" y="11642"/>
                    </a:cubicBezTo>
                    <a:cubicBezTo>
                      <a:pt x="14308" y="11642"/>
                      <a:pt x="14242" y="11664"/>
                      <a:pt x="14187" y="11702"/>
                    </a:cubicBezTo>
                    <a:lnTo>
                      <a:pt x="9886" y="7410"/>
                    </a:lnTo>
                    <a:lnTo>
                      <a:pt x="9869" y="7393"/>
                    </a:lnTo>
                    <a:lnTo>
                      <a:pt x="6444" y="7393"/>
                    </a:lnTo>
                    <a:lnTo>
                      <a:pt x="5726" y="6675"/>
                    </a:lnTo>
                    <a:lnTo>
                      <a:pt x="5726" y="5632"/>
                    </a:lnTo>
                    <a:lnTo>
                      <a:pt x="83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80" name="Google Shape;6680;p58"/>
              <p:cNvSpPr/>
              <p:nvPr/>
            </p:nvSpPr>
            <p:spPr>
              <a:xfrm>
                <a:off x="1729550" y="2124325"/>
                <a:ext cx="19750" cy="19825"/>
              </a:xfrm>
              <a:custGeom>
                <a:avLst/>
                <a:gdLst/>
                <a:ahLst/>
                <a:cxnLst/>
                <a:rect l="l" t="t" r="r" b="b"/>
                <a:pathLst>
                  <a:path w="790" h="793" extrusionOk="0">
                    <a:moveTo>
                      <a:pt x="395" y="0"/>
                    </a:moveTo>
                    <a:cubicBezTo>
                      <a:pt x="177" y="0"/>
                      <a:pt x="0" y="180"/>
                      <a:pt x="0" y="398"/>
                    </a:cubicBezTo>
                    <a:cubicBezTo>
                      <a:pt x="0" y="616"/>
                      <a:pt x="177" y="793"/>
                      <a:pt x="395" y="793"/>
                    </a:cubicBezTo>
                    <a:cubicBezTo>
                      <a:pt x="613" y="793"/>
                      <a:pt x="790" y="616"/>
                      <a:pt x="790" y="398"/>
                    </a:cubicBezTo>
                    <a:cubicBezTo>
                      <a:pt x="790" y="180"/>
                      <a:pt x="613" y="0"/>
                      <a:pt x="395" y="0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81" name="Google Shape;6681;p58"/>
              <p:cNvSpPr/>
              <p:nvPr/>
            </p:nvSpPr>
            <p:spPr>
              <a:xfrm>
                <a:off x="1754325" y="2149225"/>
                <a:ext cx="16925" cy="16950"/>
              </a:xfrm>
              <a:custGeom>
                <a:avLst/>
                <a:gdLst/>
                <a:ahLst/>
                <a:cxnLst/>
                <a:rect l="l" t="t" r="r" b="b"/>
                <a:pathLst>
                  <a:path w="677" h="678" extrusionOk="0">
                    <a:moveTo>
                      <a:pt x="340" y="120"/>
                    </a:moveTo>
                    <a:cubicBezTo>
                      <a:pt x="461" y="120"/>
                      <a:pt x="558" y="216"/>
                      <a:pt x="558" y="340"/>
                    </a:cubicBezTo>
                    <a:cubicBezTo>
                      <a:pt x="560" y="462"/>
                      <a:pt x="461" y="559"/>
                      <a:pt x="340" y="559"/>
                    </a:cubicBezTo>
                    <a:cubicBezTo>
                      <a:pt x="218" y="559"/>
                      <a:pt x="119" y="462"/>
                      <a:pt x="119" y="340"/>
                    </a:cubicBezTo>
                    <a:cubicBezTo>
                      <a:pt x="119" y="219"/>
                      <a:pt x="218" y="120"/>
                      <a:pt x="340" y="120"/>
                    </a:cubicBezTo>
                    <a:close/>
                    <a:moveTo>
                      <a:pt x="340" y="1"/>
                    </a:moveTo>
                    <a:cubicBezTo>
                      <a:pt x="152" y="1"/>
                      <a:pt x="0" y="153"/>
                      <a:pt x="0" y="338"/>
                    </a:cubicBezTo>
                    <a:cubicBezTo>
                      <a:pt x="0" y="525"/>
                      <a:pt x="152" y="677"/>
                      <a:pt x="340" y="677"/>
                    </a:cubicBezTo>
                    <a:cubicBezTo>
                      <a:pt x="525" y="677"/>
                      <a:pt x="676" y="525"/>
                      <a:pt x="676" y="338"/>
                    </a:cubicBezTo>
                    <a:cubicBezTo>
                      <a:pt x="676" y="153"/>
                      <a:pt x="525" y="1"/>
                      <a:pt x="340" y="1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82" name="Google Shape;6682;p58"/>
              <p:cNvSpPr/>
              <p:nvPr/>
            </p:nvSpPr>
            <p:spPr>
              <a:xfrm>
                <a:off x="1467700" y="1889200"/>
                <a:ext cx="136950" cy="182975"/>
              </a:xfrm>
              <a:custGeom>
                <a:avLst/>
                <a:gdLst/>
                <a:ahLst/>
                <a:cxnLst/>
                <a:rect l="l" t="t" r="r" b="b"/>
                <a:pathLst>
                  <a:path w="5478" h="7319" extrusionOk="0">
                    <a:moveTo>
                      <a:pt x="5138" y="6761"/>
                    </a:moveTo>
                    <a:cubicBezTo>
                      <a:pt x="5260" y="6761"/>
                      <a:pt x="5359" y="6860"/>
                      <a:pt x="5359" y="6982"/>
                    </a:cubicBezTo>
                    <a:cubicBezTo>
                      <a:pt x="5359" y="7103"/>
                      <a:pt x="5260" y="7203"/>
                      <a:pt x="5138" y="7203"/>
                    </a:cubicBezTo>
                    <a:cubicBezTo>
                      <a:pt x="5017" y="7203"/>
                      <a:pt x="4917" y="7103"/>
                      <a:pt x="4917" y="6982"/>
                    </a:cubicBezTo>
                    <a:cubicBezTo>
                      <a:pt x="4917" y="6860"/>
                      <a:pt x="5017" y="6761"/>
                      <a:pt x="5138" y="6761"/>
                    </a:cubicBezTo>
                    <a:close/>
                    <a:moveTo>
                      <a:pt x="84" y="0"/>
                    </a:moveTo>
                    <a:lnTo>
                      <a:pt x="1" y="83"/>
                    </a:lnTo>
                    <a:lnTo>
                      <a:pt x="5080" y="5157"/>
                    </a:lnTo>
                    <a:lnTo>
                      <a:pt x="5080" y="6648"/>
                    </a:lnTo>
                    <a:cubicBezTo>
                      <a:pt x="4923" y="6675"/>
                      <a:pt x="4801" y="6813"/>
                      <a:pt x="4801" y="6982"/>
                    </a:cubicBezTo>
                    <a:cubicBezTo>
                      <a:pt x="4801" y="7167"/>
                      <a:pt x="4953" y="7318"/>
                      <a:pt x="5138" y="7318"/>
                    </a:cubicBezTo>
                    <a:cubicBezTo>
                      <a:pt x="5326" y="7318"/>
                      <a:pt x="5478" y="7167"/>
                      <a:pt x="5478" y="6982"/>
                    </a:cubicBezTo>
                    <a:cubicBezTo>
                      <a:pt x="5478" y="6813"/>
                      <a:pt x="5356" y="6675"/>
                      <a:pt x="5199" y="6648"/>
                    </a:cubicBezTo>
                    <a:lnTo>
                      <a:pt x="5199" y="5107"/>
                    </a:lnTo>
                    <a:lnTo>
                      <a:pt x="84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83" name="Google Shape;6683;p58"/>
              <p:cNvSpPr/>
              <p:nvPr/>
            </p:nvSpPr>
            <p:spPr>
              <a:xfrm>
                <a:off x="2292900" y="1611075"/>
                <a:ext cx="17000" cy="16925"/>
              </a:xfrm>
              <a:custGeom>
                <a:avLst/>
                <a:gdLst/>
                <a:ahLst/>
                <a:cxnLst/>
                <a:rect l="l" t="t" r="r" b="b"/>
                <a:pathLst>
                  <a:path w="680" h="677" extrusionOk="0">
                    <a:moveTo>
                      <a:pt x="340" y="119"/>
                    </a:moveTo>
                    <a:cubicBezTo>
                      <a:pt x="461" y="119"/>
                      <a:pt x="560" y="219"/>
                      <a:pt x="560" y="340"/>
                    </a:cubicBezTo>
                    <a:cubicBezTo>
                      <a:pt x="560" y="462"/>
                      <a:pt x="461" y="561"/>
                      <a:pt x="340" y="561"/>
                    </a:cubicBezTo>
                    <a:cubicBezTo>
                      <a:pt x="218" y="561"/>
                      <a:pt x="119" y="462"/>
                      <a:pt x="119" y="340"/>
                    </a:cubicBezTo>
                    <a:cubicBezTo>
                      <a:pt x="119" y="219"/>
                      <a:pt x="218" y="119"/>
                      <a:pt x="340" y="119"/>
                    </a:cubicBezTo>
                    <a:close/>
                    <a:moveTo>
                      <a:pt x="340" y="1"/>
                    </a:moveTo>
                    <a:cubicBezTo>
                      <a:pt x="152" y="1"/>
                      <a:pt x="0" y="152"/>
                      <a:pt x="0" y="340"/>
                    </a:cubicBezTo>
                    <a:cubicBezTo>
                      <a:pt x="0" y="525"/>
                      <a:pt x="152" y="677"/>
                      <a:pt x="340" y="677"/>
                    </a:cubicBezTo>
                    <a:cubicBezTo>
                      <a:pt x="527" y="677"/>
                      <a:pt x="679" y="525"/>
                      <a:pt x="679" y="340"/>
                    </a:cubicBezTo>
                    <a:cubicBezTo>
                      <a:pt x="679" y="152"/>
                      <a:pt x="527" y="1"/>
                      <a:pt x="340" y="1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84" name="Google Shape;6684;p58"/>
              <p:cNvSpPr/>
              <p:nvPr/>
            </p:nvSpPr>
            <p:spPr>
              <a:xfrm>
                <a:off x="1478875" y="1479550"/>
                <a:ext cx="477800" cy="641750"/>
              </a:xfrm>
              <a:custGeom>
                <a:avLst/>
                <a:gdLst/>
                <a:ahLst/>
                <a:cxnLst/>
                <a:rect l="l" t="t" r="r" b="b"/>
                <a:pathLst>
                  <a:path w="19112" h="25670" extrusionOk="0">
                    <a:moveTo>
                      <a:pt x="18775" y="25112"/>
                    </a:moveTo>
                    <a:cubicBezTo>
                      <a:pt x="18897" y="25112"/>
                      <a:pt x="18996" y="25212"/>
                      <a:pt x="18996" y="25333"/>
                    </a:cubicBezTo>
                    <a:cubicBezTo>
                      <a:pt x="18996" y="25455"/>
                      <a:pt x="18897" y="25554"/>
                      <a:pt x="18775" y="25554"/>
                    </a:cubicBezTo>
                    <a:cubicBezTo>
                      <a:pt x="18654" y="25554"/>
                      <a:pt x="18554" y="25455"/>
                      <a:pt x="18554" y="25333"/>
                    </a:cubicBezTo>
                    <a:cubicBezTo>
                      <a:pt x="18554" y="25212"/>
                      <a:pt x="18654" y="25112"/>
                      <a:pt x="18775" y="25112"/>
                    </a:cubicBezTo>
                    <a:close/>
                    <a:moveTo>
                      <a:pt x="1" y="0"/>
                    </a:moveTo>
                    <a:lnTo>
                      <a:pt x="1" y="119"/>
                    </a:lnTo>
                    <a:lnTo>
                      <a:pt x="2690" y="119"/>
                    </a:lnTo>
                    <a:lnTo>
                      <a:pt x="3385" y="823"/>
                    </a:lnTo>
                    <a:lnTo>
                      <a:pt x="3385" y="10051"/>
                    </a:lnTo>
                    <a:lnTo>
                      <a:pt x="18496" y="25140"/>
                    </a:lnTo>
                    <a:cubicBezTo>
                      <a:pt x="18460" y="25195"/>
                      <a:pt x="18436" y="25261"/>
                      <a:pt x="18436" y="25333"/>
                    </a:cubicBezTo>
                    <a:cubicBezTo>
                      <a:pt x="18436" y="25518"/>
                      <a:pt x="18587" y="25670"/>
                      <a:pt x="18775" y="25670"/>
                    </a:cubicBezTo>
                    <a:cubicBezTo>
                      <a:pt x="18960" y="25670"/>
                      <a:pt x="19112" y="25518"/>
                      <a:pt x="19112" y="25333"/>
                    </a:cubicBezTo>
                    <a:cubicBezTo>
                      <a:pt x="19112" y="25145"/>
                      <a:pt x="18960" y="24994"/>
                      <a:pt x="18775" y="24994"/>
                    </a:cubicBezTo>
                    <a:cubicBezTo>
                      <a:pt x="18703" y="24994"/>
                      <a:pt x="18637" y="25018"/>
                      <a:pt x="18582" y="25057"/>
                    </a:cubicBezTo>
                    <a:lnTo>
                      <a:pt x="3501" y="10004"/>
                    </a:lnTo>
                    <a:lnTo>
                      <a:pt x="3501" y="773"/>
                    </a:lnTo>
                    <a:lnTo>
                      <a:pt x="2739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85" name="Google Shape;6685;p58"/>
              <p:cNvSpPr/>
              <p:nvPr/>
            </p:nvSpPr>
            <p:spPr>
              <a:xfrm>
                <a:off x="1467775" y="1794925"/>
                <a:ext cx="496025" cy="426050"/>
              </a:xfrm>
              <a:custGeom>
                <a:avLst/>
                <a:gdLst/>
                <a:ahLst/>
                <a:cxnLst/>
                <a:rect l="l" t="t" r="r" b="b"/>
                <a:pathLst>
                  <a:path w="19841" h="17042" extrusionOk="0">
                    <a:moveTo>
                      <a:pt x="332" y="1"/>
                    </a:moveTo>
                    <a:lnTo>
                      <a:pt x="1" y="335"/>
                    </a:lnTo>
                    <a:lnTo>
                      <a:pt x="8691" y="8961"/>
                    </a:lnTo>
                    <a:lnTo>
                      <a:pt x="11368" y="8961"/>
                    </a:lnTo>
                    <a:lnTo>
                      <a:pt x="19053" y="16591"/>
                    </a:lnTo>
                    <a:cubicBezTo>
                      <a:pt x="19051" y="16608"/>
                      <a:pt x="19048" y="16627"/>
                      <a:pt x="19048" y="16644"/>
                    </a:cubicBezTo>
                    <a:cubicBezTo>
                      <a:pt x="19048" y="16864"/>
                      <a:pt x="19225" y="17041"/>
                      <a:pt x="19443" y="17041"/>
                    </a:cubicBezTo>
                    <a:cubicBezTo>
                      <a:pt x="19661" y="17041"/>
                      <a:pt x="19840" y="16864"/>
                      <a:pt x="19840" y="16644"/>
                    </a:cubicBezTo>
                    <a:cubicBezTo>
                      <a:pt x="19837" y="16425"/>
                      <a:pt x="19661" y="16249"/>
                      <a:pt x="19443" y="16249"/>
                    </a:cubicBezTo>
                    <a:cubicBezTo>
                      <a:pt x="19423" y="16249"/>
                      <a:pt x="19404" y="16252"/>
                      <a:pt x="19385" y="16254"/>
                    </a:cubicBezTo>
                    <a:lnTo>
                      <a:pt x="11561" y="8489"/>
                    </a:lnTo>
                    <a:lnTo>
                      <a:pt x="8884" y="8489"/>
                    </a:lnTo>
                    <a:lnTo>
                      <a:pt x="332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86" name="Google Shape;6686;p58"/>
              <p:cNvSpPr/>
              <p:nvPr/>
            </p:nvSpPr>
            <p:spPr>
              <a:xfrm>
                <a:off x="1707600" y="2102300"/>
                <a:ext cx="16925" cy="16950"/>
              </a:xfrm>
              <a:custGeom>
                <a:avLst/>
                <a:gdLst/>
                <a:ahLst/>
                <a:cxnLst/>
                <a:rect l="l" t="t" r="r" b="b"/>
                <a:pathLst>
                  <a:path w="677" h="678" extrusionOk="0">
                    <a:moveTo>
                      <a:pt x="337" y="117"/>
                    </a:moveTo>
                    <a:cubicBezTo>
                      <a:pt x="461" y="117"/>
                      <a:pt x="558" y="216"/>
                      <a:pt x="558" y="338"/>
                    </a:cubicBezTo>
                    <a:cubicBezTo>
                      <a:pt x="558" y="459"/>
                      <a:pt x="461" y="558"/>
                      <a:pt x="337" y="558"/>
                    </a:cubicBezTo>
                    <a:cubicBezTo>
                      <a:pt x="216" y="558"/>
                      <a:pt x="119" y="459"/>
                      <a:pt x="119" y="338"/>
                    </a:cubicBezTo>
                    <a:cubicBezTo>
                      <a:pt x="119" y="216"/>
                      <a:pt x="216" y="117"/>
                      <a:pt x="337" y="117"/>
                    </a:cubicBezTo>
                    <a:close/>
                    <a:moveTo>
                      <a:pt x="337" y="1"/>
                    </a:moveTo>
                    <a:cubicBezTo>
                      <a:pt x="152" y="1"/>
                      <a:pt x="0" y="153"/>
                      <a:pt x="0" y="338"/>
                    </a:cubicBezTo>
                    <a:cubicBezTo>
                      <a:pt x="0" y="525"/>
                      <a:pt x="152" y="677"/>
                      <a:pt x="337" y="677"/>
                    </a:cubicBezTo>
                    <a:cubicBezTo>
                      <a:pt x="525" y="677"/>
                      <a:pt x="677" y="525"/>
                      <a:pt x="677" y="338"/>
                    </a:cubicBezTo>
                    <a:cubicBezTo>
                      <a:pt x="677" y="153"/>
                      <a:pt x="525" y="1"/>
                      <a:pt x="337" y="1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87" name="Google Shape;6687;p58"/>
              <p:cNvSpPr/>
              <p:nvPr/>
            </p:nvSpPr>
            <p:spPr>
              <a:xfrm>
                <a:off x="2694325" y="1972500"/>
                <a:ext cx="284150" cy="305875"/>
              </a:xfrm>
              <a:custGeom>
                <a:avLst/>
                <a:gdLst/>
                <a:ahLst/>
                <a:cxnLst/>
                <a:rect l="l" t="t" r="r" b="b"/>
                <a:pathLst>
                  <a:path w="11366" h="12235" extrusionOk="0">
                    <a:moveTo>
                      <a:pt x="338" y="11677"/>
                    </a:moveTo>
                    <a:cubicBezTo>
                      <a:pt x="459" y="11677"/>
                      <a:pt x="558" y="11777"/>
                      <a:pt x="558" y="11898"/>
                    </a:cubicBezTo>
                    <a:cubicBezTo>
                      <a:pt x="558" y="12019"/>
                      <a:pt x="459" y="12119"/>
                      <a:pt x="338" y="12119"/>
                    </a:cubicBezTo>
                    <a:cubicBezTo>
                      <a:pt x="216" y="12119"/>
                      <a:pt x="117" y="12019"/>
                      <a:pt x="117" y="11898"/>
                    </a:cubicBezTo>
                    <a:cubicBezTo>
                      <a:pt x="117" y="11777"/>
                      <a:pt x="216" y="11677"/>
                      <a:pt x="338" y="11677"/>
                    </a:cubicBezTo>
                    <a:close/>
                    <a:moveTo>
                      <a:pt x="4296" y="0"/>
                    </a:moveTo>
                    <a:lnTo>
                      <a:pt x="3603" y="699"/>
                    </a:lnTo>
                    <a:lnTo>
                      <a:pt x="3603" y="5124"/>
                    </a:lnTo>
                    <a:lnTo>
                      <a:pt x="296" y="8453"/>
                    </a:lnTo>
                    <a:lnTo>
                      <a:pt x="280" y="8469"/>
                    </a:lnTo>
                    <a:lnTo>
                      <a:pt x="280" y="11564"/>
                    </a:lnTo>
                    <a:cubicBezTo>
                      <a:pt x="122" y="11594"/>
                      <a:pt x="1" y="11732"/>
                      <a:pt x="1" y="11898"/>
                    </a:cubicBezTo>
                    <a:cubicBezTo>
                      <a:pt x="1" y="12083"/>
                      <a:pt x="153" y="12235"/>
                      <a:pt x="338" y="12235"/>
                    </a:cubicBezTo>
                    <a:cubicBezTo>
                      <a:pt x="525" y="12235"/>
                      <a:pt x="677" y="12083"/>
                      <a:pt x="677" y="11898"/>
                    </a:cubicBezTo>
                    <a:cubicBezTo>
                      <a:pt x="677" y="11732"/>
                      <a:pt x="556" y="11594"/>
                      <a:pt x="398" y="11564"/>
                    </a:cubicBezTo>
                    <a:lnTo>
                      <a:pt x="398" y="8519"/>
                    </a:lnTo>
                    <a:lnTo>
                      <a:pt x="3719" y="5171"/>
                    </a:lnTo>
                    <a:lnTo>
                      <a:pt x="3719" y="748"/>
                    </a:lnTo>
                    <a:lnTo>
                      <a:pt x="4346" y="119"/>
                    </a:lnTo>
                    <a:lnTo>
                      <a:pt x="11366" y="119"/>
                    </a:lnTo>
                    <a:lnTo>
                      <a:pt x="11366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88" name="Google Shape;6688;p58"/>
              <p:cNvSpPr/>
              <p:nvPr/>
            </p:nvSpPr>
            <p:spPr>
              <a:xfrm>
                <a:off x="2883975" y="2012650"/>
                <a:ext cx="19775" cy="19850"/>
              </a:xfrm>
              <a:custGeom>
                <a:avLst/>
                <a:gdLst/>
                <a:ahLst/>
                <a:cxnLst/>
                <a:rect l="l" t="t" r="r" b="b"/>
                <a:pathLst>
                  <a:path w="791" h="794" extrusionOk="0">
                    <a:moveTo>
                      <a:pt x="395" y="1"/>
                    </a:moveTo>
                    <a:cubicBezTo>
                      <a:pt x="177" y="1"/>
                      <a:pt x="1" y="178"/>
                      <a:pt x="1" y="398"/>
                    </a:cubicBezTo>
                    <a:cubicBezTo>
                      <a:pt x="1" y="616"/>
                      <a:pt x="177" y="793"/>
                      <a:pt x="395" y="793"/>
                    </a:cubicBezTo>
                    <a:cubicBezTo>
                      <a:pt x="613" y="793"/>
                      <a:pt x="790" y="616"/>
                      <a:pt x="790" y="398"/>
                    </a:cubicBezTo>
                    <a:cubicBezTo>
                      <a:pt x="790" y="178"/>
                      <a:pt x="613" y="1"/>
                      <a:pt x="395" y="1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89" name="Google Shape;6689;p58"/>
              <p:cNvSpPr/>
              <p:nvPr/>
            </p:nvSpPr>
            <p:spPr>
              <a:xfrm>
                <a:off x="2855125" y="2014100"/>
                <a:ext cx="16950" cy="16950"/>
              </a:xfrm>
              <a:custGeom>
                <a:avLst/>
                <a:gdLst/>
                <a:ahLst/>
                <a:cxnLst/>
                <a:rect l="l" t="t" r="r" b="b"/>
                <a:pathLst>
                  <a:path w="678" h="678" extrusionOk="0">
                    <a:moveTo>
                      <a:pt x="340" y="117"/>
                    </a:moveTo>
                    <a:cubicBezTo>
                      <a:pt x="462" y="117"/>
                      <a:pt x="561" y="216"/>
                      <a:pt x="561" y="338"/>
                    </a:cubicBezTo>
                    <a:cubicBezTo>
                      <a:pt x="561" y="462"/>
                      <a:pt x="462" y="558"/>
                      <a:pt x="340" y="558"/>
                    </a:cubicBezTo>
                    <a:cubicBezTo>
                      <a:pt x="219" y="558"/>
                      <a:pt x="119" y="459"/>
                      <a:pt x="119" y="338"/>
                    </a:cubicBezTo>
                    <a:cubicBezTo>
                      <a:pt x="119" y="216"/>
                      <a:pt x="219" y="117"/>
                      <a:pt x="340" y="117"/>
                    </a:cubicBezTo>
                    <a:close/>
                    <a:moveTo>
                      <a:pt x="340" y="1"/>
                    </a:moveTo>
                    <a:cubicBezTo>
                      <a:pt x="153" y="1"/>
                      <a:pt x="1" y="153"/>
                      <a:pt x="1" y="338"/>
                    </a:cubicBezTo>
                    <a:cubicBezTo>
                      <a:pt x="1" y="525"/>
                      <a:pt x="153" y="677"/>
                      <a:pt x="340" y="677"/>
                    </a:cubicBezTo>
                    <a:cubicBezTo>
                      <a:pt x="525" y="677"/>
                      <a:pt x="677" y="525"/>
                      <a:pt x="677" y="338"/>
                    </a:cubicBezTo>
                    <a:cubicBezTo>
                      <a:pt x="677" y="153"/>
                      <a:pt x="525" y="1"/>
                      <a:pt x="340" y="1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0" name="Google Shape;6690;p58"/>
              <p:cNvSpPr/>
              <p:nvPr/>
            </p:nvSpPr>
            <p:spPr>
              <a:xfrm>
                <a:off x="2504275" y="1775475"/>
                <a:ext cx="497125" cy="627900"/>
              </a:xfrm>
              <a:custGeom>
                <a:avLst/>
                <a:gdLst/>
                <a:ahLst/>
                <a:cxnLst/>
                <a:rect l="l" t="t" r="r" b="b"/>
                <a:pathLst>
                  <a:path w="19885" h="25116" extrusionOk="0">
                    <a:moveTo>
                      <a:pt x="19550" y="0"/>
                    </a:moveTo>
                    <a:lnTo>
                      <a:pt x="15318" y="4262"/>
                    </a:lnTo>
                    <a:lnTo>
                      <a:pt x="8448" y="4262"/>
                    </a:lnTo>
                    <a:lnTo>
                      <a:pt x="161" y="12613"/>
                    </a:lnTo>
                    <a:lnTo>
                      <a:pt x="161" y="24403"/>
                    </a:lnTo>
                    <a:cubicBezTo>
                      <a:pt x="64" y="24477"/>
                      <a:pt x="0" y="24591"/>
                      <a:pt x="0" y="24720"/>
                    </a:cubicBezTo>
                    <a:cubicBezTo>
                      <a:pt x="0" y="24938"/>
                      <a:pt x="177" y="25115"/>
                      <a:pt x="395" y="25115"/>
                    </a:cubicBezTo>
                    <a:cubicBezTo>
                      <a:pt x="616" y="25115"/>
                      <a:pt x="793" y="24938"/>
                      <a:pt x="793" y="24720"/>
                    </a:cubicBezTo>
                    <a:cubicBezTo>
                      <a:pt x="793" y="24591"/>
                      <a:pt x="729" y="24477"/>
                      <a:pt x="633" y="24403"/>
                    </a:cubicBezTo>
                    <a:lnTo>
                      <a:pt x="633" y="12806"/>
                    </a:lnTo>
                    <a:lnTo>
                      <a:pt x="8644" y="4734"/>
                    </a:lnTo>
                    <a:lnTo>
                      <a:pt x="15514" y="4734"/>
                    </a:lnTo>
                    <a:lnTo>
                      <a:pt x="19884" y="331"/>
                    </a:lnTo>
                    <a:lnTo>
                      <a:pt x="19550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1" name="Google Shape;6691;p58"/>
              <p:cNvSpPr/>
              <p:nvPr/>
            </p:nvSpPr>
            <p:spPr>
              <a:xfrm>
                <a:off x="2824900" y="2014100"/>
                <a:ext cx="16925" cy="16950"/>
              </a:xfrm>
              <a:custGeom>
                <a:avLst/>
                <a:gdLst/>
                <a:ahLst/>
                <a:cxnLst/>
                <a:rect l="l" t="t" r="r" b="b"/>
                <a:pathLst>
                  <a:path w="677" h="678" extrusionOk="0">
                    <a:moveTo>
                      <a:pt x="340" y="117"/>
                    </a:moveTo>
                    <a:cubicBezTo>
                      <a:pt x="462" y="117"/>
                      <a:pt x="561" y="216"/>
                      <a:pt x="561" y="338"/>
                    </a:cubicBezTo>
                    <a:cubicBezTo>
                      <a:pt x="558" y="462"/>
                      <a:pt x="462" y="558"/>
                      <a:pt x="340" y="558"/>
                    </a:cubicBezTo>
                    <a:cubicBezTo>
                      <a:pt x="219" y="558"/>
                      <a:pt x="119" y="459"/>
                      <a:pt x="119" y="338"/>
                    </a:cubicBezTo>
                    <a:cubicBezTo>
                      <a:pt x="119" y="216"/>
                      <a:pt x="219" y="117"/>
                      <a:pt x="340" y="117"/>
                    </a:cubicBezTo>
                    <a:close/>
                    <a:moveTo>
                      <a:pt x="340" y="1"/>
                    </a:moveTo>
                    <a:cubicBezTo>
                      <a:pt x="153" y="1"/>
                      <a:pt x="1" y="153"/>
                      <a:pt x="1" y="338"/>
                    </a:cubicBezTo>
                    <a:cubicBezTo>
                      <a:pt x="1" y="525"/>
                      <a:pt x="153" y="677"/>
                      <a:pt x="340" y="677"/>
                    </a:cubicBezTo>
                    <a:cubicBezTo>
                      <a:pt x="525" y="677"/>
                      <a:pt x="677" y="525"/>
                      <a:pt x="677" y="338"/>
                    </a:cubicBezTo>
                    <a:cubicBezTo>
                      <a:pt x="677" y="153"/>
                      <a:pt x="525" y="1"/>
                      <a:pt x="340" y="1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2" name="Google Shape;6692;p58"/>
              <p:cNvSpPr/>
              <p:nvPr/>
            </p:nvSpPr>
            <p:spPr>
              <a:xfrm>
                <a:off x="2670875" y="1949175"/>
                <a:ext cx="307600" cy="329200"/>
              </a:xfrm>
              <a:custGeom>
                <a:avLst/>
                <a:gdLst/>
                <a:ahLst/>
                <a:cxnLst/>
                <a:rect l="l" t="t" r="r" b="b"/>
                <a:pathLst>
                  <a:path w="12304" h="13168" extrusionOk="0">
                    <a:moveTo>
                      <a:pt x="337" y="12610"/>
                    </a:moveTo>
                    <a:cubicBezTo>
                      <a:pt x="458" y="12610"/>
                      <a:pt x="558" y="12710"/>
                      <a:pt x="558" y="12831"/>
                    </a:cubicBezTo>
                    <a:cubicBezTo>
                      <a:pt x="558" y="12952"/>
                      <a:pt x="458" y="13052"/>
                      <a:pt x="337" y="13052"/>
                    </a:cubicBezTo>
                    <a:cubicBezTo>
                      <a:pt x="216" y="13052"/>
                      <a:pt x="116" y="12952"/>
                      <a:pt x="116" y="12831"/>
                    </a:cubicBezTo>
                    <a:cubicBezTo>
                      <a:pt x="116" y="12710"/>
                      <a:pt x="216" y="12610"/>
                      <a:pt x="337" y="12610"/>
                    </a:cubicBezTo>
                    <a:close/>
                    <a:moveTo>
                      <a:pt x="4928" y="0"/>
                    </a:moveTo>
                    <a:lnTo>
                      <a:pt x="3603" y="1336"/>
                    </a:lnTo>
                    <a:lnTo>
                      <a:pt x="3603" y="5761"/>
                    </a:lnTo>
                    <a:lnTo>
                      <a:pt x="296" y="9091"/>
                    </a:lnTo>
                    <a:lnTo>
                      <a:pt x="279" y="9107"/>
                    </a:lnTo>
                    <a:lnTo>
                      <a:pt x="279" y="12497"/>
                    </a:lnTo>
                    <a:cubicBezTo>
                      <a:pt x="119" y="12527"/>
                      <a:pt x="0" y="12665"/>
                      <a:pt x="0" y="12831"/>
                    </a:cubicBezTo>
                    <a:cubicBezTo>
                      <a:pt x="0" y="13016"/>
                      <a:pt x="152" y="13168"/>
                      <a:pt x="337" y="13168"/>
                    </a:cubicBezTo>
                    <a:cubicBezTo>
                      <a:pt x="525" y="13168"/>
                      <a:pt x="677" y="13016"/>
                      <a:pt x="677" y="12831"/>
                    </a:cubicBezTo>
                    <a:cubicBezTo>
                      <a:pt x="677" y="12665"/>
                      <a:pt x="555" y="12527"/>
                      <a:pt x="398" y="12497"/>
                    </a:cubicBezTo>
                    <a:lnTo>
                      <a:pt x="398" y="9157"/>
                    </a:lnTo>
                    <a:lnTo>
                      <a:pt x="3719" y="5808"/>
                    </a:lnTo>
                    <a:lnTo>
                      <a:pt x="3719" y="1383"/>
                    </a:lnTo>
                    <a:lnTo>
                      <a:pt x="4977" y="116"/>
                    </a:lnTo>
                    <a:lnTo>
                      <a:pt x="12304" y="116"/>
                    </a:lnTo>
                    <a:lnTo>
                      <a:pt x="12304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3" name="Google Shape;6693;p58"/>
              <p:cNvSpPr/>
              <p:nvPr/>
            </p:nvSpPr>
            <p:spPr>
              <a:xfrm>
                <a:off x="2647325" y="1851175"/>
                <a:ext cx="330400" cy="427275"/>
              </a:xfrm>
              <a:custGeom>
                <a:avLst/>
                <a:gdLst/>
                <a:ahLst/>
                <a:cxnLst/>
                <a:rect l="l" t="t" r="r" b="b"/>
                <a:pathLst>
                  <a:path w="13216" h="17091" extrusionOk="0">
                    <a:moveTo>
                      <a:pt x="340" y="16530"/>
                    </a:moveTo>
                    <a:cubicBezTo>
                      <a:pt x="462" y="16530"/>
                      <a:pt x="561" y="16630"/>
                      <a:pt x="561" y="16751"/>
                    </a:cubicBezTo>
                    <a:cubicBezTo>
                      <a:pt x="561" y="16872"/>
                      <a:pt x="462" y="16972"/>
                      <a:pt x="340" y="16972"/>
                    </a:cubicBezTo>
                    <a:cubicBezTo>
                      <a:pt x="219" y="16972"/>
                      <a:pt x="120" y="16872"/>
                      <a:pt x="120" y="16751"/>
                    </a:cubicBezTo>
                    <a:cubicBezTo>
                      <a:pt x="120" y="16630"/>
                      <a:pt x="219" y="16530"/>
                      <a:pt x="340" y="16530"/>
                    </a:cubicBezTo>
                    <a:close/>
                    <a:moveTo>
                      <a:pt x="13133" y="0"/>
                    </a:moveTo>
                    <a:lnTo>
                      <a:pt x="10173" y="2984"/>
                    </a:lnTo>
                    <a:lnTo>
                      <a:pt x="5577" y="2984"/>
                    </a:lnTo>
                    <a:lnTo>
                      <a:pt x="3614" y="4964"/>
                    </a:lnTo>
                    <a:lnTo>
                      <a:pt x="3614" y="9389"/>
                    </a:lnTo>
                    <a:lnTo>
                      <a:pt x="291" y="12735"/>
                    </a:lnTo>
                    <a:lnTo>
                      <a:pt x="282" y="16420"/>
                    </a:lnTo>
                    <a:cubicBezTo>
                      <a:pt x="122" y="16447"/>
                      <a:pt x="1" y="16585"/>
                      <a:pt x="1" y="16751"/>
                    </a:cubicBezTo>
                    <a:cubicBezTo>
                      <a:pt x="1" y="16939"/>
                      <a:pt x="153" y="17091"/>
                      <a:pt x="340" y="17091"/>
                    </a:cubicBezTo>
                    <a:cubicBezTo>
                      <a:pt x="528" y="17091"/>
                      <a:pt x="680" y="16939"/>
                      <a:pt x="680" y="16751"/>
                    </a:cubicBezTo>
                    <a:cubicBezTo>
                      <a:pt x="680" y="16585"/>
                      <a:pt x="559" y="16447"/>
                      <a:pt x="401" y="16417"/>
                    </a:cubicBezTo>
                    <a:lnTo>
                      <a:pt x="409" y="12784"/>
                    </a:lnTo>
                    <a:lnTo>
                      <a:pt x="3730" y="9436"/>
                    </a:lnTo>
                    <a:lnTo>
                      <a:pt x="3730" y="5011"/>
                    </a:lnTo>
                    <a:lnTo>
                      <a:pt x="5627" y="3103"/>
                    </a:lnTo>
                    <a:lnTo>
                      <a:pt x="10220" y="3103"/>
                    </a:lnTo>
                    <a:lnTo>
                      <a:pt x="13215" y="86"/>
                    </a:lnTo>
                    <a:lnTo>
                      <a:pt x="13133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4" name="Google Shape;6694;p58"/>
              <p:cNvSpPr/>
              <p:nvPr/>
            </p:nvSpPr>
            <p:spPr>
              <a:xfrm>
                <a:off x="2414275" y="1478925"/>
                <a:ext cx="324450" cy="777500"/>
              </a:xfrm>
              <a:custGeom>
                <a:avLst/>
                <a:gdLst/>
                <a:ahLst/>
                <a:cxnLst/>
                <a:rect l="l" t="t" r="r" b="b"/>
                <a:pathLst>
                  <a:path w="12978" h="31100" extrusionOk="0">
                    <a:moveTo>
                      <a:pt x="340" y="30540"/>
                    </a:moveTo>
                    <a:cubicBezTo>
                      <a:pt x="462" y="30540"/>
                      <a:pt x="561" y="30639"/>
                      <a:pt x="561" y="30760"/>
                    </a:cubicBezTo>
                    <a:cubicBezTo>
                      <a:pt x="561" y="30882"/>
                      <a:pt x="462" y="30981"/>
                      <a:pt x="340" y="30981"/>
                    </a:cubicBezTo>
                    <a:cubicBezTo>
                      <a:pt x="219" y="30981"/>
                      <a:pt x="119" y="30882"/>
                      <a:pt x="119" y="30760"/>
                    </a:cubicBezTo>
                    <a:cubicBezTo>
                      <a:pt x="119" y="30639"/>
                      <a:pt x="219" y="30540"/>
                      <a:pt x="340" y="30540"/>
                    </a:cubicBezTo>
                    <a:close/>
                    <a:moveTo>
                      <a:pt x="12895" y="0"/>
                    </a:moveTo>
                    <a:lnTo>
                      <a:pt x="4834" y="8097"/>
                    </a:lnTo>
                    <a:lnTo>
                      <a:pt x="4818" y="8116"/>
                    </a:lnTo>
                    <a:lnTo>
                      <a:pt x="4818" y="15097"/>
                    </a:lnTo>
                    <a:lnTo>
                      <a:pt x="953" y="18979"/>
                    </a:lnTo>
                    <a:lnTo>
                      <a:pt x="953" y="24364"/>
                    </a:lnTo>
                    <a:lnTo>
                      <a:pt x="282" y="25041"/>
                    </a:lnTo>
                    <a:lnTo>
                      <a:pt x="282" y="30429"/>
                    </a:lnTo>
                    <a:cubicBezTo>
                      <a:pt x="122" y="30457"/>
                      <a:pt x="1" y="30595"/>
                      <a:pt x="1" y="30760"/>
                    </a:cubicBezTo>
                    <a:cubicBezTo>
                      <a:pt x="1" y="30948"/>
                      <a:pt x="153" y="31100"/>
                      <a:pt x="340" y="31100"/>
                    </a:cubicBezTo>
                    <a:cubicBezTo>
                      <a:pt x="528" y="31100"/>
                      <a:pt x="680" y="30948"/>
                      <a:pt x="680" y="30760"/>
                    </a:cubicBezTo>
                    <a:cubicBezTo>
                      <a:pt x="680" y="30595"/>
                      <a:pt x="558" y="30457"/>
                      <a:pt x="398" y="30429"/>
                    </a:cubicBezTo>
                    <a:lnTo>
                      <a:pt x="398" y="25090"/>
                    </a:lnTo>
                    <a:lnTo>
                      <a:pt x="1072" y="24414"/>
                    </a:lnTo>
                    <a:lnTo>
                      <a:pt x="1072" y="19028"/>
                    </a:lnTo>
                    <a:lnTo>
                      <a:pt x="4936" y="15147"/>
                    </a:lnTo>
                    <a:lnTo>
                      <a:pt x="4936" y="8163"/>
                    </a:lnTo>
                    <a:lnTo>
                      <a:pt x="12978" y="83"/>
                    </a:lnTo>
                    <a:lnTo>
                      <a:pt x="12895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5" name="Google Shape;6695;p58"/>
              <p:cNvSpPr/>
              <p:nvPr/>
            </p:nvSpPr>
            <p:spPr>
              <a:xfrm>
                <a:off x="2294950" y="1643925"/>
                <a:ext cx="112925" cy="685675"/>
              </a:xfrm>
              <a:custGeom>
                <a:avLst/>
                <a:gdLst/>
                <a:ahLst/>
                <a:cxnLst/>
                <a:rect l="l" t="t" r="r" b="b"/>
                <a:pathLst>
                  <a:path w="4517" h="27427" extrusionOk="0">
                    <a:moveTo>
                      <a:pt x="338" y="26866"/>
                    </a:moveTo>
                    <a:cubicBezTo>
                      <a:pt x="462" y="26866"/>
                      <a:pt x="558" y="26965"/>
                      <a:pt x="558" y="27087"/>
                    </a:cubicBezTo>
                    <a:cubicBezTo>
                      <a:pt x="558" y="27208"/>
                      <a:pt x="462" y="27307"/>
                      <a:pt x="338" y="27307"/>
                    </a:cubicBezTo>
                    <a:cubicBezTo>
                      <a:pt x="216" y="27307"/>
                      <a:pt x="120" y="27208"/>
                      <a:pt x="120" y="27087"/>
                    </a:cubicBezTo>
                    <a:cubicBezTo>
                      <a:pt x="120" y="26965"/>
                      <a:pt x="216" y="26866"/>
                      <a:pt x="338" y="26866"/>
                    </a:cubicBezTo>
                    <a:close/>
                    <a:moveTo>
                      <a:pt x="4398" y="1"/>
                    </a:moveTo>
                    <a:lnTo>
                      <a:pt x="4398" y="6093"/>
                    </a:lnTo>
                    <a:lnTo>
                      <a:pt x="1097" y="9408"/>
                    </a:lnTo>
                    <a:lnTo>
                      <a:pt x="1077" y="9425"/>
                    </a:lnTo>
                    <a:lnTo>
                      <a:pt x="1077" y="19592"/>
                    </a:lnTo>
                    <a:lnTo>
                      <a:pt x="280" y="20392"/>
                    </a:lnTo>
                    <a:lnTo>
                      <a:pt x="280" y="26755"/>
                    </a:lnTo>
                    <a:cubicBezTo>
                      <a:pt x="122" y="26783"/>
                      <a:pt x="1" y="26921"/>
                      <a:pt x="1" y="27087"/>
                    </a:cubicBezTo>
                    <a:cubicBezTo>
                      <a:pt x="1" y="27274"/>
                      <a:pt x="153" y="27426"/>
                      <a:pt x="340" y="27426"/>
                    </a:cubicBezTo>
                    <a:cubicBezTo>
                      <a:pt x="525" y="27426"/>
                      <a:pt x="677" y="27274"/>
                      <a:pt x="677" y="27087"/>
                    </a:cubicBezTo>
                    <a:cubicBezTo>
                      <a:pt x="677" y="26921"/>
                      <a:pt x="556" y="26783"/>
                      <a:pt x="398" y="26755"/>
                    </a:cubicBezTo>
                    <a:lnTo>
                      <a:pt x="398" y="20442"/>
                    </a:lnTo>
                    <a:lnTo>
                      <a:pt x="1196" y="19639"/>
                    </a:lnTo>
                    <a:lnTo>
                      <a:pt x="1196" y="9475"/>
                    </a:lnTo>
                    <a:lnTo>
                      <a:pt x="4500" y="6159"/>
                    </a:lnTo>
                    <a:lnTo>
                      <a:pt x="4517" y="6143"/>
                    </a:lnTo>
                    <a:lnTo>
                      <a:pt x="4517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6" name="Google Shape;6696;p58"/>
              <p:cNvSpPr/>
              <p:nvPr/>
            </p:nvSpPr>
            <p:spPr>
              <a:xfrm>
                <a:off x="2319325" y="978025"/>
                <a:ext cx="44250" cy="465925"/>
              </a:xfrm>
              <a:custGeom>
                <a:avLst/>
                <a:gdLst/>
                <a:ahLst/>
                <a:cxnLst/>
                <a:rect l="l" t="t" r="r" b="b"/>
                <a:pathLst>
                  <a:path w="1770" h="18637" extrusionOk="0">
                    <a:moveTo>
                      <a:pt x="1430" y="18076"/>
                    </a:moveTo>
                    <a:cubicBezTo>
                      <a:pt x="1552" y="18076"/>
                      <a:pt x="1651" y="18176"/>
                      <a:pt x="1651" y="18297"/>
                    </a:cubicBezTo>
                    <a:cubicBezTo>
                      <a:pt x="1651" y="18419"/>
                      <a:pt x="1552" y="18518"/>
                      <a:pt x="1430" y="18518"/>
                    </a:cubicBezTo>
                    <a:cubicBezTo>
                      <a:pt x="1309" y="18518"/>
                      <a:pt x="1209" y="18419"/>
                      <a:pt x="1209" y="18297"/>
                    </a:cubicBezTo>
                    <a:cubicBezTo>
                      <a:pt x="1209" y="18176"/>
                      <a:pt x="1309" y="18076"/>
                      <a:pt x="1430" y="18076"/>
                    </a:cubicBezTo>
                    <a:close/>
                    <a:moveTo>
                      <a:pt x="0" y="1"/>
                    </a:moveTo>
                    <a:lnTo>
                      <a:pt x="0" y="9461"/>
                    </a:lnTo>
                    <a:lnTo>
                      <a:pt x="1372" y="10822"/>
                    </a:lnTo>
                    <a:lnTo>
                      <a:pt x="1372" y="17966"/>
                    </a:lnTo>
                    <a:cubicBezTo>
                      <a:pt x="1212" y="17993"/>
                      <a:pt x="1093" y="18131"/>
                      <a:pt x="1093" y="18297"/>
                    </a:cubicBezTo>
                    <a:cubicBezTo>
                      <a:pt x="1093" y="18485"/>
                      <a:pt x="1245" y="18637"/>
                      <a:pt x="1430" y="18637"/>
                    </a:cubicBezTo>
                    <a:cubicBezTo>
                      <a:pt x="1618" y="18637"/>
                      <a:pt x="1770" y="18485"/>
                      <a:pt x="1770" y="18297"/>
                    </a:cubicBezTo>
                    <a:cubicBezTo>
                      <a:pt x="1770" y="18131"/>
                      <a:pt x="1648" y="17993"/>
                      <a:pt x="1491" y="17966"/>
                    </a:cubicBezTo>
                    <a:lnTo>
                      <a:pt x="1491" y="10772"/>
                    </a:lnTo>
                    <a:lnTo>
                      <a:pt x="119" y="9411"/>
                    </a:lnTo>
                    <a:lnTo>
                      <a:pt x="119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7" name="Google Shape;6697;p58"/>
              <p:cNvSpPr/>
              <p:nvPr/>
            </p:nvSpPr>
            <p:spPr>
              <a:xfrm>
                <a:off x="2383650" y="1447800"/>
                <a:ext cx="355075" cy="632575"/>
              </a:xfrm>
              <a:custGeom>
                <a:avLst/>
                <a:gdLst/>
                <a:ahLst/>
                <a:cxnLst/>
                <a:rect l="l" t="t" r="r" b="b"/>
                <a:pathLst>
                  <a:path w="14203" h="25303" extrusionOk="0">
                    <a:moveTo>
                      <a:pt x="340" y="24743"/>
                    </a:moveTo>
                    <a:cubicBezTo>
                      <a:pt x="461" y="24743"/>
                      <a:pt x="558" y="24842"/>
                      <a:pt x="558" y="24963"/>
                    </a:cubicBezTo>
                    <a:cubicBezTo>
                      <a:pt x="558" y="25085"/>
                      <a:pt x="461" y="25184"/>
                      <a:pt x="340" y="25184"/>
                    </a:cubicBezTo>
                    <a:cubicBezTo>
                      <a:pt x="218" y="25184"/>
                      <a:pt x="119" y="25085"/>
                      <a:pt x="119" y="24963"/>
                    </a:cubicBezTo>
                    <a:cubicBezTo>
                      <a:pt x="119" y="24842"/>
                      <a:pt x="218" y="24743"/>
                      <a:pt x="340" y="24743"/>
                    </a:cubicBezTo>
                    <a:close/>
                    <a:moveTo>
                      <a:pt x="14120" y="0"/>
                    </a:moveTo>
                    <a:lnTo>
                      <a:pt x="5115" y="9046"/>
                    </a:lnTo>
                    <a:lnTo>
                      <a:pt x="5099" y="9063"/>
                    </a:lnTo>
                    <a:lnTo>
                      <a:pt x="5099" y="16044"/>
                    </a:lnTo>
                    <a:lnTo>
                      <a:pt x="1234" y="19926"/>
                    </a:lnTo>
                    <a:lnTo>
                      <a:pt x="1234" y="21275"/>
                    </a:lnTo>
                    <a:lnTo>
                      <a:pt x="279" y="22236"/>
                    </a:lnTo>
                    <a:lnTo>
                      <a:pt x="279" y="24632"/>
                    </a:lnTo>
                    <a:cubicBezTo>
                      <a:pt x="122" y="24660"/>
                      <a:pt x="0" y="24798"/>
                      <a:pt x="0" y="24963"/>
                    </a:cubicBezTo>
                    <a:cubicBezTo>
                      <a:pt x="0" y="25151"/>
                      <a:pt x="152" y="25303"/>
                      <a:pt x="337" y="25303"/>
                    </a:cubicBezTo>
                    <a:cubicBezTo>
                      <a:pt x="525" y="25303"/>
                      <a:pt x="676" y="25151"/>
                      <a:pt x="676" y="24963"/>
                    </a:cubicBezTo>
                    <a:cubicBezTo>
                      <a:pt x="676" y="24798"/>
                      <a:pt x="555" y="24660"/>
                      <a:pt x="398" y="24632"/>
                    </a:cubicBezTo>
                    <a:lnTo>
                      <a:pt x="398" y="22286"/>
                    </a:lnTo>
                    <a:lnTo>
                      <a:pt x="1353" y="21325"/>
                    </a:lnTo>
                    <a:lnTo>
                      <a:pt x="1353" y="19975"/>
                    </a:lnTo>
                    <a:lnTo>
                      <a:pt x="5215" y="16094"/>
                    </a:lnTo>
                    <a:lnTo>
                      <a:pt x="5215" y="9110"/>
                    </a:lnTo>
                    <a:lnTo>
                      <a:pt x="14203" y="83"/>
                    </a:lnTo>
                    <a:lnTo>
                      <a:pt x="14120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8" name="Google Shape;6698;p58"/>
              <p:cNvSpPr/>
              <p:nvPr/>
            </p:nvSpPr>
            <p:spPr>
              <a:xfrm>
                <a:off x="2570600" y="2009975"/>
                <a:ext cx="134375" cy="180625"/>
              </a:xfrm>
              <a:custGeom>
                <a:avLst/>
                <a:gdLst/>
                <a:ahLst/>
                <a:cxnLst/>
                <a:rect l="l" t="t" r="r" b="b"/>
                <a:pathLst>
                  <a:path w="5375" h="7225" extrusionOk="0">
                    <a:moveTo>
                      <a:pt x="340" y="6667"/>
                    </a:moveTo>
                    <a:cubicBezTo>
                      <a:pt x="461" y="6667"/>
                      <a:pt x="561" y="6766"/>
                      <a:pt x="561" y="6888"/>
                    </a:cubicBezTo>
                    <a:cubicBezTo>
                      <a:pt x="561" y="7009"/>
                      <a:pt x="461" y="7109"/>
                      <a:pt x="340" y="7109"/>
                    </a:cubicBezTo>
                    <a:cubicBezTo>
                      <a:pt x="218" y="7109"/>
                      <a:pt x="119" y="7009"/>
                      <a:pt x="119" y="6888"/>
                    </a:cubicBezTo>
                    <a:cubicBezTo>
                      <a:pt x="119" y="6766"/>
                      <a:pt x="218" y="6667"/>
                      <a:pt x="340" y="6667"/>
                    </a:cubicBezTo>
                    <a:close/>
                    <a:moveTo>
                      <a:pt x="5292" y="0"/>
                    </a:moveTo>
                    <a:lnTo>
                      <a:pt x="298" y="5033"/>
                    </a:lnTo>
                    <a:lnTo>
                      <a:pt x="282" y="5049"/>
                    </a:lnTo>
                    <a:lnTo>
                      <a:pt x="282" y="6554"/>
                    </a:lnTo>
                    <a:cubicBezTo>
                      <a:pt x="122" y="6581"/>
                      <a:pt x="0" y="6719"/>
                      <a:pt x="0" y="6888"/>
                    </a:cubicBezTo>
                    <a:cubicBezTo>
                      <a:pt x="0" y="7073"/>
                      <a:pt x="152" y="7224"/>
                      <a:pt x="340" y="7224"/>
                    </a:cubicBezTo>
                    <a:cubicBezTo>
                      <a:pt x="528" y="7224"/>
                      <a:pt x="679" y="7073"/>
                      <a:pt x="679" y="6888"/>
                    </a:cubicBezTo>
                    <a:cubicBezTo>
                      <a:pt x="679" y="6719"/>
                      <a:pt x="558" y="6581"/>
                      <a:pt x="398" y="6554"/>
                    </a:cubicBezTo>
                    <a:lnTo>
                      <a:pt x="398" y="5099"/>
                    </a:lnTo>
                    <a:lnTo>
                      <a:pt x="5375" y="83"/>
                    </a:lnTo>
                    <a:lnTo>
                      <a:pt x="5292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9" name="Google Shape;6699;p58"/>
              <p:cNvSpPr/>
              <p:nvPr/>
            </p:nvSpPr>
            <p:spPr>
              <a:xfrm>
                <a:off x="2598200" y="2046475"/>
                <a:ext cx="106775" cy="190075"/>
              </a:xfrm>
              <a:custGeom>
                <a:avLst/>
                <a:gdLst/>
                <a:ahLst/>
                <a:cxnLst/>
                <a:rect l="l" t="t" r="r" b="b"/>
                <a:pathLst>
                  <a:path w="4271" h="7603" extrusionOk="0">
                    <a:moveTo>
                      <a:pt x="340" y="7045"/>
                    </a:moveTo>
                    <a:cubicBezTo>
                      <a:pt x="461" y="7045"/>
                      <a:pt x="561" y="7145"/>
                      <a:pt x="561" y="7266"/>
                    </a:cubicBezTo>
                    <a:cubicBezTo>
                      <a:pt x="561" y="7388"/>
                      <a:pt x="461" y="7487"/>
                      <a:pt x="340" y="7487"/>
                    </a:cubicBezTo>
                    <a:cubicBezTo>
                      <a:pt x="219" y="7487"/>
                      <a:pt x="119" y="7388"/>
                      <a:pt x="119" y="7266"/>
                    </a:cubicBezTo>
                    <a:cubicBezTo>
                      <a:pt x="119" y="7145"/>
                      <a:pt x="219" y="7045"/>
                      <a:pt x="340" y="7045"/>
                    </a:cubicBezTo>
                    <a:close/>
                    <a:moveTo>
                      <a:pt x="4188" y="1"/>
                    </a:moveTo>
                    <a:lnTo>
                      <a:pt x="299" y="3920"/>
                    </a:lnTo>
                    <a:lnTo>
                      <a:pt x="279" y="3937"/>
                    </a:lnTo>
                    <a:lnTo>
                      <a:pt x="279" y="6932"/>
                    </a:lnTo>
                    <a:cubicBezTo>
                      <a:pt x="122" y="6960"/>
                      <a:pt x="0" y="7098"/>
                      <a:pt x="0" y="7266"/>
                    </a:cubicBezTo>
                    <a:cubicBezTo>
                      <a:pt x="0" y="7451"/>
                      <a:pt x="152" y="7603"/>
                      <a:pt x="340" y="7603"/>
                    </a:cubicBezTo>
                    <a:cubicBezTo>
                      <a:pt x="525" y="7603"/>
                      <a:pt x="677" y="7451"/>
                      <a:pt x="677" y="7266"/>
                    </a:cubicBezTo>
                    <a:cubicBezTo>
                      <a:pt x="677" y="7101"/>
                      <a:pt x="558" y="6963"/>
                      <a:pt x="398" y="6935"/>
                    </a:cubicBezTo>
                    <a:lnTo>
                      <a:pt x="398" y="3987"/>
                    </a:lnTo>
                    <a:lnTo>
                      <a:pt x="4271" y="83"/>
                    </a:lnTo>
                    <a:lnTo>
                      <a:pt x="4188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00" name="Google Shape;6700;p58"/>
              <p:cNvSpPr/>
              <p:nvPr/>
            </p:nvSpPr>
            <p:spPr>
              <a:xfrm>
                <a:off x="2318275" y="2070425"/>
                <a:ext cx="36950" cy="307200"/>
              </a:xfrm>
              <a:custGeom>
                <a:avLst/>
                <a:gdLst/>
                <a:ahLst/>
                <a:cxnLst/>
                <a:rect l="l" t="t" r="r" b="b"/>
                <a:pathLst>
                  <a:path w="1478" h="12288" extrusionOk="0">
                    <a:moveTo>
                      <a:pt x="1138" y="119"/>
                    </a:moveTo>
                    <a:cubicBezTo>
                      <a:pt x="1260" y="119"/>
                      <a:pt x="1359" y="219"/>
                      <a:pt x="1359" y="340"/>
                    </a:cubicBezTo>
                    <a:cubicBezTo>
                      <a:pt x="1359" y="461"/>
                      <a:pt x="1260" y="561"/>
                      <a:pt x="1138" y="561"/>
                    </a:cubicBezTo>
                    <a:cubicBezTo>
                      <a:pt x="1017" y="561"/>
                      <a:pt x="917" y="461"/>
                      <a:pt x="917" y="340"/>
                    </a:cubicBezTo>
                    <a:cubicBezTo>
                      <a:pt x="917" y="219"/>
                      <a:pt x="1017" y="119"/>
                      <a:pt x="1138" y="119"/>
                    </a:cubicBezTo>
                    <a:close/>
                    <a:moveTo>
                      <a:pt x="340" y="11727"/>
                    </a:moveTo>
                    <a:cubicBezTo>
                      <a:pt x="462" y="11727"/>
                      <a:pt x="561" y="11826"/>
                      <a:pt x="561" y="11948"/>
                    </a:cubicBezTo>
                    <a:cubicBezTo>
                      <a:pt x="561" y="12069"/>
                      <a:pt x="462" y="12169"/>
                      <a:pt x="340" y="12169"/>
                    </a:cubicBezTo>
                    <a:cubicBezTo>
                      <a:pt x="219" y="12169"/>
                      <a:pt x="120" y="12069"/>
                      <a:pt x="120" y="11948"/>
                    </a:cubicBezTo>
                    <a:cubicBezTo>
                      <a:pt x="120" y="11826"/>
                      <a:pt x="219" y="11727"/>
                      <a:pt x="340" y="11727"/>
                    </a:cubicBezTo>
                    <a:close/>
                    <a:moveTo>
                      <a:pt x="1138" y="0"/>
                    </a:moveTo>
                    <a:cubicBezTo>
                      <a:pt x="953" y="0"/>
                      <a:pt x="801" y="152"/>
                      <a:pt x="801" y="340"/>
                    </a:cubicBezTo>
                    <a:cubicBezTo>
                      <a:pt x="801" y="506"/>
                      <a:pt x="920" y="644"/>
                      <a:pt x="1080" y="671"/>
                    </a:cubicBezTo>
                    <a:lnTo>
                      <a:pt x="1080" y="2824"/>
                    </a:lnTo>
                    <a:lnTo>
                      <a:pt x="282" y="3628"/>
                    </a:lnTo>
                    <a:lnTo>
                      <a:pt x="282" y="11617"/>
                    </a:lnTo>
                    <a:cubicBezTo>
                      <a:pt x="122" y="11644"/>
                      <a:pt x="1" y="11782"/>
                      <a:pt x="1" y="11948"/>
                    </a:cubicBezTo>
                    <a:cubicBezTo>
                      <a:pt x="1" y="12136"/>
                      <a:pt x="153" y="12287"/>
                      <a:pt x="340" y="12287"/>
                    </a:cubicBezTo>
                    <a:cubicBezTo>
                      <a:pt x="528" y="12287"/>
                      <a:pt x="680" y="12136"/>
                      <a:pt x="680" y="11948"/>
                    </a:cubicBezTo>
                    <a:cubicBezTo>
                      <a:pt x="680" y="11782"/>
                      <a:pt x="558" y="11644"/>
                      <a:pt x="398" y="11617"/>
                    </a:cubicBezTo>
                    <a:lnTo>
                      <a:pt x="398" y="3675"/>
                    </a:lnTo>
                    <a:lnTo>
                      <a:pt x="1199" y="2874"/>
                    </a:lnTo>
                    <a:lnTo>
                      <a:pt x="1199" y="671"/>
                    </a:lnTo>
                    <a:cubicBezTo>
                      <a:pt x="1356" y="644"/>
                      <a:pt x="1478" y="506"/>
                      <a:pt x="1478" y="340"/>
                    </a:cubicBezTo>
                    <a:cubicBezTo>
                      <a:pt x="1478" y="152"/>
                      <a:pt x="1326" y="0"/>
                      <a:pt x="1138" y="0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01" name="Google Shape;6701;p58"/>
              <p:cNvSpPr/>
              <p:nvPr/>
            </p:nvSpPr>
            <p:spPr>
              <a:xfrm>
                <a:off x="2056800" y="1031225"/>
                <a:ext cx="185725" cy="1020175"/>
              </a:xfrm>
              <a:custGeom>
                <a:avLst/>
                <a:gdLst/>
                <a:ahLst/>
                <a:cxnLst/>
                <a:rect l="l" t="t" r="r" b="b"/>
                <a:pathLst>
                  <a:path w="7429" h="40807" extrusionOk="0">
                    <a:moveTo>
                      <a:pt x="3641" y="120"/>
                    </a:moveTo>
                    <a:cubicBezTo>
                      <a:pt x="3763" y="120"/>
                      <a:pt x="3862" y="219"/>
                      <a:pt x="3862" y="340"/>
                    </a:cubicBezTo>
                    <a:cubicBezTo>
                      <a:pt x="3862" y="459"/>
                      <a:pt x="3763" y="559"/>
                      <a:pt x="3641" y="559"/>
                    </a:cubicBezTo>
                    <a:cubicBezTo>
                      <a:pt x="3520" y="559"/>
                      <a:pt x="3421" y="459"/>
                      <a:pt x="3421" y="340"/>
                    </a:cubicBezTo>
                    <a:cubicBezTo>
                      <a:pt x="3421" y="219"/>
                      <a:pt x="3520" y="120"/>
                      <a:pt x="3641" y="120"/>
                    </a:cubicBezTo>
                    <a:close/>
                    <a:moveTo>
                      <a:pt x="3641" y="1"/>
                    </a:moveTo>
                    <a:cubicBezTo>
                      <a:pt x="3457" y="1"/>
                      <a:pt x="3305" y="153"/>
                      <a:pt x="3305" y="340"/>
                    </a:cubicBezTo>
                    <a:cubicBezTo>
                      <a:pt x="3305" y="412"/>
                      <a:pt x="3327" y="478"/>
                      <a:pt x="3365" y="534"/>
                    </a:cubicBezTo>
                    <a:lnTo>
                      <a:pt x="0" y="3904"/>
                    </a:lnTo>
                    <a:lnTo>
                      <a:pt x="0" y="22284"/>
                    </a:lnTo>
                    <a:lnTo>
                      <a:pt x="1372" y="23645"/>
                    </a:lnTo>
                    <a:lnTo>
                      <a:pt x="1372" y="25930"/>
                    </a:lnTo>
                    <a:lnTo>
                      <a:pt x="7310" y="31860"/>
                    </a:lnTo>
                    <a:lnTo>
                      <a:pt x="7310" y="40807"/>
                    </a:lnTo>
                    <a:lnTo>
                      <a:pt x="7429" y="40807"/>
                    </a:lnTo>
                    <a:lnTo>
                      <a:pt x="7429" y="31810"/>
                    </a:lnTo>
                    <a:lnTo>
                      <a:pt x="1491" y="25883"/>
                    </a:lnTo>
                    <a:lnTo>
                      <a:pt x="1491" y="23595"/>
                    </a:lnTo>
                    <a:lnTo>
                      <a:pt x="119" y="22234"/>
                    </a:lnTo>
                    <a:lnTo>
                      <a:pt x="119" y="3954"/>
                    </a:lnTo>
                    <a:lnTo>
                      <a:pt x="3448" y="616"/>
                    </a:lnTo>
                    <a:cubicBezTo>
                      <a:pt x="3503" y="655"/>
                      <a:pt x="3570" y="677"/>
                      <a:pt x="3641" y="677"/>
                    </a:cubicBezTo>
                    <a:cubicBezTo>
                      <a:pt x="3829" y="677"/>
                      <a:pt x="3981" y="525"/>
                      <a:pt x="3981" y="340"/>
                    </a:cubicBezTo>
                    <a:cubicBezTo>
                      <a:pt x="3981" y="153"/>
                      <a:pt x="3829" y="1"/>
                      <a:pt x="3641" y="1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02" name="Google Shape;6702;p58"/>
              <p:cNvSpPr/>
              <p:nvPr/>
            </p:nvSpPr>
            <p:spPr>
              <a:xfrm>
                <a:off x="2103525" y="1076775"/>
                <a:ext cx="86150" cy="631775"/>
              </a:xfrm>
              <a:custGeom>
                <a:avLst/>
                <a:gdLst/>
                <a:ahLst/>
                <a:cxnLst/>
                <a:rect l="l" t="t" r="r" b="b"/>
                <a:pathLst>
                  <a:path w="3446" h="25271" extrusionOk="0">
                    <a:moveTo>
                      <a:pt x="3106" y="24713"/>
                    </a:moveTo>
                    <a:cubicBezTo>
                      <a:pt x="3230" y="24713"/>
                      <a:pt x="3327" y="24809"/>
                      <a:pt x="3327" y="24934"/>
                    </a:cubicBezTo>
                    <a:cubicBezTo>
                      <a:pt x="3327" y="25055"/>
                      <a:pt x="3227" y="25154"/>
                      <a:pt x="3106" y="25154"/>
                    </a:cubicBezTo>
                    <a:cubicBezTo>
                      <a:pt x="2984" y="25154"/>
                      <a:pt x="2888" y="25055"/>
                      <a:pt x="2888" y="24934"/>
                    </a:cubicBezTo>
                    <a:cubicBezTo>
                      <a:pt x="2888" y="24812"/>
                      <a:pt x="2984" y="24713"/>
                      <a:pt x="3106" y="24713"/>
                    </a:cubicBezTo>
                    <a:close/>
                    <a:moveTo>
                      <a:pt x="2667" y="1"/>
                    </a:moveTo>
                    <a:lnTo>
                      <a:pt x="0" y="2673"/>
                    </a:lnTo>
                    <a:lnTo>
                      <a:pt x="0" y="19871"/>
                    </a:lnTo>
                    <a:lnTo>
                      <a:pt x="1408" y="21268"/>
                    </a:lnTo>
                    <a:lnTo>
                      <a:pt x="2289" y="21268"/>
                    </a:lnTo>
                    <a:lnTo>
                      <a:pt x="3048" y="22021"/>
                    </a:lnTo>
                    <a:lnTo>
                      <a:pt x="3048" y="24600"/>
                    </a:lnTo>
                    <a:cubicBezTo>
                      <a:pt x="2890" y="24627"/>
                      <a:pt x="2769" y="24765"/>
                      <a:pt x="2769" y="24934"/>
                    </a:cubicBezTo>
                    <a:cubicBezTo>
                      <a:pt x="2769" y="25119"/>
                      <a:pt x="2921" y="25270"/>
                      <a:pt x="3106" y="25270"/>
                    </a:cubicBezTo>
                    <a:cubicBezTo>
                      <a:pt x="3293" y="25270"/>
                      <a:pt x="3445" y="25119"/>
                      <a:pt x="3445" y="24934"/>
                    </a:cubicBezTo>
                    <a:cubicBezTo>
                      <a:pt x="3445" y="24765"/>
                      <a:pt x="3324" y="24627"/>
                      <a:pt x="3167" y="24600"/>
                    </a:cubicBezTo>
                    <a:lnTo>
                      <a:pt x="3167" y="21972"/>
                    </a:lnTo>
                    <a:lnTo>
                      <a:pt x="2338" y="21149"/>
                    </a:lnTo>
                    <a:lnTo>
                      <a:pt x="1455" y="21149"/>
                    </a:lnTo>
                    <a:lnTo>
                      <a:pt x="119" y="19821"/>
                    </a:lnTo>
                    <a:lnTo>
                      <a:pt x="119" y="2720"/>
                    </a:lnTo>
                    <a:lnTo>
                      <a:pt x="2750" y="84"/>
                    </a:lnTo>
                    <a:lnTo>
                      <a:pt x="2667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03" name="Google Shape;6703;p58"/>
              <p:cNvSpPr/>
              <p:nvPr/>
            </p:nvSpPr>
            <p:spPr>
              <a:xfrm>
                <a:off x="2292900" y="1580575"/>
                <a:ext cx="17000" cy="16925"/>
              </a:xfrm>
              <a:custGeom>
                <a:avLst/>
                <a:gdLst/>
                <a:ahLst/>
                <a:cxnLst/>
                <a:rect l="l" t="t" r="r" b="b"/>
                <a:pathLst>
                  <a:path w="680" h="677" extrusionOk="0">
                    <a:moveTo>
                      <a:pt x="340" y="119"/>
                    </a:moveTo>
                    <a:cubicBezTo>
                      <a:pt x="461" y="119"/>
                      <a:pt x="560" y="219"/>
                      <a:pt x="560" y="340"/>
                    </a:cubicBezTo>
                    <a:cubicBezTo>
                      <a:pt x="560" y="461"/>
                      <a:pt x="461" y="561"/>
                      <a:pt x="340" y="561"/>
                    </a:cubicBezTo>
                    <a:cubicBezTo>
                      <a:pt x="218" y="561"/>
                      <a:pt x="119" y="461"/>
                      <a:pt x="119" y="340"/>
                    </a:cubicBezTo>
                    <a:cubicBezTo>
                      <a:pt x="119" y="219"/>
                      <a:pt x="218" y="119"/>
                      <a:pt x="340" y="119"/>
                    </a:cubicBezTo>
                    <a:close/>
                    <a:moveTo>
                      <a:pt x="340" y="0"/>
                    </a:moveTo>
                    <a:cubicBezTo>
                      <a:pt x="152" y="0"/>
                      <a:pt x="0" y="152"/>
                      <a:pt x="0" y="340"/>
                    </a:cubicBezTo>
                    <a:cubicBezTo>
                      <a:pt x="0" y="525"/>
                      <a:pt x="152" y="677"/>
                      <a:pt x="340" y="677"/>
                    </a:cubicBezTo>
                    <a:cubicBezTo>
                      <a:pt x="527" y="677"/>
                      <a:pt x="679" y="525"/>
                      <a:pt x="679" y="340"/>
                    </a:cubicBezTo>
                    <a:cubicBezTo>
                      <a:pt x="679" y="152"/>
                      <a:pt x="527" y="0"/>
                      <a:pt x="340" y="0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04" name="Google Shape;6704;p58"/>
              <p:cNvSpPr/>
              <p:nvPr/>
            </p:nvSpPr>
            <p:spPr>
              <a:xfrm>
                <a:off x="2080200" y="971125"/>
                <a:ext cx="169300" cy="833775"/>
              </a:xfrm>
              <a:custGeom>
                <a:avLst/>
                <a:gdLst/>
                <a:ahLst/>
                <a:cxnLst/>
                <a:rect l="l" t="t" r="r" b="b"/>
                <a:pathLst>
                  <a:path w="6772" h="33351" extrusionOk="0">
                    <a:moveTo>
                      <a:pt x="6435" y="32792"/>
                    </a:moveTo>
                    <a:cubicBezTo>
                      <a:pt x="6556" y="32792"/>
                      <a:pt x="6656" y="32889"/>
                      <a:pt x="6656" y="33013"/>
                    </a:cubicBezTo>
                    <a:cubicBezTo>
                      <a:pt x="6656" y="33135"/>
                      <a:pt x="6556" y="33231"/>
                      <a:pt x="6435" y="33231"/>
                    </a:cubicBezTo>
                    <a:cubicBezTo>
                      <a:pt x="6313" y="33231"/>
                      <a:pt x="6214" y="33135"/>
                      <a:pt x="6214" y="33013"/>
                    </a:cubicBezTo>
                    <a:cubicBezTo>
                      <a:pt x="6214" y="32889"/>
                      <a:pt x="6313" y="32792"/>
                      <a:pt x="6435" y="32792"/>
                    </a:cubicBezTo>
                    <a:close/>
                    <a:moveTo>
                      <a:pt x="3583" y="1"/>
                    </a:moveTo>
                    <a:lnTo>
                      <a:pt x="3583" y="3012"/>
                    </a:lnTo>
                    <a:lnTo>
                      <a:pt x="0" y="6604"/>
                    </a:lnTo>
                    <a:lnTo>
                      <a:pt x="0" y="24392"/>
                    </a:lnTo>
                    <a:lnTo>
                      <a:pt x="1372" y="25753"/>
                    </a:lnTo>
                    <a:lnTo>
                      <a:pt x="1372" y="28042"/>
                    </a:lnTo>
                    <a:lnTo>
                      <a:pt x="6156" y="32817"/>
                    </a:lnTo>
                    <a:cubicBezTo>
                      <a:pt x="6117" y="32872"/>
                      <a:pt x="6095" y="32939"/>
                      <a:pt x="6095" y="33011"/>
                    </a:cubicBezTo>
                    <a:cubicBezTo>
                      <a:pt x="6095" y="33198"/>
                      <a:pt x="6247" y="33350"/>
                      <a:pt x="6435" y="33350"/>
                    </a:cubicBezTo>
                    <a:cubicBezTo>
                      <a:pt x="6620" y="33350"/>
                      <a:pt x="6772" y="33198"/>
                      <a:pt x="6772" y="33011"/>
                    </a:cubicBezTo>
                    <a:cubicBezTo>
                      <a:pt x="6772" y="32826"/>
                      <a:pt x="6620" y="32674"/>
                      <a:pt x="6435" y="32674"/>
                    </a:cubicBezTo>
                    <a:cubicBezTo>
                      <a:pt x="6363" y="32674"/>
                      <a:pt x="6294" y="32696"/>
                      <a:pt x="6239" y="32734"/>
                    </a:cubicBezTo>
                    <a:lnTo>
                      <a:pt x="1488" y="27992"/>
                    </a:lnTo>
                    <a:lnTo>
                      <a:pt x="1488" y="25703"/>
                    </a:lnTo>
                    <a:lnTo>
                      <a:pt x="116" y="24343"/>
                    </a:lnTo>
                    <a:lnTo>
                      <a:pt x="116" y="6653"/>
                    </a:lnTo>
                    <a:lnTo>
                      <a:pt x="3699" y="3062"/>
                    </a:lnTo>
                    <a:lnTo>
                      <a:pt x="3699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05" name="Google Shape;6705;p58"/>
              <p:cNvSpPr/>
              <p:nvPr/>
            </p:nvSpPr>
            <p:spPr>
              <a:xfrm>
                <a:off x="1955975" y="993200"/>
                <a:ext cx="192700" cy="1086025"/>
              </a:xfrm>
              <a:custGeom>
                <a:avLst/>
                <a:gdLst/>
                <a:ahLst/>
                <a:cxnLst/>
                <a:rect l="l" t="t" r="r" b="b"/>
                <a:pathLst>
                  <a:path w="7708" h="43441" extrusionOk="0">
                    <a:moveTo>
                      <a:pt x="7368" y="42880"/>
                    </a:moveTo>
                    <a:cubicBezTo>
                      <a:pt x="7490" y="42880"/>
                      <a:pt x="7589" y="42979"/>
                      <a:pt x="7589" y="43100"/>
                    </a:cubicBezTo>
                    <a:cubicBezTo>
                      <a:pt x="7589" y="43222"/>
                      <a:pt x="7490" y="43321"/>
                      <a:pt x="7368" y="43321"/>
                    </a:cubicBezTo>
                    <a:cubicBezTo>
                      <a:pt x="7247" y="43321"/>
                      <a:pt x="7147" y="43222"/>
                      <a:pt x="7147" y="43100"/>
                    </a:cubicBezTo>
                    <a:cubicBezTo>
                      <a:pt x="7147" y="42979"/>
                      <a:pt x="7247" y="42880"/>
                      <a:pt x="7368" y="42880"/>
                    </a:cubicBezTo>
                    <a:close/>
                    <a:moveTo>
                      <a:pt x="1149" y="1"/>
                    </a:moveTo>
                    <a:lnTo>
                      <a:pt x="1149" y="4365"/>
                    </a:lnTo>
                    <a:lnTo>
                      <a:pt x="0" y="5519"/>
                    </a:lnTo>
                    <a:lnTo>
                      <a:pt x="0" y="25074"/>
                    </a:lnTo>
                    <a:lnTo>
                      <a:pt x="1372" y="26438"/>
                    </a:lnTo>
                    <a:lnTo>
                      <a:pt x="1372" y="28724"/>
                    </a:lnTo>
                    <a:lnTo>
                      <a:pt x="7310" y="34653"/>
                    </a:lnTo>
                    <a:lnTo>
                      <a:pt x="7310" y="42769"/>
                    </a:lnTo>
                    <a:cubicBezTo>
                      <a:pt x="7150" y="42797"/>
                      <a:pt x="7031" y="42935"/>
                      <a:pt x="7031" y="43100"/>
                    </a:cubicBezTo>
                    <a:cubicBezTo>
                      <a:pt x="7031" y="43288"/>
                      <a:pt x="7183" y="43440"/>
                      <a:pt x="7368" y="43440"/>
                    </a:cubicBezTo>
                    <a:cubicBezTo>
                      <a:pt x="7556" y="43440"/>
                      <a:pt x="7708" y="43288"/>
                      <a:pt x="7708" y="43100"/>
                    </a:cubicBezTo>
                    <a:cubicBezTo>
                      <a:pt x="7708" y="42935"/>
                      <a:pt x="7586" y="42797"/>
                      <a:pt x="7429" y="42769"/>
                    </a:cubicBezTo>
                    <a:lnTo>
                      <a:pt x="7429" y="34604"/>
                    </a:lnTo>
                    <a:lnTo>
                      <a:pt x="1488" y="28674"/>
                    </a:lnTo>
                    <a:lnTo>
                      <a:pt x="1488" y="26388"/>
                    </a:lnTo>
                    <a:lnTo>
                      <a:pt x="116" y="25025"/>
                    </a:lnTo>
                    <a:lnTo>
                      <a:pt x="116" y="5569"/>
                    </a:lnTo>
                    <a:lnTo>
                      <a:pt x="1265" y="4412"/>
                    </a:lnTo>
                    <a:lnTo>
                      <a:pt x="1265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06" name="Google Shape;6706;p58"/>
              <p:cNvSpPr/>
              <p:nvPr/>
            </p:nvSpPr>
            <p:spPr>
              <a:xfrm>
                <a:off x="1979300" y="985825"/>
                <a:ext cx="192700" cy="1116500"/>
              </a:xfrm>
              <a:custGeom>
                <a:avLst/>
                <a:gdLst/>
                <a:ahLst/>
                <a:cxnLst/>
                <a:rect l="l" t="t" r="r" b="b"/>
                <a:pathLst>
                  <a:path w="7708" h="44660" extrusionOk="0">
                    <a:moveTo>
                      <a:pt x="7371" y="44102"/>
                    </a:moveTo>
                    <a:cubicBezTo>
                      <a:pt x="7492" y="44102"/>
                      <a:pt x="7592" y="44202"/>
                      <a:pt x="7592" y="44323"/>
                    </a:cubicBezTo>
                    <a:cubicBezTo>
                      <a:pt x="7592" y="44444"/>
                      <a:pt x="7492" y="44544"/>
                      <a:pt x="7371" y="44544"/>
                    </a:cubicBezTo>
                    <a:cubicBezTo>
                      <a:pt x="7249" y="44544"/>
                      <a:pt x="7150" y="44444"/>
                      <a:pt x="7150" y="44323"/>
                    </a:cubicBezTo>
                    <a:cubicBezTo>
                      <a:pt x="7150" y="44202"/>
                      <a:pt x="7249" y="44102"/>
                      <a:pt x="7371" y="44102"/>
                    </a:cubicBezTo>
                    <a:close/>
                    <a:moveTo>
                      <a:pt x="1149" y="0"/>
                    </a:moveTo>
                    <a:lnTo>
                      <a:pt x="1149" y="4953"/>
                    </a:lnTo>
                    <a:lnTo>
                      <a:pt x="0" y="6109"/>
                    </a:lnTo>
                    <a:lnTo>
                      <a:pt x="0" y="25077"/>
                    </a:lnTo>
                    <a:lnTo>
                      <a:pt x="1372" y="26438"/>
                    </a:lnTo>
                    <a:lnTo>
                      <a:pt x="1372" y="28723"/>
                    </a:lnTo>
                    <a:lnTo>
                      <a:pt x="7310" y="34653"/>
                    </a:lnTo>
                    <a:lnTo>
                      <a:pt x="7310" y="43989"/>
                    </a:lnTo>
                    <a:cubicBezTo>
                      <a:pt x="7153" y="44019"/>
                      <a:pt x="7031" y="44157"/>
                      <a:pt x="7031" y="44323"/>
                    </a:cubicBezTo>
                    <a:cubicBezTo>
                      <a:pt x="7031" y="44511"/>
                      <a:pt x="7183" y="44660"/>
                      <a:pt x="7371" y="44660"/>
                    </a:cubicBezTo>
                    <a:cubicBezTo>
                      <a:pt x="7556" y="44660"/>
                      <a:pt x="7708" y="44508"/>
                      <a:pt x="7708" y="44323"/>
                    </a:cubicBezTo>
                    <a:cubicBezTo>
                      <a:pt x="7708" y="44157"/>
                      <a:pt x="7586" y="44019"/>
                      <a:pt x="7429" y="43989"/>
                    </a:cubicBezTo>
                    <a:lnTo>
                      <a:pt x="7429" y="34603"/>
                    </a:lnTo>
                    <a:lnTo>
                      <a:pt x="1491" y="28677"/>
                    </a:lnTo>
                    <a:lnTo>
                      <a:pt x="1491" y="26388"/>
                    </a:lnTo>
                    <a:lnTo>
                      <a:pt x="119" y="25027"/>
                    </a:lnTo>
                    <a:lnTo>
                      <a:pt x="119" y="6159"/>
                    </a:lnTo>
                    <a:lnTo>
                      <a:pt x="1267" y="5003"/>
                    </a:lnTo>
                    <a:lnTo>
                      <a:pt x="1267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07" name="Google Shape;6707;p58"/>
              <p:cNvSpPr/>
              <p:nvPr/>
            </p:nvSpPr>
            <p:spPr>
              <a:xfrm>
                <a:off x="2002700" y="978500"/>
                <a:ext cx="185725" cy="1052000"/>
              </a:xfrm>
              <a:custGeom>
                <a:avLst/>
                <a:gdLst/>
                <a:ahLst/>
                <a:cxnLst/>
                <a:rect l="l" t="t" r="r" b="b"/>
                <a:pathLst>
                  <a:path w="7429" h="42080" extrusionOk="0">
                    <a:moveTo>
                      <a:pt x="1146" y="1"/>
                    </a:moveTo>
                    <a:lnTo>
                      <a:pt x="1146" y="5541"/>
                    </a:lnTo>
                    <a:lnTo>
                      <a:pt x="0" y="6698"/>
                    </a:lnTo>
                    <a:lnTo>
                      <a:pt x="0" y="25074"/>
                    </a:lnTo>
                    <a:lnTo>
                      <a:pt x="1372" y="26435"/>
                    </a:lnTo>
                    <a:lnTo>
                      <a:pt x="1372" y="28724"/>
                    </a:lnTo>
                    <a:lnTo>
                      <a:pt x="7310" y="34651"/>
                    </a:lnTo>
                    <a:lnTo>
                      <a:pt x="7310" y="42079"/>
                    </a:lnTo>
                    <a:lnTo>
                      <a:pt x="7429" y="42079"/>
                    </a:lnTo>
                    <a:lnTo>
                      <a:pt x="7429" y="34604"/>
                    </a:lnTo>
                    <a:lnTo>
                      <a:pt x="1488" y="28674"/>
                    </a:lnTo>
                    <a:lnTo>
                      <a:pt x="1488" y="26386"/>
                    </a:lnTo>
                    <a:lnTo>
                      <a:pt x="116" y="25025"/>
                    </a:lnTo>
                    <a:lnTo>
                      <a:pt x="116" y="6745"/>
                    </a:lnTo>
                    <a:lnTo>
                      <a:pt x="1264" y="5591"/>
                    </a:lnTo>
                    <a:lnTo>
                      <a:pt x="1264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08" name="Google Shape;6708;p58"/>
              <p:cNvSpPr/>
              <p:nvPr/>
            </p:nvSpPr>
            <p:spPr>
              <a:xfrm>
                <a:off x="2314900" y="1643925"/>
                <a:ext cx="69600" cy="213900"/>
              </a:xfrm>
              <a:custGeom>
                <a:avLst/>
                <a:gdLst/>
                <a:ahLst/>
                <a:cxnLst/>
                <a:rect l="l" t="t" r="r" b="b"/>
                <a:pathLst>
                  <a:path w="2784" h="8556" extrusionOk="0">
                    <a:moveTo>
                      <a:pt x="340" y="7998"/>
                    </a:moveTo>
                    <a:cubicBezTo>
                      <a:pt x="462" y="7998"/>
                      <a:pt x="561" y="8097"/>
                      <a:pt x="561" y="8219"/>
                    </a:cubicBezTo>
                    <a:cubicBezTo>
                      <a:pt x="561" y="8340"/>
                      <a:pt x="462" y="8439"/>
                      <a:pt x="340" y="8439"/>
                    </a:cubicBezTo>
                    <a:cubicBezTo>
                      <a:pt x="219" y="8439"/>
                      <a:pt x="119" y="8340"/>
                      <a:pt x="119" y="8219"/>
                    </a:cubicBezTo>
                    <a:cubicBezTo>
                      <a:pt x="119" y="8097"/>
                      <a:pt x="219" y="7998"/>
                      <a:pt x="340" y="7998"/>
                    </a:cubicBezTo>
                    <a:close/>
                    <a:moveTo>
                      <a:pt x="2667" y="1"/>
                    </a:moveTo>
                    <a:lnTo>
                      <a:pt x="2667" y="5798"/>
                    </a:lnTo>
                    <a:lnTo>
                      <a:pt x="533" y="7940"/>
                    </a:lnTo>
                    <a:cubicBezTo>
                      <a:pt x="478" y="7901"/>
                      <a:pt x="412" y="7879"/>
                      <a:pt x="340" y="7879"/>
                    </a:cubicBezTo>
                    <a:cubicBezTo>
                      <a:pt x="152" y="7879"/>
                      <a:pt x="1" y="8031"/>
                      <a:pt x="1" y="8219"/>
                    </a:cubicBezTo>
                    <a:cubicBezTo>
                      <a:pt x="1" y="8404"/>
                      <a:pt x="152" y="8555"/>
                      <a:pt x="340" y="8555"/>
                    </a:cubicBezTo>
                    <a:cubicBezTo>
                      <a:pt x="525" y="8555"/>
                      <a:pt x="677" y="8404"/>
                      <a:pt x="677" y="8219"/>
                    </a:cubicBezTo>
                    <a:cubicBezTo>
                      <a:pt x="677" y="8147"/>
                      <a:pt x="655" y="8078"/>
                      <a:pt x="616" y="8023"/>
                    </a:cubicBezTo>
                    <a:lnTo>
                      <a:pt x="2783" y="5847"/>
                    </a:lnTo>
                    <a:lnTo>
                      <a:pt x="2783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09" name="Google Shape;6709;p58"/>
              <p:cNvSpPr/>
              <p:nvPr/>
            </p:nvSpPr>
            <p:spPr>
              <a:xfrm>
                <a:off x="2219175" y="942900"/>
                <a:ext cx="620600" cy="657500"/>
              </a:xfrm>
              <a:custGeom>
                <a:avLst/>
                <a:gdLst/>
                <a:ahLst/>
                <a:cxnLst/>
                <a:rect l="l" t="t" r="r" b="b"/>
                <a:pathLst>
                  <a:path w="24824" h="26300" extrusionOk="0">
                    <a:moveTo>
                      <a:pt x="20017" y="0"/>
                    </a:moveTo>
                    <a:lnTo>
                      <a:pt x="19686" y="337"/>
                    </a:lnTo>
                    <a:lnTo>
                      <a:pt x="24354" y="4969"/>
                    </a:lnTo>
                    <a:lnTo>
                      <a:pt x="24354" y="13033"/>
                    </a:lnTo>
                    <a:lnTo>
                      <a:pt x="19965" y="17452"/>
                    </a:lnTo>
                    <a:lnTo>
                      <a:pt x="18068" y="17452"/>
                    </a:lnTo>
                    <a:lnTo>
                      <a:pt x="9756" y="25828"/>
                    </a:lnTo>
                    <a:lnTo>
                      <a:pt x="7976" y="25828"/>
                    </a:lnTo>
                    <a:lnTo>
                      <a:pt x="6910" y="24770"/>
                    </a:lnTo>
                    <a:lnTo>
                      <a:pt x="6910" y="24053"/>
                    </a:lnTo>
                    <a:lnTo>
                      <a:pt x="785" y="17974"/>
                    </a:lnTo>
                    <a:cubicBezTo>
                      <a:pt x="788" y="17955"/>
                      <a:pt x="790" y="17938"/>
                      <a:pt x="790" y="17919"/>
                    </a:cubicBezTo>
                    <a:cubicBezTo>
                      <a:pt x="790" y="17701"/>
                      <a:pt x="614" y="17521"/>
                      <a:pt x="396" y="17521"/>
                    </a:cubicBezTo>
                    <a:cubicBezTo>
                      <a:pt x="177" y="17521"/>
                      <a:pt x="1" y="17701"/>
                      <a:pt x="1" y="17919"/>
                    </a:cubicBezTo>
                    <a:cubicBezTo>
                      <a:pt x="1" y="18137"/>
                      <a:pt x="177" y="18314"/>
                      <a:pt x="396" y="18314"/>
                    </a:cubicBezTo>
                    <a:cubicBezTo>
                      <a:pt x="415" y="18314"/>
                      <a:pt x="434" y="18311"/>
                      <a:pt x="454" y="18308"/>
                    </a:cubicBezTo>
                    <a:lnTo>
                      <a:pt x="6438" y="24249"/>
                    </a:lnTo>
                    <a:lnTo>
                      <a:pt x="6438" y="24966"/>
                    </a:lnTo>
                    <a:lnTo>
                      <a:pt x="7780" y="26300"/>
                    </a:lnTo>
                    <a:lnTo>
                      <a:pt x="9952" y="26300"/>
                    </a:lnTo>
                    <a:lnTo>
                      <a:pt x="18264" y="17924"/>
                    </a:lnTo>
                    <a:lnTo>
                      <a:pt x="20161" y="17924"/>
                    </a:lnTo>
                    <a:lnTo>
                      <a:pt x="24823" y="13226"/>
                    </a:lnTo>
                    <a:lnTo>
                      <a:pt x="24823" y="4773"/>
                    </a:lnTo>
                    <a:lnTo>
                      <a:pt x="20017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10" name="Google Shape;6710;p58"/>
              <p:cNvSpPr/>
              <p:nvPr/>
            </p:nvSpPr>
            <p:spPr>
              <a:xfrm>
                <a:off x="2314900" y="1643925"/>
                <a:ext cx="46275" cy="185800"/>
              </a:xfrm>
              <a:custGeom>
                <a:avLst/>
                <a:gdLst/>
                <a:ahLst/>
                <a:cxnLst/>
                <a:rect l="l" t="t" r="r" b="b"/>
                <a:pathLst>
                  <a:path w="1851" h="7432" extrusionOk="0">
                    <a:moveTo>
                      <a:pt x="340" y="6874"/>
                    </a:moveTo>
                    <a:cubicBezTo>
                      <a:pt x="462" y="6874"/>
                      <a:pt x="561" y="6974"/>
                      <a:pt x="561" y="7095"/>
                    </a:cubicBezTo>
                    <a:cubicBezTo>
                      <a:pt x="561" y="7217"/>
                      <a:pt x="462" y="7316"/>
                      <a:pt x="340" y="7316"/>
                    </a:cubicBezTo>
                    <a:cubicBezTo>
                      <a:pt x="219" y="7316"/>
                      <a:pt x="119" y="7217"/>
                      <a:pt x="119" y="7095"/>
                    </a:cubicBezTo>
                    <a:cubicBezTo>
                      <a:pt x="119" y="6974"/>
                      <a:pt x="219" y="6874"/>
                      <a:pt x="340" y="6874"/>
                    </a:cubicBezTo>
                    <a:close/>
                    <a:moveTo>
                      <a:pt x="1731" y="1"/>
                    </a:moveTo>
                    <a:lnTo>
                      <a:pt x="1731" y="5505"/>
                    </a:lnTo>
                    <a:lnTo>
                      <a:pt x="522" y="6811"/>
                    </a:lnTo>
                    <a:cubicBezTo>
                      <a:pt x="470" y="6775"/>
                      <a:pt x="406" y="6756"/>
                      <a:pt x="340" y="6756"/>
                    </a:cubicBezTo>
                    <a:cubicBezTo>
                      <a:pt x="152" y="6756"/>
                      <a:pt x="1" y="6907"/>
                      <a:pt x="1" y="7095"/>
                    </a:cubicBezTo>
                    <a:cubicBezTo>
                      <a:pt x="1" y="7280"/>
                      <a:pt x="152" y="7432"/>
                      <a:pt x="340" y="7432"/>
                    </a:cubicBezTo>
                    <a:cubicBezTo>
                      <a:pt x="525" y="7432"/>
                      <a:pt x="677" y="7280"/>
                      <a:pt x="677" y="7095"/>
                    </a:cubicBezTo>
                    <a:cubicBezTo>
                      <a:pt x="677" y="7018"/>
                      <a:pt x="652" y="6949"/>
                      <a:pt x="608" y="6891"/>
                    </a:cubicBezTo>
                    <a:lnTo>
                      <a:pt x="1850" y="5552"/>
                    </a:lnTo>
                    <a:lnTo>
                      <a:pt x="1850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11" name="Google Shape;6711;p58"/>
              <p:cNvSpPr/>
              <p:nvPr/>
            </p:nvSpPr>
            <p:spPr>
              <a:xfrm>
                <a:off x="1462050" y="1917500"/>
                <a:ext cx="120650" cy="192425"/>
              </a:xfrm>
              <a:custGeom>
                <a:avLst/>
                <a:gdLst/>
                <a:ahLst/>
                <a:cxnLst/>
                <a:rect l="l" t="t" r="r" b="b"/>
                <a:pathLst>
                  <a:path w="4826" h="7697" extrusionOk="0">
                    <a:moveTo>
                      <a:pt x="329" y="0"/>
                    </a:moveTo>
                    <a:lnTo>
                      <a:pt x="0" y="340"/>
                    </a:lnTo>
                    <a:lnTo>
                      <a:pt x="4196" y="4395"/>
                    </a:lnTo>
                    <a:lnTo>
                      <a:pt x="4196" y="6984"/>
                    </a:lnTo>
                    <a:cubicBezTo>
                      <a:pt x="4100" y="7059"/>
                      <a:pt x="4036" y="7172"/>
                      <a:pt x="4036" y="7302"/>
                    </a:cubicBezTo>
                    <a:cubicBezTo>
                      <a:pt x="4036" y="7520"/>
                      <a:pt x="4213" y="7696"/>
                      <a:pt x="4431" y="7696"/>
                    </a:cubicBezTo>
                    <a:cubicBezTo>
                      <a:pt x="4649" y="7696"/>
                      <a:pt x="4826" y="7520"/>
                      <a:pt x="4826" y="7302"/>
                    </a:cubicBezTo>
                    <a:cubicBezTo>
                      <a:pt x="4826" y="7172"/>
                      <a:pt x="4762" y="7059"/>
                      <a:pt x="4666" y="6987"/>
                    </a:cubicBezTo>
                    <a:lnTo>
                      <a:pt x="4666" y="4193"/>
                    </a:lnTo>
                    <a:lnTo>
                      <a:pt x="329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12" name="Google Shape;6712;p58"/>
              <p:cNvSpPr/>
              <p:nvPr/>
            </p:nvSpPr>
            <p:spPr>
              <a:xfrm>
                <a:off x="2272600" y="978500"/>
                <a:ext cx="44250" cy="418450"/>
              </a:xfrm>
              <a:custGeom>
                <a:avLst/>
                <a:gdLst/>
                <a:ahLst/>
                <a:cxnLst/>
                <a:rect l="l" t="t" r="r" b="b"/>
                <a:pathLst>
                  <a:path w="1770" h="16738" extrusionOk="0">
                    <a:moveTo>
                      <a:pt x="1430" y="16180"/>
                    </a:moveTo>
                    <a:cubicBezTo>
                      <a:pt x="1552" y="16180"/>
                      <a:pt x="1651" y="16280"/>
                      <a:pt x="1651" y="16401"/>
                    </a:cubicBezTo>
                    <a:cubicBezTo>
                      <a:pt x="1651" y="16522"/>
                      <a:pt x="1552" y="16622"/>
                      <a:pt x="1430" y="16622"/>
                    </a:cubicBezTo>
                    <a:cubicBezTo>
                      <a:pt x="1309" y="16622"/>
                      <a:pt x="1210" y="16522"/>
                      <a:pt x="1210" y="16401"/>
                    </a:cubicBezTo>
                    <a:cubicBezTo>
                      <a:pt x="1210" y="16280"/>
                      <a:pt x="1309" y="16180"/>
                      <a:pt x="1430" y="16180"/>
                    </a:cubicBezTo>
                    <a:close/>
                    <a:moveTo>
                      <a:pt x="0" y="1"/>
                    </a:moveTo>
                    <a:lnTo>
                      <a:pt x="0" y="12282"/>
                    </a:lnTo>
                    <a:lnTo>
                      <a:pt x="1372" y="13643"/>
                    </a:lnTo>
                    <a:lnTo>
                      <a:pt x="1372" y="16067"/>
                    </a:lnTo>
                    <a:cubicBezTo>
                      <a:pt x="1212" y="16095"/>
                      <a:pt x="1094" y="16233"/>
                      <a:pt x="1094" y="16401"/>
                    </a:cubicBezTo>
                    <a:cubicBezTo>
                      <a:pt x="1094" y="16586"/>
                      <a:pt x="1245" y="16738"/>
                      <a:pt x="1430" y="16738"/>
                    </a:cubicBezTo>
                    <a:cubicBezTo>
                      <a:pt x="1618" y="16738"/>
                      <a:pt x="1770" y="16586"/>
                      <a:pt x="1770" y="16401"/>
                    </a:cubicBezTo>
                    <a:cubicBezTo>
                      <a:pt x="1770" y="16233"/>
                      <a:pt x="1648" y="16095"/>
                      <a:pt x="1491" y="16067"/>
                    </a:cubicBezTo>
                    <a:lnTo>
                      <a:pt x="1491" y="13596"/>
                    </a:lnTo>
                    <a:lnTo>
                      <a:pt x="119" y="12235"/>
                    </a:lnTo>
                    <a:lnTo>
                      <a:pt x="119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13" name="Google Shape;6713;p58"/>
              <p:cNvSpPr/>
              <p:nvPr/>
            </p:nvSpPr>
            <p:spPr>
              <a:xfrm>
                <a:off x="1932575" y="993200"/>
                <a:ext cx="192700" cy="1062825"/>
              </a:xfrm>
              <a:custGeom>
                <a:avLst/>
                <a:gdLst/>
                <a:ahLst/>
                <a:cxnLst/>
                <a:rect l="l" t="t" r="r" b="b"/>
                <a:pathLst>
                  <a:path w="7708" h="42513" extrusionOk="0">
                    <a:moveTo>
                      <a:pt x="7371" y="41952"/>
                    </a:moveTo>
                    <a:cubicBezTo>
                      <a:pt x="7492" y="41952"/>
                      <a:pt x="7589" y="42051"/>
                      <a:pt x="7589" y="42173"/>
                    </a:cubicBezTo>
                    <a:cubicBezTo>
                      <a:pt x="7589" y="42294"/>
                      <a:pt x="7492" y="42394"/>
                      <a:pt x="7371" y="42394"/>
                    </a:cubicBezTo>
                    <a:cubicBezTo>
                      <a:pt x="7250" y="42394"/>
                      <a:pt x="7150" y="42294"/>
                      <a:pt x="7150" y="42173"/>
                    </a:cubicBezTo>
                    <a:cubicBezTo>
                      <a:pt x="7150" y="42051"/>
                      <a:pt x="7250" y="41952"/>
                      <a:pt x="7371" y="41952"/>
                    </a:cubicBezTo>
                    <a:close/>
                    <a:moveTo>
                      <a:pt x="1149" y="1"/>
                    </a:moveTo>
                    <a:lnTo>
                      <a:pt x="1149" y="4070"/>
                    </a:lnTo>
                    <a:lnTo>
                      <a:pt x="0" y="5226"/>
                    </a:lnTo>
                    <a:lnTo>
                      <a:pt x="0" y="25370"/>
                    </a:lnTo>
                    <a:lnTo>
                      <a:pt x="1372" y="26731"/>
                    </a:lnTo>
                    <a:lnTo>
                      <a:pt x="1372" y="29019"/>
                    </a:lnTo>
                    <a:lnTo>
                      <a:pt x="7310" y="34946"/>
                    </a:lnTo>
                    <a:lnTo>
                      <a:pt x="7310" y="41839"/>
                    </a:lnTo>
                    <a:cubicBezTo>
                      <a:pt x="7153" y="41869"/>
                      <a:pt x="7031" y="42007"/>
                      <a:pt x="7031" y="42173"/>
                    </a:cubicBezTo>
                    <a:cubicBezTo>
                      <a:pt x="7031" y="42361"/>
                      <a:pt x="7183" y="42512"/>
                      <a:pt x="7371" y="42512"/>
                    </a:cubicBezTo>
                    <a:cubicBezTo>
                      <a:pt x="7556" y="42512"/>
                      <a:pt x="7708" y="42361"/>
                      <a:pt x="7708" y="42173"/>
                    </a:cubicBezTo>
                    <a:cubicBezTo>
                      <a:pt x="7708" y="42007"/>
                      <a:pt x="7586" y="41869"/>
                      <a:pt x="7429" y="41839"/>
                    </a:cubicBezTo>
                    <a:lnTo>
                      <a:pt x="7429" y="34899"/>
                    </a:lnTo>
                    <a:lnTo>
                      <a:pt x="1491" y="28970"/>
                    </a:lnTo>
                    <a:lnTo>
                      <a:pt x="1491" y="26681"/>
                    </a:lnTo>
                    <a:lnTo>
                      <a:pt x="119" y="25320"/>
                    </a:lnTo>
                    <a:lnTo>
                      <a:pt x="119" y="5273"/>
                    </a:lnTo>
                    <a:lnTo>
                      <a:pt x="1265" y="4120"/>
                    </a:lnTo>
                    <a:lnTo>
                      <a:pt x="1265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14" name="Google Shape;6714;p58"/>
              <p:cNvSpPr/>
              <p:nvPr/>
            </p:nvSpPr>
            <p:spPr>
              <a:xfrm>
                <a:off x="2345275" y="1417575"/>
                <a:ext cx="393450" cy="629950"/>
              </a:xfrm>
              <a:custGeom>
                <a:avLst/>
                <a:gdLst/>
                <a:ahLst/>
                <a:cxnLst/>
                <a:rect l="l" t="t" r="r" b="b"/>
                <a:pathLst>
                  <a:path w="15738" h="25198" extrusionOk="0">
                    <a:moveTo>
                      <a:pt x="15655" y="0"/>
                    </a:moveTo>
                    <a:lnTo>
                      <a:pt x="5731" y="9966"/>
                    </a:lnTo>
                    <a:lnTo>
                      <a:pt x="5714" y="9982"/>
                    </a:lnTo>
                    <a:lnTo>
                      <a:pt x="5714" y="16963"/>
                    </a:lnTo>
                    <a:lnTo>
                      <a:pt x="17" y="22689"/>
                    </a:lnTo>
                    <a:lnTo>
                      <a:pt x="0" y="22705"/>
                    </a:lnTo>
                    <a:lnTo>
                      <a:pt x="0" y="25198"/>
                    </a:lnTo>
                    <a:lnTo>
                      <a:pt x="119" y="25198"/>
                    </a:lnTo>
                    <a:lnTo>
                      <a:pt x="119" y="22752"/>
                    </a:lnTo>
                    <a:lnTo>
                      <a:pt x="5814" y="17030"/>
                    </a:lnTo>
                    <a:lnTo>
                      <a:pt x="5830" y="17013"/>
                    </a:lnTo>
                    <a:lnTo>
                      <a:pt x="5830" y="10029"/>
                    </a:lnTo>
                    <a:lnTo>
                      <a:pt x="15738" y="83"/>
                    </a:lnTo>
                    <a:lnTo>
                      <a:pt x="15655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15" name="Google Shape;6715;p58"/>
              <p:cNvSpPr/>
              <p:nvPr/>
            </p:nvSpPr>
            <p:spPr>
              <a:xfrm>
                <a:off x="2296000" y="978025"/>
                <a:ext cx="44175" cy="442475"/>
              </a:xfrm>
              <a:custGeom>
                <a:avLst/>
                <a:gdLst/>
                <a:ahLst/>
                <a:cxnLst/>
                <a:rect l="l" t="t" r="r" b="b"/>
                <a:pathLst>
                  <a:path w="1767" h="17699" extrusionOk="0">
                    <a:moveTo>
                      <a:pt x="1430" y="17138"/>
                    </a:moveTo>
                    <a:cubicBezTo>
                      <a:pt x="1552" y="17138"/>
                      <a:pt x="1651" y="17237"/>
                      <a:pt x="1651" y="17359"/>
                    </a:cubicBezTo>
                    <a:cubicBezTo>
                      <a:pt x="1651" y="17480"/>
                      <a:pt x="1552" y="17579"/>
                      <a:pt x="1430" y="17579"/>
                    </a:cubicBezTo>
                    <a:cubicBezTo>
                      <a:pt x="1309" y="17579"/>
                      <a:pt x="1209" y="17480"/>
                      <a:pt x="1209" y="17359"/>
                    </a:cubicBezTo>
                    <a:cubicBezTo>
                      <a:pt x="1209" y="17237"/>
                      <a:pt x="1309" y="17138"/>
                      <a:pt x="1430" y="17138"/>
                    </a:cubicBezTo>
                    <a:close/>
                    <a:moveTo>
                      <a:pt x="0" y="1"/>
                    </a:moveTo>
                    <a:lnTo>
                      <a:pt x="0" y="9753"/>
                    </a:lnTo>
                    <a:lnTo>
                      <a:pt x="1372" y="11117"/>
                    </a:lnTo>
                    <a:lnTo>
                      <a:pt x="1372" y="17027"/>
                    </a:lnTo>
                    <a:lnTo>
                      <a:pt x="1369" y="17027"/>
                    </a:lnTo>
                    <a:cubicBezTo>
                      <a:pt x="1212" y="17055"/>
                      <a:pt x="1091" y="17193"/>
                      <a:pt x="1091" y="17359"/>
                    </a:cubicBezTo>
                    <a:cubicBezTo>
                      <a:pt x="1091" y="17546"/>
                      <a:pt x="1242" y="17698"/>
                      <a:pt x="1430" y="17698"/>
                    </a:cubicBezTo>
                    <a:cubicBezTo>
                      <a:pt x="1615" y="17698"/>
                      <a:pt x="1767" y="17546"/>
                      <a:pt x="1767" y="17359"/>
                    </a:cubicBezTo>
                    <a:cubicBezTo>
                      <a:pt x="1767" y="17193"/>
                      <a:pt x="1645" y="17055"/>
                      <a:pt x="1488" y="17027"/>
                    </a:cubicBezTo>
                    <a:lnTo>
                      <a:pt x="1488" y="11067"/>
                    </a:lnTo>
                    <a:lnTo>
                      <a:pt x="116" y="9704"/>
                    </a:lnTo>
                    <a:lnTo>
                      <a:pt x="116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16" name="Google Shape;6716;p58"/>
              <p:cNvSpPr/>
              <p:nvPr/>
            </p:nvSpPr>
            <p:spPr>
              <a:xfrm>
                <a:off x="1459000" y="1041375"/>
                <a:ext cx="299475" cy="684350"/>
              </a:xfrm>
              <a:custGeom>
                <a:avLst/>
                <a:gdLst/>
                <a:ahLst/>
                <a:cxnLst/>
                <a:rect l="l" t="t" r="r" b="b"/>
                <a:pathLst>
                  <a:path w="11979" h="27374" extrusionOk="0">
                    <a:moveTo>
                      <a:pt x="11642" y="26816"/>
                    </a:moveTo>
                    <a:cubicBezTo>
                      <a:pt x="11763" y="26816"/>
                      <a:pt x="11863" y="26916"/>
                      <a:pt x="11863" y="27037"/>
                    </a:cubicBezTo>
                    <a:cubicBezTo>
                      <a:pt x="11863" y="27158"/>
                      <a:pt x="11763" y="27258"/>
                      <a:pt x="11642" y="27258"/>
                    </a:cubicBezTo>
                    <a:cubicBezTo>
                      <a:pt x="11520" y="27258"/>
                      <a:pt x="11421" y="27158"/>
                      <a:pt x="11421" y="27037"/>
                    </a:cubicBezTo>
                    <a:cubicBezTo>
                      <a:pt x="11421" y="26916"/>
                      <a:pt x="11520" y="26816"/>
                      <a:pt x="11642" y="26816"/>
                    </a:cubicBezTo>
                    <a:close/>
                    <a:moveTo>
                      <a:pt x="84" y="1"/>
                    </a:moveTo>
                    <a:lnTo>
                      <a:pt x="1" y="84"/>
                    </a:lnTo>
                    <a:lnTo>
                      <a:pt x="9373" y="9442"/>
                    </a:lnTo>
                    <a:lnTo>
                      <a:pt x="9373" y="24856"/>
                    </a:lnTo>
                    <a:lnTo>
                      <a:pt x="11363" y="26844"/>
                    </a:lnTo>
                    <a:cubicBezTo>
                      <a:pt x="11324" y="26896"/>
                      <a:pt x="11302" y="26965"/>
                      <a:pt x="11302" y="27037"/>
                    </a:cubicBezTo>
                    <a:cubicBezTo>
                      <a:pt x="11302" y="27222"/>
                      <a:pt x="11454" y="27374"/>
                      <a:pt x="11642" y="27374"/>
                    </a:cubicBezTo>
                    <a:cubicBezTo>
                      <a:pt x="11827" y="27374"/>
                      <a:pt x="11979" y="27222"/>
                      <a:pt x="11979" y="27037"/>
                    </a:cubicBezTo>
                    <a:cubicBezTo>
                      <a:pt x="11979" y="26849"/>
                      <a:pt x="11827" y="26697"/>
                      <a:pt x="11642" y="26697"/>
                    </a:cubicBezTo>
                    <a:cubicBezTo>
                      <a:pt x="11567" y="26697"/>
                      <a:pt x="11501" y="26720"/>
                      <a:pt x="11446" y="26758"/>
                    </a:cubicBezTo>
                    <a:lnTo>
                      <a:pt x="9492" y="24807"/>
                    </a:lnTo>
                    <a:lnTo>
                      <a:pt x="9492" y="9392"/>
                    </a:lnTo>
                    <a:lnTo>
                      <a:pt x="84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17" name="Google Shape;6717;p58"/>
              <p:cNvSpPr/>
              <p:nvPr/>
            </p:nvSpPr>
            <p:spPr>
              <a:xfrm>
                <a:off x="1479300" y="966925"/>
                <a:ext cx="291325" cy="642025"/>
              </a:xfrm>
              <a:custGeom>
                <a:avLst/>
                <a:gdLst/>
                <a:ahLst/>
                <a:cxnLst/>
                <a:rect l="l" t="t" r="r" b="b"/>
                <a:pathLst>
                  <a:path w="11653" h="25681" extrusionOk="0">
                    <a:moveTo>
                      <a:pt x="326" y="0"/>
                    </a:moveTo>
                    <a:lnTo>
                      <a:pt x="1" y="337"/>
                    </a:lnTo>
                    <a:lnTo>
                      <a:pt x="11020" y="10992"/>
                    </a:lnTo>
                    <a:lnTo>
                      <a:pt x="11020" y="24972"/>
                    </a:lnTo>
                    <a:cubicBezTo>
                      <a:pt x="10924" y="25043"/>
                      <a:pt x="10860" y="25157"/>
                      <a:pt x="10860" y="25286"/>
                    </a:cubicBezTo>
                    <a:cubicBezTo>
                      <a:pt x="10860" y="25504"/>
                      <a:pt x="11037" y="25681"/>
                      <a:pt x="11258" y="25681"/>
                    </a:cubicBezTo>
                    <a:cubicBezTo>
                      <a:pt x="11476" y="25681"/>
                      <a:pt x="11653" y="25504"/>
                      <a:pt x="11653" y="25286"/>
                    </a:cubicBezTo>
                    <a:cubicBezTo>
                      <a:pt x="11653" y="25157"/>
                      <a:pt x="11589" y="25043"/>
                      <a:pt x="11492" y="24972"/>
                    </a:cubicBezTo>
                    <a:lnTo>
                      <a:pt x="11492" y="10794"/>
                    </a:lnTo>
                    <a:lnTo>
                      <a:pt x="326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18" name="Google Shape;6718;p58"/>
              <p:cNvSpPr/>
              <p:nvPr/>
            </p:nvSpPr>
            <p:spPr>
              <a:xfrm>
                <a:off x="1788750" y="1787275"/>
                <a:ext cx="19775" cy="19825"/>
              </a:xfrm>
              <a:custGeom>
                <a:avLst/>
                <a:gdLst/>
                <a:ahLst/>
                <a:cxnLst/>
                <a:rect l="l" t="t" r="r" b="b"/>
                <a:pathLst>
                  <a:path w="791" h="793" extrusionOk="0">
                    <a:moveTo>
                      <a:pt x="395" y="0"/>
                    </a:moveTo>
                    <a:cubicBezTo>
                      <a:pt x="177" y="0"/>
                      <a:pt x="1" y="177"/>
                      <a:pt x="1" y="395"/>
                    </a:cubicBezTo>
                    <a:cubicBezTo>
                      <a:pt x="1" y="616"/>
                      <a:pt x="177" y="792"/>
                      <a:pt x="395" y="792"/>
                    </a:cubicBezTo>
                    <a:cubicBezTo>
                      <a:pt x="613" y="792"/>
                      <a:pt x="790" y="616"/>
                      <a:pt x="790" y="395"/>
                    </a:cubicBezTo>
                    <a:cubicBezTo>
                      <a:pt x="790" y="177"/>
                      <a:pt x="613" y="0"/>
                      <a:pt x="395" y="0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19" name="Google Shape;6719;p58"/>
              <p:cNvSpPr/>
              <p:nvPr/>
            </p:nvSpPr>
            <p:spPr>
              <a:xfrm>
                <a:off x="1400775" y="1164075"/>
                <a:ext cx="165650" cy="266975"/>
              </a:xfrm>
              <a:custGeom>
                <a:avLst/>
                <a:gdLst/>
                <a:ahLst/>
                <a:cxnLst/>
                <a:rect l="l" t="t" r="r" b="b"/>
                <a:pathLst>
                  <a:path w="6626" h="10679" extrusionOk="0">
                    <a:moveTo>
                      <a:pt x="83" y="1"/>
                    </a:moveTo>
                    <a:lnTo>
                      <a:pt x="0" y="84"/>
                    </a:lnTo>
                    <a:lnTo>
                      <a:pt x="6509" y="6582"/>
                    </a:lnTo>
                    <a:lnTo>
                      <a:pt x="6509" y="10678"/>
                    </a:lnTo>
                    <a:lnTo>
                      <a:pt x="6625" y="10678"/>
                    </a:lnTo>
                    <a:lnTo>
                      <a:pt x="6625" y="6532"/>
                    </a:lnTo>
                    <a:lnTo>
                      <a:pt x="83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20" name="Google Shape;6720;p58"/>
              <p:cNvSpPr/>
              <p:nvPr/>
            </p:nvSpPr>
            <p:spPr>
              <a:xfrm>
                <a:off x="1424150" y="1156700"/>
                <a:ext cx="165675" cy="297675"/>
              </a:xfrm>
              <a:custGeom>
                <a:avLst/>
                <a:gdLst/>
                <a:ahLst/>
                <a:cxnLst/>
                <a:rect l="l" t="t" r="r" b="b"/>
                <a:pathLst>
                  <a:path w="6627" h="11907" extrusionOk="0">
                    <a:moveTo>
                      <a:pt x="84" y="0"/>
                    </a:moveTo>
                    <a:lnTo>
                      <a:pt x="1" y="83"/>
                    </a:lnTo>
                    <a:lnTo>
                      <a:pt x="6507" y="6581"/>
                    </a:lnTo>
                    <a:lnTo>
                      <a:pt x="6507" y="11906"/>
                    </a:lnTo>
                    <a:lnTo>
                      <a:pt x="6626" y="11906"/>
                    </a:lnTo>
                    <a:lnTo>
                      <a:pt x="6626" y="6532"/>
                    </a:lnTo>
                    <a:lnTo>
                      <a:pt x="84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21" name="Google Shape;6721;p58"/>
              <p:cNvSpPr/>
              <p:nvPr/>
            </p:nvSpPr>
            <p:spPr>
              <a:xfrm>
                <a:off x="1813050" y="1812225"/>
                <a:ext cx="17400" cy="16925"/>
              </a:xfrm>
              <a:custGeom>
                <a:avLst/>
                <a:gdLst/>
                <a:ahLst/>
                <a:cxnLst/>
                <a:rect l="l" t="t" r="r" b="b"/>
                <a:pathLst>
                  <a:path w="696" h="677" extrusionOk="0">
                    <a:moveTo>
                      <a:pt x="355" y="117"/>
                    </a:moveTo>
                    <a:cubicBezTo>
                      <a:pt x="414" y="117"/>
                      <a:pt x="471" y="138"/>
                      <a:pt x="514" y="181"/>
                    </a:cubicBezTo>
                    <a:cubicBezTo>
                      <a:pt x="569" y="236"/>
                      <a:pt x="591" y="316"/>
                      <a:pt x="572" y="393"/>
                    </a:cubicBezTo>
                    <a:cubicBezTo>
                      <a:pt x="552" y="471"/>
                      <a:pt x="489" y="534"/>
                      <a:pt x="414" y="551"/>
                    </a:cubicBezTo>
                    <a:cubicBezTo>
                      <a:pt x="395" y="555"/>
                      <a:pt x="376" y="558"/>
                      <a:pt x="358" y="558"/>
                    </a:cubicBezTo>
                    <a:cubicBezTo>
                      <a:pt x="299" y="558"/>
                      <a:pt x="244" y="535"/>
                      <a:pt x="202" y="493"/>
                    </a:cubicBezTo>
                    <a:cubicBezTo>
                      <a:pt x="160" y="451"/>
                      <a:pt x="136" y="396"/>
                      <a:pt x="136" y="338"/>
                    </a:cubicBezTo>
                    <a:cubicBezTo>
                      <a:pt x="136" y="319"/>
                      <a:pt x="138" y="300"/>
                      <a:pt x="144" y="283"/>
                    </a:cubicBezTo>
                    <a:cubicBezTo>
                      <a:pt x="160" y="206"/>
                      <a:pt x="227" y="142"/>
                      <a:pt x="301" y="123"/>
                    </a:cubicBezTo>
                    <a:cubicBezTo>
                      <a:pt x="319" y="119"/>
                      <a:pt x="337" y="117"/>
                      <a:pt x="355" y="117"/>
                    </a:cubicBezTo>
                    <a:close/>
                    <a:moveTo>
                      <a:pt x="356" y="0"/>
                    </a:moveTo>
                    <a:cubicBezTo>
                      <a:pt x="329" y="0"/>
                      <a:pt x="301" y="3"/>
                      <a:pt x="274" y="10"/>
                    </a:cubicBezTo>
                    <a:cubicBezTo>
                      <a:pt x="155" y="37"/>
                      <a:pt x="58" y="134"/>
                      <a:pt x="28" y="255"/>
                    </a:cubicBezTo>
                    <a:cubicBezTo>
                      <a:pt x="0" y="371"/>
                      <a:pt x="33" y="493"/>
                      <a:pt x="119" y="578"/>
                    </a:cubicBezTo>
                    <a:cubicBezTo>
                      <a:pt x="183" y="642"/>
                      <a:pt x="269" y="676"/>
                      <a:pt x="358" y="676"/>
                    </a:cubicBezTo>
                    <a:cubicBezTo>
                      <a:pt x="385" y="676"/>
                      <a:pt x="412" y="673"/>
                      <a:pt x="439" y="667"/>
                    </a:cubicBezTo>
                    <a:cubicBezTo>
                      <a:pt x="561" y="636"/>
                      <a:pt x="657" y="540"/>
                      <a:pt x="685" y="421"/>
                    </a:cubicBezTo>
                    <a:cubicBezTo>
                      <a:pt x="690" y="393"/>
                      <a:pt x="696" y="366"/>
                      <a:pt x="696" y="338"/>
                    </a:cubicBezTo>
                    <a:cubicBezTo>
                      <a:pt x="696" y="250"/>
                      <a:pt x="660" y="164"/>
                      <a:pt x="597" y="98"/>
                    </a:cubicBezTo>
                    <a:cubicBezTo>
                      <a:pt x="531" y="34"/>
                      <a:pt x="446" y="0"/>
                      <a:pt x="356" y="0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22" name="Google Shape;6722;p58"/>
              <p:cNvSpPr/>
              <p:nvPr/>
            </p:nvSpPr>
            <p:spPr>
              <a:xfrm>
                <a:off x="1889100" y="1038400"/>
                <a:ext cx="16925" cy="16950"/>
              </a:xfrm>
              <a:custGeom>
                <a:avLst/>
                <a:gdLst/>
                <a:ahLst/>
                <a:cxnLst/>
                <a:rect l="l" t="t" r="r" b="b"/>
                <a:pathLst>
                  <a:path w="677" h="678" extrusionOk="0">
                    <a:moveTo>
                      <a:pt x="340" y="117"/>
                    </a:moveTo>
                    <a:cubicBezTo>
                      <a:pt x="461" y="117"/>
                      <a:pt x="561" y="216"/>
                      <a:pt x="561" y="338"/>
                    </a:cubicBezTo>
                    <a:cubicBezTo>
                      <a:pt x="561" y="459"/>
                      <a:pt x="461" y="559"/>
                      <a:pt x="340" y="559"/>
                    </a:cubicBezTo>
                    <a:cubicBezTo>
                      <a:pt x="218" y="559"/>
                      <a:pt x="119" y="459"/>
                      <a:pt x="119" y="338"/>
                    </a:cubicBezTo>
                    <a:cubicBezTo>
                      <a:pt x="119" y="216"/>
                      <a:pt x="218" y="117"/>
                      <a:pt x="340" y="117"/>
                    </a:cubicBezTo>
                    <a:close/>
                    <a:moveTo>
                      <a:pt x="340" y="1"/>
                    </a:moveTo>
                    <a:cubicBezTo>
                      <a:pt x="152" y="1"/>
                      <a:pt x="0" y="153"/>
                      <a:pt x="0" y="338"/>
                    </a:cubicBezTo>
                    <a:cubicBezTo>
                      <a:pt x="0" y="525"/>
                      <a:pt x="152" y="677"/>
                      <a:pt x="340" y="677"/>
                    </a:cubicBezTo>
                    <a:cubicBezTo>
                      <a:pt x="525" y="677"/>
                      <a:pt x="677" y="525"/>
                      <a:pt x="677" y="338"/>
                    </a:cubicBezTo>
                    <a:cubicBezTo>
                      <a:pt x="677" y="153"/>
                      <a:pt x="525" y="1"/>
                      <a:pt x="340" y="1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23" name="Google Shape;6723;p58"/>
              <p:cNvSpPr/>
              <p:nvPr/>
            </p:nvSpPr>
            <p:spPr>
              <a:xfrm>
                <a:off x="1836850" y="1835650"/>
                <a:ext cx="16925" cy="16925"/>
              </a:xfrm>
              <a:custGeom>
                <a:avLst/>
                <a:gdLst/>
                <a:ahLst/>
                <a:cxnLst/>
                <a:rect l="l" t="t" r="r" b="b"/>
                <a:pathLst>
                  <a:path w="677" h="677" extrusionOk="0">
                    <a:moveTo>
                      <a:pt x="340" y="119"/>
                    </a:moveTo>
                    <a:cubicBezTo>
                      <a:pt x="462" y="119"/>
                      <a:pt x="561" y="218"/>
                      <a:pt x="561" y="340"/>
                    </a:cubicBezTo>
                    <a:cubicBezTo>
                      <a:pt x="561" y="461"/>
                      <a:pt x="462" y="561"/>
                      <a:pt x="340" y="561"/>
                    </a:cubicBezTo>
                    <a:cubicBezTo>
                      <a:pt x="219" y="561"/>
                      <a:pt x="119" y="461"/>
                      <a:pt x="119" y="340"/>
                    </a:cubicBezTo>
                    <a:cubicBezTo>
                      <a:pt x="119" y="218"/>
                      <a:pt x="219" y="119"/>
                      <a:pt x="340" y="119"/>
                    </a:cubicBezTo>
                    <a:close/>
                    <a:moveTo>
                      <a:pt x="340" y="0"/>
                    </a:moveTo>
                    <a:cubicBezTo>
                      <a:pt x="152" y="0"/>
                      <a:pt x="1" y="152"/>
                      <a:pt x="1" y="340"/>
                    </a:cubicBezTo>
                    <a:cubicBezTo>
                      <a:pt x="1" y="525"/>
                      <a:pt x="152" y="677"/>
                      <a:pt x="340" y="677"/>
                    </a:cubicBezTo>
                    <a:cubicBezTo>
                      <a:pt x="525" y="677"/>
                      <a:pt x="677" y="525"/>
                      <a:pt x="677" y="340"/>
                    </a:cubicBezTo>
                    <a:cubicBezTo>
                      <a:pt x="677" y="152"/>
                      <a:pt x="525" y="0"/>
                      <a:pt x="340" y="0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24" name="Google Shape;6724;p58"/>
              <p:cNvSpPr/>
              <p:nvPr/>
            </p:nvSpPr>
            <p:spPr>
              <a:xfrm>
                <a:off x="1889100" y="1068850"/>
                <a:ext cx="16925" cy="17000"/>
              </a:xfrm>
              <a:custGeom>
                <a:avLst/>
                <a:gdLst/>
                <a:ahLst/>
                <a:cxnLst/>
                <a:rect l="l" t="t" r="r" b="b"/>
                <a:pathLst>
                  <a:path w="677" h="680" extrusionOk="0">
                    <a:moveTo>
                      <a:pt x="340" y="119"/>
                    </a:moveTo>
                    <a:cubicBezTo>
                      <a:pt x="461" y="119"/>
                      <a:pt x="561" y="218"/>
                      <a:pt x="561" y="340"/>
                    </a:cubicBezTo>
                    <a:cubicBezTo>
                      <a:pt x="561" y="461"/>
                      <a:pt x="461" y="561"/>
                      <a:pt x="340" y="561"/>
                    </a:cubicBezTo>
                    <a:cubicBezTo>
                      <a:pt x="218" y="561"/>
                      <a:pt x="119" y="461"/>
                      <a:pt x="119" y="340"/>
                    </a:cubicBezTo>
                    <a:cubicBezTo>
                      <a:pt x="119" y="218"/>
                      <a:pt x="218" y="119"/>
                      <a:pt x="340" y="119"/>
                    </a:cubicBezTo>
                    <a:close/>
                    <a:moveTo>
                      <a:pt x="340" y="0"/>
                    </a:moveTo>
                    <a:cubicBezTo>
                      <a:pt x="152" y="0"/>
                      <a:pt x="0" y="152"/>
                      <a:pt x="0" y="340"/>
                    </a:cubicBezTo>
                    <a:cubicBezTo>
                      <a:pt x="0" y="528"/>
                      <a:pt x="152" y="679"/>
                      <a:pt x="340" y="679"/>
                    </a:cubicBezTo>
                    <a:cubicBezTo>
                      <a:pt x="525" y="679"/>
                      <a:pt x="677" y="528"/>
                      <a:pt x="677" y="340"/>
                    </a:cubicBezTo>
                    <a:cubicBezTo>
                      <a:pt x="677" y="152"/>
                      <a:pt x="525" y="0"/>
                      <a:pt x="340" y="0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25" name="Google Shape;6725;p58"/>
              <p:cNvSpPr/>
              <p:nvPr/>
            </p:nvSpPr>
            <p:spPr>
              <a:xfrm>
                <a:off x="1611125" y="977275"/>
                <a:ext cx="373450" cy="868550"/>
              </a:xfrm>
              <a:custGeom>
                <a:avLst/>
                <a:gdLst/>
                <a:ahLst/>
                <a:cxnLst/>
                <a:rect l="l" t="t" r="r" b="b"/>
                <a:pathLst>
                  <a:path w="14938" h="34742" extrusionOk="0">
                    <a:moveTo>
                      <a:pt x="14598" y="34181"/>
                    </a:moveTo>
                    <a:cubicBezTo>
                      <a:pt x="14719" y="34181"/>
                      <a:pt x="14818" y="34280"/>
                      <a:pt x="14818" y="34401"/>
                    </a:cubicBezTo>
                    <a:cubicBezTo>
                      <a:pt x="14818" y="34523"/>
                      <a:pt x="14719" y="34622"/>
                      <a:pt x="14598" y="34622"/>
                    </a:cubicBezTo>
                    <a:cubicBezTo>
                      <a:pt x="14476" y="34622"/>
                      <a:pt x="14377" y="34523"/>
                      <a:pt x="14377" y="34401"/>
                    </a:cubicBezTo>
                    <a:cubicBezTo>
                      <a:pt x="14377" y="34280"/>
                      <a:pt x="14476" y="34181"/>
                      <a:pt x="14598" y="34181"/>
                    </a:cubicBezTo>
                    <a:close/>
                    <a:moveTo>
                      <a:pt x="83" y="0"/>
                    </a:moveTo>
                    <a:lnTo>
                      <a:pt x="0" y="83"/>
                    </a:lnTo>
                    <a:lnTo>
                      <a:pt x="9355" y="9422"/>
                    </a:lnTo>
                    <a:lnTo>
                      <a:pt x="9355" y="29250"/>
                    </a:lnTo>
                    <a:lnTo>
                      <a:pt x="14322" y="34208"/>
                    </a:lnTo>
                    <a:cubicBezTo>
                      <a:pt x="14283" y="34263"/>
                      <a:pt x="14258" y="34330"/>
                      <a:pt x="14258" y="34401"/>
                    </a:cubicBezTo>
                    <a:cubicBezTo>
                      <a:pt x="14258" y="34589"/>
                      <a:pt x="14410" y="34741"/>
                      <a:pt x="14598" y="34741"/>
                    </a:cubicBezTo>
                    <a:cubicBezTo>
                      <a:pt x="14785" y="34741"/>
                      <a:pt x="14937" y="34589"/>
                      <a:pt x="14937" y="34401"/>
                    </a:cubicBezTo>
                    <a:cubicBezTo>
                      <a:pt x="14937" y="34214"/>
                      <a:pt x="14785" y="34062"/>
                      <a:pt x="14598" y="34062"/>
                    </a:cubicBezTo>
                    <a:cubicBezTo>
                      <a:pt x="14526" y="34062"/>
                      <a:pt x="14460" y="34087"/>
                      <a:pt x="14404" y="34125"/>
                    </a:cubicBezTo>
                    <a:lnTo>
                      <a:pt x="9471" y="29201"/>
                    </a:lnTo>
                    <a:lnTo>
                      <a:pt x="9471" y="9375"/>
                    </a:lnTo>
                    <a:lnTo>
                      <a:pt x="83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26" name="Google Shape;6726;p58"/>
              <p:cNvSpPr/>
              <p:nvPr/>
            </p:nvSpPr>
            <p:spPr>
              <a:xfrm>
                <a:off x="1695175" y="963875"/>
                <a:ext cx="377650" cy="901950"/>
              </a:xfrm>
              <a:custGeom>
                <a:avLst/>
                <a:gdLst/>
                <a:ahLst/>
                <a:cxnLst/>
                <a:rect l="l" t="t" r="r" b="b"/>
                <a:pathLst>
                  <a:path w="15106" h="36078" extrusionOk="0">
                    <a:moveTo>
                      <a:pt x="332" y="1"/>
                    </a:moveTo>
                    <a:lnTo>
                      <a:pt x="0" y="335"/>
                    </a:lnTo>
                    <a:lnTo>
                      <a:pt x="3178" y="3490"/>
                    </a:lnTo>
                    <a:lnTo>
                      <a:pt x="7859" y="8136"/>
                    </a:lnTo>
                    <a:lnTo>
                      <a:pt x="7859" y="29215"/>
                    </a:lnTo>
                    <a:lnTo>
                      <a:pt x="14322" y="35628"/>
                    </a:lnTo>
                    <a:cubicBezTo>
                      <a:pt x="14319" y="35647"/>
                      <a:pt x="14316" y="35663"/>
                      <a:pt x="14316" y="35683"/>
                    </a:cubicBezTo>
                    <a:cubicBezTo>
                      <a:pt x="14316" y="35901"/>
                      <a:pt x="14493" y="36078"/>
                      <a:pt x="14711" y="36078"/>
                    </a:cubicBezTo>
                    <a:cubicBezTo>
                      <a:pt x="14929" y="36078"/>
                      <a:pt x="15106" y="35901"/>
                      <a:pt x="15106" y="35683"/>
                    </a:cubicBezTo>
                    <a:cubicBezTo>
                      <a:pt x="15106" y="35465"/>
                      <a:pt x="14929" y="35288"/>
                      <a:pt x="14711" y="35288"/>
                    </a:cubicBezTo>
                    <a:cubicBezTo>
                      <a:pt x="14692" y="35288"/>
                      <a:pt x="14672" y="35291"/>
                      <a:pt x="14653" y="35294"/>
                    </a:cubicBezTo>
                    <a:lnTo>
                      <a:pt x="8332" y="29019"/>
                    </a:lnTo>
                    <a:lnTo>
                      <a:pt x="8332" y="7940"/>
                    </a:lnTo>
                    <a:lnTo>
                      <a:pt x="8263" y="7871"/>
                    </a:lnTo>
                    <a:lnTo>
                      <a:pt x="3294" y="2938"/>
                    </a:lnTo>
                    <a:lnTo>
                      <a:pt x="332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27" name="Google Shape;6727;p58"/>
              <p:cNvSpPr/>
              <p:nvPr/>
            </p:nvSpPr>
            <p:spPr>
              <a:xfrm>
                <a:off x="1563900" y="991550"/>
                <a:ext cx="348000" cy="843075"/>
              </a:xfrm>
              <a:custGeom>
                <a:avLst/>
                <a:gdLst/>
                <a:ahLst/>
                <a:cxnLst/>
                <a:rect l="l" t="t" r="r" b="b"/>
                <a:pathLst>
                  <a:path w="13920" h="33723" extrusionOk="0">
                    <a:moveTo>
                      <a:pt x="84" y="1"/>
                    </a:moveTo>
                    <a:lnTo>
                      <a:pt x="1" y="83"/>
                    </a:lnTo>
                    <a:lnTo>
                      <a:pt x="9376" y="9442"/>
                    </a:lnTo>
                    <a:lnTo>
                      <a:pt x="9376" y="29270"/>
                    </a:lnTo>
                    <a:lnTo>
                      <a:pt x="13837" y="33723"/>
                    </a:lnTo>
                    <a:lnTo>
                      <a:pt x="13919" y="33640"/>
                    </a:lnTo>
                    <a:lnTo>
                      <a:pt x="9491" y="29220"/>
                    </a:lnTo>
                    <a:lnTo>
                      <a:pt x="9491" y="9392"/>
                    </a:lnTo>
                    <a:lnTo>
                      <a:pt x="84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28" name="Google Shape;6728;p58"/>
              <p:cNvSpPr/>
              <p:nvPr/>
            </p:nvSpPr>
            <p:spPr>
              <a:xfrm>
                <a:off x="1587225" y="984175"/>
                <a:ext cx="367050" cy="861650"/>
              </a:xfrm>
              <a:custGeom>
                <a:avLst/>
                <a:gdLst/>
                <a:ahLst/>
                <a:cxnLst/>
                <a:rect l="l" t="t" r="r" b="b"/>
                <a:pathLst>
                  <a:path w="14682" h="34466" extrusionOk="0">
                    <a:moveTo>
                      <a:pt x="14344" y="33905"/>
                    </a:moveTo>
                    <a:cubicBezTo>
                      <a:pt x="14466" y="33905"/>
                      <a:pt x="14565" y="34004"/>
                      <a:pt x="14565" y="34125"/>
                    </a:cubicBezTo>
                    <a:cubicBezTo>
                      <a:pt x="14565" y="34247"/>
                      <a:pt x="14466" y="34346"/>
                      <a:pt x="14344" y="34346"/>
                    </a:cubicBezTo>
                    <a:cubicBezTo>
                      <a:pt x="14223" y="34346"/>
                      <a:pt x="14124" y="34247"/>
                      <a:pt x="14124" y="34125"/>
                    </a:cubicBezTo>
                    <a:cubicBezTo>
                      <a:pt x="14124" y="34004"/>
                      <a:pt x="14223" y="33905"/>
                      <a:pt x="14344" y="33905"/>
                    </a:cubicBezTo>
                    <a:close/>
                    <a:moveTo>
                      <a:pt x="87" y="0"/>
                    </a:moveTo>
                    <a:lnTo>
                      <a:pt x="1" y="83"/>
                    </a:lnTo>
                    <a:lnTo>
                      <a:pt x="9376" y="9441"/>
                    </a:lnTo>
                    <a:lnTo>
                      <a:pt x="9376" y="29256"/>
                    </a:lnTo>
                    <a:lnTo>
                      <a:pt x="14066" y="33932"/>
                    </a:lnTo>
                    <a:cubicBezTo>
                      <a:pt x="14027" y="33987"/>
                      <a:pt x="14005" y="34054"/>
                      <a:pt x="14005" y="34125"/>
                    </a:cubicBezTo>
                    <a:cubicBezTo>
                      <a:pt x="14005" y="34313"/>
                      <a:pt x="14157" y="34465"/>
                      <a:pt x="14344" y="34465"/>
                    </a:cubicBezTo>
                    <a:cubicBezTo>
                      <a:pt x="14529" y="34465"/>
                      <a:pt x="14681" y="34313"/>
                      <a:pt x="14681" y="34125"/>
                    </a:cubicBezTo>
                    <a:cubicBezTo>
                      <a:pt x="14681" y="33941"/>
                      <a:pt x="14529" y="33789"/>
                      <a:pt x="14344" y="33789"/>
                    </a:cubicBezTo>
                    <a:cubicBezTo>
                      <a:pt x="14273" y="33789"/>
                      <a:pt x="14204" y="33811"/>
                      <a:pt x="14148" y="33849"/>
                    </a:cubicBezTo>
                    <a:lnTo>
                      <a:pt x="9494" y="29206"/>
                    </a:lnTo>
                    <a:lnTo>
                      <a:pt x="9494" y="9391"/>
                    </a:lnTo>
                    <a:lnTo>
                      <a:pt x="87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729" name="Google Shape;6729;p58"/>
            <p:cNvGrpSpPr/>
            <p:nvPr/>
          </p:nvGrpSpPr>
          <p:grpSpPr>
            <a:xfrm rot="1799983" flipH="1">
              <a:off x="6825261" y="-325841"/>
              <a:ext cx="2835804" cy="2780472"/>
              <a:chOff x="1400775" y="920275"/>
              <a:chExt cx="1637475" cy="1605525"/>
            </a:xfrm>
          </p:grpSpPr>
          <p:sp>
            <p:nvSpPr>
              <p:cNvPr id="6730" name="Google Shape;6730;p58"/>
              <p:cNvSpPr/>
              <p:nvPr/>
            </p:nvSpPr>
            <p:spPr>
              <a:xfrm>
                <a:off x="2472400" y="990525"/>
                <a:ext cx="16925" cy="247025"/>
              </a:xfrm>
              <a:custGeom>
                <a:avLst/>
                <a:gdLst/>
                <a:ahLst/>
                <a:cxnLst/>
                <a:rect l="l" t="t" r="r" b="b"/>
                <a:pathLst>
                  <a:path w="677" h="9881" extrusionOk="0">
                    <a:moveTo>
                      <a:pt x="337" y="9320"/>
                    </a:moveTo>
                    <a:cubicBezTo>
                      <a:pt x="458" y="9320"/>
                      <a:pt x="558" y="9419"/>
                      <a:pt x="558" y="9540"/>
                    </a:cubicBezTo>
                    <a:cubicBezTo>
                      <a:pt x="558" y="9662"/>
                      <a:pt x="458" y="9761"/>
                      <a:pt x="337" y="9761"/>
                    </a:cubicBezTo>
                    <a:cubicBezTo>
                      <a:pt x="215" y="9761"/>
                      <a:pt x="116" y="9662"/>
                      <a:pt x="116" y="9540"/>
                    </a:cubicBezTo>
                    <a:cubicBezTo>
                      <a:pt x="116" y="9419"/>
                      <a:pt x="215" y="9320"/>
                      <a:pt x="337" y="9320"/>
                    </a:cubicBezTo>
                    <a:close/>
                    <a:moveTo>
                      <a:pt x="279" y="0"/>
                    </a:moveTo>
                    <a:lnTo>
                      <a:pt x="279" y="9206"/>
                    </a:lnTo>
                    <a:cubicBezTo>
                      <a:pt x="122" y="9237"/>
                      <a:pt x="0" y="9375"/>
                      <a:pt x="0" y="9540"/>
                    </a:cubicBezTo>
                    <a:cubicBezTo>
                      <a:pt x="0" y="9728"/>
                      <a:pt x="152" y="9880"/>
                      <a:pt x="337" y="9880"/>
                    </a:cubicBezTo>
                    <a:cubicBezTo>
                      <a:pt x="525" y="9880"/>
                      <a:pt x="676" y="9728"/>
                      <a:pt x="676" y="9540"/>
                    </a:cubicBezTo>
                    <a:cubicBezTo>
                      <a:pt x="676" y="9375"/>
                      <a:pt x="555" y="9237"/>
                      <a:pt x="398" y="9206"/>
                    </a:cubicBezTo>
                    <a:lnTo>
                      <a:pt x="398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31" name="Google Shape;6731;p58"/>
              <p:cNvSpPr/>
              <p:nvPr/>
            </p:nvSpPr>
            <p:spPr>
              <a:xfrm>
                <a:off x="2905300" y="1457050"/>
                <a:ext cx="73250" cy="126800"/>
              </a:xfrm>
              <a:custGeom>
                <a:avLst/>
                <a:gdLst/>
                <a:ahLst/>
                <a:cxnLst/>
                <a:rect l="l" t="t" r="r" b="b"/>
                <a:pathLst>
                  <a:path w="2930" h="5072" extrusionOk="0">
                    <a:moveTo>
                      <a:pt x="337" y="4511"/>
                    </a:moveTo>
                    <a:cubicBezTo>
                      <a:pt x="459" y="4511"/>
                      <a:pt x="558" y="4610"/>
                      <a:pt x="558" y="4732"/>
                    </a:cubicBezTo>
                    <a:cubicBezTo>
                      <a:pt x="558" y="4853"/>
                      <a:pt x="459" y="4952"/>
                      <a:pt x="337" y="4952"/>
                    </a:cubicBezTo>
                    <a:cubicBezTo>
                      <a:pt x="216" y="4952"/>
                      <a:pt x="117" y="4853"/>
                      <a:pt x="117" y="4732"/>
                    </a:cubicBezTo>
                    <a:cubicBezTo>
                      <a:pt x="117" y="4610"/>
                      <a:pt x="216" y="4511"/>
                      <a:pt x="337" y="4511"/>
                    </a:cubicBezTo>
                    <a:close/>
                    <a:moveTo>
                      <a:pt x="509" y="0"/>
                    </a:moveTo>
                    <a:lnTo>
                      <a:pt x="279" y="232"/>
                    </a:lnTo>
                    <a:lnTo>
                      <a:pt x="279" y="4400"/>
                    </a:lnTo>
                    <a:cubicBezTo>
                      <a:pt x="119" y="4428"/>
                      <a:pt x="1" y="4566"/>
                      <a:pt x="1" y="4732"/>
                    </a:cubicBezTo>
                    <a:cubicBezTo>
                      <a:pt x="1" y="4919"/>
                      <a:pt x="152" y="5071"/>
                      <a:pt x="337" y="5071"/>
                    </a:cubicBezTo>
                    <a:cubicBezTo>
                      <a:pt x="525" y="5071"/>
                      <a:pt x="677" y="4919"/>
                      <a:pt x="677" y="4732"/>
                    </a:cubicBezTo>
                    <a:cubicBezTo>
                      <a:pt x="677" y="4566"/>
                      <a:pt x="556" y="4428"/>
                      <a:pt x="398" y="4400"/>
                    </a:cubicBezTo>
                    <a:lnTo>
                      <a:pt x="398" y="279"/>
                    </a:lnTo>
                    <a:lnTo>
                      <a:pt x="558" y="119"/>
                    </a:lnTo>
                    <a:lnTo>
                      <a:pt x="2930" y="119"/>
                    </a:lnTo>
                    <a:lnTo>
                      <a:pt x="2930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32" name="Google Shape;6732;p58"/>
              <p:cNvSpPr/>
              <p:nvPr/>
            </p:nvSpPr>
            <p:spPr>
              <a:xfrm>
                <a:off x="2400400" y="1336750"/>
                <a:ext cx="16950" cy="16925"/>
              </a:xfrm>
              <a:custGeom>
                <a:avLst/>
                <a:gdLst/>
                <a:ahLst/>
                <a:cxnLst/>
                <a:rect l="l" t="t" r="r" b="b"/>
                <a:pathLst>
                  <a:path w="678" h="677" extrusionOk="0">
                    <a:moveTo>
                      <a:pt x="340" y="119"/>
                    </a:moveTo>
                    <a:cubicBezTo>
                      <a:pt x="462" y="119"/>
                      <a:pt x="561" y="219"/>
                      <a:pt x="561" y="340"/>
                    </a:cubicBezTo>
                    <a:cubicBezTo>
                      <a:pt x="561" y="462"/>
                      <a:pt x="462" y="561"/>
                      <a:pt x="340" y="561"/>
                    </a:cubicBezTo>
                    <a:cubicBezTo>
                      <a:pt x="219" y="561"/>
                      <a:pt x="120" y="462"/>
                      <a:pt x="120" y="340"/>
                    </a:cubicBezTo>
                    <a:cubicBezTo>
                      <a:pt x="120" y="219"/>
                      <a:pt x="219" y="119"/>
                      <a:pt x="340" y="119"/>
                    </a:cubicBezTo>
                    <a:close/>
                    <a:moveTo>
                      <a:pt x="340" y="1"/>
                    </a:moveTo>
                    <a:cubicBezTo>
                      <a:pt x="153" y="1"/>
                      <a:pt x="1" y="152"/>
                      <a:pt x="1" y="340"/>
                    </a:cubicBezTo>
                    <a:cubicBezTo>
                      <a:pt x="1" y="525"/>
                      <a:pt x="153" y="677"/>
                      <a:pt x="340" y="677"/>
                    </a:cubicBezTo>
                    <a:cubicBezTo>
                      <a:pt x="525" y="677"/>
                      <a:pt x="677" y="525"/>
                      <a:pt x="677" y="340"/>
                    </a:cubicBezTo>
                    <a:cubicBezTo>
                      <a:pt x="677" y="152"/>
                      <a:pt x="525" y="1"/>
                      <a:pt x="340" y="1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33" name="Google Shape;6733;p58"/>
              <p:cNvSpPr/>
              <p:nvPr/>
            </p:nvSpPr>
            <p:spPr>
              <a:xfrm>
                <a:off x="2727800" y="1624750"/>
                <a:ext cx="310450" cy="193250"/>
              </a:xfrm>
              <a:custGeom>
                <a:avLst/>
                <a:gdLst/>
                <a:ahLst/>
                <a:cxnLst/>
                <a:rect l="l" t="t" r="r" b="b"/>
                <a:pathLst>
                  <a:path w="12418" h="7730" extrusionOk="0">
                    <a:moveTo>
                      <a:pt x="12083" y="0"/>
                    </a:moveTo>
                    <a:lnTo>
                      <a:pt x="5036" y="7100"/>
                    </a:lnTo>
                    <a:lnTo>
                      <a:pt x="710" y="7100"/>
                    </a:lnTo>
                    <a:cubicBezTo>
                      <a:pt x="638" y="7004"/>
                      <a:pt x="525" y="6940"/>
                      <a:pt x="395" y="6940"/>
                    </a:cubicBezTo>
                    <a:cubicBezTo>
                      <a:pt x="177" y="6940"/>
                      <a:pt x="1" y="7117"/>
                      <a:pt x="1" y="7335"/>
                    </a:cubicBezTo>
                    <a:cubicBezTo>
                      <a:pt x="1" y="7553"/>
                      <a:pt x="177" y="7730"/>
                      <a:pt x="395" y="7730"/>
                    </a:cubicBezTo>
                    <a:cubicBezTo>
                      <a:pt x="525" y="7730"/>
                      <a:pt x="638" y="7669"/>
                      <a:pt x="710" y="7572"/>
                    </a:cubicBezTo>
                    <a:lnTo>
                      <a:pt x="5232" y="7572"/>
                    </a:lnTo>
                    <a:lnTo>
                      <a:pt x="12417" y="331"/>
                    </a:lnTo>
                    <a:lnTo>
                      <a:pt x="12083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34" name="Google Shape;6734;p58"/>
              <p:cNvSpPr/>
              <p:nvPr/>
            </p:nvSpPr>
            <p:spPr>
              <a:xfrm>
                <a:off x="2400400" y="1367250"/>
                <a:ext cx="16950" cy="16950"/>
              </a:xfrm>
              <a:custGeom>
                <a:avLst/>
                <a:gdLst/>
                <a:ahLst/>
                <a:cxnLst/>
                <a:rect l="l" t="t" r="r" b="b"/>
                <a:pathLst>
                  <a:path w="678" h="678" extrusionOk="0">
                    <a:moveTo>
                      <a:pt x="340" y="119"/>
                    </a:moveTo>
                    <a:cubicBezTo>
                      <a:pt x="462" y="119"/>
                      <a:pt x="561" y="219"/>
                      <a:pt x="561" y="340"/>
                    </a:cubicBezTo>
                    <a:cubicBezTo>
                      <a:pt x="561" y="462"/>
                      <a:pt x="462" y="558"/>
                      <a:pt x="340" y="558"/>
                    </a:cubicBezTo>
                    <a:cubicBezTo>
                      <a:pt x="219" y="558"/>
                      <a:pt x="120" y="462"/>
                      <a:pt x="120" y="340"/>
                    </a:cubicBezTo>
                    <a:cubicBezTo>
                      <a:pt x="120" y="219"/>
                      <a:pt x="219" y="119"/>
                      <a:pt x="340" y="119"/>
                    </a:cubicBezTo>
                    <a:close/>
                    <a:moveTo>
                      <a:pt x="340" y="1"/>
                    </a:moveTo>
                    <a:cubicBezTo>
                      <a:pt x="153" y="1"/>
                      <a:pt x="1" y="153"/>
                      <a:pt x="1" y="340"/>
                    </a:cubicBezTo>
                    <a:cubicBezTo>
                      <a:pt x="1" y="525"/>
                      <a:pt x="153" y="677"/>
                      <a:pt x="340" y="677"/>
                    </a:cubicBezTo>
                    <a:cubicBezTo>
                      <a:pt x="525" y="677"/>
                      <a:pt x="677" y="525"/>
                      <a:pt x="677" y="340"/>
                    </a:cubicBezTo>
                    <a:cubicBezTo>
                      <a:pt x="677" y="153"/>
                      <a:pt x="525" y="1"/>
                      <a:pt x="340" y="1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35" name="Google Shape;6735;p58"/>
              <p:cNvSpPr/>
              <p:nvPr/>
            </p:nvSpPr>
            <p:spPr>
              <a:xfrm>
                <a:off x="2399025" y="1396800"/>
                <a:ext cx="19775" cy="19825"/>
              </a:xfrm>
              <a:custGeom>
                <a:avLst/>
                <a:gdLst/>
                <a:ahLst/>
                <a:cxnLst/>
                <a:rect l="l" t="t" r="r" b="b"/>
                <a:pathLst>
                  <a:path w="791" h="793" extrusionOk="0">
                    <a:moveTo>
                      <a:pt x="395" y="0"/>
                    </a:moveTo>
                    <a:cubicBezTo>
                      <a:pt x="177" y="0"/>
                      <a:pt x="1" y="177"/>
                      <a:pt x="1" y="398"/>
                    </a:cubicBezTo>
                    <a:cubicBezTo>
                      <a:pt x="1" y="616"/>
                      <a:pt x="177" y="793"/>
                      <a:pt x="395" y="793"/>
                    </a:cubicBezTo>
                    <a:cubicBezTo>
                      <a:pt x="613" y="793"/>
                      <a:pt x="790" y="616"/>
                      <a:pt x="790" y="398"/>
                    </a:cubicBezTo>
                    <a:cubicBezTo>
                      <a:pt x="790" y="177"/>
                      <a:pt x="613" y="0"/>
                      <a:pt x="395" y="0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36" name="Google Shape;6736;p58"/>
              <p:cNvSpPr/>
              <p:nvPr/>
            </p:nvSpPr>
            <p:spPr>
              <a:xfrm>
                <a:off x="2391725" y="990525"/>
                <a:ext cx="83725" cy="512775"/>
              </a:xfrm>
              <a:custGeom>
                <a:avLst/>
                <a:gdLst/>
                <a:ahLst/>
                <a:cxnLst/>
                <a:rect l="l" t="t" r="r" b="b"/>
                <a:pathLst>
                  <a:path w="3349" h="20511" extrusionOk="0">
                    <a:moveTo>
                      <a:pt x="0" y="0"/>
                    </a:moveTo>
                    <a:lnTo>
                      <a:pt x="0" y="8988"/>
                    </a:lnTo>
                    <a:lnTo>
                      <a:pt x="2716" y="11685"/>
                    </a:lnTo>
                    <a:lnTo>
                      <a:pt x="2716" y="19801"/>
                    </a:lnTo>
                    <a:cubicBezTo>
                      <a:pt x="2620" y="19873"/>
                      <a:pt x="2556" y="19986"/>
                      <a:pt x="2556" y="20116"/>
                    </a:cubicBezTo>
                    <a:cubicBezTo>
                      <a:pt x="2556" y="20334"/>
                      <a:pt x="2733" y="20511"/>
                      <a:pt x="2951" y="20511"/>
                    </a:cubicBezTo>
                    <a:cubicBezTo>
                      <a:pt x="3169" y="20511"/>
                      <a:pt x="3349" y="20334"/>
                      <a:pt x="3349" y="20116"/>
                    </a:cubicBezTo>
                    <a:cubicBezTo>
                      <a:pt x="3349" y="19986"/>
                      <a:pt x="3285" y="19873"/>
                      <a:pt x="3188" y="19801"/>
                    </a:cubicBezTo>
                    <a:lnTo>
                      <a:pt x="3188" y="11489"/>
                    </a:lnTo>
                    <a:lnTo>
                      <a:pt x="472" y="8792"/>
                    </a:lnTo>
                    <a:lnTo>
                      <a:pt x="472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37" name="Google Shape;6737;p58"/>
              <p:cNvSpPr/>
              <p:nvPr/>
            </p:nvSpPr>
            <p:spPr>
              <a:xfrm>
                <a:off x="2688525" y="1369200"/>
                <a:ext cx="297400" cy="472550"/>
              </a:xfrm>
              <a:custGeom>
                <a:avLst/>
                <a:gdLst/>
                <a:ahLst/>
                <a:cxnLst/>
                <a:rect l="l" t="t" r="r" b="b"/>
                <a:pathLst>
                  <a:path w="11896" h="18902" extrusionOk="0">
                    <a:moveTo>
                      <a:pt x="338" y="18341"/>
                    </a:moveTo>
                    <a:cubicBezTo>
                      <a:pt x="459" y="18341"/>
                      <a:pt x="559" y="18440"/>
                      <a:pt x="559" y="18562"/>
                    </a:cubicBezTo>
                    <a:cubicBezTo>
                      <a:pt x="559" y="18683"/>
                      <a:pt x="459" y="18782"/>
                      <a:pt x="338" y="18782"/>
                    </a:cubicBezTo>
                    <a:cubicBezTo>
                      <a:pt x="216" y="18782"/>
                      <a:pt x="117" y="18683"/>
                      <a:pt x="117" y="18562"/>
                    </a:cubicBezTo>
                    <a:cubicBezTo>
                      <a:pt x="117" y="18440"/>
                      <a:pt x="216" y="18341"/>
                      <a:pt x="338" y="18341"/>
                    </a:cubicBezTo>
                    <a:close/>
                    <a:moveTo>
                      <a:pt x="7051" y="0"/>
                    </a:moveTo>
                    <a:lnTo>
                      <a:pt x="5202" y="1863"/>
                    </a:lnTo>
                    <a:lnTo>
                      <a:pt x="5202" y="8196"/>
                    </a:lnTo>
                    <a:lnTo>
                      <a:pt x="280" y="13154"/>
                    </a:lnTo>
                    <a:lnTo>
                      <a:pt x="280" y="18228"/>
                    </a:lnTo>
                    <a:cubicBezTo>
                      <a:pt x="120" y="18258"/>
                      <a:pt x="1" y="18396"/>
                      <a:pt x="1" y="18562"/>
                    </a:cubicBezTo>
                    <a:cubicBezTo>
                      <a:pt x="1" y="18749"/>
                      <a:pt x="153" y="18901"/>
                      <a:pt x="338" y="18901"/>
                    </a:cubicBezTo>
                    <a:cubicBezTo>
                      <a:pt x="525" y="18901"/>
                      <a:pt x="677" y="18749"/>
                      <a:pt x="677" y="18562"/>
                    </a:cubicBezTo>
                    <a:cubicBezTo>
                      <a:pt x="677" y="18396"/>
                      <a:pt x="556" y="18258"/>
                      <a:pt x="398" y="18228"/>
                    </a:cubicBezTo>
                    <a:lnTo>
                      <a:pt x="398" y="13201"/>
                    </a:lnTo>
                    <a:lnTo>
                      <a:pt x="5318" y="8243"/>
                    </a:lnTo>
                    <a:lnTo>
                      <a:pt x="5318" y="1913"/>
                    </a:lnTo>
                    <a:lnTo>
                      <a:pt x="7101" y="116"/>
                    </a:lnTo>
                    <a:lnTo>
                      <a:pt x="11896" y="116"/>
                    </a:lnTo>
                    <a:lnTo>
                      <a:pt x="11896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38" name="Google Shape;6738;p58"/>
              <p:cNvSpPr/>
              <p:nvPr/>
            </p:nvSpPr>
            <p:spPr>
              <a:xfrm>
                <a:off x="2425675" y="990525"/>
                <a:ext cx="16925" cy="200575"/>
              </a:xfrm>
              <a:custGeom>
                <a:avLst/>
                <a:gdLst/>
                <a:ahLst/>
                <a:cxnLst/>
                <a:rect l="l" t="t" r="r" b="b"/>
                <a:pathLst>
                  <a:path w="677" h="8023" extrusionOk="0">
                    <a:moveTo>
                      <a:pt x="337" y="7465"/>
                    </a:moveTo>
                    <a:cubicBezTo>
                      <a:pt x="458" y="7465"/>
                      <a:pt x="558" y="7564"/>
                      <a:pt x="558" y="7685"/>
                    </a:cubicBezTo>
                    <a:cubicBezTo>
                      <a:pt x="558" y="7807"/>
                      <a:pt x="458" y="7906"/>
                      <a:pt x="337" y="7906"/>
                    </a:cubicBezTo>
                    <a:cubicBezTo>
                      <a:pt x="216" y="7906"/>
                      <a:pt x="116" y="7807"/>
                      <a:pt x="116" y="7685"/>
                    </a:cubicBezTo>
                    <a:cubicBezTo>
                      <a:pt x="116" y="7564"/>
                      <a:pt x="216" y="7465"/>
                      <a:pt x="337" y="7465"/>
                    </a:cubicBezTo>
                    <a:close/>
                    <a:moveTo>
                      <a:pt x="279" y="0"/>
                    </a:moveTo>
                    <a:lnTo>
                      <a:pt x="279" y="7351"/>
                    </a:lnTo>
                    <a:cubicBezTo>
                      <a:pt x="122" y="7379"/>
                      <a:pt x="0" y="7517"/>
                      <a:pt x="0" y="7685"/>
                    </a:cubicBezTo>
                    <a:cubicBezTo>
                      <a:pt x="0" y="7870"/>
                      <a:pt x="149" y="8022"/>
                      <a:pt x="337" y="8022"/>
                    </a:cubicBezTo>
                    <a:cubicBezTo>
                      <a:pt x="525" y="8022"/>
                      <a:pt x="677" y="7870"/>
                      <a:pt x="677" y="7685"/>
                    </a:cubicBezTo>
                    <a:cubicBezTo>
                      <a:pt x="677" y="7520"/>
                      <a:pt x="555" y="7382"/>
                      <a:pt x="398" y="7351"/>
                    </a:cubicBezTo>
                    <a:lnTo>
                      <a:pt x="398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39" name="Google Shape;6739;p58"/>
              <p:cNvSpPr/>
              <p:nvPr/>
            </p:nvSpPr>
            <p:spPr>
              <a:xfrm>
                <a:off x="2664875" y="1345800"/>
                <a:ext cx="321000" cy="519675"/>
              </a:xfrm>
              <a:custGeom>
                <a:avLst/>
                <a:gdLst/>
                <a:ahLst/>
                <a:cxnLst/>
                <a:rect l="l" t="t" r="r" b="b"/>
                <a:pathLst>
                  <a:path w="12840" h="20787" extrusionOk="0">
                    <a:moveTo>
                      <a:pt x="340" y="20229"/>
                    </a:moveTo>
                    <a:cubicBezTo>
                      <a:pt x="461" y="20229"/>
                      <a:pt x="560" y="20329"/>
                      <a:pt x="560" y="20450"/>
                    </a:cubicBezTo>
                    <a:cubicBezTo>
                      <a:pt x="560" y="20571"/>
                      <a:pt x="461" y="20668"/>
                      <a:pt x="340" y="20668"/>
                    </a:cubicBezTo>
                    <a:cubicBezTo>
                      <a:pt x="218" y="20668"/>
                      <a:pt x="119" y="20571"/>
                      <a:pt x="119" y="20450"/>
                    </a:cubicBezTo>
                    <a:cubicBezTo>
                      <a:pt x="119" y="20329"/>
                      <a:pt x="218" y="20229"/>
                      <a:pt x="340" y="20229"/>
                    </a:cubicBezTo>
                    <a:close/>
                    <a:moveTo>
                      <a:pt x="7685" y="0"/>
                    </a:moveTo>
                    <a:lnTo>
                      <a:pt x="5201" y="2501"/>
                    </a:lnTo>
                    <a:lnTo>
                      <a:pt x="5201" y="8834"/>
                    </a:lnTo>
                    <a:lnTo>
                      <a:pt x="279" y="13792"/>
                    </a:lnTo>
                    <a:lnTo>
                      <a:pt x="279" y="20116"/>
                    </a:lnTo>
                    <a:cubicBezTo>
                      <a:pt x="122" y="20144"/>
                      <a:pt x="0" y="20282"/>
                      <a:pt x="0" y="20450"/>
                    </a:cubicBezTo>
                    <a:cubicBezTo>
                      <a:pt x="0" y="20635"/>
                      <a:pt x="152" y="20787"/>
                      <a:pt x="340" y="20787"/>
                    </a:cubicBezTo>
                    <a:cubicBezTo>
                      <a:pt x="525" y="20787"/>
                      <a:pt x="676" y="20635"/>
                      <a:pt x="676" y="20450"/>
                    </a:cubicBezTo>
                    <a:cubicBezTo>
                      <a:pt x="676" y="20282"/>
                      <a:pt x="555" y="20144"/>
                      <a:pt x="398" y="20116"/>
                    </a:cubicBezTo>
                    <a:lnTo>
                      <a:pt x="398" y="13839"/>
                    </a:lnTo>
                    <a:lnTo>
                      <a:pt x="5320" y="8881"/>
                    </a:lnTo>
                    <a:lnTo>
                      <a:pt x="5320" y="2551"/>
                    </a:lnTo>
                    <a:lnTo>
                      <a:pt x="7732" y="119"/>
                    </a:lnTo>
                    <a:lnTo>
                      <a:pt x="12839" y="119"/>
                    </a:lnTo>
                    <a:lnTo>
                      <a:pt x="12839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40" name="Google Shape;6740;p58"/>
              <p:cNvSpPr/>
              <p:nvPr/>
            </p:nvSpPr>
            <p:spPr>
              <a:xfrm>
                <a:off x="2449000" y="990525"/>
                <a:ext cx="16925" cy="223825"/>
              </a:xfrm>
              <a:custGeom>
                <a:avLst/>
                <a:gdLst/>
                <a:ahLst/>
                <a:cxnLst/>
                <a:rect l="l" t="t" r="r" b="b"/>
                <a:pathLst>
                  <a:path w="677" h="8953" extrusionOk="0">
                    <a:moveTo>
                      <a:pt x="340" y="8392"/>
                    </a:moveTo>
                    <a:cubicBezTo>
                      <a:pt x="461" y="8392"/>
                      <a:pt x="561" y="8491"/>
                      <a:pt x="561" y="8613"/>
                    </a:cubicBezTo>
                    <a:cubicBezTo>
                      <a:pt x="561" y="8734"/>
                      <a:pt x="461" y="8834"/>
                      <a:pt x="340" y="8834"/>
                    </a:cubicBezTo>
                    <a:cubicBezTo>
                      <a:pt x="218" y="8834"/>
                      <a:pt x="119" y="8734"/>
                      <a:pt x="119" y="8613"/>
                    </a:cubicBezTo>
                    <a:cubicBezTo>
                      <a:pt x="119" y="8491"/>
                      <a:pt x="218" y="8392"/>
                      <a:pt x="340" y="8392"/>
                    </a:cubicBezTo>
                    <a:close/>
                    <a:moveTo>
                      <a:pt x="279" y="0"/>
                    </a:moveTo>
                    <a:lnTo>
                      <a:pt x="279" y="8279"/>
                    </a:lnTo>
                    <a:cubicBezTo>
                      <a:pt x="122" y="8307"/>
                      <a:pt x="0" y="8445"/>
                      <a:pt x="0" y="8613"/>
                    </a:cubicBezTo>
                    <a:cubicBezTo>
                      <a:pt x="0" y="8801"/>
                      <a:pt x="152" y="8952"/>
                      <a:pt x="340" y="8952"/>
                    </a:cubicBezTo>
                    <a:cubicBezTo>
                      <a:pt x="525" y="8952"/>
                      <a:pt x="677" y="8801"/>
                      <a:pt x="677" y="8613"/>
                    </a:cubicBezTo>
                    <a:cubicBezTo>
                      <a:pt x="677" y="8447"/>
                      <a:pt x="555" y="8309"/>
                      <a:pt x="398" y="8282"/>
                    </a:cubicBezTo>
                    <a:lnTo>
                      <a:pt x="398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41" name="Google Shape;6741;p58"/>
              <p:cNvSpPr/>
              <p:nvPr/>
            </p:nvSpPr>
            <p:spPr>
              <a:xfrm>
                <a:off x="2729175" y="1591350"/>
                <a:ext cx="290575" cy="188775"/>
              </a:xfrm>
              <a:custGeom>
                <a:avLst/>
                <a:gdLst/>
                <a:ahLst/>
                <a:cxnLst/>
                <a:rect l="l" t="t" r="r" b="b"/>
                <a:pathLst>
                  <a:path w="11623" h="7551" extrusionOk="0">
                    <a:moveTo>
                      <a:pt x="340" y="6990"/>
                    </a:moveTo>
                    <a:cubicBezTo>
                      <a:pt x="462" y="6990"/>
                      <a:pt x="561" y="7089"/>
                      <a:pt x="561" y="7210"/>
                    </a:cubicBezTo>
                    <a:cubicBezTo>
                      <a:pt x="561" y="7332"/>
                      <a:pt x="462" y="7431"/>
                      <a:pt x="340" y="7431"/>
                    </a:cubicBezTo>
                    <a:cubicBezTo>
                      <a:pt x="219" y="7431"/>
                      <a:pt x="120" y="7332"/>
                      <a:pt x="120" y="7210"/>
                    </a:cubicBezTo>
                    <a:cubicBezTo>
                      <a:pt x="120" y="7089"/>
                      <a:pt x="219" y="6990"/>
                      <a:pt x="340" y="6990"/>
                    </a:cubicBezTo>
                    <a:close/>
                    <a:moveTo>
                      <a:pt x="11540" y="0"/>
                    </a:moveTo>
                    <a:lnTo>
                      <a:pt x="4440" y="7153"/>
                    </a:lnTo>
                    <a:lnTo>
                      <a:pt x="672" y="7153"/>
                    </a:lnTo>
                    <a:cubicBezTo>
                      <a:pt x="644" y="6995"/>
                      <a:pt x="506" y="6874"/>
                      <a:pt x="340" y="6874"/>
                    </a:cubicBezTo>
                    <a:cubicBezTo>
                      <a:pt x="153" y="6874"/>
                      <a:pt x="1" y="7026"/>
                      <a:pt x="1" y="7210"/>
                    </a:cubicBezTo>
                    <a:cubicBezTo>
                      <a:pt x="1" y="7398"/>
                      <a:pt x="153" y="7550"/>
                      <a:pt x="340" y="7550"/>
                    </a:cubicBezTo>
                    <a:cubicBezTo>
                      <a:pt x="506" y="7550"/>
                      <a:pt x="644" y="7429"/>
                      <a:pt x="672" y="7271"/>
                    </a:cubicBezTo>
                    <a:lnTo>
                      <a:pt x="4489" y="7271"/>
                    </a:lnTo>
                    <a:lnTo>
                      <a:pt x="11623" y="83"/>
                    </a:lnTo>
                    <a:lnTo>
                      <a:pt x="11540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42" name="Google Shape;6742;p58"/>
              <p:cNvSpPr/>
              <p:nvPr/>
            </p:nvSpPr>
            <p:spPr>
              <a:xfrm>
                <a:off x="2509525" y="995475"/>
                <a:ext cx="2925" cy="79675"/>
              </a:xfrm>
              <a:custGeom>
                <a:avLst/>
                <a:gdLst/>
                <a:ahLst/>
                <a:cxnLst/>
                <a:rect l="l" t="t" r="r" b="b"/>
                <a:pathLst>
                  <a:path w="117" h="3187" extrusionOk="0">
                    <a:moveTo>
                      <a:pt x="0" y="1"/>
                    </a:moveTo>
                    <a:lnTo>
                      <a:pt x="0" y="3187"/>
                    </a:lnTo>
                    <a:lnTo>
                      <a:pt x="116" y="3187"/>
                    </a:lnTo>
                    <a:lnTo>
                      <a:pt x="116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43" name="Google Shape;6743;p58"/>
              <p:cNvSpPr/>
              <p:nvPr/>
            </p:nvSpPr>
            <p:spPr>
              <a:xfrm>
                <a:off x="2924150" y="920275"/>
                <a:ext cx="16925" cy="305050"/>
              </a:xfrm>
              <a:custGeom>
                <a:avLst/>
                <a:gdLst/>
                <a:ahLst/>
                <a:cxnLst/>
                <a:rect l="l" t="t" r="r" b="b"/>
                <a:pathLst>
                  <a:path w="677" h="12202" extrusionOk="0">
                    <a:moveTo>
                      <a:pt x="337" y="11644"/>
                    </a:moveTo>
                    <a:cubicBezTo>
                      <a:pt x="459" y="11644"/>
                      <a:pt x="558" y="11743"/>
                      <a:pt x="558" y="11865"/>
                    </a:cubicBezTo>
                    <a:cubicBezTo>
                      <a:pt x="558" y="11983"/>
                      <a:pt x="459" y="12083"/>
                      <a:pt x="337" y="12083"/>
                    </a:cubicBezTo>
                    <a:cubicBezTo>
                      <a:pt x="216" y="12083"/>
                      <a:pt x="116" y="11983"/>
                      <a:pt x="116" y="11865"/>
                    </a:cubicBezTo>
                    <a:cubicBezTo>
                      <a:pt x="116" y="11740"/>
                      <a:pt x="216" y="11644"/>
                      <a:pt x="337" y="11644"/>
                    </a:cubicBezTo>
                    <a:close/>
                    <a:moveTo>
                      <a:pt x="279" y="0"/>
                    </a:moveTo>
                    <a:lnTo>
                      <a:pt x="279" y="11531"/>
                    </a:lnTo>
                    <a:cubicBezTo>
                      <a:pt x="122" y="11558"/>
                      <a:pt x="0" y="11696"/>
                      <a:pt x="0" y="11862"/>
                    </a:cubicBezTo>
                    <a:cubicBezTo>
                      <a:pt x="0" y="12050"/>
                      <a:pt x="152" y="12201"/>
                      <a:pt x="337" y="12201"/>
                    </a:cubicBezTo>
                    <a:cubicBezTo>
                      <a:pt x="525" y="12201"/>
                      <a:pt x="677" y="12050"/>
                      <a:pt x="677" y="11865"/>
                    </a:cubicBezTo>
                    <a:cubicBezTo>
                      <a:pt x="677" y="11696"/>
                      <a:pt x="555" y="11558"/>
                      <a:pt x="398" y="11531"/>
                    </a:cubicBezTo>
                    <a:lnTo>
                      <a:pt x="398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44" name="Google Shape;6744;p58"/>
              <p:cNvSpPr/>
              <p:nvPr/>
            </p:nvSpPr>
            <p:spPr>
              <a:xfrm>
                <a:off x="2922700" y="1256975"/>
                <a:ext cx="19825" cy="19825"/>
              </a:xfrm>
              <a:custGeom>
                <a:avLst/>
                <a:gdLst/>
                <a:ahLst/>
                <a:cxnLst/>
                <a:rect l="l" t="t" r="r" b="b"/>
                <a:pathLst>
                  <a:path w="793" h="793" extrusionOk="0">
                    <a:moveTo>
                      <a:pt x="395" y="0"/>
                    </a:moveTo>
                    <a:cubicBezTo>
                      <a:pt x="177" y="0"/>
                      <a:pt x="0" y="177"/>
                      <a:pt x="0" y="398"/>
                    </a:cubicBezTo>
                    <a:cubicBezTo>
                      <a:pt x="0" y="616"/>
                      <a:pt x="177" y="793"/>
                      <a:pt x="395" y="793"/>
                    </a:cubicBezTo>
                    <a:cubicBezTo>
                      <a:pt x="613" y="793"/>
                      <a:pt x="793" y="616"/>
                      <a:pt x="793" y="398"/>
                    </a:cubicBezTo>
                    <a:cubicBezTo>
                      <a:pt x="793" y="177"/>
                      <a:pt x="613" y="0"/>
                      <a:pt x="395" y="0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45" name="Google Shape;6745;p58"/>
              <p:cNvSpPr/>
              <p:nvPr/>
            </p:nvSpPr>
            <p:spPr>
              <a:xfrm>
                <a:off x="2540425" y="988450"/>
                <a:ext cx="61950" cy="148050"/>
              </a:xfrm>
              <a:custGeom>
                <a:avLst/>
                <a:gdLst/>
                <a:ahLst/>
                <a:cxnLst/>
                <a:rect l="l" t="t" r="r" b="b"/>
                <a:pathLst>
                  <a:path w="2478" h="5922" extrusionOk="0">
                    <a:moveTo>
                      <a:pt x="332" y="0"/>
                    </a:moveTo>
                    <a:lnTo>
                      <a:pt x="1" y="337"/>
                    </a:lnTo>
                    <a:lnTo>
                      <a:pt x="1845" y="2167"/>
                    </a:lnTo>
                    <a:lnTo>
                      <a:pt x="1845" y="5212"/>
                    </a:lnTo>
                    <a:cubicBezTo>
                      <a:pt x="1748" y="5284"/>
                      <a:pt x="1685" y="5397"/>
                      <a:pt x="1685" y="5527"/>
                    </a:cubicBezTo>
                    <a:cubicBezTo>
                      <a:pt x="1685" y="5745"/>
                      <a:pt x="1861" y="5922"/>
                      <a:pt x="2080" y="5922"/>
                    </a:cubicBezTo>
                    <a:cubicBezTo>
                      <a:pt x="2300" y="5922"/>
                      <a:pt x="2477" y="5745"/>
                      <a:pt x="2477" y="5527"/>
                    </a:cubicBezTo>
                    <a:cubicBezTo>
                      <a:pt x="2477" y="5397"/>
                      <a:pt x="2414" y="5284"/>
                      <a:pt x="2317" y="5212"/>
                    </a:cubicBezTo>
                    <a:lnTo>
                      <a:pt x="2317" y="1971"/>
                    </a:lnTo>
                    <a:lnTo>
                      <a:pt x="332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46" name="Google Shape;6746;p58"/>
              <p:cNvSpPr/>
              <p:nvPr/>
            </p:nvSpPr>
            <p:spPr>
              <a:xfrm>
                <a:off x="2653900" y="991625"/>
                <a:ext cx="102975" cy="318925"/>
              </a:xfrm>
              <a:custGeom>
                <a:avLst/>
                <a:gdLst/>
                <a:ahLst/>
                <a:cxnLst/>
                <a:rect l="l" t="t" r="r" b="b"/>
                <a:pathLst>
                  <a:path w="4119" h="12757" extrusionOk="0">
                    <a:moveTo>
                      <a:pt x="2004" y="0"/>
                    </a:moveTo>
                    <a:lnTo>
                      <a:pt x="1921" y="83"/>
                    </a:lnTo>
                    <a:lnTo>
                      <a:pt x="4003" y="2148"/>
                    </a:lnTo>
                    <a:lnTo>
                      <a:pt x="4003" y="8227"/>
                    </a:lnTo>
                    <a:lnTo>
                      <a:pt x="17" y="12229"/>
                    </a:lnTo>
                    <a:lnTo>
                      <a:pt x="0" y="12246"/>
                    </a:lnTo>
                    <a:lnTo>
                      <a:pt x="0" y="12757"/>
                    </a:lnTo>
                    <a:lnTo>
                      <a:pt x="119" y="12757"/>
                    </a:lnTo>
                    <a:lnTo>
                      <a:pt x="119" y="12296"/>
                    </a:lnTo>
                    <a:lnTo>
                      <a:pt x="4102" y="8293"/>
                    </a:lnTo>
                    <a:lnTo>
                      <a:pt x="4119" y="8276"/>
                    </a:lnTo>
                    <a:lnTo>
                      <a:pt x="4119" y="2098"/>
                    </a:lnTo>
                    <a:lnTo>
                      <a:pt x="2004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47" name="Google Shape;6747;p58"/>
              <p:cNvSpPr/>
              <p:nvPr/>
            </p:nvSpPr>
            <p:spPr>
              <a:xfrm>
                <a:off x="2509575" y="1544750"/>
                <a:ext cx="229150" cy="477175"/>
              </a:xfrm>
              <a:custGeom>
                <a:avLst/>
                <a:gdLst/>
                <a:ahLst/>
                <a:cxnLst/>
                <a:rect l="l" t="t" r="r" b="b"/>
                <a:pathLst>
                  <a:path w="9166" h="19087" extrusionOk="0">
                    <a:moveTo>
                      <a:pt x="341" y="18526"/>
                    </a:moveTo>
                    <a:cubicBezTo>
                      <a:pt x="462" y="18526"/>
                      <a:pt x="561" y="18626"/>
                      <a:pt x="561" y="18747"/>
                    </a:cubicBezTo>
                    <a:cubicBezTo>
                      <a:pt x="561" y="18869"/>
                      <a:pt x="462" y="18968"/>
                      <a:pt x="341" y="18968"/>
                    </a:cubicBezTo>
                    <a:cubicBezTo>
                      <a:pt x="219" y="18968"/>
                      <a:pt x="120" y="18869"/>
                      <a:pt x="120" y="18747"/>
                    </a:cubicBezTo>
                    <a:cubicBezTo>
                      <a:pt x="120" y="18626"/>
                      <a:pt x="219" y="18526"/>
                      <a:pt x="341" y="18526"/>
                    </a:cubicBezTo>
                    <a:close/>
                    <a:moveTo>
                      <a:pt x="9083" y="1"/>
                    </a:moveTo>
                    <a:lnTo>
                      <a:pt x="4172" y="4945"/>
                    </a:lnTo>
                    <a:lnTo>
                      <a:pt x="4172" y="14803"/>
                    </a:lnTo>
                    <a:lnTo>
                      <a:pt x="534" y="18468"/>
                    </a:lnTo>
                    <a:cubicBezTo>
                      <a:pt x="479" y="18433"/>
                      <a:pt x="412" y="18408"/>
                      <a:pt x="341" y="18408"/>
                    </a:cubicBezTo>
                    <a:cubicBezTo>
                      <a:pt x="153" y="18408"/>
                      <a:pt x="1" y="18560"/>
                      <a:pt x="1" y="18747"/>
                    </a:cubicBezTo>
                    <a:cubicBezTo>
                      <a:pt x="1" y="18935"/>
                      <a:pt x="153" y="19087"/>
                      <a:pt x="341" y="19087"/>
                    </a:cubicBezTo>
                    <a:cubicBezTo>
                      <a:pt x="528" y="19087"/>
                      <a:pt x="680" y="18935"/>
                      <a:pt x="680" y="18747"/>
                    </a:cubicBezTo>
                    <a:cubicBezTo>
                      <a:pt x="680" y="18675"/>
                      <a:pt x="655" y="18609"/>
                      <a:pt x="617" y="18551"/>
                    </a:cubicBezTo>
                    <a:lnTo>
                      <a:pt x="4291" y="14849"/>
                    </a:lnTo>
                    <a:lnTo>
                      <a:pt x="4291" y="4994"/>
                    </a:lnTo>
                    <a:lnTo>
                      <a:pt x="9166" y="84"/>
                    </a:lnTo>
                    <a:lnTo>
                      <a:pt x="9083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48" name="Google Shape;6748;p58"/>
              <p:cNvSpPr/>
              <p:nvPr/>
            </p:nvSpPr>
            <p:spPr>
              <a:xfrm>
                <a:off x="2495850" y="1043600"/>
                <a:ext cx="244675" cy="458250"/>
              </a:xfrm>
              <a:custGeom>
                <a:avLst/>
                <a:gdLst/>
                <a:ahLst/>
                <a:cxnLst/>
                <a:rect l="l" t="t" r="r" b="b"/>
                <a:pathLst>
                  <a:path w="9787" h="18330" extrusionOk="0">
                    <a:moveTo>
                      <a:pt x="9447" y="119"/>
                    </a:moveTo>
                    <a:cubicBezTo>
                      <a:pt x="9569" y="119"/>
                      <a:pt x="9668" y="218"/>
                      <a:pt x="9668" y="340"/>
                    </a:cubicBezTo>
                    <a:cubicBezTo>
                      <a:pt x="9668" y="461"/>
                      <a:pt x="9569" y="560"/>
                      <a:pt x="9447" y="560"/>
                    </a:cubicBezTo>
                    <a:cubicBezTo>
                      <a:pt x="9326" y="560"/>
                      <a:pt x="9229" y="461"/>
                      <a:pt x="9229" y="340"/>
                    </a:cubicBezTo>
                    <a:cubicBezTo>
                      <a:pt x="9229" y="218"/>
                      <a:pt x="9326" y="119"/>
                      <a:pt x="9447" y="119"/>
                    </a:cubicBezTo>
                    <a:close/>
                    <a:moveTo>
                      <a:pt x="337" y="17772"/>
                    </a:moveTo>
                    <a:cubicBezTo>
                      <a:pt x="459" y="17772"/>
                      <a:pt x="558" y="17871"/>
                      <a:pt x="558" y="17993"/>
                    </a:cubicBezTo>
                    <a:cubicBezTo>
                      <a:pt x="558" y="18114"/>
                      <a:pt x="459" y="18214"/>
                      <a:pt x="337" y="18214"/>
                    </a:cubicBezTo>
                    <a:cubicBezTo>
                      <a:pt x="216" y="18214"/>
                      <a:pt x="117" y="18114"/>
                      <a:pt x="117" y="17993"/>
                    </a:cubicBezTo>
                    <a:cubicBezTo>
                      <a:pt x="117" y="17871"/>
                      <a:pt x="216" y="17772"/>
                      <a:pt x="337" y="17772"/>
                    </a:cubicBezTo>
                    <a:close/>
                    <a:moveTo>
                      <a:pt x="9447" y="0"/>
                    </a:moveTo>
                    <a:cubicBezTo>
                      <a:pt x="9262" y="0"/>
                      <a:pt x="9110" y="152"/>
                      <a:pt x="9110" y="340"/>
                    </a:cubicBezTo>
                    <a:cubicBezTo>
                      <a:pt x="9110" y="505"/>
                      <a:pt x="9232" y="643"/>
                      <a:pt x="9389" y="671"/>
                    </a:cubicBezTo>
                    <a:lnTo>
                      <a:pt x="9389" y="5855"/>
                    </a:lnTo>
                    <a:lnTo>
                      <a:pt x="5386" y="9872"/>
                    </a:lnTo>
                    <a:lnTo>
                      <a:pt x="5386" y="10929"/>
                    </a:lnTo>
                    <a:lnTo>
                      <a:pt x="1444" y="14887"/>
                    </a:lnTo>
                    <a:lnTo>
                      <a:pt x="1428" y="14904"/>
                    </a:lnTo>
                    <a:lnTo>
                      <a:pt x="1428" y="16817"/>
                    </a:lnTo>
                    <a:lnTo>
                      <a:pt x="531" y="17717"/>
                    </a:lnTo>
                    <a:cubicBezTo>
                      <a:pt x="475" y="17678"/>
                      <a:pt x="409" y="17653"/>
                      <a:pt x="337" y="17653"/>
                    </a:cubicBezTo>
                    <a:cubicBezTo>
                      <a:pt x="152" y="17653"/>
                      <a:pt x="1" y="17805"/>
                      <a:pt x="1" y="17993"/>
                    </a:cubicBezTo>
                    <a:cubicBezTo>
                      <a:pt x="1" y="18181"/>
                      <a:pt x="152" y="18330"/>
                      <a:pt x="337" y="18330"/>
                    </a:cubicBezTo>
                    <a:cubicBezTo>
                      <a:pt x="525" y="18330"/>
                      <a:pt x="677" y="18178"/>
                      <a:pt x="677" y="17993"/>
                    </a:cubicBezTo>
                    <a:cubicBezTo>
                      <a:pt x="677" y="17921"/>
                      <a:pt x="655" y="17855"/>
                      <a:pt x="613" y="17800"/>
                    </a:cubicBezTo>
                    <a:lnTo>
                      <a:pt x="1544" y="16864"/>
                    </a:lnTo>
                    <a:lnTo>
                      <a:pt x="1544" y="14954"/>
                    </a:lnTo>
                    <a:lnTo>
                      <a:pt x="5489" y="10995"/>
                    </a:lnTo>
                    <a:lnTo>
                      <a:pt x="5505" y="10976"/>
                    </a:lnTo>
                    <a:lnTo>
                      <a:pt x="5505" y="9921"/>
                    </a:lnTo>
                    <a:lnTo>
                      <a:pt x="9508" y="5902"/>
                    </a:lnTo>
                    <a:lnTo>
                      <a:pt x="9508" y="671"/>
                    </a:lnTo>
                    <a:cubicBezTo>
                      <a:pt x="9665" y="643"/>
                      <a:pt x="9787" y="505"/>
                      <a:pt x="9787" y="340"/>
                    </a:cubicBezTo>
                    <a:cubicBezTo>
                      <a:pt x="9787" y="152"/>
                      <a:pt x="9635" y="0"/>
                      <a:pt x="9447" y="0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49" name="Google Shape;6749;p58"/>
              <p:cNvSpPr/>
              <p:nvPr/>
            </p:nvSpPr>
            <p:spPr>
              <a:xfrm>
                <a:off x="2877425" y="920275"/>
                <a:ext cx="16925" cy="305050"/>
              </a:xfrm>
              <a:custGeom>
                <a:avLst/>
                <a:gdLst/>
                <a:ahLst/>
                <a:cxnLst/>
                <a:rect l="l" t="t" r="r" b="b"/>
                <a:pathLst>
                  <a:path w="677" h="12202" extrusionOk="0">
                    <a:moveTo>
                      <a:pt x="337" y="11644"/>
                    </a:moveTo>
                    <a:cubicBezTo>
                      <a:pt x="459" y="11644"/>
                      <a:pt x="558" y="11743"/>
                      <a:pt x="558" y="11865"/>
                    </a:cubicBezTo>
                    <a:cubicBezTo>
                      <a:pt x="558" y="11983"/>
                      <a:pt x="459" y="12083"/>
                      <a:pt x="337" y="12083"/>
                    </a:cubicBezTo>
                    <a:cubicBezTo>
                      <a:pt x="216" y="12083"/>
                      <a:pt x="116" y="11983"/>
                      <a:pt x="116" y="11865"/>
                    </a:cubicBezTo>
                    <a:cubicBezTo>
                      <a:pt x="116" y="11740"/>
                      <a:pt x="216" y="11644"/>
                      <a:pt x="337" y="11644"/>
                    </a:cubicBezTo>
                    <a:close/>
                    <a:moveTo>
                      <a:pt x="279" y="0"/>
                    </a:moveTo>
                    <a:lnTo>
                      <a:pt x="279" y="11531"/>
                    </a:lnTo>
                    <a:cubicBezTo>
                      <a:pt x="122" y="11558"/>
                      <a:pt x="0" y="11696"/>
                      <a:pt x="0" y="11862"/>
                    </a:cubicBezTo>
                    <a:cubicBezTo>
                      <a:pt x="0" y="12050"/>
                      <a:pt x="152" y="12201"/>
                      <a:pt x="337" y="12201"/>
                    </a:cubicBezTo>
                    <a:cubicBezTo>
                      <a:pt x="525" y="12201"/>
                      <a:pt x="677" y="12050"/>
                      <a:pt x="677" y="11865"/>
                    </a:cubicBezTo>
                    <a:cubicBezTo>
                      <a:pt x="677" y="11696"/>
                      <a:pt x="555" y="11558"/>
                      <a:pt x="398" y="11531"/>
                    </a:cubicBezTo>
                    <a:lnTo>
                      <a:pt x="398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50" name="Google Shape;6750;p58"/>
              <p:cNvSpPr/>
              <p:nvPr/>
            </p:nvSpPr>
            <p:spPr>
              <a:xfrm>
                <a:off x="2641875" y="1322475"/>
                <a:ext cx="344050" cy="566200"/>
              </a:xfrm>
              <a:custGeom>
                <a:avLst/>
                <a:gdLst/>
                <a:ahLst/>
                <a:cxnLst/>
                <a:rect l="l" t="t" r="r" b="b"/>
                <a:pathLst>
                  <a:path w="13762" h="22648" extrusionOk="0">
                    <a:moveTo>
                      <a:pt x="340" y="22087"/>
                    </a:moveTo>
                    <a:cubicBezTo>
                      <a:pt x="462" y="22087"/>
                      <a:pt x="561" y="22186"/>
                      <a:pt x="561" y="22308"/>
                    </a:cubicBezTo>
                    <a:cubicBezTo>
                      <a:pt x="561" y="22429"/>
                      <a:pt x="462" y="22529"/>
                      <a:pt x="340" y="22529"/>
                    </a:cubicBezTo>
                    <a:cubicBezTo>
                      <a:pt x="219" y="22529"/>
                      <a:pt x="120" y="22429"/>
                      <a:pt x="120" y="22308"/>
                    </a:cubicBezTo>
                    <a:cubicBezTo>
                      <a:pt x="120" y="22186"/>
                      <a:pt x="219" y="22087"/>
                      <a:pt x="340" y="22087"/>
                    </a:cubicBezTo>
                    <a:close/>
                    <a:moveTo>
                      <a:pt x="8327" y="0"/>
                    </a:moveTo>
                    <a:lnTo>
                      <a:pt x="5202" y="3144"/>
                    </a:lnTo>
                    <a:lnTo>
                      <a:pt x="5202" y="9477"/>
                    </a:lnTo>
                    <a:lnTo>
                      <a:pt x="280" y="14435"/>
                    </a:lnTo>
                    <a:lnTo>
                      <a:pt x="280" y="21976"/>
                    </a:lnTo>
                    <a:cubicBezTo>
                      <a:pt x="122" y="22004"/>
                      <a:pt x="1" y="22142"/>
                      <a:pt x="1" y="22308"/>
                    </a:cubicBezTo>
                    <a:cubicBezTo>
                      <a:pt x="1" y="22495"/>
                      <a:pt x="153" y="22647"/>
                      <a:pt x="340" y="22647"/>
                    </a:cubicBezTo>
                    <a:cubicBezTo>
                      <a:pt x="525" y="22647"/>
                      <a:pt x="677" y="22495"/>
                      <a:pt x="677" y="22308"/>
                    </a:cubicBezTo>
                    <a:cubicBezTo>
                      <a:pt x="677" y="22142"/>
                      <a:pt x="556" y="22004"/>
                      <a:pt x="398" y="21976"/>
                    </a:cubicBezTo>
                    <a:lnTo>
                      <a:pt x="398" y="14482"/>
                    </a:lnTo>
                    <a:lnTo>
                      <a:pt x="5320" y="9524"/>
                    </a:lnTo>
                    <a:lnTo>
                      <a:pt x="5320" y="3194"/>
                    </a:lnTo>
                    <a:lnTo>
                      <a:pt x="8373" y="116"/>
                    </a:lnTo>
                    <a:lnTo>
                      <a:pt x="13762" y="116"/>
                    </a:lnTo>
                    <a:lnTo>
                      <a:pt x="13762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51" name="Google Shape;6751;p58"/>
              <p:cNvSpPr/>
              <p:nvPr/>
            </p:nvSpPr>
            <p:spPr>
              <a:xfrm>
                <a:off x="2875975" y="1256975"/>
                <a:ext cx="19825" cy="19825"/>
              </a:xfrm>
              <a:custGeom>
                <a:avLst/>
                <a:gdLst/>
                <a:ahLst/>
                <a:cxnLst/>
                <a:rect l="l" t="t" r="r" b="b"/>
                <a:pathLst>
                  <a:path w="793" h="793" extrusionOk="0">
                    <a:moveTo>
                      <a:pt x="395" y="0"/>
                    </a:moveTo>
                    <a:cubicBezTo>
                      <a:pt x="177" y="0"/>
                      <a:pt x="0" y="177"/>
                      <a:pt x="0" y="398"/>
                    </a:cubicBezTo>
                    <a:cubicBezTo>
                      <a:pt x="0" y="616"/>
                      <a:pt x="177" y="793"/>
                      <a:pt x="395" y="793"/>
                    </a:cubicBezTo>
                    <a:cubicBezTo>
                      <a:pt x="613" y="793"/>
                      <a:pt x="793" y="616"/>
                      <a:pt x="793" y="398"/>
                    </a:cubicBezTo>
                    <a:cubicBezTo>
                      <a:pt x="793" y="177"/>
                      <a:pt x="613" y="0"/>
                      <a:pt x="395" y="0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52" name="Google Shape;6752;p58"/>
              <p:cNvSpPr/>
              <p:nvPr/>
            </p:nvSpPr>
            <p:spPr>
              <a:xfrm>
                <a:off x="2900750" y="920275"/>
                <a:ext cx="16925" cy="305050"/>
              </a:xfrm>
              <a:custGeom>
                <a:avLst/>
                <a:gdLst/>
                <a:ahLst/>
                <a:cxnLst/>
                <a:rect l="l" t="t" r="r" b="b"/>
                <a:pathLst>
                  <a:path w="677" h="12202" extrusionOk="0">
                    <a:moveTo>
                      <a:pt x="340" y="11644"/>
                    </a:moveTo>
                    <a:cubicBezTo>
                      <a:pt x="461" y="11644"/>
                      <a:pt x="561" y="11743"/>
                      <a:pt x="561" y="11865"/>
                    </a:cubicBezTo>
                    <a:cubicBezTo>
                      <a:pt x="561" y="11983"/>
                      <a:pt x="461" y="12083"/>
                      <a:pt x="340" y="12083"/>
                    </a:cubicBezTo>
                    <a:cubicBezTo>
                      <a:pt x="219" y="12083"/>
                      <a:pt x="119" y="11983"/>
                      <a:pt x="119" y="11865"/>
                    </a:cubicBezTo>
                    <a:cubicBezTo>
                      <a:pt x="119" y="11740"/>
                      <a:pt x="219" y="11644"/>
                      <a:pt x="340" y="11644"/>
                    </a:cubicBezTo>
                    <a:close/>
                    <a:moveTo>
                      <a:pt x="282" y="0"/>
                    </a:moveTo>
                    <a:lnTo>
                      <a:pt x="282" y="11531"/>
                    </a:lnTo>
                    <a:cubicBezTo>
                      <a:pt x="122" y="11558"/>
                      <a:pt x="0" y="11696"/>
                      <a:pt x="0" y="11862"/>
                    </a:cubicBezTo>
                    <a:cubicBezTo>
                      <a:pt x="0" y="12050"/>
                      <a:pt x="152" y="12201"/>
                      <a:pt x="340" y="12201"/>
                    </a:cubicBezTo>
                    <a:cubicBezTo>
                      <a:pt x="525" y="12201"/>
                      <a:pt x="677" y="12050"/>
                      <a:pt x="677" y="11865"/>
                    </a:cubicBezTo>
                    <a:cubicBezTo>
                      <a:pt x="677" y="11696"/>
                      <a:pt x="558" y="11558"/>
                      <a:pt x="398" y="11531"/>
                    </a:cubicBezTo>
                    <a:lnTo>
                      <a:pt x="398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53" name="Google Shape;6753;p58"/>
              <p:cNvSpPr/>
              <p:nvPr/>
            </p:nvSpPr>
            <p:spPr>
              <a:xfrm>
                <a:off x="2502475" y="997425"/>
                <a:ext cx="191200" cy="444050"/>
              </a:xfrm>
              <a:custGeom>
                <a:avLst/>
                <a:gdLst/>
                <a:ahLst/>
                <a:cxnLst/>
                <a:rect l="l" t="t" r="r" b="b"/>
                <a:pathLst>
                  <a:path w="7648" h="17762" extrusionOk="0">
                    <a:moveTo>
                      <a:pt x="340" y="17201"/>
                    </a:moveTo>
                    <a:cubicBezTo>
                      <a:pt x="462" y="17201"/>
                      <a:pt x="561" y="17300"/>
                      <a:pt x="561" y="17422"/>
                    </a:cubicBezTo>
                    <a:cubicBezTo>
                      <a:pt x="561" y="17543"/>
                      <a:pt x="462" y="17643"/>
                      <a:pt x="340" y="17643"/>
                    </a:cubicBezTo>
                    <a:cubicBezTo>
                      <a:pt x="219" y="17643"/>
                      <a:pt x="119" y="17543"/>
                      <a:pt x="119" y="17422"/>
                    </a:cubicBezTo>
                    <a:cubicBezTo>
                      <a:pt x="119" y="17300"/>
                      <a:pt x="219" y="17201"/>
                      <a:pt x="340" y="17201"/>
                    </a:cubicBezTo>
                    <a:close/>
                    <a:moveTo>
                      <a:pt x="7531" y="0"/>
                    </a:moveTo>
                    <a:lnTo>
                      <a:pt x="7531" y="6860"/>
                    </a:lnTo>
                    <a:lnTo>
                      <a:pt x="4257" y="10145"/>
                    </a:lnTo>
                    <a:lnTo>
                      <a:pt x="4241" y="10162"/>
                    </a:lnTo>
                    <a:lnTo>
                      <a:pt x="4241" y="11757"/>
                    </a:lnTo>
                    <a:lnTo>
                      <a:pt x="299" y="15716"/>
                    </a:lnTo>
                    <a:lnTo>
                      <a:pt x="282" y="15732"/>
                    </a:lnTo>
                    <a:lnTo>
                      <a:pt x="282" y="17090"/>
                    </a:lnTo>
                    <a:cubicBezTo>
                      <a:pt x="122" y="17118"/>
                      <a:pt x="1" y="17256"/>
                      <a:pt x="1" y="17422"/>
                    </a:cubicBezTo>
                    <a:cubicBezTo>
                      <a:pt x="1" y="17609"/>
                      <a:pt x="152" y="17761"/>
                      <a:pt x="340" y="17761"/>
                    </a:cubicBezTo>
                    <a:cubicBezTo>
                      <a:pt x="528" y="17761"/>
                      <a:pt x="680" y="17609"/>
                      <a:pt x="680" y="17422"/>
                    </a:cubicBezTo>
                    <a:cubicBezTo>
                      <a:pt x="680" y="17256"/>
                      <a:pt x="558" y="17118"/>
                      <a:pt x="398" y="17090"/>
                    </a:cubicBezTo>
                    <a:lnTo>
                      <a:pt x="398" y="15782"/>
                    </a:lnTo>
                    <a:lnTo>
                      <a:pt x="4343" y="11823"/>
                    </a:lnTo>
                    <a:lnTo>
                      <a:pt x="4359" y="11807"/>
                    </a:lnTo>
                    <a:lnTo>
                      <a:pt x="4359" y="10211"/>
                    </a:lnTo>
                    <a:lnTo>
                      <a:pt x="7631" y="6926"/>
                    </a:lnTo>
                    <a:lnTo>
                      <a:pt x="7647" y="6907"/>
                    </a:lnTo>
                    <a:lnTo>
                      <a:pt x="7647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54" name="Google Shape;6754;p58"/>
              <p:cNvSpPr/>
              <p:nvPr/>
            </p:nvSpPr>
            <p:spPr>
              <a:xfrm>
                <a:off x="2502475" y="990025"/>
                <a:ext cx="167875" cy="378700"/>
              </a:xfrm>
              <a:custGeom>
                <a:avLst/>
                <a:gdLst/>
                <a:ahLst/>
                <a:cxnLst/>
                <a:rect l="l" t="t" r="r" b="b"/>
                <a:pathLst>
                  <a:path w="6715" h="15148" extrusionOk="0">
                    <a:moveTo>
                      <a:pt x="340" y="14587"/>
                    </a:moveTo>
                    <a:cubicBezTo>
                      <a:pt x="462" y="14587"/>
                      <a:pt x="561" y="14687"/>
                      <a:pt x="561" y="14808"/>
                    </a:cubicBezTo>
                    <a:cubicBezTo>
                      <a:pt x="561" y="14930"/>
                      <a:pt x="462" y="15029"/>
                      <a:pt x="340" y="15029"/>
                    </a:cubicBezTo>
                    <a:cubicBezTo>
                      <a:pt x="219" y="15029"/>
                      <a:pt x="119" y="14930"/>
                      <a:pt x="119" y="14808"/>
                    </a:cubicBezTo>
                    <a:cubicBezTo>
                      <a:pt x="119" y="14687"/>
                      <a:pt x="219" y="14587"/>
                      <a:pt x="340" y="14587"/>
                    </a:cubicBezTo>
                    <a:close/>
                    <a:moveTo>
                      <a:pt x="6595" y="1"/>
                    </a:moveTo>
                    <a:lnTo>
                      <a:pt x="6595" y="6861"/>
                    </a:lnTo>
                    <a:lnTo>
                      <a:pt x="3324" y="10146"/>
                    </a:lnTo>
                    <a:lnTo>
                      <a:pt x="3308" y="10162"/>
                    </a:lnTo>
                    <a:lnTo>
                      <a:pt x="3308" y="11766"/>
                    </a:lnTo>
                    <a:cubicBezTo>
                      <a:pt x="3250" y="11819"/>
                      <a:pt x="3148" y="11918"/>
                      <a:pt x="2963" y="12106"/>
                    </a:cubicBezTo>
                    <a:lnTo>
                      <a:pt x="539" y="14538"/>
                    </a:lnTo>
                    <a:cubicBezTo>
                      <a:pt x="484" y="14496"/>
                      <a:pt x="415" y="14469"/>
                      <a:pt x="340" y="14469"/>
                    </a:cubicBezTo>
                    <a:cubicBezTo>
                      <a:pt x="152" y="14469"/>
                      <a:pt x="1" y="14620"/>
                      <a:pt x="1" y="14808"/>
                    </a:cubicBezTo>
                    <a:cubicBezTo>
                      <a:pt x="1" y="14996"/>
                      <a:pt x="152" y="15148"/>
                      <a:pt x="340" y="15148"/>
                    </a:cubicBezTo>
                    <a:cubicBezTo>
                      <a:pt x="528" y="15148"/>
                      <a:pt x="680" y="14996"/>
                      <a:pt x="680" y="14808"/>
                    </a:cubicBezTo>
                    <a:cubicBezTo>
                      <a:pt x="680" y="14739"/>
                      <a:pt x="658" y="14676"/>
                      <a:pt x="622" y="14620"/>
                    </a:cubicBezTo>
                    <a:cubicBezTo>
                      <a:pt x="3352" y="11879"/>
                      <a:pt x="3407" y="11827"/>
                      <a:pt x="3407" y="11824"/>
                    </a:cubicBezTo>
                    <a:lnTo>
                      <a:pt x="3424" y="11808"/>
                    </a:lnTo>
                    <a:lnTo>
                      <a:pt x="3424" y="10212"/>
                    </a:lnTo>
                    <a:lnTo>
                      <a:pt x="6695" y="6927"/>
                    </a:lnTo>
                    <a:lnTo>
                      <a:pt x="6714" y="6910"/>
                    </a:lnTo>
                    <a:lnTo>
                      <a:pt x="6714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55" name="Google Shape;6755;p58"/>
              <p:cNvSpPr/>
              <p:nvPr/>
            </p:nvSpPr>
            <p:spPr>
              <a:xfrm>
                <a:off x="2858575" y="1410325"/>
                <a:ext cx="119900" cy="220575"/>
              </a:xfrm>
              <a:custGeom>
                <a:avLst/>
                <a:gdLst/>
                <a:ahLst/>
                <a:cxnLst/>
                <a:rect l="l" t="t" r="r" b="b"/>
                <a:pathLst>
                  <a:path w="4796" h="8823" extrusionOk="0">
                    <a:moveTo>
                      <a:pt x="338" y="8262"/>
                    </a:moveTo>
                    <a:cubicBezTo>
                      <a:pt x="459" y="8262"/>
                      <a:pt x="558" y="8362"/>
                      <a:pt x="558" y="8483"/>
                    </a:cubicBezTo>
                    <a:cubicBezTo>
                      <a:pt x="558" y="8605"/>
                      <a:pt x="459" y="8704"/>
                      <a:pt x="338" y="8704"/>
                    </a:cubicBezTo>
                    <a:cubicBezTo>
                      <a:pt x="216" y="8704"/>
                      <a:pt x="117" y="8605"/>
                      <a:pt x="117" y="8483"/>
                    </a:cubicBezTo>
                    <a:cubicBezTo>
                      <a:pt x="117" y="8362"/>
                      <a:pt x="216" y="8262"/>
                      <a:pt x="338" y="8262"/>
                    </a:cubicBezTo>
                    <a:close/>
                    <a:moveTo>
                      <a:pt x="1781" y="0"/>
                    </a:moveTo>
                    <a:lnTo>
                      <a:pt x="282" y="1513"/>
                    </a:lnTo>
                    <a:lnTo>
                      <a:pt x="313" y="8149"/>
                    </a:lnTo>
                    <a:cubicBezTo>
                      <a:pt x="139" y="8160"/>
                      <a:pt x="1" y="8307"/>
                      <a:pt x="1" y="8483"/>
                    </a:cubicBezTo>
                    <a:cubicBezTo>
                      <a:pt x="1" y="8671"/>
                      <a:pt x="153" y="8823"/>
                      <a:pt x="338" y="8823"/>
                    </a:cubicBezTo>
                    <a:cubicBezTo>
                      <a:pt x="525" y="8823"/>
                      <a:pt x="677" y="8671"/>
                      <a:pt x="677" y="8483"/>
                    </a:cubicBezTo>
                    <a:cubicBezTo>
                      <a:pt x="677" y="8329"/>
                      <a:pt x="572" y="8202"/>
                      <a:pt x="431" y="8160"/>
                    </a:cubicBezTo>
                    <a:lnTo>
                      <a:pt x="401" y="1560"/>
                    </a:lnTo>
                    <a:lnTo>
                      <a:pt x="1831" y="116"/>
                    </a:lnTo>
                    <a:lnTo>
                      <a:pt x="4796" y="116"/>
                    </a:lnTo>
                    <a:lnTo>
                      <a:pt x="4796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56" name="Google Shape;6756;p58"/>
              <p:cNvSpPr/>
              <p:nvPr/>
            </p:nvSpPr>
            <p:spPr>
              <a:xfrm>
                <a:off x="2881900" y="1433650"/>
                <a:ext cx="97750" cy="173725"/>
              </a:xfrm>
              <a:custGeom>
                <a:avLst/>
                <a:gdLst/>
                <a:ahLst/>
                <a:cxnLst/>
                <a:rect l="l" t="t" r="r" b="b"/>
                <a:pathLst>
                  <a:path w="3910" h="6949" extrusionOk="0">
                    <a:moveTo>
                      <a:pt x="340" y="6388"/>
                    </a:moveTo>
                    <a:cubicBezTo>
                      <a:pt x="462" y="6388"/>
                      <a:pt x="561" y="6488"/>
                      <a:pt x="561" y="6609"/>
                    </a:cubicBezTo>
                    <a:cubicBezTo>
                      <a:pt x="561" y="6730"/>
                      <a:pt x="462" y="6830"/>
                      <a:pt x="340" y="6830"/>
                    </a:cubicBezTo>
                    <a:cubicBezTo>
                      <a:pt x="219" y="6830"/>
                      <a:pt x="120" y="6730"/>
                      <a:pt x="120" y="6609"/>
                    </a:cubicBezTo>
                    <a:cubicBezTo>
                      <a:pt x="120" y="6488"/>
                      <a:pt x="219" y="6388"/>
                      <a:pt x="340" y="6388"/>
                    </a:cubicBezTo>
                    <a:close/>
                    <a:moveTo>
                      <a:pt x="1146" y="0"/>
                    </a:moveTo>
                    <a:lnTo>
                      <a:pt x="280" y="873"/>
                    </a:lnTo>
                    <a:lnTo>
                      <a:pt x="280" y="6278"/>
                    </a:lnTo>
                    <a:cubicBezTo>
                      <a:pt x="122" y="6305"/>
                      <a:pt x="1" y="6443"/>
                      <a:pt x="1" y="6609"/>
                    </a:cubicBezTo>
                    <a:cubicBezTo>
                      <a:pt x="1" y="6797"/>
                      <a:pt x="153" y="6949"/>
                      <a:pt x="340" y="6949"/>
                    </a:cubicBezTo>
                    <a:cubicBezTo>
                      <a:pt x="525" y="6949"/>
                      <a:pt x="677" y="6797"/>
                      <a:pt x="677" y="6609"/>
                    </a:cubicBezTo>
                    <a:cubicBezTo>
                      <a:pt x="677" y="6443"/>
                      <a:pt x="556" y="6305"/>
                      <a:pt x="398" y="6278"/>
                    </a:cubicBezTo>
                    <a:lnTo>
                      <a:pt x="398" y="922"/>
                    </a:lnTo>
                    <a:lnTo>
                      <a:pt x="1193" y="119"/>
                    </a:lnTo>
                    <a:lnTo>
                      <a:pt x="3910" y="119"/>
                    </a:lnTo>
                    <a:lnTo>
                      <a:pt x="3910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57" name="Google Shape;6757;p58"/>
              <p:cNvSpPr/>
              <p:nvPr/>
            </p:nvSpPr>
            <p:spPr>
              <a:xfrm>
                <a:off x="2729175" y="1554825"/>
                <a:ext cx="275250" cy="188775"/>
              </a:xfrm>
              <a:custGeom>
                <a:avLst/>
                <a:gdLst/>
                <a:ahLst/>
                <a:cxnLst/>
                <a:rect l="l" t="t" r="r" b="b"/>
                <a:pathLst>
                  <a:path w="11010" h="7551" extrusionOk="0">
                    <a:moveTo>
                      <a:pt x="340" y="6993"/>
                    </a:moveTo>
                    <a:cubicBezTo>
                      <a:pt x="462" y="6993"/>
                      <a:pt x="561" y="7092"/>
                      <a:pt x="561" y="7214"/>
                    </a:cubicBezTo>
                    <a:cubicBezTo>
                      <a:pt x="561" y="7335"/>
                      <a:pt x="462" y="7435"/>
                      <a:pt x="340" y="7435"/>
                    </a:cubicBezTo>
                    <a:cubicBezTo>
                      <a:pt x="219" y="7435"/>
                      <a:pt x="120" y="7335"/>
                      <a:pt x="120" y="7214"/>
                    </a:cubicBezTo>
                    <a:cubicBezTo>
                      <a:pt x="120" y="7092"/>
                      <a:pt x="219" y="6993"/>
                      <a:pt x="340" y="6993"/>
                    </a:cubicBezTo>
                    <a:close/>
                    <a:moveTo>
                      <a:pt x="10924" y="1"/>
                    </a:moveTo>
                    <a:lnTo>
                      <a:pt x="3824" y="7153"/>
                    </a:lnTo>
                    <a:lnTo>
                      <a:pt x="672" y="7153"/>
                    </a:lnTo>
                    <a:cubicBezTo>
                      <a:pt x="644" y="6996"/>
                      <a:pt x="506" y="6874"/>
                      <a:pt x="340" y="6874"/>
                    </a:cubicBezTo>
                    <a:cubicBezTo>
                      <a:pt x="153" y="6874"/>
                      <a:pt x="1" y="7026"/>
                      <a:pt x="1" y="7214"/>
                    </a:cubicBezTo>
                    <a:cubicBezTo>
                      <a:pt x="1" y="7399"/>
                      <a:pt x="153" y="7551"/>
                      <a:pt x="340" y="7551"/>
                    </a:cubicBezTo>
                    <a:cubicBezTo>
                      <a:pt x="506" y="7551"/>
                      <a:pt x="644" y="7432"/>
                      <a:pt x="672" y="7272"/>
                    </a:cubicBezTo>
                    <a:lnTo>
                      <a:pt x="3874" y="7272"/>
                    </a:lnTo>
                    <a:lnTo>
                      <a:pt x="11010" y="84"/>
                    </a:lnTo>
                    <a:lnTo>
                      <a:pt x="10924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58" name="Google Shape;6758;p58"/>
              <p:cNvSpPr/>
              <p:nvPr/>
            </p:nvSpPr>
            <p:spPr>
              <a:xfrm>
                <a:off x="2502475" y="975275"/>
                <a:ext cx="121150" cy="332100"/>
              </a:xfrm>
              <a:custGeom>
                <a:avLst/>
                <a:gdLst/>
                <a:ahLst/>
                <a:cxnLst/>
                <a:rect l="l" t="t" r="r" b="b"/>
                <a:pathLst>
                  <a:path w="4846" h="13284" extrusionOk="0">
                    <a:moveTo>
                      <a:pt x="340" y="12723"/>
                    </a:moveTo>
                    <a:cubicBezTo>
                      <a:pt x="462" y="12723"/>
                      <a:pt x="561" y="12823"/>
                      <a:pt x="561" y="12944"/>
                    </a:cubicBezTo>
                    <a:cubicBezTo>
                      <a:pt x="561" y="13066"/>
                      <a:pt x="462" y="13165"/>
                      <a:pt x="340" y="13165"/>
                    </a:cubicBezTo>
                    <a:cubicBezTo>
                      <a:pt x="219" y="13165"/>
                      <a:pt x="119" y="13066"/>
                      <a:pt x="119" y="12944"/>
                    </a:cubicBezTo>
                    <a:cubicBezTo>
                      <a:pt x="119" y="12823"/>
                      <a:pt x="219" y="12723"/>
                      <a:pt x="340" y="12723"/>
                    </a:cubicBezTo>
                    <a:close/>
                    <a:moveTo>
                      <a:pt x="4727" y="0"/>
                    </a:moveTo>
                    <a:lnTo>
                      <a:pt x="4727" y="6863"/>
                    </a:lnTo>
                    <a:lnTo>
                      <a:pt x="1455" y="10148"/>
                    </a:lnTo>
                    <a:lnTo>
                      <a:pt x="1439" y="10164"/>
                    </a:lnTo>
                    <a:lnTo>
                      <a:pt x="1439" y="11760"/>
                    </a:lnTo>
                    <a:lnTo>
                      <a:pt x="533" y="12668"/>
                    </a:lnTo>
                    <a:cubicBezTo>
                      <a:pt x="478" y="12629"/>
                      <a:pt x="412" y="12607"/>
                      <a:pt x="340" y="12607"/>
                    </a:cubicBezTo>
                    <a:cubicBezTo>
                      <a:pt x="152" y="12607"/>
                      <a:pt x="1" y="12759"/>
                      <a:pt x="1" y="12944"/>
                    </a:cubicBezTo>
                    <a:cubicBezTo>
                      <a:pt x="1" y="13132"/>
                      <a:pt x="152" y="13284"/>
                      <a:pt x="340" y="13284"/>
                    </a:cubicBezTo>
                    <a:cubicBezTo>
                      <a:pt x="528" y="13284"/>
                      <a:pt x="680" y="13132"/>
                      <a:pt x="680" y="12944"/>
                    </a:cubicBezTo>
                    <a:cubicBezTo>
                      <a:pt x="680" y="12872"/>
                      <a:pt x="655" y="12806"/>
                      <a:pt x="616" y="12751"/>
                    </a:cubicBezTo>
                    <a:lnTo>
                      <a:pt x="1555" y="11810"/>
                    </a:lnTo>
                    <a:lnTo>
                      <a:pt x="1555" y="10211"/>
                    </a:lnTo>
                    <a:lnTo>
                      <a:pt x="4826" y="6926"/>
                    </a:lnTo>
                    <a:lnTo>
                      <a:pt x="4845" y="6910"/>
                    </a:lnTo>
                    <a:lnTo>
                      <a:pt x="4845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59" name="Google Shape;6759;p58"/>
              <p:cNvSpPr/>
              <p:nvPr/>
            </p:nvSpPr>
            <p:spPr>
              <a:xfrm>
                <a:off x="2502475" y="982650"/>
                <a:ext cx="144475" cy="355225"/>
              </a:xfrm>
              <a:custGeom>
                <a:avLst/>
                <a:gdLst/>
                <a:ahLst/>
                <a:cxnLst/>
                <a:rect l="l" t="t" r="r" b="b"/>
                <a:pathLst>
                  <a:path w="5779" h="14209" extrusionOk="0">
                    <a:moveTo>
                      <a:pt x="340" y="13648"/>
                    </a:moveTo>
                    <a:cubicBezTo>
                      <a:pt x="462" y="13648"/>
                      <a:pt x="561" y="13748"/>
                      <a:pt x="561" y="13869"/>
                    </a:cubicBezTo>
                    <a:cubicBezTo>
                      <a:pt x="561" y="13991"/>
                      <a:pt x="462" y="14090"/>
                      <a:pt x="340" y="14090"/>
                    </a:cubicBezTo>
                    <a:cubicBezTo>
                      <a:pt x="219" y="14090"/>
                      <a:pt x="119" y="13991"/>
                      <a:pt x="119" y="13869"/>
                    </a:cubicBezTo>
                    <a:cubicBezTo>
                      <a:pt x="119" y="13748"/>
                      <a:pt x="219" y="13648"/>
                      <a:pt x="340" y="13648"/>
                    </a:cubicBezTo>
                    <a:close/>
                    <a:moveTo>
                      <a:pt x="5660" y="1"/>
                    </a:moveTo>
                    <a:lnTo>
                      <a:pt x="5660" y="6860"/>
                    </a:lnTo>
                    <a:lnTo>
                      <a:pt x="2388" y="10145"/>
                    </a:lnTo>
                    <a:lnTo>
                      <a:pt x="2372" y="10165"/>
                    </a:lnTo>
                    <a:lnTo>
                      <a:pt x="2372" y="11760"/>
                    </a:lnTo>
                    <a:lnTo>
                      <a:pt x="539" y="13599"/>
                    </a:lnTo>
                    <a:cubicBezTo>
                      <a:pt x="484" y="13557"/>
                      <a:pt x="415" y="13532"/>
                      <a:pt x="340" y="13532"/>
                    </a:cubicBezTo>
                    <a:cubicBezTo>
                      <a:pt x="152" y="13532"/>
                      <a:pt x="1" y="13684"/>
                      <a:pt x="1" y="13869"/>
                    </a:cubicBezTo>
                    <a:cubicBezTo>
                      <a:pt x="1" y="14057"/>
                      <a:pt x="152" y="14209"/>
                      <a:pt x="340" y="14209"/>
                    </a:cubicBezTo>
                    <a:cubicBezTo>
                      <a:pt x="528" y="14209"/>
                      <a:pt x="680" y="14057"/>
                      <a:pt x="680" y="13869"/>
                    </a:cubicBezTo>
                    <a:cubicBezTo>
                      <a:pt x="680" y="13800"/>
                      <a:pt x="658" y="13737"/>
                      <a:pt x="622" y="13684"/>
                    </a:cubicBezTo>
                    <a:lnTo>
                      <a:pt x="2491" y="11807"/>
                    </a:lnTo>
                    <a:lnTo>
                      <a:pt x="2491" y="10212"/>
                    </a:lnTo>
                    <a:lnTo>
                      <a:pt x="5762" y="6927"/>
                    </a:lnTo>
                    <a:lnTo>
                      <a:pt x="5778" y="6910"/>
                    </a:lnTo>
                    <a:lnTo>
                      <a:pt x="5778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60" name="Google Shape;6760;p58"/>
              <p:cNvSpPr/>
              <p:nvPr/>
            </p:nvSpPr>
            <p:spPr>
              <a:xfrm>
                <a:off x="2502475" y="1067125"/>
                <a:ext cx="57925" cy="157100"/>
              </a:xfrm>
              <a:custGeom>
                <a:avLst/>
                <a:gdLst/>
                <a:ahLst/>
                <a:cxnLst/>
                <a:rect l="l" t="t" r="r" b="b"/>
                <a:pathLst>
                  <a:path w="2317" h="6284" extrusionOk="0">
                    <a:moveTo>
                      <a:pt x="340" y="5726"/>
                    </a:moveTo>
                    <a:cubicBezTo>
                      <a:pt x="462" y="5726"/>
                      <a:pt x="561" y="5825"/>
                      <a:pt x="561" y="5946"/>
                    </a:cubicBezTo>
                    <a:cubicBezTo>
                      <a:pt x="561" y="6068"/>
                      <a:pt x="462" y="6167"/>
                      <a:pt x="340" y="6167"/>
                    </a:cubicBezTo>
                    <a:cubicBezTo>
                      <a:pt x="219" y="6167"/>
                      <a:pt x="119" y="6068"/>
                      <a:pt x="119" y="5946"/>
                    </a:cubicBezTo>
                    <a:cubicBezTo>
                      <a:pt x="119" y="5825"/>
                      <a:pt x="219" y="5726"/>
                      <a:pt x="340" y="5726"/>
                    </a:cubicBezTo>
                    <a:close/>
                    <a:moveTo>
                      <a:pt x="2231" y="0"/>
                    </a:moveTo>
                    <a:lnTo>
                      <a:pt x="282" y="1960"/>
                    </a:lnTo>
                    <a:lnTo>
                      <a:pt x="282" y="5612"/>
                    </a:lnTo>
                    <a:cubicBezTo>
                      <a:pt x="122" y="5640"/>
                      <a:pt x="1" y="5778"/>
                      <a:pt x="1" y="5946"/>
                    </a:cubicBezTo>
                    <a:cubicBezTo>
                      <a:pt x="1" y="6131"/>
                      <a:pt x="152" y="6283"/>
                      <a:pt x="340" y="6283"/>
                    </a:cubicBezTo>
                    <a:cubicBezTo>
                      <a:pt x="528" y="6283"/>
                      <a:pt x="680" y="6131"/>
                      <a:pt x="680" y="5946"/>
                    </a:cubicBezTo>
                    <a:cubicBezTo>
                      <a:pt x="680" y="5778"/>
                      <a:pt x="558" y="5640"/>
                      <a:pt x="398" y="5612"/>
                    </a:cubicBezTo>
                    <a:lnTo>
                      <a:pt x="398" y="2010"/>
                    </a:lnTo>
                    <a:lnTo>
                      <a:pt x="2317" y="86"/>
                    </a:lnTo>
                    <a:lnTo>
                      <a:pt x="2231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61" name="Google Shape;6761;p58"/>
              <p:cNvSpPr/>
              <p:nvPr/>
            </p:nvSpPr>
            <p:spPr>
              <a:xfrm>
                <a:off x="2899375" y="1256975"/>
                <a:ext cx="19750" cy="19825"/>
              </a:xfrm>
              <a:custGeom>
                <a:avLst/>
                <a:gdLst/>
                <a:ahLst/>
                <a:cxnLst/>
                <a:rect l="l" t="t" r="r" b="b"/>
                <a:pathLst>
                  <a:path w="790" h="793" extrusionOk="0">
                    <a:moveTo>
                      <a:pt x="395" y="0"/>
                    </a:moveTo>
                    <a:cubicBezTo>
                      <a:pt x="177" y="0"/>
                      <a:pt x="0" y="177"/>
                      <a:pt x="0" y="398"/>
                    </a:cubicBezTo>
                    <a:cubicBezTo>
                      <a:pt x="0" y="616"/>
                      <a:pt x="177" y="793"/>
                      <a:pt x="395" y="793"/>
                    </a:cubicBezTo>
                    <a:cubicBezTo>
                      <a:pt x="613" y="793"/>
                      <a:pt x="790" y="616"/>
                      <a:pt x="790" y="398"/>
                    </a:cubicBezTo>
                    <a:cubicBezTo>
                      <a:pt x="790" y="177"/>
                      <a:pt x="613" y="0"/>
                      <a:pt x="395" y="0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62" name="Google Shape;6762;p58"/>
              <p:cNvSpPr/>
              <p:nvPr/>
            </p:nvSpPr>
            <p:spPr>
              <a:xfrm>
                <a:off x="1476750" y="1456500"/>
                <a:ext cx="651075" cy="725125"/>
              </a:xfrm>
              <a:custGeom>
                <a:avLst/>
                <a:gdLst/>
                <a:ahLst/>
                <a:cxnLst/>
                <a:rect l="l" t="t" r="r" b="b"/>
                <a:pathLst>
                  <a:path w="26043" h="29005" extrusionOk="0">
                    <a:moveTo>
                      <a:pt x="25706" y="28444"/>
                    </a:moveTo>
                    <a:cubicBezTo>
                      <a:pt x="25828" y="28444"/>
                      <a:pt x="25927" y="28544"/>
                      <a:pt x="25927" y="28665"/>
                    </a:cubicBezTo>
                    <a:cubicBezTo>
                      <a:pt x="25927" y="28787"/>
                      <a:pt x="25828" y="28886"/>
                      <a:pt x="25706" y="28886"/>
                    </a:cubicBezTo>
                    <a:cubicBezTo>
                      <a:pt x="25582" y="28886"/>
                      <a:pt x="25485" y="28787"/>
                      <a:pt x="25485" y="28665"/>
                    </a:cubicBezTo>
                    <a:cubicBezTo>
                      <a:pt x="25485" y="28544"/>
                      <a:pt x="25585" y="28444"/>
                      <a:pt x="25706" y="28444"/>
                    </a:cubicBezTo>
                    <a:close/>
                    <a:moveTo>
                      <a:pt x="0" y="0"/>
                    </a:moveTo>
                    <a:lnTo>
                      <a:pt x="0" y="119"/>
                    </a:lnTo>
                    <a:lnTo>
                      <a:pt x="3067" y="119"/>
                    </a:lnTo>
                    <a:lnTo>
                      <a:pt x="4403" y="1452"/>
                    </a:lnTo>
                    <a:lnTo>
                      <a:pt x="4403" y="10680"/>
                    </a:lnTo>
                    <a:lnTo>
                      <a:pt x="15614" y="21871"/>
                    </a:lnTo>
                    <a:lnTo>
                      <a:pt x="15630" y="21888"/>
                    </a:lnTo>
                    <a:lnTo>
                      <a:pt x="18832" y="21888"/>
                    </a:lnTo>
                    <a:lnTo>
                      <a:pt x="25427" y="28472"/>
                    </a:lnTo>
                    <a:cubicBezTo>
                      <a:pt x="25391" y="28527"/>
                      <a:pt x="25367" y="28593"/>
                      <a:pt x="25367" y="28665"/>
                    </a:cubicBezTo>
                    <a:cubicBezTo>
                      <a:pt x="25367" y="28853"/>
                      <a:pt x="25518" y="29005"/>
                      <a:pt x="25706" y="29005"/>
                    </a:cubicBezTo>
                    <a:cubicBezTo>
                      <a:pt x="25891" y="29005"/>
                      <a:pt x="26043" y="28853"/>
                      <a:pt x="26043" y="28665"/>
                    </a:cubicBezTo>
                    <a:cubicBezTo>
                      <a:pt x="26043" y="28480"/>
                      <a:pt x="25891" y="28328"/>
                      <a:pt x="25706" y="28328"/>
                    </a:cubicBezTo>
                    <a:cubicBezTo>
                      <a:pt x="25632" y="28328"/>
                      <a:pt x="25565" y="28350"/>
                      <a:pt x="25510" y="28389"/>
                    </a:cubicBezTo>
                    <a:lnTo>
                      <a:pt x="18899" y="21789"/>
                    </a:lnTo>
                    <a:lnTo>
                      <a:pt x="18882" y="21769"/>
                    </a:lnTo>
                    <a:lnTo>
                      <a:pt x="15680" y="21769"/>
                    </a:lnTo>
                    <a:lnTo>
                      <a:pt x="4522" y="10631"/>
                    </a:lnTo>
                    <a:lnTo>
                      <a:pt x="4522" y="1402"/>
                    </a:lnTo>
                    <a:lnTo>
                      <a:pt x="3117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63" name="Google Shape;6763;p58"/>
              <p:cNvSpPr/>
              <p:nvPr/>
            </p:nvSpPr>
            <p:spPr>
              <a:xfrm>
                <a:off x="1470875" y="1142000"/>
                <a:ext cx="756050" cy="1015325"/>
              </a:xfrm>
              <a:custGeom>
                <a:avLst/>
                <a:gdLst/>
                <a:ahLst/>
                <a:cxnLst/>
                <a:rect l="l" t="t" r="r" b="b"/>
                <a:pathLst>
                  <a:path w="30242" h="40613" extrusionOk="0">
                    <a:moveTo>
                      <a:pt x="29905" y="39531"/>
                    </a:moveTo>
                    <a:cubicBezTo>
                      <a:pt x="30027" y="39531"/>
                      <a:pt x="30126" y="39630"/>
                      <a:pt x="30126" y="39752"/>
                    </a:cubicBezTo>
                    <a:cubicBezTo>
                      <a:pt x="30126" y="39873"/>
                      <a:pt x="30027" y="39972"/>
                      <a:pt x="29905" y="39972"/>
                    </a:cubicBezTo>
                    <a:cubicBezTo>
                      <a:pt x="29784" y="39972"/>
                      <a:pt x="29684" y="39873"/>
                      <a:pt x="29684" y="39752"/>
                    </a:cubicBezTo>
                    <a:cubicBezTo>
                      <a:pt x="29684" y="39630"/>
                      <a:pt x="29784" y="39531"/>
                      <a:pt x="29905" y="39531"/>
                    </a:cubicBezTo>
                    <a:close/>
                    <a:moveTo>
                      <a:pt x="84" y="0"/>
                    </a:moveTo>
                    <a:lnTo>
                      <a:pt x="1" y="83"/>
                    </a:lnTo>
                    <a:lnTo>
                      <a:pt x="6507" y="6579"/>
                    </a:lnTo>
                    <a:lnTo>
                      <a:pt x="6507" y="22670"/>
                    </a:lnTo>
                    <a:lnTo>
                      <a:pt x="16442" y="32588"/>
                    </a:lnTo>
                    <a:lnTo>
                      <a:pt x="16459" y="32605"/>
                    </a:lnTo>
                    <a:lnTo>
                      <a:pt x="19661" y="32605"/>
                    </a:lnTo>
                    <a:lnTo>
                      <a:pt x="25944" y="38877"/>
                    </a:lnTo>
                    <a:lnTo>
                      <a:pt x="27666" y="40596"/>
                    </a:lnTo>
                    <a:lnTo>
                      <a:pt x="27683" y="40613"/>
                    </a:lnTo>
                    <a:lnTo>
                      <a:pt x="29130" y="40613"/>
                    </a:lnTo>
                    <a:lnTo>
                      <a:pt x="29712" y="40028"/>
                    </a:lnTo>
                    <a:cubicBezTo>
                      <a:pt x="29767" y="40066"/>
                      <a:pt x="29833" y="40091"/>
                      <a:pt x="29905" y="40091"/>
                    </a:cubicBezTo>
                    <a:cubicBezTo>
                      <a:pt x="30090" y="40091"/>
                      <a:pt x="30242" y="39939"/>
                      <a:pt x="30242" y="39752"/>
                    </a:cubicBezTo>
                    <a:cubicBezTo>
                      <a:pt x="30242" y="39567"/>
                      <a:pt x="30090" y="39415"/>
                      <a:pt x="29905" y="39415"/>
                    </a:cubicBezTo>
                    <a:cubicBezTo>
                      <a:pt x="29717" y="39415"/>
                      <a:pt x="29566" y="39567"/>
                      <a:pt x="29566" y="39752"/>
                    </a:cubicBezTo>
                    <a:cubicBezTo>
                      <a:pt x="29566" y="39823"/>
                      <a:pt x="29588" y="39892"/>
                      <a:pt x="29629" y="39948"/>
                    </a:cubicBezTo>
                    <a:lnTo>
                      <a:pt x="29083" y="40494"/>
                    </a:lnTo>
                    <a:lnTo>
                      <a:pt x="27730" y="40494"/>
                    </a:lnTo>
                    <a:lnTo>
                      <a:pt x="19727" y="32505"/>
                    </a:lnTo>
                    <a:lnTo>
                      <a:pt x="19711" y="32489"/>
                    </a:lnTo>
                    <a:lnTo>
                      <a:pt x="16509" y="32489"/>
                    </a:lnTo>
                    <a:lnTo>
                      <a:pt x="6626" y="22623"/>
                    </a:lnTo>
                    <a:lnTo>
                      <a:pt x="6626" y="6532"/>
                    </a:lnTo>
                    <a:lnTo>
                      <a:pt x="84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64" name="Google Shape;6764;p58"/>
              <p:cNvSpPr/>
              <p:nvPr/>
            </p:nvSpPr>
            <p:spPr>
              <a:xfrm>
                <a:off x="1447475" y="1149325"/>
                <a:ext cx="695750" cy="1016900"/>
              </a:xfrm>
              <a:custGeom>
                <a:avLst/>
                <a:gdLst/>
                <a:ahLst/>
                <a:cxnLst/>
                <a:rect l="l" t="t" r="r" b="b"/>
                <a:pathLst>
                  <a:path w="27830" h="40676" extrusionOk="0">
                    <a:moveTo>
                      <a:pt x="27490" y="40116"/>
                    </a:moveTo>
                    <a:cubicBezTo>
                      <a:pt x="27611" y="40116"/>
                      <a:pt x="27711" y="40215"/>
                      <a:pt x="27711" y="40336"/>
                    </a:cubicBezTo>
                    <a:cubicBezTo>
                      <a:pt x="27711" y="40458"/>
                      <a:pt x="27611" y="40557"/>
                      <a:pt x="27490" y="40557"/>
                    </a:cubicBezTo>
                    <a:cubicBezTo>
                      <a:pt x="27368" y="40557"/>
                      <a:pt x="27269" y="40458"/>
                      <a:pt x="27269" y="40336"/>
                    </a:cubicBezTo>
                    <a:cubicBezTo>
                      <a:pt x="27269" y="40215"/>
                      <a:pt x="27368" y="40116"/>
                      <a:pt x="27490" y="40116"/>
                    </a:cubicBezTo>
                    <a:close/>
                    <a:moveTo>
                      <a:pt x="84" y="0"/>
                    </a:moveTo>
                    <a:lnTo>
                      <a:pt x="1" y="86"/>
                    </a:lnTo>
                    <a:lnTo>
                      <a:pt x="6510" y="6581"/>
                    </a:lnTo>
                    <a:lnTo>
                      <a:pt x="6510" y="22672"/>
                    </a:lnTo>
                    <a:lnTo>
                      <a:pt x="17080" y="33225"/>
                    </a:lnTo>
                    <a:lnTo>
                      <a:pt x="17099" y="33242"/>
                    </a:lnTo>
                    <a:lnTo>
                      <a:pt x="20302" y="33242"/>
                    </a:lnTo>
                    <a:lnTo>
                      <a:pt x="27214" y="40143"/>
                    </a:lnTo>
                    <a:cubicBezTo>
                      <a:pt x="27175" y="40198"/>
                      <a:pt x="27150" y="40265"/>
                      <a:pt x="27150" y="40336"/>
                    </a:cubicBezTo>
                    <a:cubicBezTo>
                      <a:pt x="27150" y="40524"/>
                      <a:pt x="27305" y="40676"/>
                      <a:pt x="27490" y="40676"/>
                    </a:cubicBezTo>
                    <a:cubicBezTo>
                      <a:pt x="27678" y="40676"/>
                      <a:pt x="27830" y="40524"/>
                      <a:pt x="27830" y="40336"/>
                    </a:cubicBezTo>
                    <a:cubicBezTo>
                      <a:pt x="27830" y="40152"/>
                      <a:pt x="27678" y="40000"/>
                      <a:pt x="27490" y="40000"/>
                    </a:cubicBezTo>
                    <a:cubicBezTo>
                      <a:pt x="27418" y="40000"/>
                      <a:pt x="27352" y="40022"/>
                      <a:pt x="27297" y="40060"/>
                    </a:cubicBezTo>
                    <a:lnTo>
                      <a:pt x="20368" y="33143"/>
                    </a:lnTo>
                    <a:lnTo>
                      <a:pt x="20349" y="33126"/>
                    </a:lnTo>
                    <a:lnTo>
                      <a:pt x="17146" y="33126"/>
                    </a:lnTo>
                    <a:lnTo>
                      <a:pt x="6626" y="22625"/>
                    </a:lnTo>
                    <a:lnTo>
                      <a:pt x="6626" y="6531"/>
                    </a:lnTo>
                    <a:lnTo>
                      <a:pt x="84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65" name="Google Shape;6765;p58"/>
              <p:cNvSpPr/>
              <p:nvPr/>
            </p:nvSpPr>
            <p:spPr>
              <a:xfrm>
                <a:off x="2232575" y="2325850"/>
                <a:ext cx="16925" cy="16925"/>
              </a:xfrm>
              <a:custGeom>
                <a:avLst/>
                <a:gdLst/>
                <a:ahLst/>
                <a:cxnLst/>
                <a:rect l="l" t="t" r="r" b="b"/>
                <a:pathLst>
                  <a:path w="677" h="677" extrusionOk="0">
                    <a:moveTo>
                      <a:pt x="340" y="119"/>
                    </a:moveTo>
                    <a:cubicBezTo>
                      <a:pt x="461" y="119"/>
                      <a:pt x="561" y="218"/>
                      <a:pt x="561" y="340"/>
                    </a:cubicBezTo>
                    <a:cubicBezTo>
                      <a:pt x="561" y="461"/>
                      <a:pt x="461" y="560"/>
                      <a:pt x="340" y="560"/>
                    </a:cubicBezTo>
                    <a:cubicBezTo>
                      <a:pt x="218" y="560"/>
                      <a:pt x="119" y="461"/>
                      <a:pt x="119" y="340"/>
                    </a:cubicBezTo>
                    <a:cubicBezTo>
                      <a:pt x="119" y="218"/>
                      <a:pt x="218" y="119"/>
                      <a:pt x="340" y="119"/>
                    </a:cubicBezTo>
                    <a:close/>
                    <a:moveTo>
                      <a:pt x="340" y="0"/>
                    </a:moveTo>
                    <a:cubicBezTo>
                      <a:pt x="152" y="0"/>
                      <a:pt x="0" y="152"/>
                      <a:pt x="0" y="340"/>
                    </a:cubicBezTo>
                    <a:cubicBezTo>
                      <a:pt x="0" y="525"/>
                      <a:pt x="152" y="676"/>
                      <a:pt x="340" y="676"/>
                    </a:cubicBezTo>
                    <a:cubicBezTo>
                      <a:pt x="525" y="676"/>
                      <a:pt x="677" y="525"/>
                      <a:pt x="677" y="340"/>
                    </a:cubicBezTo>
                    <a:cubicBezTo>
                      <a:pt x="677" y="152"/>
                      <a:pt x="525" y="0"/>
                      <a:pt x="340" y="0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66" name="Google Shape;6766;p58"/>
              <p:cNvSpPr/>
              <p:nvPr/>
            </p:nvSpPr>
            <p:spPr>
              <a:xfrm>
                <a:off x="2232575" y="2295325"/>
                <a:ext cx="16925" cy="16950"/>
              </a:xfrm>
              <a:custGeom>
                <a:avLst/>
                <a:gdLst/>
                <a:ahLst/>
                <a:cxnLst/>
                <a:rect l="l" t="t" r="r" b="b"/>
                <a:pathLst>
                  <a:path w="677" h="678" extrusionOk="0">
                    <a:moveTo>
                      <a:pt x="340" y="120"/>
                    </a:moveTo>
                    <a:cubicBezTo>
                      <a:pt x="461" y="120"/>
                      <a:pt x="561" y="219"/>
                      <a:pt x="561" y="340"/>
                    </a:cubicBezTo>
                    <a:cubicBezTo>
                      <a:pt x="561" y="462"/>
                      <a:pt x="461" y="561"/>
                      <a:pt x="340" y="561"/>
                    </a:cubicBezTo>
                    <a:cubicBezTo>
                      <a:pt x="218" y="561"/>
                      <a:pt x="119" y="462"/>
                      <a:pt x="119" y="340"/>
                    </a:cubicBezTo>
                    <a:cubicBezTo>
                      <a:pt x="119" y="219"/>
                      <a:pt x="218" y="120"/>
                      <a:pt x="340" y="120"/>
                    </a:cubicBezTo>
                    <a:close/>
                    <a:moveTo>
                      <a:pt x="340" y="1"/>
                    </a:moveTo>
                    <a:cubicBezTo>
                      <a:pt x="152" y="1"/>
                      <a:pt x="0" y="153"/>
                      <a:pt x="0" y="340"/>
                    </a:cubicBezTo>
                    <a:cubicBezTo>
                      <a:pt x="0" y="525"/>
                      <a:pt x="152" y="677"/>
                      <a:pt x="340" y="677"/>
                    </a:cubicBezTo>
                    <a:cubicBezTo>
                      <a:pt x="525" y="677"/>
                      <a:pt x="677" y="525"/>
                      <a:pt x="677" y="340"/>
                    </a:cubicBezTo>
                    <a:cubicBezTo>
                      <a:pt x="677" y="153"/>
                      <a:pt x="525" y="1"/>
                      <a:pt x="340" y="1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67" name="Google Shape;6767;p58"/>
              <p:cNvSpPr/>
              <p:nvPr/>
            </p:nvSpPr>
            <p:spPr>
              <a:xfrm>
                <a:off x="1483025" y="1723150"/>
                <a:ext cx="275175" cy="230725"/>
              </a:xfrm>
              <a:custGeom>
                <a:avLst/>
                <a:gdLst/>
                <a:ahLst/>
                <a:cxnLst/>
                <a:rect l="l" t="t" r="r" b="b"/>
                <a:pathLst>
                  <a:path w="11007" h="9229" extrusionOk="0">
                    <a:moveTo>
                      <a:pt x="83" y="1"/>
                    </a:moveTo>
                    <a:lnTo>
                      <a:pt x="1" y="83"/>
                    </a:lnTo>
                    <a:lnTo>
                      <a:pt x="2223" y="2303"/>
                    </a:lnTo>
                    <a:lnTo>
                      <a:pt x="2239" y="2319"/>
                    </a:lnTo>
                    <a:lnTo>
                      <a:pt x="4003" y="2319"/>
                    </a:lnTo>
                    <a:lnTo>
                      <a:pt x="10924" y="9229"/>
                    </a:lnTo>
                    <a:lnTo>
                      <a:pt x="11007" y="9146"/>
                    </a:lnTo>
                    <a:lnTo>
                      <a:pt x="4070" y="2220"/>
                    </a:lnTo>
                    <a:lnTo>
                      <a:pt x="4050" y="2201"/>
                    </a:lnTo>
                    <a:lnTo>
                      <a:pt x="2289" y="2201"/>
                    </a:lnTo>
                    <a:lnTo>
                      <a:pt x="83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68" name="Google Shape;6768;p58"/>
              <p:cNvSpPr/>
              <p:nvPr/>
            </p:nvSpPr>
            <p:spPr>
              <a:xfrm>
                <a:off x="2147125" y="961250"/>
                <a:ext cx="142825" cy="1564550"/>
              </a:xfrm>
              <a:custGeom>
                <a:avLst/>
                <a:gdLst/>
                <a:ahLst/>
                <a:cxnLst/>
                <a:rect l="l" t="t" r="r" b="b"/>
                <a:pathLst>
                  <a:path w="5713" h="62582" extrusionOk="0">
                    <a:moveTo>
                      <a:pt x="1618" y="1"/>
                    </a:moveTo>
                    <a:lnTo>
                      <a:pt x="1618" y="12892"/>
                    </a:lnTo>
                    <a:lnTo>
                      <a:pt x="1" y="14521"/>
                    </a:lnTo>
                    <a:lnTo>
                      <a:pt x="1" y="20105"/>
                    </a:lnTo>
                    <a:lnTo>
                      <a:pt x="2974" y="23056"/>
                    </a:lnTo>
                    <a:lnTo>
                      <a:pt x="2974" y="28299"/>
                    </a:lnTo>
                    <a:lnTo>
                      <a:pt x="5083" y="30388"/>
                    </a:lnTo>
                    <a:lnTo>
                      <a:pt x="5083" y="61869"/>
                    </a:lnTo>
                    <a:cubicBezTo>
                      <a:pt x="4986" y="61941"/>
                      <a:pt x="4923" y="62054"/>
                      <a:pt x="4923" y="62184"/>
                    </a:cubicBezTo>
                    <a:cubicBezTo>
                      <a:pt x="4923" y="62402"/>
                      <a:pt x="5099" y="62581"/>
                      <a:pt x="5318" y="62581"/>
                    </a:cubicBezTo>
                    <a:cubicBezTo>
                      <a:pt x="5536" y="62581"/>
                      <a:pt x="5712" y="62402"/>
                      <a:pt x="5712" y="62184"/>
                    </a:cubicBezTo>
                    <a:cubicBezTo>
                      <a:pt x="5712" y="62054"/>
                      <a:pt x="5649" y="61941"/>
                      <a:pt x="5552" y="61869"/>
                    </a:cubicBezTo>
                    <a:lnTo>
                      <a:pt x="5552" y="30192"/>
                    </a:lnTo>
                    <a:lnTo>
                      <a:pt x="3446" y="28100"/>
                    </a:lnTo>
                    <a:lnTo>
                      <a:pt x="3446" y="22860"/>
                    </a:lnTo>
                    <a:lnTo>
                      <a:pt x="473" y="19909"/>
                    </a:lnTo>
                    <a:lnTo>
                      <a:pt x="473" y="14714"/>
                    </a:lnTo>
                    <a:lnTo>
                      <a:pt x="2088" y="13086"/>
                    </a:lnTo>
                    <a:lnTo>
                      <a:pt x="2088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69" name="Google Shape;6769;p58"/>
              <p:cNvSpPr/>
              <p:nvPr/>
            </p:nvSpPr>
            <p:spPr>
              <a:xfrm>
                <a:off x="2231200" y="2262975"/>
                <a:ext cx="19750" cy="19750"/>
              </a:xfrm>
              <a:custGeom>
                <a:avLst/>
                <a:gdLst/>
                <a:ahLst/>
                <a:cxnLst/>
                <a:rect l="l" t="t" r="r" b="b"/>
                <a:pathLst>
                  <a:path w="790" h="790" extrusionOk="0">
                    <a:moveTo>
                      <a:pt x="395" y="0"/>
                    </a:moveTo>
                    <a:cubicBezTo>
                      <a:pt x="177" y="0"/>
                      <a:pt x="0" y="177"/>
                      <a:pt x="0" y="395"/>
                    </a:cubicBezTo>
                    <a:cubicBezTo>
                      <a:pt x="0" y="613"/>
                      <a:pt x="177" y="790"/>
                      <a:pt x="395" y="790"/>
                    </a:cubicBezTo>
                    <a:cubicBezTo>
                      <a:pt x="613" y="790"/>
                      <a:pt x="790" y="613"/>
                      <a:pt x="790" y="395"/>
                    </a:cubicBezTo>
                    <a:cubicBezTo>
                      <a:pt x="790" y="177"/>
                      <a:pt x="613" y="0"/>
                      <a:pt x="395" y="0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70" name="Google Shape;6770;p58"/>
              <p:cNvSpPr/>
              <p:nvPr/>
            </p:nvSpPr>
            <p:spPr>
              <a:xfrm>
                <a:off x="1477850" y="1868700"/>
                <a:ext cx="368000" cy="307950"/>
              </a:xfrm>
              <a:custGeom>
                <a:avLst/>
                <a:gdLst/>
                <a:ahLst/>
                <a:cxnLst/>
                <a:rect l="l" t="t" r="r" b="b"/>
                <a:pathLst>
                  <a:path w="14720" h="12318" extrusionOk="0">
                    <a:moveTo>
                      <a:pt x="14383" y="11760"/>
                    </a:moveTo>
                    <a:cubicBezTo>
                      <a:pt x="14504" y="11760"/>
                      <a:pt x="14601" y="11857"/>
                      <a:pt x="14601" y="11981"/>
                    </a:cubicBezTo>
                    <a:cubicBezTo>
                      <a:pt x="14601" y="12103"/>
                      <a:pt x="14504" y="12199"/>
                      <a:pt x="14383" y="12199"/>
                    </a:cubicBezTo>
                    <a:cubicBezTo>
                      <a:pt x="14259" y="12199"/>
                      <a:pt x="14162" y="12103"/>
                      <a:pt x="14162" y="11981"/>
                    </a:cubicBezTo>
                    <a:cubicBezTo>
                      <a:pt x="14162" y="11860"/>
                      <a:pt x="14261" y="11760"/>
                      <a:pt x="14383" y="11760"/>
                    </a:cubicBezTo>
                    <a:close/>
                    <a:moveTo>
                      <a:pt x="83" y="1"/>
                    </a:moveTo>
                    <a:lnTo>
                      <a:pt x="1" y="83"/>
                    </a:lnTo>
                    <a:lnTo>
                      <a:pt x="5607" y="5682"/>
                    </a:lnTo>
                    <a:lnTo>
                      <a:pt x="5607" y="6725"/>
                    </a:lnTo>
                    <a:lnTo>
                      <a:pt x="6397" y="7512"/>
                    </a:lnTo>
                    <a:lnTo>
                      <a:pt x="9820" y="7512"/>
                    </a:lnTo>
                    <a:lnTo>
                      <a:pt x="14104" y="11788"/>
                    </a:lnTo>
                    <a:cubicBezTo>
                      <a:pt x="14065" y="11840"/>
                      <a:pt x="14043" y="11909"/>
                      <a:pt x="14043" y="11981"/>
                    </a:cubicBezTo>
                    <a:cubicBezTo>
                      <a:pt x="14043" y="12166"/>
                      <a:pt x="14195" y="12318"/>
                      <a:pt x="14383" y="12318"/>
                    </a:cubicBezTo>
                    <a:cubicBezTo>
                      <a:pt x="14568" y="12318"/>
                      <a:pt x="14720" y="12166"/>
                      <a:pt x="14720" y="11981"/>
                    </a:cubicBezTo>
                    <a:cubicBezTo>
                      <a:pt x="14720" y="11793"/>
                      <a:pt x="14568" y="11642"/>
                      <a:pt x="14383" y="11642"/>
                    </a:cubicBezTo>
                    <a:cubicBezTo>
                      <a:pt x="14308" y="11642"/>
                      <a:pt x="14242" y="11664"/>
                      <a:pt x="14187" y="11702"/>
                    </a:cubicBezTo>
                    <a:lnTo>
                      <a:pt x="9886" y="7410"/>
                    </a:lnTo>
                    <a:lnTo>
                      <a:pt x="9869" y="7393"/>
                    </a:lnTo>
                    <a:lnTo>
                      <a:pt x="6444" y="7393"/>
                    </a:lnTo>
                    <a:lnTo>
                      <a:pt x="5726" y="6675"/>
                    </a:lnTo>
                    <a:lnTo>
                      <a:pt x="5726" y="5632"/>
                    </a:lnTo>
                    <a:lnTo>
                      <a:pt x="83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71" name="Google Shape;6771;p58"/>
              <p:cNvSpPr/>
              <p:nvPr/>
            </p:nvSpPr>
            <p:spPr>
              <a:xfrm>
                <a:off x="1729550" y="2124325"/>
                <a:ext cx="19750" cy="19825"/>
              </a:xfrm>
              <a:custGeom>
                <a:avLst/>
                <a:gdLst/>
                <a:ahLst/>
                <a:cxnLst/>
                <a:rect l="l" t="t" r="r" b="b"/>
                <a:pathLst>
                  <a:path w="790" h="793" extrusionOk="0">
                    <a:moveTo>
                      <a:pt x="395" y="0"/>
                    </a:moveTo>
                    <a:cubicBezTo>
                      <a:pt x="177" y="0"/>
                      <a:pt x="0" y="180"/>
                      <a:pt x="0" y="398"/>
                    </a:cubicBezTo>
                    <a:cubicBezTo>
                      <a:pt x="0" y="616"/>
                      <a:pt x="177" y="793"/>
                      <a:pt x="395" y="793"/>
                    </a:cubicBezTo>
                    <a:cubicBezTo>
                      <a:pt x="613" y="793"/>
                      <a:pt x="790" y="616"/>
                      <a:pt x="790" y="398"/>
                    </a:cubicBezTo>
                    <a:cubicBezTo>
                      <a:pt x="790" y="180"/>
                      <a:pt x="613" y="0"/>
                      <a:pt x="395" y="0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72" name="Google Shape;6772;p58"/>
              <p:cNvSpPr/>
              <p:nvPr/>
            </p:nvSpPr>
            <p:spPr>
              <a:xfrm>
                <a:off x="1754325" y="2149225"/>
                <a:ext cx="16925" cy="16950"/>
              </a:xfrm>
              <a:custGeom>
                <a:avLst/>
                <a:gdLst/>
                <a:ahLst/>
                <a:cxnLst/>
                <a:rect l="l" t="t" r="r" b="b"/>
                <a:pathLst>
                  <a:path w="677" h="678" extrusionOk="0">
                    <a:moveTo>
                      <a:pt x="340" y="120"/>
                    </a:moveTo>
                    <a:cubicBezTo>
                      <a:pt x="461" y="120"/>
                      <a:pt x="558" y="216"/>
                      <a:pt x="558" y="340"/>
                    </a:cubicBezTo>
                    <a:cubicBezTo>
                      <a:pt x="560" y="462"/>
                      <a:pt x="461" y="559"/>
                      <a:pt x="340" y="559"/>
                    </a:cubicBezTo>
                    <a:cubicBezTo>
                      <a:pt x="218" y="559"/>
                      <a:pt x="119" y="462"/>
                      <a:pt x="119" y="340"/>
                    </a:cubicBezTo>
                    <a:cubicBezTo>
                      <a:pt x="119" y="219"/>
                      <a:pt x="218" y="120"/>
                      <a:pt x="340" y="120"/>
                    </a:cubicBezTo>
                    <a:close/>
                    <a:moveTo>
                      <a:pt x="340" y="1"/>
                    </a:moveTo>
                    <a:cubicBezTo>
                      <a:pt x="152" y="1"/>
                      <a:pt x="0" y="153"/>
                      <a:pt x="0" y="338"/>
                    </a:cubicBezTo>
                    <a:cubicBezTo>
                      <a:pt x="0" y="525"/>
                      <a:pt x="152" y="677"/>
                      <a:pt x="340" y="677"/>
                    </a:cubicBezTo>
                    <a:cubicBezTo>
                      <a:pt x="525" y="677"/>
                      <a:pt x="676" y="525"/>
                      <a:pt x="676" y="338"/>
                    </a:cubicBezTo>
                    <a:cubicBezTo>
                      <a:pt x="676" y="153"/>
                      <a:pt x="525" y="1"/>
                      <a:pt x="340" y="1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73" name="Google Shape;6773;p58"/>
              <p:cNvSpPr/>
              <p:nvPr/>
            </p:nvSpPr>
            <p:spPr>
              <a:xfrm>
                <a:off x="1467700" y="1889200"/>
                <a:ext cx="136950" cy="182975"/>
              </a:xfrm>
              <a:custGeom>
                <a:avLst/>
                <a:gdLst/>
                <a:ahLst/>
                <a:cxnLst/>
                <a:rect l="l" t="t" r="r" b="b"/>
                <a:pathLst>
                  <a:path w="5478" h="7319" extrusionOk="0">
                    <a:moveTo>
                      <a:pt x="5138" y="6761"/>
                    </a:moveTo>
                    <a:cubicBezTo>
                      <a:pt x="5260" y="6761"/>
                      <a:pt x="5359" y="6860"/>
                      <a:pt x="5359" y="6982"/>
                    </a:cubicBezTo>
                    <a:cubicBezTo>
                      <a:pt x="5359" y="7103"/>
                      <a:pt x="5260" y="7203"/>
                      <a:pt x="5138" y="7203"/>
                    </a:cubicBezTo>
                    <a:cubicBezTo>
                      <a:pt x="5017" y="7203"/>
                      <a:pt x="4917" y="7103"/>
                      <a:pt x="4917" y="6982"/>
                    </a:cubicBezTo>
                    <a:cubicBezTo>
                      <a:pt x="4917" y="6860"/>
                      <a:pt x="5017" y="6761"/>
                      <a:pt x="5138" y="6761"/>
                    </a:cubicBezTo>
                    <a:close/>
                    <a:moveTo>
                      <a:pt x="84" y="0"/>
                    </a:moveTo>
                    <a:lnTo>
                      <a:pt x="1" y="83"/>
                    </a:lnTo>
                    <a:lnTo>
                      <a:pt x="5080" y="5157"/>
                    </a:lnTo>
                    <a:lnTo>
                      <a:pt x="5080" y="6648"/>
                    </a:lnTo>
                    <a:cubicBezTo>
                      <a:pt x="4923" y="6675"/>
                      <a:pt x="4801" y="6813"/>
                      <a:pt x="4801" y="6982"/>
                    </a:cubicBezTo>
                    <a:cubicBezTo>
                      <a:pt x="4801" y="7167"/>
                      <a:pt x="4953" y="7318"/>
                      <a:pt x="5138" y="7318"/>
                    </a:cubicBezTo>
                    <a:cubicBezTo>
                      <a:pt x="5326" y="7318"/>
                      <a:pt x="5478" y="7167"/>
                      <a:pt x="5478" y="6982"/>
                    </a:cubicBezTo>
                    <a:cubicBezTo>
                      <a:pt x="5478" y="6813"/>
                      <a:pt x="5356" y="6675"/>
                      <a:pt x="5199" y="6648"/>
                    </a:cubicBezTo>
                    <a:lnTo>
                      <a:pt x="5199" y="5107"/>
                    </a:lnTo>
                    <a:lnTo>
                      <a:pt x="84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74" name="Google Shape;6774;p58"/>
              <p:cNvSpPr/>
              <p:nvPr/>
            </p:nvSpPr>
            <p:spPr>
              <a:xfrm>
                <a:off x="2292900" y="1611075"/>
                <a:ext cx="17000" cy="16925"/>
              </a:xfrm>
              <a:custGeom>
                <a:avLst/>
                <a:gdLst/>
                <a:ahLst/>
                <a:cxnLst/>
                <a:rect l="l" t="t" r="r" b="b"/>
                <a:pathLst>
                  <a:path w="680" h="677" extrusionOk="0">
                    <a:moveTo>
                      <a:pt x="340" y="119"/>
                    </a:moveTo>
                    <a:cubicBezTo>
                      <a:pt x="461" y="119"/>
                      <a:pt x="560" y="219"/>
                      <a:pt x="560" y="340"/>
                    </a:cubicBezTo>
                    <a:cubicBezTo>
                      <a:pt x="560" y="462"/>
                      <a:pt x="461" y="561"/>
                      <a:pt x="340" y="561"/>
                    </a:cubicBezTo>
                    <a:cubicBezTo>
                      <a:pt x="218" y="561"/>
                      <a:pt x="119" y="462"/>
                      <a:pt x="119" y="340"/>
                    </a:cubicBezTo>
                    <a:cubicBezTo>
                      <a:pt x="119" y="219"/>
                      <a:pt x="218" y="119"/>
                      <a:pt x="340" y="119"/>
                    </a:cubicBezTo>
                    <a:close/>
                    <a:moveTo>
                      <a:pt x="340" y="1"/>
                    </a:moveTo>
                    <a:cubicBezTo>
                      <a:pt x="152" y="1"/>
                      <a:pt x="0" y="152"/>
                      <a:pt x="0" y="340"/>
                    </a:cubicBezTo>
                    <a:cubicBezTo>
                      <a:pt x="0" y="525"/>
                      <a:pt x="152" y="677"/>
                      <a:pt x="340" y="677"/>
                    </a:cubicBezTo>
                    <a:cubicBezTo>
                      <a:pt x="527" y="677"/>
                      <a:pt x="679" y="525"/>
                      <a:pt x="679" y="340"/>
                    </a:cubicBezTo>
                    <a:cubicBezTo>
                      <a:pt x="679" y="152"/>
                      <a:pt x="527" y="1"/>
                      <a:pt x="340" y="1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75" name="Google Shape;6775;p58"/>
              <p:cNvSpPr/>
              <p:nvPr/>
            </p:nvSpPr>
            <p:spPr>
              <a:xfrm>
                <a:off x="1478875" y="1479550"/>
                <a:ext cx="477800" cy="641750"/>
              </a:xfrm>
              <a:custGeom>
                <a:avLst/>
                <a:gdLst/>
                <a:ahLst/>
                <a:cxnLst/>
                <a:rect l="l" t="t" r="r" b="b"/>
                <a:pathLst>
                  <a:path w="19112" h="25670" extrusionOk="0">
                    <a:moveTo>
                      <a:pt x="18775" y="25112"/>
                    </a:moveTo>
                    <a:cubicBezTo>
                      <a:pt x="18897" y="25112"/>
                      <a:pt x="18996" y="25212"/>
                      <a:pt x="18996" y="25333"/>
                    </a:cubicBezTo>
                    <a:cubicBezTo>
                      <a:pt x="18996" y="25455"/>
                      <a:pt x="18897" y="25554"/>
                      <a:pt x="18775" y="25554"/>
                    </a:cubicBezTo>
                    <a:cubicBezTo>
                      <a:pt x="18654" y="25554"/>
                      <a:pt x="18554" y="25455"/>
                      <a:pt x="18554" y="25333"/>
                    </a:cubicBezTo>
                    <a:cubicBezTo>
                      <a:pt x="18554" y="25212"/>
                      <a:pt x="18654" y="25112"/>
                      <a:pt x="18775" y="25112"/>
                    </a:cubicBezTo>
                    <a:close/>
                    <a:moveTo>
                      <a:pt x="1" y="0"/>
                    </a:moveTo>
                    <a:lnTo>
                      <a:pt x="1" y="119"/>
                    </a:lnTo>
                    <a:lnTo>
                      <a:pt x="2690" y="119"/>
                    </a:lnTo>
                    <a:lnTo>
                      <a:pt x="3385" y="823"/>
                    </a:lnTo>
                    <a:lnTo>
                      <a:pt x="3385" y="10051"/>
                    </a:lnTo>
                    <a:lnTo>
                      <a:pt x="18496" y="25140"/>
                    </a:lnTo>
                    <a:cubicBezTo>
                      <a:pt x="18460" y="25195"/>
                      <a:pt x="18436" y="25261"/>
                      <a:pt x="18436" y="25333"/>
                    </a:cubicBezTo>
                    <a:cubicBezTo>
                      <a:pt x="18436" y="25518"/>
                      <a:pt x="18587" y="25670"/>
                      <a:pt x="18775" y="25670"/>
                    </a:cubicBezTo>
                    <a:cubicBezTo>
                      <a:pt x="18960" y="25670"/>
                      <a:pt x="19112" y="25518"/>
                      <a:pt x="19112" y="25333"/>
                    </a:cubicBezTo>
                    <a:cubicBezTo>
                      <a:pt x="19112" y="25145"/>
                      <a:pt x="18960" y="24994"/>
                      <a:pt x="18775" y="24994"/>
                    </a:cubicBezTo>
                    <a:cubicBezTo>
                      <a:pt x="18703" y="24994"/>
                      <a:pt x="18637" y="25018"/>
                      <a:pt x="18582" y="25057"/>
                    </a:cubicBezTo>
                    <a:lnTo>
                      <a:pt x="3501" y="10004"/>
                    </a:lnTo>
                    <a:lnTo>
                      <a:pt x="3501" y="773"/>
                    </a:lnTo>
                    <a:lnTo>
                      <a:pt x="2739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76" name="Google Shape;6776;p58"/>
              <p:cNvSpPr/>
              <p:nvPr/>
            </p:nvSpPr>
            <p:spPr>
              <a:xfrm>
                <a:off x="1467775" y="1794925"/>
                <a:ext cx="496025" cy="426050"/>
              </a:xfrm>
              <a:custGeom>
                <a:avLst/>
                <a:gdLst/>
                <a:ahLst/>
                <a:cxnLst/>
                <a:rect l="l" t="t" r="r" b="b"/>
                <a:pathLst>
                  <a:path w="19841" h="17042" extrusionOk="0">
                    <a:moveTo>
                      <a:pt x="332" y="1"/>
                    </a:moveTo>
                    <a:lnTo>
                      <a:pt x="1" y="335"/>
                    </a:lnTo>
                    <a:lnTo>
                      <a:pt x="8691" y="8961"/>
                    </a:lnTo>
                    <a:lnTo>
                      <a:pt x="11368" y="8961"/>
                    </a:lnTo>
                    <a:lnTo>
                      <a:pt x="19053" y="16591"/>
                    </a:lnTo>
                    <a:cubicBezTo>
                      <a:pt x="19051" y="16608"/>
                      <a:pt x="19048" y="16627"/>
                      <a:pt x="19048" y="16644"/>
                    </a:cubicBezTo>
                    <a:cubicBezTo>
                      <a:pt x="19048" y="16864"/>
                      <a:pt x="19225" y="17041"/>
                      <a:pt x="19443" y="17041"/>
                    </a:cubicBezTo>
                    <a:cubicBezTo>
                      <a:pt x="19661" y="17041"/>
                      <a:pt x="19840" y="16864"/>
                      <a:pt x="19840" y="16644"/>
                    </a:cubicBezTo>
                    <a:cubicBezTo>
                      <a:pt x="19837" y="16425"/>
                      <a:pt x="19661" y="16249"/>
                      <a:pt x="19443" y="16249"/>
                    </a:cubicBezTo>
                    <a:cubicBezTo>
                      <a:pt x="19423" y="16249"/>
                      <a:pt x="19404" y="16252"/>
                      <a:pt x="19385" y="16254"/>
                    </a:cubicBezTo>
                    <a:lnTo>
                      <a:pt x="11561" y="8489"/>
                    </a:lnTo>
                    <a:lnTo>
                      <a:pt x="8884" y="8489"/>
                    </a:lnTo>
                    <a:lnTo>
                      <a:pt x="332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77" name="Google Shape;6777;p58"/>
              <p:cNvSpPr/>
              <p:nvPr/>
            </p:nvSpPr>
            <p:spPr>
              <a:xfrm>
                <a:off x="1707600" y="2102300"/>
                <a:ext cx="16925" cy="16950"/>
              </a:xfrm>
              <a:custGeom>
                <a:avLst/>
                <a:gdLst/>
                <a:ahLst/>
                <a:cxnLst/>
                <a:rect l="l" t="t" r="r" b="b"/>
                <a:pathLst>
                  <a:path w="677" h="678" extrusionOk="0">
                    <a:moveTo>
                      <a:pt x="337" y="117"/>
                    </a:moveTo>
                    <a:cubicBezTo>
                      <a:pt x="461" y="117"/>
                      <a:pt x="558" y="216"/>
                      <a:pt x="558" y="338"/>
                    </a:cubicBezTo>
                    <a:cubicBezTo>
                      <a:pt x="558" y="459"/>
                      <a:pt x="461" y="558"/>
                      <a:pt x="337" y="558"/>
                    </a:cubicBezTo>
                    <a:cubicBezTo>
                      <a:pt x="216" y="558"/>
                      <a:pt x="119" y="459"/>
                      <a:pt x="119" y="338"/>
                    </a:cubicBezTo>
                    <a:cubicBezTo>
                      <a:pt x="119" y="216"/>
                      <a:pt x="216" y="117"/>
                      <a:pt x="337" y="117"/>
                    </a:cubicBezTo>
                    <a:close/>
                    <a:moveTo>
                      <a:pt x="337" y="1"/>
                    </a:moveTo>
                    <a:cubicBezTo>
                      <a:pt x="152" y="1"/>
                      <a:pt x="0" y="153"/>
                      <a:pt x="0" y="338"/>
                    </a:cubicBezTo>
                    <a:cubicBezTo>
                      <a:pt x="0" y="525"/>
                      <a:pt x="152" y="677"/>
                      <a:pt x="337" y="677"/>
                    </a:cubicBezTo>
                    <a:cubicBezTo>
                      <a:pt x="525" y="677"/>
                      <a:pt x="677" y="525"/>
                      <a:pt x="677" y="338"/>
                    </a:cubicBezTo>
                    <a:cubicBezTo>
                      <a:pt x="677" y="153"/>
                      <a:pt x="525" y="1"/>
                      <a:pt x="337" y="1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78" name="Google Shape;6778;p58"/>
              <p:cNvSpPr/>
              <p:nvPr/>
            </p:nvSpPr>
            <p:spPr>
              <a:xfrm>
                <a:off x="2694325" y="1972500"/>
                <a:ext cx="284150" cy="305875"/>
              </a:xfrm>
              <a:custGeom>
                <a:avLst/>
                <a:gdLst/>
                <a:ahLst/>
                <a:cxnLst/>
                <a:rect l="l" t="t" r="r" b="b"/>
                <a:pathLst>
                  <a:path w="11366" h="12235" extrusionOk="0">
                    <a:moveTo>
                      <a:pt x="338" y="11677"/>
                    </a:moveTo>
                    <a:cubicBezTo>
                      <a:pt x="459" y="11677"/>
                      <a:pt x="558" y="11777"/>
                      <a:pt x="558" y="11898"/>
                    </a:cubicBezTo>
                    <a:cubicBezTo>
                      <a:pt x="558" y="12019"/>
                      <a:pt x="459" y="12119"/>
                      <a:pt x="338" y="12119"/>
                    </a:cubicBezTo>
                    <a:cubicBezTo>
                      <a:pt x="216" y="12119"/>
                      <a:pt x="117" y="12019"/>
                      <a:pt x="117" y="11898"/>
                    </a:cubicBezTo>
                    <a:cubicBezTo>
                      <a:pt x="117" y="11777"/>
                      <a:pt x="216" y="11677"/>
                      <a:pt x="338" y="11677"/>
                    </a:cubicBezTo>
                    <a:close/>
                    <a:moveTo>
                      <a:pt x="4296" y="0"/>
                    </a:moveTo>
                    <a:lnTo>
                      <a:pt x="3603" y="699"/>
                    </a:lnTo>
                    <a:lnTo>
                      <a:pt x="3603" y="5124"/>
                    </a:lnTo>
                    <a:lnTo>
                      <a:pt x="296" y="8453"/>
                    </a:lnTo>
                    <a:lnTo>
                      <a:pt x="280" y="8469"/>
                    </a:lnTo>
                    <a:lnTo>
                      <a:pt x="280" y="11564"/>
                    </a:lnTo>
                    <a:cubicBezTo>
                      <a:pt x="122" y="11594"/>
                      <a:pt x="1" y="11732"/>
                      <a:pt x="1" y="11898"/>
                    </a:cubicBezTo>
                    <a:cubicBezTo>
                      <a:pt x="1" y="12083"/>
                      <a:pt x="153" y="12235"/>
                      <a:pt x="338" y="12235"/>
                    </a:cubicBezTo>
                    <a:cubicBezTo>
                      <a:pt x="525" y="12235"/>
                      <a:pt x="677" y="12083"/>
                      <a:pt x="677" y="11898"/>
                    </a:cubicBezTo>
                    <a:cubicBezTo>
                      <a:pt x="677" y="11732"/>
                      <a:pt x="556" y="11594"/>
                      <a:pt x="398" y="11564"/>
                    </a:cubicBezTo>
                    <a:lnTo>
                      <a:pt x="398" y="8519"/>
                    </a:lnTo>
                    <a:lnTo>
                      <a:pt x="3719" y="5171"/>
                    </a:lnTo>
                    <a:lnTo>
                      <a:pt x="3719" y="748"/>
                    </a:lnTo>
                    <a:lnTo>
                      <a:pt x="4346" y="119"/>
                    </a:lnTo>
                    <a:lnTo>
                      <a:pt x="11366" y="119"/>
                    </a:lnTo>
                    <a:lnTo>
                      <a:pt x="11366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79" name="Google Shape;6779;p58"/>
              <p:cNvSpPr/>
              <p:nvPr/>
            </p:nvSpPr>
            <p:spPr>
              <a:xfrm>
                <a:off x="2883975" y="2012650"/>
                <a:ext cx="19775" cy="19850"/>
              </a:xfrm>
              <a:custGeom>
                <a:avLst/>
                <a:gdLst/>
                <a:ahLst/>
                <a:cxnLst/>
                <a:rect l="l" t="t" r="r" b="b"/>
                <a:pathLst>
                  <a:path w="791" h="794" extrusionOk="0">
                    <a:moveTo>
                      <a:pt x="395" y="1"/>
                    </a:moveTo>
                    <a:cubicBezTo>
                      <a:pt x="177" y="1"/>
                      <a:pt x="1" y="178"/>
                      <a:pt x="1" y="398"/>
                    </a:cubicBezTo>
                    <a:cubicBezTo>
                      <a:pt x="1" y="616"/>
                      <a:pt x="177" y="793"/>
                      <a:pt x="395" y="793"/>
                    </a:cubicBezTo>
                    <a:cubicBezTo>
                      <a:pt x="613" y="793"/>
                      <a:pt x="790" y="616"/>
                      <a:pt x="790" y="398"/>
                    </a:cubicBezTo>
                    <a:cubicBezTo>
                      <a:pt x="790" y="178"/>
                      <a:pt x="613" y="1"/>
                      <a:pt x="395" y="1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80" name="Google Shape;6780;p58"/>
              <p:cNvSpPr/>
              <p:nvPr/>
            </p:nvSpPr>
            <p:spPr>
              <a:xfrm>
                <a:off x="2855125" y="2014100"/>
                <a:ext cx="16950" cy="16950"/>
              </a:xfrm>
              <a:custGeom>
                <a:avLst/>
                <a:gdLst/>
                <a:ahLst/>
                <a:cxnLst/>
                <a:rect l="l" t="t" r="r" b="b"/>
                <a:pathLst>
                  <a:path w="678" h="678" extrusionOk="0">
                    <a:moveTo>
                      <a:pt x="340" y="117"/>
                    </a:moveTo>
                    <a:cubicBezTo>
                      <a:pt x="462" y="117"/>
                      <a:pt x="561" y="216"/>
                      <a:pt x="561" y="338"/>
                    </a:cubicBezTo>
                    <a:cubicBezTo>
                      <a:pt x="561" y="462"/>
                      <a:pt x="462" y="558"/>
                      <a:pt x="340" y="558"/>
                    </a:cubicBezTo>
                    <a:cubicBezTo>
                      <a:pt x="219" y="558"/>
                      <a:pt x="119" y="459"/>
                      <a:pt x="119" y="338"/>
                    </a:cubicBezTo>
                    <a:cubicBezTo>
                      <a:pt x="119" y="216"/>
                      <a:pt x="219" y="117"/>
                      <a:pt x="340" y="117"/>
                    </a:cubicBezTo>
                    <a:close/>
                    <a:moveTo>
                      <a:pt x="340" y="1"/>
                    </a:moveTo>
                    <a:cubicBezTo>
                      <a:pt x="153" y="1"/>
                      <a:pt x="1" y="153"/>
                      <a:pt x="1" y="338"/>
                    </a:cubicBezTo>
                    <a:cubicBezTo>
                      <a:pt x="1" y="525"/>
                      <a:pt x="153" y="677"/>
                      <a:pt x="340" y="677"/>
                    </a:cubicBezTo>
                    <a:cubicBezTo>
                      <a:pt x="525" y="677"/>
                      <a:pt x="677" y="525"/>
                      <a:pt x="677" y="338"/>
                    </a:cubicBezTo>
                    <a:cubicBezTo>
                      <a:pt x="677" y="153"/>
                      <a:pt x="525" y="1"/>
                      <a:pt x="340" y="1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81" name="Google Shape;6781;p58"/>
              <p:cNvSpPr/>
              <p:nvPr/>
            </p:nvSpPr>
            <p:spPr>
              <a:xfrm>
                <a:off x="2504275" y="1775475"/>
                <a:ext cx="497125" cy="627900"/>
              </a:xfrm>
              <a:custGeom>
                <a:avLst/>
                <a:gdLst/>
                <a:ahLst/>
                <a:cxnLst/>
                <a:rect l="l" t="t" r="r" b="b"/>
                <a:pathLst>
                  <a:path w="19885" h="25116" extrusionOk="0">
                    <a:moveTo>
                      <a:pt x="19550" y="0"/>
                    </a:moveTo>
                    <a:lnTo>
                      <a:pt x="15318" y="4262"/>
                    </a:lnTo>
                    <a:lnTo>
                      <a:pt x="8448" y="4262"/>
                    </a:lnTo>
                    <a:lnTo>
                      <a:pt x="161" y="12613"/>
                    </a:lnTo>
                    <a:lnTo>
                      <a:pt x="161" y="24403"/>
                    </a:lnTo>
                    <a:cubicBezTo>
                      <a:pt x="64" y="24477"/>
                      <a:pt x="0" y="24591"/>
                      <a:pt x="0" y="24720"/>
                    </a:cubicBezTo>
                    <a:cubicBezTo>
                      <a:pt x="0" y="24938"/>
                      <a:pt x="177" y="25115"/>
                      <a:pt x="395" y="25115"/>
                    </a:cubicBezTo>
                    <a:cubicBezTo>
                      <a:pt x="616" y="25115"/>
                      <a:pt x="793" y="24938"/>
                      <a:pt x="793" y="24720"/>
                    </a:cubicBezTo>
                    <a:cubicBezTo>
                      <a:pt x="793" y="24591"/>
                      <a:pt x="729" y="24477"/>
                      <a:pt x="633" y="24403"/>
                    </a:cubicBezTo>
                    <a:lnTo>
                      <a:pt x="633" y="12806"/>
                    </a:lnTo>
                    <a:lnTo>
                      <a:pt x="8644" y="4734"/>
                    </a:lnTo>
                    <a:lnTo>
                      <a:pt x="15514" y="4734"/>
                    </a:lnTo>
                    <a:lnTo>
                      <a:pt x="19884" y="331"/>
                    </a:lnTo>
                    <a:lnTo>
                      <a:pt x="19550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82" name="Google Shape;6782;p58"/>
              <p:cNvSpPr/>
              <p:nvPr/>
            </p:nvSpPr>
            <p:spPr>
              <a:xfrm>
                <a:off x="2824900" y="2014100"/>
                <a:ext cx="16925" cy="16950"/>
              </a:xfrm>
              <a:custGeom>
                <a:avLst/>
                <a:gdLst/>
                <a:ahLst/>
                <a:cxnLst/>
                <a:rect l="l" t="t" r="r" b="b"/>
                <a:pathLst>
                  <a:path w="677" h="678" extrusionOk="0">
                    <a:moveTo>
                      <a:pt x="340" y="117"/>
                    </a:moveTo>
                    <a:cubicBezTo>
                      <a:pt x="462" y="117"/>
                      <a:pt x="561" y="216"/>
                      <a:pt x="561" y="338"/>
                    </a:cubicBezTo>
                    <a:cubicBezTo>
                      <a:pt x="558" y="462"/>
                      <a:pt x="462" y="558"/>
                      <a:pt x="340" y="558"/>
                    </a:cubicBezTo>
                    <a:cubicBezTo>
                      <a:pt x="219" y="558"/>
                      <a:pt x="119" y="459"/>
                      <a:pt x="119" y="338"/>
                    </a:cubicBezTo>
                    <a:cubicBezTo>
                      <a:pt x="119" y="216"/>
                      <a:pt x="219" y="117"/>
                      <a:pt x="340" y="117"/>
                    </a:cubicBezTo>
                    <a:close/>
                    <a:moveTo>
                      <a:pt x="340" y="1"/>
                    </a:moveTo>
                    <a:cubicBezTo>
                      <a:pt x="153" y="1"/>
                      <a:pt x="1" y="153"/>
                      <a:pt x="1" y="338"/>
                    </a:cubicBezTo>
                    <a:cubicBezTo>
                      <a:pt x="1" y="525"/>
                      <a:pt x="153" y="677"/>
                      <a:pt x="340" y="677"/>
                    </a:cubicBezTo>
                    <a:cubicBezTo>
                      <a:pt x="525" y="677"/>
                      <a:pt x="677" y="525"/>
                      <a:pt x="677" y="338"/>
                    </a:cubicBezTo>
                    <a:cubicBezTo>
                      <a:pt x="677" y="153"/>
                      <a:pt x="525" y="1"/>
                      <a:pt x="340" y="1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83" name="Google Shape;6783;p58"/>
              <p:cNvSpPr/>
              <p:nvPr/>
            </p:nvSpPr>
            <p:spPr>
              <a:xfrm>
                <a:off x="2670875" y="1949175"/>
                <a:ext cx="307600" cy="329200"/>
              </a:xfrm>
              <a:custGeom>
                <a:avLst/>
                <a:gdLst/>
                <a:ahLst/>
                <a:cxnLst/>
                <a:rect l="l" t="t" r="r" b="b"/>
                <a:pathLst>
                  <a:path w="12304" h="13168" extrusionOk="0">
                    <a:moveTo>
                      <a:pt x="337" y="12610"/>
                    </a:moveTo>
                    <a:cubicBezTo>
                      <a:pt x="458" y="12610"/>
                      <a:pt x="558" y="12710"/>
                      <a:pt x="558" y="12831"/>
                    </a:cubicBezTo>
                    <a:cubicBezTo>
                      <a:pt x="558" y="12952"/>
                      <a:pt x="458" y="13052"/>
                      <a:pt x="337" y="13052"/>
                    </a:cubicBezTo>
                    <a:cubicBezTo>
                      <a:pt x="216" y="13052"/>
                      <a:pt x="116" y="12952"/>
                      <a:pt x="116" y="12831"/>
                    </a:cubicBezTo>
                    <a:cubicBezTo>
                      <a:pt x="116" y="12710"/>
                      <a:pt x="216" y="12610"/>
                      <a:pt x="337" y="12610"/>
                    </a:cubicBezTo>
                    <a:close/>
                    <a:moveTo>
                      <a:pt x="4928" y="0"/>
                    </a:moveTo>
                    <a:lnTo>
                      <a:pt x="3603" y="1336"/>
                    </a:lnTo>
                    <a:lnTo>
                      <a:pt x="3603" y="5761"/>
                    </a:lnTo>
                    <a:lnTo>
                      <a:pt x="296" y="9091"/>
                    </a:lnTo>
                    <a:lnTo>
                      <a:pt x="279" y="9107"/>
                    </a:lnTo>
                    <a:lnTo>
                      <a:pt x="279" y="12497"/>
                    </a:lnTo>
                    <a:cubicBezTo>
                      <a:pt x="119" y="12527"/>
                      <a:pt x="0" y="12665"/>
                      <a:pt x="0" y="12831"/>
                    </a:cubicBezTo>
                    <a:cubicBezTo>
                      <a:pt x="0" y="13016"/>
                      <a:pt x="152" y="13168"/>
                      <a:pt x="337" y="13168"/>
                    </a:cubicBezTo>
                    <a:cubicBezTo>
                      <a:pt x="525" y="13168"/>
                      <a:pt x="677" y="13016"/>
                      <a:pt x="677" y="12831"/>
                    </a:cubicBezTo>
                    <a:cubicBezTo>
                      <a:pt x="677" y="12665"/>
                      <a:pt x="555" y="12527"/>
                      <a:pt x="398" y="12497"/>
                    </a:cubicBezTo>
                    <a:lnTo>
                      <a:pt x="398" y="9157"/>
                    </a:lnTo>
                    <a:lnTo>
                      <a:pt x="3719" y="5808"/>
                    </a:lnTo>
                    <a:lnTo>
                      <a:pt x="3719" y="1383"/>
                    </a:lnTo>
                    <a:lnTo>
                      <a:pt x="4977" y="116"/>
                    </a:lnTo>
                    <a:lnTo>
                      <a:pt x="12304" y="116"/>
                    </a:lnTo>
                    <a:lnTo>
                      <a:pt x="12304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84" name="Google Shape;6784;p58"/>
              <p:cNvSpPr/>
              <p:nvPr/>
            </p:nvSpPr>
            <p:spPr>
              <a:xfrm>
                <a:off x="2647325" y="1851175"/>
                <a:ext cx="330400" cy="427275"/>
              </a:xfrm>
              <a:custGeom>
                <a:avLst/>
                <a:gdLst/>
                <a:ahLst/>
                <a:cxnLst/>
                <a:rect l="l" t="t" r="r" b="b"/>
                <a:pathLst>
                  <a:path w="13216" h="17091" extrusionOk="0">
                    <a:moveTo>
                      <a:pt x="340" y="16530"/>
                    </a:moveTo>
                    <a:cubicBezTo>
                      <a:pt x="462" y="16530"/>
                      <a:pt x="561" y="16630"/>
                      <a:pt x="561" y="16751"/>
                    </a:cubicBezTo>
                    <a:cubicBezTo>
                      <a:pt x="561" y="16872"/>
                      <a:pt x="462" y="16972"/>
                      <a:pt x="340" y="16972"/>
                    </a:cubicBezTo>
                    <a:cubicBezTo>
                      <a:pt x="219" y="16972"/>
                      <a:pt x="120" y="16872"/>
                      <a:pt x="120" y="16751"/>
                    </a:cubicBezTo>
                    <a:cubicBezTo>
                      <a:pt x="120" y="16630"/>
                      <a:pt x="219" y="16530"/>
                      <a:pt x="340" y="16530"/>
                    </a:cubicBezTo>
                    <a:close/>
                    <a:moveTo>
                      <a:pt x="13133" y="0"/>
                    </a:moveTo>
                    <a:lnTo>
                      <a:pt x="10173" y="2984"/>
                    </a:lnTo>
                    <a:lnTo>
                      <a:pt x="5577" y="2984"/>
                    </a:lnTo>
                    <a:lnTo>
                      <a:pt x="3614" y="4964"/>
                    </a:lnTo>
                    <a:lnTo>
                      <a:pt x="3614" y="9389"/>
                    </a:lnTo>
                    <a:lnTo>
                      <a:pt x="291" y="12735"/>
                    </a:lnTo>
                    <a:lnTo>
                      <a:pt x="282" y="16420"/>
                    </a:lnTo>
                    <a:cubicBezTo>
                      <a:pt x="122" y="16447"/>
                      <a:pt x="1" y="16585"/>
                      <a:pt x="1" y="16751"/>
                    </a:cubicBezTo>
                    <a:cubicBezTo>
                      <a:pt x="1" y="16939"/>
                      <a:pt x="153" y="17091"/>
                      <a:pt x="340" y="17091"/>
                    </a:cubicBezTo>
                    <a:cubicBezTo>
                      <a:pt x="528" y="17091"/>
                      <a:pt x="680" y="16939"/>
                      <a:pt x="680" y="16751"/>
                    </a:cubicBezTo>
                    <a:cubicBezTo>
                      <a:pt x="680" y="16585"/>
                      <a:pt x="559" y="16447"/>
                      <a:pt x="401" y="16417"/>
                    </a:cubicBezTo>
                    <a:lnTo>
                      <a:pt x="409" y="12784"/>
                    </a:lnTo>
                    <a:lnTo>
                      <a:pt x="3730" y="9436"/>
                    </a:lnTo>
                    <a:lnTo>
                      <a:pt x="3730" y="5011"/>
                    </a:lnTo>
                    <a:lnTo>
                      <a:pt x="5627" y="3103"/>
                    </a:lnTo>
                    <a:lnTo>
                      <a:pt x="10220" y="3103"/>
                    </a:lnTo>
                    <a:lnTo>
                      <a:pt x="13215" y="86"/>
                    </a:lnTo>
                    <a:lnTo>
                      <a:pt x="13133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85" name="Google Shape;6785;p58"/>
              <p:cNvSpPr/>
              <p:nvPr/>
            </p:nvSpPr>
            <p:spPr>
              <a:xfrm>
                <a:off x="2414275" y="1478925"/>
                <a:ext cx="324450" cy="777500"/>
              </a:xfrm>
              <a:custGeom>
                <a:avLst/>
                <a:gdLst/>
                <a:ahLst/>
                <a:cxnLst/>
                <a:rect l="l" t="t" r="r" b="b"/>
                <a:pathLst>
                  <a:path w="12978" h="31100" extrusionOk="0">
                    <a:moveTo>
                      <a:pt x="340" y="30540"/>
                    </a:moveTo>
                    <a:cubicBezTo>
                      <a:pt x="462" y="30540"/>
                      <a:pt x="561" y="30639"/>
                      <a:pt x="561" y="30760"/>
                    </a:cubicBezTo>
                    <a:cubicBezTo>
                      <a:pt x="561" y="30882"/>
                      <a:pt x="462" y="30981"/>
                      <a:pt x="340" y="30981"/>
                    </a:cubicBezTo>
                    <a:cubicBezTo>
                      <a:pt x="219" y="30981"/>
                      <a:pt x="119" y="30882"/>
                      <a:pt x="119" y="30760"/>
                    </a:cubicBezTo>
                    <a:cubicBezTo>
                      <a:pt x="119" y="30639"/>
                      <a:pt x="219" y="30540"/>
                      <a:pt x="340" y="30540"/>
                    </a:cubicBezTo>
                    <a:close/>
                    <a:moveTo>
                      <a:pt x="12895" y="0"/>
                    </a:moveTo>
                    <a:lnTo>
                      <a:pt x="4834" y="8097"/>
                    </a:lnTo>
                    <a:lnTo>
                      <a:pt x="4818" y="8116"/>
                    </a:lnTo>
                    <a:lnTo>
                      <a:pt x="4818" y="15097"/>
                    </a:lnTo>
                    <a:lnTo>
                      <a:pt x="953" y="18979"/>
                    </a:lnTo>
                    <a:lnTo>
                      <a:pt x="953" y="24364"/>
                    </a:lnTo>
                    <a:lnTo>
                      <a:pt x="282" y="25041"/>
                    </a:lnTo>
                    <a:lnTo>
                      <a:pt x="282" y="30429"/>
                    </a:lnTo>
                    <a:cubicBezTo>
                      <a:pt x="122" y="30457"/>
                      <a:pt x="1" y="30595"/>
                      <a:pt x="1" y="30760"/>
                    </a:cubicBezTo>
                    <a:cubicBezTo>
                      <a:pt x="1" y="30948"/>
                      <a:pt x="153" y="31100"/>
                      <a:pt x="340" y="31100"/>
                    </a:cubicBezTo>
                    <a:cubicBezTo>
                      <a:pt x="528" y="31100"/>
                      <a:pt x="680" y="30948"/>
                      <a:pt x="680" y="30760"/>
                    </a:cubicBezTo>
                    <a:cubicBezTo>
                      <a:pt x="680" y="30595"/>
                      <a:pt x="558" y="30457"/>
                      <a:pt x="398" y="30429"/>
                    </a:cubicBezTo>
                    <a:lnTo>
                      <a:pt x="398" y="25090"/>
                    </a:lnTo>
                    <a:lnTo>
                      <a:pt x="1072" y="24414"/>
                    </a:lnTo>
                    <a:lnTo>
                      <a:pt x="1072" y="19028"/>
                    </a:lnTo>
                    <a:lnTo>
                      <a:pt x="4936" y="15147"/>
                    </a:lnTo>
                    <a:lnTo>
                      <a:pt x="4936" y="8163"/>
                    </a:lnTo>
                    <a:lnTo>
                      <a:pt x="12978" y="83"/>
                    </a:lnTo>
                    <a:lnTo>
                      <a:pt x="12895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86" name="Google Shape;6786;p58"/>
              <p:cNvSpPr/>
              <p:nvPr/>
            </p:nvSpPr>
            <p:spPr>
              <a:xfrm>
                <a:off x="2294950" y="1643925"/>
                <a:ext cx="112925" cy="685675"/>
              </a:xfrm>
              <a:custGeom>
                <a:avLst/>
                <a:gdLst/>
                <a:ahLst/>
                <a:cxnLst/>
                <a:rect l="l" t="t" r="r" b="b"/>
                <a:pathLst>
                  <a:path w="4517" h="27427" extrusionOk="0">
                    <a:moveTo>
                      <a:pt x="338" y="26866"/>
                    </a:moveTo>
                    <a:cubicBezTo>
                      <a:pt x="462" y="26866"/>
                      <a:pt x="558" y="26965"/>
                      <a:pt x="558" y="27087"/>
                    </a:cubicBezTo>
                    <a:cubicBezTo>
                      <a:pt x="558" y="27208"/>
                      <a:pt x="462" y="27307"/>
                      <a:pt x="338" y="27307"/>
                    </a:cubicBezTo>
                    <a:cubicBezTo>
                      <a:pt x="216" y="27307"/>
                      <a:pt x="120" y="27208"/>
                      <a:pt x="120" y="27087"/>
                    </a:cubicBezTo>
                    <a:cubicBezTo>
                      <a:pt x="120" y="26965"/>
                      <a:pt x="216" y="26866"/>
                      <a:pt x="338" y="26866"/>
                    </a:cubicBezTo>
                    <a:close/>
                    <a:moveTo>
                      <a:pt x="4398" y="1"/>
                    </a:moveTo>
                    <a:lnTo>
                      <a:pt x="4398" y="6093"/>
                    </a:lnTo>
                    <a:lnTo>
                      <a:pt x="1097" y="9408"/>
                    </a:lnTo>
                    <a:lnTo>
                      <a:pt x="1077" y="9425"/>
                    </a:lnTo>
                    <a:lnTo>
                      <a:pt x="1077" y="19592"/>
                    </a:lnTo>
                    <a:lnTo>
                      <a:pt x="280" y="20392"/>
                    </a:lnTo>
                    <a:lnTo>
                      <a:pt x="280" y="26755"/>
                    </a:lnTo>
                    <a:cubicBezTo>
                      <a:pt x="122" y="26783"/>
                      <a:pt x="1" y="26921"/>
                      <a:pt x="1" y="27087"/>
                    </a:cubicBezTo>
                    <a:cubicBezTo>
                      <a:pt x="1" y="27274"/>
                      <a:pt x="153" y="27426"/>
                      <a:pt x="340" y="27426"/>
                    </a:cubicBezTo>
                    <a:cubicBezTo>
                      <a:pt x="525" y="27426"/>
                      <a:pt x="677" y="27274"/>
                      <a:pt x="677" y="27087"/>
                    </a:cubicBezTo>
                    <a:cubicBezTo>
                      <a:pt x="677" y="26921"/>
                      <a:pt x="556" y="26783"/>
                      <a:pt x="398" y="26755"/>
                    </a:cubicBezTo>
                    <a:lnTo>
                      <a:pt x="398" y="20442"/>
                    </a:lnTo>
                    <a:lnTo>
                      <a:pt x="1196" y="19639"/>
                    </a:lnTo>
                    <a:lnTo>
                      <a:pt x="1196" y="9475"/>
                    </a:lnTo>
                    <a:lnTo>
                      <a:pt x="4500" y="6159"/>
                    </a:lnTo>
                    <a:lnTo>
                      <a:pt x="4517" y="6143"/>
                    </a:lnTo>
                    <a:lnTo>
                      <a:pt x="4517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87" name="Google Shape;6787;p58"/>
              <p:cNvSpPr/>
              <p:nvPr/>
            </p:nvSpPr>
            <p:spPr>
              <a:xfrm>
                <a:off x="2319325" y="978025"/>
                <a:ext cx="44250" cy="465925"/>
              </a:xfrm>
              <a:custGeom>
                <a:avLst/>
                <a:gdLst/>
                <a:ahLst/>
                <a:cxnLst/>
                <a:rect l="l" t="t" r="r" b="b"/>
                <a:pathLst>
                  <a:path w="1770" h="18637" extrusionOk="0">
                    <a:moveTo>
                      <a:pt x="1430" y="18076"/>
                    </a:moveTo>
                    <a:cubicBezTo>
                      <a:pt x="1552" y="18076"/>
                      <a:pt x="1651" y="18176"/>
                      <a:pt x="1651" y="18297"/>
                    </a:cubicBezTo>
                    <a:cubicBezTo>
                      <a:pt x="1651" y="18419"/>
                      <a:pt x="1552" y="18518"/>
                      <a:pt x="1430" y="18518"/>
                    </a:cubicBezTo>
                    <a:cubicBezTo>
                      <a:pt x="1309" y="18518"/>
                      <a:pt x="1209" y="18419"/>
                      <a:pt x="1209" y="18297"/>
                    </a:cubicBezTo>
                    <a:cubicBezTo>
                      <a:pt x="1209" y="18176"/>
                      <a:pt x="1309" y="18076"/>
                      <a:pt x="1430" y="18076"/>
                    </a:cubicBezTo>
                    <a:close/>
                    <a:moveTo>
                      <a:pt x="0" y="1"/>
                    </a:moveTo>
                    <a:lnTo>
                      <a:pt x="0" y="9461"/>
                    </a:lnTo>
                    <a:lnTo>
                      <a:pt x="1372" y="10822"/>
                    </a:lnTo>
                    <a:lnTo>
                      <a:pt x="1372" y="17966"/>
                    </a:lnTo>
                    <a:cubicBezTo>
                      <a:pt x="1212" y="17993"/>
                      <a:pt x="1093" y="18131"/>
                      <a:pt x="1093" y="18297"/>
                    </a:cubicBezTo>
                    <a:cubicBezTo>
                      <a:pt x="1093" y="18485"/>
                      <a:pt x="1245" y="18637"/>
                      <a:pt x="1430" y="18637"/>
                    </a:cubicBezTo>
                    <a:cubicBezTo>
                      <a:pt x="1618" y="18637"/>
                      <a:pt x="1770" y="18485"/>
                      <a:pt x="1770" y="18297"/>
                    </a:cubicBezTo>
                    <a:cubicBezTo>
                      <a:pt x="1770" y="18131"/>
                      <a:pt x="1648" y="17993"/>
                      <a:pt x="1491" y="17966"/>
                    </a:cubicBezTo>
                    <a:lnTo>
                      <a:pt x="1491" y="10772"/>
                    </a:lnTo>
                    <a:lnTo>
                      <a:pt x="119" y="9411"/>
                    </a:lnTo>
                    <a:lnTo>
                      <a:pt x="119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88" name="Google Shape;6788;p58"/>
              <p:cNvSpPr/>
              <p:nvPr/>
            </p:nvSpPr>
            <p:spPr>
              <a:xfrm>
                <a:off x="2383650" y="1447800"/>
                <a:ext cx="355075" cy="632575"/>
              </a:xfrm>
              <a:custGeom>
                <a:avLst/>
                <a:gdLst/>
                <a:ahLst/>
                <a:cxnLst/>
                <a:rect l="l" t="t" r="r" b="b"/>
                <a:pathLst>
                  <a:path w="14203" h="25303" extrusionOk="0">
                    <a:moveTo>
                      <a:pt x="340" y="24743"/>
                    </a:moveTo>
                    <a:cubicBezTo>
                      <a:pt x="461" y="24743"/>
                      <a:pt x="558" y="24842"/>
                      <a:pt x="558" y="24963"/>
                    </a:cubicBezTo>
                    <a:cubicBezTo>
                      <a:pt x="558" y="25085"/>
                      <a:pt x="461" y="25184"/>
                      <a:pt x="340" y="25184"/>
                    </a:cubicBezTo>
                    <a:cubicBezTo>
                      <a:pt x="218" y="25184"/>
                      <a:pt x="119" y="25085"/>
                      <a:pt x="119" y="24963"/>
                    </a:cubicBezTo>
                    <a:cubicBezTo>
                      <a:pt x="119" y="24842"/>
                      <a:pt x="218" y="24743"/>
                      <a:pt x="340" y="24743"/>
                    </a:cubicBezTo>
                    <a:close/>
                    <a:moveTo>
                      <a:pt x="14120" y="0"/>
                    </a:moveTo>
                    <a:lnTo>
                      <a:pt x="5115" y="9046"/>
                    </a:lnTo>
                    <a:lnTo>
                      <a:pt x="5099" y="9063"/>
                    </a:lnTo>
                    <a:lnTo>
                      <a:pt x="5099" y="16044"/>
                    </a:lnTo>
                    <a:lnTo>
                      <a:pt x="1234" y="19926"/>
                    </a:lnTo>
                    <a:lnTo>
                      <a:pt x="1234" y="21275"/>
                    </a:lnTo>
                    <a:lnTo>
                      <a:pt x="279" y="22236"/>
                    </a:lnTo>
                    <a:lnTo>
                      <a:pt x="279" y="24632"/>
                    </a:lnTo>
                    <a:cubicBezTo>
                      <a:pt x="122" y="24660"/>
                      <a:pt x="0" y="24798"/>
                      <a:pt x="0" y="24963"/>
                    </a:cubicBezTo>
                    <a:cubicBezTo>
                      <a:pt x="0" y="25151"/>
                      <a:pt x="152" y="25303"/>
                      <a:pt x="337" y="25303"/>
                    </a:cubicBezTo>
                    <a:cubicBezTo>
                      <a:pt x="525" y="25303"/>
                      <a:pt x="676" y="25151"/>
                      <a:pt x="676" y="24963"/>
                    </a:cubicBezTo>
                    <a:cubicBezTo>
                      <a:pt x="676" y="24798"/>
                      <a:pt x="555" y="24660"/>
                      <a:pt x="398" y="24632"/>
                    </a:cubicBezTo>
                    <a:lnTo>
                      <a:pt x="398" y="22286"/>
                    </a:lnTo>
                    <a:lnTo>
                      <a:pt x="1353" y="21325"/>
                    </a:lnTo>
                    <a:lnTo>
                      <a:pt x="1353" y="19975"/>
                    </a:lnTo>
                    <a:lnTo>
                      <a:pt x="5215" y="16094"/>
                    </a:lnTo>
                    <a:lnTo>
                      <a:pt x="5215" y="9110"/>
                    </a:lnTo>
                    <a:lnTo>
                      <a:pt x="14203" y="83"/>
                    </a:lnTo>
                    <a:lnTo>
                      <a:pt x="14120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89" name="Google Shape;6789;p58"/>
              <p:cNvSpPr/>
              <p:nvPr/>
            </p:nvSpPr>
            <p:spPr>
              <a:xfrm>
                <a:off x="2570600" y="2009975"/>
                <a:ext cx="134375" cy="180625"/>
              </a:xfrm>
              <a:custGeom>
                <a:avLst/>
                <a:gdLst/>
                <a:ahLst/>
                <a:cxnLst/>
                <a:rect l="l" t="t" r="r" b="b"/>
                <a:pathLst>
                  <a:path w="5375" h="7225" extrusionOk="0">
                    <a:moveTo>
                      <a:pt x="340" y="6667"/>
                    </a:moveTo>
                    <a:cubicBezTo>
                      <a:pt x="461" y="6667"/>
                      <a:pt x="561" y="6766"/>
                      <a:pt x="561" y="6888"/>
                    </a:cubicBezTo>
                    <a:cubicBezTo>
                      <a:pt x="561" y="7009"/>
                      <a:pt x="461" y="7109"/>
                      <a:pt x="340" y="7109"/>
                    </a:cubicBezTo>
                    <a:cubicBezTo>
                      <a:pt x="218" y="7109"/>
                      <a:pt x="119" y="7009"/>
                      <a:pt x="119" y="6888"/>
                    </a:cubicBezTo>
                    <a:cubicBezTo>
                      <a:pt x="119" y="6766"/>
                      <a:pt x="218" y="6667"/>
                      <a:pt x="340" y="6667"/>
                    </a:cubicBezTo>
                    <a:close/>
                    <a:moveTo>
                      <a:pt x="5292" y="0"/>
                    </a:moveTo>
                    <a:lnTo>
                      <a:pt x="298" y="5033"/>
                    </a:lnTo>
                    <a:lnTo>
                      <a:pt x="282" y="5049"/>
                    </a:lnTo>
                    <a:lnTo>
                      <a:pt x="282" y="6554"/>
                    </a:lnTo>
                    <a:cubicBezTo>
                      <a:pt x="122" y="6581"/>
                      <a:pt x="0" y="6719"/>
                      <a:pt x="0" y="6888"/>
                    </a:cubicBezTo>
                    <a:cubicBezTo>
                      <a:pt x="0" y="7073"/>
                      <a:pt x="152" y="7224"/>
                      <a:pt x="340" y="7224"/>
                    </a:cubicBezTo>
                    <a:cubicBezTo>
                      <a:pt x="528" y="7224"/>
                      <a:pt x="679" y="7073"/>
                      <a:pt x="679" y="6888"/>
                    </a:cubicBezTo>
                    <a:cubicBezTo>
                      <a:pt x="679" y="6719"/>
                      <a:pt x="558" y="6581"/>
                      <a:pt x="398" y="6554"/>
                    </a:cubicBezTo>
                    <a:lnTo>
                      <a:pt x="398" y="5099"/>
                    </a:lnTo>
                    <a:lnTo>
                      <a:pt x="5375" y="83"/>
                    </a:lnTo>
                    <a:lnTo>
                      <a:pt x="5292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90" name="Google Shape;6790;p58"/>
              <p:cNvSpPr/>
              <p:nvPr/>
            </p:nvSpPr>
            <p:spPr>
              <a:xfrm>
                <a:off x="2598200" y="2046475"/>
                <a:ext cx="106775" cy="190075"/>
              </a:xfrm>
              <a:custGeom>
                <a:avLst/>
                <a:gdLst/>
                <a:ahLst/>
                <a:cxnLst/>
                <a:rect l="l" t="t" r="r" b="b"/>
                <a:pathLst>
                  <a:path w="4271" h="7603" extrusionOk="0">
                    <a:moveTo>
                      <a:pt x="340" y="7045"/>
                    </a:moveTo>
                    <a:cubicBezTo>
                      <a:pt x="461" y="7045"/>
                      <a:pt x="561" y="7145"/>
                      <a:pt x="561" y="7266"/>
                    </a:cubicBezTo>
                    <a:cubicBezTo>
                      <a:pt x="561" y="7388"/>
                      <a:pt x="461" y="7487"/>
                      <a:pt x="340" y="7487"/>
                    </a:cubicBezTo>
                    <a:cubicBezTo>
                      <a:pt x="219" y="7487"/>
                      <a:pt x="119" y="7388"/>
                      <a:pt x="119" y="7266"/>
                    </a:cubicBezTo>
                    <a:cubicBezTo>
                      <a:pt x="119" y="7145"/>
                      <a:pt x="219" y="7045"/>
                      <a:pt x="340" y="7045"/>
                    </a:cubicBezTo>
                    <a:close/>
                    <a:moveTo>
                      <a:pt x="4188" y="1"/>
                    </a:moveTo>
                    <a:lnTo>
                      <a:pt x="299" y="3920"/>
                    </a:lnTo>
                    <a:lnTo>
                      <a:pt x="279" y="3937"/>
                    </a:lnTo>
                    <a:lnTo>
                      <a:pt x="279" y="6932"/>
                    </a:lnTo>
                    <a:cubicBezTo>
                      <a:pt x="122" y="6960"/>
                      <a:pt x="0" y="7098"/>
                      <a:pt x="0" y="7266"/>
                    </a:cubicBezTo>
                    <a:cubicBezTo>
                      <a:pt x="0" y="7451"/>
                      <a:pt x="152" y="7603"/>
                      <a:pt x="340" y="7603"/>
                    </a:cubicBezTo>
                    <a:cubicBezTo>
                      <a:pt x="525" y="7603"/>
                      <a:pt x="677" y="7451"/>
                      <a:pt x="677" y="7266"/>
                    </a:cubicBezTo>
                    <a:cubicBezTo>
                      <a:pt x="677" y="7101"/>
                      <a:pt x="558" y="6963"/>
                      <a:pt x="398" y="6935"/>
                    </a:cubicBezTo>
                    <a:lnTo>
                      <a:pt x="398" y="3987"/>
                    </a:lnTo>
                    <a:lnTo>
                      <a:pt x="4271" y="83"/>
                    </a:lnTo>
                    <a:lnTo>
                      <a:pt x="4188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91" name="Google Shape;6791;p58"/>
              <p:cNvSpPr/>
              <p:nvPr/>
            </p:nvSpPr>
            <p:spPr>
              <a:xfrm>
                <a:off x="2318275" y="2070425"/>
                <a:ext cx="36950" cy="307200"/>
              </a:xfrm>
              <a:custGeom>
                <a:avLst/>
                <a:gdLst/>
                <a:ahLst/>
                <a:cxnLst/>
                <a:rect l="l" t="t" r="r" b="b"/>
                <a:pathLst>
                  <a:path w="1478" h="12288" extrusionOk="0">
                    <a:moveTo>
                      <a:pt x="1138" y="119"/>
                    </a:moveTo>
                    <a:cubicBezTo>
                      <a:pt x="1260" y="119"/>
                      <a:pt x="1359" y="219"/>
                      <a:pt x="1359" y="340"/>
                    </a:cubicBezTo>
                    <a:cubicBezTo>
                      <a:pt x="1359" y="461"/>
                      <a:pt x="1260" y="561"/>
                      <a:pt x="1138" y="561"/>
                    </a:cubicBezTo>
                    <a:cubicBezTo>
                      <a:pt x="1017" y="561"/>
                      <a:pt x="917" y="461"/>
                      <a:pt x="917" y="340"/>
                    </a:cubicBezTo>
                    <a:cubicBezTo>
                      <a:pt x="917" y="219"/>
                      <a:pt x="1017" y="119"/>
                      <a:pt x="1138" y="119"/>
                    </a:cubicBezTo>
                    <a:close/>
                    <a:moveTo>
                      <a:pt x="340" y="11727"/>
                    </a:moveTo>
                    <a:cubicBezTo>
                      <a:pt x="462" y="11727"/>
                      <a:pt x="561" y="11826"/>
                      <a:pt x="561" y="11948"/>
                    </a:cubicBezTo>
                    <a:cubicBezTo>
                      <a:pt x="561" y="12069"/>
                      <a:pt x="462" y="12169"/>
                      <a:pt x="340" y="12169"/>
                    </a:cubicBezTo>
                    <a:cubicBezTo>
                      <a:pt x="219" y="12169"/>
                      <a:pt x="120" y="12069"/>
                      <a:pt x="120" y="11948"/>
                    </a:cubicBezTo>
                    <a:cubicBezTo>
                      <a:pt x="120" y="11826"/>
                      <a:pt x="219" y="11727"/>
                      <a:pt x="340" y="11727"/>
                    </a:cubicBezTo>
                    <a:close/>
                    <a:moveTo>
                      <a:pt x="1138" y="0"/>
                    </a:moveTo>
                    <a:cubicBezTo>
                      <a:pt x="953" y="0"/>
                      <a:pt x="801" y="152"/>
                      <a:pt x="801" y="340"/>
                    </a:cubicBezTo>
                    <a:cubicBezTo>
                      <a:pt x="801" y="506"/>
                      <a:pt x="920" y="644"/>
                      <a:pt x="1080" y="671"/>
                    </a:cubicBezTo>
                    <a:lnTo>
                      <a:pt x="1080" y="2824"/>
                    </a:lnTo>
                    <a:lnTo>
                      <a:pt x="282" y="3628"/>
                    </a:lnTo>
                    <a:lnTo>
                      <a:pt x="282" y="11617"/>
                    </a:lnTo>
                    <a:cubicBezTo>
                      <a:pt x="122" y="11644"/>
                      <a:pt x="1" y="11782"/>
                      <a:pt x="1" y="11948"/>
                    </a:cubicBezTo>
                    <a:cubicBezTo>
                      <a:pt x="1" y="12136"/>
                      <a:pt x="153" y="12287"/>
                      <a:pt x="340" y="12287"/>
                    </a:cubicBezTo>
                    <a:cubicBezTo>
                      <a:pt x="528" y="12287"/>
                      <a:pt x="680" y="12136"/>
                      <a:pt x="680" y="11948"/>
                    </a:cubicBezTo>
                    <a:cubicBezTo>
                      <a:pt x="680" y="11782"/>
                      <a:pt x="558" y="11644"/>
                      <a:pt x="398" y="11617"/>
                    </a:cubicBezTo>
                    <a:lnTo>
                      <a:pt x="398" y="3675"/>
                    </a:lnTo>
                    <a:lnTo>
                      <a:pt x="1199" y="2874"/>
                    </a:lnTo>
                    <a:lnTo>
                      <a:pt x="1199" y="671"/>
                    </a:lnTo>
                    <a:cubicBezTo>
                      <a:pt x="1356" y="644"/>
                      <a:pt x="1478" y="506"/>
                      <a:pt x="1478" y="340"/>
                    </a:cubicBezTo>
                    <a:cubicBezTo>
                      <a:pt x="1478" y="152"/>
                      <a:pt x="1326" y="0"/>
                      <a:pt x="1138" y="0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92" name="Google Shape;6792;p58"/>
              <p:cNvSpPr/>
              <p:nvPr/>
            </p:nvSpPr>
            <p:spPr>
              <a:xfrm>
                <a:off x="2056800" y="1031225"/>
                <a:ext cx="185725" cy="1020175"/>
              </a:xfrm>
              <a:custGeom>
                <a:avLst/>
                <a:gdLst/>
                <a:ahLst/>
                <a:cxnLst/>
                <a:rect l="l" t="t" r="r" b="b"/>
                <a:pathLst>
                  <a:path w="7429" h="40807" extrusionOk="0">
                    <a:moveTo>
                      <a:pt x="3641" y="120"/>
                    </a:moveTo>
                    <a:cubicBezTo>
                      <a:pt x="3763" y="120"/>
                      <a:pt x="3862" y="219"/>
                      <a:pt x="3862" y="340"/>
                    </a:cubicBezTo>
                    <a:cubicBezTo>
                      <a:pt x="3862" y="459"/>
                      <a:pt x="3763" y="559"/>
                      <a:pt x="3641" y="559"/>
                    </a:cubicBezTo>
                    <a:cubicBezTo>
                      <a:pt x="3520" y="559"/>
                      <a:pt x="3421" y="459"/>
                      <a:pt x="3421" y="340"/>
                    </a:cubicBezTo>
                    <a:cubicBezTo>
                      <a:pt x="3421" y="219"/>
                      <a:pt x="3520" y="120"/>
                      <a:pt x="3641" y="120"/>
                    </a:cubicBezTo>
                    <a:close/>
                    <a:moveTo>
                      <a:pt x="3641" y="1"/>
                    </a:moveTo>
                    <a:cubicBezTo>
                      <a:pt x="3457" y="1"/>
                      <a:pt x="3305" y="153"/>
                      <a:pt x="3305" y="340"/>
                    </a:cubicBezTo>
                    <a:cubicBezTo>
                      <a:pt x="3305" y="412"/>
                      <a:pt x="3327" y="478"/>
                      <a:pt x="3365" y="534"/>
                    </a:cubicBezTo>
                    <a:lnTo>
                      <a:pt x="0" y="3904"/>
                    </a:lnTo>
                    <a:lnTo>
                      <a:pt x="0" y="22284"/>
                    </a:lnTo>
                    <a:lnTo>
                      <a:pt x="1372" y="23645"/>
                    </a:lnTo>
                    <a:lnTo>
                      <a:pt x="1372" y="25930"/>
                    </a:lnTo>
                    <a:lnTo>
                      <a:pt x="7310" y="31860"/>
                    </a:lnTo>
                    <a:lnTo>
                      <a:pt x="7310" y="40807"/>
                    </a:lnTo>
                    <a:lnTo>
                      <a:pt x="7429" y="40807"/>
                    </a:lnTo>
                    <a:lnTo>
                      <a:pt x="7429" y="31810"/>
                    </a:lnTo>
                    <a:lnTo>
                      <a:pt x="1491" y="25883"/>
                    </a:lnTo>
                    <a:lnTo>
                      <a:pt x="1491" y="23595"/>
                    </a:lnTo>
                    <a:lnTo>
                      <a:pt x="119" y="22234"/>
                    </a:lnTo>
                    <a:lnTo>
                      <a:pt x="119" y="3954"/>
                    </a:lnTo>
                    <a:lnTo>
                      <a:pt x="3448" y="616"/>
                    </a:lnTo>
                    <a:cubicBezTo>
                      <a:pt x="3503" y="655"/>
                      <a:pt x="3570" y="677"/>
                      <a:pt x="3641" y="677"/>
                    </a:cubicBezTo>
                    <a:cubicBezTo>
                      <a:pt x="3829" y="677"/>
                      <a:pt x="3981" y="525"/>
                      <a:pt x="3981" y="340"/>
                    </a:cubicBezTo>
                    <a:cubicBezTo>
                      <a:pt x="3981" y="153"/>
                      <a:pt x="3829" y="1"/>
                      <a:pt x="3641" y="1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93" name="Google Shape;6793;p58"/>
              <p:cNvSpPr/>
              <p:nvPr/>
            </p:nvSpPr>
            <p:spPr>
              <a:xfrm>
                <a:off x="2103525" y="1076775"/>
                <a:ext cx="86150" cy="631775"/>
              </a:xfrm>
              <a:custGeom>
                <a:avLst/>
                <a:gdLst/>
                <a:ahLst/>
                <a:cxnLst/>
                <a:rect l="l" t="t" r="r" b="b"/>
                <a:pathLst>
                  <a:path w="3446" h="25271" extrusionOk="0">
                    <a:moveTo>
                      <a:pt x="3106" y="24713"/>
                    </a:moveTo>
                    <a:cubicBezTo>
                      <a:pt x="3230" y="24713"/>
                      <a:pt x="3327" y="24809"/>
                      <a:pt x="3327" y="24934"/>
                    </a:cubicBezTo>
                    <a:cubicBezTo>
                      <a:pt x="3327" y="25055"/>
                      <a:pt x="3227" y="25154"/>
                      <a:pt x="3106" y="25154"/>
                    </a:cubicBezTo>
                    <a:cubicBezTo>
                      <a:pt x="2984" y="25154"/>
                      <a:pt x="2888" y="25055"/>
                      <a:pt x="2888" y="24934"/>
                    </a:cubicBezTo>
                    <a:cubicBezTo>
                      <a:pt x="2888" y="24812"/>
                      <a:pt x="2984" y="24713"/>
                      <a:pt x="3106" y="24713"/>
                    </a:cubicBezTo>
                    <a:close/>
                    <a:moveTo>
                      <a:pt x="2667" y="1"/>
                    </a:moveTo>
                    <a:lnTo>
                      <a:pt x="0" y="2673"/>
                    </a:lnTo>
                    <a:lnTo>
                      <a:pt x="0" y="19871"/>
                    </a:lnTo>
                    <a:lnTo>
                      <a:pt x="1408" y="21268"/>
                    </a:lnTo>
                    <a:lnTo>
                      <a:pt x="2289" y="21268"/>
                    </a:lnTo>
                    <a:lnTo>
                      <a:pt x="3048" y="22021"/>
                    </a:lnTo>
                    <a:lnTo>
                      <a:pt x="3048" y="24600"/>
                    </a:lnTo>
                    <a:cubicBezTo>
                      <a:pt x="2890" y="24627"/>
                      <a:pt x="2769" y="24765"/>
                      <a:pt x="2769" y="24934"/>
                    </a:cubicBezTo>
                    <a:cubicBezTo>
                      <a:pt x="2769" y="25119"/>
                      <a:pt x="2921" y="25270"/>
                      <a:pt x="3106" y="25270"/>
                    </a:cubicBezTo>
                    <a:cubicBezTo>
                      <a:pt x="3293" y="25270"/>
                      <a:pt x="3445" y="25119"/>
                      <a:pt x="3445" y="24934"/>
                    </a:cubicBezTo>
                    <a:cubicBezTo>
                      <a:pt x="3445" y="24765"/>
                      <a:pt x="3324" y="24627"/>
                      <a:pt x="3167" y="24600"/>
                    </a:cubicBezTo>
                    <a:lnTo>
                      <a:pt x="3167" y="21972"/>
                    </a:lnTo>
                    <a:lnTo>
                      <a:pt x="2338" y="21149"/>
                    </a:lnTo>
                    <a:lnTo>
                      <a:pt x="1455" y="21149"/>
                    </a:lnTo>
                    <a:lnTo>
                      <a:pt x="119" y="19821"/>
                    </a:lnTo>
                    <a:lnTo>
                      <a:pt x="119" y="2720"/>
                    </a:lnTo>
                    <a:lnTo>
                      <a:pt x="2750" y="84"/>
                    </a:lnTo>
                    <a:lnTo>
                      <a:pt x="2667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94" name="Google Shape;6794;p58"/>
              <p:cNvSpPr/>
              <p:nvPr/>
            </p:nvSpPr>
            <p:spPr>
              <a:xfrm>
                <a:off x="2292900" y="1580575"/>
                <a:ext cx="17000" cy="16925"/>
              </a:xfrm>
              <a:custGeom>
                <a:avLst/>
                <a:gdLst/>
                <a:ahLst/>
                <a:cxnLst/>
                <a:rect l="l" t="t" r="r" b="b"/>
                <a:pathLst>
                  <a:path w="680" h="677" extrusionOk="0">
                    <a:moveTo>
                      <a:pt x="340" y="119"/>
                    </a:moveTo>
                    <a:cubicBezTo>
                      <a:pt x="461" y="119"/>
                      <a:pt x="560" y="219"/>
                      <a:pt x="560" y="340"/>
                    </a:cubicBezTo>
                    <a:cubicBezTo>
                      <a:pt x="560" y="461"/>
                      <a:pt x="461" y="561"/>
                      <a:pt x="340" y="561"/>
                    </a:cubicBezTo>
                    <a:cubicBezTo>
                      <a:pt x="218" y="561"/>
                      <a:pt x="119" y="461"/>
                      <a:pt x="119" y="340"/>
                    </a:cubicBezTo>
                    <a:cubicBezTo>
                      <a:pt x="119" y="219"/>
                      <a:pt x="218" y="119"/>
                      <a:pt x="340" y="119"/>
                    </a:cubicBezTo>
                    <a:close/>
                    <a:moveTo>
                      <a:pt x="340" y="0"/>
                    </a:moveTo>
                    <a:cubicBezTo>
                      <a:pt x="152" y="0"/>
                      <a:pt x="0" y="152"/>
                      <a:pt x="0" y="340"/>
                    </a:cubicBezTo>
                    <a:cubicBezTo>
                      <a:pt x="0" y="525"/>
                      <a:pt x="152" y="677"/>
                      <a:pt x="340" y="677"/>
                    </a:cubicBezTo>
                    <a:cubicBezTo>
                      <a:pt x="527" y="677"/>
                      <a:pt x="679" y="525"/>
                      <a:pt x="679" y="340"/>
                    </a:cubicBezTo>
                    <a:cubicBezTo>
                      <a:pt x="679" y="152"/>
                      <a:pt x="527" y="0"/>
                      <a:pt x="340" y="0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95" name="Google Shape;6795;p58"/>
              <p:cNvSpPr/>
              <p:nvPr/>
            </p:nvSpPr>
            <p:spPr>
              <a:xfrm>
                <a:off x="2080200" y="971125"/>
                <a:ext cx="169300" cy="833775"/>
              </a:xfrm>
              <a:custGeom>
                <a:avLst/>
                <a:gdLst/>
                <a:ahLst/>
                <a:cxnLst/>
                <a:rect l="l" t="t" r="r" b="b"/>
                <a:pathLst>
                  <a:path w="6772" h="33351" extrusionOk="0">
                    <a:moveTo>
                      <a:pt x="6435" y="32792"/>
                    </a:moveTo>
                    <a:cubicBezTo>
                      <a:pt x="6556" y="32792"/>
                      <a:pt x="6656" y="32889"/>
                      <a:pt x="6656" y="33013"/>
                    </a:cubicBezTo>
                    <a:cubicBezTo>
                      <a:pt x="6656" y="33135"/>
                      <a:pt x="6556" y="33231"/>
                      <a:pt x="6435" y="33231"/>
                    </a:cubicBezTo>
                    <a:cubicBezTo>
                      <a:pt x="6313" y="33231"/>
                      <a:pt x="6214" y="33135"/>
                      <a:pt x="6214" y="33013"/>
                    </a:cubicBezTo>
                    <a:cubicBezTo>
                      <a:pt x="6214" y="32889"/>
                      <a:pt x="6313" y="32792"/>
                      <a:pt x="6435" y="32792"/>
                    </a:cubicBezTo>
                    <a:close/>
                    <a:moveTo>
                      <a:pt x="3583" y="1"/>
                    </a:moveTo>
                    <a:lnTo>
                      <a:pt x="3583" y="3012"/>
                    </a:lnTo>
                    <a:lnTo>
                      <a:pt x="0" y="6604"/>
                    </a:lnTo>
                    <a:lnTo>
                      <a:pt x="0" y="24392"/>
                    </a:lnTo>
                    <a:lnTo>
                      <a:pt x="1372" y="25753"/>
                    </a:lnTo>
                    <a:lnTo>
                      <a:pt x="1372" y="28042"/>
                    </a:lnTo>
                    <a:lnTo>
                      <a:pt x="6156" y="32817"/>
                    </a:lnTo>
                    <a:cubicBezTo>
                      <a:pt x="6117" y="32872"/>
                      <a:pt x="6095" y="32939"/>
                      <a:pt x="6095" y="33011"/>
                    </a:cubicBezTo>
                    <a:cubicBezTo>
                      <a:pt x="6095" y="33198"/>
                      <a:pt x="6247" y="33350"/>
                      <a:pt x="6435" y="33350"/>
                    </a:cubicBezTo>
                    <a:cubicBezTo>
                      <a:pt x="6620" y="33350"/>
                      <a:pt x="6772" y="33198"/>
                      <a:pt x="6772" y="33011"/>
                    </a:cubicBezTo>
                    <a:cubicBezTo>
                      <a:pt x="6772" y="32826"/>
                      <a:pt x="6620" y="32674"/>
                      <a:pt x="6435" y="32674"/>
                    </a:cubicBezTo>
                    <a:cubicBezTo>
                      <a:pt x="6363" y="32674"/>
                      <a:pt x="6294" y="32696"/>
                      <a:pt x="6239" y="32734"/>
                    </a:cubicBezTo>
                    <a:lnTo>
                      <a:pt x="1488" y="27992"/>
                    </a:lnTo>
                    <a:lnTo>
                      <a:pt x="1488" y="25703"/>
                    </a:lnTo>
                    <a:lnTo>
                      <a:pt x="116" y="24343"/>
                    </a:lnTo>
                    <a:lnTo>
                      <a:pt x="116" y="6653"/>
                    </a:lnTo>
                    <a:lnTo>
                      <a:pt x="3699" y="3062"/>
                    </a:lnTo>
                    <a:lnTo>
                      <a:pt x="3699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96" name="Google Shape;6796;p58"/>
              <p:cNvSpPr/>
              <p:nvPr/>
            </p:nvSpPr>
            <p:spPr>
              <a:xfrm>
                <a:off x="1955975" y="993200"/>
                <a:ext cx="192700" cy="1086025"/>
              </a:xfrm>
              <a:custGeom>
                <a:avLst/>
                <a:gdLst/>
                <a:ahLst/>
                <a:cxnLst/>
                <a:rect l="l" t="t" r="r" b="b"/>
                <a:pathLst>
                  <a:path w="7708" h="43441" extrusionOk="0">
                    <a:moveTo>
                      <a:pt x="7368" y="42880"/>
                    </a:moveTo>
                    <a:cubicBezTo>
                      <a:pt x="7490" y="42880"/>
                      <a:pt x="7589" y="42979"/>
                      <a:pt x="7589" y="43100"/>
                    </a:cubicBezTo>
                    <a:cubicBezTo>
                      <a:pt x="7589" y="43222"/>
                      <a:pt x="7490" y="43321"/>
                      <a:pt x="7368" y="43321"/>
                    </a:cubicBezTo>
                    <a:cubicBezTo>
                      <a:pt x="7247" y="43321"/>
                      <a:pt x="7147" y="43222"/>
                      <a:pt x="7147" y="43100"/>
                    </a:cubicBezTo>
                    <a:cubicBezTo>
                      <a:pt x="7147" y="42979"/>
                      <a:pt x="7247" y="42880"/>
                      <a:pt x="7368" y="42880"/>
                    </a:cubicBezTo>
                    <a:close/>
                    <a:moveTo>
                      <a:pt x="1149" y="1"/>
                    </a:moveTo>
                    <a:lnTo>
                      <a:pt x="1149" y="4365"/>
                    </a:lnTo>
                    <a:lnTo>
                      <a:pt x="0" y="5519"/>
                    </a:lnTo>
                    <a:lnTo>
                      <a:pt x="0" y="25074"/>
                    </a:lnTo>
                    <a:lnTo>
                      <a:pt x="1372" y="26438"/>
                    </a:lnTo>
                    <a:lnTo>
                      <a:pt x="1372" y="28724"/>
                    </a:lnTo>
                    <a:lnTo>
                      <a:pt x="7310" y="34653"/>
                    </a:lnTo>
                    <a:lnTo>
                      <a:pt x="7310" y="42769"/>
                    </a:lnTo>
                    <a:cubicBezTo>
                      <a:pt x="7150" y="42797"/>
                      <a:pt x="7031" y="42935"/>
                      <a:pt x="7031" y="43100"/>
                    </a:cubicBezTo>
                    <a:cubicBezTo>
                      <a:pt x="7031" y="43288"/>
                      <a:pt x="7183" y="43440"/>
                      <a:pt x="7368" y="43440"/>
                    </a:cubicBezTo>
                    <a:cubicBezTo>
                      <a:pt x="7556" y="43440"/>
                      <a:pt x="7708" y="43288"/>
                      <a:pt x="7708" y="43100"/>
                    </a:cubicBezTo>
                    <a:cubicBezTo>
                      <a:pt x="7708" y="42935"/>
                      <a:pt x="7586" y="42797"/>
                      <a:pt x="7429" y="42769"/>
                    </a:cubicBezTo>
                    <a:lnTo>
                      <a:pt x="7429" y="34604"/>
                    </a:lnTo>
                    <a:lnTo>
                      <a:pt x="1488" y="28674"/>
                    </a:lnTo>
                    <a:lnTo>
                      <a:pt x="1488" y="26388"/>
                    </a:lnTo>
                    <a:lnTo>
                      <a:pt x="116" y="25025"/>
                    </a:lnTo>
                    <a:lnTo>
                      <a:pt x="116" y="5569"/>
                    </a:lnTo>
                    <a:lnTo>
                      <a:pt x="1265" y="4412"/>
                    </a:lnTo>
                    <a:lnTo>
                      <a:pt x="1265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97" name="Google Shape;6797;p58"/>
              <p:cNvSpPr/>
              <p:nvPr/>
            </p:nvSpPr>
            <p:spPr>
              <a:xfrm>
                <a:off x="1979300" y="985825"/>
                <a:ext cx="192700" cy="1116500"/>
              </a:xfrm>
              <a:custGeom>
                <a:avLst/>
                <a:gdLst/>
                <a:ahLst/>
                <a:cxnLst/>
                <a:rect l="l" t="t" r="r" b="b"/>
                <a:pathLst>
                  <a:path w="7708" h="44660" extrusionOk="0">
                    <a:moveTo>
                      <a:pt x="7371" y="44102"/>
                    </a:moveTo>
                    <a:cubicBezTo>
                      <a:pt x="7492" y="44102"/>
                      <a:pt x="7592" y="44202"/>
                      <a:pt x="7592" y="44323"/>
                    </a:cubicBezTo>
                    <a:cubicBezTo>
                      <a:pt x="7592" y="44444"/>
                      <a:pt x="7492" y="44544"/>
                      <a:pt x="7371" y="44544"/>
                    </a:cubicBezTo>
                    <a:cubicBezTo>
                      <a:pt x="7249" y="44544"/>
                      <a:pt x="7150" y="44444"/>
                      <a:pt x="7150" y="44323"/>
                    </a:cubicBezTo>
                    <a:cubicBezTo>
                      <a:pt x="7150" y="44202"/>
                      <a:pt x="7249" y="44102"/>
                      <a:pt x="7371" y="44102"/>
                    </a:cubicBezTo>
                    <a:close/>
                    <a:moveTo>
                      <a:pt x="1149" y="0"/>
                    </a:moveTo>
                    <a:lnTo>
                      <a:pt x="1149" y="4953"/>
                    </a:lnTo>
                    <a:lnTo>
                      <a:pt x="0" y="6109"/>
                    </a:lnTo>
                    <a:lnTo>
                      <a:pt x="0" y="25077"/>
                    </a:lnTo>
                    <a:lnTo>
                      <a:pt x="1372" y="26438"/>
                    </a:lnTo>
                    <a:lnTo>
                      <a:pt x="1372" y="28723"/>
                    </a:lnTo>
                    <a:lnTo>
                      <a:pt x="7310" y="34653"/>
                    </a:lnTo>
                    <a:lnTo>
                      <a:pt x="7310" y="43989"/>
                    </a:lnTo>
                    <a:cubicBezTo>
                      <a:pt x="7153" y="44019"/>
                      <a:pt x="7031" y="44157"/>
                      <a:pt x="7031" y="44323"/>
                    </a:cubicBezTo>
                    <a:cubicBezTo>
                      <a:pt x="7031" y="44511"/>
                      <a:pt x="7183" y="44660"/>
                      <a:pt x="7371" y="44660"/>
                    </a:cubicBezTo>
                    <a:cubicBezTo>
                      <a:pt x="7556" y="44660"/>
                      <a:pt x="7708" y="44508"/>
                      <a:pt x="7708" y="44323"/>
                    </a:cubicBezTo>
                    <a:cubicBezTo>
                      <a:pt x="7708" y="44157"/>
                      <a:pt x="7586" y="44019"/>
                      <a:pt x="7429" y="43989"/>
                    </a:cubicBezTo>
                    <a:lnTo>
                      <a:pt x="7429" y="34603"/>
                    </a:lnTo>
                    <a:lnTo>
                      <a:pt x="1491" y="28677"/>
                    </a:lnTo>
                    <a:lnTo>
                      <a:pt x="1491" y="26388"/>
                    </a:lnTo>
                    <a:lnTo>
                      <a:pt x="119" y="25027"/>
                    </a:lnTo>
                    <a:lnTo>
                      <a:pt x="119" y="6159"/>
                    </a:lnTo>
                    <a:lnTo>
                      <a:pt x="1267" y="5003"/>
                    </a:lnTo>
                    <a:lnTo>
                      <a:pt x="1267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98" name="Google Shape;6798;p58"/>
              <p:cNvSpPr/>
              <p:nvPr/>
            </p:nvSpPr>
            <p:spPr>
              <a:xfrm>
                <a:off x="2002700" y="978500"/>
                <a:ext cx="185725" cy="1052000"/>
              </a:xfrm>
              <a:custGeom>
                <a:avLst/>
                <a:gdLst/>
                <a:ahLst/>
                <a:cxnLst/>
                <a:rect l="l" t="t" r="r" b="b"/>
                <a:pathLst>
                  <a:path w="7429" h="42080" extrusionOk="0">
                    <a:moveTo>
                      <a:pt x="1146" y="1"/>
                    </a:moveTo>
                    <a:lnTo>
                      <a:pt x="1146" y="5541"/>
                    </a:lnTo>
                    <a:lnTo>
                      <a:pt x="0" y="6698"/>
                    </a:lnTo>
                    <a:lnTo>
                      <a:pt x="0" y="25074"/>
                    </a:lnTo>
                    <a:lnTo>
                      <a:pt x="1372" y="26435"/>
                    </a:lnTo>
                    <a:lnTo>
                      <a:pt x="1372" y="28724"/>
                    </a:lnTo>
                    <a:lnTo>
                      <a:pt x="7310" y="34651"/>
                    </a:lnTo>
                    <a:lnTo>
                      <a:pt x="7310" y="42079"/>
                    </a:lnTo>
                    <a:lnTo>
                      <a:pt x="7429" y="42079"/>
                    </a:lnTo>
                    <a:lnTo>
                      <a:pt x="7429" y="34604"/>
                    </a:lnTo>
                    <a:lnTo>
                      <a:pt x="1488" y="28674"/>
                    </a:lnTo>
                    <a:lnTo>
                      <a:pt x="1488" y="26386"/>
                    </a:lnTo>
                    <a:lnTo>
                      <a:pt x="116" y="25025"/>
                    </a:lnTo>
                    <a:lnTo>
                      <a:pt x="116" y="6745"/>
                    </a:lnTo>
                    <a:lnTo>
                      <a:pt x="1264" y="5591"/>
                    </a:lnTo>
                    <a:lnTo>
                      <a:pt x="1264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99" name="Google Shape;6799;p58"/>
              <p:cNvSpPr/>
              <p:nvPr/>
            </p:nvSpPr>
            <p:spPr>
              <a:xfrm>
                <a:off x="2314900" y="1643925"/>
                <a:ext cx="69600" cy="213900"/>
              </a:xfrm>
              <a:custGeom>
                <a:avLst/>
                <a:gdLst/>
                <a:ahLst/>
                <a:cxnLst/>
                <a:rect l="l" t="t" r="r" b="b"/>
                <a:pathLst>
                  <a:path w="2784" h="8556" extrusionOk="0">
                    <a:moveTo>
                      <a:pt x="340" y="7998"/>
                    </a:moveTo>
                    <a:cubicBezTo>
                      <a:pt x="462" y="7998"/>
                      <a:pt x="561" y="8097"/>
                      <a:pt x="561" y="8219"/>
                    </a:cubicBezTo>
                    <a:cubicBezTo>
                      <a:pt x="561" y="8340"/>
                      <a:pt x="462" y="8439"/>
                      <a:pt x="340" y="8439"/>
                    </a:cubicBezTo>
                    <a:cubicBezTo>
                      <a:pt x="219" y="8439"/>
                      <a:pt x="119" y="8340"/>
                      <a:pt x="119" y="8219"/>
                    </a:cubicBezTo>
                    <a:cubicBezTo>
                      <a:pt x="119" y="8097"/>
                      <a:pt x="219" y="7998"/>
                      <a:pt x="340" y="7998"/>
                    </a:cubicBezTo>
                    <a:close/>
                    <a:moveTo>
                      <a:pt x="2667" y="1"/>
                    </a:moveTo>
                    <a:lnTo>
                      <a:pt x="2667" y="5798"/>
                    </a:lnTo>
                    <a:lnTo>
                      <a:pt x="533" y="7940"/>
                    </a:lnTo>
                    <a:cubicBezTo>
                      <a:pt x="478" y="7901"/>
                      <a:pt x="412" y="7879"/>
                      <a:pt x="340" y="7879"/>
                    </a:cubicBezTo>
                    <a:cubicBezTo>
                      <a:pt x="152" y="7879"/>
                      <a:pt x="1" y="8031"/>
                      <a:pt x="1" y="8219"/>
                    </a:cubicBezTo>
                    <a:cubicBezTo>
                      <a:pt x="1" y="8404"/>
                      <a:pt x="152" y="8555"/>
                      <a:pt x="340" y="8555"/>
                    </a:cubicBezTo>
                    <a:cubicBezTo>
                      <a:pt x="525" y="8555"/>
                      <a:pt x="677" y="8404"/>
                      <a:pt x="677" y="8219"/>
                    </a:cubicBezTo>
                    <a:cubicBezTo>
                      <a:pt x="677" y="8147"/>
                      <a:pt x="655" y="8078"/>
                      <a:pt x="616" y="8023"/>
                    </a:cubicBezTo>
                    <a:lnTo>
                      <a:pt x="2783" y="5847"/>
                    </a:lnTo>
                    <a:lnTo>
                      <a:pt x="2783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00" name="Google Shape;6800;p58"/>
              <p:cNvSpPr/>
              <p:nvPr/>
            </p:nvSpPr>
            <p:spPr>
              <a:xfrm>
                <a:off x="2219175" y="942900"/>
                <a:ext cx="620600" cy="657500"/>
              </a:xfrm>
              <a:custGeom>
                <a:avLst/>
                <a:gdLst/>
                <a:ahLst/>
                <a:cxnLst/>
                <a:rect l="l" t="t" r="r" b="b"/>
                <a:pathLst>
                  <a:path w="24824" h="26300" extrusionOk="0">
                    <a:moveTo>
                      <a:pt x="20017" y="0"/>
                    </a:moveTo>
                    <a:lnTo>
                      <a:pt x="19686" y="337"/>
                    </a:lnTo>
                    <a:lnTo>
                      <a:pt x="24354" y="4969"/>
                    </a:lnTo>
                    <a:lnTo>
                      <a:pt x="24354" y="13033"/>
                    </a:lnTo>
                    <a:lnTo>
                      <a:pt x="19965" y="17452"/>
                    </a:lnTo>
                    <a:lnTo>
                      <a:pt x="18068" y="17452"/>
                    </a:lnTo>
                    <a:lnTo>
                      <a:pt x="9756" y="25828"/>
                    </a:lnTo>
                    <a:lnTo>
                      <a:pt x="7976" y="25828"/>
                    </a:lnTo>
                    <a:lnTo>
                      <a:pt x="6910" y="24770"/>
                    </a:lnTo>
                    <a:lnTo>
                      <a:pt x="6910" y="24053"/>
                    </a:lnTo>
                    <a:lnTo>
                      <a:pt x="785" y="17974"/>
                    </a:lnTo>
                    <a:cubicBezTo>
                      <a:pt x="788" y="17955"/>
                      <a:pt x="790" y="17938"/>
                      <a:pt x="790" y="17919"/>
                    </a:cubicBezTo>
                    <a:cubicBezTo>
                      <a:pt x="790" y="17701"/>
                      <a:pt x="614" y="17521"/>
                      <a:pt x="396" y="17521"/>
                    </a:cubicBezTo>
                    <a:cubicBezTo>
                      <a:pt x="177" y="17521"/>
                      <a:pt x="1" y="17701"/>
                      <a:pt x="1" y="17919"/>
                    </a:cubicBezTo>
                    <a:cubicBezTo>
                      <a:pt x="1" y="18137"/>
                      <a:pt x="177" y="18314"/>
                      <a:pt x="396" y="18314"/>
                    </a:cubicBezTo>
                    <a:cubicBezTo>
                      <a:pt x="415" y="18314"/>
                      <a:pt x="434" y="18311"/>
                      <a:pt x="454" y="18308"/>
                    </a:cubicBezTo>
                    <a:lnTo>
                      <a:pt x="6438" y="24249"/>
                    </a:lnTo>
                    <a:lnTo>
                      <a:pt x="6438" y="24966"/>
                    </a:lnTo>
                    <a:lnTo>
                      <a:pt x="7780" y="26300"/>
                    </a:lnTo>
                    <a:lnTo>
                      <a:pt x="9952" y="26300"/>
                    </a:lnTo>
                    <a:lnTo>
                      <a:pt x="18264" y="17924"/>
                    </a:lnTo>
                    <a:lnTo>
                      <a:pt x="20161" y="17924"/>
                    </a:lnTo>
                    <a:lnTo>
                      <a:pt x="24823" y="13226"/>
                    </a:lnTo>
                    <a:lnTo>
                      <a:pt x="24823" y="4773"/>
                    </a:lnTo>
                    <a:lnTo>
                      <a:pt x="20017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01" name="Google Shape;6801;p58"/>
              <p:cNvSpPr/>
              <p:nvPr/>
            </p:nvSpPr>
            <p:spPr>
              <a:xfrm>
                <a:off x="2314900" y="1643925"/>
                <a:ext cx="46275" cy="185800"/>
              </a:xfrm>
              <a:custGeom>
                <a:avLst/>
                <a:gdLst/>
                <a:ahLst/>
                <a:cxnLst/>
                <a:rect l="l" t="t" r="r" b="b"/>
                <a:pathLst>
                  <a:path w="1851" h="7432" extrusionOk="0">
                    <a:moveTo>
                      <a:pt x="340" y="6874"/>
                    </a:moveTo>
                    <a:cubicBezTo>
                      <a:pt x="462" y="6874"/>
                      <a:pt x="561" y="6974"/>
                      <a:pt x="561" y="7095"/>
                    </a:cubicBezTo>
                    <a:cubicBezTo>
                      <a:pt x="561" y="7217"/>
                      <a:pt x="462" y="7316"/>
                      <a:pt x="340" y="7316"/>
                    </a:cubicBezTo>
                    <a:cubicBezTo>
                      <a:pt x="219" y="7316"/>
                      <a:pt x="119" y="7217"/>
                      <a:pt x="119" y="7095"/>
                    </a:cubicBezTo>
                    <a:cubicBezTo>
                      <a:pt x="119" y="6974"/>
                      <a:pt x="219" y="6874"/>
                      <a:pt x="340" y="6874"/>
                    </a:cubicBezTo>
                    <a:close/>
                    <a:moveTo>
                      <a:pt x="1731" y="1"/>
                    </a:moveTo>
                    <a:lnTo>
                      <a:pt x="1731" y="5505"/>
                    </a:lnTo>
                    <a:lnTo>
                      <a:pt x="522" y="6811"/>
                    </a:lnTo>
                    <a:cubicBezTo>
                      <a:pt x="470" y="6775"/>
                      <a:pt x="406" y="6756"/>
                      <a:pt x="340" y="6756"/>
                    </a:cubicBezTo>
                    <a:cubicBezTo>
                      <a:pt x="152" y="6756"/>
                      <a:pt x="1" y="6907"/>
                      <a:pt x="1" y="7095"/>
                    </a:cubicBezTo>
                    <a:cubicBezTo>
                      <a:pt x="1" y="7280"/>
                      <a:pt x="152" y="7432"/>
                      <a:pt x="340" y="7432"/>
                    </a:cubicBezTo>
                    <a:cubicBezTo>
                      <a:pt x="525" y="7432"/>
                      <a:pt x="677" y="7280"/>
                      <a:pt x="677" y="7095"/>
                    </a:cubicBezTo>
                    <a:cubicBezTo>
                      <a:pt x="677" y="7018"/>
                      <a:pt x="652" y="6949"/>
                      <a:pt x="608" y="6891"/>
                    </a:cubicBezTo>
                    <a:lnTo>
                      <a:pt x="1850" y="5552"/>
                    </a:lnTo>
                    <a:lnTo>
                      <a:pt x="1850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02" name="Google Shape;6802;p58"/>
              <p:cNvSpPr/>
              <p:nvPr/>
            </p:nvSpPr>
            <p:spPr>
              <a:xfrm>
                <a:off x="1462050" y="1917500"/>
                <a:ext cx="120650" cy="192425"/>
              </a:xfrm>
              <a:custGeom>
                <a:avLst/>
                <a:gdLst/>
                <a:ahLst/>
                <a:cxnLst/>
                <a:rect l="l" t="t" r="r" b="b"/>
                <a:pathLst>
                  <a:path w="4826" h="7697" extrusionOk="0">
                    <a:moveTo>
                      <a:pt x="329" y="0"/>
                    </a:moveTo>
                    <a:lnTo>
                      <a:pt x="0" y="340"/>
                    </a:lnTo>
                    <a:lnTo>
                      <a:pt x="4196" y="4395"/>
                    </a:lnTo>
                    <a:lnTo>
                      <a:pt x="4196" y="6984"/>
                    </a:lnTo>
                    <a:cubicBezTo>
                      <a:pt x="4100" y="7059"/>
                      <a:pt x="4036" y="7172"/>
                      <a:pt x="4036" y="7302"/>
                    </a:cubicBezTo>
                    <a:cubicBezTo>
                      <a:pt x="4036" y="7520"/>
                      <a:pt x="4213" y="7696"/>
                      <a:pt x="4431" y="7696"/>
                    </a:cubicBezTo>
                    <a:cubicBezTo>
                      <a:pt x="4649" y="7696"/>
                      <a:pt x="4826" y="7520"/>
                      <a:pt x="4826" y="7302"/>
                    </a:cubicBezTo>
                    <a:cubicBezTo>
                      <a:pt x="4826" y="7172"/>
                      <a:pt x="4762" y="7059"/>
                      <a:pt x="4666" y="6987"/>
                    </a:cubicBezTo>
                    <a:lnTo>
                      <a:pt x="4666" y="4193"/>
                    </a:lnTo>
                    <a:lnTo>
                      <a:pt x="329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03" name="Google Shape;6803;p58"/>
              <p:cNvSpPr/>
              <p:nvPr/>
            </p:nvSpPr>
            <p:spPr>
              <a:xfrm>
                <a:off x="2272600" y="978500"/>
                <a:ext cx="44250" cy="418450"/>
              </a:xfrm>
              <a:custGeom>
                <a:avLst/>
                <a:gdLst/>
                <a:ahLst/>
                <a:cxnLst/>
                <a:rect l="l" t="t" r="r" b="b"/>
                <a:pathLst>
                  <a:path w="1770" h="16738" extrusionOk="0">
                    <a:moveTo>
                      <a:pt x="1430" y="16180"/>
                    </a:moveTo>
                    <a:cubicBezTo>
                      <a:pt x="1552" y="16180"/>
                      <a:pt x="1651" y="16280"/>
                      <a:pt x="1651" y="16401"/>
                    </a:cubicBezTo>
                    <a:cubicBezTo>
                      <a:pt x="1651" y="16522"/>
                      <a:pt x="1552" y="16622"/>
                      <a:pt x="1430" y="16622"/>
                    </a:cubicBezTo>
                    <a:cubicBezTo>
                      <a:pt x="1309" y="16622"/>
                      <a:pt x="1210" y="16522"/>
                      <a:pt x="1210" y="16401"/>
                    </a:cubicBezTo>
                    <a:cubicBezTo>
                      <a:pt x="1210" y="16280"/>
                      <a:pt x="1309" y="16180"/>
                      <a:pt x="1430" y="16180"/>
                    </a:cubicBezTo>
                    <a:close/>
                    <a:moveTo>
                      <a:pt x="0" y="1"/>
                    </a:moveTo>
                    <a:lnTo>
                      <a:pt x="0" y="12282"/>
                    </a:lnTo>
                    <a:lnTo>
                      <a:pt x="1372" y="13643"/>
                    </a:lnTo>
                    <a:lnTo>
                      <a:pt x="1372" y="16067"/>
                    </a:lnTo>
                    <a:cubicBezTo>
                      <a:pt x="1212" y="16095"/>
                      <a:pt x="1094" y="16233"/>
                      <a:pt x="1094" y="16401"/>
                    </a:cubicBezTo>
                    <a:cubicBezTo>
                      <a:pt x="1094" y="16586"/>
                      <a:pt x="1245" y="16738"/>
                      <a:pt x="1430" y="16738"/>
                    </a:cubicBezTo>
                    <a:cubicBezTo>
                      <a:pt x="1618" y="16738"/>
                      <a:pt x="1770" y="16586"/>
                      <a:pt x="1770" y="16401"/>
                    </a:cubicBezTo>
                    <a:cubicBezTo>
                      <a:pt x="1770" y="16233"/>
                      <a:pt x="1648" y="16095"/>
                      <a:pt x="1491" y="16067"/>
                    </a:cubicBezTo>
                    <a:lnTo>
                      <a:pt x="1491" y="13596"/>
                    </a:lnTo>
                    <a:lnTo>
                      <a:pt x="119" y="12235"/>
                    </a:lnTo>
                    <a:lnTo>
                      <a:pt x="119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04" name="Google Shape;6804;p58"/>
              <p:cNvSpPr/>
              <p:nvPr/>
            </p:nvSpPr>
            <p:spPr>
              <a:xfrm>
                <a:off x="1932575" y="993200"/>
                <a:ext cx="192700" cy="1062825"/>
              </a:xfrm>
              <a:custGeom>
                <a:avLst/>
                <a:gdLst/>
                <a:ahLst/>
                <a:cxnLst/>
                <a:rect l="l" t="t" r="r" b="b"/>
                <a:pathLst>
                  <a:path w="7708" h="42513" extrusionOk="0">
                    <a:moveTo>
                      <a:pt x="7371" y="41952"/>
                    </a:moveTo>
                    <a:cubicBezTo>
                      <a:pt x="7492" y="41952"/>
                      <a:pt x="7589" y="42051"/>
                      <a:pt x="7589" y="42173"/>
                    </a:cubicBezTo>
                    <a:cubicBezTo>
                      <a:pt x="7589" y="42294"/>
                      <a:pt x="7492" y="42394"/>
                      <a:pt x="7371" y="42394"/>
                    </a:cubicBezTo>
                    <a:cubicBezTo>
                      <a:pt x="7250" y="42394"/>
                      <a:pt x="7150" y="42294"/>
                      <a:pt x="7150" y="42173"/>
                    </a:cubicBezTo>
                    <a:cubicBezTo>
                      <a:pt x="7150" y="42051"/>
                      <a:pt x="7250" y="41952"/>
                      <a:pt x="7371" y="41952"/>
                    </a:cubicBezTo>
                    <a:close/>
                    <a:moveTo>
                      <a:pt x="1149" y="1"/>
                    </a:moveTo>
                    <a:lnTo>
                      <a:pt x="1149" y="4070"/>
                    </a:lnTo>
                    <a:lnTo>
                      <a:pt x="0" y="5226"/>
                    </a:lnTo>
                    <a:lnTo>
                      <a:pt x="0" y="25370"/>
                    </a:lnTo>
                    <a:lnTo>
                      <a:pt x="1372" y="26731"/>
                    </a:lnTo>
                    <a:lnTo>
                      <a:pt x="1372" y="29019"/>
                    </a:lnTo>
                    <a:lnTo>
                      <a:pt x="7310" y="34946"/>
                    </a:lnTo>
                    <a:lnTo>
                      <a:pt x="7310" y="41839"/>
                    </a:lnTo>
                    <a:cubicBezTo>
                      <a:pt x="7153" y="41869"/>
                      <a:pt x="7031" y="42007"/>
                      <a:pt x="7031" y="42173"/>
                    </a:cubicBezTo>
                    <a:cubicBezTo>
                      <a:pt x="7031" y="42361"/>
                      <a:pt x="7183" y="42512"/>
                      <a:pt x="7371" y="42512"/>
                    </a:cubicBezTo>
                    <a:cubicBezTo>
                      <a:pt x="7556" y="42512"/>
                      <a:pt x="7708" y="42361"/>
                      <a:pt x="7708" y="42173"/>
                    </a:cubicBezTo>
                    <a:cubicBezTo>
                      <a:pt x="7708" y="42007"/>
                      <a:pt x="7586" y="41869"/>
                      <a:pt x="7429" y="41839"/>
                    </a:cubicBezTo>
                    <a:lnTo>
                      <a:pt x="7429" y="34899"/>
                    </a:lnTo>
                    <a:lnTo>
                      <a:pt x="1491" y="28970"/>
                    </a:lnTo>
                    <a:lnTo>
                      <a:pt x="1491" y="26681"/>
                    </a:lnTo>
                    <a:lnTo>
                      <a:pt x="119" y="25320"/>
                    </a:lnTo>
                    <a:lnTo>
                      <a:pt x="119" y="5273"/>
                    </a:lnTo>
                    <a:lnTo>
                      <a:pt x="1265" y="4120"/>
                    </a:lnTo>
                    <a:lnTo>
                      <a:pt x="1265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05" name="Google Shape;6805;p58"/>
              <p:cNvSpPr/>
              <p:nvPr/>
            </p:nvSpPr>
            <p:spPr>
              <a:xfrm>
                <a:off x="2345275" y="1417575"/>
                <a:ext cx="393450" cy="629950"/>
              </a:xfrm>
              <a:custGeom>
                <a:avLst/>
                <a:gdLst/>
                <a:ahLst/>
                <a:cxnLst/>
                <a:rect l="l" t="t" r="r" b="b"/>
                <a:pathLst>
                  <a:path w="15738" h="25198" extrusionOk="0">
                    <a:moveTo>
                      <a:pt x="15655" y="0"/>
                    </a:moveTo>
                    <a:lnTo>
                      <a:pt x="5731" y="9966"/>
                    </a:lnTo>
                    <a:lnTo>
                      <a:pt x="5714" y="9982"/>
                    </a:lnTo>
                    <a:lnTo>
                      <a:pt x="5714" y="16963"/>
                    </a:lnTo>
                    <a:lnTo>
                      <a:pt x="17" y="22689"/>
                    </a:lnTo>
                    <a:lnTo>
                      <a:pt x="0" y="22705"/>
                    </a:lnTo>
                    <a:lnTo>
                      <a:pt x="0" y="25198"/>
                    </a:lnTo>
                    <a:lnTo>
                      <a:pt x="119" y="25198"/>
                    </a:lnTo>
                    <a:lnTo>
                      <a:pt x="119" y="22752"/>
                    </a:lnTo>
                    <a:lnTo>
                      <a:pt x="5814" y="17030"/>
                    </a:lnTo>
                    <a:lnTo>
                      <a:pt x="5830" y="17013"/>
                    </a:lnTo>
                    <a:lnTo>
                      <a:pt x="5830" y="10029"/>
                    </a:lnTo>
                    <a:lnTo>
                      <a:pt x="15738" y="83"/>
                    </a:lnTo>
                    <a:lnTo>
                      <a:pt x="15655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06" name="Google Shape;6806;p58"/>
              <p:cNvSpPr/>
              <p:nvPr/>
            </p:nvSpPr>
            <p:spPr>
              <a:xfrm>
                <a:off x="2296000" y="978025"/>
                <a:ext cx="44175" cy="442475"/>
              </a:xfrm>
              <a:custGeom>
                <a:avLst/>
                <a:gdLst/>
                <a:ahLst/>
                <a:cxnLst/>
                <a:rect l="l" t="t" r="r" b="b"/>
                <a:pathLst>
                  <a:path w="1767" h="17699" extrusionOk="0">
                    <a:moveTo>
                      <a:pt x="1430" y="17138"/>
                    </a:moveTo>
                    <a:cubicBezTo>
                      <a:pt x="1552" y="17138"/>
                      <a:pt x="1651" y="17237"/>
                      <a:pt x="1651" y="17359"/>
                    </a:cubicBezTo>
                    <a:cubicBezTo>
                      <a:pt x="1651" y="17480"/>
                      <a:pt x="1552" y="17579"/>
                      <a:pt x="1430" y="17579"/>
                    </a:cubicBezTo>
                    <a:cubicBezTo>
                      <a:pt x="1309" y="17579"/>
                      <a:pt x="1209" y="17480"/>
                      <a:pt x="1209" y="17359"/>
                    </a:cubicBezTo>
                    <a:cubicBezTo>
                      <a:pt x="1209" y="17237"/>
                      <a:pt x="1309" y="17138"/>
                      <a:pt x="1430" y="17138"/>
                    </a:cubicBezTo>
                    <a:close/>
                    <a:moveTo>
                      <a:pt x="0" y="1"/>
                    </a:moveTo>
                    <a:lnTo>
                      <a:pt x="0" y="9753"/>
                    </a:lnTo>
                    <a:lnTo>
                      <a:pt x="1372" y="11117"/>
                    </a:lnTo>
                    <a:lnTo>
                      <a:pt x="1372" y="17027"/>
                    </a:lnTo>
                    <a:lnTo>
                      <a:pt x="1369" y="17027"/>
                    </a:lnTo>
                    <a:cubicBezTo>
                      <a:pt x="1212" y="17055"/>
                      <a:pt x="1091" y="17193"/>
                      <a:pt x="1091" y="17359"/>
                    </a:cubicBezTo>
                    <a:cubicBezTo>
                      <a:pt x="1091" y="17546"/>
                      <a:pt x="1242" y="17698"/>
                      <a:pt x="1430" y="17698"/>
                    </a:cubicBezTo>
                    <a:cubicBezTo>
                      <a:pt x="1615" y="17698"/>
                      <a:pt x="1767" y="17546"/>
                      <a:pt x="1767" y="17359"/>
                    </a:cubicBezTo>
                    <a:cubicBezTo>
                      <a:pt x="1767" y="17193"/>
                      <a:pt x="1645" y="17055"/>
                      <a:pt x="1488" y="17027"/>
                    </a:cubicBezTo>
                    <a:lnTo>
                      <a:pt x="1488" y="11067"/>
                    </a:lnTo>
                    <a:lnTo>
                      <a:pt x="116" y="9704"/>
                    </a:lnTo>
                    <a:lnTo>
                      <a:pt x="116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07" name="Google Shape;6807;p58"/>
              <p:cNvSpPr/>
              <p:nvPr/>
            </p:nvSpPr>
            <p:spPr>
              <a:xfrm>
                <a:off x="1459000" y="1041375"/>
                <a:ext cx="299475" cy="684350"/>
              </a:xfrm>
              <a:custGeom>
                <a:avLst/>
                <a:gdLst/>
                <a:ahLst/>
                <a:cxnLst/>
                <a:rect l="l" t="t" r="r" b="b"/>
                <a:pathLst>
                  <a:path w="11979" h="27374" extrusionOk="0">
                    <a:moveTo>
                      <a:pt x="11642" y="26816"/>
                    </a:moveTo>
                    <a:cubicBezTo>
                      <a:pt x="11763" y="26816"/>
                      <a:pt x="11863" y="26916"/>
                      <a:pt x="11863" y="27037"/>
                    </a:cubicBezTo>
                    <a:cubicBezTo>
                      <a:pt x="11863" y="27158"/>
                      <a:pt x="11763" y="27258"/>
                      <a:pt x="11642" y="27258"/>
                    </a:cubicBezTo>
                    <a:cubicBezTo>
                      <a:pt x="11520" y="27258"/>
                      <a:pt x="11421" y="27158"/>
                      <a:pt x="11421" y="27037"/>
                    </a:cubicBezTo>
                    <a:cubicBezTo>
                      <a:pt x="11421" y="26916"/>
                      <a:pt x="11520" y="26816"/>
                      <a:pt x="11642" y="26816"/>
                    </a:cubicBezTo>
                    <a:close/>
                    <a:moveTo>
                      <a:pt x="84" y="1"/>
                    </a:moveTo>
                    <a:lnTo>
                      <a:pt x="1" y="84"/>
                    </a:lnTo>
                    <a:lnTo>
                      <a:pt x="9373" y="9442"/>
                    </a:lnTo>
                    <a:lnTo>
                      <a:pt x="9373" y="24856"/>
                    </a:lnTo>
                    <a:lnTo>
                      <a:pt x="11363" y="26844"/>
                    </a:lnTo>
                    <a:cubicBezTo>
                      <a:pt x="11324" y="26896"/>
                      <a:pt x="11302" y="26965"/>
                      <a:pt x="11302" y="27037"/>
                    </a:cubicBezTo>
                    <a:cubicBezTo>
                      <a:pt x="11302" y="27222"/>
                      <a:pt x="11454" y="27374"/>
                      <a:pt x="11642" y="27374"/>
                    </a:cubicBezTo>
                    <a:cubicBezTo>
                      <a:pt x="11827" y="27374"/>
                      <a:pt x="11979" y="27222"/>
                      <a:pt x="11979" y="27037"/>
                    </a:cubicBezTo>
                    <a:cubicBezTo>
                      <a:pt x="11979" y="26849"/>
                      <a:pt x="11827" y="26697"/>
                      <a:pt x="11642" y="26697"/>
                    </a:cubicBezTo>
                    <a:cubicBezTo>
                      <a:pt x="11567" y="26697"/>
                      <a:pt x="11501" y="26720"/>
                      <a:pt x="11446" y="26758"/>
                    </a:cubicBezTo>
                    <a:lnTo>
                      <a:pt x="9492" y="24807"/>
                    </a:lnTo>
                    <a:lnTo>
                      <a:pt x="9492" y="9392"/>
                    </a:lnTo>
                    <a:lnTo>
                      <a:pt x="84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08" name="Google Shape;6808;p58"/>
              <p:cNvSpPr/>
              <p:nvPr/>
            </p:nvSpPr>
            <p:spPr>
              <a:xfrm>
                <a:off x="1479300" y="966925"/>
                <a:ext cx="291325" cy="642025"/>
              </a:xfrm>
              <a:custGeom>
                <a:avLst/>
                <a:gdLst/>
                <a:ahLst/>
                <a:cxnLst/>
                <a:rect l="l" t="t" r="r" b="b"/>
                <a:pathLst>
                  <a:path w="11653" h="25681" extrusionOk="0">
                    <a:moveTo>
                      <a:pt x="326" y="0"/>
                    </a:moveTo>
                    <a:lnTo>
                      <a:pt x="1" y="337"/>
                    </a:lnTo>
                    <a:lnTo>
                      <a:pt x="11020" y="10992"/>
                    </a:lnTo>
                    <a:lnTo>
                      <a:pt x="11020" y="24972"/>
                    </a:lnTo>
                    <a:cubicBezTo>
                      <a:pt x="10924" y="25043"/>
                      <a:pt x="10860" y="25157"/>
                      <a:pt x="10860" y="25286"/>
                    </a:cubicBezTo>
                    <a:cubicBezTo>
                      <a:pt x="10860" y="25504"/>
                      <a:pt x="11037" y="25681"/>
                      <a:pt x="11258" y="25681"/>
                    </a:cubicBezTo>
                    <a:cubicBezTo>
                      <a:pt x="11476" y="25681"/>
                      <a:pt x="11653" y="25504"/>
                      <a:pt x="11653" y="25286"/>
                    </a:cubicBezTo>
                    <a:cubicBezTo>
                      <a:pt x="11653" y="25157"/>
                      <a:pt x="11589" y="25043"/>
                      <a:pt x="11492" y="24972"/>
                    </a:cubicBezTo>
                    <a:lnTo>
                      <a:pt x="11492" y="10794"/>
                    </a:lnTo>
                    <a:lnTo>
                      <a:pt x="326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09" name="Google Shape;6809;p58"/>
              <p:cNvSpPr/>
              <p:nvPr/>
            </p:nvSpPr>
            <p:spPr>
              <a:xfrm>
                <a:off x="1788750" y="1787275"/>
                <a:ext cx="19775" cy="19825"/>
              </a:xfrm>
              <a:custGeom>
                <a:avLst/>
                <a:gdLst/>
                <a:ahLst/>
                <a:cxnLst/>
                <a:rect l="l" t="t" r="r" b="b"/>
                <a:pathLst>
                  <a:path w="791" h="793" extrusionOk="0">
                    <a:moveTo>
                      <a:pt x="395" y="0"/>
                    </a:moveTo>
                    <a:cubicBezTo>
                      <a:pt x="177" y="0"/>
                      <a:pt x="1" y="177"/>
                      <a:pt x="1" y="395"/>
                    </a:cubicBezTo>
                    <a:cubicBezTo>
                      <a:pt x="1" y="616"/>
                      <a:pt x="177" y="792"/>
                      <a:pt x="395" y="792"/>
                    </a:cubicBezTo>
                    <a:cubicBezTo>
                      <a:pt x="613" y="792"/>
                      <a:pt x="790" y="616"/>
                      <a:pt x="790" y="395"/>
                    </a:cubicBezTo>
                    <a:cubicBezTo>
                      <a:pt x="790" y="177"/>
                      <a:pt x="613" y="0"/>
                      <a:pt x="395" y="0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10" name="Google Shape;6810;p58"/>
              <p:cNvSpPr/>
              <p:nvPr/>
            </p:nvSpPr>
            <p:spPr>
              <a:xfrm>
                <a:off x="1400775" y="1164075"/>
                <a:ext cx="165650" cy="266975"/>
              </a:xfrm>
              <a:custGeom>
                <a:avLst/>
                <a:gdLst/>
                <a:ahLst/>
                <a:cxnLst/>
                <a:rect l="l" t="t" r="r" b="b"/>
                <a:pathLst>
                  <a:path w="6626" h="10679" extrusionOk="0">
                    <a:moveTo>
                      <a:pt x="83" y="1"/>
                    </a:moveTo>
                    <a:lnTo>
                      <a:pt x="0" y="84"/>
                    </a:lnTo>
                    <a:lnTo>
                      <a:pt x="6509" y="6582"/>
                    </a:lnTo>
                    <a:lnTo>
                      <a:pt x="6509" y="10678"/>
                    </a:lnTo>
                    <a:lnTo>
                      <a:pt x="6625" y="10678"/>
                    </a:lnTo>
                    <a:lnTo>
                      <a:pt x="6625" y="6532"/>
                    </a:lnTo>
                    <a:lnTo>
                      <a:pt x="83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11" name="Google Shape;6811;p58"/>
              <p:cNvSpPr/>
              <p:nvPr/>
            </p:nvSpPr>
            <p:spPr>
              <a:xfrm>
                <a:off x="1424150" y="1156700"/>
                <a:ext cx="165675" cy="297675"/>
              </a:xfrm>
              <a:custGeom>
                <a:avLst/>
                <a:gdLst/>
                <a:ahLst/>
                <a:cxnLst/>
                <a:rect l="l" t="t" r="r" b="b"/>
                <a:pathLst>
                  <a:path w="6627" h="11907" extrusionOk="0">
                    <a:moveTo>
                      <a:pt x="84" y="0"/>
                    </a:moveTo>
                    <a:lnTo>
                      <a:pt x="1" y="83"/>
                    </a:lnTo>
                    <a:lnTo>
                      <a:pt x="6507" y="6581"/>
                    </a:lnTo>
                    <a:lnTo>
                      <a:pt x="6507" y="11906"/>
                    </a:lnTo>
                    <a:lnTo>
                      <a:pt x="6626" y="11906"/>
                    </a:lnTo>
                    <a:lnTo>
                      <a:pt x="6626" y="6532"/>
                    </a:lnTo>
                    <a:lnTo>
                      <a:pt x="84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12" name="Google Shape;6812;p58"/>
              <p:cNvSpPr/>
              <p:nvPr/>
            </p:nvSpPr>
            <p:spPr>
              <a:xfrm>
                <a:off x="1813050" y="1812225"/>
                <a:ext cx="17400" cy="16925"/>
              </a:xfrm>
              <a:custGeom>
                <a:avLst/>
                <a:gdLst/>
                <a:ahLst/>
                <a:cxnLst/>
                <a:rect l="l" t="t" r="r" b="b"/>
                <a:pathLst>
                  <a:path w="696" h="677" extrusionOk="0">
                    <a:moveTo>
                      <a:pt x="355" y="117"/>
                    </a:moveTo>
                    <a:cubicBezTo>
                      <a:pt x="414" y="117"/>
                      <a:pt x="471" y="138"/>
                      <a:pt x="514" y="181"/>
                    </a:cubicBezTo>
                    <a:cubicBezTo>
                      <a:pt x="569" y="236"/>
                      <a:pt x="591" y="316"/>
                      <a:pt x="572" y="393"/>
                    </a:cubicBezTo>
                    <a:cubicBezTo>
                      <a:pt x="552" y="471"/>
                      <a:pt x="489" y="534"/>
                      <a:pt x="414" y="551"/>
                    </a:cubicBezTo>
                    <a:cubicBezTo>
                      <a:pt x="395" y="555"/>
                      <a:pt x="376" y="558"/>
                      <a:pt x="358" y="558"/>
                    </a:cubicBezTo>
                    <a:cubicBezTo>
                      <a:pt x="299" y="558"/>
                      <a:pt x="244" y="535"/>
                      <a:pt x="202" y="493"/>
                    </a:cubicBezTo>
                    <a:cubicBezTo>
                      <a:pt x="160" y="451"/>
                      <a:pt x="136" y="396"/>
                      <a:pt x="136" y="338"/>
                    </a:cubicBezTo>
                    <a:cubicBezTo>
                      <a:pt x="136" y="319"/>
                      <a:pt x="138" y="300"/>
                      <a:pt x="144" y="283"/>
                    </a:cubicBezTo>
                    <a:cubicBezTo>
                      <a:pt x="160" y="206"/>
                      <a:pt x="227" y="142"/>
                      <a:pt x="301" y="123"/>
                    </a:cubicBezTo>
                    <a:cubicBezTo>
                      <a:pt x="319" y="119"/>
                      <a:pt x="337" y="117"/>
                      <a:pt x="355" y="117"/>
                    </a:cubicBezTo>
                    <a:close/>
                    <a:moveTo>
                      <a:pt x="356" y="0"/>
                    </a:moveTo>
                    <a:cubicBezTo>
                      <a:pt x="329" y="0"/>
                      <a:pt x="301" y="3"/>
                      <a:pt x="274" y="10"/>
                    </a:cubicBezTo>
                    <a:cubicBezTo>
                      <a:pt x="155" y="37"/>
                      <a:pt x="58" y="134"/>
                      <a:pt x="28" y="255"/>
                    </a:cubicBezTo>
                    <a:cubicBezTo>
                      <a:pt x="0" y="371"/>
                      <a:pt x="33" y="493"/>
                      <a:pt x="119" y="578"/>
                    </a:cubicBezTo>
                    <a:cubicBezTo>
                      <a:pt x="183" y="642"/>
                      <a:pt x="269" y="676"/>
                      <a:pt x="358" y="676"/>
                    </a:cubicBezTo>
                    <a:cubicBezTo>
                      <a:pt x="385" y="676"/>
                      <a:pt x="412" y="673"/>
                      <a:pt x="439" y="667"/>
                    </a:cubicBezTo>
                    <a:cubicBezTo>
                      <a:pt x="561" y="636"/>
                      <a:pt x="657" y="540"/>
                      <a:pt x="685" y="421"/>
                    </a:cubicBezTo>
                    <a:cubicBezTo>
                      <a:pt x="690" y="393"/>
                      <a:pt x="696" y="366"/>
                      <a:pt x="696" y="338"/>
                    </a:cubicBezTo>
                    <a:cubicBezTo>
                      <a:pt x="696" y="250"/>
                      <a:pt x="660" y="164"/>
                      <a:pt x="597" y="98"/>
                    </a:cubicBezTo>
                    <a:cubicBezTo>
                      <a:pt x="531" y="34"/>
                      <a:pt x="446" y="0"/>
                      <a:pt x="356" y="0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13" name="Google Shape;6813;p58"/>
              <p:cNvSpPr/>
              <p:nvPr/>
            </p:nvSpPr>
            <p:spPr>
              <a:xfrm>
                <a:off x="1889100" y="1038400"/>
                <a:ext cx="16925" cy="16950"/>
              </a:xfrm>
              <a:custGeom>
                <a:avLst/>
                <a:gdLst/>
                <a:ahLst/>
                <a:cxnLst/>
                <a:rect l="l" t="t" r="r" b="b"/>
                <a:pathLst>
                  <a:path w="677" h="678" extrusionOk="0">
                    <a:moveTo>
                      <a:pt x="340" y="117"/>
                    </a:moveTo>
                    <a:cubicBezTo>
                      <a:pt x="461" y="117"/>
                      <a:pt x="561" y="216"/>
                      <a:pt x="561" y="338"/>
                    </a:cubicBezTo>
                    <a:cubicBezTo>
                      <a:pt x="561" y="459"/>
                      <a:pt x="461" y="559"/>
                      <a:pt x="340" y="559"/>
                    </a:cubicBezTo>
                    <a:cubicBezTo>
                      <a:pt x="218" y="559"/>
                      <a:pt x="119" y="459"/>
                      <a:pt x="119" y="338"/>
                    </a:cubicBezTo>
                    <a:cubicBezTo>
                      <a:pt x="119" y="216"/>
                      <a:pt x="218" y="117"/>
                      <a:pt x="340" y="117"/>
                    </a:cubicBezTo>
                    <a:close/>
                    <a:moveTo>
                      <a:pt x="340" y="1"/>
                    </a:moveTo>
                    <a:cubicBezTo>
                      <a:pt x="152" y="1"/>
                      <a:pt x="0" y="153"/>
                      <a:pt x="0" y="338"/>
                    </a:cubicBezTo>
                    <a:cubicBezTo>
                      <a:pt x="0" y="525"/>
                      <a:pt x="152" y="677"/>
                      <a:pt x="340" y="677"/>
                    </a:cubicBezTo>
                    <a:cubicBezTo>
                      <a:pt x="525" y="677"/>
                      <a:pt x="677" y="525"/>
                      <a:pt x="677" y="338"/>
                    </a:cubicBezTo>
                    <a:cubicBezTo>
                      <a:pt x="677" y="153"/>
                      <a:pt x="525" y="1"/>
                      <a:pt x="340" y="1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14" name="Google Shape;6814;p58"/>
              <p:cNvSpPr/>
              <p:nvPr/>
            </p:nvSpPr>
            <p:spPr>
              <a:xfrm>
                <a:off x="1836850" y="1835650"/>
                <a:ext cx="16925" cy="16925"/>
              </a:xfrm>
              <a:custGeom>
                <a:avLst/>
                <a:gdLst/>
                <a:ahLst/>
                <a:cxnLst/>
                <a:rect l="l" t="t" r="r" b="b"/>
                <a:pathLst>
                  <a:path w="677" h="677" extrusionOk="0">
                    <a:moveTo>
                      <a:pt x="340" y="119"/>
                    </a:moveTo>
                    <a:cubicBezTo>
                      <a:pt x="462" y="119"/>
                      <a:pt x="561" y="218"/>
                      <a:pt x="561" y="340"/>
                    </a:cubicBezTo>
                    <a:cubicBezTo>
                      <a:pt x="561" y="461"/>
                      <a:pt x="462" y="561"/>
                      <a:pt x="340" y="561"/>
                    </a:cubicBezTo>
                    <a:cubicBezTo>
                      <a:pt x="219" y="561"/>
                      <a:pt x="119" y="461"/>
                      <a:pt x="119" y="340"/>
                    </a:cubicBezTo>
                    <a:cubicBezTo>
                      <a:pt x="119" y="218"/>
                      <a:pt x="219" y="119"/>
                      <a:pt x="340" y="119"/>
                    </a:cubicBezTo>
                    <a:close/>
                    <a:moveTo>
                      <a:pt x="340" y="0"/>
                    </a:moveTo>
                    <a:cubicBezTo>
                      <a:pt x="152" y="0"/>
                      <a:pt x="1" y="152"/>
                      <a:pt x="1" y="340"/>
                    </a:cubicBezTo>
                    <a:cubicBezTo>
                      <a:pt x="1" y="525"/>
                      <a:pt x="152" y="677"/>
                      <a:pt x="340" y="677"/>
                    </a:cubicBezTo>
                    <a:cubicBezTo>
                      <a:pt x="525" y="677"/>
                      <a:pt x="677" y="525"/>
                      <a:pt x="677" y="340"/>
                    </a:cubicBezTo>
                    <a:cubicBezTo>
                      <a:pt x="677" y="152"/>
                      <a:pt x="525" y="0"/>
                      <a:pt x="340" y="0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15" name="Google Shape;6815;p58"/>
              <p:cNvSpPr/>
              <p:nvPr/>
            </p:nvSpPr>
            <p:spPr>
              <a:xfrm>
                <a:off x="1889100" y="1068850"/>
                <a:ext cx="16925" cy="17000"/>
              </a:xfrm>
              <a:custGeom>
                <a:avLst/>
                <a:gdLst/>
                <a:ahLst/>
                <a:cxnLst/>
                <a:rect l="l" t="t" r="r" b="b"/>
                <a:pathLst>
                  <a:path w="677" h="680" extrusionOk="0">
                    <a:moveTo>
                      <a:pt x="340" y="119"/>
                    </a:moveTo>
                    <a:cubicBezTo>
                      <a:pt x="461" y="119"/>
                      <a:pt x="561" y="218"/>
                      <a:pt x="561" y="340"/>
                    </a:cubicBezTo>
                    <a:cubicBezTo>
                      <a:pt x="561" y="461"/>
                      <a:pt x="461" y="561"/>
                      <a:pt x="340" y="561"/>
                    </a:cubicBezTo>
                    <a:cubicBezTo>
                      <a:pt x="218" y="561"/>
                      <a:pt x="119" y="461"/>
                      <a:pt x="119" y="340"/>
                    </a:cubicBezTo>
                    <a:cubicBezTo>
                      <a:pt x="119" y="218"/>
                      <a:pt x="218" y="119"/>
                      <a:pt x="340" y="119"/>
                    </a:cubicBezTo>
                    <a:close/>
                    <a:moveTo>
                      <a:pt x="340" y="0"/>
                    </a:moveTo>
                    <a:cubicBezTo>
                      <a:pt x="152" y="0"/>
                      <a:pt x="0" y="152"/>
                      <a:pt x="0" y="340"/>
                    </a:cubicBezTo>
                    <a:cubicBezTo>
                      <a:pt x="0" y="528"/>
                      <a:pt x="152" y="679"/>
                      <a:pt x="340" y="679"/>
                    </a:cubicBezTo>
                    <a:cubicBezTo>
                      <a:pt x="525" y="679"/>
                      <a:pt x="677" y="528"/>
                      <a:pt x="677" y="340"/>
                    </a:cubicBezTo>
                    <a:cubicBezTo>
                      <a:pt x="677" y="152"/>
                      <a:pt x="525" y="0"/>
                      <a:pt x="340" y="0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16" name="Google Shape;6816;p58"/>
              <p:cNvSpPr/>
              <p:nvPr/>
            </p:nvSpPr>
            <p:spPr>
              <a:xfrm>
                <a:off x="1611125" y="977275"/>
                <a:ext cx="373450" cy="868550"/>
              </a:xfrm>
              <a:custGeom>
                <a:avLst/>
                <a:gdLst/>
                <a:ahLst/>
                <a:cxnLst/>
                <a:rect l="l" t="t" r="r" b="b"/>
                <a:pathLst>
                  <a:path w="14938" h="34742" extrusionOk="0">
                    <a:moveTo>
                      <a:pt x="14598" y="34181"/>
                    </a:moveTo>
                    <a:cubicBezTo>
                      <a:pt x="14719" y="34181"/>
                      <a:pt x="14818" y="34280"/>
                      <a:pt x="14818" y="34401"/>
                    </a:cubicBezTo>
                    <a:cubicBezTo>
                      <a:pt x="14818" y="34523"/>
                      <a:pt x="14719" y="34622"/>
                      <a:pt x="14598" y="34622"/>
                    </a:cubicBezTo>
                    <a:cubicBezTo>
                      <a:pt x="14476" y="34622"/>
                      <a:pt x="14377" y="34523"/>
                      <a:pt x="14377" y="34401"/>
                    </a:cubicBezTo>
                    <a:cubicBezTo>
                      <a:pt x="14377" y="34280"/>
                      <a:pt x="14476" y="34181"/>
                      <a:pt x="14598" y="34181"/>
                    </a:cubicBezTo>
                    <a:close/>
                    <a:moveTo>
                      <a:pt x="83" y="0"/>
                    </a:moveTo>
                    <a:lnTo>
                      <a:pt x="0" y="83"/>
                    </a:lnTo>
                    <a:lnTo>
                      <a:pt x="9355" y="9422"/>
                    </a:lnTo>
                    <a:lnTo>
                      <a:pt x="9355" y="29250"/>
                    </a:lnTo>
                    <a:lnTo>
                      <a:pt x="14322" y="34208"/>
                    </a:lnTo>
                    <a:cubicBezTo>
                      <a:pt x="14283" y="34263"/>
                      <a:pt x="14258" y="34330"/>
                      <a:pt x="14258" y="34401"/>
                    </a:cubicBezTo>
                    <a:cubicBezTo>
                      <a:pt x="14258" y="34589"/>
                      <a:pt x="14410" y="34741"/>
                      <a:pt x="14598" y="34741"/>
                    </a:cubicBezTo>
                    <a:cubicBezTo>
                      <a:pt x="14785" y="34741"/>
                      <a:pt x="14937" y="34589"/>
                      <a:pt x="14937" y="34401"/>
                    </a:cubicBezTo>
                    <a:cubicBezTo>
                      <a:pt x="14937" y="34214"/>
                      <a:pt x="14785" y="34062"/>
                      <a:pt x="14598" y="34062"/>
                    </a:cubicBezTo>
                    <a:cubicBezTo>
                      <a:pt x="14526" y="34062"/>
                      <a:pt x="14460" y="34087"/>
                      <a:pt x="14404" y="34125"/>
                    </a:cubicBezTo>
                    <a:lnTo>
                      <a:pt x="9471" y="29201"/>
                    </a:lnTo>
                    <a:lnTo>
                      <a:pt x="9471" y="9375"/>
                    </a:lnTo>
                    <a:lnTo>
                      <a:pt x="83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17" name="Google Shape;6817;p58"/>
              <p:cNvSpPr/>
              <p:nvPr/>
            </p:nvSpPr>
            <p:spPr>
              <a:xfrm>
                <a:off x="1695175" y="963875"/>
                <a:ext cx="377650" cy="901950"/>
              </a:xfrm>
              <a:custGeom>
                <a:avLst/>
                <a:gdLst/>
                <a:ahLst/>
                <a:cxnLst/>
                <a:rect l="l" t="t" r="r" b="b"/>
                <a:pathLst>
                  <a:path w="15106" h="36078" extrusionOk="0">
                    <a:moveTo>
                      <a:pt x="332" y="1"/>
                    </a:moveTo>
                    <a:lnTo>
                      <a:pt x="0" y="335"/>
                    </a:lnTo>
                    <a:lnTo>
                      <a:pt x="3178" y="3490"/>
                    </a:lnTo>
                    <a:lnTo>
                      <a:pt x="7859" y="8136"/>
                    </a:lnTo>
                    <a:lnTo>
                      <a:pt x="7859" y="29215"/>
                    </a:lnTo>
                    <a:lnTo>
                      <a:pt x="14322" y="35628"/>
                    </a:lnTo>
                    <a:cubicBezTo>
                      <a:pt x="14319" y="35647"/>
                      <a:pt x="14316" y="35663"/>
                      <a:pt x="14316" y="35683"/>
                    </a:cubicBezTo>
                    <a:cubicBezTo>
                      <a:pt x="14316" y="35901"/>
                      <a:pt x="14493" y="36078"/>
                      <a:pt x="14711" y="36078"/>
                    </a:cubicBezTo>
                    <a:cubicBezTo>
                      <a:pt x="14929" y="36078"/>
                      <a:pt x="15106" y="35901"/>
                      <a:pt x="15106" y="35683"/>
                    </a:cubicBezTo>
                    <a:cubicBezTo>
                      <a:pt x="15106" y="35465"/>
                      <a:pt x="14929" y="35288"/>
                      <a:pt x="14711" y="35288"/>
                    </a:cubicBezTo>
                    <a:cubicBezTo>
                      <a:pt x="14692" y="35288"/>
                      <a:pt x="14672" y="35291"/>
                      <a:pt x="14653" y="35294"/>
                    </a:cubicBezTo>
                    <a:lnTo>
                      <a:pt x="8332" y="29019"/>
                    </a:lnTo>
                    <a:lnTo>
                      <a:pt x="8332" y="7940"/>
                    </a:lnTo>
                    <a:lnTo>
                      <a:pt x="8263" y="7871"/>
                    </a:lnTo>
                    <a:lnTo>
                      <a:pt x="3294" y="2938"/>
                    </a:lnTo>
                    <a:lnTo>
                      <a:pt x="332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18" name="Google Shape;6818;p58"/>
              <p:cNvSpPr/>
              <p:nvPr/>
            </p:nvSpPr>
            <p:spPr>
              <a:xfrm>
                <a:off x="1563900" y="991550"/>
                <a:ext cx="348000" cy="843075"/>
              </a:xfrm>
              <a:custGeom>
                <a:avLst/>
                <a:gdLst/>
                <a:ahLst/>
                <a:cxnLst/>
                <a:rect l="l" t="t" r="r" b="b"/>
                <a:pathLst>
                  <a:path w="13920" h="33723" extrusionOk="0">
                    <a:moveTo>
                      <a:pt x="84" y="1"/>
                    </a:moveTo>
                    <a:lnTo>
                      <a:pt x="1" y="83"/>
                    </a:lnTo>
                    <a:lnTo>
                      <a:pt x="9376" y="9442"/>
                    </a:lnTo>
                    <a:lnTo>
                      <a:pt x="9376" y="29270"/>
                    </a:lnTo>
                    <a:lnTo>
                      <a:pt x="13837" y="33723"/>
                    </a:lnTo>
                    <a:lnTo>
                      <a:pt x="13919" y="33640"/>
                    </a:lnTo>
                    <a:lnTo>
                      <a:pt x="9491" y="29220"/>
                    </a:lnTo>
                    <a:lnTo>
                      <a:pt x="9491" y="9392"/>
                    </a:lnTo>
                    <a:lnTo>
                      <a:pt x="84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19" name="Google Shape;6819;p58"/>
              <p:cNvSpPr/>
              <p:nvPr/>
            </p:nvSpPr>
            <p:spPr>
              <a:xfrm>
                <a:off x="1587225" y="984175"/>
                <a:ext cx="367050" cy="861650"/>
              </a:xfrm>
              <a:custGeom>
                <a:avLst/>
                <a:gdLst/>
                <a:ahLst/>
                <a:cxnLst/>
                <a:rect l="l" t="t" r="r" b="b"/>
                <a:pathLst>
                  <a:path w="14682" h="34466" extrusionOk="0">
                    <a:moveTo>
                      <a:pt x="14344" y="33905"/>
                    </a:moveTo>
                    <a:cubicBezTo>
                      <a:pt x="14466" y="33905"/>
                      <a:pt x="14565" y="34004"/>
                      <a:pt x="14565" y="34125"/>
                    </a:cubicBezTo>
                    <a:cubicBezTo>
                      <a:pt x="14565" y="34247"/>
                      <a:pt x="14466" y="34346"/>
                      <a:pt x="14344" y="34346"/>
                    </a:cubicBezTo>
                    <a:cubicBezTo>
                      <a:pt x="14223" y="34346"/>
                      <a:pt x="14124" y="34247"/>
                      <a:pt x="14124" y="34125"/>
                    </a:cubicBezTo>
                    <a:cubicBezTo>
                      <a:pt x="14124" y="34004"/>
                      <a:pt x="14223" y="33905"/>
                      <a:pt x="14344" y="33905"/>
                    </a:cubicBezTo>
                    <a:close/>
                    <a:moveTo>
                      <a:pt x="87" y="0"/>
                    </a:moveTo>
                    <a:lnTo>
                      <a:pt x="1" y="83"/>
                    </a:lnTo>
                    <a:lnTo>
                      <a:pt x="9376" y="9441"/>
                    </a:lnTo>
                    <a:lnTo>
                      <a:pt x="9376" y="29256"/>
                    </a:lnTo>
                    <a:lnTo>
                      <a:pt x="14066" y="33932"/>
                    </a:lnTo>
                    <a:cubicBezTo>
                      <a:pt x="14027" y="33987"/>
                      <a:pt x="14005" y="34054"/>
                      <a:pt x="14005" y="34125"/>
                    </a:cubicBezTo>
                    <a:cubicBezTo>
                      <a:pt x="14005" y="34313"/>
                      <a:pt x="14157" y="34465"/>
                      <a:pt x="14344" y="34465"/>
                    </a:cubicBezTo>
                    <a:cubicBezTo>
                      <a:pt x="14529" y="34465"/>
                      <a:pt x="14681" y="34313"/>
                      <a:pt x="14681" y="34125"/>
                    </a:cubicBezTo>
                    <a:cubicBezTo>
                      <a:pt x="14681" y="33941"/>
                      <a:pt x="14529" y="33789"/>
                      <a:pt x="14344" y="33789"/>
                    </a:cubicBezTo>
                    <a:cubicBezTo>
                      <a:pt x="14273" y="33789"/>
                      <a:pt x="14204" y="33811"/>
                      <a:pt x="14148" y="33849"/>
                    </a:cubicBezTo>
                    <a:lnTo>
                      <a:pt x="9494" y="29206"/>
                    </a:lnTo>
                    <a:lnTo>
                      <a:pt x="9494" y="9391"/>
                    </a:lnTo>
                    <a:lnTo>
                      <a:pt x="87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6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21" name="Google Shape;6821;p59"/>
          <p:cNvGrpSpPr/>
          <p:nvPr/>
        </p:nvGrpSpPr>
        <p:grpSpPr>
          <a:xfrm flipH="1">
            <a:off x="7012893" y="-850730"/>
            <a:ext cx="2835779" cy="2780448"/>
            <a:chOff x="1400775" y="920275"/>
            <a:chExt cx="1637475" cy="1605525"/>
          </a:xfrm>
        </p:grpSpPr>
        <p:sp>
          <p:nvSpPr>
            <p:cNvPr id="6822" name="Google Shape;6822;p59"/>
            <p:cNvSpPr/>
            <p:nvPr/>
          </p:nvSpPr>
          <p:spPr>
            <a:xfrm>
              <a:off x="2472400" y="990525"/>
              <a:ext cx="16925" cy="247025"/>
            </a:xfrm>
            <a:custGeom>
              <a:avLst/>
              <a:gdLst/>
              <a:ahLst/>
              <a:cxnLst/>
              <a:rect l="l" t="t" r="r" b="b"/>
              <a:pathLst>
                <a:path w="677" h="9881" extrusionOk="0">
                  <a:moveTo>
                    <a:pt x="337" y="9320"/>
                  </a:moveTo>
                  <a:cubicBezTo>
                    <a:pt x="458" y="9320"/>
                    <a:pt x="558" y="9419"/>
                    <a:pt x="558" y="9540"/>
                  </a:cubicBezTo>
                  <a:cubicBezTo>
                    <a:pt x="558" y="9662"/>
                    <a:pt x="458" y="9761"/>
                    <a:pt x="337" y="9761"/>
                  </a:cubicBezTo>
                  <a:cubicBezTo>
                    <a:pt x="215" y="9761"/>
                    <a:pt x="116" y="9662"/>
                    <a:pt x="116" y="9540"/>
                  </a:cubicBezTo>
                  <a:cubicBezTo>
                    <a:pt x="116" y="9419"/>
                    <a:pt x="215" y="9320"/>
                    <a:pt x="337" y="9320"/>
                  </a:cubicBezTo>
                  <a:close/>
                  <a:moveTo>
                    <a:pt x="279" y="0"/>
                  </a:moveTo>
                  <a:lnTo>
                    <a:pt x="279" y="9206"/>
                  </a:lnTo>
                  <a:cubicBezTo>
                    <a:pt x="122" y="9237"/>
                    <a:pt x="0" y="9375"/>
                    <a:pt x="0" y="9540"/>
                  </a:cubicBezTo>
                  <a:cubicBezTo>
                    <a:pt x="0" y="9728"/>
                    <a:pt x="152" y="9880"/>
                    <a:pt x="337" y="9880"/>
                  </a:cubicBezTo>
                  <a:cubicBezTo>
                    <a:pt x="525" y="9880"/>
                    <a:pt x="676" y="9728"/>
                    <a:pt x="676" y="9540"/>
                  </a:cubicBezTo>
                  <a:cubicBezTo>
                    <a:pt x="676" y="9375"/>
                    <a:pt x="555" y="9237"/>
                    <a:pt x="398" y="9206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3" name="Google Shape;6823;p59"/>
            <p:cNvSpPr/>
            <p:nvPr/>
          </p:nvSpPr>
          <p:spPr>
            <a:xfrm>
              <a:off x="2905300" y="1457050"/>
              <a:ext cx="73250" cy="126800"/>
            </a:xfrm>
            <a:custGeom>
              <a:avLst/>
              <a:gdLst/>
              <a:ahLst/>
              <a:cxnLst/>
              <a:rect l="l" t="t" r="r" b="b"/>
              <a:pathLst>
                <a:path w="2930" h="5072" extrusionOk="0">
                  <a:moveTo>
                    <a:pt x="337" y="4511"/>
                  </a:moveTo>
                  <a:cubicBezTo>
                    <a:pt x="459" y="4511"/>
                    <a:pt x="558" y="4610"/>
                    <a:pt x="558" y="4732"/>
                  </a:cubicBezTo>
                  <a:cubicBezTo>
                    <a:pt x="558" y="4853"/>
                    <a:pt x="459" y="4952"/>
                    <a:pt x="337" y="4952"/>
                  </a:cubicBezTo>
                  <a:cubicBezTo>
                    <a:pt x="216" y="4952"/>
                    <a:pt x="117" y="4853"/>
                    <a:pt x="117" y="4732"/>
                  </a:cubicBezTo>
                  <a:cubicBezTo>
                    <a:pt x="117" y="4610"/>
                    <a:pt x="216" y="4511"/>
                    <a:pt x="337" y="4511"/>
                  </a:cubicBezTo>
                  <a:close/>
                  <a:moveTo>
                    <a:pt x="509" y="0"/>
                  </a:moveTo>
                  <a:lnTo>
                    <a:pt x="279" y="232"/>
                  </a:lnTo>
                  <a:lnTo>
                    <a:pt x="279" y="4400"/>
                  </a:lnTo>
                  <a:cubicBezTo>
                    <a:pt x="119" y="4428"/>
                    <a:pt x="1" y="4566"/>
                    <a:pt x="1" y="4732"/>
                  </a:cubicBezTo>
                  <a:cubicBezTo>
                    <a:pt x="1" y="4919"/>
                    <a:pt x="152" y="5071"/>
                    <a:pt x="337" y="5071"/>
                  </a:cubicBezTo>
                  <a:cubicBezTo>
                    <a:pt x="525" y="5071"/>
                    <a:pt x="677" y="4919"/>
                    <a:pt x="677" y="4732"/>
                  </a:cubicBezTo>
                  <a:cubicBezTo>
                    <a:pt x="677" y="4566"/>
                    <a:pt x="556" y="4428"/>
                    <a:pt x="398" y="4400"/>
                  </a:cubicBezTo>
                  <a:lnTo>
                    <a:pt x="398" y="279"/>
                  </a:lnTo>
                  <a:lnTo>
                    <a:pt x="558" y="119"/>
                  </a:lnTo>
                  <a:lnTo>
                    <a:pt x="2930" y="119"/>
                  </a:lnTo>
                  <a:lnTo>
                    <a:pt x="2930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4" name="Google Shape;6824;p59"/>
            <p:cNvSpPr/>
            <p:nvPr/>
          </p:nvSpPr>
          <p:spPr>
            <a:xfrm>
              <a:off x="2400400" y="1336750"/>
              <a:ext cx="16950" cy="16925"/>
            </a:xfrm>
            <a:custGeom>
              <a:avLst/>
              <a:gdLst/>
              <a:ahLst/>
              <a:cxnLst/>
              <a:rect l="l" t="t" r="r" b="b"/>
              <a:pathLst>
                <a:path w="678" h="677" extrusionOk="0">
                  <a:moveTo>
                    <a:pt x="340" y="119"/>
                  </a:moveTo>
                  <a:cubicBezTo>
                    <a:pt x="462" y="119"/>
                    <a:pt x="561" y="219"/>
                    <a:pt x="561" y="340"/>
                  </a:cubicBezTo>
                  <a:cubicBezTo>
                    <a:pt x="561" y="462"/>
                    <a:pt x="462" y="561"/>
                    <a:pt x="340" y="561"/>
                  </a:cubicBezTo>
                  <a:cubicBezTo>
                    <a:pt x="219" y="561"/>
                    <a:pt x="120" y="462"/>
                    <a:pt x="120" y="340"/>
                  </a:cubicBezTo>
                  <a:cubicBezTo>
                    <a:pt x="120" y="219"/>
                    <a:pt x="219" y="119"/>
                    <a:pt x="340" y="119"/>
                  </a:cubicBezTo>
                  <a:close/>
                  <a:moveTo>
                    <a:pt x="340" y="1"/>
                  </a:moveTo>
                  <a:cubicBezTo>
                    <a:pt x="153" y="1"/>
                    <a:pt x="1" y="152"/>
                    <a:pt x="1" y="340"/>
                  </a:cubicBezTo>
                  <a:cubicBezTo>
                    <a:pt x="1" y="525"/>
                    <a:pt x="153" y="677"/>
                    <a:pt x="340" y="677"/>
                  </a:cubicBezTo>
                  <a:cubicBezTo>
                    <a:pt x="525" y="677"/>
                    <a:pt x="677" y="525"/>
                    <a:pt x="677" y="340"/>
                  </a:cubicBezTo>
                  <a:cubicBezTo>
                    <a:pt x="677" y="152"/>
                    <a:pt x="525" y="1"/>
                    <a:pt x="340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5" name="Google Shape;6825;p59"/>
            <p:cNvSpPr/>
            <p:nvPr/>
          </p:nvSpPr>
          <p:spPr>
            <a:xfrm>
              <a:off x="2727800" y="1624750"/>
              <a:ext cx="310450" cy="193250"/>
            </a:xfrm>
            <a:custGeom>
              <a:avLst/>
              <a:gdLst/>
              <a:ahLst/>
              <a:cxnLst/>
              <a:rect l="l" t="t" r="r" b="b"/>
              <a:pathLst>
                <a:path w="12418" h="7730" extrusionOk="0">
                  <a:moveTo>
                    <a:pt x="12083" y="0"/>
                  </a:moveTo>
                  <a:lnTo>
                    <a:pt x="5036" y="7100"/>
                  </a:lnTo>
                  <a:lnTo>
                    <a:pt x="710" y="7100"/>
                  </a:lnTo>
                  <a:cubicBezTo>
                    <a:pt x="638" y="7004"/>
                    <a:pt x="525" y="6940"/>
                    <a:pt x="395" y="6940"/>
                  </a:cubicBezTo>
                  <a:cubicBezTo>
                    <a:pt x="177" y="6940"/>
                    <a:pt x="1" y="7117"/>
                    <a:pt x="1" y="7335"/>
                  </a:cubicBezTo>
                  <a:cubicBezTo>
                    <a:pt x="1" y="7553"/>
                    <a:pt x="177" y="7730"/>
                    <a:pt x="395" y="7730"/>
                  </a:cubicBezTo>
                  <a:cubicBezTo>
                    <a:pt x="525" y="7730"/>
                    <a:pt x="638" y="7669"/>
                    <a:pt x="710" y="7572"/>
                  </a:cubicBezTo>
                  <a:lnTo>
                    <a:pt x="5232" y="7572"/>
                  </a:lnTo>
                  <a:lnTo>
                    <a:pt x="12417" y="331"/>
                  </a:lnTo>
                  <a:lnTo>
                    <a:pt x="12083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6" name="Google Shape;6826;p59"/>
            <p:cNvSpPr/>
            <p:nvPr/>
          </p:nvSpPr>
          <p:spPr>
            <a:xfrm>
              <a:off x="2400400" y="1367250"/>
              <a:ext cx="16950" cy="16950"/>
            </a:xfrm>
            <a:custGeom>
              <a:avLst/>
              <a:gdLst/>
              <a:ahLst/>
              <a:cxnLst/>
              <a:rect l="l" t="t" r="r" b="b"/>
              <a:pathLst>
                <a:path w="678" h="678" extrusionOk="0">
                  <a:moveTo>
                    <a:pt x="340" y="119"/>
                  </a:moveTo>
                  <a:cubicBezTo>
                    <a:pt x="462" y="119"/>
                    <a:pt x="561" y="219"/>
                    <a:pt x="561" y="340"/>
                  </a:cubicBezTo>
                  <a:cubicBezTo>
                    <a:pt x="561" y="462"/>
                    <a:pt x="462" y="558"/>
                    <a:pt x="340" y="558"/>
                  </a:cubicBezTo>
                  <a:cubicBezTo>
                    <a:pt x="219" y="558"/>
                    <a:pt x="120" y="462"/>
                    <a:pt x="120" y="340"/>
                  </a:cubicBezTo>
                  <a:cubicBezTo>
                    <a:pt x="120" y="219"/>
                    <a:pt x="219" y="119"/>
                    <a:pt x="340" y="119"/>
                  </a:cubicBezTo>
                  <a:close/>
                  <a:moveTo>
                    <a:pt x="340" y="1"/>
                  </a:moveTo>
                  <a:cubicBezTo>
                    <a:pt x="153" y="1"/>
                    <a:pt x="1" y="153"/>
                    <a:pt x="1" y="340"/>
                  </a:cubicBezTo>
                  <a:cubicBezTo>
                    <a:pt x="1" y="525"/>
                    <a:pt x="153" y="677"/>
                    <a:pt x="340" y="677"/>
                  </a:cubicBezTo>
                  <a:cubicBezTo>
                    <a:pt x="525" y="677"/>
                    <a:pt x="677" y="525"/>
                    <a:pt x="677" y="340"/>
                  </a:cubicBezTo>
                  <a:cubicBezTo>
                    <a:pt x="677" y="153"/>
                    <a:pt x="525" y="1"/>
                    <a:pt x="340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7" name="Google Shape;6827;p59"/>
            <p:cNvSpPr/>
            <p:nvPr/>
          </p:nvSpPr>
          <p:spPr>
            <a:xfrm>
              <a:off x="2399025" y="1396800"/>
              <a:ext cx="19775" cy="19825"/>
            </a:xfrm>
            <a:custGeom>
              <a:avLst/>
              <a:gdLst/>
              <a:ahLst/>
              <a:cxnLst/>
              <a:rect l="l" t="t" r="r" b="b"/>
              <a:pathLst>
                <a:path w="791" h="793" extrusionOk="0">
                  <a:moveTo>
                    <a:pt x="395" y="0"/>
                  </a:moveTo>
                  <a:cubicBezTo>
                    <a:pt x="177" y="0"/>
                    <a:pt x="1" y="177"/>
                    <a:pt x="1" y="398"/>
                  </a:cubicBezTo>
                  <a:cubicBezTo>
                    <a:pt x="1" y="616"/>
                    <a:pt x="177" y="793"/>
                    <a:pt x="395" y="793"/>
                  </a:cubicBezTo>
                  <a:cubicBezTo>
                    <a:pt x="613" y="793"/>
                    <a:pt x="790" y="616"/>
                    <a:pt x="790" y="398"/>
                  </a:cubicBezTo>
                  <a:cubicBezTo>
                    <a:pt x="790" y="177"/>
                    <a:pt x="613" y="0"/>
                    <a:pt x="395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8" name="Google Shape;6828;p59"/>
            <p:cNvSpPr/>
            <p:nvPr/>
          </p:nvSpPr>
          <p:spPr>
            <a:xfrm>
              <a:off x="2391725" y="990525"/>
              <a:ext cx="83725" cy="512775"/>
            </a:xfrm>
            <a:custGeom>
              <a:avLst/>
              <a:gdLst/>
              <a:ahLst/>
              <a:cxnLst/>
              <a:rect l="l" t="t" r="r" b="b"/>
              <a:pathLst>
                <a:path w="3349" h="20511" extrusionOk="0">
                  <a:moveTo>
                    <a:pt x="0" y="0"/>
                  </a:moveTo>
                  <a:lnTo>
                    <a:pt x="0" y="8988"/>
                  </a:lnTo>
                  <a:lnTo>
                    <a:pt x="2716" y="11685"/>
                  </a:lnTo>
                  <a:lnTo>
                    <a:pt x="2716" y="19801"/>
                  </a:lnTo>
                  <a:cubicBezTo>
                    <a:pt x="2620" y="19873"/>
                    <a:pt x="2556" y="19986"/>
                    <a:pt x="2556" y="20116"/>
                  </a:cubicBezTo>
                  <a:cubicBezTo>
                    <a:pt x="2556" y="20334"/>
                    <a:pt x="2733" y="20511"/>
                    <a:pt x="2951" y="20511"/>
                  </a:cubicBezTo>
                  <a:cubicBezTo>
                    <a:pt x="3169" y="20511"/>
                    <a:pt x="3349" y="20334"/>
                    <a:pt x="3349" y="20116"/>
                  </a:cubicBezTo>
                  <a:cubicBezTo>
                    <a:pt x="3349" y="19986"/>
                    <a:pt x="3285" y="19873"/>
                    <a:pt x="3188" y="19801"/>
                  </a:cubicBezTo>
                  <a:lnTo>
                    <a:pt x="3188" y="11489"/>
                  </a:lnTo>
                  <a:lnTo>
                    <a:pt x="472" y="8792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9" name="Google Shape;6829;p59"/>
            <p:cNvSpPr/>
            <p:nvPr/>
          </p:nvSpPr>
          <p:spPr>
            <a:xfrm>
              <a:off x="2688525" y="1369200"/>
              <a:ext cx="297400" cy="472550"/>
            </a:xfrm>
            <a:custGeom>
              <a:avLst/>
              <a:gdLst/>
              <a:ahLst/>
              <a:cxnLst/>
              <a:rect l="l" t="t" r="r" b="b"/>
              <a:pathLst>
                <a:path w="11896" h="18902" extrusionOk="0">
                  <a:moveTo>
                    <a:pt x="338" y="18341"/>
                  </a:moveTo>
                  <a:cubicBezTo>
                    <a:pt x="459" y="18341"/>
                    <a:pt x="559" y="18440"/>
                    <a:pt x="559" y="18562"/>
                  </a:cubicBezTo>
                  <a:cubicBezTo>
                    <a:pt x="559" y="18683"/>
                    <a:pt x="459" y="18782"/>
                    <a:pt x="338" y="18782"/>
                  </a:cubicBezTo>
                  <a:cubicBezTo>
                    <a:pt x="216" y="18782"/>
                    <a:pt x="117" y="18683"/>
                    <a:pt x="117" y="18562"/>
                  </a:cubicBezTo>
                  <a:cubicBezTo>
                    <a:pt x="117" y="18440"/>
                    <a:pt x="216" y="18341"/>
                    <a:pt x="338" y="18341"/>
                  </a:cubicBezTo>
                  <a:close/>
                  <a:moveTo>
                    <a:pt x="7051" y="0"/>
                  </a:moveTo>
                  <a:lnTo>
                    <a:pt x="5202" y="1863"/>
                  </a:lnTo>
                  <a:lnTo>
                    <a:pt x="5202" y="8196"/>
                  </a:lnTo>
                  <a:lnTo>
                    <a:pt x="280" y="13154"/>
                  </a:lnTo>
                  <a:lnTo>
                    <a:pt x="280" y="18228"/>
                  </a:lnTo>
                  <a:cubicBezTo>
                    <a:pt x="120" y="18258"/>
                    <a:pt x="1" y="18396"/>
                    <a:pt x="1" y="18562"/>
                  </a:cubicBezTo>
                  <a:cubicBezTo>
                    <a:pt x="1" y="18749"/>
                    <a:pt x="153" y="18901"/>
                    <a:pt x="338" y="18901"/>
                  </a:cubicBezTo>
                  <a:cubicBezTo>
                    <a:pt x="525" y="18901"/>
                    <a:pt x="677" y="18749"/>
                    <a:pt x="677" y="18562"/>
                  </a:cubicBezTo>
                  <a:cubicBezTo>
                    <a:pt x="677" y="18396"/>
                    <a:pt x="556" y="18258"/>
                    <a:pt x="398" y="18228"/>
                  </a:cubicBezTo>
                  <a:lnTo>
                    <a:pt x="398" y="13201"/>
                  </a:lnTo>
                  <a:lnTo>
                    <a:pt x="5318" y="8243"/>
                  </a:lnTo>
                  <a:lnTo>
                    <a:pt x="5318" y="1913"/>
                  </a:lnTo>
                  <a:lnTo>
                    <a:pt x="7101" y="116"/>
                  </a:lnTo>
                  <a:lnTo>
                    <a:pt x="11896" y="116"/>
                  </a:lnTo>
                  <a:lnTo>
                    <a:pt x="11896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0" name="Google Shape;6830;p59"/>
            <p:cNvSpPr/>
            <p:nvPr/>
          </p:nvSpPr>
          <p:spPr>
            <a:xfrm>
              <a:off x="2425675" y="990525"/>
              <a:ext cx="16925" cy="200575"/>
            </a:xfrm>
            <a:custGeom>
              <a:avLst/>
              <a:gdLst/>
              <a:ahLst/>
              <a:cxnLst/>
              <a:rect l="l" t="t" r="r" b="b"/>
              <a:pathLst>
                <a:path w="677" h="8023" extrusionOk="0">
                  <a:moveTo>
                    <a:pt x="337" y="7465"/>
                  </a:moveTo>
                  <a:cubicBezTo>
                    <a:pt x="458" y="7465"/>
                    <a:pt x="558" y="7564"/>
                    <a:pt x="558" y="7685"/>
                  </a:cubicBezTo>
                  <a:cubicBezTo>
                    <a:pt x="558" y="7807"/>
                    <a:pt x="458" y="7906"/>
                    <a:pt x="337" y="7906"/>
                  </a:cubicBezTo>
                  <a:cubicBezTo>
                    <a:pt x="216" y="7906"/>
                    <a:pt x="116" y="7807"/>
                    <a:pt x="116" y="7685"/>
                  </a:cubicBezTo>
                  <a:cubicBezTo>
                    <a:pt x="116" y="7564"/>
                    <a:pt x="216" y="7465"/>
                    <a:pt x="337" y="7465"/>
                  </a:cubicBezTo>
                  <a:close/>
                  <a:moveTo>
                    <a:pt x="279" y="0"/>
                  </a:moveTo>
                  <a:lnTo>
                    <a:pt x="279" y="7351"/>
                  </a:lnTo>
                  <a:cubicBezTo>
                    <a:pt x="122" y="7379"/>
                    <a:pt x="0" y="7517"/>
                    <a:pt x="0" y="7685"/>
                  </a:cubicBezTo>
                  <a:cubicBezTo>
                    <a:pt x="0" y="7870"/>
                    <a:pt x="149" y="8022"/>
                    <a:pt x="337" y="8022"/>
                  </a:cubicBezTo>
                  <a:cubicBezTo>
                    <a:pt x="525" y="8022"/>
                    <a:pt x="677" y="7870"/>
                    <a:pt x="677" y="7685"/>
                  </a:cubicBezTo>
                  <a:cubicBezTo>
                    <a:pt x="677" y="7520"/>
                    <a:pt x="555" y="7382"/>
                    <a:pt x="398" y="7351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1" name="Google Shape;6831;p59"/>
            <p:cNvSpPr/>
            <p:nvPr/>
          </p:nvSpPr>
          <p:spPr>
            <a:xfrm>
              <a:off x="2664875" y="1345800"/>
              <a:ext cx="321000" cy="519675"/>
            </a:xfrm>
            <a:custGeom>
              <a:avLst/>
              <a:gdLst/>
              <a:ahLst/>
              <a:cxnLst/>
              <a:rect l="l" t="t" r="r" b="b"/>
              <a:pathLst>
                <a:path w="12840" h="20787" extrusionOk="0">
                  <a:moveTo>
                    <a:pt x="340" y="20229"/>
                  </a:moveTo>
                  <a:cubicBezTo>
                    <a:pt x="461" y="20229"/>
                    <a:pt x="560" y="20329"/>
                    <a:pt x="560" y="20450"/>
                  </a:cubicBezTo>
                  <a:cubicBezTo>
                    <a:pt x="560" y="20571"/>
                    <a:pt x="461" y="20668"/>
                    <a:pt x="340" y="20668"/>
                  </a:cubicBezTo>
                  <a:cubicBezTo>
                    <a:pt x="218" y="20668"/>
                    <a:pt x="119" y="20571"/>
                    <a:pt x="119" y="20450"/>
                  </a:cubicBezTo>
                  <a:cubicBezTo>
                    <a:pt x="119" y="20329"/>
                    <a:pt x="218" y="20229"/>
                    <a:pt x="340" y="20229"/>
                  </a:cubicBezTo>
                  <a:close/>
                  <a:moveTo>
                    <a:pt x="7685" y="0"/>
                  </a:moveTo>
                  <a:lnTo>
                    <a:pt x="5201" y="2501"/>
                  </a:lnTo>
                  <a:lnTo>
                    <a:pt x="5201" y="8834"/>
                  </a:lnTo>
                  <a:lnTo>
                    <a:pt x="279" y="13792"/>
                  </a:lnTo>
                  <a:lnTo>
                    <a:pt x="279" y="20116"/>
                  </a:lnTo>
                  <a:cubicBezTo>
                    <a:pt x="122" y="20144"/>
                    <a:pt x="0" y="20282"/>
                    <a:pt x="0" y="20450"/>
                  </a:cubicBezTo>
                  <a:cubicBezTo>
                    <a:pt x="0" y="20635"/>
                    <a:pt x="152" y="20787"/>
                    <a:pt x="340" y="20787"/>
                  </a:cubicBezTo>
                  <a:cubicBezTo>
                    <a:pt x="525" y="20787"/>
                    <a:pt x="676" y="20635"/>
                    <a:pt x="676" y="20450"/>
                  </a:cubicBezTo>
                  <a:cubicBezTo>
                    <a:pt x="676" y="20282"/>
                    <a:pt x="555" y="20144"/>
                    <a:pt x="398" y="20116"/>
                  </a:cubicBezTo>
                  <a:lnTo>
                    <a:pt x="398" y="13839"/>
                  </a:lnTo>
                  <a:lnTo>
                    <a:pt x="5320" y="8881"/>
                  </a:lnTo>
                  <a:lnTo>
                    <a:pt x="5320" y="2551"/>
                  </a:lnTo>
                  <a:lnTo>
                    <a:pt x="7732" y="119"/>
                  </a:lnTo>
                  <a:lnTo>
                    <a:pt x="12839" y="119"/>
                  </a:lnTo>
                  <a:lnTo>
                    <a:pt x="12839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2" name="Google Shape;6832;p59"/>
            <p:cNvSpPr/>
            <p:nvPr/>
          </p:nvSpPr>
          <p:spPr>
            <a:xfrm>
              <a:off x="2449000" y="990525"/>
              <a:ext cx="16925" cy="223825"/>
            </a:xfrm>
            <a:custGeom>
              <a:avLst/>
              <a:gdLst/>
              <a:ahLst/>
              <a:cxnLst/>
              <a:rect l="l" t="t" r="r" b="b"/>
              <a:pathLst>
                <a:path w="677" h="8953" extrusionOk="0">
                  <a:moveTo>
                    <a:pt x="340" y="8392"/>
                  </a:moveTo>
                  <a:cubicBezTo>
                    <a:pt x="461" y="8392"/>
                    <a:pt x="561" y="8491"/>
                    <a:pt x="561" y="8613"/>
                  </a:cubicBezTo>
                  <a:cubicBezTo>
                    <a:pt x="561" y="8734"/>
                    <a:pt x="461" y="8834"/>
                    <a:pt x="340" y="8834"/>
                  </a:cubicBezTo>
                  <a:cubicBezTo>
                    <a:pt x="218" y="8834"/>
                    <a:pt x="119" y="8734"/>
                    <a:pt x="119" y="8613"/>
                  </a:cubicBezTo>
                  <a:cubicBezTo>
                    <a:pt x="119" y="8491"/>
                    <a:pt x="218" y="8392"/>
                    <a:pt x="340" y="8392"/>
                  </a:cubicBezTo>
                  <a:close/>
                  <a:moveTo>
                    <a:pt x="279" y="0"/>
                  </a:moveTo>
                  <a:lnTo>
                    <a:pt x="279" y="8279"/>
                  </a:lnTo>
                  <a:cubicBezTo>
                    <a:pt x="122" y="8307"/>
                    <a:pt x="0" y="8445"/>
                    <a:pt x="0" y="8613"/>
                  </a:cubicBezTo>
                  <a:cubicBezTo>
                    <a:pt x="0" y="8801"/>
                    <a:pt x="152" y="8952"/>
                    <a:pt x="340" y="8952"/>
                  </a:cubicBezTo>
                  <a:cubicBezTo>
                    <a:pt x="525" y="8952"/>
                    <a:pt x="677" y="8801"/>
                    <a:pt x="677" y="8613"/>
                  </a:cubicBezTo>
                  <a:cubicBezTo>
                    <a:pt x="677" y="8447"/>
                    <a:pt x="555" y="8309"/>
                    <a:pt x="398" y="8282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3" name="Google Shape;6833;p59"/>
            <p:cNvSpPr/>
            <p:nvPr/>
          </p:nvSpPr>
          <p:spPr>
            <a:xfrm>
              <a:off x="2729175" y="1591350"/>
              <a:ext cx="290575" cy="188775"/>
            </a:xfrm>
            <a:custGeom>
              <a:avLst/>
              <a:gdLst/>
              <a:ahLst/>
              <a:cxnLst/>
              <a:rect l="l" t="t" r="r" b="b"/>
              <a:pathLst>
                <a:path w="11623" h="7551" extrusionOk="0">
                  <a:moveTo>
                    <a:pt x="340" y="6990"/>
                  </a:moveTo>
                  <a:cubicBezTo>
                    <a:pt x="462" y="6990"/>
                    <a:pt x="561" y="7089"/>
                    <a:pt x="561" y="7210"/>
                  </a:cubicBezTo>
                  <a:cubicBezTo>
                    <a:pt x="561" y="7332"/>
                    <a:pt x="462" y="7431"/>
                    <a:pt x="340" y="7431"/>
                  </a:cubicBezTo>
                  <a:cubicBezTo>
                    <a:pt x="219" y="7431"/>
                    <a:pt x="120" y="7332"/>
                    <a:pt x="120" y="7210"/>
                  </a:cubicBezTo>
                  <a:cubicBezTo>
                    <a:pt x="120" y="7089"/>
                    <a:pt x="219" y="6990"/>
                    <a:pt x="340" y="6990"/>
                  </a:cubicBezTo>
                  <a:close/>
                  <a:moveTo>
                    <a:pt x="11540" y="0"/>
                  </a:moveTo>
                  <a:lnTo>
                    <a:pt x="4440" y="7153"/>
                  </a:lnTo>
                  <a:lnTo>
                    <a:pt x="672" y="7153"/>
                  </a:lnTo>
                  <a:cubicBezTo>
                    <a:pt x="644" y="6995"/>
                    <a:pt x="506" y="6874"/>
                    <a:pt x="340" y="6874"/>
                  </a:cubicBezTo>
                  <a:cubicBezTo>
                    <a:pt x="153" y="6874"/>
                    <a:pt x="1" y="7026"/>
                    <a:pt x="1" y="7210"/>
                  </a:cubicBezTo>
                  <a:cubicBezTo>
                    <a:pt x="1" y="7398"/>
                    <a:pt x="153" y="7550"/>
                    <a:pt x="340" y="7550"/>
                  </a:cubicBezTo>
                  <a:cubicBezTo>
                    <a:pt x="506" y="7550"/>
                    <a:pt x="644" y="7429"/>
                    <a:pt x="672" y="7271"/>
                  </a:cubicBezTo>
                  <a:lnTo>
                    <a:pt x="4489" y="7271"/>
                  </a:lnTo>
                  <a:lnTo>
                    <a:pt x="11623" y="83"/>
                  </a:lnTo>
                  <a:lnTo>
                    <a:pt x="11540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4" name="Google Shape;6834;p59"/>
            <p:cNvSpPr/>
            <p:nvPr/>
          </p:nvSpPr>
          <p:spPr>
            <a:xfrm>
              <a:off x="2509525" y="995475"/>
              <a:ext cx="2925" cy="79675"/>
            </a:xfrm>
            <a:custGeom>
              <a:avLst/>
              <a:gdLst/>
              <a:ahLst/>
              <a:cxnLst/>
              <a:rect l="l" t="t" r="r" b="b"/>
              <a:pathLst>
                <a:path w="117" h="3187" extrusionOk="0">
                  <a:moveTo>
                    <a:pt x="0" y="1"/>
                  </a:moveTo>
                  <a:lnTo>
                    <a:pt x="0" y="3187"/>
                  </a:lnTo>
                  <a:lnTo>
                    <a:pt x="116" y="3187"/>
                  </a:lnTo>
                  <a:lnTo>
                    <a:pt x="116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5" name="Google Shape;6835;p59"/>
            <p:cNvSpPr/>
            <p:nvPr/>
          </p:nvSpPr>
          <p:spPr>
            <a:xfrm>
              <a:off x="2924150" y="920275"/>
              <a:ext cx="16925" cy="305050"/>
            </a:xfrm>
            <a:custGeom>
              <a:avLst/>
              <a:gdLst/>
              <a:ahLst/>
              <a:cxnLst/>
              <a:rect l="l" t="t" r="r" b="b"/>
              <a:pathLst>
                <a:path w="677" h="12202" extrusionOk="0">
                  <a:moveTo>
                    <a:pt x="337" y="11644"/>
                  </a:moveTo>
                  <a:cubicBezTo>
                    <a:pt x="459" y="11644"/>
                    <a:pt x="558" y="11743"/>
                    <a:pt x="558" y="11865"/>
                  </a:cubicBezTo>
                  <a:cubicBezTo>
                    <a:pt x="558" y="11983"/>
                    <a:pt x="459" y="12083"/>
                    <a:pt x="337" y="12083"/>
                  </a:cubicBezTo>
                  <a:cubicBezTo>
                    <a:pt x="216" y="12083"/>
                    <a:pt x="116" y="11983"/>
                    <a:pt x="116" y="11865"/>
                  </a:cubicBezTo>
                  <a:cubicBezTo>
                    <a:pt x="116" y="11740"/>
                    <a:pt x="216" y="11644"/>
                    <a:pt x="337" y="11644"/>
                  </a:cubicBezTo>
                  <a:close/>
                  <a:moveTo>
                    <a:pt x="279" y="0"/>
                  </a:moveTo>
                  <a:lnTo>
                    <a:pt x="279" y="11531"/>
                  </a:lnTo>
                  <a:cubicBezTo>
                    <a:pt x="122" y="11558"/>
                    <a:pt x="0" y="11696"/>
                    <a:pt x="0" y="11862"/>
                  </a:cubicBezTo>
                  <a:cubicBezTo>
                    <a:pt x="0" y="12050"/>
                    <a:pt x="152" y="12201"/>
                    <a:pt x="337" y="12201"/>
                  </a:cubicBezTo>
                  <a:cubicBezTo>
                    <a:pt x="525" y="12201"/>
                    <a:pt x="677" y="12050"/>
                    <a:pt x="677" y="11865"/>
                  </a:cubicBezTo>
                  <a:cubicBezTo>
                    <a:pt x="677" y="11696"/>
                    <a:pt x="555" y="11558"/>
                    <a:pt x="398" y="11531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6" name="Google Shape;6836;p59"/>
            <p:cNvSpPr/>
            <p:nvPr/>
          </p:nvSpPr>
          <p:spPr>
            <a:xfrm>
              <a:off x="2922700" y="1256975"/>
              <a:ext cx="19825" cy="19825"/>
            </a:xfrm>
            <a:custGeom>
              <a:avLst/>
              <a:gdLst/>
              <a:ahLst/>
              <a:cxnLst/>
              <a:rect l="l" t="t" r="r" b="b"/>
              <a:pathLst>
                <a:path w="793" h="793" extrusionOk="0">
                  <a:moveTo>
                    <a:pt x="395" y="0"/>
                  </a:moveTo>
                  <a:cubicBezTo>
                    <a:pt x="177" y="0"/>
                    <a:pt x="0" y="177"/>
                    <a:pt x="0" y="398"/>
                  </a:cubicBezTo>
                  <a:cubicBezTo>
                    <a:pt x="0" y="616"/>
                    <a:pt x="177" y="793"/>
                    <a:pt x="395" y="793"/>
                  </a:cubicBezTo>
                  <a:cubicBezTo>
                    <a:pt x="613" y="793"/>
                    <a:pt x="793" y="616"/>
                    <a:pt x="793" y="398"/>
                  </a:cubicBezTo>
                  <a:cubicBezTo>
                    <a:pt x="793" y="177"/>
                    <a:pt x="613" y="0"/>
                    <a:pt x="395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7" name="Google Shape;6837;p59"/>
            <p:cNvSpPr/>
            <p:nvPr/>
          </p:nvSpPr>
          <p:spPr>
            <a:xfrm>
              <a:off x="2540425" y="988450"/>
              <a:ext cx="61950" cy="148050"/>
            </a:xfrm>
            <a:custGeom>
              <a:avLst/>
              <a:gdLst/>
              <a:ahLst/>
              <a:cxnLst/>
              <a:rect l="l" t="t" r="r" b="b"/>
              <a:pathLst>
                <a:path w="2478" h="5922" extrusionOk="0">
                  <a:moveTo>
                    <a:pt x="332" y="0"/>
                  </a:moveTo>
                  <a:lnTo>
                    <a:pt x="1" y="337"/>
                  </a:lnTo>
                  <a:lnTo>
                    <a:pt x="1845" y="2167"/>
                  </a:lnTo>
                  <a:lnTo>
                    <a:pt x="1845" y="5212"/>
                  </a:lnTo>
                  <a:cubicBezTo>
                    <a:pt x="1748" y="5284"/>
                    <a:pt x="1685" y="5397"/>
                    <a:pt x="1685" y="5527"/>
                  </a:cubicBezTo>
                  <a:cubicBezTo>
                    <a:pt x="1685" y="5745"/>
                    <a:pt x="1861" y="5922"/>
                    <a:pt x="2080" y="5922"/>
                  </a:cubicBezTo>
                  <a:cubicBezTo>
                    <a:pt x="2300" y="5922"/>
                    <a:pt x="2477" y="5745"/>
                    <a:pt x="2477" y="5527"/>
                  </a:cubicBezTo>
                  <a:cubicBezTo>
                    <a:pt x="2477" y="5397"/>
                    <a:pt x="2414" y="5284"/>
                    <a:pt x="2317" y="5212"/>
                  </a:cubicBezTo>
                  <a:lnTo>
                    <a:pt x="2317" y="1971"/>
                  </a:lnTo>
                  <a:lnTo>
                    <a:pt x="332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8" name="Google Shape;6838;p59"/>
            <p:cNvSpPr/>
            <p:nvPr/>
          </p:nvSpPr>
          <p:spPr>
            <a:xfrm>
              <a:off x="2653900" y="991625"/>
              <a:ext cx="102975" cy="318925"/>
            </a:xfrm>
            <a:custGeom>
              <a:avLst/>
              <a:gdLst/>
              <a:ahLst/>
              <a:cxnLst/>
              <a:rect l="l" t="t" r="r" b="b"/>
              <a:pathLst>
                <a:path w="4119" h="12757" extrusionOk="0">
                  <a:moveTo>
                    <a:pt x="2004" y="0"/>
                  </a:moveTo>
                  <a:lnTo>
                    <a:pt x="1921" y="83"/>
                  </a:lnTo>
                  <a:lnTo>
                    <a:pt x="4003" y="2148"/>
                  </a:lnTo>
                  <a:lnTo>
                    <a:pt x="4003" y="8227"/>
                  </a:lnTo>
                  <a:lnTo>
                    <a:pt x="17" y="12229"/>
                  </a:lnTo>
                  <a:lnTo>
                    <a:pt x="0" y="12246"/>
                  </a:lnTo>
                  <a:lnTo>
                    <a:pt x="0" y="12757"/>
                  </a:lnTo>
                  <a:lnTo>
                    <a:pt x="119" y="12757"/>
                  </a:lnTo>
                  <a:lnTo>
                    <a:pt x="119" y="12296"/>
                  </a:lnTo>
                  <a:lnTo>
                    <a:pt x="4102" y="8293"/>
                  </a:lnTo>
                  <a:lnTo>
                    <a:pt x="4119" y="8276"/>
                  </a:lnTo>
                  <a:lnTo>
                    <a:pt x="4119" y="2098"/>
                  </a:lnTo>
                  <a:lnTo>
                    <a:pt x="2004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9" name="Google Shape;6839;p59"/>
            <p:cNvSpPr/>
            <p:nvPr/>
          </p:nvSpPr>
          <p:spPr>
            <a:xfrm>
              <a:off x="2509575" y="1544750"/>
              <a:ext cx="229150" cy="477175"/>
            </a:xfrm>
            <a:custGeom>
              <a:avLst/>
              <a:gdLst/>
              <a:ahLst/>
              <a:cxnLst/>
              <a:rect l="l" t="t" r="r" b="b"/>
              <a:pathLst>
                <a:path w="9166" h="19087" extrusionOk="0">
                  <a:moveTo>
                    <a:pt x="341" y="18526"/>
                  </a:moveTo>
                  <a:cubicBezTo>
                    <a:pt x="462" y="18526"/>
                    <a:pt x="561" y="18626"/>
                    <a:pt x="561" y="18747"/>
                  </a:cubicBezTo>
                  <a:cubicBezTo>
                    <a:pt x="561" y="18869"/>
                    <a:pt x="462" y="18968"/>
                    <a:pt x="341" y="18968"/>
                  </a:cubicBezTo>
                  <a:cubicBezTo>
                    <a:pt x="219" y="18968"/>
                    <a:pt x="120" y="18869"/>
                    <a:pt x="120" y="18747"/>
                  </a:cubicBezTo>
                  <a:cubicBezTo>
                    <a:pt x="120" y="18626"/>
                    <a:pt x="219" y="18526"/>
                    <a:pt x="341" y="18526"/>
                  </a:cubicBezTo>
                  <a:close/>
                  <a:moveTo>
                    <a:pt x="9083" y="1"/>
                  </a:moveTo>
                  <a:lnTo>
                    <a:pt x="4172" y="4945"/>
                  </a:lnTo>
                  <a:lnTo>
                    <a:pt x="4172" y="14803"/>
                  </a:lnTo>
                  <a:lnTo>
                    <a:pt x="534" y="18468"/>
                  </a:lnTo>
                  <a:cubicBezTo>
                    <a:pt x="479" y="18433"/>
                    <a:pt x="412" y="18408"/>
                    <a:pt x="341" y="18408"/>
                  </a:cubicBezTo>
                  <a:cubicBezTo>
                    <a:pt x="153" y="18408"/>
                    <a:pt x="1" y="18560"/>
                    <a:pt x="1" y="18747"/>
                  </a:cubicBezTo>
                  <a:cubicBezTo>
                    <a:pt x="1" y="18935"/>
                    <a:pt x="153" y="19087"/>
                    <a:pt x="341" y="19087"/>
                  </a:cubicBezTo>
                  <a:cubicBezTo>
                    <a:pt x="528" y="19087"/>
                    <a:pt x="680" y="18935"/>
                    <a:pt x="680" y="18747"/>
                  </a:cubicBezTo>
                  <a:cubicBezTo>
                    <a:pt x="680" y="18675"/>
                    <a:pt x="655" y="18609"/>
                    <a:pt x="617" y="18551"/>
                  </a:cubicBezTo>
                  <a:lnTo>
                    <a:pt x="4291" y="14849"/>
                  </a:lnTo>
                  <a:lnTo>
                    <a:pt x="4291" y="4994"/>
                  </a:lnTo>
                  <a:lnTo>
                    <a:pt x="9166" y="84"/>
                  </a:lnTo>
                  <a:lnTo>
                    <a:pt x="9083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0" name="Google Shape;6840;p59"/>
            <p:cNvSpPr/>
            <p:nvPr/>
          </p:nvSpPr>
          <p:spPr>
            <a:xfrm>
              <a:off x="2495850" y="1043600"/>
              <a:ext cx="244675" cy="458250"/>
            </a:xfrm>
            <a:custGeom>
              <a:avLst/>
              <a:gdLst/>
              <a:ahLst/>
              <a:cxnLst/>
              <a:rect l="l" t="t" r="r" b="b"/>
              <a:pathLst>
                <a:path w="9787" h="18330" extrusionOk="0">
                  <a:moveTo>
                    <a:pt x="9447" y="119"/>
                  </a:moveTo>
                  <a:cubicBezTo>
                    <a:pt x="9569" y="119"/>
                    <a:pt x="9668" y="218"/>
                    <a:pt x="9668" y="340"/>
                  </a:cubicBezTo>
                  <a:cubicBezTo>
                    <a:pt x="9668" y="461"/>
                    <a:pt x="9569" y="560"/>
                    <a:pt x="9447" y="560"/>
                  </a:cubicBezTo>
                  <a:cubicBezTo>
                    <a:pt x="9326" y="560"/>
                    <a:pt x="9229" y="461"/>
                    <a:pt x="9229" y="340"/>
                  </a:cubicBezTo>
                  <a:cubicBezTo>
                    <a:pt x="9229" y="218"/>
                    <a:pt x="9326" y="119"/>
                    <a:pt x="9447" y="119"/>
                  </a:cubicBezTo>
                  <a:close/>
                  <a:moveTo>
                    <a:pt x="337" y="17772"/>
                  </a:moveTo>
                  <a:cubicBezTo>
                    <a:pt x="459" y="17772"/>
                    <a:pt x="558" y="17871"/>
                    <a:pt x="558" y="17993"/>
                  </a:cubicBezTo>
                  <a:cubicBezTo>
                    <a:pt x="558" y="18114"/>
                    <a:pt x="459" y="18214"/>
                    <a:pt x="337" y="18214"/>
                  </a:cubicBezTo>
                  <a:cubicBezTo>
                    <a:pt x="216" y="18214"/>
                    <a:pt x="117" y="18114"/>
                    <a:pt x="117" y="17993"/>
                  </a:cubicBezTo>
                  <a:cubicBezTo>
                    <a:pt x="117" y="17871"/>
                    <a:pt x="216" y="17772"/>
                    <a:pt x="337" y="17772"/>
                  </a:cubicBezTo>
                  <a:close/>
                  <a:moveTo>
                    <a:pt x="9447" y="0"/>
                  </a:moveTo>
                  <a:cubicBezTo>
                    <a:pt x="9262" y="0"/>
                    <a:pt x="9110" y="152"/>
                    <a:pt x="9110" y="340"/>
                  </a:cubicBezTo>
                  <a:cubicBezTo>
                    <a:pt x="9110" y="505"/>
                    <a:pt x="9232" y="643"/>
                    <a:pt x="9389" y="671"/>
                  </a:cubicBezTo>
                  <a:lnTo>
                    <a:pt x="9389" y="5855"/>
                  </a:lnTo>
                  <a:lnTo>
                    <a:pt x="5386" y="9872"/>
                  </a:lnTo>
                  <a:lnTo>
                    <a:pt x="5386" y="10929"/>
                  </a:lnTo>
                  <a:lnTo>
                    <a:pt x="1444" y="14887"/>
                  </a:lnTo>
                  <a:lnTo>
                    <a:pt x="1428" y="14904"/>
                  </a:lnTo>
                  <a:lnTo>
                    <a:pt x="1428" y="16817"/>
                  </a:lnTo>
                  <a:lnTo>
                    <a:pt x="531" y="17717"/>
                  </a:lnTo>
                  <a:cubicBezTo>
                    <a:pt x="475" y="17678"/>
                    <a:pt x="409" y="17653"/>
                    <a:pt x="337" y="17653"/>
                  </a:cubicBezTo>
                  <a:cubicBezTo>
                    <a:pt x="152" y="17653"/>
                    <a:pt x="1" y="17805"/>
                    <a:pt x="1" y="17993"/>
                  </a:cubicBezTo>
                  <a:cubicBezTo>
                    <a:pt x="1" y="18181"/>
                    <a:pt x="152" y="18330"/>
                    <a:pt x="337" y="18330"/>
                  </a:cubicBezTo>
                  <a:cubicBezTo>
                    <a:pt x="525" y="18330"/>
                    <a:pt x="677" y="18178"/>
                    <a:pt x="677" y="17993"/>
                  </a:cubicBezTo>
                  <a:cubicBezTo>
                    <a:pt x="677" y="17921"/>
                    <a:pt x="655" y="17855"/>
                    <a:pt x="613" y="17800"/>
                  </a:cubicBezTo>
                  <a:lnTo>
                    <a:pt x="1544" y="16864"/>
                  </a:lnTo>
                  <a:lnTo>
                    <a:pt x="1544" y="14954"/>
                  </a:lnTo>
                  <a:lnTo>
                    <a:pt x="5489" y="10995"/>
                  </a:lnTo>
                  <a:lnTo>
                    <a:pt x="5505" y="10976"/>
                  </a:lnTo>
                  <a:lnTo>
                    <a:pt x="5505" y="9921"/>
                  </a:lnTo>
                  <a:lnTo>
                    <a:pt x="9508" y="5902"/>
                  </a:lnTo>
                  <a:lnTo>
                    <a:pt x="9508" y="671"/>
                  </a:lnTo>
                  <a:cubicBezTo>
                    <a:pt x="9665" y="643"/>
                    <a:pt x="9787" y="505"/>
                    <a:pt x="9787" y="340"/>
                  </a:cubicBezTo>
                  <a:cubicBezTo>
                    <a:pt x="9787" y="152"/>
                    <a:pt x="9635" y="0"/>
                    <a:pt x="9447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1" name="Google Shape;6841;p59"/>
            <p:cNvSpPr/>
            <p:nvPr/>
          </p:nvSpPr>
          <p:spPr>
            <a:xfrm>
              <a:off x="2877425" y="920275"/>
              <a:ext cx="16925" cy="305050"/>
            </a:xfrm>
            <a:custGeom>
              <a:avLst/>
              <a:gdLst/>
              <a:ahLst/>
              <a:cxnLst/>
              <a:rect l="l" t="t" r="r" b="b"/>
              <a:pathLst>
                <a:path w="677" h="12202" extrusionOk="0">
                  <a:moveTo>
                    <a:pt x="337" y="11644"/>
                  </a:moveTo>
                  <a:cubicBezTo>
                    <a:pt x="459" y="11644"/>
                    <a:pt x="558" y="11743"/>
                    <a:pt x="558" y="11865"/>
                  </a:cubicBezTo>
                  <a:cubicBezTo>
                    <a:pt x="558" y="11983"/>
                    <a:pt x="459" y="12083"/>
                    <a:pt x="337" y="12083"/>
                  </a:cubicBezTo>
                  <a:cubicBezTo>
                    <a:pt x="216" y="12083"/>
                    <a:pt x="116" y="11983"/>
                    <a:pt x="116" y="11865"/>
                  </a:cubicBezTo>
                  <a:cubicBezTo>
                    <a:pt x="116" y="11740"/>
                    <a:pt x="216" y="11644"/>
                    <a:pt x="337" y="11644"/>
                  </a:cubicBezTo>
                  <a:close/>
                  <a:moveTo>
                    <a:pt x="279" y="0"/>
                  </a:moveTo>
                  <a:lnTo>
                    <a:pt x="279" y="11531"/>
                  </a:lnTo>
                  <a:cubicBezTo>
                    <a:pt x="122" y="11558"/>
                    <a:pt x="0" y="11696"/>
                    <a:pt x="0" y="11862"/>
                  </a:cubicBezTo>
                  <a:cubicBezTo>
                    <a:pt x="0" y="12050"/>
                    <a:pt x="152" y="12201"/>
                    <a:pt x="337" y="12201"/>
                  </a:cubicBezTo>
                  <a:cubicBezTo>
                    <a:pt x="525" y="12201"/>
                    <a:pt x="677" y="12050"/>
                    <a:pt x="677" y="11865"/>
                  </a:cubicBezTo>
                  <a:cubicBezTo>
                    <a:pt x="677" y="11696"/>
                    <a:pt x="555" y="11558"/>
                    <a:pt x="398" y="11531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2" name="Google Shape;6842;p59"/>
            <p:cNvSpPr/>
            <p:nvPr/>
          </p:nvSpPr>
          <p:spPr>
            <a:xfrm>
              <a:off x="2641875" y="1322475"/>
              <a:ext cx="344050" cy="566200"/>
            </a:xfrm>
            <a:custGeom>
              <a:avLst/>
              <a:gdLst/>
              <a:ahLst/>
              <a:cxnLst/>
              <a:rect l="l" t="t" r="r" b="b"/>
              <a:pathLst>
                <a:path w="13762" h="22648" extrusionOk="0">
                  <a:moveTo>
                    <a:pt x="340" y="22087"/>
                  </a:moveTo>
                  <a:cubicBezTo>
                    <a:pt x="462" y="22087"/>
                    <a:pt x="561" y="22186"/>
                    <a:pt x="561" y="22308"/>
                  </a:cubicBezTo>
                  <a:cubicBezTo>
                    <a:pt x="561" y="22429"/>
                    <a:pt x="462" y="22529"/>
                    <a:pt x="340" y="22529"/>
                  </a:cubicBezTo>
                  <a:cubicBezTo>
                    <a:pt x="219" y="22529"/>
                    <a:pt x="120" y="22429"/>
                    <a:pt x="120" y="22308"/>
                  </a:cubicBezTo>
                  <a:cubicBezTo>
                    <a:pt x="120" y="22186"/>
                    <a:pt x="219" y="22087"/>
                    <a:pt x="340" y="22087"/>
                  </a:cubicBezTo>
                  <a:close/>
                  <a:moveTo>
                    <a:pt x="8327" y="0"/>
                  </a:moveTo>
                  <a:lnTo>
                    <a:pt x="5202" y="3144"/>
                  </a:lnTo>
                  <a:lnTo>
                    <a:pt x="5202" y="9477"/>
                  </a:lnTo>
                  <a:lnTo>
                    <a:pt x="280" y="14435"/>
                  </a:lnTo>
                  <a:lnTo>
                    <a:pt x="280" y="21976"/>
                  </a:lnTo>
                  <a:cubicBezTo>
                    <a:pt x="122" y="22004"/>
                    <a:pt x="1" y="22142"/>
                    <a:pt x="1" y="22308"/>
                  </a:cubicBezTo>
                  <a:cubicBezTo>
                    <a:pt x="1" y="22495"/>
                    <a:pt x="153" y="22647"/>
                    <a:pt x="340" y="22647"/>
                  </a:cubicBezTo>
                  <a:cubicBezTo>
                    <a:pt x="525" y="22647"/>
                    <a:pt x="677" y="22495"/>
                    <a:pt x="677" y="22308"/>
                  </a:cubicBezTo>
                  <a:cubicBezTo>
                    <a:pt x="677" y="22142"/>
                    <a:pt x="556" y="22004"/>
                    <a:pt x="398" y="21976"/>
                  </a:cubicBezTo>
                  <a:lnTo>
                    <a:pt x="398" y="14482"/>
                  </a:lnTo>
                  <a:lnTo>
                    <a:pt x="5320" y="9524"/>
                  </a:lnTo>
                  <a:lnTo>
                    <a:pt x="5320" y="3194"/>
                  </a:lnTo>
                  <a:lnTo>
                    <a:pt x="8373" y="116"/>
                  </a:lnTo>
                  <a:lnTo>
                    <a:pt x="13762" y="116"/>
                  </a:lnTo>
                  <a:lnTo>
                    <a:pt x="13762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3" name="Google Shape;6843;p59"/>
            <p:cNvSpPr/>
            <p:nvPr/>
          </p:nvSpPr>
          <p:spPr>
            <a:xfrm>
              <a:off x="2875975" y="1256975"/>
              <a:ext cx="19825" cy="19825"/>
            </a:xfrm>
            <a:custGeom>
              <a:avLst/>
              <a:gdLst/>
              <a:ahLst/>
              <a:cxnLst/>
              <a:rect l="l" t="t" r="r" b="b"/>
              <a:pathLst>
                <a:path w="793" h="793" extrusionOk="0">
                  <a:moveTo>
                    <a:pt x="395" y="0"/>
                  </a:moveTo>
                  <a:cubicBezTo>
                    <a:pt x="177" y="0"/>
                    <a:pt x="0" y="177"/>
                    <a:pt x="0" y="398"/>
                  </a:cubicBezTo>
                  <a:cubicBezTo>
                    <a:pt x="0" y="616"/>
                    <a:pt x="177" y="793"/>
                    <a:pt x="395" y="793"/>
                  </a:cubicBezTo>
                  <a:cubicBezTo>
                    <a:pt x="613" y="793"/>
                    <a:pt x="793" y="616"/>
                    <a:pt x="793" y="398"/>
                  </a:cubicBezTo>
                  <a:cubicBezTo>
                    <a:pt x="793" y="177"/>
                    <a:pt x="613" y="0"/>
                    <a:pt x="395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4" name="Google Shape;6844;p59"/>
            <p:cNvSpPr/>
            <p:nvPr/>
          </p:nvSpPr>
          <p:spPr>
            <a:xfrm>
              <a:off x="2900750" y="920275"/>
              <a:ext cx="16925" cy="305050"/>
            </a:xfrm>
            <a:custGeom>
              <a:avLst/>
              <a:gdLst/>
              <a:ahLst/>
              <a:cxnLst/>
              <a:rect l="l" t="t" r="r" b="b"/>
              <a:pathLst>
                <a:path w="677" h="12202" extrusionOk="0">
                  <a:moveTo>
                    <a:pt x="340" y="11644"/>
                  </a:moveTo>
                  <a:cubicBezTo>
                    <a:pt x="461" y="11644"/>
                    <a:pt x="561" y="11743"/>
                    <a:pt x="561" y="11865"/>
                  </a:cubicBezTo>
                  <a:cubicBezTo>
                    <a:pt x="561" y="11983"/>
                    <a:pt x="461" y="12083"/>
                    <a:pt x="340" y="12083"/>
                  </a:cubicBezTo>
                  <a:cubicBezTo>
                    <a:pt x="219" y="12083"/>
                    <a:pt x="119" y="11983"/>
                    <a:pt x="119" y="11865"/>
                  </a:cubicBezTo>
                  <a:cubicBezTo>
                    <a:pt x="119" y="11740"/>
                    <a:pt x="219" y="11644"/>
                    <a:pt x="340" y="11644"/>
                  </a:cubicBezTo>
                  <a:close/>
                  <a:moveTo>
                    <a:pt x="282" y="0"/>
                  </a:moveTo>
                  <a:lnTo>
                    <a:pt x="282" y="11531"/>
                  </a:lnTo>
                  <a:cubicBezTo>
                    <a:pt x="122" y="11558"/>
                    <a:pt x="0" y="11696"/>
                    <a:pt x="0" y="11862"/>
                  </a:cubicBezTo>
                  <a:cubicBezTo>
                    <a:pt x="0" y="12050"/>
                    <a:pt x="152" y="12201"/>
                    <a:pt x="340" y="12201"/>
                  </a:cubicBezTo>
                  <a:cubicBezTo>
                    <a:pt x="525" y="12201"/>
                    <a:pt x="677" y="12050"/>
                    <a:pt x="677" y="11865"/>
                  </a:cubicBezTo>
                  <a:cubicBezTo>
                    <a:pt x="677" y="11696"/>
                    <a:pt x="558" y="11558"/>
                    <a:pt x="398" y="11531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5" name="Google Shape;6845;p59"/>
            <p:cNvSpPr/>
            <p:nvPr/>
          </p:nvSpPr>
          <p:spPr>
            <a:xfrm>
              <a:off x="2502475" y="997425"/>
              <a:ext cx="191200" cy="444050"/>
            </a:xfrm>
            <a:custGeom>
              <a:avLst/>
              <a:gdLst/>
              <a:ahLst/>
              <a:cxnLst/>
              <a:rect l="l" t="t" r="r" b="b"/>
              <a:pathLst>
                <a:path w="7648" h="17762" extrusionOk="0">
                  <a:moveTo>
                    <a:pt x="340" y="17201"/>
                  </a:moveTo>
                  <a:cubicBezTo>
                    <a:pt x="462" y="17201"/>
                    <a:pt x="561" y="17300"/>
                    <a:pt x="561" y="17422"/>
                  </a:cubicBezTo>
                  <a:cubicBezTo>
                    <a:pt x="561" y="17543"/>
                    <a:pt x="462" y="17643"/>
                    <a:pt x="340" y="17643"/>
                  </a:cubicBezTo>
                  <a:cubicBezTo>
                    <a:pt x="219" y="17643"/>
                    <a:pt x="119" y="17543"/>
                    <a:pt x="119" y="17422"/>
                  </a:cubicBezTo>
                  <a:cubicBezTo>
                    <a:pt x="119" y="17300"/>
                    <a:pt x="219" y="17201"/>
                    <a:pt x="340" y="17201"/>
                  </a:cubicBezTo>
                  <a:close/>
                  <a:moveTo>
                    <a:pt x="7531" y="0"/>
                  </a:moveTo>
                  <a:lnTo>
                    <a:pt x="7531" y="6860"/>
                  </a:lnTo>
                  <a:lnTo>
                    <a:pt x="4257" y="10145"/>
                  </a:lnTo>
                  <a:lnTo>
                    <a:pt x="4241" y="10162"/>
                  </a:lnTo>
                  <a:lnTo>
                    <a:pt x="4241" y="11757"/>
                  </a:lnTo>
                  <a:lnTo>
                    <a:pt x="299" y="15716"/>
                  </a:lnTo>
                  <a:lnTo>
                    <a:pt x="282" y="15732"/>
                  </a:lnTo>
                  <a:lnTo>
                    <a:pt x="282" y="17090"/>
                  </a:lnTo>
                  <a:cubicBezTo>
                    <a:pt x="122" y="17118"/>
                    <a:pt x="1" y="17256"/>
                    <a:pt x="1" y="17422"/>
                  </a:cubicBezTo>
                  <a:cubicBezTo>
                    <a:pt x="1" y="17609"/>
                    <a:pt x="152" y="17761"/>
                    <a:pt x="340" y="17761"/>
                  </a:cubicBezTo>
                  <a:cubicBezTo>
                    <a:pt x="528" y="17761"/>
                    <a:pt x="680" y="17609"/>
                    <a:pt x="680" y="17422"/>
                  </a:cubicBezTo>
                  <a:cubicBezTo>
                    <a:pt x="680" y="17256"/>
                    <a:pt x="558" y="17118"/>
                    <a:pt x="398" y="17090"/>
                  </a:cubicBezTo>
                  <a:lnTo>
                    <a:pt x="398" y="15782"/>
                  </a:lnTo>
                  <a:lnTo>
                    <a:pt x="4343" y="11823"/>
                  </a:lnTo>
                  <a:lnTo>
                    <a:pt x="4359" y="11807"/>
                  </a:lnTo>
                  <a:lnTo>
                    <a:pt x="4359" y="10211"/>
                  </a:lnTo>
                  <a:lnTo>
                    <a:pt x="7631" y="6926"/>
                  </a:lnTo>
                  <a:lnTo>
                    <a:pt x="7647" y="6907"/>
                  </a:lnTo>
                  <a:lnTo>
                    <a:pt x="7647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6" name="Google Shape;6846;p59"/>
            <p:cNvSpPr/>
            <p:nvPr/>
          </p:nvSpPr>
          <p:spPr>
            <a:xfrm>
              <a:off x="2502475" y="990025"/>
              <a:ext cx="167875" cy="378700"/>
            </a:xfrm>
            <a:custGeom>
              <a:avLst/>
              <a:gdLst/>
              <a:ahLst/>
              <a:cxnLst/>
              <a:rect l="l" t="t" r="r" b="b"/>
              <a:pathLst>
                <a:path w="6715" h="15148" extrusionOk="0">
                  <a:moveTo>
                    <a:pt x="340" y="14587"/>
                  </a:moveTo>
                  <a:cubicBezTo>
                    <a:pt x="462" y="14587"/>
                    <a:pt x="561" y="14687"/>
                    <a:pt x="561" y="14808"/>
                  </a:cubicBezTo>
                  <a:cubicBezTo>
                    <a:pt x="561" y="14930"/>
                    <a:pt x="462" y="15029"/>
                    <a:pt x="340" y="15029"/>
                  </a:cubicBezTo>
                  <a:cubicBezTo>
                    <a:pt x="219" y="15029"/>
                    <a:pt x="119" y="14930"/>
                    <a:pt x="119" y="14808"/>
                  </a:cubicBezTo>
                  <a:cubicBezTo>
                    <a:pt x="119" y="14687"/>
                    <a:pt x="219" y="14587"/>
                    <a:pt x="340" y="14587"/>
                  </a:cubicBezTo>
                  <a:close/>
                  <a:moveTo>
                    <a:pt x="6595" y="1"/>
                  </a:moveTo>
                  <a:lnTo>
                    <a:pt x="6595" y="6861"/>
                  </a:lnTo>
                  <a:lnTo>
                    <a:pt x="3324" y="10146"/>
                  </a:lnTo>
                  <a:lnTo>
                    <a:pt x="3308" y="10162"/>
                  </a:lnTo>
                  <a:lnTo>
                    <a:pt x="3308" y="11766"/>
                  </a:lnTo>
                  <a:cubicBezTo>
                    <a:pt x="3250" y="11819"/>
                    <a:pt x="3148" y="11918"/>
                    <a:pt x="2963" y="12106"/>
                  </a:cubicBezTo>
                  <a:lnTo>
                    <a:pt x="539" y="14538"/>
                  </a:lnTo>
                  <a:cubicBezTo>
                    <a:pt x="484" y="14496"/>
                    <a:pt x="415" y="14469"/>
                    <a:pt x="340" y="14469"/>
                  </a:cubicBezTo>
                  <a:cubicBezTo>
                    <a:pt x="152" y="14469"/>
                    <a:pt x="1" y="14620"/>
                    <a:pt x="1" y="14808"/>
                  </a:cubicBezTo>
                  <a:cubicBezTo>
                    <a:pt x="1" y="14996"/>
                    <a:pt x="152" y="15148"/>
                    <a:pt x="340" y="15148"/>
                  </a:cubicBezTo>
                  <a:cubicBezTo>
                    <a:pt x="528" y="15148"/>
                    <a:pt x="680" y="14996"/>
                    <a:pt x="680" y="14808"/>
                  </a:cubicBezTo>
                  <a:cubicBezTo>
                    <a:pt x="680" y="14739"/>
                    <a:pt x="658" y="14676"/>
                    <a:pt x="622" y="14620"/>
                  </a:cubicBezTo>
                  <a:cubicBezTo>
                    <a:pt x="3352" y="11879"/>
                    <a:pt x="3407" y="11827"/>
                    <a:pt x="3407" y="11824"/>
                  </a:cubicBezTo>
                  <a:lnTo>
                    <a:pt x="3424" y="11808"/>
                  </a:lnTo>
                  <a:lnTo>
                    <a:pt x="3424" y="10212"/>
                  </a:lnTo>
                  <a:lnTo>
                    <a:pt x="6695" y="6927"/>
                  </a:lnTo>
                  <a:lnTo>
                    <a:pt x="6714" y="6910"/>
                  </a:lnTo>
                  <a:lnTo>
                    <a:pt x="6714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7" name="Google Shape;6847;p59"/>
            <p:cNvSpPr/>
            <p:nvPr/>
          </p:nvSpPr>
          <p:spPr>
            <a:xfrm>
              <a:off x="2858575" y="1410325"/>
              <a:ext cx="119900" cy="220575"/>
            </a:xfrm>
            <a:custGeom>
              <a:avLst/>
              <a:gdLst/>
              <a:ahLst/>
              <a:cxnLst/>
              <a:rect l="l" t="t" r="r" b="b"/>
              <a:pathLst>
                <a:path w="4796" h="8823" extrusionOk="0">
                  <a:moveTo>
                    <a:pt x="338" y="8262"/>
                  </a:moveTo>
                  <a:cubicBezTo>
                    <a:pt x="459" y="8262"/>
                    <a:pt x="558" y="8362"/>
                    <a:pt x="558" y="8483"/>
                  </a:cubicBezTo>
                  <a:cubicBezTo>
                    <a:pt x="558" y="8605"/>
                    <a:pt x="459" y="8704"/>
                    <a:pt x="338" y="8704"/>
                  </a:cubicBezTo>
                  <a:cubicBezTo>
                    <a:pt x="216" y="8704"/>
                    <a:pt x="117" y="8605"/>
                    <a:pt x="117" y="8483"/>
                  </a:cubicBezTo>
                  <a:cubicBezTo>
                    <a:pt x="117" y="8362"/>
                    <a:pt x="216" y="8262"/>
                    <a:pt x="338" y="8262"/>
                  </a:cubicBezTo>
                  <a:close/>
                  <a:moveTo>
                    <a:pt x="1781" y="0"/>
                  </a:moveTo>
                  <a:lnTo>
                    <a:pt x="282" y="1513"/>
                  </a:lnTo>
                  <a:lnTo>
                    <a:pt x="313" y="8149"/>
                  </a:lnTo>
                  <a:cubicBezTo>
                    <a:pt x="139" y="8160"/>
                    <a:pt x="1" y="8307"/>
                    <a:pt x="1" y="8483"/>
                  </a:cubicBezTo>
                  <a:cubicBezTo>
                    <a:pt x="1" y="8671"/>
                    <a:pt x="153" y="8823"/>
                    <a:pt x="338" y="8823"/>
                  </a:cubicBezTo>
                  <a:cubicBezTo>
                    <a:pt x="525" y="8823"/>
                    <a:pt x="677" y="8671"/>
                    <a:pt x="677" y="8483"/>
                  </a:cubicBezTo>
                  <a:cubicBezTo>
                    <a:pt x="677" y="8329"/>
                    <a:pt x="572" y="8202"/>
                    <a:pt x="431" y="8160"/>
                  </a:cubicBezTo>
                  <a:lnTo>
                    <a:pt x="401" y="1560"/>
                  </a:lnTo>
                  <a:lnTo>
                    <a:pt x="1831" y="116"/>
                  </a:lnTo>
                  <a:lnTo>
                    <a:pt x="4796" y="116"/>
                  </a:lnTo>
                  <a:lnTo>
                    <a:pt x="4796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8" name="Google Shape;6848;p59"/>
            <p:cNvSpPr/>
            <p:nvPr/>
          </p:nvSpPr>
          <p:spPr>
            <a:xfrm>
              <a:off x="2881900" y="1433650"/>
              <a:ext cx="97750" cy="173725"/>
            </a:xfrm>
            <a:custGeom>
              <a:avLst/>
              <a:gdLst/>
              <a:ahLst/>
              <a:cxnLst/>
              <a:rect l="l" t="t" r="r" b="b"/>
              <a:pathLst>
                <a:path w="3910" h="6949" extrusionOk="0">
                  <a:moveTo>
                    <a:pt x="340" y="6388"/>
                  </a:moveTo>
                  <a:cubicBezTo>
                    <a:pt x="462" y="6388"/>
                    <a:pt x="561" y="6488"/>
                    <a:pt x="561" y="6609"/>
                  </a:cubicBezTo>
                  <a:cubicBezTo>
                    <a:pt x="561" y="6730"/>
                    <a:pt x="462" y="6830"/>
                    <a:pt x="340" y="6830"/>
                  </a:cubicBezTo>
                  <a:cubicBezTo>
                    <a:pt x="219" y="6830"/>
                    <a:pt x="120" y="6730"/>
                    <a:pt x="120" y="6609"/>
                  </a:cubicBezTo>
                  <a:cubicBezTo>
                    <a:pt x="120" y="6488"/>
                    <a:pt x="219" y="6388"/>
                    <a:pt x="340" y="6388"/>
                  </a:cubicBezTo>
                  <a:close/>
                  <a:moveTo>
                    <a:pt x="1146" y="0"/>
                  </a:moveTo>
                  <a:lnTo>
                    <a:pt x="280" y="873"/>
                  </a:lnTo>
                  <a:lnTo>
                    <a:pt x="280" y="6278"/>
                  </a:lnTo>
                  <a:cubicBezTo>
                    <a:pt x="122" y="6305"/>
                    <a:pt x="1" y="6443"/>
                    <a:pt x="1" y="6609"/>
                  </a:cubicBezTo>
                  <a:cubicBezTo>
                    <a:pt x="1" y="6797"/>
                    <a:pt x="153" y="6949"/>
                    <a:pt x="340" y="6949"/>
                  </a:cubicBezTo>
                  <a:cubicBezTo>
                    <a:pt x="525" y="6949"/>
                    <a:pt x="677" y="6797"/>
                    <a:pt x="677" y="6609"/>
                  </a:cubicBezTo>
                  <a:cubicBezTo>
                    <a:pt x="677" y="6443"/>
                    <a:pt x="556" y="6305"/>
                    <a:pt x="398" y="6278"/>
                  </a:cubicBezTo>
                  <a:lnTo>
                    <a:pt x="398" y="922"/>
                  </a:lnTo>
                  <a:lnTo>
                    <a:pt x="1193" y="119"/>
                  </a:lnTo>
                  <a:lnTo>
                    <a:pt x="3910" y="119"/>
                  </a:lnTo>
                  <a:lnTo>
                    <a:pt x="3910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9" name="Google Shape;6849;p59"/>
            <p:cNvSpPr/>
            <p:nvPr/>
          </p:nvSpPr>
          <p:spPr>
            <a:xfrm>
              <a:off x="2729175" y="1554825"/>
              <a:ext cx="275250" cy="188775"/>
            </a:xfrm>
            <a:custGeom>
              <a:avLst/>
              <a:gdLst/>
              <a:ahLst/>
              <a:cxnLst/>
              <a:rect l="l" t="t" r="r" b="b"/>
              <a:pathLst>
                <a:path w="11010" h="7551" extrusionOk="0">
                  <a:moveTo>
                    <a:pt x="340" y="6993"/>
                  </a:moveTo>
                  <a:cubicBezTo>
                    <a:pt x="462" y="6993"/>
                    <a:pt x="561" y="7092"/>
                    <a:pt x="561" y="7214"/>
                  </a:cubicBezTo>
                  <a:cubicBezTo>
                    <a:pt x="561" y="7335"/>
                    <a:pt x="462" y="7435"/>
                    <a:pt x="340" y="7435"/>
                  </a:cubicBezTo>
                  <a:cubicBezTo>
                    <a:pt x="219" y="7435"/>
                    <a:pt x="120" y="7335"/>
                    <a:pt x="120" y="7214"/>
                  </a:cubicBezTo>
                  <a:cubicBezTo>
                    <a:pt x="120" y="7092"/>
                    <a:pt x="219" y="6993"/>
                    <a:pt x="340" y="6993"/>
                  </a:cubicBezTo>
                  <a:close/>
                  <a:moveTo>
                    <a:pt x="10924" y="1"/>
                  </a:moveTo>
                  <a:lnTo>
                    <a:pt x="3824" y="7153"/>
                  </a:lnTo>
                  <a:lnTo>
                    <a:pt x="672" y="7153"/>
                  </a:lnTo>
                  <a:cubicBezTo>
                    <a:pt x="644" y="6996"/>
                    <a:pt x="506" y="6874"/>
                    <a:pt x="340" y="6874"/>
                  </a:cubicBezTo>
                  <a:cubicBezTo>
                    <a:pt x="153" y="6874"/>
                    <a:pt x="1" y="7026"/>
                    <a:pt x="1" y="7214"/>
                  </a:cubicBezTo>
                  <a:cubicBezTo>
                    <a:pt x="1" y="7399"/>
                    <a:pt x="153" y="7551"/>
                    <a:pt x="340" y="7551"/>
                  </a:cubicBezTo>
                  <a:cubicBezTo>
                    <a:pt x="506" y="7551"/>
                    <a:pt x="644" y="7432"/>
                    <a:pt x="672" y="7272"/>
                  </a:cubicBezTo>
                  <a:lnTo>
                    <a:pt x="3874" y="7272"/>
                  </a:lnTo>
                  <a:lnTo>
                    <a:pt x="11010" y="84"/>
                  </a:lnTo>
                  <a:lnTo>
                    <a:pt x="10924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0" name="Google Shape;6850;p59"/>
            <p:cNvSpPr/>
            <p:nvPr/>
          </p:nvSpPr>
          <p:spPr>
            <a:xfrm>
              <a:off x="2502475" y="975275"/>
              <a:ext cx="121150" cy="332100"/>
            </a:xfrm>
            <a:custGeom>
              <a:avLst/>
              <a:gdLst/>
              <a:ahLst/>
              <a:cxnLst/>
              <a:rect l="l" t="t" r="r" b="b"/>
              <a:pathLst>
                <a:path w="4846" h="13284" extrusionOk="0">
                  <a:moveTo>
                    <a:pt x="340" y="12723"/>
                  </a:moveTo>
                  <a:cubicBezTo>
                    <a:pt x="462" y="12723"/>
                    <a:pt x="561" y="12823"/>
                    <a:pt x="561" y="12944"/>
                  </a:cubicBezTo>
                  <a:cubicBezTo>
                    <a:pt x="561" y="13066"/>
                    <a:pt x="462" y="13165"/>
                    <a:pt x="340" y="13165"/>
                  </a:cubicBezTo>
                  <a:cubicBezTo>
                    <a:pt x="219" y="13165"/>
                    <a:pt x="119" y="13066"/>
                    <a:pt x="119" y="12944"/>
                  </a:cubicBezTo>
                  <a:cubicBezTo>
                    <a:pt x="119" y="12823"/>
                    <a:pt x="219" y="12723"/>
                    <a:pt x="340" y="12723"/>
                  </a:cubicBezTo>
                  <a:close/>
                  <a:moveTo>
                    <a:pt x="4727" y="0"/>
                  </a:moveTo>
                  <a:lnTo>
                    <a:pt x="4727" y="6863"/>
                  </a:lnTo>
                  <a:lnTo>
                    <a:pt x="1455" y="10148"/>
                  </a:lnTo>
                  <a:lnTo>
                    <a:pt x="1439" y="10164"/>
                  </a:lnTo>
                  <a:lnTo>
                    <a:pt x="1439" y="11760"/>
                  </a:lnTo>
                  <a:lnTo>
                    <a:pt x="533" y="12668"/>
                  </a:lnTo>
                  <a:cubicBezTo>
                    <a:pt x="478" y="12629"/>
                    <a:pt x="412" y="12607"/>
                    <a:pt x="340" y="12607"/>
                  </a:cubicBezTo>
                  <a:cubicBezTo>
                    <a:pt x="152" y="12607"/>
                    <a:pt x="1" y="12759"/>
                    <a:pt x="1" y="12944"/>
                  </a:cubicBezTo>
                  <a:cubicBezTo>
                    <a:pt x="1" y="13132"/>
                    <a:pt x="152" y="13284"/>
                    <a:pt x="340" y="13284"/>
                  </a:cubicBezTo>
                  <a:cubicBezTo>
                    <a:pt x="528" y="13284"/>
                    <a:pt x="680" y="13132"/>
                    <a:pt x="680" y="12944"/>
                  </a:cubicBezTo>
                  <a:cubicBezTo>
                    <a:pt x="680" y="12872"/>
                    <a:pt x="655" y="12806"/>
                    <a:pt x="616" y="12751"/>
                  </a:cubicBezTo>
                  <a:lnTo>
                    <a:pt x="1555" y="11810"/>
                  </a:lnTo>
                  <a:lnTo>
                    <a:pt x="1555" y="10211"/>
                  </a:lnTo>
                  <a:lnTo>
                    <a:pt x="4826" y="6926"/>
                  </a:lnTo>
                  <a:lnTo>
                    <a:pt x="4845" y="6910"/>
                  </a:lnTo>
                  <a:lnTo>
                    <a:pt x="4845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1" name="Google Shape;6851;p59"/>
            <p:cNvSpPr/>
            <p:nvPr/>
          </p:nvSpPr>
          <p:spPr>
            <a:xfrm>
              <a:off x="2502475" y="982650"/>
              <a:ext cx="144475" cy="355225"/>
            </a:xfrm>
            <a:custGeom>
              <a:avLst/>
              <a:gdLst/>
              <a:ahLst/>
              <a:cxnLst/>
              <a:rect l="l" t="t" r="r" b="b"/>
              <a:pathLst>
                <a:path w="5779" h="14209" extrusionOk="0">
                  <a:moveTo>
                    <a:pt x="340" y="13648"/>
                  </a:moveTo>
                  <a:cubicBezTo>
                    <a:pt x="462" y="13648"/>
                    <a:pt x="561" y="13748"/>
                    <a:pt x="561" y="13869"/>
                  </a:cubicBezTo>
                  <a:cubicBezTo>
                    <a:pt x="561" y="13991"/>
                    <a:pt x="462" y="14090"/>
                    <a:pt x="340" y="14090"/>
                  </a:cubicBezTo>
                  <a:cubicBezTo>
                    <a:pt x="219" y="14090"/>
                    <a:pt x="119" y="13991"/>
                    <a:pt x="119" y="13869"/>
                  </a:cubicBezTo>
                  <a:cubicBezTo>
                    <a:pt x="119" y="13748"/>
                    <a:pt x="219" y="13648"/>
                    <a:pt x="340" y="13648"/>
                  </a:cubicBezTo>
                  <a:close/>
                  <a:moveTo>
                    <a:pt x="5660" y="1"/>
                  </a:moveTo>
                  <a:lnTo>
                    <a:pt x="5660" y="6860"/>
                  </a:lnTo>
                  <a:lnTo>
                    <a:pt x="2388" y="10145"/>
                  </a:lnTo>
                  <a:lnTo>
                    <a:pt x="2372" y="10165"/>
                  </a:lnTo>
                  <a:lnTo>
                    <a:pt x="2372" y="11760"/>
                  </a:lnTo>
                  <a:lnTo>
                    <a:pt x="539" y="13599"/>
                  </a:lnTo>
                  <a:cubicBezTo>
                    <a:pt x="484" y="13557"/>
                    <a:pt x="415" y="13532"/>
                    <a:pt x="340" y="13532"/>
                  </a:cubicBezTo>
                  <a:cubicBezTo>
                    <a:pt x="152" y="13532"/>
                    <a:pt x="1" y="13684"/>
                    <a:pt x="1" y="13869"/>
                  </a:cubicBezTo>
                  <a:cubicBezTo>
                    <a:pt x="1" y="14057"/>
                    <a:pt x="152" y="14209"/>
                    <a:pt x="340" y="14209"/>
                  </a:cubicBezTo>
                  <a:cubicBezTo>
                    <a:pt x="528" y="14209"/>
                    <a:pt x="680" y="14057"/>
                    <a:pt x="680" y="13869"/>
                  </a:cubicBezTo>
                  <a:cubicBezTo>
                    <a:pt x="680" y="13800"/>
                    <a:pt x="658" y="13737"/>
                    <a:pt x="622" y="13684"/>
                  </a:cubicBezTo>
                  <a:lnTo>
                    <a:pt x="2491" y="11807"/>
                  </a:lnTo>
                  <a:lnTo>
                    <a:pt x="2491" y="10212"/>
                  </a:lnTo>
                  <a:lnTo>
                    <a:pt x="5762" y="6927"/>
                  </a:lnTo>
                  <a:lnTo>
                    <a:pt x="5778" y="6910"/>
                  </a:lnTo>
                  <a:lnTo>
                    <a:pt x="5778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2" name="Google Shape;6852;p59"/>
            <p:cNvSpPr/>
            <p:nvPr/>
          </p:nvSpPr>
          <p:spPr>
            <a:xfrm>
              <a:off x="2502475" y="1067125"/>
              <a:ext cx="57925" cy="157100"/>
            </a:xfrm>
            <a:custGeom>
              <a:avLst/>
              <a:gdLst/>
              <a:ahLst/>
              <a:cxnLst/>
              <a:rect l="l" t="t" r="r" b="b"/>
              <a:pathLst>
                <a:path w="2317" h="6284" extrusionOk="0">
                  <a:moveTo>
                    <a:pt x="340" y="5726"/>
                  </a:moveTo>
                  <a:cubicBezTo>
                    <a:pt x="462" y="5726"/>
                    <a:pt x="561" y="5825"/>
                    <a:pt x="561" y="5946"/>
                  </a:cubicBezTo>
                  <a:cubicBezTo>
                    <a:pt x="561" y="6068"/>
                    <a:pt x="462" y="6167"/>
                    <a:pt x="340" y="6167"/>
                  </a:cubicBezTo>
                  <a:cubicBezTo>
                    <a:pt x="219" y="6167"/>
                    <a:pt x="119" y="6068"/>
                    <a:pt x="119" y="5946"/>
                  </a:cubicBezTo>
                  <a:cubicBezTo>
                    <a:pt x="119" y="5825"/>
                    <a:pt x="219" y="5726"/>
                    <a:pt x="340" y="5726"/>
                  </a:cubicBezTo>
                  <a:close/>
                  <a:moveTo>
                    <a:pt x="2231" y="0"/>
                  </a:moveTo>
                  <a:lnTo>
                    <a:pt x="282" y="1960"/>
                  </a:lnTo>
                  <a:lnTo>
                    <a:pt x="282" y="5612"/>
                  </a:lnTo>
                  <a:cubicBezTo>
                    <a:pt x="122" y="5640"/>
                    <a:pt x="1" y="5778"/>
                    <a:pt x="1" y="5946"/>
                  </a:cubicBezTo>
                  <a:cubicBezTo>
                    <a:pt x="1" y="6131"/>
                    <a:pt x="152" y="6283"/>
                    <a:pt x="340" y="6283"/>
                  </a:cubicBezTo>
                  <a:cubicBezTo>
                    <a:pt x="528" y="6283"/>
                    <a:pt x="680" y="6131"/>
                    <a:pt x="680" y="5946"/>
                  </a:cubicBezTo>
                  <a:cubicBezTo>
                    <a:pt x="680" y="5778"/>
                    <a:pt x="558" y="5640"/>
                    <a:pt x="398" y="5612"/>
                  </a:cubicBezTo>
                  <a:lnTo>
                    <a:pt x="398" y="2010"/>
                  </a:lnTo>
                  <a:lnTo>
                    <a:pt x="2317" y="86"/>
                  </a:lnTo>
                  <a:lnTo>
                    <a:pt x="2231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3" name="Google Shape;6853;p59"/>
            <p:cNvSpPr/>
            <p:nvPr/>
          </p:nvSpPr>
          <p:spPr>
            <a:xfrm>
              <a:off x="2899375" y="1256975"/>
              <a:ext cx="19750" cy="19825"/>
            </a:xfrm>
            <a:custGeom>
              <a:avLst/>
              <a:gdLst/>
              <a:ahLst/>
              <a:cxnLst/>
              <a:rect l="l" t="t" r="r" b="b"/>
              <a:pathLst>
                <a:path w="790" h="793" extrusionOk="0">
                  <a:moveTo>
                    <a:pt x="395" y="0"/>
                  </a:moveTo>
                  <a:cubicBezTo>
                    <a:pt x="177" y="0"/>
                    <a:pt x="0" y="177"/>
                    <a:pt x="0" y="398"/>
                  </a:cubicBezTo>
                  <a:cubicBezTo>
                    <a:pt x="0" y="616"/>
                    <a:pt x="177" y="793"/>
                    <a:pt x="395" y="793"/>
                  </a:cubicBezTo>
                  <a:cubicBezTo>
                    <a:pt x="613" y="793"/>
                    <a:pt x="790" y="616"/>
                    <a:pt x="790" y="398"/>
                  </a:cubicBezTo>
                  <a:cubicBezTo>
                    <a:pt x="790" y="177"/>
                    <a:pt x="613" y="0"/>
                    <a:pt x="395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4" name="Google Shape;6854;p59"/>
            <p:cNvSpPr/>
            <p:nvPr/>
          </p:nvSpPr>
          <p:spPr>
            <a:xfrm>
              <a:off x="1476750" y="1456500"/>
              <a:ext cx="651075" cy="725125"/>
            </a:xfrm>
            <a:custGeom>
              <a:avLst/>
              <a:gdLst/>
              <a:ahLst/>
              <a:cxnLst/>
              <a:rect l="l" t="t" r="r" b="b"/>
              <a:pathLst>
                <a:path w="26043" h="29005" extrusionOk="0">
                  <a:moveTo>
                    <a:pt x="25706" y="28444"/>
                  </a:moveTo>
                  <a:cubicBezTo>
                    <a:pt x="25828" y="28444"/>
                    <a:pt x="25927" y="28544"/>
                    <a:pt x="25927" y="28665"/>
                  </a:cubicBezTo>
                  <a:cubicBezTo>
                    <a:pt x="25927" y="28787"/>
                    <a:pt x="25828" y="28886"/>
                    <a:pt x="25706" y="28886"/>
                  </a:cubicBezTo>
                  <a:cubicBezTo>
                    <a:pt x="25582" y="28886"/>
                    <a:pt x="25485" y="28787"/>
                    <a:pt x="25485" y="28665"/>
                  </a:cubicBezTo>
                  <a:cubicBezTo>
                    <a:pt x="25485" y="28544"/>
                    <a:pt x="25585" y="28444"/>
                    <a:pt x="25706" y="28444"/>
                  </a:cubicBezTo>
                  <a:close/>
                  <a:moveTo>
                    <a:pt x="0" y="0"/>
                  </a:moveTo>
                  <a:lnTo>
                    <a:pt x="0" y="119"/>
                  </a:lnTo>
                  <a:lnTo>
                    <a:pt x="3067" y="119"/>
                  </a:lnTo>
                  <a:lnTo>
                    <a:pt x="4403" y="1452"/>
                  </a:lnTo>
                  <a:lnTo>
                    <a:pt x="4403" y="10680"/>
                  </a:lnTo>
                  <a:lnTo>
                    <a:pt x="15614" y="21871"/>
                  </a:lnTo>
                  <a:lnTo>
                    <a:pt x="15630" y="21888"/>
                  </a:lnTo>
                  <a:lnTo>
                    <a:pt x="18832" y="21888"/>
                  </a:lnTo>
                  <a:lnTo>
                    <a:pt x="25427" y="28472"/>
                  </a:lnTo>
                  <a:cubicBezTo>
                    <a:pt x="25391" y="28527"/>
                    <a:pt x="25367" y="28593"/>
                    <a:pt x="25367" y="28665"/>
                  </a:cubicBezTo>
                  <a:cubicBezTo>
                    <a:pt x="25367" y="28853"/>
                    <a:pt x="25518" y="29005"/>
                    <a:pt x="25706" y="29005"/>
                  </a:cubicBezTo>
                  <a:cubicBezTo>
                    <a:pt x="25891" y="29005"/>
                    <a:pt x="26043" y="28853"/>
                    <a:pt x="26043" y="28665"/>
                  </a:cubicBezTo>
                  <a:cubicBezTo>
                    <a:pt x="26043" y="28480"/>
                    <a:pt x="25891" y="28328"/>
                    <a:pt x="25706" y="28328"/>
                  </a:cubicBezTo>
                  <a:cubicBezTo>
                    <a:pt x="25632" y="28328"/>
                    <a:pt x="25565" y="28350"/>
                    <a:pt x="25510" y="28389"/>
                  </a:cubicBezTo>
                  <a:lnTo>
                    <a:pt x="18899" y="21789"/>
                  </a:lnTo>
                  <a:lnTo>
                    <a:pt x="18882" y="21769"/>
                  </a:lnTo>
                  <a:lnTo>
                    <a:pt x="15680" y="21769"/>
                  </a:lnTo>
                  <a:lnTo>
                    <a:pt x="4522" y="10631"/>
                  </a:lnTo>
                  <a:lnTo>
                    <a:pt x="4522" y="1402"/>
                  </a:lnTo>
                  <a:lnTo>
                    <a:pt x="3117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5" name="Google Shape;6855;p59"/>
            <p:cNvSpPr/>
            <p:nvPr/>
          </p:nvSpPr>
          <p:spPr>
            <a:xfrm>
              <a:off x="1470875" y="1142000"/>
              <a:ext cx="756050" cy="1015325"/>
            </a:xfrm>
            <a:custGeom>
              <a:avLst/>
              <a:gdLst/>
              <a:ahLst/>
              <a:cxnLst/>
              <a:rect l="l" t="t" r="r" b="b"/>
              <a:pathLst>
                <a:path w="30242" h="40613" extrusionOk="0">
                  <a:moveTo>
                    <a:pt x="29905" y="39531"/>
                  </a:moveTo>
                  <a:cubicBezTo>
                    <a:pt x="30027" y="39531"/>
                    <a:pt x="30126" y="39630"/>
                    <a:pt x="30126" y="39752"/>
                  </a:cubicBezTo>
                  <a:cubicBezTo>
                    <a:pt x="30126" y="39873"/>
                    <a:pt x="30027" y="39972"/>
                    <a:pt x="29905" y="39972"/>
                  </a:cubicBezTo>
                  <a:cubicBezTo>
                    <a:pt x="29784" y="39972"/>
                    <a:pt x="29684" y="39873"/>
                    <a:pt x="29684" y="39752"/>
                  </a:cubicBezTo>
                  <a:cubicBezTo>
                    <a:pt x="29684" y="39630"/>
                    <a:pt x="29784" y="39531"/>
                    <a:pt x="29905" y="39531"/>
                  </a:cubicBezTo>
                  <a:close/>
                  <a:moveTo>
                    <a:pt x="84" y="0"/>
                  </a:moveTo>
                  <a:lnTo>
                    <a:pt x="1" y="83"/>
                  </a:lnTo>
                  <a:lnTo>
                    <a:pt x="6507" y="6579"/>
                  </a:lnTo>
                  <a:lnTo>
                    <a:pt x="6507" y="22670"/>
                  </a:lnTo>
                  <a:lnTo>
                    <a:pt x="16442" y="32588"/>
                  </a:lnTo>
                  <a:lnTo>
                    <a:pt x="16459" y="32605"/>
                  </a:lnTo>
                  <a:lnTo>
                    <a:pt x="19661" y="32605"/>
                  </a:lnTo>
                  <a:lnTo>
                    <a:pt x="25944" y="38877"/>
                  </a:lnTo>
                  <a:lnTo>
                    <a:pt x="27666" y="40596"/>
                  </a:lnTo>
                  <a:lnTo>
                    <a:pt x="27683" y="40613"/>
                  </a:lnTo>
                  <a:lnTo>
                    <a:pt x="29130" y="40613"/>
                  </a:lnTo>
                  <a:lnTo>
                    <a:pt x="29712" y="40028"/>
                  </a:lnTo>
                  <a:cubicBezTo>
                    <a:pt x="29767" y="40066"/>
                    <a:pt x="29833" y="40091"/>
                    <a:pt x="29905" y="40091"/>
                  </a:cubicBezTo>
                  <a:cubicBezTo>
                    <a:pt x="30090" y="40091"/>
                    <a:pt x="30242" y="39939"/>
                    <a:pt x="30242" y="39752"/>
                  </a:cubicBezTo>
                  <a:cubicBezTo>
                    <a:pt x="30242" y="39567"/>
                    <a:pt x="30090" y="39415"/>
                    <a:pt x="29905" y="39415"/>
                  </a:cubicBezTo>
                  <a:cubicBezTo>
                    <a:pt x="29717" y="39415"/>
                    <a:pt x="29566" y="39567"/>
                    <a:pt x="29566" y="39752"/>
                  </a:cubicBezTo>
                  <a:cubicBezTo>
                    <a:pt x="29566" y="39823"/>
                    <a:pt x="29588" y="39892"/>
                    <a:pt x="29629" y="39948"/>
                  </a:cubicBezTo>
                  <a:lnTo>
                    <a:pt x="29083" y="40494"/>
                  </a:lnTo>
                  <a:lnTo>
                    <a:pt x="27730" y="40494"/>
                  </a:lnTo>
                  <a:lnTo>
                    <a:pt x="19727" y="32505"/>
                  </a:lnTo>
                  <a:lnTo>
                    <a:pt x="19711" y="32489"/>
                  </a:lnTo>
                  <a:lnTo>
                    <a:pt x="16509" y="32489"/>
                  </a:lnTo>
                  <a:lnTo>
                    <a:pt x="6626" y="22623"/>
                  </a:lnTo>
                  <a:lnTo>
                    <a:pt x="6626" y="6532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6" name="Google Shape;6856;p59"/>
            <p:cNvSpPr/>
            <p:nvPr/>
          </p:nvSpPr>
          <p:spPr>
            <a:xfrm>
              <a:off x="1447475" y="1149325"/>
              <a:ext cx="695750" cy="1016900"/>
            </a:xfrm>
            <a:custGeom>
              <a:avLst/>
              <a:gdLst/>
              <a:ahLst/>
              <a:cxnLst/>
              <a:rect l="l" t="t" r="r" b="b"/>
              <a:pathLst>
                <a:path w="27830" h="40676" extrusionOk="0">
                  <a:moveTo>
                    <a:pt x="27490" y="40116"/>
                  </a:moveTo>
                  <a:cubicBezTo>
                    <a:pt x="27611" y="40116"/>
                    <a:pt x="27711" y="40215"/>
                    <a:pt x="27711" y="40336"/>
                  </a:cubicBezTo>
                  <a:cubicBezTo>
                    <a:pt x="27711" y="40458"/>
                    <a:pt x="27611" y="40557"/>
                    <a:pt x="27490" y="40557"/>
                  </a:cubicBezTo>
                  <a:cubicBezTo>
                    <a:pt x="27368" y="40557"/>
                    <a:pt x="27269" y="40458"/>
                    <a:pt x="27269" y="40336"/>
                  </a:cubicBezTo>
                  <a:cubicBezTo>
                    <a:pt x="27269" y="40215"/>
                    <a:pt x="27368" y="40116"/>
                    <a:pt x="27490" y="40116"/>
                  </a:cubicBezTo>
                  <a:close/>
                  <a:moveTo>
                    <a:pt x="84" y="0"/>
                  </a:moveTo>
                  <a:lnTo>
                    <a:pt x="1" y="86"/>
                  </a:lnTo>
                  <a:lnTo>
                    <a:pt x="6510" y="6581"/>
                  </a:lnTo>
                  <a:lnTo>
                    <a:pt x="6510" y="22672"/>
                  </a:lnTo>
                  <a:lnTo>
                    <a:pt x="17080" y="33225"/>
                  </a:lnTo>
                  <a:lnTo>
                    <a:pt x="17099" y="33242"/>
                  </a:lnTo>
                  <a:lnTo>
                    <a:pt x="20302" y="33242"/>
                  </a:lnTo>
                  <a:lnTo>
                    <a:pt x="27214" y="40143"/>
                  </a:lnTo>
                  <a:cubicBezTo>
                    <a:pt x="27175" y="40198"/>
                    <a:pt x="27150" y="40265"/>
                    <a:pt x="27150" y="40336"/>
                  </a:cubicBezTo>
                  <a:cubicBezTo>
                    <a:pt x="27150" y="40524"/>
                    <a:pt x="27305" y="40676"/>
                    <a:pt x="27490" y="40676"/>
                  </a:cubicBezTo>
                  <a:cubicBezTo>
                    <a:pt x="27678" y="40676"/>
                    <a:pt x="27830" y="40524"/>
                    <a:pt x="27830" y="40336"/>
                  </a:cubicBezTo>
                  <a:cubicBezTo>
                    <a:pt x="27830" y="40152"/>
                    <a:pt x="27678" y="40000"/>
                    <a:pt x="27490" y="40000"/>
                  </a:cubicBezTo>
                  <a:cubicBezTo>
                    <a:pt x="27418" y="40000"/>
                    <a:pt x="27352" y="40022"/>
                    <a:pt x="27297" y="40060"/>
                  </a:cubicBezTo>
                  <a:lnTo>
                    <a:pt x="20368" y="33143"/>
                  </a:lnTo>
                  <a:lnTo>
                    <a:pt x="20349" y="33126"/>
                  </a:lnTo>
                  <a:lnTo>
                    <a:pt x="17146" y="33126"/>
                  </a:lnTo>
                  <a:lnTo>
                    <a:pt x="6626" y="22625"/>
                  </a:lnTo>
                  <a:lnTo>
                    <a:pt x="6626" y="6531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7" name="Google Shape;6857;p59"/>
            <p:cNvSpPr/>
            <p:nvPr/>
          </p:nvSpPr>
          <p:spPr>
            <a:xfrm>
              <a:off x="2232575" y="2325850"/>
              <a:ext cx="16925" cy="16925"/>
            </a:xfrm>
            <a:custGeom>
              <a:avLst/>
              <a:gdLst/>
              <a:ahLst/>
              <a:cxnLst/>
              <a:rect l="l" t="t" r="r" b="b"/>
              <a:pathLst>
                <a:path w="677" h="677" extrusionOk="0">
                  <a:moveTo>
                    <a:pt x="340" y="119"/>
                  </a:moveTo>
                  <a:cubicBezTo>
                    <a:pt x="461" y="119"/>
                    <a:pt x="561" y="218"/>
                    <a:pt x="561" y="340"/>
                  </a:cubicBezTo>
                  <a:cubicBezTo>
                    <a:pt x="561" y="461"/>
                    <a:pt x="461" y="560"/>
                    <a:pt x="340" y="560"/>
                  </a:cubicBezTo>
                  <a:cubicBezTo>
                    <a:pt x="218" y="560"/>
                    <a:pt x="119" y="461"/>
                    <a:pt x="119" y="340"/>
                  </a:cubicBezTo>
                  <a:cubicBezTo>
                    <a:pt x="119" y="218"/>
                    <a:pt x="218" y="119"/>
                    <a:pt x="340" y="119"/>
                  </a:cubicBezTo>
                  <a:close/>
                  <a:moveTo>
                    <a:pt x="340" y="0"/>
                  </a:moveTo>
                  <a:cubicBezTo>
                    <a:pt x="152" y="0"/>
                    <a:pt x="0" y="152"/>
                    <a:pt x="0" y="340"/>
                  </a:cubicBezTo>
                  <a:cubicBezTo>
                    <a:pt x="0" y="525"/>
                    <a:pt x="152" y="676"/>
                    <a:pt x="340" y="676"/>
                  </a:cubicBezTo>
                  <a:cubicBezTo>
                    <a:pt x="525" y="676"/>
                    <a:pt x="677" y="525"/>
                    <a:pt x="677" y="340"/>
                  </a:cubicBezTo>
                  <a:cubicBezTo>
                    <a:pt x="677" y="152"/>
                    <a:pt x="525" y="0"/>
                    <a:pt x="340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8" name="Google Shape;6858;p59"/>
            <p:cNvSpPr/>
            <p:nvPr/>
          </p:nvSpPr>
          <p:spPr>
            <a:xfrm>
              <a:off x="2232575" y="2295325"/>
              <a:ext cx="16925" cy="16950"/>
            </a:xfrm>
            <a:custGeom>
              <a:avLst/>
              <a:gdLst/>
              <a:ahLst/>
              <a:cxnLst/>
              <a:rect l="l" t="t" r="r" b="b"/>
              <a:pathLst>
                <a:path w="677" h="678" extrusionOk="0">
                  <a:moveTo>
                    <a:pt x="340" y="120"/>
                  </a:moveTo>
                  <a:cubicBezTo>
                    <a:pt x="461" y="120"/>
                    <a:pt x="561" y="219"/>
                    <a:pt x="561" y="340"/>
                  </a:cubicBezTo>
                  <a:cubicBezTo>
                    <a:pt x="561" y="462"/>
                    <a:pt x="461" y="561"/>
                    <a:pt x="340" y="561"/>
                  </a:cubicBezTo>
                  <a:cubicBezTo>
                    <a:pt x="218" y="561"/>
                    <a:pt x="119" y="462"/>
                    <a:pt x="119" y="340"/>
                  </a:cubicBezTo>
                  <a:cubicBezTo>
                    <a:pt x="119" y="219"/>
                    <a:pt x="218" y="120"/>
                    <a:pt x="340" y="120"/>
                  </a:cubicBezTo>
                  <a:close/>
                  <a:moveTo>
                    <a:pt x="340" y="1"/>
                  </a:moveTo>
                  <a:cubicBezTo>
                    <a:pt x="152" y="1"/>
                    <a:pt x="0" y="153"/>
                    <a:pt x="0" y="340"/>
                  </a:cubicBezTo>
                  <a:cubicBezTo>
                    <a:pt x="0" y="525"/>
                    <a:pt x="152" y="677"/>
                    <a:pt x="340" y="677"/>
                  </a:cubicBezTo>
                  <a:cubicBezTo>
                    <a:pt x="525" y="677"/>
                    <a:pt x="677" y="525"/>
                    <a:pt x="677" y="340"/>
                  </a:cubicBezTo>
                  <a:cubicBezTo>
                    <a:pt x="677" y="153"/>
                    <a:pt x="525" y="1"/>
                    <a:pt x="340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9" name="Google Shape;6859;p59"/>
            <p:cNvSpPr/>
            <p:nvPr/>
          </p:nvSpPr>
          <p:spPr>
            <a:xfrm>
              <a:off x="1483025" y="1723150"/>
              <a:ext cx="275175" cy="230725"/>
            </a:xfrm>
            <a:custGeom>
              <a:avLst/>
              <a:gdLst/>
              <a:ahLst/>
              <a:cxnLst/>
              <a:rect l="l" t="t" r="r" b="b"/>
              <a:pathLst>
                <a:path w="11007" h="9229" extrusionOk="0">
                  <a:moveTo>
                    <a:pt x="83" y="1"/>
                  </a:moveTo>
                  <a:lnTo>
                    <a:pt x="1" y="83"/>
                  </a:lnTo>
                  <a:lnTo>
                    <a:pt x="2223" y="2303"/>
                  </a:lnTo>
                  <a:lnTo>
                    <a:pt x="2239" y="2319"/>
                  </a:lnTo>
                  <a:lnTo>
                    <a:pt x="4003" y="2319"/>
                  </a:lnTo>
                  <a:lnTo>
                    <a:pt x="10924" y="9229"/>
                  </a:lnTo>
                  <a:lnTo>
                    <a:pt x="11007" y="9146"/>
                  </a:lnTo>
                  <a:lnTo>
                    <a:pt x="4070" y="2220"/>
                  </a:lnTo>
                  <a:lnTo>
                    <a:pt x="4050" y="2201"/>
                  </a:lnTo>
                  <a:lnTo>
                    <a:pt x="2289" y="2201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0" name="Google Shape;6860;p59"/>
            <p:cNvSpPr/>
            <p:nvPr/>
          </p:nvSpPr>
          <p:spPr>
            <a:xfrm>
              <a:off x="2147125" y="961250"/>
              <a:ext cx="142825" cy="1564550"/>
            </a:xfrm>
            <a:custGeom>
              <a:avLst/>
              <a:gdLst/>
              <a:ahLst/>
              <a:cxnLst/>
              <a:rect l="l" t="t" r="r" b="b"/>
              <a:pathLst>
                <a:path w="5713" h="62582" extrusionOk="0">
                  <a:moveTo>
                    <a:pt x="1618" y="1"/>
                  </a:moveTo>
                  <a:lnTo>
                    <a:pt x="1618" y="12892"/>
                  </a:lnTo>
                  <a:lnTo>
                    <a:pt x="1" y="14521"/>
                  </a:lnTo>
                  <a:lnTo>
                    <a:pt x="1" y="20105"/>
                  </a:lnTo>
                  <a:lnTo>
                    <a:pt x="2974" y="23056"/>
                  </a:lnTo>
                  <a:lnTo>
                    <a:pt x="2974" y="28299"/>
                  </a:lnTo>
                  <a:lnTo>
                    <a:pt x="5083" y="30388"/>
                  </a:lnTo>
                  <a:lnTo>
                    <a:pt x="5083" y="61869"/>
                  </a:lnTo>
                  <a:cubicBezTo>
                    <a:pt x="4986" y="61941"/>
                    <a:pt x="4923" y="62054"/>
                    <a:pt x="4923" y="62184"/>
                  </a:cubicBezTo>
                  <a:cubicBezTo>
                    <a:pt x="4923" y="62402"/>
                    <a:pt x="5099" y="62581"/>
                    <a:pt x="5318" y="62581"/>
                  </a:cubicBezTo>
                  <a:cubicBezTo>
                    <a:pt x="5536" y="62581"/>
                    <a:pt x="5712" y="62402"/>
                    <a:pt x="5712" y="62184"/>
                  </a:cubicBezTo>
                  <a:cubicBezTo>
                    <a:pt x="5712" y="62054"/>
                    <a:pt x="5649" y="61941"/>
                    <a:pt x="5552" y="61869"/>
                  </a:cubicBezTo>
                  <a:lnTo>
                    <a:pt x="5552" y="30192"/>
                  </a:lnTo>
                  <a:lnTo>
                    <a:pt x="3446" y="28100"/>
                  </a:lnTo>
                  <a:lnTo>
                    <a:pt x="3446" y="22860"/>
                  </a:lnTo>
                  <a:lnTo>
                    <a:pt x="473" y="19909"/>
                  </a:lnTo>
                  <a:lnTo>
                    <a:pt x="473" y="14714"/>
                  </a:lnTo>
                  <a:lnTo>
                    <a:pt x="2088" y="13086"/>
                  </a:lnTo>
                  <a:lnTo>
                    <a:pt x="2088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1" name="Google Shape;6861;p59"/>
            <p:cNvSpPr/>
            <p:nvPr/>
          </p:nvSpPr>
          <p:spPr>
            <a:xfrm>
              <a:off x="2231200" y="2262975"/>
              <a:ext cx="19750" cy="19750"/>
            </a:xfrm>
            <a:custGeom>
              <a:avLst/>
              <a:gdLst/>
              <a:ahLst/>
              <a:cxnLst/>
              <a:rect l="l" t="t" r="r" b="b"/>
              <a:pathLst>
                <a:path w="790" h="790" extrusionOk="0">
                  <a:moveTo>
                    <a:pt x="395" y="0"/>
                  </a:moveTo>
                  <a:cubicBezTo>
                    <a:pt x="177" y="0"/>
                    <a:pt x="0" y="177"/>
                    <a:pt x="0" y="395"/>
                  </a:cubicBezTo>
                  <a:cubicBezTo>
                    <a:pt x="0" y="613"/>
                    <a:pt x="177" y="790"/>
                    <a:pt x="395" y="790"/>
                  </a:cubicBezTo>
                  <a:cubicBezTo>
                    <a:pt x="613" y="790"/>
                    <a:pt x="790" y="613"/>
                    <a:pt x="790" y="395"/>
                  </a:cubicBezTo>
                  <a:cubicBezTo>
                    <a:pt x="790" y="177"/>
                    <a:pt x="613" y="0"/>
                    <a:pt x="395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2" name="Google Shape;6862;p59"/>
            <p:cNvSpPr/>
            <p:nvPr/>
          </p:nvSpPr>
          <p:spPr>
            <a:xfrm>
              <a:off x="1477850" y="1868700"/>
              <a:ext cx="368000" cy="307950"/>
            </a:xfrm>
            <a:custGeom>
              <a:avLst/>
              <a:gdLst/>
              <a:ahLst/>
              <a:cxnLst/>
              <a:rect l="l" t="t" r="r" b="b"/>
              <a:pathLst>
                <a:path w="14720" h="12318" extrusionOk="0">
                  <a:moveTo>
                    <a:pt x="14383" y="11760"/>
                  </a:moveTo>
                  <a:cubicBezTo>
                    <a:pt x="14504" y="11760"/>
                    <a:pt x="14601" y="11857"/>
                    <a:pt x="14601" y="11981"/>
                  </a:cubicBezTo>
                  <a:cubicBezTo>
                    <a:pt x="14601" y="12103"/>
                    <a:pt x="14504" y="12199"/>
                    <a:pt x="14383" y="12199"/>
                  </a:cubicBezTo>
                  <a:cubicBezTo>
                    <a:pt x="14259" y="12199"/>
                    <a:pt x="14162" y="12103"/>
                    <a:pt x="14162" y="11981"/>
                  </a:cubicBezTo>
                  <a:cubicBezTo>
                    <a:pt x="14162" y="11860"/>
                    <a:pt x="14261" y="11760"/>
                    <a:pt x="14383" y="11760"/>
                  </a:cubicBezTo>
                  <a:close/>
                  <a:moveTo>
                    <a:pt x="83" y="1"/>
                  </a:moveTo>
                  <a:lnTo>
                    <a:pt x="1" y="83"/>
                  </a:lnTo>
                  <a:lnTo>
                    <a:pt x="5607" y="5682"/>
                  </a:lnTo>
                  <a:lnTo>
                    <a:pt x="5607" y="6725"/>
                  </a:lnTo>
                  <a:lnTo>
                    <a:pt x="6397" y="7512"/>
                  </a:lnTo>
                  <a:lnTo>
                    <a:pt x="9820" y="7512"/>
                  </a:lnTo>
                  <a:lnTo>
                    <a:pt x="14104" y="11788"/>
                  </a:lnTo>
                  <a:cubicBezTo>
                    <a:pt x="14065" y="11840"/>
                    <a:pt x="14043" y="11909"/>
                    <a:pt x="14043" y="11981"/>
                  </a:cubicBezTo>
                  <a:cubicBezTo>
                    <a:pt x="14043" y="12166"/>
                    <a:pt x="14195" y="12318"/>
                    <a:pt x="14383" y="12318"/>
                  </a:cubicBezTo>
                  <a:cubicBezTo>
                    <a:pt x="14568" y="12318"/>
                    <a:pt x="14720" y="12166"/>
                    <a:pt x="14720" y="11981"/>
                  </a:cubicBezTo>
                  <a:cubicBezTo>
                    <a:pt x="14720" y="11793"/>
                    <a:pt x="14568" y="11642"/>
                    <a:pt x="14383" y="11642"/>
                  </a:cubicBezTo>
                  <a:cubicBezTo>
                    <a:pt x="14308" y="11642"/>
                    <a:pt x="14242" y="11664"/>
                    <a:pt x="14187" y="11702"/>
                  </a:cubicBezTo>
                  <a:lnTo>
                    <a:pt x="9886" y="7410"/>
                  </a:lnTo>
                  <a:lnTo>
                    <a:pt x="9869" y="7393"/>
                  </a:lnTo>
                  <a:lnTo>
                    <a:pt x="6444" y="7393"/>
                  </a:lnTo>
                  <a:lnTo>
                    <a:pt x="5726" y="6675"/>
                  </a:lnTo>
                  <a:lnTo>
                    <a:pt x="5726" y="5632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3" name="Google Shape;6863;p59"/>
            <p:cNvSpPr/>
            <p:nvPr/>
          </p:nvSpPr>
          <p:spPr>
            <a:xfrm>
              <a:off x="1729550" y="2124325"/>
              <a:ext cx="19750" cy="19825"/>
            </a:xfrm>
            <a:custGeom>
              <a:avLst/>
              <a:gdLst/>
              <a:ahLst/>
              <a:cxnLst/>
              <a:rect l="l" t="t" r="r" b="b"/>
              <a:pathLst>
                <a:path w="790" h="793" extrusionOk="0">
                  <a:moveTo>
                    <a:pt x="395" y="0"/>
                  </a:moveTo>
                  <a:cubicBezTo>
                    <a:pt x="177" y="0"/>
                    <a:pt x="0" y="180"/>
                    <a:pt x="0" y="398"/>
                  </a:cubicBezTo>
                  <a:cubicBezTo>
                    <a:pt x="0" y="616"/>
                    <a:pt x="177" y="793"/>
                    <a:pt x="395" y="793"/>
                  </a:cubicBezTo>
                  <a:cubicBezTo>
                    <a:pt x="613" y="793"/>
                    <a:pt x="790" y="616"/>
                    <a:pt x="790" y="398"/>
                  </a:cubicBezTo>
                  <a:cubicBezTo>
                    <a:pt x="790" y="180"/>
                    <a:pt x="613" y="0"/>
                    <a:pt x="395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4" name="Google Shape;6864;p59"/>
            <p:cNvSpPr/>
            <p:nvPr/>
          </p:nvSpPr>
          <p:spPr>
            <a:xfrm>
              <a:off x="1754325" y="2149225"/>
              <a:ext cx="16925" cy="16950"/>
            </a:xfrm>
            <a:custGeom>
              <a:avLst/>
              <a:gdLst/>
              <a:ahLst/>
              <a:cxnLst/>
              <a:rect l="l" t="t" r="r" b="b"/>
              <a:pathLst>
                <a:path w="677" h="678" extrusionOk="0">
                  <a:moveTo>
                    <a:pt x="340" y="120"/>
                  </a:moveTo>
                  <a:cubicBezTo>
                    <a:pt x="461" y="120"/>
                    <a:pt x="558" y="216"/>
                    <a:pt x="558" y="340"/>
                  </a:cubicBezTo>
                  <a:cubicBezTo>
                    <a:pt x="560" y="462"/>
                    <a:pt x="461" y="559"/>
                    <a:pt x="340" y="559"/>
                  </a:cubicBezTo>
                  <a:cubicBezTo>
                    <a:pt x="218" y="559"/>
                    <a:pt x="119" y="462"/>
                    <a:pt x="119" y="340"/>
                  </a:cubicBezTo>
                  <a:cubicBezTo>
                    <a:pt x="119" y="219"/>
                    <a:pt x="218" y="120"/>
                    <a:pt x="340" y="120"/>
                  </a:cubicBezTo>
                  <a:close/>
                  <a:moveTo>
                    <a:pt x="340" y="1"/>
                  </a:moveTo>
                  <a:cubicBezTo>
                    <a:pt x="152" y="1"/>
                    <a:pt x="0" y="153"/>
                    <a:pt x="0" y="338"/>
                  </a:cubicBezTo>
                  <a:cubicBezTo>
                    <a:pt x="0" y="525"/>
                    <a:pt x="152" y="677"/>
                    <a:pt x="340" y="677"/>
                  </a:cubicBezTo>
                  <a:cubicBezTo>
                    <a:pt x="525" y="677"/>
                    <a:pt x="676" y="525"/>
                    <a:pt x="676" y="338"/>
                  </a:cubicBezTo>
                  <a:cubicBezTo>
                    <a:pt x="676" y="153"/>
                    <a:pt x="525" y="1"/>
                    <a:pt x="340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5" name="Google Shape;6865;p59"/>
            <p:cNvSpPr/>
            <p:nvPr/>
          </p:nvSpPr>
          <p:spPr>
            <a:xfrm>
              <a:off x="1467700" y="1889200"/>
              <a:ext cx="136950" cy="182975"/>
            </a:xfrm>
            <a:custGeom>
              <a:avLst/>
              <a:gdLst/>
              <a:ahLst/>
              <a:cxnLst/>
              <a:rect l="l" t="t" r="r" b="b"/>
              <a:pathLst>
                <a:path w="5478" h="7319" extrusionOk="0">
                  <a:moveTo>
                    <a:pt x="5138" y="6761"/>
                  </a:moveTo>
                  <a:cubicBezTo>
                    <a:pt x="5260" y="6761"/>
                    <a:pt x="5359" y="6860"/>
                    <a:pt x="5359" y="6982"/>
                  </a:cubicBezTo>
                  <a:cubicBezTo>
                    <a:pt x="5359" y="7103"/>
                    <a:pt x="5260" y="7203"/>
                    <a:pt x="5138" y="7203"/>
                  </a:cubicBezTo>
                  <a:cubicBezTo>
                    <a:pt x="5017" y="7203"/>
                    <a:pt x="4917" y="7103"/>
                    <a:pt x="4917" y="6982"/>
                  </a:cubicBezTo>
                  <a:cubicBezTo>
                    <a:pt x="4917" y="6860"/>
                    <a:pt x="5017" y="6761"/>
                    <a:pt x="5138" y="6761"/>
                  </a:cubicBezTo>
                  <a:close/>
                  <a:moveTo>
                    <a:pt x="84" y="0"/>
                  </a:moveTo>
                  <a:lnTo>
                    <a:pt x="1" y="83"/>
                  </a:lnTo>
                  <a:lnTo>
                    <a:pt x="5080" y="5157"/>
                  </a:lnTo>
                  <a:lnTo>
                    <a:pt x="5080" y="6648"/>
                  </a:lnTo>
                  <a:cubicBezTo>
                    <a:pt x="4923" y="6675"/>
                    <a:pt x="4801" y="6813"/>
                    <a:pt x="4801" y="6982"/>
                  </a:cubicBezTo>
                  <a:cubicBezTo>
                    <a:pt x="4801" y="7167"/>
                    <a:pt x="4953" y="7318"/>
                    <a:pt x="5138" y="7318"/>
                  </a:cubicBezTo>
                  <a:cubicBezTo>
                    <a:pt x="5326" y="7318"/>
                    <a:pt x="5478" y="7167"/>
                    <a:pt x="5478" y="6982"/>
                  </a:cubicBezTo>
                  <a:cubicBezTo>
                    <a:pt x="5478" y="6813"/>
                    <a:pt x="5356" y="6675"/>
                    <a:pt x="5199" y="6648"/>
                  </a:cubicBezTo>
                  <a:lnTo>
                    <a:pt x="5199" y="5107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6" name="Google Shape;6866;p59"/>
            <p:cNvSpPr/>
            <p:nvPr/>
          </p:nvSpPr>
          <p:spPr>
            <a:xfrm>
              <a:off x="2292900" y="1611075"/>
              <a:ext cx="17000" cy="16925"/>
            </a:xfrm>
            <a:custGeom>
              <a:avLst/>
              <a:gdLst/>
              <a:ahLst/>
              <a:cxnLst/>
              <a:rect l="l" t="t" r="r" b="b"/>
              <a:pathLst>
                <a:path w="680" h="677" extrusionOk="0">
                  <a:moveTo>
                    <a:pt x="340" y="119"/>
                  </a:moveTo>
                  <a:cubicBezTo>
                    <a:pt x="461" y="119"/>
                    <a:pt x="560" y="219"/>
                    <a:pt x="560" y="340"/>
                  </a:cubicBezTo>
                  <a:cubicBezTo>
                    <a:pt x="560" y="462"/>
                    <a:pt x="461" y="561"/>
                    <a:pt x="340" y="561"/>
                  </a:cubicBezTo>
                  <a:cubicBezTo>
                    <a:pt x="218" y="561"/>
                    <a:pt x="119" y="462"/>
                    <a:pt x="119" y="340"/>
                  </a:cubicBezTo>
                  <a:cubicBezTo>
                    <a:pt x="119" y="219"/>
                    <a:pt x="218" y="119"/>
                    <a:pt x="340" y="119"/>
                  </a:cubicBezTo>
                  <a:close/>
                  <a:moveTo>
                    <a:pt x="340" y="1"/>
                  </a:moveTo>
                  <a:cubicBezTo>
                    <a:pt x="152" y="1"/>
                    <a:pt x="0" y="152"/>
                    <a:pt x="0" y="340"/>
                  </a:cubicBezTo>
                  <a:cubicBezTo>
                    <a:pt x="0" y="525"/>
                    <a:pt x="152" y="677"/>
                    <a:pt x="340" y="677"/>
                  </a:cubicBezTo>
                  <a:cubicBezTo>
                    <a:pt x="527" y="677"/>
                    <a:pt x="679" y="525"/>
                    <a:pt x="679" y="340"/>
                  </a:cubicBezTo>
                  <a:cubicBezTo>
                    <a:pt x="679" y="152"/>
                    <a:pt x="527" y="1"/>
                    <a:pt x="340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7" name="Google Shape;6867;p59"/>
            <p:cNvSpPr/>
            <p:nvPr/>
          </p:nvSpPr>
          <p:spPr>
            <a:xfrm>
              <a:off x="1478875" y="1479550"/>
              <a:ext cx="477800" cy="641750"/>
            </a:xfrm>
            <a:custGeom>
              <a:avLst/>
              <a:gdLst/>
              <a:ahLst/>
              <a:cxnLst/>
              <a:rect l="l" t="t" r="r" b="b"/>
              <a:pathLst>
                <a:path w="19112" h="25670" extrusionOk="0">
                  <a:moveTo>
                    <a:pt x="18775" y="25112"/>
                  </a:moveTo>
                  <a:cubicBezTo>
                    <a:pt x="18897" y="25112"/>
                    <a:pt x="18996" y="25212"/>
                    <a:pt x="18996" y="25333"/>
                  </a:cubicBezTo>
                  <a:cubicBezTo>
                    <a:pt x="18996" y="25455"/>
                    <a:pt x="18897" y="25554"/>
                    <a:pt x="18775" y="25554"/>
                  </a:cubicBezTo>
                  <a:cubicBezTo>
                    <a:pt x="18654" y="25554"/>
                    <a:pt x="18554" y="25455"/>
                    <a:pt x="18554" y="25333"/>
                  </a:cubicBezTo>
                  <a:cubicBezTo>
                    <a:pt x="18554" y="25212"/>
                    <a:pt x="18654" y="25112"/>
                    <a:pt x="18775" y="25112"/>
                  </a:cubicBezTo>
                  <a:close/>
                  <a:moveTo>
                    <a:pt x="1" y="0"/>
                  </a:moveTo>
                  <a:lnTo>
                    <a:pt x="1" y="119"/>
                  </a:lnTo>
                  <a:lnTo>
                    <a:pt x="2690" y="119"/>
                  </a:lnTo>
                  <a:lnTo>
                    <a:pt x="3385" y="823"/>
                  </a:lnTo>
                  <a:lnTo>
                    <a:pt x="3385" y="10051"/>
                  </a:lnTo>
                  <a:lnTo>
                    <a:pt x="18496" y="25140"/>
                  </a:lnTo>
                  <a:cubicBezTo>
                    <a:pt x="18460" y="25195"/>
                    <a:pt x="18436" y="25261"/>
                    <a:pt x="18436" y="25333"/>
                  </a:cubicBezTo>
                  <a:cubicBezTo>
                    <a:pt x="18436" y="25518"/>
                    <a:pt x="18587" y="25670"/>
                    <a:pt x="18775" y="25670"/>
                  </a:cubicBezTo>
                  <a:cubicBezTo>
                    <a:pt x="18960" y="25670"/>
                    <a:pt x="19112" y="25518"/>
                    <a:pt x="19112" y="25333"/>
                  </a:cubicBezTo>
                  <a:cubicBezTo>
                    <a:pt x="19112" y="25145"/>
                    <a:pt x="18960" y="24994"/>
                    <a:pt x="18775" y="24994"/>
                  </a:cubicBezTo>
                  <a:cubicBezTo>
                    <a:pt x="18703" y="24994"/>
                    <a:pt x="18637" y="25018"/>
                    <a:pt x="18582" y="25057"/>
                  </a:cubicBezTo>
                  <a:lnTo>
                    <a:pt x="3501" y="10004"/>
                  </a:lnTo>
                  <a:lnTo>
                    <a:pt x="3501" y="773"/>
                  </a:lnTo>
                  <a:lnTo>
                    <a:pt x="2739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8" name="Google Shape;6868;p59"/>
            <p:cNvSpPr/>
            <p:nvPr/>
          </p:nvSpPr>
          <p:spPr>
            <a:xfrm>
              <a:off x="1467775" y="1794925"/>
              <a:ext cx="496025" cy="426050"/>
            </a:xfrm>
            <a:custGeom>
              <a:avLst/>
              <a:gdLst/>
              <a:ahLst/>
              <a:cxnLst/>
              <a:rect l="l" t="t" r="r" b="b"/>
              <a:pathLst>
                <a:path w="19841" h="17042" extrusionOk="0">
                  <a:moveTo>
                    <a:pt x="332" y="1"/>
                  </a:moveTo>
                  <a:lnTo>
                    <a:pt x="1" y="335"/>
                  </a:lnTo>
                  <a:lnTo>
                    <a:pt x="8691" y="8961"/>
                  </a:lnTo>
                  <a:lnTo>
                    <a:pt x="11368" y="8961"/>
                  </a:lnTo>
                  <a:lnTo>
                    <a:pt x="19053" y="16591"/>
                  </a:lnTo>
                  <a:cubicBezTo>
                    <a:pt x="19051" y="16608"/>
                    <a:pt x="19048" y="16627"/>
                    <a:pt x="19048" y="16644"/>
                  </a:cubicBezTo>
                  <a:cubicBezTo>
                    <a:pt x="19048" y="16864"/>
                    <a:pt x="19225" y="17041"/>
                    <a:pt x="19443" y="17041"/>
                  </a:cubicBezTo>
                  <a:cubicBezTo>
                    <a:pt x="19661" y="17041"/>
                    <a:pt x="19840" y="16864"/>
                    <a:pt x="19840" y="16644"/>
                  </a:cubicBezTo>
                  <a:cubicBezTo>
                    <a:pt x="19837" y="16425"/>
                    <a:pt x="19661" y="16249"/>
                    <a:pt x="19443" y="16249"/>
                  </a:cubicBezTo>
                  <a:cubicBezTo>
                    <a:pt x="19423" y="16249"/>
                    <a:pt x="19404" y="16252"/>
                    <a:pt x="19385" y="16254"/>
                  </a:cubicBezTo>
                  <a:lnTo>
                    <a:pt x="11561" y="8489"/>
                  </a:lnTo>
                  <a:lnTo>
                    <a:pt x="8884" y="8489"/>
                  </a:lnTo>
                  <a:lnTo>
                    <a:pt x="332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9" name="Google Shape;6869;p59"/>
            <p:cNvSpPr/>
            <p:nvPr/>
          </p:nvSpPr>
          <p:spPr>
            <a:xfrm>
              <a:off x="1707600" y="2102300"/>
              <a:ext cx="16925" cy="16950"/>
            </a:xfrm>
            <a:custGeom>
              <a:avLst/>
              <a:gdLst/>
              <a:ahLst/>
              <a:cxnLst/>
              <a:rect l="l" t="t" r="r" b="b"/>
              <a:pathLst>
                <a:path w="677" h="678" extrusionOk="0">
                  <a:moveTo>
                    <a:pt x="337" y="117"/>
                  </a:moveTo>
                  <a:cubicBezTo>
                    <a:pt x="461" y="117"/>
                    <a:pt x="558" y="216"/>
                    <a:pt x="558" y="338"/>
                  </a:cubicBezTo>
                  <a:cubicBezTo>
                    <a:pt x="558" y="459"/>
                    <a:pt x="461" y="558"/>
                    <a:pt x="337" y="558"/>
                  </a:cubicBezTo>
                  <a:cubicBezTo>
                    <a:pt x="216" y="558"/>
                    <a:pt x="119" y="459"/>
                    <a:pt x="119" y="338"/>
                  </a:cubicBezTo>
                  <a:cubicBezTo>
                    <a:pt x="119" y="216"/>
                    <a:pt x="216" y="117"/>
                    <a:pt x="337" y="117"/>
                  </a:cubicBezTo>
                  <a:close/>
                  <a:moveTo>
                    <a:pt x="337" y="1"/>
                  </a:moveTo>
                  <a:cubicBezTo>
                    <a:pt x="152" y="1"/>
                    <a:pt x="0" y="153"/>
                    <a:pt x="0" y="338"/>
                  </a:cubicBezTo>
                  <a:cubicBezTo>
                    <a:pt x="0" y="525"/>
                    <a:pt x="152" y="677"/>
                    <a:pt x="337" y="677"/>
                  </a:cubicBezTo>
                  <a:cubicBezTo>
                    <a:pt x="525" y="677"/>
                    <a:pt x="677" y="525"/>
                    <a:pt x="677" y="338"/>
                  </a:cubicBezTo>
                  <a:cubicBezTo>
                    <a:pt x="677" y="153"/>
                    <a:pt x="525" y="1"/>
                    <a:pt x="337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0" name="Google Shape;6870;p59"/>
            <p:cNvSpPr/>
            <p:nvPr/>
          </p:nvSpPr>
          <p:spPr>
            <a:xfrm>
              <a:off x="2694325" y="1972500"/>
              <a:ext cx="284150" cy="305875"/>
            </a:xfrm>
            <a:custGeom>
              <a:avLst/>
              <a:gdLst/>
              <a:ahLst/>
              <a:cxnLst/>
              <a:rect l="l" t="t" r="r" b="b"/>
              <a:pathLst>
                <a:path w="11366" h="12235" extrusionOk="0">
                  <a:moveTo>
                    <a:pt x="338" y="11677"/>
                  </a:moveTo>
                  <a:cubicBezTo>
                    <a:pt x="459" y="11677"/>
                    <a:pt x="558" y="11777"/>
                    <a:pt x="558" y="11898"/>
                  </a:cubicBezTo>
                  <a:cubicBezTo>
                    <a:pt x="558" y="12019"/>
                    <a:pt x="459" y="12119"/>
                    <a:pt x="338" y="12119"/>
                  </a:cubicBezTo>
                  <a:cubicBezTo>
                    <a:pt x="216" y="12119"/>
                    <a:pt x="117" y="12019"/>
                    <a:pt x="117" y="11898"/>
                  </a:cubicBezTo>
                  <a:cubicBezTo>
                    <a:pt x="117" y="11777"/>
                    <a:pt x="216" y="11677"/>
                    <a:pt x="338" y="11677"/>
                  </a:cubicBezTo>
                  <a:close/>
                  <a:moveTo>
                    <a:pt x="4296" y="0"/>
                  </a:moveTo>
                  <a:lnTo>
                    <a:pt x="3603" y="699"/>
                  </a:lnTo>
                  <a:lnTo>
                    <a:pt x="3603" y="5124"/>
                  </a:lnTo>
                  <a:lnTo>
                    <a:pt x="296" y="8453"/>
                  </a:lnTo>
                  <a:lnTo>
                    <a:pt x="280" y="8469"/>
                  </a:lnTo>
                  <a:lnTo>
                    <a:pt x="280" y="11564"/>
                  </a:lnTo>
                  <a:cubicBezTo>
                    <a:pt x="122" y="11594"/>
                    <a:pt x="1" y="11732"/>
                    <a:pt x="1" y="11898"/>
                  </a:cubicBezTo>
                  <a:cubicBezTo>
                    <a:pt x="1" y="12083"/>
                    <a:pt x="153" y="12235"/>
                    <a:pt x="338" y="12235"/>
                  </a:cubicBezTo>
                  <a:cubicBezTo>
                    <a:pt x="525" y="12235"/>
                    <a:pt x="677" y="12083"/>
                    <a:pt x="677" y="11898"/>
                  </a:cubicBezTo>
                  <a:cubicBezTo>
                    <a:pt x="677" y="11732"/>
                    <a:pt x="556" y="11594"/>
                    <a:pt x="398" y="11564"/>
                  </a:cubicBezTo>
                  <a:lnTo>
                    <a:pt x="398" y="8519"/>
                  </a:lnTo>
                  <a:lnTo>
                    <a:pt x="3719" y="5171"/>
                  </a:lnTo>
                  <a:lnTo>
                    <a:pt x="3719" y="748"/>
                  </a:lnTo>
                  <a:lnTo>
                    <a:pt x="4346" y="119"/>
                  </a:lnTo>
                  <a:lnTo>
                    <a:pt x="11366" y="119"/>
                  </a:lnTo>
                  <a:lnTo>
                    <a:pt x="11366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1" name="Google Shape;6871;p59"/>
            <p:cNvSpPr/>
            <p:nvPr/>
          </p:nvSpPr>
          <p:spPr>
            <a:xfrm>
              <a:off x="2883975" y="2012650"/>
              <a:ext cx="19775" cy="19850"/>
            </a:xfrm>
            <a:custGeom>
              <a:avLst/>
              <a:gdLst/>
              <a:ahLst/>
              <a:cxnLst/>
              <a:rect l="l" t="t" r="r" b="b"/>
              <a:pathLst>
                <a:path w="791" h="794" extrusionOk="0">
                  <a:moveTo>
                    <a:pt x="395" y="1"/>
                  </a:moveTo>
                  <a:cubicBezTo>
                    <a:pt x="177" y="1"/>
                    <a:pt x="1" y="178"/>
                    <a:pt x="1" y="398"/>
                  </a:cubicBezTo>
                  <a:cubicBezTo>
                    <a:pt x="1" y="616"/>
                    <a:pt x="177" y="793"/>
                    <a:pt x="395" y="793"/>
                  </a:cubicBezTo>
                  <a:cubicBezTo>
                    <a:pt x="613" y="793"/>
                    <a:pt x="790" y="616"/>
                    <a:pt x="790" y="398"/>
                  </a:cubicBezTo>
                  <a:cubicBezTo>
                    <a:pt x="790" y="178"/>
                    <a:pt x="613" y="1"/>
                    <a:pt x="395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2" name="Google Shape;6872;p59"/>
            <p:cNvSpPr/>
            <p:nvPr/>
          </p:nvSpPr>
          <p:spPr>
            <a:xfrm>
              <a:off x="2855125" y="2014100"/>
              <a:ext cx="16950" cy="16950"/>
            </a:xfrm>
            <a:custGeom>
              <a:avLst/>
              <a:gdLst/>
              <a:ahLst/>
              <a:cxnLst/>
              <a:rect l="l" t="t" r="r" b="b"/>
              <a:pathLst>
                <a:path w="678" h="678" extrusionOk="0">
                  <a:moveTo>
                    <a:pt x="340" y="117"/>
                  </a:moveTo>
                  <a:cubicBezTo>
                    <a:pt x="462" y="117"/>
                    <a:pt x="561" y="216"/>
                    <a:pt x="561" y="338"/>
                  </a:cubicBezTo>
                  <a:cubicBezTo>
                    <a:pt x="561" y="462"/>
                    <a:pt x="462" y="558"/>
                    <a:pt x="340" y="558"/>
                  </a:cubicBezTo>
                  <a:cubicBezTo>
                    <a:pt x="219" y="558"/>
                    <a:pt x="119" y="459"/>
                    <a:pt x="119" y="338"/>
                  </a:cubicBezTo>
                  <a:cubicBezTo>
                    <a:pt x="119" y="216"/>
                    <a:pt x="219" y="117"/>
                    <a:pt x="340" y="117"/>
                  </a:cubicBezTo>
                  <a:close/>
                  <a:moveTo>
                    <a:pt x="340" y="1"/>
                  </a:moveTo>
                  <a:cubicBezTo>
                    <a:pt x="153" y="1"/>
                    <a:pt x="1" y="153"/>
                    <a:pt x="1" y="338"/>
                  </a:cubicBezTo>
                  <a:cubicBezTo>
                    <a:pt x="1" y="525"/>
                    <a:pt x="153" y="677"/>
                    <a:pt x="340" y="677"/>
                  </a:cubicBezTo>
                  <a:cubicBezTo>
                    <a:pt x="525" y="677"/>
                    <a:pt x="677" y="525"/>
                    <a:pt x="677" y="338"/>
                  </a:cubicBezTo>
                  <a:cubicBezTo>
                    <a:pt x="677" y="153"/>
                    <a:pt x="525" y="1"/>
                    <a:pt x="340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3" name="Google Shape;6873;p59"/>
            <p:cNvSpPr/>
            <p:nvPr/>
          </p:nvSpPr>
          <p:spPr>
            <a:xfrm>
              <a:off x="2504275" y="1775475"/>
              <a:ext cx="497125" cy="627900"/>
            </a:xfrm>
            <a:custGeom>
              <a:avLst/>
              <a:gdLst/>
              <a:ahLst/>
              <a:cxnLst/>
              <a:rect l="l" t="t" r="r" b="b"/>
              <a:pathLst>
                <a:path w="19885" h="25116" extrusionOk="0">
                  <a:moveTo>
                    <a:pt x="19550" y="0"/>
                  </a:moveTo>
                  <a:lnTo>
                    <a:pt x="15318" y="4262"/>
                  </a:lnTo>
                  <a:lnTo>
                    <a:pt x="8448" y="4262"/>
                  </a:lnTo>
                  <a:lnTo>
                    <a:pt x="161" y="12613"/>
                  </a:lnTo>
                  <a:lnTo>
                    <a:pt x="161" y="24403"/>
                  </a:lnTo>
                  <a:cubicBezTo>
                    <a:pt x="64" y="24477"/>
                    <a:pt x="0" y="24591"/>
                    <a:pt x="0" y="24720"/>
                  </a:cubicBezTo>
                  <a:cubicBezTo>
                    <a:pt x="0" y="24938"/>
                    <a:pt x="177" y="25115"/>
                    <a:pt x="395" y="25115"/>
                  </a:cubicBezTo>
                  <a:cubicBezTo>
                    <a:pt x="616" y="25115"/>
                    <a:pt x="793" y="24938"/>
                    <a:pt x="793" y="24720"/>
                  </a:cubicBezTo>
                  <a:cubicBezTo>
                    <a:pt x="793" y="24591"/>
                    <a:pt x="729" y="24477"/>
                    <a:pt x="633" y="24403"/>
                  </a:cubicBezTo>
                  <a:lnTo>
                    <a:pt x="633" y="12806"/>
                  </a:lnTo>
                  <a:lnTo>
                    <a:pt x="8644" y="4734"/>
                  </a:lnTo>
                  <a:lnTo>
                    <a:pt x="15514" y="4734"/>
                  </a:lnTo>
                  <a:lnTo>
                    <a:pt x="19884" y="331"/>
                  </a:lnTo>
                  <a:lnTo>
                    <a:pt x="19550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4" name="Google Shape;6874;p59"/>
            <p:cNvSpPr/>
            <p:nvPr/>
          </p:nvSpPr>
          <p:spPr>
            <a:xfrm>
              <a:off x="2824900" y="2014100"/>
              <a:ext cx="16925" cy="16950"/>
            </a:xfrm>
            <a:custGeom>
              <a:avLst/>
              <a:gdLst/>
              <a:ahLst/>
              <a:cxnLst/>
              <a:rect l="l" t="t" r="r" b="b"/>
              <a:pathLst>
                <a:path w="677" h="678" extrusionOk="0">
                  <a:moveTo>
                    <a:pt x="340" y="117"/>
                  </a:moveTo>
                  <a:cubicBezTo>
                    <a:pt x="462" y="117"/>
                    <a:pt x="561" y="216"/>
                    <a:pt x="561" y="338"/>
                  </a:cubicBezTo>
                  <a:cubicBezTo>
                    <a:pt x="558" y="462"/>
                    <a:pt x="462" y="558"/>
                    <a:pt x="340" y="558"/>
                  </a:cubicBezTo>
                  <a:cubicBezTo>
                    <a:pt x="219" y="558"/>
                    <a:pt x="119" y="459"/>
                    <a:pt x="119" y="338"/>
                  </a:cubicBezTo>
                  <a:cubicBezTo>
                    <a:pt x="119" y="216"/>
                    <a:pt x="219" y="117"/>
                    <a:pt x="340" y="117"/>
                  </a:cubicBezTo>
                  <a:close/>
                  <a:moveTo>
                    <a:pt x="340" y="1"/>
                  </a:moveTo>
                  <a:cubicBezTo>
                    <a:pt x="153" y="1"/>
                    <a:pt x="1" y="153"/>
                    <a:pt x="1" y="338"/>
                  </a:cubicBezTo>
                  <a:cubicBezTo>
                    <a:pt x="1" y="525"/>
                    <a:pt x="153" y="677"/>
                    <a:pt x="340" y="677"/>
                  </a:cubicBezTo>
                  <a:cubicBezTo>
                    <a:pt x="525" y="677"/>
                    <a:pt x="677" y="525"/>
                    <a:pt x="677" y="338"/>
                  </a:cubicBezTo>
                  <a:cubicBezTo>
                    <a:pt x="677" y="153"/>
                    <a:pt x="525" y="1"/>
                    <a:pt x="340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5" name="Google Shape;6875;p59"/>
            <p:cNvSpPr/>
            <p:nvPr/>
          </p:nvSpPr>
          <p:spPr>
            <a:xfrm>
              <a:off x="2670875" y="1949175"/>
              <a:ext cx="307600" cy="329200"/>
            </a:xfrm>
            <a:custGeom>
              <a:avLst/>
              <a:gdLst/>
              <a:ahLst/>
              <a:cxnLst/>
              <a:rect l="l" t="t" r="r" b="b"/>
              <a:pathLst>
                <a:path w="12304" h="13168" extrusionOk="0">
                  <a:moveTo>
                    <a:pt x="337" y="12610"/>
                  </a:moveTo>
                  <a:cubicBezTo>
                    <a:pt x="458" y="12610"/>
                    <a:pt x="558" y="12710"/>
                    <a:pt x="558" y="12831"/>
                  </a:cubicBezTo>
                  <a:cubicBezTo>
                    <a:pt x="558" y="12952"/>
                    <a:pt x="458" y="13052"/>
                    <a:pt x="337" y="13052"/>
                  </a:cubicBezTo>
                  <a:cubicBezTo>
                    <a:pt x="216" y="13052"/>
                    <a:pt x="116" y="12952"/>
                    <a:pt x="116" y="12831"/>
                  </a:cubicBezTo>
                  <a:cubicBezTo>
                    <a:pt x="116" y="12710"/>
                    <a:pt x="216" y="12610"/>
                    <a:pt x="337" y="12610"/>
                  </a:cubicBezTo>
                  <a:close/>
                  <a:moveTo>
                    <a:pt x="4928" y="0"/>
                  </a:moveTo>
                  <a:lnTo>
                    <a:pt x="3603" y="1336"/>
                  </a:lnTo>
                  <a:lnTo>
                    <a:pt x="3603" y="5761"/>
                  </a:lnTo>
                  <a:lnTo>
                    <a:pt x="296" y="9091"/>
                  </a:lnTo>
                  <a:lnTo>
                    <a:pt x="279" y="9107"/>
                  </a:lnTo>
                  <a:lnTo>
                    <a:pt x="279" y="12497"/>
                  </a:lnTo>
                  <a:cubicBezTo>
                    <a:pt x="119" y="12527"/>
                    <a:pt x="0" y="12665"/>
                    <a:pt x="0" y="12831"/>
                  </a:cubicBezTo>
                  <a:cubicBezTo>
                    <a:pt x="0" y="13016"/>
                    <a:pt x="152" y="13168"/>
                    <a:pt x="337" y="13168"/>
                  </a:cubicBezTo>
                  <a:cubicBezTo>
                    <a:pt x="525" y="13168"/>
                    <a:pt x="677" y="13016"/>
                    <a:pt x="677" y="12831"/>
                  </a:cubicBezTo>
                  <a:cubicBezTo>
                    <a:pt x="677" y="12665"/>
                    <a:pt x="555" y="12527"/>
                    <a:pt x="398" y="12497"/>
                  </a:cubicBezTo>
                  <a:lnTo>
                    <a:pt x="398" y="9157"/>
                  </a:lnTo>
                  <a:lnTo>
                    <a:pt x="3719" y="5808"/>
                  </a:lnTo>
                  <a:lnTo>
                    <a:pt x="3719" y="1383"/>
                  </a:lnTo>
                  <a:lnTo>
                    <a:pt x="4977" y="116"/>
                  </a:lnTo>
                  <a:lnTo>
                    <a:pt x="12304" y="116"/>
                  </a:lnTo>
                  <a:lnTo>
                    <a:pt x="12304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6" name="Google Shape;6876;p59"/>
            <p:cNvSpPr/>
            <p:nvPr/>
          </p:nvSpPr>
          <p:spPr>
            <a:xfrm>
              <a:off x="2647325" y="1851175"/>
              <a:ext cx="330400" cy="427275"/>
            </a:xfrm>
            <a:custGeom>
              <a:avLst/>
              <a:gdLst/>
              <a:ahLst/>
              <a:cxnLst/>
              <a:rect l="l" t="t" r="r" b="b"/>
              <a:pathLst>
                <a:path w="13216" h="17091" extrusionOk="0">
                  <a:moveTo>
                    <a:pt x="340" y="16530"/>
                  </a:moveTo>
                  <a:cubicBezTo>
                    <a:pt x="462" y="16530"/>
                    <a:pt x="561" y="16630"/>
                    <a:pt x="561" y="16751"/>
                  </a:cubicBezTo>
                  <a:cubicBezTo>
                    <a:pt x="561" y="16872"/>
                    <a:pt x="462" y="16972"/>
                    <a:pt x="340" y="16972"/>
                  </a:cubicBezTo>
                  <a:cubicBezTo>
                    <a:pt x="219" y="16972"/>
                    <a:pt x="120" y="16872"/>
                    <a:pt x="120" y="16751"/>
                  </a:cubicBezTo>
                  <a:cubicBezTo>
                    <a:pt x="120" y="16630"/>
                    <a:pt x="219" y="16530"/>
                    <a:pt x="340" y="16530"/>
                  </a:cubicBezTo>
                  <a:close/>
                  <a:moveTo>
                    <a:pt x="13133" y="0"/>
                  </a:moveTo>
                  <a:lnTo>
                    <a:pt x="10173" y="2984"/>
                  </a:lnTo>
                  <a:lnTo>
                    <a:pt x="5577" y="2984"/>
                  </a:lnTo>
                  <a:lnTo>
                    <a:pt x="3614" y="4964"/>
                  </a:lnTo>
                  <a:lnTo>
                    <a:pt x="3614" y="9389"/>
                  </a:lnTo>
                  <a:lnTo>
                    <a:pt x="291" y="12735"/>
                  </a:lnTo>
                  <a:lnTo>
                    <a:pt x="282" y="16420"/>
                  </a:lnTo>
                  <a:cubicBezTo>
                    <a:pt x="122" y="16447"/>
                    <a:pt x="1" y="16585"/>
                    <a:pt x="1" y="16751"/>
                  </a:cubicBezTo>
                  <a:cubicBezTo>
                    <a:pt x="1" y="16939"/>
                    <a:pt x="153" y="17091"/>
                    <a:pt x="340" y="17091"/>
                  </a:cubicBezTo>
                  <a:cubicBezTo>
                    <a:pt x="528" y="17091"/>
                    <a:pt x="680" y="16939"/>
                    <a:pt x="680" y="16751"/>
                  </a:cubicBezTo>
                  <a:cubicBezTo>
                    <a:pt x="680" y="16585"/>
                    <a:pt x="559" y="16447"/>
                    <a:pt x="401" y="16417"/>
                  </a:cubicBezTo>
                  <a:lnTo>
                    <a:pt x="409" y="12784"/>
                  </a:lnTo>
                  <a:lnTo>
                    <a:pt x="3730" y="9436"/>
                  </a:lnTo>
                  <a:lnTo>
                    <a:pt x="3730" y="5011"/>
                  </a:lnTo>
                  <a:lnTo>
                    <a:pt x="5627" y="3103"/>
                  </a:lnTo>
                  <a:lnTo>
                    <a:pt x="10220" y="3103"/>
                  </a:lnTo>
                  <a:lnTo>
                    <a:pt x="13215" y="86"/>
                  </a:lnTo>
                  <a:lnTo>
                    <a:pt x="13133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7" name="Google Shape;6877;p59"/>
            <p:cNvSpPr/>
            <p:nvPr/>
          </p:nvSpPr>
          <p:spPr>
            <a:xfrm>
              <a:off x="2414275" y="1478925"/>
              <a:ext cx="324450" cy="777500"/>
            </a:xfrm>
            <a:custGeom>
              <a:avLst/>
              <a:gdLst/>
              <a:ahLst/>
              <a:cxnLst/>
              <a:rect l="l" t="t" r="r" b="b"/>
              <a:pathLst>
                <a:path w="12978" h="31100" extrusionOk="0">
                  <a:moveTo>
                    <a:pt x="340" y="30540"/>
                  </a:moveTo>
                  <a:cubicBezTo>
                    <a:pt x="462" y="30540"/>
                    <a:pt x="561" y="30639"/>
                    <a:pt x="561" y="30760"/>
                  </a:cubicBezTo>
                  <a:cubicBezTo>
                    <a:pt x="561" y="30882"/>
                    <a:pt x="462" y="30981"/>
                    <a:pt x="340" y="30981"/>
                  </a:cubicBezTo>
                  <a:cubicBezTo>
                    <a:pt x="219" y="30981"/>
                    <a:pt x="119" y="30882"/>
                    <a:pt x="119" y="30760"/>
                  </a:cubicBezTo>
                  <a:cubicBezTo>
                    <a:pt x="119" y="30639"/>
                    <a:pt x="219" y="30540"/>
                    <a:pt x="340" y="30540"/>
                  </a:cubicBezTo>
                  <a:close/>
                  <a:moveTo>
                    <a:pt x="12895" y="0"/>
                  </a:moveTo>
                  <a:lnTo>
                    <a:pt x="4834" y="8097"/>
                  </a:lnTo>
                  <a:lnTo>
                    <a:pt x="4818" y="8116"/>
                  </a:lnTo>
                  <a:lnTo>
                    <a:pt x="4818" y="15097"/>
                  </a:lnTo>
                  <a:lnTo>
                    <a:pt x="953" y="18979"/>
                  </a:lnTo>
                  <a:lnTo>
                    <a:pt x="953" y="24364"/>
                  </a:lnTo>
                  <a:lnTo>
                    <a:pt x="282" y="25041"/>
                  </a:lnTo>
                  <a:lnTo>
                    <a:pt x="282" y="30429"/>
                  </a:lnTo>
                  <a:cubicBezTo>
                    <a:pt x="122" y="30457"/>
                    <a:pt x="1" y="30595"/>
                    <a:pt x="1" y="30760"/>
                  </a:cubicBezTo>
                  <a:cubicBezTo>
                    <a:pt x="1" y="30948"/>
                    <a:pt x="153" y="31100"/>
                    <a:pt x="340" y="31100"/>
                  </a:cubicBezTo>
                  <a:cubicBezTo>
                    <a:pt x="528" y="31100"/>
                    <a:pt x="680" y="30948"/>
                    <a:pt x="680" y="30760"/>
                  </a:cubicBezTo>
                  <a:cubicBezTo>
                    <a:pt x="680" y="30595"/>
                    <a:pt x="558" y="30457"/>
                    <a:pt x="398" y="30429"/>
                  </a:cubicBezTo>
                  <a:lnTo>
                    <a:pt x="398" y="25090"/>
                  </a:lnTo>
                  <a:lnTo>
                    <a:pt x="1072" y="24414"/>
                  </a:lnTo>
                  <a:lnTo>
                    <a:pt x="1072" y="19028"/>
                  </a:lnTo>
                  <a:lnTo>
                    <a:pt x="4936" y="15147"/>
                  </a:lnTo>
                  <a:lnTo>
                    <a:pt x="4936" y="8163"/>
                  </a:lnTo>
                  <a:lnTo>
                    <a:pt x="12978" y="83"/>
                  </a:lnTo>
                  <a:lnTo>
                    <a:pt x="12895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8" name="Google Shape;6878;p59"/>
            <p:cNvSpPr/>
            <p:nvPr/>
          </p:nvSpPr>
          <p:spPr>
            <a:xfrm>
              <a:off x="2294950" y="1643925"/>
              <a:ext cx="112925" cy="685675"/>
            </a:xfrm>
            <a:custGeom>
              <a:avLst/>
              <a:gdLst/>
              <a:ahLst/>
              <a:cxnLst/>
              <a:rect l="l" t="t" r="r" b="b"/>
              <a:pathLst>
                <a:path w="4517" h="27427" extrusionOk="0">
                  <a:moveTo>
                    <a:pt x="338" y="26866"/>
                  </a:moveTo>
                  <a:cubicBezTo>
                    <a:pt x="462" y="26866"/>
                    <a:pt x="558" y="26965"/>
                    <a:pt x="558" y="27087"/>
                  </a:cubicBezTo>
                  <a:cubicBezTo>
                    <a:pt x="558" y="27208"/>
                    <a:pt x="462" y="27307"/>
                    <a:pt x="338" y="27307"/>
                  </a:cubicBezTo>
                  <a:cubicBezTo>
                    <a:pt x="216" y="27307"/>
                    <a:pt x="120" y="27208"/>
                    <a:pt x="120" y="27087"/>
                  </a:cubicBezTo>
                  <a:cubicBezTo>
                    <a:pt x="120" y="26965"/>
                    <a:pt x="216" y="26866"/>
                    <a:pt x="338" y="26866"/>
                  </a:cubicBezTo>
                  <a:close/>
                  <a:moveTo>
                    <a:pt x="4398" y="1"/>
                  </a:moveTo>
                  <a:lnTo>
                    <a:pt x="4398" y="6093"/>
                  </a:lnTo>
                  <a:lnTo>
                    <a:pt x="1097" y="9408"/>
                  </a:lnTo>
                  <a:lnTo>
                    <a:pt x="1077" y="9425"/>
                  </a:lnTo>
                  <a:lnTo>
                    <a:pt x="1077" y="19592"/>
                  </a:lnTo>
                  <a:lnTo>
                    <a:pt x="280" y="20392"/>
                  </a:lnTo>
                  <a:lnTo>
                    <a:pt x="280" y="26755"/>
                  </a:lnTo>
                  <a:cubicBezTo>
                    <a:pt x="122" y="26783"/>
                    <a:pt x="1" y="26921"/>
                    <a:pt x="1" y="27087"/>
                  </a:cubicBezTo>
                  <a:cubicBezTo>
                    <a:pt x="1" y="27274"/>
                    <a:pt x="153" y="27426"/>
                    <a:pt x="340" y="27426"/>
                  </a:cubicBezTo>
                  <a:cubicBezTo>
                    <a:pt x="525" y="27426"/>
                    <a:pt x="677" y="27274"/>
                    <a:pt x="677" y="27087"/>
                  </a:cubicBezTo>
                  <a:cubicBezTo>
                    <a:pt x="677" y="26921"/>
                    <a:pt x="556" y="26783"/>
                    <a:pt x="398" y="26755"/>
                  </a:cubicBezTo>
                  <a:lnTo>
                    <a:pt x="398" y="20442"/>
                  </a:lnTo>
                  <a:lnTo>
                    <a:pt x="1196" y="19639"/>
                  </a:lnTo>
                  <a:lnTo>
                    <a:pt x="1196" y="9475"/>
                  </a:lnTo>
                  <a:lnTo>
                    <a:pt x="4500" y="6159"/>
                  </a:lnTo>
                  <a:lnTo>
                    <a:pt x="4517" y="6143"/>
                  </a:lnTo>
                  <a:lnTo>
                    <a:pt x="4517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9" name="Google Shape;6879;p59"/>
            <p:cNvSpPr/>
            <p:nvPr/>
          </p:nvSpPr>
          <p:spPr>
            <a:xfrm>
              <a:off x="2319325" y="978025"/>
              <a:ext cx="44250" cy="465925"/>
            </a:xfrm>
            <a:custGeom>
              <a:avLst/>
              <a:gdLst/>
              <a:ahLst/>
              <a:cxnLst/>
              <a:rect l="l" t="t" r="r" b="b"/>
              <a:pathLst>
                <a:path w="1770" h="18637" extrusionOk="0">
                  <a:moveTo>
                    <a:pt x="1430" y="18076"/>
                  </a:moveTo>
                  <a:cubicBezTo>
                    <a:pt x="1552" y="18076"/>
                    <a:pt x="1651" y="18176"/>
                    <a:pt x="1651" y="18297"/>
                  </a:cubicBezTo>
                  <a:cubicBezTo>
                    <a:pt x="1651" y="18419"/>
                    <a:pt x="1552" y="18518"/>
                    <a:pt x="1430" y="18518"/>
                  </a:cubicBezTo>
                  <a:cubicBezTo>
                    <a:pt x="1309" y="18518"/>
                    <a:pt x="1209" y="18419"/>
                    <a:pt x="1209" y="18297"/>
                  </a:cubicBezTo>
                  <a:cubicBezTo>
                    <a:pt x="1209" y="18176"/>
                    <a:pt x="1309" y="18076"/>
                    <a:pt x="1430" y="18076"/>
                  </a:cubicBezTo>
                  <a:close/>
                  <a:moveTo>
                    <a:pt x="0" y="1"/>
                  </a:moveTo>
                  <a:lnTo>
                    <a:pt x="0" y="9461"/>
                  </a:lnTo>
                  <a:lnTo>
                    <a:pt x="1372" y="10822"/>
                  </a:lnTo>
                  <a:lnTo>
                    <a:pt x="1372" y="17966"/>
                  </a:lnTo>
                  <a:cubicBezTo>
                    <a:pt x="1212" y="17993"/>
                    <a:pt x="1093" y="18131"/>
                    <a:pt x="1093" y="18297"/>
                  </a:cubicBezTo>
                  <a:cubicBezTo>
                    <a:pt x="1093" y="18485"/>
                    <a:pt x="1245" y="18637"/>
                    <a:pt x="1430" y="18637"/>
                  </a:cubicBezTo>
                  <a:cubicBezTo>
                    <a:pt x="1618" y="18637"/>
                    <a:pt x="1770" y="18485"/>
                    <a:pt x="1770" y="18297"/>
                  </a:cubicBezTo>
                  <a:cubicBezTo>
                    <a:pt x="1770" y="18131"/>
                    <a:pt x="1648" y="17993"/>
                    <a:pt x="1491" y="17966"/>
                  </a:cubicBezTo>
                  <a:lnTo>
                    <a:pt x="1491" y="10772"/>
                  </a:lnTo>
                  <a:lnTo>
                    <a:pt x="119" y="9411"/>
                  </a:lnTo>
                  <a:lnTo>
                    <a:pt x="119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0" name="Google Shape;6880;p59"/>
            <p:cNvSpPr/>
            <p:nvPr/>
          </p:nvSpPr>
          <p:spPr>
            <a:xfrm>
              <a:off x="2383650" y="1447800"/>
              <a:ext cx="355075" cy="632575"/>
            </a:xfrm>
            <a:custGeom>
              <a:avLst/>
              <a:gdLst/>
              <a:ahLst/>
              <a:cxnLst/>
              <a:rect l="l" t="t" r="r" b="b"/>
              <a:pathLst>
                <a:path w="14203" h="25303" extrusionOk="0">
                  <a:moveTo>
                    <a:pt x="340" y="24743"/>
                  </a:moveTo>
                  <a:cubicBezTo>
                    <a:pt x="461" y="24743"/>
                    <a:pt x="558" y="24842"/>
                    <a:pt x="558" y="24963"/>
                  </a:cubicBezTo>
                  <a:cubicBezTo>
                    <a:pt x="558" y="25085"/>
                    <a:pt x="461" y="25184"/>
                    <a:pt x="340" y="25184"/>
                  </a:cubicBezTo>
                  <a:cubicBezTo>
                    <a:pt x="218" y="25184"/>
                    <a:pt x="119" y="25085"/>
                    <a:pt x="119" y="24963"/>
                  </a:cubicBezTo>
                  <a:cubicBezTo>
                    <a:pt x="119" y="24842"/>
                    <a:pt x="218" y="24743"/>
                    <a:pt x="340" y="24743"/>
                  </a:cubicBezTo>
                  <a:close/>
                  <a:moveTo>
                    <a:pt x="14120" y="0"/>
                  </a:moveTo>
                  <a:lnTo>
                    <a:pt x="5115" y="9046"/>
                  </a:lnTo>
                  <a:lnTo>
                    <a:pt x="5099" y="9063"/>
                  </a:lnTo>
                  <a:lnTo>
                    <a:pt x="5099" y="16044"/>
                  </a:lnTo>
                  <a:lnTo>
                    <a:pt x="1234" y="19926"/>
                  </a:lnTo>
                  <a:lnTo>
                    <a:pt x="1234" y="21275"/>
                  </a:lnTo>
                  <a:lnTo>
                    <a:pt x="279" y="22236"/>
                  </a:lnTo>
                  <a:lnTo>
                    <a:pt x="279" y="24632"/>
                  </a:lnTo>
                  <a:cubicBezTo>
                    <a:pt x="122" y="24660"/>
                    <a:pt x="0" y="24798"/>
                    <a:pt x="0" y="24963"/>
                  </a:cubicBezTo>
                  <a:cubicBezTo>
                    <a:pt x="0" y="25151"/>
                    <a:pt x="152" y="25303"/>
                    <a:pt x="337" y="25303"/>
                  </a:cubicBezTo>
                  <a:cubicBezTo>
                    <a:pt x="525" y="25303"/>
                    <a:pt x="676" y="25151"/>
                    <a:pt x="676" y="24963"/>
                  </a:cubicBezTo>
                  <a:cubicBezTo>
                    <a:pt x="676" y="24798"/>
                    <a:pt x="555" y="24660"/>
                    <a:pt x="398" y="24632"/>
                  </a:cubicBezTo>
                  <a:lnTo>
                    <a:pt x="398" y="22286"/>
                  </a:lnTo>
                  <a:lnTo>
                    <a:pt x="1353" y="21325"/>
                  </a:lnTo>
                  <a:lnTo>
                    <a:pt x="1353" y="19975"/>
                  </a:lnTo>
                  <a:lnTo>
                    <a:pt x="5215" y="16094"/>
                  </a:lnTo>
                  <a:lnTo>
                    <a:pt x="5215" y="9110"/>
                  </a:lnTo>
                  <a:lnTo>
                    <a:pt x="14203" y="83"/>
                  </a:lnTo>
                  <a:lnTo>
                    <a:pt x="14120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1" name="Google Shape;6881;p59"/>
            <p:cNvSpPr/>
            <p:nvPr/>
          </p:nvSpPr>
          <p:spPr>
            <a:xfrm>
              <a:off x="2570600" y="2009975"/>
              <a:ext cx="134375" cy="180625"/>
            </a:xfrm>
            <a:custGeom>
              <a:avLst/>
              <a:gdLst/>
              <a:ahLst/>
              <a:cxnLst/>
              <a:rect l="l" t="t" r="r" b="b"/>
              <a:pathLst>
                <a:path w="5375" h="7225" extrusionOk="0">
                  <a:moveTo>
                    <a:pt x="340" y="6667"/>
                  </a:moveTo>
                  <a:cubicBezTo>
                    <a:pt x="461" y="6667"/>
                    <a:pt x="561" y="6766"/>
                    <a:pt x="561" y="6888"/>
                  </a:cubicBezTo>
                  <a:cubicBezTo>
                    <a:pt x="561" y="7009"/>
                    <a:pt x="461" y="7109"/>
                    <a:pt x="340" y="7109"/>
                  </a:cubicBezTo>
                  <a:cubicBezTo>
                    <a:pt x="218" y="7109"/>
                    <a:pt x="119" y="7009"/>
                    <a:pt x="119" y="6888"/>
                  </a:cubicBezTo>
                  <a:cubicBezTo>
                    <a:pt x="119" y="6766"/>
                    <a:pt x="218" y="6667"/>
                    <a:pt x="340" y="6667"/>
                  </a:cubicBezTo>
                  <a:close/>
                  <a:moveTo>
                    <a:pt x="5292" y="0"/>
                  </a:moveTo>
                  <a:lnTo>
                    <a:pt x="298" y="5033"/>
                  </a:lnTo>
                  <a:lnTo>
                    <a:pt x="282" y="5049"/>
                  </a:lnTo>
                  <a:lnTo>
                    <a:pt x="282" y="6554"/>
                  </a:lnTo>
                  <a:cubicBezTo>
                    <a:pt x="122" y="6581"/>
                    <a:pt x="0" y="6719"/>
                    <a:pt x="0" y="6888"/>
                  </a:cubicBezTo>
                  <a:cubicBezTo>
                    <a:pt x="0" y="7073"/>
                    <a:pt x="152" y="7224"/>
                    <a:pt x="340" y="7224"/>
                  </a:cubicBezTo>
                  <a:cubicBezTo>
                    <a:pt x="528" y="7224"/>
                    <a:pt x="679" y="7073"/>
                    <a:pt x="679" y="6888"/>
                  </a:cubicBezTo>
                  <a:cubicBezTo>
                    <a:pt x="679" y="6719"/>
                    <a:pt x="558" y="6581"/>
                    <a:pt x="398" y="6554"/>
                  </a:cubicBezTo>
                  <a:lnTo>
                    <a:pt x="398" y="5099"/>
                  </a:lnTo>
                  <a:lnTo>
                    <a:pt x="5375" y="83"/>
                  </a:lnTo>
                  <a:lnTo>
                    <a:pt x="5292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2" name="Google Shape;6882;p59"/>
            <p:cNvSpPr/>
            <p:nvPr/>
          </p:nvSpPr>
          <p:spPr>
            <a:xfrm>
              <a:off x="2598200" y="2046475"/>
              <a:ext cx="106775" cy="190075"/>
            </a:xfrm>
            <a:custGeom>
              <a:avLst/>
              <a:gdLst/>
              <a:ahLst/>
              <a:cxnLst/>
              <a:rect l="l" t="t" r="r" b="b"/>
              <a:pathLst>
                <a:path w="4271" h="7603" extrusionOk="0">
                  <a:moveTo>
                    <a:pt x="340" y="7045"/>
                  </a:moveTo>
                  <a:cubicBezTo>
                    <a:pt x="461" y="7045"/>
                    <a:pt x="561" y="7145"/>
                    <a:pt x="561" y="7266"/>
                  </a:cubicBezTo>
                  <a:cubicBezTo>
                    <a:pt x="561" y="7388"/>
                    <a:pt x="461" y="7487"/>
                    <a:pt x="340" y="7487"/>
                  </a:cubicBezTo>
                  <a:cubicBezTo>
                    <a:pt x="219" y="7487"/>
                    <a:pt x="119" y="7388"/>
                    <a:pt x="119" y="7266"/>
                  </a:cubicBezTo>
                  <a:cubicBezTo>
                    <a:pt x="119" y="7145"/>
                    <a:pt x="219" y="7045"/>
                    <a:pt x="340" y="7045"/>
                  </a:cubicBezTo>
                  <a:close/>
                  <a:moveTo>
                    <a:pt x="4188" y="1"/>
                  </a:moveTo>
                  <a:lnTo>
                    <a:pt x="299" y="3920"/>
                  </a:lnTo>
                  <a:lnTo>
                    <a:pt x="279" y="3937"/>
                  </a:lnTo>
                  <a:lnTo>
                    <a:pt x="279" y="6932"/>
                  </a:lnTo>
                  <a:cubicBezTo>
                    <a:pt x="122" y="6960"/>
                    <a:pt x="0" y="7098"/>
                    <a:pt x="0" y="7266"/>
                  </a:cubicBezTo>
                  <a:cubicBezTo>
                    <a:pt x="0" y="7451"/>
                    <a:pt x="152" y="7603"/>
                    <a:pt x="340" y="7603"/>
                  </a:cubicBezTo>
                  <a:cubicBezTo>
                    <a:pt x="525" y="7603"/>
                    <a:pt x="677" y="7451"/>
                    <a:pt x="677" y="7266"/>
                  </a:cubicBezTo>
                  <a:cubicBezTo>
                    <a:pt x="677" y="7101"/>
                    <a:pt x="558" y="6963"/>
                    <a:pt x="398" y="6935"/>
                  </a:cubicBezTo>
                  <a:lnTo>
                    <a:pt x="398" y="3987"/>
                  </a:lnTo>
                  <a:lnTo>
                    <a:pt x="4271" y="83"/>
                  </a:lnTo>
                  <a:lnTo>
                    <a:pt x="4188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3" name="Google Shape;6883;p59"/>
            <p:cNvSpPr/>
            <p:nvPr/>
          </p:nvSpPr>
          <p:spPr>
            <a:xfrm>
              <a:off x="2318275" y="2070425"/>
              <a:ext cx="36950" cy="307200"/>
            </a:xfrm>
            <a:custGeom>
              <a:avLst/>
              <a:gdLst/>
              <a:ahLst/>
              <a:cxnLst/>
              <a:rect l="l" t="t" r="r" b="b"/>
              <a:pathLst>
                <a:path w="1478" h="12288" extrusionOk="0">
                  <a:moveTo>
                    <a:pt x="1138" y="119"/>
                  </a:moveTo>
                  <a:cubicBezTo>
                    <a:pt x="1260" y="119"/>
                    <a:pt x="1359" y="219"/>
                    <a:pt x="1359" y="340"/>
                  </a:cubicBezTo>
                  <a:cubicBezTo>
                    <a:pt x="1359" y="461"/>
                    <a:pt x="1260" y="561"/>
                    <a:pt x="1138" y="561"/>
                  </a:cubicBezTo>
                  <a:cubicBezTo>
                    <a:pt x="1017" y="561"/>
                    <a:pt x="917" y="461"/>
                    <a:pt x="917" y="340"/>
                  </a:cubicBezTo>
                  <a:cubicBezTo>
                    <a:pt x="917" y="219"/>
                    <a:pt x="1017" y="119"/>
                    <a:pt x="1138" y="119"/>
                  </a:cubicBezTo>
                  <a:close/>
                  <a:moveTo>
                    <a:pt x="340" y="11727"/>
                  </a:moveTo>
                  <a:cubicBezTo>
                    <a:pt x="462" y="11727"/>
                    <a:pt x="561" y="11826"/>
                    <a:pt x="561" y="11948"/>
                  </a:cubicBezTo>
                  <a:cubicBezTo>
                    <a:pt x="561" y="12069"/>
                    <a:pt x="462" y="12169"/>
                    <a:pt x="340" y="12169"/>
                  </a:cubicBezTo>
                  <a:cubicBezTo>
                    <a:pt x="219" y="12169"/>
                    <a:pt x="120" y="12069"/>
                    <a:pt x="120" y="11948"/>
                  </a:cubicBezTo>
                  <a:cubicBezTo>
                    <a:pt x="120" y="11826"/>
                    <a:pt x="219" y="11727"/>
                    <a:pt x="340" y="11727"/>
                  </a:cubicBezTo>
                  <a:close/>
                  <a:moveTo>
                    <a:pt x="1138" y="0"/>
                  </a:moveTo>
                  <a:cubicBezTo>
                    <a:pt x="953" y="0"/>
                    <a:pt x="801" y="152"/>
                    <a:pt x="801" y="340"/>
                  </a:cubicBezTo>
                  <a:cubicBezTo>
                    <a:pt x="801" y="506"/>
                    <a:pt x="920" y="644"/>
                    <a:pt x="1080" y="671"/>
                  </a:cubicBezTo>
                  <a:lnTo>
                    <a:pt x="1080" y="2824"/>
                  </a:lnTo>
                  <a:lnTo>
                    <a:pt x="282" y="3628"/>
                  </a:lnTo>
                  <a:lnTo>
                    <a:pt x="282" y="11617"/>
                  </a:lnTo>
                  <a:cubicBezTo>
                    <a:pt x="122" y="11644"/>
                    <a:pt x="1" y="11782"/>
                    <a:pt x="1" y="11948"/>
                  </a:cubicBezTo>
                  <a:cubicBezTo>
                    <a:pt x="1" y="12136"/>
                    <a:pt x="153" y="12287"/>
                    <a:pt x="340" y="12287"/>
                  </a:cubicBezTo>
                  <a:cubicBezTo>
                    <a:pt x="528" y="12287"/>
                    <a:pt x="680" y="12136"/>
                    <a:pt x="680" y="11948"/>
                  </a:cubicBezTo>
                  <a:cubicBezTo>
                    <a:pt x="680" y="11782"/>
                    <a:pt x="558" y="11644"/>
                    <a:pt x="398" y="11617"/>
                  </a:cubicBezTo>
                  <a:lnTo>
                    <a:pt x="398" y="3675"/>
                  </a:lnTo>
                  <a:lnTo>
                    <a:pt x="1199" y="2874"/>
                  </a:lnTo>
                  <a:lnTo>
                    <a:pt x="1199" y="671"/>
                  </a:lnTo>
                  <a:cubicBezTo>
                    <a:pt x="1356" y="644"/>
                    <a:pt x="1478" y="506"/>
                    <a:pt x="1478" y="340"/>
                  </a:cubicBezTo>
                  <a:cubicBezTo>
                    <a:pt x="1478" y="152"/>
                    <a:pt x="1326" y="0"/>
                    <a:pt x="1138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4" name="Google Shape;6884;p59"/>
            <p:cNvSpPr/>
            <p:nvPr/>
          </p:nvSpPr>
          <p:spPr>
            <a:xfrm>
              <a:off x="2056800" y="1031225"/>
              <a:ext cx="185725" cy="1020175"/>
            </a:xfrm>
            <a:custGeom>
              <a:avLst/>
              <a:gdLst/>
              <a:ahLst/>
              <a:cxnLst/>
              <a:rect l="l" t="t" r="r" b="b"/>
              <a:pathLst>
                <a:path w="7429" h="40807" extrusionOk="0">
                  <a:moveTo>
                    <a:pt x="3641" y="120"/>
                  </a:moveTo>
                  <a:cubicBezTo>
                    <a:pt x="3763" y="120"/>
                    <a:pt x="3862" y="219"/>
                    <a:pt x="3862" y="340"/>
                  </a:cubicBezTo>
                  <a:cubicBezTo>
                    <a:pt x="3862" y="459"/>
                    <a:pt x="3763" y="559"/>
                    <a:pt x="3641" y="559"/>
                  </a:cubicBezTo>
                  <a:cubicBezTo>
                    <a:pt x="3520" y="559"/>
                    <a:pt x="3421" y="459"/>
                    <a:pt x="3421" y="340"/>
                  </a:cubicBezTo>
                  <a:cubicBezTo>
                    <a:pt x="3421" y="219"/>
                    <a:pt x="3520" y="120"/>
                    <a:pt x="3641" y="120"/>
                  </a:cubicBezTo>
                  <a:close/>
                  <a:moveTo>
                    <a:pt x="3641" y="1"/>
                  </a:moveTo>
                  <a:cubicBezTo>
                    <a:pt x="3457" y="1"/>
                    <a:pt x="3305" y="153"/>
                    <a:pt x="3305" y="340"/>
                  </a:cubicBezTo>
                  <a:cubicBezTo>
                    <a:pt x="3305" y="412"/>
                    <a:pt x="3327" y="478"/>
                    <a:pt x="3365" y="534"/>
                  </a:cubicBezTo>
                  <a:lnTo>
                    <a:pt x="0" y="3904"/>
                  </a:lnTo>
                  <a:lnTo>
                    <a:pt x="0" y="22284"/>
                  </a:lnTo>
                  <a:lnTo>
                    <a:pt x="1372" y="23645"/>
                  </a:lnTo>
                  <a:lnTo>
                    <a:pt x="1372" y="25930"/>
                  </a:lnTo>
                  <a:lnTo>
                    <a:pt x="7310" y="31860"/>
                  </a:lnTo>
                  <a:lnTo>
                    <a:pt x="7310" y="40807"/>
                  </a:lnTo>
                  <a:lnTo>
                    <a:pt x="7429" y="40807"/>
                  </a:lnTo>
                  <a:lnTo>
                    <a:pt x="7429" y="31810"/>
                  </a:lnTo>
                  <a:lnTo>
                    <a:pt x="1491" y="25883"/>
                  </a:lnTo>
                  <a:lnTo>
                    <a:pt x="1491" y="23595"/>
                  </a:lnTo>
                  <a:lnTo>
                    <a:pt x="119" y="22234"/>
                  </a:lnTo>
                  <a:lnTo>
                    <a:pt x="119" y="3954"/>
                  </a:lnTo>
                  <a:lnTo>
                    <a:pt x="3448" y="616"/>
                  </a:lnTo>
                  <a:cubicBezTo>
                    <a:pt x="3503" y="655"/>
                    <a:pt x="3570" y="677"/>
                    <a:pt x="3641" y="677"/>
                  </a:cubicBezTo>
                  <a:cubicBezTo>
                    <a:pt x="3829" y="677"/>
                    <a:pt x="3981" y="525"/>
                    <a:pt x="3981" y="340"/>
                  </a:cubicBezTo>
                  <a:cubicBezTo>
                    <a:pt x="3981" y="153"/>
                    <a:pt x="3829" y="1"/>
                    <a:pt x="3641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5" name="Google Shape;6885;p59"/>
            <p:cNvSpPr/>
            <p:nvPr/>
          </p:nvSpPr>
          <p:spPr>
            <a:xfrm>
              <a:off x="2103525" y="1076775"/>
              <a:ext cx="86150" cy="631775"/>
            </a:xfrm>
            <a:custGeom>
              <a:avLst/>
              <a:gdLst/>
              <a:ahLst/>
              <a:cxnLst/>
              <a:rect l="l" t="t" r="r" b="b"/>
              <a:pathLst>
                <a:path w="3446" h="25271" extrusionOk="0">
                  <a:moveTo>
                    <a:pt x="3106" y="24713"/>
                  </a:moveTo>
                  <a:cubicBezTo>
                    <a:pt x="3230" y="24713"/>
                    <a:pt x="3327" y="24809"/>
                    <a:pt x="3327" y="24934"/>
                  </a:cubicBezTo>
                  <a:cubicBezTo>
                    <a:pt x="3327" y="25055"/>
                    <a:pt x="3227" y="25154"/>
                    <a:pt x="3106" y="25154"/>
                  </a:cubicBezTo>
                  <a:cubicBezTo>
                    <a:pt x="2984" y="25154"/>
                    <a:pt x="2888" y="25055"/>
                    <a:pt x="2888" y="24934"/>
                  </a:cubicBezTo>
                  <a:cubicBezTo>
                    <a:pt x="2888" y="24812"/>
                    <a:pt x="2984" y="24713"/>
                    <a:pt x="3106" y="24713"/>
                  </a:cubicBezTo>
                  <a:close/>
                  <a:moveTo>
                    <a:pt x="2667" y="1"/>
                  </a:moveTo>
                  <a:lnTo>
                    <a:pt x="0" y="2673"/>
                  </a:lnTo>
                  <a:lnTo>
                    <a:pt x="0" y="19871"/>
                  </a:lnTo>
                  <a:lnTo>
                    <a:pt x="1408" y="21268"/>
                  </a:lnTo>
                  <a:lnTo>
                    <a:pt x="2289" y="21268"/>
                  </a:lnTo>
                  <a:lnTo>
                    <a:pt x="3048" y="22021"/>
                  </a:lnTo>
                  <a:lnTo>
                    <a:pt x="3048" y="24600"/>
                  </a:lnTo>
                  <a:cubicBezTo>
                    <a:pt x="2890" y="24627"/>
                    <a:pt x="2769" y="24765"/>
                    <a:pt x="2769" y="24934"/>
                  </a:cubicBezTo>
                  <a:cubicBezTo>
                    <a:pt x="2769" y="25119"/>
                    <a:pt x="2921" y="25270"/>
                    <a:pt x="3106" y="25270"/>
                  </a:cubicBezTo>
                  <a:cubicBezTo>
                    <a:pt x="3293" y="25270"/>
                    <a:pt x="3445" y="25119"/>
                    <a:pt x="3445" y="24934"/>
                  </a:cubicBezTo>
                  <a:cubicBezTo>
                    <a:pt x="3445" y="24765"/>
                    <a:pt x="3324" y="24627"/>
                    <a:pt x="3167" y="24600"/>
                  </a:cubicBezTo>
                  <a:lnTo>
                    <a:pt x="3167" y="21972"/>
                  </a:lnTo>
                  <a:lnTo>
                    <a:pt x="2338" y="21149"/>
                  </a:lnTo>
                  <a:lnTo>
                    <a:pt x="1455" y="21149"/>
                  </a:lnTo>
                  <a:lnTo>
                    <a:pt x="119" y="19821"/>
                  </a:lnTo>
                  <a:lnTo>
                    <a:pt x="119" y="2720"/>
                  </a:lnTo>
                  <a:lnTo>
                    <a:pt x="2750" y="84"/>
                  </a:lnTo>
                  <a:lnTo>
                    <a:pt x="2667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6" name="Google Shape;6886;p59"/>
            <p:cNvSpPr/>
            <p:nvPr/>
          </p:nvSpPr>
          <p:spPr>
            <a:xfrm>
              <a:off x="2292900" y="1580575"/>
              <a:ext cx="17000" cy="16925"/>
            </a:xfrm>
            <a:custGeom>
              <a:avLst/>
              <a:gdLst/>
              <a:ahLst/>
              <a:cxnLst/>
              <a:rect l="l" t="t" r="r" b="b"/>
              <a:pathLst>
                <a:path w="680" h="677" extrusionOk="0">
                  <a:moveTo>
                    <a:pt x="340" y="119"/>
                  </a:moveTo>
                  <a:cubicBezTo>
                    <a:pt x="461" y="119"/>
                    <a:pt x="560" y="219"/>
                    <a:pt x="560" y="340"/>
                  </a:cubicBezTo>
                  <a:cubicBezTo>
                    <a:pt x="560" y="461"/>
                    <a:pt x="461" y="561"/>
                    <a:pt x="340" y="561"/>
                  </a:cubicBezTo>
                  <a:cubicBezTo>
                    <a:pt x="218" y="561"/>
                    <a:pt x="119" y="461"/>
                    <a:pt x="119" y="340"/>
                  </a:cubicBezTo>
                  <a:cubicBezTo>
                    <a:pt x="119" y="219"/>
                    <a:pt x="218" y="119"/>
                    <a:pt x="340" y="119"/>
                  </a:cubicBezTo>
                  <a:close/>
                  <a:moveTo>
                    <a:pt x="340" y="0"/>
                  </a:moveTo>
                  <a:cubicBezTo>
                    <a:pt x="152" y="0"/>
                    <a:pt x="0" y="152"/>
                    <a:pt x="0" y="340"/>
                  </a:cubicBezTo>
                  <a:cubicBezTo>
                    <a:pt x="0" y="525"/>
                    <a:pt x="152" y="677"/>
                    <a:pt x="340" y="677"/>
                  </a:cubicBezTo>
                  <a:cubicBezTo>
                    <a:pt x="527" y="677"/>
                    <a:pt x="679" y="525"/>
                    <a:pt x="679" y="340"/>
                  </a:cubicBezTo>
                  <a:cubicBezTo>
                    <a:pt x="679" y="152"/>
                    <a:pt x="527" y="0"/>
                    <a:pt x="340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7" name="Google Shape;6887;p59"/>
            <p:cNvSpPr/>
            <p:nvPr/>
          </p:nvSpPr>
          <p:spPr>
            <a:xfrm>
              <a:off x="2080200" y="971125"/>
              <a:ext cx="169300" cy="833775"/>
            </a:xfrm>
            <a:custGeom>
              <a:avLst/>
              <a:gdLst/>
              <a:ahLst/>
              <a:cxnLst/>
              <a:rect l="l" t="t" r="r" b="b"/>
              <a:pathLst>
                <a:path w="6772" h="33351" extrusionOk="0">
                  <a:moveTo>
                    <a:pt x="6435" y="32792"/>
                  </a:moveTo>
                  <a:cubicBezTo>
                    <a:pt x="6556" y="32792"/>
                    <a:pt x="6656" y="32889"/>
                    <a:pt x="6656" y="33013"/>
                  </a:cubicBezTo>
                  <a:cubicBezTo>
                    <a:pt x="6656" y="33135"/>
                    <a:pt x="6556" y="33231"/>
                    <a:pt x="6435" y="33231"/>
                  </a:cubicBezTo>
                  <a:cubicBezTo>
                    <a:pt x="6313" y="33231"/>
                    <a:pt x="6214" y="33135"/>
                    <a:pt x="6214" y="33013"/>
                  </a:cubicBezTo>
                  <a:cubicBezTo>
                    <a:pt x="6214" y="32889"/>
                    <a:pt x="6313" y="32792"/>
                    <a:pt x="6435" y="32792"/>
                  </a:cubicBezTo>
                  <a:close/>
                  <a:moveTo>
                    <a:pt x="3583" y="1"/>
                  </a:moveTo>
                  <a:lnTo>
                    <a:pt x="3583" y="3012"/>
                  </a:lnTo>
                  <a:lnTo>
                    <a:pt x="0" y="6604"/>
                  </a:lnTo>
                  <a:lnTo>
                    <a:pt x="0" y="24392"/>
                  </a:lnTo>
                  <a:lnTo>
                    <a:pt x="1372" y="25753"/>
                  </a:lnTo>
                  <a:lnTo>
                    <a:pt x="1372" y="28042"/>
                  </a:lnTo>
                  <a:lnTo>
                    <a:pt x="6156" y="32817"/>
                  </a:lnTo>
                  <a:cubicBezTo>
                    <a:pt x="6117" y="32872"/>
                    <a:pt x="6095" y="32939"/>
                    <a:pt x="6095" y="33011"/>
                  </a:cubicBezTo>
                  <a:cubicBezTo>
                    <a:pt x="6095" y="33198"/>
                    <a:pt x="6247" y="33350"/>
                    <a:pt x="6435" y="33350"/>
                  </a:cubicBezTo>
                  <a:cubicBezTo>
                    <a:pt x="6620" y="33350"/>
                    <a:pt x="6772" y="33198"/>
                    <a:pt x="6772" y="33011"/>
                  </a:cubicBezTo>
                  <a:cubicBezTo>
                    <a:pt x="6772" y="32826"/>
                    <a:pt x="6620" y="32674"/>
                    <a:pt x="6435" y="32674"/>
                  </a:cubicBezTo>
                  <a:cubicBezTo>
                    <a:pt x="6363" y="32674"/>
                    <a:pt x="6294" y="32696"/>
                    <a:pt x="6239" y="32734"/>
                  </a:cubicBezTo>
                  <a:lnTo>
                    <a:pt x="1488" y="27992"/>
                  </a:lnTo>
                  <a:lnTo>
                    <a:pt x="1488" y="25703"/>
                  </a:lnTo>
                  <a:lnTo>
                    <a:pt x="116" y="24343"/>
                  </a:lnTo>
                  <a:lnTo>
                    <a:pt x="116" y="6653"/>
                  </a:lnTo>
                  <a:lnTo>
                    <a:pt x="3699" y="3062"/>
                  </a:lnTo>
                  <a:lnTo>
                    <a:pt x="3699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8" name="Google Shape;6888;p59"/>
            <p:cNvSpPr/>
            <p:nvPr/>
          </p:nvSpPr>
          <p:spPr>
            <a:xfrm>
              <a:off x="1955975" y="993200"/>
              <a:ext cx="192700" cy="1086025"/>
            </a:xfrm>
            <a:custGeom>
              <a:avLst/>
              <a:gdLst/>
              <a:ahLst/>
              <a:cxnLst/>
              <a:rect l="l" t="t" r="r" b="b"/>
              <a:pathLst>
                <a:path w="7708" h="43441" extrusionOk="0">
                  <a:moveTo>
                    <a:pt x="7368" y="42880"/>
                  </a:moveTo>
                  <a:cubicBezTo>
                    <a:pt x="7490" y="42880"/>
                    <a:pt x="7589" y="42979"/>
                    <a:pt x="7589" y="43100"/>
                  </a:cubicBezTo>
                  <a:cubicBezTo>
                    <a:pt x="7589" y="43222"/>
                    <a:pt x="7490" y="43321"/>
                    <a:pt x="7368" y="43321"/>
                  </a:cubicBezTo>
                  <a:cubicBezTo>
                    <a:pt x="7247" y="43321"/>
                    <a:pt x="7147" y="43222"/>
                    <a:pt x="7147" y="43100"/>
                  </a:cubicBezTo>
                  <a:cubicBezTo>
                    <a:pt x="7147" y="42979"/>
                    <a:pt x="7247" y="42880"/>
                    <a:pt x="7368" y="42880"/>
                  </a:cubicBezTo>
                  <a:close/>
                  <a:moveTo>
                    <a:pt x="1149" y="1"/>
                  </a:moveTo>
                  <a:lnTo>
                    <a:pt x="1149" y="4365"/>
                  </a:lnTo>
                  <a:lnTo>
                    <a:pt x="0" y="5519"/>
                  </a:lnTo>
                  <a:lnTo>
                    <a:pt x="0" y="25074"/>
                  </a:lnTo>
                  <a:lnTo>
                    <a:pt x="1372" y="26438"/>
                  </a:lnTo>
                  <a:lnTo>
                    <a:pt x="1372" y="28724"/>
                  </a:lnTo>
                  <a:lnTo>
                    <a:pt x="7310" y="34653"/>
                  </a:lnTo>
                  <a:lnTo>
                    <a:pt x="7310" y="42769"/>
                  </a:lnTo>
                  <a:cubicBezTo>
                    <a:pt x="7150" y="42797"/>
                    <a:pt x="7031" y="42935"/>
                    <a:pt x="7031" y="43100"/>
                  </a:cubicBezTo>
                  <a:cubicBezTo>
                    <a:pt x="7031" y="43288"/>
                    <a:pt x="7183" y="43440"/>
                    <a:pt x="7368" y="43440"/>
                  </a:cubicBezTo>
                  <a:cubicBezTo>
                    <a:pt x="7556" y="43440"/>
                    <a:pt x="7708" y="43288"/>
                    <a:pt x="7708" y="43100"/>
                  </a:cubicBezTo>
                  <a:cubicBezTo>
                    <a:pt x="7708" y="42935"/>
                    <a:pt x="7586" y="42797"/>
                    <a:pt x="7429" y="42769"/>
                  </a:cubicBezTo>
                  <a:lnTo>
                    <a:pt x="7429" y="34604"/>
                  </a:lnTo>
                  <a:lnTo>
                    <a:pt x="1488" y="28674"/>
                  </a:lnTo>
                  <a:lnTo>
                    <a:pt x="1488" y="26388"/>
                  </a:lnTo>
                  <a:lnTo>
                    <a:pt x="116" y="25025"/>
                  </a:lnTo>
                  <a:lnTo>
                    <a:pt x="116" y="5569"/>
                  </a:lnTo>
                  <a:lnTo>
                    <a:pt x="1265" y="4412"/>
                  </a:lnTo>
                  <a:lnTo>
                    <a:pt x="1265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9" name="Google Shape;6889;p59"/>
            <p:cNvSpPr/>
            <p:nvPr/>
          </p:nvSpPr>
          <p:spPr>
            <a:xfrm>
              <a:off x="1979300" y="985825"/>
              <a:ext cx="192700" cy="1116500"/>
            </a:xfrm>
            <a:custGeom>
              <a:avLst/>
              <a:gdLst/>
              <a:ahLst/>
              <a:cxnLst/>
              <a:rect l="l" t="t" r="r" b="b"/>
              <a:pathLst>
                <a:path w="7708" h="44660" extrusionOk="0">
                  <a:moveTo>
                    <a:pt x="7371" y="44102"/>
                  </a:moveTo>
                  <a:cubicBezTo>
                    <a:pt x="7492" y="44102"/>
                    <a:pt x="7592" y="44202"/>
                    <a:pt x="7592" y="44323"/>
                  </a:cubicBezTo>
                  <a:cubicBezTo>
                    <a:pt x="7592" y="44444"/>
                    <a:pt x="7492" y="44544"/>
                    <a:pt x="7371" y="44544"/>
                  </a:cubicBezTo>
                  <a:cubicBezTo>
                    <a:pt x="7249" y="44544"/>
                    <a:pt x="7150" y="44444"/>
                    <a:pt x="7150" y="44323"/>
                  </a:cubicBezTo>
                  <a:cubicBezTo>
                    <a:pt x="7150" y="44202"/>
                    <a:pt x="7249" y="44102"/>
                    <a:pt x="7371" y="44102"/>
                  </a:cubicBezTo>
                  <a:close/>
                  <a:moveTo>
                    <a:pt x="1149" y="0"/>
                  </a:moveTo>
                  <a:lnTo>
                    <a:pt x="1149" y="4953"/>
                  </a:lnTo>
                  <a:lnTo>
                    <a:pt x="0" y="6109"/>
                  </a:lnTo>
                  <a:lnTo>
                    <a:pt x="0" y="25077"/>
                  </a:lnTo>
                  <a:lnTo>
                    <a:pt x="1372" y="26438"/>
                  </a:lnTo>
                  <a:lnTo>
                    <a:pt x="1372" y="28723"/>
                  </a:lnTo>
                  <a:lnTo>
                    <a:pt x="7310" y="34653"/>
                  </a:lnTo>
                  <a:lnTo>
                    <a:pt x="7310" y="43989"/>
                  </a:lnTo>
                  <a:cubicBezTo>
                    <a:pt x="7153" y="44019"/>
                    <a:pt x="7031" y="44157"/>
                    <a:pt x="7031" y="44323"/>
                  </a:cubicBezTo>
                  <a:cubicBezTo>
                    <a:pt x="7031" y="44511"/>
                    <a:pt x="7183" y="44660"/>
                    <a:pt x="7371" y="44660"/>
                  </a:cubicBezTo>
                  <a:cubicBezTo>
                    <a:pt x="7556" y="44660"/>
                    <a:pt x="7708" y="44508"/>
                    <a:pt x="7708" y="44323"/>
                  </a:cubicBezTo>
                  <a:cubicBezTo>
                    <a:pt x="7708" y="44157"/>
                    <a:pt x="7586" y="44019"/>
                    <a:pt x="7429" y="43989"/>
                  </a:cubicBezTo>
                  <a:lnTo>
                    <a:pt x="7429" y="34603"/>
                  </a:lnTo>
                  <a:lnTo>
                    <a:pt x="1491" y="28677"/>
                  </a:lnTo>
                  <a:lnTo>
                    <a:pt x="1491" y="26388"/>
                  </a:lnTo>
                  <a:lnTo>
                    <a:pt x="119" y="25027"/>
                  </a:lnTo>
                  <a:lnTo>
                    <a:pt x="119" y="6159"/>
                  </a:lnTo>
                  <a:lnTo>
                    <a:pt x="1267" y="5003"/>
                  </a:lnTo>
                  <a:lnTo>
                    <a:pt x="1267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0" name="Google Shape;6890;p59"/>
            <p:cNvSpPr/>
            <p:nvPr/>
          </p:nvSpPr>
          <p:spPr>
            <a:xfrm>
              <a:off x="2002700" y="978500"/>
              <a:ext cx="185725" cy="1052000"/>
            </a:xfrm>
            <a:custGeom>
              <a:avLst/>
              <a:gdLst/>
              <a:ahLst/>
              <a:cxnLst/>
              <a:rect l="l" t="t" r="r" b="b"/>
              <a:pathLst>
                <a:path w="7429" h="42080" extrusionOk="0">
                  <a:moveTo>
                    <a:pt x="1146" y="1"/>
                  </a:moveTo>
                  <a:lnTo>
                    <a:pt x="1146" y="5541"/>
                  </a:lnTo>
                  <a:lnTo>
                    <a:pt x="0" y="6698"/>
                  </a:lnTo>
                  <a:lnTo>
                    <a:pt x="0" y="25074"/>
                  </a:lnTo>
                  <a:lnTo>
                    <a:pt x="1372" y="26435"/>
                  </a:lnTo>
                  <a:lnTo>
                    <a:pt x="1372" y="28724"/>
                  </a:lnTo>
                  <a:lnTo>
                    <a:pt x="7310" y="34651"/>
                  </a:lnTo>
                  <a:lnTo>
                    <a:pt x="7310" y="42079"/>
                  </a:lnTo>
                  <a:lnTo>
                    <a:pt x="7429" y="42079"/>
                  </a:lnTo>
                  <a:lnTo>
                    <a:pt x="7429" y="34604"/>
                  </a:lnTo>
                  <a:lnTo>
                    <a:pt x="1488" y="28674"/>
                  </a:lnTo>
                  <a:lnTo>
                    <a:pt x="1488" y="26386"/>
                  </a:lnTo>
                  <a:lnTo>
                    <a:pt x="116" y="25025"/>
                  </a:lnTo>
                  <a:lnTo>
                    <a:pt x="116" y="6745"/>
                  </a:lnTo>
                  <a:lnTo>
                    <a:pt x="1264" y="5591"/>
                  </a:lnTo>
                  <a:lnTo>
                    <a:pt x="1264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1" name="Google Shape;6891;p59"/>
            <p:cNvSpPr/>
            <p:nvPr/>
          </p:nvSpPr>
          <p:spPr>
            <a:xfrm>
              <a:off x="2314900" y="1643925"/>
              <a:ext cx="69600" cy="213900"/>
            </a:xfrm>
            <a:custGeom>
              <a:avLst/>
              <a:gdLst/>
              <a:ahLst/>
              <a:cxnLst/>
              <a:rect l="l" t="t" r="r" b="b"/>
              <a:pathLst>
                <a:path w="2784" h="8556" extrusionOk="0">
                  <a:moveTo>
                    <a:pt x="340" y="7998"/>
                  </a:moveTo>
                  <a:cubicBezTo>
                    <a:pt x="462" y="7998"/>
                    <a:pt x="561" y="8097"/>
                    <a:pt x="561" y="8219"/>
                  </a:cubicBezTo>
                  <a:cubicBezTo>
                    <a:pt x="561" y="8340"/>
                    <a:pt x="462" y="8439"/>
                    <a:pt x="340" y="8439"/>
                  </a:cubicBezTo>
                  <a:cubicBezTo>
                    <a:pt x="219" y="8439"/>
                    <a:pt x="119" y="8340"/>
                    <a:pt x="119" y="8219"/>
                  </a:cubicBezTo>
                  <a:cubicBezTo>
                    <a:pt x="119" y="8097"/>
                    <a:pt x="219" y="7998"/>
                    <a:pt x="340" y="7998"/>
                  </a:cubicBezTo>
                  <a:close/>
                  <a:moveTo>
                    <a:pt x="2667" y="1"/>
                  </a:moveTo>
                  <a:lnTo>
                    <a:pt x="2667" y="5798"/>
                  </a:lnTo>
                  <a:lnTo>
                    <a:pt x="533" y="7940"/>
                  </a:lnTo>
                  <a:cubicBezTo>
                    <a:pt x="478" y="7901"/>
                    <a:pt x="412" y="7879"/>
                    <a:pt x="340" y="7879"/>
                  </a:cubicBezTo>
                  <a:cubicBezTo>
                    <a:pt x="152" y="7879"/>
                    <a:pt x="1" y="8031"/>
                    <a:pt x="1" y="8219"/>
                  </a:cubicBezTo>
                  <a:cubicBezTo>
                    <a:pt x="1" y="8404"/>
                    <a:pt x="152" y="8555"/>
                    <a:pt x="340" y="8555"/>
                  </a:cubicBezTo>
                  <a:cubicBezTo>
                    <a:pt x="525" y="8555"/>
                    <a:pt x="677" y="8404"/>
                    <a:pt x="677" y="8219"/>
                  </a:cubicBezTo>
                  <a:cubicBezTo>
                    <a:pt x="677" y="8147"/>
                    <a:pt x="655" y="8078"/>
                    <a:pt x="616" y="8023"/>
                  </a:cubicBezTo>
                  <a:lnTo>
                    <a:pt x="2783" y="5847"/>
                  </a:lnTo>
                  <a:lnTo>
                    <a:pt x="2783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2" name="Google Shape;6892;p59"/>
            <p:cNvSpPr/>
            <p:nvPr/>
          </p:nvSpPr>
          <p:spPr>
            <a:xfrm>
              <a:off x="2219175" y="942900"/>
              <a:ext cx="620600" cy="657500"/>
            </a:xfrm>
            <a:custGeom>
              <a:avLst/>
              <a:gdLst/>
              <a:ahLst/>
              <a:cxnLst/>
              <a:rect l="l" t="t" r="r" b="b"/>
              <a:pathLst>
                <a:path w="24824" h="26300" extrusionOk="0">
                  <a:moveTo>
                    <a:pt x="20017" y="0"/>
                  </a:moveTo>
                  <a:lnTo>
                    <a:pt x="19686" y="337"/>
                  </a:lnTo>
                  <a:lnTo>
                    <a:pt x="24354" y="4969"/>
                  </a:lnTo>
                  <a:lnTo>
                    <a:pt x="24354" y="13033"/>
                  </a:lnTo>
                  <a:lnTo>
                    <a:pt x="19965" y="17452"/>
                  </a:lnTo>
                  <a:lnTo>
                    <a:pt x="18068" y="17452"/>
                  </a:lnTo>
                  <a:lnTo>
                    <a:pt x="9756" y="25828"/>
                  </a:lnTo>
                  <a:lnTo>
                    <a:pt x="7976" y="25828"/>
                  </a:lnTo>
                  <a:lnTo>
                    <a:pt x="6910" y="24770"/>
                  </a:lnTo>
                  <a:lnTo>
                    <a:pt x="6910" y="24053"/>
                  </a:lnTo>
                  <a:lnTo>
                    <a:pt x="785" y="17974"/>
                  </a:lnTo>
                  <a:cubicBezTo>
                    <a:pt x="788" y="17955"/>
                    <a:pt x="790" y="17938"/>
                    <a:pt x="790" y="17919"/>
                  </a:cubicBezTo>
                  <a:cubicBezTo>
                    <a:pt x="790" y="17701"/>
                    <a:pt x="614" y="17521"/>
                    <a:pt x="396" y="17521"/>
                  </a:cubicBezTo>
                  <a:cubicBezTo>
                    <a:pt x="177" y="17521"/>
                    <a:pt x="1" y="17701"/>
                    <a:pt x="1" y="17919"/>
                  </a:cubicBezTo>
                  <a:cubicBezTo>
                    <a:pt x="1" y="18137"/>
                    <a:pt x="177" y="18314"/>
                    <a:pt x="396" y="18314"/>
                  </a:cubicBezTo>
                  <a:cubicBezTo>
                    <a:pt x="415" y="18314"/>
                    <a:pt x="434" y="18311"/>
                    <a:pt x="454" y="18308"/>
                  </a:cubicBezTo>
                  <a:lnTo>
                    <a:pt x="6438" y="24249"/>
                  </a:lnTo>
                  <a:lnTo>
                    <a:pt x="6438" y="24966"/>
                  </a:lnTo>
                  <a:lnTo>
                    <a:pt x="7780" y="26300"/>
                  </a:lnTo>
                  <a:lnTo>
                    <a:pt x="9952" y="26300"/>
                  </a:lnTo>
                  <a:lnTo>
                    <a:pt x="18264" y="17924"/>
                  </a:lnTo>
                  <a:lnTo>
                    <a:pt x="20161" y="17924"/>
                  </a:lnTo>
                  <a:lnTo>
                    <a:pt x="24823" y="13226"/>
                  </a:lnTo>
                  <a:lnTo>
                    <a:pt x="24823" y="4773"/>
                  </a:lnTo>
                  <a:lnTo>
                    <a:pt x="20017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3" name="Google Shape;6893;p59"/>
            <p:cNvSpPr/>
            <p:nvPr/>
          </p:nvSpPr>
          <p:spPr>
            <a:xfrm>
              <a:off x="2314900" y="1643925"/>
              <a:ext cx="46275" cy="185800"/>
            </a:xfrm>
            <a:custGeom>
              <a:avLst/>
              <a:gdLst/>
              <a:ahLst/>
              <a:cxnLst/>
              <a:rect l="l" t="t" r="r" b="b"/>
              <a:pathLst>
                <a:path w="1851" h="7432" extrusionOk="0">
                  <a:moveTo>
                    <a:pt x="340" y="6874"/>
                  </a:moveTo>
                  <a:cubicBezTo>
                    <a:pt x="462" y="6874"/>
                    <a:pt x="561" y="6974"/>
                    <a:pt x="561" y="7095"/>
                  </a:cubicBezTo>
                  <a:cubicBezTo>
                    <a:pt x="561" y="7217"/>
                    <a:pt x="462" y="7316"/>
                    <a:pt x="340" y="7316"/>
                  </a:cubicBezTo>
                  <a:cubicBezTo>
                    <a:pt x="219" y="7316"/>
                    <a:pt x="119" y="7217"/>
                    <a:pt x="119" y="7095"/>
                  </a:cubicBezTo>
                  <a:cubicBezTo>
                    <a:pt x="119" y="6974"/>
                    <a:pt x="219" y="6874"/>
                    <a:pt x="340" y="6874"/>
                  </a:cubicBezTo>
                  <a:close/>
                  <a:moveTo>
                    <a:pt x="1731" y="1"/>
                  </a:moveTo>
                  <a:lnTo>
                    <a:pt x="1731" y="5505"/>
                  </a:lnTo>
                  <a:lnTo>
                    <a:pt x="522" y="6811"/>
                  </a:lnTo>
                  <a:cubicBezTo>
                    <a:pt x="470" y="6775"/>
                    <a:pt x="406" y="6756"/>
                    <a:pt x="340" y="6756"/>
                  </a:cubicBezTo>
                  <a:cubicBezTo>
                    <a:pt x="152" y="6756"/>
                    <a:pt x="1" y="6907"/>
                    <a:pt x="1" y="7095"/>
                  </a:cubicBezTo>
                  <a:cubicBezTo>
                    <a:pt x="1" y="7280"/>
                    <a:pt x="152" y="7432"/>
                    <a:pt x="340" y="7432"/>
                  </a:cubicBezTo>
                  <a:cubicBezTo>
                    <a:pt x="525" y="7432"/>
                    <a:pt x="677" y="7280"/>
                    <a:pt x="677" y="7095"/>
                  </a:cubicBezTo>
                  <a:cubicBezTo>
                    <a:pt x="677" y="7018"/>
                    <a:pt x="652" y="6949"/>
                    <a:pt x="608" y="6891"/>
                  </a:cubicBezTo>
                  <a:lnTo>
                    <a:pt x="1850" y="5552"/>
                  </a:lnTo>
                  <a:lnTo>
                    <a:pt x="1850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4" name="Google Shape;6894;p59"/>
            <p:cNvSpPr/>
            <p:nvPr/>
          </p:nvSpPr>
          <p:spPr>
            <a:xfrm>
              <a:off x="1462050" y="1917500"/>
              <a:ext cx="120650" cy="192425"/>
            </a:xfrm>
            <a:custGeom>
              <a:avLst/>
              <a:gdLst/>
              <a:ahLst/>
              <a:cxnLst/>
              <a:rect l="l" t="t" r="r" b="b"/>
              <a:pathLst>
                <a:path w="4826" h="7697" extrusionOk="0">
                  <a:moveTo>
                    <a:pt x="329" y="0"/>
                  </a:moveTo>
                  <a:lnTo>
                    <a:pt x="0" y="340"/>
                  </a:lnTo>
                  <a:lnTo>
                    <a:pt x="4196" y="4395"/>
                  </a:lnTo>
                  <a:lnTo>
                    <a:pt x="4196" y="6984"/>
                  </a:lnTo>
                  <a:cubicBezTo>
                    <a:pt x="4100" y="7059"/>
                    <a:pt x="4036" y="7172"/>
                    <a:pt x="4036" y="7302"/>
                  </a:cubicBezTo>
                  <a:cubicBezTo>
                    <a:pt x="4036" y="7520"/>
                    <a:pt x="4213" y="7696"/>
                    <a:pt x="4431" y="7696"/>
                  </a:cubicBezTo>
                  <a:cubicBezTo>
                    <a:pt x="4649" y="7696"/>
                    <a:pt x="4826" y="7520"/>
                    <a:pt x="4826" y="7302"/>
                  </a:cubicBezTo>
                  <a:cubicBezTo>
                    <a:pt x="4826" y="7172"/>
                    <a:pt x="4762" y="7059"/>
                    <a:pt x="4666" y="6987"/>
                  </a:cubicBezTo>
                  <a:lnTo>
                    <a:pt x="4666" y="4193"/>
                  </a:lnTo>
                  <a:lnTo>
                    <a:pt x="329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5" name="Google Shape;6895;p59"/>
            <p:cNvSpPr/>
            <p:nvPr/>
          </p:nvSpPr>
          <p:spPr>
            <a:xfrm>
              <a:off x="2272600" y="978500"/>
              <a:ext cx="44250" cy="418450"/>
            </a:xfrm>
            <a:custGeom>
              <a:avLst/>
              <a:gdLst/>
              <a:ahLst/>
              <a:cxnLst/>
              <a:rect l="l" t="t" r="r" b="b"/>
              <a:pathLst>
                <a:path w="1770" h="16738" extrusionOk="0">
                  <a:moveTo>
                    <a:pt x="1430" y="16180"/>
                  </a:moveTo>
                  <a:cubicBezTo>
                    <a:pt x="1552" y="16180"/>
                    <a:pt x="1651" y="16280"/>
                    <a:pt x="1651" y="16401"/>
                  </a:cubicBezTo>
                  <a:cubicBezTo>
                    <a:pt x="1651" y="16522"/>
                    <a:pt x="1552" y="16622"/>
                    <a:pt x="1430" y="16622"/>
                  </a:cubicBezTo>
                  <a:cubicBezTo>
                    <a:pt x="1309" y="16622"/>
                    <a:pt x="1210" y="16522"/>
                    <a:pt x="1210" y="16401"/>
                  </a:cubicBezTo>
                  <a:cubicBezTo>
                    <a:pt x="1210" y="16280"/>
                    <a:pt x="1309" y="16180"/>
                    <a:pt x="1430" y="16180"/>
                  </a:cubicBezTo>
                  <a:close/>
                  <a:moveTo>
                    <a:pt x="0" y="1"/>
                  </a:moveTo>
                  <a:lnTo>
                    <a:pt x="0" y="12282"/>
                  </a:lnTo>
                  <a:lnTo>
                    <a:pt x="1372" y="13643"/>
                  </a:lnTo>
                  <a:lnTo>
                    <a:pt x="1372" y="16067"/>
                  </a:lnTo>
                  <a:cubicBezTo>
                    <a:pt x="1212" y="16095"/>
                    <a:pt x="1094" y="16233"/>
                    <a:pt x="1094" y="16401"/>
                  </a:cubicBezTo>
                  <a:cubicBezTo>
                    <a:pt x="1094" y="16586"/>
                    <a:pt x="1245" y="16738"/>
                    <a:pt x="1430" y="16738"/>
                  </a:cubicBezTo>
                  <a:cubicBezTo>
                    <a:pt x="1618" y="16738"/>
                    <a:pt x="1770" y="16586"/>
                    <a:pt x="1770" y="16401"/>
                  </a:cubicBezTo>
                  <a:cubicBezTo>
                    <a:pt x="1770" y="16233"/>
                    <a:pt x="1648" y="16095"/>
                    <a:pt x="1491" y="16067"/>
                  </a:cubicBezTo>
                  <a:lnTo>
                    <a:pt x="1491" y="13596"/>
                  </a:lnTo>
                  <a:lnTo>
                    <a:pt x="119" y="12235"/>
                  </a:lnTo>
                  <a:lnTo>
                    <a:pt x="119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6" name="Google Shape;6896;p59"/>
            <p:cNvSpPr/>
            <p:nvPr/>
          </p:nvSpPr>
          <p:spPr>
            <a:xfrm>
              <a:off x="1932575" y="993200"/>
              <a:ext cx="192700" cy="1062825"/>
            </a:xfrm>
            <a:custGeom>
              <a:avLst/>
              <a:gdLst/>
              <a:ahLst/>
              <a:cxnLst/>
              <a:rect l="l" t="t" r="r" b="b"/>
              <a:pathLst>
                <a:path w="7708" h="42513" extrusionOk="0">
                  <a:moveTo>
                    <a:pt x="7371" y="41952"/>
                  </a:moveTo>
                  <a:cubicBezTo>
                    <a:pt x="7492" y="41952"/>
                    <a:pt x="7589" y="42051"/>
                    <a:pt x="7589" y="42173"/>
                  </a:cubicBezTo>
                  <a:cubicBezTo>
                    <a:pt x="7589" y="42294"/>
                    <a:pt x="7492" y="42394"/>
                    <a:pt x="7371" y="42394"/>
                  </a:cubicBezTo>
                  <a:cubicBezTo>
                    <a:pt x="7250" y="42394"/>
                    <a:pt x="7150" y="42294"/>
                    <a:pt x="7150" y="42173"/>
                  </a:cubicBezTo>
                  <a:cubicBezTo>
                    <a:pt x="7150" y="42051"/>
                    <a:pt x="7250" y="41952"/>
                    <a:pt x="7371" y="41952"/>
                  </a:cubicBezTo>
                  <a:close/>
                  <a:moveTo>
                    <a:pt x="1149" y="1"/>
                  </a:moveTo>
                  <a:lnTo>
                    <a:pt x="1149" y="4070"/>
                  </a:lnTo>
                  <a:lnTo>
                    <a:pt x="0" y="5226"/>
                  </a:lnTo>
                  <a:lnTo>
                    <a:pt x="0" y="25370"/>
                  </a:lnTo>
                  <a:lnTo>
                    <a:pt x="1372" y="26731"/>
                  </a:lnTo>
                  <a:lnTo>
                    <a:pt x="1372" y="29019"/>
                  </a:lnTo>
                  <a:lnTo>
                    <a:pt x="7310" y="34946"/>
                  </a:lnTo>
                  <a:lnTo>
                    <a:pt x="7310" y="41839"/>
                  </a:lnTo>
                  <a:cubicBezTo>
                    <a:pt x="7153" y="41869"/>
                    <a:pt x="7031" y="42007"/>
                    <a:pt x="7031" y="42173"/>
                  </a:cubicBezTo>
                  <a:cubicBezTo>
                    <a:pt x="7031" y="42361"/>
                    <a:pt x="7183" y="42512"/>
                    <a:pt x="7371" y="42512"/>
                  </a:cubicBezTo>
                  <a:cubicBezTo>
                    <a:pt x="7556" y="42512"/>
                    <a:pt x="7708" y="42361"/>
                    <a:pt x="7708" y="42173"/>
                  </a:cubicBezTo>
                  <a:cubicBezTo>
                    <a:pt x="7708" y="42007"/>
                    <a:pt x="7586" y="41869"/>
                    <a:pt x="7429" y="41839"/>
                  </a:cubicBezTo>
                  <a:lnTo>
                    <a:pt x="7429" y="34899"/>
                  </a:lnTo>
                  <a:lnTo>
                    <a:pt x="1491" y="28970"/>
                  </a:lnTo>
                  <a:lnTo>
                    <a:pt x="1491" y="26681"/>
                  </a:lnTo>
                  <a:lnTo>
                    <a:pt x="119" y="25320"/>
                  </a:lnTo>
                  <a:lnTo>
                    <a:pt x="119" y="5273"/>
                  </a:lnTo>
                  <a:lnTo>
                    <a:pt x="1265" y="4120"/>
                  </a:lnTo>
                  <a:lnTo>
                    <a:pt x="1265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7" name="Google Shape;6897;p59"/>
            <p:cNvSpPr/>
            <p:nvPr/>
          </p:nvSpPr>
          <p:spPr>
            <a:xfrm>
              <a:off x="2345275" y="1417575"/>
              <a:ext cx="393450" cy="629950"/>
            </a:xfrm>
            <a:custGeom>
              <a:avLst/>
              <a:gdLst/>
              <a:ahLst/>
              <a:cxnLst/>
              <a:rect l="l" t="t" r="r" b="b"/>
              <a:pathLst>
                <a:path w="15738" h="25198" extrusionOk="0">
                  <a:moveTo>
                    <a:pt x="15655" y="0"/>
                  </a:moveTo>
                  <a:lnTo>
                    <a:pt x="5731" y="9966"/>
                  </a:lnTo>
                  <a:lnTo>
                    <a:pt x="5714" y="9982"/>
                  </a:lnTo>
                  <a:lnTo>
                    <a:pt x="5714" y="16963"/>
                  </a:lnTo>
                  <a:lnTo>
                    <a:pt x="17" y="22689"/>
                  </a:lnTo>
                  <a:lnTo>
                    <a:pt x="0" y="22705"/>
                  </a:lnTo>
                  <a:lnTo>
                    <a:pt x="0" y="25198"/>
                  </a:lnTo>
                  <a:lnTo>
                    <a:pt x="119" y="25198"/>
                  </a:lnTo>
                  <a:lnTo>
                    <a:pt x="119" y="22752"/>
                  </a:lnTo>
                  <a:lnTo>
                    <a:pt x="5814" y="17030"/>
                  </a:lnTo>
                  <a:lnTo>
                    <a:pt x="5830" y="17013"/>
                  </a:lnTo>
                  <a:lnTo>
                    <a:pt x="5830" y="10029"/>
                  </a:lnTo>
                  <a:lnTo>
                    <a:pt x="15738" y="83"/>
                  </a:lnTo>
                  <a:lnTo>
                    <a:pt x="15655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8" name="Google Shape;6898;p59"/>
            <p:cNvSpPr/>
            <p:nvPr/>
          </p:nvSpPr>
          <p:spPr>
            <a:xfrm>
              <a:off x="2296000" y="978025"/>
              <a:ext cx="44175" cy="442475"/>
            </a:xfrm>
            <a:custGeom>
              <a:avLst/>
              <a:gdLst/>
              <a:ahLst/>
              <a:cxnLst/>
              <a:rect l="l" t="t" r="r" b="b"/>
              <a:pathLst>
                <a:path w="1767" h="17699" extrusionOk="0">
                  <a:moveTo>
                    <a:pt x="1430" y="17138"/>
                  </a:moveTo>
                  <a:cubicBezTo>
                    <a:pt x="1552" y="17138"/>
                    <a:pt x="1651" y="17237"/>
                    <a:pt x="1651" y="17359"/>
                  </a:cubicBezTo>
                  <a:cubicBezTo>
                    <a:pt x="1651" y="17480"/>
                    <a:pt x="1552" y="17579"/>
                    <a:pt x="1430" y="17579"/>
                  </a:cubicBezTo>
                  <a:cubicBezTo>
                    <a:pt x="1309" y="17579"/>
                    <a:pt x="1209" y="17480"/>
                    <a:pt x="1209" y="17359"/>
                  </a:cubicBezTo>
                  <a:cubicBezTo>
                    <a:pt x="1209" y="17237"/>
                    <a:pt x="1309" y="17138"/>
                    <a:pt x="1430" y="17138"/>
                  </a:cubicBezTo>
                  <a:close/>
                  <a:moveTo>
                    <a:pt x="0" y="1"/>
                  </a:moveTo>
                  <a:lnTo>
                    <a:pt x="0" y="9753"/>
                  </a:lnTo>
                  <a:lnTo>
                    <a:pt x="1372" y="11117"/>
                  </a:lnTo>
                  <a:lnTo>
                    <a:pt x="1372" y="17027"/>
                  </a:lnTo>
                  <a:lnTo>
                    <a:pt x="1369" y="17027"/>
                  </a:lnTo>
                  <a:cubicBezTo>
                    <a:pt x="1212" y="17055"/>
                    <a:pt x="1091" y="17193"/>
                    <a:pt x="1091" y="17359"/>
                  </a:cubicBezTo>
                  <a:cubicBezTo>
                    <a:pt x="1091" y="17546"/>
                    <a:pt x="1242" y="17698"/>
                    <a:pt x="1430" y="17698"/>
                  </a:cubicBezTo>
                  <a:cubicBezTo>
                    <a:pt x="1615" y="17698"/>
                    <a:pt x="1767" y="17546"/>
                    <a:pt x="1767" y="17359"/>
                  </a:cubicBezTo>
                  <a:cubicBezTo>
                    <a:pt x="1767" y="17193"/>
                    <a:pt x="1645" y="17055"/>
                    <a:pt x="1488" y="17027"/>
                  </a:cubicBezTo>
                  <a:lnTo>
                    <a:pt x="1488" y="11067"/>
                  </a:lnTo>
                  <a:lnTo>
                    <a:pt x="116" y="9704"/>
                  </a:lnTo>
                  <a:lnTo>
                    <a:pt x="116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9" name="Google Shape;6899;p59"/>
            <p:cNvSpPr/>
            <p:nvPr/>
          </p:nvSpPr>
          <p:spPr>
            <a:xfrm>
              <a:off x="1459000" y="1041375"/>
              <a:ext cx="299475" cy="684350"/>
            </a:xfrm>
            <a:custGeom>
              <a:avLst/>
              <a:gdLst/>
              <a:ahLst/>
              <a:cxnLst/>
              <a:rect l="l" t="t" r="r" b="b"/>
              <a:pathLst>
                <a:path w="11979" h="27374" extrusionOk="0">
                  <a:moveTo>
                    <a:pt x="11642" y="26816"/>
                  </a:moveTo>
                  <a:cubicBezTo>
                    <a:pt x="11763" y="26816"/>
                    <a:pt x="11863" y="26916"/>
                    <a:pt x="11863" y="27037"/>
                  </a:cubicBezTo>
                  <a:cubicBezTo>
                    <a:pt x="11863" y="27158"/>
                    <a:pt x="11763" y="27258"/>
                    <a:pt x="11642" y="27258"/>
                  </a:cubicBezTo>
                  <a:cubicBezTo>
                    <a:pt x="11520" y="27258"/>
                    <a:pt x="11421" y="27158"/>
                    <a:pt x="11421" y="27037"/>
                  </a:cubicBezTo>
                  <a:cubicBezTo>
                    <a:pt x="11421" y="26916"/>
                    <a:pt x="11520" y="26816"/>
                    <a:pt x="11642" y="26816"/>
                  </a:cubicBezTo>
                  <a:close/>
                  <a:moveTo>
                    <a:pt x="84" y="1"/>
                  </a:moveTo>
                  <a:lnTo>
                    <a:pt x="1" y="84"/>
                  </a:lnTo>
                  <a:lnTo>
                    <a:pt x="9373" y="9442"/>
                  </a:lnTo>
                  <a:lnTo>
                    <a:pt x="9373" y="24856"/>
                  </a:lnTo>
                  <a:lnTo>
                    <a:pt x="11363" y="26844"/>
                  </a:lnTo>
                  <a:cubicBezTo>
                    <a:pt x="11324" y="26896"/>
                    <a:pt x="11302" y="26965"/>
                    <a:pt x="11302" y="27037"/>
                  </a:cubicBezTo>
                  <a:cubicBezTo>
                    <a:pt x="11302" y="27222"/>
                    <a:pt x="11454" y="27374"/>
                    <a:pt x="11642" y="27374"/>
                  </a:cubicBezTo>
                  <a:cubicBezTo>
                    <a:pt x="11827" y="27374"/>
                    <a:pt x="11979" y="27222"/>
                    <a:pt x="11979" y="27037"/>
                  </a:cubicBezTo>
                  <a:cubicBezTo>
                    <a:pt x="11979" y="26849"/>
                    <a:pt x="11827" y="26697"/>
                    <a:pt x="11642" y="26697"/>
                  </a:cubicBezTo>
                  <a:cubicBezTo>
                    <a:pt x="11567" y="26697"/>
                    <a:pt x="11501" y="26720"/>
                    <a:pt x="11446" y="26758"/>
                  </a:cubicBezTo>
                  <a:lnTo>
                    <a:pt x="9492" y="24807"/>
                  </a:lnTo>
                  <a:lnTo>
                    <a:pt x="9492" y="9392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0" name="Google Shape;6900;p59"/>
            <p:cNvSpPr/>
            <p:nvPr/>
          </p:nvSpPr>
          <p:spPr>
            <a:xfrm>
              <a:off x="1479300" y="966925"/>
              <a:ext cx="291325" cy="642025"/>
            </a:xfrm>
            <a:custGeom>
              <a:avLst/>
              <a:gdLst/>
              <a:ahLst/>
              <a:cxnLst/>
              <a:rect l="l" t="t" r="r" b="b"/>
              <a:pathLst>
                <a:path w="11653" h="25681" extrusionOk="0">
                  <a:moveTo>
                    <a:pt x="326" y="0"/>
                  </a:moveTo>
                  <a:lnTo>
                    <a:pt x="1" y="337"/>
                  </a:lnTo>
                  <a:lnTo>
                    <a:pt x="11020" y="10992"/>
                  </a:lnTo>
                  <a:lnTo>
                    <a:pt x="11020" y="24972"/>
                  </a:lnTo>
                  <a:cubicBezTo>
                    <a:pt x="10924" y="25043"/>
                    <a:pt x="10860" y="25157"/>
                    <a:pt x="10860" y="25286"/>
                  </a:cubicBezTo>
                  <a:cubicBezTo>
                    <a:pt x="10860" y="25504"/>
                    <a:pt x="11037" y="25681"/>
                    <a:pt x="11258" y="25681"/>
                  </a:cubicBezTo>
                  <a:cubicBezTo>
                    <a:pt x="11476" y="25681"/>
                    <a:pt x="11653" y="25504"/>
                    <a:pt x="11653" y="25286"/>
                  </a:cubicBezTo>
                  <a:cubicBezTo>
                    <a:pt x="11653" y="25157"/>
                    <a:pt x="11589" y="25043"/>
                    <a:pt x="11492" y="24972"/>
                  </a:cubicBezTo>
                  <a:lnTo>
                    <a:pt x="11492" y="10794"/>
                  </a:lnTo>
                  <a:lnTo>
                    <a:pt x="326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1" name="Google Shape;6901;p59"/>
            <p:cNvSpPr/>
            <p:nvPr/>
          </p:nvSpPr>
          <p:spPr>
            <a:xfrm>
              <a:off x="1788750" y="1787275"/>
              <a:ext cx="19775" cy="19825"/>
            </a:xfrm>
            <a:custGeom>
              <a:avLst/>
              <a:gdLst/>
              <a:ahLst/>
              <a:cxnLst/>
              <a:rect l="l" t="t" r="r" b="b"/>
              <a:pathLst>
                <a:path w="791" h="793" extrusionOk="0">
                  <a:moveTo>
                    <a:pt x="395" y="0"/>
                  </a:moveTo>
                  <a:cubicBezTo>
                    <a:pt x="177" y="0"/>
                    <a:pt x="1" y="177"/>
                    <a:pt x="1" y="395"/>
                  </a:cubicBezTo>
                  <a:cubicBezTo>
                    <a:pt x="1" y="616"/>
                    <a:pt x="177" y="792"/>
                    <a:pt x="395" y="792"/>
                  </a:cubicBezTo>
                  <a:cubicBezTo>
                    <a:pt x="613" y="792"/>
                    <a:pt x="790" y="616"/>
                    <a:pt x="790" y="395"/>
                  </a:cubicBezTo>
                  <a:cubicBezTo>
                    <a:pt x="790" y="177"/>
                    <a:pt x="613" y="0"/>
                    <a:pt x="395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2" name="Google Shape;6902;p59"/>
            <p:cNvSpPr/>
            <p:nvPr/>
          </p:nvSpPr>
          <p:spPr>
            <a:xfrm>
              <a:off x="1400775" y="1164075"/>
              <a:ext cx="165650" cy="266975"/>
            </a:xfrm>
            <a:custGeom>
              <a:avLst/>
              <a:gdLst/>
              <a:ahLst/>
              <a:cxnLst/>
              <a:rect l="l" t="t" r="r" b="b"/>
              <a:pathLst>
                <a:path w="6626" h="10679" extrusionOk="0">
                  <a:moveTo>
                    <a:pt x="83" y="1"/>
                  </a:moveTo>
                  <a:lnTo>
                    <a:pt x="0" y="84"/>
                  </a:lnTo>
                  <a:lnTo>
                    <a:pt x="6509" y="6582"/>
                  </a:lnTo>
                  <a:lnTo>
                    <a:pt x="6509" y="10678"/>
                  </a:lnTo>
                  <a:lnTo>
                    <a:pt x="6625" y="10678"/>
                  </a:lnTo>
                  <a:lnTo>
                    <a:pt x="6625" y="6532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3" name="Google Shape;6903;p59"/>
            <p:cNvSpPr/>
            <p:nvPr/>
          </p:nvSpPr>
          <p:spPr>
            <a:xfrm>
              <a:off x="1424150" y="1156700"/>
              <a:ext cx="165675" cy="297675"/>
            </a:xfrm>
            <a:custGeom>
              <a:avLst/>
              <a:gdLst/>
              <a:ahLst/>
              <a:cxnLst/>
              <a:rect l="l" t="t" r="r" b="b"/>
              <a:pathLst>
                <a:path w="6627" h="11907" extrusionOk="0">
                  <a:moveTo>
                    <a:pt x="84" y="0"/>
                  </a:moveTo>
                  <a:lnTo>
                    <a:pt x="1" y="83"/>
                  </a:lnTo>
                  <a:lnTo>
                    <a:pt x="6507" y="6581"/>
                  </a:lnTo>
                  <a:lnTo>
                    <a:pt x="6507" y="11906"/>
                  </a:lnTo>
                  <a:lnTo>
                    <a:pt x="6626" y="11906"/>
                  </a:lnTo>
                  <a:lnTo>
                    <a:pt x="6626" y="6532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4" name="Google Shape;6904;p59"/>
            <p:cNvSpPr/>
            <p:nvPr/>
          </p:nvSpPr>
          <p:spPr>
            <a:xfrm>
              <a:off x="1813050" y="1812225"/>
              <a:ext cx="17400" cy="16925"/>
            </a:xfrm>
            <a:custGeom>
              <a:avLst/>
              <a:gdLst/>
              <a:ahLst/>
              <a:cxnLst/>
              <a:rect l="l" t="t" r="r" b="b"/>
              <a:pathLst>
                <a:path w="696" h="677" extrusionOk="0">
                  <a:moveTo>
                    <a:pt x="355" y="117"/>
                  </a:moveTo>
                  <a:cubicBezTo>
                    <a:pt x="414" y="117"/>
                    <a:pt x="471" y="138"/>
                    <a:pt x="514" y="181"/>
                  </a:cubicBezTo>
                  <a:cubicBezTo>
                    <a:pt x="569" y="236"/>
                    <a:pt x="591" y="316"/>
                    <a:pt x="572" y="393"/>
                  </a:cubicBezTo>
                  <a:cubicBezTo>
                    <a:pt x="552" y="471"/>
                    <a:pt x="489" y="534"/>
                    <a:pt x="414" y="551"/>
                  </a:cubicBezTo>
                  <a:cubicBezTo>
                    <a:pt x="395" y="555"/>
                    <a:pt x="376" y="558"/>
                    <a:pt x="358" y="558"/>
                  </a:cubicBezTo>
                  <a:cubicBezTo>
                    <a:pt x="299" y="558"/>
                    <a:pt x="244" y="535"/>
                    <a:pt x="202" y="493"/>
                  </a:cubicBezTo>
                  <a:cubicBezTo>
                    <a:pt x="160" y="451"/>
                    <a:pt x="136" y="396"/>
                    <a:pt x="136" y="338"/>
                  </a:cubicBezTo>
                  <a:cubicBezTo>
                    <a:pt x="136" y="319"/>
                    <a:pt x="138" y="300"/>
                    <a:pt x="144" y="283"/>
                  </a:cubicBezTo>
                  <a:cubicBezTo>
                    <a:pt x="160" y="206"/>
                    <a:pt x="227" y="142"/>
                    <a:pt x="301" y="123"/>
                  </a:cubicBezTo>
                  <a:cubicBezTo>
                    <a:pt x="319" y="119"/>
                    <a:pt x="337" y="117"/>
                    <a:pt x="355" y="117"/>
                  </a:cubicBezTo>
                  <a:close/>
                  <a:moveTo>
                    <a:pt x="356" y="0"/>
                  </a:moveTo>
                  <a:cubicBezTo>
                    <a:pt x="329" y="0"/>
                    <a:pt x="301" y="3"/>
                    <a:pt x="274" y="10"/>
                  </a:cubicBezTo>
                  <a:cubicBezTo>
                    <a:pt x="155" y="37"/>
                    <a:pt x="58" y="134"/>
                    <a:pt x="28" y="255"/>
                  </a:cubicBezTo>
                  <a:cubicBezTo>
                    <a:pt x="0" y="371"/>
                    <a:pt x="33" y="493"/>
                    <a:pt x="119" y="578"/>
                  </a:cubicBezTo>
                  <a:cubicBezTo>
                    <a:pt x="183" y="642"/>
                    <a:pt x="269" y="676"/>
                    <a:pt x="358" y="676"/>
                  </a:cubicBezTo>
                  <a:cubicBezTo>
                    <a:pt x="385" y="676"/>
                    <a:pt x="412" y="673"/>
                    <a:pt x="439" y="667"/>
                  </a:cubicBezTo>
                  <a:cubicBezTo>
                    <a:pt x="561" y="636"/>
                    <a:pt x="657" y="540"/>
                    <a:pt x="685" y="421"/>
                  </a:cubicBezTo>
                  <a:cubicBezTo>
                    <a:pt x="690" y="393"/>
                    <a:pt x="696" y="366"/>
                    <a:pt x="696" y="338"/>
                  </a:cubicBezTo>
                  <a:cubicBezTo>
                    <a:pt x="696" y="250"/>
                    <a:pt x="660" y="164"/>
                    <a:pt x="597" y="98"/>
                  </a:cubicBezTo>
                  <a:cubicBezTo>
                    <a:pt x="531" y="34"/>
                    <a:pt x="446" y="0"/>
                    <a:pt x="356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5" name="Google Shape;6905;p59"/>
            <p:cNvSpPr/>
            <p:nvPr/>
          </p:nvSpPr>
          <p:spPr>
            <a:xfrm>
              <a:off x="1889100" y="1038400"/>
              <a:ext cx="16925" cy="16950"/>
            </a:xfrm>
            <a:custGeom>
              <a:avLst/>
              <a:gdLst/>
              <a:ahLst/>
              <a:cxnLst/>
              <a:rect l="l" t="t" r="r" b="b"/>
              <a:pathLst>
                <a:path w="677" h="678" extrusionOk="0">
                  <a:moveTo>
                    <a:pt x="340" y="117"/>
                  </a:moveTo>
                  <a:cubicBezTo>
                    <a:pt x="461" y="117"/>
                    <a:pt x="561" y="216"/>
                    <a:pt x="561" y="338"/>
                  </a:cubicBezTo>
                  <a:cubicBezTo>
                    <a:pt x="561" y="459"/>
                    <a:pt x="461" y="559"/>
                    <a:pt x="340" y="559"/>
                  </a:cubicBezTo>
                  <a:cubicBezTo>
                    <a:pt x="218" y="559"/>
                    <a:pt x="119" y="459"/>
                    <a:pt x="119" y="338"/>
                  </a:cubicBezTo>
                  <a:cubicBezTo>
                    <a:pt x="119" y="216"/>
                    <a:pt x="218" y="117"/>
                    <a:pt x="340" y="117"/>
                  </a:cubicBezTo>
                  <a:close/>
                  <a:moveTo>
                    <a:pt x="340" y="1"/>
                  </a:moveTo>
                  <a:cubicBezTo>
                    <a:pt x="152" y="1"/>
                    <a:pt x="0" y="153"/>
                    <a:pt x="0" y="338"/>
                  </a:cubicBezTo>
                  <a:cubicBezTo>
                    <a:pt x="0" y="525"/>
                    <a:pt x="152" y="677"/>
                    <a:pt x="340" y="677"/>
                  </a:cubicBezTo>
                  <a:cubicBezTo>
                    <a:pt x="525" y="677"/>
                    <a:pt x="677" y="525"/>
                    <a:pt x="677" y="338"/>
                  </a:cubicBezTo>
                  <a:cubicBezTo>
                    <a:pt x="677" y="153"/>
                    <a:pt x="525" y="1"/>
                    <a:pt x="340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6" name="Google Shape;6906;p59"/>
            <p:cNvSpPr/>
            <p:nvPr/>
          </p:nvSpPr>
          <p:spPr>
            <a:xfrm>
              <a:off x="1836850" y="1835650"/>
              <a:ext cx="16925" cy="16925"/>
            </a:xfrm>
            <a:custGeom>
              <a:avLst/>
              <a:gdLst/>
              <a:ahLst/>
              <a:cxnLst/>
              <a:rect l="l" t="t" r="r" b="b"/>
              <a:pathLst>
                <a:path w="677" h="677" extrusionOk="0">
                  <a:moveTo>
                    <a:pt x="340" y="119"/>
                  </a:moveTo>
                  <a:cubicBezTo>
                    <a:pt x="462" y="119"/>
                    <a:pt x="561" y="218"/>
                    <a:pt x="561" y="340"/>
                  </a:cubicBezTo>
                  <a:cubicBezTo>
                    <a:pt x="561" y="461"/>
                    <a:pt x="462" y="561"/>
                    <a:pt x="340" y="561"/>
                  </a:cubicBezTo>
                  <a:cubicBezTo>
                    <a:pt x="219" y="561"/>
                    <a:pt x="119" y="461"/>
                    <a:pt x="119" y="340"/>
                  </a:cubicBezTo>
                  <a:cubicBezTo>
                    <a:pt x="119" y="218"/>
                    <a:pt x="219" y="119"/>
                    <a:pt x="340" y="119"/>
                  </a:cubicBezTo>
                  <a:close/>
                  <a:moveTo>
                    <a:pt x="340" y="0"/>
                  </a:moveTo>
                  <a:cubicBezTo>
                    <a:pt x="152" y="0"/>
                    <a:pt x="1" y="152"/>
                    <a:pt x="1" y="340"/>
                  </a:cubicBezTo>
                  <a:cubicBezTo>
                    <a:pt x="1" y="525"/>
                    <a:pt x="152" y="677"/>
                    <a:pt x="340" y="677"/>
                  </a:cubicBezTo>
                  <a:cubicBezTo>
                    <a:pt x="525" y="677"/>
                    <a:pt x="677" y="525"/>
                    <a:pt x="677" y="340"/>
                  </a:cubicBezTo>
                  <a:cubicBezTo>
                    <a:pt x="677" y="152"/>
                    <a:pt x="525" y="0"/>
                    <a:pt x="340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7" name="Google Shape;6907;p59"/>
            <p:cNvSpPr/>
            <p:nvPr/>
          </p:nvSpPr>
          <p:spPr>
            <a:xfrm>
              <a:off x="1889100" y="1068850"/>
              <a:ext cx="16925" cy="17000"/>
            </a:xfrm>
            <a:custGeom>
              <a:avLst/>
              <a:gdLst/>
              <a:ahLst/>
              <a:cxnLst/>
              <a:rect l="l" t="t" r="r" b="b"/>
              <a:pathLst>
                <a:path w="677" h="680" extrusionOk="0">
                  <a:moveTo>
                    <a:pt x="340" y="119"/>
                  </a:moveTo>
                  <a:cubicBezTo>
                    <a:pt x="461" y="119"/>
                    <a:pt x="561" y="218"/>
                    <a:pt x="561" y="340"/>
                  </a:cubicBezTo>
                  <a:cubicBezTo>
                    <a:pt x="561" y="461"/>
                    <a:pt x="461" y="561"/>
                    <a:pt x="340" y="561"/>
                  </a:cubicBezTo>
                  <a:cubicBezTo>
                    <a:pt x="218" y="561"/>
                    <a:pt x="119" y="461"/>
                    <a:pt x="119" y="340"/>
                  </a:cubicBezTo>
                  <a:cubicBezTo>
                    <a:pt x="119" y="218"/>
                    <a:pt x="218" y="119"/>
                    <a:pt x="340" y="119"/>
                  </a:cubicBezTo>
                  <a:close/>
                  <a:moveTo>
                    <a:pt x="340" y="0"/>
                  </a:moveTo>
                  <a:cubicBezTo>
                    <a:pt x="152" y="0"/>
                    <a:pt x="0" y="152"/>
                    <a:pt x="0" y="340"/>
                  </a:cubicBezTo>
                  <a:cubicBezTo>
                    <a:pt x="0" y="528"/>
                    <a:pt x="152" y="679"/>
                    <a:pt x="340" y="679"/>
                  </a:cubicBezTo>
                  <a:cubicBezTo>
                    <a:pt x="525" y="679"/>
                    <a:pt x="677" y="528"/>
                    <a:pt x="677" y="340"/>
                  </a:cubicBezTo>
                  <a:cubicBezTo>
                    <a:pt x="677" y="152"/>
                    <a:pt x="525" y="0"/>
                    <a:pt x="340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8" name="Google Shape;6908;p59"/>
            <p:cNvSpPr/>
            <p:nvPr/>
          </p:nvSpPr>
          <p:spPr>
            <a:xfrm>
              <a:off x="1611125" y="977275"/>
              <a:ext cx="373450" cy="868550"/>
            </a:xfrm>
            <a:custGeom>
              <a:avLst/>
              <a:gdLst/>
              <a:ahLst/>
              <a:cxnLst/>
              <a:rect l="l" t="t" r="r" b="b"/>
              <a:pathLst>
                <a:path w="14938" h="34742" extrusionOk="0">
                  <a:moveTo>
                    <a:pt x="14598" y="34181"/>
                  </a:moveTo>
                  <a:cubicBezTo>
                    <a:pt x="14719" y="34181"/>
                    <a:pt x="14818" y="34280"/>
                    <a:pt x="14818" y="34401"/>
                  </a:cubicBezTo>
                  <a:cubicBezTo>
                    <a:pt x="14818" y="34523"/>
                    <a:pt x="14719" y="34622"/>
                    <a:pt x="14598" y="34622"/>
                  </a:cubicBezTo>
                  <a:cubicBezTo>
                    <a:pt x="14476" y="34622"/>
                    <a:pt x="14377" y="34523"/>
                    <a:pt x="14377" y="34401"/>
                  </a:cubicBezTo>
                  <a:cubicBezTo>
                    <a:pt x="14377" y="34280"/>
                    <a:pt x="14476" y="34181"/>
                    <a:pt x="14598" y="34181"/>
                  </a:cubicBezTo>
                  <a:close/>
                  <a:moveTo>
                    <a:pt x="83" y="0"/>
                  </a:moveTo>
                  <a:lnTo>
                    <a:pt x="0" y="83"/>
                  </a:lnTo>
                  <a:lnTo>
                    <a:pt x="9355" y="9422"/>
                  </a:lnTo>
                  <a:lnTo>
                    <a:pt x="9355" y="29250"/>
                  </a:lnTo>
                  <a:lnTo>
                    <a:pt x="14322" y="34208"/>
                  </a:lnTo>
                  <a:cubicBezTo>
                    <a:pt x="14283" y="34263"/>
                    <a:pt x="14258" y="34330"/>
                    <a:pt x="14258" y="34401"/>
                  </a:cubicBezTo>
                  <a:cubicBezTo>
                    <a:pt x="14258" y="34589"/>
                    <a:pt x="14410" y="34741"/>
                    <a:pt x="14598" y="34741"/>
                  </a:cubicBezTo>
                  <a:cubicBezTo>
                    <a:pt x="14785" y="34741"/>
                    <a:pt x="14937" y="34589"/>
                    <a:pt x="14937" y="34401"/>
                  </a:cubicBezTo>
                  <a:cubicBezTo>
                    <a:pt x="14937" y="34214"/>
                    <a:pt x="14785" y="34062"/>
                    <a:pt x="14598" y="34062"/>
                  </a:cubicBezTo>
                  <a:cubicBezTo>
                    <a:pt x="14526" y="34062"/>
                    <a:pt x="14460" y="34087"/>
                    <a:pt x="14404" y="34125"/>
                  </a:cubicBezTo>
                  <a:lnTo>
                    <a:pt x="9471" y="29201"/>
                  </a:lnTo>
                  <a:lnTo>
                    <a:pt x="9471" y="9375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9" name="Google Shape;6909;p59"/>
            <p:cNvSpPr/>
            <p:nvPr/>
          </p:nvSpPr>
          <p:spPr>
            <a:xfrm>
              <a:off x="1695175" y="963875"/>
              <a:ext cx="377650" cy="901950"/>
            </a:xfrm>
            <a:custGeom>
              <a:avLst/>
              <a:gdLst/>
              <a:ahLst/>
              <a:cxnLst/>
              <a:rect l="l" t="t" r="r" b="b"/>
              <a:pathLst>
                <a:path w="15106" h="36078" extrusionOk="0">
                  <a:moveTo>
                    <a:pt x="332" y="1"/>
                  </a:moveTo>
                  <a:lnTo>
                    <a:pt x="0" y="335"/>
                  </a:lnTo>
                  <a:lnTo>
                    <a:pt x="3178" y="3490"/>
                  </a:lnTo>
                  <a:lnTo>
                    <a:pt x="7859" y="8136"/>
                  </a:lnTo>
                  <a:lnTo>
                    <a:pt x="7859" y="29215"/>
                  </a:lnTo>
                  <a:lnTo>
                    <a:pt x="14322" y="35628"/>
                  </a:lnTo>
                  <a:cubicBezTo>
                    <a:pt x="14319" y="35647"/>
                    <a:pt x="14316" y="35663"/>
                    <a:pt x="14316" y="35683"/>
                  </a:cubicBezTo>
                  <a:cubicBezTo>
                    <a:pt x="14316" y="35901"/>
                    <a:pt x="14493" y="36078"/>
                    <a:pt x="14711" y="36078"/>
                  </a:cubicBezTo>
                  <a:cubicBezTo>
                    <a:pt x="14929" y="36078"/>
                    <a:pt x="15106" y="35901"/>
                    <a:pt x="15106" y="35683"/>
                  </a:cubicBezTo>
                  <a:cubicBezTo>
                    <a:pt x="15106" y="35465"/>
                    <a:pt x="14929" y="35288"/>
                    <a:pt x="14711" y="35288"/>
                  </a:cubicBezTo>
                  <a:cubicBezTo>
                    <a:pt x="14692" y="35288"/>
                    <a:pt x="14672" y="35291"/>
                    <a:pt x="14653" y="35294"/>
                  </a:cubicBezTo>
                  <a:lnTo>
                    <a:pt x="8332" y="29019"/>
                  </a:lnTo>
                  <a:lnTo>
                    <a:pt x="8332" y="7940"/>
                  </a:lnTo>
                  <a:lnTo>
                    <a:pt x="8263" y="7871"/>
                  </a:lnTo>
                  <a:lnTo>
                    <a:pt x="3294" y="2938"/>
                  </a:lnTo>
                  <a:lnTo>
                    <a:pt x="332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0" name="Google Shape;6910;p59"/>
            <p:cNvSpPr/>
            <p:nvPr/>
          </p:nvSpPr>
          <p:spPr>
            <a:xfrm>
              <a:off x="1563900" y="991550"/>
              <a:ext cx="348000" cy="843075"/>
            </a:xfrm>
            <a:custGeom>
              <a:avLst/>
              <a:gdLst/>
              <a:ahLst/>
              <a:cxnLst/>
              <a:rect l="l" t="t" r="r" b="b"/>
              <a:pathLst>
                <a:path w="13920" h="33723" extrusionOk="0">
                  <a:moveTo>
                    <a:pt x="84" y="1"/>
                  </a:moveTo>
                  <a:lnTo>
                    <a:pt x="1" y="83"/>
                  </a:lnTo>
                  <a:lnTo>
                    <a:pt x="9376" y="9442"/>
                  </a:lnTo>
                  <a:lnTo>
                    <a:pt x="9376" y="29270"/>
                  </a:lnTo>
                  <a:lnTo>
                    <a:pt x="13837" y="33723"/>
                  </a:lnTo>
                  <a:lnTo>
                    <a:pt x="13919" y="33640"/>
                  </a:lnTo>
                  <a:lnTo>
                    <a:pt x="9491" y="29220"/>
                  </a:lnTo>
                  <a:lnTo>
                    <a:pt x="9491" y="9392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1" name="Google Shape;6911;p59"/>
            <p:cNvSpPr/>
            <p:nvPr/>
          </p:nvSpPr>
          <p:spPr>
            <a:xfrm>
              <a:off x="1587225" y="984175"/>
              <a:ext cx="367050" cy="861650"/>
            </a:xfrm>
            <a:custGeom>
              <a:avLst/>
              <a:gdLst/>
              <a:ahLst/>
              <a:cxnLst/>
              <a:rect l="l" t="t" r="r" b="b"/>
              <a:pathLst>
                <a:path w="14682" h="34466" extrusionOk="0">
                  <a:moveTo>
                    <a:pt x="14344" y="33905"/>
                  </a:moveTo>
                  <a:cubicBezTo>
                    <a:pt x="14466" y="33905"/>
                    <a:pt x="14565" y="34004"/>
                    <a:pt x="14565" y="34125"/>
                  </a:cubicBezTo>
                  <a:cubicBezTo>
                    <a:pt x="14565" y="34247"/>
                    <a:pt x="14466" y="34346"/>
                    <a:pt x="14344" y="34346"/>
                  </a:cubicBezTo>
                  <a:cubicBezTo>
                    <a:pt x="14223" y="34346"/>
                    <a:pt x="14124" y="34247"/>
                    <a:pt x="14124" y="34125"/>
                  </a:cubicBezTo>
                  <a:cubicBezTo>
                    <a:pt x="14124" y="34004"/>
                    <a:pt x="14223" y="33905"/>
                    <a:pt x="14344" y="33905"/>
                  </a:cubicBezTo>
                  <a:close/>
                  <a:moveTo>
                    <a:pt x="87" y="0"/>
                  </a:moveTo>
                  <a:lnTo>
                    <a:pt x="1" y="83"/>
                  </a:lnTo>
                  <a:lnTo>
                    <a:pt x="9376" y="9441"/>
                  </a:lnTo>
                  <a:lnTo>
                    <a:pt x="9376" y="29256"/>
                  </a:lnTo>
                  <a:lnTo>
                    <a:pt x="14066" y="33932"/>
                  </a:lnTo>
                  <a:cubicBezTo>
                    <a:pt x="14027" y="33987"/>
                    <a:pt x="14005" y="34054"/>
                    <a:pt x="14005" y="34125"/>
                  </a:cubicBezTo>
                  <a:cubicBezTo>
                    <a:pt x="14005" y="34313"/>
                    <a:pt x="14157" y="34465"/>
                    <a:pt x="14344" y="34465"/>
                  </a:cubicBezTo>
                  <a:cubicBezTo>
                    <a:pt x="14529" y="34465"/>
                    <a:pt x="14681" y="34313"/>
                    <a:pt x="14681" y="34125"/>
                  </a:cubicBezTo>
                  <a:cubicBezTo>
                    <a:pt x="14681" y="33941"/>
                    <a:pt x="14529" y="33789"/>
                    <a:pt x="14344" y="33789"/>
                  </a:cubicBezTo>
                  <a:cubicBezTo>
                    <a:pt x="14273" y="33789"/>
                    <a:pt x="14204" y="33811"/>
                    <a:pt x="14148" y="33849"/>
                  </a:cubicBezTo>
                  <a:lnTo>
                    <a:pt x="9494" y="29206"/>
                  </a:lnTo>
                  <a:lnTo>
                    <a:pt x="9494" y="9391"/>
                  </a:lnTo>
                  <a:lnTo>
                    <a:pt x="87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12" name="Google Shape;6912;p59"/>
          <p:cNvGrpSpPr/>
          <p:nvPr/>
        </p:nvGrpSpPr>
        <p:grpSpPr>
          <a:xfrm rot="10800000" flipH="1">
            <a:off x="-704660" y="3218346"/>
            <a:ext cx="2835779" cy="2780448"/>
            <a:chOff x="1400775" y="920275"/>
            <a:chExt cx="1637475" cy="1605525"/>
          </a:xfrm>
        </p:grpSpPr>
        <p:sp>
          <p:nvSpPr>
            <p:cNvPr id="6913" name="Google Shape;6913;p59"/>
            <p:cNvSpPr/>
            <p:nvPr/>
          </p:nvSpPr>
          <p:spPr>
            <a:xfrm>
              <a:off x="2472400" y="990525"/>
              <a:ext cx="16925" cy="247025"/>
            </a:xfrm>
            <a:custGeom>
              <a:avLst/>
              <a:gdLst/>
              <a:ahLst/>
              <a:cxnLst/>
              <a:rect l="l" t="t" r="r" b="b"/>
              <a:pathLst>
                <a:path w="677" h="9881" extrusionOk="0">
                  <a:moveTo>
                    <a:pt x="337" y="9320"/>
                  </a:moveTo>
                  <a:cubicBezTo>
                    <a:pt x="458" y="9320"/>
                    <a:pt x="558" y="9419"/>
                    <a:pt x="558" y="9540"/>
                  </a:cubicBezTo>
                  <a:cubicBezTo>
                    <a:pt x="558" y="9662"/>
                    <a:pt x="458" y="9761"/>
                    <a:pt x="337" y="9761"/>
                  </a:cubicBezTo>
                  <a:cubicBezTo>
                    <a:pt x="215" y="9761"/>
                    <a:pt x="116" y="9662"/>
                    <a:pt x="116" y="9540"/>
                  </a:cubicBezTo>
                  <a:cubicBezTo>
                    <a:pt x="116" y="9419"/>
                    <a:pt x="215" y="9320"/>
                    <a:pt x="337" y="9320"/>
                  </a:cubicBezTo>
                  <a:close/>
                  <a:moveTo>
                    <a:pt x="279" y="0"/>
                  </a:moveTo>
                  <a:lnTo>
                    <a:pt x="279" y="9206"/>
                  </a:lnTo>
                  <a:cubicBezTo>
                    <a:pt x="122" y="9237"/>
                    <a:pt x="0" y="9375"/>
                    <a:pt x="0" y="9540"/>
                  </a:cubicBezTo>
                  <a:cubicBezTo>
                    <a:pt x="0" y="9728"/>
                    <a:pt x="152" y="9880"/>
                    <a:pt x="337" y="9880"/>
                  </a:cubicBezTo>
                  <a:cubicBezTo>
                    <a:pt x="525" y="9880"/>
                    <a:pt x="676" y="9728"/>
                    <a:pt x="676" y="9540"/>
                  </a:cubicBezTo>
                  <a:cubicBezTo>
                    <a:pt x="676" y="9375"/>
                    <a:pt x="555" y="9237"/>
                    <a:pt x="398" y="9206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4" name="Google Shape;6914;p59"/>
            <p:cNvSpPr/>
            <p:nvPr/>
          </p:nvSpPr>
          <p:spPr>
            <a:xfrm>
              <a:off x="2905300" y="1457050"/>
              <a:ext cx="73250" cy="126800"/>
            </a:xfrm>
            <a:custGeom>
              <a:avLst/>
              <a:gdLst/>
              <a:ahLst/>
              <a:cxnLst/>
              <a:rect l="l" t="t" r="r" b="b"/>
              <a:pathLst>
                <a:path w="2930" h="5072" extrusionOk="0">
                  <a:moveTo>
                    <a:pt x="337" y="4511"/>
                  </a:moveTo>
                  <a:cubicBezTo>
                    <a:pt x="459" y="4511"/>
                    <a:pt x="558" y="4610"/>
                    <a:pt x="558" y="4732"/>
                  </a:cubicBezTo>
                  <a:cubicBezTo>
                    <a:pt x="558" y="4853"/>
                    <a:pt x="459" y="4952"/>
                    <a:pt x="337" y="4952"/>
                  </a:cubicBezTo>
                  <a:cubicBezTo>
                    <a:pt x="216" y="4952"/>
                    <a:pt x="117" y="4853"/>
                    <a:pt x="117" y="4732"/>
                  </a:cubicBezTo>
                  <a:cubicBezTo>
                    <a:pt x="117" y="4610"/>
                    <a:pt x="216" y="4511"/>
                    <a:pt x="337" y="4511"/>
                  </a:cubicBezTo>
                  <a:close/>
                  <a:moveTo>
                    <a:pt x="509" y="0"/>
                  </a:moveTo>
                  <a:lnTo>
                    <a:pt x="279" y="232"/>
                  </a:lnTo>
                  <a:lnTo>
                    <a:pt x="279" y="4400"/>
                  </a:lnTo>
                  <a:cubicBezTo>
                    <a:pt x="119" y="4428"/>
                    <a:pt x="1" y="4566"/>
                    <a:pt x="1" y="4732"/>
                  </a:cubicBezTo>
                  <a:cubicBezTo>
                    <a:pt x="1" y="4919"/>
                    <a:pt x="152" y="5071"/>
                    <a:pt x="337" y="5071"/>
                  </a:cubicBezTo>
                  <a:cubicBezTo>
                    <a:pt x="525" y="5071"/>
                    <a:pt x="677" y="4919"/>
                    <a:pt x="677" y="4732"/>
                  </a:cubicBezTo>
                  <a:cubicBezTo>
                    <a:pt x="677" y="4566"/>
                    <a:pt x="556" y="4428"/>
                    <a:pt x="398" y="4400"/>
                  </a:cubicBezTo>
                  <a:lnTo>
                    <a:pt x="398" y="279"/>
                  </a:lnTo>
                  <a:lnTo>
                    <a:pt x="558" y="119"/>
                  </a:lnTo>
                  <a:lnTo>
                    <a:pt x="2930" y="119"/>
                  </a:lnTo>
                  <a:lnTo>
                    <a:pt x="2930" y="0"/>
                  </a:ln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5" name="Google Shape;6915;p59"/>
            <p:cNvSpPr/>
            <p:nvPr/>
          </p:nvSpPr>
          <p:spPr>
            <a:xfrm>
              <a:off x="2400400" y="1336750"/>
              <a:ext cx="16950" cy="16925"/>
            </a:xfrm>
            <a:custGeom>
              <a:avLst/>
              <a:gdLst/>
              <a:ahLst/>
              <a:cxnLst/>
              <a:rect l="l" t="t" r="r" b="b"/>
              <a:pathLst>
                <a:path w="678" h="677" extrusionOk="0">
                  <a:moveTo>
                    <a:pt x="340" y="119"/>
                  </a:moveTo>
                  <a:cubicBezTo>
                    <a:pt x="462" y="119"/>
                    <a:pt x="561" y="219"/>
                    <a:pt x="561" y="340"/>
                  </a:cubicBezTo>
                  <a:cubicBezTo>
                    <a:pt x="561" y="462"/>
                    <a:pt x="462" y="561"/>
                    <a:pt x="340" y="561"/>
                  </a:cubicBezTo>
                  <a:cubicBezTo>
                    <a:pt x="219" y="561"/>
                    <a:pt x="120" y="462"/>
                    <a:pt x="120" y="340"/>
                  </a:cubicBezTo>
                  <a:cubicBezTo>
                    <a:pt x="120" y="219"/>
                    <a:pt x="219" y="119"/>
                    <a:pt x="340" y="119"/>
                  </a:cubicBezTo>
                  <a:close/>
                  <a:moveTo>
                    <a:pt x="340" y="1"/>
                  </a:moveTo>
                  <a:cubicBezTo>
                    <a:pt x="153" y="1"/>
                    <a:pt x="1" y="152"/>
                    <a:pt x="1" y="340"/>
                  </a:cubicBezTo>
                  <a:cubicBezTo>
                    <a:pt x="1" y="525"/>
                    <a:pt x="153" y="677"/>
                    <a:pt x="340" y="677"/>
                  </a:cubicBezTo>
                  <a:cubicBezTo>
                    <a:pt x="525" y="677"/>
                    <a:pt x="677" y="525"/>
                    <a:pt x="677" y="340"/>
                  </a:cubicBezTo>
                  <a:cubicBezTo>
                    <a:pt x="677" y="152"/>
                    <a:pt x="525" y="1"/>
                    <a:pt x="340" y="1"/>
                  </a:cubicBez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6" name="Google Shape;6916;p59"/>
            <p:cNvSpPr/>
            <p:nvPr/>
          </p:nvSpPr>
          <p:spPr>
            <a:xfrm>
              <a:off x="2727800" y="1624750"/>
              <a:ext cx="310450" cy="193250"/>
            </a:xfrm>
            <a:custGeom>
              <a:avLst/>
              <a:gdLst/>
              <a:ahLst/>
              <a:cxnLst/>
              <a:rect l="l" t="t" r="r" b="b"/>
              <a:pathLst>
                <a:path w="12418" h="7730" extrusionOk="0">
                  <a:moveTo>
                    <a:pt x="12083" y="0"/>
                  </a:moveTo>
                  <a:lnTo>
                    <a:pt x="5036" y="7100"/>
                  </a:lnTo>
                  <a:lnTo>
                    <a:pt x="710" y="7100"/>
                  </a:lnTo>
                  <a:cubicBezTo>
                    <a:pt x="638" y="7004"/>
                    <a:pt x="525" y="6940"/>
                    <a:pt x="395" y="6940"/>
                  </a:cubicBezTo>
                  <a:cubicBezTo>
                    <a:pt x="177" y="6940"/>
                    <a:pt x="1" y="7117"/>
                    <a:pt x="1" y="7335"/>
                  </a:cubicBezTo>
                  <a:cubicBezTo>
                    <a:pt x="1" y="7553"/>
                    <a:pt x="177" y="7730"/>
                    <a:pt x="395" y="7730"/>
                  </a:cubicBezTo>
                  <a:cubicBezTo>
                    <a:pt x="525" y="7730"/>
                    <a:pt x="638" y="7669"/>
                    <a:pt x="710" y="7572"/>
                  </a:cubicBezTo>
                  <a:lnTo>
                    <a:pt x="5232" y="7572"/>
                  </a:lnTo>
                  <a:lnTo>
                    <a:pt x="12417" y="331"/>
                  </a:lnTo>
                  <a:lnTo>
                    <a:pt x="12083" y="0"/>
                  </a:ln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7" name="Google Shape;6917;p59"/>
            <p:cNvSpPr/>
            <p:nvPr/>
          </p:nvSpPr>
          <p:spPr>
            <a:xfrm>
              <a:off x="2400400" y="1367250"/>
              <a:ext cx="16950" cy="16950"/>
            </a:xfrm>
            <a:custGeom>
              <a:avLst/>
              <a:gdLst/>
              <a:ahLst/>
              <a:cxnLst/>
              <a:rect l="l" t="t" r="r" b="b"/>
              <a:pathLst>
                <a:path w="678" h="678" extrusionOk="0">
                  <a:moveTo>
                    <a:pt x="340" y="119"/>
                  </a:moveTo>
                  <a:cubicBezTo>
                    <a:pt x="462" y="119"/>
                    <a:pt x="561" y="219"/>
                    <a:pt x="561" y="340"/>
                  </a:cubicBezTo>
                  <a:cubicBezTo>
                    <a:pt x="561" y="462"/>
                    <a:pt x="462" y="558"/>
                    <a:pt x="340" y="558"/>
                  </a:cubicBezTo>
                  <a:cubicBezTo>
                    <a:pt x="219" y="558"/>
                    <a:pt x="120" y="462"/>
                    <a:pt x="120" y="340"/>
                  </a:cubicBezTo>
                  <a:cubicBezTo>
                    <a:pt x="120" y="219"/>
                    <a:pt x="219" y="119"/>
                    <a:pt x="340" y="119"/>
                  </a:cubicBezTo>
                  <a:close/>
                  <a:moveTo>
                    <a:pt x="340" y="1"/>
                  </a:moveTo>
                  <a:cubicBezTo>
                    <a:pt x="153" y="1"/>
                    <a:pt x="1" y="153"/>
                    <a:pt x="1" y="340"/>
                  </a:cubicBezTo>
                  <a:cubicBezTo>
                    <a:pt x="1" y="525"/>
                    <a:pt x="153" y="677"/>
                    <a:pt x="340" y="677"/>
                  </a:cubicBezTo>
                  <a:cubicBezTo>
                    <a:pt x="525" y="677"/>
                    <a:pt x="677" y="525"/>
                    <a:pt x="677" y="340"/>
                  </a:cubicBezTo>
                  <a:cubicBezTo>
                    <a:pt x="677" y="153"/>
                    <a:pt x="525" y="1"/>
                    <a:pt x="340" y="1"/>
                  </a:cubicBez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8" name="Google Shape;6918;p59"/>
            <p:cNvSpPr/>
            <p:nvPr/>
          </p:nvSpPr>
          <p:spPr>
            <a:xfrm>
              <a:off x="2399025" y="1396800"/>
              <a:ext cx="19775" cy="19825"/>
            </a:xfrm>
            <a:custGeom>
              <a:avLst/>
              <a:gdLst/>
              <a:ahLst/>
              <a:cxnLst/>
              <a:rect l="l" t="t" r="r" b="b"/>
              <a:pathLst>
                <a:path w="791" h="793" extrusionOk="0">
                  <a:moveTo>
                    <a:pt x="395" y="0"/>
                  </a:moveTo>
                  <a:cubicBezTo>
                    <a:pt x="177" y="0"/>
                    <a:pt x="1" y="177"/>
                    <a:pt x="1" y="398"/>
                  </a:cubicBezTo>
                  <a:cubicBezTo>
                    <a:pt x="1" y="616"/>
                    <a:pt x="177" y="793"/>
                    <a:pt x="395" y="793"/>
                  </a:cubicBezTo>
                  <a:cubicBezTo>
                    <a:pt x="613" y="793"/>
                    <a:pt x="790" y="616"/>
                    <a:pt x="790" y="398"/>
                  </a:cubicBezTo>
                  <a:cubicBezTo>
                    <a:pt x="790" y="177"/>
                    <a:pt x="613" y="0"/>
                    <a:pt x="395" y="0"/>
                  </a:cubicBez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9" name="Google Shape;6919;p59"/>
            <p:cNvSpPr/>
            <p:nvPr/>
          </p:nvSpPr>
          <p:spPr>
            <a:xfrm>
              <a:off x="2391725" y="990525"/>
              <a:ext cx="83725" cy="512775"/>
            </a:xfrm>
            <a:custGeom>
              <a:avLst/>
              <a:gdLst/>
              <a:ahLst/>
              <a:cxnLst/>
              <a:rect l="l" t="t" r="r" b="b"/>
              <a:pathLst>
                <a:path w="3349" h="20511" extrusionOk="0">
                  <a:moveTo>
                    <a:pt x="0" y="0"/>
                  </a:moveTo>
                  <a:lnTo>
                    <a:pt x="0" y="8988"/>
                  </a:lnTo>
                  <a:lnTo>
                    <a:pt x="2716" y="11685"/>
                  </a:lnTo>
                  <a:lnTo>
                    <a:pt x="2716" y="19801"/>
                  </a:lnTo>
                  <a:cubicBezTo>
                    <a:pt x="2620" y="19873"/>
                    <a:pt x="2556" y="19986"/>
                    <a:pt x="2556" y="20116"/>
                  </a:cubicBezTo>
                  <a:cubicBezTo>
                    <a:pt x="2556" y="20334"/>
                    <a:pt x="2733" y="20511"/>
                    <a:pt x="2951" y="20511"/>
                  </a:cubicBezTo>
                  <a:cubicBezTo>
                    <a:pt x="3169" y="20511"/>
                    <a:pt x="3349" y="20334"/>
                    <a:pt x="3349" y="20116"/>
                  </a:cubicBezTo>
                  <a:cubicBezTo>
                    <a:pt x="3349" y="19986"/>
                    <a:pt x="3285" y="19873"/>
                    <a:pt x="3188" y="19801"/>
                  </a:cubicBezTo>
                  <a:lnTo>
                    <a:pt x="3188" y="11489"/>
                  </a:lnTo>
                  <a:lnTo>
                    <a:pt x="472" y="8792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0" name="Google Shape;6920;p59"/>
            <p:cNvSpPr/>
            <p:nvPr/>
          </p:nvSpPr>
          <p:spPr>
            <a:xfrm>
              <a:off x="2688525" y="1369200"/>
              <a:ext cx="297400" cy="472550"/>
            </a:xfrm>
            <a:custGeom>
              <a:avLst/>
              <a:gdLst/>
              <a:ahLst/>
              <a:cxnLst/>
              <a:rect l="l" t="t" r="r" b="b"/>
              <a:pathLst>
                <a:path w="11896" h="18902" extrusionOk="0">
                  <a:moveTo>
                    <a:pt x="338" y="18341"/>
                  </a:moveTo>
                  <a:cubicBezTo>
                    <a:pt x="459" y="18341"/>
                    <a:pt x="559" y="18440"/>
                    <a:pt x="559" y="18562"/>
                  </a:cubicBezTo>
                  <a:cubicBezTo>
                    <a:pt x="559" y="18683"/>
                    <a:pt x="459" y="18782"/>
                    <a:pt x="338" y="18782"/>
                  </a:cubicBezTo>
                  <a:cubicBezTo>
                    <a:pt x="216" y="18782"/>
                    <a:pt x="117" y="18683"/>
                    <a:pt x="117" y="18562"/>
                  </a:cubicBezTo>
                  <a:cubicBezTo>
                    <a:pt x="117" y="18440"/>
                    <a:pt x="216" y="18341"/>
                    <a:pt x="338" y="18341"/>
                  </a:cubicBezTo>
                  <a:close/>
                  <a:moveTo>
                    <a:pt x="7051" y="0"/>
                  </a:moveTo>
                  <a:lnTo>
                    <a:pt x="5202" y="1863"/>
                  </a:lnTo>
                  <a:lnTo>
                    <a:pt x="5202" y="8196"/>
                  </a:lnTo>
                  <a:lnTo>
                    <a:pt x="280" y="13154"/>
                  </a:lnTo>
                  <a:lnTo>
                    <a:pt x="280" y="18228"/>
                  </a:lnTo>
                  <a:cubicBezTo>
                    <a:pt x="120" y="18258"/>
                    <a:pt x="1" y="18396"/>
                    <a:pt x="1" y="18562"/>
                  </a:cubicBezTo>
                  <a:cubicBezTo>
                    <a:pt x="1" y="18749"/>
                    <a:pt x="153" y="18901"/>
                    <a:pt x="338" y="18901"/>
                  </a:cubicBezTo>
                  <a:cubicBezTo>
                    <a:pt x="525" y="18901"/>
                    <a:pt x="677" y="18749"/>
                    <a:pt x="677" y="18562"/>
                  </a:cubicBezTo>
                  <a:cubicBezTo>
                    <a:pt x="677" y="18396"/>
                    <a:pt x="556" y="18258"/>
                    <a:pt x="398" y="18228"/>
                  </a:cubicBezTo>
                  <a:lnTo>
                    <a:pt x="398" y="13201"/>
                  </a:lnTo>
                  <a:lnTo>
                    <a:pt x="5318" y="8243"/>
                  </a:lnTo>
                  <a:lnTo>
                    <a:pt x="5318" y="1913"/>
                  </a:lnTo>
                  <a:lnTo>
                    <a:pt x="7101" y="116"/>
                  </a:lnTo>
                  <a:lnTo>
                    <a:pt x="11896" y="116"/>
                  </a:lnTo>
                  <a:lnTo>
                    <a:pt x="11896" y="0"/>
                  </a:ln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1" name="Google Shape;6921;p59"/>
            <p:cNvSpPr/>
            <p:nvPr/>
          </p:nvSpPr>
          <p:spPr>
            <a:xfrm>
              <a:off x="2425675" y="990525"/>
              <a:ext cx="16925" cy="200575"/>
            </a:xfrm>
            <a:custGeom>
              <a:avLst/>
              <a:gdLst/>
              <a:ahLst/>
              <a:cxnLst/>
              <a:rect l="l" t="t" r="r" b="b"/>
              <a:pathLst>
                <a:path w="677" h="8023" extrusionOk="0">
                  <a:moveTo>
                    <a:pt x="337" y="7465"/>
                  </a:moveTo>
                  <a:cubicBezTo>
                    <a:pt x="458" y="7465"/>
                    <a:pt x="558" y="7564"/>
                    <a:pt x="558" y="7685"/>
                  </a:cubicBezTo>
                  <a:cubicBezTo>
                    <a:pt x="558" y="7807"/>
                    <a:pt x="458" y="7906"/>
                    <a:pt x="337" y="7906"/>
                  </a:cubicBezTo>
                  <a:cubicBezTo>
                    <a:pt x="216" y="7906"/>
                    <a:pt x="116" y="7807"/>
                    <a:pt x="116" y="7685"/>
                  </a:cubicBezTo>
                  <a:cubicBezTo>
                    <a:pt x="116" y="7564"/>
                    <a:pt x="216" y="7465"/>
                    <a:pt x="337" y="7465"/>
                  </a:cubicBezTo>
                  <a:close/>
                  <a:moveTo>
                    <a:pt x="279" y="0"/>
                  </a:moveTo>
                  <a:lnTo>
                    <a:pt x="279" y="7351"/>
                  </a:lnTo>
                  <a:cubicBezTo>
                    <a:pt x="122" y="7379"/>
                    <a:pt x="0" y="7517"/>
                    <a:pt x="0" y="7685"/>
                  </a:cubicBezTo>
                  <a:cubicBezTo>
                    <a:pt x="0" y="7870"/>
                    <a:pt x="149" y="8022"/>
                    <a:pt x="337" y="8022"/>
                  </a:cubicBezTo>
                  <a:cubicBezTo>
                    <a:pt x="525" y="8022"/>
                    <a:pt x="677" y="7870"/>
                    <a:pt x="677" y="7685"/>
                  </a:cubicBezTo>
                  <a:cubicBezTo>
                    <a:pt x="677" y="7520"/>
                    <a:pt x="555" y="7382"/>
                    <a:pt x="398" y="7351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2" name="Google Shape;6922;p59"/>
            <p:cNvSpPr/>
            <p:nvPr/>
          </p:nvSpPr>
          <p:spPr>
            <a:xfrm>
              <a:off x="2664875" y="1345800"/>
              <a:ext cx="321000" cy="519675"/>
            </a:xfrm>
            <a:custGeom>
              <a:avLst/>
              <a:gdLst/>
              <a:ahLst/>
              <a:cxnLst/>
              <a:rect l="l" t="t" r="r" b="b"/>
              <a:pathLst>
                <a:path w="12840" h="20787" extrusionOk="0">
                  <a:moveTo>
                    <a:pt x="340" y="20229"/>
                  </a:moveTo>
                  <a:cubicBezTo>
                    <a:pt x="461" y="20229"/>
                    <a:pt x="560" y="20329"/>
                    <a:pt x="560" y="20450"/>
                  </a:cubicBezTo>
                  <a:cubicBezTo>
                    <a:pt x="560" y="20571"/>
                    <a:pt x="461" y="20668"/>
                    <a:pt x="340" y="20668"/>
                  </a:cubicBezTo>
                  <a:cubicBezTo>
                    <a:pt x="218" y="20668"/>
                    <a:pt x="119" y="20571"/>
                    <a:pt x="119" y="20450"/>
                  </a:cubicBezTo>
                  <a:cubicBezTo>
                    <a:pt x="119" y="20329"/>
                    <a:pt x="218" y="20229"/>
                    <a:pt x="340" y="20229"/>
                  </a:cubicBezTo>
                  <a:close/>
                  <a:moveTo>
                    <a:pt x="7685" y="0"/>
                  </a:moveTo>
                  <a:lnTo>
                    <a:pt x="5201" y="2501"/>
                  </a:lnTo>
                  <a:lnTo>
                    <a:pt x="5201" y="8834"/>
                  </a:lnTo>
                  <a:lnTo>
                    <a:pt x="279" y="13792"/>
                  </a:lnTo>
                  <a:lnTo>
                    <a:pt x="279" y="20116"/>
                  </a:lnTo>
                  <a:cubicBezTo>
                    <a:pt x="122" y="20144"/>
                    <a:pt x="0" y="20282"/>
                    <a:pt x="0" y="20450"/>
                  </a:cubicBezTo>
                  <a:cubicBezTo>
                    <a:pt x="0" y="20635"/>
                    <a:pt x="152" y="20787"/>
                    <a:pt x="340" y="20787"/>
                  </a:cubicBezTo>
                  <a:cubicBezTo>
                    <a:pt x="525" y="20787"/>
                    <a:pt x="676" y="20635"/>
                    <a:pt x="676" y="20450"/>
                  </a:cubicBezTo>
                  <a:cubicBezTo>
                    <a:pt x="676" y="20282"/>
                    <a:pt x="555" y="20144"/>
                    <a:pt x="398" y="20116"/>
                  </a:cubicBezTo>
                  <a:lnTo>
                    <a:pt x="398" y="13839"/>
                  </a:lnTo>
                  <a:lnTo>
                    <a:pt x="5320" y="8881"/>
                  </a:lnTo>
                  <a:lnTo>
                    <a:pt x="5320" y="2551"/>
                  </a:lnTo>
                  <a:lnTo>
                    <a:pt x="7732" y="119"/>
                  </a:lnTo>
                  <a:lnTo>
                    <a:pt x="12839" y="119"/>
                  </a:lnTo>
                  <a:lnTo>
                    <a:pt x="12839" y="0"/>
                  </a:ln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3" name="Google Shape;6923;p59"/>
            <p:cNvSpPr/>
            <p:nvPr/>
          </p:nvSpPr>
          <p:spPr>
            <a:xfrm>
              <a:off x="2449000" y="990525"/>
              <a:ext cx="16925" cy="223825"/>
            </a:xfrm>
            <a:custGeom>
              <a:avLst/>
              <a:gdLst/>
              <a:ahLst/>
              <a:cxnLst/>
              <a:rect l="l" t="t" r="r" b="b"/>
              <a:pathLst>
                <a:path w="677" h="8953" extrusionOk="0">
                  <a:moveTo>
                    <a:pt x="340" y="8392"/>
                  </a:moveTo>
                  <a:cubicBezTo>
                    <a:pt x="461" y="8392"/>
                    <a:pt x="561" y="8491"/>
                    <a:pt x="561" y="8613"/>
                  </a:cubicBezTo>
                  <a:cubicBezTo>
                    <a:pt x="561" y="8734"/>
                    <a:pt x="461" y="8834"/>
                    <a:pt x="340" y="8834"/>
                  </a:cubicBezTo>
                  <a:cubicBezTo>
                    <a:pt x="218" y="8834"/>
                    <a:pt x="119" y="8734"/>
                    <a:pt x="119" y="8613"/>
                  </a:cubicBezTo>
                  <a:cubicBezTo>
                    <a:pt x="119" y="8491"/>
                    <a:pt x="218" y="8392"/>
                    <a:pt x="340" y="8392"/>
                  </a:cubicBezTo>
                  <a:close/>
                  <a:moveTo>
                    <a:pt x="279" y="0"/>
                  </a:moveTo>
                  <a:lnTo>
                    <a:pt x="279" y="8279"/>
                  </a:lnTo>
                  <a:cubicBezTo>
                    <a:pt x="122" y="8307"/>
                    <a:pt x="0" y="8445"/>
                    <a:pt x="0" y="8613"/>
                  </a:cubicBezTo>
                  <a:cubicBezTo>
                    <a:pt x="0" y="8801"/>
                    <a:pt x="152" y="8952"/>
                    <a:pt x="340" y="8952"/>
                  </a:cubicBezTo>
                  <a:cubicBezTo>
                    <a:pt x="525" y="8952"/>
                    <a:pt x="677" y="8801"/>
                    <a:pt x="677" y="8613"/>
                  </a:cubicBezTo>
                  <a:cubicBezTo>
                    <a:pt x="677" y="8447"/>
                    <a:pt x="555" y="8309"/>
                    <a:pt x="398" y="8282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4" name="Google Shape;6924;p59"/>
            <p:cNvSpPr/>
            <p:nvPr/>
          </p:nvSpPr>
          <p:spPr>
            <a:xfrm>
              <a:off x="2729175" y="1591350"/>
              <a:ext cx="290575" cy="188775"/>
            </a:xfrm>
            <a:custGeom>
              <a:avLst/>
              <a:gdLst/>
              <a:ahLst/>
              <a:cxnLst/>
              <a:rect l="l" t="t" r="r" b="b"/>
              <a:pathLst>
                <a:path w="11623" h="7551" extrusionOk="0">
                  <a:moveTo>
                    <a:pt x="340" y="6990"/>
                  </a:moveTo>
                  <a:cubicBezTo>
                    <a:pt x="462" y="6990"/>
                    <a:pt x="561" y="7089"/>
                    <a:pt x="561" y="7210"/>
                  </a:cubicBezTo>
                  <a:cubicBezTo>
                    <a:pt x="561" y="7332"/>
                    <a:pt x="462" y="7431"/>
                    <a:pt x="340" y="7431"/>
                  </a:cubicBezTo>
                  <a:cubicBezTo>
                    <a:pt x="219" y="7431"/>
                    <a:pt x="120" y="7332"/>
                    <a:pt x="120" y="7210"/>
                  </a:cubicBezTo>
                  <a:cubicBezTo>
                    <a:pt x="120" y="7089"/>
                    <a:pt x="219" y="6990"/>
                    <a:pt x="340" y="6990"/>
                  </a:cubicBezTo>
                  <a:close/>
                  <a:moveTo>
                    <a:pt x="11540" y="0"/>
                  </a:moveTo>
                  <a:lnTo>
                    <a:pt x="4440" y="7153"/>
                  </a:lnTo>
                  <a:lnTo>
                    <a:pt x="672" y="7153"/>
                  </a:lnTo>
                  <a:cubicBezTo>
                    <a:pt x="644" y="6995"/>
                    <a:pt x="506" y="6874"/>
                    <a:pt x="340" y="6874"/>
                  </a:cubicBezTo>
                  <a:cubicBezTo>
                    <a:pt x="153" y="6874"/>
                    <a:pt x="1" y="7026"/>
                    <a:pt x="1" y="7210"/>
                  </a:cubicBezTo>
                  <a:cubicBezTo>
                    <a:pt x="1" y="7398"/>
                    <a:pt x="153" y="7550"/>
                    <a:pt x="340" y="7550"/>
                  </a:cubicBezTo>
                  <a:cubicBezTo>
                    <a:pt x="506" y="7550"/>
                    <a:pt x="644" y="7429"/>
                    <a:pt x="672" y="7271"/>
                  </a:cubicBezTo>
                  <a:lnTo>
                    <a:pt x="4489" y="7271"/>
                  </a:lnTo>
                  <a:lnTo>
                    <a:pt x="11623" y="83"/>
                  </a:lnTo>
                  <a:lnTo>
                    <a:pt x="11540" y="0"/>
                  </a:ln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5" name="Google Shape;6925;p59"/>
            <p:cNvSpPr/>
            <p:nvPr/>
          </p:nvSpPr>
          <p:spPr>
            <a:xfrm>
              <a:off x="2509525" y="995475"/>
              <a:ext cx="2925" cy="79675"/>
            </a:xfrm>
            <a:custGeom>
              <a:avLst/>
              <a:gdLst/>
              <a:ahLst/>
              <a:cxnLst/>
              <a:rect l="l" t="t" r="r" b="b"/>
              <a:pathLst>
                <a:path w="117" h="3187" extrusionOk="0">
                  <a:moveTo>
                    <a:pt x="0" y="1"/>
                  </a:moveTo>
                  <a:lnTo>
                    <a:pt x="0" y="3187"/>
                  </a:lnTo>
                  <a:lnTo>
                    <a:pt x="116" y="3187"/>
                  </a:lnTo>
                  <a:lnTo>
                    <a:pt x="116" y="1"/>
                  </a:ln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6" name="Google Shape;6926;p59"/>
            <p:cNvSpPr/>
            <p:nvPr/>
          </p:nvSpPr>
          <p:spPr>
            <a:xfrm>
              <a:off x="2924150" y="920275"/>
              <a:ext cx="16925" cy="305050"/>
            </a:xfrm>
            <a:custGeom>
              <a:avLst/>
              <a:gdLst/>
              <a:ahLst/>
              <a:cxnLst/>
              <a:rect l="l" t="t" r="r" b="b"/>
              <a:pathLst>
                <a:path w="677" h="12202" extrusionOk="0">
                  <a:moveTo>
                    <a:pt x="337" y="11644"/>
                  </a:moveTo>
                  <a:cubicBezTo>
                    <a:pt x="459" y="11644"/>
                    <a:pt x="558" y="11743"/>
                    <a:pt x="558" y="11865"/>
                  </a:cubicBezTo>
                  <a:cubicBezTo>
                    <a:pt x="558" y="11983"/>
                    <a:pt x="459" y="12083"/>
                    <a:pt x="337" y="12083"/>
                  </a:cubicBezTo>
                  <a:cubicBezTo>
                    <a:pt x="216" y="12083"/>
                    <a:pt x="116" y="11983"/>
                    <a:pt x="116" y="11865"/>
                  </a:cubicBezTo>
                  <a:cubicBezTo>
                    <a:pt x="116" y="11740"/>
                    <a:pt x="216" y="11644"/>
                    <a:pt x="337" y="11644"/>
                  </a:cubicBezTo>
                  <a:close/>
                  <a:moveTo>
                    <a:pt x="279" y="0"/>
                  </a:moveTo>
                  <a:lnTo>
                    <a:pt x="279" y="11531"/>
                  </a:lnTo>
                  <a:cubicBezTo>
                    <a:pt x="122" y="11558"/>
                    <a:pt x="0" y="11696"/>
                    <a:pt x="0" y="11862"/>
                  </a:cubicBezTo>
                  <a:cubicBezTo>
                    <a:pt x="0" y="12050"/>
                    <a:pt x="152" y="12201"/>
                    <a:pt x="337" y="12201"/>
                  </a:cubicBezTo>
                  <a:cubicBezTo>
                    <a:pt x="525" y="12201"/>
                    <a:pt x="677" y="12050"/>
                    <a:pt x="677" y="11865"/>
                  </a:cubicBezTo>
                  <a:cubicBezTo>
                    <a:pt x="677" y="11696"/>
                    <a:pt x="555" y="11558"/>
                    <a:pt x="398" y="11531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7" name="Google Shape;6927;p59"/>
            <p:cNvSpPr/>
            <p:nvPr/>
          </p:nvSpPr>
          <p:spPr>
            <a:xfrm>
              <a:off x="2922700" y="1256975"/>
              <a:ext cx="19825" cy="19825"/>
            </a:xfrm>
            <a:custGeom>
              <a:avLst/>
              <a:gdLst/>
              <a:ahLst/>
              <a:cxnLst/>
              <a:rect l="l" t="t" r="r" b="b"/>
              <a:pathLst>
                <a:path w="793" h="793" extrusionOk="0">
                  <a:moveTo>
                    <a:pt x="395" y="0"/>
                  </a:moveTo>
                  <a:cubicBezTo>
                    <a:pt x="177" y="0"/>
                    <a:pt x="0" y="177"/>
                    <a:pt x="0" y="398"/>
                  </a:cubicBezTo>
                  <a:cubicBezTo>
                    <a:pt x="0" y="616"/>
                    <a:pt x="177" y="793"/>
                    <a:pt x="395" y="793"/>
                  </a:cubicBezTo>
                  <a:cubicBezTo>
                    <a:pt x="613" y="793"/>
                    <a:pt x="793" y="616"/>
                    <a:pt x="793" y="398"/>
                  </a:cubicBezTo>
                  <a:cubicBezTo>
                    <a:pt x="793" y="177"/>
                    <a:pt x="613" y="0"/>
                    <a:pt x="395" y="0"/>
                  </a:cubicBez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8" name="Google Shape;6928;p59"/>
            <p:cNvSpPr/>
            <p:nvPr/>
          </p:nvSpPr>
          <p:spPr>
            <a:xfrm>
              <a:off x="2540425" y="988450"/>
              <a:ext cx="61950" cy="148050"/>
            </a:xfrm>
            <a:custGeom>
              <a:avLst/>
              <a:gdLst/>
              <a:ahLst/>
              <a:cxnLst/>
              <a:rect l="l" t="t" r="r" b="b"/>
              <a:pathLst>
                <a:path w="2478" h="5922" extrusionOk="0">
                  <a:moveTo>
                    <a:pt x="332" y="0"/>
                  </a:moveTo>
                  <a:lnTo>
                    <a:pt x="1" y="337"/>
                  </a:lnTo>
                  <a:lnTo>
                    <a:pt x="1845" y="2167"/>
                  </a:lnTo>
                  <a:lnTo>
                    <a:pt x="1845" y="5212"/>
                  </a:lnTo>
                  <a:cubicBezTo>
                    <a:pt x="1748" y="5284"/>
                    <a:pt x="1685" y="5397"/>
                    <a:pt x="1685" y="5527"/>
                  </a:cubicBezTo>
                  <a:cubicBezTo>
                    <a:pt x="1685" y="5745"/>
                    <a:pt x="1861" y="5922"/>
                    <a:pt x="2080" y="5922"/>
                  </a:cubicBezTo>
                  <a:cubicBezTo>
                    <a:pt x="2300" y="5922"/>
                    <a:pt x="2477" y="5745"/>
                    <a:pt x="2477" y="5527"/>
                  </a:cubicBezTo>
                  <a:cubicBezTo>
                    <a:pt x="2477" y="5397"/>
                    <a:pt x="2414" y="5284"/>
                    <a:pt x="2317" y="5212"/>
                  </a:cubicBezTo>
                  <a:lnTo>
                    <a:pt x="2317" y="1971"/>
                  </a:lnTo>
                  <a:lnTo>
                    <a:pt x="332" y="0"/>
                  </a:ln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9" name="Google Shape;6929;p59"/>
            <p:cNvSpPr/>
            <p:nvPr/>
          </p:nvSpPr>
          <p:spPr>
            <a:xfrm>
              <a:off x="2653900" y="991625"/>
              <a:ext cx="102975" cy="318925"/>
            </a:xfrm>
            <a:custGeom>
              <a:avLst/>
              <a:gdLst/>
              <a:ahLst/>
              <a:cxnLst/>
              <a:rect l="l" t="t" r="r" b="b"/>
              <a:pathLst>
                <a:path w="4119" h="12757" extrusionOk="0">
                  <a:moveTo>
                    <a:pt x="2004" y="0"/>
                  </a:moveTo>
                  <a:lnTo>
                    <a:pt x="1921" y="83"/>
                  </a:lnTo>
                  <a:lnTo>
                    <a:pt x="4003" y="2148"/>
                  </a:lnTo>
                  <a:lnTo>
                    <a:pt x="4003" y="8227"/>
                  </a:lnTo>
                  <a:lnTo>
                    <a:pt x="17" y="12229"/>
                  </a:lnTo>
                  <a:lnTo>
                    <a:pt x="0" y="12246"/>
                  </a:lnTo>
                  <a:lnTo>
                    <a:pt x="0" y="12757"/>
                  </a:lnTo>
                  <a:lnTo>
                    <a:pt x="119" y="12757"/>
                  </a:lnTo>
                  <a:lnTo>
                    <a:pt x="119" y="12296"/>
                  </a:lnTo>
                  <a:lnTo>
                    <a:pt x="4102" y="8293"/>
                  </a:lnTo>
                  <a:lnTo>
                    <a:pt x="4119" y="8276"/>
                  </a:lnTo>
                  <a:lnTo>
                    <a:pt x="4119" y="2098"/>
                  </a:lnTo>
                  <a:lnTo>
                    <a:pt x="2004" y="0"/>
                  </a:ln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0" name="Google Shape;6930;p59"/>
            <p:cNvSpPr/>
            <p:nvPr/>
          </p:nvSpPr>
          <p:spPr>
            <a:xfrm>
              <a:off x="2509575" y="1544750"/>
              <a:ext cx="229150" cy="477175"/>
            </a:xfrm>
            <a:custGeom>
              <a:avLst/>
              <a:gdLst/>
              <a:ahLst/>
              <a:cxnLst/>
              <a:rect l="l" t="t" r="r" b="b"/>
              <a:pathLst>
                <a:path w="9166" h="19087" extrusionOk="0">
                  <a:moveTo>
                    <a:pt x="341" y="18526"/>
                  </a:moveTo>
                  <a:cubicBezTo>
                    <a:pt x="462" y="18526"/>
                    <a:pt x="561" y="18626"/>
                    <a:pt x="561" y="18747"/>
                  </a:cubicBezTo>
                  <a:cubicBezTo>
                    <a:pt x="561" y="18869"/>
                    <a:pt x="462" y="18968"/>
                    <a:pt x="341" y="18968"/>
                  </a:cubicBezTo>
                  <a:cubicBezTo>
                    <a:pt x="219" y="18968"/>
                    <a:pt x="120" y="18869"/>
                    <a:pt x="120" y="18747"/>
                  </a:cubicBezTo>
                  <a:cubicBezTo>
                    <a:pt x="120" y="18626"/>
                    <a:pt x="219" y="18526"/>
                    <a:pt x="341" y="18526"/>
                  </a:cubicBezTo>
                  <a:close/>
                  <a:moveTo>
                    <a:pt x="9083" y="1"/>
                  </a:moveTo>
                  <a:lnTo>
                    <a:pt x="4172" y="4945"/>
                  </a:lnTo>
                  <a:lnTo>
                    <a:pt x="4172" y="14803"/>
                  </a:lnTo>
                  <a:lnTo>
                    <a:pt x="534" y="18468"/>
                  </a:lnTo>
                  <a:cubicBezTo>
                    <a:pt x="479" y="18433"/>
                    <a:pt x="412" y="18408"/>
                    <a:pt x="341" y="18408"/>
                  </a:cubicBezTo>
                  <a:cubicBezTo>
                    <a:pt x="153" y="18408"/>
                    <a:pt x="1" y="18560"/>
                    <a:pt x="1" y="18747"/>
                  </a:cubicBezTo>
                  <a:cubicBezTo>
                    <a:pt x="1" y="18935"/>
                    <a:pt x="153" y="19087"/>
                    <a:pt x="341" y="19087"/>
                  </a:cubicBezTo>
                  <a:cubicBezTo>
                    <a:pt x="528" y="19087"/>
                    <a:pt x="680" y="18935"/>
                    <a:pt x="680" y="18747"/>
                  </a:cubicBezTo>
                  <a:cubicBezTo>
                    <a:pt x="680" y="18675"/>
                    <a:pt x="655" y="18609"/>
                    <a:pt x="617" y="18551"/>
                  </a:cubicBezTo>
                  <a:lnTo>
                    <a:pt x="4291" y="14849"/>
                  </a:lnTo>
                  <a:lnTo>
                    <a:pt x="4291" y="4994"/>
                  </a:lnTo>
                  <a:lnTo>
                    <a:pt x="9166" y="84"/>
                  </a:lnTo>
                  <a:lnTo>
                    <a:pt x="9083" y="1"/>
                  </a:ln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1" name="Google Shape;6931;p59"/>
            <p:cNvSpPr/>
            <p:nvPr/>
          </p:nvSpPr>
          <p:spPr>
            <a:xfrm>
              <a:off x="2495850" y="1043600"/>
              <a:ext cx="244675" cy="458250"/>
            </a:xfrm>
            <a:custGeom>
              <a:avLst/>
              <a:gdLst/>
              <a:ahLst/>
              <a:cxnLst/>
              <a:rect l="l" t="t" r="r" b="b"/>
              <a:pathLst>
                <a:path w="9787" h="18330" extrusionOk="0">
                  <a:moveTo>
                    <a:pt x="9447" y="119"/>
                  </a:moveTo>
                  <a:cubicBezTo>
                    <a:pt x="9569" y="119"/>
                    <a:pt x="9668" y="218"/>
                    <a:pt x="9668" y="340"/>
                  </a:cubicBezTo>
                  <a:cubicBezTo>
                    <a:pt x="9668" y="461"/>
                    <a:pt x="9569" y="560"/>
                    <a:pt x="9447" y="560"/>
                  </a:cubicBezTo>
                  <a:cubicBezTo>
                    <a:pt x="9326" y="560"/>
                    <a:pt x="9229" y="461"/>
                    <a:pt x="9229" y="340"/>
                  </a:cubicBezTo>
                  <a:cubicBezTo>
                    <a:pt x="9229" y="218"/>
                    <a:pt x="9326" y="119"/>
                    <a:pt x="9447" y="119"/>
                  </a:cubicBezTo>
                  <a:close/>
                  <a:moveTo>
                    <a:pt x="337" y="17772"/>
                  </a:moveTo>
                  <a:cubicBezTo>
                    <a:pt x="459" y="17772"/>
                    <a:pt x="558" y="17871"/>
                    <a:pt x="558" y="17993"/>
                  </a:cubicBezTo>
                  <a:cubicBezTo>
                    <a:pt x="558" y="18114"/>
                    <a:pt x="459" y="18214"/>
                    <a:pt x="337" y="18214"/>
                  </a:cubicBezTo>
                  <a:cubicBezTo>
                    <a:pt x="216" y="18214"/>
                    <a:pt x="117" y="18114"/>
                    <a:pt x="117" y="17993"/>
                  </a:cubicBezTo>
                  <a:cubicBezTo>
                    <a:pt x="117" y="17871"/>
                    <a:pt x="216" y="17772"/>
                    <a:pt x="337" y="17772"/>
                  </a:cubicBezTo>
                  <a:close/>
                  <a:moveTo>
                    <a:pt x="9447" y="0"/>
                  </a:moveTo>
                  <a:cubicBezTo>
                    <a:pt x="9262" y="0"/>
                    <a:pt x="9110" y="152"/>
                    <a:pt x="9110" y="340"/>
                  </a:cubicBezTo>
                  <a:cubicBezTo>
                    <a:pt x="9110" y="505"/>
                    <a:pt x="9232" y="643"/>
                    <a:pt x="9389" y="671"/>
                  </a:cubicBezTo>
                  <a:lnTo>
                    <a:pt x="9389" y="5855"/>
                  </a:lnTo>
                  <a:lnTo>
                    <a:pt x="5386" y="9872"/>
                  </a:lnTo>
                  <a:lnTo>
                    <a:pt x="5386" y="10929"/>
                  </a:lnTo>
                  <a:lnTo>
                    <a:pt x="1444" y="14887"/>
                  </a:lnTo>
                  <a:lnTo>
                    <a:pt x="1428" y="14904"/>
                  </a:lnTo>
                  <a:lnTo>
                    <a:pt x="1428" y="16817"/>
                  </a:lnTo>
                  <a:lnTo>
                    <a:pt x="531" y="17717"/>
                  </a:lnTo>
                  <a:cubicBezTo>
                    <a:pt x="475" y="17678"/>
                    <a:pt x="409" y="17653"/>
                    <a:pt x="337" y="17653"/>
                  </a:cubicBezTo>
                  <a:cubicBezTo>
                    <a:pt x="152" y="17653"/>
                    <a:pt x="1" y="17805"/>
                    <a:pt x="1" y="17993"/>
                  </a:cubicBezTo>
                  <a:cubicBezTo>
                    <a:pt x="1" y="18181"/>
                    <a:pt x="152" y="18330"/>
                    <a:pt x="337" y="18330"/>
                  </a:cubicBezTo>
                  <a:cubicBezTo>
                    <a:pt x="525" y="18330"/>
                    <a:pt x="677" y="18178"/>
                    <a:pt x="677" y="17993"/>
                  </a:cubicBezTo>
                  <a:cubicBezTo>
                    <a:pt x="677" y="17921"/>
                    <a:pt x="655" y="17855"/>
                    <a:pt x="613" y="17800"/>
                  </a:cubicBezTo>
                  <a:lnTo>
                    <a:pt x="1544" y="16864"/>
                  </a:lnTo>
                  <a:lnTo>
                    <a:pt x="1544" y="14954"/>
                  </a:lnTo>
                  <a:lnTo>
                    <a:pt x="5489" y="10995"/>
                  </a:lnTo>
                  <a:lnTo>
                    <a:pt x="5505" y="10976"/>
                  </a:lnTo>
                  <a:lnTo>
                    <a:pt x="5505" y="9921"/>
                  </a:lnTo>
                  <a:lnTo>
                    <a:pt x="9508" y="5902"/>
                  </a:lnTo>
                  <a:lnTo>
                    <a:pt x="9508" y="671"/>
                  </a:lnTo>
                  <a:cubicBezTo>
                    <a:pt x="9665" y="643"/>
                    <a:pt x="9787" y="505"/>
                    <a:pt x="9787" y="340"/>
                  </a:cubicBezTo>
                  <a:cubicBezTo>
                    <a:pt x="9787" y="152"/>
                    <a:pt x="9635" y="0"/>
                    <a:pt x="9447" y="0"/>
                  </a:cubicBez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2" name="Google Shape;6932;p59"/>
            <p:cNvSpPr/>
            <p:nvPr/>
          </p:nvSpPr>
          <p:spPr>
            <a:xfrm>
              <a:off x="2877425" y="920275"/>
              <a:ext cx="16925" cy="305050"/>
            </a:xfrm>
            <a:custGeom>
              <a:avLst/>
              <a:gdLst/>
              <a:ahLst/>
              <a:cxnLst/>
              <a:rect l="l" t="t" r="r" b="b"/>
              <a:pathLst>
                <a:path w="677" h="12202" extrusionOk="0">
                  <a:moveTo>
                    <a:pt x="337" y="11644"/>
                  </a:moveTo>
                  <a:cubicBezTo>
                    <a:pt x="459" y="11644"/>
                    <a:pt x="558" y="11743"/>
                    <a:pt x="558" y="11865"/>
                  </a:cubicBezTo>
                  <a:cubicBezTo>
                    <a:pt x="558" y="11983"/>
                    <a:pt x="459" y="12083"/>
                    <a:pt x="337" y="12083"/>
                  </a:cubicBezTo>
                  <a:cubicBezTo>
                    <a:pt x="216" y="12083"/>
                    <a:pt x="116" y="11983"/>
                    <a:pt x="116" y="11865"/>
                  </a:cubicBezTo>
                  <a:cubicBezTo>
                    <a:pt x="116" y="11740"/>
                    <a:pt x="216" y="11644"/>
                    <a:pt x="337" y="11644"/>
                  </a:cubicBezTo>
                  <a:close/>
                  <a:moveTo>
                    <a:pt x="279" y="0"/>
                  </a:moveTo>
                  <a:lnTo>
                    <a:pt x="279" y="11531"/>
                  </a:lnTo>
                  <a:cubicBezTo>
                    <a:pt x="122" y="11558"/>
                    <a:pt x="0" y="11696"/>
                    <a:pt x="0" y="11862"/>
                  </a:cubicBezTo>
                  <a:cubicBezTo>
                    <a:pt x="0" y="12050"/>
                    <a:pt x="152" y="12201"/>
                    <a:pt x="337" y="12201"/>
                  </a:cubicBezTo>
                  <a:cubicBezTo>
                    <a:pt x="525" y="12201"/>
                    <a:pt x="677" y="12050"/>
                    <a:pt x="677" y="11865"/>
                  </a:cubicBezTo>
                  <a:cubicBezTo>
                    <a:pt x="677" y="11696"/>
                    <a:pt x="555" y="11558"/>
                    <a:pt x="398" y="11531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3" name="Google Shape;6933;p59"/>
            <p:cNvSpPr/>
            <p:nvPr/>
          </p:nvSpPr>
          <p:spPr>
            <a:xfrm>
              <a:off x="2641875" y="1322475"/>
              <a:ext cx="344050" cy="566200"/>
            </a:xfrm>
            <a:custGeom>
              <a:avLst/>
              <a:gdLst/>
              <a:ahLst/>
              <a:cxnLst/>
              <a:rect l="l" t="t" r="r" b="b"/>
              <a:pathLst>
                <a:path w="13762" h="22648" extrusionOk="0">
                  <a:moveTo>
                    <a:pt x="340" y="22087"/>
                  </a:moveTo>
                  <a:cubicBezTo>
                    <a:pt x="462" y="22087"/>
                    <a:pt x="561" y="22186"/>
                    <a:pt x="561" y="22308"/>
                  </a:cubicBezTo>
                  <a:cubicBezTo>
                    <a:pt x="561" y="22429"/>
                    <a:pt x="462" y="22529"/>
                    <a:pt x="340" y="22529"/>
                  </a:cubicBezTo>
                  <a:cubicBezTo>
                    <a:pt x="219" y="22529"/>
                    <a:pt x="120" y="22429"/>
                    <a:pt x="120" y="22308"/>
                  </a:cubicBezTo>
                  <a:cubicBezTo>
                    <a:pt x="120" y="22186"/>
                    <a:pt x="219" y="22087"/>
                    <a:pt x="340" y="22087"/>
                  </a:cubicBezTo>
                  <a:close/>
                  <a:moveTo>
                    <a:pt x="8327" y="0"/>
                  </a:moveTo>
                  <a:lnTo>
                    <a:pt x="5202" y="3144"/>
                  </a:lnTo>
                  <a:lnTo>
                    <a:pt x="5202" y="9477"/>
                  </a:lnTo>
                  <a:lnTo>
                    <a:pt x="280" y="14435"/>
                  </a:lnTo>
                  <a:lnTo>
                    <a:pt x="280" y="21976"/>
                  </a:lnTo>
                  <a:cubicBezTo>
                    <a:pt x="122" y="22004"/>
                    <a:pt x="1" y="22142"/>
                    <a:pt x="1" y="22308"/>
                  </a:cubicBezTo>
                  <a:cubicBezTo>
                    <a:pt x="1" y="22495"/>
                    <a:pt x="153" y="22647"/>
                    <a:pt x="340" y="22647"/>
                  </a:cubicBezTo>
                  <a:cubicBezTo>
                    <a:pt x="525" y="22647"/>
                    <a:pt x="677" y="22495"/>
                    <a:pt x="677" y="22308"/>
                  </a:cubicBezTo>
                  <a:cubicBezTo>
                    <a:pt x="677" y="22142"/>
                    <a:pt x="556" y="22004"/>
                    <a:pt x="398" y="21976"/>
                  </a:cubicBezTo>
                  <a:lnTo>
                    <a:pt x="398" y="14482"/>
                  </a:lnTo>
                  <a:lnTo>
                    <a:pt x="5320" y="9524"/>
                  </a:lnTo>
                  <a:lnTo>
                    <a:pt x="5320" y="3194"/>
                  </a:lnTo>
                  <a:lnTo>
                    <a:pt x="8373" y="116"/>
                  </a:lnTo>
                  <a:lnTo>
                    <a:pt x="13762" y="116"/>
                  </a:lnTo>
                  <a:lnTo>
                    <a:pt x="13762" y="0"/>
                  </a:ln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4" name="Google Shape;6934;p59"/>
            <p:cNvSpPr/>
            <p:nvPr/>
          </p:nvSpPr>
          <p:spPr>
            <a:xfrm>
              <a:off x="2875975" y="1256975"/>
              <a:ext cx="19825" cy="19825"/>
            </a:xfrm>
            <a:custGeom>
              <a:avLst/>
              <a:gdLst/>
              <a:ahLst/>
              <a:cxnLst/>
              <a:rect l="l" t="t" r="r" b="b"/>
              <a:pathLst>
                <a:path w="793" h="793" extrusionOk="0">
                  <a:moveTo>
                    <a:pt x="395" y="0"/>
                  </a:moveTo>
                  <a:cubicBezTo>
                    <a:pt x="177" y="0"/>
                    <a:pt x="0" y="177"/>
                    <a:pt x="0" y="398"/>
                  </a:cubicBezTo>
                  <a:cubicBezTo>
                    <a:pt x="0" y="616"/>
                    <a:pt x="177" y="793"/>
                    <a:pt x="395" y="793"/>
                  </a:cubicBezTo>
                  <a:cubicBezTo>
                    <a:pt x="613" y="793"/>
                    <a:pt x="793" y="616"/>
                    <a:pt x="793" y="398"/>
                  </a:cubicBezTo>
                  <a:cubicBezTo>
                    <a:pt x="793" y="177"/>
                    <a:pt x="613" y="0"/>
                    <a:pt x="395" y="0"/>
                  </a:cubicBez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5" name="Google Shape;6935;p59"/>
            <p:cNvSpPr/>
            <p:nvPr/>
          </p:nvSpPr>
          <p:spPr>
            <a:xfrm>
              <a:off x="2900750" y="920275"/>
              <a:ext cx="16925" cy="305050"/>
            </a:xfrm>
            <a:custGeom>
              <a:avLst/>
              <a:gdLst/>
              <a:ahLst/>
              <a:cxnLst/>
              <a:rect l="l" t="t" r="r" b="b"/>
              <a:pathLst>
                <a:path w="677" h="12202" extrusionOk="0">
                  <a:moveTo>
                    <a:pt x="340" y="11644"/>
                  </a:moveTo>
                  <a:cubicBezTo>
                    <a:pt x="461" y="11644"/>
                    <a:pt x="561" y="11743"/>
                    <a:pt x="561" y="11865"/>
                  </a:cubicBezTo>
                  <a:cubicBezTo>
                    <a:pt x="561" y="11983"/>
                    <a:pt x="461" y="12083"/>
                    <a:pt x="340" y="12083"/>
                  </a:cubicBezTo>
                  <a:cubicBezTo>
                    <a:pt x="219" y="12083"/>
                    <a:pt x="119" y="11983"/>
                    <a:pt x="119" y="11865"/>
                  </a:cubicBezTo>
                  <a:cubicBezTo>
                    <a:pt x="119" y="11740"/>
                    <a:pt x="219" y="11644"/>
                    <a:pt x="340" y="11644"/>
                  </a:cubicBezTo>
                  <a:close/>
                  <a:moveTo>
                    <a:pt x="282" y="0"/>
                  </a:moveTo>
                  <a:lnTo>
                    <a:pt x="282" y="11531"/>
                  </a:lnTo>
                  <a:cubicBezTo>
                    <a:pt x="122" y="11558"/>
                    <a:pt x="0" y="11696"/>
                    <a:pt x="0" y="11862"/>
                  </a:cubicBezTo>
                  <a:cubicBezTo>
                    <a:pt x="0" y="12050"/>
                    <a:pt x="152" y="12201"/>
                    <a:pt x="340" y="12201"/>
                  </a:cubicBezTo>
                  <a:cubicBezTo>
                    <a:pt x="525" y="12201"/>
                    <a:pt x="677" y="12050"/>
                    <a:pt x="677" y="11865"/>
                  </a:cubicBezTo>
                  <a:cubicBezTo>
                    <a:pt x="677" y="11696"/>
                    <a:pt x="558" y="11558"/>
                    <a:pt x="398" y="11531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6" name="Google Shape;6936;p59"/>
            <p:cNvSpPr/>
            <p:nvPr/>
          </p:nvSpPr>
          <p:spPr>
            <a:xfrm>
              <a:off x="2502475" y="997425"/>
              <a:ext cx="191200" cy="444050"/>
            </a:xfrm>
            <a:custGeom>
              <a:avLst/>
              <a:gdLst/>
              <a:ahLst/>
              <a:cxnLst/>
              <a:rect l="l" t="t" r="r" b="b"/>
              <a:pathLst>
                <a:path w="7648" h="17762" extrusionOk="0">
                  <a:moveTo>
                    <a:pt x="340" y="17201"/>
                  </a:moveTo>
                  <a:cubicBezTo>
                    <a:pt x="462" y="17201"/>
                    <a:pt x="561" y="17300"/>
                    <a:pt x="561" y="17422"/>
                  </a:cubicBezTo>
                  <a:cubicBezTo>
                    <a:pt x="561" y="17543"/>
                    <a:pt x="462" y="17643"/>
                    <a:pt x="340" y="17643"/>
                  </a:cubicBezTo>
                  <a:cubicBezTo>
                    <a:pt x="219" y="17643"/>
                    <a:pt x="119" y="17543"/>
                    <a:pt x="119" y="17422"/>
                  </a:cubicBezTo>
                  <a:cubicBezTo>
                    <a:pt x="119" y="17300"/>
                    <a:pt x="219" y="17201"/>
                    <a:pt x="340" y="17201"/>
                  </a:cubicBezTo>
                  <a:close/>
                  <a:moveTo>
                    <a:pt x="7531" y="0"/>
                  </a:moveTo>
                  <a:lnTo>
                    <a:pt x="7531" y="6860"/>
                  </a:lnTo>
                  <a:lnTo>
                    <a:pt x="4257" y="10145"/>
                  </a:lnTo>
                  <a:lnTo>
                    <a:pt x="4241" y="10162"/>
                  </a:lnTo>
                  <a:lnTo>
                    <a:pt x="4241" y="11757"/>
                  </a:lnTo>
                  <a:lnTo>
                    <a:pt x="299" y="15716"/>
                  </a:lnTo>
                  <a:lnTo>
                    <a:pt x="282" y="15732"/>
                  </a:lnTo>
                  <a:lnTo>
                    <a:pt x="282" y="17090"/>
                  </a:lnTo>
                  <a:cubicBezTo>
                    <a:pt x="122" y="17118"/>
                    <a:pt x="1" y="17256"/>
                    <a:pt x="1" y="17422"/>
                  </a:cubicBezTo>
                  <a:cubicBezTo>
                    <a:pt x="1" y="17609"/>
                    <a:pt x="152" y="17761"/>
                    <a:pt x="340" y="17761"/>
                  </a:cubicBezTo>
                  <a:cubicBezTo>
                    <a:pt x="528" y="17761"/>
                    <a:pt x="680" y="17609"/>
                    <a:pt x="680" y="17422"/>
                  </a:cubicBezTo>
                  <a:cubicBezTo>
                    <a:pt x="680" y="17256"/>
                    <a:pt x="558" y="17118"/>
                    <a:pt x="398" y="17090"/>
                  </a:cubicBezTo>
                  <a:lnTo>
                    <a:pt x="398" y="15782"/>
                  </a:lnTo>
                  <a:lnTo>
                    <a:pt x="4343" y="11823"/>
                  </a:lnTo>
                  <a:lnTo>
                    <a:pt x="4359" y="11807"/>
                  </a:lnTo>
                  <a:lnTo>
                    <a:pt x="4359" y="10211"/>
                  </a:lnTo>
                  <a:lnTo>
                    <a:pt x="7631" y="6926"/>
                  </a:lnTo>
                  <a:lnTo>
                    <a:pt x="7647" y="6907"/>
                  </a:lnTo>
                  <a:lnTo>
                    <a:pt x="7647" y="0"/>
                  </a:ln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7" name="Google Shape;6937;p59"/>
            <p:cNvSpPr/>
            <p:nvPr/>
          </p:nvSpPr>
          <p:spPr>
            <a:xfrm>
              <a:off x="2502475" y="990025"/>
              <a:ext cx="167875" cy="378700"/>
            </a:xfrm>
            <a:custGeom>
              <a:avLst/>
              <a:gdLst/>
              <a:ahLst/>
              <a:cxnLst/>
              <a:rect l="l" t="t" r="r" b="b"/>
              <a:pathLst>
                <a:path w="6715" h="15148" extrusionOk="0">
                  <a:moveTo>
                    <a:pt x="340" y="14587"/>
                  </a:moveTo>
                  <a:cubicBezTo>
                    <a:pt x="462" y="14587"/>
                    <a:pt x="561" y="14687"/>
                    <a:pt x="561" y="14808"/>
                  </a:cubicBezTo>
                  <a:cubicBezTo>
                    <a:pt x="561" y="14930"/>
                    <a:pt x="462" y="15029"/>
                    <a:pt x="340" y="15029"/>
                  </a:cubicBezTo>
                  <a:cubicBezTo>
                    <a:pt x="219" y="15029"/>
                    <a:pt x="119" y="14930"/>
                    <a:pt x="119" y="14808"/>
                  </a:cubicBezTo>
                  <a:cubicBezTo>
                    <a:pt x="119" y="14687"/>
                    <a:pt x="219" y="14587"/>
                    <a:pt x="340" y="14587"/>
                  </a:cubicBezTo>
                  <a:close/>
                  <a:moveTo>
                    <a:pt x="6595" y="1"/>
                  </a:moveTo>
                  <a:lnTo>
                    <a:pt x="6595" y="6861"/>
                  </a:lnTo>
                  <a:lnTo>
                    <a:pt x="3324" y="10146"/>
                  </a:lnTo>
                  <a:lnTo>
                    <a:pt x="3308" y="10162"/>
                  </a:lnTo>
                  <a:lnTo>
                    <a:pt x="3308" y="11766"/>
                  </a:lnTo>
                  <a:cubicBezTo>
                    <a:pt x="3250" y="11819"/>
                    <a:pt x="3148" y="11918"/>
                    <a:pt x="2963" y="12106"/>
                  </a:cubicBezTo>
                  <a:lnTo>
                    <a:pt x="539" y="14538"/>
                  </a:lnTo>
                  <a:cubicBezTo>
                    <a:pt x="484" y="14496"/>
                    <a:pt x="415" y="14469"/>
                    <a:pt x="340" y="14469"/>
                  </a:cubicBezTo>
                  <a:cubicBezTo>
                    <a:pt x="152" y="14469"/>
                    <a:pt x="1" y="14620"/>
                    <a:pt x="1" y="14808"/>
                  </a:cubicBezTo>
                  <a:cubicBezTo>
                    <a:pt x="1" y="14996"/>
                    <a:pt x="152" y="15148"/>
                    <a:pt x="340" y="15148"/>
                  </a:cubicBezTo>
                  <a:cubicBezTo>
                    <a:pt x="528" y="15148"/>
                    <a:pt x="680" y="14996"/>
                    <a:pt x="680" y="14808"/>
                  </a:cubicBezTo>
                  <a:cubicBezTo>
                    <a:pt x="680" y="14739"/>
                    <a:pt x="658" y="14676"/>
                    <a:pt x="622" y="14620"/>
                  </a:cubicBezTo>
                  <a:cubicBezTo>
                    <a:pt x="3352" y="11879"/>
                    <a:pt x="3407" y="11827"/>
                    <a:pt x="3407" y="11824"/>
                  </a:cubicBezTo>
                  <a:lnTo>
                    <a:pt x="3424" y="11808"/>
                  </a:lnTo>
                  <a:lnTo>
                    <a:pt x="3424" y="10212"/>
                  </a:lnTo>
                  <a:lnTo>
                    <a:pt x="6695" y="6927"/>
                  </a:lnTo>
                  <a:lnTo>
                    <a:pt x="6714" y="6910"/>
                  </a:lnTo>
                  <a:lnTo>
                    <a:pt x="6714" y="1"/>
                  </a:ln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8" name="Google Shape;6938;p59"/>
            <p:cNvSpPr/>
            <p:nvPr/>
          </p:nvSpPr>
          <p:spPr>
            <a:xfrm>
              <a:off x="2858575" y="1410325"/>
              <a:ext cx="119900" cy="220575"/>
            </a:xfrm>
            <a:custGeom>
              <a:avLst/>
              <a:gdLst/>
              <a:ahLst/>
              <a:cxnLst/>
              <a:rect l="l" t="t" r="r" b="b"/>
              <a:pathLst>
                <a:path w="4796" h="8823" extrusionOk="0">
                  <a:moveTo>
                    <a:pt x="338" y="8262"/>
                  </a:moveTo>
                  <a:cubicBezTo>
                    <a:pt x="459" y="8262"/>
                    <a:pt x="558" y="8362"/>
                    <a:pt x="558" y="8483"/>
                  </a:cubicBezTo>
                  <a:cubicBezTo>
                    <a:pt x="558" y="8605"/>
                    <a:pt x="459" y="8704"/>
                    <a:pt x="338" y="8704"/>
                  </a:cubicBezTo>
                  <a:cubicBezTo>
                    <a:pt x="216" y="8704"/>
                    <a:pt x="117" y="8605"/>
                    <a:pt x="117" y="8483"/>
                  </a:cubicBezTo>
                  <a:cubicBezTo>
                    <a:pt x="117" y="8362"/>
                    <a:pt x="216" y="8262"/>
                    <a:pt x="338" y="8262"/>
                  </a:cubicBezTo>
                  <a:close/>
                  <a:moveTo>
                    <a:pt x="1781" y="0"/>
                  </a:moveTo>
                  <a:lnTo>
                    <a:pt x="282" y="1513"/>
                  </a:lnTo>
                  <a:lnTo>
                    <a:pt x="313" y="8149"/>
                  </a:lnTo>
                  <a:cubicBezTo>
                    <a:pt x="139" y="8160"/>
                    <a:pt x="1" y="8307"/>
                    <a:pt x="1" y="8483"/>
                  </a:cubicBezTo>
                  <a:cubicBezTo>
                    <a:pt x="1" y="8671"/>
                    <a:pt x="153" y="8823"/>
                    <a:pt x="338" y="8823"/>
                  </a:cubicBezTo>
                  <a:cubicBezTo>
                    <a:pt x="525" y="8823"/>
                    <a:pt x="677" y="8671"/>
                    <a:pt x="677" y="8483"/>
                  </a:cubicBezTo>
                  <a:cubicBezTo>
                    <a:pt x="677" y="8329"/>
                    <a:pt x="572" y="8202"/>
                    <a:pt x="431" y="8160"/>
                  </a:cubicBezTo>
                  <a:lnTo>
                    <a:pt x="401" y="1560"/>
                  </a:lnTo>
                  <a:lnTo>
                    <a:pt x="1831" y="116"/>
                  </a:lnTo>
                  <a:lnTo>
                    <a:pt x="4796" y="116"/>
                  </a:lnTo>
                  <a:lnTo>
                    <a:pt x="4796" y="0"/>
                  </a:ln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9" name="Google Shape;6939;p59"/>
            <p:cNvSpPr/>
            <p:nvPr/>
          </p:nvSpPr>
          <p:spPr>
            <a:xfrm>
              <a:off x="2881900" y="1433650"/>
              <a:ext cx="97750" cy="173725"/>
            </a:xfrm>
            <a:custGeom>
              <a:avLst/>
              <a:gdLst/>
              <a:ahLst/>
              <a:cxnLst/>
              <a:rect l="l" t="t" r="r" b="b"/>
              <a:pathLst>
                <a:path w="3910" h="6949" extrusionOk="0">
                  <a:moveTo>
                    <a:pt x="340" y="6388"/>
                  </a:moveTo>
                  <a:cubicBezTo>
                    <a:pt x="462" y="6388"/>
                    <a:pt x="561" y="6488"/>
                    <a:pt x="561" y="6609"/>
                  </a:cubicBezTo>
                  <a:cubicBezTo>
                    <a:pt x="561" y="6730"/>
                    <a:pt x="462" y="6830"/>
                    <a:pt x="340" y="6830"/>
                  </a:cubicBezTo>
                  <a:cubicBezTo>
                    <a:pt x="219" y="6830"/>
                    <a:pt x="120" y="6730"/>
                    <a:pt x="120" y="6609"/>
                  </a:cubicBezTo>
                  <a:cubicBezTo>
                    <a:pt x="120" y="6488"/>
                    <a:pt x="219" y="6388"/>
                    <a:pt x="340" y="6388"/>
                  </a:cubicBezTo>
                  <a:close/>
                  <a:moveTo>
                    <a:pt x="1146" y="0"/>
                  </a:moveTo>
                  <a:lnTo>
                    <a:pt x="280" y="873"/>
                  </a:lnTo>
                  <a:lnTo>
                    <a:pt x="280" y="6278"/>
                  </a:lnTo>
                  <a:cubicBezTo>
                    <a:pt x="122" y="6305"/>
                    <a:pt x="1" y="6443"/>
                    <a:pt x="1" y="6609"/>
                  </a:cubicBezTo>
                  <a:cubicBezTo>
                    <a:pt x="1" y="6797"/>
                    <a:pt x="153" y="6949"/>
                    <a:pt x="340" y="6949"/>
                  </a:cubicBezTo>
                  <a:cubicBezTo>
                    <a:pt x="525" y="6949"/>
                    <a:pt x="677" y="6797"/>
                    <a:pt x="677" y="6609"/>
                  </a:cubicBezTo>
                  <a:cubicBezTo>
                    <a:pt x="677" y="6443"/>
                    <a:pt x="556" y="6305"/>
                    <a:pt x="398" y="6278"/>
                  </a:cubicBezTo>
                  <a:lnTo>
                    <a:pt x="398" y="922"/>
                  </a:lnTo>
                  <a:lnTo>
                    <a:pt x="1193" y="119"/>
                  </a:lnTo>
                  <a:lnTo>
                    <a:pt x="3910" y="119"/>
                  </a:lnTo>
                  <a:lnTo>
                    <a:pt x="3910" y="0"/>
                  </a:ln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0" name="Google Shape;6940;p59"/>
            <p:cNvSpPr/>
            <p:nvPr/>
          </p:nvSpPr>
          <p:spPr>
            <a:xfrm>
              <a:off x="2729175" y="1554825"/>
              <a:ext cx="275250" cy="188775"/>
            </a:xfrm>
            <a:custGeom>
              <a:avLst/>
              <a:gdLst/>
              <a:ahLst/>
              <a:cxnLst/>
              <a:rect l="l" t="t" r="r" b="b"/>
              <a:pathLst>
                <a:path w="11010" h="7551" extrusionOk="0">
                  <a:moveTo>
                    <a:pt x="340" y="6993"/>
                  </a:moveTo>
                  <a:cubicBezTo>
                    <a:pt x="462" y="6993"/>
                    <a:pt x="561" y="7092"/>
                    <a:pt x="561" y="7214"/>
                  </a:cubicBezTo>
                  <a:cubicBezTo>
                    <a:pt x="561" y="7335"/>
                    <a:pt x="462" y="7435"/>
                    <a:pt x="340" y="7435"/>
                  </a:cubicBezTo>
                  <a:cubicBezTo>
                    <a:pt x="219" y="7435"/>
                    <a:pt x="120" y="7335"/>
                    <a:pt x="120" y="7214"/>
                  </a:cubicBezTo>
                  <a:cubicBezTo>
                    <a:pt x="120" y="7092"/>
                    <a:pt x="219" y="6993"/>
                    <a:pt x="340" y="6993"/>
                  </a:cubicBezTo>
                  <a:close/>
                  <a:moveTo>
                    <a:pt x="10924" y="1"/>
                  </a:moveTo>
                  <a:lnTo>
                    <a:pt x="3824" y="7153"/>
                  </a:lnTo>
                  <a:lnTo>
                    <a:pt x="672" y="7153"/>
                  </a:lnTo>
                  <a:cubicBezTo>
                    <a:pt x="644" y="6996"/>
                    <a:pt x="506" y="6874"/>
                    <a:pt x="340" y="6874"/>
                  </a:cubicBezTo>
                  <a:cubicBezTo>
                    <a:pt x="153" y="6874"/>
                    <a:pt x="1" y="7026"/>
                    <a:pt x="1" y="7214"/>
                  </a:cubicBezTo>
                  <a:cubicBezTo>
                    <a:pt x="1" y="7399"/>
                    <a:pt x="153" y="7551"/>
                    <a:pt x="340" y="7551"/>
                  </a:cubicBezTo>
                  <a:cubicBezTo>
                    <a:pt x="506" y="7551"/>
                    <a:pt x="644" y="7432"/>
                    <a:pt x="672" y="7272"/>
                  </a:cubicBezTo>
                  <a:lnTo>
                    <a:pt x="3874" y="7272"/>
                  </a:lnTo>
                  <a:lnTo>
                    <a:pt x="11010" y="84"/>
                  </a:lnTo>
                  <a:lnTo>
                    <a:pt x="10924" y="1"/>
                  </a:ln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1" name="Google Shape;6941;p59"/>
            <p:cNvSpPr/>
            <p:nvPr/>
          </p:nvSpPr>
          <p:spPr>
            <a:xfrm>
              <a:off x="2502475" y="975275"/>
              <a:ext cx="121150" cy="332100"/>
            </a:xfrm>
            <a:custGeom>
              <a:avLst/>
              <a:gdLst/>
              <a:ahLst/>
              <a:cxnLst/>
              <a:rect l="l" t="t" r="r" b="b"/>
              <a:pathLst>
                <a:path w="4846" h="13284" extrusionOk="0">
                  <a:moveTo>
                    <a:pt x="340" y="12723"/>
                  </a:moveTo>
                  <a:cubicBezTo>
                    <a:pt x="462" y="12723"/>
                    <a:pt x="561" y="12823"/>
                    <a:pt x="561" y="12944"/>
                  </a:cubicBezTo>
                  <a:cubicBezTo>
                    <a:pt x="561" y="13066"/>
                    <a:pt x="462" y="13165"/>
                    <a:pt x="340" y="13165"/>
                  </a:cubicBezTo>
                  <a:cubicBezTo>
                    <a:pt x="219" y="13165"/>
                    <a:pt x="119" y="13066"/>
                    <a:pt x="119" y="12944"/>
                  </a:cubicBezTo>
                  <a:cubicBezTo>
                    <a:pt x="119" y="12823"/>
                    <a:pt x="219" y="12723"/>
                    <a:pt x="340" y="12723"/>
                  </a:cubicBezTo>
                  <a:close/>
                  <a:moveTo>
                    <a:pt x="4727" y="0"/>
                  </a:moveTo>
                  <a:lnTo>
                    <a:pt x="4727" y="6863"/>
                  </a:lnTo>
                  <a:lnTo>
                    <a:pt x="1455" y="10148"/>
                  </a:lnTo>
                  <a:lnTo>
                    <a:pt x="1439" y="10164"/>
                  </a:lnTo>
                  <a:lnTo>
                    <a:pt x="1439" y="11760"/>
                  </a:lnTo>
                  <a:lnTo>
                    <a:pt x="533" y="12668"/>
                  </a:lnTo>
                  <a:cubicBezTo>
                    <a:pt x="478" y="12629"/>
                    <a:pt x="412" y="12607"/>
                    <a:pt x="340" y="12607"/>
                  </a:cubicBezTo>
                  <a:cubicBezTo>
                    <a:pt x="152" y="12607"/>
                    <a:pt x="1" y="12759"/>
                    <a:pt x="1" y="12944"/>
                  </a:cubicBezTo>
                  <a:cubicBezTo>
                    <a:pt x="1" y="13132"/>
                    <a:pt x="152" y="13284"/>
                    <a:pt x="340" y="13284"/>
                  </a:cubicBezTo>
                  <a:cubicBezTo>
                    <a:pt x="528" y="13284"/>
                    <a:pt x="680" y="13132"/>
                    <a:pt x="680" y="12944"/>
                  </a:cubicBezTo>
                  <a:cubicBezTo>
                    <a:pt x="680" y="12872"/>
                    <a:pt x="655" y="12806"/>
                    <a:pt x="616" y="12751"/>
                  </a:cubicBezTo>
                  <a:lnTo>
                    <a:pt x="1555" y="11810"/>
                  </a:lnTo>
                  <a:lnTo>
                    <a:pt x="1555" y="10211"/>
                  </a:lnTo>
                  <a:lnTo>
                    <a:pt x="4826" y="6926"/>
                  </a:lnTo>
                  <a:lnTo>
                    <a:pt x="4845" y="6910"/>
                  </a:lnTo>
                  <a:lnTo>
                    <a:pt x="4845" y="0"/>
                  </a:ln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2" name="Google Shape;6942;p59"/>
            <p:cNvSpPr/>
            <p:nvPr/>
          </p:nvSpPr>
          <p:spPr>
            <a:xfrm>
              <a:off x="2502475" y="982650"/>
              <a:ext cx="144475" cy="355225"/>
            </a:xfrm>
            <a:custGeom>
              <a:avLst/>
              <a:gdLst/>
              <a:ahLst/>
              <a:cxnLst/>
              <a:rect l="l" t="t" r="r" b="b"/>
              <a:pathLst>
                <a:path w="5779" h="14209" extrusionOk="0">
                  <a:moveTo>
                    <a:pt x="340" y="13648"/>
                  </a:moveTo>
                  <a:cubicBezTo>
                    <a:pt x="462" y="13648"/>
                    <a:pt x="561" y="13748"/>
                    <a:pt x="561" y="13869"/>
                  </a:cubicBezTo>
                  <a:cubicBezTo>
                    <a:pt x="561" y="13991"/>
                    <a:pt x="462" y="14090"/>
                    <a:pt x="340" y="14090"/>
                  </a:cubicBezTo>
                  <a:cubicBezTo>
                    <a:pt x="219" y="14090"/>
                    <a:pt x="119" y="13991"/>
                    <a:pt x="119" y="13869"/>
                  </a:cubicBezTo>
                  <a:cubicBezTo>
                    <a:pt x="119" y="13748"/>
                    <a:pt x="219" y="13648"/>
                    <a:pt x="340" y="13648"/>
                  </a:cubicBezTo>
                  <a:close/>
                  <a:moveTo>
                    <a:pt x="5660" y="1"/>
                  </a:moveTo>
                  <a:lnTo>
                    <a:pt x="5660" y="6860"/>
                  </a:lnTo>
                  <a:lnTo>
                    <a:pt x="2388" y="10145"/>
                  </a:lnTo>
                  <a:lnTo>
                    <a:pt x="2372" y="10165"/>
                  </a:lnTo>
                  <a:lnTo>
                    <a:pt x="2372" y="11760"/>
                  </a:lnTo>
                  <a:lnTo>
                    <a:pt x="539" y="13599"/>
                  </a:lnTo>
                  <a:cubicBezTo>
                    <a:pt x="484" y="13557"/>
                    <a:pt x="415" y="13532"/>
                    <a:pt x="340" y="13532"/>
                  </a:cubicBezTo>
                  <a:cubicBezTo>
                    <a:pt x="152" y="13532"/>
                    <a:pt x="1" y="13684"/>
                    <a:pt x="1" y="13869"/>
                  </a:cubicBezTo>
                  <a:cubicBezTo>
                    <a:pt x="1" y="14057"/>
                    <a:pt x="152" y="14209"/>
                    <a:pt x="340" y="14209"/>
                  </a:cubicBezTo>
                  <a:cubicBezTo>
                    <a:pt x="528" y="14209"/>
                    <a:pt x="680" y="14057"/>
                    <a:pt x="680" y="13869"/>
                  </a:cubicBezTo>
                  <a:cubicBezTo>
                    <a:pt x="680" y="13800"/>
                    <a:pt x="658" y="13737"/>
                    <a:pt x="622" y="13684"/>
                  </a:cubicBezTo>
                  <a:lnTo>
                    <a:pt x="2491" y="11807"/>
                  </a:lnTo>
                  <a:lnTo>
                    <a:pt x="2491" y="10212"/>
                  </a:lnTo>
                  <a:lnTo>
                    <a:pt x="5762" y="6927"/>
                  </a:lnTo>
                  <a:lnTo>
                    <a:pt x="5778" y="6910"/>
                  </a:lnTo>
                  <a:lnTo>
                    <a:pt x="5778" y="1"/>
                  </a:ln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3" name="Google Shape;6943;p59"/>
            <p:cNvSpPr/>
            <p:nvPr/>
          </p:nvSpPr>
          <p:spPr>
            <a:xfrm>
              <a:off x="2502475" y="1067125"/>
              <a:ext cx="57925" cy="157100"/>
            </a:xfrm>
            <a:custGeom>
              <a:avLst/>
              <a:gdLst/>
              <a:ahLst/>
              <a:cxnLst/>
              <a:rect l="l" t="t" r="r" b="b"/>
              <a:pathLst>
                <a:path w="2317" h="6284" extrusionOk="0">
                  <a:moveTo>
                    <a:pt x="340" y="5726"/>
                  </a:moveTo>
                  <a:cubicBezTo>
                    <a:pt x="462" y="5726"/>
                    <a:pt x="561" y="5825"/>
                    <a:pt x="561" y="5946"/>
                  </a:cubicBezTo>
                  <a:cubicBezTo>
                    <a:pt x="561" y="6068"/>
                    <a:pt x="462" y="6167"/>
                    <a:pt x="340" y="6167"/>
                  </a:cubicBezTo>
                  <a:cubicBezTo>
                    <a:pt x="219" y="6167"/>
                    <a:pt x="119" y="6068"/>
                    <a:pt x="119" y="5946"/>
                  </a:cubicBezTo>
                  <a:cubicBezTo>
                    <a:pt x="119" y="5825"/>
                    <a:pt x="219" y="5726"/>
                    <a:pt x="340" y="5726"/>
                  </a:cubicBezTo>
                  <a:close/>
                  <a:moveTo>
                    <a:pt x="2231" y="0"/>
                  </a:moveTo>
                  <a:lnTo>
                    <a:pt x="282" y="1960"/>
                  </a:lnTo>
                  <a:lnTo>
                    <a:pt x="282" y="5612"/>
                  </a:lnTo>
                  <a:cubicBezTo>
                    <a:pt x="122" y="5640"/>
                    <a:pt x="1" y="5778"/>
                    <a:pt x="1" y="5946"/>
                  </a:cubicBezTo>
                  <a:cubicBezTo>
                    <a:pt x="1" y="6131"/>
                    <a:pt x="152" y="6283"/>
                    <a:pt x="340" y="6283"/>
                  </a:cubicBezTo>
                  <a:cubicBezTo>
                    <a:pt x="528" y="6283"/>
                    <a:pt x="680" y="6131"/>
                    <a:pt x="680" y="5946"/>
                  </a:cubicBezTo>
                  <a:cubicBezTo>
                    <a:pt x="680" y="5778"/>
                    <a:pt x="558" y="5640"/>
                    <a:pt x="398" y="5612"/>
                  </a:cubicBezTo>
                  <a:lnTo>
                    <a:pt x="398" y="2010"/>
                  </a:lnTo>
                  <a:lnTo>
                    <a:pt x="2317" y="86"/>
                  </a:lnTo>
                  <a:lnTo>
                    <a:pt x="2231" y="0"/>
                  </a:ln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4" name="Google Shape;6944;p59"/>
            <p:cNvSpPr/>
            <p:nvPr/>
          </p:nvSpPr>
          <p:spPr>
            <a:xfrm>
              <a:off x="2899375" y="1256975"/>
              <a:ext cx="19750" cy="19825"/>
            </a:xfrm>
            <a:custGeom>
              <a:avLst/>
              <a:gdLst/>
              <a:ahLst/>
              <a:cxnLst/>
              <a:rect l="l" t="t" r="r" b="b"/>
              <a:pathLst>
                <a:path w="790" h="793" extrusionOk="0">
                  <a:moveTo>
                    <a:pt x="395" y="0"/>
                  </a:moveTo>
                  <a:cubicBezTo>
                    <a:pt x="177" y="0"/>
                    <a:pt x="0" y="177"/>
                    <a:pt x="0" y="398"/>
                  </a:cubicBezTo>
                  <a:cubicBezTo>
                    <a:pt x="0" y="616"/>
                    <a:pt x="177" y="793"/>
                    <a:pt x="395" y="793"/>
                  </a:cubicBezTo>
                  <a:cubicBezTo>
                    <a:pt x="613" y="793"/>
                    <a:pt x="790" y="616"/>
                    <a:pt x="790" y="398"/>
                  </a:cubicBezTo>
                  <a:cubicBezTo>
                    <a:pt x="790" y="177"/>
                    <a:pt x="613" y="0"/>
                    <a:pt x="395" y="0"/>
                  </a:cubicBez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5" name="Google Shape;6945;p59"/>
            <p:cNvSpPr/>
            <p:nvPr/>
          </p:nvSpPr>
          <p:spPr>
            <a:xfrm>
              <a:off x="1476750" y="1456500"/>
              <a:ext cx="651075" cy="725125"/>
            </a:xfrm>
            <a:custGeom>
              <a:avLst/>
              <a:gdLst/>
              <a:ahLst/>
              <a:cxnLst/>
              <a:rect l="l" t="t" r="r" b="b"/>
              <a:pathLst>
                <a:path w="26043" h="29005" extrusionOk="0">
                  <a:moveTo>
                    <a:pt x="25706" y="28444"/>
                  </a:moveTo>
                  <a:cubicBezTo>
                    <a:pt x="25828" y="28444"/>
                    <a:pt x="25927" y="28544"/>
                    <a:pt x="25927" y="28665"/>
                  </a:cubicBezTo>
                  <a:cubicBezTo>
                    <a:pt x="25927" y="28787"/>
                    <a:pt x="25828" y="28886"/>
                    <a:pt x="25706" y="28886"/>
                  </a:cubicBezTo>
                  <a:cubicBezTo>
                    <a:pt x="25582" y="28886"/>
                    <a:pt x="25485" y="28787"/>
                    <a:pt x="25485" y="28665"/>
                  </a:cubicBezTo>
                  <a:cubicBezTo>
                    <a:pt x="25485" y="28544"/>
                    <a:pt x="25585" y="28444"/>
                    <a:pt x="25706" y="28444"/>
                  </a:cubicBezTo>
                  <a:close/>
                  <a:moveTo>
                    <a:pt x="0" y="0"/>
                  </a:moveTo>
                  <a:lnTo>
                    <a:pt x="0" y="119"/>
                  </a:lnTo>
                  <a:lnTo>
                    <a:pt x="3067" y="119"/>
                  </a:lnTo>
                  <a:lnTo>
                    <a:pt x="4403" y="1452"/>
                  </a:lnTo>
                  <a:lnTo>
                    <a:pt x="4403" y="10680"/>
                  </a:lnTo>
                  <a:lnTo>
                    <a:pt x="15614" y="21871"/>
                  </a:lnTo>
                  <a:lnTo>
                    <a:pt x="15630" y="21888"/>
                  </a:lnTo>
                  <a:lnTo>
                    <a:pt x="18832" y="21888"/>
                  </a:lnTo>
                  <a:lnTo>
                    <a:pt x="25427" y="28472"/>
                  </a:lnTo>
                  <a:cubicBezTo>
                    <a:pt x="25391" y="28527"/>
                    <a:pt x="25367" y="28593"/>
                    <a:pt x="25367" y="28665"/>
                  </a:cubicBezTo>
                  <a:cubicBezTo>
                    <a:pt x="25367" y="28853"/>
                    <a:pt x="25518" y="29005"/>
                    <a:pt x="25706" y="29005"/>
                  </a:cubicBezTo>
                  <a:cubicBezTo>
                    <a:pt x="25891" y="29005"/>
                    <a:pt x="26043" y="28853"/>
                    <a:pt x="26043" y="28665"/>
                  </a:cubicBezTo>
                  <a:cubicBezTo>
                    <a:pt x="26043" y="28480"/>
                    <a:pt x="25891" y="28328"/>
                    <a:pt x="25706" y="28328"/>
                  </a:cubicBezTo>
                  <a:cubicBezTo>
                    <a:pt x="25632" y="28328"/>
                    <a:pt x="25565" y="28350"/>
                    <a:pt x="25510" y="28389"/>
                  </a:cubicBezTo>
                  <a:lnTo>
                    <a:pt x="18899" y="21789"/>
                  </a:lnTo>
                  <a:lnTo>
                    <a:pt x="18882" y="21769"/>
                  </a:lnTo>
                  <a:lnTo>
                    <a:pt x="15680" y="21769"/>
                  </a:lnTo>
                  <a:lnTo>
                    <a:pt x="4522" y="10631"/>
                  </a:lnTo>
                  <a:lnTo>
                    <a:pt x="4522" y="1402"/>
                  </a:lnTo>
                  <a:lnTo>
                    <a:pt x="3117" y="0"/>
                  </a:ln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6" name="Google Shape;6946;p59"/>
            <p:cNvSpPr/>
            <p:nvPr/>
          </p:nvSpPr>
          <p:spPr>
            <a:xfrm>
              <a:off x="1470875" y="1142000"/>
              <a:ext cx="756050" cy="1015325"/>
            </a:xfrm>
            <a:custGeom>
              <a:avLst/>
              <a:gdLst/>
              <a:ahLst/>
              <a:cxnLst/>
              <a:rect l="l" t="t" r="r" b="b"/>
              <a:pathLst>
                <a:path w="30242" h="40613" extrusionOk="0">
                  <a:moveTo>
                    <a:pt x="29905" y="39531"/>
                  </a:moveTo>
                  <a:cubicBezTo>
                    <a:pt x="30027" y="39531"/>
                    <a:pt x="30126" y="39630"/>
                    <a:pt x="30126" y="39752"/>
                  </a:cubicBezTo>
                  <a:cubicBezTo>
                    <a:pt x="30126" y="39873"/>
                    <a:pt x="30027" y="39972"/>
                    <a:pt x="29905" y="39972"/>
                  </a:cubicBezTo>
                  <a:cubicBezTo>
                    <a:pt x="29784" y="39972"/>
                    <a:pt x="29684" y="39873"/>
                    <a:pt x="29684" y="39752"/>
                  </a:cubicBezTo>
                  <a:cubicBezTo>
                    <a:pt x="29684" y="39630"/>
                    <a:pt x="29784" y="39531"/>
                    <a:pt x="29905" y="39531"/>
                  </a:cubicBezTo>
                  <a:close/>
                  <a:moveTo>
                    <a:pt x="84" y="0"/>
                  </a:moveTo>
                  <a:lnTo>
                    <a:pt x="1" y="83"/>
                  </a:lnTo>
                  <a:lnTo>
                    <a:pt x="6507" y="6579"/>
                  </a:lnTo>
                  <a:lnTo>
                    <a:pt x="6507" y="22670"/>
                  </a:lnTo>
                  <a:lnTo>
                    <a:pt x="16442" y="32588"/>
                  </a:lnTo>
                  <a:lnTo>
                    <a:pt x="16459" y="32605"/>
                  </a:lnTo>
                  <a:lnTo>
                    <a:pt x="19661" y="32605"/>
                  </a:lnTo>
                  <a:lnTo>
                    <a:pt x="25944" y="38877"/>
                  </a:lnTo>
                  <a:lnTo>
                    <a:pt x="27666" y="40596"/>
                  </a:lnTo>
                  <a:lnTo>
                    <a:pt x="27683" y="40613"/>
                  </a:lnTo>
                  <a:lnTo>
                    <a:pt x="29130" y="40613"/>
                  </a:lnTo>
                  <a:lnTo>
                    <a:pt x="29712" y="40028"/>
                  </a:lnTo>
                  <a:cubicBezTo>
                    <a:pt x="29767" y="40066"/>
                    <a:pt x="29833" y="40091"/>
                    <a:pt x="29905" y="40091"/>
                  </a:cubicBezTo>
                  <a:cubicBezTo>
                    <a:pt x="30090" y="40091"/>
                    <a:pt x="30242" y="39939"/>
                    <a:pt x="30242" y="39752"/>
                  </a:cubicBezTo>
                  <a:cubicBezTo>
                    <a:pt x="30242" y="39567"/>
                    <a:pt x="30090" y="39415"/>
                    <a:pt x="29905" y="39415"/>
                  </a:cubicBezTo>
                  <a:cubicBezTo>
                    <a:pt x="29717" y="39415"/>
                    <a:pt x="29566" y="39567"/>
                    <a:pt x="29566" y="39752"/>
                  </a:cubicBezTo>
                  <a:cubicBezTo>
                    <a:pt x="29566" y="39823"/>
                    <a:pt x="29588" y="39892"/>
                    <a:pt x="29629" y="39948"/>
                  </a:cubicBezTo>
                  <a:lnTo>
                    <a:pt x="29083" y="40494"/>
                  </a:lnTo>
                  <a:lnTo>
                    <a:pt x="27730" y="40494"/>
                  </a:lnTo>
                  <a:lnTo>
                    <a:pt x="19727" y="32505"/>
                  </a:lnTo>
                  <a:lnTo>
                    <a:pt x="19711" y="32489"/>
                  </a:lnTo>
                  <a:lnTo>
                    <a:pt x="16509" y="32489"/>
                  </a:lnTo>
                  <a:lnTo>
                    <a:pt x="6626" y="22623"/>
                  </a:lnTo>
                  <a:lnTo>
                    <a:pt x="6626" y="6532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7" name="Google Shape;6947;p59"/>
            <p:cNvSpPr/>
            <p:nvPr/>
          </p:nvSpPr>
          <p:spPr>
            <a:xfrm>
              <a:off x="1447475" y="1149325"/>
              <a:ext cx="695750" cy="1016900"/>
            </a:xfrm>
            <a:custGeom>
              <a:avLst/>
              <a:gdLst/>
              <a:ahLst/>
              <a:cxnLst/>
              <a:rect l="l" t="t" r="r" b="b"/>
              <a:pathLst>
                <a:path w="27830" h="40676" extrusionOk="0">
                  <a:moveTo>
                    <a:pt x="27490" y="40116"/>
                  </a:moveTo>
                  <a:cubicBezTo>
                    <a:pt x="27611" y="40116"/>
                    <a:pt x="27711" y="40215"/>
                    <a:pt x="27711" y="40336"/>
                  </a:cubicBezTo>
                  <a:cubicBezTo>
                    <a:pt x="27711" y="40458"/>
                    <a:pt x="27611" y="40557"/>
                    <a:pt x="27490" y="40557"/>
                  </a:cubicBezTo>
                  <a:cubicBezTo>
                    <a:pt x="27368" y="40557"/>
                    <a:pt x="27269" y="40458"/>
                    <a:pt x="27269" y="40336"/>
                  </a:cubicBezTo>
                  <a:cubicBezTo>
                    <a:pt x="27269" y="40215"/>
                    <a:pt x="27368" y="40116"/>
                    <a:pt x="27490" y="40116"/>
                  </a:cubicBezTo>
                  <a:close/>
                  <a:moveTo>
                    <a:pt x="84" y="0"/>
                  </a:moveTo>
                  <a:lnTo>
                    <a:pt x="1" y="86"/>
                  </a:lnTo>
                  <a:lnTo>
                    <a:pt x="6510" y="6581"/>
                  </a:lnTo>
                  <a:lnTo>
                    <a:pt x="6510" y="22672"/>
                  </a:lnTo>
                  <a:lnTo>
                    <a:pt x="17080" y="33225"/>
                  </a:lnTo>
                  <a:lnTo>
                    <a:pt x="17099" y="33242"/>
                  </a:lnTo>
                  <a:lnTo>
                    <a:pt x="20302" y="33242"/>
                  </a:lnTo>
                  <a:lnTo>
                    <a:pt x="27214" y="40143"/>
                  </a:lnTo>
                  <a:cubicBezTo>
                    <a:pt x="27175" y="40198"/>
                    <a:pt x="27150" y="40265"/>
                    <a:pt x="27150" y="40336"/>
                  </a:cubicBezTo>
                  <a:cubicBezTo>
                    <a:pt x="27150" y="40524"/>
                    <a:pt x="27305" y="40676"/>
                    <a:pt x="27490" y="40676"/>
                  </a:cubicBezTo>
                  <a:cubicBezTo>
                    <a:pt x="27678" y="40676"/>
                    <a:pt x="27830" y="40524"/>
                    <a:pt x="27830" y="40336"/>
                  </a:cubicBezTo>
                  <a:cubicBezTo>
                    <a:pt x="27830" y="40152"/>
                    <a:pt x="27678" y="40000"/>
                    <a:pt x="27490" y="40000"/>
                  </a:cubicBezTo>
                  <a:cubicBezTo>
                    <a:pt x="27418" y="40000"/>
                    <a:pt x="27352" y="40022"/>
                    <a:pt x="27297" y="40060"/>
                  </a:cubicBezTo>
                  <a:lnTo>
                    <a:pt x="20368" y="33143"/>
                  </a:lnTo>
                  <a:lnTo>
                    <a:pt x="20349" y="33126"/>
                  </a:lnTo>
                  <a:lnTo>
                    <a:pt x="17146" y="33126"/>
                  </a:lnTo>
                  <a:lnTo>
                    <a:pt x="6626" y="22625"/>
                  </a:lnTo>
                  <a:lnTo>
                    <a:pt x="6626" y="6531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8" name="Google Shape;6948;p59"/>
            <p:cNvSpPr/>
            <p:nvPr/>
          </p:nvSpPr>
          <p:spPr>
            <a:xfrm>
              <a:off x="2232575" y="2325850"/>
              <a:ext cx="16925" cy="16925"/>
            </a:xfrm>
            <a:custGeom>
              <a:avLst/>
              <a:gdLst/>
              <a:ahLst/>
              <a:cxnLst/>
              <a:rect l="l" t="t" r="r" b="b"/>
              <a:pathLst>
                <a:path w="677" h="677" extrusionOk="0">
                  <a:moveTo>
                    <a:pt x="340" y="119"/>
                  </a:moveTo>
                  <a:cubicBezTo>
                    <a:pt x="461" y="119"/>
                    <a:pt x="561" y="218"/>
                    <a:pt x="561" y="340"/>
                  </a:cubicBezTo>
                  <a:cubicBezTo>
                    <a:pt x="561" y="461"/>
                    <a:pt x="461" y="560"/>
                    <a:pt x="340" y="560"/>
                  </a:cubicBezTo>
                  <a:cubicBezTo>
                    <a:pt x="218" y="560"/>
                    <a:pt x="119" y="461"/>
                    <a:pt x="119" y="340"/>
                  </a:cubicBezTo>
                  <a:cubicBezTo>
                    <a:pt x="119" y="218"/>
                    <a:pt x="218" y="119"/>
                    <a:pt x="340" y="119"/>
                  </a:cubicBezTo>
                  <a:close/>
                  <a:moveTo>
                    <a:pt x="340" y="0"/>
                  </a:moveTo>
                  <a:cubicBezTo>
                    <a:pt x="152" y="0"/>
                    <a:pt x="0" y="152"/>
                    <a:pt x="0" y="340"/>
                  </a:cubicBezTo>
                  <a:cubicBezTo>
                    <a:pt x="0" y="525"/>
                    <a:pt x="152" y="676"/>
                    <a:pt x="340" y="676"/>
                  </a:cubicBezTo>
                  <a:cubicBezTo>
                    <a:pt x="525" y="676"/>
                    <a:pt x="677" y="525"/>
                    <a:pt x="677" y="340"/>
                  </a:cubicBezTo>
                  <a:cubicBezTo>
                    <a:pt x="677" y="152"/>
                    <a:pt x="525" y="0"/>
                    <a:pt x="340" y="0"/>
                  </a:cubicBez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9" name="Google Shape;6949;p59"/>
            <p:cNvSpPr/>
            <p:nvPr/>
          </p:nvSpPr>
          <p:spPr>
            <a:xfrm>
              <a:off x="2232575" y="2295325"/>
              <a:ext cx="16925" cy="16950"/>
            </a:xfrm>
            <a:custGeom>
              <a:avLst/>
              <a:gdLst/>
              <a:ahLst/>
              <a:cxnLst/>
              <a:rect l="l" t="t" r="r" b="b"/>
              <a:pathLst>
                <a:path w="677" h="678" extrusionOk="0">
                  <a:moveTo>
                    <a:pt x="340" y="120"/>
                  </a:moveTo>
                  <a:cubicBezTo>
                    <a:pt x="461" y="120"/>
                    <a:pt x="561" y="219"/>
                    <a:pt x="561" y="340"/>
                  </a:cubicBezTo>
                  <a:cubicBezTo>
                    <a:pt x="561" y="462"/>
                    <a:pt x="461" y="561"/>
                    <a:pt x="340" y="561"/>
                  </a:cubicBezTo>
                  <a:cubicBezTo>
                    <a:pt x="218" y="561"/>
                    <a:pt x="119" y="462"/>
                    <a:pt x="119" y="340"/>
                  </a:cubicBezTo>
                  <a:cubicBezTo>
                    <a:pt x="119" y="219"/>
                    <a:pt x="218" y="120"/>
                    <a:pt x="340" y="120"/>
                  </a:cubicBezTo>
                  <a:close/>
                  <a:moveTo>
                    <a:pt x="340" y="1"/>
                  </a:moveTo>
                  <a:cubicBezTo>
                    <a:pt x="152" y="1"/>
                    <a:pt x="0" y="153"/>
                    <a:pt x="0" y="340"/>
                  </a:cubicBezTo>
                  <a:cubicBezTo>
                    <a:pt x="0" y="525"/>
                    <a:pt x="152" y="677"/>
                    <a:pt x="340" y="677"/>
                  </a:cubicBezTo>
                  <a:cubicBezTo>
                    <a:pt x="525" y="677"/>
                    <a:pt x="677" y="525"/>
                    <a:pt x="677" y="340"/>
                  </a:cubicBezTo>
                  <a:cubicBezTo>
                    <a:pt x="677" y="153"/>
                    <a:pt x="525" y="1"/>
                    <a:pt x="340" y="1"/>
                  </a:cubicBez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0" name="Google Shape;6950;p59"/>
            <p:cNvSpPr/>
            <p:nvPr/>
          </p:nvSpPr>
          <p:spPr>
            <a:xfrm>
              <a:off x="1483025" y="1723150"/>
              <a:ext cx="275175" cy="230725"/>
            </a:xfrm>
            <a:custGeom>
              <a:avLst/>
              <a:gdLst/>
              <a:ahLst/>
              <a:cxnLst/>
              <a:rect l="l" t="t" r="r" b="b"/>
              <a:pathLst>
                <a:path w="11007" h="9229" extrusionOk="0">
                  <a:moveTo>
                    <a:pt x="83" y="1"/>
                  </a:moveTo>
                  <a:lnTo>
                    <a:pt x="1" y="83"/>
                  </a:lnTo>
                  <a:lnTo>
                    <a:pt x="2223" y="2303"/>
                  </a:lnTo>
                  <a:lnTo>
                    <a:pt x="2239" y="2319"/>
                  </a:lnTo>
                  <a:lnTo>
                    <a:pt x="4003" y="2319"/>
                  </a:lnTo>
                  <a:lnTo>
                    <a:pt x="10924" y="9229"/>
                  </a:lnTo>
                  <a:lnTo>
                    <a:pt x="11007" y="9146"/>
                  </a:lnTo>
                  <a:lnTo>
                    <a:pt x="4070" y="2220"/>
                  </a:lnTo>
                  <a:lnTo>
                    <a:pt x="4050" y="2201"/>
                  </a:lnTo>
                  <a:lnTo>
                    <a:pt x="2289" y="2201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1" name="Google Shape;6951;p59"/>
            <p:cNvSpPr/>
            <p:nvPr/>
          </p:nvSpPr>
          <p:spPr>
            <a:xfrm>
              <a:off x="2147125" y="961250"/>
              <a:ext cx="142825" cy="1564550"/>
            </a:xfrm>
            <a:custGeom>
              <a:avLst/>
              <a:gdLst/>
              <a:ahLst/>
              <a:cxnLst/>
              <a:rect l="l" t="t" r="r" b="b"/>
              <a:pathLst>
                <a:path w="5713" h="62582" extrusionOk="0">
                  <a:moveTo>
                    <a:pt x="1618" y="1"/>
                  </a:moveTo>
                  <a:lnTo>
                    <a:pt x="1618" y="12892"/>
                  </a:lnTo>
                  <a:lnTo>
                    <a:pt x="1" y="14521"/>
                  </a:lnTo>
                  <a:lnTo>
                    <a:pt x="1" y="20105"/>
                  </a:lnTo>
                  <a:lnTo>
                    <a:pt x="2974" y="23056"/>
                  </a:lnTo>
                  <a:lnTo>
                    <a:pt x="2974" y="28299"/>
                  </a:lnTo>
                  <a:lnTo>
                    <a:pt x="5083" y="30388"/>
                  </a:lnTo>
                  <a:lnTo>
                    <a:pt x="5083" y="61869"/>
                  </a:lnTo>
                  <a:cubicBezTo>
                    <a:pt x="4986" y="61941"/>
                    <a:pt x="4923" y="62054"/>
                    <a:pt x="4923" y="62184"/>
                  </a:cubicBezTo>
                  <a:cubicBezTo>
                    <a:pt x="4923" y="62402"/>
                    <a:pt x="5099" y="62581"/>
                    <a:pt x="5318" y="62581"/>
                  </a:cubicBezTo>
                  <a:cubicBezTo>
                    <a:pt x="5536" y="62581"/>
                    <a:pt x="5712" y="62402"/>
                    <a:pt x="5712" y="62184"/>
                  </a:cubicBezTo>
                  <a:cubicBezTo>
                    <a:pt x="5712" y="62054"/>
                    <a:pt x="5649" y="61941"/>
                    <a:pt x="5552" y="61869"/>
                  </a:cubicBezTo>
                  <a:lnTo>
                    <a:pt x="5552" y="30192"/>
                  </a:lnTo>
                  <a:lnTo>
                    <a:pt x="3446" y="28100"/>
                  </a:lnTo>
                  <a:lnTo>
                    <a:pt x="3446" y="22860"/>
                  </a:lnTo>
                  <a:lnTo>
                    <a:pt x="473" y="19909"/>
                  </a:lnTo>
                  <a:lnTo>
                    <a:pt x="473" y="14714"/>
                  </a:lnTo>
                  <a:lnTo>
                    <a:pt x="2088" y="13086"/>
                  </a:lnTo>
                  <a:lnTo>
                    <a:pt x="2088" y="1"/>
                  </a:ln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2" name="Google Shape;6952;p59"/>
            <p:cNvSpPr/>
            <p:nvPr/>
          </p:nvSpPr>
          <p:spPr>
            <a:xfrm>
              <a:off x="2231200" y="2262975"/>
              <a:ext cx="19750" cy="19750"/>
            </a:xfrm>
            <a:custGeom>
              <a:avLst/>
              <a:gdLst/>
              <a:ahLst/>
              <a:cxnLst/>
              <a:rect l="l" t="t" r="r" b="b"/>
              <a:pathLst>
                <a:path w="790" h="790" extrusionOk="0">
                  <a:moveTo>
                    <a:pt x="395" y="0"/>
                  </a:moveTo>
                  <a:cubicBezTo>
                    <a:pt x="177" y="0"/>
                    <a:pt x="0" y="177"/>
                    <a:pt x="0" y="395"/>
                  </a:cubicBezTo>
                  <a:cubicBezTo>
                    <a:pt x="0" y="613"/>
                    <a:pt x="177" y="790"/>
                    <a:pt x="395" y="790"/>
                  </a:cubicBezTo>
                  <a:cubicBezTo>
                    <a:pt x="613" y="790"/>
                    <a:pt x="790" y="613"/>
                    <a:pt x="790" y="395"/>
                  </a:cubicBezTo>
                  <a:cubicBezTo>
                    <a:pt x="790" y="177"/>
                    <a:pt x="613" y="0"/>
                    <a:pt x="395" y="0"/>
                  </a:cubicBez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3" name="Google Shape;6953;p59"/>
            <p:cNvSpPr/>
            <p:nvPr/>
          </p:nvSpPr>
          <p:spPr>
            <a:xfrm>
              <a:off x="1477850" y="1868700"/>
              <a:ext cx="368000" cy="307950"/>
            </a:xfrm>
            <a:custGeom>
              <a:avLst/>
              <a:gdLst/>
              <a:ahLst/>
              <a:cxnLst/>
              <a:rect l="l" t="t" r="r" b="b"/>
              <a:pathLst>
                <a:path w="14720" h="12318" extrusionOk="0">
                  <a:moveTo>
                    <a:pt x="14383" y="11760"/>
                  </a:moveTo>
                  <a:cubicBezTo>
                    <a:pt x="14504" y="11760"/>
                    <a:pt x="14601" y="11857"/>
                    <a:pt x="14601" y="11981"/>
                  </a:cubicBezTo>
                  <a:cubicBezTo>
                    <a:pt x="14601" y="12103"/>
                    <a:pt x="14504" y="12199"/>
                    <a:pt x="14383" y="12199"/>
                  </a:cubicBezTo>
                  <a:cubicBezTo>
                    <a:pt x="14259" y="12199"/>
                    <a:pt x="14162" y="12103"/>
                    <a:pt x="14162" y="11981"/>
                  </a:cubicBezTo>
                  <a:cubicBezTo>
                    <a:pt x="14162" y="11860"/>
                    <a:pt x="14261" y="11760"/>
                    <a:pt x="14383" y="11760"/>
                  </a:cubicBezTo>
                  <a:close/>
                  <a:moveTo>
                    <a:pt x="83" y="1"/>
                  </a:moveTo>
                  <a:lnTo>
                    <a:pt x="1" y="83"/>
                  </a:lnTo>
                  <a:lnTo>
                    <a:pt x="5607" y="5682"/>
                  </a:lnTo>
                  <a:lnTo>
                    <a:pt x="5607" y="6725"/>
                  </a:lnTo>
                  <a:lnTo>
                    <a:pt x="6397" y="7512"/>
                  </a:lnTo>
                  <a:lnTo>
                    <a:pt x="9820" y="7512"/>
                  </a:lnTo>
                  <a:lnTo>
                    <a:pt x="14104" y="11788"/>
                  </a:lnTo>
                  <a:cubicBezTo>
                    <a:pt x="14065" y="11840"/>
                    <a:pt x="14043" y="11909"/>
                    <a:pt x="14043" y="11981"/>
                  </a:cubicBezTo>
                  <a:cubicBezTo>
                    <a:pt x="14043" y="12166"/>
                    <a:pt x="14195" y="12318"/>
                    <a:pt x="14383" y="12318"/>
                  </a:cubicBezTo>
                  <a:cubicBezTo>
                    <a:pt x="14568" y="12318"/>
                    <a:pt x="14720" y="12166"/>
                    <a:pt x="14720" y="11981"/>
                  </a:cubicBezTo>
                  <a:cubicBezTo>
                    <a:pt x="14720" y="11793"/>
                    <a:pt x="14568" y="11642"/>
                    <a:pt x="14383" y="11642"/>
                  </a:cubicBezTo>
                  <a:cubicBezTo>
                    <a:pt x="14308" y="11642"/>
                    <a:pt x="14242" y="11664"/>
                    <a:pt x="14187" y="11702"/>
                  </a:cubicBezTo>
                  <a:lnTo>
                    <a:pt x="9886" y="7410"/>
                  </a:lnTo>
                  <a:lnTo>
                    <a:pt x="9869" y="7393"/>
                  </a:lnTo>
                  <a:lnTo>
                    <a:pt x="6444" y="7393"/>
                  </a:lnTo>
                  <a:lnTo>
                    <a:pt x="5726" y="6675"/>
                  </a:lnTo>
                  <a:lnTo>
                    <a:pt x="5726" y="5632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4" name="Google Shape;6954;p59"/>
            <p:cNvSpPr/>
            <p:nvPr/>
          </p:nvSpPr>
          <p:spPr>
            <a:xfrm>
              <a:off x="1729550" y="2124325"/>
              <a:ext cx="19750" cy="19825"/>
            </a:xfrm>
            <a:custGeom>
              <a:avLst/>
              <a:gdLst/>
              <a:ahLst/>
              <a:cxnLst/>
              <a:rect l="l" t="t" r="r" b="b"/>
              <a:pathLst>
                <a:path w="790" h="793" extrusionOk="0">
                  <a:moveTo>
                    <a:pt x="395" y="0"/>
                  </a:moveTo>
                  <a:cubicBezTo>
                    <a:pt x="177" y="0"/>
                    <a:pt x="0" y="180"/>
                    <a:pt x="0" y="398"/>
                  </a:cubicBezTo>
                  <a:cubicBezTo>
                    <a:pt x="0" y="616"/>
                    <a:pt x="177" y="793"/>
                    <a:pt x="395" y="793"/>
                  </a:cubicBezTo>
                  <a:cubicBezTo>
                    <a:pt x="613" y="793"/>
                    <a:pt x="790" y="616"/>
                    <a:pt x="790" y="398"/>
                  </a:cubicBezTo>
                  <a:cubicBezTo>
                    <a:pt x="790" y="180"/>
                    <a:pt x="613" y="0"/>
                    <a:pt x="395" y="0"/>
                  </a:cubicBez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5" name="Google Shape;6955;p59"/>
            <p:cNvSpPr/>
            <p:nvPr/>
          </p:nvSpPr>
          <p:spPr>
            <a:xfrm>
              <a:off x="1754325" y="2149225"/>
              <a:ext cx="16925" cy="16950"/>
            </a:xfrm>
            <a:custGeom>
              <a:avLst/>
              <a:gdLst/>
              <a:ahLst/>
              <a:cxnLst/>
              <a:rect l="l" t="t" r="r" b="b"/>
              <a:pathLst>
                <a:path w="677" h="678" extrusionOk="0">
                  <a:moveTo>
                    <a:pt x="340" y="120"/>
                  </a:moveTo>
                  <a:cubicBezTo>
                    <a:pt x="461" y="120"/>
                    <a:pt x="558" y="216"/>
                    <a:pt x="558" y="340"/>
                  </a:cubicBezTo>
                  <a:cubicBezTo>
                    <a:pt x="560" y="462"/>
                    <a:pt x="461" y="559"/>
                    <a:pt x="340" y="559"/>
                  </a:cubicBezTo>
                  <a:cubicBezTo>
                    <a:pt x="218" y="559"/>
                    <a:pt x="119" y="462"/>
                    <a:pt x="119" y="340"/>
                  </a:cubicBezTo>
                  <a:cubicBezTo>
                    <a:pt x="119" y="219"/>
                    <a:pt x="218" y="120"/>
                    <a:pt x="340" y="120"/>
                  </a:cubicBezTo>
                  <a:close/>
                  <a:moveTo>
                    <a:pt x="340" y="1"/>
                  </a:moveTo>
                  <a:cubicBezTo>
                    <a:pt x="152" y="1"/>
                    <a:pt x="0" y="153"/>
                    <a:pt x="0" y="338"/>
                  </a:cubicBezTo>
                  <a:cubicBezTo>
                    <a:pt x="0" y="525"/>
                    <a:pt x="152" y="677"/>
                    <a:pt x="340" y="677"/>
                  </a:cubicBezTo>
                  <a:cubicBezTo>
                    <a:pt x="525" y="677"/>
                    <a:pt x="676" y="525"/>
                    <a:pt x="676" y="338"/>
                  </a:cubicBezTo>
                  <a:cubicBezTo>
                    <a:pt x="676" y="153"/>
                    <a:pt x="525" y="1"/>
                    <a:pt x="340" y="1"/>
                  </a:cubicBez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6" name="Google Shape;6956;p59"/>
            <p:cNvSpPr/>
            <p:nvPr/>
          </p:nvSpPr>
          <p:spPr>
            <a:xfrm>
              <a:off x="1467700" y="1889200"/>
              <a:ext cx="136950" cy="182975"/>
            </a:xfrm>
            <a:custGeom>
              <a:avLst/>
              <a:gdLst/>
              <a:ahLst/>
              <a:cxnLst/>
              <a:rect l="l" t="t" r="r" b="b"/>
              <a:pathLst>
                <a:path w="5478" h="7319" extrusionOk="0">
                  <a:moveTo>
                    <a:pt x="5138" y="6761"/>
                  </a:moveTo>
                  <a:cubicBezTo>
                    <a:pt x="5260" y="6761"/>
                    <a:pt x="5359" y="6860"/>
                    <a:pt x="5359" y="6982"/>
                  </a:cubicBezTo>
                  <a:cubicBezTo>
                    <a:pt x="5359" y="7103"/>
                    <a:pt x="5260" y="7203"/>
                    <a:pt x="5138" y="7203"/>
                  </a:cubicBezTo>
                  <a:cubicBezTo>
                    <a:pt x="5017" y="7203"/>
                    <a:pt x="4917" y="7103"/>
                    <a:pt x="4917" y="6982"/>
                  </a:cubicBezTo>
                  <a:cubicBezTo>
                    <a:pt x="4917" y="6860"/>
                    <a:pt x="5017" y="6761"/>
                    <a:pt x="5138" y="6761"/>
                  </a:cubicBezTo>
                  <a:close/>
                  <a:moveTo>
                    <a:pt x="84" y="0"/>
                  </a:moveTo>
                  <a:lnTo>
                    <a:pt x="1" y="83"/>
                  </a:lnTo>
                  <a:lnTo>
                    <a:pt x="5080" y="5157"/>
                  </a:lnTo>
                  <a:lnTo>
                    <a:pt x="5080" y="6648"/>
                  </a:lnTo>
                  <a:cubicBezTo>
                    <a:pt x="4923" y="6675"/>
                    <a:pt x="4801" y="6813"/>
                    <a:pt x="4801" y="6982"/>
                  </a:cubicBezTo>
                  <a:cubicBezTo>
                    <a:pt x="4801" y="7167"/>
                    <a:pt x="4953" y="7318"/>
                    <a:pt x="5138" y="7318"/>
                  </a:cubicBezTo>
                  <a:cubicBezTo>
                    <a:pt x="5326" y="7318"/>
                    <a:pt x="5478" y="7167"/>
                    <a:pt x="5478" y="6982"/>
                  </a:cubicBezTo>
                  <a:cubicBezTo>
                    <a:pt x="5478" y="6813"/>
                    <a:pt x="5356" y="6675"/>
                    <a:pt x="5199" y="6648"/>
                  </a:cubicBezTo>
                  <a:lnTo>
                    <a:pt x="5199" y="5107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7" name="Google Shape;6957;p59"/>
            <p:cNvSpPr/>
            <p:nvPr/>
          </p:nvSpPr>
          <p:spPr>
            <a:xfrm>
              <a:off x="2292900" y="1611075"/>
              <a:ext cx="17000" cy="16925"/>
            </a:xfrm>
            <a:custGeom>
              <a:avLst/>
              <a:gdLst/>
              <a:ahLst/>
              <a:cxnLst/>
              <a:rect l="l" t="t" r="r" b="b"/>
              <a:pathLst>
                <a:path w="680" h="677" extrusionOk="0">
                  <a:moveTo>
                    <a:pt x="340" y="119"/>
                  </a:moveTo>
                  <a:cubicBezTo>
                    <a:pt x="461" y="119"/>
                    <a:pt x="560" y="219"/>
                    <a:pt x="560" y="340"/>
                  </a:cubicBezTo>
                  <a:cubicBezTo>
                    <a:pt x="560" y="462"/>
                    <a:pt x="461" y="561"/>
                    <a:pt x="340" y="561"/>
                  </a:cubicBezTo>
                  <a:cubicBezTo>
                    <a:pt x="218" y="561"/>
                    <a:pt x="119" y="462"/>
                    <a:pt x="119" y="340"/>
                  </a:cubicBezTo>
                  <a:cubicBezTo>
                    <a:pt x="119" y="219"/>
                    <a:pt x="218" y="119"/>
                    <a:pt x="340" y="119"/>
                  </a:cubicBezTo>
                  <a:close/>
                  <a:moveTo>
                    <a:pt x="340" y="1"/>
                  </a:moveTo>
                  <a:cubicBezTo>
                    <a:pt x="152" y="1"/>
                    <a:pt x="0" y="152"/>
                    <a:pt x="0" y="340"/>
                  </a:cubicBezTo>
                  <a:cubicBezTo>
                    <a:pt x="0" y="525"/>
                    <a:pt x="152" y="677"/>
                    <a:pt x="340" y="677"/>
                  </a:cubicBezTo>
                  <a:cubicBezTo>
                    <a:pt x="527" y="677"/>
                    <a:pt x="679" y="525"/>
                    <a:pt x="679" y="340"/>
                  </a:cubicBezTo>
                  <a:cubicBezTo>
                    <a:pt x="679" y="152"/>
                    <a:pt x="527" y="1"/>
                    <a:pt x="340" y="1"/>
                  </a:cubicBez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8" name="Google Shape;6958;p59"/>
            <p:cNvSpPr/>
            <p:nvPr/>
          </p:nvSpPr>
          <p:spPr>
            <a:xfrm>
              <a:off x="1478875" y="1479550"/>
              <a:ext cx="477800" cy="641750"/>
            </a:xfrm>
            <a:custGeom>
              <a:avLst/>
              <a:gdLst/>
              <a:ahLst/>
              <a:cxnLst/>
              <a:rect l="l" t="t" r="r" b="b"/>
              <a:pathLst>
                <a:path w="19112" h="25670" extrusionOk="0">
                  <a:moveTo>
                    <a:pt x="18775" y="25112"/>
                  </a:moveTo>
                  <a:cubicBezTo>
                    <a:pt x="18897" y="25112"/>
                    <a:pt x="18996" y="25212"/>
                    <a:pt x="18996" y="25333"/>
                  </a:cubicBezTo>
                  <a:cubicBezTo>
                    <a:pt x="18996" y="25455"/>
                    <a:pt x="18897" y="25554"/>
                    <a:pt x="18775" y="25554"/>
                  </a:cubicBezTo>
                  <a:cubicBezTo>
                    <a:pt x="18654" y="25554"/>
                    <a:pt x="18554" y="25455"/>
                    <a:pt x="18554" y="25333"/>
                  </a:cubicBezTo>
                  <a:cubicBezTo>
                    <a:pt x="18554" y="25212"/>
                    <a:pt x="18654" y="25112"/>
                    <a:pt x="18775" y="25112"/>
                  </a:cubicBezTo>
                  <a:close/>
                  <a:moveTo>
                    <a:pt x="1" y="0"/>
                  </a:moveTo>
                  <a:lnTo>
                    <a:pt x="1" y="119"/>
                  </a:lnTo>
                  <a:lnTo>
                    <a:pt x="2690" y="119"/>
                  </a:lnTo>
                  <a:lnTo>
                    <a:pt x="3385" y="823"/>
                  </a:lnTo>
                  <a:lnTo>
                    <a:pt x="3385" y="10051"/>
                  </a:lnTo>
                  <a:lnTo>
                    <a:pt x="18496" y="25140"/>
                  </a:lnTo>
                  <a:cubicBezTo>
                    <a:pt x="18460" y="25195"/>
                    <a:pt x="18436" y="25261"/>
                    <a:pt x="18436" y="25333"/>
                  </a:cubicBezTo>
                  <a:cubicBezTo>
                    <a:pt x="18436" y="25518"/>
                    <a:pt x="18587" y="25670"/>
                    <a:pt x="18775" y="25670"/>
                  </a:cubicBezTo>
                  <a:cubicBezTo>
                    <a:pt x="18960" y="25670"/>
                    <a:pt x="19112" y="25518"/>
                    <a:pt x="19112" y="25333"/>
                  </a:cubicBezTo>
                  <a:cubicBezTo>
                    <a:pt x="19112" y="25145"/>
                    <a:pt x="18960" y="24994"/>
                    <a:pt x="18775" y="24994"/>
                  </a:cubicBezTo>
                  <a:cubicBezTo>
                    <a:pt x="18703" y="24994"/>
                    <a:pt x="18637" y="25018"/>
                    <a:pt x="18582" y="25057"/>
                  </a:cubicBezTo>
                  <a:lnTo>
                    <a:pt x="3501" y="10004"/>
                  </a:lnTo>
                  <a:lnTo>
                    <a:pt x="3501" y="773"/>
                  </a:lnTo>
                  <a:lnTo>
                    <a:pt x="2739" y="0"/>
                  </a:ln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9" name="Google Shape;6959;p59"/>
            <p:cNvSpPr/>
            <p:nvPr/>
          </p:nvSpPr>
          <p:spPr>
            <a:xfrm>
              <a:off x="1467775" y="1794925"/>
              <a:ext cx="496025" cy="426050"/>
            </a:xfrm>
            <a:custGeom>
              <a:avLst/>
              <a:gdLst/>
              <a:ahLst/>
              <a:cxnLst/>
              <a:rect l="l" t="t" r="r" b="b"/>
              <a:pathLst>
                <a:path w="19841" h="17042" extrusionOk="0">
                  <a:moveTo>
                    <a:pt x="332" y="1"/>
                  </a:moveTo>
                  <a:lnTo>
                    <a:pt x="1" y="335"/>
                  </a:lnTo>
                  <a:lnTo>
                    <a:pt x="8691" y="8961"/>
                  </a:lnTo>
                  <a:lnTo>
                    <a:pt x="11368" y="8961"/>
                  </a:lnTo>
                  <a:lnTo>
                    <a:pt x="19053" y="16591"/>
                  </a:lnTo>
                  <a:cubicBezTo>
                    <a:pt x="19051" y="16608"/>
                    <a:pt x="19048" y="16627"/>
                    <a:pt x="19048" y="16644"/>
                  </a:cubicBezTo>
                  <a:cubicBezTo>
                    <a:pt x="19048" y="16864"/>
                    <a:pt x="19225" y="17041"/>
                    <a:pt x="19443" y="17041"/>
                  </a:cubicBezTo>
                  <a:cubicBezTo>
                    <a:pt x="19661" y="17041"/>
                    <a:pt x="19840" y="16864"/>
                    <a:pt x="19840" y="16644"/>
                  </a:cubicBezTo>
                  <a:cubicBezTo>
                    <a:pt x="19837" y="16425"/>
                    <a:pt x="19661" y="16249"/>
                    <a:pt x="19443" y="16249"/>
                  </a:cubicBezTo>
                  <a:cubicBezTo>
                    <a:pt x="19423" y="16249"/>
                    <a:pt x="19404" y="16252"/>
                    <a:pt x="19385" y="16254"/>
                  </a:cubicBezTo>
                  <a:lnTo>
                    <a:pt x="11561" y="8489"/>
                  </a:lnTo>
                  <a:lnTo>
                    <a:pt x="8884" y="8489"/>
                  </a:lnTo>
                  <a:lnTo>
                    <a:pt x="332" y="1"/>
                  </a:ln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0" name="Google Shape;6960;p59"/>
            <p:cNvSpPr/>
            <p:nvPr/>
          </p:nvSpPr>
          <p:spPr>
            <a:xfrm>
              <a:off x="1707600" y="2102300"/>
              <a:ext cx="16925" cy="16950"/>
            </a:xfrm>
            <a:custGeom>
              <a:avLst/>
              <a:gdLst/>
              <a:ahLst/>
              <a:cxnLst/>
              <a:rect l="l" t="t" r="r" b="b"/>
              <a:pathLst>
                <a:path w="677" h="678" extrusionOk="0">
                  <a:moveTo>
                    <a:pt x="337" y="117"/>
                  </a:moveTo>
                  <a:cubicBezTo>
                    <a:pt x="461" y="117"/>
                    <a:pt x="558" y="216"/>
                    <a:pt x="558" y="338"/>
                  </a:cubicBezTo>
                  <a:cubicBezTo>
                    <a:pt x="558" y="459"/>
                    <a:pt x="461" y="558"/>
                    <a:pt x="337" y="558"/>
                  </a:cubicBezTo>
                  <a:cubicBezTo>
                    <a:pt x="216" y="558"/>
                    <a:pt x="119" y="459"/>
                    <a:pt x="119" y="338"/>
                  </a:cubicBezTo>
                  <a:cubicBezTo>
                    <a:pt x="119" y="216"/>
                    <a:pt x="216" y="117"/>
                    <a:pt x="337" y="117"/>
                  </a:cubicBezTo>
                  <a:close/>
                  <a:moveTo>
                    <a:pt x="337" y="1"/>
                  </a:moveTo>
                  <a:cubicBezTo>
                    <a:pt x="152" y="1"/>
                    <a:pt x="0" y="153"/>
                    <a:pt x="0" y="338"/>
                  </a:cubicBezTo>
                  <a:cubicBezTo>
                    <a:pt x="0" y="525"/>
                    <a:pt x="152" y="677"/>
                    <a:pt x="337" y="677"/>
                  </a:cubicBezTo>
                  <a:cubicBezTo>
                    <a:pt x="525" y="677"/>
                    <a:pt x="677" y="525"/>
                    <a:pt x="677" y="338"/>
                  </a:cubicBezTo>
                  <a:cubicBezTo>
                    <a:pt x="677" y="153"/>
                    <a:pt x="525" y="1"/>
                    <a:pt x="337" y="1"/>
                  </a:cubicBez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1" name="Google Shape;6961;p59"/>
            <p:cNvSpPr/>
            <p:nvPr/>
          </p:nvSpPr>
          <p:spPr>
            <a:xfrm>
              <a:off x="2694325" y="1972500"/>
              <a:ext cx="284150" cy="305875"/>
            </a:xfrm>
            <a:custGeom>
              <a:avLst/>
              <a:gdLst/>
              <a:ahLst/>
              <a:cxnLst/>
              <a:rect l="l" t="t" r="r" b="b"/>
              <a:pathLst>
                <a:path w="11366" h="12235" extrusionOk="0">
                  <a:moveTo>
                    <a:pt x="338" y="11677"/>
                  </a:moveTo>
                  <a:cubicBezTo>
                    <a:pt x="459" y="11677"/>
                    <a:pt x="558" y="11777"/>
                    <a:pt x="558" y="11898"/>
                  </a:cubicBezTo>
                  <a:cubicBezTo>
                    <a:pt x="558" y="12019"/>
                    <a:pt x="459" y="12119"/>
                    <a:pt x="338" y="12119"/>
                  </a:cubicBezTo>
                  <a:cubicBezTo>
                    <a:pt x="216" y="12119"/>
                    <a:pt x="117" y="12019"/>
                    <a:pt x="117" y="11898"/>
                  </a:cubicBezTo>
                  <a:cubicBezTo>
                    <a:pt x="117" y="11777"/>
                    <a:pt x="216" y="11677"/>
                    <a:pt x="338" y="11677"/>
                  </a:cubicBezTo>
                  <a:close/>
                  <a:moveTo>
                    <a:pt x="4296" y="0"/>
                  </a:moveTo>
                  <a:lnTo>
                    <a:pt x="3603" y="699"/>
                  </a:lnTo>
                  <a:lnTo>
                    <a:pt x="3603" y="5124"/>
                  </a:lnTo>
                  <a:lnTo>
                    <a:pt x="296" y="8453"/>
                  </a:lnTo>
                  <a:lnTo>
                    <a:pt x="280" y="8469"/>
                  </a:lnTo>
                  <a:lnTo>
                    <a:pt x="280" y="11564"/>
                  </a:lnTo>
                  <a:cubicBezTo>
                    <a:pt x="122" y="11594"/>
                    <a:pt x="1" y="11732"/>
                    <a:pt x="1" y="11898"/>
                  </a:cubicBezTo>
                  <a:cubicBezTo>
                    <a:pt x="1" y="12083"/>
                    <a:pt x="153" y="12235"/>
                    <a:pt x="338" y="12235"/>
                  </a:cubicBezTo>
                  <a:cubicBezTo>
                    <a:pt x="525" y="12235"/>
                    <a:pt x="677" y="12083"/>
                    <a:pt x="677" y="11898"/>
                  </a:cubicBezTo>
                  <a:cubicBezTo>
                    <a:pt x="677" y="11732"/>
                    <a:pt x="556" y="11594"/>
                    <a:pt x="398" y="11564"/>
                  </a:cubicBezTo>
                  <a:lnTo>
                    <a:pt x="398" y="8519"/>
                  </a:lnTo>
                  <a:lnTo>
                    <a:pt x="3719" y="5171"/>
                  </a:lnTo>
                  <a:lnTo>
                    <a:pt x="3719" y="748"/>
                  </a:lnTo>
                  <a:lnTo>
                    <a:pt x="4346" y="119"/>
                  </a:lnTo>
                  <a:lnTo>
                    <a:pt x="11366" y="119"/>
                  </a:lnTo>
                  <a:lnTo>
                    <a:pt x="11366" y="0"/>
                  </a:ln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2" name="Google Shape;6962;p59"/>
            <p:cNvSpPr/>
            <p:nvPr/>
          </p:nvSpPr>
          <p:spPr>
            <a:xfrm>
              <a:off x="2883975" y="2012650"/>
              <a:ext cx="19775" cy="19850"/>
            </a:xfrm>
            <a:custGeom>
              <a:avLst/>
              <a:gdLst/>
              <a:ahLst/>
              <a:cxnLst/>
              <a:rect l="l" t="t" r="r" b="b"/>
              <a:pathLst>
                <a:path w="791" h="794" extrusionOk="0">
                  <a:moveTo>
                    <a:pt x="395" y="1"/>
                  </a:moveTo>
                  <a:cubicBezTo>
                    <a:pt x="177" y="1"/>
                    <a:pt x="1" y="178"/>
                    <a:pt x="1" y="398"/>
                  </a:cubicBezTo>
                  <a:cubicBezTo>
                    <a:pt x="1" y="616"/>
                    <a:pt x="177" y="793"/>
                    <a:pt x="395" y="793"/>
                  </a:cubicBezTo>
                  <a:cubicBezTo>
                    <a:pt x="613" y="793"/>
                    <a:pt x="790" y="616"/>
                    <a:pt x="790" y="398"/>
                  </a:cubicBezTo>
                  <a:cubicBezTo>
                    <a:pt x="790" y="178"/>
                    <a:pt x="613" y="1"/>
                    <a:pt x="395" y="1"/>
                  </a:cubicBez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3" name="Google Shape;6963;p59"/>
            <p:cNvSpPr/>
            <p:nvPr/>
          </p:nvSpPr>
          <p:spPr>
            <a:xfrm>
              <a:off x="2855125" y="2014100"/>
              <a:ext cx="16950" cy="16950"/>
            </a:xfrm>
            <a:custGeom>
              <a:avLst/>
              <a:gdLst/>
              <a:ahLst/>
              <a:cxnLst/>
              <a:rect l="l" t="t" r="r" b="b"/>
              <a:pathLst>
                <a:path w="678" h="678" extrusionOk="0">
                  <a:moveTo>
                    <a:pt x="340" y="117"/>
                  </a:moveTo>
                  <a:cubicBezTo>
                    <a:pt x="462" y="117"/>
                    <a:pt x="561" y="216"/>
                    <a:pt x="561" y="338"/>
                  </a:cubicBezTo>
                  <a:cubicBezTo>
                    <a:pt x="561" y="462"/>
                    <a:pt x="462" y="558"/>
                    <a:pt x="340" y="558"/>
                  </a:cubicBezTo>
                  <a:cubicBezTo>
                    <a:pt x="219" y="558"/>
                    <a:pt x="119" y="459"/>
                    <a:pt x="119" y="338"/>
                  </a:cubicBezTo>
                  <a:cubicBezTo>
                    <a:pt x="119" y="216"/>
                    <a:pt x="219" y="117"/>
                    <a:pt x="340" y="117"/>
                  </a:cubicBezTo>
                  <a:close/>
                  <a:moveTo>
                    <a:pt x="340" y="1"/>
                  </a:moveTo>
                  <a:cubicBezTo>
                    <a:pt x="153" y="1"/>
                    <a:pt x="1" y="153"/>
                    <a:pt x="1" y="338"/>
                  </a:cubicBezTo>
                  <a:cubicBezTo>
                    <a:pt x="1" y="525"/>
                    <a:pt x="153" y="677"/>
                    <a:pt x="340" y="677"/>
                  </a:cubicBezTo>
                  <a:cubicBezTo>
                    <a:pt x="525" y="677"/>
                    <a:pt x="677" y="525"/>
                    <a:pt x="677" y="338"/>
                  </a:cubicBezTo>
                  <a:cubicBezTo>
                    <a:pt x="677" y="153"/>
                    <a:pt x="525" y="1"/>
                    <a:pt x="340" y="1"/>
                  </a:cubicBez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4" name="Google Shape;6964;p59"/>
            <p:cNvSpPr/>
            <p:nvPr/>
          </p:nvSpPr>
          <p:spPr>
            <a:xfrm>
              <a:off x="2504275" y="1775475"/>
              <a:ext cx="497125" cy="627900"/>
            </a:xfrm>
            <a:custGeom>
              <a:avLst/>
              <a:gdLst/>
              <a:ahLst/>
              <a:cxnLst/>
              <a:rect l="l" t="t" r="r" b="b"/>
              <a:pathLst>
                <a:path w="19885" h="25116" extrusionOk="0">
                  <a:moveTo>
                    <a:pt x="19550" y="0"/>
                  </a:moveTo>
                  <a:lnTo>
                    <a:pt x="15318" y="4262"/>
                  </a:lnTo>
                  <a:lnTo>
                    <a:pt x="8448" y="4262"/>
                  </a:lnTo>
                  <a:lnTo>
                    <a:pt x="161" y="12613"/>
                  </a:lnTo>
                  <a:lnTo>
                    <a:pt x="161" y="24403"/>
                  </a:lnTo>
                  <a:cubicBezTo>
                    <a:pt x="64" y="24477"/>
                    <a:pt x="0" y="24591"/>
                    <a:pt x="0" y="24720"/>
                  </a:cubicBezTo>
                  <a:cubicBezTo>
                    <a:pt x="0" y="24938"/>
                    <a:pt x="177" y="25115"/>
                    <a:pt x="395" y="25115"/>
                  </a:cubicBezTo>
                  <a:cubicBezTo>
                    <a:pt x="616" y="25115"/>
                    <a:pt x="793" y="24938"/>
                    <a:pt x="793" y="24720"/>
                  </a:cubicBezTo>
                  <a:cubicBezTo>
                    <a:pt x="793" y="24591"/>
                    <a:pt x="729" y="24477"/>
                    <a:pt x="633" y="24403"/>
                  </a:cubicBezTo>
                  <a:lnTo>
                    <a:pt x="633" y="12806"/>
                  </a:lnTo>
                  <a:lnTo>
                    <a:pt x="8644" y="4734"/>
                  </a:lnTo>
                  <a:lnTo>
                    <a:pt x="15514" y="4734"/>
                  </a:lnTo>
                  <a:lnTo>
                    <a:pt x="19884" y="331"/>
                  </a:lnTo>
                  <a:lnTo>
                    <a:pt x="19550" y="0"/>
                  </a:ln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5" name="Google Shape;6965;p59"/>
            <p:cNvSpPr/>
            <p:nvPr/>
          </p:nvSpPr>
          <p:spPr>
            <a:xfrm>
              <a:off x="2824900" y="2014100"/>
              <a:ext cx="16925" cy="16950"/>
            </a:xfrm>
            <a:custGeom>
              <a:avLst/>
              <a:gdLst/>
              <a:ahLst/>
              <a:cxnLst/>
              <a:rect l="l" t="t" r="r" b="b"/>
              <a:pathLst>
                <a:path w="677" h="678" extrusionOk="0">
                  <a:moveTo>
                    <a:pt x="340" y="117"/>
                  </a:moveTo>
                  <a:cubicBezTo>
                    <a:pt x="462" y="117"/>
                    <a:pt x="561" y="216"/>
                    <a:pt x="561" y="338"/>
                  </a:cubicBezTo>
                  <a:cubicBezTo>
                    <a:pt x="558" y="462"/>
                    <a:pt x="462" y="558"/>
                    <a:pt x="340" y="558"/>
                  </a:cubicBezTo>
                  <a:cubicBezTo>
                    <a:pt x="219" y="558"/>
                    <a:pt x="119" y="459"/>
                    <a:pt x="119" y="338"/>
                  </a:cubicBezTo>
                  <a:cubicBezTo>
                    <a:pt x="119" y="216"/>
                    <a:pt x="219" y="117"/>
                    <a:pt x="340" y="117"/>
                  </a:cubicBezTo>
                  <a:close/>
                  <a:moveTo>
                    <a:pt x="340" y="1"/>
                  </a:moveTo>
                  <a:cubicBezTo>
                    <a:pt x="153" y="1"/>
                    <a:pt x="1" y="153"/>
                    <a:pt x="1" y="338"/>
                  </a:cubicBezTo>
                  <a:cubicBezTo>
                    <a:pt x="1" y="525"/>
                    <a:pt x="153" y="677"/>
                    <a:pt x="340" y="677"/>
                  </a:cubicBezTo>
                  <a:cubicBezTo>
                    <a:pt x="525" y="677"/>
                    <a:pt x="677" y="525"/>
                    <a:pt x="677" y="338"/>
                  </a:cubicBezTo>
                  <a:cubicBezTo>
                    <a:pt x="677" y="153"/>
                    <a:pt x="525" y="1"/>
                    <a:pt x="340" y="1"/>
                  </a:cubicBez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6" name="Google Shape;6966;p59"/>
            <p:cNvSpPr/>
            <p:nvPr/>
          </p:nvSpPr>
          <p:spPr>
            <a:xfrm>
              <a:off x="2670875" y="1949175"/>
              <a:ext cx="307600" cy="329200"/>
            </a:xfrm>
            <a:custGeom>
              <a:avLst/>
              <a:gdLst/>
              <a:ahLst/>
              <a:cxnLst/>
              <a:rect l="l" t="t" r="r" b="b"/>
              <a:pathLst>
                <a:path w="12304" h="13168" extrusionOk="0">
                  <a:moveTo>
                    <a:pt x="337" y="12610"/>
                  </a:moveTo>
                  <a:cubicBezTo>
                    <a:pt x="458" y="12610"/>
                    <a:pt x="558" y="12710"/>
                    <a:pt x="558" y="12831"/>
                  </a:cubicBezTo>
                  <a:cubicBezTo>
                    <a:pt x="558" y="12952"/>
                    <a:pt x="458" y="13052"/>
                    <a:pt x="337" y="13052"/>
                  </a:cubicBezTo>
                  <a:cubicBezTo>
                    <a:pt x="216" y="13052"/>
                    <a:pt x="116" y="12952"/>
                    <a:pt x="116" y="12831"/>
                  </a:cubicBezTo>
                  <a:cubicBezTo>
                    <a:pt x="116" y="12710"/>
                    <a:pt x="216" y="12610"/>
                    <a:pt x="337" y="12610"/>
                  </a:cubicBezTo>
                  <a:close/>
                  <a:moveTo>
                    <a:pt x="4928" y="0"/>
                  </a:moveTo>
                  <a:lnTo>
                    <a:pt x="3603" y="1336"/>
                  </a:lnTo>
                  <a:lnTo>
                    <a:pt x="3603" y="5761"/>
                  </a:lnTo>
                  <a:lnTo>
                    <a:pt x="296" y="9091"/>
                  </a:lnTo>
                  <a:lnTo>
                    <a:pt x="279" y="9107"/>
                  </a:lnTo>
                  <a:lnTo>
                    <a:pt x="279" y="12497"/>
                  </a:lnTo>
                  <a:cubicBezTo>
                    <a:pt x="119" y="12527"/>
                    <a:pt x="0" y="12665"/>
                    <a:pt x="0" y="12831"/>
                  </a:cubicBezTo>
                  <a:cubicBezTo>
                    <a:pt x="0" y="13016"/>
                    <a:pt x="152" y="13168"/>
                    <a:pt x="337" y="13168"/>
                  </a:cubicBezTo>
                  <a:cubicBezTo>
                    <a:pt x="525" y="13168"/>
                    <a:pt x="677" y="13016"/>
                    <a:pt x="677" y="12831"/>
                  </a:cubicBezTo>
                  <a:cubicBezTo>
                    <a:pt x="677" y="12665"/>
                    <a:pt x="555" y="12527"/>
                    <a:pt x="398" y="12497"/>
                  </a:cubicBezTo>
                  <a:lnTo>
                    <a:pt x="398" y="9157"/>
                  </a:lnTo>
                  <a:lnTo>
                    <a:pt x="3719" y="5808"/>
                  </a:lnTo>
                  <a:lnTo>
                    <a:pt x="3719" y="1383"/>
                  </a:lnTo>
                  <a:lnTo>
                    <a:pt x="4977" y="116"/>
                  </a:lnTo>
                  <a:lnTo>
                    <a:pt x="12304" y="116"/>
                  </a:lnTo>
                  <a:lnTo>
                    <a:pt x="12304" y="0"/>
                  </a:ln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7" name="Google Shape;6967;p59"/>
            <p:cNvSpPr/>
            <p:nvPr/>
          </p:nvSpPr>
          <p:spPr>
            <a:xfrm>
              <a:off x="2647325" y="1851175"/>
              <a:ext cx="330400" cy="427275"/>
            </a:xfrm>
            <a:custGeom>
              <a:avLst/>
              <a:gdLst/>
              <a:ahLst/>
              <a:cxnLst/>
              <a:rect l="l" t="t" r="r" b="b"/>
              <a:pathLst>
                <a:path w="13216" h="17091" extrusionOk="0">
                  <a:moveTo>
                    <a:pt x="340" y="16530"/>
                  </a:moveTo>
                  <a:cubicBezTo>
                    <a:pt x="462" y="16530"/>
                    <a:pt x="561" y="16630"/>
                    <a:pt x="561" y="16751"/>
                  </a:cubicBezTo>
                  <a:cubicBezTo>
                    <a:pt x="561" y="16872"/>
                    <a:pt x="462" y="16972"/>
                    <a:pt x="340" y="16972"/>
                  </a:cubicBezTo>
                  <a:cubicBezTo>
                    <a:pt x="219" y="16972"/>
                    <a:pt x="120" y="16872"/>
                    <a:pt x="120" y="16751"/>
                  </a:cubicBezTo>
                  <a:cubicBezTo>
                    <a:pt x="120" y="16630"/>
                    <a:pt x="219" y="16530"/>
                    <a:pt x="340" y="16530"/>
                  </a:cubicBezTo>
                  <a:close/>
                  <a:moveTo>
                    <a:pt x="13133" y="0"/>
                  </a:moveTo>
                  <a:lnTo>
                    <a:pt x="10173" y="2984"/>
                  </a:lnTo>
                  <a:lnTo>
                    <a:pt x="5577" y="2984"/>
                  </a:lnTo>
                  <a:lnTo>
                    <a:pt x="3614" y="4964"/>
                  </a:lnTo>
                  <a:lnTo>
                    <a:pt x="3614" y="9389"/>
                  </a:lnTo>
                  <a:lnTo>
                    <a:pt x="291" y="12735"/>
                  </a:lnTo>
                  <a:lnTo>
                    <a:pt x="282" y="16420"/>
                  </a:lnTo>
                  <a:cubicBezTo>
                    <a:pt x="122" y="16447"/>
                    <a:pt x="1" y="16585"/>
                    <a:pt x="1" y="16751"/>
                  </a:cubicBezTo>
                  <a:cubicBezTo>
                    <a:pt x="1" y="16939"/>
                    <a:pt x="153" y="17091"/>
                    <a:pt x="340" y="17091"/>
                  </a:cubicBezTo>
                  <a:cubicBezTo>
                    <a:pt x="528" y="17091"/>
                    <a:pt x="680" y="16939"/>
                    <a:pt x="680" y="16751"/>
                  </a:cubicBezTo>
                  <a:cubicBezTo>
                    <a:pt x="680" y="16585"/>
                    <a:pt x="559" y="16447"/>
                    <a:pt x="401" y="16417"/>
                  </a:cubicBezTo>
                  <a:lnTo>
                    <a:pt x="409" y="12784"/>
                  </a:lnTo>
                  <a:lnTo>
                    <a:pt x="3730" y="9436"/>
                  </a:lnTo>
                  <a:lnTo>
                    <a:pt x="3730" y="5011"/>
                  </a:lnTo>
                  <a:lnTo>
                    <a:pt x="5627" y="3103"/>
                  </a:lnTo>
                  <a:lnTo>
                    <a:pt x="10220" y="3103"/>
                  </a:lnTo>
                  <a:lnTo>
                    <a:pt x="13215" y="86"/>
                  </a:lnTo>
                  <a:lnTo>
                    <a:pt x="13133" y="0"/>
                  </a:ln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8" name="Google Shape;6968;p59"/>
            <p:cNvSpPr/>
            <p:nvPr/>
          </p:nvSpPr>
          <p:spPr>
            <a:xfrm>
              <a:off x="2414275" y="1478925"/>
              <a:ext cx="324450" cy="777500"/>
            </a:xfrm>
            <a:custGeom>
              <a:avLst/>
              <a:gdLst/>
              <a:ahLst/>
              <a:cxnLst/>
              <a:rect l="l" t="t" r="r" b="b"/>
              <a:pathLst>
                <a:path w="12978" h="31100" extrusionOk="0">
                  <a:moveTo>
                    <a:pt x="340" y="30540"/>
                  </a:moveTo>
                  <a:cubicBezTo>
                    <a:pt x="462" y="30540"/>
                    <a:pt x="561" y="30639"/>
                    <a:pt x="561" y="30760"/>
                  </a:cubicBezTo>
                  <a:cubicBezTo>
                    <a:pt x="561" y="30882"/>
                    <a:pt x="462" y="30981"/>
                    <a:pt x="340" y="30981"/>
                  </a:cubicBezTo>
                  <a:cubicBezTo>
                    <a:pt x="219" y="30981"/>
                    <a:pt x="119" y="30882"/>
                    <a:pt x="119" y="30760"/>
                  </a:cubicBezTo>
                  <a:cubicBezTo>
                    <a:pt x="119" y="30639"/>
                    <a:pt x="219" y="30540"/>
                    <a:pt x="340" y="30540"/>
                  </a:cubicBezTo>
                  <a:close/>
                  <a:moveTo>
                    <a:pt x="12895" y="0"/>
                  </a:moveTo>
                  <a:lnTo>
                    <a:pt x="4834" y="8097"/>
                  </a:lnTo>
                  <a:lnTo>
                    <a:pt x="4818" y="8116"/>
                  </a:lnTo>
                  <a:lnTo>
                    <a:pt x="4818" y="15097"/>
                  </a:lnTo>
                  <a:lnTo>
                    <a:pt x="953" y="18979"/>
                  </a:lnTo>
                  <a:lnTo>
                    <a:pt x="953" y="24364"/>
                  </a:lnTo>
                  <a:lnTo>
                    <a:pt x="282" y="25041"/>
                  </a:lnTo>
                  <a:lnTo>
                    <a:pt x="282" y="30429"/>
                  </a:lnTo>
                  <a:cubicBezTo>
                    <a:pt x="122" y="30457"/>
                    <a:pt x="1" y="30595"/>
                    <a:pt x="1" y="30760"/>
                  </a:cubicBezTo>
                  <a:cubicBezTo>
                    <a:pt x="1" y="30948"/>
                    <a:pt x="153" y="31100"/>
                    <a:pt x="340" y="31100"/>
                  </a:cubicBezTo>
                  <a:cubicBezTo>
                    <a:pt x="528" y="31100"/>
                    <a:pt x="680" y="30948"/>
                    <a:pt x="680" y="30760"/>
                  </a:cubicBezTo>
                  <a:cubicBezTo>
                    <a:pt x="680" y="30595"/>
                    <a:pt x="558" y="30457"/>
                    <a:pt x="398" y="30429"/>
                  </a:cubicBezTo>
                  <a:lnTo>
                    <a:pt x="398" y="25090"/>
                  </a:lnTo>
                  <a:lnTo>
                    <a:pt x="1072" y="24414"/>
                  </a:lnTo>
                  <a:lnTo>
                    <a:pt x="1072" y="19028"/>
                  </a:lnTo>
                  <a:lnTo>
                    <a:pt x="4936" y="15147"/>
                  </a:lnTo>
                  <a:lnTo>
                    <a:pt x="4936" y="8163"/>
                  </a:lnTo>
                  <a:lnTo>
                    <a:pt x="12978" y="83"/>
                  </a:lnTo>
                  <a:lnTo>
                    <a:pt x="12895" y="0"/>
                  </a:ln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9" name="Google Shape;6969;p59"/>
            <p:cNvSpPr/>
            <p:nvPr/>
          </p:nvSpPr>
          <p:spPr>
            <a:xfrm>
              <a:off x="2294950" y="1643925"/>
              <a:ext cx="112925" cy="685675"/>
            </a:xfrm>
            <a:custGeom>
              <a:avLst/>
              <a:gdLst/>
              <a:ahLst/>
              <a:cxnLst/>
              <a:rect l="l" t="t" r="r" b="b"/>
              <a:pathLst>
                <a:path w="4517" h="27427" extrusionOk="0">
                  <a:moveTo>
                    <a:pt x="338" y="26866"/>
                  </a:moveTo>
                  <a:cubicBezTo>
                    <a:pt x="462" y="26866"/>
                    <a:pt x="558" y="26965"/>
                    <a:pt x="558" y="27087"/>
                  </a:cubicBezTo>
                  <a:cubicBezTo>
                    <a:pt x="558" y="27208"/>
                    <a:pt x="462" y="27307"/>
                    <a:pt x="338" y="27307"/>
                  </a:cubicBezTo>
                  <a:cubicBezTo>
                    <a:pt x="216" y="27307"/>
                    <a:pt x="120" y="27208"/>
                    <a:pt x="120" y="27087"/>
                  </a:cubicBezTo>
                  <a:cubicBezTo>
                    <a:pt x="120" y="26965"/>
                    <a:pt x="216" y="26866"/>
                    <a:pt x="338" y="26866"/>
                  </a:cubicBezTo>
                  <a:close/>
                  <a:moveTo>
                    <a:pt x="4398" y="1"/>
                  </a:moveTo>
                  <a:lnTo>
                    <a:pt x="4398" y="6093"/>
                  </a:lnTo>
                  <a:lnTo>
                    <a:pt x="1097" y="9408"/>
                  </a:lnTo>
                  <a:lnTo>
                    <a:pt x="1077" y="9425"/>
                  </a:lnTo>
                  <a:lnTo>
                    <a:pt x="1077" y="19592"/>
                  </a:lnTo>
                  <a:lnTo>
                    <a:pt x="280" y="20392"/>
                  </a:lnTo>
                  <a:lnTo>
                    <a:pt x="280" y="26755"/>
                  </a:lnTo>
                  <a:cubicBezTo>
                    <a:pt x="122" y="26783"/>
                    <a:pt x="1" y="26921"/>
                    <a:pt x="1" y="27087"/>
                  </a:cubicBezTo>
                  <a:cubicBezTo>
                    <a:pt x="1" y="27274"/>
                    <a:pt x="153" y="27426"/>
                    <a:pt x="340" y="27426"/>
                  </a:cubicBezTo>
                  <a:cubicBezTo>
                    <a:pt x="525" y="27426"/>
                    <a:pt x="677" y="27274"/>
                    <a:pt x="677" y="27087"/>
                  </a:cubicBezTo>
                  <a:cubicBezTo>
                    <a:pt x="677" y="26921"/>
                    <a:pt x="556" y="26783"/>
                    <a:pt x="398" y="26755"/>
                  </a:cubicBezTo>
                  <a:lnTo>
                    <a:pt x="398" y="20442"/>
                  </a:lnTo>
                  <a:lnTo>
                    <a:pt x="1196" y="19639"/>
                  </a:lnTo>
                  <a:lnTo>
                    <a:pt x="1196" y="9475"/>
                  </a:lnTo>
                  <a:lnTo>
                    <a:pt x="4500" y="6159"/>
                  </a:lnTo>
                  <a:lnTo>
                    <a:pt x="4517" y="6143"/>
                  </a:lnTo>
                  <a:lnTo>
                    <a:pt x="4517" y="1"/>
                  </a:ln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0" name="Google Shape;6970;p59"/>
            <p:cNvSpPr/>
            <p:nvPr/>
          </p:nvSpPr>
          <p:spPr>
            <a:xfrm>
              <a:off x="2319325" y="978025"/>
              <a:ext cx="44250" cy="465925"/>
            </a:xfrm>
            <a:custGeom>
              <a:avLst/>
              <a:gdLst/>
              <a:ahLst/>
              <a:cxnLst/>
              <a:rect l="l" t="t" r="r" b="b"/>
              <a:pathLst>
                <a:path w="1770" h="18637" extrusionOk="0">
                  <a:moveTo>
                    <a:pt x="1430" y="18076"/>
                  </a:moveTo>
                  <a:cubicBezTo>
                    <a:pt x="1552" y="18076"/>
                    <a:pt x="1651" y="18176"/>
                    <a:pt x="1651" y="18297"/>
                  </a:cubicBezTo>
                  <a:cubicBezTo>
                    <a:pt x="1651" y="18419"/>
                    <a:pt x="1552" y="18518"/>
                    <a:pt x="1430" y="18518"/>
                  </a:cubicBezTo>
                  <a:cubicBezTo>
                    <a:pt x="1309" y="18518"/>
                    <a:pt x="1209" y="18419"/>
                    <a:pt x="1209" y="18297"/>
                  </a:cubicBezTo>
                  <a:cubicBezTo>
                    <a:pt x="1209" y="18176"/>
                    <a:pt x="1309" y="18076"/>
                    <a:pt x="1430" y="18076"/>
                  </a:cubicBezTo>
                  <a:close/>
                  <a:moveTo>
                    <a:pt x="0" y="1"/>
                  </a:moveTo>
                  <a:lnTo>
                    <a:pt x="0" y="9461"/>
                  </a:lnTo>
                  <a:lnTo>
                    <a:pt x="1372" y="10822"/>
                  </a:lnTo>
                  <a:lnTo>
                    <a:pt x="1372" y="17966"/>
                  </a:lnTo>
                  <a:cubicBezTo>
                    <a:pt x="1212" y="17993"/>
                    <a:pt x="1093" y="18131"/>
                    <a:pt x="1093" y="18297"/>
                  </a:cubicBezTo>
                  <a:cubicBezTo>
                    <a:pt x="1093" y="18485"/>
                    <a:pt x="1245" y="18637"/>
                    <a:pt x="1430" y="18637"/>
                  </a:cubicBezTo>
                  <a:cubicBezTo>
                    <a:pt x="1618" y="18637"/>
                    <a:pt x="1770" y="18485"/>
                    <a:pt x="1770" y="18297"/>
                  </a:cubicBezTo>
                  <a:cubicBezTo>
                    <a:pt x="1770" y="18131"/>
                    <a:pt x="1648" y="17993"/>
                    <a:pt x="1491" y="17966"/>
                  </a:cubicBezTo>
                  <a:lnTo>
                    <a:pt x="1491" y="10772"/>
                  </a:lnTo>
                  <a:lnTo>
                    <a:pt x="119" y="9411"/>
                  </a:lnTo>
                  <a:lnTo>
                    <a:pt x="119" y="1"/>
                  </a:ln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1" name="Google Shape;6971;p59"/>
            <p:cNvSpPr/>
            <p:nvPr/>
          </p:nvSpPr>
          <p:spPr>
            <a:xfrm>
              <a:off x="2383650" y="1447800"/>
              <a:ext cx="355075" cy="632575"/>
            </a:xfrm>
            <a:custGeom>
              <a:avLst/>
              <a:gdLst/>
              <a:ahLst/>
              <a:cxnLst/>
              <a:rect l="l" t="t" r="r" b="b"/>
              <a:pathLst>
                <a:path w="14203" h="25303" extrusionOk="0">
                  <a:moveTo>
                    <a:pt x="340" y="24743"/>
                  </a:moveTo>
                  <a:cubicBezTo>
                    <a:pt x="461" y="24743"/>
                    <a:pt x="558" y="24842"/>
                    <a:pt x="558" y="24963"/>
                  </a:cubicBezTo>
                  <a:cubicBezTo>
                    <a:pt x="558" y="25085"/>
                    <a:pt x="461" y="25184"/>
                    <a:pt x="340" y="25184"/>
                  </a:cubicBezTo>
                  <a:cubicBezTo>
                    <a:pt x="218" y="25184"/>
                    <a:pt x="119" y="25085"/>
                    <a:pt x="119" y="24963"/>
                  </a:cubicBezTo>
                  <a:cubicBezTo>
                    <a:pt x="119" y="24842"/>
                    <a:pt x="218" y="24743"/>
                    <a:pt x="340" y="24743"/>
                  </a:cubicBezTo>
                  <a:close/>
                  <a:moveTo>
                    <a:pt x="14120" y="0"/>
                  </a:moveTo>
                  <a:lnTo>
                    <a:pt x="5115" y="9046"/>
                  </a:lnTo>
                  <a:lnTo>
                    <a:pt x="5099" y="9063"/>
                  </a:lnTo>
                  <a:lnTo>
                    <a:pt x="5099" y="16044"/>
                  </a:lnTo>
                  <a:lnTo>
                    <a:pt x="1234" y="19926"/>
                  </a:lnTo>
                  <a:lnTo>
                    <a:pt x="1234" y="21275"/>
                  </a:lnTo>
                  <a:lnTo>
                    <a:pt x="279" y="22236"/>
                  </a:lnTo>
                  <a:lnTo>
                    <a:pt x="279" y="24632"/>
                  </a:lnTo>
                  <a:cubicBezTo>
                    <a:pt x="122" y="24660"/>
                    <a:pt x="0" y="24798"/>
                    <a:pt x="0" y="24963"/>
                  </a:cubicBezTo>
                  <a:cubicBezTo>
                    <a:pt x="0" y="25151"/>
                    <a:pt x="152" y="25303"/>
                    <a:pt x="337" y="25303"/>
                  </a:cubicBezTo>
                  <a:cubicBezTo>
                    <a:pt x="525" y="25303"/>
                    <a:pt x="676" y="25151"/>
                    <a:pt x="676" y="24963"/>
                  </a:cubicBezTo>
                  <a:cubicBezTo>
                    <a:pt x="676" y="24798"/>
                    <a:pt x="555" y="24660"/>
                    <a:pt x="398" y="24632"/>
                  </a:cubicBezTo>
                  <a:lnTo>
                    <a:pt x="398" y="22286"/>
                  </a:lnTo>
                  <a:lnTo>
                    <a:pt x="1353" y="21325"/>
                  </a:lnTo>
                  <a:lnTo>
                    <a:pt x="1353" y="19975"/>
                  </a:lnTo>
                  <a:lnTo>
                    <a:pt x="5215" y="16094"/>
                  </a:lnTo>
                  <a:lnTo>
                    <a:pt x="5215" y="9110"/>
                  </a:lnTo>
                  <a:lnTo>
                    <a:pt x="14203" y="83"/>
                  </a:lnTo>
                  <a:lnTo>
                    <a:pt x="14120" y="0"/>
                  </a:ln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2" name="Google Shape;6972;p59"/>
            <p:cNvSpPr/>
            <p:nvPr/>
          </p:nvSpPr>
          <p:spPr>
            <a:xfrm>
              <a:off x="2570600" y="2009975"/>
              <a:ext cx="134375" cy="180625"/>
            </a:xfrm>
            <a:custGeom>
              <a:avLst/>
              <a:gdLst/>
              <a:ahLst/>
              <a:cxnLst/>
              <a:rect l="l" t="t" r="r" b="b"/>
              <a:pathLst>
                <a:path w="5375" h="7225" extrusionOk="0">
                  <a:moveTo>
                    <a:pt x="340" y="6667"/>
                  </a:moveTo>
                  <a:cubicBezTo>
                    <a:pt x="461" y="6667"/>
                    <a:pt x="561" y="6766"/>
                    <a:pt x="561" y="6888"/>
                  </a:cubicBezTo>
                  <a:cubicBezTo>
                    <a:pt x="561" y="7009"/>
                    <a:pt x="461" y="7109"/>
                    <a:pt x="340" y="7109"/>
                  </a:cubicBezTo>
                  <a:cubicBezTo>
                    <a:pt x="218" y="7109"/>
                    <a:pt x="119" y="7009"/>
                    <a:pt x="119" y="6888"/>
                  </a:cubicBezTo>
                  <a:cubicBezTo>
                    <a:pt x="119" y="6766"/>
                    <a:pt x="218" y="6667"/>
                    <a:pt x="340" y="6667"/>
                  </a:cubicBezTo>
                  <a:close/>
                  <a:moveTo>
                    <a:pt x="5292" y="0"/>
                  </a:moveTo>
                  <a:lnTo>
                    <a:pt x="298" y="5033"/>
                  </a:lnTo>
                  <a:lnTo>
                    <a:pt x="282" y="5049"/>
                  </a:lnTo>
                  <a:lnTo>
                    <a:pt x="282" y="6554"/>
                  </a:lnTo>
                  <a:cubicBezTo>
                    <a:pt x="122" y="6581"/>
                    <a:pt x="0" y="6719"/>
                    <a:pt x="0" y="6888"/>
                  </a:cubicBezTo>
                  <a:cubicBezTo>
                    <a:pt x="0" y="7073"/>
                    <a:pt x="152" y="7224"/>
                    <a:pt x="340" y="7224"/>
                  </a:cubicBezTo>
                  <a:cubicBezTo>
                    <a:pt x="528" y="7224"/>
                    <a:pt x="679" y="7073"/>
                    <a:pt x="679" y="6888"/>
                  </a:cubicBezTo>
                  <a:cubicBezTo>
                    <a:pt x="679" y="6719"/>
                    <a:pt x="558" y="6581"/>
                    <a:pt x="398" y="6554"/>
                  </a:cubicBezTo>
                  <a:lnTo>
                    <a:pt x="398" y="5099"/>
                  </a:lnTo>
                  <a:lnTo>
                    <a:pt x="5375" y="83"/>
                  </a:lnTo>
                  <a:lnTo>
                    <a:pt x="5292" y="0"/>
                  </a:ln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3" name="Google Shape;6973;p59"/>
            <p:cNvSpPr/>
            <p:nvPr/>
          </p:nvSpPr>
          <p:spPr>
            <a:xfrm>
              <a:off x="2598200" y="2046475"/>
              <a:ext cx="106775" cy="190075"/>
            </a:xfrm>
            <a:custGeom>
              <a:avLst/>
              <a:gdLst/>
              <a:ahLst/>
              <a:cxnLst/>
              <a:rect l="l" t="t" r="r" b="b"/>
              <a:pathLst>
                <a:path w="4271" h="7603" extrusionOk="0">
                  <a:moveTo>
                    <a:pt x="340" y="7045"/>
                  </a:moveTo>
                  <a:cubicBezTo>
                    <a:pt x="461" y="7045"/>
                    <a:pt x="561" y="7145"/>
                    <a:pt x="561" y="7266"/>
                  </a:cubicBezTo>
                  <a:cubicBezTo>
                    <a:pt x="561" y="7388"/>
                    <a:pt x="461" y="7487"/>
                    <a:pt x="340" y="7487"/>
                  </a:cubicBezTo>
                  <a:cubicBezTo>
                    <a:pt x="219" y="7487"/>
                    <a:pt x="119" y="7388"/>
                    <a:pt x="119" y="7266"/>
                  </a:cubicBezTo>
                  <a:cubicBezTo>
                    <a:pt x="119" y="7145"/>
                    <a:pt x="219" y="7045"/>
                    <a:pt x="340" y="7045"/>
                  </a:cubicBezTo>
                  <a:close/>
                  <a:moveTo>
                    <a:pt x="4188" y="1"/>
                  </a:moveTo>
                  <a:lnTo>
                    <a:pt x="299" y="3920"/>
                  </a:lnTo>
                  <a:lnTo>
                    <a:pt x="279" y="3937"/>
                  </a:lnTo>
                  <a:lnTo>
                    <a:pt x="279" y="6932"/>
                  </a:lnTo>
                  <a:cubicBezTo>
                    <a:pt x="122" y="6960"/>
                    <a:pt x="0" y="7098"/>
                    <a:pt x="0" y="7266"/>
                  </a:cubicBezTo>
                  <a:cubicBezTo>
                    <a:pt x="0" y="7451"/>
                    <a:pt x="152" y="7603"/>
                    <a:pt x="340" y="7603"/>
                  </a:cubicBezTo>
                  <a:cubicBezTo>
                    <a:pt x="525" y="7603"/>
                    <a:pt x="677" y="7451"/>
                    <a:pt x="677" y="7266"/>
                  </a:cubicBezTo>
                  <a:cubicBezTo>
                    <a:pt x="677" y="7101"/>
                    <a:pt x="558" y="6963"/>
                    <a:pt x="398" y="6935"/>
                  </a:cubicBezTo>
                  <a:lnTo>
                    <a:pt x="398" y="3987"/>
                  </a:lnTo>
                  <a:lnTo>
                    <a:pt x="4271" y="83"/>
                  </a:lnTo>
                  <a:lnTo>
                    <a:pt x="4188" y="1"/>
                  </a:ln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4" name="Google Shape;6974;p59"/>
            <p:cNvSpPr/>
            <p:nvPr/>
          </p:nvSpPr>
          <p:spPr>
            <a:xfrm>
              <a:off x="2318275" y="2070425"/>
              <a:ext cx="36950" cy="307200"/>
            </a:xfrm>
            <a:custGeom>
              <a:avLst/>
              <a:gdLst/>
              <a:ahLst/>
              <a:cxnLst/>
              <a:rect l="l" t="t" r="r" b="b"/>
              <a:pathLst>
                <a:path w="1478" h="12288" extrusionOk="0">
                  <a:moveTo>
                    <a:pt x="1138" y="119"/>
                  </a:moveTo>
                  <a:cubicBezTo>
                    <a:pt x="1260" y="119"/>
                    <a:pt x="1359" y="219"/>
                    <a:pt x="1359" y="340"/>
                  </a:cubicBezTo>
                  <a:cubicBezTo>
                    <a:pt x="1359" y="461"/>
                    <a:pt x="1260" y="561"/>
                    <a:pt x="1138" y="561"/>
                  </a:cubicBezTo>
                  <a:cubicBezTo>
                    <a:pt x="1017" y="561"/>
                    <a:pt x="917" y="461"/>
                    <a:pt x="917" y="340"/>
                  </a:cubicBezTo>
                  <a:cubicBezTo>
                    <a:pt x="917" y="219"/>
                    <a:pt x="1017" y="119"/>
                    <a:pt x="1138" y="119"/>
                  </a:cubicBezTo>
                  <a:close/>
                  <a:moveTo>
                    <a:pt x="340" y="11727"/>
                  </a:moveTo>
                  <a:cubicBezTo>
                    <a:pt x="462" y="11727"/>
                    <a:pt x="561" y="11826"/>
                    <a:pt x="561" y="11948"/>
                  </a:cubicBezTo>
                  <a:cubicBezTo>
                    <a:pt x="561" y="12069"/>
                    <a:pt x="462" y="12169"/>
                    <a:pt x="340" y="12169"/>
                  </a:cubicBezTo>
                  <a:cubicBezTo>
                    <a:pt x="219" y="12169"/>
                    <a:pt x="120" y="12069"/>
                    <a:pt x="120" y="11948"/>
                  </a:cubicBezTo>
                  <a:cubicBezTo>
                    <a:pt x="120" y="11826"/>
                    <a:pt x="219" y="11727"/>
                    <a:pt x="340" y="11727"/>
                  </a:cubicBezTo>
                  <a:close/>
                  <a:moveTo>
                    <a:pt x="1138" y="0"/>
                  </a:moveTo>
                  <a:cubicBezTo>
                    <a:pt x="953" y="0"/>
                    <a:pt x="801" y="152"/>
                    <a:pt x="801" y="340"/>
                  </a:cubicBezTo>
                  <a:cubicBezTo>
                    <a:pt x="801" y="506"/>
                    <a:pt x="920" y="644"/>
                    <a:pt x="1080" y="671"/>
                  </a:cubicBezTo>
                  <a:lnTo>
                    <a:pt x="1080" y="2824"/>
                  </a:lnTo>
                  <a:lnTo>
                    <a:pt x="282" y="3628"/>
                  </a:lnTo>
                  <a:lnTo>
                    <a:pt x="282" y="11617"/>
                  </a:lnTo>
                  <a:cubicBezTo>
                    <a:pt x="122" y="11644"/>
                    <a:pt x="1" y="11782"/>
                    <a:pt x="1" y="11948"/>
                  </a:cubicBezTo>
                  <a:cubicBezTo>
                    <a:pt x="1" y="12136"/>
                    <a:pt x="153" y="12287"/>
                    <a:pt x="340" y="12287"/>
                  </a:cubicBezTo>
                  <a:cubicBezTo>
                    <a:pt x="528" y="12287"/>
                    <a:pt x="680" y="12136"/>
                    <a:pt x="680" y="11948"/>
                  </a:cubicBezTo>
                  <a:cubicBezTo>
                    <a:pt x="680" y="11782"/>
                    <a:pt x="558" y="11644"/>
                    <a:pt x="398" y="11617"/>
                  </a:cubicBezTo>
                  <a:lnTo>
                    <a:pt x="398" y="3675"/>
                  </a:lnTo>
                  <a:lnTo>
                    <a:pt x="1199" y="2874"/>
                  </a:lnTo>
                  <a:lnTo>
                    <a:pt x="1199" y="671"/>
                  </a:lnTo>
                  <a:cubicBezTo>
                    <a:pt x="1356" y="644"/>
                    <a:pt x="1478" y="506"/>
                    <a:pt x="1478" y="340"/>
                  </a:cubicBezTo>
                  <a:cubicBezTo>
                    <a:pt x="1478" y="152"/>
                    <a:pt x="1326" y="0"/>
                    <a:pt x="1138" y="0"/>
                  </a:cubicBez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5" name="Google Shape;6975;p59"/>
            <p:cNvSpPr/>
            <p:nvPr/>
          </p:nvSpPr>
          <p:spPr>
            <a:xfrm>
              <a:off x="2056800" y="1031225"/>
              <a:ext cx="185725" cy="1020175"/>
            </a:xfrm>
            <a:custGeom>
              <a:avLst/>
              <a:gdLst/>
              <a:ahLst/>
              <a:cxnLst/>
              <a:rect l="l" t="t" r="r" b="b"/>
              <a:pathLst>
                <a:path w="7429" h="40807" extrusionOk="0">
                  <a:moveTo>
                    <a:pt x="3641" y="120"/>
                  </a:moveTo>
                  <a:cubicBezTo>
                    <a:pt x="3763" y="120"/>
                    <a:pt x="3862" y="219"/>
                    <a:pt x="3862" y="340"/>
                  </a:cubicBezTo>
                  <a:cubicBezTo>
                    <a:pt x="3862" y="459"/>
                    <a:pt x="3763" y="559"/>
                    <a:pt x="3641" y="559"/>
                  </a:cubicBezTo>
                  <a:cubicBezTo>
                    <a:pt x="3520" y="559"/>
                    <a:pt x="3421" y="459"/>
                    <a:pt x="3421" y="340"/>
                  </a:cubicBezTo>
                  <a:cubicBezTo>
                    <a:pt x="3421" y="219"/>
                    <a:pt x="3520" y="120"/>
                    <a:pt x="3641" y="120"/>
                  </a:cubicBezTo>
                  <a:close/>
                  <a:moveTo>
                    <a:pt x="3641" y="1"/>
                  </a:moveTo>
                  <a:cubicBezTo>
                    <a:pt x="3457" y="1"/>
                    <a:pt x="3305" y="153"/>
                    <a:pt x="3305" y="340"/>
                  </a:cubicBezTo>
                  <a:cubicBezTo>
                    <a:pt x="3305" y="412"/>
                    <a:pt x="3327" y="478"/>
                    <a:pt x="3365" y="534"/>
                  </a:cubicBezTo>
                  <a:lnTo>
                    <a:pt x="0" y="3904"/>
                  </a:lnTo>
                  <a:lnTo>
                    <a:pt x="0" y="22284"/>
                  </a:lnTo>
                  <a:lnTo>
                    <a:pt x="1372" y="23645"/>
                  </a:lnTo>
                  <a:lnTo>
                    <a:pt x="1372" y="25930"/>
                  </a:lnTo>
                  <a:lnTo>
                    <a:pt x="7310" y="31860"/>
                  </a:lnTo>
                  <a:lnTo>
                    <a:pt x="7310" y="40807"/>
                  </a:lnTo>
                  <a:lnTo>
                    <a:pt x="7429" y="40807"/>
                  </a:lnTo>
                  <a:lnTo>
                    <a:pt x="7429" y="31810"/>
                  </a:lnTo>
                  <a:lnTo>
                    <a:pt x="1491" y="25883"/>
                  </a:lnTo>
                  <a:lnTo>
                    <a:pt x="1491" y="23595"/>
                  </a:lnTo>
                  <a:lnTo>
                    <a:pt x="119" y="22234"/>
                  </a:lnTo>
                  <a:lnTo>
                    <a:pt x="119" y="3954"/>
                  </a:lnTo>
                  <a:lnTo>
                    <a:pt x="3448" y="616"/>
                  </a:lnTo>
                  <a:cubicBezTo>
                    <a:pt x="3503" y="655"/>
                    <a:pt x="3570" y="677"/>
                    <a:pt x="3641" y="677"/>
                  </a:cubicBezTo>
                  <a:cubicBezTo>
                    <a:pt x="3829" y="677"/>
                    <a:pt x="3981" y="525"/>
                    <a:pt x="3981" y="340"/>
                  </a:cubicBezTo>
                  <a:cubicBezTo>
                    <a:pt x="3981" y="153"/>
                    <a:pt x="3829" y="1"/>
                    <a:pt x="3641" y="1"/>
                  </a:cubicBez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6" name="Google Shape;6976;p59"/>
            <p:cNvSpPr/>
            <p:nvPr/>
          </p:nvSpPr>
          <p:spPr>
            <a:xfrm>
              <a:off x="2103525" y="1076775"/>
              <a:ext cx="86150" cy="631775"/>
            </a:xfrm>
            <a:custGeom>
              <a:avLst/>
              <a:gdLst/>
              <a:ahLst/>
              <a:cxnLst/>
              <a:rect l="l" t="t" r="r" b="b"/>
              <a:pathLst>
                <a:path w="3446" h="25271" extrusionOk="0">
                  <a:moveTo>
                    <a:pt x="3106" y="24713"/>
                  </a:moveTo>
                  <a:cubicBezTo>
                    <a:pt x="3230" y="24713"/>
                    <a:pt x="3327" y="24809"/>
                    <a:pt x="3327" y="24934"/>
                  </a:cubicBezTo>
                  <a:cubicBezTo>
                    <a:pt x="3327" y="25055"/>
                    <a:pt x="3227" y="25154"/>
                    <a:pt x="3106" y="25154"/>
                  </a:cubicBezTo>
                  <a:cubicBezTo>
                    <a:pt x="2984" y="25154"/>
                    <a:pt x="2888" y="25055"/>
                    <a:pt x="2888" y="24934"/>
                  </a:cubicBezTo>
                  <a:cubicBezTo>
                    <a:pt x="2888" y="24812"/>
                    <a:pt x="2984" y="24713"/>
                    <a:pt x="3106" y="24713"/>
                  </a:cubicBezTo>
                  <a:close/>
                  <a:moveTo>
                    <a:pt x="2667" y="1"/>
                  </a:moveTo>
                  <a:lnTo>
                    <a:pt x="0" y="2673"/>
                  </a:lnTo>
                  <a:lnTo>
                    <a:pt x="0" y="19871"/>
                  </a:lnTo>
                  <a:lnTo>
                    <a:pt x="1408" y="21268"/>
                  </a:lnTo>
                  <a:lnTo>
                    <a:pt x="2289" y="21268"/>
                  </a:lnTo>
                  <a:lnTo>
                    <a:pt x="3048" y="22021"/>
                  </a:lnTo>
                  <a:lnTo>
                    <a:pt x="3048" y="24600"/>
                  </a:lnTo>
                  <a:cubicBezTo>
                    <a:pt x="2890" y="24627"/>
                    <a:pt x="2769" y="24765"/>
                    <a:pt x="2769" y="24934"/>
                  </a:cubicBezTo>
                  <a:cubicBezTo>
                    <a:pt x="2769" y="25119"/>
                    <a:pt x="2921" y="25270"/>
                    <a:pt x="3106" y="25270"/>
                  </a:cubicBezTo>
                  <a:cubicBezTo>
                    <a:pt x="3293" y="25270"/>
                    <a:pt x="3445" y="25119"/>
                    <a:pt x="3445" y="24934"/>
                  </a:cubicBezTo>
                  <a:cubicBezTo>
                    <a:pt x="3445" y="24765"/>
                    <a:pt x="3324" y="24627"/>
                    <a:pt x="3167" y="24600"/>
                  </a:cubicBezTo>
                  <a:lnTo>
                    <a:pt x="3167" y="21972"/>
                  </a:lnTo>
                  <a:lnTo>
                    <a:pt x="2338" y="21149"/>
                  </a:lnTo>
                  <a:lnTo>
                    <a:pt x="1455" y="21149"/>
                  </a:lnTo>
                  <a:lnTo>
                    <a:pt x="119" y="19821"/>
                  </a:lnTo>
                  <a:lnTo>
                    <a:pt x="119" y="2720"/>
                  </a:lnTo>
                  <a:lnTo>
                    <a:pt x="2750" y="84"/>
                  </a:lnTo>
                  <a:lnTo>
                    <a:pt x="2667" y="1"/>
                  </a:ln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7" name="Google Shape;6977;p59"/>
            <p:cNvSpPr/>
            <p:nvPr/>
          </p:nvSpPr>
          <p:spPr>
            <a:xfrm>
              <a:off x="2292900" y="1580575"/>
              <a:ext cx="17000" cy="16925"/>
            </a:xfrm>
            <a:custGeom>
              <a:avLst/>
              <a:gdLst/>
              <a:ahLst/>
              <a:cxnLst/>
              <a:rect l="l" t="t" r="r" b="b"/>
              <a:pathLst>
                <a:path w="680" h="677" extrusionOk="0">
                  <a:moveTo>
                    <a:pt x="340" y="119"/>
                  </a:moveTo>
                  <a:cubicBezTo>
                    <a:pt x="461" y="119"/>
                    <a:pt x="560" y="219"/>
                    <a:pt x="560" y="340"/>
                  </a:cubicBezTo>
                  <a:cubicBezTo>
                    <a:pt x="560" y="461"/>
                    <a:pt x="461" y="561"/>
                    <a:pt x="340" y="561"/>
                  </a:cubicBezTo>
                  <a:cubicBezTo>
                    <a:pt x="218" y="561"/>
                    <a:pt x="119" y="461"/>
                    <a:pt x="119" y="340"/>
                  </a:cubicBezTo>
                  <a:cubicBezTo>
                    <a:pt x="119" y="219"/>
                    <a:pt x="218" y="119"/>
                    <a:pt x="340" y="119"/>
                  </a:cubicBezTo>
                  <a:close/>
                  <a:moveTo>
                    <a:pt x="340" y="0"/>
                  </a:moveTo>
                  <a:cubicBezTo>
                    <a:pt x="152" y="0"/>
                    <a:pt x="0" y="152"/>
                    <a:pt x="0" y="340"/>
                  </a:cubicBezTo>
                  <a:cubicBezTo>
                    <a:pt x="0" y="525"/>
                    <a:pt x="152" y="677"/>
                    <a:pt x="340" y="677"/>
                  </a:cubicBezTo>
                  <a:cubicBezTo>
                    <a:pt x="527" y="677"/>
                    <a:pt x="679" y="525"/>
                    <a:pt x="679" y="340"/>
                  </a:cubicBezTo>
                  <a:cubicBezTo>
                    <a:pt x="679" y="152"/>
                    <a:pt x="527" y="0"/>
                    <a:pt x="340" y="0"/>
                  </a:cubicBez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8" name="Google Shape;6978;p59"/>
            <p:cNvSpPr/>
            <p:nvPr/>
          </p:nvSpPr>
          <p:spPr>
            <a:xfrm>
              <a:off x="2080200" y="971125"/>
              <a:ext cx="169300" cy="833775"/>
            </a:xfrm>
            <a:custGeom>
              <a:avLst/>
              <a:gdLst/>
              <a:ahLst/>
              <a:cxnLst/>
              <a:rect l="l" t="t" r="r" b="b"/>
              <a:pathLst>
                <a:path w="6772" h="33351" extrusionOk="0">
                  <a:moveTo>
                    <a:pt x="6435" y="32792"/>
                  </a:moveTo>
                  <a:cubicBezTo>
                    <a:pt x="6556" y="32792"/>
                    <a:pt x="6656" y="32889"/>
                    <a:pt x="6656" y="33013"/>
                  </a:cubicBezTo>
                  <a:cubicBezTo>
                    <a:pt x="6656" y="33135"/>
                    <a:pt x="6556" y="33231"/>
                    <a:pt x="6435" y="33231"/>
                  </a:cubicBezTo>
                  <a:cubicBezTo>
                    <a:pt x="6313" y="33231"/>
                    <a:pt x="6214" y="33135"/>
                    <a:pt x="6214" y="33013"/>
                  </a:cubicBezTo>
                  <a:cubicBezTo>
                    <a:pt x="6214" y="32889"/>
                    <a:pt x="6313" y="32792"/>
                    <a:pt x="6435" y="32792"/>
                  </a:cubicBezTo>
                  <a:close/>
                  <a:moveTo>
                    <a:pt x="3583" y="1"/>
                  </a:moveTo>
                  <a:lnTo>
                    <a:pt x="3583" y="3012"/>
                  </a:lnTo>
                  <a:lnTo>
                    <a:pt x="0" y="6604"/>
                  </a:lnTo>
                  <a:lnTo>
                    <a:pt x="0" y="24392"/>
                  </a:lnTo>
                  <a:lnTo>
                    <a:pt x="1372" y="25753"/>
                  </a:lnTo>
                  <a:lnTo>
                    <a:pt x="1372" y="28042"/>
                  </a:lnTo>
                  <a:lnTo>
                    <a:pt x="6156" y="32817"/>
                  </a:lnTo>
                  <a:cubicBezTo>
                    <a:pt x="6117" y="32872"/>
                    <a:pt x="6095" y="32939"/>
                    <a:pt x="6095" y="33011"/>
                  </a:cubicBezTo>
                  <a:cubicBezTo>
                    <a:pt x="6095" y="33198"/>
                    <a:pt x="6247" y="33350"/>
                    <a:pt x="6435" y="33350"/>
                  </a:cubicBezTo>
                  <a:cubicBezTo>
                    <a:pt x="6620" y="33350"/>
                    <a:pt x="6772" y="33198"/>
                    <a:pt x="6772" y="33011"/>
                  </a:cubicBezTo>
                  <a:cubicBezTo>
                    <a:pt x="6772" y="32826"/>
                    <a:pt x="6620" y="32674"/>
                    <a:pt x="6435" y="32674"/>
                  </a:cubicBezTo>
                  <a:cubicBezTo>
                    <a:pt x="6363" y="32674"/>
                    <a:pt x="6294" y="32696"/>
                    <a:pt x="6239" y="32734"/>
                  </a:cubicBezTo>
                  <a:lnTo>
                    <a:pt x="1488" y="27992"/>
                  </a:lnTo>
                  <a:lnTo>
                    <a:pt x="1488" y="25703"/>
                  </a:lnTo>
                  <a:lnTo>
                    <a:pt x="116" y="24343"/>
                  </a:lnTo>
                  <a:lnTo>
                    <a:pt x="116" y="6653"/>
                  </a:lnTo>
                  <a:lnTo>
                    <a:pt x="3699" y="3062"/>
                  </a:lnTo>
                  <a:lnTo>
                    <a:pt x="3699" y="1"/>
                  </a:ln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9" name="Google Shape;6979;p59"/>
            <p:cNvSpPr/>
            <p:nvPr/>
          </p:nvSpPr>
          <p:spPr>
            <a:xfrm>
              <a:off x="1955975" y="993200"/>
              <a:ext cx="192700" cy="1086025"/>
            </a:xfrm>
            <a:custGeom>
              <a:avLst/>
              <a:gdLst/>
              <a:ahLst/>
              <a:cxnLst/>
              <a:rect l="l" t="t" r="r" b="b"/>
              <a:pathLst>
                <a:path w="7708" h="43441" extrusionOk="0">
                  <a:moveTo>
                    <a:pt x="7368" y="42880"/>
                  </a:moveTo>
                  <a:cubicBezTo>
                    <a:pt x="7490" y="42880"/>
                    <a:pt x="7589" y="42979"/>
                    <a:pt x="7589" y="43100"/>
                  </a:cubicBezTo>
                  <a:cubicBezTo>
                    <a:pt x="7589" y="43222"/>
                    <a:pt x="7490" y="43321"/>
                    <a:pt x="7368" y="43321"/>
                  </a:cubicBezTo>
                  <a:cubicBezTo>
                    <a:pt x="7247" y="43321"/>
                    <a:pt x="7147" y="43222"/>
                    <a:pt x="7147" y="43100"/>
                  </a:cubicBezTo>
                  <a:cubicBezTo>
                    <a:pt x="7147" y="42979"/>
                    <a:pt x="7247" y="42880"/>
                    <a:pt x="7368" y="42880"/>
                  </a:cubicBezTo>
                  <a:close/>
                  <a:moveTo>
                    <a:pt x="1149" y="1"/>
                  </a:moveTo>
                  <a:lnTo>
                    <a:pt x="1149" y="4365"/>
                  </a:lnTo>
                  <a:lnTo>
                    <a:pt x="0" y="5519"/>
                  </a:lnTo>
                  <a:lnTo>
                    <a:pt x="0" y="25074"/>
                  </a:lnTo>
                  <a:lnTo>
                    <a:pt x="1372" y="26438"/>
                  </a:lnTo>
                  <a:lnTo>
                    <a:pt x="1372" y="28724"/>
                  </a:lnTo>
                  <a:lnTo>
                    <a:pt x="7310" y="34653"/>
                  </a:lnTo>
                  <a:lnTo>
                    <a:pt x="7310" y="42769"/>
                  </a:lnTo>
                  <a:cubicBezTo>
                    <a:pt x="7150" y="42797"/>
                    <a:pt x="7031" y="42935"/>
                    <a:pt x="7031" y="43100"/>
                  </a:cubicBezTo>
                  <a:cubicBezTo>
                    <a:pt x="7031" y="43288"/>
                    <a:pt x="7183" y="43440"/>
                    <a:pt x="7368" y="43440"/>
                  </a:cubicBezTo>
                  <a:cubicBezTo>
                    <a:pt x="7556" y="43440"/>
                    <a:pt x="7708" y="43288"/>
                    <a:pt x="7708" y="43100"/>
                  </a:cubicBezTo>
                  <a:cubicBezTo>
                    <a:pt x="7708" y="42935"/>
                    <a:pt x="7586" y="42797"/>
                    <a:pt x="7429" y="42769"/>
                  </a:cubicBezTo>
                  <a:lnTo>
                    <a:pt x="7429" y="34604"/>
                  </a:lnTo>
                  <a:lnTo>
                    <a:pt x="1488" y="28674"/>
                  </a:lnTo>
                  <a:lnTo>
                    <a:pt x="1488" y="26388"/>
                  </a:lnTo>
                  <a:lnTo>
                    <a:pt x="116" y="25025"/>
                  </a:lnTo>
                  <a:lnTo>
                    <a:pt x="116" y="5569"/>
                  </a:lnTo>
                  <a:lnTo>
                    <a:pt x="1265" y="4412"/>
                  </a:lnTo>
                  <a:lnTo>
                    <a:pt x="1265" y="1"/>
                  </a:ln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0" name="Google Shape;6980;p59"/>
            <p:cNvSpPr/>
            <p:nvPr/>
          </p:nvSpPr>
          <p:spPr>
            <a:xfrm>
              <a:off x="1979300" y="985825"/>
              <a:ext cx="192700" cy="1116500"/>
            </a:xfrm>
            <a:custGeom>
              <a:avLst/>
              <a:gdLst/>
              <a:ahLst/>
              <a:cxnLst/>
              <a:rect l="l" t="t" r="r" b="b"/>
              <a:pathLst>
                <a:path w="7708" h="44660" extrusionOk="0">
                  <a:moveTo>
                    <a:pt x="7371" y="44102"/>
                  </a:moveTo>
                  <a:cubicBezTo>
                    <a:pt x="7492" y="44102"/>
                    <a:pt x="7592" y="44202"/>
                    <a:pt x="7592" y="44323"/>
                  </a:cubicBezTo>
                  <a:cubicBezTo>
                    <a:pt x="7592" y="44444"/>
                    <a:pt x="7492" y="44544"/>
                    <a:pt x="7371" y="44544"/>
                  </a:cubicBezTo>
                  <a:cubicBezTo>
                    <a:pt x="7249" y="44544"/>
                    <a:pt x="7150" y="44444"/>
                    <a:pt x="7150" y="44323"/>
                  </a:cubicBezTo>
                  <a:cubicBezTo>
                    <a:pt x="7150" y="44202"/>
                    <a:pt x="7249" y="44102"/>
                    <a:pt x="7371" y="44102"/>
                  </a:cubicBezTo>
                  <a:close/>
                  <a:moveTo>
                    <a:pt x="1149" y="0"/>
                  </a:moveTo>
                  <a:lnTo>
                    <a:pt x="1149" y="4953"/>
                  </a:lnTo>
                  <a:lnTo>
                    <a:pt x="0" y="6109"/>
                  </a:lnTo>
                  <a:lnTo>
                    <a:pt x="0" y="25077"/>
                  </a:lnTo>
                  <a:lnTo>
                    <a:pt x="1372" y="26438"/>
                  </a:lnTo>
                  <a:lnTo>
                    <a:pt x="1372" y="28723"/>
                  </a:lnTo>
                  <a:lnTo>
                    <a:pt x="7310" y="34653"/>
                  </a:lnTo>
                  <a:lnTo>
                    <a:pt x="7310" y="43989"/>
                  </a:lnTo>
                  <a:cubicBezTo>
                    <a:pt x="7153" y="44019"/>
                    <a:pt x="7031" y="44157"/>
                    <a:pt x="7031" y="44323"/>
                  </a:cubicBezTo>
                  <a:cubicBezTo>
                    <a:pt x="7031" y="44511"/>
                    <a:pt x="7183" y="44660"/>
                    <a:pt x="7371" y="44660"/>
                  </a:cubicBezTo>
                  <a:cubicBezTo>
                    <a:pt x="7556" y="44660"/>
                    <a:pt x="7708" y="44508"/>
                    <a:pt x="7708" y="44323"/>
                  </a:cubicBezTo>
                  <a:cubicBezTo>
                    <a:pt x="7708" y="44157"/>
                    <a:pt x="7586" y="44019"/>
                    <a:pt x="7429" y="43989"/>
                  </a:cubicBezTo>
                  <a:lnTo>
                    <a:pt x="7429" y="34603"/>
                  </a:lnTo>
                  <a:lnTo>
                    <a:pt x="1491" y="28677"/>
                  </a:lnTo>
                  <a:lnTo>
                    <a:pt x="1491" y="26388"/>
                  </a:lnTo>
                  <a:lnTo>
                    <a:pt x="119" y="25027"/>
                  </a:lnTo>
                  <a:lnTo>
                    <a:pt x="119" y="6159"/>
                  </a:lnTo>
                  <a:lnTo>
                    <a:pt x="1267" y="5003"/>
                  </a:lnTo>
                  <a:lnTo>
                    <a:pt x="1267" y="0"/>
                  </a:ln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1" name="Google Shape;6981;p59"/>
            <p:cNvSpPr/>
            <p:nvPr/>
          </p:nvSpPr>
          <p:spPr>
            <a:xfrm>
              <a:off x="2002700" y="978500"/>
              <a:ext cx="185725" cy="1052000"/>
            </a:xfrm>
            <a:custGeom>
              <a:avLst/>
              <a:gdLst/>
              <a:ahLst/>
              <a:cxnLst/>
              <a:rect l="l" t="t" r="r" b="b"/>
              <a:pathLst>
                <a:path w="7429" h="42080" extrusionOk="0">
                  <a:moveTo>
                    <a:pt x="1146" y="1"/>
                  </a:moveTo>
                  <a:lnTo>
                    <a:pt x="1146" y="5541"/>
                  </a:lnTo>
                  <a:lnTo>
                    <a:pt x="0" y="6698"/>
                  </a:lnTo>
                  <a:lnTo>
                    <a:pt x="0" y="25074"/>
                  </a:lnTo>
                  <a:lnTo>
                    <a:pt x="1372" y="26435"/>
                  </a:lnTo>
                  <a:lnTo>
                    <a:pt x="1372" y="28724"/>
                  </a:lnTo>
                  <a:lnTo>
                    <a:pt x="7310" y="34651"/>
                  </a:lnTo>
                  <a:lnTo>
                    <a:pt x="7310" y="42079"/>
                  </a:lnTo>
                  <a:lnTo>
                    <a:pt x="7429" y="42079"/>
                  </a:lnTo>
                  <a:lnTo>
                    <a:pt x="7429" y="34604"/>
                  </a:lnTo>
                  <a:lnTo>
                    <a:pt x="1488" y="28674"/>
                  </a:lnTo>
                  <a:lnTo>
                    <a:pt x="1488" y="26386"/>
                  </a:lnTo>
                  <a:lnTo>
                    <a:pt x="116" y="25025"/>
                  </a:lnTo>
                  <a:lnTo>
                    <a:pt x="116" y="6745"/>
                  </a:lnTo>
                  <a:lnTo>
                    <a:pt x="1264" y="5591"/>
                  </a:lnTo>
                  <a:lnTo>
                    <a:pt x="1264" y="1"/>
                  </a:ln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2" name="Google Shape;6982;p59"/>
            <p:cNvSpPr/>
            <p:nvPr/>
          </p:nvSpPr>
          <p:spPr>
            <a:xfrm>
              <a:off x="2314900" y="1643925"/>
              <a:ext cx="69600" cy="213900"/>
            </a:xfrm>
            <a:custGeom>
              <a:avLst/>
              <a:gdLst/>
              <a:ahLst/>
              <a:cxnLst/>
              <a:rect l="l" t="t" r="r" b="b"/>
              <a:pathLst>
                <a:path w="2784" h="8556" extrusionOk="0">
                  <a:moveTo>
                    <a:pt x="340" y="7998"/>
                  </a:moveTo>
                  <a:cubicBezTo>
                    <a:pt x="462" y="7998"/>
                    <a:pt x="561" y="8097"/>
                    <a:pt x="561" y="8219"/>
                  </a:cubicBezTo>
                  <a:cubicBezTo>
                    <a:pt x="561" y="8340"/>
                    <a:pt x="462" y="8439"/>
                    <a:pt x="340" y="8439"/>
                  </a:cubicBezTo>
                  <a:cubicBezTo>
                    <a:pt x="219" y="8439"/>
                    <a:pt x="119" y="8340"/>
                    <a:pt x="119" y="8219"/>
                  </a:cubicBezTo>
                  <a:cubicBezTo>
                    <a:pt x="119" y="8097"/>
                    <a:pt x="219" y="7998"/>
                    <a:pt x="340" y="7998"/>
                  </a:cubicBezTo>
                  <a:close/>
                  <a:moveTo>
                    <a:pt x="2667" y="1"/>
                  </a:moveTo>
                  <a:lnTo>
                    <a:pt x="2667" y="5798"/>
                  </a:lnTo>
                  <a:lnTo>
                    <a:pt x="533" y="7940"/>
                  </a:lnTo>
                  <a:cubicBezTo>
                    <a:pt x="478" y="7901"/>
                    <a:pt x="412" y="7879"/>
                    <a:pt x="340" y="7879"/>
                  </a:cubicBezTo>
                  <a:cubicBezTo>
                    <a:pt x="152" y="7879"/>
                    <a:pt x="1" y="8031"/>
                    <a:pt x="1" y="8219"/>
                  </a:cubicBezTo>
                  <a:cubicBezTo>
                    <a:pt x="1" y="8404"/>
                    <a:pt x="152" y="8555"/>
                    <a:pt x="340" y="8555"/>
                  </a:cubicBezTo>
                  <a:cubicBezTo>
                    <a:pt x="525" y="8555"/>
                    <a:pt x="677" y="8404"/>
                    <a:pt x="677" y="8219"/>
                  </a:cubicBezTo>
                  <a:cubicBezTo>
                    <a:pt x="677" y="8147"/>
                    <a:pt x="655" y="8078"/>
                    <a:pt x="616" y="8023"/>
                  </a:cubicBezTo>
                  <a:lnTo>
                    <a:pt x="2783" y="5847"/>
                  </a:lnTo>
                  <a:lnTo>
                    <a:pt x="2783" y="1"/>
                  </a:ln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3" name="Google Shape;6983;p59"/>
            <p:cNvSpPr/>
            <p:nvPr/>
          </p:nvSpPr>
          <p:spPr>
            <a:xfrm>
              <a:off x="2219175" y="942900"/>
              <a:ext cx="620600" cy="657500"/>
            </a:xfrm>
            <a:custGeom>
              <a:avLst/>
              <a:gdLst/>
              <a:ahLst/>
              <a:cxnLst/>
              <a:rect l="l" t="t" r="r" b="b"/>
              <a:pathLst>
                <a:path w="24824" h="26300" extrusionOk="0">
                  <a:moveTo>
                    <a:pt x="20017" y="0"/>
                  </a:moveTo>
                  <a:lnTo>
                    <a:pt x="19686" y="337"/>
                  </a:lnTo>
                  <a:lnTo>
                    <a:pt x="24354" y="4969"/>
                  </a:lnTo>
                  <a:lnTo>
                    <a:pt x="24354" y="13033"/>
                  </a:lnTo>
                  <a:lnTo>
                    <a:pt x="19965" y="17452"/>
                  </a:lnTo>
                  <a:lnTo>
                    <a:pt x="18068" y="17452"/>
                  </a:lnTo>
                  <a:lnTo>
                    <a:pt x="9756" y="25828"/>
                  </a:lnTo>
                  <a:lnTo>
                    <a:pt x="7976" y="25828"/>
                  </a:lnTo>
                  <a:lnTo>
                    <a:pt x="6910" y="24770"/>
                  </a:lnTo>
                  <a:lnTo>
                    <a:pt x="6910" y="24053"/>
                  </a:lnTo>
                  <a:lnTo>
                    <a:pt x="785" y="17974"/>
                  </a:lnTo>
                  <a:cubicBezTo>
                    <a:pt x="788" y="17955"/>
                    <a:pt x="790" y="17938"/>
                    <a:pt x="790" y="17919"/>
                  </a:cubicBezTo>
                  <a:cubicBezTo>
                    <a:pt x="790" y="17701"/>
                    <a:pt x="614" y="17521"/>
                    <a:pt x="396" y="17521"/>
                  </a:cubicBezTo>
                  <a:cubicBezTo>
                    <a:pt x="177" y="17521"/>
                    <a:pt x="1" y="17701"/>
                    <a:pt x="1" y="17919"/>
                  </a:cubicBezTo>
                  <a:cubicBezTo>
                    <a:pt x="1" y="18137"/>
                    <a:pt x="177" y="18314"/>
                    <a:pt x="396" y="18314"/>
                  </a:cubicBezTo>
                  <a:cubicBezTo>
                    <a:pt x="415" y="18314"/>
                    <a:pt x="434" y="18311"/>
                    <a:pt x="454" y="18308"/>
                  </a:cubicBezTo>
                  <a:lnTo>
                    <a:pt x="6438" y="24249"/>
                  </a:lnTo>
                  <a:lnTo>
                    <a:pt x="6438" y="24966"/>
                  </a:lnTo>
                  <a:lnTo>
                    <a:pt x="7780" y="26300"/>
                  </a:lnTo>
                  <a:lnTo>
                    <a:pt x="9952" y="26300"/>
                  </a:lnTo>
                  <a:lnTo>
                    <a:pt x="18264" y="17924"/>
                  </a:lnTo>
                  <a:lnTo>
                    <a:pt x="20161" y="17924"/>
                  </a:lnTo>
                  <a:lnTo>
                    <a:pt x="24823" y="13226"/>
                  </a:lnTo>
                  <a:lnTo>
                    <a:pt x="24823" y="4773"/>
                  </a:lnTo>
                  <a:lnTo>
                    <a:pt x="20017" y="0"/>
                  </a:ln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4" name="Google Shape;6984;p59"/>
            <p:cNvSpPr/>
            <p:nvPr/>
          </p:nvSpPr>
          <p:spPr>
            <a:xfrm>
              <a:off x="2314900" y="1643925"/>
              <a:ext cx="46275" cy="185800"/>
            </a:xfrm>
            <a:custGeom>
              <a:avLst/>
              <a:gdLst/>
              <a:ahLst/>
              <a:cxnLst/>
              <a:rect l="l" t="t" r="r" b="b"/>
              <a:pathLst>
                <a:path w="1851" h="7432" extrusionOk="0">
                  <a:moveTo>
                    <a:pt x="340" y="6874"/>
                  </a:moveTo>
                  <a:cubicBezTo>
                    <a:pt x="462" y="6874"/>
                    <a:pt x="561" y="6974"/>
                    <a:pt x="561" y="7095"/>
                  </a:cubicBezTo>
                  <a:cubicBezTo>
                    <a:pt x="561" y="7217"/>
                    <a:pt x="462" y="7316"/>
                    <a:pt x="340" y="7316"/>
                  </a:cubicBezTo>
                  <a:cubicBezTo>
                    <a:pt x="219" y="7316"/>
                    <a:pt x="119" y="7217"/>
                    <a:pt x="119" y="7095"/>
                  </a:cubicBezTo>
                  <a:cubicBezTo>
                    <a:pt x="119" y="6974"/>
                    <a:pt x="219" y="6874"/>
                    <a:pt x="340" y="6874"/>
                  </a:cubicBezTo>
                  <a:close/>
                  <a:moveTo>
                    <a:pt x="1731" y="1"/>
                  </a:moveTo>
                  <a:lnTo>
                    <a:pt x="1731" y="5505"/>
                  </a:lnTo>
                  <a:lnTo>
                    <a:pt x="522" y="6811"/>
                  </a:lnTo>
                  <a:cubicBezTo>
                    <a:pt x="470" y="6775"/>
                    <a:pt x="406" y="6756"/>
                    <a:pt x="340" y="6756"/>
                  </a:cubicBezTo>
                  <a:cubicBezTo>
                    <a:pt x="152" y="6756"/>
                    <a:pt x="1" y="6907"/>
                    <a:pt x="1" y="7095"/>
                  </a:cubicBezTo>
                  <a:cubicBezTo>
                    <a:pt x="1" y="7280"/>
                    <a:pt x="152" y="7432"/>
                    <a:pt x="340" y="7432"/>
                  </a:cubicBezTo>
                  <a:cubicBezTo>
                    <a:pt x="525" y="7432"/>
                    <a:pt x="677" y="7280"/>
                    <a:pt x="677" y="7095"/>
                  </a:cubicBezTo>
                  <a:cubicBezTo>
                    <a:pt x="677" y="7018"/>
                    <a:pt x="652" y="6949"/>
                    <a:pt x="608" y="6891"/>
                  </a:cubicBezTo>
                  <a:lnTo>
                    <a:pt x="1850" y="5552"/>
                  </a:lnTo>
                  <a:lnTo>
                    <a:pt x="1850" y="1"/>
                  </a:ln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5" name="Google Shape;6985;p59"/>
            <p:cNvSpPr/>
            <p:nvPr/>
          </p:nvSpPr>
          <p:spPr>
            <a:xfrm>
              <a:off x="1462050" y="1917500"/>
              <a:ext cx="120650" cy="192425"/>
            </a:xfrm>
            <a:custGeom>
              <a:avLst/>
              <a:gdLst/>
              <a:ahLst/>
              <a:cxnLst/>
              <a:rect l="l" t="t" r="r" b="b"/>
              <a:pathLst>
                <a:path w="4826" h="7697" extrusionOk="0">
                  <a:moveTo>
                    <a:pt x="329" y="0"/>
                  </a:moveTo>
                  <a:lnTo>
                    <a:pt x="0" y="340"/>
                  </a:lnTo>
                  <a:lnTo>
                    <a:pt x="4196" y="4395"/>
                  </a:lnTo>
                  <a:lnTo>
                    <a:pt x="4196" y="6984"/>
                  </a:lnTo>
                  <a:cubicBezTo>
                    <a:pt x="4100" y="7059"/>
                    <a:pt x="4036" y="7172"/>
                    <a:pt x="4036" y="7302"/>
                  </a:cubicBezTo>
                  <a:cubicBezTo>
                    <a:pt x="4036" y="7520"/>
                    <a:pt x="4213" y="7696"/>
                    <a:pt x="4431" y="7696"/>
                  </a:cubicBezTo>
                  <a:cubicBezTo>
                    <a:pt x="4649" y="7696"/>
                    <a:pt x="4826" y="7520"/>
                    <a:pt x="4826" y="7302"/>
                  </a:cubicBezTo>
                  <a:cubicBezTo>
                    <a:pt x="4826" y="7172"/>
                    <a:pt x="4762" y="7059"/>
                    <a:pt x="4666" y="6987"/>
                  </a:cubicBezTo>
                  <a:lnTo>
                    <a:pt x="4666" y="4193"/>
                  </a:lnTo>
                  <a:lnTo>
                    <a:pt x="329" y="0"/>
                  </a:ln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6" name="Google Shape;6986;p59"/>
            <p:cNvSpPr/>
            <p:nvPr/>
          </p:nvSpPr>
          <p:spPr>
            <a:xfrm>
              <a:off x="2272600" y="978500"/>
              <a:ext cx="44250" cy="418450"/>
            </a:xfrm>
            <a:custGeom>
              <a:avLst/>
              <a:gdLst/>
              <a:ahLst/>
              <a:cxnLst/>
              <a:rect l="l" t="t" r="r" b="b"/>
              <a:pathLst>
                <a:path w="1770" h="16738" extrusionOk="0">
                  <a:moveTo>
                    <a:pt x="1430" y="16180"/>
                  </a:moveTo>
                  <a:cubicBezTo>
                    <a:pt x="1552" y="16180"/>
                    <a:pt x="1651" y="16280"/>
                    <a:pt x="1651" y="16401"/>
                  </a:cubicBezTo>
                  <a:cubicBezTo>
                    <a:pt x="1651" y="16522"/>
                    <a:pt x="1552" y="16622"/>
                    <a:pt x="1430" y="16622"/>
                  </a:cubicBezTo>
                  <a:cubicBezTo>
                    <a:pt x="1309" y="16622"/>
                    <a:pt x="1210" y="16522"/>
                    <a:pt x="1210" y="16401"/>
                  </a:cubicBezTo>
                  <a:cubicBezTo>
                    <a:pt x="1210" y="16280"/>
                    <a:pt x="1309" y="16180"/>
                    <a:pt x="1430" y="16180"/>
                  </a:cubicBezTo>
                  <a:close/>
                  <a:moveTo>
                    <a:pt x="0" y="1"/>
                  </a:moveTo>
                  <a:lnTo>
                    <a:pt x="0" y="12282"/>
                  </a:lnTo>
                  <a:lnTo>
                    <a:pt x="1372" y="13643"/>
                  </a:lnTo>
                  <a:lnTo>
                    <a:pt x="1372" y="16067"/>
                  </a:lnTo>
                  <a:cubicBezTo>
                    <a:pt x="1212" y="16095"/>
                    <a:pt x="1094" y="16233"/>
                    <a:pt x="1094" y="16401"/>
                  </a:cubicBezTo>
                  <a:cubicBezTo>
                    <a:pt x="1094" y="16586"/>
                    <a:pt x="1245" y="16738"/>
                    <a:pt x="1430" y="16738"/>
                  </a:cubicBezTo>
                  <a:cubicBezTo>
                    <a:pt x="1618" y="16738"/>
                    <a:pt x="1770" y="16586"/>
                    <a:pt x="1770" y="16401"/>
                  </a:cubicBezTo>
                  <a:cubicBezTo>
                    <a:pt x="1770" y="16233"/>
                    <a:pt x="1648" y="16095"/>
                    <a:pt x="1491" y="16067"/>
                  </a:cubicBezTo>
                  <a:lnTo>
                    <a:pt x="1491" y="13596"/>
                  </a:lnTo>
                  <a:lnTo>
                    <a:pt x="119" y="12235"/>
                  </a:lnTo>
                  <a:lnTo>
                    <a:pt x="119" y="1"/>
                  </a:ln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7" name="Google Shape;6987;p59"/>
            <p:cNvSpPr/>
            <p:nvPr/>
          </p:nvSpPr>
          <p:spPr>
            <a:xfrm>
              <a:off x="1932575" y="993200"/>
              <a:ext cx="192700" cy="1062825"/>
            </a:xfrm>
            <a:custGeom>
              <a:avLst/>
              <a:gdLst/>
              <a:ahLst/>
              <a:cxnLst/>
              <a:rect l="l" t="t" r="r" b="b"/>
              <a:pathLst>
                <a:path w="7708" h="42513" extrusionOk="0">
                  <a:moveTo>
                    <a:pt x="7371" y="41952"/>
                  </a:moveTo>
                  <a:cubicBezTo>
                    <a:pt x="7492" y="41952"/>
                    <a:pt x="7589" y="42051"/>
                    <a:pt x="7589" y="42173"/>
                  </a:cubicBezTo>
                  <a:cubicBezTo>
                    <a:pt x="7589" y="42294"/>
                    <a:pt x="7492" y="42394"/>
                    <a:pt x="7371" y="42394"/>
                  </a:cubicBezTo>
                  <a:cubicBezTo>
                    <a:pt x="7250" y="42394"/>
                    <a:pt x="7150" y="42294"/>
                    <a:pt x="7150" y="42173"/>
                  </a:cubicBezTo>
                  <a:cubicBezTo>
                    <a:pt x="7150" y="42051"/>
                    <a:pt x="7250" y="41952"/>
                    <a:pt x="7371" y="41952"/>
                  </a:cubicBezTo>
                  <a:close/>
                  <a:moveTo>
                    <a:pt x="1149" y="1"/>
                  </a:moveTo>
                  <a:lnTo>
                    <a:pt x="1149" y="4070"/>
                  </a:lnTo>
                  <a:lnTo>
                    <a:pt x="0" y="5226"/>
                  </a:lnTo>
                  <a:lnTo>
                    <a:pt x="0" y="25370"/>
                  </a:lnTo>
                  <a:lnTo>
                    <a:pt x="1372" y="26731"/>
                  </a:lnTo>
                  <a:lnTo>
                    <a:pt x="1372" y="29019"/>
                  </a:lnTo>
                  <a:lnTo>
                    <a:pt x="7310" y="34946"/>
                  </a:lnTo>
                  <a:lnTo>
                    <a:pt x="7310" y="41839"/>
                  </a:lnTo>
                  <a:cubicBezTo>
                    <a:pt x="7153" y="41869"/>
                    <a:pt x="7031" y="42007"/>
                    <a:pt x="7031" y="42173"/>
                  </a:cubicBezTo>
                  <a:cubicBezTo>
                    <a:pt x="7031" y="42361"/>
                    <a:pt x="7183" y="42512"/>
                    <a:pt x="7371" y="42512"/>
                  </a:cubicBezTo>
                  <a:cubicBezTo>
                    <a:pt x="7556" y="42512"/>
                    <a:pt x="7708" y="42361"/>
                    <a:pt x="7708" y="42173"/>
                  </a:cubicBezTo>
                  <a:cubicBezTo>
                    <a:pt x="7708" y="42007"/>
                    <a:pt x="7586" y="41869"/>
                    <a:pt x="7429" y="41839"/>
                  </a:cubicBezTo>
                  <a:lnTo>
                    <a:pt x="7429" y="34899"/>
                  </a:lnTo>
                  <a:lnTo>
                    <a:pt x="1491" y="28970"/>
                  </a:lnTo>
                  <a:lnTo>
                    <a:pt x="1491" y="26681"/>
                  </a:lnTo>
                  <a:lnTo>
                    <a:pt x="119" y="25320"/>
                  </a:lnTo>
                  <a:lnTo>
                    <a:pt x="119" y="5273"/>
                  </a:lnTo>
                  <a:lnTo>
                    <a:pt x="1265" y="4120"/>
                  </a:lnTo>
                  <a:lnTo>
                    <a:pt x="1265" y="1"/>
                  </a:ln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8" name="Google Shape;6988;p59"/>
            <p:cNvSpPr/>
            <p:nvPr/>
          </p:nvSpPr>
          <p:spPr>
            <a:xfrm>
              <a:off x="2345275" y="1417575"/>
              <a:ext cx="393450" cy="629950"/>
            </a:xfrm>
            <a:custGeom>
              <a:avLst/>
              <a:gdLst/>
              <a:ahLst/>
              <a:cxnLst/>
              <a:rect l="l" t="t" r="r" b="b"/>
              <a:pathLst>
                <a:path w="15738" h="25198" extrusionOk="0">
                  <a:moveTo>
                    <a:pt x="15655" y="0"/>
                  </a:moveTo>
                  <a:lnTo>
                    <a:pt x="5731" y="9966"/>
                  </a:lnTo>
                  <a:lnTo>
                    <a:pt x="5714" y="9982"/>
                  </a:lnTo>
                  <a:lnTo>
                    <a:pt x="5714" y="16963"/>
                  </a:lnTo>
                  <a:lnTo>
                    <a:pt x="17" y="22689"/>
                  </a:lnTo>
                  <a:lnTo>
                    <a:pt x="0" y="22705"/>
                  </a:lnTo>
                  <a:lnTo>
                    <a:pt x="0" y="25198"/>
                  </a:lnTo>
                  <a:lnTo>
                    <a:pt x="119" y="25198"/>
                  </a:lnTo>
                  <a:lnTo>
                    <a:pt x="119" y="22752"/>
                  </a:lnTo>
                  <a:lnTo>
                    <a:pt x="5814" y="17030"/>
                  </a:lnTo>
                  <a:lnTo>
                    <a:pt x="5830" y="17013"/>
                  </a:lnTo>
                  <a:lnTo>
                    <a:pt x="5830" y="10029"/>
                  </a:lnTo>
                  <a:lnTo>
                    <a:pt x="15738" y="83"/>
                  </a:lnTo>
                  <a:lnTo>
                    <a:pt x="15655" y="0"/>
                  </a:ln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9" name="Google Shape;6989;p59"/>
            <p:cNvSpPr/>
            <p:nvPr/>
          </p:nvSpPr>
          <p:spPr>
            <a:xfrm>
              <a:off x="2296000" y="978025"/>
              <a:ext cx="44175" cy="442475"/>
            </a:xfrm>
            <a:custGeom>
              <a:avLst/>
              <a:gdLst/>
              <a:ahLst/>
              <a:cxnLst/>
              <a:rect l="l" t="t" r="r" b="b"/>
              <a:pathLst>
                <a:path w="1767" h="17699" extrusionOk="0">
                  <a:moveTo>
                    <a:pt x="1430" y="17138"/>
                  </a:moveTo>
                  <a:cubicBezTo>
                    <a:pt x="1552" y="17138"/>
                    <a:pt x="1651" y="17237"/>
                    <a:pt x="1651" y="17359"/>
                  </a:cubicBezTo>
                  <a:cubicBezTo>
                    <a:pt x="1651" y="17480"/>
                    <a:pt x="1552" y="17579"/>
                    <a:pt x="1430" y="17579"/>
                  </a:cubicBezTo>
                  <a:cubicBezTo>
                    <a:pt x="1309" y="17579"/>
                    <a:pt x="1209" y="17480"/>
                    <a:pt x="1209" y="17359"/>
                  </a:cubicBezTo>
                  <a:cubicBezTo>
                    <a:pt x="1209" y="17237"/>
                    <a:pt x="1309" y="17138"/>
                    <a:pt x="1430" y="17138"/>
                  </a:cubicBezTo>
                  <a:close/>
                  <a:moveTo>
                    <a:pt x="0" y="1"/>
                  </a:moveTo>
                  <a:lnTo>
                    <a:pt x="0" y="9753"/>
                  </a:lnTo>
                  <a:lnTo>
                    <a:pt x="1372" y="11117"/>
                  </a:lnTo>
                  <a:lnTo>
                    <a:pt x="1372" y="17027"/>
                  </a:lnTo>
                  <a:lnTo>
                    <a:pt x="1369" y="17027"/>
                  </a:lnTo>
                  <a:cubicBezTo>
                    <a:pt x="1212" y="17055"/>
                    <a:pt x="1091" y="17193"/>
                    <a:pt x="1091" y="17359"/>
                  </a:cubicBezTo>
                  <a:cubicBezTo>
                    <a:pt x="1091" y="17546"/>
                    <a:pt x="1242" y="17698"/>
                    <a:pt x="1430" y="17698"/>
                  </a:cubicBezTo>
                  <a:cubicBezTo>
                    <a:pt x="1615" y="17698"/>
                    <a:pt x="1767" y="17546"/>
                    <a:pt x="1767" y="17359"/>
                  </a:cubicBezTo>
                  <a:cubicBezTo>
                    <a:pt x="1767" y="17193"/>
                    <a:pt x="1645" y="17055"/>
                    <a:pt x="1488" y="17027"/>
                  </a:cubicBezTo>
                  <a:lnTo>
                    <a:pt x="1488" y="11067"/>
                  </a:lnTo>
                  <a:lnTo>
                    <a:pt x="116" y="9704"/>
                  </a:lnTo>
                  <a:lnTo>
                    <a:pt x="116" y="1"/>
                  </a:ln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0" name="Google Shape;6990;p59"/>
            <p:cNvSpPr/>
            <p:nvPr/>
          </p:nvSpPr>
          <p:spPr>
            <a:xfrm>
              <a:off x="1459000" y="1041375"/>
              <a:ext cx="299475" cy="684350"/>
            </a:xfrm>
            <a:custGeom>
              <a:avLst/>
              <a:gdLst/>
              <a:ahLst/>
              <a:cxnLst/>
              <a:rect l="l" t="t" r="r" b="b"/>
              <a:pathLst>
                <a:path w="11979" h="27374" extrusionOk="0">
                  <a:moveTo>
                    <a:pt x="11642" y="26816"/>
                  </a:moveTo>
                  <a:cubicBezTo>
                    <a:pt x="11763" y="26816"/>
                    <a:pt x="11863" y="26916"/>
                    <a:pt x="11863" y="27037"/>
                  </a:cubicBezTo>
                  <a:cubicBezTo>
                    <a:pt x="11863" y="27158"/>
                    <a:pt x="11763" y="27258"/>
                    <a:pt x="11642" y="27258"/>
                  </a:cubicBezTo>
                  <a:cubicBezTo>
                    <a:pt x="11520" y="27258"/>
                    <a:pt x="11421" y="27158"/>
                    <a:pt x="11421" y="27037"/>
                  </a:cubicBezTo>
                  <a:cubicBezTo>
                    <a:pt x="11421" y="26916"/>
                    <a:pt x="11520" y="26816"/>
                    <a:pt x="11642" y="26816"/>
                  </a:cubicBezTo>
                  <a:close/>
                  <a:moveTo>
                    <a:pt x="84" y="1"/>
                  </a:moveTo>
                  <a:lnTo>
                    <a:pt x="1" y="84"/>
                  </a:lnTo>
                  <a:lnTo>
                    <a:pt x="9373" y="9442"/>
                  </a:lnTo>
                  <a:lnTo>
                    <a:pt x="9373" y="24856"/>
                  </a:lnTo>
                  <a:lnTo>
                    <a:pt x="11363" y="26844"/>
                  </a:lnTo>
                  <a:cubicBezTo>
                    <a:pt x="11324" y="26896"/>
                    <a:pt x="11302" y="26965"/>
                    <a:pt x="11302" y="27037"/>
                  </a:cubicBezTo>
                  <a:cubicBezTo>
                    <a:pt x="11302" y="27222"/>
                    <a:pt x="11454" y="27374"/>
                    <a:pt x="11642" y="27374"/>
                  </a:cubicBezTo>
                  <a:cubicBezTo>
                    <a:pt x="11827" y="27374"/>
                    <a:pt x="11979" y="27222"/>
                    <a:pt x="11979" y="27037"/>
                  </a:cubicBezTo>
                  <a:cubicBezTo>
                    <a:pt x="11979" y="26849"/>
                    <a:pt x="11827" y="26697"/>
                    <a:pt x="11642" y="26697"/>
                  </a:cubicBezTo>
                  <a:cubicBezTo>
                    <a:pt x="11567" y="26697"/>
                    <a:pt x="11501" y="26720"/>
                    <a:pt x="11446" y="26758"/>
                  </a:cubicBezTo>
                  <a:lnTo>
                    <a:pt x="9492" y="24807"/>
                  </a:lnTo>
                  <a:lnTo>
                    <a:pt x="9492" y="9392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1" name="Google Shape;6991;p59"/>
            <p:cNvSpPr/>
            <p:nvPr/>
          </p:nvSpPr>
          <p:spPr>
            <a:xfrm>
              <a:off x="1479300" y="966925"/>
              <a:ext cx="291325" cy="642025"/>
            </a:xfrm>
            <a:custGeom>
              <a:avLst/>
              <a:gdLst/>
              <a:ahLst/>
              <a:cxnLst/>
              <a:rect l="l" t="t" r="r" b="b"/>
              <a:pathLst>
                <a:path w="11653" h="25681" extrusionOk="0">
                  <a:moveTo>
                    <a:pt x="326" y="0"/>
                  </a:moveTo>
                  <a:lnTo>
                    <a:pt x="1" y="337"/>
                  </a:lnTo>
                  <a:lnTo>
                    <a:pt x="11020" y="10992"/>
                  </a:lnTo>
                  <a:lnTo>
                    <a:pt x="11020" y="24972"/>
                  </a:lnTo>
                  <a:cubicBezTo>
                    <a:pt x="10924" y="25043"/>
                    <a:pt x="10860" y="25157"/>
                    <a:pt x="10860" y="25286"/>
                  </a:cubicBezTo>
                  <a:cubicBezTo>
                    <a:pt x="10860" y="25504"/>
                    <a:pt x="11037" y="25681"/>
                    <a:pt x="11258" y="25681"/>
                  </a:cubicBezTo>
                  <a:cubicBezTo>
                    <a:pt x="11476" y="25681"/>
                    <a:pt x="11653" y="25504"/>
                    <a:pt x="11653" y="25286"/>
                  </a:cubicBezTo>
                  <a:cubicBezTo>
                    <a:pt x="11653" y="25157"/>
                    <a:pt x="11589" y="25043"/>
                    <a:pt x="11492" y="24972"/>
                  </a:cubicBezTo>
                  <a:lnTo>
                    <a:pt x="11492" y="10794"/>
                  </a:lnTo>
                  <a:lnTo>
                    <a:pt x="326" y="0"/>
                  </a:ln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2" name="Google Shape;6992;p59"/>
            <p:cNvSpPr/>
            <p:nvPr/>
          </p:nvSpPr>
          <p:spPr>
            <a:xfrm>
              <a:off x="1788750" y="1787275"/>
              <a:ext cx="19775" cy="19825"/>
            </a:xfrm>
            <a:custGeom>
              <a:avLst/>
              <a:gdLst/>
              <a:ahLst/>
              <a:cxnLst/>
              <a:rect l="l" t="t" r="r" b="b"/>
              <a:pathLst>
                <a:path w="791" h="793" extrusionOk="0">
                  <a:moveTo>
                    <a:pt x="395" y="0"/>
                  </a:moveTo>
                  <a:cubicBezTo>
                    <a:pt x="177" y="0"/>
                    <a:pt x="1" y="177"/>
                    <a:pt x="1" y="395"/>
                  </a:cubicBezTo>
                  <a:cubicBezTo>
                    <a:pt x="1" y="616"/>
                    <a:pt x="177" y="792"/>
                    <a:pt x="395" y="792"/>
                  </a:cubicBezTo>
                  <a:cubicBezTo>
                    <a:pt x="613" y="792"/>
                    <a:pt x="790" y="616"/>
                    <a:pt x="790" y="395"/>
                  </a:cubicBezTo>
                  <a:cubicBezTo>
                    <a:pt x="790" y="177"/>
                    <a:pt x="613" y="0"/>
                    <a:pt x="395" y="0"/>
                  </a:cubicBez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3" name="Google Shape;6993;p59"/>
            <p:cNvSpPr/>
            <p:nvPr/>
          </p:nvSpPr>
          <p:spPr>
            <a:xfrm>
              <a:off x="1400775" y="1164075"/>
              <a:ext cx="165650" cy="266975"/>
            </a:xfrm>
            <a:custGeom>
              <a:avLst/>
              <a:gdLst/>
              <a:ahLst/>
              <a:cxnLst/>
              <a:rect l="l" t="t" r="r" b="b"/>
              <a:pathLst>
                <a:path w="6626" h="10679" extrusionOk="0">
                  <a:moveTo>
                    <a:pt x="83" y="1"/>
                  </a:moveTo>
                  <a:lnTo>
                    <a:pt x="0" y="84"/>
                  </a:lnTo>
                  <a:lnTo>
                    <a:pt x="6509" y="6582"/>
                  </a:lnTo>
                  <a:lnTo>
                    <a:pt x="6509" y="10678"/>
                  </a:lnTo>
                  <a:lnTo>
                    <a:pt x="6625" y="10678"/>
                  </a:lnTo>
                  <a:lnTo>
                    <a:pt x="6625" y="6532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4" name="Google Shape;6994;p59"/>
            <p:cNvSpPr/>
            <p:nvPr/>
          </p:nvSpPr>
          <p:spPr>
            <a:xfrm>
              <a:off x="1424150" y="1156700"/>
              <a:ext cx="165675" cy="297675"/>
            </a:xfrm>
            <a:custGeom>
              <a:avLst/>
              <a:gdLst/>
              <a:ahLst/>
              <a:cxnLst/>
              <a:rect l="l" t="t" r="r" b="b"/>
              <a:pathLst>
                <a:path w="6627" h="11907" extrusionOk="0">
                  <a:moveTo>
                    <a:pt x="84" y="0"/>
                  </a:moveTo>
                  <a:lnTo>
                    <a:pt x="1" y="83"/>
                  </a:lnTo>
                  <a:lnTo>
                    <a:pt x="6507" y="6581"/>
                  </a:lnTo>
                  <a:lnTo>
                    <a:pt x="6507" y="11906"/>
                  </a:lnTo>
                  <a:lnTo>
                    <a:pt x="6626" y="11906"/>
                  </a:lnTo>
                  <a:lnTo>
                    <a:pt x="6626" y="6532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5" name="Google Shape;6995;p59"/>
            <p:cNvSpPr/>
            <p:nvPr/>
          </p:nvSpPr>
          <p:spPr>
            <a:xfrm>
              <a:off x="1813050" y="1812225"/>
              <a:ext cx="17400" cy="16925"/>
            </a:xfrm>
            <a:custGeom>
              <a:avLst/>
              <a:gdLst/>
              <a:ahLst/>
              <a:cxnLst/>
              <a:rect l="l" t="t" r="r" b="b"/>
              <a:pathLst>
                <a:path w="696" h="677" extrusionOk="0">
                  <a:moveTo>
                    <a:pt x="355" y="117"/>
                  </a:moveTo>
                  <a:cubicBezTo>
                    <a:pt x="414" y="117"/>
                    <a:pt x="471" y="138"/>
                    <a:pt x="514" y="181"/>
                  </a:cubicBezTo>
                  <a:cubicBezTo>
                    <a:pt x="569" y="236"/>
                    <a:pt x="591" y="316"/>
                    <a:pt x="572" y="393"/>
                  </a:cubicBezTo>
                  <a:cubicBezTo>
                    <a:pt x="552" y="471"/>
                    <a:pt x="489" y="534"/>
                    <a:pt x="414" y="551"/>
                  </a:cubicBezTo>
                  <a:cubicBezTo>
                    <a:pt x="395" y="555"/>
                    <a:pt x="376" y="558"/>
                    <a:pt x="358" y="558"/>
                  </a:cubicBezTo>
                  <a:cubicBezTo>
                    <a:pt x="299" y="558"/>
                    <a:pt x="244" y="535"/>
                    <a:pt x="202" y="493"/>
                  </a:cubicBezTo>
                  <a:cubicBezTo>
                    <a:pt x="160" y="451"/>
                    <a:pt x="136" y="396"/>
                    <a:pt x="136" y="338"/>
                  </a:cubicBezTo>
                  <a:cubicBezTo>
                    <a:pt x="136" y="319"/>
                    <a:pt x="138" y="300"/>
                    <a:pt x="144" y="283"/>
                  </a:cubicBezTo>
                  <a:cubicBezTo>
                    <a:pt x="160" y="206"/>
                    <a:pt x="227" y="142"/>
                    <a:pt x="301" y="123"/>
                  </a:cubicBezTo>
                  <a:cubicBezTo>
                    <a:pt x="319" y="119"/>
                    <a:pt x="337" y="117"/>
                    <a:pt x="355" y="117"/>
                  </a:cubicBezTo>
                  <a:close/>
                  <a:moveTo>
                    <a:pt x="356" y="0"/>
                  </a:moveTo>
                  <a:cubicBezTo>
                    <a:pt x="329" y="0"/>
                    <a:pt x="301" y="3"/>
                    <a:pt x="274" y="10"/>
                  </a:cubicBezTo>
                  <a:cubicBezTo>
                    <a:pt x="155" y="37"/>
                    <a:pt x="58" y="134"/>
                    <a:pt x="28" y="255"/>
                  </a:cubicBezTo>
                  <a:cubicBezTo>
                    <a:pt x="0" y="371"/>
                    <a:pt x="33" y="493"/>
                    <a:pt x="119" y="578"/>
                  </a:cubicBezTo>
                  <a:cubicBezTo>
                    <a:pt x="183" y="642"/>
                    <a:pt x="269" y="676"/>
                    <a:pt x="358" y="676"/>
                  </a:cubicBezTo>
                  <a:cubicBezTo>
                    <a:pt x="385" y="676"/>
                    <a:pt x="412" y="673"/>
                    <a:pt x="439" y="667"/>
                  </a:cubicBezTo>
                  <a:cubicBezTo>
                    <a:pt x="561" y="636"/>
                    <a:pt x="657" y="540"/>
                    <a:pt x="685" y="421"/>
                  </a:cubicBezTo>
                  <a:cubicBezTo>
                    <a:pt x="690" y="393"/>
                    <a:pt x="696" y="366"/>
                    <a:pt x="696" y="338"/>
                  </a:cubicBezTo>
                  <a:cubicBezTo>
                    <a:pt x="696" y="250"/>
                    <a:pt x="660" y="164"/>
                    <a:pt x="597" y="98"/>
                  </a:cubicBezTo>
                  <a:cubicBezTo>
                    <a:pt x="531" y="34"/>
                    <a:pt x="446" y="0"/>
                    <a:pt x="356" y="0"/>
                  </a:cubicBez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6" name="Google Shape;6996;p59"/>
            <p:cNvSpPr/>
            <p:nvPr/>
          </p:nvSpPr>
          <p:spPr>
            <a:xfrm>
              <a:off x="1889100" y="1038400"/>
              <a:ext cx="16925" cy="16950"/>
            </a:xfrm>
            <a:custGeom>
              <a:avLst/>
              <a:gdLst/>
              <a:ahLst/>
              <a:cxnLst/>
              <a:rect l="l" t="t" r="r" b="b"/>
              <a:pathLst>
                <a:path w="677" h="678" extrusionOk="0">
                  <a:moveTo>
                    <a:pt x="340" y="117"/>
                  </a:moveTo>
                  <a:cubicBezTo>
                    <a:pt x="461" y="117"/>
                    <a:pt x="561" y="216"/>
                    <a:pt x="561" y="338"/>
                  </a:cubicBezTo>
                  <a:cubicBezTo>
                    <a:pt x="561" y="459"/>
                    <a:pt x="461" y="559"/>
                    <a:pt x="340" y="559"/>
                  </a:cubicBezTo>
                  <a:cubicBezTo>
                    <a:pt x="218" y="559"/>
                    <a:pt x="119" y="459"/>
                    <a:pt x="119" y="338"/>
                  </a:cubicBezTo>
                  <a:cubicBezTo>
                    <a:pt x="119" y="216"/>
                    <a:pt x="218" y="117"/>
                    <a:pt x="340" y="117"/>
                  </a:cubicBezTo>
                  <a:close/>
                  <a:moveTo>
                    <a:pt x="340" y="1"/>
                  </a:moveTo>
                  <a:cubicBezTo>
                    <a:pt x="152" y="1"/>
                    <a:pt x="0" y="153"/>
                    <a:pt x="0" y="338"/>
                  </a:cubicBezTo>
                  <a:cubicBezTo>
                    <a:pt x="0" y="525"/>
                    <a:pt x="152" y="677"/>
                    <a:pt x="340" y="677"/>
                  </a:cubicBezTo>
                  <a:cubicBezTo>
                    <a:pt x="525" y="677"/>
                    <a:pt x="677" y="525"/>
                    <a:pt x="677" y="338"/>
                  </a:cubicBezTo>
                  <a:cubicBezTo>
                    <a:pt x="677" y="153"/>
                    <a:pt x="525" y="1"/>
                    <a:pt x="340" y="1"/>
                  </a:cubicBez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7" name="Google Shape;6997;p59"/>
            <p:cNvSpPr/>
            <p:nvPr/>
          </p:nvSpPr>
          <p:spPr>
            <a:xfrm>
              <a:off x="1836850" y="1835650"/>
              <a:ext cx="16925" cy="16925"/>
            </a:xfrm>
            <a:custGeom>
              <a:avLst/>
              <a:gdLst/>
              <a:ahLst/>
              <a:cxnLst/>
              <a:rect l="l" t="t" r="r" b="b"/>
              <a:pathLst>
                <a:path w="677" h="677" extrusionOk="0">
                  <a:moveTo>
                    <a:pt x="340" y="119"/>
                  </a:moveTo>
                  <a:cubicBezTo>
                    <a:pt x="462" y="119"/>
                    <a:pt x="561" y="218"/>
                    <a:pt x="561" y="340"/>
                  </a:cubicBezTo>
                  <a:cubicBezTo>
                    <a:pt x="561" y="461"/>
                    <a:pt x="462" y="561"/>
                    <a:pt x="340" y="561"/>
                  </a:cubicBezTo>
                  <a:cubicBezTo>
                    <a:pt x="219" y="561"/>
                    <a:pt x="119" y="461"/>
                    <a:pt x="119" y="340"/>
                  </a:cubicBezTo>
                  <a:cubicBezTo>
                    <a:pt x="119" y="218"/>
                    <a:pt x="219" y="119"/>
                    <a:pt x="340" y="119"/>
                  </a:cubicBezTo>
                  <a:close/>
                  <a:moveTo>
                    <a:pt x="340" y="0"/>
                  </a:moveTo>
                  <a:cubicBezTo>
                    <a:pt x="152" y="0"/>
                    <a:pt x="1" y="152"/>
                    <a:pt x="1" y="340"/>
                  </a:cubicBezTo>
                  <a:cubicBezTo>
                    <a:pt x="1" y="525"/>
                    <a:pt x="152" y="677"/>
                    <a:pt x="340" y="677"/>
                  </a:cubicBezTo>
                  <a:cubicBezTo>
                    <a:pt x="525" y="677"/>
                    <a:pt x="677" y="525"/>
                    <a:pt x="677" y="340"/>
                  </a:cubicBezTo>
                  <a:cubicBezTo>
                    <a:pt x="677" y="152"/>
                    <a:pt x="525" y="0"/>
                    <a:pt x="340" y="0"/>
                  </a:cubicBez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8" name="Google Shape;6998;p59"/>
            <p:cNvSpPr/>
            <p:nvPr/>
          </p:nvSpPr>
          <p:spPr>
            <a:xfrm>
              <a:off x="1889100" y="1068850"/>
              <a:ext cx="16925" cy="17000"/>
            </a:xfrm>
            <a:custGeom>
              <a:avLst/>
              <a:gdLst/>
              <a:ahLst/>
              <a:cxnLst/>
              <a:rect l="l" t="t" r="r" b="b"/>
              <a:pathLst>
                <a:path w="677" h="680" extrusionOk="0">
                  <a:moveTo>
                    <a:pt x="340" y="119"/>
                  </a:moveTo>
                  <a:cubicBezTo>
                    <a:pt x="461" y="119"/>
                    <a:pt x="561" y="218"/>
                    <a:pt x="561" y="340"/>
                  </a:cubicBezTo>
                  <a:cubicBezTo>
                    <a:pt x="561" y="461"/>
                    <a:pt x="461" y="561"/>
                    <a:pt x="340" y="561"/>
                  </a:cubicBezTo>
                  <a:cubicBezTo>
                    <a:pt x="218" y="561"/>
                    <a:pt x="119" y="461"/>
                    <a:pt x="119" y="340"/>
                  </a:cubicBezTo>
                  <a:cubicBezTo>
                    <a:pt x="119" y="218"/>
                    <a:pt x="218" y="119"/>
                    <a:pt x="340" y="119"/>
                  </a:cubicBezTo>
                  <a:close/>
                  <a:moveTo>
                    <a:pt x="340" y="0"/>
                  </a:moveTo>
                  <a:cubicBezTo>
                    <a:pt x="152" y="0"/>
                    <a:pt x="0" y="152"/>
                    <a:pt x="0" y="340"/>
                  </a:cubicBezTo>
                  <a:cubicBezTo>
                    <a:pt x="0" y="528"/>
                    <a:pt x="152" y="679"/>
                    <a:pt x="340" y="679"/>
                  </a:cubicBezTo>
                  <a:cubicBezTo>
                    <a:pt x="525" y="679"/>
                    <a:pt x="677" y="528"/>
                    <a:pt x="677" y="340"/>
                  </a:cubicBezTo>
                  <a:cubicBezTo>
                    <a:pt x="677" y="152"/>
                    <a:pt x="525" y="0"/>
                    <a:pt x="340" y="0"/>
                  </a:cubicBez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9" name="Google Shape;6999;p59"/>
            <p:cNvSpPr/>
            <p:nvPr/>
          </p:nvSpPr>
          <p:spPr>
            <a:xfrm>
              <a:off x="1611125" y="977275"/>
              <a:ext cx="373450" cy="868550"/>
            </a:xfrm>
            <a:custGeom>
              <a:avLst/>
              <a:gdLst/>
              <a:ahLst/>
              <a:cxnLst/>
              <a:rect l="l" t="t" r="r" b="b"/>
              <a:pathLst>
                <a:path w="14938" h="34742" extrusionOk="0">
                  <a:moveTo>
                    <a:pt x="14598" y="34181"/>
                  </a:moveTo>
                  <a:cubicBezTo>
                    <a:pt x="14719" y="34181"/>
                    <a:pt x="14818" y="34280"/>
                    <a:pt x="14818" y="34401"/>
                  </a:cubicBezTo>
                  <a:cubicBezTo>
                    <a:pt x="14818" y="34523"/>
                    <a:pt x="14719" y="34622"/>
                    <a:pt x="14598" y="34622"/>
                  </a:cubicBezTo>
                  <a:cubicBezTo>
                    <a:pt x="14476" y="34622"/>
                    <a:pt x="14377" y="34523"/>
                    <a:pt x="14377" y="34401"/>
                  </a:cubicBezTo>
                  <a:cubicBezTo>
                    <a:pt x="14377" y="34280"/>
                    <a:pt x="14476" y="34181"/>
                    <a:pt x="14598" y="34181"/>
                  </a:cubicBezTo>
                  <a:close/>
                  <a:moveTo>
                    <a:pt x="83" y="0"/>
                  </a:moveTo>
                  <a:lnTo>
                    <a:pt x="0" y="83"/>
                  </a:lnTo>
                  <a:lnTo>
                    <a:pt x="9355" y="9422"/>
                  </a:lnTo>
                  <a:lnTo>
                    <a:pt x="9355" y="29250"/>
                  </a:lnTo>
                  <a:lnTo>
                    <a:pt x="14322" y="34208"/>
                  </a:lnTo>
                  <a:cubicBezTo>
                    <a:pt x="14283" y="34263"/>
                    <a:pt x="14258" y="34330"/>
                    <a:pt x="14258" y="34401"/>
                  </a:cubicBezTo>
                  <a:cubicBezTo>
                    <a:pt x="14258" y="34589"/>
                    <a:pt x="14410" y="34741"/>
                    <a:pt x="14598" y="34741"/>
                  </a:cubicBezTo>
                  <a:cubicBezTo>
                    <a:pt x="14785" y="34741"/>
                    <a:pt x="14937" y="34589"/>
                    <a:pt x="14937" y="34401"/>
                  </a:cubicBezTo>
                  <a:cubicBezTo>
                    <a:pt x="14937" y="34214"/>
                    <a:pt x="14785" y="34062"/>
                    <a:pt x="14598" y="34062"/>
                  </a:cubicBezTo>
                  <a:cubicBezTo>
                    <a:pt x="14526" y="34062"/>
                    <a:pt x="14460" y="34087"/>
                    <a:pt x="14404" y="34125"/>
                  </a:cubicBezTo>
                  <a:lnTo>
                    <a:pt x="9471" y="29201"/>
                  </a:lnTo>
                  <a:lnTo>
                    <a:pt x="9471" y="9375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0" name="Google Shape;7000;p59"/>
            <p:cNvSpPr/>
            <p:nvPr/>
          </p:nvSpPr>
          <p:spPr>
            <a:xfrm>
              <a:off x="1695175" y="963875"/>
              <a:ext cx="377650" cy="901950"/>
            </a:xfrm>
            <a:custGeom>
              <a:avLst/>
              <a:gdLst/>
              <a:ahLst/>
              <a:cxnLst/>
              <a:rect l="l" t="t" r="r" b="b"/>
              <a:pathLst>
                <a:path w="15106" h="36078" extrusionOk="0">
                  <a:moveTo>
                    <a:pt x="332" y="1"/>
                  </a:moveTo>
                  <a:lnTo>
                    <a:pt x="0" y="335"/>
                  </a:lnTo>
                  <a:lnTo>
                    <a:pt x="3178" y="3490"/>
                  </a:lnTo>
                  <a:lnTo>
                    <a:pt x="7859" y="8136"/>
                  </a:lnTo>
                  <a:lnTo>
                    <a:pt x="7859" y="29215"/>
                  </a:lnTo>
                  <a:lnTo>
                    <a:pt x="14322" y="35628"/>
                  </a:lnTo>
                  <a:cubicBezTo>
                    <a:pt x="14319" y="35647"/>
                    <a:pt x="14316" y="35663"/>
                    <a:pt x="14316" y="35683"/>
                  </a:cubicBezTo>
                  <a:cubicBezTo>
                    <a:pt x="14316" y="35901"/>
                    <a:pt x="14493" y="36078"/>
                    <a:pt x="14711" y="36078"/>
                  </a:cubicBezTo>
                  <a:cubicBezTo>
                    <a:pt x="14929" y="36078"/>
                    <a:pt x="15106" y="35901"/>
                    <a:pt x="15106" y="35683"/>
                  </a:cubicBezTo>
                  <a:cubicBezTo>
                    <a:pt x="15106" y="35465"/>
                    <a:pt x="14929" y="35288"/>
                    <a:pt x="14711" y="35288"/>
                  </a:cubicBezTo>
                  <a:cubicBezTo>
                    <a:pt x="14692" y="35288"/>
                    <a:pt x="14672" y="35291"/>
                    <a:pt x="14653" y="35294"/>
                  </a:cubicBezTo>
                  <a:lnTo>
                    <a:pt x="8332" y="29019"/>
                  </a:lnTo>
                  <a:lnTo>
                    <a:pt x="8332" y="7940"/>
                  </a:lnTo>
                  <a:lnTo>
                    <a:pt x="8263" y="7871"/>
                  </a:lnTo>
                  <a:lnTo>
                    <a:pt x="3294" y="2938"/>
                  </a:lnTo>
                  <a:lnTo>
                    <a:pt x="332" y="1"/>
                  </a:ln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1" name="Google Shape;7001;p59"/>
            <p:cNvSpPr/>
            <p:nvPr/>
          </p:nvSpPr>
          <p:spPr>
            <a:xfrm>
              <a:off x="1563900" y="991550"/>
              <a:ext cx="348000" cy="843075"/>
            </a:xfrm>
            <a:custGeom>
              <a:avLst/>
              <a:gdLst/>
              <a:ahLst/>
              <a:cxnLst/>
              <a:rect l="l" t="t" r="r" b="b"/>
              <a:pathLst>
                <a:path w="13920" h="33723" extrusionOk="0">
                  <a:moveTo>
                    <a:pt x="84" y="1"/>
                  </a:moveTo>
                  <a:lnTo>
                    <a:pt x="1" y="83"/>
                  </a:lnTo>
                  <a:lnTo>
                    <a:pt x="9376" y="9442"/>
                  </a:lnTo>
                  <a:lnTo>
                    <a:pt x="9376" y="29270"/>
                  </a:lnTo>
                  <a:lnTo>
                    <a:pt x="13837" y="33723"/>
                  </a:lnTo>
                  <a:lnTo>
                    <a:pt x="13919" y="33640"/>
                  </a:lnTo>
                  <a:lnTo>
                    <a:pt x="9491" y="29220"/>
                  </a:lnTo>
                  <a:lnTo>
                    <a:pt x="9491" y="9392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2" name="Google Shape;7002;p59"/>
            <p:cNvSpPr/>
            <p:nvPr/>
          </p:nvSpPr>
          <p:spPr>
            <a:xfrm>
              <a:off x="1587225" y="984175"/>
              <a:ext cx="367050" cy="861650"/>
            </a:xfrm>
            <a:custGeom>
              <a:avLst/>
              <a:gdLst/>
              <a:ahLst/>
              <a:cxnLst/>
              <a:rect l="l" t="t" r="r" b="b"/>
              <a:pathLst>
                <a:path w="14682" h="34466" extrusionOk="0">
                  <a:moveTo>
                    <a:pt x="14344" y="33905"/>
                  </a:moveTo>
                  <a:cubicBezTo>
                    <a:pt x="14466" y="33905"/>
                    <a:pt x="14565" y="34004"/>
                    <a:pt x="14565" y="34125"/>
                  </a:cubicBezTo>
                  <a:cubicBezTo>
                    <a:pt x="14565" y="34247"/>
                    <a:pt x="14466" y="34346"/>
                    <a:pt x="14344" y="34346"/>
                  </a:cubicBezTo>
                  <a:cubicBezTo>
                    <a:pt x="14223" y="34346"/>
                    <a:pt x="14124" y="34247"/>
                    <a:pt x="14124" y="34125"/>
                  </a:cubicBezTo>
                  <a:cubicBezTo>
                    <a:pt x="14124" y="34004"/>
                    <a:pt x="14223" y="33905"/>
                    <a:pt x="14344" y="33905"/>
                  </a:cubicBezTo>
                  <a:close/>
                  <a:moveTo>
                    <a:pt x="87" y="0"/>
                  </a:moveTo>
                  <a:lnTo>
                    <a:pt x="1" y="83"/>
                  </a:lnTo>
                  <a:lnTo>
                    <a:pt x="9376" y="9441"/>
                  </a:lnTo>
                  <a:lnTo>
                    <a:pt x="9376" y="29256"/>
                  </a:lnTo>
                  <a:lnTo>
                    <a:pt x="14066" y="33932"/>
                  </a:lnTo>
                  <a:cubicBezTo>
                    <a:pt x="14027" y="33987"/>
                    <a:pt x="14005" y="34054"/>
                    <a:pt x="14005" y="34125"/>
                  </a:cubicBezTo>
                  <a:cubicBezTo>
                    <a:pt x="14005" y="34313"/>
                    <a:pt x="14157" y="34465"/>
                    <a:pt x="14344" y="34465"/>
                  </a:cubicBezTo>
                  <a:cubicBezTo>
                    <a:pt x="14529" y="34465"/>
                    <a:pt x="14681" y="34313"/>
                    <a:pt x="14681" y="34125"/>
                  </a:cubicBezTo>
                  <a:cubicBezTo>
                    <a:pt x="14681" y="33941"/>
                    <a:pt x="14529" y="33789"/>
                    <a:pt x="14344" y="33789"/>
                  </a:cubicBezTo>
                  <a:cubicBezTo>
                    <a:pt x="14273" y="33789"/>
                    <a:pt x="14204" y="33811"/>
                    <a:pt x="14148" y="33849"/>
                  </a:cubicBezTo>
                  <a:lnTo>
                    <a:pt x="9494" y="29206"/>
                  </a:lnTo>
                  <a:lnTo>
                    <a:pt x="9494" y="9391"/>
                  </a:lnTo>
                  <a:lnTo>
                    <a:pt x="87" y="0"/>
                  </a:ln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03" name="Google Shape;7003;p59"/>
          <p:cNvSpPr txBox="1">
            <a:spLocks noGrp="1"/>
          </p:cNvSpPr>
          <p:nvPr>
            <p:ph type="title"/>
          </p:nvPr>
        </p:nvSpPr>
        <p:spPr>
          <a:xfrm>
            <a:off x="720000" y="365760"/>
            <a:ext cx="77040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004" name="Google Shape;7004;p59"/>
          <p:cNvSpPr txBox="1">
            <a:spLocks noGrp="1"/>
          </p:cNvSpPr>
          <p:nvPr>
            <p:ph type="subTitle" idx="1"/>
          </p:nvPr>
        </p:nvSpPr>
        <p:spPr>
          <a:xfrm>
            <a:off x="937625" y="2876550"/>
            <a:ext cx="21753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05" name="Google Shape;7005;p59"/>
          <p:cNvSpPr txBox="1">
            <a:spLocks noGrp="1"/>
          </p:cNvSpPr>
          <p:nvPr>
            <p:ph type="subTitle" idx="2"/>
          </p:nvPr>
        </p:nvSpPr>
        <p:spPr>
          <a:xfrm>
            <a:off x="3484346" y="2876550"/>
            <a:ext cx="21753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06" name="Google Shape;7006;p59"/>
          <p:cNvSpPr txBox="1">
            <a:spLocks noGrp="1"/>
          </p:cNvSpPr>
          <p:nvPr>
            <p:ph type="subTitle" idx="3"/>
          </p:nvPr>
        </p:nvSpPr>
        <p:spPr>
          <a:xfrm>
            <a:off x="6031074" y="2876550"/>
            <a:ext cx="21753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07" name="Google Shape;7007;p59"/>
          <p:cNvSpPr txBox="1">
            <a:spLocks noGrp="1"/>
          </p:cNvSpPr>
          <p:nvPr>
            <p:ph type="subTitle" idx="4"/>
          </p:nvPr>
        </p:nvSpPr>
        <p:spPr>
          <a:xfrm>
            <a:off x="937625" y="2571750"/>
            <a:ext cx="21753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000" b="1"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008" name="Google Shape;7008;p59"/>
          <p:cNvSpPr txBox="1">
            <a:spLocks noGrp="1"/>
          </p:cNvSpPr>
          <p:nvPr>
            <p:ph type="subTitle" idx="5"/>
          </p:nvPr>
        </p:nvSpPr>
        <p:spPr>
          <a:xfrm>
            <a:off x="3484347" y="2571750"/>
            <a:ext cx="21753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000" b="1"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009" name="Google Shape;7009;p59"/>
          <p:cNvSpPr txBox="1">
            <a:spLocks noGrp="1"/>
          </p:cNvSpPr>
          <p:nvPr>
            <p:ph type="subTitle" idx="6"/>
          </p:nvPr>
        </p:nvSpPr>
        <p:spPr>
          <a:xfrm>
            <a:off x="6031075" y="2571750"/>
            <a:ext cx="21753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000" b="1"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6_1">
    <p:spTree>
      <p:nvGrpSpPr>
        <p:cNvPr id="1" name="Shape 7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11" name="Google Shape;7011;p60"/>
          <p:cNvGrpSpPr/>
          <p:nvPr/>
        </p:nvGrpSpPr>
        <p:grpSpPr>
          <a:xfrm rot="1799983" flipH="1">
            <a:off x="7282461" y="-783041"/>
            <a:ext cx="2835804" cy="2780472"/>
            <a:chOff x="1400775" y="920275"/>
            <a:chExt cx="1637475" cy="1605525"/>
          </a:xfrm>
        </p:grpSpPr>
        <p:sp>
          <p:nvSpPr>
            <p:cNvPr id="7012" name="Google Shape;7012;p60"/>
            <p:cNvSpPr/>
            <p:nvPr/>
          </p:nvSpPr>
          <p:spPr>
            <a:xfrm>
              <a:off x="2472400" y="990525"/>
              <a:ext cx="16925" cy="247025"/>
            </a:xfrm>
            <a:custGeom>
              <a:avLst/>
              <a:gdLst/>
              <a:ahLst/>
              <a:cxnLst/>
              <a:rect l="l" t="t" r="r" b="b"/>
              <a:pathLst>
                <a:path w="677" h="9881" extrusionOk="0">
                  <a:moveTo>
                    <a:pt x="337" y="9320"/>
                  </a:moveTo>
                  <a:cubicBezTo>
                    <a:pt x="458" y="9320"/>
                    <a:pt x="558" y="9419"/>
                    <a:pt x="558" y="9540"/>
                  </a:cubicBezTo>
                  <a:cubicBezTo>
                    <a:pt x="558" y="9662"/>
                    <a:pt x="458" y="9761"/>
                    <a:pt x="337" y="9761"/>
                  </a:cubicBezTo>
                  <a:cubicBezTo>
                    <a:pt x="215" y="9761"/>
                    <a:pt x="116" y="9662"/>
                    <a:pt x="116" y="9540"/>
                  </a:cubicBezTo>
                  <a:cubicBezTo>
                    <a:pt x="116" y="9419"/>
                    <a:pt x="215" y="9320"/>
                    <a:pt x="337" y="9320"/>
                  </a:cubicBezTo>
                  <a:close/>
                  <a:moveTo>
                    <a:pt x="279" y="0"/>
                  </a:moveTo>
                  <a:lnTo>
                    <a:pt x="279" y="9206"/>
                  </a:lnTo>
                  <a:cubicBezTo>
                    <a:pt x="122" y="9237"/>
                    <a:pt x="0" y="9375"/>
                    <a:pt x="0" y="9540"/>
                  </a:cubicBezTo>
                  <a:cubicBezTo>
                    <a:pt x="0" y="9728"/>
                    <a:pt x="152" y="9880"/>
                    <a:pt x="337" y="9880"/>
                  </a:cubicBezTo>
                  <a:cubicBezTo>
                    <a:pt x="525" y="9880"/>
                    <a:pt x="676" y="9728"/>
                    <a:pt x="676" y="9540"/>
                  </a:cubicBezTo>
                  <a:cubicBezTo>
                    <a:pt x="676" y="9375"/>
                    <a:pt x="555" y="9237"/>
                    <a:pt x="398" y="9206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3" name="Google Shape;7013;p60"/>
            <p:cNvSpPr/>
            <p:nvPr/>
          </p:nvSpPr>
          <p:spPr>
            <a:xfrm>
              <a:off x="2905300" y="1457050"/>
              <a:ext cx="73250" cy="126800"/>
            </a:xfrm>
            <a:custGeom>
              <a:avLst/>
              <a:gdLst/>
              <a:ahLst/>
              <a:cxnLst/>
              <a:rect l="l" t="t" r="r" b="b"/>
              <a:pathLst>
                <a:path w="2930" h="5072" extrusionOk="0">
                  <a:moveTo>
                    <a:pt x="337" y="4511"/>
                  </a:moveTo>
                  <a:cubicBezTo>
                    <a:pt x="459" y="4511"/>
                    <a:pt x="558" y="4610"/>
                    <a:pt x="558" y="4732"/>
                  </a:cubicBezTo>
                  <a:cubicBezTo>
                    <a:pt x="558" y="4853"/>
                    <a:pt x="459" y="4952"/>
                    <a:pt x="337" y="4952"/>
                  </a:cubicBezTo>
                  <a:cubicBezTo>
                    <a:pt x="216" y="4952"/>
                    <a:pt x="117" y="4853"/>
                    <a:pt x="117" y="4732"/>
                  </a:cubicBezTo>
                  <a:cubicBezTo>
                    <a:pt x="117" y="4610"/>
                    <a:pt x="216" y="4511"/>
                    <a:pt x="337" y="4511"/>
                  </a:cubicBezTo>
                  <a:close/>
                  <a:moveTo>
                    <a:pt x="509" y="0"/>
                  </a:moveTo>
                  <a:lnTo>
                    <a:pt x="279" y="232"/>
                  </a:lnTo>
                  <a:lnTo>
                    <a:pt x="279" y="4400"/>
                  </a:lnTo>
                  <a:cubicBezTo>
                    <a:pt x="119" y="4428"/>
                    <a:pt x="1" y="4566"/>
                    <a:pt x="1" y="4732"/>
                  </a:cubicBezTo>
                  <a:cubicBezTo>
                    <a:pt x="1" y="4919"/>
                    <a:pt x="152" y="5071"/>
                    <a:pt x="337" y="5071"/>
                  </a:cubicBezTo>
                  <a:cubicBezTo>
                    <a:pt x="525" y="5071"/>
                    <a:pt x="677" y="4919"/>
                    <a:pt x="677" y="4732"/>
                  </a:cubicBezTo>
                  <a:cubicBezTo>
                    <a:pt x="677" y="4566"/>
                    <a:pt x="556" y="4428"/>
                    <a:pt x="398" y="4400"/>
                  </a:cubicBezTo>
                  <a:lnTo>
                    <a:pt x="398" y="279"/>
                  </a:lnTo>
                  <a:lnTo>
                    <a:pt x="558" y="119"/>
                  </a:lnTo>
                  <a:lnTo>
                    <a:pt x="2930" y="119"/>
                  </a:lnTo>
                  <a:lnTo>
                    <a:pt x="2930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4" name="Google Shape;7014;p60"/>
            <p:cNvSpPr/>
            <p:nvPr/>
          </p:nvSpPr>
          <p:spPr>
            <a:xfrm>
              <a:off x="2400400" y="1336750"/>
              <a:ext cx="16950" cy="16925"/>
            </a:xfrm>
            <a:custGeom>
              <a:avLst/>
              <a:gdLst/>
              <a:ahLst/>
              <a:cxnLst/>
              <a:rect l="l" t="t" r="r" b="b"/>
              <a:pathLst>
                <a:path w="678" h="677" extrusionOk="0">
                  <a:moveTo>
                    <a:pt x="340" y="119"/>
                  </a:moveTo>
                  <a:cubicBezTo>
                    <a:pt x="462" y="119"/>
                    <a:pt x="561" y="219"/>
                    <a:pt x="561" y="340"/>
                  </a:cubicBezTo>
                  <a:cubicBezTo>
                    <a:pt x="561" y="462"/>
                    <a:pt x="462" y="561"/>
                    <a:pt x="340" y="561"/>
                  </a:cubicBezTo>
                  <a:cubicBezTo>
                    <a:pt x="219" y="561"/>
                    <a:pt x="120" y="462"/>
                    <a:pt x="120" y="340"/>
                  </a:cubicBezTo>
                  <a:cubicBezTo>
                    <a:pt x="120" y="219"/>
                    <a:pt x="219" y="119"/>
                    <a:pt x="340" y="119"/>
                  </a:cubicBezTo>
                  <a:close/>
                  <a:moveTo>
                    <a:pt x="340" y="1"/>
                  </a:moveTo>
                  <a:cubicBezTo>
                    <a:pt x="153" y="1"/>
                    <a:pt x="1" y="152"/>
                    <a:pt x="1" y="340"/>
                  </a:cubicBezTo>
                  <a:cubicBezTo>
                    <a:pt x="1" y="525"/>
                    <a:pt x="153" y="677"/>
                    <a:pt x="340" y="677"/>
                  </a:cubicBezTo>
                  <a:cubicBezTo>
                    <a:pt x="525" y="677"/>
                    <a:pt x="677" y="525"/>
                    <a:pt x="677" y="340"/>
                  </a:cubicBezTo>
                  <a:cubicBezTo>
                    <a:pt x="677" y="152"/>
                    <a:pt x="525" y="1"/>
                    <a:pt x="340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5" name="Google Shape;7015;p60"/>
            <p:cNvSpPr/>
            <p:nvPr/>
          </p:nvSpPr>
          <p:spPr>
            <a:xfrm>
              <a:off x="2727800" y="1624750"/>
              <a:ext cx="310450" cy="193250"/>
            </a:xfrm>
            <a:custGeom>
              <a:avLst/>
              <a:gdLst/>
              <a:ahLst/>
              <a:cxnLst/>
              <a:rect l="l" t="t" r="r" b="b"/>
              <a:pathLst>
                <a:path w="12418" h="7730" extrusionOk="0">
                  <a:moveTo>
                    <a:pt x="12083" y="0"/>
                  </a:moveTo>
                  <a:lnTo>
                    <a:pt x="5036" y="7100"/>
                  </a:lnTo>
                  <a:lnTo>
                    <a:pt x="710" y="7100"/>
                  </a:lnTo>
                  <a:cubicBezTo>
                    <a:pt x="638" y="7004"/>
                    <a:pt x="525" y="6940"/>
                    <a:pt x="395" y="6940"/>
                  </a:cubicBezTo>
                  <a:cubicBezTo>
                    <a:pt x="177" y="6940"/>
                    <a:pt x="1" y="7117"/>
                    <a:pt x="1" y="7335"/>
                  </a:cubicBezTo>
                  <a:cubicBezTo>
                    <a:pt x="1" y="7553"/>
                    <a:pt x="177" y="7730"/>
                    <a:pt x="395" y="7730"/>
                  </a:cubicBezTo>
                  <a:cubicBezTo>
                    <a:pt x="525" y="7730"/>
                    <a:pt x="638" y="7669"/>
                    <a:pt x="710" y="7572"/>
                  </a:cubicBezTo>
                  <a:lnTo>
                    <a:pt x="5232" y="7572"/>
                  </a:lnTo>
                  <a:lnTo>
                    <a:pt x="12417" y="331"/>
                  </a:lnTo>
                  <a:lnTo>
                    <a:pt x="12083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6" name="Google Shape;7016;p60"/>
            <p:cNvSpPr/>
            <p:nvPr/>
          </p:nvSpPr>
          <p:spPr>
            <a:xfrm>
              <a:off x="2400400" y="1367250"/>
              <a:ext cx="16950" cy="16950"/>
            </a:xfrm>
            <a:custGeom>
              <a:avLst/>
              <a:gdLst/>
              <a:ahLst/>
              <a:cxnLst/>
              <a:rect l="l" t="t" r="r" b="b"/>
              <a:pathLst>
                <a:path w="678" h="678" extrusionOk="0">
                  <a:moveTo>
                    <a:pt x="340" y="119"/>
                  </a:moveTo>
                  <a:cubicBezTo>
                    <a:pt x="462" y="119"/>
                    <a:pt x="561" y="219"/>
                    <a:pt x="561" y="340"/>
                  </a:cubicBezTo>
                  <a:cubicBezTo>
                    <a:pt x="561" y="462"/>
                    <a:pt x="462" y="558"/>
                    <a:pt x="340" y="558"/>
                  </a:cubicBezTo>
                  <a:cubicBezTo>
                    <a:pt x="219" y="558"/>
                    <a:pt x="120" y="462"/>
                    <a:pt x="120" y="340"/>
                  </a:cubicBezTo>
                  <a:cubicBezTo>
                    <a:pt x="120" y="219"/>
                    <a:pt x="219" y="119"/>
                    <a:pt x="340" y="119"/>
                  </a:cubicBezTo>
                  <a:close/>
                  <a:moveTo>
                    <a:pt x="340" y="1"/>
                  </a:moveTo>
                  <a:cubicBezTo>
                    <a:pt x="153" y="1"/>
                    <a:pt x="1" y="153"/>
                    <a:pt x="1" y="340"/>
                  </a:cubicBezTo>
                  <a:cubicBezTo>
                    <a:pt x="1" y="525"/>
                    <a:pt x="153" y="677"/>
                    <a:pt x="340" y="677"/>
                  </a:cubicBezTo>
                  <a:cubicBezTo>
                    <a:pt x="525" y="677"/>
                    <a:pt x="677" y="525"/>
                    <a:pt x="677" y="340"/>
                  </a:cubicBezTo>
                  <a:cubicBezTo>
                    <a:pt x="677" y="153"/>
                    <a:pt x="525" y="1"/>
                    <a:pt x="340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7" name="Google Shape;7017;p60"/>
            <p:cNvSpPr/>
            <p:nvPr/>
          </p:nvSpPr>
          <p:spPr>
            <a:xfrm>
              <a:off x="2399025" y="1396800"/>
              <a:ext cx="19775" cy="19825"/>
            </a:xfrm>
            <a:custGeom>
              <a:avLst/>
              <a:gdLst/>
              <a:ahLst/>
              <a:cxnLst/>
              <a:rect l="l" t="t" r="r" b="b"/>
              <a:pathLst>
                <a:path w="791" h="793" extrusionOk="0">
                  <a:moveTo>
                    <a:pt x="395" y="0"/>
                  </a:moveTo>
                  <a:cubicBezTo>
                    <a:pt x="177" y="0"/>
                    <a:pt x="1" y="177"/>
                    <a:pt x="1" y="398"/>
                  </a:cubicBezTo>
                  <a:cubicBezTo>
                    <a:pt x="1" y="616"/>
                    <a:pt x="177" y="793"/>
                    <a:pt x="395" y="793"/>
                  </a:cubicBezTo>
                  <a:cubicBezTo>
                    <a:pt x="613" y="793"/>
                    <a:pt x="790" y="616"/>
                    <a:pt x="790" y="398"/>
                  </a:cubicBezTo>
                  <a:cubicBezTo>
                    <a:pt x="790" y="177"/>
                    <a:pt x="613" y="0"/>
                    <a:pt x="395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8" name="Google Shape;7018;p60"/>
            <p:cNvSpPr/>
            <p:nvPr/>
          </p:nvSpPr>
          <p:spPr>
            <a:xfrm>
              <a:off x="2391725" y="990525"/>
              <a:ext cx="83725" cy="512775"/>
            </a:xfrm>
            <a:custGeom>
              <a:avLst/>
              <a:gdLst/>
              <a:ahLst/>
              <a:cxnLst/>
              <a:rect l="l" t="t" r="r" b="b"/>
              <a:pathLst>
                <a:path w="3349" h="20511" extrusionOk="0">
                  <a:moveTo>
                    <a:pt x="0" y="0"/>
                  </a:moveTo>
                  <a:lnTo>
                    <a:pt x="0" y="8988"/>
                  </a:lnTo>
                  <a:lnTo>
                    <a:pt x="2716" y="11685"/>
                  </a:lnTo>
                  <a:lnTo>
                    <a:pt x="2716" y="19801"/>
                  </a:lnTo>
                  <a:cubicBezTo>
                    <a:pt x="2620" y="19873"/>
                    <a:pt x="2556" y="19986"/>
                    <a:pt x="2556" y="20116"/>
                  </a:cubicBezTo>
                  <a:cubicBezTo>
                    <a:pt x="2556" y="20334"/>
                    <a:pt x="2733" y="20511"/>
                    <a:pt x="2951" y="20511"/>
                  </a:cubicBezTo>
                  <a:cubicBezTo>
                    <a:pt x="3169" y="20511"/>
                    <a:pt x="3349" y="20334"/>
                    <a:pt x="3349" y="20116"/>
                  </a:cubicBezTo>
                  <a:cubicBezTo>
                    <a:pt x="3349" y="19986"/>
                    <a:pt x="3285" y="19873"/>
                    <a:pt x="3188" y="19801"/>
                  </a:cubicBezTo>
                  <a:lnTo>
                    <a:pt x="3188" y="11489"/>
                  </a:lnTo>
                  <a:lnTo>
                    <a:pt x="472" y="8792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9" name="Google Shape;7019;p60"/>
            <p:cNvSpPr/>
            <p:nvPr/>
          </p:nvSpPr>
          <p:spPr>
            <a:xfrm>
              <a:off x="2688525" y="1369200"/>
              <a:ext cx="297400" cy="472550"/>
            </a:xfrm>
            <a:custGeom>
              <a:avLst/>
              <a:gdLst/>
              <a:ahLst/>
              <a:cxnLst/>
              <a:rect l="l" t="t" r="r" b="b"/>
              <a:pathLst>
                <a:path w="11896" h="18902" extrusionOk="0">
                  <a:moveTo>
                    <a:pt x="338" y="18341"/>
                  </a:moveTo>
                  <a:cubicBezTo>
                    <a:pt x="459" y="18341"/>
                    <a:pt x="559" y="18440"/>
                    <a:pt x="559" y="18562"/>
                  </a:cubicBezTo>
                  <a:cubicBezTo>
                    <a:pt x="559" y="18683"/>
                    <a:pt x="459" y="18782"/>
                    <a:pt x="338" y="18782"/>
                  </a:cubicBezTo>
                  <a:cubicBezTo>
                    <a:pt x="216" y="18782"/>
                    <a:pt x="117" y="18683"/>
                    <a:pt x="117" y="18562"/>
                  </a:cubicBezTo>
                  <a:cubicBezTo>
                    <a:pt x="117" y="18440"/>
                    <a:pt x="216" y="18341"/>
                    <a:pt x="338" y="18341"/>
                  </a:cubicBezTo>
                  <a:close/>
                  <a:moveTo>
                    <a:pt x="7051" y="0"/>
                  </a:moveTo>
                  <a:lnTo>
                    <a:pt x="5202" y="1863"/>
                  </a:lnTo>
                  <a:lnTo>
                    <a:pt x="5202" y="8196"/>
                  </a:lnTo>
                  <a:lnTo>
                    <a:pt x="280" y="13154"/>
                  </a:lnTo>
                  <a:lnTo>
                    <a:pt x="280" y="18228"/>
                  </a:lnTo>
                  <a:cubicBezTo>
                    <a:pt x="120" y="18258"/>
                    <a:pt x="1" y="18396"/>
                    <a:pt x="1" y="18562"/>
                  </a:cubicBezTo>
                  <a:cubicBezTo>
                    <a:pt x="1" y="18749"/>
                    <a:pt x="153" y="18901"/>
                    <a:pt x="338" y="18901"/>
                  </a:cubicBezTo>
                  <a:cubicBezTo>
                    <a:pt x="525" y="18901"/>
                    <a:pt x="677" y="18749"/>
                    <a:pt x="677" y="18562"/>
                  </a:cubicBezTo>
                  <a:cubicBezTo>
                    <a:pt x="677" y="18396"/>
                    <a:pt x="556" y="18258"/>
                    <a:pt x="398" y="18228"/>
                  </a:cubicBezTo>
                  <a:lnTo>
                    <a:pt x="398" y="13201"/>
                  </a:lnTo>
                  <a:lnTo>
                    <a:pt x="5318" y="8243"/>
                  </a:lnTo>
                  <a:lnTo>
                    <a:pt x="5318" y="1913"/>
                  </a:lnTo>
                  <a:lnTo>
                    <a:pt x="7101" y="116"/>
                  </a:lnTo>
                  <a:lnTo>
                    <a:pt x="11896" y="116"/>
                  </a:lnTo>
                  <a:lnTo>
                    <a:pt x="11896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0" name="Google Shape;7020;p60"/>
            <p:cNvSpPr/>
            <p:nvPr/>
          </p:nvSpPr>
          <p:spPr>
            <a:xfrm>
              <a:off x="2425675" y="990525"/>
              <a:ext cx="16925" cy="200575"/>
            </a:xfrm>
            <a:custGeom>
              <a:avLst/>
              <a:gdLst/>
              <a:ahLst/>
              <a:cxnLst/>
              <a:rect l="l" t="t" r="r" b="b"/>
              <a:pathLst>
                <a:path w="677" h="8023" extrusionOk="0">
                  <a:moveTo>
                    <a:pt x="337" y="7465"/>
                  </a:moveTo>
                  <a:cubicBezTo>
                    <a:pt x="458" y="7465"/>
                    <a:pt x="558" y="7564"/>
                    <a:pt x="558" y="7685"/>
                  </a:cubicBezTo>
                  <a:cubicBezTo>
                    <a:pt x="558" y="7807"/>
                    <a:pt x="458" y="7906"/>
                    <a:pt x="337" y="7906"/>
                  </a:cubicBezTo>
                  <a:cubicBezTo>
                    <a:pt x="216" y="7906"/>
                    <a:pt x="116" y="7807"/>
                    <a:pt x="116" y="7685"/>
                  </a:cubicBezTo>
                  <a:cubicBezTo>
                    <a:pt x="116" y="7564"/>
                    <a:pt x="216" y="7465"/>
                    <a:pt x="337" y="7465"/>
                  </a:cubicBezTo>
                  <a:close/>
                  <a:moveTo>
                    <a:pt x="279" y="0"/>
                  </a:moveTo>
                  <a:lnTo>
                    <a:pt x="279" y="7351"/>
                  </a:lnTo>
                  <a:cubicBezTo>
                    <a:pt x="122" y="7379"/>
                    <a:pt x="0" y="7517"/>
                    <a:pt x="0" y="7685"/>
                  </a:cubicBezTo>
                  <a:cubicBezTo>
                    <a:pt x="0" y="7870"/>
                    <a:pt x="149" y="8022"/>
                    <a:pt x="337" y="8022"/>
                  </a:cubicBezTo>
                  <a:cubicBezTo>
                    <a:pt x="525" y="8022"/>
                    <a:pt x="677" y="7870"/>
                    <a:pt x="677" y="7685"/>
                  </a:cubicBezTo>
                  <a:cubicBezTo>
                    <a:pt x="677" y="7520"/>
                    <a:pt x="555" y="7382"/>
                    <a:pt x="398" y="7351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1" name="Google Shape;7021;p60"/>
            <p:cNvSpPr/>
            <p:nvPr/>
          </p:nvSpPr>
          <p:spPr>
            <a:xfrm>
              <a:off x="2664875" y="1345800"/>
              <a:ext cx="321000" cy="519675"/>
            </a:xfrm>
            <a:custGeom>
              <a:avLst/>
              <a:gdLst/>
              <a:ahLst/>
              <a:cxnLst/>
              <a:rect l="l" t="t" r="r" b="b"/>
              <a:pathLst>
                <a:path w="12840" h="20787" extrusionOk="0">
                  <a:moveTo>
                    <a:pt x="340" y="20229"/>
                  </a:moveTo>
                  <a:cubicBezTo>
                    <a:pt x="461" y="20229"/>
                    <a:pt x="560" y="20329"/>
                    <a:pt x="560" y="20450"/>
                  </a:cubicBezTo>
                  <a:cubicBezTo>
                    <a:pt x="560" y="20571"/>
                    <a:pt x="461" y="20668"/>
                    <a:pt x="340" y="20668"/>
                  </a:cubicBezTo>
                  <a:cubicBezTo>
                    <a:pt x="218" y="20668"/>
                    <a:pt x="119" y="20571"/>
                    <a:pt x="119" y="20450"/>
                  </a:cubicBezTo>
                  <a:cubicBezTo>
                    <a:pt x="119" y="20329"/>
                    <a:pt x="218" y="20229"/>
                    <a:pt x="340" y="20229"/>
                  </a:cubicBezTo>
                  <a:close/>
                  <a:moveTo>
                    <a:pt x="7685" y="0"/>
                  </a:moveTo>
                  <a:lnTo>
                    <a:pt x="5201" y="2501"/>
                  </a:lnTo>
                  <a:lnTo>
                    <a:pt x="5201" y="8834"/>
                  </a:lnTo>
                  <a:lnTo>
                    <a:pt x="279" y="13792"/>
                  </a:lnTo>
                  <a:lnTo>
                    <a:pt x="279" y="20116"/>
                  </a:lnTo>
                  <a:cubicBezTo>
                    <a:pt x="122" y="20144"/>
                    <a:pt x="0" y="20282"/>
                    <a:pt x="0" y="20450"/>
                  </a:cubicBezTo>
                  <a:cubicBezTo>
                    <a:pt x="0" y="20635"/>
                    <a:pt x="152" y="20787"/>
                    <a:pt x="340" y="20787"/>
                  </a:cubicBezTo>
                  <a:cubicBezTo>
                    <a:pt x="525" y="20787"/>
                    <a:pt x="676" y="20635"/>
                    <a:pt x="676" y="20450"/>
                  </a:cubicBezTo>
                  <a:cubicBezTo>
                    <a:pt x="676" y="20282"/>
                    <a:pt x="555" y="20144"/>
                    <a:pt x="398" y="20116"/>
                  </a:cubicBezTo>
                  <a:lnTo>
                    <a:pt x="398" y="13839"/>
                  </a:lnTo>
                  <a:lnTo>
                    <a:pt x="5320" y="8881"/>
                  </a:lnTo>
                  <a:lnTo>
                    <a:pt x="5320" y="2551"/>
                  </a:lnTo>
                  <a:lnTo>
                    <a:pt x="7732" y="119"/>
                  </a:lnTo>
                  <a:lnTo>
                    <a:pt x="12839" y="119"/>
                  </a:lnTo>
                  <a:lnTo>
                    <a:pt x="12839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2" name="Google Shape;7022;p60"/>
            <p:cNvSpPr/>
            <p:nvPr/>
          </p:nvSpPr>
          <p:spPr>
            <a:xfrm>
              <a:off x="2449000" y="990525"/>
              <a:ext cx="16925" cy="223825"/>
            </a:xfrm>
            <a:custGeom>
              <a:avLst/>
              <a:gdLst/>
              <a:ahLst/>
              <a:cxnLst/>
              <a:rect l="l" t="t" r="r" b="b"/>
              <a:pathLst>
                <a:path w="677" h="8953" extrusionOk="0">
                  <a:moveTo>
                    <a:pt x="340" y="8392"/>
                  </a:moveTo>
                  <a:cubicBezTo>
                    <a:pt x="461" y="8392"/>
                    <a:pt x="561" y="8491"/>
                    <a:pt x="561" y="8613"/>
                  </a:cubicBezTo>
                  <a:cubicBezTo>
                    <a:pt x="561" y="8734"/>
                    <a:pt x="461" y="8834"/>
                    <a:pt x="340" y="8834"/>
                  </a:cubicBezTo>
                  <a:cubicBezTo>
                    <a:pt x="218" y="8834"/>
                    <a:pt x="119" y="8734"/>
                    <a:pt x="119" y="8613"/>
                  </a:cubicBezTo>
                  <a:cubicBezTo>
                    <a:pt x="119" y="8491"/>
                    <a:pt x="218" y="8392"/>
                    <a:pt x="340" y="8392"/>
                  </a:cubicBezTo>
                  <a:close/>
                  <a:moveTo>
                    <a:pt x="279" y="0"/>
                  </a:moveTo>
                  <a:lnTo>
                    <a:pt x="279" y="8279"/>
                  </a:lnTo>
                  <a:cubicBezTo>
                    <a:pt x="122" y="8307"/>
                    <a:pt x="0" y="8445"/>
                    <a:pt x="0" y="8613"/>
                  </a:cubicBezTo>
                  <a:cubicBezTo>
                    <a:pt x="0" y="8801"/>
                    <a:pt x="152" y="8952"/>
                    <a:pt x="340" y="8952"/>
                  </a:cubicBezTo>
                  <a:cubicBezTo>
                    <a:pt x="525" y="8952"/>
                    <a:pt x="677" y="8801"/>
                    <a:pt x="677" y="8613"/>
                  </a:cubicBezTo>
                  <a:cubicBezTo>
                    <a:pt x="677" y="8447"/>
                    <a:pt x="555" y="8309"/>
                    <a:pt x="398" y="8282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3" name="Google Shape;7023;p60"/>
            <p:cNvSpPr/>
            <p:nvPr/>
          </p:nvSpPr>
          <p:spPr>
            <a:xfrm>
              <a:off x="2729175" y="1591350"/>
              <a:ext cx="290575" cy="188775"/>
            </a:xfrm>
            <a:custGeom>
              <a:avLst/>
              <a:gdLst/>
              <a:ahLst/>
              <a:cxnLst/>
              <a:rect l="l" t="t" r="r" b="b"/>
              <a:pathLst>
                <a:path w="11623" h="7551" extrusionOk="0">
                  <a:moveTo>
                    <a:pt x="340" y="6990"/>
                  </a:moveTo>
                  <a:cubicBezTo>
                    <a:pt x="462" y="6990"/>
                    <a:pt x="561" y="7089"/>
                    <a:pt x="561" y="7210"/>
                  </a:cubicBezTo>
                  <a:cubicBezTo>
                    <a:pt x="561" y="7332"/>
                    <a:pt x="462" y="7431"/>
                    <a:pt x="340" y="7431"/>
                  </a:cubicBezTo>
                  <a:cubicBezTo>
                    <a:pt x="219" y="7431"/>
                    <a:pt x="120" y="7332"/>
                    <a:pt x="120" y="7210"/>
                  </a:cubicBezTo>
                  <a:cubicBezTo>
                    <a:pt x="120" y="7089"/>
                    <a:pt x="219" y="6990"/>
                    <a:pt x="340" y="6990"/>
                  </a:cubicBezTo>
                  <a:close/>
                  <a:moveTo>
                    <a:pt x="11540" y="0"/>
                  </a:moveTo>
                  <a:lnTo>
                    <a:pt x="4440" y="7153"/>
                  </a:lnTo>
                  <a:lnTo>
                    <a:pt x="672" y="7153"/>
                  </a:lnTo>
                  <a:cubicBezTo>
                    <a:pt x="644" y="6995"/>
                    <a:pt x="506" y="6874"/>
                    <a:pt x="340" y="6874"/>
                  </a:cubicBezTo>
                  <a:cubicBezTo>
                    <a:pt x="153" y="6874"/>
                    <a:pt x="1" y="7026"/>
                    <a:pt x="1" y="7210"/>
                  </a:cubicBezTo>
                  <a:cubicBezTo>
                    <a:pt x="1" y="7398"/>
                    <a:pt x="153" y="7550"/>
                    <a:pt x="340" y="7550"/>
                  </a:cubicBezTo>
                  <a:cubicBezTo>
                    <a:pt x="506" y="7550"/>
                    <a:pt x="644" y="7429"/>
                    <a:pt x="672" y="7271"/>
                  </a:cubicBezTo>
                  <a:lnTo>
                    <a:pt x="4489" y="7271"/>
                  </a:lnTo>
                  <a:lnTo>
                    <a:pt x="11623" y="83"/>
                  </a:lnTo>
                  <a:lnTo>
                    <a:pt x="11540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4" name="Google Shape;7024;p60"/>
            <p:cNvSpPr/>
            <p:nvPr/>
          </p:nvSpPr>
          <p:spPr>
            <a:xfrm>
              <a:off x="2509525" y="995475"/>
              <a:ext cx="2925" cy="79675"/>
            </a:xfrm>
            <a:custGeom>
              <a:avLst/>
              <a:gdLst/>
              <a:ahLst/>
              <a:cxnLst/>
              <a:rect l="l" t="t" r="r" b="b"/>
              <a:pathLst>
                <a:path w="117" h="3187" extrusionOk="0">
                  <a:moveTo>
                    <a:pt x="0" y="1"/>
                  </a:moveTo>
                  <a:lnTo>
                    <a:pt x="0" y="3187"/>
                  </a:lnTo>
                  <a:lnTo>
                    <a:pt x="116" y="3187"/>
                  </a:lnTo>
                  <a:lnTo>
                    <a:pt x="116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5" name="Google Shape;7025;p60"/>
            <p:cNvSpPr/>
            <p:nvPr/>
          </p:nvSpPr>
          <p:spPr>
            <a:xfrm>
              <a:off x="2924150" y="920275"/>
              <a:ext cx="16925" cy="305050"/>
            </a:xfrm>
            <a:custGeom>
              <a:avLst/>
              <a:gdLst/>
              <a:ahLst/>
              <a:cxnLst/>
              <a:rect l="l" t="t" r="r" b="b"/>
              <a:pathLst>
                <a:path w="677" h="12202" extrusionOk="0">
                  <a:moveTo>
                    <a:pt x="337" y="11644"/>
                  </a:moveTo>
                  <a:cubicBezTo>
                    <a:pt x="459" y="11644"/>
                    <a:pt x="558" y="11743"/>
                    <a:pt x="558" y="11865"/>
                  </a:cubicBezTo>
                  <a:cubicBezTo>
                    <a:pt x="558" y="11983"/>
                    <a:pt x="459" y="12083"/>
                    <a:pt x="337" y="12083"/>
                  </a:cubicBezTo>
                  <a:cubicBezTo>
                    <a:pt x="216" y="12083"/>
                    <a:pt x="116" y="11983"/>
                    <a:pt x="116" y="11865"/>
                  </a:cubicBezTo>
                  <a:cubicBezTo>
                    <a:pt x="116" y="11740"/>
                    <a:pt x="216" y="11644"/>
                    <a:pt x="337" y="11644"/>
                  </a:cubicBezTo>
                  <a:close/>
                  <a:moveTo>
                    <a:pt x="279" y="0"/>
                  </a:moveTo>
                  <a:lnTo>
                    <a:pt x="279" y="11531"/>
                  </a:lnTo>
                  <a:cubicBezTo>
                    <a:pt x="122" y="11558"/>
                    <a:pt x="0" y="11696"/>
                    <a:pt x="0" y="11862"/>
                  </a:cubicBezTo>
                  <a:cubicBezTo>
                    <a:pt x="0" y="12050"/>
                    <a:pt x="152" y="12201"/>
                    <a:pt x="337" y="12201"/>
                  </a:cubicBezTo>
                  <a:cubicBezTo>
                    <a:pt x="525" y="12201"/>
                    <a:pt x="677" y="12050"/>
                    <a:pt x="677" y="11865"/>
                  </a:cubicBezTo>
                  <a:cubicBezTo>
                    <a:pt x="677" y="11696"/>
                    <a:pt x="555" y="11558"/>
                    <a:pt x="398" y="11531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6" name="Google Shape;7026;p60"/>
            <p:cNvSpPr/>
            <p:nvPr/>
          </p:nvSpPr>
          <p:spPr>
            <a:xfrm>
              <a:off x="2922700" y="1256975"/>
              <a:ext cx="19825" cy="19825"/>
            </a:xfrm>
            <a:custGeom>
              <a:avLst/>
              <a:gdLst/>
              <a:ahLst/>
              <a:cxnLst/>
              <a:rect l="l" t="t" r="r" b="b"/>
              <a:pathLst>
                <a:path w="793" h="793" extrusionOk="0">
                  <a:moveTo>
                    <a:pt x="395" y="0"/>
                  </a:moveTo>
                  <a:cubicBezTo>
                    <a:pt x="177" y="0"/>
                    <a:pt x="0" y="177"/>
                    <a:pt x="0" y="398"/>
                  </a:cubicBezTo>
                  <a:cubicBezTo>
                    <a:pt x="0" y="616"/>
                    <a:pt x="177" y="793"/>
                    <a:pt x="395" y="793"/>
                  </a:cubicBezTo>
                  <a:cubicBezTo>
                    <a:pt x="613" y="793"/>
                    <a:pt x="793" y="616"/>
                    <a:pt x="793" y="398"/>
                  </a:cubicBezTo>
                  <a:cubicBezTo>
                    <a:pt x="793" y="177"/>
                    <a:pt x="613" y="0"/>
                    <a:pt x="395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7" name="Google Shape;7027;p60"/>
            <p:cNvSpPr/>
            <p:nvPr/>
          </p:nvSpPr>
          <p:spPr>
            <a:xfrm>
              <a:off x="2540425" y="988450"/>
              <a:ext cx="61950" cy="148050"/>
            </a:xfrm>
            <a:custGeom>
              <a:avLst/>
              <a:gdLst/>
              <a:ahLst/>
              <a:cxnLst/>
              <a:rect l="l" t="t" r="r" b="b"/>
              <a:pathLst>
                <a:path w="2478" h="5922" extrusionOk="0">
                  <a:moveTo>
                    <a:pt x="332" y="0"/>
                  </a:moveTo>
                  <a:lnTo>
                    <a:pt x="1" y="337"/>
                  </a:lnTo>
                  <a:lnTo>
                    <a:pt x="1845" y="2167"/>
                  </a:lnTo>
                  <a:lnTo>
                    <a:pt x="1845" y="5212"/>
                  </a:lnTo>
                  <a:cubicBezTo>
                    <a:pt x="1748" y="5284"/>
                    <a:pt x="1685" y="5397"/>
                    <a:pt x="1685" y="5527"/>
                  </a:cubicBezTo>
                  <a:cubicBezTo>
                    <a:pt x="1685" y="5745"/>
                    <a:pt x="1861" y="5922"/>
                    <a:pt x="2080" y="5922"/>
                  </a:cubicBezTo>
                  <a:cubicBezTo>
                    <a:pt x="2300" y="5922"/>
                    <a:pt x="2477" y="5745"/>
                    <a:pt x="2477" y="5527"/>
                  </a:cubicBezTo>
                  <a:cubicBezTo>
                    <a:pt x="2477" y="5397"/>
                    <a:pt x="2414" y="5284"/>
                    <a:pt x="2317" y="5212"/>
                  </a:cubicBezTo>
                  <a:lnTo>
                    <a:pt x="2317" y="1971"/>
                  </a:lnTo>
                  <a:lnTo>
                    <a:pt x="332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8" name="Google Shape;7028;p60"/>
            <p:cNvSpPr/>
            <p:nvPr/>
          </p:nvSpPr>
          <p:spPr>
            <a:xfrm>
              <a:off x="2653900" y="991625"/>
              <a:ext cx="102975" cy="318925"/>
            </a:xfrm>
            <a:custGeom>
              <a:avLst/>
              <a:gdLst/>
              <a:ahLst/>
              <a:cxnLst/>
              <a:rect l="l" t="t" r="r" b="b"/>
              <a:pathLst>
                <a:path w="4119" h="12757" extrusionOk="0">
                  <a:moveTo>
                    <a:pt x="2004" y="0"/>
                  </a:moveTo>
                  <a:lnTo>
                    <a:pt x="1921" y="83"/>
                  </a:lnTo>
                  <a:lnTo>
                    <a:pt x="4003" y="2148"/>
                  </a:lnTo>
                  <a:lnTo>
                    <a:pt x="4003" y="8227"/>
                  </a:lnTo>
                  <a:lnTo>
                    <a:pt x="17" y="12229"/>
                  </a:lnTo>
                  <a:lnTo>
                    <a:pt x="0" y="12246"/>
                  </a:lnTo>
                  <a:lnTo>
                    <a:pt x="0" y="12757"/>
                  </a:lnTo>
                  <a:lnTo>
                    <a:pt x="119" y="12757"/>
                  </a:lnTo>
                  <a:lnTo>
                    <a:pt x="119" y="12296"/>
                  </a:lnTo>
                  <a:lnTo>
                    <a:pt x="4102" y="8293"/>
                  </a:lnTo>
                  <a:lnTo>
                    <a:pt x="4119" y="8276"/>
                  </a:lnTo>
                  <a:lnTo>
                    <a:pt x="4119" y="2098"/>
                  </a:lnTo>
                  <a:lnTo>
                    <a:pt x="2004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9" name="Google Shape;7029;p60"/>
            <p:cNvSpPr/>
            <p:nvPr/>
          </p:nvSpPr>
          <p:spPr>
            <a:xfrm>
              <a:off x="2509575" y="1544750"/>
              <a:ext cx="229150" cy="477175"/>
            </a:xfrm>
            <a:custGeom>
              <a:avLst/>
              <a:gdLst/>
              <a:ahLst/>
              <a:cxnLst/>
              <a:rect l="l" t="t" r="r" b="b"/>
              <a:pathLst>
                <a:path w="9166" h="19087" extrusionOk="0">
                  <a:moveTo>
                    <a:pt x="341" y="18526"/>
                  </a:moveTo>
                  <a:cubicBezTo>
                    <a:pt x="462" y="18526"/>
                    <a:pt x="561" y="18626"/>
                    <a:pt x="561" y="18747"/>
                  </a:cubicBezTo>
                  <a:cubicBezTo>
                    <a:pt x="561" y="18869"/>
                    <a:pt x="462" y="18968"/>
                    <a:pt x="341" y="18968"/>
                  </a:cubicBezTo>
                  <a:cubicBezTo>
                    <a:pt x="219" y="18968"/>
                    <a:pt x="120" y="18869"/>
                    <a:pt x="120" y="18747"/>
                  </a:cubicBezTo>
                  <a:cubicBezTo>
                    <a:pt x="120" y="18626"/>
                    <a:pt x="219" y="18526"/>
                    <a:pt x="341" y="18526"/>
                  </a:cubicBezTo>
                  <a:close/>
                  <a:moveTo>
                    <a:pt x="9083" y="1"/>
                  </a:moveTo>
                  <a:lnTo>
                    <a:pt x="4172" y="4945"/>
                  </a:lnTo>
                  <a:lnTo>
                    <a:pt x="4172" y="14803"/>
                  </a:lnTo>
                  <a:lnTo>
                    <a:pt x="534" y="18468"/>
                  </a:lnTo>
                  <a:cubicBezTo>
                    <a:pt x="479" y="18433"/>
                    <a:pt x="412" y="18408"/>
                    <a:pt x="341" y="18408"/>
                  </a:cubicBezTo>
                  <a:cubicBezTo>
                    <a:pt x="153" y="18408"/>
                    <a:pt x="1" y="18560"/>
                    <a:pt x="1" y="18747"/>
                  </a:cubicBezTo>
                  <a:cubicBezTo>
                    <a:pt x="1" y="18935"/>
                    <a:pt x="153" y="19087"/>
                    <a:pt x="341" y="19087"/>
                  </a:cubicBezTo>
                  <a:cubicBezTo>
                    <a:pt x="528" y="19087"/>
                    <a:pt x="680" y="18935"/>
                    <a:pt x="680" y="18747"/>
                  </a:cubicBezTo>
                  <a:cubicBezTo>
                    <a:pt x="680" y="18675"/>
                    <a:pt x="655" y="18609"/>
                    <a:pt x="617" y="18551"/>
                  </a:cubicBezTo>
                  <a:lnTo>
                    <a:pt x="4291" y="14849"/>
                  </a:lnTo>
                  <a:lnTo>
                    <a:pt x="4291" y="4994"/>
                  </a:lnTo>
                  <a:lnTo>
                    <a:pt x="9166" y="84"/>
                  </a:lnTo>
                  <a:lnTo>
                    <a:pt x="9083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0" name="Google Shape;7030;p60"/>
            <p:cNvSpPr/>
            <p:nvPr/>
          </p:nvSpPr>
          <p:spPr>
            <a:xfrm>
              <a:off x="2495850" y="1043600"/>
              <a:ext cx="244675" cy="458250"/>
            </a:xfrm>
            <a:custGeom>
              <a:avLst/>
              <a:gdLst/>
              <a:ahLst/>
              <a:cxnLst/>
              <a:rect l="l" t="t" r="r" b="b"/>
              <a:pathLst>
                <a:path w="9787" h="18330" extrusionOk="0">
                  <a:moveTo>
                    <a:pt x="9447" y="119"/>
                  </a:moveTo>
                  <a:cubicBezTo>
                    <a:pt x="9569" y="119"/>
                    <a:pt x="9668" y="218"/>
                    <a:pt x="9668" y="340"/>
                  </a:cubicBezTo>
                  <a:cubicBezTo>
                    <a:pt x="9668" y="461"/>
                    <a:pt x="9569" y="560"/>
                    <a:pt x="9447" y="560"/>
                  </a:cubicBezTo>
                  <a:cubicBezTo>
                    <a:pt x="9326" y="560"/>
                    <a:pt x="9229" y="461"/>
                    <a:pt x="9229" y="340"/>
                  </a:cubicBezTo>
                  <a:cubicBezTo>
                    <a:pt x="9229" y="218"/>
                    <a:pt x="9326" y="119"/>
                    <a:pt x="9447" y="119"/>
                  </a:cubicBezTo>
                  <a:close/>
                  <a:moveTo>
                    <a:pt x="337" y="17772"/>
                  </a:moveTo>
                  <a:cubicBezTo>
                    <a:pt x="459" y="17772"/>
                    <a:pt x="558" y="17871"/>
                    <a:pt x="558" y="17993"/>
                  </a:cubicBezTo>
                  <a:cubicBezTo>
                    <a:pt x="558" y="18114"/>
                    <a:pt x="459" y="18214"/>
                    <a:pt x="337" y="18214"/>
                  </a:cubicBezTo>
                  <a:cubicBezTo>
                    <a:pt x="216" y="18214"/>
                    <a:pt x="117" y="18114"/>
                    <a:pt x="117" y="17993"/>
                  </a:cubicBezTo>
                  <a:cubicBezTo>
                    <a:pt x="117" y="17871"/>
                    <a:pt x="216" y="17772"/>
                    <a:pt x="337" y="17772"/>
                  </a:cubicBezTo>
                  <a:close/>
                  <a:moveTo>
                    <a:pt x="9447" y="0"/>
                  </a:moveTo>
                  <a:cubicBezTo>
                    <a:pt x="9262" y="0"/>
                    <a:pt x="9110" y="152"/>
                    <a:pt x="9110" y="340"/>
                  </a:cubicBezTo>
                  <a:cubicBezTo>
                    <a:pt x="9110" y="505"/>
                    <a:pt x="9232" y="643"/>
                    <a:pt x="9389" y="671"/>
                  </a:cubicBezTo>
                  <a:lnTo>
                    <a:pt x="9389" y="5855"/>
                  </a:lnTo>
                  <a:lnTo>
                    <a:pt x="5386" y="9872"/>
                  </a:lnTo>
                  <a:lnTo>
                    <a:pt x="5386" y="10929"/>
                  </a:lnTo>
                  <a:lnTo>
                    <a:pt x="1444" y="14887"/>
                  </a:lnTo>
                  <a:lnTo>
                    <a:pt x="1428" y="14904"/>
                  </a:lnTo>
                  <a:lnTo>
                    <a:pt x="1428" y="16817"/>
                  </a:lnTo>
                  <a:lnTo>
                    <a:pt x="531" y="17717"/>
                  </a:lnTo>
                  <a:cubicBezTo>
                    <a:pt x="475" y="17678"/>
                    <a:pt x="409" y="17653"/>
                    <a:pt x="337" y="17653"/>
                  </a:cubicBezTo>
                  <a:cubicBezTo>
                    <a:pt x="152" y="17653"/>
                    <a:pt x="1" y="17805"/>
                    <a:pt x="1" y="17993"/>
                  </a:cubicBezTo>
                  <a:cubicBezTo>
                    <a:pt x="1" y="18181"/>
                    <a:pt x="152" y="18330"/>
                    <a:pt x="337" y="18330"/>
                  </a:cubicBezTo>
                  <a:cubicBezTo>
                    <a:pt x="525" y="18330"/>
                    <a:pt x="677" y="18178"/>
                    <a:pt x="677" y="17993"/>
                  </a:cubicBezTo>
                  <a:cubicBezTo>
                    <a:pt x="677" y="17921"/>
                    <a:pt x="655" y="17855"/>
                    <a:pt x="613" y="17800"/>
                  </a:cubicBezTo>
                  <a:lnTo>
                    <a:pt x="1544" y="16864"/>
                  </a:lnTo>
                  <a:lnTo>
                    <a:pt x="1544" y="14954"/>
                  </a:lnTo>
                  <a:lnTo>
                    <a:pt x="5489" y="10995"/>
                  </a:lnTo>
                  <a:lnTo>
                    <a:pt x="5505" y="10976"/>
                  </a:lnTo>
                  <a:lnTo>
                    <a:pt x="5505" y="9921"/>
                  </a:lnTo>
                  <a:lnTo>
                    <a:pt x="9508" y="5902"/>
                  </a:lnTo>
                  <a:lnTo>
                    <a:pt x="9508" y="671"/>
                  </a:lnTo>
                  <a:cubicBezTo>
                    <a:pt x="9665" y="643"/>
                    <a:pt x="9787" y="505"/>
                    <a:pt x="9787" y="340"/>
                  </a:cubicBezTo>
                  <a:cubicBezTo>
                    <a:pt x="9787" y="152"/>
                    <a:pt x="9635" y="0"/>
                    <a:pt x="9447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1" name="Google Shape;7031;p60"/>
            <p:cNvSpPr/>
            <p:nvPr/>
          </p:nvSpPr>
          <p:spPr>
            <a:xfrm>
              <a:off x="2877425" y="920275"/>
              <a:ext cx="16925" cy="305050"/>
            </a:xfrm>
            <a:custGeom>
              <a:avLst/>
              <a:gdLst/>
              <a:ahLst/>
              <a:cxnLst/>
              <a:rect l="l" t="t" r="r" b="b"/>
              <a:pathLst>
                <a:path w="677" h="12202" extrusionOk="0">
                  <a:moveTo>
                    <a:pt x="337" y="11644"/>
                  </a:moveTo>
                  <a:cubicBezTo>
                    <a:pt x="459" y="11644"/>
                    <a:pt x="558" y="11743"/>
                    <a:pt x="558" y="11865"/>
                  </a:cubicBezTo>
                  <a:cubicBezTo>
                    <a:pt x="558" y="11983"/>
                    <a:pt x="459" y="12083"/>
                    <a:pt x="337" y="12083"/>
                  </a:cubicBezTo>
                  <a:cubicBezTo>
                    <a:pt x="216" y="12083"/>
                    <a:pt x="116" y="11983"/>
                    <a:pt x="116" y="11865"/>
                  </a:cubicBezTo>
                  <a:cubicBezTo>
                    <a:pt x="116" y="11740"/>
                    <a:pt x="216" y="11644"/>
                    <a:pt x="337" y="11644"/>
                  </a:cubicBezTo>
                  <a:close/>
                  <a:moveTo>
                    <a:pt x="279" y="0"/>
                  </a:moveTo>
                  <a:lnTo>
                    <a:pt x="279" y="11531"/>
                  </a:lnTo>
                  <a:cubicBezTo>
                    <a:pt x="122" y="11558"/>
                    <a:pt x="0" y="11696"/>
                    <a:pt x="0" y="11862"/>
                  </a:cubicBezTo>
                  <a:cubicBezTo>
                    <a:pt x="0" y="12050"/>
                    <a:pt x="152" y="12201"/>
                    <a:pt x="337" y="12201"/>
                  </a:cubicBezTo>
                  <a:cubicBezTo>
                    <a:pt x="525" y="12201"/>
                    <a:pt x="677" y="12050"/>
                    <a:pt x="677" y="11865"/>
                  </a:cubicBezTo>
                  <a:cubicBezTo>
                    <a:pt x="677" y="11696"/>
                    <a:pt x="555" y="11558"/>
                    <a:pt x="398" y="11531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2" name="Google Shape;7032;p60"/>
            <p:cNvSpPr/>
            <p:nvPr/>
          </p:nvSpPr>
          <p:spPr>
            <a:xfrm>
              <a:off x="2641875" y="1322475"/>
              <a:ext cx="344050" cy="566200"/>
            </a:xfrm>
            <a:custGeom>
              <a:avLst/>
              <a:gdLst/>
              <a:ahLst/>
              <a:cxnLst/>
              <a:rect l="l" t="t" r="r" b="b"/>
              <a:pathLst>
                <a:path w="13762" h="22648" extrusionOk="0">
                  <a:moveTo>
                    <a:pt x="340" y="22087"/>
                  </a:moveTo>
                  <a:cubicBezTo>
                    <a:pt x="462" y="22087"/>
                    <a:pt x="561" y="22186"/>
                    <a:pt x="561" y="22308"/>
                  </a:cubicBezTo>
                  <a:cubicBezTo>
                    <a:pt x="561" y="22429"/>
                    <a:pt x="462" y="22529"/>
                    <a:pt x="340" y="22529"/>
                  </a:cubicBezTo>
                  <a:cubicBezTo>
                    <a:pt x="219" y="22529"/>
                    <a:pt x="120" y="22429"/>
                    <a:pt x="120" y="22308"/>
                  </a:cubicBezTo>
                  <a:cubicBezTo>
                    <a:pt x="120" y="22186"/>
                    <a:pt x="219" y="22087"/>
                    <a:pt x="340" y="22087"/>
                  </a:cubicBezTo>
                  <a:close/>
                  <a:moveTo>
                    <a:pt x="8327" y="0"/>
                  </a:moveTo>
                  <a:lnTo>
                    <a:pt x="5202" y="3144"/>
                  </a:lnTo>
                  <a:lnTo>
                    <a:pt x="5202" y="9477"/>
                  </a:lnTo>
                  <a:lnTo>
                    <a:pt x="280" y="14435"/>
                  </a:lnTo>
                  <a:lnTo>
                    <a:pt x="280" y="21976"/>
                  </a:lnTo>
                  <a:cubicBezTo>
                    <a:pt x="122" y="22004"/>
                    <a:pt x="1" y="22142"/>
                    <a:pt x="1" y="22308"/>
                  </a:cubicBezTo>
                  <a:cubicBezTo>
                    <a:pt x="1" y="22495"/>
                    <a:pt x="153" y="22647"/>
                    <a:pt x="340" y="22647"/>
                  </a:cubicBezTo>
                  <a:cubicBezTo>
                    <a:pt x="525" y="22647"/>
                    <a:pt x="677" y="22495"/>
                    <a:pt x="677" y="22308"/>
                  </a:cubicBezTo>
                  <a:cubicBezTo>
                    <a:pt x="677" y="22142"/>
                    <a:pt x="556" y="22004"/>
                    <a:pt x="398" y="21976"/>
                  </a:cubicBezTo>
                  <a:lnTo>
                    <a:pt x="398" y="14482"/>
                  </a:lnTo>
                  <a:lnTo>
                    <a:pt x="5320" y="9524"/>
                  </a:lnTo>
                  <a:lnTo>
                    <a:pt x="5320" y="3194"/>
                  </a:lnTo>
                  <a:lnTo>
                    <a:pt x="8373" y="116"/>
                  </a:lnTo>
                  <a:lnTo>
                    <a:pt x="13762" y="116"/>
                  </a:lnTo>
                  <a:lnTo>
                    <a:pt x="13762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3" name="Google Shape;7033;p60"/>
            <p:cNvSpPr/>
            <p:nvPr/>
          </p:nvSpPr>
          <p:spPr>
            <a:xfrm>
              <a:off x="2875975" y="1256975"/>
              <a:ext cx="19825" cy="19825"/>
            </a:xfrm>
            <a:custGeom>
              <a:avLst/>
              <a:gdLst/>
              <a:ahLst/>
              <a:cxnLst/>
              <a:rect l="l" t="t" r="r" b="b"/>
              <a:pathLst>
                <a:path w="793" h="793" extrusionOk="0">
                  <a:moveTo>
                    <a:pt x="395" y="0"/>
                  </a:moveTo>
                  <a:cubicBezTo>
                    <a:pt x="177" y="0"/>
                    <a:pt x="0" y="177"/>
                    <a:pt x="0" y="398"/>
                  </a:cubicBezTo>
                  <a:cubicBezTo>
                    <a:pt x="0" y="616"/>
                    <a:pt x="177" y="793"/>
                    <a:pt x="395" y="793"/>
                  </a:cubicBezTo>
                  <a:cubicBezTo>
                    <a:pt x="613" y="793"/>
                    <a:pt x="793" y="616"/>
                    <a:pt x="793" y="398"/>
                  </a:cubicBezTo>
                  <a:cubicBezTo>
                    <a:pt x="793" y="177"/>
                    <a:pt x="613" y="0"/>
                    <a:pt x="395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4" name="Google Shape;7034;p60"/>
            <p:cNvSpPr/>
            <p:nvPr/>
          </p:nvSpPr>
          <p:spPr>
            <a:xfrm>
              <a:off x="2900750" y="920275"/>
              <a:ext cx="16925" cy="305050"/>
            </a:xfrm>
            <a:custGeom>
              <a:avLst/>
              <a:gdLst/>
              <a:ahLst/>
              <a:cxnLst/>
              <a:rect l="l" t="t" r="r" b="b"/>
              <a:pathLst>
                <a:path w="677" h="12202" extrusionOk="0">
                  <a:moveTo>
                    <a:pt x="340" y="11644"/>
                  </a:moveTo>
                  <a:cubicBezTo>
                    <a:pt x="461" y="11644"/>
                    <a:pt x="561" y="11743"/>
                    <a:pt x="561" y="11865"/>
                  </a:cubicBezTo>
                  <a:cubicBezTo>
                    <a:pt x="561" y="11983"/>
                    <a:pt x="461" y="12083"/>
                    <a:pt x="340" y="12083"/>
                  </a:cubicBezTo>
                  <a:cubicBezTo>
                    <a:pt x="219" y="12083"/>
                    <a:pt x="119" y="11983"/>
                    <a:pt x="119" y="11865"/>
                  </a:cubicBezTo>
                  <a:cubicBezTo>
                    <a:pt x="119" y="11740"/>
                    <a:pt x="219" y="11644"/>
                    <a:pt x="340" y="11644"/>
                  </a:cubicBezTo>
                  <a:close/>
                  <a:moveTo>
                    <a:pt x="282" y="0"/>
                  </a:moveTo>
                  <a:lnTo>
                    <a:pt x="282" y="11531"/>
                  </a:lnTo>
                  <a:cubicBezTo>
                    <a:pt x="122" y="11558"/>
                    <a:pt x="0" y="11696"/>
                    <a:pt x="0" y="11862"/>
                  </a:cubicBezTo>
                  <a:cubicBezTo>
                    <a:pt x="0" y="12050"/>
                    <a:pt x="152" y="12201"/>
                    <a:pt x="340" y="12201"/>
                  </a:cubicBezTo>
                  <a:cubicBezTo>
                    <a:pt x="525" y="12201"/>
                    <a:pt x="677" y="12050"/>
                    <a:pt x="677" y="11865"/>
                  </a:cubicBezTo>
                  <a:cubicBezTo>
                    <a:pt x="677" y="11696"/>
                    <a:pt x="558" y="11558"/>
                    <a:pt x="398" y="11531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5" name="Google Shape;7035;p60"/>
            <p:cNvSpPr/>
            <p:nvPr/>
          </p:nvSpPr>
          <p:spPr>
            <a:xfrm>
              <a:off x="2502475" y="997425"/>
              <a:ext cx="191200" cy="444050"/>
            </a:xfrm>
            <a:custGeom>
              <a:avLst/>
              <a:gdLst/>
              <a:ahLst/>
              <a:cxnLst/>
              <a:rect l="l" t="t" r="r" b="b"/>
              <a:pathLst>
                <a:path w="7648" h="17762" extrusionOk="0">
                  <a:moveTo>
                    <a:pt x="340" y="17201"/>
                  </a:moveTo>
                  <a:cubicBezTo>
                    <a:pt x="462" y="17201"/>
                    <a:pt x="561" y="17300"/>
                    <a:pt x="561" y="17422"/>
                  </a:cubicBezTo>
                  <a:cubicBezTo>
                    <a:pt x="561" y="17543"/>
                    <a:pt x="462" y="17643"/>
                    <a:pt x="340" y="17643"/>
                  </a:cubicBezTo>
                  <a:cubicBezTo>
                    <a:pt x="219" y="17643"/>
                    <a:pt x="119" y="17543"/>
                    <a:pt x="119" y="17422"/>
                  </a:cubicBezTo>
                  <a:cubicBezTo>
                    <a:pt x="119" y="17300"/>
                    <a:pt x="219" y="17201"/>
                    <a:pt x="340" y="17201"/>
                  </a:cubicBezTo>
                  <a:close/>
                  <a:moveTo>
                    <a:pt x="7531" y="0"/>
                  </a:moveTo>
                  <a:lnTo>
                    <a:pt x="7531" y="6860"/>
                  </a:lnTo>
                  <a:lnTo>
                    <a:pt x="4257" y="10145"/>
                  </a:lnTo>
                  <a:lnTo>
                    <a:pt x="4241" y="10162"/>
                  </a:lnTo>
                  <a:lnTo>
                    <a:pt x="4241" y="11757"/>
                  </a:lnTo>
                  <a:lnTo>
                    <a:pt x="299" y="15716"/>
                  </a:lnTo>
                  <a:lnTo>
                    <a:pt x="282" y="15732"/>
                  </a:lnTo>
                  <a:lnTo>
                    <a:pt x="282" y="17090"/>
                  </a:lnTo>
                  <a:cubicBezTo>
                    <a:pt x="122" y="17118"/>
                    <a:pt x="1" y="17256"/>
                    <a:pt x="1" y="17422"/>
                  </a:cubicBezTo>
                  <a:cubicBezTo>
                    <a:pt x="1" y="17609"/>
                    <a:pt x="152" y="17761"/>
                    <a:pt x="340" y="17761"/>
                  </a:cubicBezTo>
                  <a:cubicBezTo>
                    <a:pt x="528" y="17761"/>
                    <a:pt x="680" y="17609"/>
                    <a:pt x="680" y="17422"/>
                  </a:cubicBezTo>
                  <a:cubicBezTo>
                    <a:pt x="680" y="17256"/>
                    <a:pt x="558" y="17118"/>
                    <a:pt x="398" y="17090"/>
                  </a:cubicBezTo>
                  <a:lnTo>
                    <a:pt x="398" y="15782"/>
                  </a:lnTo>
                  <a:lnTo>
                    <a:pt x="4343" y="11823"/>
                  </a:lnTo>
                  <a:lnTo>
                    <a:pt x="4359" y="11807"/>
                  </a:lnTo>
                  <a:lnTo>
                    <a:pt x="4359" y="10211"/>
                  </a:lnTo>
                  <a:lnTo>
                    <a:pt x="7631" y="6926"/>
                  </a:lnTo>
                  <a:lnTo>
                    <a:pt x="7647" y="6907"/>
                  </a:lnTo>
                  <a:lnTo>
                    <a:pt x="7647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6" name="Google Shape;7036;p60"/>
            <p:cNvSpPr/>
            <p:nvPr/>
          </p:nvSpPr>
          <p:spPr>
            <a:xfrm>
              <a:off x="2502475" y="990025"/>
              <a:ext cx="167875" cy="378700"/>
            </a:xfrm>
            <a:custGeom>
              <a:avLst/>
              <a:gdLst/>
              <a:ahLst/>
              <a:cxnLst/>
              <a:rect l="l" t="t" r="r" b="b"/>
              <a:pathLst>
                <a:path w="6715" h="15148" extrusionOk="0">
                  <a:moveTo>
                    <a:pt x="340" y="14587"/>
                  </a:moveTo>
                  <a:cubicBezTo>
                    <a:pt x="462" y="14587"/>
                    <a:pt x="561" y="14687"/>
                    <a:pt x="561" y="14808"/>
                  </a:cubicBezTo>
                  <a:cubicBezTo>
                    <a:pt x="561" y="14930"/>
                    <a:pt x="462" y="15029"/>
                    <a:pt x="340" y="15029"/>
                  </a:cubicBezTo>
                  <a:cubicBezTo>
                    <a:pt x="219" y="15029"/>
                    <a:pt x="119" y="14930"/>
                    <a:pt x="119" y="14808"/>
                  </a:cubicBezTo>
                  <a:cubicBezTo>
                    <a:pt x="119" y="14687"/>
                    <a:pt x="219" y="14587"/>
                    <a:pt x="340" y="14587"/>
                  </a:cubicBezTo>
                  <a:close/>
                  <a:moveTo>
                    <a:pt x="6595" y="1"/>
                  </a:moveTo>
                  <a:lnTo>
                    <a:pt x="6595" y="6861"/>
                  </a:lnTo>
                  <a:lnTo>
                    <a:pt x="3324" y="10146"/>
                  </a:lnTo>
                  <a:lnTo>
                    <a:pt x="3308" y="10162"/>
                  </a:lnTo>
                  <a:lnTo>
                    <a:pt x="3308" y="11766"/>
                  </a:lnTo>
                  <a:cubicBezTo>
                    <a:pt x="3250" y="11819"/>
                    <a:pt x="3148" y="11918"/>
                    <a:pt x="2963" y="12106"/>
                  </a:cubicBezTo>
                  <a:lnTo>
                    <a:pt x="539" y="14538"/>
                  </a:lnTo>
                  <a:cubicBezTo>
                    <a:pt x="484" y="14496"/>
                    <a:pt x="415" y="14469"/>
                    <a:pt x="340" y="14469"/>
                  </a:cubicBezTo>
                  <a:cubicBezTo>
                    <a:pt x="152" y="14469"/>
                    <a:pt x="1" y="14620"/>
                    <a:pt x="1" y="14808"/>
                  </a:cubicBezTo>
                  <a:cubicBezTo>
                    <a:pt x="1" y="14996"/>
                    <a:pt x="152" y="15148"/>
                    <a:pt x="340" y="15148"/>
                  </a:cubicBezTo>
                  <a:cubicBezTo>
                    <a:pt x="528" y="15148"/>
                    <a:pt x="680" y="14996"/>
                    <a:pt x="680" y="14808"/>
                  </a:cubicBezTo>
                  <a:cubicBezTo>
                    <a:pt x="680" y="14739"/>
                    <a:pt x="658" y="14676"/>
                    <a:pt x="622" y="14620"/>
                  </a:cubicBezTo>
                  <a:cubicBezTo>
                    <a:pt x="3352" y="11879"/>
                    <a:pt x="3407" y="11827"/>
                    <a:pt x="3407" y="11824"/>
                  </a:cubicBezTo>
                  <a:lnTo>
                    <a:pt x="3424" y="11808"/>
                  </a:lnTo>
                  <a:lnTo>
                    <a:pt x="3424" y="10212"/>
                  </a:lnTo>
                  <a:lnTo>
                    <a:pt x="6695" y="6927"/>
                  </a:lnTo>
                  <a:lnTo>
                    <a:pt x="6714" y="6910"/>
                  </a:lnTo>
                  <a:lnTo>
                    <a:pt x="6714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7" name="Google Shape;7037;p60"/>
            <p:cNvSpPr/>
            <p:nvPr/>
          </p:nvSpPr>
          <p:spPr>
            <a:xfrm>
              <a:off x="2858575" y="1410325"/>
              <a:ext cx="119900" cy="220575"/>
            </a:xfrm>
            <a:custGeom>
              <a:avLst/>
              <a:gdLst/>
              <a:ahLst/>
              <a:cxnLst/>
              <a:rect l="l" t="t" r="r" b="b"/>
              <a:pathLst>
                <a:path w="4796" h="8823" extrusionOk="0">
                  <a:moveTo>
                    <a:pt x="338" y="8262"/>
                  </a:moveTo>
                  <a:cubicBezTo>
                    <a:pt x="459" y="8262"/>
                    <a:pt x="558" y="8362"/>
                    <a:pt x="558" y="8483"/>
                  </a:cubicBezTo>
                  <a:cubicBezTo>
                    <a:pt x="558" y="8605"/>
                    <a:pt x="459" y="8704"/>
                    <a:pt x="338" y="8704"/>
                  </a:cubicBezTo>
                  <a:cubicBezTo>
                    <a:pt x="216" y="8704"/>
                    <a:pt x="117" y="8605"/>
                    <a:pt x="117" y="8483"/>
                  </a:cubicBezTo>
                  <a:cubicBezTo>
                    <a:pt x="117" y="8362"/>
                    <a:pt x="216" y="8262"/>
                    <a:pt x="338" y="8262"/>
                  </a:cubicBezTo>
                  <a:close/>
                  <a:moveTo>
                    <a:pt x="1781" y="0"/>
                  </a:moveTo>
                  <a:lnTo>
                    <a:pt x="282" y="1513"/>
                  </a:lnTo>
                  <a:lnTo>
                    <a:pt x="313" y="8149"/>
                  </a:lnTo>
                  <a:cubicBezTo>
                    <a:pt x="139" y="8160"/>
                    <a:pt x="1" y="8307"/>
                    <a:pt x="1" y="8483"/>
                  </a:cubicBezTo>
                  <a:cubicBezTo>
                    <a:pt x="1" y="8671"/>
                    <a:pt x="153" y="8823"/>
                    <a:pt x="338" y="8823"/>
                  </a:cubicBezTo>
                  <a:cubicBezTo>
                    <a:pt x="525" y="8823"/>
                    <a:pt x="677" y="8671"/>
                    <a:pt x="677" y="8483"/>
                  </a:cubicBezTo>
                  <a:cubicBezTo>
                    <a:pt x="677" y="8329"/>
                    <a:pt x="572" y="8202"/>
                    <a:pt x="431" y="8160"/>
                  </a:cubicBezTo>
                  <a:lnTo>
                    <a:pt x="401" y="1560"/>
                  </a:lnTo>
                  <a:lnTo>
                    <a:pt x="1831" y="116"/>
                  </a:lnTo>
                  <a:lnTo>
                    <a:pt x="4796" y="116"/>
                  </a:lnTo>
                  <a:lnTo>
                    <a:pt x="4796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8" name="Google Shape;7038;p60"/>
            <p:cNvSpPr/>
            <p:nvPr/>
          </p:nvSpPr>
          <p:spPr>
            <a:xfrm>
              <a:off x="2881900" y="1433650"/>
              <a:ext cx="97750" cy="173725"/>
            </a:xfrm>
            <a:custGeom>
              <a:avLst/>
              <a:gdLst/>
              <a:ahLst/>
              <a:cxnLst/>
              <a:rect l="l" t="t" r="r" b="b"/>
              <a:pathLst>
                <a:path w="3910" h="6949" extrusionOk="0">
                  <a:moveTo>
                    <a:pt x="340" y="6388"/>
                  </a:moveTo>
                  <a:cubicBezTo>
                    <a:pt x="462" y="6388"/>
                    <a:pt x="561" y="6488"/>
                    <a:pt x="561" y="6609"/>
                  </a:cubicBezTo>
                  <a:cubicBezTo>
                    <a:pt x="561" y="6730"/>
                    <a:pt x="462" y="6830"/>
                    <a:pt x="340" y="6830"/>
                  </a:cubicBezTo>
                  <a:cubicBezTo>
                    <a:pt x="219" y="6830"/>
                    <a:pt x="120" y="6730"/>
                    <a:pt x="120" y="6609"/>
                  </a:cubicBezTo>
                  <a:cubicBezTo>
                    <a:pt x="120" y="6488"/>
                    <a:pt x="219" y="6388"/>
                    <a:pt x="340" y="6388"/>
                  </a:cubicBezTo>
                  <a:close/>
                  <a:moveTo>
                    <a:pt x="1146" y="0"/>
                  </a:moveTo>
                  <a:lnTo>
                    <a:pt x="280" y="873"/>
                  </a:lnTo>
                  <a:lnTo>
                    <a:pt x="280" y="6278"/>
                  </a:lnTo>
                  <a:cubicBezTo>
                    <a:pt x="122" y="6305"/>
                    <a:pt x="1" y="6443"/>
                    <a:pt x="1" y="6609"/>
                  </a:cubicBezTo>
                  <a:cubicBezTo>
                    <a:pt x="1" y="6797"/>
                    <a:pt x="153" y="6949"/>
                    <a:pt x="340" y="6949"/>
                  </a:cubicBezTo>
                  <a:cubicBezTo>
                    <a:pt x="525" y="6949"/>
                    <a:pt x="677" y="6797"/>
                    <a:pt x="677" y="6609"/>
                  </a:cubicBezTo>
                  <a:cubicBezTo>
                    <a:pt x="677" y="6443"/>
                    <a:pt x="556" y="6305"/>
                    <a:pt x="398" y="6278"/>
                  </a:cubicBezTo>
                  <a:lnTo>
                    <a:pt x="398" y="922"/>
                  </a:lnTo>
                  <a:lnTo>
                    <a:pt x="1193" y="119"/>
                  </a:lnTo>
                  <a:lnTo>
                    <a:pt x="3910" y="119"/>
                  </a:lnTo>
                  <a:lnTo>
                    <a:pt x="3910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9" name="Google Shape;7039;p60"/>
            <p:cNvSpPr/>
            <p:nvPr/>
          </p:nvSpPr>
          <p:spPr>
            <a:xfrm>
              <a:off x="2729175" y="1554825"/>
              <a:ext cx="275250" cy="188775"/>
            </a:xfrm>
            <a:custGeom>
              <a:avLst/>
              <a:gdLst/>
              <a:ahLst/>
              <a:cxnLst/>
              <a:rect l="l" t="t" r="r" b="b"/>
              <a:pathLst>
                <a:path w="11010" h="7551" extrusionOk="0">
                  <a:moveTo>
                    <a:pt x="340" y="6993"/>
                  </a:moveTo>
                  <a:cubicBezTo>
                    <a:pt x="462" y="6993"/>
                    <a:pt x="561" y="7092"/>
                    <a:pt x="561" y="7214"/>
                  </a:cubicBezTo>
                  <a:cubicBezTo>
                    <a:pt x="561" y="7335"/>
                    <a:pt x="462" y="7435"/>
                    <a:pt x="340" y="7435"/>
                  </a:cubicBezTo>
                  <a:cubicBezTo>
                    <a:pt x="219" y="7435"/>
                    <a:pt x="120" y="7335"/>
                    <a:pt x="120" y="7214"/>
                  </a:cubicBezTo>
                  <a:cubicBezTo>
                    <a:pt x="120" y="7092"/>
                    <a:pt x="219" y="6993"/>
                    <a:pt x="340" y="6993"/>
                  </a:cubicBezTo>
                  <a:close/>
                  <a:moveTo>
                    <a:pt x="10924" y="1"/>
                  </a:moveTo>
                  <a:lnTo>
                    <a:pt x="3824" y="7153"/>
                  </a:lnTo>
                  <a:lnTo>
                    <a:pt x="672" y="7153"/>
                  </a:lnTo>
                  <a:cubicBezTo>
                    <a:pt x="644" y="6996"/>
                    <a:pt x="506" y="6874"/>
                    <a:pt x="340" y="6874"/>
                  </a:cubicBezTo>
                  <a:cubicBezTo>
                    <a:pt x="153" y="6874"/>
                    <a:pt x="1" y="7026"/>
                    <a:pt x="1" y="7214"/>
                  </a:cubicBezTo>
                  <a:cubicBezTo>
                    <a:pt x="1" y="7399"/>
                    <a:pt x="153" y="7551"/>
                    <a:pt x="340" y="7551"/>
                  </a:cubicBezTo>
                  <a:cubicBezTo>
                    <a:pt x="506" y="7551"/>
                    <a:pt x="644" y="7432"/>
                    <a:pt x="672" y="7272"/>
                  </a:cubicBezTo>
                  <a:lnTo>
                    <a:pt x="3874" y="7272"/>
                  </a:lnTo>
                  <a:lnTo>
                    <a:pt x="11010" y="84"/>
                  </a:lnTo>
                  <a:lnTo>
                    <a:pt x="10924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0" name="Google Shape;7040;p60"/>
            <p:cNvSpPr/>
            <p:nvPr/>
          </p:nvSpPr>
          <p:spPr>
            <a:xfrm>
              <a:off x="2502475" y="975275"/>
              <a:ext cx="121150" cy="332100"/>
            </a:xfrm>
            <a:custGeom>
              <a:avLst/>
              <a:gdLst/>
              <a:ahLst/>
              <a:cxnLst/>
              <a:rect l="l" t="t" r="r" b="b"/>
              <a:pathLst>
                <a:path w="4846" h="13284" extrusionOk="0">
                  <a:moveTo>
                    <a:pt x="340" y="12723"/>
                  </a:moveTo>
                  <a:cubicBezTo>
                    <a:pt x="462" y="12723"/>
                    <a:pt x="561" y="12823"/>
                    <a:pt x="561" y="12944"/>
                  </a:cubicBezTo>
                  <a:cubicBezTo>
                    <a:pt x="561" y="13066"/>
                    <a:pt x="462" y="13165"/>
                    <a:pt x="340" y="13165"/>
                  </a:cubicBezTo>
                  <a:cubicBezTo>
                    <a:pt x="219" y="13165"/>
                    <a:pt x="119" y="13066"/>
                    <a:pt x="119" y="12944"/>
                  </a:cubicBezTo>
                  <a:cubicBezTo>
                    <a:pt x="119" y="12823"/>
                    <a:pt x="219" y="12723"/>
                    <a:pt x="340" y="12723"/>
                  </a:cubicBezTo>
                  <a:close/>
                  <a:moveTo>
                    <a:pt x="4727" y="0"/>
                  </a:moveTo>
                  <a:lnTo>
                    <a:pt x="4727" y="6863"/>
                  </a:lnTo>
                  <a:lnTo>
                    <a:pt x="1455" y="10148"/>
                  </a:lnTo>
                  <a:lnTo>
                    <a:pt x="1439" y="10164"/>
                  </a:lnTo>
                  <a:lnTo>
                    <a:pt x="1439" y="11760"/>
                  </a:lnTo>
                  <a:lnTo>
                    <a:pt x="533" y="12668"/>
                  </a:lnTo>
                  <a:cubicBezTo>
                    <a:pt x="478" y="12629"/>
                    <a:pt x="412" y="12607"/>
                    <a:pt x="340" y="12607"/>
                  </a:cubicBezTo>
                  <a:cubicBezTo>
                    <a:pt x="152" y="12607"/>
                    <a:pt x="1" y="12759"/>
                    <a:pt x="1" y="12944"/>
                  </a:cubicBezTo>
                  <a:cubicBezTo>
                    <a:pt x="1" y="13132"/>
                    <a:pt x="152" y="13284"/>
                    <a:pt x="340" y="13284"/>
                  </a:cubicBezTo>
                  <a:cubicBezTo>
                    <a:pt x="528" y="13284"/>
                    <a:pt x="680" y="13132"/>
                    <a:pt x="680" y="12944"/>
                  </a:cubicBezTo>
                  <a:cubicBezTo>
                    <a:pt x="680" y="12872"/>
                    <a:pt x="655" y="12806"/>
                    <a:pt x="616" y="12751"/>
                  </a:cubicBezTo>
                  <a:lnTo>
                    <a:pt x="1555" y="11810"/>
                  </a:lnTo>
                  <a:lnTo>
                    <a:pt x="1555" y="10211"/>
                  </a:lnTo>
                  <a:lnTo>
                    <a:pt x="4826" y="6926"/>
                  </a:lnTo>
                  <a:lnTo>
                    <a:pt x="4845" y="6910"/>
                  </a:lnTo>
                  <a:lnTo>
                    <a:pt x="4845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1" name="Google Shape;7041;p60"/>
            <p:cNvSpPr/>
            <p:nvPr/>
          </p:nvSpPr>
          <p:spPr>
            <a:xfrm>
              <a:off x="2502475" y="982650"/>
              <a:ext cx="144475" cy="355225"/>
            </a:xfrm>
            <a:custGeom>
              <a:avLst/>
              <a:gdLst/>
              <a:ahLst/>
              <a:cxnLst/>
              <a:rect l="l" t="t" r="r" b="b"/>
              <a:pathLst>
                <a:path w="5779" h="14209" extrusionOk="0">
                  <a:moveTo>
                    <a:pt x="340" y="13648"/>
                  </a:moveTo>
                  <a:cubicBezTo>
                    <a:pt x="462" y="13648"/>
                    <a:pt x="561" y="13748"/>
                    <a:pt x="561" y="13869"/>
                  </a:cubicBezTo>
                  <a:cubicBezTo>
                    <a:pt x="561" y="13991"/>
                    <a:pt x="462" y="14090"/>
                    <a:pt x="340" y="14090"/>
                  </a:cubicBezTo>
                  <a:cubicBezTo>
                    <a:pt x="219" y="14090"/>
                    <a:pt x="119" y="13991"/>
                    <a:pt x="119" y="13869"/>
                  </a:cubicBezTo>
                  <a:cubicBezTo>
                    <a:pt x="119" y="13748"/>
                    <a:pt x="219" y="13648"/>
                    <a:pt x="340" y="13648"/>
                  </a:cubicBezTo>
                  <a:close/>
                  <a:moveTo>
                    <a:pt x="5660" y="1"/>
                  </a:moveTo>
                  <a:lnTo>
                    <a:pt x="5660" y="6860"/>
                  </a:lnTo>
                  <a:lnTo>
                    <a:pt x="2388" y="10145"/>
                  </a:lnTo>
                  <a:lnTo>
                    <a:pt x="2372" y="10165"/>
                  </a:lnTo>
                  <a:lnTo>
                    <a:pt x="2372" y="11760"/>
                  </a:lnTo>
                  <a:lnTo>
                    <a:pt x="539" y="13599"/>
                  </a:lnTo>
                  <a:cubicBezTo>
                    <a:pt x="484" y="13557"/>
                    <a:pt x="415" y="13532"/>
                    <a:pt x="340" y="13532"/>
                  </a:cubicBezTo>
                  <a:cubicBezTo>
                    <a:pt x="152" y="13532"/>
                    <a:pt x="1" y="13684"/>
                    <a:pt x="1" y="13869"/>
                  </a:cubicBezTo>
                  <a:cubicBezTo>
                    <a:pt x="1" y="14057"/>
                    <a:pt x="152" y="14209"/>
                    <a:pt x="340" y="14209"/>
                  </a:cubicBezTo>
                  <a:cubicBezTo>
                    <a:pt x="528" y="14209"/>
                    <a:pt x="680" y="14057"/>
                    <a:pt x="680" y="13869"/>
                  </a:cubicBezTo>
                  <a:cubicBezTo>
                    <a:pt x="680" y="13800"/>
                    <a:pt x="658" y="13737"/>
                    <a:pt x="622" y="13684"/>
                  </a:cubicBezTo>
                  <a:lnTo>
                    <a:pt x="2491" y="11807"/>
                  </a:lnTo>
                  <a:lnTo>
                    <a:pt x="2491" y="10212"/>
                  </a:lnTo>
                  <a:lnTo>
                    <a:pt x="5762" y="6927"/>
                  </a:lnTo>
                  <a:lnTo>
                    <a:pt x="5778" y="6910"/>
                  </a:lnTo>
                  <a:lnTo>
                    <a:pt x="5778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2" name="Google Shape;7042;p60"/>
            <p:cNvSpPr/>
            <p:nvPr/>
          </p:nvSpPr>
          <p:spPr>
            <a:xfrm>
              <a:off x="2502475" y="1067125"/>
              <a:ext cx="57925" cy="157100"/>
            </a:xfrm>
            <a:custGeom>
              <a:avLst/>
              <a:gdLst/>
              <a:ahLst/>
              <a:cxnLst/>
              <a:rect l="l" t="t" r="r" b="b"/>
              <a:pathLst>
                <a:path w="2317" h="6284" extrusionOk="0">
                  <a:moveTo>
                    <a:pt x="340" y="5726"/>
                  </a:moveTo>
                  <a:cubicBezTo>
                    <a:pt x="462" y="5726"/>
                    <a:pt x="561" y="5825"/>
                    <a:pt x="561" y="5946"/>
                  </a:cubicBezTo>
                  <a:cubicBezTo>
                    <a:pt x="561" y="6068"/>
                    <a:pt x="462" y="6167"/>
                    <a:pt x="340" y="6167"/>
                  </a:cubicBezTo>
                  <a:cubicBezTo>
                    <a:pt x="219" y="6167"/>
                    <a:pt x="119" y="6068"/>
                    <a:pt x="119" y="5946"/>
                  </a:cubicBezTo>
                  <a:cubicBezTo>
                    <a:pt x="119" y="5825"/>
                    <a:pt x="219" y="5726"/>
                    <a:pt x="340" y="5726"/>
                  </a:cubicBezTo>
                  <a:close/>
                  <a:moveTo>
                    <a:pt x="2231" y="0"/>
                  </a:moveTo>
                  <a:lnTo>
                    <a:pt x="282" y="1960"/>
                  </a:lnTo>
                  <a:lnTo>
                    <a:pt x="282" y="5612"/>
                  </a:lnTo>
                  <a:cubicBezTo>
                    <a:pt x="122" y="5640"/>
                    <a:pt x="1" y="5778"/>
                    <a:pt x="1" y="5946"/>
                  </a:cubicBezTo>
                  <a:cubicBezTo>
                    <a:pt x="1" y="6131"/>
                    <a:pt x="152" y="6283"/>
                    <a:pt x="340" y="6283"/>
                  </a:cubicBezTo>
                  <a:cubicBezTo>
                    <a:pt x="528" y="6283"/>
                    <a:pt x="680" y="6131"/>
                    <a:pt x="680" y="5946"/>
                  </a:cubicBezTo>
                  <a:cubicBezTo>
                    <a:pt x="680" y="5778"/>
                    <a:pt x="558" y="5640"/>
                    <a:pt x="398" y="5612"/>
                  </a:cubicBezTo>
                  <a:lnTo>
                    <a:pt x="398" y="2010"/>
                  </a:lnTo>
                  <a:lnTo>
                    <a:pt x="2317" y="86"/>
                  </a:lnTo>
                  <a:lnTo>
                    <a:pt x="2231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3" name="Google Shape;7043;p60"/>
            <p:cNvSpPr/>
            <p:nvPr/>
          </p:nvSpPr>
          <p:spPr>
            <a:xfrm>
              <a:off x="2899375" y="1256975"/>
              <a:ext cx="19750" cy="19825"/>
            </a:xfrm>
            <a:custGeom>
              <a:avLst/>
              <a:gdLst/>
              <a:ahLst/>
              <a:cxnLst/>
              <a:rect l="l" t="t" r="r" b="b"/>
              <a:pathLst>
                <a:path w="790" h="793" extrusionOk="0">
                  <a:moveTo>
                    <a:pt x="395" y="0"/>
                  </a:moveTo>
                  <a:cubicBezTo>
                    <a:pt x="177" y="0"/>
                    <a:pt x="0" y="177"/>
                    <a:pt x="0" y="398"/>
                  </a:cubicBezTo>
                  <a:cubicBezTo>
                    <a:pt x="0" y="616"/>
                    <a:pt x="177" y="793"/>
                    <a:pt x="395" y="793"/>
                  </a:cubicBezTo>
                  <a:cubicBezTo>
                    <a:pt x="613" y="793"/>
                    <a:pt x="790" y="616"/>
                    <a:pt x="790" y="398"/>
                  </a:cubicBezTo>
                  <a:cubicBezTo>
                    <a:pt x="790" y="177"/>
                    <a:pt x="613" y="0"/>
                    <a:pt x="395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4" name="Google Shape;7044;p60"/>
            <p:cNvSpPr/>
            <p:nvPr/>
          </p:nvSpPr>
          <p:spPr>
            <a:xfrm>
              <a:off x="1476750" y="1456500"/>
              <a:ext cx="651075" cy="725125"/>
            </a:xfrm>
            <a:custGeom>
              <a:avLst/>
              <a:gdLst/>
              <a:ahLst/>
              <a:cxnLst/>
              <a:rect l="l" t="t" r="r" b="b"/>
              <a:pathLst>
                <a:path w="26043" h="29005" extrusionOk="0">
                  <a:moveTo>
                    <a:pt x="25706" y="28444"/>
                  </a:moveTo>
                  <a:cubicBezTo>
                    <a:pt x="25828" y="28444"/>
                    <a:pt x="25927" y="28544"/>
                    <a:pt x="25927" y="28665"/>
                  </a:cubicBezTo>
                  <a:cubicBezTo>
                    <a:pt x="25927" y="28787"/>
                    <a:pt x="25828" y="28886"/>
                    <a:pt x="25706" y="28886"/>
                  </a:cubicBezTo>
                  <a:cubicBezTo>
                    <a:pt x="25582" y="28886"/>
                    <a:pt x="25485" y="28787"/>
                    <a:pt x="25485" y="28665"/>
                  </a:cubicBezTo>
                  <a:cubicBezTo>
                    <a:pt x="25485" y="28544"/>
                    <a:pt x="25585" y="28444"/>
                    <a:pt x="25706" y="28444"/>
                  </a:cubicBezTo>
                  <a:close/>
                  <a:moveTo>
                    <a:pt x="0" y="0"/>
                  </a:moveTo>
                  <a:lnTo>
                    <a:pt x="0" y="119"/>
                  </a:lnTo>
                  <a:lnTo>
                    <a:pt x="3067" y="119"/>
                  </a:lnTo>
                  <a:lnTo>
                    <a:pt x="4403" y="1452"/>
                  </a:lnTo>
                  <a:lnTo>
                    <a:pt x="4403" y="10680"/>
                  </a:lnTo>
                  <a:lnTo>
                    <a:pt x="15614" y="21871"/>
                  </a:lnTo>
                  <a:lnTo>
                    <a:pt x="15630" y="21888"/>
                  </a:lnTo>
                  <a:lnTo>
                    <a:pt x="18832" y="21888"/>
                  </a:lnTo>
                  <a:lnTo>
                    <a:pt x="25427" y="28472"/>
                  </a:lnTo>
                  <a:cubicBezTo>
                    <a:pt x="25391" y="28527"/>
                    <a:pt x="25367" y="28593"/>
                    <a:pt x="25367" y="28665"/>
                  </a:cubicBezTo>
                  <a:cubicBezTo>
                    <a:pt x="25367" y="28853"/>
                    <a:pt x="25518" y="29005"/>
                    <a:pt x="25706" y="29005"/>
                  </a:cubicBezTo>
                  <a:cubicBezTo>
                    <a:pt x="25891" y="29005"/>
                    <a:pt x="26043" y="28853"/>
                    <a:pt x="26043" y="28665"/>
                  </a:cubicBezTo>
                  <a:cubicBezTo>
                    <a:pt x="26043" y="28480"/>
                    <a:pt x="25891" y="28328"/>
                    <a:pt x="25706" y="28328"/>
                  </a:cubicBezTo>
                  <a:cubicBezTo>
                    <a:pt x="25632" y="28328"/>
                    <a:pt x="25565" y="28350"/>
                    <a:pt x="25510" y="28389"/>
                  </a:cubicBezTo>
                  <a:lnTo>
                    <a:pt x="18899" y="21789"/>
                  </a:lnTo>
                  <a:lnTo>
                    <a:pt x="18882" y="21769"/>
                  </a:lnTo>
                  <a:lnTo>
                    <a:pt x="15680" y="21769"/>
                  </a:lnTo>
                  <a:lnTo>
                    <a:pt x="4522" y="10631"/>
                  </a:lnTo>
                  <a:lnTo>
                    <a:pt x="4522" y="1402"/>
                  </a:lnTo>
                  <a:lnTo>
                    <a:pt x="3117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5" name="Google Shape;7045;p60"/>
            <p:cNvSpPr/>
            <p:nvPr/>
          </p:nvSpPr>
          <p:spPr>
            <a:xfrm>
              <a:off x="1470875" y="1142000"/>
              <a:ext cx="756050" cy="1015325"/>
            </a:xfrm>
            <a:custGeom>
              <a:avLst/>
              <a:gdLst/>
              <a:ahLst/>
              <a:cxnLst/>
              <a:rect l="l" t="t" r="r" b="b"/>
              <a:pathLst>
                <a:path w="30242" h="40613" extrusionOk="0">
                  <a:moveTo>
                    <a:pt x="29905" y="39531"/>
                  </a:moveTo>
                  <a:cubicBezTo>
                    <a:pt x="30027" y="39531"/>
                    <a:pt x="30126" y="39630"/>
                    <a:pt x="30126" y="39752"/>
                  </a:cubicBezTo>
                  <a:cubicBezTo>
                    <a:pt x="30126" y="39873"/>
                    <a:pt x="30027" y="39972"/>
                    <a:pt x="29905" y="39972"/>
                  </a:cubicBezTo>
                  <a:cubicBezTo>
                    <a:pt x="29784" y="39972"/>
                    <a:pt x="29684" y="39873"/>
                    <a:pt x="29684" y="39752"/>
                  </a:cubicBezTo>
                  <a:cubicBezTo>
                    <a:pt x="29684" y="39630"/>
                    <a:pt x="29784" y="39531"/>
                    <a:pt x="29905" y="39531"/>
                  </a:cubicBezTo>
                  <a:close/>
                  <a:moveTo>
                    <a:pt x="84" y="0"/>
                  </a:moveTo>
                  <a:lnTo>
                    <a:pt x="1" y="83"/>
                  </a:lnTo>
                  <a:lnTo>
                    <a:pt x="6507" y="6579"/>
                  </a:lnTo>
                  <a:lnTo>
                    <a:pt x="6507" y="22670"/>
                  </a:lnTo>
                  <a:lnTo>
                    <a:pt x="16442" y="32588"/>
                  </a:lnTo>
                  <a:lnTo>
                    <a:pt x="16459" y="32605"/>
                  </a:lnTo>
                  <a:lnTo>
                    <a:pt x="19661" y="32605"/>
                  </a:lnTo>
                  <a:lnTo>
                    <a:pt x="25944" y="38877"/>
                  </a:lnTo>
                  <a:lnTo>
                    <a:pt x="27666" y="40596"/>
                  </a:lnTo>
                  <a:lnTo>
                    <a:pt x="27683" y="40613"/>
                  </a:lnTo>
                  <a:lnTo>
                    <a:pt x="29130" y="40613"/>
                  </a:lnTo>
                  <a:lnTo>
                    <a:pt x="29712" y="40028"/>
                  </a:lnTo>
                  <a:cubicBezTo>
                    <a:pt x="29767" y="40066"/>
                    <a:pt x="29833" y="40091"/>
                    <a:pt x="29905" y="40091"/>
                  </a:cubicBezTo>
                  <a:cubicBezTo>
                    <a:pt x="30090" y="40091"/>
                    <a:pt x="30242" y="39939"/>
                    <a:pt x="30242" y="39752"/>
                  </a:cubicBezTo>
                  <a:cubicBezTo>
                    <a:pt x="30242" y="39567"/>
                    <a:pt x="30090" y="39415"/>
                    <a:pt x="29905" y="39415"/>
                  </a:cubicBezTo>
                  <a:cubicBezTo>
                    <a:pt x="29717" y="39415"/>
                    <a:pt x="29566" y="39567"/>
                    <a:pt x="29566" y="39752"/>
                  </a:cubicBezTo>
                  <a:cubicBezTo>
                    <a:pt x="29566" y="39823"/>
                    <a:pt x="29588" y="39892"/>
                    <a:pt x="29629" y="39948"/>
                  </a:cubicBezTo>
                  <a:lnTo>
                    <a:pt x="29083" y="40494"/>
                  </a:lnTo>
                  <a:lnTo>
                    <a:pt x="27730" y="40494"/>
                  </a:lnTo>
                  <a:lnTo>
                    <a:pt x="19727" y="32505"/>
                  </a:lnTo>
                  <a:lnTo>
                    <a:pt x="19711" y="32489"/>
                  </a:lnTo>
                  <a:lnTo>
                    <a:pt x="16509" y="32489"/>
                  </a:lnTo>
                  <a:lnTo>
                    <a:pt x="6626" y="22623"/>
                  </a:lnTo>
                  <a:lnTo>
                    <a:pt x="6626" y="6532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6" name="Google Shape;7046;p60"/>
            <p:cNvSpPr/>
            <p:nvPr/>
          </p:nvSpPr>
          <p:spPr>
            <a:xfrm>
              <a:off x="1447475" y="1149325"/>
              <a:ext cx="695750" cy="1016900"/>
            </a:xfrm>
            <a:custGeom>
              <a:avLst/>
              <a:gdLst/>
              <a:ahLst/>
              <a:cxnLst/>
              <a:rect l="l" t="t" r="r" b="b"/>
              <a:pathLst>
                <a:path w="27830" h="40676" extrusionOk="0">
                  <a:moveTo>
                    <a:pt x="27490" y="40116"/>
                  </a:moveTo>
                  <a:cubicBezTo>
                    <a:pt x="27611" y="40116"/>
                    <a:pt x="27711" y="40215"/>
                    <a:pt x="27711" y="40336"/>
                  </a:cubicBezTo>
                  <a:cubicBezTo>
                    <a:pt x="27711" y="40458"/>
                    <a:pt x="27611" y="40557"/>
                    <a:pt x="27490" y="40557"/>
                  </a:cubicBezTo>
                  <a:cubicBezTo>
                    <a:pt x="27368" y="40557"/>
                    <a:pt x="27269" y="40458"/>
                    <a:pt x="27269" y="40336"/>
                  </a:cubicBezTo>
                  <a:cubicBezTo>
                    <a:pt x="27269" y="40215"/>
                    <a:pt x="27368" y="40116"/>
                    <a:pt x="27490" y="40116"/>
                  </a:cubicBezTo>
                  <a:close/>
                  <a:moveTo>
                    <a:pt x="84" y="0"/>
                  </a:moveTo>
                  <a:lnTo>
                    <a:pt x="1" y="86"/>
                  </a:lnTo>
                  <a:lnTo>
                    <a:pt x="6510" y="6581"/>
                  </a:lnTo>
                  <a:lnTo>
                    <a:pt x="6510" y="22672"/>
                  </a:lnTo>
                  <a:lnTo>
                    <a:pt x="17080" y="33225"/>
                  </a:lnTo>
                  <a:lnTo>
                    <a:pt x="17099" y="33242"/>
                  </a:lnTo>
                  <a:lnTo>
                    <a:pt x="20302" y="33242"/>
                  </a:lnTo>
                  <a:lnTo>
                    <a:pt x="27214" y="40143"/>
                  </a:lnTo>
                  <a:cubicBezTo>
                    <a:pt x="27175" y="40198"/>
                    <a:pt x="27150" y="40265"/>
                    <a:pt x="27150" y="40336"/>
                  </a:cubicBezTo>
                  <a:cubicBezTo>
                    <a:pt x="27150" y="40524"/>
                    <a:pt x="27305" y="40676"/>
                    <a:pt x="27490" y="40676"/>
                  </a:cubicBezTo>
                  <a:cubicBezTo>
                    <a:pt x="27678" y="40676"/>
                    <a:pt x="27830" y="40524"/>
                    <a:pt x="27830" y="40336"/>
                  </a:cubicBezTo>
                  <a:cubicBezTo>
                    <a:pt x="27830" y="40152"/>
                    <a:pt x="27678" y="40000"/>
                    <a:pt x="27490" y="40000"/>
                  </a:cubicBezTo>
                  <a:cubicBezTo>
                    <a:pt x="27418" y="40000"/>
                    <a:pt x="27352" y="40022"/>
                    <a:pt x="27297" y="40060"/>
                  </a:cubicBezTo>
                  <a:lnTo>
                    <a:pt x="20368" y="33143"/>
                  </a:lnTo>
                  <a:lnTo>
                    <a:pt x="20349" y="33126"/>
                  </a:lnTo>
                  <a:lnTo>
                    <a:pt x="17146" y="33126"/>
                  </a:lnTo>
                  <a:lnTo>
                    <a:pt x="6626" y="22625"/>
                  </a:lnTo>
                  <a:lnTo>
                    <a:pt x="6626" y="6531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7" name="Google Shape;7047;p60"/>
            <p:cNvSpPr/>
            <p:nvPr/>
          </p:nvSpPr>
          <p:spPr>
            <a:xfrm>
              <a:off x="2232575" y="2325850"/>
              <a:ext cx="16925" cy="16925"/>
            </a:xfrm>
            <a:custGeom>
              <a:avLst/>
              <a:gdLst/>
              <a:ahLst/>
              <a:cxnLst/>
              <a:rect l="l" t="t" r="r" b="b"/>
              <a:pathLst>
                <a:path w="677" h="677" extrusionOk="0">
                  <a:moveTo>
                    <a:pt x="340" y="119"/>
                  </a:moveTo>
                  <a:cubicBezTo>
                    <a:pt x="461" y="119"/>
                    <a:pt x="561" y="218"/>
                    <a:pt x="561" y="340"/>
                  </a:cubicBezTo>
                  <a:cubicBezTo>
                    <a:pt x="561" y="461"/>
                    <a:pt x="461" y="560"/>
                    <a:pt x="340" y="560"/>
                  </a:cubicBezTo>
                  <a:cubicBezTo>
                    <a:pt x="218" y="560"/>
                    <a:pt x="119" y="461"/>
                    <a:pt x="119" y="340"/>
                  </a:cubicBezTo>
                  <a:cubicBezTo>
                    <a:pt x="119" y="218"/>
                    <a:pt x="218" y="119"/>
                    <a:pt x="340" y="119"/>
                  </a:cubicBezTo>
                  <a:close/>
                  <a:moveTo>
                    <a:pt x="340" y="0"/>
                  </a:moveTo>
                  <a:cubicBezTo>
                    <a:pt x="152" y="0"/>
                    <a:pt x="0" y="152"/>
                    <a:pt x="0" y="340"/>
                  </a:cubicBezTo>
                  <a:cubicBezTo>
                    <a:pt x="0" y="525"/>
                    <a:pt x="152" y="676"/>
                    <a:pt x="340" y="676"/>
                  </a:cubicBezTo>
                  <a:cubicBezTo>
                    <a:pt x="525" y="676"/>
                    <a:pt x="677" y="525"/>
                    <a:pt x="677" y="340"/>
                  </a:cubicBezTo>
                  <a:cubicBezTo>
                    <a:pt x="677" y="152"/>
                    <a:pt x="525" y="0"/>
                    <a:pt x="340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8" name="Google Shape;7048;p60"/>
            <p:cNvSpPr/>
            <p:nvPr/>
          </p:nvSpPr>
          <p:spPr>
            <a:xfrm>
              <a:off x="2232575" y="2295325"/>
              <a:ext cx="16925" cy="16950"/>
            </a:xfrm>
            <a:custGeom>
              <a:avLst/>
              <a:gdLst/>
              <a:ahLst/>
              <a:cxnLst/>
              <a:rect l="l" t="t" r="r" b="b"/>
              <a:pathLst>
                <a:path w="677" h="678" extrusionOk="0">
                  <a:moveTo>
                    <a:pt x="340" y="120"/>
                  </a:moveTo>
                  <a:cubicBezTo>
                    <a:pt x="461" y="120"/>
                    <a:pt x="561" y="219"/>
                    <a:pt x="561" y="340"/>
                  </a:cubicBezTo>
                  <a:cubicBezTo>
                    <a:pt x="561" y="462"/>
                    <a:pt x="461" y="561"/>
                    <a:pt x="340" y="561"/>
                  </a:cubicBezTo>
                  <a:cubicBezTo>
                    <a:pt x="218" y="561"/>
                    <a:pt x="119" y="462"/>
                    <a:pt x="119" y="340"/>
                  </a:cubicBezTo>
                  <a:cubicBezTo>
                    <a:pt x="119" y="219"/>
                    <a:pt x="218" y="120"/>
                    <a:pt x="340" y="120"/>
                  </a:cubicBezTo>
                  <a:close/>
                  <a:moveTo>
                    <a:pt x="340" y="1"/>
                  </a:moveTo>
                  <a:cubicBezTo>
                    <a:pt x="152" y="1"/>
                    <a:pt x="0" y="153"/>
                    <a:pt x="0" y="340"/>
                  </a:cubicBezTo>
                  <a:cubicBezTo>
                    <a:pt x="0" y="525"/>
                    <a:pt x="152" y="677"/>
                    <a:pt x="340" y="677"/>
                  </a:cubicBezTo>
                  <a:cubicBezTo>
                    <a:pt x="525" y="677"/>
                    <a:pt x="677" y="525"/>
                    <a:pt x="677" y="340"/>
                  </a:cubicBezTo>
                  <a:cubicBezTo>
                    <a:pt x="677" y="153"/>
                    <a:pt x="525" y="1"/>
                    <a:pt x="340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9" name="Google Shape;7049;p60"/>
            <p:cNvSpPr/>
            <p:nvPr/>
          </p:nvSpPr>
          <p:spPr>
            <a:xfrm>
              <a:off x="1483025" y="1723150"/>
              <a:ext cx="275175" cy="230725"/>
            </a:xfrm>
            <a:custGeom>
              <a:avLst/>
              <a:gdLst/>
              <a:ahLst/>
              <a:cxnLst/>
              <a:rect l="l" t="t" r="r" b="b"/>
              <a:pathLst>
                <a:path w="11007" h="9229" extrusionOk="0">
                  <a:moveTo>
                    <a:pt x="83" y="1"/>
                  </a:moveTo>
                  <a:lnTo>
                    <a:pt x="1" y="83"/>
                  </a:lnTo>
                  <a:lnTo>
                    <a:pt x="2223" y="2303"/>
                  </a:lnTo>
                  <a:lnTo>
                    <a:pt x="2239" y="2319"/>
                  </a:lnTo>
                  <a:lnTo>
                    <a:pt x="4003" y="2319"/>
                  </a:lnTo>
                  <a:lnTo>
                    <a:pt x="10924" y="9229"/>
                  </a:lnTo>
                  <a:lnTo>
                    <a:pt x="11007" y="9146"/>
                  </a:lnTo>
                  <a:lnTo>
                    <a:pt x="4070" y="2220"/>
                  </a:lnTo>
                  <a:lnTo>
                    <a:pt x="4050" y="2201"/>
                  </a:lnTo>
                  <a:lnTo>
                    <a:pt x="2289" y="2201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0" name="Google Shape;7050;p60"/>
            <p:cNvSpPr/>
            <p:nvPr/>
          </p:nvSpPr>
          <p:spPr>
            <a:xfrm>
              <a:off x="2147125" y="961250"/>
              <a:ext cx="142825" cy="1564550"/>
            </a:xfrm>
            <a:custGeom>
              <a:avLst/>
              <a:gdLst/>
              <a:ahLst/>
              <a:cxnLst/>
              <a:rect l="l" t="t" r="r" b="b"/>
              <a:pathLst>
                <a:path w="5713" h="62582" extrusionOk="0">
                  <a:moveTo>
                    <a:pt x="1618" y="1"/>
                  </a:moveTo>
                  <a:lnTo>
                    <a:pt x="1618" y="12892"/>
                  </a:lnTo>
                  <a:lnTo>
                    <a:pt x="1" y="14521"/>
                  </a:lnTo>
                  <a:lnTo>
                    <a:pt x="1" y="20105"/>
                  </a:lnTo>
                  <a:lnTo>
                    <a:pt x="2974" y="23056"/>
                  </a:lnTo>
                  <a:lnTo>
                    <a:pt x="2974" y="28299"/>
                  </a:lnTo>
                  <a:lnTo>
                    <a:pt x="5083" y="30388"/>
                  </a:lnTo>
                  <a:lnTo>
                    <a:pt x="5083" y="61869"/>
                  </a:lnTo>
                  <a:cubicBezTo>
                    <a:pt x="4986" y="61941"/>
                    <a:pt x="4923" y="62054"/>
                    <a:pt x="4923" y="62184"/>
                  </a:cubicBezTo>
                  <a:cubicBezTo>
                    <a:pt x="4923" y="62402"/>
                    <a:pt x="5099" y="62581"/>
                    <a:pt x="5318" y="62581"/>
                  </a:cubicBezTo>
                  <a:cubicBezTo>
                    <a:pt x="5536" y="62581"/>
                    <a:pt x="5712" y="62402"/>
                    <a:pt x="5712" y="62184"/>
                  </a:cubicBezTo>
                  <a:cubicBezTo>
                    <a:pt x="5712" y="62054"/>
                    <a:pt x="5649" y="61941"/>
                    <a:pt x="5552" y="61869"/>
                  </a:cubicBezTo>
                  <a:lnTo>
                    <a:pt x="5552" y="30192"/>
                  </a:lnTo>
                  <a:lnTo>
                    <a:pt x="3446" y="28100"/>
                  </a:lnTo>
                  <a:lnTo>
                    <a:pt x="3446" y="22860"/>
                  </a:lnTo>
                  <a:lnTo>
                    <a:pt x="473" y="19909"/>
                  </a:lnTo>
                  <a:lnTo>
                    <a:pt x="473" y="14714"/>
                  </a:lnTo>
                  <a:lnTo>
                    <a:pt x="2088" y="13086"/>
                  </a:lnTo>
                  <a:lnTo>
                    <a:pt x="2088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1" name="Google Shape;7051;p60"/>
            <p:cNvSpPr/>
            <p:nvPr/>
          </p:nvSpPr>
          <p:spPr>
            <a:xfrm>
              <a:off x="2231200" y="2262975"/>
              <a:ext cx="19750" cy="19750"/>
            </a:xfrm>
            <a:custGeom>
              <a:avLst/>
              <a:gdLst/>
              <a:ahLst/>
              <a:cxnLst/>
              <a:rect l="l" t="t" r="r" b="b"/>
              <a:pathLst>
                <a:path w="790" h="790" extrusionOk="0">
                  <a:moveTo>
                    <a:pt x="395" y="0"/>
                  </a:moveTo>
                  <a:cubicBezTo>
                    <a:pt x="177" y="0"/>
                    <a:pt x="0" y="177"/>
                    <a:pt x="0" y="395"/>
                  </a:cubicBezTo>
                  <a:cubicBezTo>
                    <a:pt x="0" y="613"/>
                    <a:pt x="177" y="790"/>
                    <a:pt x="395" y="790"/>
                  </a:cubicBezTo>
                  <a:cubicBezTo>
                    <a:pt x="613" y="790"/>
                    <a:pt x="790" y="613"/>
                    <a:pt x="790" y="395"/>
                  </a:cubicBezTo>
                  <a:cubicBezTo>
                    <a:pt x="790" y="177"/>
                    <a:pt x="613" y="0"/>
                    <a:pt x="395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2" name="Google Shape;7052;p60"/>
            <p:cNvSpPr/>
            <p:nvPr/>
          </p:nvSpPr>
          <p:spPr>
            <a:xfrm>
              <a:off x="1477850" y="1868700"/>
              <a:ext cx="368000" cy="307950"/>
            </a:xfrm>
            <a:custGeom>
              <a:avLst/>
              <a:gdLst/>
              <a:ahLst/>
              <a:cxnLst/>
              <a:rect l="l" t="t" r="r" b="b"/>
              <a:pathLst>
                <a:path w="14720" h="12318" extrusionOk="0">
                  <a:moveTo>
                    <a:pt x="14383" y="11760"/>
                  </a:moveTo>
                  <a:cubicBezTo>
                    <a:pt x="14504" y="11760"/>
                    <a:pt x="14601" y="11857"/>
                    <a:pt x="14601" y="11981"/>
                  </a:cubicBezTo>
                  <a:cubicBezTo>
                    <a:pt x="14601" y="12103"/>
                    <a:pt x="14504" y="12199"/>
                    <a:pt x="14383" y="12199"/>
                  </a:cubicBezTo>
                  <a:cubicBezTo>
                    <a:pt x="14259" y="12199"/>
                    <a:pt x="14162" y="12103"/>
                    <a:pt x="14162" y="11981"/>
                  </a:cubicBezTo>
                  <a:cubicBezTo>
                    <a:pt x="14162" y="11860"/>
                    <a:pt x="14261" y="11760"/>
                    <a:pt x="14383" y="11760"/>
                  </a:cubicBezTo>
                  <a:close/>
                  <a:moveTo>
                    <a:pt x="83" y="1"/>
                  </a:moveTo>
                  <a:lnTo>
                    <a:pt x="1" y="83"/>
                  </a:lnTo>
                  <a:lnTo>
                    <a:pt x="5607" y="5682"/>
                  </a:lnTo>
                  <a:lnTo>
                    <a:pt x="5607" y="6725"/>
                  </a:lnTo>
                  <a:lnTo>
                    <a:pt x="6397" y="7512"/>
                  </a:lnTo>
                  <a:lnTo>
                    <a:pt x="9820" y="7512"/>
                  </a:lnTo>
                  <a:lnTo>
                    <a:pt x="14104" y="11788"/>
                  </a:lnTo>
                  <a:cubicBezTo>
                    <a:pt x="14065" y="11840"/>
                    <a:pt x="14043" y="11909"/>
                    <a:pt x="14043" y="11981"/>
                  </a:cubicBezTo>
                  <a:cubicBezTo>
                    <a:pt x="14043" y="12166"/>
                    <a:pt x="14195" y="12318"/>
                    <a:pt x="14383" y="12318"/>
                  </a:cubicBezTo>
                  <a:cubicBezTo>
                    <a:pt x="14568" y="12318"/>
                    <a:pt x="14720" y="12166"/>
                    <a:pt x="14720" y="11981"/>
                  </a:cubicBezTo>
                  <a:cubicBezTo>
                    <a:pt x="14720" y="11793"/>
                    <a:pt x="14568" y="11642"/>
                    <a:pt x="14383" y="11642"/>
                  </a:cubicBezTo>
                  <a:cubicBezTo>
                    <a:pt x="14308" y="11642"/>
                    <a:pt x="14242" y="11664"/>
                    <a:pt x="14187" y="11702"/>
                  </a:cubicBezTo>
                  <a:lnTo>
                    <a:pt x="9886" y="7410"/>
                  </a:lnTo>
                  <a:lnTo>
                    <a:pt x="9869" y="7393"/>
                  </a:lnTo>
                  <a:lnTo>
                    <a:pt x="6444" y="7393"/>
                  </a:lnTo>
                  <a:lnTo>
                    <a:pt x="5726" y="6675"/>
                  </a:lnTo>
                  <a:lnTo>
                    <a:pt x="5726" y="5632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3" name="Google Shape;7053;p60"/>
            <p:cNvSpPr/>
            <p:nvPr/>
          </p:nvSpPr>
          <p:spPr>
            <a:xfrm>
              <a:off x="1729550" y="2124325"/>
              <a:ext cx="19750" cy="19825"/>
            </a:xfrm>
            <a:custGeom>
              <a:avLst/>
              <a:gdLst/>
              <a:ahLst/>
              <a:cxnLst/>
              <a:rect l="l" t="t" r="r" b="b"/>
              <a:pathLst>
                <a:path w="790" h="793" extrusionOk="0">
                  <a:moveTo>
                    <a:pt x="395" y="0"/>
                  </a:moveTo>
                  <a:cubicBezTo>
                    <a:pt x="177" y="0"/>
                    <a:pt x="0" y="180"/>
                    <a:pt x="0" y="398"/>
                  </a:cubicBezTo>
                  <a:cubicBezTo>
                    <a:pt x="0" y="616"/>
                    <a:pt x="177" y="793"/>
                    <a:pt x="395" y="793"/>
                  </a:cubicBezTo>
                  <a:cubicBezTo>
                    <a:pt x="613" y="793"/>
                    <a:pt x="790" y="616"/>
                    <a:pt x="790" y="398"/>
                  </a:cubicBezTo>
                  <a:cubicBezTo>
                    <a:pt x="790" y="180"/>
                    <a:pt x="613" y="0"/>
                    <a:pt x="395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4" name="Google Shape;7054;p60"/>
            <p:cNvSpPr/>
            <p:nvPr/>
          </p:nvSpPr>
          <p:spPr>
            <a:xfrm>
              <a:off x="1754325" y="2149225"/>
              <a:ext cx="16925" cy="16950"/>
            </a:xfrm>
            <a:custGeom>
              <a:avLst/>
              <a:gdLst/>
              <a:ahLst/>
              <a:cxnLst/>
              <a:rect l="l" t="t" r="r" b="b"/>
              <a:pathLst>
                <a:path w="677" h="678" extrusionOk="0">
                  <a:moveTo>
                    <a:pt x="340" y="120"/>
                  </a:moveTo>
                  <a:cubicBezTo>
                    <a:pt x="461" y="120"/>
                    <a:pt x="558" y="216"/>
                    <a:pt x="558" y="340"/>
                  </a:cubicBezTo>
                  <a:cubicBezTo>
                    <a:pt x="560" y="462"/>
                    <a:pt x="461" y="559"/>
                    <a:pt x="340" y="559"/>
                  </a:cubicBezTo>
                  <a:cubicBezTo>
                    <a:pt x="218" y="559"/>
                    <a:pt x="119" y="462"/>
                    <a:pt x="119" y="340"/>
                  </a:cubicBezTo>
                  <a:cubicBezTo>
                    <a:pt x="119" y="219"/>
                    <a:pt x="218" y="120"/>
                    <a:pt x="340" y="120"/>
                  </a:cubicBezTo>
                  <a:close/>
                  <a:moveTo>
                    <a:pt x="340" y="1"/>
                  </a:moveTo>
                  <a:cubicBezTo>
                    <a:pt x="152" y="1"/>
                    <a:pt x="0" y="153"/>
                    <a:pt x="0" y="338"/>
                  </a:cubicBezTo>
                  <a:cubicBezTo>
                    <a:pt x="0" y="525"/>
                    <a:pt x="152" y="677"/>
                    <a:pt x="340" y="677"/>
                  </a:cubicBezTo>
                  <a:cubicBezTo>
                    <a:pt x="525" y="677"/>
                    <a:pt x="676" y="525"/>
                    <a:pt x="676" y="338"/>
                  </a:cubicBezTo>
                  <a:cubicBezTo>
                    <a:pt x="676" y="153"/>
                    <a:pt x="525" y="1"/>
                    <a:pt x="340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5" name="Google Shape;7055;p60"/>
            <p:cNvSpPr/>
            <p:nvPr/>
          </p:nvSpPr>
          <p:spPr>
            <a:xfrm>
              <a:off x="1467700" y="1889200"/>
              <a:ext cx="136950" cy="182975"/>
            </a:xfrm>
            <a:custGeom>
              <a:avLst/>
              <a:gdLst/>
              <a:ahLst/>
              <a:cxnLst/>
              <a:rect l="l" t="t" r="r" b="b"/>
              <a:pathLst>
                <a:path w="5478" h="7319" extrusionOk="0">
                  <a:moveTo>
                    <a:pt x="5138" y="6761"/>
                  </a:moveTo>
                  <a:cubicBezTo>
                    <a:pt x="5260" y="6761"/>
                    <a:pt x="5359" y="6860"/>
                    <a:pt x="5359" y="6982"/>
                  </a:cubicBezTo>
                  <a:cubicBezTo>
                    <a:pt x="5359" y="7103"/>
                    <a:pt x="5260" y="7203"/>
                    <a:pt x="5138" y="7203"/>
                  </a:cubicBezTo>
                  <a:cubicBezTo>
                    <a:pt x="5017" y="7203"/>
                    <a:pt x="4917" y="7103"/>
                    <a:pt x="4917" y="6982"/>
                  </a:cubicBezTo>
                  <a:cubicBezTo>
                    <a:pt x="4917" y="6860"/>
                    <a:pt x="5017" y="6761"/>
                    <a:pt x="5138" y="6761"/>
                  </a:cubicBezTo>
                  <a:close/>
                  <a:moveTo>
                    <a:pt x="84" y="0"/>
                  </a:moveTo>
                  <a:lnTo>
                    <a:pt x="1" y="83"/>
                  </a:lnTo>
                  <a:lnTo>
                    <a:pt x="5080" y="5157"/>
                  </a:lnTo>
                  <a:lnTo>
                    <a:pt x="5080" y="6648"/>
                  </a:lnTo>
                  <a:cubicBezTo>
                    <a:pt x="4923" y="6675"/>
                    <a:pt x="4801" y="6813"/>
                    <a:pt x="4801" y="6982"/>
                  </a:cubicBezTo>
                  <a:cubicBezTo>
                    <a:pt x="4801" y="7167"/>
                    <a:pt x="4953" y="7318"/>
                    <a:pt x="5138" y="7318"/>
                  </a:cubicBezTo>
                  <a:cubicBezTo>
                    <a:pt x="5326" y="7318"/>
                    <a:pt x="5478" y="7167"/>
                    <a:pt x="5478" y="6982"/>
                  </a:cubicBezTo>
                  <a:cubicBezTo>
                    <a:pt x="5478" y="6813"/>
                    <a:pt x="5356" y="6675"/>
                    <a:pt x="5199" y="6648"/>
                  </a:cubicBezTo>
                  <a:lnTo>
                    <a:pt x="5199" y="5107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6" name="Google Shape;7056;p60"/>
            <p:cNvSpPr/>
            <p:nvPr/>
          </p:nvSpPr>
          <p:spPr>
            <a:xfrm>
              <a:off x="2292900" y="1611075"/>
              <a:ext cx="17000" cy="16925"/>
            </a:xfrm>
            <a:custGeom>
              <a:avLst/>
              <a:gdLst/>
              <a:ahLst/>
              <a:cxnLst/>
              <a:rect l="l" t="t" r="r" b="b"/>
              <a:pathLst>
                <a:path w="680" h="677" extrusionOk="0">
                  <a:moveTo>
                    <a:pt x="340" y="119"/>
                  </a:moveTo>
                  <a:cubicBezTo>
                    <a:pt x="461" y="119"/>
                    <a:pt x="560" y="219"/>
                    <a:pt x="560" y="340"/>
                  </a:cubicBezTo>
                  <a:cubicBezTo>
                    <a:pt x="560" y="462"/>
                    <a:pt x="461" y="561"/>
                    <a:pt x="340" y="561"/>
                  </a:cubicBezTo>
                  <a:cubicBezTo>
                    <a:pt x="218" y="561"/>
                    <a:pt x="119" y="462"/>
                    <a:pt x="119" y="340"/>
                  </a:cubicBezTo>
                  <a:cubicBezTo>
                    <a:pt x="119" y="219"/>
                    <a:pt x="218" y="119"/>
                    <a:pt x="340" y="119"/>
                  </a:cubicBezTo>
                  <a:close/>
                  <a:moveTo>
                    <a:pt x="340" y="1"/>
                  </a:moveTo>
                  <a:cubicBezTo>
                    <a:pt x="152" y="1"/>
                    <a:pt x="0" y="152"/>
                    <a:pt x="0" y="340"/>
                  </a:cubicBezTo>
                  <a:cubicBezTo>
                    <a:pt x="0" y="525"/>
                    <a:pt x="152" y="677"/>
                    <a:pt x="340" y="677"/>
                  </a:cubicBezTo>
                  <a:cubicBezTo>
                    <a:pt x="527" y="677"/>
                    <a:pt x="679" y="525"/>
                    <a:pt x="679" y="340"/>
                  </a:cubicBezTo>
                  <a:cubicBezTo>
                    <a:pt x="679" y="152"/>
                    <a:pt x="527" y="1"/>
                    <a:pt x="340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7" name="Google Shape;7057;p60"/>
            <p:cNvSpPr/>
            <p:nvPr/>
          </p:nvSpPr>
          <p:spPr>
            <a:xfrm>
              <a:off x="1478875" y="1479550"/>
              <a:ext cx="477800" cy="641750"/>
            </a:xfrm>
            <a:custGeom>
              <a:avLst/>
              <a:gdLst/>
              <a:ahLst/>
              <a:cxnLst/>
              <a:rect l="l" t="t" r="r" b="b"/>
              <a:pathLst>
                <a:path w="19112" h="25670" extrusionOk="0">
                  <a:moveTo>
                    <a:pt x="18775" y="25112"/>
                  </a:moveTo>
                  <a:cubicBezTo>
                    <a:pt x="18897" y="25112"/>
                    <a:pt x="18996" y="25212"/>
                    <a:pt x="18996" y="25333"/>
                  </a:cubicBezTo>
                  <a:cubicBezTo>
                    <a:pt x="18996" y="25455"/>
                    <a:pt x="18897" y="25554"/>
                    <a:pt x="18775" y="25554"/>
                  </a:cubicBezTo>
                  <a:cubicBezTo>
                    <a:pt x="18654" y="25554"/>
                    <a:pt x="18554" y="25455"/>
                    <a:pt x="18554" y="25333"/>
                  </a:cubicBezTo>
                  <a:cubicBezTo>
                    <a:pt x="18554" y="25212"/>
                    <a:pt x="18654" y="25112"/>
                    <a:pt x="18775" y="25112"/>
                  </a:cubicBezTo>
                  <a:close/>
                  <a:moveTo>
                    <a:pt x="1" y="0"/>
                  </a:moveTo>
                  <a:lnTo>
                    <a:pt x="1" y="119"/>
                  </a:lnTo>
                  <a:lnTo>
                    <a:pt x="2690" y="119"/>
                  </a:lnTo>
                  <a:lnTo>
                    <a:pt x="3385" y="823"/>
                  </a:lnTo>
                  <a:lnTo>
                    <a:pt x="3385" y="10051"/>
                  </a:lnTo>
                  <a:lnTo>
                    <a:pt x="18496" y="25140"/>
                  </a:lnTo>
                  <a:cubicBezTo>
                    <a:pt x="18460" y="25195"/>
                    <a:pt x="18436" y="25261"/>
                    <a:pt x="18436" y="25333"/>
                  </a:cubicBezTo>
                  <a:cubicBezTo>
                    <a:pt x="18436" y="25518"/>
                    <a:pt x="18587" y="25670"/>
                    <a:pt x="18775" y="25670"/>
                  </a:cubicBezTo>
                  <a:cubicBezTo>
                    <a:pt x="18960" y="25670"/>
                    <a:pt x="19112" y="25518"/>
                    <a:pt x="19112" y="25333"/>
                  </a:cubicBezTo>
                  <a:cubicBezTo>
                    <a:pt x="19112" y="25145"/>
                    <a:pt x="18960" y="24994"/>
                    <a:pt x="18775" y="24994"/>
                  </a:cubicBezTo>
                  <a:cubicBezTo>
                    <a:pt x="18703" y="24994"/>
                    <a:pt x="18637" y="25018"/>
                    <a:pt x="18582" y="25057"/>
                  </a:cubicBezTo>
                  <a:lnTo>
                    <a:pt x="3501" y="10004"/>
                  </a:lnTo>
                  <a:lnTo>
                    <a:pt x="3501" y="773"/>
                  </a:lnTo>
                  <a:lnTo>
                    <a:pt x="2739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8" name="Google Shape;7058;p60"/>
            <p:cNvSpPr/>
            <p:nvPr/>
          </p:nvSpPr>
          <p:spPr>
            <a:xfrm>
              <a:off x="1467775" y="1794925"/>
              <a:ext cx="496025" cy="426050"/>
            </a:xfrm>
            <a:custGeom>
              <a:avLst/>
              <a:gdLst/>
              <a:ahLst/>
              <a:cxnLst/>
              <a:rect l="l" t="t" r="r" b="b"/>
              <a:pathLst>
                <a:path w="19841" h="17042" extrusionOk="0">
                  <a:moveTo>
                    <a:pt x="332" y="1"/>
                  </a:moveTo>
                  <a:lnTo>
                    <a:pt x="1" y="335"/>
                  </a:lnTo>
                  <a:lnTo>
                    <a:pt x="8691" y="8961"/>
                  </a:lnTo>
                  <a:lnTo>
                    <a:pt x="11368" y="8961"/>
                  </a:lnTo>
                  <a:lnTo>
                    <a:pt x="19053" y="16591"/>
                  </a:lnTo>
                  <a:cubicBezTo>
                    <a:pt x="19051" y="16608"/>
                    <a:pt x="19048" y="16627"/>
                    <a:pt x="19048" y="16644"/>
                  </a:cubicBezTo>
                  <a:cubicBezTo>
                    <a:pt x="19048" y="16864"/>
                    <a:pt x="19225" y="17041"/>
                    <a:pt x="19443" y="17041"/>
                  </a:cubicBezTo>
                  <a:cubicBezTo>
                    <a:pt x="19661" y="17041"/>
                    <a:pt x="19840" y="16864"/>
                    <a:pt x="19840" y="16644"/>
                  </a:cubicBezTo>
                  <a:cubicBezTo>
                    <a:pt x="19837" y="16425"/>
                    <a:pt x="19661" y="16249"/>
                    <a:pt x="19443" y="16249"/>
                  </a:cubicBezTo>
                  <a:cubicBezTo>
                    <a:pt x="19423" y="16249"/>
                    <a:pt x="19404" y="16252"/>
                    <a:pt x="19385" y="16254"/>
                  </a:cubicBezTo>
                  <a:lnTo>
                    <a:pt x="11561" y="8489"/>
                  </a:lnTo>
                  <a:lnTo>
                    <a:pt x="8884" y="8489"/>
                  </a:lnTo>
                  <a:lnTo>
                    <a:pt x="332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9" name="Google Shape;7059;p60"/>
            <p:cNvSpPr/>
            <p:nvPr/>
          </p:nvSpPr>
          <p:spPr>
            <a:xfrm>
              <a:off x="1707600" y="2102300"/>
              <a:ext cx="16925" cy="16950"/>
            </a:xfrm>
            <a:custGeom>
              <a:avLst/>
              <a:gdLst/>
              <a:ahLst/>
              <a:cxnLst/>
              <a:rect l="l" t="t" r="r" b="b"/>
              <a:pathLst>
                <a:path w="677" h="678" extrusionOk="0">
                  <a:moveTo>
                    <a:pt x="337" y="117"/>
                  </a:moveTo>
                  <a:cubicBezTo>
                    <a:pt x="461" y="117"/>
                    <a:pt x="558" y="216"/>
                    <a:pt x="558" y="338"/>
                  </a:cubicBezTo>
                  <a:cubicBezTo>
                    <a:pt x="558" y="459"/>
                    <a:pt x="461" y="558"/>
                    <a:pt x="337" y="558"/>
                  </a:cubicBezTo>
                  <a:cubicBezTo>
                    <a:pt x="216" y="558"/>
                    <a:pt x="119" y="459"/>
                    <a:pt x="119" y="338"/>
                  </a:cubicBezTo>
                  <a:cubicBezTo>
                    <a:pt x="119" y="216"/>
                    <a:pt x="216" y="117"/>
                    <a:pt x="337" y="117"/>
                  </a:cubicBezTo>
                  <a:close/>
                  <a:moveTo>
                    <a:pt x="337" y="1"/>
                  </a:moveTo>
                  <a:cubicBezTo>
                    <a:pt x="152" y="1"/>
                    <a:pt x="0" y="153"/>
                    <a:pt x="0" y="338"/>
                  </a:cubicBezTo>
                  <a:cubicBezTo>
                    <a:pt x="0" y="525"/>
                    <a:pt x="152" y="677"/>
                    <a:pt x="337" y="677"/>
                  </a:cubicBezTo>
                  <a:cubicBezTo>
                    <a:pt x="525" y="677"/>
                    <a:pt x="677" y="525"/>
                    <a:pt x="677" y="338"/>
                  </a:cubicBezTo>
                  <a:cubicBezTo>
                    <a:pt x="677" y="153"/>
                    <a:pt x="525" y="1"/>
                    <a:pt x="337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0" name="Google Shape;7060;p60"/>
            <p:cNvSpPr/>
            <p:nvPr/>
          </p:nvSpPr>
          <p:spPr>
            <a:xfrm>
              <a:off x="2694325" y="1972500"/>
              <a:ext cx="284150" cy="305875"/>
            </a:xfrm>
            <a:custGeom>
              <a:avLst/>
              <a:gdLst/>
              <a:ahLst/>
              <a:cxnLst/>
              <a:rect l="l" t="t" r="r" b="b"/>
              <a:pathLst>
                <a:path w="11366" h="12235" extrusionOk="0">
                  <a:moveTo>
                    <a:pt x="338" y="11677"/>
                  </a:moveTo>
                  <a:cubicBezTo>
                    <a:pt x="459" y="11677"/>
                    <a:pt x="558" y="11777"/>
                    <a:pt x="558" y="11898"/>
                  </a:cubicBezTo>
                  <a:cubicBezTo>
                    <a:pt x="558" y="12019"/>
                    <a:pt x="459" y="12119"/>
                    <a:pt x="338" y="12119"/>
                  </a:cubicBezTo>
                  <a:cubicBezTo>
                    <a:pt x="216" y="12119"/>
                    <a:pt x="117" y="12019"/>
                    <a:pt x="117" y="11898"/>
                  </a:cubicBezTo>
                  <a:cubicBezTo>
                    <a:pt x="117" y="11777"/>
                    <a:pt x="216" y="11677"/>
                    <a:pt x="338" y="11677"/>
                  </a:cubicBezTo>
                  <a:close/>
                  <a:moveTo>
                    <a:pt x="4296" y="0"/>
                  </a:moveTo>
                  <a:lnTo>
                    <a:pt x="3603" y="699"/>
                  </a:lnTo>
                  <a:lnTo>
                    <a:pt x="3603" y="5124"/>
                  </a:lnTo>
                  <a:lnTo>
                    <a:pt x="296" y="8453"/>
                  </a:lnTo>
                  <a:lnTo>
                    <a:pt x="280" y="8469"/>
                  </a:lnTo>
                  <a:lnTo>
                    <a:pt x="280" y="11564"/>
                  </a:lnTo>
                  <a:cubicBezTo>
                    <a:pt x="122" y="11594"/>
                    <a:pt x="1" y="11732"/>
                    <a:pt x="1" y="11898"/>
                  </a:cubicBezTo>
                  <a:cubicBezTo>
                    <a:pt x="1" y="12083"/>
                    <a:pt x="153" y="12235"/>
                    <a:pt x="338" y="12235"/>
                  </a:cubicBezTo>
                  <a:cubicBezTo>
                    <a:pt x="525" y="12235"/>
                    <a:pt x="677" y="12083"/>
                    <a:pt x="677" y="11898"/>
                  </a:cubicBezTo>
                  <a:cubicBezTo>
                    <a:pt x="677" y="11732"/>
                    <a:pt x="556" y="11594"/>
                    <a:pt x="398" y="11564"/>
                  </a:cubicBezTo>
                  <a:lnTo>
                    <a:pt x="398" y="8519"/>
                  </a:lnTo>
                  <a:lnTo>
                    <a:pt x="3719" y="5171"/>
                  </a:lnTo>
                  <a:lnTo>
                    <a:pt x="3719" y="748"/>
                  </a:lnTo>
                  <a:lnTo>
                    <a:pt x="4346" y="119"/>
                  </a:lnTo>
                  <a:lnTo>
                    <a:pt x="11366" y="119"/>
                  </a:lnTo>
                  <a:lnTo>
                    <a:pt x="11366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1" name="Google Shape;7061;p60"/>
            <p:cNvSpPr/>
            <p:nvPr/>
          </p:nvSpPr>
          <p:spPr>
            <a:xfrm>
              <a:off x="2883975" y="2012650"/>
              <a:ext cx="19775" cy="19850"/>
            </a:xfrm>
            <a:custGeom>
              <a:avLst/>
              <a:gdLst/>
              <a:ahLst/>
              <a:cxnLst/>
              <a:rect l="l" t="t" r="r" b="b"/>
              <a:pathLst>
                <a:path w="791" h="794" extrusionOk="0">
                  <a:moveTo>
                    <a:pt x="395" y="1"/>
                  </a:moveTo>
                  <a:cubicBezTo>
                    <a:pt x="177" y="1"/>
                    <a:pt x="1" y="178"/>
                    <a:pt x="1" y="398"/>
                  </a:cubicBezTo>
                  <a:cubicBezTo>
                    <a:pt x="1" y="616"/>
                    <a:pt x="177" y="793"/>
                    <a:pt x="395" y="793"/>
                  </a:cubicBezTo>
                  <a:cubicBezTo>
                    <a:pt x="613" y="793"/>
                    <a:pt x="790" y="616"/>
                    <a:pt x="790" y="398"/>
                  </a:cubicBezTo>
                  <a:cubicBezTo>
                    <a:pt x="790" y="178"/>
                    <a:pt x="613" y="1"/>
                    <a:pt x="395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2" name="Google Shape;7062;p60"/>
            <p:cNvSpPr/>
            <p:nvPr/>
          </p:nvSpPr>
          <p:spPr>
            <a:xfrm>
              <a:off x="2855125" y="2014100"/>
              <a:ext cx="16950" cy="16950"/>
            </a:xfrm>
            <a:custGeom>
              <a:avLst/>
              <a:gdLst/>
              <a:ahLst/>
              <a:cxnLst/>
              <a:rect l="l" t="t" r="r" b="b"/>
              <a:pathLst>
                <a:path w="678" h="678" extrusionOk="0">
                  <a:moveTo>
                    <a:pt x="340" y="117"/>
                  </a:moveTo>
                  <a:cubicBezTo>
                    <a:pt x="462" y="117"/>
                    <a:pt x="561" y="216"/>
                    <a:pt x="561" y="338"/>
                  </a:cubicBezTo>
                  <a:cubicBezTo>
                    <a:pt x="561" y="462"/>
                    <a:pt x="462" y="558"/>
                    <a:pt x="340" y="558"/>
                  </a:cubicBezTo>
                  <a:cubicBezTo>
                    <a:pt x="219" y="558"/>
                    <a:pt x="119" y="459"/>
                    <a:pt x="119" y="338"/>
                  </a:cubicBezTo>
                  <a:cubicBezTo>
                    <a:pt x="119" y="216"/>
                    <a:pt x="219" y="117"/>
                    <a:pt x="340" y="117"/>
                  </a:cubicBezTo>
                  <a:close/>
                  <a:moveTo>
                    <a:pt x="340" y="1"/>
                  </a:moveTo>
                  <a:cubicBezTo>
                    <a:pt x="153" y="1"/>
                    <a:pt x="1" y="153"/>
                    <a:pt x="1" y="338"/>
                  </a:cubicBezTo>
                  <a:cubicBezTo>
                    <a:pt x="1" y="525"/>
                    <a:pt x="153" y="677"/>
                    <a:pt x="340" y="677"/>
                  </a:cubicBezTo>
                  <a:cubicBezTo>
                    <a:pt x="525" y="677"/>
                    <a:pt x="677" y="525"/>
                    <a:pt x="677" y="338"/>
                  </a:cubicBezTo>
                  <a:cubicBezTo>
                    <a:pt x="677" y="153"/>
                    <a:pt x="525" y="1"/>
                    <a:pt x="340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3" name="Google Shape;7063;p60"/>
            <p:cNvSpPr/>
            <p:nvPr/>
          </p:nvSpPr>
          <p:spPr>
            <a:xfrm>
              <a:off x="2504275" y="1775475"/>
              <a:ext cx="497125" cy="627900"/>
            </a:xfrm>
            <a:custGeom>
              <a:avLst/>
              <a:gdLst/>
              <a:ahLst/>
              <a:cxnLst/>
              <a:rect l="l" t="t" r="r" b="b"/>
              <a:pathLst>
                <a:path w="19885" h="25116" extrusionOk="0">
                  <a:moveTo>
                    <a:pt x="19550" y="0"/>
                  </a:moveTo>
                  <a:lnTo>
                    <a:pt x="15318" y="4262"/>
                  </a:lnTo>
                  <a:lnTo>
                    <a:pt x="8448" y="4262"/>
                  </a:lnTo>
                  <a:lnTo>
                    <a:pt x="161" y="12613"/>
                  </a:lnTo>
                  <a:lnTo>
                    <a:pt x="161" y="24403"/>
                  </a:lnTo>
                  <a:cubicBezTo>
                    <a:pt x="64" y="24477"/>
                    <a:pt x="0" y="24591"/>
                    <a:pt x="0" y="24720"/>
                  </a:cubicBezTo>
                  <a:cubicBezTo>
                    <a:pt x="0" y="24938"/>
                    <a:pt x="177" y="25115"/>
                    <a:pt x="395" y="25115"/>
                  </a:cubicBezTo>
                  <a:cubicBezTo>
                    <a:pt x="616" y="25115"/>
                    <a:pt x="793" y="24938"/>
                    <a:pt x="793" y="24720"/>
                  </a:cubicBezTo>
                  <a:cubicBezTo>
                    <a:pt x="793" y="24591"/>
                    <a:pt x="729" y="24477"/>
                    <a:pt x="633" y="24403"/>
                  </a:cubicBezTo>
                  <a:lnTo>
                    <a:pt x="633" y="12806"/>
                  </a:lnTo>
                  <a:lnTo>
                    <a:pt x="8644" y="4734"/>
                  </a:lnTo>
                  <a:lnTo>
                    <a:pt x="15514" y="4734"/>
                  </a:lnTo>
                  <a:lnTo>
                    <a:pt x="19884" y="331"/>
                  </a:lnTo>
                  <a:lnTo>
                    <a:pt x="19550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4" name="Google Shape;7064;p60"/>
            <p:cNvSpPr/>
            <p:nvPr/>
          </p:nvSpPr>
          <p:spPr>
            <a:xfrm>
              <a:off x="2824900" y="2014100"/>
              <a:ext cx="16925" cy="16950"/>
            </a:xfrm>
            <a:custGeom>
              <a:avLst/>
              <a:gdLst/>
              <a:ahLst/>
              <a:cxnLst/>
              <a:rect l="l" t="t" r="r" b="b"/>
              <a:pathLst>
                <a:path w="677" h="678" extrusionOk="0">
                  <a:moveTo>
                    <a:pt x="340" y="117"/>
                  </a:moveTo>
                  <a:cubicBezTo>
                    <a:pt x="462" y="117"/>
                    <a:pt x="561" y="216"/>
                    <a:pt x="561" y="338"/>
                  </a:cubicBezTo>
                  <a:cubicBezTo>
                    <a:pt x="558" y="462"/>
                    <a:pt x="462" y="558"/>
                    <a:pt x="340" y="558"/>
                  </a:cubicBezTo>
                  <a:cubicBezTo>
                    <a:pt x="219" y="558"/>
                    <a:pt x="119" y="459"/>
                    <a:pt x="119" y="338"/>
                  </a:cubicBezTo>
                  <a:cubicBezTo>
                    <a:pt x="119" y="216"/>
                    <a:pt x="219" y="117"/>
                    <a:pt x="340" y="117"/>
                  </a:cubicBezTo>
                  <a:close/>
                  <a:moveTo>
                    <a:pt x="340" y="1"/>
                  </a:moveTo>
                  <a:cubicBezTo>
                    <a:pt x="153" y="1"/>
                    <a:pt x="1" y="153"/>
                    <a:pt x="1" y="338"/>
                  </a:cubicBezTo>
                  <a:cubicBezTo>
                    <a:pt x="1" y="525"/>
                    <a:pt x="153" y="677"/>
                    <a:pt x="340" y="677"/>
                  </a:cubicBezTo>
                  <a:cubicBezTo>
                    <a:pt x="525" y="677"/>
                    <a:pt x="677" y="525"/>
                    <a:pt x="677" y="338"/>
                  </a:cubicBezTo>
                  <a:cubicBezTo>
                    <a:pt x="677" y="153"/>
                    <a:pt x="525" y="1"/>
                    <a:pt x="340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5" name="Google Shape;7065;p60"/>
            <p:cNvSpPr/>
            <p:nvPr/>
          </p:nvSpPr>
          <p:spPr>
            <a:xfrm>
              <a:off x="2670875" y="1949175"/>
              <a:ext cx="307600" cy="329200"/>
            </a:xfrm>
            <a:custGeom>
              <a:avLst/>
              <a:gdLst/>
              <a:ahLst/>
              <a:cxnLst/>
              <a:rect l="l" t="t" r="r" b="b"/>
              <a:pathLst>
                <a:path w="12304" h="13168" extrusionOk="0">
                  <a:moveTo>
                    <a:pt x="337" y="12610"/>
                  </a:moveTo>
                  <a:cubicBezTo>
                    <a:pt x="458" y="12610"/>
                    <a:pt x="558" y="12710"/>
                    <a:pt x="558" y="12831"/>
                  </a:cubicBezTo>
                  <a:cubicBezTo>
                    <a:pt x="558" y="12952"/>
                    <a:pt x="458" y="13052"/>
                    <a:pt x="337" y="13052"/>
                  </a:cubicBezTo>
                  <a:cubicBezTo>
                    <a:pt x="216" y="13052"/>
                    <a:pt x="116" y="12952"/>
                    <a:pt x="116" y="12831"/>
                  </a:cubicBezTo>
                  <a:cubicBezTo>
                    <a:pt x="116" y="12710"/>
                    <a:pt x="216" y="12610"/>
                    <a:pt x="337" y="12610"/>
                  </a:cubicBezTo>
                  <a:close/>
                  <a:moveTo>
                    <a:pt x="4928" y="0"/>
                  </a:moveTo>
                  <a:lnTo>
                    <a:pt x="3603" y="1336"/>
                  </a:lnTo>
                  <a:lnTo>
                    <a:pt x="3603" y="5761"/>
                  </a:lnTo>
                  <a:lnTo>
                    <a:pt x="296" y="9091"/>
                  </a:lnTo>
                  <a:lnTo>
                    <a:pt x="279" y="9107"/>
                  </a:lnTo>
                  <a:lnTo>
                    <a:pt x="279" y="12497"/>
                  </a:lnTo>
                  <a:cubicBezTo>
                    <a:pt x="119" y="12527"/>
                    <a:pt x="0" y="12665"/>
                    <a:pt x="0" y="12831"/>
                  </a:cubicBezTo>
                  <a:cubicBezTo>
                    <a:pt x="0" y="13016"/>
                    <a:pt x="152" y="13168"/>
                    <a:pt x="337" y="13168"/>
                  </a:cubicBezTo>
                  <a:cubicBezTo>
                    <a:pt x="525" y="13168"/>
                    <a:pt x="677" y="13016"/>
                    <a:pt x="677" y="12831"/>
                  </a:cubicBezTo>
                  <a:cubicBezTo>
                    <a:pt x="677" y="12665"/>
                    <a:pt x="555" y="12527"/>
                    <a:pt x="398" y="12497"/>
                  </a:cubicBezTo>
                  <a:lnTo>
                    <a:pt x="398" y="9157"/>
                  </a:lnTo>
                  <a:lnTo>
                    <a:pt x="3719" y="5808"/>
                  </a:lnTo>
                  <a:lnTo>
                    <a:pt x="3719" y="1383"/>
                  </a:lnTo>
                  <a:lnTo>
                    <a:pt x="4977" y="116"/>
                  </a:lnTo>
                  <a:lnTo>
                    <a:pt x="12304" y="116"/>
                  </a:lnTo>
                  <a:lnTo>
                    <a:pt x="12304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6" name="Google Shape;7066;p60"/>
            <p:cNvSpPr/>
            <p:nvPr/>
          </p:nvSpPr>
          <p:spPr>
            <a:xfrm>
              <a:off x="2647325" y="1851175"/>
              <a:ext cx="330400" cy="427275"/>
            </a:xfrm>
            <a:custGeom>
              <a:avLst/>
              <a:gdLst/>
              <a:ahLst/>
              <a:cxnLst/>
              <a:rect l="l" t="t" r="r" b="b"/>
              <a:pathLst>
                <a:path w="13216" h="17091" extrusionOk="0">
                  <a:moveTo>
                    <a:pt x="340" y="16530"/>
                  </a:moveTo>
                  <a:cubicBezTo>
                    <a:pt x="462" y="16530"/>
                    <a:pt x="561" y="16630"/>
                    <a:pt x="561" y="16751"/>
                  </a:cubicBezTo>
                  <a:cubicBezTo>
                    <a:pt x="561" y="16872"/>
                    <a:pt x="462" y="16972"/>
                    <a:pt x="340" y="16972"/>
                  </a:cubicBezTo>
                  <a:cubicBezTo>
                    <a:pt x="219" y="16972"/>
                    <a:pt x="120" y="16872"/>
                    <a:pt x="120" y="16751"/>
                  </a:cubicBezTo>
                  <a:cubicBezTo>
                    <a:pt x="120" y="16630"/>
                    <a:pt x="219" y="16530"/>
                    <a:pt x="340" y="16530"/>
                  </a:cubicBezTo>
                  <a:close/>
                  <a:moveTo>
                    <a:pt x="13133" y="0"/>
                  </a:moveTo>
                  <a:lnTo>
                    <a:pt x="10173" y="2984"/>
                  </a:lnTo>
                  <a:lnTo>
                    <a:pt x="5577" y="2984"/>
                  </a:lnTo>
                  <a:lnTo>
                    <a:pt x="3614" y="4964"/>
                  </a:lnTo>
                  <a:lnTo>
                    <a:pt x="3614" y="9389"/>
                  </a:lnTo>
                  <a:lnTo>
                    <a:pt x="291" y="12735"/>
                  </a:lnTo>
                  <a:lnTo>
                    <a:pt x="282" y="16420"/>
                  </a:lnTo>
                  <a:cubicBezTo>
                    <a:pt x="122" y="16447"/>
                    <a:pt x="1" y="16585"/>
                    <a:pt x="1" y="16751"/>
                  </a:cubicBezTo>
                  <a:cubicBezTo>
                    <a:pt x="1" y="16939"/>
                    <a:pt x="153" y="17091"/>
                    <a:pt x="340" y="17091"/>
                  </a:cubicBezTo>
                  <a:cubicBezTo>
                    <a:pt x="528" y="17091"/>
                    <a:pt x="680" y="16939"/>
                    <a:pt x="680" y="16751"/>
                  </a:cubicBezTo>
                  <a:cubicBezTo>
                    <a:pt x="680" y="16585"/>
                    <a:pt x="559" y="16447"/>
                    <a:pt x="401" y="16417"/>
                  </a:cubicBezTo>
                  <a:lnTo>
                    <a:pt x="409" y="12784"/>
                  </a:lnTo>
                  <a:lnTo>
                    <a:pt x="3730" y="9436"/>
                  </a:lnTo>
                  <a:lnTo>
                    <a:pt x="3730" y="5011"/>
                  </a:lnTo>
                  <a:lnTo>
                    <a:pt x="5627" y="3103"/>
                  </a:lnTo>
                  <a:lnTo>
                    <a:pt x="10220" y="3103"/>
                  </a:lnTo>
                  <a:lnTo>
                    <a:pt x="13215" y="86"/>
                  </a:lnTo>
                  <a:lnTo>
                    <a:pt x="13133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7" name="Google Shape;7067;p60"/>
            <p:cNvSpPr/>
            <p:nvPr/>
          </p:nvSpPr>
          <p:spPr>
            <a:xfrm>
              <a:off x="2414275" y="1478925"/>
              <a:ext cx="324450" cy="777500"/>
            </a:xfrm>
            <a:custGeom>
              <a:avLst/>
              <a:gdLst/>
              <a:ahLst/>
              <a:cxnLst/>
              <a:rect l="l" t="t" r="r" b="b"/>
              <a:pathLst>
                <a:path w="12978" h="31100" extrusionOk="0">
                  <a:moveTo>
                    <a:pt x="340" y="30540"/>
                  </a:moveTo>
                  <a:cubicBezTo>
                    <a:pt x="462" y="30540"/>
                    <a:pt x="561" y="30639"/>
                    <a:pt x="561" y="30760"/>
                  </a:cubicBezTo>
                  <a:cubicBezTo>
                    <a:pt x="561" y="30882"/>
                    <a:pt x="462" y="30981"/>
                    <a:pt x="340" y="30981"/>
                  </a:cubicBezTo>
                  <a:cubicBezTo>
                    <a:pt x="219" y="30981"/>
                    <a:pt x="119" y="30882"/>
                    <a:pt x="119" y="30760"/>
                  </a:cubicBezTo>
                  <a:cubicBezTo>
                    <a:pt x="119" y="30639"/>
                    <a:pt x="219" y="30540"/>
                    <a:pt x="340" y="30540"/>
                  </a:cubicBezTo>
                  <a:close/>
                  <a:moveTo>
                    <a:pt x="12895" y="0"/>
                  </a:moveTo>
                  <a:lnTo>
                    <a:pt x="4834" y="8097"/>
                  </a:lnTo>
                  <a:lnTo>
                    <a:pt x="4818" y="8116"/>
                  </a:lnTo>
                  <a:lnTo>
                    <a:pt x="4818" y="15097"/>
                  </a:lnTo>
                  <a:lnTo>
                    <a:pt x="953" y="18979"/>
                  </a:lnTo>
                  <a:lnTo>
                    <a:pt x="953" y="24364"/>
                  </a:lnTo>
                  <a:lnTo>
                    <a:pt x="282" y="25041"/>
                  </a:lnTo>
                  <a:lnTo>
                    <a:pt x="282" y="30429"/>
                  </a:lnTo>
                  <a:cubicBezTo>
                    <a:pt x="122" y="30457"/>
                    <a:pt x="1" y="30595"/>
                    <a:pt x="1" y="30760"/>
                  </a:cubicBezTo>
                  <a:cubicBezTo>
                    <a:pt x="1" y="30948"/>
                    <a:pt x="153" y="31100"/>
                    <a:pt x="340" y="31100"/>
                  </a:cubicBezTo>
                  <a:cubicBezTo>
                    <a:pt x="528" y="31100"/>
                    <a:pt x="680" y="30948"/>
                    <a:pt x="680" y="30760"/>
                  </a:cubicBezTo>
                  <a:cubicBezTo>
                    <a:pt x="680" y="30595"/>
                    <a:pt x="558" y="30457"/>
                    <a:pt x="398" y="30429"/>
                  </a:cubicBezTo>
                  <a:lnTo>
                    <a:pt x="398" y="25090"/>
                  </a:lnTo>
                  <a:lnTo>
                    <a:pt x="1072" y="24414"/>
                  </a:lnTo>
                  <a:lnTo>
                    <a:pt x="1072" y="19028"/>
                  </a:lnTo>
                  <a:lnTo>
                    <a:pt x="4936" y="15147"/>
                  </a:lnTo>
                  <a:lnTo>
                    <a:pt x="4936" y="8163"/>
                  </a:lnTo>
                  <a:lnTo>
                    <a:pt x="12978" y="83"/>
                  </a:lnTo>
                  <a:lnTo>
                    <a:pt x="12895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8" name="Google Shape;7068;p60"/>
            <p:cNvSpPr/>
            <p:nvPr/>
          </p:nvSpPr>
          <p:spPr>
            <a:xfrm>
              <a:off x="2294950" y="1643925"/>
              <a:ext cx="112925" cy="685675"/>
            </a:xfrm>
            <a:custGeom>
              <a:avLst/>
              <a:gdLst/>
              <a:ahLst/>
              <a:cxnLst/>
              <a:rect l="l" t="t" r="r" b="b"/>
              <a:pathLst>
                <a:path w="4517" h="27427" extrusionOk="0">
                  <a:moveTo>
                    <a:pt x="338" y="26866"/>
                  </a:moveTo>
                  <a:cubicBezTo>
                    <a:pt x="462" y="26866"/>
                    <a:pt x="558" y="26965"/>
                    <a:pt x="558" y="27087"/>
                  </a:cubicBezTo>
                  <a:cubicBezTo>
                    <a:pt x="558" y="27208"/>
                    <a:pt x="462" y="27307"/>
                    <a:pt x="338" y="27307"/>
                  </a:cubicBezTo>
                  <a:cubicBezTo>
                    <a:pt x="216" y="27307"/>
                    <a:pt x="120" y="27208"/>
                    <a:pt x="120" y="27087"/>
                  </a:cubicBezTo>
                  <a:cubicBezTo>
                    <a:pt x="120" y="26965"/>
                    <a:pt x="216" y="26866"/>
                    <a:pt x="338" y="26866"/>
                  </a:cubicBezTo>
                  <a:close/>
                  <a:moveTo>
                    <a:pt x="4398" y="1"/>
                  </a:moveTo>
                  <a:lnTo>
                    <a:pt x="4398" y="6093"/>
                  </a:lnTo>
                  <a:lnTo>
                    <a:pt x="1097" y="9408"/>
                  </a:lnTo>
                  <a:lnTo>
                    <a:pt x="1077" y="9425"/>
                  </a:lnTo>
                  <a:lnTo>
                    <a:pt x="1077" y="19592"/>
                  </a:lnTo>
                  <a:lnTo>
                    <a:pt x="280" y="20392"/>
                  </a:lnTo>
                  <a:lnTo>
                    <a:pt x="280" y="26755"/>
                  </a:lnTo>
                  <a:cubicBezTo>
                    <a:pt x="122" y="26783"/>
                    <a:pt x="1" y="26921"/>
                    <a:pt x="1" y="27087"/>
                  </a:cubicBezTo>
                  <a:cubicBezTo>
                    <a:pt x="1" y="27274"/>
                    <a:pt x="153" y="27426"/>
                    <a:pt x="340" y="27426"/>
                  </a:cubicBezTo>
                  <a:cubicBezTo>
                    <a:pt x="525" y="27426"/>
                    <a:pt x="677" y="27274"/>
                    <a:pt x="677" y="27087"/>
                  </a:cubicBezTo>
                  <a:cubicBezTo>
                    <a:pt x="677" y="26921"/>
                    <a:pt x="556" y="26783"/>
                    <a:pt x="398" y="26755"/>
                  </a:cubicBezTo>
                  <a:lnTo>
                    <a:pt x="398" y="20442"/>
                  </a:lnTo>
                  <a:lnTo>
                    <a:pt x="1196" y="19639"/>
                  </a:lnTo>
                  <a:lnTo>
                    <a:pt x="1196" y="9475"/>
                  </a:lnTo>
                  <a:lnTo>
                    <a:pt x="4500" y="6159"/>
                  </a:lnTo>
                  <a:lnTo>
                    <a:pt x="4517" y="6143"/>
                  </a:lnTo>
                  <a:lnTo>
                    <a:pt x="4517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9" name="Google Shape;7069;p60"/>
            <p:cNvSpPr/>
            <p:nvPr/>
          </p:nvSpPr>
          <p:spPr>
            <a:xfrm>
              <a:off x="2319325" y="978025"/>
              <a:ext cx="44250" cy="465925"/>
            </a:xfrm>
            <a:custGeom>
              <a:avLst/>
              <a:gdLst/>
              <a:ahLst/>
              <a:cxnLst/>
              <a:rect l="l" t="t" r="r" b="b"/>
              <a:pathLst>
                <a:path w="1770" h="18637" extrusionOk="0">
                  <a:moveTo>
                    <a:pt x="1430" y="18076"/>
                  </a:moveTo>
                  <a:cubicBezTo>
                    <a:pt x="1552" y="18076"/>
                    <a:pt x="1651" y="18176"/>
                    <a:pt x="1651" y="18297"/>
                  </a:cubicBezTo>
                  <a:cubicBezTo>
                    <a:pt x="1651" y="18419"/>
                    <a:pt x="1552" y="18518"/>
                    <a:pt x="1430" y="18518"/>
                  </a:cubicBezTo>
                  <a:cubicBezTo>
                    <a:pt x="1309" y="18518"/>
                    <a:pt x="1209" y="18419"/>
                    <a:pt x="1209" y="18297"/>
                  </a:cubicBezTo>
                  <a:cubicBezTo>
                    <a:pt x="1209" y="18176"/>
                    <a:pt x="1309" y="18076"/>
                    <a:pt x="1430" y="18076"/>
                  </a:cubicBezTo>
                  <a:close/>
                  <a:moveTo>
                    <a:pt x="0" y="1"/>
                  </a:moveTo>
                  <a:lnTo>
                    <a:pt x="0" y="9461"/>
                  </a:lnTo>
                  <a:lnTo>
                    <a:pt x="1372" y="10822"/>
                  </a:lnTo>
                  <a:lnTo>
                    <a:pt x="1372" y="17966"/>
                  </a:lnTo>
                  <a:cubicBezTo>
                    <a:pt x="1212" y="17993"/>
                    <a:pt x="1093" y="18131"/>
                    <a:pt x="1093" y="18297"/>
                  </a:cubicBezTo>
                  <a:cubicBezTo>
                    <a:pt x="1093" y="18485"/>
                    <a:pt x="1245" y="18637"/>
                    <a:pt x="1430" y="18637"/>
                  </a:cubicBezTo>
                  <a:cubicBezTo>
                    <a:pt x="1618" y="18637"/>
                    <a:pt x="1770" y="18485"/>
                    <a:pt x="1770" y="18297"/>
                  </a:cubicBezTo>
                  <a:cubicBezTo>
                    <a:pt x="1770" y="18131"/>
                    <a:pt x="1648" y="17993"/>
                    <a:pt x="1491" y="17966"/>
                  </a:cubicBezTo>
                  <a:lnTo>
                    <a:pt x="1491" y="10772"/>
                  </a:lnTo>
                  <a:lnTo>
                    <a:pt x="119" y="9411"/>
                  </a:lnTo>
                  <a:lnTo>
                    <a:pt x="119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0" name="Google Shape;7070;p60"/>
            <p:cNvSpPr/>
            <p:nvPr/>
          </p:nvSpPr>
          <p:spPr>
            <a:xfrm>
              <a:off x="2383650" y="1447800"/>
              <a:ext cx="355075" cy="632575"/>
            </a:xfrm>
            <a:custGeom>
              <a:avLst/>
              <a:gdLst/>
              <a:ahLst/>
              <a:cxnLst/>
              <a:rect l="l" t="t" r="r" b="b"/>
              <a:pathLst>
                <a:path w="14203" h="25303" extrusionOk="0">
                  <a:moveTo>
                    <a:pt x="340" y="24743"/>
                  </a:moveTo>
                  <a:cubicBezTo>
                    <a:pt x="461" y="24743"/>
                    <a:pt x="558" y="24842"/>
                    <a:pt x="558" y="24963"/>
                  </a:cubicBezTo>
                  <a:cubicBezTo>
                    <a:pt x="558" y="25085"/>
                    <a:pt x="461" y="25184"/>
                    <a:pt x="340" y="25184"/>
                  </a:cubicBezTo>
                  <a:cubicBezTo>
                    <a:pt x="218" y="25184"/>
                    <a:pt x="119" y="25085"/>
                    <a:pt x="119" y="24963"/>
                  </a:cubicBezTo>
                  <a:cubicBezTo>
                    <a:pt x="119" y="24842"/>
                    <a:pt x="218" y="24743"/>
                    <a:pt x="340" y="24743"/>
                  </a:cubicBezTo>
                  <a:close/>
                  <a:moveTo>
                    <a:pt x="14120" y="0"/>
                  </a:moveTo>
                  <a:lnTo>
                    <a:pt x="5115" y="9046"/>
                  </a:lnTo>
                  <a:lnTo>
                    <a:pt x="5099" y="9063"/>
                  </a:lnTo>
                  <a:lnTo>
                    <a:pt x="5099" y="16044"/>
                  </a:lnTo>
                  <a:lnTo>
                    <a:pt x="1234" y="19926"/>
                  </a:lnTo>
                  <a:lnTo>
                    <a:pt x="1234" y="21275"/>
                  </a:lnTo>
                  <a:lnTo>
                    <a:pt x="279" y="22236"/>
                  </a:lnTo>
                  <a:lnTo>
                    <a:pt x="279" y="24632"/>
                  </a:lnTo>
                  <a:cubicBezTo>
                    <a:pt x="122" y="24660"/>
                    <a:pt x="0" y="24798"/>
                    <a:pt x="0" y="24963"/>
                  </a:cubicBezTo>
                  <a:cubicBezTo>
                    <a:pt x="0" y="25151"/>
                    <a:pt x="152" y="25303"/>
                    <a:pt x="337" y="25303"/>
                  </a:cubicBezTo>
                  <a:cubicBezTo>
                    <a:pt x="525" y="25303"/>
                    <a:pt x="676" y="25151"/>
                    <a:pt x="676" y="24963"/>
                  </a:cubicBezTo>
                  <a:cubicBezTo>
                    <a:pt x="676" y="24798"/>
                    <a:pt x="555" y="24660"/>
                    <a:pt x="398" y="24632"/>
                  </a:cubicBezTo>
                  <a:lnTo>
                    <a:pt x="398" y="22286"/>
                  </a:lnTo>
                  <a:lnTo>
                    <a:pt x="1353" y="21325"/>
                  </a:lnTo>
                  <a:lnTo>
                    <a:pt x="1353" y="19975"/>
                  </a:lnTo>
                  <a:lnTo>
                    <a:pt x="5215" y="16094"/>
                  </a:lnTo>
                  <a:lnTo>
                    <a:pt x="5215" y="9110"/>
                  </a:lnTo>
                  <a:lnTo>
                    <a:pt x="14203" y="83"/>
                  </a:lnTo>
                  <a:lnTo>
                    <a:pt x="14120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1" name="Google Shape;7071;p60"/>
            <p:cNvSpPr/>
            <p:nvPr/>
          </p:nvSpPr>
          <p:spPr>
            <a:xfrm>
              <a:off x="2570600" y="2009975"/>
              <a:ext cx="134375" cy="180625"/>
            </a:xfrm>
            <a:custGeom>
              <a:avLst/>
              <a:gdLst/>
              <a:ahLst/>
              <a:cxnLst/>
              <a:rect l="l" t="t" r="r" b="b"/>
              <a:pathLst>
                <a:path w="5375" h="7225" extrusionOk="0">
                  <a:moveTo>
                    <a:pt x="340" y="6667"/>
                  </a:moveTo>
                  <a:cubicBezTo>
                    <a:pt x="461" y="6667"/>
                    <a:pt x="561" y="6766"/>
                    <a:pt x="561" y="6888"/>
                  </a:cubicBezTo>
                  <a:cubicBezTo>
                    <a:pt x="561" y="7009"/>
                    <a:pt x="461" y="7109"/>
                    <a:pt x="340" y="7109"/>
                  </a:cubicBezTo>
                  <a:cubicBezTo>
                    <a:pt x="218" y="7109"/>
                    <a:pt x="119" y="7009"/>
                    <a:pt x="119" y="6888"/>
                  </a:cubicBezTo>
                  <a:cubicBezTo>
                    <a:pt x="119" y="6766"/>
                    <a:pt x="218" y="6667"/>
                    <a:pt x="340" y="6667"/>
                  </a:cubicBezTo>
                  <a:close/>
                  <a:moveTo>
                    <a:pt x="5292" y="0"/>
                  </a:moveTo>
                  <a:lnTo>
                    <a:pt x="298" y="5033"/>
                  </a:lnTo>
                  <a:lnTo>
                    <a:pt x="282" y="5049"/>
                  </a:lnTo>
                  <a:lnTo>
                    <a:pt x="282" y="6554"/>
                  </a:lnTo>
                  <a:cubicBezTo>
                    <a:pt x="122" y="6581"/>
                    <a:pt x="0" y="6719"/>
                    <a:pt x="0" y="6888"/>
                  </a:cubicBezTo>
                  <a:cubicBezTo>
                    <a:pt x="0" y="7073"/>
                    <a:pt x="152" y="7224"/>
                    <a:pt x="340" y="7224"/>
                  </a:cubicBezTo>
                  <a:cubicBezTo>
                    <a:pt x="528" y="7224"/>
                    <a:pt x="679" y="7073"/>
                    <a:pt x="679" y="6888"/>
                  </a:cubicBezTo>
                  <a:cubicBezTo>
                    <a:pt x="679" y="6719"/>
                    <a:pt x="558" y="6581"/>
                    <a:pt x="398" y="6554"/>
                  </a:cubicBezTo>
                  <a:lnTo>
                    <a:pt x="398" y="5099"/>
                  </a:lnTo>
                  <a:lnTo>
                    <a:pt x="5375" y="83"/>
                  </a:lnTo>
                  <a:lnTo>
                    <a:pt x="5292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2" name="Google Shape;7072;p60"/>
            <p:cNvSpPr/>
            <p:nvPr/>
          </p:nvSpPr>
          <p:spPr>
            <a:xfrm>
              <a:off x="2598200" y="2046475"/>
              <a:ext cx="106775" cy="190075"/>
            </a:xfrm>
            <a:custGeom>
              <a:avLst/>
              <a:gdLst/>
              <a:ahLst/>
              <a:cxnLst/>
              <a:rect l="l" t="t" r="r" b="b"/>
              <a:pathLst>
                <a:path w="4271" h="7603" extrusionOk="0">
                  <a:moveTo>
                    <a:pt x="340" y="7045"/>
                  </a:moveTo>
                  <a:cubicBezTo>
                    <a:pt x="461" y="7045"/>
                    <a:pt x="561" y="7145"/>
                    <a:pt x="561" y="7266"/>
                  </a:cubicBezTo>
                  <a:cubicBezTo>
                    <a:pt x="561" y="7388"/>
                    <a:pt x="461" y="7487"/>
                    <a:pt x="340" y="7487"/>
                  </a:cubicBezTo>
                  <a:cubicBezTo>
                    <a:pt x="219" y="7487"/>
                    <a:pt x="119" y="7388"/>
                    <a:pt x="119" y="7266"/>
                  </a:cubicBezTo>
                  <a:cubicBezTo>
                    <a:pt x="119" y="7145"/>
                    <a:pt x="219" y="7045"/>
                    <a:pt x="340" y="7045"/>
                  </a:cubicBezTo>
                  <a:close/>
                  <a:moveTo>
                    <a:pt x="4188" y="1"/>
                  </a:moveTo>
                  <a:lnTo>
                    <a:pt x="299" y="3920"/>
                  </a:lnTo>
                  <a:lnTo>
                    <a:pt x="279" y="3937"/>
                  </a:lnTo>
                  <a:lnTo>
                    <a:pt x="279" y="6932"/>
                  </a:lnTo>
                  <a:cubicBezTo>
                    <a:pt x="122" y="6960"/>
                    <a:pt x="0" y="7098"/>
                    <a:pt x="0" y="7266"/>
                  </a:cubicBezTo>
                  <a:cubicBezTo>
                    <a:pt x="0" y="7451"/>
                    <a:pt x="152" y="7603"/>
                    <a:pt x="340" y="7603"/>
                  </a:cubicBezTo>
                  <a:cubicBezTo>
                    <a:pt x="525" y="7603"/>
                    <a:pt x="677" y="7451"/>
                    <a:pt x="677" y="7266"/>
                  </a:cubicBezTo>
                  <a:cubicBezTo>
                    <a:pt x="677" y="7101"/>
                    <a:pt x="558" y="6963"/>
                    <a:pt x="398" y="6935"/>
                  </a:cubicBezTo>
                  <a:lnTo>
                    <a:pt x="398" y="3987"/>
                  </a:lnTo>
                  <a:lnTo>
                    <a:pt x="4271" y="83"/>
                  </a:lnTo>
                  <a:lnTo>
                    <a:pt x="4188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3" name="Google Shape;7073;p60"/>
            <p:cNvSpPr/>
            <p:nvPr/>
          </p:nvSpPr>
          <p:spPr>
            <a:xfrm>
              <a:off x="2318275" y="2070425"/>
              <a:ext cx="36950" cy="307200"/>
            </a:xfrm>
            <a:custGeom>
              <a:avLst/>
              <a:gdLst/>
              <a:ahLst/>
              <a:cxnLst/>
              <a:rect l="l" t="t" r="r" b="b"/>
              <a:pathLst>
                <a:path w="1478" h="12288" extrusionOk="0">
                  <a:moveTo>
                    <a:pt x="1138" y="119"/>
                  </a:moveTo>
                  <a:cubicBezTo>
                    <a:pt x="1260" y="119"/>
                    <a:pt x="1359" y="219"/>
                    <a:pt x="1359" y="340"/>
                  </a:cubicBezTo>
                  <a:cubicBezTo>
                    <a:pt x="1359" y="461"/>
                    <a:pt x="1260" y="561"/>
                    <a:pt x="1138" y="561"/>
                  </a:cubicBezTo>
                  <a:cubicBezTo>
                    <a:pt x="1017" y="561"/>
                    <a:pt x="917" y="461"/>
                    <a:pt x="917" y="340"/>
                  </a:cubicBezTo>
                  <a:cubicBezTo>
                    <a:pt x="917" y="219"/>
                    <a:pt x="1017" y="119"/>
                    <a:pt x="1138" y="119"/>
                  </a:cubicBezTo>
                  <a:close/>
                  <a:moveTo>
                    <a:pt x="340" y="11727"/>
                  </a:moveTo>
                  <a:cubicBezTo>
                    <a:pt x="462" y="11727"/>
                    <a:pt x="561" y="11826"/>
                    <a:pt x="561" y="11948"/>
                  </a:cubicBezTo>
                  <a:cubicBezTo>
                    <a:pt x="561" y="12069"/>
                    <a:pt x="462" y="12169"/>
                    <a:pt x="340" y="12169"/>
                  </a:cubicBezTo>
                  <a:cubicBezTo>
                    <a:pt x="219" y="12169"/>
                    <a:pt x="120" y="12069"/>
                    <a:pt x="120" y="11948"/>
                  </a:cubicBezTo>
                  <a:cubicBezTo>
                    <a:pt x="120" y="11826"/>
                    <a:pt x="219" y="11727"/>
                    <a:pt x="340" y="11727"/>
                  </a:cubicBezTo>
                  <a:close/>
                  <a:moveTo>
                    <a:pt x="1138" y="0"/>
                  </a:moveTo>
                  <a:cubicBezTo>
                    <a:pt x="953" y="0"/>
                    <a:pt x="801" y="152"/>
                    <a:pt x="801" y="340"/>
                  </a:cubicBezTo>
                  <a:cubicBezTo>
                    <a:pt x="801" y="506"/>
                    <a:pt x="920" y="644"/>
                    <a:pt x="1080" y="671"/>
                  </a:cubicBezTo>
                  <a:lnTo>
                    <a:pt x="1080" y="2824"/>
                  </a:lnTo>
                  <a:lnTo>
                    <a:pt x="282" y="3628"/>
                  </a:lnTo>
                  <a:lnTo>
                    <a:pt x="282" y="11617"/>
                  </a:lnTo>
                  <a:cubicBezTo>
                    <a:pt x="122" y="11644"/>
                    <a:pt x="1" y="11782"/>
                    <a:pt x="1" y="11948"/>
                  </a:cubicBezTo>
                  <a:cubicBezTo>
                    <a:pt x="1" y="12136"/>
                    <a:pt x="153" y="12287"/>
                    <a:pt x="340" y="12287"/>
                  </a:cubicBezTo>
                  <a:cubicBezTo>
                    <a:pt x="528" y="12287"/>
                    <a:pt x="680" y="12136"/>
                    <a:pt x="680" y="11948"/>
                  </a:cubicBezTo>
                  <a:cubicBezTo>
                    <a:pt x="680" y="11782"/>
                    <a:pt x="558" y="11644"/>
                    <a:pt x="398" y="11617"/>
                  </a:cubicBezTo>
                  <a:lnTo>
                    <a:pt x="398" y="3675"/>
                  </a:lnTo>
                  <a:lnTo>
                    <a:pt x="1199" y="2874"/>
                  </a:lnTo>
                  <a:lnTo>
                    <a:pt x="1199" y="671"/>
                  </a:lnTo>
                  <a:cubicBezTo>
                    <a:pt x="1356" y="644"/>
                    <a:pt x="1478" y="506"/>
                    <a:pt x="1478" y="340"/>
                  </a:cubicBezTo>
                  <a:cubicBezTo>
                    <a:pt x="1478" y="152"/>
                    <a:pt x="1326" y="0"/>
                    <a:pt x="1138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4" name="Google Shape;7074;p60"/>
            <p:cNvSpPr/>
            <p:nvPr/>
          </p:nvSpPr>
          <p:spPr>
            <a:xfrm>
              <a:off x="2056800" y="1031225"/>
              <a:ext cx="185725" cy="1020175"/>
            </a:xfrm>
            <a:custGeom>
              <a:avLst/>
              <a:gdLst/>
              <a:ahLst/>
              <a:cxnLst/>
              <a:rect l="l" t="t" r="r" b="b"/>
              <a:pathLst>
                <a:path w="7429" h="40807" extrusionOk="0">
                  <a:moveTo>
                    <a:pt x="3641" y="120"/>
                  </a:moveTo>
                  <a:cubicBezTo>
                    <a:pt x="3763" y="120"/>
                    <a:pt x="3862" y="219"/>
                    <a:pt x="3862" y="340"/>
                  </a:cubicBezTo>
                  <a:cubicBezTo>
                    <a:pt x="3862" y="459"/>
                    <a:pt x="3763" y="559"/>
                    <a:pt x="3641" y="559"/>
                  </a:cubicBezTo>
                  <a:cubicBezTo>
                    <a:pt x="3520" y="559"/>
                    <a:pt x="3421" y="459"/>
                    <a:pt x="3421" y="340"/>
                  </a:cubicBezTo>
                  <a:cubicBezTo>
                    <a:pt x="3421" y="219"/>
                    <a:pt x="3520" y="120"/>
                    <a:pt x="3641" y="120"/>
                  </a:cubicBezTo>
                  <a:close/>
                  <a:moveTo>
                    <a:pt x="3641" y="1"/>
                  </a:moveTo>
                  <a:cubicBezTo>
                    <a:pt x="3457" y="1"/>
                    <a:pt x="3305" y="153"/>
                    <a:pt x="3305" y="340"/>
                  </a:cubicBezTo>
                  <a:cubicBezTo>
                    <a:pt x="3305" y="412"/>
                    <a:pt x="3327" y="478"/>
                    <a:pt x="3365" y="534"/>
                  </a:cubicBezTo>
                  <a:lnTo>
                    <a:pt x="0" y="3904"/>
                  </a:lnTo>
                  <a:lnTo>
                    <a:pt x="0" y="22284"/>
                  </a:lnTo>
                  <a:lnTo>
                    <a:pt x="1372" y="23645"/>
                  </a:lnTo>
                  <a:lnTo>
                    <a:pt x="1372" y="25930"/>
                  </a:lnTo>
                  <a:lnTo>
                    <a:pt x="7310" y="31860"/>
                  </a:lnTo>
                  <a:lnTo>
                    <a:pt x="7310" y="40807"/>
                  </a:lnTo>
                  <a:lnTo>
                    <a:pt x="7429" y="40807"/>
                  </a:lnTo>
                  <a:lnTo>
                    <a:pt x="7429" y="31810"/>
                  </a:lnTo>
                  <a:lnTo>
                    <a:pt x="1491" y="25883"/>
                  </a:lnTo>
                  <a:lnTo>
                    <a:pt x="1491" y="23595"/>
                  </a:lnTo>
                  <a:lnTo>
                    <a:pt x="119" y="22234"/>
                  </a:lnTo>
                  <a:lnTo>
                    <a:pt x="119" y="3954"/>
                  </a:lnTo>
                  <a:lnTo>
                    <a:pt x="3448" y="616"/>
                  </a:lnTo>
                  <a:cubicBezTo>
                    <a:pt x="3503" y="655"/>
                    <a:pt x="3570" y="677"/>
                    <a:pt x="3641" y="677"/>
                  </a:cubicBezTo>
                  <a:cubicBezTo>
                    <a:pt x="3829" y="677"/>
                    <a:pt x="3981" y="525"/>
                    <a:pt x="3981" y="340"/>
                  </a:cubicBezTo>
                  <a:cubicBezTo>
                    <a:pt x="3981" y="153"/>
                    <a:pt x="3829" y="1"/>
                    <a:pt x="3641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5" name="Google Shape;7075;p60"/>
            <p:cNvSpPr/>
            <p:nvPr/>
          </p:nvSpPr>
          <p:spPr>
            <a:xfrm>
              <a:off x="2103525" y="1076775"/>
              <a:ext cx="86150" cy="631775"/>
            </a:xfrm>
            <a:custGeom>
              <a:avLst/>
              <a:gdLst/>
              <a:ahLst/>
              <a:cxnLst/>
              <a:rect l="l" t="t" r="r" b="b"/>
              <a:pathLst>
                <a:path w="3446" h="25271" extrusionOk="0">
                  <a:moveTo>
                    <a:pt x="3106" y="24713"/>
                  </a:moveTo>
                  <a:cubicBezTo>
                    <a:pt x="3230" y="24713"/>
                    <a:pt x="3327" y="24809"/>
                    <a:pt x="3327" y="24934"/>
                  </a:cubicBezTo>
                  <a:cubicBezTo>
                    <a:pt x="3327" y="25055"/>
                    <a:pt x="3227" y="25154"/>
                    <a:pt x="3106" y="25154"/>
                  </a:cubicBezTo>
                  <a:cubicBezTo>
                    <a:pt x="2984" y="25154"/>
                    <a:pt x="2888" y="25055"/>
                    <a:pt x="2888" y="24934"/>
                  </a:cubicBezTo>
                  <a:cubicBezTo>
                    <a:pt x="2888" y="24812"/>
                    <a:pt x="2984" y="24713"/>
                    <a:pt x="3106" y="24713"/>
                  </a:cubicBezTo>
                  <a:close/>
                  <a:moveTo>
                    <a:pt x="2667" y="1"/>
                  </a:moveTo>
                  <a:lnTo>
                    <a:pt x="0" y="2673"/>
                  </a:lnTo>
                  <a:lnTo>
                    <a:pt x="0" y="19871"/>
                  </a:lnTo>
                  <a:lnTo>
                    <a:pt x="1408" y="21268"/>
                  </a:lnTo>
                  <a:lnTo>
                    <a:pt x="2289" y="21268"/>
                  </a:lnTo>
                  <a:lnTo>
                    <a:pt x="3048" y="22021"/>
                  </a:lnTo>
                  <a:lnTo>
                    <a:pt x="3048" y="24600"/>
                  </a:lnTo>
                  <a:cubicBezTo>
                    <a:pt x="2890" y="24627"/>
                    <a:pt x="2769" y="24765"/>
                    <a:pt x="2769" y="24934"/>
                  </a:cubicBezTo>
                  <a:cubicBezTo>
                    <a:pt x="2769" y="25119"/>
                    <a:pt x="2921" y="25270"/>
                    <a:pt x="3106" y="25270"/>
                  </a:cubicBezTo>
                  <a:cubicBezTo>
                    <a:pt x="3293" y="25270"/>
                    <a:pt x="3445" y="25119"/>
                    <a:pt x="3445" y="24934"/>
                  </a:cubicBezTo>
                  <a:cubicBezTo>
                    <a:pt x="3445" y="24765"/>
                    <a:pt x="3324" y="24627"/>
                    <a:pt x="3167" y="24600"/>
                  </a:cubicBezTo>
                  <a:lnTo>
                    <a:pt x="3167" y="21972"/>
                  </a:lnTo>
                  <a:lnTo>
                    <a:pt x="2338" y="21149"/>
                  </a:lnTo>
                  <a:lnTo>
                    <a:pt x="1455" y="21149"/>
                  </a:lnTo>
                  <a:lnTo>
                    <a:pt x="119" y="19821"/>
                  </a:lnTo>
                  <a:lnTo>
                    <a:pt x="119" y="2720"/>
                  </a:lnTo>
                  <a:lnTo>
                    <a:pt x="2750" y="84"/>
                  </a:lnTo>
                  <a:lnTo>
                    <a:pt x="2667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6" name="Google Shape;7076;p60"/>
            <p:cNvSpPr/>
            <p:nvPr/>
          </p:nvSpPr>
          <p:spPr>
            <a:xfrm>
              <a:off x="2292900" y="1580575"/>
              <a:ext cx="17000" cy="16925"/>
            </a:xfrm>
            <a:custGeom>
              <a:avLst/>
              <a:gdLst/>
              <a:ahLst/>
              <a:cxnLst/>
              <a:rect l="l" t="t" r="r" b="b"/>
              <a:pathLst>
                <a:path w="680" h="677" extrusionOk="0">
                  <a:moveTo>
                    <a:pt x="340" y="119"/>
                  </a:moveTo>
                  <a:cubicBezTo>
                    <a:pt x="461" y="119"/>
                    <a:pt x="560" y="219"/>
                    <a:pt x="560" y="340"/>
                  </a:cubicBezTo>
                  <a:cubicBezTo>
                    <a:pt x="560" y="461"/>
                    <a:pt x="461" y="561"/>
                    <a:pt x="340" y="561"/>
                  </a:cubicBezTo>
                  <a:cubicBezTo>
                    <a:pt x="218" y="561"/>
                    <a:pt x="119" y="461"/>
                    <a:pt x="119" y="340"/>
                  </a:cubicBezTo>
                  <a:cubicBezTo>
                    <a:pt x="119" y="219"/>
                    <a:pt x="218" y="119"/>
                    <a:pt x="340" y="119"/>
                  </a:cubicBezTo>
                  <a:close/>
                  <a:moveTo>
                    <a:pt x="340" y="0"/>
                  </a:moveTo>
                  <a:cubicBezTo>
                    <a:pt x="152" y="0"/>
                    <a:pt x="0" y="152"/>
                    <a:pt x="0" y="340"/>
                  </a:cubicBezTo>
                  <a:cubicBezTo>
                    <a:pt x="0" y="525"/>
                    <a:pt x="152" y="677"/>
                    <a:pt x="340" y="677"/>
                  </a:cubicBezTo>
                  <a:cubicBezTo>
                    <a:pt x="527" y="677"/>
                    <a:pt x="679" y="525"/>
                    <a:pt x="679" y="340"/>
                  </a:cubicBezTo>
                  <a:cubicBezTo>
                    <a:pt x="679" y="152"/>
                    <a:pt x="527" y="0"/>
                    <a:pt x="340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7" name="Google Shape;7077;p60"/>
            <p:cNvSpPr/>
            <p:nvPr/>
          </p:nvSpPr>
          <p:spPr>
            <a:xfrm>
              <a:off x="2080200" y="971125"/>
              <a:ext cx="169300" cy="833775"/>
            </a:xfrm>
            <a:custGeom>
              <a:avLst/>
              <a:gdLst/>
              <a:ahLst/>
              <a:cxnLst/>
              <a:rect l="l" t="t" r="r" b="b"/>
              <a:pathLst>
                <a:path w="6772" h="33351" extrusionOk="0">
                  <a:moveTo>
                    <a:pt x="6435" y="32792"/>
                  </a:moveTo>
                  <a:cubicBezTo>
                    <a:pt x="6556" y="32792"/>
                    <a:pt x="6656" y="32889"/>
                    <a:pt x="6656" y="33013"/>
                  </a:cubicBezTo>
                  <a:cubicBezTo>
                    <a:pt x="6656" y="33135"/>
                    <a:pt x="6556" y="33231"/>
                    <a:pt x="6435" y="33231"/>
                  </a:cubicBezTo>
                  <a:cubicBezTo>
                    <a:pt x="6313" y="33231"/>
                    <a:pt x="6214" y="33135"/>
                    <a:pt x="6214" y="33013"/>
                  </a:cubicBezTo>
                  <a:cubicBezTo>
                    <a:pt x="6214" y="32889"/>
                    <a:pt x="6313" y="32792"/>
                    <a:pt x="6435" y="32792"/>
                  </a:cubicBezTo>
                  <a:close/>
                  <a:moveTo>
                    <a:pt x="3583" y="1"/>
                  </a:moveTo>
                  <a:lnTo>
                    <a:pt x="3583" y="3012"/>
                  </a:lnTo>
                  <a:lnTo>
                    <a:pt x="0" y="6604"/>
                  </a:lnTo>
                  <a:lnTo>
                    <a:pt x="0" y="24392"/>
                  </a:lnTo>
                  <a:lnTo>
                    <a:pt x="1372" y="25753"/>
                  </a:lnTo>
                  <a:lnTo>
                    <a:pt x="1372" y="28042"/>
                  </a:lnTo>
                  <a:lnTo>
                    <a:pt x="6156" y="32817"/>
                  </a:lnTo>
                  <a:cubicBezTo>
                    <a:pt x="6117" y="32872"/>
                    <a:pt x="6095" y="32939"/>
                    <a:pt x="6095" y="33011"/>
                  </a:cubicBezTo>
                  <a:cubicBezTo>
                    <a:pt x="6095" y="33198"/>
                    <a:pt x="6247" y="33350"/>
                    <a:pt x="6435" y="33350"/>
                  </a:cubicBezTo>
                  <a:cubicBezTo>
                    <a:pt x="6620" y="33350"/>
                    <a:pt x="6772" y="33198"/>
                    <a:pt x="6772" y="33011"/>
                  </a:cubicBezTo>
                  <a:cubicBezTo>
                    <a:pt x="6772" y="32826"/>
                    <a:pt x="6620" y="32674"/>
                    <a:pt x="6435" y="32674"/>
                  </a:cubicBezTo>
                  <a:cubicBezTo>
                    <a:pt x="6363" y="32674"/>
                    <a:pt x="6294" y="32696"/>
                    <a:pt x="6239" y="32734"/>
                  </a:cubicBezTo>
                  <a:lnTo>
                    <a:pt x="1488" y="27992"/>
                  </a:lnTo>
                  <a:lnTo>
                    <a:pt x="1488" y="25703"/>
                  </a:lnTo>
                  <a:lnTo>
                    <a:pt x="116" y="24343"/>
                  </a:lnTo>
                  <a:lnTo>
                    <a:pt x="116" y="6653"/>
                  </a:lnTo>
                  <a:lnTo>
                    <a:pt x="3699" y="3062"/>
                  </a:lnTo>
                  <a:lnTo>
                    <a:pt x="3699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8" name="Google Shape;7078;p60"/>
            <p:cNvSpPr/>
            <p:nvPr/>
          </p:nvSpPr>
          <p:spPr>
            <a:xfrm>
              <a:off x="1955975" y="993200"/>
              <a:ext cx="192700" cy="1086025"/>
            </a:xfrm>
            <a:custGeom>
              <a:avLst/>
              <a:gdLst/>
              <a:ahLst/>
              <a:cxnLst/>
              <a:rect l="l" t="t" r="r" b="b"/>
              <a:pathLst>
                <a:path w="7708" h="43441" extrusionOk="0">
                  <a:moveTo>
                    <a:pt x="7368" y="42880"/>
                  </a:moveTo>
                  <a:cubicBezTo>
                    <a:pt x="7490" y="42880"/>
                    <a:pt x="7589" y="42979"/>
                    <a:pt x="7589" y="43100"/>
                  </a:cubicBezTo>
                  <a:cubicBezTo>
                    <a:pt x="7589" y="43222"/>
                    <a:pt x="7490" y="43321"/>
                    <a:pt x="7368" y="43321"/>
                  </a:cubicBezTo>
                  <a:cubicBezTo>
                    <a:pt x="7247" y="43321"/>
                    <a:pt x="7147" y="43222"/>
                    <a:pt x="7147" y="43100"/>
                  </a:cubicBezTo>
                  <a:cubicBezTo>
                    <a:pt x="7147" y="42979"/>
                    <a:pt x="7247" y="42880"/>
                    <a:pt x="7368" y="42880"/>
                  </a:cubicBezTo>
                  <a:close/>
                  <a:moveTo>
                    <a:pt x="1149" y="1"/>
                  </a:moveTo>
                  <a:lnTo>
                    <a:pt x="1149" y="4365"/>
                  </a:lnTo>
                  <a:lnTo>
                    <a:pt x="0" y="5519"/>
                  </a:lnTo>
                  <a:lnTo>
                    <a:pt x="0" y="25074"/>
                  </a:lnTo>
                  <a:lnTo>
                    <a:pt x="1372" y="26438"/>
                  </a:lnTo>
                  <a:lnTo>
                    <a:pt x="1372" y="28724"/>
                  </a:lnTo>
                  <a:lnTo>
                    <a:pt x="7310" y="34653"/>
                  </a:lnTo>
                  <a:lnTo>
                    <a:pt x="7310" y="42769"/>
                  </a:lnTo>
                  <a:cubicBezTo>
                    <a:pt x="7150" y="42797"/>
                    <a:pt x="7031" y="42935"/>
                    <a:pt x="7031" y="43100"/>
                  </a:cubicBezTo>
                  <a:cubicBezTo>
                    <a:pt x="7031" y="43288"/>
                    <a:pt x="7183" y="43440"/>
                    <a:pt x="7368" y="43440"/>
                  </a:cubicBezTo>
                  <a:cubicBezTo>
                    <a:pt x="7556" y="43440"/>
                    <a:pt x="7708" y="43288"/>
                    <a:pt x="7708" y="43100"/>
                  </a:cubicBezTo>
                  <a:cubicBezTo>
                    <a:pt x="7708" y="42935"/>
                    <a:pt x="7586" y="42797"/>
                    <a:pt x="7429" y="42769"/>
                  </a:cubicBezTo>
                  <a:lnTo>
                    <a:pt x="7429" y="34604"/>
                  </a:lnTo>
                  <a:lnTo>
                    <a:pt x="1488" y="28674"/>
                  </a:lnTo>
                  <a:lnTo>
                    <a:pt x="1488" y="26388"/>
                  </a:lnTo>
                  <a:lnTo>
                    <a:pt x="116" y="25025"/>
                  </a:lnTo>
                  <a:lnTo>
                    <a:pt x="116" y="5569"/>
                  </a:lnTo>
                  <a:lnTo>
                    <a:pt x="1265" y="4412"/>
                  </a:lnTo>
                  <a:lnTo>
                    <a:pt x="1265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9" name="Google Shape;7079;p60"/>
            <p:cNvSpPr/>
            <p:nvPr/>
          </p:nvSpPr>
          <p:spPr>
            <a:xfrm>
              <a:off x="1979300" y="985825"/>
              <a:ext cx="192700" cy="1116500"/>
            </a:xfrm>
            <a:custGeom>
              <a:avLst/>
              <a:gdLst/>
              <a:ahLst/>
              <a:cxnLst/>
              <a:rect l="l" t="t" r="r" b="b"/>
              <a:pathLst>
                <a:path w="7708" h="44660" extrusionOk="0">
                  <a:moveTo>
                    <a:pt x="7371" y="44102"/>
                  </a:moveTo>
                  <a:cubicBezTo>
                    <a:pt x="7492" y="44102"/>
                    <a:pt x="7592" y="44202"/>
                    <a:pt x="7592" y="44323"/>
                  </a:cubicBezTo>
                  <a:cubicBezTo>
                    <a:pt x="7592" y="44444"/>
                    <a:pt x="7492" y="44544"/>
                    <a:pt x="7371" y="44544"/>
                  </a:cubicBezTo>
                  <a:cubicBezTo>
                    <a:pt x="7249" y="44544"/>
                    <a:pt x="7150" y="44444"/>
                    <a:pt x="7150" y="44323"/>
                  </a:cubicBezTo>
                  <a:cubicBezTo>
                    <a:pt x="7150" y="44202"/>
                    <a:pt x="7249" y="44102"/>
                    <a:pt x="7371" y="44102"/>
                  </a:cubicBezTo>
                  <a:close/>
                  <a:moveTo>
                    <a:pt x="1149" y="0"/>
                  </a:moveTo>
                  <a:lnTo>
                    <a:pt x="1149" y="4953"/>
                  </a:lnTo>
                  <a:lnTo>
                    <a:pt x="0" y="6109"/>
                  </a:lnTo>
                  <a:lnTo>
                    <a:pt x="0" y="25077"/>
                  </a:lnTo>
                  <a:lnTo>
                    <a:pt x="1372" y="26438"/>
                  </a:lnTo>
                  <a:lnTo>
                    <a:pt x="1372" y="28723"/>
                  </a:lnTo>
                  <a:lnTo>
                    <a:pt x="7310" y="34653"/>
                  </a:lnTo>
                  <a:lnTo>
                    <a:pt x="7310" y="43989"/>
                  </a:lnTo>
                  <a:cubicBezTo>
                    <a:pt x="7153" y="44019"/>
                    <a:pt x="7031" y="44157"/>
                    <a:pt x="7031" y="44323"/>
                  </a:cubicBezTo>
                  <a:cubicBezTo>
                    <a:pt x="7031" y="44511"/>
                    <a:pt x="7183" y="44660"/>
                    <a:pt x="7371" y="44660"/>
                  </a:cubicBezTo>
                  <a:cubicBezTo>
                    <a:pt x="7556" y="44660"/>
                    <a:pt x="7708" y="44508"/>
                    <a:pt x="7708" y="44323"/>
                  </a:cubicBezTo>
                  <a:cubicBezTo>
                    <a:pt x="7708" y="44157"/>
                    <a:pt x="7586" y="44019"/>
                    <a:pt x="7429" y="43989"/>
                  </a:cubicBezTo>
                  <a:lnTo>
                    <a:pt x="7429" y="34603"/>
                  </a:lnTo>
                  <a:lnTo>
                    <a:pt x="1491" y="28677"/>
                  </a:lnTo>
                  <a:lnTo>
                    <a:pt x="1491" y="26388"/>
                  </a:lnTo>
                  <a:lnTo>
                    <a:pt x="119" y="25027"/>
                  </a:lnTo>
                  <a:lnTo>
                    <a:pt x="119" y="6159"/>
                  </a:lnTo>
                  <a:lnTo>
                    <a:pt x="1267" y="5003"/>
                  </a:lnTo>
                  <a:lnTo>
                    <a:pt x="1267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0" name="Google Shape;7080;p60"/>
            <p:cNvSpPr/>
            <p:nvPr/>
          </p:nvSpPr>
          <p:spPr>
            <a:xfrm>
              <a:off x="2002700" y="978500"/>
              <a:ext cx="185725" cy="1052000"/>
            </a:xfrm>
            <a:custGeom>
              <a:avLst/>
              <a:gdLst/>
              <a:ahLst/>
              <a:cxnLst/>
              <a:rect l="l" t="t" r="r" b="b"/>
              <a:pathLst>
                <a:path w="7429" h="42080" extrusionOk="0">
                  <a:moveTo>
                    <a:pt x="1146" y="1"/>
                  </a:moveTo>
                  <a:lnTo>
                    <a:pt x="1146" y="5541"/>
                  </a:lnTo>
                  <a:lnTo>
                    <a:pt x="0" y="6698"/>
                  </a:lnTo>
                  <a:lnTo>
                    <a:pt x="0" y="25074"/>
                  </a:lnTo>
                  <a:lnTo>
                    <a:pt x="1372" y="26435"/>
                  </a:lnTo>
                  <a:lnTo>
                    <a:pt x="1372" y="28724"/>
                  </a:lnTo>
                  <a:lnTo>
                    <a:pt x="7310" y="34651"/>
                  </a:lnTo>
                  <a:lnTo>
                    <a:pt x="7310" y="42079"/>
                  </a:lnTo>
                  <a:lnTo>
                    <a:pt x="7429" y="42079"/>
                  </a:lnTo>
                  <a:lnTo>
                    <a:pt x="7429" y="34604"/>
                  </a:lnTo>
                  <a:lnTo>
                    <a:pt x="1488" y="28674"/>
                  </a:lnTo>
                  <a:lnTo>
                    <a:pt x="1488" y="26386"/>
                  </a:lnTo>
                  <a:lnTo>
                    <a:pt x="116" y="25025"/>
                  </a:lnTo>
                  <a:lnTo>
                    <a:pt x="116" y="6745"/>
                  </a:lnTo>
                  <a:lnTo>
                    <a:pt x="1264" y="5591"/>
                  </a:lnTo>
                  <a:lnTo>
                    <a:pt x="1264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1" name="Google Shape;7081;p60"/>
            <p:cNvSpPr/>
            <p:nvPr/>
          </p:nvSpPr>
          <p:spPr>
            <a:xfrm>
              <a:off x="2314900" y="1643925"/>
              <a:ext cx="69600" cy="213900"/>
            </a:xfrm>
            <a:custGeom>
              <a:avLst/>
              <a:gdLst/>
              <a:ahLst/>
              <a:cxnLst/>
              <a:rect l="l" t="t" r="r" b="b"/>
              <a:pathLst>
                <a:path w="2784" h="8556" extrusionOk="0">
                  <a:moveTo>
                    <a:pt x="340" y="7998"/>
                  </a:moveTo>
                  <a:cubicBezTo>
                    <a:pt x="462" y="7998"/>
                    <a:pt x="561" y="8097"/>
                    <a:pt x="561" y="8219"/>
                  </a:cubicBezTo>
                  <a:cubicBezTo>
                    <a:pt x="561" y="8340"/>
                    <a:pt x="462" y="8439"/>
                    <a:pt x="340" y="8439"/>
                  </a:cubicBezTo>
                  <a:cubicBezTo>
                    <a:pt x="219" y="8439"/>
                    <a:pt x="119" y="8340"/>
                    <a:pt x="119" y="8219"/>
                  </a:cubicBezTo>
                  <a:cubicBezTo>
                    <a:pt x="119" y="8097"/>
                    <a:pt x="219" y="7998"/>
                    <a:pt x="340" y="7998"/>
                  </a:cubicBezTo>
                  <a:close/>
                  <a:moveTo>
                    <a:pt x="2667" y="1"/>
                  </a:moveTo>
                  <a:lnTo>
                    <a:pt x="2667" y="5798"/>
                  </a:lnTo>
                  <a:lnTo>
                    <a:pt x="533" y="7940"/>
                  </a:lnTo>
                  <a:cubicBezTo>
                    <a:pt x="478" y="7901"/>
                    <a:pt x="412" y="7879"/>
                    <a:pt x="340" y="7879"/>
                  </a:cubicBezTo>
                  <a:cubicBezTo>
                    <a:pt x="152" y="7879"/>
                    <a:pt x="1" y="8031"/>
                    <a:pt x="1" y="8219"/>
                  </a:cubicBezTo>
                  <a:cubicBezTo>
                    <a:pt x="1" y="8404"/>
                    <a:pt x="152" y="8555"/>
                    <a:pt x="340" y="8555"/>
                  </a:cubicBezTo>
                  <a:cubicBezTo>
                    <a:pt x="525" y="8555"/>
                    <a:pt x="677" y="8404"/>
                    <a:pt x="677" y="8219"/>
                  </a:cubicBezTo>
                  <a:cubicBezTo>
                    <a:pt x="677" y="8147"/>
                    <a:pt x="655" y="8078"/>
                    <a:pt x="616" y="8023"/>
                  </a:cubicBezTo>
                  <a:lnTo>
                    <a:pt x="2783" y="5847"/>
                  </a:lnTo>
                  <a:lnTo>
                    <a:pt x="2783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2" name="Google Shape;7082;p60"/>
            <p:cNvSpPr/>
            <p:nvPr/>
          </p:nvSpPr>
          <p:spPr>
            <a:xfrm>
              <a:off x="2219175" y="942900"/>
              <a:ext cx="620600" cy="657500"/>
            </a:xfrm>
            <a:custGeom>
              <a:avLst/>
              <a:gdLst/>
              <a:ahLst/>
              <a:cxnLst/>
              <a:rect l="l" t="t" r="r" b="b"/>
              <a:pathLst>
                <a:path w="24824" h="26300" extrusionOk="0">
                  <a:moveTo>
                    <a:pt x="20017" y="0"/>
                  </a:moveTo>
                  <a:lnTo>
                    <a:pt x="19686" y="337"/>
                  </a:lnTo>
                  <a:lnTo>
                    <a:pt x="24354" y="4969"/>
                  </a:lnTo>
                  <a:lnTo>
                    <a:pt x="24354" y="13033"/>
                  </a:lnTo>
                  <a:lnTo>
                    <a:pt x="19965" y="17452"/>
                  </a:lnTo>
                  <a:lnTo>
                    <a:pt x="18068" y="17452"/>
                  </a:lnTo>
                  <a:lnTo>
                    <a:pt x="9756" y="25828"/>
                  </a:lnTo>
                  <a:lnTo>
                    <a:pt x="7976" y="25828"/>
                  </a:lnTo>
                  <a:lnTo>
                    <a:pt x="6910" y="24770"/>
                  </a:lnTo>
                  <a:lnTo>
                    <a:pt x="6910" y="24053"/>
                  </a:lnTo>
                  <a:lnTo>
                    <a:pt x="785" y="17974"/>
                  </a:lnTo>
                  <a:cubicBezTo>
                    <a:pt x="788" y="17955"/>
                    <a:pt x="790" y="17938"/>
                    <a:pt x="790" y="17919"/>
                  </a:cubicBezTo>
                  <a:cubicBezTo>
                    <a:pt x="790" y="17701"/>
                    <a:pt x="614" y="17521"/>
                    <a:pt x="396" y="17521"/>
                  </a:cubicBezTo>
                  <a:cubicBezTo>
                    <a:pt x="177" y="17521"/>
                    <a:pt x="1" y="17701"/>
                    <a:pt x="1" y="17919"/>
                  </a:cubicBezTo>
                  <a:cubicBezTo>
                    <a:pt x="1" y="18137"/>
                    <a:pt x="177" y="18314"/>
                    <a:pt x="396" y="18314"/>
                  </a:cubicBezTo>
                  <a:cubicBezTo>
                    <a:pt x="415" y="18314"/>
                    <a:pt x="434" y="18311"/>
                    <a:pt x="454" y="18308"/>
                  </a:cubicBezTo>
                  <a:lnTo>
                    <a:pt x="6438" y="24249"/>
                  </a:lnTo>
                  <a:lnTo>
                    <a:pt x="6438" y="24966"/>
                  </a:lnTo>
                  <a:lnTo>
                    <a:pt x="7780" y="26300"/>
                  </a:lnTo>
                  <a:lnTo>
                    <a:pt x="9952" y="26300"/>
                  </a:lnTo>
                  <a:lnTo>
                    <a:pt x="18264" y="17924"/>
                  </a:lnTo>
                  <a:lnTo>
                    <a:pt x="20161" y="17924"/>
                  </a:lnTo>
                  <a:lnTo>
                    <a:pt x="24823" y="13226"/>
                  </a:lnTo>
                  <a:lnTo>
                    <a:pt x="24823" y="4773"/>
                  </a:lnTo>
                  <a:lnTo>
                    <a:pt x="20017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3" name="Google Shape;7083;p60"/>
            <p:cNvSpPr/>
            <p:nvPr/>
          </p:nvSpPr>
          <p:spPr>
            <a:xfrm>
              <a:off x="2314900" y="1643925"/>
              <a:ext cx="46275" cy="185800"/>
            </a:xfrm>
            <a:custGeom>
              <a:avLst/>
              <a:gdLst/>
              <a:ahLst/>
              <a:cxnLst/>
              <a:rect l="l" t="t" r="r" b="b"/>
              <a:pathLst>
                <a:path w="1851" h="7432" extrusionOk="0">
                  <a:moveTo>
                    <a:pt x="340" y="6874"/>
                  </a:moveTo>
                  <a:cubicBezTo>
                    <a:pt x="462" y="6874"/>
                    <a:pt x="561" y="6974"/>
                    <a:pt x="561" y="7095"/>
                  </a:cubicBezTo>
                  <a:cubicBezTo>
                    <a:pt x="561" y="7217"/>
                    <a:pt x="462" y="7316"/>
                    <a:pt x="340" y="7316"/>
                  </a:cubicBezTo>
                  <a:cubicBezTo>
                    <a:pt x="219" y="7316"/>
                    <a:pt x="119" y="7217"/>
                    <a:pt x="119" y="7095"/>
                  </a:cubicBezTo>
                  <a:cubicBezTo>
                    <a:pt x="119" y="6974"/>
                    <a:pt x="219" y="6874"/>
                    <a:pt x="340" y="6874"/>
                  </a:cubicBezTo>
                  <a:close/>
                  <a:moveTo>
                    <a:pt x="1731" y="1"/>
                  </a:moveTo>
                  <a:lnTo>
                    <a:pt x="1731" y="5505"/>
                  </a:lnTo>
                  <a:lnTo>
                    <a:pt x="522" y="6811"/>
                  </a:lnTo>
                  <a:cubicBezTo>
                    <a:pt x="470" y="6775"/>
                    <a:pt x="406" y="6756"/>
                    <a:pt x="340" y="6756"/>
                  </a:cubicBezTo>
                  <a:cubicBezTo>
                    <a:pt x="152" y="6756"/>
                    <a:pt x="1" y="6907"/>
                    <a:pt x="1" y="7095"/>
                  </a:cubicBezTo>
                  <a:cubicBezTo>
                    <a:pt x="1" y="7280"/>
                    <a:pt x="152" y="7432"/>
                    <a:pt x="340" y="7432"/>
                  </a:cubicBezTo>
                  <a:cubicBezTo>
                    <a:pt x="525" y="7432"/>
                    <a:pt x="677" y="7280"/>
                    <a:pt x="677" y="7095"/>
                  </a:cubicBezTo>
                  <a:cubicBezTo>
                    <a:pt x="677" y="7018"/>
                    <a:pt x="652" y="6949"/>
                    <a:pt x="608" y="6891"/>
                  </a:cubicBezTo>
                  <a:lnTo>
                    <a:pt x="1850" y="5552"/>
                  </a:lnTo>
                  <a:lnTo>
                    <a:pt x="1850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4" name="Google Shape;7084;p60"/>
            <p:cNvSpPr/>
            <p:nvPr/>
          </p:nvSpPr>
          <p:spPr>
            <a:xfrm>
              <a:off x="1462050" y="1917500"/>
              <a:ext cx="120650" cy="192425"/>
            </a:xfrm>
            <a:custGeom>
              <a:avLst/>
              <a:gdLst/>
              <a:ahLst/>
              <a:cxnLst/>
              <a:rect l="l" t="t" r="r" b="b"/>
              <a:pathLst>
                <a:path w="4826" h="7697" extrusionOk="0">
                  <a:moveTo>
                    <a:pt x="329" y="0"/>
                  </a:moveTo>
                  <a:lnTo>
                    <a:pt x="0" y="340"/>
                  </a:lnTo>
                  <a:lnTo>
                    <a:pt x="4196" y="4395"/>
                  </a:lnTo>
                  <a:lnTo>
                    <a:pt x="4196" y="6984"/>
                  </a:lnTo>
                  <a:cubicBezTo>
                    <a:pt x="4100" y="7059"/>
                    <a:pt x="4036" y="7172"/>
                    <a:pt x="4036" y="7302"/>
                  </a:cubicBezTo>
                  <a:cubicBezTo>
                    <a:pt x="4036" y="7520"/>
                    <a:pt x="4213" y="7696"/>
                    <a:pt x="4431" y="7696"/>
                  </a:cubicBezTo>
                  <a:cubicBezTo>
                    <a:pt x="4649" y="7696"/>
                    <a:pt x="4826" y="7520"/>
                    <a:pt x="4826" y="7302"/>
                  </a:cubicBezTo>
                  <a:cubicBezTo>
                    <a:pt x="4826" y="7172"/>
                    <a:pt x="4762" y="7059"/>
                    <a:pt x="4666" y="6987"/>
                  </a:cubicBezTo>
                  <a:lnTo>
                    <a:pt x="4666" y="4193"/>
                  </a:lnTo>
                  <a:lnTo>
                    <a:pt x="329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5" name="Google Shape;7085;p60"/>
            <p:cNvSpPr/>
            <p:nvPr/>
          </p:nvSpPr>
          <p:spPr>
            <a:xfrm>
              <a:off x="2272600" y="978500"/>
              <a:ext cx="44250" cy="418450"/>
            </a:xfrm>
            <a:custGeom>
              <a:avLst/>
              <a:gdLst/>
              <a:ahLst/>
              <a:cxnLst/>
              <a:rect l="l" t="t" r="r" b="b"/>
              <a:pathLst>
                <a:path w="1770" h="16738" extrusionOk="0">
                  <a:moveTo>
                    <a:pt x="1430" y="16180"/>
                  </a:moveTo>
                  <a:cubicBezTo>
                    <a:pt x="1552" y="16180"/>
                    <a:pt x="1651" y="16280"/>
                    <a:pt x="1651" y="16401"/>
                  </a:cubicBezTo>
                  <a:cubicBezTo>
                    <a:pt x="1651" y="16522"/>
                    <a:pt x="1552" y="16622"/>
                    <a:pt x="1430" y="16622"/>
                  </a:cubicBezTo>
                  <a:cubicBezTo>
                    <a:pt x="1309" y="16622"/>
                    <a:pt x="1210" y="16522"/>
                    <a:pt x="1210" y="16401"/>
                  </a:cubicBezTo>
                  <a:cubicBezTo>
                    <a:pt x="1210" y="16280"/>
                    <a:pt x="1309" y="16180"/>
                    <a:pt x="1430" y="16180"/>
                  </a:cubicBezTo>
                  <a:close/>
                  <a:moveTo>
                    <a:pt x="0" y="1"/>
                  </a:moveTo>
                  <a:lnTo>
                    <a:pt x="0" y="12282"/>
                  </a:lnTo>
                  <a:lnTo>
                    <a:pt x="1372" y="13643"/>
                  </a:lnTo>
                  <a:lnTo>
                    <a:pt x="1372" y="16067"/>
                  </a:lnTo>
                  <a:cubicBezTo>
                    <a:pt x="1212" y="16095"/>
                    <a:pt x="1094" y="16233"/>
                    <a:pt x="1094" y="16401"/>
                  </a:cubicBezTo>
                  <a:cubicBezTo>
                    <a:pt x="1094" y="16586"/>
                    <a:pt x="1245" y="16738"/>
                    <a:pt x="1430" y="16738"/>
                  </a:cubicBezTo>
                  <a:cubicBezTo>
                    <a:pt x="1618" y="16738"/>
                    <a:pt x="1770" y="16586"/>
                    <a:pt x="1770" y="16401"/>
                  </a:cubicBezTo>
                  <a:cubicBezTo>
                    <a:pt x="1770" y="16233"/>
                    <a:pt x="1648" y="16095"/>
                    <a:pt x="1491" y="16067"/>
                  </a:cubicBezTo>
                  <a:lnTo>
                    <a:pt x="1491" y="13596"/>
                  </a:lnTo>
                  <a:lnTo>
                    <a:pt x="119" y="12235"/>
                  </a:lnTo>
                  <a:lnTo>
                    <a:pt x="119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6" name="Google Shape;7086;p60"/>
            <p:cNvSpPr/>
            <p:nvPr/>
          </p:nvSpPr>
          <p:spPr>
            <a:xfrm>
              <a:off x="1932575" y="993200"/>
              <a:ext cx="192700" cy="1062825"/>
            </a:xfrm>
            <a:custGeom>
              <a:avLst/>
              <a:gdLst/>
              <a:ahLst/>
              <a:cxnLst/>
              <a:rect l="l" t="t" r="r" b="b"/>
              <a:pathLst>
                <a:path w="7708" h="42513" extrusionOk="0">
                  <a:moveTo>
                    <a:pt x="7371" y="41952"/>
                  </a:moveTo>
                  <a:cubicBezTo>
                    <a:pt x="7492" y="41952"/>
                    <a:pt x="7589" y="42051"/>
                    <a:pt x="7589" y="42173"/>
                  </a:cubicBezTo>
                  <a:cubicBezTo>
                    <a:pt x="7589" y="42294"/>
                    <a:pt x="7492" y="42394"/>
                    <a:pt x="7371" y="42394"/>
                  </a:cubicBezTo>
                  <a:cubicBezTo>
                    <a:pt x="7250" y="42394"/>
                    <a:pt x="7150" y="42294"/>
                    <a:pt x="7150" y="42173"/>
                  </a:cubicBezTo>
                  <a:cubicBezTo>
                    <a:pt x="7150" y="42051"/>
                    <a:pt x="7250" y="41952"/>
                    <a:pt x="7371" y="41952"/>
                  </a:cubicBezTo>
                  <a:close/>
                  <a:moveTo>
                    <a:pt x="1149" y="1"/>
                  </a:moveTo>
                  <a:lnTo>
                    <a:pt x="1149" y="4070"/>
                  </a:lnTo>
                  <a:lnTo>
                    <a:pt x="0" y="5226"/>
                  </a:lnTo>
                  <a:lnTo>
                    <a:pt x="0" y="25370"/>
                  </a:lnTo>
                  <a:lnTo>
                    <a:pt x="1372" y="26731"/>
                  </a:lnTo>
                  <a:lnTo>
                    <a:pt x="1372" y="29019"/>
                  </a:lnTo>
                  <a:lnTo>
                    <a:pt x="7310" y="34946"/>
                  </a:lnTo>
                  <a:lnTo>
                    <a:pt x="7310" y="41839"/>
                  </a:lnTo>
                  <a:cubicBezTo>
                    <a:pt x="7153" y="41869"/>
                    <a:pt x="7031" y="42007"/>
                    <a:pt x="7031" y="42173"/>
                  </a:cubicBezTo>
                  <a:cubicBezTo>
                    <a:pt x="7031" y="42361"/>
                    <a:pt x="7183" y="42512"/>
                    <a:pt x="7371" y="42512"/>
                  </a:cubicBezTo>
                  <a:cubicBezTo>
                    <a:pt x="7556" y="42512"/>
                    <a:pt x="7708" y="42361"/>
                    <a:pt x="7708" y="42173"/>
                  </a:cubicBezTo>
                  <a:cubicBezTo>
                    <a:pt x="7708" y="42007"/>
                    <a:pt x="7586" y="41869"/>
                    <a:pt x="7429" y="41839"/>
                  </a:cubicBezTo>
                  <a:lnTo>
                    <a:pt x="7429" y="34899"/>
                  </a:lnTo>
                  <a:lnTo>
                    <a:pt x="1491" y="28970"/>
                  </a:lnTo>
                  <a:lnTo>
                    <a:pt x="1491" y="26681"/>
                  </a:lnTo>
                  <a:lnTo>
                    <a:pt x="119" y="25320"/>
                  </a:lnTo>
                  <a:lnTo>
                    <a:pt x="119" y="5273"/>
                  </a:lnTo>
                  <a:lnTo>
                    <a:pt x="1265" y="4120"/>
                  </a:lnTo>
                  <a:lnTo>
                    <a:pt x="1265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7" name="Google Shape;7087;p60"/>
            <p:cNvSpPr/>
            <p:nvPr/>
          </p:nvSpPr>
          <p:spPr>
            <a:xfrm>
              <a:off x="2345275" y="1417575"/>
              <a:ext cx="393450" cy="629950"/>
            </a:xfrm>
            <a:custGeom>
              <a:avLst/>
              <a:gdLst/>
              <a:ahLst/>
              <a:cxnLst/>
              <a:rect l="l" t="t" r="r" b="b"/>
              <a:pathLst>
                <a:path w="15738" h="25198" extrusionOk="0">
                  <a:moveTo>
                    <a:pt x="15655" y="0"/>
                  </a:moveTo>
                  <a:lnTo>
                    <a:pt x="5731" y="9966"/>
                  </a:lnTo>
                  <a:lnTo>
                    <a:pt x="5714" y="9982"/>
                  </a:lnTo>
                  <a:lnTo>
                    <a:pt x="5714" y="16963"/>
                  </a:lnTo>
                  <a:lnTo>
                    <a:pt x="17" y="22689"/>
                  </a:lnTo>
                  <a:lnTo>
                    <a:pt x="0" y="22705"/>
                  </a:lnTo>
                  <a:lnTo>
                    <a:pt x="0" y="25198"/>
                  </a:lnTo>
                  <a:lnTo>
                    <a:pt x="119" y="25198"/>
                  </a:lnTo>
                  <a:lnTo>
                    <a:pt x="119" y="22752"/>
                  </a:lnTo>
                  <a:lnTo>
                    <a:pt x="5814" y="17030"/>
                  </a:lnTo>
                  <a:lnTo>
                    <a:pt x="5830" y="17013"/>
                  </a:lnTo>
                  <a:lnTo>
                    <a:pt x="5830" y="10029"/>
                  </a:lnTo>
                  <a:lnTo>
                    <a:pt x="15738" y="83"/>
                  </a:lnTo>
                  <a:lnTo>
                    <a:pt x="15655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8" name="Google Shape;7088;p60"/>
            <p:cNvSpPr/>
            <p:nvPr/>
          </p:nvSpPr>
          <p:spPr>
            <a:xfrm>
              <a:off x="2296000" y="978025"/>
              <a:ext cx="44175" cy="442475"/>
            </a:xfrm>
            <a:custGeom>
              <a:avLst/>
              <a:gdLst/>
              <a:ahLst/>
              <a:cxnLst/>
              <a:rect l="l" t="t" r="r" b="b"/>
              <a:pathLst>
                <a:path w="1767" h="17699" extrusionOk="0">
                  <a:moveTo>
                    <a:pt x="1430" y="17138"/>
                  </a:moveTo>
                  <a:cubicBezTo>
                    <a:pt x="1552" y="17138"/>
                    <a:pt x="1651" y="17237"/>
                    <a:pt x="1651" y="17359"/>
                  </a:cubicBezTo>
                  <a:cubicBezTo>
                    <a:pt x="1651" y="17480"/>
                    <a:pt x="1552" y="17579"/>
                    <a:pt x="1430" y="17579"/>
                  </a:cubicBezTo>
                  <a:cubicBezTo>
                    <a:pt x="1309" y="17579"/>
                    <a:pt x="1209" y="17480"/>
                    <a:pt x="1209" y="17359"/>
                  </a:cubicBezTo>
                  <a:cubicBezTo>
                    <a:pt x="1209" y="17237"/>
                    <a:pt x="1309" y="17138"/>
                    <a:pt x="1430" y="17138"/>
                  </a:cubicBezTo>
                  <a:close/>
                  <a:moveTo>
                    <a:pt x="0" y="1"/>
                  </a:moveTo>
                  <a:lnTo>
                    <a:pt x="0" y="9753"/>
                  </a:lnTo>
                  <a:lnTo>
                    <a:pt x="1372" y="11117"/>
                  </a:lnTo>
                  <a:lnTo>
                    <a:pt x="1372" y="17027"/>
                  </a:lnTo>
                  <a:lnTo>
                    <a:pt x="1369" y="17027"/>
                  </a:lnTo>
                  <a:cubicBezTo>
                    <a:pt x="1212" y="17055"/>
                    <a:pt x="1091" y="17193"/>
                    <a:pt x="1091" y="17359"/>
                  </a:cubicBezTo>
                  <a:cubicBezTo>
                    <a:pt x="1091" y="17546"/>
                    <a:pt x="1242" y="17698"/>
                    <a:pt x="1430" y="17698"/>
                  </a:cubicBezTo>
                  <a:cubicBezTo>
                    <a:pt x="1615" y="17698"/>
                    <a:pt x="1767" y="17546"/>
                    <a:pt x="1767" y="17359"/>
                  </a:cubicBezTo>
                  <a:cubicBezTo>
                    <a:pt x="1767" y="17193"/>
                    <a:pt x="1645" y="17055"/>
                    <a:pt x="1488" y="17027"/>
                  </a:cubicBezTo>
                  <a:lnTo>
                    <a:pt x="1488" y="11067"/>
                  </a:lnTo>
                  <a:lnTo>
                    <a:pt x="116" y="9704"/>
                  </a:lnTo>
                  <a:lnTo>
                    <a:pt x="116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9" name="Google Shape;7089;p60"/>
            <p:cNvSpPr/>
            <p:nvPr/>
          </p:nvSpPr>
          <p:spPr>
            <a:xfrm>
              <a:off x="1459000" y="1041375"/>
              <a:ext cx="299475" cy="684350"/>
            </a:xfrm>
            <a:custGeom>
              <a:avLst/>
              <a:gdLst/>
              <a:ahLst/>
              <a:cxnLst/>
              <a:rect l="l" t="t" r="r" b="b"/>
              <a:pathLst>
                <a:path w="11979" h="27374" extrusionOk="0">
                  <a:moveTo>
                    <a:pt x="11642" y="26816"/>
                  </a:moveTo>
                  <a:cubicBezTo>
                    <a:pt x="11763" y="26816"/>
                    <a:pt x="11863" y="26916"/>
                    <a:pt x="11863" y="27037"/>
                  </a:cubicBezTo>
                  <a:cubicBezTo>
                    <a:pt x="11863" y="27158"/>
                    <a:pt x="11763" y="27258"/>
                    <a:pt x="11642" y="27258"/>
                  </a:cubicBezTo>
                  <a:cubicBezTo>
                    <a:pt x="11520" y="27258"/>
                    <a:pt x="11421" y="27158"/>
                    <a:pt x="11421" y="27037"/>
                  </a:cubicBezTo>
                  <a:cubicBezTo>
                    <a:pt x="11421" y="26916"/>
                    <a:pt x="11520" y="26816"/>
                    <a:pt x="11642" y="26816"/>
                  </a:cubicBezTo>
                  <a:close/>
                  <a:moveTo>
                    <a:pt x="84" y="1"/>
                  </a:moveTo>
                  <a:lnTo>
                    <a:pt x="1" y="84"/>
                  </a:lnTo>
                  <a:lnTo>
                    <a:pt x="9373" y="9442"/>
                  </a:lnTo>
                  <a:lnTo>
                    <a:pt x="9373" y="24856"/>
                  </a:lnTo>
                  <a:lnTo>
                    <a:pt x="11363" y="26844"/>
                  </a:lnTo>
                  <a:cubicBezTo>
                    <a:pt x="11324" y="26896"/>
                    <a:pt x="11302" y="26965"/>
                    <a:pt x="11302" y="27037"/>
                  </a:cubicBezTo>
                  <a:cubicBezTo>
                    <a:pt x="11302" y="27222"/>
                    <a:pt x="11454" y="27374"/>
                    <a:pt x="11642" y="27374"/>
                  </a:cubicBezTo>
                  <a:cubicBezTo>
                    <a:pt x="11827" y="27374"/>
                    <a:pt x="11979" y="27222"/>
                    <a:pt x="11979" y="27037"/>
                  </a:cubicBezTo>
                  <a:cubicBezTo>
                    <a:pt x="11979" y="26849"/>
                    <a:pt x="11827" y="26697"/>
                    <a:pt x="11642" y="26697"/>
                  </a:cubicBezTo>
                  <a:cubicBezTo>
                    <a:pt x="11567" y="26697"/>
                    <a:pt x="11501" y="26720"/>
                    <a:pt x="11446" y="26758"/>
                  </a:cubicBezTo>
                  <a:lnTo>
                    <a:pt x="9492" y="24807"/>
                  </a:lnTo>
                  <a:lnTo>
                    <a:pt x="9492" y="9392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0" name="Google Shape;7090;p60"/>
            <p:cNvSpPr/>
            <p:nvPr/>
          </p:nvSpPr>
          <p:spPr>
            <a:xfrm>
              <a:off x="1479300" y="966925"/>
              <a:ext cx="291325" cy="642025"/>
            </a:xfrm>
            <a:custGeom>
              <a:avLst/>
              <a:gdLst/>
              <a:ahLst/>
              <a:cxnLst/>
              <a:rect l="l" t="t" r="r" b="b"/>
              <a:pathLst>
                <a:path w="11653" h="25681" extrusionOk="0">
                  <a:moveTo>
                    <a:pt x="326" y="0"/>
                  </a:moveTo>
                  <a:lnTo>
                    <a:pt x="1" y="337"/>
                  </a:lnTo>
                  <a:lnTo>
                    <a:pt x="11020" y="10992"/>
                  </a:lnTo>
                  <a:lnTo>
                    <a:pt x="11020" y="24972"/>
                  </a:lnTo>
                  <a:cubicBezTo>
                    <a:pt x="10924" y="25043"/>
                    <a:pt x="10860" y="25157"/>
                    <a:pt x="10860" y="25286"/>
                  </a:cubicBezTo>
                  <a:cubicBezTo>
                    <a:pt x="10860" y="25504"/>
                    <a:pt x="11037" y="25681"/>
                    <a:pt x="11258" y="25681"/>
                  </a:cubicBezTo>
                  <a:cubicBezTo>
                    <a:pt x="11476" y="25681"/>
                    <a:pt x="11653" y="25504"/>
                    <a:pt x="11653" y="25286"/>
                  </a:cubicBezTo>
                  <a:cubicBezTo>
                    <a:pt x="11653" y="25157"/>
                    <a:pt x="11589" y="25043"/>
                    <a:pt x="11492" y="24972"/>
                  </a:cubicBezTo>
                  <a:lnTo>
                    <a:pt x="11492" y="10794"/>
                  </a:lnTo>
                  <a:lnTo>
                    <a:pt x="326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1" name="Google Shape;7091;p60"/>
            <p:cNvSpPr/>
            <p:nvPr/>
          </p:nvSpPr>
          <p:spPr>
            <a:xfrm>
              <a:off x="1788750" y="1787275"/>
              <a:ext cx="19775" cy="19825"/>
            </a:xfrm>
            <a:custGeom>
              <a:avLst/>
              <a:gdLst/>
              <a:ahLst/>
              <a:cxnLst/>
              <a:rect l="l" t="t" r="r" b="b"/>
              <a:pathLst>
                <a:path w="791" h="793" extrusionOk="0">
                  <a:moveTo>
                    <a:pt x="395" y="0"/>
                  </a:moveTo>
                  <a:cubicBezTo>
                    <a:pt x="177" y="0"/>
                    <a:pt x="1" y="177"/>
                    <a:pt x="1" y="395"/>
                  </a:cubicBezTo>
                  <a:cubicBezTo>
                    <a:pt x="1" y="616"/>
                    <a:pt x="177" y="792"/>
                    <a:pt x="395" y="792"/>
                  </a:cubicBezTo>
                  <a:cubicBezTo>
                    <a:pt x="613" y="792"/>
                    <a:pt x="790" y="616"/>
                    <a:pt x="790" y="395"/>
                  </a:cubicBezTo>
                  <a:cubicBezTo>
                    <a:pt x="790" y="177"/>
                    <a:pt x="613" y="0"/>
                    <a:pt x="395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2" name="Google Shape;7092;p60"/>
            <p:cNvSpPr/>
            <p:nvPr/>
          </p:nvSpPr>
          <p:spPr>
            <a:xfrm>
              <a:off x="1400775" y="1164075"/>
              <a:ext cx="165650" cy="266975"/>
            </a:xfrm>
            <a:custGeom>
              <a:avLst/>
              <a:gdLst/>
              <a:ahLst/>
              <a:cxnLst/>
              <a:rect l="l" t="t" r="r" b="b"/>
              <a:pathLst>
                <a:path w="6626" h="10679" extrusionOk="0">
                  <a:moveTo>
                    <a:pt x="83" y="1"/>
                  </a:moveTo>
                  <a:lnTo>
                    <a:pt x="0" y="84"/>
                  </a:lnTo>
                  <a:lnTo>
                    <a:pt x="6509" y="6582"/>
                  </a:lnTo>
                  <a:lnTo>
                    <a:pt x="6509" y="10678"/>
                  </a:lnTo>
                  <a:lnTo>
                    <a:pt x="6625" y="10678"/>
                  </a:lnTo>
                  <a:lnTo>
                    <a:pt x="6625" y="6532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3" name="Google Shape;7093;p60"/>
            <p:cNvSpPr/>
            <p:nvPr/>
          </p:nvSpPr>
          <p:spPr>
            <a:xfrm>
              <a:off x="1424150" y="1156700"/>
              <a:ext cx="165675" cy="297675"/>
            </a:xfrm>
            <a:custGeom>
              <a:avLst/>
              <a:gdLst/>
              <a:ahLst/>
              <a:cxnLst/>
              <a:rect l="l" t="t" r="r" b="b"/>
              <a:pathLst>
                <a:path w="6627" h="11907" extrusionOk="0">
                  <a:moveTo>
                    <a:pt x="84" y="0"/>
                  </a:moveTo>
                  <a:lnTo>
                    <a:pt x="1" y="83"/>
                  </a:lnTo>
                  <a:lnTo>
                    <a:pt x="6507" y="6581"/>
                  </a:lnTo>
                  <a:lnTo>
                    <a:pt x="6507" y="11906"/>
                  </a:lnTo>
                  <a:lnTo>
                    <a:pt x="6626" y="11906"/>
                  </a:lnTo>
                  <a:lnTo>
                    <a:pt x="6626" y="6532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4" name="Google Shape;7094;p60"/>
            <p:cNvSpPr/>
            <p:nvPr/>
          </p:nvSpPr>
          <p:spPr>
            <a:xfrm>
              <a:off x="1813050" y="1812225"/>
              <a:ext cx="17400" cy="16925"/>
            </a:xfrm>
            <a:custGeom>
              <a:avLst/>
              <a:gdLst/>
              <a:ahLst/>
              <a:cxnLst/>
              <a:rect l="l" t="t" r="r" b="b"/>
              <a:pathLst>
                <a:path w="696" h="677" extrusionOk="0">
                  <a:moveTo>
                    <a:pt x="355" y="117"/>
                  </a:moveTo>
                  <a:cubicBezTo>
                    <a:pt x="414" y="117"/>
                    <a:pt x="471" y="138"/>
                    <a:pt x="514" y="181"/>
                  </a:cubicBezTo>
                  <a:cubicBezTo>
                    <a:pt x="569" y="236"/>
                    <a:pt x="591" y="316"/>
                    <a:pt x="572" y="393"/>
                  </a:cubicBezTo>
                  <a:cubicBezTo>
                    <a:pt x="552" y="471"/>
                    <a:pt x="489" y="534"/>
                    <a:pt x="414" y="551"/>
                  </a:cubicBezTo>
                  <a:cubicBezTo>
                    <a:pt x="395" y="555"/>
                    <a:pt x="376" y="558"/>
                    <a:pt x="358" y="558"/>
                  </a:cubicBezTo>
                  <a:cubicBezTo>
                    <a:pt x="299" y="558"/>
                    <a:pt x="244" y="535"/>
                    <a:pt x="202" y="493"/>
                  </a:cubicBezTo>
                  <a:cubicBezTo>
                    <a:pt x="160" y="451"/>
                    <a:pt x="136" y="396"/>
                    <a:pt x="136" y="338"/>
                  </a:cubicBezTo>
                  <a:cubicBezTo>
                    <a:pt x="136" y="319"/>
                    <a:pt x="138" y="300"/>
                    <a:pt x="144" y="283"/>
                  </a:cubicBezTo>
                  <a:cubicBezTo>
                    <a:pt x="160" y="206"/>
                    <a:pt x="227" y="142"/>
                    <a:pt x="301" y="123"/>
                  </a:cubicBezTo>
                  <a:cubicBezTo>
                    <a:pt x="319" y="119"/>
                    <a:pt x="337" y="117"/>
                    <a:pt x="355" y="117"/>
                  </a:cubicBezTo>
                  <a:close/>
                  <a:moveTo>
                    <a:pt x="356" y="0"/>
                  </a:moveTo>
                  <a:cubicBezTo>
                    <a:pt x="329" y="0"/>
                    <a:pt x="301" y="3"/>
                    <a:pt x="274" y="10"/>
                  </a:cubicBezTo>
                  <a:cubicBezTo>
                    <a:pt x="155" y="37"/>
                    <a:pt x="58" y="134"/>
                    <a:pt x="28" y="255"/>
                  </a:cubicBezTo>
                  <a:cubicBezTo>
                    <a:pt x="0" y="371"/>
                    <a:pt x="33" y="493"/>
                    <a:pt x="119" y="578"/>
                  </a:cubicBezTo>
                  <a:cubicBezTo>
                    <a:pt x="183" y="642"/>
                    <a:pt x="269" y="676"/>
                    <a:pt x="358" y="676"/>
                  </a:cubicBezTo>
                  <a:cubicBezTo>
                    <a:pt x="385" y="676"/>
                    <a:pt x="412" y="673"/>
                    <a:pt x="439" y="667"/>
                  </a:cubicBezTo>
                  <a:cubicBezTo>
                    <a:pt x="561" y="636"/>
                    <a:pt x="657" y="540"/>
                    <a:pt x="685" y="421"/>
                  </a:cubicBezTo>
                  <a:cubicBezTo>
                    <a:pt x="690" y="393"/>
                    <a:pt x="696" y="366"/>
                    <a:pt x="696" y="338"/>
                  </a:cubicBezTo>
                  <a:cubicBezTo>
                    <a:pt x="696" y="250"/>
                    <a:pt x="660" y="164"/>
                    <a:pt x="597" y="98"/>
                  </a:cubicBezTo>
                  <a:cubicBezTo>
                    <a:pt x="531" y="34"/>
                    <a:pt x="446" y="0"/>
                    <a:pt x="356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5" name="Google Shape;7095;p60"/>
            <p:cNvSpPr/>
            <p:nvPr/>
          </p:nvSpPr>
          <p:spPr>
            <a:xfrm>
              <a:off x="1889100" y="1038400"/>
              <a:ext cx="16925" cy="16950"/>
            </a:xfrm>
            <a:custGeom>
              <a:avLst/>
              <a:gdLst/>
              <a:ahLst/>
              <a:cxnLst/>
              <a:rect l="l" t="t" r="r" b="b"/>
              <a:pathLst>
                <a:path w="677" h="678" extrusionOk="0">
                  <a:moveTo>
                    <a:pt x="340" y="117"/>
                  </a:moveTo>
                  <a:cubicBezTo>
                    <a:pt x="461" y="117"/>
                    <a:pt x="561" y="216"/>
                    <a:pt x="561" y="338"/>
                  </a:cubicBezTo>
                  <a:cubicBezTo>
                    <a:pt x="561" y="459"/>
                    <a:pt x="461" y="559"/>
                    <a:pt x="340" y="559"/>
                  </a:cubicBezTo>
                  <a:cubicBezTo>
                    <a:pt x="218" y="559"/>
                    <a:pt x="119" y="459"/>
                    <a:pt x="119" y="338"/>
                  </a:cubicBezTo>
                  <a:cubicBezTo>
                    <a:pt x="119" y="216"/>
                    <a:pt x="218" y="117"/>
                    <a:pt x="340" y="117"/>
                  </a:cubicBezTo>
                  <a:close/>
                  <a:moveTo>
                    <a:pt x="340" y="1"/>
                  </a:moveTo>
                  <a:cubicBezTo>
                    <a:pt x="152" y="1"/>
                    <a:pt x="0" y="153"/>
                    <a:pt x="0" y="338"/>
                  </a:cubicBezTo>
                  <a:cubicBezTo>
                    <a:pt x="0" y="525"/>
                    <a:pt x="152" y="677"/>
                    <a:pt x="340" y="677"/>
                  </a:cubicBezTo>
                  <a:cubicBezTo>
                    <a:pt x="525" y="677"/>
                    <a:pt x="677" y="525"/>
                    <a:pt x="677" y="338"/>
                  </a:cubicBezTo>
                  <a:cubicBezTo>
                    <a:pt x="677" y="153"/>
                    <a:pt x="525" y="1"/>
                    <a:pt x="340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6" name="Google Shape;7096;p60"/>
            <p:cNvSpPr/>
            <p:nvPr/>
          </p:nvSpPr>
          <p:spPr>
            <a:xfrm>
              <a:off x="1836850" y="1835650"/>
              <a:ext cx="16925" cy="16925"/>
            </a:xfrm>
            <a:custGeom>
              <a:avLst/>
              <a:gdLst/>
              <a:ahLst/>
              <a:cxnLst/>
              <a:rect l="l" t="t" r="r" b="b"/>
              <a:pathLst>
                <a:path w="677" h="677" extrusionOk="0">
                  <a:moveTo>
                    <a:pt x="340" y="119"/>
                  </a:moveTo>
                  <a:cubicBezTo>
                    <a:pt x="462" y="119"/>
                    <a:pt x="561" y="218"/>
                    <a:pt x="561" y="340"/>
                  </a:cubicBezTo>
                  <a:cubicBezTo>
                    <a:pt x="561" y="461"/>
                    <a:pt x="462" y="561"/>
                    <a:pt x="340" y="561"/>
                  </a:cubicBezTo>
                  <a:cubicBezTo>
                    <a:pt x="219" y="561"/>
                    <a:pt x="119" y="461"/>
                    <a:pt x="119" y="340"/>
                  </a:cubicBezTo>
                  <a:cubicBezTo>
                    <a:pt x="119" y="218"/>
                    <a:pt x="219" y="119"/>
                    <a:pt x="340" y="119"/>
                  </a:cubicBezTo>
                  <a:close/>
                  <a:moveTo>
                    <a:pt x="340" y="0"/>
                  </a:moveTo>
                  <a:cubicBezTo>
                    <a:pt x="152" y="0"/>
                    <a:pt x="1" y="152"/>
                    <a:pt x="1" y="340"/>
                  </a:cubicBezTo>
                  <a:cubicBezTo>
                    <a:pt x="1" y="525"/>
                    <a:pt x="152" y="677"/>
                    <a:pt x="340" y="677"/>
                  </a:cubicBezTo>
                  <a:cubicBezTo>
                    <a:pt x="525" y="677"/>
                    <a:pt x="677" y="525"/>
                    <a:pt x="677" y="340"/>
                  </a:cubicBezTo>
                  <a:cubicBezTo>
                    <a:pt x="677" y="152"/>
                    <a:pt x="525" y="0"/>
                    <a:pt x="340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7" name="Google Shape;7097;p60"/>
            <p:cNvSpPr/>
            <p:nvPr/>
          </p:nvSpPr>
          <p:spPr>
            <a:xfrm>
              <a:off x="1889100" y="1068850"/>
              <a:ext cx="16925" cy="17000"/>
            </a:xfrm>
            <a:custGeom>
              <a:avLst/>
              <a:gdLst/>
              <a:ahLst/>
              <a:cxnLst/>
              <a:rect l="l" t="t" r="r" b="b"/>
              <a:pathLst>
                <a:path w="677" h="680" extrusionOk="0">
                  <a:moveTo>
                    <a:pt x="340" y="119"/>
                  </a:moveTo>
                  <a:cubicBezTo>
                    <a:pt x="461" y="119"/>
                    <a:pt x="561" y="218"/>
                    <a:pt x="561" y="340"/>
                  </a:cubicBezTo>
                  <a:cubicBezTo>
                    <a:pt x="561" y="461"/>
                    <a:pt x="461" y="561"/>
                    <a:pt x="340" y="561"/>
                  </a:cubicBezTo>
                  <a:cubicBezTo>
                    <a:pt x="218" y="561"/>
                    <a:pt x="119" y="461"/>
                    <a:pt x="119" y="340"/>
                  </a:cubicBezTo>
                  <a:cubicBezTo>
                    <a:pt x="119" y="218"/>
                    <a:pt x="218" y="119"/>
                    <a:pt x="340" y="119"/>
                  </a:cubicBezTo>
                  <a:close/>
                  <a:moveTo>
                    <a:pt x="340" y="0"/>
                  </a:moveTo>
                  <a:cubicBezTo>
                    <a:pt x="152" y="0"/>
                    <a:pt x="0" y="152"/>
                    <a:pt x="0" y="340"/>
                  </a:cubicBezTo>
                  <a:cubicBezTo>
                    <a:pt x="0" y="528"/>
                    <a:pt x="152" y="679"/>
                    <a:pt x="340" y="679"/>
                  </a:cubicBezTo>
                  <a:cubicBezTo>
                    <a:pt x="525" y="679"/>
                    <a:pt x="677" y="528"/>
                    <a:pt x="677" y="340"/>
                  </a:cubicBezTo>
                  <a:cubicBezTo>
                    <a:pt x="677" y="152"/>
                    <a:pt x="525" y="0"/>
                    <a:pt x="340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8" name="Google Shape;7098;p60"/>
            <p:cNvSpPr/>
            <p:nvPr/>
          </p:nvSpPr>
          <p:spPr>
            <a:xfrm>
              <a:off x="1611125" y="977275"/>
              <a:ext cx="373450" cy="868550"/>
            </a:xfrm>
            <a:custGeom>
              <a:avLst/>
              <a:gdLst/>
              <a:ahLst/>
              <a:cxnLst/>
              <a:rect l="l" t="t" r="r" b="b"/>
              <a:pathLst>
                <a:path w="14938" h="34742" extrusionOk="0">
                  <a:moveTo>
                    <a:pt x="14598" y="34181"/>
                  </a:moveTo>
                  <a:cubicBezTo>
                    <a:pt x="14719" y="34181"/>
                    <a:pt x="14818" y="34280"/>
                    <a:pt x="14818" y="34401"/>
                  </a:cubicBezTo>
                  <a:cubicBezTo>
                    <a:pt x="14818" y="34523"/>
                    <a:pt x="14719" y="34622"/>
                    <a:pt x="14598" y="34622"/>
                  </a:cubicBezTo>
                  <a:cubicBezTo>
                    <a:pt x="14476" y="34622"/>
                    <a:pt x="14377" y="34523"/>
                    <a:pt x="14377" y="34401"/>
                  </a:cubicBezTo>
                  <a:cubicBezTo>
                    <a:pt x="14377" y="34280"/>
                    <a:pt x="14476" y="34181"/>
                    <a:pt x="14598" y="34181"/>
                  </a:cubicBezTo>
                  <a:close/>
                  <a:moveTo>
                    <a:pt x="83" y="0"/>
                  </a:moveTo>
                  <a:lnTo>
                    <a:pt x="0" y="83"/>
                  </a:lnTo>
                  <a:lnTo>
                    <a:pt x="9355" y="9422"/>
                  </a:lnTo>
                  <a:lnTo>
                    <a:pt x="9355" y="29250"/>
                  </a:lnTo>
                  <a:lnTo>
                    <a:pt x="14322" y="34208"/>
                  </a:lnTo>
                  <a:cubicBezTo>
                    <a:pt x="14283" y="34263"/>
                    <a:pt x="14258" y="34330"/>
                    <a:pt x="14258" y="34401"/>
                  </a:cubicBezTo>
                  <a:cubicBezTo>
                    <a:pt x="14258" y="34589"/>
                    <a:pt x="14410" y="34741"/>
                    <a:pt x="14598" y="34741"/>
                  </a:cubicBezTo>
                  <a:cubicBezTo>
                    <a:pt x="14785" y="34741"/>
                    <a:pt x="14937" y="34589"/>
                    <a:pt x="14937" y="34401"/>
                  </a:cubicBezTo>
                  <a:cubicBezTo>
                    <a:pt x="14937" y="34214"/>
                    <a:pt x="14785" y="34062"/>
                    <a:pt x="14598" y="34062"/>
                  </a:cubicBezTo>
                  <a:cubicBezTo>
                    <a:pt x="14526" y="34062"/>
                    <a:pt x="14460" y="34087"/>
                    <a:pt x="14404" y="34125"/>
                  </a:cubicBezTo>
                  <a:lnTo>
                    <a:pt x="9471" y="29201"/>
                  </a:lnTo>
                  <a:lnTo>
                    <a:pt x="9471" y="9375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9" name="Google Shape;7099;p60"/>
            <p:cNvSpPr/>
            <p:nvPr/>
          </p:nvSpPr>
          <p:spPr>
            <a:xfrm>
              <a:off x="1695175" y="963875"/>
              <a:ext cx="377650" cy="901950"/>
            </a:xfrm>
            <a:custGeom>
              <a:avLst/>
              <a:gdLst/>
              <a:ahLst/>
              <a:cxnLst/>
              <a:rect l="l" t="t" r="r" b="b"/>
              <a:pathLst>
                <a:path w="15106" h="36078" extrusionOk="0">
                  <a:moveTo>
                    <a:pt x="332" y="1"/>
                  </a:moveTo>
                  <a:lnTo>
                    <a:pt x="0" y="335"/>
                  </a:lnTo>
                  <a:lnTo>
                    <a:pt x="3178" y="3490"/>
                  </a:lnTo>
                  <a:lnTo>
                    <a:pt x="7859" y="8136"/>
                  </a:lnTo>
                  <a:lnTo>
                    <a:pt x="7859" y="29215"/>
                  </a:lnTo>
                  <a:lnTo>
                    <a:pt x="14322" y="35628"/>
                  </a:lnTo>
                  <a:cubicBezTo>
                    <a:pt x="14319" y="35647"/>
                    <a:pt x="14316" y="35663"/>
                    <a:pt x="14316" y="35683"/>
                  </a:cubicBezTo>
                  <a:cubicBezTo>
                    <a:pt x="14316" y="35901"/>
                    <a:pt x="14493" y="36078"/>
                    <a:pt x="14711" y="36078"/>
                  </a:cubicBezTo>
                  <a:cubicBezTo>
                    <a:pt x="14929" y="36078"/>
                    <a:pt x="15106" y="35901"/>
                    <a:pt x="15106" y="35683"/>
                  </a:cubicBezTo>
                  <a:cubicBezTo>
                    <a:pt x="15106" y="35465"/>
                    <a:pt x="14929" y="35288"/>
                    <a:pt x="14711" y="35288"/>
                  </a:cubicBezTo>
                  <a:cubicBezTo>
                    <a:pt x="14692" y="35288"/>
                    <a:pt x="14672" y="35291"/>
                    <a:pt x="14653" y="35294"/>
                  </a:cubicBezTo>
                  <a:lnTo>
                    <a:pt x="8332" y="29019"/>
                  </a:lnTo>
                  <a:lnTo>
                    <a:pt x="8332" y="7940"/>
                  </a:lnTo>
                  <a:lnTo>
                    <a:pt x="8263" y="7871"/>
                  </a:lnTo>
                  <a:lnTo>
                    <a:pt x="3294" y="2938"/>
                  </a:lnTo>
                  <a:lnTo>
                    <a:pt x="332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0" name="Google Shape;7100;p60"/>
            <p:cNvSpPr/>
            <p:nvPr/>
          </p:nvSpPr>
          <p:spPr>
            <a:xfrm>
              <a:off x="1563900" y="991550"/>
              <a:ext cx="348000" cy="843075"/>
            </a:xfrm>
            <a:custGeom>
              <a:avLst/>
              <a:gdLst/>
              <a:ahLst/>
              <a:cxnLst/>
              <a:rect l="l" t="t" r="r" b="b"/>
              <a:pathLst>
                <a:path w="13920" h="33723" extrusionOk="0">
                  <a:moveTo>
                    <a:pt x="84" y="1"/>
                  </a:moveTo>
                  <a:lnTo>
                    <a:pt x="1" y="83"/>
                  </a:lnTo>
                  <a:lnTo>
                    <a:pt x="9376" y="9442"/>
                  </a:lnTo>
                  <a:lnTo>
                    <a:pt x="9376" y="29270"/>
                  </a:lnTo>
                  <a:lnTo>
                    <a:pt x="13837" y="33723"/>
                  </a:lnTo>
                  <a:lnTo>
                    <a:pt x="13919" y="33640"/>
                  </a:lnTo>
                  <a:lnTo>
                    <a:pt x="9491" y="29220"/>
                  </a:lnTo>
                  <a:lnTo>
                    <a:pt x="9491" y="9392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1" name="Google Shape;7101;p60"/>
            <p:cNvSpPr/>
            <p:nvPr/>
          </p:nvSpPr>
          <p:spPr>
            <a:xfrm>
              <a:off x="1587225" y="984175"/>
              <a:ext cx="367050" cy="861650"/>
            </a:xfrm>
            <a:custGeom>
              <a:avLst/>
              <a:gdLst/>
              <a:ahLst/>
              <a:cxnLst/>
              <a:rect l="l" t="t" r="r" b="b"/>
              <a:pathLst>
                <a:path w="14682" h="34466" extrusionOk="0">
                  <a:moveTo>
                    <a:pt x="14344" y="33905"/>
                  </a:moveTo>
                  <a:cubicBezTo>
                    <a:pt x="14466" y="33905"/>
                    <a:pt x="14565" y="34004"/>
                    <a:pt x="14565" y="34125"/>
                  </a:cubicBezTo>
                  <a:cubicBezTo>
                    <a:pt x="14565" y="34247"/>
                    <a:pt x="14466" y="34346"/>
                    <a:pt x="14344" y="34346"/>
                  </a:cubicBezTo>
                  <a:cubicBezTo>
                    <a:pt x="14223" y="34346"/>
                    <a:pt x="14124" y="34247"/>
                    <a:pt x="14124" y="34125"/>
                  </a:cubicBezTo>
                  <a:cubicBezTo>
                    <a:pt x="14124" y="34004"/>
                    <a:pt x="14223" y="33905"/>
                    <a:pt x="14344" y="33905"/>
                  </a:cubicBezTo>
                  <a:close/>
                  <a:moveTo>
                    <a:pt x="87" y="0"/>
                  </a:moveTo>
                  <a:lnTo>
                    <a:pt x="1" y="83"/>
                  </a:lnTo>
                  <a:lnTo>
                    <a:pt x="9376" y="9441"/>
                  </a:lnTo>
                  <a:lnTo>
                    <a:pt x="9376" y="29256"/>
                  </a:lnTo>
                  <a:lnTo>
                    <a:pt x="14066" y="33932"/>
                  </a:lnTo>
                  <a:cubicBezTo>
                    <a:pt x="14027" y="33987"/>
                    <a:pt x="14005" y="34054"/>
                    <a:pt x="14005" y="34125"/>
                  </a:cubicBezTo>
                  <a:cubicBezTo>
                    <a:pt x="14005" y="34313"/>
                    <a:pt x="14157" y="34465"/>
                    <a:pt x="14344" y="34465"/>
                  </a:cubicBezTo>
                  <a:cubicBezTo>
                    <a:pt x="14529" y="34465"/>
                    <a:pt x="14681" y="34313"/>
                    <a:pt x="14681" y="34125"/>
                  </a:cubicBezTo>
                  <a:cubicBezTo>
                    <a:pt x="14681" y="33941"/>
                    <a:pt x="14529" y="33789"/>
                    <a:pt x="14344" y="33789"/>
                  </a:cubicBezTo>
                  <a:cubicBezTo>
                    <a:pt x="14273" y="33789"/>
                    <a:pt x="14204" y="33811"/>
                    <a:pt x="14148" y="33849"/>
                  </a:cubicBezTo>
                  <a:lnTo>
                    <a:pt x="9494" y="29206"/>
                  </a:lnTo>
                  <a:lnTo>
                    <a:pt x="9494" y="9391"/>
                  </a:lnTo>
                  <a:lnTo>
                    <a:pt x="87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102" name="Google Shape;7102;p60"/>
          <p:cNvSpPr txBox="1">
            <a:spLocks noGrp="1"/>
          </p:cNvSpPr>
          <p:nvPr>
            <p:ph type="title"/>
          </p:nvPr>
        </p:nvSpPr>
        <p:spPr>
          <a:xfrm>
            <a:off x="720000" y="365760"/>
            <a:ext cx="77040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103" name="Google Shape;7103;p60"/>
          <p:cNvSpPr txBox="1">
            <a:spLocks noGrp="1"/>
          </p:cNvSpPr>
          <p:nvPr>
            <p:ph type="subTitle" idx="1"/>
          </p:nvPr>
        </p:nvSpPr>
        <p:spPr>
          <a:xfrm>
            <a:off x="720025" y="1575292"/>
            <a:ext cx="7704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04" name="Google Shape;7104;p60"/>
          <p:cNvSpPr txBox="1">
            <a:spLocks noGrp="1"/>
          </p:cNvSpPr>
          <p:nvPr>
            <p:ph type="subTitle" idx="2"/>
          </p:nvPr>
        </p:nvSpPr>
        <p:spPr>
          <a:xfrm>
            <a:off x="720025" y="2771675"/>
            <a:ext cx="7704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05" name="Google Shape;7105;p60"/>
          <p:cNvSpPr txBox="1">
            <a:spLocks noGrp="1"/>
          </p:cNvSpPr>
          <p:nvPr>
            <p:ph type="subTitle" idx="3"/>
          </p:nvPr>
        </p:nvSpPr>
        <p:spPr>
          <a:xfrm>
            <a:off x="720025" y="3968375"/>
            <a:ext cx="7704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06" name="Google Shape;7106;p60"/>
          <p:cNvSpPr txBox="1">
            <a:spLocks noGrp="1"/>
          </p:cNvSpPr>
          <p:nvPr>
            <p:ph type="subTitle" idx="4"/>
          </p:nvPr>
        </p:nvSpPr>
        <p:spPr>
          <a:xfrm>
            <a:off x="720025" y="1199707"/>
            <a:ext cx="7704000" cy="53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latin typeface="DM Sans"/>
                <a:ea typeface="DM Sans"/>
                <a:cs typeface="DM Sans"/>
                <a:sym typeface="DM Sans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107" name="Google Shape;7107;p60"/>
          <p:cNvSpPr txBox="1">
            <a:spLocks noGrp="1"/>
          </p:cNvSpPr>
          <p:nvPr>
            <p:ph type="subTitle" idx="5"/>
          </p:nvPr>
        </p:nvSpPr>
        <p:spPr>
          <a:xfrm>
            <a:off x="720025" y="2390675"/>
            <a:ext cx="77040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latin typeface="DM Sans"/>
                <a:ea typeface="DM Sans"/>
                <a:cs typeface="DM Sans"/>
                <a:sym typeface="DM Sans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108" name="Google Shape;7108;p60"/>
          <p:cNvSpPr txBox="1">
            <a:spLocks noGrp="1"/>
          </p:cNvSpPr>
          <p:nvPr>
            <p:ph type="subTitle" idx="6"/>
          </p:nvPr>
        </p:nvSpPr>
        <p:spPr>
          <a:xfrm>
            <a:off x="720025" y="3587375"/>
            <a:ext cx="77040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latin typeface="DM Sans"/>
                <a:ea typeface="DM Sans"/>
                <a:cs typeface="DM Sans"/>
                <a:sym typeface="DM Sans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CUSTOM_6_1_1">
    <p:spTree>
      <p:nvGrpSpPr>
        <p:cNvPr id="1" name="Shape 7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0" name="Google Shape;7110;p61"/>
          <p:cNvSpPr txBox="1">
            <a:spLocks noGrp="1"/>
          </p:cNvSpPr>
          <p:nvPr>
            <p:ph type="title"/>
          </p:nvPr>
        </p:nvSpPr>
        <p:spPr>
          <a:xfrm>
            <a:off x="720000" y="365760"/>
            <a:ext cx="77040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111" name="Google Shape;7111;p61"/>
          <p:cNvSpPr txBox="1">
            <a:spLocks noGrp="1"/>
          </p:cNvSpPr>
          <p:nvPr>
            <p:ph type="subTitle" idx="1"/>
          </p:nvPr>
        </p:nvSpPr>
        <p:spPr>
          <a:xfrm>
            <a:off x="1294385" y="1642475"/>
            <a:ext cx="71322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12" name="Google Shape;7112;p61"/>
          <p:cNvSpPr txBox="1">
            <a:spLocks noGrp="1"/>
          </p:cNvSpPr>
          <p:nvPr>
            <p:ph type="subTitle" idx="2"/>
          </p:nvPr>
        </p:nvSpPr>
        <p:spPr>
          <a:xfrm>
            <a:off x="1294385" y="2807975"/>
            <a:ext cx="71322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13" name="Google Shape;7113;p61"/>
          <p:cNvSpPr txBox="1">
            <a:spLocks noGrp="1"/>
          </p:cNvSpPr>
          <p:nvPr>
            <p:ph type="subTitle" idx="3"/>
          </p:nvPr>
        </p:nvSpPr>
        <p:spPr>
          <a:xfrm>
            <a:off x="1294385" y="3928475"/>
            <a:ext cx="71322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14" name="Google Shape;7114;p61"/>
          <p:cNvSpPr txBox="1">
            <a:spLocks noGrp="1"/>
          </p:cNvSpPr>
          <p:nvPr>
            <p:ph type="subTitle" idx="4"/>
          </p:nvPr>
        </p:nvSpPr>
        <p:spPr>
          <a:xfrm>
            <a:off x="1294375" y="1406675"/>
            <a:ext cx="71322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000" b="1">
                <a:latin typeface="DM Sans"/>
                <a:ea typeface="DM Sans"/>
                <a:cs typeface="DM Sans"/>
                <a:sym typeface="DM Sans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2pPr>
            <a:lvl3pPr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3pPr>
            <a:lvl4pPr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4pPr>
            <a:lvl5pPr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5pPr>
            <a:lvl6pPr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6pPr>
            <a:lvl7pPr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7pPr>
            <a:lvl8pPr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8pPr>
            <a:lvl9pPr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115" name="Google Shape;7115;p61"/>
          <p:cNvSpPr txBox="1">
            <a:spLocks noGrp="1"/>
          </p:cNvSpPr>
          <p:nvPr>
            <p:ph type="subTitle" idx="5"/>
          </p:nvPr>
        </p:nvSpPr>
        <p:spPr>
          <a:xfrm>
            <a:off x="1294375" y="2527175"/>
            <a:ext cx="71322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000" b="1">
                <a:latin typeface="DM Sans"/>
                <a:ea typeface="DM Sans"/>
                <a:cs typeface="DM Sans"/>
                <a:sym typeface="DM Sans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2pPr>
            <a:lvl3pPr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3pPr>
            <a:lvl4pPr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4pPr>
            <a:lvl5pPr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5pPr>
            <a:lvl6pPr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6pPr>
            <a:lvl7pPr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7pPr>
            <a:lvl8pPr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8pPr>
            <a:lvl9pPr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116" name="Google Shape;7116;p61"/>
          <p:cNvSpPr txBox="1">
            <a:spLocks noGrp="1"/>
          </p:cNvSpPr>
          <p:nvPr>
            <p:ph type="subTitle" idx="6"/>
          </p:nvPr>
        </p:nvSpPr>
        <p:spPr>
          <a:xfrm>
            <a:off x="1294375" y="3647775"/>
            <a:ext cx="71322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000" b="1">
                <a:latin typeface="DM Sans"/>
                <a:ea typeface="DM Sans"/>
                <a:cs typeface="DM Sans"/>
                <a:sym typeface="DM Sans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2pPr>
            <a:lvl3pPr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3pPr>
            <a:lvl4pPr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4pPr>
            <a:lvl5pPr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5pPr>
            <a:lvl6pPr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6pPr>
            <a:lvl7pPr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7pPr>
            <a:lvl8pPr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8pPr>
            <a:lvl9pPr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600"/>
              <a:buFont typeface="Bebas Neue"/>
              <a:buNone/>
              <a:defRPr sz="26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7117" name="Google Shape;7117;p61"/>
          <p:cNvGrpSpPr/>
          <p:nvPr/>
        </p:nvGrpSpPr>
        <p:grpSpPr>
          <a:xfrm flipH="1">
            <a:off x="7012893" y="-850730"/>
            <a:ext cx="2835779" cy="2780448"/>
            <a:chOff x="1400775" y="920275"/>
            <a:chExt cx="1637475" cy="1605525"/>
          </a:xfrm>
        </p:grpSpPr>
        <p:sp>
          <p:nvSpPr>
            <p:cNvPr id="7118" name="Google Shape;7118;p61"/>
            <p:cNvSpPr/>
            <p:nvPr/>
          </p:nvSpPr>
          <p:spPr>
            <a:xfrm>
              <a:off x="2472400" y="990525"/>
              <a:ext cx="16925" cy="247025"/>
            </a:xfrm>
            <a:custGeom>
              <a:avLst/>
              <a:gdLst/>
              <a:ahLst/>
              <a:cxnLst/>
              <a:rect l="l" t="t" r="r" b="b"/>
              <a:pathLst>
                <a:path w="677" h="9881" extrusionOk="0">
                  <a:moveTo>
                    <a:pt x="337" y="9320"/>
                  </a:moveTo>
                  <a:cubicBezTo>
                    <a:pt x="458" y="9320"/>
                    <a:pt x="558" y="9419"/>
                    <a:pt x="558" y="9540"/>
                  </a:cubicBezTo>
                  <a:cubicBezTo>
                    <a:pt x="558" y="9662"/>
                    <a:pt x="458" y="9761"/>
                    <a:pt x="337" y="9761"/>
                  </a:cubicBezTo>
                  <a:cubicBezTo>
                    <a:pt x="215" y="9761"/>
                    <a:pt x="116" y="9662"/>
                    <a:pt x="116" y="9540"/>
                  </a:cubicBezTo>
                  <a:cubicBezTo>
                    <a:pt x="116" y="9419"/>
                    <a:pt x="215" y="9320"/>
                    <a:pt x="337" y="9320"/>
                  </a:cubicBezTo>
                  <a:close/>
                  <a:moveTo>
                    <a:pt x="279" y="0"/>
                  </a:moveTo>
                  <a:lnTo>
                    <a:pt x="279" y="9206"/>
                  </a:lnTo>
                  <a:cubicBezTo>
                    <a:pt x="122" y="9237"/>
                    <a:pt x="0" y="9375"/>
                    <a:pt x="0" y="9540"/>
                  </a:cubicBezTo>
                  <a:cubicBezTo>
                    <a:pt x="0" y="9728"/>
                    <a:pt x="152" y="9880"/>
                    <a:pt x="337" y="9880"/>
                  </a:cubicBezTo>
                  <a:cubicBezTo>
                    <a:pt x="525" y="9880"/>
                    <a:pt x="676" y="9728"/>
                    <a:pt x="676" y="9540"/>
                  </a:cubicBezTo>
                  <a:cubicBezTo>
                    <a:pt x="676" y="9375"/>
                    <a:pt x="555" y="9237"/>
                    <a:pt x="398" y="9206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9" name="Google Shape;7119;p61"/>
            <p:cNvSpPr/>
            <p:nvPr/>
          </p:nvSpPr>
          <p:spPr>
            <a:xfrm>
              <a:off x="2905300" y="1457050"/>
              <a:ext cx="73250" cy="126800"/>
            </a:xfrm>
            <a:custGeom>
              <a:avLst/>
              <a:gdLst/>
              <a:ahLst/>
              <a:cxnLst/>
              <a:rect l="l" t="t" r="r" b="b"/>
              <a:pathLst>
                <a:path w="2930" h="5072" extrusionOk="0">
                  <a:moveTo>
                    <a:pt x="337" y="4511"/>
                  </a:moveTo>
                  <a:cubicBezTo>
                    <a:pt x="459" y="4511"/>
                    <a:pt x="558" y="4610"/>
                    <a:pt x="558" y="4732"/>
                  </a:cubicBezTo>
                  <a:cubicBezTo>
                    <a:pt x="558" y="4853"/>
                    <a:pt x="459" y="4952"/>
                    <a:pt x="337" y="4952"/>
                  </a:cubicBezTo>
                  <a:cubicBezTo>
                    <a:pt x="216" y="4952"/>
                    <a:pt x="117" y="4853"/>
                    <a:pt x="117" y="4732"/>
                  </a:cubicBezTo>
                  <a:cubicBezTo>
                    <a:pt x="117" y="4610"/>
                    <a:pt x="216" y="4511"/>
                    <a:pt x="337" y="4511"/>
                  </a:cubicBezTo>
                  <a:close/>
                  <a:moveTo>
                    <a:pt x="509" y="0"/>
                  </a:moveTo>
                  <a:lnTo>
                    <a:pt x="279" y="232"/>
                  </a:lnTo>
                  <a:lnTo>
                    <a:pt x="279" y="4400"/>
                  </a:lnTo>
                  <a:cubicBezTo>
                    <a:pt x="119" y="4428"/>
                    <a:pt x="1" y="4566"/>
                    <a:pt x="1" y="4732"/>
                  </a:cubicBezTo>
                  <a:cubicBezTo>
                    <a:pt x="1" y="4919"/>
                    <a:pt x="152" y="5071"/>
                    <a:pt x="337" y="5071"/>
                  </a:cubicBezTo>
                  <a:cubicBezTo>
                    <a:pt x="525" y="5071"/>
                    <a:pt x="677" y="4919"/>
                    <a:pt x="677" y="4732"/>
                  </a:cubicBezTo>
                  <a:cubicBezTo>
                    <a:pt x="677" y="4566"/>
                    <a:pt x="556" y="4428"/>
                    <a:pt x="398" y="4400"/>
                  </a:cubicBezTo>
                  <a:lnTo>
                    <a:pt x="398" y="279"/>
                  </a:lnTo>
                  <a:lnTo>
                    <a:pt x="558" y="119"/>
                  </a:lnTo>
                  <a:lnTo>
                    <a:pt x="2930" y="119"/>
                  </a:lnTo>
                  <a:lnTo>
                    <a:pt x="2930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0" name="Google Shape;7120;p61"/>
            <p:cNvSpPr/>
            <p:nvPr/>
          </p:nvSpPr>
          <p:spPr>
            <a:xfrm>
              <a:off x="2400400" y="1336750"/>
              <a:ext cx="16950" cy="16925"/>
            </a:xfrm>
            <a:custGeom>
              <a:avLst/>
              <a:gdLst/>
              <a:ahLst/>
              <a:cxnLst/>
              <a:rect l="l" t="t" r="r" b="b"/>
              <a:pathLst>
                <a:path w="678" h="677" extrusionOk="0">
                  <a:moveTo>
                    <a:pt x="340" y="119"/>
                  </a:moveTo>
                  <a:cubicBezTo>
                    <a:pt x="462" y="119"/>
                    <a:pt x="561" y="219"/>
                    <a:pt x="561" y="340"/>
                  </a:cubicBezTo>
                  <a:cubicBezTo>
                    <a:pt x="561" y="462"/>
                    <a:pt x="462" y="561"/>
                    <a:pt x="340" y="561"/>
                  </a:cubicBezTo>
                  <a:cubicBezTo>
                    <a:pt x="219" y="561"/>
                    <a:pt x="120" y="462"/>
                    <a:pt x="120" y="340"/>
                  </a:cubicBezTo>
                  <a:cubicBezTo>
                    <a:pt x="120" y="219"/>
                    <a:pt x="219" y="119"/>
                    <a:pt x="340" y="119"/>
                  </a:cubicBezTo>
                  <a:close/>
                  <a:moveTo>
                    <a:pt x="340" y="1"/>
                  </a:moveTo>
                  <a:cubicBezTo>
                    <a:pt x="153" y="1"/>
                    <a:pt x="1" y="152"/>
                    <a:pt x="1" y="340"/>
                  </a:cubicBezTo>
                  <a:cubicBezTo>
                    <a:pt x="1" y="525"/>
                    <a:pt x="153" y="677"/>
                    <a:pt x="340" y="677"/>
                  </a:cubicBezTo>
                  <a:cubicBezTo>
                    <a:pt x="525" y="677"/>
                    <a:pt x="677" y="525"/>
                    <a:pt x="677" y="340"/>
                  </a:cubicBezTo>
                  <a:cubicBezTo>
                    <a:pt x="677" y="152"/>
                    <a:pt x="525" y="1"/>
                    <a:pt x="340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1" name="Google Shape;7121;p61"/>
            <p:cNvSpPr/>
            <p:nvPr/>
          </p:nvSpPr>
          <p:spPr>
            <a:xfrm>
              <a:off x="2727800" y="1624750"/>
              <a:ext cx="310450" cy="193250"/>
            </a:xfrm>
            <a:custGeom>
              <a:avLst/>
              <a:gdLst/>
              <a:ahLst/>
              <a:cxnLst/>
              <a:rect l="l" t="t" r="r" b="b"/>
              <a:pathLst>
                <a:path w="12418" h="7730" extrusionOk="0">
                  <a:moveTo>
                    <a:pt x="12083" y="0"/>
                  </a:moveTo>
                  <a:lnTo>
                    <a:pt x="5036" y="7100"/>
                  </a:lnTo>
                  <a:lnTo>
                    <a:pt x="710" y="7100"/>
                  </a:lnTo>
                  <a:cubicBezTo>
                    <a:pt x="638" y="7004"/>
                    <a:pt x="525" y="6940"/>
                    <a:pt x="395" y="6940"/>
                  </a:cubicBezTo>
                  <a:cubicBezTo>
                    <a:pt x="177" y="6940"/>
                    <a:pt x="1" y="7117"/>
                    <a:pt x="1" y="7335"/>
                  </a:cubicBezTo>
                  <a:cubicBezTo>
                    <a:pt x="1" y="7553"/>
                    <a:pt x="177" y="7730"/>
                    <a:pt x="395" y="7730"/>
                  </a:cubicBezTo>
                  <a:cubicBezTo>
                    <a:pt x="525" y="7730"/>
                    <a:pt x="638" y="7669"/>
                    <a:pt x="710" y="7572"/>
                  </a:cubicBezTo>
                  <a:lnTo>
                    <a:pt x="5232" y="7572"/>
                  </a:lnTo>
                  <a:lnTo>
                    <a:pt x="12417" y="331"/>
                  </a:lnTo>
                  <a:lnTo>
                    <a:pt x="12083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2" name="Google Shape;7122;p61"/>
            <p:cNvSpPr/>
            <p:nvPr/>
          </p:nvSpPr>
          <p:spPr>
            <a:xfrm>
              <a:off x="2400400" y="1367250"/>
              <a:ext cx="16950" cy="16950"/>
            </a:xfrm>
            <a:custGeom>
              <a:avLst/>
              <a:gdLst/>
              <a:ahLst/>
              <a:cxnLst/>
              <a:rect l="l" t="t" r="r" b="b"/>
              <a:pathLst>
                <a:path w="678" h="678" extrusionOk="0">
                  <a:moveTo>
                    <a:pt x="340" y="119"/>
                  </a:moveTo>
                  <a:cubicBezTo>
                    <a:pt x="462" y="119"/>
                    <a:pt x="561" y="219"/>
                    <a:pt x="561" y="340"/>
                  </a:cubicBezTo>
                  <a:cubicBezTo>
                    <a:pt x="561" y="462"/>
                    <a:pt x="462" y="558"/>
                    <a:pt x="340" y="558"/>
                  </a:cubicBezTo>
                  <a:cubicBezTo>
                    <a:pt x="219" y="558"/>
                    <a:pt x="120" y="462"/>
                    <a:pt x="120" y="340"/>
                  </a:cubicBezTo>
                  <a:cubicBezTo>
                    <a:pt x="120" y="219"/>
                    <a:pt x="219" y="119"/>
                    <a:pt x="340" y="119"/>
                  </a:cubicBezTo>
                  <a:close/>
                  <a:moveTo>
                    <a:pt x="340" y="1"/>
                  </a:moveTo>
                  <a:cubicBezTo>
                    <a:pt x="153" y="1"/>
                    <a:pt x="1" y="153"/>
                    <a:pt x="1" y="340"/>
                  </a:cubicBezTo>
                  <a:cubicBezTo>
                    <a:pt x="1" y="525"/>
                    <a:pt x="153" y="677"/>
                    <a:pt x="340" y="677"/>
                  </a:cubicBezTo>
                  <a:cubicBezTo>
                    <a:pt x="525" y="677"/>
                    <a:pt x="677" y="525"/>
                    <a:pt x="677" y="340"/>
                  </a:cubicBezTo>
                  <a:cubicBezTo>
                    <a:pt x="677" y="153"/>
                    <a:pt x="525" y="1"/>
                    <a:pt x="340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3" name="Google Shape;7123;p61"/>
            <p:cNvSpPr/>
            <p:nvPr/>
          </p:nvSpPr>
          <p:spPr>
            <a:xfrm>
              <a:off x="2399025" y="1396800"/>
              <a:ext cx="19775" cy="19825"/>
            </a:xfrm>
            <a:custGeom>
              <a:avLst/>
              <a:gdLst/>
              <a:ahLst/>
              <a:cxnLst/>
              <a:rect l="l" t="t" r="r" b="b"/>
              <a:pathLst>
                <a:path w="791" h="793" extrusionOk="0">
                  <a:moveTo>
                    <a:pt x="395" y="0"/>
                  </a:moveTo>
                  <a:cubicBezTo>
                    <a:pt x="177" y="0"/>
                    <a:pt x="1" y="177"/>
                    <a:pt x="1" y="398"/>
                  </a:cubicBezTo>
                  <a:cubicBezTo>
                    <a:pt x="1" y="616"/>
                    <a:pt x="177" y="793"/>
                    <a:pt x="395" y="793"/>
                  </a:cubicBezTo>
                  <a:cubicBezTo>
                    <a:pt x="613" y="793"/>
                    <a:pt x="790" y="616"/>
                    <a:pt x="790" y="398"/>
                  </a:cubicBezTo>
                  <a:cubicBezTo>
                    <a:pt x="790" y="177"/>
                    <a:pt x="613" y="0"/>
                    <a:pt x="395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4" name="Google Shape;7124;p61"/>
            <p:cNvSpPr/>
            <p:nvPr/>
          </p:nvSpPr>
          <p:spPr>
            <a:xfrm>
              <a:off x="2391725" y="990525"/>
              <a:ext cx="83725" cy="512775"/>
            </a:xfrm>
            <a:custGeom>
              <a:avLst/>
              <a:gdLst/>
              <a:ahLst/>
              <a:cxnLst/>
              <a:rect l="l" t="t" r="r" b="b"/>
              <a:pathLst>
                <a:path w="3349" h="20511" extrusionOk="0">
                  <a:moveTo>
                    <a:pt x="0" y="0"/>
                  </a:moveTo>
                  <a:lnTo>
                    <a:pt x="0" y="8988"/>
                  </a:lnTo>
                  <a:lnTo>
                    <a:pt x="2716" y="11685"/>
                  </a:lnTo>
                  <a:lnTo>
                    <a:pt x="2716" y="19801"/>
                  </a:lnTo>
                  <a:cubicBezTo>
                    <a:pt x="2620" y="19873"/>
                    <a:pt x="2556" y="19986"/>
                    <a:pt x="2556" y="20116"/>
                  </a:cubicBezTo>
                  <a:cubicBezTo>
                    <a:pt x="2556" y="20334"/>
                    <a:pt x="2733" y="20511"/>
                    <a:pt x="2951" y="20511"/>
                  </a:cubicBezTo>
                  <a:cubicBezTo>
                    <a:pt x="3169" y="20511"/>
                    <a:pt x="3349" y="20334"/>
                    <a:pt x="3349" y="20116"/>
                  </a:cubicBezTo>
                  <a:cubicBezTo>
                    <a:pt x="3349" y="19986"/>
                    <a:pt x="3285" y="19873"/>
                    <a:pt x="3188" y="19801"/>
                  </a:cubicBezTo>
                  <a:lnTo>
                    <a:pt x="3188" y="11489"/>
                  </a:lnTo>
                  <a:lnTo>
                    <a:pt x="472" y="8792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5" name="Google Shape;7125;p61"/>
            <p:cNvSpPr/>
            <p:nvPr/>
          </p:nvSpPr>
          <p:spPr>
            <a:xfrm>
              <a:off x="2688525" y="1369200"/>
              <a:ext cx="297400" cy="472550"/>
            </a:xfrm>
            <a:custGeom>
              <a:avLst/>
              <a:gdLst/>
              <a:ahLst/>
              <a:cxnLst/>
              <a:rect l="l" t="t" r="r" b="b"/>
              <a:pathLst>
                <a:path w="11896" h="18902" extrusionOk="0">
                  <a:moveTo>
                    <a:pt x="338" y="18341"/>
                  </a:moveTo>
                  <a:cubicBezTo>
                    <a:pt x="459" y="18341"/>
                    <a:pt x="559" y="18440"/>
                    <a:pt x="559" y="18562"/>
                  </a:cubicBezTo>
                  <a:cubicBezTo>
                    <a:pt x="559" y="18683"/>
                    <a:pt x="459" y="18782"/>
                    <a:pt x="338" y="18782"/>
                  </a:cubicBezTo>
                  <a:cubicBezTo>
                    <a:pt x="216" y="18782"/>
                    <a:pt x="117" y="18683"/>
                    <a:pt x="117" y="18562"/>
                  </a:cubicBezTo>
                  <a:cubicBezTo>
                    <a:pt x="117" y="18440"/>
                    <a:pt x="216" y="18341"/>
                    <a:pt x="338" y="18341"/>
                  </a:cubicBezTo>
                  <a:close/>
                  <a:moveTo>
                    <a:pt x="7051" y="0"/>
                  </a:moveTo>
                  <a:lnTo>
                    <a:pt x="5202" y="1863"/>
                  </a:lnTo>
                  <a:lnTo>
                    <a:pt x="5202" y="8196"/>
                  </a:lnTo>
                  <a:lnTo>
                    <a:pt x="280" y="13154"/>
                  </a:lnTo>
                  <a:lnTo>
                    <a:pt x="280" y="18228"/>
                  </a:lnTo>
                  <a:cubicBezTo>
                    <a:pt x="120" y="18258"/>
                    <a:pt x="1" y="18396"/>
                    <a:pt x="1" y="18562"/>
                  </a:cubicBezTo>
                  <a:cubicBezTo>
                    <a:pt x="1" y="18749"/>
                    <a:pt x="153" y="18901"/>
                    <a:pt x="338" y="18901"/>
                  </a:cubicBezTo>
                  <a:cubicBezTo>
                    <a:pt x="525" y="18901"/>
                    <a:pt x="677" y="18749"/>
                    <a:pt x="677" y="18562"/>
                  </a:cubicBezTo>
                  <a:cubicBezTo>
                    <a:pt x="677" y="18396"/>
                    <a:pt x="556" y="18258"/>
                    <a:pt x="398" y="18228"/>
                  </a:cubicBezTo>
                  <a:lnTo>
                    <a:pt x="398" y="13201"/>
                  </a:lnTo>
                  <a:lnTo>
                    <a:pt x="5318" y="8243"/>
                  </a:lnTo>
                  <a:lnTo>
                    <a:pt x="5318" y="1913"/>
                  </a:lnTo>
                  <a:lnTo>
                    <a:pt x="7101" y="116"/>
                  </a:lnTo>
                  <a:lnTo>
                    <a:pt x="11896" y="116"/>
                  </a:lnTo>
                  <a:lnTo>
                    <a:pt x="11896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6" name="Google Shape;7126;p61"/>
            <p:cNvSpPr/>
            <p:nvPr/>
          </p:nvSpPr>
          <p:spPr>
            <a:xfrm>
              <a:off x="2425675" y="990525"/>
              <a:ext cx="16925" cy="200575"/>
            </a:xfrm>
            <a:custGeom>
              <a:avLst/>
              <a:gdLst/>
              <a:ahLst/>
              <a:cxnLst/>
              <a:rect l="l" t="t" r="r" b="b"/>
              <a:pathLst>
                <a:path w="677" h="8023" extrusionOk="0">
                  <a:moveTo>
                    <a:pt x="337" y="7465"/>
                  </a:moveTo>
                  <a:cubicBezTo>
                    <a:pt x="458" y="7465"/>
                    <a:pt x="558" y="7564"/>
                    <a:pt x="558" y="7685"/>
                  </a:cubicBezTo>
                  <a:cubicBezTo>
                    <a:pt x="558" y="7807"/>
                    <a:pt x="458" y="7906"/>
                    <a:pt x="337" y="7906"/>
                  </a:cubicBezTo>
                  <a:cubicBezTo>
                    <a:pt x="216" y="7906"/>
                    <a:pt x="116" y="7807"/>
                    <a:pt x="116" y="7685"/>
                  </a:cubicBezTo>
                  <a:cubicBezTo>
                    <a:pt x="116" y="7564"/>
                    <a:pt x="216" y="7465"/>
                    <a:pt x="337" y="7465"/>
                  </a:cubicBezTo>
                  <a:close/>
                  <a:moveTo>
                    <a:pt x="279" y="0"/>
                  </a:moveTo>
                  <a:lnTo>
                    <a:pt x="279" y="7351"/>
                  </a:lnTo>
                  <a:cubicBezTo>
                    <a:pt x="122" y="7379"/>
                    <a:pt x="0" y="7517"/>
                    <a:pt x="0" y="7685"/>
                  </a:cubicBezTo>
                  <a:cubicBezTo>
                    <a:pt x="0" y="7870"/>
                    <a:pt x="149" y="8022"/>
                    <a:pt x="337" y="8022"/>
                  </a:cubicBezTo>
                  <a:cubicBezTo>
                    <a:pt x="525" y="8022"/>
                    <a:pt x="677" y="7870"/>
                    <a:pt x="677" y="7685"/>
                  </a:cubicBezTo>
                  <a:cubicBezTo>
                    <a:pt x="677" y="7520"/>
                    <a:pt x="555" y="7382"/>
                    <a:pt x="398" y="7351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7" name="Google Shape;7127;p61"/>
            <p:cNvSpPr/>
            <p:nvPr/>
          </p:nvSpPr>
          <p:spPr>
            <a:xfrm>
              <a:off x="2664875" y="1345800"/>
              <a:ext cx="321000" cy="519675"/>
            </a:xfrm>
            <a:custGeom>
              <a:avLst/>
              <a:gdLst/>
              <a:ahLst/>
              <a:cxnLst/>
              <a:rect l="l" t="t" r="r" b="b"/>
              <a:pathLst>
                <a:path w="12840" h="20787" extrusionOk="0">
                  <a:moveTo>
                    <a:pt x="340" y="20229"/>
                  </a:moveTo>
                  <a:cubicBezTo>
                    <a:pt x="461" y="20229"/>
                    <a:pt x="560" y="20329"/>
                    <a:pt x="560" y="20450"/>
                  </a:cubicBezTo>
                  <a:cubicBezTo>
                    <a:pt x="560" y="20571"/>
                    <a:pt x="461" y="20668"/>
                    <a:pt x="340" y="20668"/>
                  </a:cubicBezTo>
                  <a:cubicBezTo>
                    <a:pt x="218" y="20668"/>
                    <a:pt x="119" y="20571"/>
                    <a:pt x="119" y="20450"/>
                  </a:cubicBezTo>
                  <a:cubicBezTo>
                    <a:pt x="119" y="20329"/>
                    <a:pt x="218" y="20229"/>
                    <a:pt x="340" y="20229"/>
                  </a:cubicBezTo>
                  <a:close/>
                  <a:moveTo>
                    <a:pt x="7685" y="0"/>
                  </a:moveTo>
                  <a:lnTo>
                    <a:pt x="5201" y="2501"/>
                  </a:lnTo>
                  <a:lnTo>
                    <a:pt x="5201" y="8834"/>
                  </a:lnTo>
                  <a:lnTo>
                    <a:pt x="279" y="13792"/>
                  </a:lnTo>
                  <a:lnTo>
                    <a:pt x="279" y="20116"/>
                  </a:lnTo>
                  <a:cubicBezTo>
                    <a:pt x="122" y="20144"/>
                    <a:pt x="0" y="20282"/>
                    <a:pt x="0" y="20450"/>
                  </a:cubicBezTo>
                  <a:cubicBezTo>
                    <a:pt x="0" y="20635"/>
                    <a:pt x="152" y="20787"/>
                    <a:pt x="340" y="20787"/>
                  </a:cubicBezTo>
                  <a:cubicBezTo>
                    <a:pt x="525" y="20787"/>
                    <a:pt x="676" y="20635"/>
                    <a:pt x="676" y="20450"/>
                  </a:cubicBezTo>
                  <a:cubicBezTo>
                    <a:pt x="676" y="20282"/>
                    <a:pt x="555" y="20144"/>
                    <a:pt x="398" y="20116"/>
                  </a:cubicBezTo>
                  <a:lnTo>
                    <a:pt x="398" y="13839"/>
                  </a:lnTo>
                  <a:lnTo>
                    <a:pt x="5320" y="8881"/>
                  </a:lnTo>
                  <a:lnTo>
                    <a:pt x="5320" y="2551"/>
                  </a:lnTo>
                  <a:lnTo>
                    <a:pt x="7732" y="119"/>
                  </a:lnTo>
                  <a:lnTo>
                    <a:pt x="12839" y="119"/>
                  </a:lnTo>
                  <a:lnTo>
                    <a:pt x="12839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8" name="Google Shape;7128;p61"/>
            <p:cNvSpPr/>
            <p:nvPr/>
          </p:nvSpPr>
          <p:spPr>
            <a:xfrm>
              <a:off x="2449000" y="990525"/>
              <a:ext cx="16925" cy="223825"/>
            </a:xfrm>
            <a:custGeom>
              <a:avLst/>
              <a:gdLst/>
              <a:ahLst/>
              <a:cxnLst/>
              <a:rect l="l" t="t" r="r" b="b"/>
              <a:pathLst>
                <a:path w="677" h="8953" extrusionOk="0">
                  <a:moveTo>
                    <a:pt x="340" y="8392"/>
                  </a:moveTo>
                  <a:cubicBezTo>
                    <a:pt x="461" y="8392"/>
                    <a:pt x="561" y="8491"/>
                    <a:pt x="561" y="8613"/>
                  </a:cubicBezTo>
                  <a:cubicBezTo>
                    <a:pt x="561" y="8734"/>
                    <a:pt x="461" y="8834"/>
                    <a:pt x="340" y="8834"/>
                  </a:cubicBezTo>
                  <a:cubicBezTo>
                    <a:pt x="218" y="8834"/>
                    <a:pt x="119" y="8734"/>
                    <a:pt x="119" y="8613"/>
                  </a:cubicBezTo>
                  <a:cubicBezTo>
                    <a:pt x="119" y="8491"/>
                    <a:pt x="218" y="8392"/>
                    <a:pt x="340" y="8392"/>
                  </a:cubicBezTo>
                  <a:close/>
                  <a:moveTo>
                    <a:pt x="279" y="0"/>
                  </a:moveTo>
                  <a:lnTo>
                    <a:pt x="279" y="8279"/>
                  </a:lnTo>
                  <a:cubicBezTo>
                    <a:pt x="122" y="8307"/>
                    <a:pt x="0" y="8445"/>
                    <a:pt x="0" y="8613"/>
                  </a:cubicBezTo>
                  <a:cubicBezTo>
                    <a:pt x="0" y="8801"/>
                    <a:pt x="152" y="8952"/>
                    <a:pt x="340" y="8952"/>
                  </a:cubicBezTo>
                  <a:cubicBezTo>
                    <a:pt x="525" y="8952"/>
                    <a:pt x="677" y="8801"/>
                    <a:pt x="677" y="8613"/>
                  </a:cubicBezTo>
                  <a:cubicBezTo>
                    <a:pt x="677" y="8447"/>
                    <a:pt x="555" y="8309"/>
                    <a:pt x="398" y="8282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9" name="Google Shape;7129;p61"/>
            <p:cNvSpPr/>
            <p:nvPr/>
          </p:nvSpPr>
          <p:spPr>
            <a:xfrm>
              <a:off x="2729175" y="1591350"/>
              <a:ext cx="290575" cy="188775"/>
            </a:xfrm>
            <a:custGeom>
              <a:avLst/>
              <a:gdLst/>
              <a:ahLst/>
              <a:cxnLst/>
              <a:rect l="l" t="t" r="r" b="b"/>
              <a:pathLst>
                <a:path w="11623" h="7551" extrusionOk="0">
                  <a:moveTo>
                    <a:pt x="340" y="6990"/>
                  </a:moveTo>
                  <a:cubicBezTo>
                    <a:pt x="462" y="6990"/>
                    <a:pt x="561" y="7089"/>
                    <a:pt x="561" y="7210"/>
                  </a:cubicBezTo>
                  <a:cubicBezTo>
                    <a:pt x="561" y="7332"/>
                    <a:pt x="462" y="7431"/>
                    <a:pt x="340" y="7431"/>
                  </a:cubicBezTo>
                  <a:cubicBezTo>
                    <a:pt x="219" y="7431"/>
                    <a:pt x="120" y="7332"/>
                    <a:pt x="120" y="7210"/>
                  </a:cubicBezTo>
                  <a:cubicBezTo>
                    <a:pt x="120" y="7089"/>
                    <a:pt x="219" y="6990"/>
                    <a:pt x="340" y="6990"/>
                  </a:cubicBezTo>
                  <a:close/>
                  <a:moveTo>
                    <a:pt x="11540" y="0"/>
                  </a:moveTo>
                  <a:lnTo>
                    <a:pt x="4440" y="7153"/>
                  </a:lnTo>
                  <a:lnTo>
                    <a:pt x="672" y="7153"/>
                  </a:lnTo>
                  <a:cubicBezTo>
                    <a:pt x="644" y="6995"/>
                    <a:pt x="506" y="6874"/>
                    <a:pt x="340" y="6874"/>
                  </a:cubicBezTo>
                  <a:cubicBezTo>
                    <a:pt x="153" y="6874"/>
                    <a:pt x="1" y="7026"/>
                    <a:pt x="1" y="7210"/>
                  </a:cubicBezTo>
                  <a:cubicBezTo>
                    <a:pt x="1" y="7398"/>
                    <a:pt x="153" y="7550"/>
                    <a:pt x="340" y="7550"/>
                  </a:cubicBezTo>
                  <a:cubicBezTo>
                    <a:pt x="506" y="7550"/>
                    <a:pt x="644" y="7429"/>
                    <a:pt x="672" y="7271"/>
                  </a:cubicBezTo>
                  <a:lnTo>
                    <a:pt x="4489" y="7271"/>
                  </a:lnTo>
                  <a:lnTo>
                    <a:pt x="11623" y="83"/>
                  </a:lnTo>
                  <a:lnTo>
                    <a:pt x="11540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0" name="Google Shape;7130;p61"/>
            <p:cNvSpPr/>
            <p:nvPr/>
          </p:nvSpPr>
          <p:spPr>
            <a:xfrm>
              <a:off x="2509525" y="995475"/>
              <a:ext cx="2925" cy="79675"/>
            </a:xfrm>
            <a:custGeom>
              <a:avLst/>
              <a:gdLst/>
              <a:ahLst/>
              <a:cxnLst/>
              <a:rect l="l" t="t" r="r" b="b"/>
              <a:pathLst>
                <a:path w="117" h="3187" extrusionOk="0">
                  <a:moveTo>
                    <a:pt x="0" y="1"/>
                  </a:moveTo>
                  <a:lnTo>
                    <a:pt x="0" y="3187"/>
                  </a:lnTo>
                  <a:lnTo>
                    <a:pt x="116" y="3187"/>
                  </a:lnTo>
                  <a:lnTo>
                    <a:pt x="116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1" name="Google Shape;7131;p61"/>
            <p:cNvSpPr/>
            <p:nvPr/>
          </p:nvSpPr>
          <p:spPr>
            <a:xfrm>
              <a:off x="2924150" y="920275"/>
              <a:ext cx="16925" cy="305050"/>
            </a:xfrm>
            <a:custGeom>
              <a:avLst/>
              <a:gdLst/>
              <a:ahLst/>
              <a:cxnLst/>
              <a:rect l="l" t="t" r="r" b="b"/>
              <a:pathLst>
                <a:path w="677" h="12202" extrusionOk="0">
                  <a:moveTo>
                    <a:pt x="337" y="11644"/>
                  </a:moveTo>
                  <a:cubicBezTo>
                    <a:pt x="459" y="11644"/>
                    <a:pt x="558" y="11743"/>
                    <a:pt x="558" y="11865"/>
                  </a:cubicBezTo>
                  <a:cubicBezTo>
                    <a:pt x="558" y="11983"/>
                    <a:pt x="459" y="12083"/>
                    <a:pt x="337" y="12083"/>
                  </a:cubicBezTo>
                  <a:cubicBezTo>
                    <a:pt x="216" y="12083"/>
                    <a:pt x="116" y="11983"/>
                    <a:pt x="116" y="11865"/>
                  </a:cubicBezTo>
                  <a:cubicBezTo>
                    <a:pt x="116" y="11740"/>
                    <a:pt x="216" y="11644"/>
                    <a:pt x="337" y="11644"/>
                  </a:cubicBezTo>
                  <a:close/>
                  <a:moveTo>
                    <a:pt x="279" y="0"/>
                  </a:moveTo>
                  <a:lnTo>
                    <a:pt x="279" y="11531"/>
                  </a:lnTo>
                  <a:cubicBezTo>
                    <a:pt x="122" y="11558"/>
                    <a:pt x="0" y="11696"/>
                    <a:pt x="0" y="11862"/>
                  </a:cubicBezTo>
                  <a:cubicBezTo>
                    <a:pt x="0" y="12050"/>
                    <a:pt x="152" y="12201"/>
                    <a:pt x="337" y="12201"/>
                  </a:cubicBezTo>
                  <a:cubicBezTo>
                    <a:pt x="525" y="12201"/>
                    <a:pt x="677" y="12050"/>
                    <a:pt x="677" y="11865"/>
                  </a:cubicBezTo>
                  <a:cubicBezTo>
                    <a:pt x="677" y="11696"/>
                    <a:pt x="555" y="11558"/>
                    <a:pt x="398" y="11531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2" name="Google Shape;7132;p61"/>
            <p:cNvSpPr/>
            <p:nvPr/>
          </p:nvSpPr>
          <p:spPr>
            <a:xfrm>
              <a:off x="2922700" y="1256975"/>
              <a:ext cx="19825" cy="19825"/>
            </a:xfrm>
            <a:custGeom>
              <a:avLst/>
              <a:gdLst/>
              <a:ahLst/>
              <a:cxnLst/>
              <a:rect l="l" t="t" r="r" b="b"/>
              <a:pathLst>
                <a:path w="793" h="793" extrusionOk="0">
                  <a:moveTo>
                    <a:pt x="395" y="0"/>
                  </a:moveTo>
                  <a:cubicBezTo>
                    <a:pt x="177" y="0"/>
                    <a:pt x="0" y="177"/>
                    <a:pt x="0" y="398"/>
                  </a:cubicBezTo>
                  <a:cubicBezTo>
                    <a:pt x="0" y="616"/>
                    <a:pt x="177" y="793"/>
                    <a:pt x="395" y="793"/>
                  </a:cubicBezTo>
                  <a:cubicBezTo>
                    <a:pt x="613" y="793"/>
                    <a:pt x="793" y="616"/>
                    <a:pt x="793" y="398"/>
                  </a:cubicBezTo>
                  <a:cubicBezTo>
                    <a:pt x="793" y="177"/>
                    <a:pt x="613" y="0"/>
                    <a:pt x="395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3" name="Google Shape;7133;p61"/>
            <p:cNvSpPr/>
            <p:nvPr/>
          </p:nvSpPr>
          <p:spPr>
            <a:xfrm>
              <a:off x="2540425" y="988450"/>
              <a:ext cx="61950" cy="148050"/>
            </a:xfrm>
            <a:custGeom>
              <a:avLst/>
              <a:gdLst/>
              <a:ahLst/>
              <a:cxnLst/>
              <a:rect l="l" t="t" r="r" b="b"/>
              <a:pathLst>
                <a:path w="2478" h="5922" extrusionOk="0">
                  <a:moveTo>
                    <a:pt x="332" y="0"/>
                  </a:moveTo>
                  <a:lnTo>
                    <a:pt x="1" y="337"/>
                  </a:lnTo>
                  <a:lnTo>
                    <a:pt x="1845" y="2167"/>
                  </a:lnTo>
                  <a:lnTo>
                    <a:pt x="1845" y="5212"/>
                  </a:lnTo>
                  <a:cubicBezTo>
                    <a:pt x="1748" y="5284"/>
                    <a:pt x="1685" y="5397"/>
                    <a:pt x="1685" y="5527"/>
                  </a:cubicBezTo>
                  <a:cubicBezTo>
                    <a:pt x="1685" y="5745"/>
                    <a:pt x="1861" y="5922"/>
                    <a:pt x="2080" y="5922"/>
                  </a:cubicBezTo>
                  <a:cubicBezTo>
                    <a:pt x="2300" y="5922"/>
                    <a:pt x="2477" y="5745"/>
                    <a:pt x="2477" y="5527"/>
                  </a:cubicBezTo>
                  <a:cubicBezTo>
                    <a:pt x="2477" y="5397"/>
                    <a:pt x="2414" y="5284"/>
                    <a:pt x="2317" y="5212"/>
                  </a:cubicBezTo>
                  <a:lnTo>
                    <a:pt x="2317" y="1971"/>
                  </a:lnTo>
                  <a:lnTo>
                    <a:pt x="332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4" name="Google Shape;7134;p61"/>
            <p:cNvSpPr/>
            <p:nvPr/>
          </p:nvSpPr>
          <p:spPr>
            <a:xfrm>
              <a:off x="2653900" y="991625"/>
              <a:ext cx="102975" cy="318925"/>
            </a:xfrm>
            <a:custGeom>
              <a:avLst/>
              <a:gdLst/>
              <a:ahLst/>
              <a:cxnLst/>
              <a:rect l="l" t="t" r="r" b="b"/>
              <a:pathLst>
                <a:path w="4119" h="12757" extrusionOk="0">
                  <a:moveTo>
                    <a:pt x="2004" y="0"/>
                  </a:moveTo>
                  <a:lnTo>
                    <a:pt x="1921" y="83"/>
                  </a:lnTo>
                  <a:lnTo>
                    <a:pt x="4003" y="2148"/>
                  </a:lnTo>
                  <a:lnTo>
                    <a:pt x="4003" y="8227"/>
                  </a:lnTo>
                  <a:lnTo>
                    <a:pt x="17" y="12229"/>
                  </a:lnTo>
                  <a:lnTo>
                    <a:pt x="0" y="12246"/>
                  </a:lnTo>
                  <a:lnTo>
                    <a:pt x="0" y="12757"/>
                  </a:lnTo>
                  <a:lnTo>
                    <a:pt x="119" y="12757"/>
                  </a:lnTo>
                  <a:lnTo>
                    <a:pt x="119" y="12296"/>
                  </a:lnTo>
                  <a:lnTo>
                    <a:pt x="4102" y="8293"/>
                  </a:lnTo>
                  <a:lnTo>
                    <a:pt x="4119" y="8276"/>
                  </a:lnTo>
                  <a:lnTo>
                    <a:pt x="4119" y="2098"/>
                  </a:lnTo>
                  <a:lnTo>
                    <a:pt x="2004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5" name="Google Shape;7135;p61"/>
            <p:cNvSpPr/>
            <p:nvPr/>
          </p:nvSpPr>
          <p:spPr>
            <a:xfrm>
              <a:off x="2509575" y="1544750"/>
              <a:ext cx="229150" cy="477175"/>
            </a:xfrm>
            <a:custGeom>
              <a:avLst/>
              <a:gdLst/>
              <a:ahLst/>
              <a:cxnLst/>
              <a:rect l="l" t="t" r="r" b="b"/>
              <a:pathLst>
                <a:path w="9166" h="19087" extrusionOk="0">
                  <a:moveTo>
                    <a:pt x="341" y="18526"/>
                  </a:moveTo>
                  <a:cubicBezTo>
                    <a:pt x="462" y="18526"/>
                    <a:pt x="561" y="18626"/>
                    <a:pt x="561" y="18747"/>
                  </a:cubicBezTo>
                  <a:cubicBezTo>
                    <a:pt x="561" y="18869"/>
                    <a:pt x="462" y="18968"/>
                    <a:pt x="341" y="18968"/>
                  </a:cubicBezTo>
                  <a:cubicBezTo>
                    <a:pt x="219" y="18968"/>
                    <a:pt x="120" y="18869"/>
                    <a:pt x="120" y="18747"/>
                  </a:cubicBezTo>
                  <a:cubicBezTo>
                    <a:pt x="120" y="18626"/>
                    <a:pt x="219" y="18526"/>
                    <a:pt x="341" y="18526"/>
                  </a:cubicBezTo>
                  <a:close/>
                  <a:moveTo>
                    <a:pt x="9083" y="1"/>
                  </a:moveTo>
                  <a:lnTo>
                    <a:pt x="4172" y="4945"/>
                  </a:lnTo>
                  <a:lnTo>
                    <a:pt x="4172" y="14803"/>
                  </a:lnTo>
                  <a:lnTo>
                    <a:pt x="534" y="18468"/>
                  </a:lnTo>
                  <a:cubicBezTo>
                    <a:pt x="479" y="18433"/>
                    <a:pt x="412" y="18408"/>
                    <a:pt x="341" y="18408"/>
                  </a:cubicBezTo>
                  <a:cubicBezTo>
                    <a:pt x="153" y="18408"/>
                    <a:pt x="1" y="18560"/>
                    <a:pt x="1" y="18747"/>
                  </a:cubicBezTo>
                  <a:cubicBezTo>
                    <a:pt x="1" y="18935"/>
                    <a:pt x="153" y="19087"/>
                    <a:pt x="341" y="19087"/>
                  </a:cubicBezTo>
                  <a:cubicBezTo>
                    <a:pt x="528" y="19087"/>
                    <a:pt x="680" y="18935"/>
                    <a:pt x="680" y="18747"/>
                  </a:cubicBezTo>
                  <a:cubicBezTo>
                    <a:pt x="680" y="18675"/>
                    <a:pt x="655" y="18609"/>
                    <a:pt x="617" y="18551"/>
                  </a:cubicBezTo>
                  <a:lnTo>
                    <a:pt x="4291" y="14849"/>
                  </a:lnTo>
                  <a:lnTo>
                    <a:pt x="4291" y="4994"/>
                  </a:lnTo>
                  <a:lnTo>
                    <a:pt x="9166" y="84"/>
                  </a:lnTo>
                  <a:lnTo>
                    <a:pt x="9083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6" name="Google Shape;7136;p61"/>
            <p:cNvSpPr/>
            <p:nvPr/>
          </p:nvSpPr>
          <p:spPr>
            <a:xfrm>
              <a:off x="2495850" y="1043600"/>
              <a:ext cx="244675" cy="458250"/>
            </a:xfrm>
            <a:custGeom>
              <a:avLst/>
              <a:gdLst/>
              <a:ahLst/>
              <a:cxnLst/>
              <a:rect l="l" t="t" r="r" b="b"/>
              <a:pathLst>
                <a:path w="9787" h="18330" extrusionOk="0">
                  <a:moveTo>
                    <a:pt x="9447" y="119"/>
                  </a:moveTo>
                  <a:cubicBezTo>
                    <a:pt x="9569" y="119"/>
                    <a:pt x="9668" y="218"/>
                    <a:pt x="9668" y="340"/>
                  </a:cubicBezTo>
                  <a:cubicBezTo>
                    <a:pt x="9668" y="461"/>
                    <a:pt x="9569" y="560"/>
                    <a:pt x="9447" y="560"/>
                  </a:cubicBezTo>
                  <a:cubicBezTo>
                    <a:pt x="9326" y="560"/>
                    <a:pt x="9229" y="461"/>
                    <a:pt x="9229" y="340"/>
                  </a:cubicBezTo>
                  <a:cubicBezTo>
                    <a:pt x="9229" y="218"/>
                    <a:pt x="9326" y="119"/>
                    <a:pt x="9447" y="119"/>
                  </a:cubicBezTo>
                  <a:close/>
                  <a:moveTo>
                    <a:pt x="337" y="17772"/>
                  </a:moveTo>
                  <a:cubicBezTo>
                    <a:pt x="459" y="17772"/>
                    <a:pt x="558" y="17871"/>
                    <a:pt x="558" y="17993"/>
                  </a:cubicBezTo>
                  <a:cubicBezTo>
                    <a:pt x="558" y="18114"/>
                    <a:pt x="459" y="18214"/>
                    <a:pt x="337" y="18214"/>
                  </a:cubicBezTo>
                  <a:cubicBezTo>
                    <a:pt x="216" y="18214"/>
                    <a:pt x="117" y="18114"/>
                    <a:pt x="117" y="17993"/>
                  </a:cubicBezTo>
                  <a:cubicBezTo>
                    <a:pt x="117" y="17871"/>
                    <a:pt x="216" y="17772"/>
                    <a:pt x="337" y="17772"/>
                  </a:cubicBezTo>
                  <a:close/>
                  <a:moveTo>
                    <a:pt x="9447" y="0"/>
                  </a:moveTo>
                  <a:cubicBezTo>
                    <a:pt x="9262" y="0"/>
                    <a:pt x="9110" y="152"/>
                    <a:pt x="9110" y="340"/>
                  </a:cubicBezTo>
                  <a:cubicBezTo>
                    <a:pt x="9110" y="505"/>
                    <a:pt x="9232" y="643"/>
                    <a:pt x="9389" y="671"/>
                  </a:cubicBezTo>
                  <a:lnTo>
                    <a:pt x="9389" y="5855"/>
                  </a:lnTo>
                  <a:lnTo>
                    <a:pt x="5386" y="9872"/>
                  </a:lnTo>
                  <a:lnTo>
                    <a:pt x="5386" y="10929"/>
                  </a:lnTo>
                  <a:lnTo>
                    <a:pt x="1444" y="14887"/>
                  </a:lnTo>
                  <a:lnTo>
                    <a:pt x="1428" y="14904"/>
                  </a:lnTo>
                  <a:lnTo>
                    <a:pt x="1428" y="16817"/>
                  </a:lnTo>
                  <a:lnTo>
                    <a:pt x="531" y="17717"/>
                  </a:lnTo>
                  <a:cubicBezTo>
                    <a:pt x="475" y="17678"/>
                    <a:pt x="409" y="17653"/>
                    <a:pt x="337" y="17653"/>
                  </a:cubicBezTo>
                  <a:cubicBezTo>
                    <a:pt x="152" y="17653"/>
                    <a:pt x="1" y="17805"/>
                    <a:pt x="1" y="17993"/>
                  </a:cubicBezTo>
                  <a:cubicBezTo>
                    <a:pt x="1" y="18181"/>
                    <a:pt x="152" y="18330"/>
                    <a:pt x="337" y="18330"/>
                  </a:cubicBezTo>
                  <a:cubicBezTo>
                    <a:pt x="525" y="18330"/>
                    <a:pt x="677" y="18178"/>
                    <a:pt x="677" y="17993"/>
                  </a:cubicBezTo>
                  <a:cubicBezTo>
                    <a:pt x="677" y="17921"/>
                    <a:pt x="655" y="17855"/>
                    <a:pt x="613" y="17800"/>
                  </a:cubicBezTo>
                  <a:lnTo>
                    <a:pt x="1544" y="16864"/>
                  </a:lnTo>
                  <a:lnTo>
                    <a:pt x="1544" y="14954"/>
                  </a:lnTo>
                  <a:lnTo>
                    <a:pt x="5489" y="10995"/>
                  </a:lnTo>
                  <a:lnTo>
                    <a:pt x="5505" y="10976"/>
                  </a:lnTo>
                  <a:lnTo>
                    <a:pt x="5505" y="9921"/>
                  </a:lnTo>
                  <a:lnTo>
                    <a:pt x="9508" y="5902"/>
                  </a:lnTo>
                  <a:lnTo>
                    <a:pt x="9508" y="671"/>
                  </a:lnTo>
                  <a:cubicBezTo>
                    <a:pt x="9665" y="643"/>
                    <a:pt x="9787" y="505"/>
                    <a:pt x="9787" y="340"/>
                  </a:cubicBezTo>
                  <a:cubicBezTo>
                    <a:pt x="9787" y="152"/>
                    <a:pt x="9635" y="0"/>
                    <a:pt x="9447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7" name="Google Shape;7137;p61"/>
            <p:cNvSpPr/>
            <p:nvPr/>
          </p:nvSpPr>
          <p:spPr>
            <a:xfrm>
              <a:off x="2877425" y="920275"/>
              <a:ext cx="16925" cy="305050"/>
            </a:xfrm>
            <a:custGeom>
              <a:avLst/>
              <a:gdLst/>
              <a:ahLst/>
              <a:cxnLst/>
              <a:rect l="l" t="t" r="r" b="b"/>
              <a:pathLst>
                <a:path w="677" h="12202" extrusionOk="0">
                  <a:moveTo>
                    <a:pt x="337" y="11644"/>
                  </a:moveTo>
                  <a:cubicBezTo>
                    <a:pt x="459" y="11644"/>
                    <a:pt x="558" y="11743"/>
                    <a:pt x="558" y="11865"/>
                  </a:cubicBezTo>
                  <a:cubicBezTo>
                    <a:pt x="558" y="11983"/>
                    <a:pt x="459" y="12083"/>
                    <a:pt x="337" y="12083"/>
                  </a:cubicBezTo>
                  <a:cubicBezTo>
                    <a:pt x="216" y="12083"/>
                    <a:pt x="116" y="11983"/>
                    <a:pt x="116" y="11865"/>
                  </a:cubicBezTo>
                  <a:cubicBezTo>
                    <a:pt x="116" y="11740"/>
                    <a:pt x="216" y="11644"/>
                    <a:pt x="337" y="11644"/>
                  </a:cubicBezTo>
                  <a:close/>
                  <a:moveTo>
                    <a:pt x="279" y="0"/>
                  </a:moveTo>
                  <a:lnTo>
                    <a:pt x="279" y="11531"/>
                  </a:lnTo>
                  <a:cubicBezTo>
                    <a:pt x="122" y="11558"/>
                    <a:pt x="0" y="11696"/>
                    <a:pt x="0" y="11862"/>
                  </a:cubicBezTo>
                  <a:cubicBezTo>
                    <a:pt x="0" y="12050"/>
                    <a:pt x="152" y="12201"/>
                    <a:pt x="337" y="12201"/>
                  </a:cubicBezTo>
                  <a:cubicBezTo>
                    <a:pt x="525" y="12201"/>
                    <a:pt x="677" y="12050"/>
                    <a:pt x="677" y="11865"/>
                  </a:cubicBezTo>
                  <a:cubicBezTo>
                    <a:pt x="677" y="11696"/>
                    <a:pt x="555" y="11558"/>
                    <a:pt x="398" y="11531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8" name="Google Shape;7138;p61"/>
            <p:cNvSpPr/>
            <p:nvPr/>
          </p:nvSpPr>
          <p:spPr>
            <a:xfrm>
              <a:off x="2641875" y="1322475"/>
              <a:ext cx="344050" cy="566200"/>
            </a:xfrm>
            <a:custGeom>
              <a:avLst/>
              <a:gdLst/>
              <a:ahLst/>
              <a:cxnLst/>
              <a:rect l="l" t="t" r="r" b="b"/>
              <a:pathLst>
                <a:path w="13762" h="22648" extrusionOk="0">
                  <a:moveTo>
                    <a:pt x="340" y="22087"/>
                  </a:moveTo>
                  <a:cubicBezTo>
                    <a:pt x="462" y="22087"/>
                    <a:pt x="561" y="22186"/>
                    <a:pt x="561" y="22308"/>
                  </a:cubicBezTo>
                  <a:cubicBezTo>
                    <a:pt x="561" y="22429"/>
                    <a:pt x="462" y="22529"/>
                    <a:pt x="340" y="22529"/>
                  </a:cubicBezTo>
                  <a:cubicBezTo>
                    <a:pt x="219" y="22529"/>
                    <a:pt x="120" y="22429"/>
                    <a:pt x="120" y="22308"/>
                  </a:cubicBezTo>
                  <a:cubicBezTo>
                    <a:pt x="120" y="22186"/>
                    <a:pt x="219" y="22087"/>
                    <a:pt x="340" y="22087"/>
                  </a:cubicBezTo>
                  <a:close/>
                  <a:moveTo>
                    <a:pt x="8327" y="0"/>
                  </a:moveTo>
                  <a:lnTo>
                    <a:pt x="5202" y="3144"/>
                  </a:lnTo>
                  <a:lnTo>
                    <a:pt x="5202" y="9477"/>
                  </a:lnTo>
                  <a:lnTo>
                    <a:pt x="280" y="14435"/>
                  </a:lnTo>
                  <a:lnTo>
                    <a:pt x="280" y="21976"/>
                  </a:lnTo>
                  <a:cubicBezTo>
                    <a:pt x="122" y="22004"/>
                    <a:pt x="1" y="22142"/>
                    <a:pt x="1" y="22308"/>
                  </a:cubicBezTo>
                  <a:cubicBezTo>
                    <a:pt x="1" y="22495"/>
                    <a:pt x="153" y="22647"/>
                    <a:pt x="340" y="22647"/>
                  </a:cubicBezTo>
                  <a:cubicBezTo>
                    <a:pt x="525" y="22647"/>
                    <a:pt x="677" y="22495"/>
                    <a:pt x="677" y="22308"/>
                  </a:cubicBezTo>
                  <a:cubicBezTo>
                    <a:pt x="677" y="22142"/>
                    <a:pt x="556" y="22004"/>
                    <a:pt x="398" y="21976"/>
                  </a:cubicBezTo>
                  <a:lnTo>
                    <a:pt x="398" y="14482"/>
                  </a:lnTo>
                  <a:lnTo>
                    <a:pt x="5320" y="9524"/>
                  </a:lnTo>
                  <a:lnTo>
                    <a:pt x="5320" y="3194"/>
                  </a:lnTo>
                  <a:lnTo>
                    <a:pt x="8373" y="116"/>
                  </a:lnTo>
                  <a:lnTo>
                    <a:pt x="13762" y="116"/>
                  </a:lnTo>
                  <a:lnTo>
                    <a:pt x="13762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9" name="Google Shape;7139;p61"/>
            <p:cNvSpPr/>
            <p:nvPr/>
          </p:nvSpPr>
          <p:spPr>
            <a:xfrm>
              <a:off x="2875975" y="1256975"/>
              <a:ext cx="19825" cy="19825"/>
            </a:xfrm>
            <a:custGeom>
              <a:avLst/>
              <a:gdLst/>
              <a:ahLst/>
              <a:cxnLst/>
              <a:rect l="l" t="t" r="r" b="b"/>
              <a:pathLst>
                <a:path w="793" h="793" extrusionOk="0">
                  <a:moveTo>
                    <a:pt x="395" y="0"/>
                  </a:moveTo>
                  <a:cubicBezTo>
                    <a:pt x="177" y="0"/>
                    <a:pt x="0" y="177"/>
                    <a:pt x="0" y="398"/>
                  </a:cubicBezTo>
                  <a:cubicBezTo>
                    <a:pt x="0" y="616"/>
                    <a:pt x="177" y="793"/>
                    <a:pt x="395" y="793"/>
                  </a:cubicBezTo>
                  <a:cubicBezTo>
                    <a:pt x="613" y="793"/>
                    <a:pt x="793" y="616"/>
                    <a:pt x="793" y="398"/>
                  </a:cubicBezTo>
                  <a:cubicBezTo>
                    <a:pt x="793" y="177"/>
                    <a:pt x="613" y="0"/>
                    <a:pt x="395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0" name="Google Shape;7140;p61"/>
            <p:cNvSpPr/>
            <p:nvPr/>
          </p:nvSpPr>
          <p:spPr>
            <a:xfrm>
              <a:off x="2900750" y="920275"/>
              <a:ext cx="16925" cy="305050"/>
            </a:xfrm>
            <a:custGeom>
              <a:avLst/>
              <a:gdLst/>
              <a:ahLst/>
              <a:cxnLst/>
              <a:rect l="l" t="t" r="r" b="b"/>
              <a:pathLst>
                <a:path w="677" h="12202" extrusionOk="0">
                  <a:moveTo>
                    <a:pt x="340" y="11644"/>
                  </a:moveTo>
                  <a:cubicBezTo>
                    <a:pt x="461" y="11644"/>
                    <a:pt x="561" y="11743"/>
                    <a:pt x="561" y="11865"/>
                  </a:cubicBezTo>
                  <a:cubicBezTo>
                    <a:pt x="561" y="11983"/>
                    <a:pt x="461" y="12083"/>
                    <a:pt x="340" y="12083"/>
                  </a:cubicBezTo>
                  <a:cubicBezTo>
                    <a:pt x="219" y="12083"/>
                    <a:pt x="119" y="11983"/>
                    <a:pt x="119" y="11865"/>
                  </a:cubicBezTo>
                  <a:cubicBezTo>
                    <a:pt x="119" y="11740"/>
                    <a:pt x="219" y="11644"/>
                    <a:pt x="340" y="11644"/>
                  </a:cubicBezTo>
                  <a:close/>
                  <a:moveTo>
                    <a:pt x="282" y="0"/>
                  </a:moveTo>
                  <a:lnTo>
                    <a:pt x="282" y="11531"/>
                  </a:lnTo>
                  <a:cubicBezTo>
                    <a:pt x="122" y="11558"/>
                    <a:pt x="0" y="11696"/>
                    <a:pt x="0" y="11862"/>
                  </a:cubicBezTo>
                  <a:cubicBezTo>
                    <a:pt x="0" y="12050"/>
                    <a:pt x="152" y="12201"/>
                    <a:pt x="340" y="12201"/>
                  </a:cubicBezTo>
                  <a:cubicBezTo>
                    <a:pt x="525" y="12201"/>
                    <a:pt x="677" y="12050"/>
                    <a:pt x="677" y="11865"/>
                  </a:cubicBezTo>
                  <a:cubicBezTo>
                    <a:pt x="677" y="11696"/>
                    <a:pt x="558" y="11558"/>
                    <a:pt x="398" y="11531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1" name="Google Shape;7141;p61"/>
            <p:cNvSpPr/>
            <p:nvPr/>
          </p:nvSpPr>
          <p:spPr>
            <a:xfrm>
              <a:off x="2502475" y="997425"/>
              <a:ext cx="191200" cy="444050"/>
            </a:xfrm>
            <a:custGeom>
              <a:avLst/>
              <a:gdLst/>
              <a:ahLst/>
              <a:cxnLst/>
              <a:rect l="l" t="t" r="r" b="b"/>
              <a:pathLst>
                <a:path w="7648" h="17762" extrusionOk="0">
                  <a:moveTo>
                    <a:pt x="340" y="17201"/>
                  </a:moveTo>
                  <a:cubicBezTo>
                    <a:pt x="462" y="17201"/>
                    <a:pt x="561" y="17300"/>
                    <a:pt x="561" y="17422"/>
                  </a:cubicBezTo>
                  <a:cubicBezTo>
                    <a:pt x="561" y="17543"/>
                    <a:pt x="462" y="17643"/>
                    <a:pt x="340" y="17643"/>
                  </a:cubicBezTo>
                  <a:cubicBezTo>
                    <a:pt x="219" y="17643"/>
                    <a:pt x="119" y="17543"/>
                    <a:pt x="119" y="17422"/>
                  </a:cubicBezTo>
                  <a:cubicBezTo>
                    <a:pt x="119" y="17300"/>
                    <a:pt x="219" y="17201"/>
                    <a:pt x="340" y="17201"/>
                  </a:cubicBezTo>
                  <a:close/>
                  <a:moveTo>
                    <a:pt x="7531" y="0"/>
                  </a:moveTo>
                  <a:lnTo>
                    <a:pt x="7531" y="6860"/>
                  </a:lnTo>
                  <a:lnTo>
                    <a:pt x="4257" y="10145"/>
                  </a:lnTo>
                  <a:lnTo>
                    <a:pt x="4241" y="10162"/>
                  </a:lnTo>
                  <a:lnTo>
                    <a:pt x="4241" y="11757"/>
                  </a:lnTo>
                  <a:lnTo>
                    <a:pt x="299" y="15716"/>
                  </a:lnTo>
                  <a:lnTo>
                    <a:pt x="282" y="15732"/>
                  </a:lnTo>
                  <a:lnTo>
                    <a:pt x="282" y="17090"/>
                  </a:lnTo>
                  <a:cubicBezTo>
                    <a:pt x="122" y="17118"/>
                    <a:pt x="1" y="17256"/>
                    <a:pt x="1" y="17422"/>
                  </a:cubicBezTo>
                  <a:cubicBezTo>
                    <a:pt x="1" y="17609"/>
                    <a:pt x="152" y="17761"/>
                    <a:pt x="340" y="17761"/>
                  </a:cubicBezTo>
                  <a:cubicBezTo>
                    <a:pt x="528" y="17761"/>
                    <a:pt x="680" y="17609"/>
                    <a:pt x="680" y="17422"/>
                  </a:cubicBezTo>
                  <a:cubicBezTo>
                    <a:pt x="680" y="17256"/>
                    <a:pt x="558" y="17118"/>
                    <a:pt x="398" y="17090"/>
                  </a:cubicBezTo>
                  <a:lnTo>
                    <a:pt x="398" y="15782"/>
                  </a:lnTo>
                  <a:lnTo>
                    <a:pt x="4343" y="11823"/>
                  </a:lnTo>
                  <a:lnTo>
                    <a:pt x="4359" y="11807"/>
                  </a:lnTo>
                  <a:lnTo>
                    <a:pt x="4359" y="10211"/>
                  </a:lnTo>
                  <a:lnTo>
                    <a:pt x="7631" y="6926"/>
                  </a:lnTo>
                  <a:lnTo>
                    <a:pt x="7647" y="6907"/>
                  </a:lnTo>
                  <a:lnTo>
                    <a:pt x="7647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2" name="Google Shape;7142;p61"/>
            <p:cNvSpPr/>
            <p:nvPr/>
          </p:nvSpPr>
          <p:spPr>
            <a:xfrm>
              <a:off x="2502475" y="990025"/>
              <a:ext cx="167875" cy="378700"/>
            </a:xfrm>
            <a:custGeom>
              <a:avLst/>
              <a:gdLst/>
              <a:ahLst/>
              <a:cxnLst/>
              <a:rect l="l" t="t" r="r" b="b"/>
              <a:pathLst>
                <a:path w="6715" h="15148" extrusionOk="0">
                  <a:moveTo>
                    <a:pt x="340" y="14587"/>
                  </a:moveTo>
                  <a:cubicBezTo>
                    <a:pt x="462" y="14587"/>
                    <a:pt x="561" y="14687"/>
                    <a:pt x="561" y="14808"/>
                  </a:cubicBezTo>
                  <a:cubicBezTo>
                    <a:pt x="561" y="14930"/>
                    <a:pt x="462" y="15029"/>
                    <a:pt x="340" y="15029"/>
                  </a:cubicBezTo>
                  <a:cubicBezTo>
                    <a:pt x="219" y="15029"/>
                    <a:pt x="119" y="14930"/>
                    <a:pt x="119" y="14808"/>
                  </a:cubicBezTo>
                  <a:cubicBezTo>
                    <a:pt x="119" y="14687"/>
                    <a:pt x="219" y="14587"/>
                    <a:pt x="340" y="14587"/>
                  </a:cubicBezTo>
                  <a:close/>
                  <a:moveTo>
                    <a:pt x="6595" y="1"/>
                  </a:moveTo>
                  <a:lnTo>
                    <a:pt x="6595" y="6861"/>
                  </a:lnTo>
                  <a:lnTo>
                    <a:pt x="3324" y="10146"/>
                  </a:lnTo>
                  <a:lnTo>
                    <a:pt x="3308" y="10162"/>
                  </a:lnTo>
                  <a:lnTo>
                    <a:pt x="3308" y="11766"/>
                  </a:lnTo>
                  <a:cubicBezTo>
                    <a:pt x="3250" y="11819"/>
                    <a:pt x="3148" y="11918"/>
                    <a:pt x="2963" y="12106"/>
                  </a:cubicBezTo>
                  <a:lnTo>
                    <a:pt x="539" y="14538"/>
                  </a:lnTo>
                  <a:cubicBezTo>
                    <a:pt x="484" y="14496"/>
                    <a:pt x="415" y="14469"/>
                    <a:pt x="340" y="14469"/>
                  </a:cubicBezTo>
                  <a:cubicBezTo>
                    <a:pt x="152" y="14469"/>
                    <a:pt x="1" y="14620"/>
                    <a:pt x="1" y="14808"/>
                  </a:cubicBezTo>
                  <a:cubicBezTo>
                    <a:pt x="1" y="14996"/>
                    <a:pt x="152" y="15148"/>
                    <a:pt x="340" y="15148"/>
                  </a:cubicBezTo>
                  <a:cubicBezTo>
                    <a:pt x="528" y="15148"/>
                    <a:pt x="680" y="14996"/>
                    <a:pt x="680" y="14808"/>
                  </a:cubicBezTo>
                  <a:cubicBezTo>
                    <a:pt x="680" y="14739"/>
                    <a:pt x="658" y="14676"/>
                    <a:pt x="622" y="14620"/>
                  </a:cubicBezTo>
                  <a:cubicBezTo>
                    <a:pt x="3352" y="11879"/>
                    <a:pt x="3407" y="11827"/>
                    <a:pt x="3407" y="11824"/>
                  </a:cubicBezTo>
                  <a:lnTo>
                    <a:pt x="3424" y="11808"/>
                  </a:lnTo>
                  <a:lnTo>
                    <a:pt x="3424" y="10212"/>
                  </a:lnTo>
                  <a:lnTo>
                    <a:pt x="6695" y="6927"/>
                  </a:lnTo>
                  <a:lnTo>
                    <a:pt x="6714" y="6910"/>
                  </a:lnTo>
                  <a:lnTo>
                    <a:pt x="6714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3" name="Google Shape;7143;p61"/>
            <p:cNvSpPr/>
            <p:nvPr/>
          </p:nvSpPr>
          <p:spPr>
            <a:xfrm>
              <a:off x="2858575" y="1410325"/>
              <a:ext cx="119900" cy="220575"/>
            </a:xfrm>
            <a:custGeom>
              <a:avLst/>
              <a:gdLst/>
              <a:ahLst/>
              <a:cxnLst/>
              <a:rect l="l" t="t" r="r" b="b"/>
              <a:pathLst>
                <a:path w="4796" h="8823" extrusionOk="0">
                  <a:moveTo>
                    <a:pt x="338" y="8262"/>
                  </a:moveTo>
                  <a:cubicBezTo>
                    <a:pt x="459" y="8262"/>
                    <a:pt x="558" y="8362"/>
                    <a:pt x="558" y="8483"/>
                  </a:cubicBezTo>
                  <a:cubicBezTo>
                    <a:pt x="558" y="8605"/>
                    <a:pt x="459" y="8704"/>
                    <a:pt x="338" y="8704"/>
                  </a:cubicBezTo>
                  <a:cubicBezTo>
                    <a:pt x="216" y="8704"/>
                    <a:pt x="117" y="8605"/>
                    <a:pt x="117" y="8483"/>
                  </a:cubicBezTo>
                  <a:cubicBezTo>
                    <a:pt x="117" y="8362"/>
                    <a:pt x="216" y="8262"/>
                    <a:pt x="338" y="8262"/>
                  </a:cubicBezTo>
                  <a:close/>
                  <a:moveTo>
                    <a:pt x="1781" y="0"/>
                  </a:moveTo>
                  <a:lnTo>
                    <a:pt x="282" y="1513"/>
                  </a:lnTo>
                  <a:lnTo>
                    <a:pt x="313" y="8149"/>
                  </a:lnTo>
                  <a:cubicBezTo>
                    <a:pt x="139" y="8160"/>
                    <a:pt x="1" y="8307"/>
                    <a:pt x="1" y="8483"/>
                  </a:cubicBezTo>
                  <a:cubicBezTo>
                    <a:pt x="1" y="8671"/>
                    <a:pt x="153" y="8823"/>
                    <a:pt x="338" y="8823"/>
                  </a:cubicBezTo>
                  <a:cubicBezTo>
                    <a:pt x="525" y="8823"/>
                    <a:pt x="677" y="8671"/>
                    <a:pt x="677" y="8483"/>
                  </a:cubicBezTo>
                  <a:cubicBezTo>
                    <a:pt x="677" y="8329"/>
                    <a:pt x="572" y="8202"/>
                    <a:pt x="431" y="8160"/>
                  </a:cubicBezTo>
                  <a:lnTo>
                    <a:pt x="401" y="1560"/>
                  </a:lnTo>
                  <a:lnTo>
                    <a:pt x="1831" y="116"/>
                  </a:lnTo>
                  <a:lnTo>
                    <a:pt x="4796" y="116"/>
                  </a:lnTo>
                  <a:lnTo>
                    <a:pt x="4796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4" name="Google Shape;7144;p61"/>
            <p:cNvSpPr/>
            <p:nvPr/>
          </p:nvSpPr>
          <p:spPr>
            <a:xfrm>
              <a:off x="2881900" y="1433650"/>
              <a:ext cx="97750" cy="173725"/>
            </a:xfrm>
            <a:custGeom>
              <a:avLst/>
              <a:gdLst/>
              <a:ahLst/>
              <a:cxnLst/>
              <a:rect l="l" t="t" r="r" b="b"/>
              <a:pathLst>
                <a:path w="3910" h="6949" extrusionOk="0">
                  <a:moveTo>
                    <a:pt x="340" y="6388"/>
                  </a:moveTo>
                  <a:cubicBezTo>
                    <a:pt x="462" y="6388"/>
                    <a:pt x="561" y="6488"/>
                    <a:pt x="561" y="6609"/>
                  </a:cubicBezTo>
                  <a:cubicBezTo>
                    <a:pt x="561" y="6730"/>
                    <a:pt x="462" y="6830"/>
                    <a:pt x="340" y="6830"/>
                  </a:cubicBezTo>
                  <a:cubicBezTo>
                    <a:pt x="219" y="6830"/>
                    <a:pt x="120" y="6730"/>
                    <a:pt x="120" y="6609"/>
                  </a:cubicBezTo>
                  <a:cubicBezTo>
                    <a:pt x="120" y="6488"/>
                    <a:pt x="219" y="6388"/>
                    <a:pt x="340" y="6388"/>
                  </a:cubicBezTo>
                  <a:close/>
                  <a:moveTo>
                    <a:pt x="1146" y="0"/>
                  </a:moveTo>
                  <a:lnTo>
                    <a:pt x="280" y="873"/>
                  </a:lnTo>
                  <a:lnTo>
                    <a:pt x="280" y="6278"/>
                  </a:lnTo>
                  <a:cubicBezTo>
                    <a:pt x="122" y="6305"/>
                    <a:pt x="1" y="6443"/>
                    <a:pt x="1" y="6609"/>
                  </a:cubicBezTo>
                  <a:cubicBezTo>
                    <a:pt x="1" y="6797"/>
                    <a:pt x="153" y="6949"/>
                    <a:pt x="340" y="6949"/>
                  </a:cubicBezTo>
                  <a:cubicBezTo>
                    <a:pt x="525" y="6949"/>
                    <a:pt x="677" y="6797"/>
                    <a:pt x="677" y="6609"/>
                  </a:cubicBezTo>
                  <a:cubicBezTo>
                    <a:pt x="677" y="6443"/>
                    <a:pt x="556" y="6305"/>
                    <a:pt x="398" y="6278"/>
                  </a:cubicBezTo>
                  <a:lnTo>
                    <a:pt x="398" y="922"/>
                  </a:lnTo>
                  <a:lnTo>
                    <a:pt x="1193" y="119"/>
                  </a:lnTo>
                  <a:lnTo>
                    <a:pt x="3910" y="119"/>
                  </a:lnTo>
                  <a:lnTo>
                    <a:pt x="3910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5" name="Google Shape;7145;p61"/>
            <p:cNvSpPr/>
            <p:nvPr/>
          </p:nvSpPr>
          <p:spPr>
            <a:xfrm>
              <a:off x="2729175" y="1554825"/>
              <a:ext cx="275250" cy="188775"/>
            </a:xfrm>
            <a:custGeom>
              <a:avLst/>
              <a:gdLst/>
              <a:ahLst/>
              <a:cxnLst/>
              <a:rect l="l" t="t" r="r" b="b"/>
              <a:pathLst>
                <a:path w="11010" h="7551" extrusionOk="0">
                  <a:moveTo>
                    <a:pt x="340" y="6993"/>
                  </a:moveTo>
                  <a:cubicBezTo>
                    <a:pt x="462" y="6993"/>
                    <a:pt x="561" y="7092"/>
                    <a:pt x="561" y="7214"/>
                  </a:cubicBezTo>
                  <a:cubicBezTo>
                    <a:pt x="561" y="7335"/>
                    <a:pt x="462" y="7435"/>
                    <a:pt x="340" y="7435"/>
                  </a:cubicBezTo>
                  <a:cubicBezTo>
                    <a:pt x="219" y="7435"/>
                    <a:pt x="120" y="7335"/>
                    <a:pt x="120" y="7214"/>
                  </a:cubicBezTo>
                  <a:cubicBezTo>
                    <a:pt x="120" y="7092"/>
                    <a:pt x="219" y="6993"/>
                    <a:pt x="340" y="6993"/>
                  </a:cubicBezTo>
                  <a:close/>
                  <a:moveTo>
                    <a:pt x="10924" y="1"/>
                  </a:moveTo>
                  <a:lnTo>
                    <a:pt x="3824" y="7153"/>
                  </a:lnTo>
                  <a:lnTo>
                    <a:pt x="672" y="7153"/>
                  </a:lnTo>
                  <a:cubicBezTo>
                    <a:pt x="644" y="6996"/>
                    <a:pt x="506" y="6874"/>
                    <a:pt x="340" y="6874"/>
                  </a:cubicBezTo>
                  <a:cubicBezTo>
                    <a:pt x="153" y="6874"/>
                    <a:pt x="1" y="7026"/>
                    <a:pt x="1" y="7214"/>
                  </a:cubicBezTo>
                  <a:cubicBezTo>
                    <a:pt x="1" y="7399"/>
                    <a:pt x="153" y="7551"/>
                    <a:pt x="340" y="7551"/>
                  </a:cubicBezTo>
                  <a:cubicBezTo>
                    <a:pt x="506" y="7551"/>
                    <a:pt x="644" y="7432"/>
                    <a:pt x="672" y="7272"/>
                  </a:cubicBezTo>
                  <a:lnTo>
                    <a:pt x="3874" y="7272"/>
                  </a:lnTo>
                  <a:lnTo>
                    <a:pt x="11010" y="84"/>
                  </a:lnTo>
                  <a:lnTo>
                    <a:pt x="10924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6" name="Google Shape;7146;p61"/>
            <p:cNvSpPr/>
            <p:nvPr/>
          </p:nvSpPr>
          <p:spPr>
            <a:xfrm>
              <a:off x="2502475" y="975275"/>
              <a:ext cx="121150" cy="332100"/>
            </a:xfrm>
            <a:custGeom>
              <a:avLst/>
              <a:gdLst/>
              <a:ahLst/>
              <a:cxnLst/>
              <a:rect l="l" t="t" r="r" b="b"/>
              <a:pathLst>
                <a:path w="4846" h="13284" extrusionOk="0">
                  <a:moveTo>
                    <a:pt x="340" y="12723"/>
                  </a:moveTo>
                  <a:cubicBezTo>
                    <a:pt x="462" y="12723"/>
                    <a:pt x="561" y="12823"/>
                    <a:pt x="561" y="12944"/>
                  </a:cubicBezTo>
                  <a:cubicBezTo>
                    <a:pt x="561" y="13066"/>
                    <a:pt x="462" y="13165"/>
                    <a:pt x="340" y="13165"/>
                  </a:cubicBezTo>
                  <a:cubicBezTo>
                    <a:pt x="219" y="13165"/>
                    <a:pt x="119" y="13066"/>
                    <a:pt x="119" y="12944"/>
                  </a:cubicBezTo>
                  <a:cubicBezTo>
                    <a:pt x="119" y="12823"/>
                    <a:pt x="219" y="12723"/>
                    <a:pt x="340" y="12723"/>
                  </a:cubicBezTo>
                  <a:close/>
                  <a:moveTo>
                    <a:pt x="4727" y="0"/>
                  </a:moveTo>
                  <a:lnTo>
                    <a:pt x="4727" y="6863"/>
                  </a:lnTo>
                  <a:lnTo>
                    <a:pt x="1455" y="10148"/>
                  </a:lnTo>
                  <a:lnTo>
                    <a:pt x="1439" y="10164"/>
                  </a:lnTo>
                  <a:lnTo>
                    <a:pt x="1439" y="11760"/>
                  </a:lnTo>
                  <a:lnTo>
                    <a:pt x="533" y="12668"/>
                  </a:lnTo>
                  <a:cubicBezTo>
                    <a:pt x="478" y="12629"/>
                    <a:pt x="412" y="12607"/>
                    <a:pt x="340" y="12607"/>
                  </a:cubicBezTo>
                  <a:cubicBezTo>
                    <a:pt x="152" y="12607"/>
                    <a:pt x="1" y="12759"/>
                    <a:pt x="1" y="12944"/>
                  </a:cubicBezTo>
                  <a:cubicBezTo>
                    <a:pt x="1" y="13132"/>
                    <a:pt x="152" y="13284"/>
                    <a:pt x="340" y="13284"/>
                  </a:cubicBezTo>
                  <a:cubicBezTo>
                    <a:pt x="528" y="13284"/>
                    <a:pt x="680" y="13132"/>
                    <a:pt x="680" y="12944"/>
                  </a:cubicBezTo>
                  <a:cubicBezTo>
                    <a:pt x="680" y="12872"/>
                    <a:pt x="655" y="12806"/>
                    <a:pt x="616" y="12751"/>
                  </a:cubicBezTo>
                  <a:lnTo>
                    <a:pt x="1555" y="11810"/>
                  </a:lnTo>
                  <a:lnTo>
                    <a:pt x="1555" y="10211"/>
                  </a:lnTo>
                  <a:lnTo>
                    <a:pt x="4826" y="6926"/>
                  </a:lnTo>
                  <a:lnTo>
                    <a:pt x="4845" y="6910"/>
                  </a:lnTo>
                  <a:lnTo>
                    <a:pt x="4845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7" name="Google Shape;7147;p61"/>
            <p:cNvSpPr/>
            <p:nvPr/>
          </p:nvSpPr>
          <p:spPr>
            <a:xfrm>
              <a:off x="2502475" y="982650"/>
              <a:ext cx="144475" cy="355225"/>
            </a:xfrm>
            <a:custGeom>
              <a:avLst/>
              <a:gdLst/>
              <a:ahLst/>
              <a:cxnLst/>
              <a:rect l="l" t="t" r="r" b="b"/>
              <a:pathLst>
                <a:path w="5779" h="14209" extrusionOk="0">
                  <a:moveTo>
                    <a:pt x="340" y="13648"/>
                  </a:moveTo>
                  <a:cubicBezTo>
                    <a:pt x="462" y="13648"/>
                    <a:pt x="561" y="13748"/>
                    <a:pt x="561" y="13869"/>
                  </a:cubicBezTo>
                  <a:cubicBezTo>
                    <a:pt x="561" y="13991"/>
                    <a:pt x="462" y="14090"/>
                    <a:pt x="340" y="14090"/>
                  </a:cubicBezTo>
                  <a:cubicBezTo>
                    <a:pt x="219" y="14090"/>
                    <a:pt x="119" y="13991"/>
                    <a:pt x="119" y="13869"/>
                  </a:cubicBezTo>
                  <a:cubicBezTo>
                    <a:pt x="119" y="13748"/>
                    <a:pt x="219" y="13648"/>
                    <a:pt x="340" y="13648"/>
                  </a:cubicBezTo>
                  <a:close/>
                  <a:moveTo>
                    <a:pt x="5660" y="1"/>
                  </a:moveTo>
                  <a:lnTo>
                    <a:pt x="5660" y="6860"/>
                  </a:lnTo>
                  <a:lnTo>
                    <a:pt x="2388" y="10145"/>
                  </a:lnTo>
                  <a:lnTo>
                    <a:pt x="2372" y="10165"/>
                  </a:lnTo>
                  <a:lnTo>
                    <a:pt x="2372" y="11760"/>
                  </a:lnTo>
                  <a:lnTo>
                    <a:pt x="539" y="13599"/>
                  </a:lnTo>
                  <a:cubicBezTo>
                    <a:pt x="484" y="13557"/>
                    <a:pt x="415" y="13532"/>
                    <a:pt x="340" y="13532"/>
                  </a:cubicBezTo>
                  <a:cubicBezTo>
                    <a:pt x="152" y="13532"/>
                    <a:pt x="1" y="13684"/>
                    <a:pt x="1" y="13869"/>
                  </a:cubicBezTo>
                  <a:cubicBezTo>
                    <a:pt x="1" y="14057"/>
                    <a:pt x="152" y="14209"/>
                    <a:pt x="340" y="14209"/>
                  </a:cubicBezTo>
                  <a:cubicBezTo>
                    <a:pt x="528" y="14209"/>
                    <a:pt x="680" y="14057"/>
                    <a:pt x="680" y="13869"/>
                  </a:cubicBezTo>
                  <a:cubicBezTo>
                    <a:pt x="680" y="13800"/>
                    <a:pt x="658" y="13737"/>
                    <a:pt x="622" y="13684"/>
                  </a:cubicBezTo>
                  <a:lnTo>
                    <a:pt x="2491" y="11807"/>
                  </a:lnTo>
                  <a:lnTo>
                    <a:pt x="2491" y="10212"/>
                  </a:lnTo>
                  <a:lnTo>
                    <a:pt x="5762" y="6927"/>
                  </a:lnTo>
                  <a:lnTo>
                    <a:pt x="5778" y="6910"/>
                  </a:lnTo>
                  <a:lnTo>
                    <a:pt x="5778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8" name="Google Shape;7148;p61"/>
            <p:cNvSpPr/>
            <p:nvPr/>
          </p:nvSpPr>
          <p:spPr>
            <a:xfrm>
              <a:off x="2502475" y="1067125"/>
              <a:ext cx="57925" cy="157100"/>
            </a:xfrm>
            <a:custGeom>
              <a:avLst/>
              <a:gdLst/>
              <a:ahLst/>
              <a:cxnLst/>
              <a:rect l="l" t="t" r="r" b="b"/>
              <a:pathLst>
                <a:path w="2317" h="6284" extrusionOk="0">
                  <a:moveTo>
                    <a:pt x="340" y="5726"/>
                  </a:moveTo>
                  <a:cubicBezTo>
                    <a:pt x="462" y="5726"/>
                    <a:pt x="561" y="5825"/>
                    <a:pt x="561" y="5946"/>
                  </a:cubicBezTo>
                  <a:cubicBezTo>
                    <a:pt x="561" y="6068"/>
                    <a:pt x="462" y="6167"/>
                    <a:pt x="340" y="6167"/>
                  </a:cubicBezTo>
                  <a:cubicBezTo>
                    <a:pt x="219" y="6167"/>
                    <a:pt x="119" y="6068"/>
                    <a:pt x="119" y="5946"/>
                  </a:cubicBezTo>
                  <a:cubicBezTo>
                    <a:pt x="119" y="5825"/>
                    <a:pt x="219" y="5726"/>
                    <a:pt x="340" y="5726"/>
                  </a:cubicBezTo>
                  <a:close/>
                  <a:moveTo>
                    <a:pt x="2231" y="0"/>
                  </a:moveTo>
                  <a:lnTo>
                    <a:pt x="282" y="1960"/>
                  </a:lnTo>
                  <a:lnTo>
                    <a:pt x="282" y="5612"/>
                  </a:lnTo>
                  <a:cubicBezTo>
                    <a:pt x="122" y="5640"/>
                    <a:pt x="1" y="5778"/>
                    <a:pt x="1" y="5946"/>
                  </a:cubicBezTo>
                  <a:cubicBezTo>
                    <a:pt x="1" y="6131"/>
                    <a:pt x="152" y="6283"/>
                    <a:pt x="340" y="6283"/>
                  </a:cubicBezTo>
                  <a:cubicBezTo>
                    <a:pt x="528" y="6283"/>
                    <a:pt x="680" y="6131"/>
                    <a:pt x="680" y="5946"/>
                  </a:cubicBezTo>
                  <a:cubicBezTo>
                    <a:pt x="680" y="5778"/>
                    <a:pt x="558" y="5640"/>
                    <a:pt x="398" y="5612"/>
                  </a:cubicBezTo>
                  <a:lnTo>
                    <a:pt x="398" y="2010"/>
                  </a:lnTo>
                  <a:lnTo>
                    <a:pt x="2317" y="86"/>
                  </a:lnTo>
                  <a:lnTo>
                    <a:pt x="2231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9" name="Google Shape;7149;p61"/>
            <p:cNvSpPr/>
            <p:nvPr/>
          </p:nvSpPr>
          <p:spPr>
            <a:xfrm>
              <a:off x="2899375" y="1256975"/>
              <a:ext cx="19750" cy="19825"/>
            </a:xfrm>
            <a:custGeom>
              <a:avLst/>
              <a:gdLst/>
              <a:ahLst/>
              <a:cxnLst/>
              <a:rect l="l" t="t" r="r" b="b"/>
              <a:pathLst>
                <a:path w="790" h="793" extrusionOk="0">
                  <a:moveTo>
                    <a:pt x="395" y="0"/>
                  </a:moveTo>
                  <a:cubicBezTo>
                    <a:pt x="177" y="0"/>
                    <a:pt x="0" y="177"/>
                    <a:pt x="0" y="398"/>
                  </a:cubicBezTo>
                  <a:cubicBezTo>
                    <a:pt x="0" y="616"/>
                    <a:pt x="177" y="793"/>
                    <a:pt x="395" y="793"/>
                  </a:cubicBezTo>
                  <a:cubicBezTo>
                    <a:pt x="613" y="793"/>
                    <a:pt x="790" y="616"/>
                    <a:pt x="790" y="398"/>
                  </a:cubicBezTo>
                  <a:cubicBezTo>
                    <a:pt x="790" y="177"/>
                    <a:pt x="613" y="0"/>
                    <a:pt x="395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0" name="Google Shape;7150;p61"/>
            <p:cNvSpPr/>
            <p:nvPr/>
          </p:nvSpPr>
          <p:spPr>
            <a:xfrm>
              <a:off x="1476750" y="1456500"/>
              <a:ext cx="651075" cy="725125"/>
            </a:xfrm>
            <a:custGeom>
              <a:avLst/>
              <a:gdLst/>
              <a:ahLst/>
              <a:cxnLst/>
              <a:rect l="l" t="t" r="r" b="b"/>
              <a:pathLst>
                <a:path w="26043" h="29005" extrusionOk="0">
                  <a:moveTo>
                    <a:pt x="25706" y="28444"/>
                  </a:moveTo>
                  <a:cubicBezTo>
                    <a:pt x="25828" y="28444"/>
                    <a:pt x="25927" y="28544"/>
                    <a:pt x="25927" y="28665"/>
                  </a:cubicBezTo>
                  <a:cubicBezTo>
                    <a:pt x="25927" y="28787"/>
                    <a:pt x="25828" y="28886"/>
                    <a:pt x="25706" y="28886"/>
                  </a:cubicBezTo>
                  <a:cubicBezTo>
                    <a:pt x="25582" y="28886"/>
                    <a:pt x="25485" y="28787"/>
                    <a:pt x="25485" y="28665"/>
                  </a:cubicBezTo>
                  <a:cubicBezTo>
                    <a:pt x="25485" y="28544"/>
                    <a:pt x="25585" y="28444"/>
                    <a:pt x="25706" y="28444"/>
                  </a:cubicBezTo>
                  <a:close/>
                  <a:moveTo>
                    <a:pt x="0" y="0"/>
                  </a:moveTo>
                  <a:lnTo>
                    <a:pt x="0" y="119"/>
                  </a:lnTo>
                  <a:lnTo>
                    <a:pt x="3067" y="119"/>
                  </a:lnTo>
                  <a:lnTo>
                    <a:pt x="4403" y="1452"/>
                  </a:lnTo>
                  <a:lnTo>
                    <a:pt x="4403" y="10680"/>
                  </a:lnTo>
                  <a:lnTo>
                    <a:pt x="15614" y="21871"/>
                  </a:lnTo>
                  <a:lnTo>
                    <a:pt x="15630" y="21888"/>
                  </a:lnTo>
                  <a:lnTo>
                    <a:pt x="18832" y="21888"/>
                  </a:lnTo>
                  <a:lnTo>
                    <a:pt x="25427" y="28472"/>
                  </a:lnTo>
                  <a:cubicBezTo>
                    <a:pt x="25391" y="28527"/>
                    <a:pt x="25367" y="28593"/>
                    <a:pt x="25367" y="28665"/>
                  </a:cubicBezTo>
                  <a:cubicBezTo>
                    <a:pt x="25367" y="28853"/>
                    <a:pt x="25518" y="29005"/>
                    <a:pt x="25706" y="29005"/>
                  </a:cubicBezTo>
                  <a:cubicBezTo>
                    <a:pt x="25891" y="29005"/>
                    <a:pt x="26043" y="28853"/>
                    <a:pt x="26043" y="28665"/>
                  </a:cubicBezTo>
                  <a:cubicBezTo>
                    <a:pt x="26043" y="28480"/>
                    <a:pt x="25891" y="28328"/>
                    <a:pt x="25706" y="28328"/>
                  </a:cubicBezTo>
                  <a:cubicBezTo>
                    <a:pt x="25632" y="28328"/>
                    <a:pt x="25565" y="28350"/>
                    <a:pt x="25510" y="28389"/>
                  </a:cubicBezTo>
                  <a:lnTo>
                    <a:pt x="18899" y="21789"/>
                  </a:lnTo>
                  <a:lnTo>
                    <a:pt x="18882" y="21769"/>
                  </a:lnTo>
                  <a:lnTo>
                    <a:pt x="15680" y="21769"/>
                  </a:lnTo>
                  <a:lnTo>
                    <a:pt x="4522" y="10631"/>
                  </a:lnTo>
                  <a:lnTo>
                    <a:pt x="4522" y="1402"/>
                  </a:lnTo>
                  <a:lnTo>
                    <a:pt x="3117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1" name="Google Shape;7151;p61"/>
            <p:cNvSpPr/>
            <p:nvPr/>
          </p:nvSpPr>
          <p:spPr>
            <a:xfrm>
              <a:off x="1470875" y="1142000"/>
              <a:ext cx="756050" cy="1015325"/>
            </a:xfrm>
            <a:custGeom>
              <a:avLst/>
              <a:gdLst/>
              <a:ahLst/>
              <a:cxnLst/>
              <a:rect l="l" t="t" r="r" b="b"/>
              <a:pathLst>
                <a:path w="30242" h="40613" extrusionOk="0">
                  <a:moveTo>
                    <a:pt x="29905" y="39531"/>
                  </a:moveTo>
                  <a:cubicBezTo>
                    <a:pt x="30027" y="39531"/>
                    <a:pt x="30126" y="39630"/>
                    <a:pt x="30126" y="39752"/>
                  </a:cubicBezTo>
                  <a:cubicBezTo>
                    <a:pt x="30126" y="39873"/>
                    <a:pt x="30027" y="39972"/>
                    <a:pt x="29905" y="39972"/>
                  </a:cubicBezTo>
                  <a:cubicBezTo>
                    <a:pt x="29784" y="39972"/>
                    <a:pt x="29684" y="39873"/>
                    <a:pt x="29684" y="39752"/>
                  </a:cubicBezTo>
                  <a:cubicBezTo>
                    <a:pt x="29684" y="39630"/>
                    <a:pt x="29784" y="39531"/>
                    <a:pt x="29905" y="39531"/>
                  </a:cubicBezTo>
                  <a:close/>
                  <a:moveTo>
                    <a:pt x="84" y="0"/>
                  </a:moveTo>
                  <a:lnTo>
                    <a:pt x="1" y="83"/>
                  </a:lnTo>
                  <a:lnTo>
                    <a:pt x="6507" y="6579"/>
                  </a:lnTo>
                  <a:lnTo>
                    <a:pt x="6507" y="22670"/>
                  </a:lnTo>
                  <a:lnTo>
                    <a:pt x="16442" y="32588"/>
                  </a:lnTo>
                  <a:lnTo>
                    <a:pt x="16459" y="32605"/>
                  </a:lnTo>
                  <a:lnTo>
                    <a:pt x="19661" y="32605"/>
                  </a:lnTo>
                  <a:lnTo>
                    <a:pt x="25944" y="38877"/>
                  </a:lnTo>
                  <a:lnTo>
                    <a:pt x="27666" y="40596"/>
                  </a:lnTo>
                  <a:lnTo>
                    <a:pt x="27683" y="40613"/>
                  </a:lnTo>
                  <a:lnTo>
                    <a:pt x="29130" y="40613"/>
                  </a:lnTo>
                  <a:lnTo>
                    <a:pt x="29712" y="40028"/>
                  </a:lnTo>
                  <a:cubicBezTo>
                    <a:pt x="29767" y="40066"/>
                    <a:pt x="29833" y="40091"/>
                    <a:pt x="29905" y="40091"/>
                  </a:cubicBezTo>
                  <a:cubicBezTo>
                    <a:pt x="30090" y="40091"/>
                    <a:pt x="30242" y="39939"/>
                    <a:pt x="30242" y="39752"/>
                  </a:cubicBezTo>
                  <a:cubicBezTo>
                    <a:pt x="30242" y="39567"/>
                    <a:pt x="30090" y="39415"/>
                    <a:pt x="29905" y="39415"/>
                  </a:cubicBezTo>
                  <a:cubicBezTo>
                    <a:pt x="29717" y="39415"/>
                    <a:pt x="29566" y="39567"/>
                    <a:pt x="29566" y="39752"/>
                  </a:cubicBezTo>
                  <a:cubicBezTo>
                    <a:pt x="29566" y="39823"/>
                    <a:pt x="29588" y="39892"/>
                    <a:pt x="29629" y="39948"/>
                  </a:cubicBezTo>
                  <a:lnTo>
                    <a:pt x="29083" y="40494"/>
                  </a:lnTo>
                  <a:lnTo>
                    <a:pt x="27730" y="40494"/>
                  </a:lnTo>
                  <a:lnTo>
                    <a:pt x="19727" y="32505"/>
                  </a:lnTo>
                  <a:lnTo>
                    <a:pt x="19711" y="32489"/>
                  </a:lnTo>
                  <a:lnTo>
                    <a:pt x="16509" y="32489"/>
                  </a:lnTo>
                  <a:lnTo>
                    <a:pt x="6626" y="22623"/>
                  </a:lnTo>
                  <a:lnTo>
                    <a:pt x="6626" y="6532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2" name="Google Shape;7152;p61"/>
            <p:cNvSpPr/>
            <p:nvPr/>
          </p:nvSpPr>
          <p:spPr>
            <a:xfrm>
              <a:off x="1447475" y="1149325"/>
              <a:ext cx="695750" cy="1016900"/>
            </a:xfrm>
            <a:custGeom>
              <a:avLst/>
              <a:gdLst/>
              <a:ahLst/>
              <a:cxnLst/>
              <a:rect l="l" t="t" r="r" b="b"/>
              <a:pathLst>
                <a:path w="27830" h="40676" extrusionOk="0">
                  <a:moveTo>
                    <a:pt x="27490" y="40116"/>
                  </a:moveTo>
                  <a:cubicBezTo>
                    <a:pt x="27611" y="40116"/>
                    <a:pt x="27711" y="40215"/>
                    <a:pt x="27711" y="40336"/>
                  </a:cubicBezTo>
                  <a:cubicBezTo>
                    <a:pt x="27711" y="40458"/>
                    <a:pt x="27611" y="40557"/>
                    <a:pt x="27490" y="40557"/>
                  </a:cubicBezTo>
                  <a:cubicBezTo>
                    <a:pt x="27368" y="40557"/>
                    <a:pt x="27269" y="40458"/>
                    <a:pt x="27269" y="40336"/>
                  </a:cubicBezTo>
                  <a:cubicBezTo>
                    <a:pt x="27269" y="40215"/>
                    <a:pt x="27368" y="40116"/>
                    <a:pt x="27490" y="40116"/>
                  </a:cubicBezTo>
                  <a:close/>
                  <a:moveTo>
                    <a:pt x="84" y="0"/>
                  </a:moveTo>
                  <a:lnTo>
                    <a:pt x="1" y="86"/>
                  </a:lnTo>
                  <a:lnTo>
                    <a:pt x="6510" y="6581"/>
                  </a:lnTo>
                  <a:lnTo>
                    <a:pt x="6510" y="22672"/>
                  </a:lnTo>
                  <a:lnTo>
                    <a:pt x="17080" y="33225"/>
                  </a:lnTo>
                  <a:lnTo>
                    <a:pt x="17099" y="33242"/>
                  </a:lnTo>
                  <a:lnTo>
                    <a:pt x="20302" y="33242"/>
                  </a:lnTo>
                  <a:lnTo>
                    <a:pt x="27214" y="40143"/>
                  </a:lnTo>
                  <a:cubicBezTo>
                    <a:pt x="27175" y="40198"/>
                    <a:pt x="27150" y="40265"/>
                    <a:pt x="27150" y="40336"/>
                  </a:cubicBezTo>
                  <a:cubicBezTo>
                    <a:pt x="27150" y="40524"/>
                    <a:pt x="27305" y="40676"/>
                    <a:pt x="27490" y="40676"/>
                  </a:cubicBezTo>
                  <a:cubicBezTo>
                    <a:pt x="27678" y="40676"/>
                    <a:pt x="27830" y="40524"/>
                    <a:pt x="27830" y="40336"/>
                  </a:cubicBezTo>
                  <a:cubicBezTo>
                    <a:pt x="27830" y="40152"/>
                    <a:pt x="27678" y="40000"/>
                    <a:pt x="27490" y="40000"/>
                  </a:cubicBezTo>
                  <a:cubicBezTo>
                    <a:pt x="27418" y="40000"/>
                    <a:pt x="27352" y="40022"/>
                    <a:pt x="27297" y="40060"/>
                  </a:cubicBezTo>
                  <a:lnTo>
                    <a:pt x="20368" y="33143"/>
                  </a:lnTo>
                  <a:lnTo>
                    <a:pt x="20349" y="33126"/>
                  </a:lnTo>
                  <a:lnTo>
                    <a:pt x="17146" y="33126"/>
                  </a:lnTo>
                  <a:lnTo>
                    <a:pt x="6626" y="22625"/>
                  </a:lnTo>
                  <a:lnTo>
                    <a:pt x="6626" y="6531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3" name="Google Shape;7153;p61"/>
            <p:cNvSpPr/>
            <p:nvPr/>
          </p:nvSpPr>
          <p:spPr>
            <a:xfrm>
              <a:off x="2232575" y="2325850"/>
              <a:ext cx="16925" cy="16925"/>
            </a:xfrm>
            <a:custGeom>
              <a:avLst/>
              <a:gdLst/>
              <a:ahLst/>
              <a:cxnLst/>
              <a:rect l="l" t="t" r="r" b="b"/>
              <a:pathLst>
                <a:path w="677" h="677" extrusionOk="0">
                  <a:moveTo>
                    <a:pt x="340" y="119"/>
                  </a:moveTo>
                  <a:cubicBezTo>
                    <a:pt x="461" y="119"/>
                    <a:pt x="561" y="218"/>
                    <a:pt x="561" y="340"/>
                  </a:cubicBezTo>
                  <a:cubicBezTo>
                    <a:pt x="561" y="461"/>
                    <a:pt x="461" y="560"/>
                    <a:pt x="340" y="560"/>
                  </a:cubicBezTo>
                  <a:cubicBezTo>
                    <a:pt x="218" y="560"/>
                    <a:pt x="119" y="461"/>
                    <a:pt x="119" y="340"/>
                  </a:cubicBezTo>
                  <a:cubicBezTo>
                    <a:pt x="119" y="218"/>
                    <a:pt x="218" y="119"/>
                    <a:pt x="340" y="119"/>
                  </a:cubicBezTo>
                  <a:close/>
                  <a:moveTo>
                    <a:pt x="340" y="0"/>
                  </a:moveTo>
                  <a:cubicBezTo>
                    <a:pt x="152" y="0"/>
                    <a:pt x="0" y="152"/>
                    <a:pt x="0" y="340"/>
                  </a:cubicBezTo>
                  <a:cubicBezTo>
                    <a:pt x="0" y="525"/>
                    <a:pt x="152" y="676"/>
                    <a:pt x="340" y="676"/>
                  </a:cubicBezTo>
                  <a:cubicBezTo>
                    <a:pt x="525" y="676"/>
                    <a:pt x="677" y="525"/>
                    <a:pt x="677" y="340"/>
                  </a:cubicBezTo>
                  <a:cubicBezTo>
                    <a:pt x="677" y="152"/>
                    <a:pt x="525" y="0"/>
                    <a:pt x="340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4" name="Google Shape;7154;p61"/>
            <p:cNvSpPr/>
            <p:nvPr/>
          </p:nvSpPr>
          <p:spPr>
            <a:xfrm>
              <a:off x="2232575" y="2295325"/>
              <a:ext cx="16925" cy="16950"/>
            </a:xfrm>
            <a:custGeom>
              <a:avLst/>
              <a:gdLst/>
              <a:ahLst/>
              <a:cxnLst/>
              <a:rect l="l" t="t" r="r" b="b"/>
              <a:pathLst>
                <a:path w="677" h="678" extrusionOk="0">
                  <a:moveTo>
                    <a:pt x="340" y="120"/>
                  </a:moveTo>
                  <a:cubicBezTo>
                    <a:pt x="461" y="120"/>
                    <a:pt x="561" y="219"/>
                    <a:pt x="561" y="340"/>
                  </a:cubicBezTo>
                  <a:cubicBezTo>
                    <a:pt x="561" y="462"/>
                    <a:pt x="461" y="561"/>
                    <a:pt x="340" y="561"/>
                  </a:cubicBezTo>
                  <a:cubicBezTo>
                    <a:pt x="218" y="561"/>
                    <a:pt x="119" y="462"/>
                    <a:pt x="119" y="340"/>
                  </a:cubicBezTo>
                  <a:cubicBezTo>
                    <a:pt x="119" y="219"/>
                    <a:pt x="218" y="120"/>
                    <a:pt x="340" y="120"/>
                  </a:cubicBezTo>
                  <a:close/>
                  <a:moveTo>
                    <a:pt x="340" y="1"/>
                  </a:moveTo>
                  <a:cubicBezTo>
                    <a:pt x="152" y="1"/>
                    <a:pt x="0" y="153"/>
                    <a:pt x="0" y="340"/>
                  </a:cubicBezTo>
                  <a:cubicBezTo>
                    <a:pt x="0" y="525"/>
                    <a:pt x="152" y="677"/>
                    <a:pt x="340" y="677"/>
                  </a:cubicBezTo>
                  <a:cubicBezTo>
                    <a:pt x="525" y="677"/>
                    <a:pt x="677" y="525"/>
                    <a:pt x="677" y="340"/>
                  </a:cubicBezTo>
                  <a:cubicBezTo>
                    <a:pt x="677" y="153"/>
                    <a:pt x="525" y="1"/>
                    <a:pt x="340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5" name="Google Shape;7155;p61"/>
            <p:cNvSpPr/>
            <p:nvPr/>
          </p:nvSpPr>
          <p:spPr>
            <a:xfrm>
              <a:off x="1483025" y="1723150"/>
              <a:ext cx="275175" cy="230725"/>
            </a:xfrm>
            <a:custGeom>
              <a:avLst/>
              <a:gdLst/>
              <a:ahLst/>
              <a:cxnLst/>
              <a:rect l="l" t="t" r="r" b="b"/>
              <a:pathLst>
                <a:path w="11007" h="9229" extrusionOk="0">
                  <a:moveTo>
                    <a:pt x="83" y="1"/>
                  </a:moveTo>
                  <a:lnTo>
                    <a:pt x="1" y="83"/>
                  </a:lnTo>
                  <a:lnTo>
                    <a:pt x="2223" y="2303"/>
                  </a:lnTo>
                  <a:lnTo>
                    <a:pt x="2239" y="2319"/>
                  </a:lnTo>
                  <a:lnTo>
                    <a:pt x="4003" y="2319"/>
                  </a:lnTo>
                  <a:lnTo>
                    <a:pt x="10924" y="9229"/>
                  </a:lnTo>
                  <a:lnTo>
                    <a:pt x="11007" y="9146"/>
                  </a:lnTo>
                  <a:lnTo>
                    <a:pt x="4070" y="2220"/>
                  </a:lnTo>
                  <a:lnTo>
                    <a:pt x="4050" y="2201"/>
                  </a:lnTo>
                  <a:lnTo>
                    <a:pt x="2289" y="2201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6" name="Google Shape;7156;p61"/>
            <p:cNvSpPr/>
            <p:nvPr/>
          </p:nvSpPr>
          <p:spPr>
            <a:xfrm>
              <a:off x="2147125" y="961250"/>
              <a:ext cx="142825" cy="1564550"/>
            </a:xfrm>
            <a:custGeom>
              <a:avLst/>
              <a:gdLst/>
              <a:ahLst/>
              <a:cxnLst/>
              <a:rect l="l" t="t" r="r" b="b"/>
              <a:pathLst>
                <a:path w="5713" h="62582" extrusionOk="0">
                  <a:moveTo>
                    <a:pt x="1618" y="1"/>
                  </a:moveTo>
                  <a:lnTo>
                    <a:pt x="1618" y="12892"/>
                  </a:lnTo>
                  <a:lnTo>
                    <a:pt x="1" y="14521"/>
                  </a:lnTo>
                  <a:lnTo>
                    <a:pt x="1" y="20105"/>
                  </a:lnTo>
                  <a:lnTo>
                    <a:pt x="2974" y="23056"/>
                  </a:lnTo>
                  <a:lnTo>
                    <a:pt x="2974" y="28299"/>
                  </a:lnTo>
                  <a:lnTo>
                    <a:pt x="5083" y="30388"/>
                  </a:lnTo>
                  <a:lnTo>
                    <a:pt x="5083" y="61869"/>
                  </a:lnTo>
                  <a:cubicBezTo>
                    <a:pt x="4986" y="61941"/>
                    <a:pt x="4923" y="62054"/>
                    <a:pt x="4923" y="62184"/>
                  </a:cubicBezTo>
                  <a:cubicBezTo>
                    <a:pt x="4923" y="62402"/>
                    <a:pt x="5099" y="62581"/>
                    <a:pt x="5318" y="62581"/>
                  </a:cubicBezTo>
                  <a:cubicBezTo>
                    <a:pt x="5536" y="62581"/>
                    <a:pt x="5712" y="62402"/>
                    <a:pt x="5712" y="62184"/>
                  </a:cubicBezTo>
                  <a:cubicBezTo>
                    <a:pt x="5712" y="62054"/>
                    <a:pt x="5649" y="61941"/>
                    <a:pt x="5552" y="61869"/>
                  </a:cubicBezTo>
                  <a:lnTo>
                    <a:pt x="5552" y="30192"/>
                  </a:lnTo>
                  <a:lnTo>
                    <a:pt x="3446" y="28100"/>
                  </a:lnTo>
                  <a:lnTo>
                    <a:pt x="3446" y="22860"/>
                  </a:lnTo>
                  <a:lnTo>
                    <a:pt x="473" y="19909"/>
                  </a:lnTo>
                  <a:lnTo>
                    <a:pt x="473" y="14714"/>
                  </a:lnTo>
                  <a:lnTo>
                    <a:pt x="2088" y="13086"/>
                  </a:lnTo>
                  <a:lnTo>
                    <a:pt x="2088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7" name="Google Shape;7157;p61"/>
            <p:cNvSpPr/>
            <p:nvPr/>
          </p:nvSpPr>
          <p:spPr>
            <a:xfrm>
              <a:off x="2231200" y="2262975"/>
              <a:ext cx="19750" cy="19750"/>
            </a:xfrm>
            <a:custGeom>
              <a:avLst/>
              <a:gdLst/>
              <a:ahLst/>
              <a:cxnLst/>
              <a:rect l="l" t="t" r="r" b="b"/>
              <a:pathLst>
                <a:path w="790" h="790" extrusionOk="0">
                  <a:moveTo>
                    <a:pt x="395" y="0"/>
                  </a:moveTo>
                  <a:cubicBezTo>
                    <a:pt x="177" y="0"/>
                    <a:pt x="0" y="177"/>
                    <a:pt x="0" y="395"/>
                  </a:cubicBezTo>
                  <a:cubicBezTo>
                    <a:pt x="0" y="613"/>
                    <a:pt x="177" y="790"/>
                    <a:pt x="395" y="790"/>
                  </a:cubicBezTo>
                  <a:cubicBezTo>
                    <a:pt x="613" y="790"/>
                    <a:pt x="790" y="613"/>
                    <a:pt x="790" y="395"/>
                  </a:cubicBezTo>
                  <a:cubicBezTo>
                    <a:pt x="790" y="177"/>
                    <a:pt x="613" y="0"/>
                    <a:pt x="395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8" name="Google Shape;7158;p61"/>
            <p:cNvSpPr/>
            <p:nvPr/>
          </p:nvSpPr>
          <p:spPr>
            <a:xfrm>
              <a:off x="1477850" y="1868700"/>
              <a:ext cx="368000" cy="307950"/>
            </a:xfrm>
            <a:custGeom>
              <a:avLst/>
              <a:gdLst/>
              <a:ahLst/>
              <a:cxnLst/>
              <a:rect l="l" t="t" r="r" b="b"/>
              <a:pathLst>
                <a:path w="14720" h="12318" extrusionOk="0">
                  <a:moveTo>
                    <a:pt x="14383" y="11760"/>
                  </a:moveTo>
                  <a:cubicBezTo>
                    <a:pt x="14504" y="11760"/>
                    <a:pt x="14601" y="11857"/>
                    <a:pt x="14601" y="11981"/>
                  </a:cubicBezTo>
                  <a:cubicBezTo>
                    <a:pt x="14601" y="12103"/>
                    <a:pt x="14504" y="12199"/>
                    <a:pt x="14383" y="12199"/>
                  </a:cubicBezTo>
                  <a:cubicBezTo>
                    <a:pt x="14259" y="12199"/>
                    <a:pt x="14162" y="12103"/>
                    <a:pt x="14162" y="11981"/>
                  </a:cubicBezTo>
                  <a:cubicBezTo>
                    <a:pt x="14162" y="11860"/>
                    <a:pt x="14261" y="11760"/>
                    <a:pt x="14383" y="11760"/>
                  </a:cubicBezTo>
                  <a:close/>
                  <a:moveTo>
                    <a:pt x="83" y="1"/>
                  </a:moveTo>
                  <a:lnTo>
                    <a:pt x="1" y="83"/>
                  </a:lnTo>
                  <a:lnTo>
                    <a:pt x="5607" y="5682"/>
                  </a:lnTo>
                  <a:lnTo>
                    <a:pt x="5607" y="6725"/>
                  </a:lnTo>
                  <a:lnTo>
                    <a:pt x="6397" y="7512"/>
                  </a:lnTo>
                  <a:lnTo>
                    <a:pt x="9820" y="7512"/>
                  </a:lnTo>
                  <a:lnTo>
                    <a:pt x="14104" y="11788"/>
                  </a:lnTo>
                  <a:cubicBezTo>
                    <a:pt x="14065" y="11840"/>
                    <a:pt x="14043" y="11909"/>
                    <a:pt x="14043" y="11981"/>
                  </a:cubicBezTo>
                  <a:cubicBezTo>
                    <a:pt x="14043" y="12166"/>
                    <a:pt x="14195" y="12318"/>
                    <a:pt x="14383" y="12318"/>
                  </a:cubicBezTo>
                  <a:cubicBezTo>
                    <a:pt x="14568" y="12318"/>
                    <a:pt x="14720" y="12166"/>
                    <a:pt x="14720" y="11981"/>
                  </a:cubicBezTo>
                  <a:cubicBezTo>
                    <a:pt x="14720" y="11793"/>
                    <a:pt x="14568" y="11642"/>
                    <a:pt x="14383" y="11642"/>
                  </a:cubicBezTo>
                  <a:cubicBezTo>
                    <a:pt x="14308" y="11642"/>
                    <a:pt x="14242" y="11664"/>
                    <a:pt x="14187" y="11702"/>
                  </a:cubicBezTo>
                  <a:lnTo>
                    <a:pt x="9886" y="7410"/>
                  </a:lnTo>
                  <a:lnTo>
                    <a:pt x="9869" y="7393"/>
                  </a:lnTo>
                  <a:lnTo>
                    <a:pt x="6444" y="7393"/>
                  </a:lnTo>
                  <a:lnTo>
                    <a:pt x="5726" y="6675"/>
                  </a:lnTo>
                  <a:lnTo>
                    <a:pt x="5726" y="5632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9" name="Google Shape;7159;p61"/>
            <p:cNvSpPr/>
            <p:nvPr/>
          </p:nvSpPr>
          <p:spPr>
            <a:xfrm>
              <a:off x="1729550" y="2124325"/>
              <a:ext cx="19750" cy="19825"/>
            </a:xfrm>
            <a:custGeom>
              <a:avLst/>
              <a:gdLst/>
              <a:ahLst/>
              <a:cxnLst/>
              <a:rect l="l" t="t" r="r" b="b"/>
              <a:pathLst>
                <a:path w="790" h="793" extrusionOk="0">
                  <a:moveTo>
                    <a:pt x="395" y="0"/>
                  </a:moveTo>
                  <a:cubicBezTo>
                    <a:pt x="177" y="0"/>
                    <a:pt x="0" y="180"/>
                    <a:pt x="0" y="398"/>
                  </a:cubicBezTo>
                  <a:cubicBezTo>
                    <a:pt x="0" y="616"/>
                    <a:pt x="177" y="793"/>
                    <a:pt x="395" y="793"/>
                  </a:cubicBezTo>
                  <a:cubicBezTo>
                    <a:pt x="613" y="793"/>
                    <a:pt x="790" y="616"/>
                    <a:pt x="790" y="398"/>
                  </a:cubicBezTo>
                  <a:cubicBezTo>
                    <a:pt x="790" y="180"/>
                    <a:pt x="613" y="0"/>
                    <a:pt x="395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0" name="Google Shape;7160;p61"/>
            <p:cNvSpPr/>
            <p:nvPr/>
          </p:nvSpPr>
          <p:spPr>
            <a:xfrm>
              <a:off x="1754325" y="2149225"/>
              <a:ext cx="16925" cy="16950"/>
            </a:xfrm>
            <a:custGeom>
              <a:avLst/>
              <a:gdLst/>
              <a:ahLst/>
              <a:cxnLst/>
              <a:rect l="l" t="t" r="r" b="b"/>
              <a:pathLst>
                <a:path w="677" h="678" extrusionOk="0">
                  <a:moveTo>
                    <a:pt x="340" y="120"/>
                  </a:moveTo>
                  <a:cubicBezTo>
                    <a:pt x="461" y="120"/>
                    <a:pt x="558" y="216"/>
                    <a:pt x="558" y="340"/>
                  </a:cubicBezTo>
                  <a:cubicBezTo>
                    <a:pt x="560" y="462"/>
                    <a:pt x="461" y="559"/>
                    <a:pt x="340" y="559"/>
                  </a:cubicBezTo>
                  <a:cubicBezTo>
                    <a:pt x="218" y="559"/>
                    <a:pt x="119" y="462"/>
                    <a:pt x="119" y="340"/>
                  </a:cubicBezTo>
                  <a:cubicBezTo>
                    <a:pt x="119" y="219"/>
                    <a:pt x="218" y="120"/>
                    <a:pt x="340" y="120"/>
                  </a:cubicBezTo>
                  <a:close/>
                  <a:moveTo>
                    <a:pt x="340" y="1"/>
                  </a:moveTo>
                  <a:cubicBezTo>
                    <a:pt x="152" y="1"/>
                    <a:pt x="0" y="153"/>
                    <a:pt x="0" y="338"/>
                  </a:cubicBezTo>
                  <a:cubicBezTo>
                    <a:pt x="0" y="525"/>
                    <a:pt x="152" y="677"/>
                    <a:pt x="340" y="677"/>
                  </a:cubicBezTo>
                  <a:cubicBezTo>
                    <a:pt x="525" y="677"/>
                    <a:pt x="676" y="525"/>
                    <a:pt x="676" y="338"/>
                  </a:cubicBezTo>
                  <a:cubicBezTo>
                    <a:pt x="676" y="153"/>
                    <a:pt x="525" y="1"/>
                    <a:pt x="340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1" name="Google Shape;7161;p61"/>
            <p:cNvSpPr/>
            <p:nvPr/>
          </p:nvSpPr>
          <p:spPr>
            <a:xfrm>
              <a:off x="1467700" y="1889200"/>
              <a:ext cx="136950" cy="182975"/>
            </a:xfrm>
            <a:custGeom>
              <a:avLst/>
              <a:gdLst/>
              <a:ahLst/>
              <a:cxnLst/>
              <a:rect l="l" t="t" r="r" b="b"/>
              <a:pathLst>
                <a:path w="5478" h="7319" extrusionOk="0">
                  <a:moveTo>
                    <a:pt x="5138" y="6761"/>
                  </a:moveTo>
                  <a:cubicBezTo>
                    <a:pt x="5260" y="6761"/>
                    <a:pt x="5359" y="6860"/>
                    <a:pt x="5359" y="6982"/>
                  </a:cubicBezTo>
                  <a:cubicBezTo>
                    <a:pt x="5359" y="7103"/>
                    <a:pt x="5260" y="7203"/>
                    <a:pt x="5138" y="7203"/>
                  </a:cubicBezTo>
                  <a:cubicBezTo>
                    <a:pt x="5017" y="7203"/>
                    <a:pt x="4917" y="7103"/>
                    <a:pt x="4917" y="6982"/>
                  </a:cubicBezTo>
                  <a:cubicBezTo>
                    <a:pt x="4917" y="6860"/>
                    <a:pt x="5017" y="6761"/>
                    <a:pt x="5138" y="6761"/>
                  </a:cubicBezTo>
                  <a:close/>
                  <a:moveTo>
                    <a:pt x="84" y="0"/>
                  </a:moveTo>
                  <a:lnTo>
                    <a:pt x="1" y="83"/>
                  </a:lnTo>
                  <a:lnTo>
                    <a:pt x="5080" y="5157"/>
                  </a:lnTo>
                  <a:lnTo>
                    <a:pt x="5080" y="6648"/>
                  </a:lnTo>
                  <a:cubicBezTo>
                    <a:pt x="4923" y="6675"/>
                    <a:pt x="4801" y="6813"/>
                    <a:pt x="4801" y="6982"/>
                  </a:cubicBezTo>
                  <a:cubicBezTo>
                    <a:pt x="4801" y="7167"/>
                    <a:pt x="4953" y="7318"/>
                    <a:pt x="5138" y="7318"/>
                  </a:cubicBezTo>
                  <a:cubicBezTo>
                    <a:pt x="5326" y="7318"/>
                    <a:pt x="5478" y="7167"/>
                    <a:pt x="5478" y="6982"/>
                  </a:cubicBezTo>
                  <a:cubicBezTo>
                    <a:pt x="5478" y="6813"/>
                    <a:pt x="5356" y="6675"/>
                    <a:pt x="5199" y="6648"/>
                  </a:cubicBezTo>
                  <a:lnTo>
                    <a:pt x="5199" y="5107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2" name="Google Shape;7162;p61"/>
            <p:cNvSpPr/>
            <p:nvPr/>
          </p:nvSpPr>
          <p:spPr>
            <a:xfrm>
              <a:off x="2292900" y="1611075"/>
              <a:ext cx="17000" cy="16925"/>
            </a:xfrm>
            <a:custGeom>
              <a:avLst/>
              <a:gdLst/>
              <a:ahLst/>
              <a:cxnLst/>
              <a:rect l="l" t="t" r="r" b="b"/>
              <a:pathLst>
                <a:path w="680" h="677" extrusionOk="0">
                  <a:moveTo>
                    <a:pt x="340" y="119"/>
                  </a:moveTo>
                  <a:cubicBezTo>
                    <a:pt x="461" y="119"/>
                    <a:pt x="560" y="219"/>
                    <a:pt x="560" y="340"/>
                  </a:cubicBezTo>
                  <a:cubicBezTo>
                    <a:pt x="560" y="462"/>
                    <a:pt x="461" y="561"/>
                    <a:pt x="340" y="561"/>
                  </a:cubicBezTo>
                  <a:cubicBezTo>
                    <a:pt x="218" y="561"/>
                    <a:pt x="119" y="462"/>
                    <a:pt x="119" y="340"/>
                  </a:cubicBezTo>
                  <a:cubicBezTo>
                    <a:pt x="119" y="219"/>
                    <a:pt x="218" y="119"/>
                    <a:pt x="340" y="119"/>
                  </a:cubicBezTo>
                  <a:close/>
                  <a:moveTo>
                    <a:pt x="340" y="1"/>
                  </a:moveTo>
                  <a:cubicBezTo>
                    <a:pt x="152" y="1"/>
                    <a:pt x="0" y="152"/>
                    <a:pt x="0" y="340"/>
                  </a:cubicBezTo>
                  <a:cubicBezTo>
                    <a:pt x="0" y="525"/>
                    <a:pt x="152" y="677"/>
                    <a:pt x="340" y="677"/>
                  </a:cubicBezTo>
                  <a:cubicBezTo>
                    <a:pt x="527" y="677"/>
                    <a:pt x="679" y="525"/>
                    <a:pt x="679" y="340"/>
                  </a:cubicBezTo>
                  <a:cubicBezTo>
                    <a:pt x="679" y="152"/>
                    <a:pt x="527" y="1"/>
                    <a:pt x="340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3" name="Google Shape;7163;p61"/>
            <p:cNvSpPr/>
            <p:nvPr/>
          </p:nvSpPr>
          <p:spPr>
            <a:xfrm>
              <a:off x="1478875" y="1479550"/>
              <a:ext cx="477800" cy="641750"/>
            </a:xfrm>
            <a:custGeom>
              <a:avLst/>
              <a:gdLst/>
              <a:ahLst/>
              <a:cxnLst/>
              <a:rect l="l" t="t" r="r" b="b"/>
              <a:pathLst>
                <a:path w="19112" h="25670" extrusionOk="0">
                  <a:moveTo>
                    <a:pt x="18775" y="25112"/>
                  </a:moveTo>
                  <a:cubicBezTo>
                    <a:pt x="18897" y="25112"/>
                    <a:pt x="18996" y="25212"/>
                    <a:pt x="18996" y="25333"/>
                  </a:cubicBezTo>
                  <a:cubicBezTo>
                    <a:pt x="18996" y="25455"/>
                    <a:pt x="18897" y="25554"/>
                    <a:pt x="18775" y="25554"/>
                  </a:cubicBezTo>
                  <a:cubicBezTo>
                    <a:pt x="18654" y="25554"/>
                    <a:pt x="18554" y="25455"/>
                    <a:pt x="18554" y="25333"/>
                  </a:cubicBezTo>
                  <a:cubicBezTo>
                    <a:pt x="18554" y="25212"/>
                    <a:pt x="18654" y="25112"/>
                    <a:pt x="18775" y="25112"/>
                  </a:cubicBezTo>
                  <a:close/>
                  <a:moveTo>
                    <a:pt x="1" y="0"/>
                  </a:moveTo>
                  <a:lnTo>
                    <a:pt x="1" y="119"/>
                  </a:lnTo>
                  <a:lnTo>
                    <a:pt x="2690" y="119"/>
                  </a:lnTo>
                  <a:lnTo>
                    <a:pt x="3385" y="823"/>
                  </a:lnTo>
                  <a:lnTo>
                    <a:pt x="3385" y="10051"/>
                  </a:lnTo>
                  <a:lnTo>
                    <a:pt x="18496" y="25140"/>
                  </a:lnTo>
                  <a:cubicBezTo>
                    <a:pt x="18460" y="25195"/>
                    <a:pt x="18436" y="25261"/>
                    <a:pt x="18436" y="25333"/>
                  </a:cubicBezTo>
                  <a:cubicBezTo>
                    <a:pt x="18436" y="25518"/>
                    <a:pt x="18587" y="25670"/>
                    <a:pt x="18775" y="25670"/>
                  </a:cubicBezTo>
                  <a:cubicBezTo>
                    <a:pt x="18960" y="25670"/>
                    <a:pt x="19112" y="25518"/>
                    <a:pt x="19112" y="25333"/>
                  </a:cubicBezTo>
                  <a:cubicBezTo>
                    <a:pt x="19112" y="25145"/>
                    <a:pt x="18960" y="24994"/>
                    <a:pt x="18775" y="24994"/>
                  </a:cubicBezTo>
                  <a:cubicBezTo>
                    <a:pt x="18703" y="24994"/>
                    <a:pt x="18637" y="25018"/>
                    <a:pt x="18582" y="25057"/>
                  </a:cubicBezTo>
                  <a:lnTo>
                    <a:pt x="3501" y="10004"/>
                  </a:lnTo>
                  <a:lnTo>
                    <a:pt x="3501" y="773"/>
                  </a:lnTo>
                  <a:lnTo>
                    <a:pt x="2739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4" name="Google Shape;7164;p61"/>
            <p:cNvSpPr/>
            <p:nvPr/>
          </p:nvSpPr>
          <p:spPr>
            <a:xfrm>
              <a:off x="1467775" y="1794925"/>
              <a:ext cx="496025" cy="426050"/>
            </a:xfrm>
            <a:custGeom>
              <a:avLst/>
              <a:gdLst/>
              <a:ahLst/>
              <a:cxnLst/>
              <a:rect l="l" t="t" r="r" b="b"/>
              <a:pathLst>
                <a:path w="19841" h="17042" extrusionOk="0">
                  <a:moveTo>
                    <a:pt x="332" y="1"/>
                  </a:moveTo>
                  <a:lnTo>
                    <a:pt x="1" y="335"/>
                  </a:lnTo>
                  <a:lnTo>
                    <a:pt x="8691" y="8961"/>
                  </a:lnTo>
                  <a:lnTo>
                    <a:pt x="11368" y="8961"/>
                  </a:lnTo>
                  <a:lnTo>
                    <a:pt x="19053" y="16591"/>
                  </a:lnTo>
                  <a:cubicBezTo>
                    <a:pt x="19051" y="16608"/>
                    <a:pt x="19048" y="16627"/>
                    <a:pt x="19048" y="16644"/>
                  </a:cubicBezTo>
                  <a:cubicBezTo>
                    <a:pt x="19048" y="16864"/>
                    <a:pt x="19225" y="17041"/>
                    <a:pt x="19443" y="17041"/>
                  </a:cubicBezTo>
                  <a:cubicBezTo>
                    <a:pt x="19661" y="17041"/>
                    <a:pt x="19840" y="16864"/>
                    <a:pt x="19840" y="16644"/>
                  </a:cubicBezTo>
                  <a:cubicBezTo>
                    <a:pt x="19837" y="16425"/>
                    <a:pt x="19661" y="16249"/>
                    <a:pt x="19443" y="16249"/>
                  </a:cubicBezTo>
                  <a:cubicBezTo>
                    <a:pt x="19423" y="16249"/>
                    <a:pt x="19404" y="16252"/>
                    <a:pt x="19385" y="16254"/>
                  </a:cubicBezTo>
                  <a:lnTo>
                    <a:pt x="11561" y="8489"/>
                  </a:lnTo>
                  <a:lnTo>
                    <a:pt x="8884" y="8489"/>
                  </a:lnTo>
                  <a:lnTo>
                    <a:pt x="332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5" name="Google Shape;7165;p61"/>
            <p:cNvSpPr/>
            <p:nvPr/>
          </p:nvSpPr>
          <p:spPr>
            <a:xfrm>
              <a:off x="1707600" y="2102300"/>
              <a:ext cx="16925" cy="16950"/>
            </a:xfrm>
            <a:custGeom>
              <a:avLst/>
              <a:gdLst/>
              <a:ahLst/>
              <a:cxnLst/>
              <a:rect l="l" t="t" r="r" b="b"/>
              <a:pathLst>
                <a:path w="677" h="678" extrusionOk="0">
                  <a:moveTo>
                    <a:pt x="337" y="117"/>
                  </a:moveTo>
                  <a:cubicBezTo>
                    <a:pt x="461" y="117"/>
                    <a:pt x="558" y="216"/>
                    <a:pt x="558" y="338"/>
                  </a:cubicBezTo>
                  <a:cubicBezTo>
                    <a:pt x="558" y="459"/>
                    <a:pt x="461" y="558"/>
                    <a:pt x="337" y="558"/>
                  </a:cubicBezTo>
                  <a:cubicBezTo>
                    <a:pt x="216" y="558"/>
                    <a:pt x="119" y="459"/>
                    <a:pt x="119" y="338"/>
                  </a:cubicBezTo>
                  <a:cubicBezTo>
                    <a:pt x="119" y="216"/>
                    <a:pt x="216" y="117"/>
                    <a:pt x="337" y="117"/>
                  </a:cubicBezTo>
                  <a:close/>
                  <a:moveTo>
                    <a:pt x="337" y="1"/>
                  </a:moveTo>
                  <a:cubicBezTo>
                    <a:pt x="152" y="1"/>
                    <a:pt x="0" y="153"/>
                    <a:pt x="0" y="338"/>
                  </a:cubicBezTo>
                  <a:cubicBezTo>
                    <a:pt x="0" y="525"/>
                    <a:pt x="152" y="677"/>
                    <a:pt x="337" y="677"/>
                  </a:cubicBezTo>
                  <a:cubicBezTo>
                    <a:pt x="525" y="677"/>
                    <a:pt x="677" y="525"/>
                    <a:pt x="677" y="338"/>
                  </a:cubicBezTo>
                  <a:cubicBezTo>
                    <a:pt x="677" y="153"/>
                    <a:pt x="525" y="1"/>
                    <a:pt x="337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6" name="Google Shape;7166;p61"/>
            <p:cNvSpPr/>
            <p:nvPr/>
          </p:nvSpPr>
          <p:spPr>
            <a:xfrm>
              <a:off x="2694325" y="1972500"/>
              <a:ext cx="284150" cy="305875"/>
            </a:xfrm>
            <a:custGeom>
              <a:avLst/>
              <a:gdLst/>
              <a:ahLst/>
              <a:cxnLst/>
              <a:rect l="l" t="t" r="r" b="b"/>
              <a:pathLst>
                <a:path w="11366" h="12235" extrusionOk="0">
                  <a:moveTo>
                    <a:pt x="338" y="11677"/>
                  </a:moveTo>
                  <a:cubicBezTo>
                    <a:pt x="459" y="11677"/>
                    <a:pt x="558" y="11777"/>
                    <a:pt x="558" y="11898"/>
                  </a:cubicBezTo>
                  <a:cubicBezTo>
                    <a:pt x="558" y="12019"/>
                    <a:pt x="459" y="12119"/>
                    <a:pt x="338" y="12119"/>
                  </a:cubicBezTo>
                  <a:cubicBezTo>
                    <a:pt x="216" y="12119"/>
                    <a:pt x="117" y="12019"/>
                    <a:pt x="117" y="11898"/>
                  </a:cubicBezTo>
                  <a:cubicBezTo>
                    <a:pt x="117" y="11777"/>
                    <a:pt x="216" y="11677"/>
                    <a:pt x="338" y="11677"/>
                  </a:cubicBezTo>
                  <a:close/>
                  <a:moveTo>
                    <a:pt x="4296" y="0"/>
                  </a:moveTo>
                  <a:lnTo>
                    <a:pt x="3603" y="699"/>
                  </a:lnTo>
                  <a:lnTo>
                    <a:pt x="3603" y="5124"/>
                  </a:lnTo>
                  <a:lnTo>
                    <a:pt x="296" y="8453"/>
                  </a:lnTo>
                  <a:lnTo>
                    <a:pt x="280" y="8469"/>
                  </a:lnTo>
                  <a:lnTo>
                    <a:pt x="280" y="11564"/>
                  </a:lnTo>
                  <a:cubicBezTo>
                    <a:pt x="122" y="11594"/>
                    <a:pt x="1" y="11732"/>
                    <a:pt x="1" y="11898"/>
                  </a:cubicBezTo>
                  <a:cubicBezTo>
                    <a:pt x="1" y="12083"/>
                    <a:pt x="153" y="12235"/>
                    <a:pt x="338" y="12235"/>
                  </a:cubicBezTo>
                  <a:cubicBezTo>
                    <a:pt x="525" y="12235"/>
                    <a:pt x="677" y="12083"/>
                    <a:pt x="677" y="11898"/>
                  </a:cubicBezTo>
                  <a:cubicBezTo>
                    <a:pt x="677" y="11732"/>
                    <a:pt x="556" y="11594"/>
                    <a:pt x="398" y="11564"/>
                  </a:cubicBezTo>
                  <a:lnTo>
                    <a:pt x="398" y="8519"/>
                  </a:lnTo>
                  <a:lnTo>
                    <a:pt x="3719" y="5171"/>
                  </a:lnTo>
                  <a:lnTo>
                    <a:pt x="3719" y="748"/>
                  </a:lnTo>
                  <a:lnTo>
                    <a:pt x="4346" y="119"/>
                  </a:lnTo>
                  <a:lnTo>
                    <a:pt x="11366" y="119"/>
                  </a:lnTo>
                  <a:lnTo>
                    <a:pt x="11366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7" name="Google Shape;7167;p61"/>
            <p:cNvSpPr/>
            <p:nvPr/>
          </p:nvSpPr>
          <p:spPr>
            <a:xfrm>
              <a:off x="2883975" y="2012650"/>
              <a:ext cx="19775" cy="19850"/>
            </a:xfrm>
            <a:custGeom>
              <a:avLst/>
              <a:gdLst/>
              <a:ahLst/>
              <a:cxnLst/>
              <a:rect l="l" t="t" r="r" b="b"/>
              <a:pathLst>
                <a:path w="791" h="794" extrusionOk="0">
                  <a:moveTo>
                    <a:pt x="395" y="1"/>
                  </a:moveTo>
                  <a:cubicBezTo>
                    <a:pt x="177" y="1"/>
                    <a:pt x="1" y="178"/>
                    <a:pt x="1" y="398"/>
                  </a:cubicBezTo>
                  <a:cubicBezTo>
                    <a:pt x="1" y="616"/>
                    <a:pt x="177" y="793"/>
                    <a:pt x="395" y="793"/>
                  </a:cubicBezTo>
                  <a:cubicBezTo>
                    <a:pt x="613" y="793"/>
                    <a:pt x="790" y="616"/>
                    <a:pt x="790" y="398"/>
                  </a:cubicBezTo>
                  <a:cubicBezTo>
                    <a:pt x="790" y="178"/>
                    <a:pt x="613" y="1"/>
                    <a:pt x="395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8" name="Google Shape;7168;p61"/>
            <p:cNvSpPr/>
            <p:nvPr/>
          </p:nvSpPr>
          <p:spPr>
            <a:xfrm>
              <a:off x="2855125" y="2014100"/>
              <a:ext cx="16950" cy="16950"/>
            </a:xfrm>
            <a:custGeom>
              <a:avLst/>
              <a:gdLst/>
              <a:ahLst/>
              <a:cxnLst/>
              <a:rect l="l" t="t" r="r" b="b"/>
              <a:pathLst>
                <a:path w="678" h="678" extrusionOk="0">
                  <a:moveTo>
                    <a:pt x="340" y="117"/>
                  </a:moveTo>
                  <a:cubicBezTo>
                    <a:pt x="462" y="117"/>
                    <a:pt x="561" y="216"/>
                    <a:pt x="561" y="338"/>
                  </a:cubicBezTo>
                  <a:cubicBezTo>
                    <a:pt x="561" y="462"/>
                    <a:pt x="462" y="558"/>
                    <a:pt x="340" y="558"/>
                  </a:cubicBezTo>
                  <a:cubicBezTo>
                    <a:pt x="219" y="558"/>
                    <a:pt x="119" y="459"/>
                    <a:pt x="119" y="338"/>
                  </a:cubicBezTo>
                  <a:cubicBezTo>
                    <a:pt x="119" y="216"/>
                    <a:pt x="219" y="117"/>
                    <a:pt x="340" y="117"/>
                  </a:cubicBezTo>
                  <a:close/>
                  <a:moveTo>
                    <a:pt x="340" y="1"/>
                  </a:moveTo>
                  <a:cubicBezTo>
                    <a:pt x="153" y="1"/>
                    <a:pt x="1" y="153"/>
                    <a:pt x="1" y="338"/>
                  </a:cubicBezTo>
                  <a:cubicBezTo>
                    <a:pt x="1" y="525"/>
                    <a:pt x="153" y="677"/>
                    <a:pt x="340" y="677"/>
                  </a:cubicBezTo>
                  <a:cubicBezTo>
                    <a:pt x="525" y="677"/>
                    <a:pt x="677" y="525"/>
                    <a:pt x="677" y="338"/>
                  </a:cubicBezTo>
                  <a:cubicBezTo>
                    <a:pt x="677" y="153"/>
                    <a:pt x="525" y="1"/>
                    <a:pt x="340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9" name="Google Shape;7169;p61"/>
            <p:cNvSpPr/>
            <p:nvPr/>
          </p:nvSpPr>
          <p:spPr>
            <a:xfrm>
              <a:off x="2504275" y="1775475"/>
              <a:ext cx="497125" cy="627900"/>
            </a:xfrm>
            <a:custGeom>
              <a:avLst/>
              <a:gdLst/>
              <a:ahLst/>
              <a:cxnLst/>
              <a:rect l="l" t="t" r="r" b="b"/>
              <a:pathLst>
                <a:path w="19885" h="25116" extrusionOk="0">
                  <a:moveTo>
                    <a:pt x="19550" y="0"/>
                  </a:moveTo>
                  <a:lnTo>
                    <a:pt x="15318" y="4262"/>
                  </a:lnTo>
                  <a:lnTo>
                    <a:pt x="8448" y="4262"/>
                  </a:lnTo>
                  <a:lnTo>
                    <a:pt x="161" y="12613"/>
                  </a:lnTo>
                  <a:lnTo>
                    <a:pt x="161" y="24403"/>
                  </a:lnTo>
                  <a:cubicBezTo>
                    <a:pt x="64" y="24477"/>
                    <a:pt x="0" y="24591"/>
                    <a:pt x="0" y="24720"/>
                  </a:cubicBezTo>
                  <a:cubicBezTo>
                    <a:pt x="0" y="24938"/>
                    <a:pt x="177" y="25115"/>
                    <a:pt x="395" y="25115"/>
                  </a:cubicBezTo>
                  <a:cubicBezTo>
                    <a:pt x="616" y="25115"/>
                    <a:pt x="793" y="24938"/>
                    <a:pt x="793" y="24720"/>
                  </a:cubicBezTo>
                  <a:cubicBezTo>
                    <a:pt x="793" y="24591"/>
                    <a:pt x="729" y="24477"/>
                    <a:pt x="633" y="24403"/>
                  </a:cubicBezTo>
                  <a:lnTo>
                    <a:pt x="633" y="12806"/>
                  </a:lnTo>
                  <a:lnTo>
                    <a:pt x="8644" y="4734"/>
                  </a:lnTo>
                  <a:lnTo>
                    <a:pt x="15514" y="4734"/>
                  </a:lnTo>
                  <a:lnTo>
                    <a:pt x="19884" y="331"/>
                  </a:lnTo>
                  <a:lnTo>
                    <a:pt x="19550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0" name="Google Shape;7170;p61"/>
            <p:cNvSpPr/>
            <p:nvPr/>
          </p:nvSpPr>
          <p:spPr>
            <a:xfrm>
              <a:off x="2824900" y="2014100"/>
              <a:ext cx="16925" cy="16950"/>
            </a:xfrm>
            <a:custGeom>
              <a:avLst/>
              <a:gdLst/>
              <a:ahLst/>
              <a:cxnLst/>
              <a:rect l="l" t="t" r="r" b="b"/>
              <a:pathLst>
                <a:path w="677" h="678" extrusionOk="0">
                  <a:moveTo>
                    <a:pt x="340" y="117"/>
                  </a:moveTo>
                  <a:cubicBezTo>
                    <a:pt x="462" y="117"/>
                    <a:pt x="561" y="216"/>
                    <a:pt x="561" y="338"/>
                  </a:cubicBezTo>
                  <a:cubicBezTo>
                    <a:pt x="558" y="462"/>
                    <a:pt x="462" y="558"/>
                    <a:pt x="340" y="558"/>
                  </a:cubicBezTo>
                  <a:cubicBezTo>
                    <a:pt x="219" y="558"/>
                    <a:pt x="119" y="459"/>
                    <a:pt x="119" y="338"/>
                  </a:cubicBezTo>
                  <a:cubicBezTo>
                    <a:pt x="119" y="216"/>
                    <a:pt x="219" y="117"/>
                    <a:pt x="340" y="117"/>
                  </a:cubicBezTo>
                  <a:close/>
                  <a:moveTo>
                    <a:pt x="340" y="1"/>
                  </a:moveTo>
                  <a:cubicBezTo>
                    <a:pt x="153" y="1"/>
                    <a:pt x="1" y="153"/>
                    <a:pt x="1" y="338"/>
                  </a:cubicBezTo>
                  <a:cubicBezTo>
                    <a:pt x="1" y="525"/>
                    <a:pt x="153" y="677"/>
                    <a:pt x="340" y="677"/>
                  </a:cubicBezTo>
                  <a:cubicBezTo>
                    <a:pt x="525" y="677"/>
                    <a:pt x="677" y="525"/>
                    <a:pt x="677" y="338"/>
                  </a:cubicBezTo>
                  <a:cubicBezTo>
                    <a:pt x="677" y="153"/>
                    <a:pt x="525" y="1"/>
                    <a:pt x="340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1" name="Google Shape;7171;p61"/>
            <p:cNvSpPr/>
            <p:nvPr/>
          </p:nvSpPr>
          <p:spPr>
            <a:xfrm>
              <a:off x="2670875" y="1949175"/>
              <a:ext cx="307600" cy="329200"/>
            </a:xfrm>
            <a:custGeom>
              <a:avLst/>
              <a:gdLst/>
              <a:ahLst/>
              <a:cxnLst/>
              <a:rect l="l" t="t" r="r" b="b"/>
              <a:pathLst>
                <a:path w="12304" h="13168" extrusionOk="0">
                  <a:moveTo>
                    <a:pt x="337" y="12610"/>
                  </a:moveTo>
                  <a:cubicBezTo>
                    <a:pt x="458" y="12610"/>
                    <a:pt x="558" y="12710"/>
                    <a:pt x="558" y="12831"/>
                  </a:cubicBezTo>
                  <a:cubicBezTo>
                    <a:pt x="558" y="12952"/>
                    <a:pt x="458" y="13052"/>
                    <a:pt x="337" y="13052"/>
                  </a:cubicBezTo>
                  <a:cubicBezTo>
                    <a:pt x="216" y="13052"/>
                    <a:pt x="116" y="12952"/>
                    <a:pt x="116" y="12831"/>
                  </a:cubicBezTo>
                  <a:cubicBezTo>
                    <a:pt x="116" y="12710"/>
                    <a:pt x="216" y="12610"/>
                    <a:pt x="337" y="12610"/>
                  </a:cubicBezTo>
                  <a:close/>
                  <a:moveTo>
                    <a:pt x="4928" y="0"/>
                  </a:moveTo>
                  <a:lnTo>
                    <a:pt x="3603" y="1336"/>
                  </a:lnTo>
                  <a:lnTo>
                    <a:pt x="3603" y="5761"/>
                  </a:lnTo>
                  <a:lnTo>
                    <a:pt x="296" y="9091"/>
                  </a:lnTo>
                  <a:lnTo>
                    <a:pt x="279" y="9107"/>
                  </a:lnTo>
                  <a:lnTo>
                    <a:pt x="279" y="12497"/>
                  </a:lnTo>
                  <a:cubicBezTo>
                    <a:pt x="119" y="12527"/>
                    <a:pt x="0" y="12665"/>
                    <a:pt x="0" y="12831"/>
                  </a:cubicBezTo>
                  <a:cubicBezTo>
                    <a:pt x="0" y="13016"/>
                    <a:pt x="152" y="13168"/>
                    <a:pt x="337" y="13168"/>
                  </a:cubicBezTo>
                  <a:cubicBezTo>
                    <a:pt x="525" y="13168"/>
                    <a:pt x="677" y="13016"/>
                    <a:pt x="677" y="12831"/>
                  </a:cubicBezTo>
                  <a:cubicBezTo>
                    <a:pt x="677" y="12665"/>
                    <a:pt x="555" y="12527"/>
                    <a:pt x="398" y="12497"/>
                  </a:cubicBezTo>
                  <a:lnTo>
                    <a:pt x="398" y="9157"/>
                  </a:lnTo>
                  <a:lnTo>
                    <a:pt x="3719" y="5808"/>
                  </a:lnTo>
                  <a:lnTo>
                    <a:pt x="3719" y="1383"/>
                  </a:lnTo>
                  <a:lnTo>
                    <a:pt x="4977" y="116"/>
                  </a:lnTo>
                  <a:lnTo>
                    <a:pt x="12304" y="116"/>
                  </a:lnTo>
                  <a:lnTo>
                    <a:pt x="12304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2" name="Google Shape;7172;p61"/>
            <p:cNvSpPr/>
            <p:nvPr/>
          </p:nvSpPr>
          <p:spPr>
            <a:xfrm>
              <a:off x="2647325" y="1851175"/>
              <a:ext cx="330400" cy="427275"/>
            </a:xfrm>
            <a:custGeom>
              <a:avLst/>
              <a:gdLst/>
              <a:ahLst/>
              <a:cxnLst/>
              <a:rect l="l" t="t" r="r" b="b"/>
              <a:pathLst>
                <a:path w="13216" h="17091" extrusionOk="0">
                  <a:moveTo>
                    <a:pt x="340" y="16530"/>
                  </a:moveTo>
                  <a:cubicBezTo>
                    <a:pt x="462" y="16530"/>
                    <a:pt x="561" y="16630"/>
                    <a:pt x="561" y="16751"/>
                  </a:cubicBezTo>
                  <a:cubicBezTo>
                    <a:pt x="561" y="16872"/>
                    <a:pt x="462" y="16972"/>
                    <a:pt x="340" y="16972"/>
                  </a:cubicBezTo>
                  <a:cubicBezTo>
                    <a:pt x="219" y="16972"/>
                    <a:pt x="120" y="16872"/>
                    <a:pt x="120" y="16751"/>
                  </a:cubicBezTo>
                  <a:cubicBezTo>
                    <a:pt x="120" y="16630"/>
                    <a:pt x="219" y="16530"/>
                    <a:pt x="340" y="16530"/>
                  </a:cubicBezTo>
                  <a:close/>
                  <a:moveTo>
                    <a:pt x="13133" y="0"/>
                  </a:moveTo>
                  <a:lnTo>
                    <a:pt x="10173" y="2984"/>
                  </a:lnTo>
                  <a:lnTo>
                    <a:pt x="5577" y="2984"/>
                  </a:lnTo>
                  <a:lnTo>
                    <a:pt x="3614" y="4964"/>
                  </a:lnTo>
                  <a:lnTo>
                    <a:pt x="3614" y="9389"/>
                  </a:lnTo>
                  <a:lnTo>
                    <a:pt x="291" y="12735"/>
                  </a:lnTo>
                  <a:lnTo>
                    <a:pt x="282" y="16420"/>
                  </a:lnTo>
                  <a:cubicBezTo>
                    <a:pt x="122" y="16447"/>
                    <a:pt x="1" y="16585"/>
                    <a:pt x="1" y="16751"/>
                  </a:cubicBezTo>
                  <a:cubicBezTo>
                    <a:pt x="1" y="16939"/>
                    <a:pt x="153" y="17091"/>
                    <a:pt x="340" y="17091"/>
                  </a:cubicBezTo>
                  <a:cubicBezTo>
                    <a:pt x="528" y="17091"/>
                    <a:pt x="680" y="16939"/>
                    <a:pt x="680" y="16751"/>
                  </a:cubicBezTo>
                  <a:cubicBezTo>
                    <a:pt x="680" y="16585"/>
                    <a:pt x="559" y="16447"/>
                    <a:pt x="401" y="16417"/>
                  </a:cubicBezTo>
                  <a:lnTo>
                    <a:pt x="409" y="12784"/>
                  </a:lnTo>
                  <a:lnTo>
                    <a:pt x="3730" y="9436"/>
                  </a:lnTo>
                  <a:lnTo>
                    <a:pt x="3730" y="5011"/>
                  </a:lnTo>
                  <a:lnTo>
                    <a:pt x="5627" y="3103"/>
                  </a:lnTo>
                  <a:lnTo>
                    <a:pt x="10220" y="3103"/>
                  </a:lnTo>
                  <a:lnTo>
                    <a:pt x="13215" y="86"/>
                  </a:lnTo>
                  <a:lnTo>
                    <a:pt x="13133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3" name="Google Shape;7173;p61"/>
            <p:cNvSpPr/>
            <p:nvPr/>
          </p:nvSpPr>
          <p:spPr>
            <a:xfrm>
              <a:off x="2414275" y="1478925"/>
              <a:ext cx="324450" cy="777500"/>
            </a:xfrm>
            <a:custGeom>
              <a:avLst/>
              <a:gdLst/>
              <a:ahLst/>
              <a:cxnLst/>
              <a:rect l="l" t="t" r="r" b="b"/>
              <a:pathLst>
                <a:path w="12978" h="31100" extrusionOk="0">
                  <a:moveTo>
                    <a:pt x="340" y="30540"/>
                  </a:moveTo>
                  <a:cubicBezTo>
                    <a:pt x="462" y="30540"/>
                    <a:pt x="561" y="30639"/>
                    <a:pt x="561" y="30760"/>
                  </a:cubicBezTo>
                  <a:cubicBezTo>
                    <a:pt x="561" y="30882"/>
                    <a:pt x="462" y="30981"/>
                    <a:pt x="340" y="30981"/>
                  </a:cubicBezTo>
                  <a:cubicBezTo>
                    <a:pt x="219" y="30981"/>
                    <a:pt x="119" y="30882"/>
                    <a:pt x="119" y="30760"/>
                  </a:cubicBezTo>
                  <a:cubicBezTo>
                    <a:pt x="119" y="30639"/>
                    <a:pt x="219" y="30540"/>
                    <a:pt x="340" y="30540"/>
                  </a:cubicBezTo>
                  <a:close/>
                  <a:moveTo>
                    <a:pt x="12895" y="0"/>
                  </a:moveTo>
                  <a:lnTo>
                    <a:pt x="4834" y="8097"/>
                  </a:lnTo>
                  <a:lnTo>
                    <a:pt x="4818" y="8116"/>
                  </a:lnTo>
                  <a:lnTo>
                    <a:pt x="4818" y="15097"/>
                  </a:lnTo>
                  <a:lnTo>
                    <a:pt x="953" y="18979"/>
                  </a:lnTo>
                  <a:lnTo>
                    <a:pt x="953" y="24364"/>
                  </a:lnTo>
                  <a:lnTo>
                    <a:pt x="282" y="25041"/>
                  </a:lnTo>
                  <a:lnTo>
                    <a:pt x="282" y="30429"/>
                  </a:lnTo>
                  <a:cubicBezTo>
                    <a:pt x="122" y="30457"/>
                    <a:pt x="1" y="30595"/>
                    <a:pt x="1" y="30760"/>
                  </a:cubicBezTo>
                  <a:cubicBezTo>
                    <a:pt x="1" y="30948"/>
                    <a:pt x="153" y="31100"/>
                    <a:pt x="340" y="31100"/>
                  </a:cubicBezTo>
                  <a:cubicBezTo>
                    <a:pt x="528" y="31100"/>
                    <a:pt x="680" y="30948"/>
                    <a:pt x="680" y="30760"/>
                  </a:cubicBezTo>
                  <a:cubicBezTo>
                    <a:pt x="680" y="30595"/>
                    <a:pt x="558" y="30457"/>
                    <a:pt x="398" y="30429"/>
                  </a:cubicBezTo>
                  <a:lnTo>
                    <a:pt x="398" y="25090"/>
                  </a:lnTo>
                  <a:lnTo>
                    <a:pt x="1072" y="24414"/>
                  </a:lnTo>
                  <a:lnTo>
                    <a:pt x="1072" y="19028"/>
                  </a:lnTo>
                  <a:lnTo>
                    <a:pt x="4936" y="15147"/>
                  </a:lnTo>
                  <a:lnTo>
                    <a:pt x="4936" y="8163"/>
                  </a:lnTo>
                  <a:lnTo>
                    <a:pt x="12978" y="83"/>
                  </a:lnTo>
                  <a:lnTo>
                    <a:pt x="12895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4" name="Google Shape;7174;p61"/>
            <p:cNvSpPr/>
            <p:nvPr/>
          </p:nvSpPr>
          <p:spPr>
            <a:xfrm>
              <a:off x="2294950" y="1643925"/>
              <a:ext cx="112925" cy="685675"/>
            </a:xfrm>
            <a:custGeom>
              <a:avLst/>
              <a:gdLst/>
              <a:ahLst/>
              <a:cxnLst/>
              <a:rect l="l" t="t" r="r" b="b"/>
              <a:pathLst>
                <a:path w="4517" h="27427" extrusionOk="0">
                  <a:moveTo>
                    <a:pt x="338" y="26866"/>
                  </a:moveTo>
                  <a:cubicBezTo>
                    <a:pt x="462" y="26866"/>
                    <a:pt x="558" y="26965"/>
                    <a:pt x="558" y="27087"/>
                  </a:cubicBezTo>
                  <a:cubicBezTo>
                    <a:pt x="558" y="27208"/>
                    <a:pt x="462" y="27307"/>
                    <a:pt x="338" y="27307"/>
                  </a:cubicBezTo>
                  <a:cubicBezTo>
                    <a:pt x="216" y="27307"/>
                    <a:pt x="120" y="27208"/>
                    <a:pt x="120" y="27087"/>
                  </a:cubicBezTo>
                  <a:cubicBezTo>
                    <a:pt x="120" y="26965"/>
                    <a:pt x="216" y="26866"/>
                    <a:pt x="338" y="26866"/>
                  </a:cubicBezTo>
                  <a:close/>
                  <a:moveTo>
                    <a:pt x="4398" y="1"/>
                  </a:moveTo>
                  <a:lnTo>
                    <a:pt x="4398" y="6093"/>
                  </a:lnTo>
                  <a:lnTo>
                    <a:pt x="1097" y="9408"/>
                  </a:lnTo>
                  <a:lnTo>
                    <a:pt x="1077" y="9425"/>
                  </a:lnTo>
                  <a:lnTo>
                    <a:pt x="1077" y="19592"/>
                  </a:lnTo>
                  <a:lnTo>
                    <a:pt x="280" y="20392"/>
                  </a:lnTo>
                  <a:lnTo>
                    <a:pt x="280" y="26755"/>
                  </a:lnTo>
                  <a:cubicBezTo>
                    <a:pt x="122" y="26783"/>
                    <a:pt x="1" y="26921"/>
                    <a:pt x="1" y="27087"/>
                  </a:cubicBezTo>
                  <a:cubicBezTo>
                    <a:pt x="1" y="27274"/>
                    <a:pt x="153" y="27426"/>
                    <a:pt x="340" y="27426"/>
                  </a:cubicBezTo>
                  <a:cubicBezTo>
                    <a:pt x="525" y="27426"/>
                    <a:pt x="677" y="27274"/>
                    <a:pt x="677" y="27087"/>
                  </a:cubicBezTo>
                  <a:cubicBezTo>
                    <a:pt x="677" y="26921"/>
                    <a:pt x="556" y="26783"/>
                    <a:pt x="398" y="26755"/>
                  </a:cubicBezTo>
                  <a:lnTo>
                    <a:pt x="398" y="20442"/>
                  </a:lnTo>
                  <a:lnTo>
                    <a:pt x="1196" y="19639"/>
                  </a:lnTo>
                  <a:lnTo>
                    <a:pt x="1196" y="9475"/>
                  </a:lnTo>
                  <a:lnTo>
                    <a:pt x="4500" y="6159"/>
                  </a:lnTo>
                  <a:lnTo>
                    <a:pt x="4517" y="6143"/>
                  </a:lnTo>
                  <a:lnTo>
                    <a:pt x="4517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5" name="Google Shape;7175;p61"/>
            <p:cNvSpPr/>
            <p:nvPr/>
          </p:nvSpPr>
          <p:spPr>
            <a:xfrm>
              <a:off x="2319325" y="978025"/>
              <a:ext cx="44250" cy="465925"/>
            </a:xfrm>
            <a:custGeom>
              <a:avLst/>
              <a:gdLst/>
              <a:ahLst/>
              <a:cxnLst/>
              <a:rect l="l" t="t" r="r" b="b"/>
              <a:pathLst>
                <a:path w="1770" h="18637" extrusionOk="0">
                  <a:moveTo>
                    <a:pt x="1430" y="18076"/>
                  </a:moveTo>
                  <a:cubicBezTo>
                    <a:pt x="1552" y="18076"/>
                    <a:pt x="1651" y="18176"/>
                    <a:pt x="1651" y="18297"/>
                  </a:cubicBezTo>
                  <a:cubicBezTo>
                    <a:pt x="1651" y="18419"/>
                    <a:pt x="1552" y="18518"/>
                    <a:pt x="1430" y="18518"/>
                  </a:cubicBezTo>
                  <a:cubicBezTo>
                    <a:pt x="1309" y="18518"/>
                    <a:pt x="1209" y="18419"/>
                    <a:pt x="1209" y="18297"/>
                  </a:cubicBezTo>
                  <a:cubicBezTo>
                    <a:pt x="1209" y="18176"/>
                    <a:pt x="1309" y="18076"/>
                    <a:pt x="1430" y="18076"/>
                  </a:cubicBezTo>
                  <a:close/>
                  <a:moveTo>
                    <a:pt x="0" y="1"/>
                  </a:moveTo>
                  <a:lnTo>
                    <a:pt x="0" y="9461"/>
                  </a:lnTo>
                  <a:lnTo>
                    <a:pt x="1372" y="10822"/>
                  </a:lnTo>
                  <a:lnTo>
                    <a:pt x="1372" y="17966"/>
                  </a:lnTo>
                  <a:cubicBezTo>
                    <a:pt x="1212" y="17993"/>
                    <a:pt x="1093" y="18131"/>
                    <a:pt x="1093" y="18297"/>
                  </a:cubicBezTo>
                  <a:cubicBezTo>
                    <a:pt x="1093" y="18485"/>
                    <a:pt x="1245" y="18637"/>
                    <a:pt x="1430" y="18637"/>
                  </a:cubicBezTo>
                  <a:cubicBezTo>
                    <a:pt x="1618" y="18637"/>
                    <a:pt x="1770" y="18485"/>
                    <a:pt x="1770" y="18297"/>
                  </a:cubicBezTo>
                  <a:cubicBezTo>
                    <a:pt x="1770" y="18131"/>
                    <a:pt x="1648" y="17993"/>
                    <a:pt x="1491" y="17966"/>
                  </a:cubicBezTo>
                  <a:lnTo>
                    <a:pt x="1491" y="10772"/>
                  </a:lnTo>
                  <a:lnTo>
                    <a:pt x="119" y="9411"/>
                  </a:lnTo>
                  <a:lnTo>
                    <a:pt x="119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6" name="Google Shape;7176;p61"/>
            <p:cNvSpPr/>
            <p:nvPr/>
          </p:nvSpPr>
          <p:spPr>
            <a:xfrm>
              <a:off x="2383650" y="1447800"/>
              <a:ext cx="355075" cy="632575"/>
            </a:xfrm>
            <a:custGeom>
              <a:avLst/>
              <a:gdLst/>
              <a:ahLst/>
              <a:cxnLst/>
              <a:rect l="l" t="t" r="r" b="b"/>
              <a:pathLst>
                <a:path w="14203" h="25303" extrusionOk="0">
                  <a:moveTo>
                    <a:pt x="340" y="24743"/>
                  </a:moveTo>
                  <a:cubicBezTo>
                    <a:pt x="461" y="24743"/>
                    <a:pt x="558" y="24842"/>
                    <a:pt x="558" y="24963"/>
                  </a:cubicBezTo>
                  <a:cubicBezTo>
                    <a:pt x="558" y="25085"/>
                    <a:pt x="461" y="25184"/>
                    <a:pt x="340" y="25184"/>
                  </a:cubicBezTo>
                  <a:cubicBezTo>
                    <a:pt x="218" y="25184"/>
                    <a:pt x="119" y="25085"/>
                    <a:pt x="119" y="24963"/>
                  </a:cubicBezTo>
                  <a:cubicBezTo>
                    <a:pt x="119" y="24842"/>
                    <a:pt x="218" y="24743"/>
                    <a:pt x="340" y="24743"/>
                  </a:cubicBezTo>
                  <a:close/>
                  <a:moveTo>
                    <a:pt x="14120" y="0"/>
                  </a:moveTo>
                  <a:lnTo>
                    <a:pt x="5115" y="9046"/>
                  </a:lnTo>
                  <a:lnTo>
                    <a:pt x="5099" y="9063"/>
                  </a:lnTo>
                  <a:lnTo>
                    <a:pt x="5099" y="16044"/>
                  </a:lnTo>
                  <a:lnTo>
                    <a:pt x="1234" y="19926"/>
                  </a:lnTo>
                  <a:lnTo>
                    <a:pt x="1234" y="21275"/>
                  </a:lnTo>
                  <a:lnTo>
                    <a:pt x="279" y="22236"/>
                  </a:lnTo>
                  <a:lnTo>
                    <a:pt x="279" y="24632"/>
                  </a:lnTo>
                  <a:cubicBezTo>
                    <a:pt x="122" y="24660"/>
                    <a:pt x="0" y="24798"/>
                    <a:pt x="0" y="24963"/>
                  </a:cubicBezTo>
                  <a:cubicBezTo>
                    <a:pt x="0" y="25151"/>
                    <a:pt x="152" y="25303"/>
                    <a:pt x="337" y="25303"/>
                  </a:cubicBezTo>
                  <a:cubicBezTo>
                    <a:pt x="525" y="25303"/>
                    <a:pt x="676" y="25151"/>
                    <a:pt x="676" y="24963"/>
                  </a:cubicBezTo>
                  <a:cubicBezTo>
                    <a:pt x="676" y="24798"/>
                    <a:pt x="555" y="24660"/>
                    <a:pt x="398" y="24632"/>
                  </a:cubicBezTo>
                  <a:lnTo>
                    <a:pt x="398" y="22286"/>
                  </a:lnTo>
                  <a:lnTo>
                    <a:pt x="1353" y="21325"/>
                  </a:lnTo>
                  <a:lnTo>
                    <a:pt x="1353" y="19975"/>
                  </a:lnTo>
                  <a:lnTo>
                    <a:pt x="5215" y="16094"/>
                  </a:lnTo>
                  <a:lnTo>
                    <a:pt x="5215" y="9110"/>
                  </a:lnTo>
                  <a:lnTo>
                    <a:pt x="14203" y="83"/>
                  </a:lnTo>
                  <a:lnTo>
                    <a:pt x="14120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7" name="Google Shape;7177;p61"/>
            <p:cNvSpPr/>
            <p:nvPr/>
          </p:nvSpPr>
          <p:spPr>
            <a:xfrm>
              <a:off x="2570600" y="2009975"/>
              <a:ext cx="134375" cy="180625"/>
            </a:xfrm>
            <a:custGeom>
              <a:avLst/>
              <a:gdLst/>
              <a:ahLst/>
              <a:cxnLst/>
              <a:rect l="l" t="t" r="r" b="b"/>
              <a:pathLst>
                <a:path w="5375" h="7225" extrusionOk="0">
                  <a:moveTo>
                    <a:pt x="340" y="6667"/>
                  </a:moveTo>
                  <a:cubicBezTo>
                    <a:pt x="461" y="6667"/>
                    <a:pt x="561" y="6766"/>
                    <a:pt x="561" y="6888"/>
                  </a:cubicBezTo>
                  <a:cubicBezTo>
                    <a:pt x="561" y="7009"/>
                    <a:pt x="461" y="7109"/>
                    <a:pt x="340" y="7109"/>
                  </a:cubicBezTo>
                  <a:cubicBezTo>
                    <a:pt x="218" y="7109"/>
                    <a:pt x="119" y="7009"/>
                    <a:pt x="119" y="6888"/>
                  </a:cubicBezTo>
                  <a:cubicBezTo>
                    <a:pt x="119" y="6766"/>
                    <a:pt x="218" y="6667"/>
                    <a:pt x="340" y="6667"/>
                  </a:cubicBezTo>
                  <a:close/>
                  <a:moveTo>
                    <a:pt x="5292" y="0"/>
                  </a:moveTo>
                  <a:lnTo>
                    <a:pt x="298" y="5033"/>
                  </a:lnTo>
                  <a:lnTo>
                    <a:pt x="282" y="5049"/>
                  </a:lnTo>
                  <a:lnTo>
                    <a:pt x="282" y="6554"/>
                  </a:lnTo>
                  <a:cubicBezTo>
                    <a:pt x="122" y="6581"/>
                    <a:pt x="0" y="6719"/>
                    <a:pt x="0" y="6888"/>
                  </a:cubicBezTo>
                  <a:cubicBezTo>
                    <a:pt x="0" y="7073"/>
                    <a:pt x="152" y="7224"/>
                    <a:pt x="340" y="7224"/>
                  </a:cubicBezTo>
                  <a:cubicBezTo>
                    <a:pt x="528" y="7224"/>
                    <a:pt x="679" y="7073"/>
                    <a:pt x="679" y="6888"/>
                  </a:cubicBezTo>
                  <a:cubicBezTo>
                    <a:pt x="679" y="6719"/>
                    <a:pt x="558" y="6581"/>
                    <a:pt x="398" y="6554"/>
                  </a:cubicBezTo>
                  <a:lnTo>
                    <a:pt x="398" y="5099"/>
                  </a:lnTo>
                  <a:lnTo>
                    <a:pt x="5375" y="83"/>
                  </a:lnTo>
                  <a:lnTo>
                    <a:pt x="5292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8" name="Google Shape;7178;p61"/>
            <p:cNvSpPr/>
            <p:nvPr/>
          </p:nvSpPr>
          <p:spPr>
            <a:xfrm>
              <a:off x="2598200" y="2046475"/>
              <a:ext cx="106775" cy="190075"/>
            </a:xfrm>
            <a:custGeom>
              <a:avLst/>
              <a:gdLst/>
              <a:ahLst/>
              <a:cxnLst/>
              <a:rect l="l" t="t" r="r" b="b"/>
              <a:pathLst>
                <a:path w="4271" h="7603" extrusionOk="0">
                  <a:moveTo>
                    <a:pt x="340" y="7045"/>
                  </a:moveTo>
                  <a:cubicBezTo>
                    <a:pt x="461" y="7045"/>
                    <a:pt x="561" y="7145"/>
                    <a:pt x="561" y="7266"/>
                  </a:cubicBezTo>
                  <a:cubicBezTo>
                    <a:pt x="561" y="7388"/>
                    <a:pt x="461" y="7487"/>
                    <a:pt x="340" y="7487"/>
                  </a:cubicBezTo>
                  <a:cubicBezTo>
                    <a:pt x="219" y="7487"/>
                    <a:pt x="119" y="7388"/>
                    <a:pt x="119" y="7266"/>
                  </a:cubicBezTo>
                  <a:cubicBezTo>
                    <a:pt x="119" y="7145"/>
                    <a:pt x="219" y="7045"/>
                    <a:pt x="340" y="7045"/>
                  </a:cubicBezTo>
                  <a:close/>
                  <a:moveTo>
                    <a:pt x="4188" y="1"/>
                  </a:moveTo>
                  <a:lnTo>
                    <a:pt x="299" y="3920"/>
                  </a:lnTo>
                  <a:lnTo>
                    <a:pt x="279" y="3937"/>
                  </a:lnTo>
                  <a:lnTo>
                    <a:pt x="279" y="6932"/>
                  </a:lnTo>
                  <a:cubicBezTo>
                    <a:pt x="122" y="6960"/>
                    <a:pt x="0" y="7098"/>
                    <a:pt x="0" y="7266"/>
                  </a:cubicBezTo>
                  <a:cubicBezTo>
                    <a:pt x="0" y="7451"/>
                    <a:pt x="152" y="7603"/>
                    <a:pt x="340" y="7603"/>
                  </a:cubicBezTo>
                  <a:cubicBezTo>
                    <a:pt x="525" y="7603"/>
                    <a:pt x="677" y="7451"/>
                    <a:pt x="677" y="7266"/>
                  </a:cubicBezTo>
                  <a:cubicBezTo>
                    <a:pt x="677" y="7101"/>
                    <a:pt x="558" y="6963"/>
                    <a:pt x="398" y="6935"/>
                  </a:cubicBezTo>
                  <a:lnTo>
                    <a:pt x="398" y="3987"/>
                  </a:lnTo>
                  <a:lnTo>
                    <a:pt x="4271" y="83"/>
                  </a:lnTo>
                  <a:lnTo>
                    <a:pt x="4188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9" name="Google Shape;7179;p61"/>
            <p:cNvSpPr/>
            <p:nvPr/>
          </p:nvSpPr>
          <p:spPr>
            <a:xfrm>
              <a:off x="2318275" y="2070425"/>
              <a:ext cx="36950" cy="307200"/>
            </a:xfrm>
            <a:custGeom>
              <a:avLst/>
              <a:gdLst/>
              <a:ahLst/>
              <a:cxnLst/>
              <a:rect l="l" t="t" r="r" b="b"/>
              <a:pathLst>
                <a:path w="1478" h="12288" extrusionOk="0">
                  <a:moveTo>
                    <a:pt x="1138" y="119"/>
                  </a:moveTo>
                  <a:cubicBezTo>
                    <a:pt x="1260" y="119"/>
                    <a:pt x="1359" y="219"/>
                    <a:pt x="1359" y="340"/>
                  </a:cubicBezTo>
                  <a:cubicBezTo>
                    <a:pt x="1359" y="461"/>
                    <a:pt x="1260" y="561"/>
                    <a:pt x="1138" y="561"/>
                  </a:cubicBezTo>
                  <a:cubicBezTo>
                    <a:pt x="1017" y="561"/>
                    <a:pt x="917" y="461"/>
                    <a:pt x="917" y="340"/>
                  </a:cubicBezTo>
                  <a:cubicBezTo>
                    <a:pt x="917" y="219"/>
                    <a:pt x="1017" y="119"/>
                    <a:pt x="1138" y="119"/>
                  </a:cubicBezTo>
                  <a:close/>
                  <a:moveTo>
                    <a:pt x="340" y="11727"/>
                  </a:moveTo>
                  <a:cubicBezTo>
                    <a:pt x="462" y="11727"/>
                    <a:pt x="561" y="11826"/>
                    <a:pt x="561" y="11948"/>
                  </a:cubicBezTo>
                  <a:cubicBezTo>
                    <a:pt x="561" y="12069"/>
                    <a:pt x="462" y="12169"/>
                    <a:pt x="340" y="12169"/>
                  </a:cubicBezTo>
                  <a:cubicBezTo>
                    <a:pt x="219" y="12169"/>
                    <a:pt x="120" y="12069"/>
                    <a:pt x="120" y="11948"/>
                  </a:cubicBezTo>
                  <a:cubicBezTo>
                    <a:pt x="120" y="11826"/>
                    <a:pt x="219" y="11727"/>
                    <a:pt x="340" y="11727"/>
                  </a:cubicBezTo>
                  <a:close/>
                  <a:moveTo>
                    <a:pt x="1138" y="0"/>
                  </a:moveTo>
                  <a:cubicBezTo>
                    <a:pt x="953" y="0"/>
                    <a:pt x="801" y="152"/>
                    <a:pt x="801" y="340"/>
                  </a:cubicBezTo>
                  <a:cubicBezTo>
                    <a:pt x="801" y="506"/>
                    <a:pt x="920" y="644"/>
                    <a:pt x="1080" y="671"/>
                  </a:cubicBezTo>
                  <a:lnTo>
                    <a:pt x="1080" y="2824"/>
                  </a:lnTo>
                  <a:lnTo>
                    <a:pt x="282" y="3628"/>
                  </a:lnTo>
                  <a:lnTo>
                    <a:pt x="282" y="11617"/>
                  </a:lnTo>
                  <a:cubicBezTo>
                    <a:pt x="122" y="11644"/>
                    <a:pt x="1" y="11782"/>
                    <a:pt x="1" y="11948"/>
                  </a:cubicBezTo>
                  <a:cubicBezTo>
                    <a:pt x="1" y="12136"/>
                    <a:pt x="153" y="12287"/>
                    <a:pt x="340" y="12287"/>
                  </a:cubicBezTo>
                  <a:cubicBezTo>
                    <a:pt x="528" y="12287"/>
                    <a:pt x="680" y="12136"/>
                    <a:pt x="680" y="11948"/>
                  </a:cubicBezTo>
                  <a:cubicBezTo>
                    <a:pt x="680" y="11782"/>
                    <a:pt x="558" y="11644"/>
                    <a:pt x="398" y="11617"/>
                  </a:cubicBezTo>
                  <a:lnTo>
                    <a:pt x="398" y="3675"/>
                  </a:lnTo>
                  <a:lnTo>
                    <a:pt x="1199" y="2874"/>
                  </a:lnTo>
                  <a:lnTo>
                    <a:pt x="1199" y="671"/>
                  </a:lnTo>
                  <a:cubicBezTo>
                    <a:pt x="1356" y="644"/>
                    <a:pt x="1478" y="506"/>
                    <a:pt x="1478" y="340"/>
                  </a:cubicBezTo>
                  <a:cubicBezTo>
                    <a:pt x="1478" y="152"/>
                    <a:pt x="1326" y="0"/>
                    <a:pt x="1138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0" name="Google Shape;7180;p61"/>
            <p:cNvSpPr/>
            <p:nvPr/>
          </p:nvSpPr>
          <p:spPr>
            <a:xfrm>
              <a:off x="2056800" y="1031225"/>
              <a:ext cx="185725" cy="1020175"/>
            </a:xfrm>
            <a:custGeom>
              <a:avLst/>
              <a:gdLst/>
              <a:ahLst/>
              <a:cxnLst/>
              <a:rect l="l" t="t" r="r" b="b"/>
              <a:pathLst>
                <a:path w="7429" h="40807" extrusionOk="0">
                  <a:moveTo>
                    <a:pt x="3641" y="120"/>
                  </a:moveTo>
                  <a:cubicBezTo>
                    <a:pt x="3763" y="120"/>
                    <a:pt x="3862" y="219"/>
                    <a:pt x="3862" y="340"/>
                  </a:cubicBezTo>
                  <a:cubicBezTo>
                    <a:pt x="3862" y="459"/>
                    <a:pt x="3763" y="559"/>
                    <a:pt x="3641" y="559"/>
                  </a:cubicBezTo>
                  <a:cubicBezTo>
                    <a:pt x="3520" y="559"/>
                    <a:pt x="3421" y="459"/>
                    <a:pt x="3421" y="340"/>
                  </a:cubicBezTo>
                  <a:cubicBezTo>
                    <a:pt x="3421" y="219"/>
                    <a:pt x="3520" y="120"/>
                    <a:pt x="3641" y="120"/>
                  </a:cubicBezTo>
                  <a:close/>
                  <a:moveTo>
                    <a:pt x="3641" y="1"/>
                  </a:moveTo>
                  <a:cubicBezTo>
                    <a:pt x="3457" y="1"/>
                    <a:pt x="3305" y="153"/>
                    <a:pt x="3305" y="340"/>
                  </a:cubicBezTo>
                  <a:cubicBezTo>
                    <a:pt x="3305" y="412"/>
                    <a:pt x="3327" y="478"/>
                    <a:pt x="3365" y="534"/>
                  </a:cubicBezTo>
                  <a:lnTo>
                    <a:pt x="0" y="3904"/>
                  </a:lnTo>
                  <a:lnTo>
                    <a:pt x="0" y="22284"/>
                  </a:lnTo>
                  <a:lnTo>
                    <a:pt x="1372" y="23645"/>
                  </a:lnTo>
                  <a:lnTo>
                    <a:pt x="1372" y="25930"/>
                  </a:lnTo>
                  <a:lnTo>
                    <a:pt x="7310" y="31860"/>
                  </a:lnTo>
                  <a:lnTo>
                    <a:pt x="7310" y="40807"/>
                  </a:lnTo>
                  <a:lnTo>
                    <a:pt x="7429" y="40807"/>
                  </a:lnTo>
                  <a:lnTo>
                    <a:pt x="7429" y="31810"/>
                  </a:lnTo>
                  <a:lnTo>
                    <a:pt x="1491" y="25883"/>
                  </a:lnTo>
                  <a:lnTo>
                    <a:pt x="1491" y="23595"/>
                  </a:lnTo>
                  <a:lnTo>
                    <a:pt x="119" y="22234"/>
                  </a:lnTo>
                  <a:lnTo>
                    <a:pt x="119" y="3954"/>
                  </a:lnTo>
                  <a:lnTo>
                    <a:pt x="3448" y="616"/>
                  </a:lnTo>
                  <a:cubicBezTo>
                    <a:pt x="3503" y="655"/>
                    <a:pt x="3570" y="677"/>
                    <a:pt x="3641" y="677"/>
                  </a:cubicBezTo>
                  <a:cubicBezTo>
                    <a:pt x="3829" y="677"/>
                    <a:pt x="3981" y="525"/>
                    <a:pt x="3981" y="340"/>
                  </a:cubicBezTo>
                  <a:cubicBezTo>
                    <a:pt x="3981" y="153"/>
                    <a:pt x="3829" y="1"/>
                    <a:pt x="3641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1" name="Google Shape;7181;p61"/>
            <p:cNvSpPr/>
            <p:nvPr/>
          </p:nvSpPr>
          <p:spPr>
            <a:xfrm>
              <a:off x="2103525" y="1076775"/>
              <a:ext cx="86150" cy="631775"/>
            </a:xfrm>
            <a:custGeom>
              <a:avLst/>
              <a:gdLst/>
              <a:ahLst/>
              <a:cxnLst/>
              <a:rect l="l" t="t" r="r" b="b"/>
              <a:pathLst>
                <a:path w="3446" h="25271" extrusionOk="0">
                  <a:moveTo>
                    <a:pt x="3106" y="24713"/>
                  </a:moveTo>
                  <a:cubicBezTo>
                    <a:pt x="3230" y="24713"/>
                    <a:pt x="3327" y="24809"/>
                    <a:pt x="3327" y="24934"/>
                  </a:cubicBezTo>
                  <a:cubicBezTo>
                    <a:pt x="3327" y="25055"/>
                    <a:pt x="3227" y="25154"/>
                    <a:pt x="3106" y="25154"/>
                  </a:cubicBezTo>
                  <a:cubicBezTo>
                    <a:pt x="2984" y="25154"/>
                    <a:pt x="2888" y="25055"/>
                    <a:pt x="2888" y="24934"/>
                  </a:cubicBezTo>
                  <a:cubicBezTo>
                    <a:pt x="2888" y="24812"/>
                    <a:pt x="2984" y="24713"/>
                    <a:pt x="3106" y="24713"/>
                  </a:cubicBezTo>
                  <a:close/>
                  <a:moveTo>
                    <a:pt x="2667" y="1"/>
                  </a:moveTo>
                  <a:lnTo>
                    <a:pt x="0" y="2673"/>
                  </a:lnTo>
                  <a:lnTo>
                    <a:pt x="0" y="19871"/>
                  </a:lnTo>
                  <a:lnTo>
                    <a:pt x="1408" y="21268"/>
                  </a:lnTo>
                  <a:lnTo>
                    <a:pt x="2289" y="21268"/>
                  </a:lnTo>
                  <a:lnTo>
                    <a:pt x="3048" y="22021"/>
                  </a:lnTo>
                  <a:lnTo>
                    <a:pt x="3048" y="24600"/>
                  </a:lnTo>
                  <a:cubicBezTo>
                    <a:pt x="2890" y="24627"/>
                    <a:pt x="2769" y="24765"/>
                    <a:pt x="2769" y="24934"/>
                  </a:cubicBezTo>
                  <a:cubicBezTo>
                    <a:pt x="2769" y="25119"/>
                    <a:pt x="2921" y="25270"/>
                    <a:pt x="3106" y="25270"/>
                  </a:cubicBezTo>
                  <a:cubicBezTo>
                    <a:pt x="3293" y="25270"/>
                    <a:pt x="3445" y="25119"/>
                    <a:pt x="3445" y="24934"/>
                  </a:cubicBezTo>
                  <a:cubicBezTo>
                    <a:pt x="3445" y="24765"/>
                    <a:pt x="3324" y="24627"/>
                    <a:pt x="3167" y="24600"/>
                  </a:cubicBezTo>
                  <a:lnTo>
                    <a:pt x="3167" y="21972"/>
                  </a:lnTo>
                  <a:lnTo>
                    <a:pt x="2338" y="21149"/>
                  </a:lnTo>
                  <a:lnTo>
                    <a:pt x="1455" y="21149"/>
                  </a:lnTo>
                  <a:lnTo>
                    <a:pt x="119" y="19821"/>
                  </a:lnTo>
                  <a:lnTo>
                    <a:pt x="119" y="2720"/>
                  </a:lnTo>
                  <a:lnTo>
                    <a:pt x="2750" y="84"/>
                  </a:lnTo>
                  <a:lnTo>
                    <a:pt x="2667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2" name="Google Shape;7182;p61"/>
            <p:cNvSpPr/>
            <p:nvPr/>
          </p:nvSpPr>
          <p:spPr>
            <a:xfrm>
              <a:off x="2292900" y="1580575"/>
              <a:ext cx="17000" cy="16925"/>
            </a:xfrm>
            <a:custGeom>
              <a:avLst/>
              <a:gdLst/>
              <a:ahLst/>
              <a:cxnLst/>
              <a:rect l="l" t="t" r="r" b="b"/>
              <a:pathLst>
                <a:path w="680" h="677" extrusionOk="0">
                  <a:moveTo>
                    <a:pt x="340" y="119"/>
                  </a:moveTo>
                  <a:cubicBezTo>
                    <a:pt x="461" y="119"/>
                    <a:pt x="560" y="219"/>
                    <a:pt x="560" y="340"/>
                  </a:cubicBezTo>
                  <a:cubicBezTo>
                    <a:pt x="560" y="461"/>
                    <a:pt x="461" y="561"/>
                    <a:pt x="340" y="561"/>
                  </a:cubicBezTo>
                  <a:cubicBezTo>
                    <a:pt x="218" y="561"/>
                    <a:pt x="119" y="461"/>
                    <a:pt x="119" y="340"/>
                  </a:cubicBezTo>
                  <a:cubicBezTo>
                    <a:pt x="119" y="219"/>
                    <a:pt x="218" y="119"/>
                    <a:pt x="340" y="119"/>
                  </a:cubicBezTo>
                  <a:close/>
                  <a:moveTo>
                    <a:pt x="340" y="0"/>
                  </a:moveTo>
                  <a:cubicBezTo>
                    <a:pt x="152" y="0"/>
                    <a:pt x="0" y="152"/>
                    <a:pt x="0" y="340"/>
                  </a:cubicBezTo>
                  <a:cubicBezTo>
                    <a:pt x="0" y="525"/>
                    <a:pt x="152" y="677"/>
                    <a:pt x="340" y="677"/>
                  </a:cubicBezTo>
                  <a:cubicBezTo>
                    <a:pt x="527" y="677"/>
                    <a:pt x="679" y="525"/>
                    <a:pt x="679" y="340"/>
                  </a:cubicBezTo>
                  <a:cubicBezTo>
                    <a:pt x="679" y="152"/>
                    <a:pt x="527" y="0"/>
                    <a:pt x="340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3" name="Google Shape;7183;p61"/>
            <p:cNvSpPr/>
            <p:nvPr/>
          </p:nvSpPr>
          <p:spPr>
            <a:xfrm>
              <a:off x="2080200" y="971125"/>
              <a:ext cx="169300" cy="833775"/>
            </a:xfrm>
            <a:custGeom>
              <a:avLst/>
              <a:gdLst/>
              <a:ahLst/>
              <a:cxnLst/>
              <a:rect l="l" t="t" r="r" b="b"/>
              <a:pathLst>
                <a:path w="6772" h="33351" extrusionOk="0">
                  <a:moveTo>
                    <a:pt x="6435" y="32792"/>
                  </a:moveTo>
                  <a:cubicBezTo>
                    <a:pt x="6556" y="32792"/>
                    <a:pt x="6656" y="32889"/>
                    <a:pt x="6656" y="33013"/>
                  </a:cubicBezTo>
                  <a:cubicBezTo>
                    <a:pt x="6656" y="33135"/>
                    <a:pt x="6556" y="33231"/>
                    <a:pt x="6435" y="33231"/>
                  </a:cubicBezTo>
                  <a:cubicBezTo>
                    <a:pt x="6313" y="33231"/>
                    <a:pt x="6214" y="33135"/>
                    <a:pt x="6214" y="33013"/>
                  </a:cubicBezTo>
                  <a:cubicBezTo>
                    <a:pt x="6214" y="32889"/>
                    <a:pt x="6313" y="32792"/>
                    <a:pt x="6435" y="32792"/>
                  </a:cubicBezTo>
                  <a:close/>
                  <a:moveTo>
                    <a:pt x="3583" y="1"/>
                  </a:moveTo>
                  <a:lnTo>
                    <a:pt x="3583" y="3012"/>
                  </a:lnTo>
                  <a:lnTo>
                    <a:pt x="0" y="6604"/>
                  </a:lnTo>
                  <a:lnTo>
                    <a:pt x="0" y="24392"/>
                  </a:lnTo>
                  <a:lnTo>
                    <a:pt x="1372" y="25753"/>
                  </a:lnTo>
                  <a:lnTo>
                    <a:pt x="1372" y="28042"/>
                  </a:lnTo>
                  <a:lnTo>
                    <a:pt x="6156" y="32817"/>
                  </a:lnTo>
                  <a:cubicBezTo>
                    <a:pt x="6117" y="32872"/>
                    <a:pt x="6095" y="32939"/>
                    <a:pt x="6095" y="33011"/>
                  </a:cubicBezTo>
                  <a:cubicBezTo>
                    <a:pt x="6095" y="33198"/>
                    <a:pt x="6247" y="33350"/>
                    <a:pt x="6435" y="33350"/>
                  </a:cubicBezTo>
                  <a:cubicBezTo>
                    <a:pt x="6620" y="33350"/>
                    <a:pt x="6772" y="33198"/>
                    <a:pt x="6772" y="33011"/>
                  </a:cubicBezTo>
                  <a:cubicBezTo>
                    <a:pt x="6772" y="32826"/>
                    <a:pt x="6620" y="32674"/>
                    <a:pt x="6435" y="32674"/>
                  </a:cubicBezTo>
                  <a:cubicBezTo>
                    <a:pt x="6363" y="32674"/>
                    <a:pt x="6294" y="32696"/>
                    <a:pt x="6239" y="32734"/>
                  </a:cubicBezTo>
                  <a:lnTo>
                    <a:pt x="1488" y="27992"/>
                  </a:lnTo>
                  <a:lnTo>
                    <a:pt x="1488" y="25703"/>
                  </a:lnTo>
                  <a:lnTo>
                    <a:pt x="116" y="24343"/>
                  </a:lnTo>
                  <a:lnTo>
                    <a:pt x="116" y="6653"/>
                  </a:lnTo>
                  <a:lnTo>
                    <a:pt x="3699" y="3062"/>
                  </a:lnTo>
                  <a:lnTo>
                    <a:pt x="3699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4" name="Google Shape;7184;p61"/>
            <p:cNvSpPr/>
            <p:nvPr/>
          </p:nvSpPr>
          <p:spPr>
            <a:xfrm>
              <a:off x="1955975" y="993200"/>
              <a:ext cx="192700" cy="1086025"/>
            </a:xfrm>
            <a:custGeom>
              <a:avLst/>
              <a:gdLst/>
              <a:ahLst/>
              <a:cxnLst/>
              <a:rect l="l" t="t" r="r" b="b"/>
              <a:pathLst>
                <a:path w="7708" h="43441" extrusionOk="0">
                  <a:moveTo>
                    <a:pt x="7368" y="42880"/>
                  </a:moveTo>
                  <a:cubicBezTo>
                    <a:pt x="7490" y="42880"/>
                    <a:pt x="7589" y="42979"/>
                    <a:pt x="7589" y="43100"/>
                  </a:cubicBezTo>
                  <a:cubicBezTo>
                    <a:pt x="7589" y="43222"/>
                    <a:pt x="7490" y="43321"/>
                    <a:pt x="7368" y="43321"/>
                  </a:cubicBezTo>
                  <a:cubicBezTo>
                    <a:pt x="7247" y="43321"/>
                    <a:pt x="7147" y="43222"/>
                    <a:pt x="7147" y="43100"/>
                  </a:cubicBezTo>
                  <a:cubicBezTo>
                    <a:pt x="7147" y="42979"/>
                    <a:pt x="7247" y="42880"/>
                    <a:pt x="7368" y="42880"/>
                  </a:cubicBezTo>
                  <a:close/>
                  <a:moveTo>
                    <a:pt x="1149" y="1"/>
                  </a:moveTo>
                  <a:lnTo>
                    <a:pt x="1149" y="4365"/>
                  </a:lnTo>
                  <a:lnTo>
                    <a:pt x="0" y="5519"/>
                  </a:lnTo>
                  <a:lnTo>
                    <a:pt x="0" y="25074"/>
                  </a:lnTo>
                  <a:lnTo>
                    <a:pt x="1372" y="26438"/>
                  </a:lnTo>
                  <a:lnTo>
                    <a:pt x="1372" y="28724"/>
                  </a:lnTo>
                  <a:lnTo>
                    <a:pt x="7310" y="34653"/>
                  </a:lnTo>
                  <a:lnTo>
                    <a:pt x="7310" y="42769"/>
                  </a:lnTo>
                  <a:cubicBezTo>
                    <a:pt x="7150" y="42797"/>
                    <a:pt x="7031" y="42935"/>
                    <a:pt x="7031" y="43100"/>
                  </a:cubicBezTo>
                  <a:cubicBezTo>
                    <a:pt x="7031" y="43288"/>
                    <a:pt x="7183" y="43440"/>
                    <a:pt x="7368" y="43440"/>
                  </a:cubicBezTo>
                  <a:cubicBezTo>
                    <a:pt x="7556" y="43440"/>
                    <a:pt x="7708" y="43288"/>
                    <a:pt x="7708" y="43100"/>
                  </a:cubicBezTo>
                  <a:cubicBezTo>
                    <a:pt x="7708" y="42935"/>
                    <a:pt x="7586" y="42797"/>
                    <a:pt x="7429" y="42769"/>
                  </a:cubicBezTo>
                  <a:lnTo>
                    <a:pt x="7429" y="34604"/>
                  </a:lnTo>
                  <a:lnTo>
                    <a:pt x="1488" y="28674"/>
                  </a:lnTo>
                  <a:lnTo>
                    <a:pt x="1488" y="26388"/>
                  </a:lnTo>
                  <a:lnTo>
                    <a:pt x="116" y="25025"/>
                  </a:lnTo>
                  <a:lnTo>
                    <a:pt x="116" y="5569"/>
                  </a:lnTo>
                  <a:lnTo>
                    <a:pt x="1265" y="4412"/>
                  </a:lnTo>
                  <a:lnTo>
                    <a:pt x="1265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5" name="Google Shape;7185;p61"/>
            <p:cNvSpPr/>
            <p:nvPr/>
          </p:nvSpPr>
          <p:spPr>
            <a:xfrm>
              <a:off x="1979300" y="985825"/>
              <a:ext cx="192700" cy="1116500"/>
            </a:xfrm>
            <a:custGeom>
              <a:avLst/>
              <a:gdLst/>
              <a:ahLst/>
              <a:cxnLst/>
              <a:rect l="l" t="t" r="r" b="b"/>
              <a:pathLst>
                <a:path w="7708" h="44660" extrusionOk="0">
                  <a:moveTo>
                    <a:pt x="7371" y="44102"/>
                  </a:moveTo>
                  <a:cubicBezTo>
                    <a:pt x="7492" y="44102"/>
                    <a:pt x="7592" y="44202"/>
                    <a:pt x="7592" y="44323"/>
                  </a:cubicBezTo>
                  <a:cubicBezTo>
                    <a:pt x="7592" y="44444"/>
                    <a:pt x="7492" y="44544"/>
                    <a:pt x="7371" y="44544"/>
                  </a:cubicBezTo>
                  <a:cubicBezTo>
                    <a:pt x="7249" y="44544"/>
                    <a:pt x="7150" y="44444"/>
                    <a:pt x="7150" y="44323"/>
                  </a:cubicBezTo>
                  <a:cubicBezTo>
                    <a:pt x="7150" y="44202"/>
                    <a:pt x="7249" y="44102"/>
                    <a:pt x="7371" y="44102"/>
                  </a:cubicBezTo>
                  <a:close/>
                  <a:moveTo>
                    <a:pt x="1149" y="0"/>
                  </a:moveTo>
                  <a:lnTo>
                    <a:pt x="1149" y="4953"/>
                  </a:lnTo>
                  <a:lnTo>
                    <a:pt x="0" y="6109"/>
                  </a:lnTo>
                  <a:lnTo>
                    <a:pt x="0" y="25077"/>
                  </a:lnTo>
                  <a:lnTo>
                    <a:pt x="1372" y="26438"/>
                  </a:lnTo>
                  <a:lnTo>
                    <a:pt x="1372" y="28723"/>
                  </a:lnTo>
                  <a:lnTo>
                    <a:pt x="7310" y="34653"/>
                  </a:lnTo>
                  <a:lnTo>
                    <a:pt x="7310" y="43989"/>
                  </a:lnTo>
                  <a:cubicBezTo>
                    <a:pt x="7153" y="44019"/>
                    <a:pt x="7031" y="44157"/>
                    <a:pt x="7031" y="44323"/>
                  </a:cubicBezTo>
                  <a:cubicBezTo>
                    <a:pt x="7031" y="44511"/>
                    <a:pt x="7183" y="44660"/>
                    <a:pt x="7371" y="44660"/>
                  </a:cubicBezTo>
                  <a:cubicBezTo>
                    <a:pt x="7556" y="44660"/>
                    <a:pt x="7708" y="44508"/>
                    <a:pt x="7708" y="44323"/>
                  </a:cubicBezTo>
                  <a:cubicBezTo>
                    <a:pt x="7708" y="44157"/>
                    <a:pt x="7586" y="44019"/>
                    <a:pt x="7429" y="43989"/>
                  </a:cubicBezTo>
                  <a:lnTo>
                    <a:pt x="7429" y="34603"/>
                  </a:lnTo>
                  <a:lnTo>
                    <a:pt x="1491" y="28677"/>
                  </a:lnTo>
                  <a:lnTo>
                    <a:pt x="1491" y="26388"/>
                  </a:lnTo>
                  <a:lnTo>
                    <a:pt x="119" y="25027"/>
                  </a:lnTo>
                  <a:lnTo>
                    <a:pt x="119" y="6159"/>
                  </a:lnTo>
                  <a:lnTo>
                    <a:pt x="1267" y="5003"/>
                  </a:lnTo>
                  <a:lnTo>
                    <a:pt x="1267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6" name="Google Shape;7186;p61"/>
            <p:cNvSpPr/>
            <p:nvPr/>
          </p:nvSpPr>
          <p:spPr>
            <a:xfrm>
              <a:off x="2002700" y="978500"/>
              <a:ext cx="185725" cy="1052000"/>
            </a:xfrm>
            <a:custGeom>
              <a:avLst/>
              <a:gdLst/>
              <a:ahLst/>
              <a:cxnLst/>
              <a:rect l="l" t="t" r="r" b="b"/>
              <a:pathLst>
                <a:path w="7429" h="42080" extrusionOk="0">
                  <a:moveTo>
                    <a:pt x="1146" y="1"/>
                  </a:moveTo>
                  <a:lnTo>
                    <a:pt x="1146" y="5541"/>
                  </a:lnTo>
                  <a:lnTo>
                    <a:pt x="0" y="6698"/>
                  </a:lnTo>
                  <a:lnTo>
                    <a:pt x="0" y="25074"/>
                  </a:lnTo>
                  <a:lnTo>
                    <a:pt x="1372" y="26435"/>
                  </a:lnTo>
                  <a:lnTo>
                    <a:pt x="1372" y="28724"/>
                  </a:lnTo>
                  <a:lnTo>
                    <a:pt x="7310" y="34651"/>
                  </a:lnTo>
                  <a:lnTo>
                    <a:pt x="7310" y="42079"/>
                  </a:lnTo>
                  <a:lnTo>
                    <a:pt x="7429" y="42079"/>
                  </a:lnTo>
                  <a:lnTo>
                    <a:pt x="7429" y="34604"/>
                  </a:lnTo>
                  <a:lnTo>
                    <a:pt x="1488" y="28674"/>
                  </a:lnTo>
                  <a:lnTo>
                    <a:pt x="1488" y="26386"/>
                  </a:lnTo>
                  <a:lnTo>
                    <a:pt x="116" y="25025"/>
                  </a:lnTo>
                  <a:lnTo>
                    <a:pt x="116" y="6745"/>
                  </a:lnTo>
                  <a:lnTo>
                    <a:pt x="1264" y="5591"/>
                  </a:lnTo>
                  <a:lnTo>
                    <a:pt x="1264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7" name="Google Shape;7187;p61"/>
            <p:cNvSpPr/>
            <p:nvPr/>
          </p:nvSpPr>
          <p:spPr>
            <a:xfrm>
              <a:off x="2314900" y="1643925"/>
              <a:ext cx="69600" cy="213900"/>
            </a:xfrm>
            <a:custGeom>
              <a:avLst/>
              <a:gdLst/>
              <a:ahLst/>
              <a:cxnLst/>
              <a:rect l="l" t="t" r="r" b="b"/>
              <a:pathLst>
                <a:path w="2784" h="8556" extrusionOk="0">
                  <a:moveTo>
                    <a:pt x="340" y="7998"/>
                  </a:moveTo>
                  <a:cubicBezTo>
                    <a:pt x="462" y="7998"/>
                    <a:pt x="561" y="8097"/>
                    <a:pt x="561" y="8219"/>
                  </a:cubicBezTo>
                  <a:cubicBezTo>
                    <a:pt x="561" y="8340"/>
                    <a:pt x="462" y="8439"/>
                    <a:pt x="340" y="8439"/>
                  </a:cubicBezTo>
                  <a:cubicBezTo>
                    <a:pt x="219" y="8439"/>
                    <a:pt x="119" y="8340"/>
                    <a:pt x="119" y="8219"/>
                  </a:cubicBezTo>
                  <a:cubicBezTo>
                    <a:pt x="119" y="8097"/>
                    <a:pt x="219" y="7998"/>
                    <a:pt x="340" y="7998"/>
                  </a:cubicBezTo>
                  <a:close/>
                  <a:moveTo>
                    <a:pt x="2667" y="1"/>
                  </a:moveTo>
                  <a:lnTo>
                    <a:pt x="2667" y="5798"/>
                  </a:lnTo>
                  <a:lnTo>
                    <a:pt x="533" y="7940"/>
                  </a:lnTo>
                  <a:cubicBezTo>
                    <a:pt x="478" y="7901"/>
                    <a:pt x="412" y="7879"/>
                    <a:pt x="340" y="7879"/>
                  </a:cubicBezTo>
                  <a:cubicBezTo>
                    <a:pt x="152" y="7879"/>
                    <a:pt x="1" y="8031"/>
                    <a:pt x="1" y="8219"/>
                  </a:cubicBezTo>
                  <a:cubicBezTo>
                    <a:pt x="1" y="8404"/>
                    <a:pt x="152" y="8555"/>
                    <a:pt x="340" y="8555"/>
                  </a:cubicBezTo>
                  <a:cubicBezTo>
                    <a:pt x="525" y="8555"/>
                    <a:pt x="677" y="8404"/>
                    <a:pt x="677" y="8219"/>
                  </a:cubicBezTo>
                  <a:cubicBezTo>
                    <a:pt x="677" y="8147"/>
                    <a:pt x="655" y="8078"/>
                    <a:pt x="616" y="8023"/>
                  </a:cubicBezTo>
                  <a:lnTo>
                    <a:pt x="2783" y="5847"/>
                  </a:lnTo>
                  <a:lnTo>
                    <a:pt x="2783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8" name="Google Shape;7188;p61"/>
            <p:cNvSpPr/>
            <p:nvPr/>
          </p:nvSpPr>
          <p:spPr>
            <a:xfrm>
              <a:off x="2219175" y="942900"/>
              <a:ext cx="620600" cy="657500"/>
            </a:xfrm>
            <a:custGeom>
              <a:avLst/>
              <a:gdLst/>
              <a:ahLst/>
              <a:cxnLst/>
              <a:rect l="l" t="t" r="r" b="b"/>
              <a:pathLst>
                <a:path w="24824" h="26300" extrusionOk="0">
                  <a:moveTo>
                    <a:pt x="20017" y="0"/>
                  </a:moveTo>
                  <a:lnTo>
                    <a:pt x="19686" y="337"/>
                  </a:lnTo>
                  <a:lnTo>
                    <a:pt x="24354" y="4969"/>
                  </a:lnTo>
                  <a:lnTo>
                    <a:pt x="24354" y="13033"/>
                  </a:lnTo>
                  <a:lnTo>
                    <a:pt x="19965" y="17452"/>
                  </a:lnTo>
                  <a:lnTo>
                    <a:pt x="18068" y="17452"/>
                  </a:lnTo>
                  <a:lnTo>
                    <a:pt x="9756" y="25828"/>
                  </a:lnTo>
                  <a:lnTo>
                    <a:pt x="7976" y="25828"/>
                  </a:lnTo>
                  <a:lnTo>
                    <a:pt x="6910" y="24770"/>
                  </a:lnTo>
                  <a:lnTo>
                    <a:pt x="6910" y="24053"/>
                  </a:lnTo>
                  <a:lnTo>
                    <a:pt x="785" y="17974"/>
                  </a:lnTo>
                  <a:cubicBezTo>
                    <a:pt x="788" y="17955"/>
                    <a:pt x="790" y="17938"/>
                    <a:pt x="790" y="17919"/>
                  </a:cubicBezTo>
                  <a:cubicBezTo>
                    <a:pt x="790" y="17701"/>
                    <a:pt x="614" y="17521"/>
                    <a:pt x="396" y="17521"/>
                  </a:cubicBezTo>
                  <a:cubicBezTo>
                    <a:pt x="177" y="17521"/>
                    <a:pt x="1" y="17701"/>
                    <a:pt x="1" y="17919"/>
                  </a:cubicBezTo>
                  <a:cubicBezTo>
                    <a:pt x="1" y="18137"/>
                    <a:pt x="177" y="18314"/>
                    <a:pt x="396" y="18314"/>
                  </a:cubicBezTo>
                  <a:cubicBezTo>
                    <a:pt x="415" y="18314"/>
                    <a:pt x="434" y="18311"/>
                    <a:pt x="454" y="18308"/>
                  </a:cubicBezTo>
                  <a:lnTo>
                    <a:pt x="6438" y="24249"/>
                  </a:lnTo>
                  <a:lnTo>
                    <a:pt x="6438" y="24966"/>
                  </a:lnTo>
                  <a:lnTo>
                    <a:pt x="7780" y="26300"/>
                  </a:lnTo>
                  <a:lnTo>
                    <a:pt x="9952" y="26300"/>
                  </a:lnTo>
                  <a:lnTo>
                    <a:pt x="18264" y="17924"/>
                  </a:lnTo>
                  <a:lnTo>
                    <a:pt x="20161" y="17924"/>
                  </a:lnTo>
                  <a:lnTo>
                    <a:pt x="24823" y="13226"/>
                  </a:lnTo>
                  <a:lnTo>
                    <a:pt x="24823" y="4773"/>
                  </a:lnTo>
                  <a:lnTo>
                    <a:pt x="20017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9" name="Google Shape;7189;p61"/>
            <p:cNvSpPr/>
            <p:nvPr/>
          </p:nvSpPr>
          <p:spPr>
            <a:xfrm>
              <a:off x="2314900" y="1643925"/>
              <a:ext cx="46275" cy="185800"/>
            </a:xfrm>
            <a:custGeom>
              <a:avLst/>
              <a:gdLst/>
              <a:ahLst/>
              <a:cxnLst/>
              <a:rect l="l" t="t" r="r" b="b"/>
              <a:pathLst>
                <a:path w="1851" h="7432" extrusionOk="0">
                  <a:moveTo>
                    <a:pt x="340" y="6874"/>
                  </a:moveTo>
                  <a:cubicBezTo>
                    <a:pt x="462" y="6874"/>
                    <a:pt x="561" y="6974"/>
                    <a:pt x="561" y="7095"/>
                  </a:cubicBezTo>
                  <a:cubicBezTo>
                    <a:pt x="561" y="7217"/>
                    <a:pt x="462" y="7316"/>
                    <a:pt x="340" y="7316"/>
                  </a:cubicBezTo>
                  <a:cubicBezTo>
                    <a:pt x="219" y="7316"/>
                    <a:pt x="119" y="7217"/>
                    <a:pt x="119" y="7095"/>
                  </a:cubicBezTo>
                  <a:cubicBezTo>
                    <a:pt x="119" y="6974"/>
                    <a:pt x="219" y="6874"/>
                    <a:pt x="340" y="6874"/>
                  </a:cubicBezTo>
                  <a:close/>
                  <a:moveTo>
                    <a:pt x="1731" y="1"/>
                  </a:moveTo>
                  <a:lnTo>
                    <a:pt x="1731" y="5505"/>
                  </a:lnTo>
                  <a:lnTo>
                    <a:pt x="522" y="6811"/>
                  </a:lnTo>
                  <a:cubicBezTo>
                    <a:pt x="470" y="6775"/>
                    <a:pt x="406" y="6756"/>
                    <a:pt x="340" y="6756"/>
                  </a:cubicBezTo>
                  <a:cubicBezTo>
                    <a:pt x="152" y="6756"/>
                    <a:pt x="1" y="6907"/>
                    <a:pt x="1" y="7095"/>
                  </a:cubicBezTo>
                  <a:cubicBezTo>
                    <a:pt x="1" y="7280"/>
                    <a:pt x="152" y="7432"/>
                    <a:pt x="340" y="7432"/>
                  </a:cubicBezTo>
                  <a:cubicBezTo>
                    <a:pt x="525" y="7432"/>
                    <a:pt x="677" y="7280"/>
                    <a:pt x="677" y="7095"/>
                  </a:cubicBezTo>
                  <a:cubicBezTo>
                    <a:pt x="677" y="7018"/>
                    <a:pt x="652" y="6949"/>
                    <a:pt x="608" y="6891"/>
                  </a:cubicBezTo>
                  <a:lnTo>
                    <a:pt x="1850" y="5552"/>
                  </a:lnTo>
                  <a:lnTo>
                    <a:pt x="1850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0" name="Google Shape;7190;p61"/>
            <p:cNvSpPr/>
            <p:nvPr/>
          </p:nvSpPr>
          <p:spPr>
            <a:xfrm>
              <a:off x="1462050" y="1917500"/>
              <a:ext cx="120650" cy="192425"/>
            </a:xfrm>
            <a:custGeom>
              <a:avLst/>
              <a:gdLst/>
              <a:ahLst/>
              <a:cxnLst/>
              <a:rect l="l" t="t" r="r" b="b"/>
              <a:pathLst>
                <a:path w="4826" h="7697" extrusionOk="0">
                  <a:moveTo>
                    <a:pt x="329" y="0"/>
                  </a:moveTo>
                  <a:lnTo>
                    <a:pt x="0" y="340"/>
                  </a:lnTo>
                  <a:lnTo>
                    <a:pt x="4196" y="4395"/>
                  </a:lnTo>
                  <a:lnTo>
                    <a:pt x="4196" y="6984"/>
                  </a:lnTo>
                  <a:cubicBezTo>
                    <a:pt x="4100" y="7059"/>
                    <a:pt x="4036" y="7172"/>
                    <a:pt x="4036" y="7302"/>
                  </a:cubicBezTo>
                  <a:cubicBezTo>
                    <a:pt x="4036" y="7520"/>
                    <a:pt x="4213" y="7696"/>
                    <a:pt x="4431" y="7696"/>
                  </a:cubicBezTo>
                  <a:cubicBezTo>
                    <a:pt x="4649" y="7696"/>
                    <a:pt x="4826" y="7520"/>
                    <a:pt x="4826" y="7302"/>
                  </a:cubicBezTo>
                  <a:cubicBezTo>
                    <a:pt x="4826" y="7172"/>
                    <a:pt x="4762" y="7059"/>
                    <a:pt x="4666" y="6987"/>
                  </a:cubicBezTo>
                  <a:lnTo>
                    <a:pt x="4666" y="4193"/>
                  </a:lnTo>
                  <a:lnTo>
                    <a:pt x="329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1" name="Google Shape;7191;p61"/>
            <p:cNvSpPr/>
            <p:nvPr/>
          </p:nvSpPr>
          <p:spPr>
            <a:xfrm>
              <a:off x="2272600" y="978500"/>
              <a:ext cx="44250" cy="418450"/>
            </a:xfrm>
            <a:custGeom>
              <a:avLst/>
              <a:gdLst/>
              <a:ahLst/>
              <a:cxnLst/>
              <a:rect l="l" t="t" r="r" b="b"/>
              <a:pathLst>
                <a:path w="1770" h="16738" extrusionOk="0">
                  <a:moveTo>
                    <a:pt x="1430" y="16180"/>
                  </a:moveTo>
                  <a:cubicBezTo>
                    <a:pt x="1552" y="16180"/>
                    <a:pt x="1651" y="16280"/>
                    <a:pt x="1651" y="16401"/>
                  </a:cubicBezTo>
                  <a:cubicBezTo>
                    <a:pt x="1651" y="16522"/>
                    <a:pt x="1552" y="16622"/>
                    <a:pt x="1430" y="16622"/>
                  </a:cubicBezTo>
                  <a:cubicBezTo>
                    <a:pt x="1309" y="16622"/>
                    <a:pt x="1210" y="16522"/>
                    <a:pt x="1210" y="16401"/>
                  </a:cubicBezTo>
                  <a:cubicBezTo>
                    <a:pt x="1210" y="16280"/>
                    <a:pt x="1309" y="16180"/>
                    <a:pt x="1430" y="16180"/>
                  </a:cubicBezTo>
                  <a:close/>
                  <a:moveTo>
                    <a:pt x="0" y="1"/>
                  </a:moveTo>
                  <a:lnTo>
                    <a:pt x="0" y="12282"/>
                  </a:lnTo>
                  <a:lnTo>
                    <a:pt x="1372" y="13643"/>
                  </a:lnTo>
                  <a:lnTo>
                    <a:pt x="1372" y="16067"/>
                  </a:lnTo>
                  <a:cubicBezTo>
                    <a:pt x="1212" y="16095"/>
                    <a:pt x="1094" y="16233"/>
                    <a:pt x="1094" y="16401"/>
                  </a:cubicBezTo>
                  <a:cubicBezTo>
                    <a:pt x="1094" y="16586"/>
                    <a:pt x="1245" y="16738"/>
                    <a:pt x="1430" y="16738"/>
                  </a:cubicBezTo>
                  <a:cubicBezTo>
                    <a:pt x="1618" y="16738"/>
                    <a:pt x="1770" y="16586"/>
                    <a:pt x="1770" y="16401"/>
                  </a:cubicBezTo>
                  <a:cubicBezTo>
                    <a:pt x="1770" y="16233"/>
                    <a:pt x="1648" y="16095"/>
                    <a:pt x="1491" y="16067"/>
                  </a:cubicBezTo>
                  <a:lnTo>
                    <a:pt x="1491" y="13596"/>
                  </a:lnTo>
                  <a:lnTo>
                    <a:pt x="119" y="12235"/>
                  </a:lnTo>
                  <a:lnTo>
                    <a:pt x="119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2" name="Google Shape;7192;p61"/>
            <p:cNvSpPr/>
            <p:nvPr/>
          </p:nvSpPr>
          <p:spPr>
            <a:xfrm>
              <a:off x="1932575" y="993200"/>
              <a:ext cx="192700" cy="1062825"/>
            </a:xfrm>
            <a:custGeom>
              <a:avLst/>
              <a:gdLst/>
              <a:ahLst/>
              <a:cxnLst/>
              <a:rect l="l" t="t" r="r" b="b"/>
              <a:pathLst>
                <a:path w="7708" h="42513" extrusionOk="0">
                  <a:moveTo>
                    <a:pt x="7371" y="41952"/>
                  </a:moveTo>
                  <a:cubicBezTo>
                    <a:pt x="7492" y="41952"/>
                    <a:pt x="7589" y="42051"/>
                    <a:pt x="7589" y="42173"/>
                  </a:cubicBezTo>
                  <a:cubicBezTo>
                    <a:pt x="7589" y="42294"/>
                    <a:pt x="7492" y="42394"/>
                    <a:pt x="7371" y="42394"/>
                  </a:cubicBezTo>
                  <a:cubicBezTo>
                    <a:pt x="7250" y="42394"/>
                    <a:pt x="7150" y="42294"/>
                    <a:pt x="7150" y="42173"/>
                  </a:cubicBezTo>
                  <a:cubicBezTo>
                    <a:pt x="7150" y="42051"/>
                    <a:pt x="7250" y="41952"/>
                    <a:pt x="7371" y="41952"/>
                  </a:cubicBezTo>
                  <a:close/>
                  <a:moveTo>
                    <a:pt x="1149" y="1"/>
                  </a:moveTo>
                  <a:lnTo>
                    <a:pt x="1149" y="4070"/>
                  </a:lnTo>
                  <a:lnTo>
                    <a:pt x="0" y="5226"/>
                  </a:lnTo>
                  <a:lnTo>
                    <a:pt x="0" y="25370"/>
                  </a:lnTo>
                  <a:lnTo>
                    <a:pt x="1372" y="26731"/>
                  </a:lnTo>
                  <a:lnTo>
                    <a:pt x="1372" y="29019"/>
                  </a:lnTo>
                  <a:lnTo>
                    <a:pt x="7310" y="34946"/>
                  </a:lnTo>
                  <a:lnTo>
                    <a:pt x="7310" y="41839"/>
                  </a:lnTo>
                  <a:cubicBezTo>
                    <a:pt x="7153" y="41869"/>
                    <a:pt x="7031" y="42007"/>
                    <a:pt x="7031" y="42173"/>
                  </a:cubicBezTo>
                  <a:cubicBezTo>
                    <a:pt x="7031" y="42361"/>
                    <a:pt x="7183" y="42512"/>
                    <a:pt x="7371" y="42512"/>
                  </a:cubicBezTo>
                  <a:cubicBezTo>
                    <a:pt x="7556" y="42512"/>
                    <a:pt x="7708" y="42361"/>
                    <a:pt x="7708" y="42173"/>
                  </a:cubicBezTo>
                  <a:cubicBezTo>
                    <a:pt x="7708" y="42007"/>
                    <a:pt x="7586" y="41869"/>
                    <a:pt x="7429" y="41839"/>
                  </a:cubicBezTo>
                  <a:lnTo>
                    <a:pt x="7429" y="34899"/>
                  </a:lnTo>
                  <a:lnTo>
                    <a:pt x="1491" y="28970"/>
                  </a:lnTo>
                  <a:lnTo>
                    <a:pt x="1491" y="26681"/>
                  </a:lnTo>
                  <a:lnTo>
                    <a:pt x="119" y="25320"/>
                  </a:lnTo>
                  <a:lnTo>
                    <a:pt x="119" y="5273"/>
                  </a:lnTo>
                  <a:lnTo>
                    <a:pt x="1265" y="4120"/>
                  </a:lnTo>
                  <a:lnTo>
                    <a:pt x="1265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3" name="Google Shape;7193;p61"/>
            <p:cNvSpPr/>
            <p:nvPr/>
          </p:nvSpPr>
          <p:spPr>
            <a:xfrm>
              <a:off x="2345275" y="1417575"/>
              <a:ext cx="393450" cy="629950"/>
            </a:xfrm>
            <a:custGeom>
              <a:avLst/>
              <a:gdLst/>
              <a:ahLst/>
              <a:cxnLst/>
              <a:rect l="l" t="t" r="r" b="b"/>
              <a:pathLst>
                <a:path w="15738" h="25198" extrusionOk="0">
                  <a:moveTo>
                    <a:pt x="15655" y="0"/>
                  </a:moveTo>
                  <a:lnTo>
                    <a:pt x="5731" y="9966"/>
                  </a:lnTo>
                  <a:lnTo>
                    <a:pt x="5714" y="9982"/>
                  </a:lnTo>
                  <a:lnTo>
                    <a:pt x="5714" y="16963"/>
                  </a:lnTo>
                  <a:lnTo>
                    <a:pt x="17" y="22689"/>
                  </a:lnTo>
                  <a:lnTo>
                    <a:pt x="0" y="22705"/>
                  </a:lnTo>
                  <a:lnTo>
                    <a:pt x="0" y="25198"/>
                  </a:lnTo>
                  <a:lnTo>
                    <a:pt x="119" y="25198"/>
                  </a:lnTo>
                  <a:lnTo>
                    <a:pt x="119" y="22752"/>
                  </a:lnTo>
                  <a:lnTo>
                    <a:pt x="5814" y="17030"/>
                  </a:lnTo>
                  <a:lnTo>
                    <a:pt x="5830" y="17013"/>
                  </a:lnTo>
                  <a:lnTo>
                    <a:pt x="5830" y="10029"/>
                  </a:lnTo>
                  <a:lnTo>
                    <a:pt x="15738" y="83"/>
                  </a:lnTo>
                  <a:lnTo>
                    <a:pt x="15655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4" name="Google Shape;7194;p61"/>
            <p:cNvSpPr/>
            <p:nvPr/>
          </p:nvSpPr>
          <p:spPr>
            <a:xfrm>
              <a:off x="2296000" y="978025"/>
              <a:ext cx="44175" cy="442475"/>
            </a:xfrm>
            <a:custGeom>
              <a:avLst/>
              <a:gdLst/>
              <a:ahLst/>
              <a:cxnLst/>
              <a:rect l="l" t="t" r="r" b="b"/>
              <a:pathLst>
                <a:path w="1767" h="17699" extrusionOk="0">
                  <a:moveTo>
                    <a:pt x="1430" y="17138"/>
                  </a:moveTo>
                  <a:cubicBezTo>
                    <a:pt x="1552" y="17138"/>
                    <a:pt x="1651" y="17237"/>
                    <a:pt x="1651" y="17359"/>
                  </a:cubicBezTo>
                  <a:cubicBezTo>
                    <a:pt x="1651" y="17480"/>
                    <a:pt x="1552" y="17579"/>
                    <a:pt x="1430" y="17579"/>
                  </a:cubicBezTo>
                  <a:cubicBezTo>
                    <a:pt x="1309" y="17579"/>
                    <a:pt x="1209" y="17480"/>
                    <a:pt x="1209" y="17359"/>
                  </a:cubicBezTo>
                  <a:cubicBezTo>
                    <a:pt x="1209" y="17237"/>
                    <a:pt x="1309" y="17138"/>
                    <a:pt x="1430" y="17138"/>
                  </a:cubicBezTo>
                  <a:close/>
                  <a:moveTo>
                    <a:pt x="0" y="1"/>
                  </a:moveTo>
                  <a:lnTo>
                    <a:pt x="0" y="9753"/>
                  </a:lnTo>
                  <a:lnTo>
                    <a:pt x="1372" y="11117"/>
                  </a:lnTo>
                  <a:lnTo>
                    <a:pt x="1372" y="17027"/>
                  </a:lnTo>
                  <a:lnTo>
                    <a:pt x="1369" y="17027"/>
                  </a:lnTo>
                  <a:cubicBezTo>
                    <a:pt x="1212" y="17055"/>
                    <a:pt x="1091" y="17193"/>
                    <a:pt x="1091" y="17359"/>
                  </a:cubicBezTo>
                  <a:cubicBezTo>
                    <a:pt x="1091" y="17546"/>
                    <a:pt x="1242" y="17698"/>
                    <a:pt x="1430" y="17698"/>
                  </a:cubicBezTo>
                  <a:cubicBezTo>
                    <a:pt x="1615" y="17698"/>
                    <a:pt x="1767" y="17546"/>
                    <a:pt x="1767" y="17359"/>
                  </a:cubicBezTo>
                  <a:cubicBezTo>
                    <a:pt x="1767" y="17193"/>
                    <a:pt x="1645" y="17055"/>
                    <a:pt x="1488" y="17027"/>
                  </a:cubicBezTo>
                  <a:lnTo>
                    <a:pt x="1488" y="11067"/>
                  </a:lnTo>
                  <a:lnTo>
                    <a:pt x="116" y="9704"/>
                  </a:lnTo>
                  <a:lnTo>
                    <a:pt x="116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5" name="Google Shape;7195;p61"/>
            <p:cNvSpPr/>
            <p:nvPr/>
          </p:nvSpPr>
          <p:spPr>
            <a:xfrm>
              <a:off x="1459000" y="1041375"/>
              <a:ext cx="299475" cy="684350"/>
            </a:xfrm>
            <a:custGeom>
              <a:avLst/>
              <a:gdLst/>
              <a:ahLst/>
              <a:cxnLst/>
              <a:rect l="l" t="t" r="r" b="b"/>
              <a:pathLst>
                <a:path w="11979" h="27374" extrusionOk="0">
                  <a:moveTo>
                    <a:pt x="11642" y="26816"/>
                  </a:moveTo>
                  <a:cubicBezTo>
                    <a:pt x="11763" y="26816"/>
                    <a:pt x="11863" y="26916"/>
                    <a:pt x="11863" y="27037"/>
                  </a:cubicBezTo>
                  <a:cubicBezTo>
                    <a:pt x="11863" y="27158"/>
                    <a:pt x="11763" y="27258"/>
                    <a:pt x="11642" y="27258"/>
                  </a:cubicBezTo>
                  <a:cubicBezTo>
                    <a:pt x="11520" y="27258"/>
                    <a:pt x="11421" y="27158"/>
                    <a:pt x="11421" y="27037"/>
                  </a:cubicBezTo>
                  <a:cubicBezTo>
                    <a:pt x="11421" y="26916"/>
                    <a:pt x="11520" y="26816"/>
                    <a:pt x="11642" y="26816"/>
                  </a:cubicBezTo>
                  <a:close/>
                  <a:moveTo>
                    <a:pt x="84" y="1"/>
                  </a:moveTo>
                  <a:lnTo>
                    <a:pt x="1" y="84"/>
                  </a:lnTo>
                  <a:lnTo>
                    <a:pt x="9373" y="9442"/>
                  </a:lnTo>
                  <a:lnTo>
                    <a:pt x="9373" y="24856"/>
                  </a:lnTo>
                  <a:lnTo>
                    <a:pt x="11363" y="26844"/>
                  </a:lnTo>
                  <a:cubicBezTo>
                    <a:pt x="11324" y="26896"/>
                    <a:pt x="11302" y="26965"/>
                    <a:pt x="11302" y="27037"/>
                  </a:cubicBezTo>
                  <a:cubicBezTo>
                    <a:pt x="11302" y="27222"/>
                    <a:pt x="11454" y="27374"/>
                    <a:pt x="11642" y="27374"/>
                  </a:cubicBezTo>
                  <a:cubicBezTo>
                    <a:pt x="11827" y="27374"/>
                    <a:pt x="11979" y="27222"/>
                    <a:pt x="11979" y="27037"/>
                  </a:cubicBezTo>
                  <a:cubicBezTo>
                    <a:pt x="11979" y="26849"/>
                    <a:pt x="11827" y="26697"/>
                    <a:pt x="11642" y="26697"/>
                  </a:cubicBezTo>
                  <a:cubicBezTo>
                    <a:pt x="11567" y="26697"/>
                    <a:pt x="11501" y="26720"/>
                    <a:pt x="11446" y="26758"/>
                  </a:cubicBezTo>
                  <a:lnTo>
                    <a:pt x="9492" y="24807"/>
                  </a:lnTo>
                  <a:lnTo>
                    <a:pt x="9492" y="9392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6" name="Google Shape;7196;p61"/>
            <p:cNvSpPr/>
            <p:nvPr/>
          </p:nvSpPr>
          <p:spPr>
            <a:xfrm>
              <a:off x="1479300" y="966925"/>
              <a:ext cx="291325" cy="642025"/>
            </a:xfrm>
            <a:custGeom>
              <a:avLst/>
              <a:gdLst/>
              <a:ahLst/>
              <a:cxnLst/>
              <a:rect l="l" t="t" r="r" b="b"/>
              <a:pathLst>
                <a:path w="11653" h="25681" extrusionOk="0">
                  <a:moveTo>
                    <a:pt x="326" y="0"/>
                  </a:moveTo>
                  <a:lnTo>
                    <a:pt x="1" y="337"/>
                  </a:lnTo>
                  <a:lnTo>
                    <a:pt x="11020" y="10992"/>
                  </a:lnTo>
                  <a:lnTo>
                    <a:pt x="11020" y="24972"/>
                  </a:lnTo>
                  <a:cubicBezTo>
                    <a:pt x="10924" y="25043"/>
                    <a:pt x="10860" y="25157"/>
                    <a:pt x="10860" y="25286"/>
                  </a:cubicBezTo>
                  <a:cubicBezTo>
                    <a:pt x="10860" y="25504"/>
                    <a:pt x="11037" y="25681"/>
                    <a:pt x="11258" y="25681"/>
                  </a:cubicBezTo>
                  <a:cubicBezTo>
                    <a:pt x="11476" y="25681"/>
                    <a:pt x="11653" y="25504"/>
                    <a:pt x="11653" y="25286"/>
                  </a:cubicBezTo>
                  <a:cubicBezTo>
                    <a:pt x="11653" y="25157"/>
                    <a:pt x="11589" y="25043"/>
                    <a:pt x="11492" y="24972"/>
                  </a:cubicBezTo>
                  <a:lnTo>
                    <a:pt x="11492" y="10794"/>
                  </a:lnTo>
                  <a:lnTo>
                    <a:pt x="326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7" name="Google Shape;7197;p61"/>
            <p:cNvSpPr/>
            <p:nvPr/>
          </p:nvSpPr>
          <p:spPr>
            <a:xfrm>
              <a:off x="1788750" y="1787275"/>
              <a:ext cx="19775" cy="19825"/>
            </a:xfrm>
            <a:custGeom>
              <a:avLst/>
              <a:gdLst/>
              <a:ahLst/>
              <a:cxnLst/>
              <a:rect l="l" t="t" r="r" b="b"/>
              <a:pathLst>
                <a:path w="791" h="793" extrusionOk="0">
                  <a:moveTo>
                    <a:pt x="395" y="0"/>
                  </a:moveTo>
                  <a:cubicBezTo>
                    <a:pt x="177" y="0"/>
                    <a:pt x="1" y="177"/>
                    <a:pt x="1" y="395"/>
                  </a:cubicBezTo>
                  <a:cubicBezTo>
                    <a:pt x="1" y="616"/>
                    <a:pt x="177" y="792"/>
                    <a:pt x="395" y="792"/>
                  </a:cubicBezTo>
                  <a:cubicBezTo>
                    <a:pt x="613" y="792"/>
                    <a:pt x="790" y="616"/>
                    <a:pt x="790" y="395"/>
                  </a:cubicBezTo>
                  <a:cubicBezTo>
                    <a:pt x="790" y="177"/>
                    <a:pt x="613" y="0"/>
                    <a:pt x="395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8" name="Google Shape;7198;p61"/>
            <p:cNvSpPr/>
            <p:nvPr/>
          </p:nvSpPr>
          <p:spPr>
            <a:xfrm>
              <a:off x="1400775" y="1164075"/>
              <a:ext cx="165650" cy="266975"/>
            </a:xfrm>
            <a:custGeom>
              <a:avLst/>
              <a:gdLst/>
              <a:ahLst/>
              <a:cxnLst/>
              <a:rect l="l" t="t" r="r" b="b"/>
              <a:pathLst>
                <a:path w="6626" h="10679" extrusionOk="0">
                  <a:moveTo>
                    <a:pt x="83" y="1"/>
                  </a:moveTo>
                  <a:lnTo>
                    <a:pt x="0" y="84"/>
                  </a:lnTo>
                  <a:lnTo>
                    <a:pt x="6509" y="6582"/>
                  </a:lnTo>
                  <a:lnTo>
                    <a:pt x="6509" y="10678"/>
                  </a:lnTo>
                  <a:lnTo>
                    <a:pt x="6625" y="10678"/>
                  </a:lnTo>
                  <a:lnTo>
                    <a:pt x="6625" y="6532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9" name="Google Shape;7199;p61"/>
            <p:cNvSpPr/>
            <p:nvPr/>
          </p:nvSpPr>
          <p:spPr>
            <a:xfrm>
              <a:off x="1424150" y="1156700"/>
              <a:ext cx="165675" cy="297675"/>
            </a:xfrm>
            <a:custGeom>
              <a:avLst/>
              <a:gdLst/>
              <a:ahLst/>
              <a:cxnLst/>
              <a:rect l="l" t="t" r="r" b="b"/>
              <a:pathLst>
                <a:path w="6627" h="11907" extrusionOk="0">
                  <a:moveTo>
                    <a:pt x="84" y="0"/>
                  </a:moveTo>
                  <a:lnTo>
                    <a:pt x="1" y="83"/>
                  </a:lnTo>
                  <a:lnTo>
                    <a:pt x="6507" y="6581"/>
                  </a:lnTo>
                  <a:lnTo>
                    <a:pt x="6507" y="11906"/>
                  </a:lnTo>
                  <a:lnTo>
                    <a:pt x="6626" y="11906"/>
                  </a:lnTo>
                  <a:lnTo>
                    <a:pt x="6626" y="6532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0" name="Google Shape;7200;p61"/>
            <p:cNvSpPr/>
            <p:nvPr/>
          </p:nvSpPr>
          <p:spPr>
            <a:xfrm>
              <a:off x="1813050" y="1812225"/>
              <a:ext cx="17400" cy="16925"/>
            </a:xfrm>
            <a:custGeom>
              <a:avLst/>
              <a:gdLst/>
              <a:ahLst/>
              <a:cxnLst/>
              <a:rect l="l" t="t" r="r" b="b"/>
              <a:pathLst>
                <a:path w="696" h="677" extrusionOk="0">
                  <a:moveTo>
                    <a:pt x="355" y="117"/>
                  </a:moveTo>
                  <a:cubicBezTo>
                    <a:pt x="414" y="117"/>
                    <a:pt x="471" y="138"/>
                    <a:pt x="514" y="181"/>
                  </a:cubicBezTo>
                  <a:cubicBezTo>
                    <a:pt x="569" y="236"/>
                    <a:pt x="591" y="316"/>
                    <a:pt x="572" y="393"/>
                  </a:cubicBezTo>
                  <a:cubicBezTo>
                    <a:pt x="552" y="471"/>
                    <a:pt x="489" y="534"/>
                    <a:pt x="414" y="551"/>
                  </a:cubicBezTo>
                  <a:cubicBezTo>
                    <a:pt x="395" y="555"/>
                    <a:pt x="376" y="558"/>
                    <a:pt x="358" y="558"/>
                  </a:cubicBezTo>
                  <a:cubicBezTo>
                    <a:pt x="299" y="558"/>
                    <a:pt x="244" y="535"/>
                    <a:pt x="202" y="493"/>
                  </a:cubicBezTo>
                  <a:cubicBezTo>
                    <a:pt x="160" y="451"/>
                    <a:pt x="136" y="396"/>
                    <a:pt x="136" y="338"/>
                  </a:cubicBezTo>
                  <a:cubicBezTo>
                    <a:pt x="136" y="319"/>
                    <a:pt x="138" y="300"/>
                    <a:pt x="144" y="283"/>
                  </a:cubicBezTo>
                  <a:cubicBezTo>
                    <a:pt x="160" y="206"/>
                    <a:pt x="227" y="142"/>
                    <a:pt x="301" y="123"/>
                  </a:cubicBezTo>
                  <a:cubicBezTo>
                    <a:pt x="319" y="119"/>
                    <a:pt x="337" y="117"/>
                    <a:pt x="355" y="117"/>
                  </a:cubicBezTo>
                  <a:close/>
                  <a:moveTo>
                    <a:pt x="356" y="0"/>
                  </a:moveTo>
                  <a:cubicBezTo>
                    <a:pt x="329" y="0"/>
                    <a:pt x="301" y="3"/>
                    <a:pt x="274" y="10"/>
                  </a:cubicBezTo>
                  <a:cubicBezTo>
                    <a:pt x="155" y="37"/>
                    <a:pt x="58" y="134"/>
                    <a:pt x="28" y="255"/>
                  </a:cubicBezTo>
                  <a:cubicBezTo>
                    <a:pt x="0" y="371"/>
                    <a:pt x="33" y="493"/>
                    <a:pt x="119" y="578"/>
                  </a:cubicBezTo>
                  <a:cubicBezTo>
                    <a:pt x="183" y="642"/>
                    <a:pt x="269" y="676"/>
                    <a:pt x="358" y="676"/>
                  </a:cubicBezTo>
                  <a:cubicBezTo>
                    <a:pt x="385" y="676"/>
                    <a:pt x="412" y="673"/>
                    <a:pt x="439" y="667"/>
                  </a:cubicBezTo>
                  <a:cubicBezTo>
                    <a:pt x="561" y="636"/>
                    <a:pt x="657" y="540"/>
                    <a:pt x="685" y="421"/>
                  </a:cubicBezTo>
                  <a:cubicBezTo>
                    <a:pt x="690" y="393"/>
                    <a:pt x="696" y="366"/>
                    <a:pt x="696" y="338"/>
                  </a:cubicBezTo>
                  <a:cubicBezTo>
                    <a:pt x="696" y="250"/>
                    <a:pt x="660" y="164"/>
                    <a:pt x="597" y="98"/>
                  </a:cubicBezTo>
                  <a:cubicBezTo>
                    <a:pt x="531" y="34"/>
                    <a:pt x="446" y="0"/>
                    <a:pt x="356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1" name="Google Shape;7201;p61"/>
            <p:cNvSpPr/>
            <p:nvPr/>
          </p:nvSpPr>
          <p:spPr>
            <a:xfrm>
              <a:off x="1889100" y="1038400"/>
              <a:ext cx="16925" cy="16950"/>
            </a:xfrm>
            <a:custGeom>
              <a:avLst/>
              <a:gdLst/>
              <a:ahLst/>
              <a:cxnLst/>
              <a:rect l="l" t="t" r="r" b="b"/>
              <a:pathLst>
                <a:path w="677" h="678" extrusionOk="0">
                  <a:moveTo>
                    <a:pt x="340" y="117"/>
                  </a:moveTo>
                  <a:cubicBezTo>
                    <a:pt x="461" y="117"/>
                    <a:pt x="561" y="216"/>
                    <a:pt x="561" y="338"/>
                  </a:cubicBezTo>
                  <a:cubicBezTo>
                    <a:pt x="561" y="459"/>
                    <a:pt x="461" y="559"/>
                    <a:pt x="340" y="559"/>
                  </a:cubicBezTo>
                  <a:cubicBezTo>
                    <a:pt x="218" y="559"/>
                    <a:pt x="119" y="459"/>
                    <a:pt x="119" y="338"/>
                  </a:cubicBezTo>
                  <a:cubicBezTo>
                    <a:pt x="119" y="216"/>
                    <a:pt x="218" y="117"/>
                    <a:pt x="340" y="117"/>
                  </a:cubicBezTo>
                  <a:close/>
                  <a:moveTo>
                    <a:pt x="340" y="1"/>
                  </a:moveTo>
                  <a:cubicBezTo>
                    <a:pt x="152" y="1"/>
                    <a:pt x="0" y="153"/>
                    <a:pt x="0" y="338"/>
                  </a:cubicBezTo>
                  <a:cubicBezTo>
                    <a:pt x="0" y="525"/>
                    <a:pt x="152" y="677"/>
                    <a:pt x="340" y="677"/>
                  </a:cubicBezTo>
                  <a:cubicBezTo>
                    <a:pt x="525" y="677"/>
                    <a:pt x="677" y="525"/>
                    <a:pt x="677" y="338"/>
                  </a:cubicBezTo>
                  <a:cubicBezTo>
                    <a:pt x="677" y="153"/>
                    <a:pt x="525" y="1"/>
                    <a:pt x="340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2" name="Google Shape;7202;p61"/>
            <p:cNvSpPr/>
            <p:nvPr/>
          </p:nvSpPr>
          <p:spPr>
            <a:xfrm>
              <a:off x="1836850" y="1835650"/>
              <a:ext cx="16925" cy="16925"/>
            </a:xfrm>
            <a:custGeom>
              <a:avLst/>
              <a:gdLst/>
              <a:ahLst/>
              <a:cxnLst/>
              <a:rect l="l" t="t" r="r" b="b"/>
              <a:pathLst>
                <a:path w="677" h="677" extrusionOk="0">
                  <a:moveTo>
                    <a:pt x="340" y="119"/>
                  </a:moveTo>
                  <a:cubicBezTo>
                    <a:pt x="462" y="119"/>
                    <a:pt x="561" y="218"/>
                    <a:pt x="561" y="340"/>
                  </a:cubicBezTo>
                  <a:cubicBezTo>
                    <a:pt x="561" y="461"/>
                    <a:pt x="462" y="561"/>
                    <a:pt x="340" y="561"/>
                  </a:cubicBezTo>
                  <a:cubicBezTo>
                    <a:pt x="219" y="561"/>
                    <a:pt x="119" y="461"/>
                    <a:pt x="119" y="340"/>
                  </a:cubicBezTo>
                  <a:cubicBezTo>
                    <a:pt x="119" y="218"/>
                    <a:pt x="219" y="119"/>
                    <a:pt x="340" y="119"/>
                  </a:cubicBezTo>
                  <a:close/>
                  <a:moveTo>
                    <a:pt x="340" y="0"/>
                  </a:moveTo>
                  <a:cubicBezTo>
                    <a:pt x="152" y="0"/>
                    <a:pt x="1" y="152"/>
                    <a:pt x="1" y="340"/>
                  </a:cubicBezTo>
                  <a:cubicBezTo>
                    <a:pt x="1" y="525"/>
                    <a:pt x="152" y="677"/>
                    <a:pt x="340" y="677"/>
                  </a:cubicBezTo>
                  <a:cubicBezTo>
                    <a:pt x="525" y="677"/>
                    <a:pt x="677" y="525"/>
                    <a:pt x="677" y="340"/>
                  </a:cubicBezTo>
                  <a:cubicBezTo>
                    <a:pt x="677" y="152"/>
                    <a:pt x="525" y="0"/>
                    <a:pt x="340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3" name="Google Shape;7203;p61"/>
            <p:cNvSpPr/>
            <p:nvPr/>
          </p:nvSpPr>
          <p:spPr>
            <a:xfrm>
              <a:off x="1889100" y="1068850"/>
              <a:ext cx="16925" cy="17000"/>
            </a:xfrm>
            <a:custGeom>
              <a:avLst/>
              <a:gdLst/>
              <a:ahLst/>
              <a:cxnLst/>
              <a:rect l="l" t="t" r="r" b="b"/>
              <a:pathLst>
                <a:path w="677" h="680" extrusionOk="0">
                  <a:moveTo>
                    <a:pt x="340" y="119"/>
                  </a:moveTo>
                  <a:cubicBezTo>
                    <a:pt x="461" y="119"/>
                    <a:pt x="561" y="218"/>
                    <a:pt x="561" y="340"/>
                  </a:cubicBezTo>
                  <a:cubicBezTo>
                    <a:pt x="561" y="461"/>
                    <a:pt x="461" y="561"/>
                    <a:pt x="340" y="561"/>
                  </a:cubicBezTo>
                  <a:cubicBezTo>
                    <a:pt x="218" y="561"/>
                    <a:pt x="119" y="461"/>
                    <a:pt x="119" y="340"/>
                  </a:cubicBezTo>
                  <a:cubicBezTo>
                    <a:pt x="119" y="218"/>
                    <a:pt x="218" y="119"/>
                    <a:pt x="340" y="119"/>
                  </a:cubicBezTo>
                  <a:close/>
                  <a:moveTo>
                    <a:pt x="340" y="0"/>
                  </a:moveTo>
                  <a:cubicBezTo>
                    <a:pt x="152" y="0"/>
                    <a:pt x="0" y="152"/>
                    <a:pt x="0" y="340"/>
                  </a:cubicBezTo>
                  <a:cubicBezTo>
                    <a:pt x="0" y="528"/>
                    <a:pt x="152" y="679"/>
                    <a:pt x="340" y="679"/>
                  </a:cubicBezTo>
                  <a:cubicBezTo>
                    <a:pt x="525" y="679"/>
                    <a:pt x="677" y="528"/>
                    <a:pt x="677" y="340"/>
                  </a:cubicBezTo>
                  <a:cubicBezTo>
                    <a:pt x="677" y="152"/>
                    <a:pt x="525" y="0"/>
                    <a:pt x="340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4" name="Google Shape;7204;p61"/>
            <p:cNvSpPr/>
            <p:nvPr/>
          </p:nvSpPr>
          <p:spPr>
            <a:xfrm>
              <a:off x="1611125" y="977275"/>
              <a:ext cx="373450" cy="868550"/>
            </a:xfrm>
            <a:custGeom>
              <a:avLst/>
              <a:gdLst/>
              <a:ahLst/>
              <a:cxnLst/>
              <a:rect l="l" t="t" r="r" b="b"/>
              <a:pathLst>
                <a:path w="14938" h="34742" extrusionOk="0">
                  <a:moveTo>
                    <a:pt x="14598" y="34181"/>
                  </a:moveTo>
                  <a:cubicBezTo>
                    <a:pt x="14719" y="34181"/>
                    <a:pt x="14818" y="34280"/>
                    <a:pt x="14818" y="34401"/>
                  </a:cubicBezTo>
                  <a:cubicBezTo>
                    <a:pt x="14818" y="34523"/>
                    <a:pt x="14719" y="34622"/>
                    <a:pt x="14598" y="34622"/>
                  </a:cubicBezTo>
                  <a:cubicBezTo>
                    <a:pt x="14476" y="34622"/>
                    <a:pt x="14377" y="34523"/>
                    <a:pt x="14377" y="34401"/>
                  </a:cubicBezTo>
                  <a:cubicBezTo>
                    <a:pt x="14377" y="34280"/>
                    <a:pt x="14476" y="34181"/>
                    <a:pt x="14598" y="34181"/>
                  </a:cubicBezTo>
                  <a:close/>
                  <a:moveTo>
                    <a:pt x="83" y="0"/>
                  </a:moveTo>
                  <a:lnTo>
                    <a:pt x="0" y="83"/>
                  </a:lnTo>
                  <a:lnTo>
                    <a:pt x="9355" y="9422"/>
                  </a:lnTo>
                  <a:lnTo>
                    <a:pt x="9355" y="29250"/>
                  </a:lnTo>
                  <a:lnTo>
                    <a:pt x="14322" y="34208"/>
                  </a:lnTo>
                  <a:cubicBezTo>
                    <a:pt x="14283" y="34263"/>
                    <a:pt x="14258" y="34330"/>
                    <a:pt x="14258" y="34401"/>
                  </a:cubicBezTo>
                  <a:cubicBezTo>
                    <a:pt x="14258" y="34589"/>
                    <a:pt x="14410" y="34741"/>
                    <a:pt x="14598" y="34741"/>
                  </a:cubicBezTo>
                  <a:cubicBezTo>
                    <a:pt x="14785" y="34741"/>
                    <a:pt x="14937" y="34589"/>
                    <a:pt x="14937" y="34401"/>
                  </a:cubicBezTo>
                  <a:cubicBezTo>
                    <a:pt x="14937" y="34214"/>
                    <a:pt x="14785" y="34062"/>
                    <a:pt x="14598" y="34062"/>
                  </a:cubicBezTo>
                  <a:cubicBezTo>
                    <a:pt x="14526" y="34062"/>
                    <a:pt x="14460" y="34087"/>
                    <a:pt x="14404" y="34125"/>
                  </a:cubicBezTo>
                  <a:lnTo>
                    <a:pt x="9471" y="29201"/>
                  </a:lnTo>
                  <a:lnTo>
                    <a:pt x="9471" y="9375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5" name="Google Shape;7205;p61"/>
            <p:cNvSpPr/>
            <p:nvPr/>
          </p:nvSpPr>
          <p:spPr>
            <a:xfrm>
              <a:off x="1695175" y="963875"/>
              <a:ext cx="377650" cy="901950"/>
            </a:xfrm>
            <a:custGeom>
              <a:avLst/>
              <a:gdLst/>
              <a:ahLst/>
              <a:cxnLst/>
              <a:rect l="l" t="t" r="r" b="b"/>
              <a:pathLst>
                <a:path w="15106" h="36078" extrusionOk="0">
                  <a:moveTo>
                    <a:pt x="332" y="1"/>
                  </a:moveTo>
                  <a:lnTo>
                    <a:pt x="0" y="335"/>
                  </a:lnTo>
                  <a:lnTo>
                    <a:pt x="3178" y="3490"/>
                  </a:lnTo>
                  <a:lnTo>
                    <a:pt x="7859" y="8136"/>
                  </a:lnTo>
                  <a:lnTo>
                    <a:pt x="7859" y="29215"/>
                  </a:lnTo>
                  <a:lnTo>
                    <a:pt x="14322" y="35628"/>
                  </a:lnTo>
                  <a:cubicBezTo>
                    <a:pt x="14319" y="35647"/>
                    <a:pt x="14316" y="35663"/>
                    <a:pt x="14316" y="35683"/>
                  </a:cubicBezTo>
                  <a:cubicBezTo>
                    <a:pt x="14316" y="35901"/>
                    <a:pt x="14493" y="36078"/>
                    <a:pt x="14711" y="36078"/>
                  </a:cubicBezTo>
                  <a:cubicBezTo>
                    <a:pt x="14929" y="36078"/>
                    <a:pt x="15106" y="35901"/>
                    <a:pt x="15106" y="35683"/>
                  </a:cubicBezTo>
                  <a:cubicBezTo>
                    <a:pt x="15106" y="35465"/>
                    <a:pt x="14929" y="35288"/>
                    <a:pt x="14711" y="35288"/>
                  </a:cubicBezTo>
                  <a:cubicBezTo>
                    <a:pt x="14692" y="35288"/>
                    <a:pt x="14672" y="35291"/>
                    <a:pt x="14653" y="35294"/>
                  </a:cubicBezTo>
                  <a:lnTo>
                    <a:pt x="8332" y="29019"/>
                  </a:lnTo>
                  <a:lnTo>
                    <a:pt x="8332" y="7940"/>
                  </a:lnTo>
                  <a:lnTo>
                    <a:pt x="8263" y="7871"/>
                  </a:lnTo>
                  <a:lnTo>
                    <a:pt x="3294" y="2938"/>
                  </a:lnTo>
                  <a:lnTo>
                    <a:pt x="332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6" name="Google Shape;7206;p61"/>
            <p:cNvSpPr/>
            <p:nvPr/>
          </p:nvSpPr>
          <p:spPr>
            <a:xfrm>
              <a:off x="1563900" y="991550"/>
              <a:ext cx="348000" cy="843075"/>
            </a:xfrm>
            <a:custGeom>
              <a:avLst/>
              <a:gdLst/>
              <a:ahLst/>
              <a:cxnLst/>
              <a:rect l="l" t="t" r="r" b="b"/>
              <a:pathLst>
                <a:path w="13920" h="33723" extrusionOk="0">
                  <a:moveTo>
                    <a:pt x="84" y="1"/>
                  </a:moveTo>
                  <a:lnTo>
                    <a:pt x="1" y="83"/>
                  </a:lnTo>
                  <a:lnTo>
                    <a:pt x="9376" y="9442"/>
                  </a:lnTo>
                  <a:lnTo>
                    <a:pt x="9376" y="29270"/>
                  </a:lnTo>
                  <a:lnTo>
                    <a:pt x="13837" y="33723"/>
                  </a:lnTo>
                  <a:lnTo>
                    <a:pt x="13919" y="33640"/>
                  </a:lnTo>
                  <a:lnTo>
                    <a:pt x="9491" y="29220"/>
                  </a:lnTo>
                  <a:lnTo>
                    <a:pt x="9491" y="9392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7" name="Google Shape;7207;p61"/>
            <p:cNvSpPr/>
            <p:nvPr/>
          </p:nvSpPr>
          <p:spPr>
            <a:xfrm>
              <a:off x="1587225" y="984175"/>
              <a:ext cx="367050" cy="861650"/>
            </a:xfrm>
            <a:custGeom>
              <a:avLst/>
              <a:gdLst/>
              <a:ahLst/>
              <a:cxnLst/>
              <a:rect l="l" t="t" r="r" b="b"/>
              <a:pathLst>
                <a:path w="14682" h="34466" extrusionOk="0">
                  <a:moveTo>
                    <a:pt x="14344" y="33905"/>
                  </a:moveTo>
                  <a:cubicBezTo>
                    <a:pt x="14466" y="33905"/>
                    <a:pt x="14565" y="34004"/>
                    <a:pt x="14565" y="34125"/>
                  </a:cubicBezTo>
                  <a:cubicBezTo>
                    <a:pt x="14565" y="34247"/>
                    <a:pt x="14466" y="34346"/>
                    <a:pt x="14344" y="34346"/>
                  </a:cubicBezTo>
                  <a:cubicBezTo>
                    <a:pt x="14223" y="34346"/>
                    <a:pt x="14124" y="34247"/>
                    <a:pt x="14124" y="34125"/>
                  </a:cubicBezTo>
                  <a:cubicBezTo>
                    <a:pt x="14124" y="34004"/>
                    <a:pt x="14223" y="33905"/>
                    <a:pt x="14344" y="33905"/>
                  </a:cubicBezTo>
                  <a:close/>
                  <a:moveTo>
                    <a:pt x="87" y="0"/>
                  </a:moveTo>
                  <a:lnTo>
                    <a:pt x="1" y="83"/>
                  </a:lnTo>
                  <a:lnTo>
                    <a:pt x="9376" y="9441"/>
                  </a:lnTo>
                  <a:lnTo>
                    <a:pt x="9376" y="29256"/>
                  </a:lnTo>
                  <a:lnTo>
                    <a:pt x="14066" y="33932"/>
                  </a:lnTo>
                  <a:cubicBezTo>
                    <a:pt x="14027" y="33987"/>
                    <a:pt x="14005" y="34054"/>
                    <a:pt x="14005" y="34125"/>
                  </a:cubicBezTo>
                  <a:cubicBezTo>
                    <a:pt x="14005" y="34313"/>
                    <a:pt x="14157" y="34465"/>
                    <a:pt x="14344" y="34465"/>
                  </a:cubicBezTo>
                  <a:cubicBezTo>
                    <a:pt x="14529" y="34465"/>
                    <a:pt x="14681" y="34313"/>
                    <a:pt x="14681" y="34125"/>
                  </a:cubicBezTo>
                  <a:cubicBezTo>
                    <a:pt x="14681" y="33941"/>
                    <a:pt x="14529" y="33789"/>
                    <a:pt x="14344" y="33789"/>
                  </a:cubicBezTo>
                  <a:cubicBezTo>
                    <a:pt x="14273" y="33789"/>
                    <a:pt x="14204" y="33811"/>
                    <a:pt x="14148" y="33849"/>
                  </a:cubicBezTo>
                  <a:lnTo>
                    <a:pt x="9494" y="29206"/>
                  </a:lnTo>
                  <a:lnTo>
                    <a:pt x="9494" y="9391"/>
                  </a:lnTo>
                  <a:lnTo>
                    <a:pt x="87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7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09" name="Google Shape;7209;p62"/>
          <p:cNvGrpSpPr/>
          <p:nvPr/>
        </p:nvGrpSpPr>
        <p:grpSpPr>
          <a:xfrm flipH="1">
            <a:off x="7012893" y="-850730"/>
            <a:ext cx="2835779" cy="2780448"/>
            <a:chOff x="1400775" y="920275"/>
            <a:chExt cx="1637475" cy="1605525"/>
          </a:xfrm>
        </p:grpSpPr>
        <p:sp>
          <p:nvSpPr>
            <p:cNvPr id="7210" name="Google Shape;7210;p62"/>
            <p:cNvSpPr/>
            <p:nvPr/>
          </p:nvSpPr>
          <p:spPr>
            <a:xfrm>
              <a:off x="2472400" y="990525"/>
              <a:ext cx="16925" cy="247025"/>
            </a:xfrm>
            <a:custGeom>
              <a:avLst/>
              <a:gdLst/>
              <a:ahLst/>
              <a:cxnLst/>
              <a:rect l="l" t="t" r="r" b="b"/>
              <a:pathLst>
                <a:path w="677" h="9881" extrusionOk="0">
                  <a:moveTo>
                    <a:pt x="337" y="9320"/>
                  </a:moveTo>
                  <a:cubicBezTo>
                    <a:pt x="458" y="9320"/>
                    <a:pt x="558" y="9419"/>
                    <a:pt x="558" y="9540"/>
                  </a:cubicBezTo>
                  <a:cubicBezTo>
                    <a:pt x="558" y="9662"/>
                    <a:pt x="458" y="9761"/>
                    <a:pt x="337" y="9761"/>
                  </a:cubicBezTo>
                  <a:cubicBezTo>
                    <a:pt x="215" y="9761"/>
                    <a:pt x="116" y="9662"/>
                    <a:pt x="116" y="9540"/>
                  </a:cubicBezTo>
                  <a:cubicBezTo>
                    <a:pt x="116" y="9419"/>
                    <a:pt x="215" y="9320"/>
                    <a:pt x="337" y="9320"/>
                  </a:cubicBezTo>
                  <a:close/>
                  <a:moveTo>
                    <a:pt x="279" y="0"/>
                  </a:moveTo>
                  <a:lnTo>
                    <a:pt x="279" y="9206"/>
                  </a:lnTo>
                  <a:cubicBezTo>
                    <a:pt x="122" y="9237"/>
                    <a:pt x="0" y="9375"/>
                    <a:pt x="0" y="9540"/>
                  </a:cubicBezTo>
                  <a:cubicBezTo>
                    <a:pt x="0" y="9728"/>
                    <a:pt x="152" y="9880"/>
                    <a:pt x="337" y="9880"/>
                  </a:cubicBezTo>
                  <a:cubicBezTo>
                    <a:pt x="525" y="9880"/>
                    <a:pt x="676" y="9728"/>
                    <a:pt x="676" y="9540"/>
                  </a:cubicBezTo>
                  <a:cubicBezTo>
                    <a:pt x="676" y="9375"/>
                    <a:pt x="555" y="9237"/>
                    <a:pt x="398" y="9206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1" name="Google Shape;7211;p62"/>
            <p:cNvSpPr/>
            <p:nvPr/>
          </p:nvSpPr>
          <p:spPr>
            <a:xfrm>
              <a:off x="2905300" y="1457050"/>
              <a:ext cx="73250" cy="126800"/>
            </a:xfrm>
            <a:custGeom>
              <a:avLst/>
              <a:gdLst/>
              <a:ahLst/>
              <a:cxnLst/>
              <a:rect l="l" t="t" r="r" b="b"/>
              <a:pathLst>
                <a:path w="2930" h="5072" extrusionOk="0">
                  <a:moveTo>
                    <a:pt x="337" y="4511"/>
                  </a:moveTo>
                  <a:cubicBezTo>
                    <a:pt x="459" y="4511"/>
                    <a:pt x="558" y="4610"/>
                    <a:pt x="558" y="4732"/>
                  </a:cubicBezTo>
                  <a:cubicBezTo>
                    <a:pt x="558" y="4853"/>
                    <a:pt x="459" y="4952"/>
                    <a:pt x="337" y="4952"/>
                  </a:cubicBezTo>
                  <a:cubicBezTo>
                    <a:pt x="216" y="4952"/>
                    <a:pt x="117" y="4853"/>
                    <a:pt x="117" y="4732"/>
                  </a:cubicBezTo>
                  <a:cubicBezTo>
                    <a:pt x="117" y="4610"/>
                    <a:pt x="216" y="4511"/>
                    <a:pt x="337" y="4511"/>
                  </a:cubicBezTo>
                  <a:close/>
                  <a:moveTo>
                    <a:pt x="509" y="0"/>
                  </a:moveTo>
                  <a:lnTo>
                    <a:pt x="279" y="232"/>
                  </a:lnTo>
                  <a:lnTo>
                    <a:pt x="279" y="4400"/>
                  </a:lnTo>
                  <a:cubicBezTo>
                    <a:pt x="119" y="4428"/>
                    <a:pt x="1" y="4566"/>
                    <a:pt x="1" y="4732"/>
                  </a:cubicBezTo>
                  <a:cubicBezTo>
                    <a:pt x="1" y="4919"/>
                    <a:pt x="152" y="5071"/>
                    <a:pt x="337" y="5071"/>
                  </a:cubicBezTo>
                  <a:cubicBezTo>
                    <a:pt x="525" y="5071"/>
                    <a:pt x="677" y="4919"/>
                    <a:pt x="677" y="4732"/>
                  </a:cubicBezTo>
                  <a:cubicBezTo>
                    <a:pt x="677" y="4566"/>
                    <a:pt x="556" y="4428"/>
                    <a:pt x="398" y="4400"/>
                  </a:cubicBezTo>
                  <a:lnTo>
                    <a:pt x="398" y="279"/>
                  </a:lnTo>
                  <a:lnTo>
                    <a:pt x="558" y="119"/>
                  </a:lnTo>
                  <a:lnTo>
                    <a:pt x="2930" y="119"/>
                  </a:lnTo>
                  <a:lnTo>
                    <a:pt x="2930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2" name="Google Shape;7212;p62"/>
            <p:cNvSpPr/>
            <p:nvPr/>
          </p:nvSpPr>
          <p:spPr>
            <a:xfrm>
              <a:off x="2400400" y="1336750"/>
              <a:ext cx="16950" cy="16925"/>
            </a:xfrm>
            <a:custGeom>
              <a:avLst/>
              <a:gdLst/>
              <a:ahLst/>
              <a:cxnLst/>
              <a:rect l="l" t="t" r="r" b="b"/>
              <a:pathLst>
                <a:path w="678" h="677" extrusionOk="0">
                  <a:moveTo>
                    <a:pt x="340" y="119"/>
                  </a:moveTo>
                  <a:cubicBezTo>
                    <a:pt x="462" y="119"/>
                    <a:pt x="561" y="219"/>
                    <a:pt x="561" y="340"/>
                  </a:cubicBezTo>
                  <a:cubicBezTo>
                    <a:pt x="561" y="462"/>
                    <a:pt x="462" y="561"/>
                    <a:pt x="340" y="561"/>
                  </a:cubicBezTo>
                  <a:cubicBezTo>
                    <a:pt x="219" y="561"/>
                    <a:pt x="120" y="462"/>
                    <a:pt x="120" y="340"/>
                  </a:cubicBezTo>
                  <a:cubicBezTo>
                    <a:pt x="120" y="219"/>
                    <a:pt x="219" y="119"/>
                    <a:pt x="340" y="119"/>
                  </a:cubicBezTo>
                  <a:close/>
                  <a:moveTo>
                    <a:pt x="340" y="1"/>
                  </a:moveTo>
                  <a:cubicBezTo>
                    <a:pt x="153" y="1"/>
                    <a:pt x="1" y="152"/>
                    <a:pt x="1" y="340"/>
                  </a:cubicBezTo>
                  <a:cubicBezTo>
                    <a:pt x="1" y="525"/>
                    <a:pt x="153" y="677"/>
                    <a:pt x="340" y="677"/>
                  </a:cubicBezTo>
                  <a:cubicBezTo>
                    <a:pt x="525" y="677"/>
                    <a:pt x="677" y="525"/>
                    <a:pt x="677" y="340"/>
                  </a:cubicBezTo>
                  <a:cubicBezTo>
                    <a:pt x="677" y="152"/>
                    <a:pt x="525" y="1"/>
                    <a:pt x="340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3" name="Google Shape;7213;p62"/>
            <p:cNvSpPr/>
            <p:nvPr/>
          </p:nvSpPr>
          <p:spPr>
            <a:xfrm>
              <a:off x="2727800" y="1624750"/>
              <a:ext cx="310450" cy="193250"/>
            </a:xfrm>
            <a:custGeom>
              <a:avLst/>
              <a:gdLst/>
              <a:ahLst/>
              <a:cxnLst/>
              <a:rect l="l" t="t" r="r" b="b"/>
              <a:pathLst>
                <a:path w="12418" h="7730" extrusionOk="0">
                  <a:moveTo>
                    <a:pt x="12083" y="0"/>
                  </a:moveTo>
                  <a:lnTo>
                    <a:pt x="5036" y="7100"/>
                  </a:lnTo>
                  <a:lnTo>
                    <a:pt x="710" y="7100"/>
                  </a:lnTo>
                  <a:cubicBezTo>
                    <a:pt x="638" y="7004"/>
                    <a:pt x="525" y="6940"/>
                    <a:pt x="395" y="6940"/>
                  </a:cubicBezTo>
                  <a:cubicBezTo>
                    <a:pt x="177" y="6940"/>
                    <a:pt x="1" y="7117"/>
                    <a:pt x="1" y="7335"/>
                  </a:cubicBezTo>
                  <a:cubicBezTo>
                    <a:pt x="1" y="7553"/>
                    <a:pt x="177" y="7730"/>
                    <a:pt x="395" y="7730"/>
                  </a:cubicBezTo>
                  <a:cubicBezTo>
                    <a:pt x="525" y="7730"/>
                    <a:pt x="638" y="7669"/>
                    <a:pt x="710" y="7572"/>
                  </a:cubicBezTo>
                  <a:lnTo>
                    <a:pt x="5232" y="7572"/>
                  </a:lnTo>
                  <a:lnTo>
                    <a:pt x="12417" y="331"/>
                  </a:lnTo>
                  <a:lnTo>
                    <a:pt x="12083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4" name="Google Shape;7214;p62"/>
            <p:cNvSpPr/>
            <p:nvPr/>
          </p:nvSpPr>
          <p:spPr>
            <a:xfrm>
              <a:off x="2400400" y="1367250"/>
              <a:ext cx="16950" cy="16950"/>
            </a:xfrm>
            <a:custGeom>
              <a:avLst/>
              <a:gdLst/>
              <a:ahLst/>
              <a:cxnLst/>
              <a:rect l="l" t="t" r="r" b="b"/>
              <a:pathLst>
                <a:path w="678" h="678" extrusionOk="0">
                  <a:moveTo>
                    <a:pt x="340" y="119"/>
                  </a:moveTo>
                  <a:cubicBezTo>
                    <a:pt x="462" y="119"/>
                    <a:pt x="561" y="219"/>
                    <a:pt x="561" y="340"/>
                  </a:cubicBezTo>
                  <a:cubicBezTo>
                    <a:pt x="561" y="462"/>
                    <a:pt x="462" y="558"/>
                    <a:pt x="340" y="558"/>
                  </a:cubicBezTo>
                  <a:cubicBezTo>
                    <a:pt x="219" y="558"/>
                    <a:pt x="120" y="462"/>
                    <a:pt x="120" y="340"/>
                  </a:cubicBezTo>
                  <a:cubicBezTo>
                    <a:pt x="120" y="219"/>
                    <a:pt x="219" y="119"/>
                    <a:pt x="340" y="119"/>
                  </a:cubicBezTo>
                  <a:close/>
                  <a:moveTo>
                    <a:pt x="340" y="1"/>
                  </a:moveTo>
                  <a:cubicBezTo>
                    <a:pt x="153" y="1"/>
                    <a:pt x="1" y="153"/>
                    <a:pt x="1" y="340"/>
                  </a:cubicBezTo>
                  <a:cubicBezTo>
                    <a:pt x="1" y="525"/>
                    <a:pt x="153" y="677"/>
                    <a:pt x="340" y="677"/>
                  </a:cubicBezTo>
                  <a:cubicBezTo>
                    <a:pt x="525" y="677"/>
                    <a:pt x="677" y="525"/>
                    <a:pt x="677" y="340"/>
                  </a:cubicBezTo>
                  <a:cubicBezTo>
                    <a:pt x="677" y="153"/>
                    <a:pt x="525" y="1"/>
                    <a:pt x="340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5" name="Google Shape;7215;p62"/>
            <p:cNvSpPr/>
            <p:nvPr/>
          </p:nvSpPr>
          <p:spPr>
            <a:xfrm>
              <a:off x="2399025" y="1396800"/>
              <a:ext cx="19775" cy="19825"/>
            </a:xfrm>
            <a:custGeom>
              <a:avLst/>
              <a:gdLst/>
              <a:ahLst/>
              <a:cxnLst/>
              <a:rect l="l" t="t" r="r" b="b"/>
              <a:pathLst>
                <a:path w="791" h="793" extrusionOk="0">
                  <a:moveTo>
                    <a:pt x="395" y="0"/>
                  </a:moveTo>
                  <a:cubicBezTo>
                    <a:pt x="177" y="0"/>
                    <a:pt x="1" y="177"/>
                    <a:pt x="1" y="398"/>
                  </a:cubicBezTo>
                  <a:cubicBezTo>
                    <a:pt x="1" y="616"/>
                    <a:pt x="177" y="793"/>
                    <a:pt x="395" y="793"/>
                  </a:cubicBezTo>
                  <a:cubicBezTo>
                    <a:pt x="613" y="793"/>
                    <a:pt x="790" y="616"/>
                    <a:pt x="790" y="398"/>
                  </a:cubicBezTo>
                  <a:cubicBezTo>
                    <a:pt x="790" y="177"/>
                    <a:pt x="613" y="0"/>
                    <a:pt x="395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6" name="Google Shape;7216;p62"/>
            <p:cNvSpPr/>
            <p:nvPr/>
          </p:nvSpPr>
          <p:spPr>
            <a:xfrm>
              <a:off x="2391725" y="990525"/>
              <a:ext cx="83725" cy="512775"/>
            </a:xfrm>
            <a:custGeom>
              <a:avLst/>
              <a:gdLst/>
              <a:ahLst/>
              <a:cxnLst/>
              <a:rect l="l" t="t" r="r" b="b"/>
              <a:pathLst>
                <a:path w="3349" h="20511" extrusionOk="0">
                  <a:moveTo>
                    <a:pt x="0" y="0"/>
                  </a:moveTo>
                  <a:lnTo>
                    <a:pt x="0" y="8988"/>
                  </a:lnTo>
                  <a:lnTo>
                    <a:pt x="2716" y="11685"/>
                  </a:lnTo>
                  <a:lnTo>
                    <a:pt x="2716" y="19801"/>
                  </a:lnTo>
                  <a:cubicBezTo>
                    <a:pt x="2620" y="19873"/>
                    <a:pt x="2556" y="19986"/>
                    <a:pt x="2556" y="20116"/>
                  </a:cubicBezTo>
                  <a:cubicBezTo>
                    <a:pt x="2556" y="20334"/>
                    <a:pt x="2733" y="20511"/>
                    <a:pt x="2951" y="20511"/>
                  </a:cubicBezTo>
                  <a:cubicBezTo>
                    <a:pt x="3169" y="20511"/>
                    <a:pt x="3349" y="20334"/>
                    <a:pt x="3349" y="20116"/>
                  </a:cubicBezTo>
                  <a:cubicBezTo>
                    <a:pt x="3349" y="19986"/>
                    <a:pt x="3285" y="19873"/>
                    <a:pt x="3188" y="19801"/>
                  </a:cubicBezTo>
                  <a:lnTo>
                    <a:pt x="3188" y="11489"/>
                  </a:lnTo>
                  <a:lnTo>
                    <a:pt x="472" y="8792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7" name="Google Shape;7217;p62"/>
            <p:cNvSpPr/>
            <p:nvPr/>
          </p:nvSpPr>
          <p:spPr>
            <a:xfrm>
              <a:off x="2688525" y="1369200"/>
              <a:ext cx="297400" cy="472550"/>
            </a:xfrm>
            <a:custGeom>
              <a:avLst/>
              <a:gdLst/>
              <a:ahLst/>
              <a:cxnLst/>
              <a:rect l="l" t="t" r="r" b="b"/>
              <a:pathLst>
                <a:path w="11896" h="18902" extrusionOk="0">
                  <a:moveTo>
                    <a:pt x="338" y="18341"/>
                  </a:moveTo>
                  <a:cubicBezTo>
                    <a:pt x="459" y="18341"/>
                    <a:pt x="559" y="18440"/>
                    <a:pt x="559" y="18562"/>
                  </a:cubicBezTo>
                  <a:cubicBezTo>
                    <a:pt x="559" y="18683"/>
                    <a:pt x="459" y="18782"/>
                    <a:pt x="338" y="18782"/>
                  </a:cubicBezTo>
                  <a:cubicBezTo>
                    <a:pt x="216" y="18782"/>
                    <a:pt x="117" y="18683"/>
                    <a:pt x="117" y="18562"/>
                  </a:cubicBezTo>
                  <a:cubicBezTo>
                    <a:pt x="117" y="18440"/>
                    <a:pt x="216" y="18341"/>
                    <a:pt x="338" y="18341"/>
                  </a:cubicBezTo>
                  <a:close/>
                  <a:moveTo>
                    <a:pt x="7051" y="0"/>
                  </a:moveTo>
                  <a:lnTo>
                    <a:pt x="5202" y="1863"/>
                  </a:lnTo>
                  <a:lnTo>
                    <a:pt x="5202" y="8196"/>
                  </a:lnTo>
                  <a:lnTo>
                    <a:pt x="280" y="13154"/>
                  </a:lnTo>
                  <a:lnTo>
                    <a:pt x="280" y="18228"/>
                  </a:lnTo>
                  <a:cubicBezTo>
                    <a:pt x="120" y="18258"/>
                    <a:pt x="1" y="18396"/>
                    <a:pt x="1" y="18562"/>
                  </a:cubicBezTo>
                  <a:cubicBezTo>
                    <a:pt x="1" y="18749"/>
                    <a:pt x="153" y="18901"/>
                    <a:pt x="338" y="18901"/>
                  </a:cubicBezTo>
                  <a:cubicBezTo>
                    <a:pt x="525" y="18901"/>
                    <a:pt x="677" y="18749"/>
                    <a:pt x="677" y="18562"/>
                  </a:cubicBezTo>
                  <a:cubicBezTo>
                    <a:pt x="677" y="18396"/>
                    <a:pt x="556" y="18258"/>
                    <a:pt x="398" y="18228"/>
                  </a:cubicBezTo>
                  <a:lnTo>
                    <a:pt x="398" y="13201"/>
                  </a:lnTo>
                  <a:lnTo>
                    <a:pt x="5318" y="8243"/>
                  </a:lnTo>
                  <a:lnTo>
                    <a:pt x="5318" y="1913"/>
                  </a:lnTo>
                  <a:lnTo>
                    <a:pt x="7101" y="116"/>
                  </a:lnTo>
                  <a:lnTo>
                    <a:pt x="11896" y="116"/>
                  </a:lnTo>
                  <a:lnTo>
                    <a:pt x="11896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8" name="Google Shape;7218;p62"/>
            <p:cNvSpPr/>
            <p:nvPr/>
          </p:nvSpPr>
          <p:spPr>
            <a:xfrm>
              <a:off x="2425675" y="990525"/>
              <a:ext cx="16925" cy="200575"/>
            </a:xfrm>
            <a:custGeom>
              <a:avLst/>
              <a:gdLst/>
              <a:ahLst/>
              <a:cxnLst/>
              <a:rect l="l" t="t" r="r" b="b"/>
              <a:pathLst>
                <a:path w="677" h="8023" extrusionOk="0">
                  <a:moveTo>
                    <a:pt x="337" y="7465"/>
                  </a:moveTo>
                  <a:cubicBezTo>
                    <a:pt x="458" y="7465"/>
                    <a:pt x="558" y="7564"/>
                    <a:pt x="558" y="7685"/>
                  </a:cubicBezTo>
                  <a:cubicBezTo>
                    <a:pt x="558" y="7807"/>
                    <a:pt x="458" y="7906"/>
                    <a:pt x="337" y="7906"/>
                  </a:cubicBezTo>
                  <a:cubicBezTo>
                    <a:pt x="216" y="7906"/>
                    <a:pt x="116" y="7807"/>
                    <a:pt x="116" y="7685"/>
                  </a:cubicBezTo>
                  <a:cubicBezTo>
                    <a:pt x="116" y="7564"/>
                    <a:pt x="216" y="7465"/>
                    <a:pt x="337" y="7465"/>
                  </a:cubicBezTo>
                  <a:close/>
                  <a:moveTo>
                    <a:pt x="279" y="0"/>
                  </a:moveTo>
                  <a:lnTo>
                    <a:pt x="279" y="7351"/>
                  </a:lnTo>
                  <a:cubicBezTo>
                    <a:pt x="122" y="7379"/>
                    <a:pt x="0" y="7517"/>
                    <a:pt x="0" y="7685"/>
                  </a:cubicBezTo>
                  <a:cubicBezTo>
                    <a:pt x="0" y="7870"/>
                    <a:pt x="149" y="8022"/>
                    <a:pt x="337" y="8022"/>
                  </a:cubicBezTo>
                  <a:cubicBezTo>
                    <a:pt x="525" y="8022"/>
                    <a:pt x="677" y="7870"/>
                    <a:pt x="677" y="7685"/>
                  </a:cubicBezTo>
                  <a:cubicBezTo>
                    <a:pt x="677" y="7520"/>
                    <a:pt x="555" y="7382"/>
                    <a:pt x="398" y="7351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9" name="Google Shape;7219;p62"/>
            <p:cNvSpPr/>
            <p:nvPr/>
          </p:nvSpPr>
          <p:spPr>
            <a:xfrm>
              <a:off x="2664875" y="1345800"/>
              <a:ext cx="321000" cy="519675"/>
            </a:xfrm>
            <a:custGeom>
              <a:avLst/>
              <a:gdLst/>
              <a:ahLst/>
              <a:cxnLst/>
              <a:rect l="l" t="t" r="r" b="b"/>
              <a:pathLst>
                <a:path w="12840" h="20787" extrusionOk="0">
                  <a:moveTo>
                    <a:pt x="340" y="20229"/>
                  </a:moveTo>
                  <a:cubicBezTo>
                    <a:pt x="461" y="20229"/>
                    <a:pt x="560" y="20329"/>
                    <a:pt x="560" y="20450"/>
                  </a:cubicBezTo>
                  <a:cubicBezTo>
                    <a:pt x="560" y="20571"/>
                    <a:pt x="461" y="20668"/>
                    <a:pt x="340" y="20668"/>
                  </a:cubicBezTo>
                  <a:cubicBezTo>
                    <a:pt x="218" y="20668"/>
                    <a:pt x="119" y="20571"/>
                    <a:pt x="119" y="20450"/>
                  </a:cubicBezTo>
                  <a:cubicBezTo>
                    <a:pt x="119" y="20329"/>
                    <a:pt x="218" y="20229"/>
                    <a:pt x="340" y="20229"/>
                  </a:cubicBezTo>
                  <a:close/>
                  <a:moveTo>
                    <a:pt x="7685" y="0"/>
                  </a:moveTo>
                  <a:lnTo>
                    <a:pt x="5201" y="2501"/>
                  </a:lnTo>
                  <a:lnTo>
                    <a:pt x="5201" y="8834"/>
                  </a:lnTo>
                  <a:lnTo>
                    <a:pt x="279" y="13792"/>
                  </a:lnTo>
                  <a:lnTo>
                    <a:pt x="279" y="20116"/>
                  </a:lnTo>
                  <a:cubicBezTo>
                    <a:pt x="122" y="20144"/>
                    <a:pt x="0" y="20282"/>
                    <a:pt x="0" y="20450"/>
                  </a:cubicBezTo>
                  <a:cubicBezTo>
                    <a:pt x="0" y="20635"/>
                    <a:pt x="152" y="20787"/>
                    <a:pt x="340" y="20787"/>
                  </a:cubicBezTo>
                  <a:cubicBezTo>
                    <a:pt x="525" y="20787"/>
                    <a:pt x="676" y="20635"/>
                    <a:pt x="676" y="20450"/>
                  </a:cubicBezTo>
                  <a:cubicBezTo>
                    <a:pt x="676" y="20282"/>
                    <a:pt x="555" y="20144"/>
                    <a:pt x="398" y="20116"/>
                  </a:cubicBezTo>
                  <a:lnTo>
                    <a:pt x="398" y="13839"/>
                  </a:lnTo>
                  <a:lnTo>
                    <a:pt x="5320" y="8881"/>
                  </a:lnTo>
                  <a:lnTo>
                    <a:pt x="5320" y="2551"/>
                  </a:lnTo>
                  <a:lnTo>
                    <a:pt x="7732" y="119"/>
                  </a:lnTo>
                  <a:lnTo>
                    <a:pt x="12839" y="119"/>
                  </a:lnTo>
                  <a:lnTo>
                    <a:pt x="12839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0" name="Google Shape;7220;p62"/>
            <p:cNvSpPr/>
            <p:nvPr/>
          </p:nvSpPr>
          <p:spPr>
            <a:xfrm>
              <a:off x="2449000" y="990525"/>
              <a:ext cx="16925" cy="223825"/>
            </a:xfrm>
            <a:custGeom>
              <a:avLst/>
              <a:gdLst/>
              <a:ahLst/>
              <a:cxnLst/>
              <a:rect l="l" t="t" r="r" b="b"/>
              <a:pathLst>
                <a:path w="677" h="8953" extrusionOk="0">
                  <a:moveTo>
                    <a:pt x="340" y="8392"/>
                  </a:moveTo>
                  <a:cubicBezTo>
                    <a:pt x="461" y="8392"/>
                    <a:pt x="561" y="8491"/>
                    <a:pt x="561" y="8613"/>
                  </a:cubicBezTo>
                  <a:cubicBezTo>
                    <a:pt x="561" y="8734"/>
                    <a:pt x="461" y="8834"/>
                    <a:pt x="340" y="8834"/>
                  </a:cubicBezTo>
                  <a:cubicBezTo>
                    <a:pt x="218" y="8834"/>
                    <a:pt x="119" y="8734"/>
                    <a:pt x="119" y="8613"/>
                  </a:cubicBezTo>
                  <a:cubicBezTo>
                    <a:pt x="119" y="8491"/>
                    <a:pt x="218" y="8392"/>
                    <a:pt x="340" y="8392"/>
                  </a:cubicBezTo>
                  <a:close/>
                  <a:moveTo>
                    <a:pt x="279" y="0"/>
                  </a:moveTo>
                  <a:lnTo>
                    <a:pt x="279" y="8279"/>
                  </a:lnTo>
                  <a:cubicBezTo>
                    <a:pt x="122" y="8307"/>
                    <a:pt x="0" y="8445"/>
                    <a:pt x="0" y="8613"/>
                  </a:cubicBezTo>
                  <a:cubicBezTo>
                    <a:pt x="0" y="8801"/>
                    <a:pt x="152" y="8952"/>
                    <a:pt x="340" y="8952"/>
                  </a:cubicBezTo>
                  <a:cubicBezTo>
                    <a:pt x="525" y="8952"/>
                    <a:pt x="677" y="8801"/>
                    <a:pt x="677" y="8613"/>
                  </a:cubicBezTo>
                  <a:cubicBezTo>
                    <a:pt x="677" y="8447"/>
                    <a:pt x="555" y="8309"/>
                    <a:pt x="398" y="8282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1" name="Google Shape;7221;p62"/>
            <p:cNvSpPr/>
            <p:nvPr/>
          </p:nvSpPr>
          <p:spPr>
            <a:xfrm>
              <a:off x="2729175" y="1591350"/>
              <a:ext cx="290575" cy="188775"/>
            </a:xfrm>
            <a:custGeom>
              <a:avLst/>
              <a:gdLst/>
              <a:ahLst/>
              <a:cxnLst/>
              <a:rect l="l" t="t" r="r" b="b"/>
              <a:pathLst>
                <a:path w="11623" h="7551" extrusionOk="0">
                  <a:moveTo>
                    <a:pt x="340" y="6990"/>
                  </a:moveTo>
                  <a:cubicBezTo>
                    <a:pt x="462" y="6990"/>
                    <a:pt x="561" y="7089"/>
                    <a:pt x="561" y="7210"/>
                  </a:cubicBezTo>
                  <a:cubicBezTo>
                    <a:pt x="561" y="7332"/>
                    <a:pt x="462" y="7431"/>
                    <a:pt x="340" y="7431"/>
                  </a:cubicBezTo>
                  <a:cubicBezTo>
                    <a:pt x="219" y="7431"/>
                    <a:pt x="120" y="7332"/>
                    <a:pt x="120" y="7210"/>
                  </a:cubicBezTo>
                  <a:cubicBezTo>
                    <a:pt x="120" y="7089"/>
                    <a:pt x="219" y="6990"/>
                    <a:pt x="340" y="6990"/>
                  </a:cubicBezTo>
                  <a:close/>
                  <a:moveTo>
                    <a:pt x="11540" y="0"/>
                  </a:moveTo>
                  <a:lnTo>
                    <a:pt x="4440" y="7153"/>
                  </a:lnTo>
                  <a:lnTo>
                    <a:pt x="672" y="7153"/>
                  </a:lnTo>
                  <a:cubicBezTo>
                    <a:pt x="644" y="6995"/>
                    <a:pt x="506" y="6874"/>
                    <a:pt x="340" y="6874"/>
                  </a:cubicBezTo>
                  <a:cubicBezTo>
                    <a:pt x="153" y="6874"/>
                    <a:pt x="1" y="7026"/>
                    <a:pt x="1" y="7210"/>
                  </a:cubicBezTo>
                  <a:cubicBezTo>
                    <a:pt x="1" y="7398"/>
                    <a:pt x="153" y="7550"/>
                    <a:pt x="340" y="7550"/>
                  </a:cubicBezTo>
                  <a:cubicBezTo>
                    <a:pt x="506" y="7550"/>
                    <a:pt x="644" y="7429"/>
                    <a:pt x="672" y="7271"/>
                  </a:cubicBezTo>
                  <a:lnTo>
                    <a:pt x="4489" y="7271"/>
                  </a:lnTo>
                  <a:lnTo>
                    <a:pt x="11623" y="83"/>
                  </a:lnTo>
                  <a:lnTo>
                    <a:pt x="11540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2" name="Google Shape;7222;p62"/>
            <p:cNvSpPr/>
            <p:nvPr/>
          </p:nvSpPr>
          <p:spPr>
            <a:xfrm>
              <a:off x="2509525" y="995475"/>
              <a:ext cx="2925" cy="79675"/>
            </a:xfrm>
            <a:custGeom>
              <a:avLst/>
              <a:gdLst/>
              <a:ahLst/>
              <a:cxnLst/>
              <a:rect l="l" t="t" r="r" b="b"/>
              <a:pathLst>
                <a:path w="117" h="3187" extrusionOk="0">
                  <a:moveTo>
                    <a:pt x="0" y="1"/>
                  </a:moveTo>
                  <a:lnTo>
                    <a:pt x="0" y="3187"/>
                  </a:lnTo>
                  <a:lnTo>
                    <a:pt x="116" y="3187"/>
                  </a:lnTo>
                  <a:lnTo>
                    <a:pt x="116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3" name="Google Shape;7223;p62"/>
            <p:cNvSpPr/>
            <p:nvPr/>
          </p:nvSpPr>
          <p:spPr>
            <a:xfrm>
              <a:off x="2924150" y="920275"/>
              <a:ext cx="16925" cy="305050"/>
            </a:xfrm>
            <a:custGeom>
              <a:avLst/>
              <a:gdLst/>
              <a:ahLst/>
              <a:cxnLst/>
              <a:rect l="l" t="t" r="r" b="b"/>
              <a:pathLst>
                <a:path w="677" h="12202" extrusionOk="0">
                  <a:moveTo>
                    <a:pt x="337" y="11644"/>
                  </a:moveTo>
                  <a:cubicBezTo>
                    <a:pt x="459" y="11644"/>
                    <a:pt x="558" y="11743"/>
                    <a:pt x="558" y="11865"/>
                  </a:cubicBezTo>
                  <a:cubicBezTo>
                    <a:pt x="558" y="11983"/>
                    <a:pt x="459" y="12083"/>
                    <a:pt x="337" y="12083"/>
                  </a:cubicBezTo>
                  <a:cubicBezTo>
                    <a:pt x="216" y="12083"/>
                    <a:pt x="116" y="11983"/>
                    <a:pt x="116" y="11865"/>
                  </a:cubicBezTo>
                  <a:cubicBezTo>
                    <a:pt x="116" y="11740"/>
                    <a:pt x="216" y="11644"/>
                    <a:pt x="337" y="11644"/>
                  </a:cubicBezTo>
                  <a:close/>
                  <a:moveTo>
                    <a:pt x="279" y="0"/>
                  </a:moveTo>
                  <a:lnTo>
                    <a:pt x="279" y="11531"/>
                  </a:lnTo>
                  <a:cubicBezTo>
                    <a:pt x="122" y="11558"/>
                    <a:pt x="0" y="11696"/>
                    <a:pt x="0" y="11862"/>
                  </a:cubicBezTo>
                  <a:cubicBezTo>
                    <a:pt x="0" y="12050"/>
                    <a:pt x="152" y="12201"/>
                    <a:pt x="337" y="12201"/>
                  </a:cubicBezTo>
                  <a:cubicBezTo>
                    <a:pt x="525" y="12201"/>
                    <a:pt x="677" y="12050"/>
                    <a:pt x="677" y="11865"/>
                  </a:cubicBezTo>
                  <a:cubicBezTo>
                    <a:pt x="677" y="11696"/>
                    <a:pt x="555" y="11558"/>
                    <a:pt x="398" y="11531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4" name="Google Shape;7224;p62"/>
            <p:cNvSpPr/>
            <p:nvPr/>
          </p:nvSpPr>
          <p:spPr>
            <a:xfrm>
              <a:off x="2922700" y="1256975"/>
              <a:ext cx="19825" cy="19825"/>
            </a:xfrm>
            <a:custGeom>
              <a:avLst/>
              <a:gdLst/>
              <a:ahLst/>
              <a:cxnLst/>
              <a:rect l="l" t="t" r="r" b="b"/>
              <a:pathLst>
                <a:path w="793" h="793" extrusionOk="0">
                  <a:moveTo>
                    <a:pt x="395" y="0"/>
                  </a:moveTo>
                  <a:cubicBezTo>
                    <a:pt x="177" y="0"/>
                    <a:pt x="0" y="177"/>
                    <a:pt x="0" y="398"/>
                  </a:cubicBezTo>
                  <a:cubicBezTo>
                    <a:pt x="0" y="616"/>
                    <a:pt x="177" y="793"/>
                    <a:pt x="395" y="793"/>
                  </a:cubicBezTo>
                  <a:cubicBezTo>
                    <a:pt x="613" y="793"/>
                    <a:pt x="793" y="616"/>
                    <a:pt x="793" y="398"/>
                  </a:cubicBezTo>
                  <a:cubicBezTo>
                    <a:pt x="793" y="177"/>
                    <a:pt x="613" y="0"/>
                    <a:pt x="395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5" name="Google Shape;7225;p62"/>
            <p:cNvSpPr/>
            <p:nvPr/>
          </p:nvSpPr>
          <p:spPr>
            <a:xfrm>
              <a:off x="2540425" y="988450"/>
              <a:ext cx="61950" cy="148050"/>
            </a:xfrm>
            <a:custGeom>
              <a:avLst/>
              <a:gdLst/>
              <a:ahLst/>
              <a:cxnLst/>
              <a:rect l="l" t="t" r="r" b="b"/>
              <a:pathLst>
                <a:path w="2478" h="5922" extrusionOk="0">
                  <a:moveTo>
                    <a:pt x="332" y="0"/>
                  </a:moveTo>
                  <a:lnTo>
                    <a:pt x="1" y="337"/>
                  </a:lnTo>
                  <a:lnTo>
                    <a:pt x="1845" y="2167"/>
                  </a:lnTo>
                  <a:lnTo>
                    <a:pt x="1845" y="5212"/>
                  </a:lnTo>
                  <a:cubicBezTo>
                    <a:pt x="1748" y="5284"/>
                    <a:pt x="1685" y="5397"/>
                    <a:pt x="1685" y="5527"/>
                  </a:cubicBezTo>
                  <a:cubicBezTo>
                    <a:pt x="1685" y="5745"/>
                    <a:pt x="1861" y="5922"/>
                    <a:pt x="2080" y="5922"/>
                  </a:cubicBezTo>
                  <a:cubicBezTo>
                    <a:pt x="2300" y="5922"/>
                    <a:pt x="2477" y="5745"/>
                    <a:pt x="2477" y="5527"/>
                  </a:cubicBezTo>
                  <a:cubicBezTo>
                    <a:pt x="2477" y="5397"/>
                    <a:pt x="2414" y="5284"/>
                    <a:pt x="2317" y="5212"/>
                  </a:cubicBezTo>
                  <a:lnTo>
                    <a:pt x="2317" y="1971"/>
                  </a:lnTo>
                  <a:lnTo>
                    <a:pt x="332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6" name="Google Shape;7226;p62"/>
            <p:cNvSpPr/>
            <p:nvPr/>
          </p:nvSpPr>
          <p:spPr>
            <a:xfrm>
              <a:off x="2653900" y="991625"/>
              <a:ext cx="102975" cy="318925"/>
            </a:xfrm>
            <a:custGeom>
              <a:avLst/>
              <a:gdLst/>
              <a:ahLst/>
              <a:cxnLst/>
              <a:rect l="l" t="t" r="r" b="b"/>
              <a:pathLst>
                <a:path w="4119" h="12757" extrusionOk="0">
                  <a:moveTo>
                    <a:pt x="2004" y="0"/>
                  </a:moveTo>
                  <a:lnTo>
                    <a:pt x="1921" y="83"/>
                  </a:lnTo>
                  <a:lnTo>
                    <a:pt x="4003" y="2148"/>
                  </a:lnTo>
                  <a:lnTo>
                    <a:pt x="4003" y="8227"/>
                  </a:lnTo>
                  <a:lnTo>
                    <a:pt x="17" y="12229"/>
                  </a:lnTo>
                  <a:lnTo>
                    <a:pt x="0" y="12246"/>
                  </a:lnTo>
                  <a:lnTo>
                    <a:pt x="0" y="12757"/>
                  </a:lnTo>
                  <a:lnTo>
                    <a:pt x="119" y="12757"/>
                  </a:lnTo>
                  <a:lnTo>
                    <a:pt x="119" y="12296"/>
                  </a:lnTo>
                  <a:lnTo>
                    <a:pt x="4102" y="8293"/>
                  </a:lnTo>
                  <a:lnTo>
                    <a:pt x="4119" y="8276"/>
                  </a:lnTo>
                  <a:lnTo>
                    <a:pt x="4119" y="2098"/>
                  </a:lnTo>
                  <a:lnTo>
                    <a:pt x="2004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7" name="Google Shape;7227;p62"/>
            <p:cNvSpPr/>
            <p:nvPr/>
          </p:nvSpPr>
          <p:spPr>
            <a:xfrm>
              <a:off x="2509575" y="1544750"/>
              <a:ext cx="229150" cy="477175"/>
            </a:xfrm>
            <a:custGeom>
              <a:avLst/>
              <a:gdLst/>
              <a:ahLst/>
              <a:cxnLst/>
              <a:rect l="l" t="t" r="r" b="b"/>
              <a:pathLst>
                <a:path w="9166" h="19087" extrusionOk="0">
                  <a:moveTo>
                    <a:pt x="341" y="18526"/>
                  </a:moveTo>
                  <a:cubicBezTo>
                    <a:pt x="462" y="18526"/>
                    <a:pt x="561" y="18626"/>
                    <a:pt x="561" y="18747"/>
                  </a:cubicBezTo>
                  <a:cubicBezTo>
                    <a:pt x="561" y="18869"/>
                    <a:pt x="462" y="18968"/>
                    <a:pt x="341" y="18968"/>
                  </a:cubicBezTo>
                  <a:cubicBezTo>
                    <a:pt x="219" y="18968"/>
                    <a:pt x="120" y="18869"/>
                    <a:pt x="120" y="18747"/>
                  </a:cubicBezTo>
                  <a:cubicBezTo>
                    <a:pt x="120" y="18626"/>
                    <a:pt x="219" y="18526"/>
                    <a:pt x="341" y="18526"/>
                  </a:cubicBezTo>
                  <a:close/>
                  <a:moveTo>
                    <a:pt x="9083" y="1"/>
                  </a:moveTo>
                  <a:lnTo>
                    <a:pt x="4172" y="4945"/>
                  </a:lnTo>
                  <a:lnTo>
                    <a:pt x="4172" y="14803"/>
                  </a:lnTo>
                  <a:lnTo>
                    <a:pt x="534" y="18468"/>
                  </a:lnTo>
                  <a:cubicBezTo>
                    <a:pt x="479" y="18433"/>
                    <a:pt x="412" y="18408"/>
                    <a:pt x="341" y="18408"/>
                  </a:cubicBezTo>
                  <a:cubicBezTo>
                    <a:pt x="153" y="18408"/>
                    <a:pt x="1" y="18560"/>
                    <a:pt x="1" y="18747"/>
                  </a:cubicBezTo>
                  <a:cubicBezTo>
                    <a:pt x="1" y="18935"/>
                    <a:pt x="153" y="19087"/>
                    <a:pt x="341" y="19087"/>
                  </a:cubicBezTo>
                  <a:cubicBezTo>
                    <a:pt x="528" y="19087"/>
                    <a:pt x="680" y="18935"/>
                    <a:pt x="680" y="18747"/>
                  </a:cubicBezTo>
                  <a:cubicBezTo>
                    <a:pt x="680" y="18675"/>
                    <a:pt x="655" y="18609"/>
                    <a:pt x="617" y="18551"/>
                  </a:cubicBezTo>
                  <a:lnTo>
                    <a:pt x="4291" y="14849"/>
                  </a:lnTo>
                  <a:lnTo>
                    <a:pt x="4291" y="4994"/>
                  </a:lnTo>
                  <a:lnTo>
                    <a:pt x="9166" y="84"/>
                  </a:lnTo>
                  <a:lnTo>
                    <a:pt x="9083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8" name="Google Shape;7228;p62"/>
            <p:cNvSpPr/>
            <p:nvPr/>
          </p:nvSpPr>
          <p:spPr>
            <a:xfrm>
              <a:off x="2495850" y="1043600"/>
              <a:ext cx="244675" cy="458250"/>
            </a:xfrm>
            <a:custGeom>
              <a:avLst/>
              <a:gdLst/>
              <a:ahLst/>
              <a:cxnLst/>
              <a:rect l="l" t="t" r="r" b="b"/>
              <a:pathLst>
                <a:path w="9787" h="18330" extrusionOk="0">
                  <a:moveTo>
                    <a:pt x="9447" y="119"/>
                  </a:moveTo>
                  <a:cubicBezTo>
                    <a:pt x="9569" y="119"/>
                    <a:pt x="9668" y="218"/>
                    <a:pt x="9668" y="340"/>
                  </a:cubicBezTo>
                  <a:cubicBezTo>
                    <a:pt x="9668" y="461"/>
                    <a:pt x="9569" y="560"/>
                    <a:pt x="9447" y="560"/>
                  </a:cubicBezTo>
                  <a:cubicBezTo>
                    <a:pt x="9326" y="560"/>
                    <a:pt x="9229" y="461"/>
                    <a:pt x="9229" y="340"/>
                  </a:cubicBezTo>
                  <a:cubicBezTo>
                    <a:pt x="9229" y="218"/>
                    <a:pt x="9326" y="119"/>
                    <a:pt x="9447" y="119"/>
                  </a:cubicBezTo>
                  <a:close/>
                  <a:moveTo>
                    <a:pt x="337" y="17772"/>
                  </a:moveTo>
                  <a:cubicBezTo>
                    <a:pt x="459" y="17772"/>
                    <a:pt x="558" y="17871"/>
                    <a:pt x="558" y="17993"/>
                  </a:cubicBezTo>
                  <a:cubicBezTo>
                    <a:pt x="558" y="18114"/>
                    <a:pt x="459" y="18214"/>
                    <a:pt x="337" y="18214"/>
                  </a:cubicBezTo>
                  <a:cubicBezTo>
                    <a:pt x="216" y="18214"/>
                    <a:pt x="117" y="18114"/>
                    <a:pt x="117" y="17993"/>
                  </a:cubicBezTo>
                  <a:cubicBezTo>
                    <a:pt x="117" y="17871"/>
                    <a:pt x="216" y="17772"/>
                    <a:pt x="337" y="17772"/>
                  </a:cubicBezTo>
                  <a:close/>
                  <a:moveTo>
                    <a:pt x="9447" y="0"/>
                  </a:moveTo>
                  <a:cubicBezTo>
                    <a:pt x="9262" y="0"/>
                    <a:pt x="9110" y="152"/>
                    <a:pt x="9110" y="340"/>
                  </a:cubicBezTo>
                  <a:cubicBezTo>
                    <a:pt x="9110" y="505"/>
                    <a:pt x="9232" y="643"/>
                    <a:pt x="9389" y="671"/>
                  </a:cubicBezTo>
                  <a:lnTo>
                    <a:pt x="9389" y="5855"/>
                  </a:lnTo>
                  <a:lnTo>
                    <a:pt x="5386" y="9872"/>
                  </a:lnTo>
                  <a:lnTo>
                    <a:pt x="5386" y="10929"/>
                  </a:lnTo>
                  <a:lnTo>
                    <a:pt x="1444" y="14887"/>
                  </a:lnTo>
                  <a:lnTo>
                    <a:pt x="1428" y="14904"/>
                  </a:lnTo>
                  <a:lnTo>
                    <a:pt x="1428" y="16817"/>
                  </a:lnTo>
                  <a:lnTo>
                    <a:pt x="531" y="17717"/>
                  </a:lnTo>
                  <a:cubicBezTo>
                    <a:pt x="475" y="17678"/>
                    <a:pt x="409" y="17653"/>
                    <a:pt x="337" y="17653"/>
                  </a:cubicBezTo>
                  <a:cubicBezTo>
                    <a:pt x="152" y="17653"/>
                    <a:pt x="1" y="17805"/>
                    <a:pt x="1" y="17993"/>
                  </a:cubicBezTo>
                  <a:cubicBezTo>
                    <a:pt x="1" y="18181"/>
                    <a:pt x="152" y="18330"/>
                    <a:pt x="337" y="18330"/>
                  </a:cubicBezTo>
                  <a:cubicBezTo>
                    <a:pt x="525" y="18330"/>
                    <a:pt x="677" y="18178"/>
                    <a:pt x="677" y="17993"/>
                  </a:cubicBezTo>
                  <a:cubicBezTo>
                    <a:pt x="677" y="17921"/>
                    <a:pt x="655" y="17855"/>
                    <a:pt x="613" y="17800"/>
                  </a:cubicBezTo>
                  <a:lnTo>
                    <a:pt x="1544" y="16864"/>
                  </a:lnTo>
                  <a:lnTo>
                    <a:pt x="1544" y="14954"/>
                  </a:lnTo>
                  <a:lnTo>
                    <a:pt x="5489" y="10995"/>
                  </a:lnTo>
                  <a:lnTo>
                    <a:pt x="5505" y="10976"/>
                  </a:lnTo>
                  <a:lnTo>
                    <a:pt x="5505" y="9921"/>
                  </a:lnTo>
                  <a:lnTo>
                    <a:pt x="9508" y="5902"/>
                  </a:lnTo>
                  <a:lnTo>
                    <a:pt x="9508" y="671"/>
                  </a:lnTo>
                  <a:cubicBezTo>
                    <a:pt x="9665" y="643"/>
                    <a:pt x="9787" y="505"/>
                    <a:pt x="9787" y="340"/>
                  </a:cubicBezTo>
                  <a:cubicBezTo>
                    <a:pt x="9787" y="152"/>
                    <a:pt x="9635" y="0"/>
                    <a:pt x="9447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9" name="Google Shape;7229;p62"/>
            <p:cNvSpPr/>
            <p:nvPr/>
          </p:nvSpPr>
          <p:spPr>
            <a:xfrm>
              <a:off x="2877425" y="920275"/>
              <a:ext cx="16925" cy="305050"/>
            </a:xfrm>
            <a:custGeom>
              <a:avLst/>
              <a:gdLst/>
              <a:ahLst/>
              <a:cxnLst/>
              <a:rect l="l" t="t" r="r" b="b"/>
              <a:pathLst>
                <a:path w="677" h="12202" extrusionOk="0">
                  <a:moveTo>
                    <a:pt x="337" y="11644"/>
                  </a:moveTo>
                  <a:cubicBezTo>
                    <a:pt x="459" y="11644"/>
                    <a:pt x="558" y="11743"/>
                    <a:pt x="558" y="11865"/>
                  </a:cubicBezTo>
                  <a:cubicBezTo>
                    <a:pt x="558" y="11983"/>
                    <a:pt x="459" y="12083"/>
                    <a:pt x="337" y="12083"/>
                  </a:cubicBezTo>
                  <a:cubicBezTo>
                    <a:pt x="216" y="12083"/>
                    <a:pt x="116" y="11983"/>
                    <a:pt x="116" y="11865"/>
                  </a:cubicBezTo>
                  <a:cubicBezTo>
                    <a:pt x="116" y="11740"/>
                    <a:pt x="216" y="11644"/>
                    <a:pt x="337" y="11644"/>
                  </a:cubicBezTo>
                  <a:close/>
                  <a:moveTo>
                    <a:pt x="279" y="0"/>
                  </a:moveTo>
                  <a:lnTo>
                    <a:pt x="279" y="11531"/>
                  </a:lnTo>
                  <a:cubicBezTo>
                    <a:pt x="122" y="11558"/>
                    <a:pt x="0" y="11696"/>
                    <a:pt x="0" y="11862"/>
                  </a:cubicBezTo>
                  <a:cubicBezTo>
                    <a:pt x="0" y="12050"/>
                    <a:pt x="152" y="12201"/>
                    <a:pt x="337" y="12201"/>
                  </a:cubicBezTo>
                  <a:cubicBezTo>
                    <a:pt x="525" y="12201"/>
                    <a:pt x="677" y="12050"/>
                    <a:pt x="677" y="11865"/>
                  </a:cubicBezTo>
                  <a:cubicBezTo>
                    <a:pt x="677" y="11696"/>
                    <a:pt x="555" y="11558"/>
                    <a:pt x="398" y="11531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0" name="Google Shape;7230;p62"/>
            <p:cNvSpPr/>
            <p:nvPr/>
          </p:nvSpPr>
          <p:spPr>
            <a:xfrm>
              <a:off x="2641875" y="1322475"/>
              <a:ext cx="344050" cy="566200"/>
            </a:xfrm>
            <a:custGeom>
              <a:avLst/>
              <a:gdLst/>
              <a:ahLst/>
              <a:cxnLst/>
              <a:rect l="l" t="t" r="r" b="b"/>
              <a:pathLst>
                <a:path w="13762" h="22648" extrusionOk="0">
                  <a:moveTo>
                    <a:pt x="340" y="22087"/>
                  </a:moveTo>
                  <a:cubicBezTo>
                    <a:pt x="462" y="22087"/>
                    <a:pt x="561" y="22186"/>
                    <a:pt x="561" y="22308"/>
                  </a:cubicBezTo>
                  <a:cubicBezTo>
                    <a:pt x="561" y="22429"/>
                    <a:pt x="462" y="22529"/>
                    <a:pt x="340" y="22529"/>
                  </a:cubicBezTo>
                  <a:cubicBezTo>
                    <a:pt x="219" y="22529"/>
                    <a:pt x="120" y="22429"/>
                    <a:pt x="120" y="22308"/>
                  </a:cubicBezTo>
                  <a:cubicBezTo>
                    <a:pt x="120" y="22186"/>
                    <a:pt x="219" y="22087"/>
                    <a:pt x="340" y="22087"/>
                  </a:cubicBezTo>
                  <a:close/>
                  <a:moveTo>
                    <a:pt x="8327" y="0"/>
                  </a:moveTo>
                  <a:lnTo>
                    <a:pt x="5202" y="3144"/>
                  </a:lnTo>
                  <a:lnTo>
                    <a:pt x="5202" y="9477"/>
                  </a:lnTo>
                  <a:lnTo>
                    <a:pt x="280" y="14435"/>
                  </a:lnTo>
                  <a:lnTo>
                    <a:pt x="280" y="21976"/>
                  </a:lnTo>
                  <a:cubicBezTo>
                    <a:pt x="122" y="22004"/>
                    <a:pt x="1" y="22142"/>
                    <a:pt x="1" y="22308"/>
                  </a:cubicBezTo>
                  <a:cubicBezTo>
                    <a:pt x="1" y="22495"/>
                    <a:pt x="153" y="22647"/>
                    <a:pt x="340" y="22647"/>
                  </a:cubicBezTo>
                  <a:cubicBezTo>
                    <a:pt x="525" y="22647"/>
                    <a:pt x="677" y="22495"/>
                    <a:pt x="677" y="22308"/>
                  </a:cubicBezTo>
                  <a:cubicBezTo>
                    <a:pt x="677" y="22142"/>
                    <a:pt x="556" y="22004"/>
                    <a:pt x="398" y="21976"/>
                  </a:cubicBezTo>
                  <a:lnTo>
                    <a:pt x="398" y="14482"/>
                  </a:lnTo>
                  <a:lnTo>
                    <a:pt x="5320" y="9524"/>
                  </a:lnTo>
                  <a:lnTo>
                    <a:pt x="5320" y="3194"/>
                  </a:lnTo>
                  <a:lnTo>
                    <a:pt x="8373" y="116"/>
                  </a:lnTo>
                  <a:lnTo>
                    <a:pt x="13762" y="116"/>
                  </a:lnTo>
                  <a:lnTo>
                    <a:pt x="13762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1" name="Google Shape;7231;p62"/>
            <p:cNvSpPr/>
            <p:nvPr/>
          </p:nvSpPr>
          <p:spPr>
            <a:xfrm>
              <a:off x="2875975" y="1256975"/>
              <a:ext cx="19825" cy="19825"/>
            </a:xfrm>
            <a:custGeom>
              <a:avLst/>
              <a:gdLst/>
              <a:ahLst/>
              <a:cxnLst/>
              <a:rect l="l" t="t" r="r" b="b"/>
              <a:pathLst>
                <a:path w="793" h="793" extrusionOk="0">
                  <a:moveTo>
                    <a:pt x="395" y="0"/>
                  </a:moveTo>
                  <a:cubicBezTo>
                    <a:pt x="177" y="0"/>
                    <a:pt x="0" y="177"/>
                    <a:pt x="0" y="398"/>
                  </a:cubicBezTo>
                  <a:cubicBezTo>
                    <a:pt x="0" y="616"/>
                    <a:pt x="177" y="793"/>
                    <a:pt x="395" y="793"/>
                  </a:cubicBezTo>
                  <a:cubicBezTo>
                    <a:pt x="613" y="793"/>
                    <a:pt x="793" y="616"/>
                    <a:pt x="793" y="398"/>
                  </a:cubicBezTo>
                  <a:cubicBezTo>
                    <a:pt x="793" y="177"/>
                    <a:pt x="613" y="0"/>
                    <a:pt x="395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2" name="Google Shape;7232;p62"/>
            <p:cNvSpPr/>
            <p:nvPr/>
          </p:nvSpPr>
          <p:spPr>
            <a:xfrm>
              <a:off x="2900750" y="920275"/>
              <a:ext cx="16925" cy="305050"/>
            </a:xfrm>
            <a:custGeom>
              <a:avLst/>
              <a:gdLst/>
              <a:ahLst/>
              <a:cxnLst/>
              <a:rect l="l" t="t" r="r" b="b"/>
              <a:pathLst>
                <a:path w="677" h="12202" extrusionOk="0">
                  <a:moveTo>
                    <a:pt x="340" y="11644"/>
                  </a:moveTo>
                  <a:cubicBezTo>
                    <a:pt x="461" y="11644"/>
                    <a:pt x="561" y="11743"/>
                    <a:pt x="561" y="11865"/>
                  </a:cubicBezTo>
                  <a:cubicBezTo>
                    <a:pt x="561" y="11983"/>
                    <a:pt x="461" y="12083"/>
                    <a:pt x="340" y="12083"/>
                  </a:cubicBezTo>
                  <a:cubicBezTo>
                    <a:pt x="219" y="12083"/>
                    <a:pt x="119" y="11983"/>
                    <a:pt x="119" y="11865"/>
                  </a:cubicBezTo>
                  <a:cubicBezTo>
                    <a:pt x="119" y="11740"/>
                    <a:pt x="219" y="11644"/>
                    <a:pt x="340" y="11644"/>
                  </a:cubicBezTo>
                  <a:close/>
                  <a:moveTo>
                    <a:pt x="282" y="0"/>
                  </a:moveTo>
                  <a:lnTo>
                    <a:pt x="282" y="11531"/>
                  </a:lnTo>
                  <a:cubicBezTo>
                    <a:pt x="122" y="11558"/>
                    <a:pt x="0" y="11696"/>
                    <a:pt x="0" y="11862"/>
                  </a:cubicBezTo>
                  <a:cubicBezTo>
                    <a:pt x="0" y="12050"/>
                    <a:pt x="152" y="12201"/>
                    <a:pt x="340" y="12201"/>
                  </a:cubicBezTo>
                  <a:cubicBezTo>
                    <a:pt x="525" y="12201"/>
                    <a:pt x="677" y="12050"/>
                    <a:pt x="677" y="11865"/>
                  </a:cubicBezTo>
                  <a:cubicBezTo>
                    <a:pt x="677" y="11696"/>
                    <a:pt x="558" y="11558"/>
                    <a:pt x="398" y="11531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3" name="Google Shape;7233;p62"/>
            <p:cNvSpPr/>
            <p:nvPr/>
          </p:nvSpPr>
          <p:spPr>
            <a:xfrm>
              <a:off x="2502475" y="997425"/>
              <a:ext cx="191200" cy="444050"/>
            </a:xfrm>
            <a:custGeom>
              <a:avLst/>
              <a:gdLst/>
              <a:ahLst/>
              <a:cxnLst/>
              <a:rect l="l" t="t" r="r" b="b"/>
              <a:pathLst>
                <a:path w="7648" h="17762" extrusionOk="0">
                  <a:moveTo>
                    <a:pt x="340" y="17201"/>
                  </a:moveTo>
                  <a:cubicBezTo>
                    <a:pt x="462" y="17201"/>
                    <a:pt x="561" y="17300"/>
                    <a:pt x="561" y="17422"/>
                  </a:cubicBezTo>
                  <a:cubicBezTo>
                    <a:pt x="561" y="17543"/>
                    <a:pt x="462" y="17643"/>
                    <a:pt x="340" y="17643"/>
                  </a:cubicBezTo>
                  <a:cubicBezTo>
                    <a:pt x="219" y="17643"/>
                    <a:pt x="119" y="17543"/>
                    <a:pt x="119" y="17422"/>
                  </a:cubicBezTo>
                  <a:cubicBezTo>
                    <a:pt x="119" y="17300"/>
                    <a:pt x="219" y="17201"/>
                    <a:pt x="340" y="17201"/>
                  </a:cubicBezTo>
                  <a:close/>
                  <a:moveTo>
                    <a:pt x="7531" y="0"/>
                  </a:moveTo>
                  <a:lnTo>
                    <a:pt x="7531" y="6860"/>
                  </a:lnTo>
                  <a:lnTo>
                    <a:pt x="4257" y="10145"/>
                  </a:lnTo>
                  <a:lnTo>
                    <a:pt x="4241" y="10162"/>
                  </a:lnTo>
                  <a:lnTo>
                    <a:pt x="4241" y="11757"/>
                  </a:lnTo>
                  <a:lnTo>
                    <a:pt x="299" y="15716"/>
                  </a:lnTo>
                  <a:lnTo>
                    <a:pt x="282" y="15732"/>
                  </a:lnTo>
                  <a:lnTo>
                    <a:pt x="282" y="17090"/>
                  </a:lnTo>
                  <a:cubicBezTo>
                    <a:pt x="122" y="17118"/>
                    <a:pt x="1" y="17256"/>
                    <a:pt x="1" y="17422"/>
                  </a:cubicBezTo>
                  <a:cubicBezTo>
                    <a:pt x="1" y="17609"/>
                    <a:pt x="152" y="17761"/>
                    <a:pt x="340" y="17761"/>
                  </a:cubicBezTo>
                  <a:cubicBezTo>
                    <a:pt x="528" y="17761"/>
                    <a:pt x="680" y="17609"/>
                    <a:pt x="680" y="17422"/>
                  </a:cubicBezTo>
                  <a:cubicBezTo>
                    <a:pt x="680" y="17256"/>
                    <a:pt x="558" y="17118"/>
                    <a:pt x="398" y="17090"/>
                  </a:cubicBezTo>
                  <a:lnTo>
                    <a:pt x="398" y="15782"/>
                  </a:lnTo>
                  <a:lnTo>
                    <a:pt x="4343" y="11823"/>
                  </a:lnTo>
                  <a:lnTo>
                    <a:pt x="4359" y="11807"/>
                  </a:lnTo>
                  <a:lnTo>
                    <a:pt x="4359" y="10211"/>
                  </a:lnTo>
                  <a:lnTo>
                    <a:pt x="7631" y="6926"/>
                  </a:lnTo>
                  <a:lnTo>
                    <a:pt x="7647" y="6907"/>
                  </a:lnTo>
                  <a:lnTo>
                    <a:pt x="7647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4" name="Google Shape;7234;p62"/>
            <p:cNvSpPr/>
            <p:nvPr/>
          </p:nvSpPr>
          <p:spPr>
            <a:xfrm>
              <a:off x="2502475" y="990025"/>
              <a:ext cx="167875" cy="378700"/>
            </a:xfrm>
            <a:custGeom>
              <a:avLst/>
              <a:gdLst/>
              <a:ahLst/>
              <a:cxnLst/>
              <a:rect l="l" t="t" r="r" b="b"/>
              <a:pathLst>
                <a:path w="6715" h="15148" extrusionOk="0">
                  <a:moveTo>
                    <a:pt x="340" y="14587"/>
                  </a:moveTo>
                  <a:cubicBezTo>
                    <a:pt x="462" y="14587"/>
                    <a:pt x="561" y="14687"/>
                    <a:pt x="561" y="14808"/>
                  </a:cubicBezTo>
                  <a:cubicBezTo>
                    <a:pt x="561" y="14930"/>
                    <a:pt x="462" y="15029"/>
                    <a:pt x="340" y="15029"/>
                  </a:cubicBezTo>
                  <a:cubicBezTo>
                    <a:pt x="219" y="15029"/>
                    <a:pt x="119" y="14930"/>
                    <a:pt x="119" y="14808"/>
                  </a:cubicBezTo>
                  <a:cubicBezTo>
                    <a:pt x="119" y="14687"/>
                    <a:pt x="219" y="14587"/>
                    <a:pt x="340" y="14587"/>
                  </a:cubicBezTo>
                  <a:close/>
                  <a:moveTo>
                    <a:pt x="6595" y="1"/>
                  </a:moveTo>
                  <a:lnTo>
                    <a:pt x="6595" y="6861"/>
                  </a:lnTo>
                  <a:lnTo>
                    <a:pt x="3324" y="10146"/>
                  </a:lnTo>
                  <a:lnTo>
                    <a:pt x="3308" y="10162"/>
                  </a:lnTo>
                  <a:lnTo>
                    <a:pt x="3308" y="11766"/>
                  </a:lnTo>
                  <a:cubicBezTo>
                    <a:pt x="3250" y="11819"/>
                    <a:pt x="3148" y="11918"/>
                    <a:pt x="2963" y="12106"/>
                  </a:cubicBezTo>
                  <a:lnTo>
                    <a:pt x="539" y="14538"/>
                  </a:lnTo>
                  <a:cubicBezTo>
                    <a:pt x="484" y="14496"/>
                    <a:pt x="415" y="14469"/>
                    <a:pt x="340" y="14469"/>
                  </a:cubicBezTo>
                  <a:cubicBezTo>
                    <a:pt x="152" y="14469"/>
                    <a:pt x="1" y="14620"/>
                    <a:pt x="1" y="14808"/>
                  </a:cubicBezTo>
                  <a:cubicBezTo>
                    <a:pt x="1" y="14996"/>
                    <a:pt x="152" y="15148"/>
                    <a:pt x="340" y="15148"/>
                  </a:cubicBezTo>
                  <a:cubicBezTo>
                    <a:pt x="528" y="15148"/>
                    <a:pt x="680" y="14996"/>
                    <a:pt x="680" y="14808"/>
                  </a:cubicBezTo>
                  <a:cubicBezTo>
                    <a:pt x="680" y="14739"/>
                    <a:pt x="658" y="14676"/>
                    <a:pt x="622" y="14620"/>
                  </a:cubicBezTo>
                  <a:cubicBezTo>
                    <a:pt x="3352" y="11879"/>
                    <a:pt x="3407" y="11827"/>
                    <a:pt x="3407" y="11824"/>
                  </a:cubicBezTo>
                  <a:lnTo>
                    <a:pt x="3424" y="11808"/>
                  </a:lnTo>
                  <a:lnTo>
                    <a:pt x="3424" y="10212"/>
                  </a:lnTo>
                  <a:lnTo>
                    <a:pt x="6695" y="6927"/>
                  </a:lnTo>
                  <a:lnTo>
                    <a:pt x="6714" y="6910"/>
                  </a:lnTo>
                  <a:lnTo>
                    <a:pt x="6714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5" name="Google Shape;7235;p62"/>
            <p:cNvSpPr/>
            <p:nvPr/>
          </p:nvSpPr>
          <p:spPr>
            <a:xfrm>
              <a:off x="2858575" y="1410325"/>
              <a:ext cx="119900" cy="220575"/>
            </a:xfrm>
            <a:custGeom>
              <a:avLst/>
              <a:gdLst/>
              <a:ahLst/>
              <a:cxnLst/>
              <a:rect l="l" t="t" r="r" b="b"/>
              <a:pathLst>
                <a:path w="4796" h="8823" extrusionOk="0">
                  <a:moveTo>
                    <a:pt x="338" y="8262"/>
                  </a:moveTo>
                  <a:cubicBezTo>
                    <a:pt x="459" y="8262"/>
                    <a:pt x="558" y="8362"/>
                    <a:pt x="558" y="8483"/>
                  </a:cubicBezTo>
                  <a:cubicBezTo>
                    <a:pt x="558" y="8605"/>
                    <a:pt x="459" y="8704"/>
                    <a:pt x="338" y="8704"/>
                  </a:cubicBezTo>
                  <a:cubicBezTo>
                    <a:pt x="216" y="8704"/>
                    <a:pt x="117" y="8605"/>
                    <a:pt x="117" y="8483"/>
                  </a:cubicBezTo>
                  <a:cubicBezTo>
                    <a:pt x="117" y="8362"/>
                    <a:pt x="216" y="8262"/>
                    <a:pt x="338" y="8262"/>
                  </a:cubicBezTo>
                  <a:close/>
                  <a:moveTo>
                    <a:pt x="1781" y="0"/>
                  </a:moveTo>
                  <a:lnTo>
                    <a:pt x="282" y="1513"/>
                  </a:lnTo>
                  <a:lnTo>
                    <a:pt x="313" y="8149"/>
                  </a:lnTo>
                  <a:cubicBezTo>
                    <a:pt x="139" y="8160"/>
                    <a:pt x="1" y="8307"/>
                    <a:pt x="1" y="8483"/>
                  </a:cubicBezTo>
                  <a:cubicBezTo>
                    <a:pt x="1" y="8671"/>
                    <a:pt x="153" y="8823"/>
                    <a:pt x="338" y="8823"/>
                  </a:cubicBezTo>
                  <a:cubicBezTo>
                    <a:pt x="525" y="8823"/>
                    <a:pt x="677" y="8671"/>
                    <a:pt x="677" y="8483"/>
                  </a:cubicBezTo>
                  <a:cubicBezTo>
                    <a:pt x="677" y="8329"/>
                    <a:pt x="572" y="8202"/>
                    <a:pt x="431" y="8160"/>
                  </a:cubicBezTo>
                  <a:lnTo>
                    <a:pt x="401" y="1560"/>
                  </a:lnTo>
                  <a:lnTo>
                    <a:pt x="1831" y="116"/>
                  </a:lnTo>
                  <a:lnTo>
                    <a:pt x="4796" y="116"/>
                  </a:lnTo>
                  <a:lnTo>
                    <a:pt x="4796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6" name="Google Shape;7236;p62"/>
            <p:cNvSpPr/>
            <p:nvPr/>
          </p:nvSpPr>
          <p:spPr>
            <a:xfrm>
              <a:off x="2881900" y="1433650"/>
              <a:ext cx="97750" cy="173725"/>
            </a:xfrm>
            <a:custGeom>
              <a:avLst/>
              <a:gdLst/>
              <a:ahLst/>
              <a:cxnLst/>
              <a:rect l="l" t="t" r="r" b="b"/>
              <a:pathLst>
                <a:path w="3910" h="6949" extrusionOk="0">
                  <a:moveTo>
                    <a:pt x="340" y="6388"/>
                  </a:moveTo>
                  <a:cubicBezTo>
                    <a:pt x="462" y="6388"/>
                    <a:pt x="561" y="6488"/>
                    <a:pt x="561" y="6609"/>
                  </a:cubicBezTo>
                  <a:cubicBezTo>
                    <a:pt x="561" y="6730"/>
                    <a:pt x="462" y="6830"/>
                    <a:pt x="340" y="6830"/>
                  </a:cubicBezTo>
                  <a:cubicBezTo>
                    <a:pt x="219" y="6830"/>
                    <a:pt x="120" y="6730"/>
                    <a:pt x="120" y="6609"/>
                  </a:cubicBezTo>
                  <a:cubicBezTo>
                    <a:pt x="120" y="6488"/>
                    <a:pt x="219" y="6388"/>
                    <a:pt x="340" y="6388"/>
                  </a:cubicBezTo>
                  <a:close/>
                  <a:moveTo>
                    <a:pt x="1146" y="0"/>
                  </a:moveTo>
                  <a:lnTo>
                    <a:pt x="280" y="873"/>
                  </a:lnTo>
                  <a:lnTo>
                    <a:pt x="280" y="6278"/>
                  </a:lnTo>
                  <a:cubicBezTo>
                    <a:pt x="122" y="6305"/>
                    <a:pt x="1" y="6443"/>
                    <a:pt x="1" y="6609"/>
                  </a:cubicBezTo>
                  <a:cubicBezTo>
                    <a:pt x="1" y="6797"/>
                    <a:pt x="153" y="6949"/>
                    <a:pt x="340" y="6949"/>
                  </a:cubicBezTo>
                  <a:cubicBezTo>
                    <a:pt x="525" y="6949"/>
                    <a:pt x="677" y="6797"/>
                    <a:pt x="677" y="6609"/>
                  </a:cubicBezTo>
                  <a:cubicBezTo>
                    <a:pt x="677" y="6443"/>
                    <a:pt x="556" y="6305"/>
                    <a:pt x="398" y="6278"/>
                  </a:cubicBezTo>
                  <a:lnTo>
                    <a:pt x="398" y="922"/>
                  </a:lnTo>
                  <a:lnTo>
                    <a:pt x="1193" y="119"/>
                  </a:lnTo>
                  <a:lnTo>
                    <a:pt x="3910" y="119"/>
                  </a:lnTo>
                  <a:lnTo>
                    <a:pt x="3910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7" name="Google Shape;7237;p62"/>
            <p:cNvSpPr/>
            <p:nvPr/>
          </p:nvSpPr>
          <p:spPr>
            <a:xfrm>
              <a:off x="2729175" y="1554825"/>
              <a:ext cx="275250" cy="188775"/>
            </a:xfrm>
            <a:custGeom>
              <a:avLst/>
              <a:gdLst/>
              <a:ahLst/>
              <a:cxnLst/>
              <a:rect l="l" t="t" r="r" b="b"/>
              <a:pathLst>
                <a:path w="11010" h="7551" extrusionOk="0">
                  <a:moveTo>
                    <a:pt x="340" y="6993"/>
                  </a:moveTo>
                  <a:cubicBezTo>
                    <a:pt x="462" y="6993"/>
                    <a:pt x="561" y="7092"/>
                    <a:pt x="561" y="7214"/>
                  </a:cubicBezTo>
                  <a:cubicBezTo>
                    <a:pt x="561" y="7335"/>
                    <a:pt x="462" y="7435"/>
                    <a:pt x="340" y="7435"/>
                  </a:cubicBezTo>
                  <a:cubicBezTo>
                    <a:pt x="219" y="7435"/>
                    <a:pt x="120" y="7335"/>
                    <a:pt x="120" y="7214"/>
                  </a:cubicBezTo>
                  <a:cubicBezTo>
                    <a:pt x="120" y="7092"/>
                    <a:pt x="219" y="6993"/>
                    <a:pt x="340" y="6993"/>
                  </a:cubicBezTo>
                  <a:close/>
                  <a:moveTo>
                    <a:pt x="10924" y="1"/>
                  </a:moveTo>
                  <a:lnTo>
                    <a:pt x="3824" y="7153"/>
                  </a:lnTo>
                  <a:lnTo>
                    <a:pt x="672" y="7153"/>
                  </a:lnTo>
                  <a:cubicBezTo>
                    <a:pt x="644" y="6996"/>
                    <a:pt x="506" y="6874"/>
                    <a:pt x="340" y="6874"/>
                  </a:cubicBezTo>
                  <a:cubicBezTo>
                    <a:pt x="153" y="6874"/>
                    <a:pt x="1" y="7026"/>
                    <a:pt x="1" y="7214"/>
                  </a:cubicBezTo>
                  <a:cubicBezTo>
                    <a:pt x="1" y="7399"/>
                    <a:pt x="153" y="7551"/>
                    <a:pt x="340" y="7551"/>
                  </a:cubicBezTo>
                  <a:cubicBezTo>
                    <a:pt x="506" y="7551"/>
                    <a:pt x="644" y="7432"/>
                    <a:pt x="672" y="7272"/>
                  </a:cubicBezTo>
                  <a:lnTo>
                    <a:pt x="3874" y="7272"/>
                  </a:lnTo>
                  <a:lnTo>
                    <a:pt x="11010" y="84"/>
                  </a:lnTo>
                  <a:lnTo>
                    <a:pt x="10924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8" name="Google Shape;7238;p62"/>
            <p:cNvSpPr/>
            <p:nvPr/>
          </p:nvSpPr>
          <p:spPr>
            <a:xfrm>
              <a:off x="2502475" y="975275"/>
              <a:ext cx="121150" cy="332100"/>
            </a:xfrm>
            <a:custGeom>
              <a:avLst/>
              <a:gdLst/>
              <a:ahLst/>
              <a:cxnLst/>
              <a:rect l="l" t="t" r="r" b="b"/>
              <a:pathLst>
                <a:path w="4846" h="13284" extrusionOk="0">
                  <a:moveTo>
                    <a:pt x="340" y="12723"/>
                  </a:moveTo>
                  <a:cubicBezTo>
                    <a:pt x="462" y="12723"/>
                    <a:pt x="561" y="12823"/>
                    <a:pt x="561" y="12944"/>
                  </a:cubicBezTo>
                  <a:cubicBezTo>
                    <a:pt x="561" y="13066"/>
                    <a:pt x="462" y="13165"/>
                    <a:pt x="340" y="13165"/>
                  </a:cubicBezTo>
                  <a:cubicBezTo>
                    <a:pt x="219" y="13165"/>
                    <a:pt x="119" y="13066"/>
                    <a:pt x="119" y="12944"/>
                  </a:cubicBezTo>
                  <a:cubicBezTo>
                    <a:pt x="119" y="12823"/>
                    <a:pt x="219" y="12723"/>
                    <a:pt x="340" y="12723"/>
                  </a:cubicBezTo>
                  <a:close/>
                  <a:moveTo>
                    <a:pt x="4727" y="0"/>
                  </a:moveTo>
                  <a:lnTo>
                    <a:pt x="4727" y="6863"/>
                  </a:lnTo>
                  <a:lnTo>
                    <a:pt x="1455" y="10148"/>
                  </a:lnTo>
                  <a:lnTo>
                    <a:pt x="1439" y="10164"/>
                  </a:lnTo>
                  <a:lnTo>
                    <a:pt x="1439" y="11760"/>
                  </a:lnTo>
                  <a:lnTo>
                    <a:pt x="533" y="12668"/>
                  </a:lnTo>
                  <a:cubicBezTo>
                    <a:pt x="478" y="12629"/>
                    <a:pt x="412" y="12607"/>
                    <a:pt x="340" y="12607"/>
                  </a:cubicBezTo>
                  <a:cubicBezTo>
                    <a:pt x="152" y="12607"/>
                    <a:pt x="1" y="12759"/>
                    <a:pt x="1" y="12944"/>
                  </a:cubicBezTo>
                  <a:cubicBezTo>
                    <a:pt x="1" y="13132"/>
                    <a:pt x="152" y="13284"/>
                    <a:pt x="340" y="13284"/>
                  </a:cubicBezTo>
                  <a:cubicBezTo>
                    <a:pt x="528" y="13284"/>
                    <a:pt x="680" y="13132"/>
                    <a:pt x="680" y="12944"/>
                  </a:cubicBezTo>
                  <a:cubicBezTo>
                    <a:pt x="680" y="12872"/>
                    <a:pt x="655" y="12806"/>
                    <a:pt x="616" y="12751"/>
                  </a:cubicBezTo>
                  <a:lnTo>
                    <a:pt x="1555" y="11810"/>
                  </a:lnTo>
                  <a:lnTo>
                    <a:pt x="1555" y="10211"/>
                  </a:lnTo>
                  <a:lnTo>
                    <a:pt x="4826" y="6926"/>
                  </a:lnTo>
                  <a:lnTo>
                    <a:pt x="4845" y="6910"/>
                  </a:lnTo>
                  <a:lnTo>
                    <a:pt x="4845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9" name="Google Shape;7239;p62"/>
            <p:cNvSpPr/>
            <p:nvPr/>
          </p:nvSpPr>
          <p:spPr>
            <a:xfrm>
              <a:off x="2502475" y="982650"/>
              <a:ext cx="144475" cy="355225"/>
            </a:xfrm>
            <a:custGeom>
              <a:avLst/>
              <a:gdLst/>
              <a:ahLst/>
              <a:cxnLst/>
              <a:rect l="l" t="t" r="r" b="b"/>
              <a:pathLst>
                <a:path w="5779" h="14209" extrusionOk="0">
                  <a:moveTo>
                    <a:pt x="340" y="13648"/>
                  </a:moveTo>
                  <a:cubicBezTo>
                    <a:pt x="462" y="13648"/>
                    <a:pt x="561" y="13748"/>
                    <a:pt x="561" y="13869"/>
                  </a:cubicBezTo>
                  <a:cubicBezTo>
                    <a:pt x="561" y="13991"/>
                    <a:pt x="462" y="14090"/>
                    <a:pt x="340" y="14090"/>
                  </a:cubicBezTo>
                  <a:cubicBezTo>
                    <a:pt x="219" y="14090"/>
                    <a:pt x="119" y="13991"/>
                    <a:pt x="119" y="13869"/>
                  </a:cubicBezTo>
                  <a:cubicBezTo>
                    <a:pt x="119" y="13748"/>
                    <a:pt x="219" y="13648"/>
                    <a:pt x="340" y="13648"/>
                  </a:cubicBezTo>
                  <a:close/>
                  <a:moveTo>
                    <a:pt x="5660" y="1"/>
                  </a:moveTo>
                  <a:lnTo>
                    <a:pt x="5660" y="6860"/>
                  </a:lnTo>
                  <a:lnTo>
                    <a:pt x="2388" y="10145"/>
                  </a:lnTo>
                  <a:lnTo>
                    <a:pt x="2372" y="10165"/>
                  </a:lnTo>
                  <a:lnTo>
                    <a:pt x="2372" y="11760"/>
                  </a:lnTo>
                  <a:lnTo>
                    <a:pt x="539" y="13599"/>
                  </a:lnTo>
                  <a:cubicBezTo>
                    <a:pt x="484" y="13557"/>
                    <a:pt x="415" y="13532"/>
                    <a:pt x="340" y="13532"/>
                  </a:cubicBezTo>
                  <a:cubicBezTo>
                    <a:pt x="152" y="13532"/>
                    <a:pt x="1" y="13684"/>
                    <a:pt x="1" y="13869"/>
                  </a:cubicBezTo>
                  <a:cubicBezTo>
                    <a:pt x="1" y="14057"/>
                    <a:pt x="152" y="14209"/>
                    <a:pt x="340" y="14209"/>
                  </a:cubicBezTo>
                  <a:cubicBezTo>
                    <a:pt x="528" y="14209"/>
                    <a:pt x="680" y="14057"/>
                    <a:pt x="680" y="13869"/>
                  </a:cubicBezTo>
                  <a:cubicBezTo>
                    <a:pt x="680" y="13800"/>
                    <a:pt x="658" y="13737"/>
                    <a:pt x="622" y="13684"/>
                  </a:cubicBezTo>
                  <a:lnTo>
                    <a:pt x="2491" y="11807"/>
                  </a:lnTo>
                  <a:lnTo>
                    <a:pt x="2491" y="10212"/>
                  </a:lnTo>
                  <a:lnTo>
                    <a:pt x="5762" y="6927"/>
                  </a:lnTo>
                  <a:lnTo>
                    <a:pt x="5778" y="6910"/>
                  </a:lnTo>
                  <a:lnTo>
                    <a:pt x="5778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0" name="Google Shape;7240;p62"/>
            <p:cNvSpPr/>
            <p:nvPr/>
          </p:nvSpPr>
          <p:spPr>
            <a:xfrm>
              <a:off x="2502475" y="1067125"/>
              <a:ext cx="57925" cy="157100"/>
            </a:xfrm>
            <a:custGeom>
              <a:avLst/>
              <a:gdLst/>
              <a:ahLst/>
              <a:cxnLst/>
              <a:rect l="l" t="t" r="r" b="b"/>
              <a:pathLst>
                <a:path w="2317" h="6284" extrusionOk="0">
                  <a:moveTo>
                    <a:pt x="340" y="5726"/>
                  </a:moveTo>
                  <a:cubicBezTo>
                    <a:pt x="462" y="5726"/>
                    <a:pt x="561" y="5825"/>
                    <a:pt x="561" y="5946"/>
                  </a:cubicBezTo>
                  <a:cubicBezTo>
                    <a:pt x="561" y="6068"/>
                    <a:pt x="462" y="6167"/>
                    <a:pt x="340" y="6167"/>
                  </a:cubicBezTo>
                  <a:cubicBezTo>
                    <a:pt x="219" y="6167"/>
                    <a:pt x="119" y="6068"/>
                    <a:pt x="119" y="5946"/>
                  </a:cubicBezTo>
                  <a:cubicBezTo>
                    <a:pt x="119" y="5825"/>
                    <a:pt x="219" y="5726"/>
                    <a:pt x="340" y="5726"/>
                  </a:cubicBezTo>
                  <a:close/>
                  <a:moveTo>
                    <a:pt x="2231" y="0"/>
                  </a:moveTo>
                  <a:lnTo>
                    <a:pt x="282" y="1960"/>
                  </a:lnTo>
                  <a:lnTo>
                    <a:pt x="282" y="5612"/>
                  </a:lnTo>
                  <a:cubicBezTo>
                    <a:pt x="122" y="5640"/>
                    <a:pt x="1" y="5778"/>
                    <a:pt x="1" y="5946"/>
                  </a:cubicBezTo>
                  <a:cubicBezTo>
                    <a:pt x="1" y="6131"/>
                    <a:pt x="152" y="6283"/>
                    <a:pt x="340" y="6283"/>
                  </a:cubicBezTo>
                  <a:cubicBezTo>
                    <a:pt x="528" y="6283"/>
                    <a:pt x="680" y="6131"/>
                    <a:pt x="680" y="5946"/>
                  </a:cubicBezTo>
                  <a:cubicBezTo>
                    <a:pt x="680" y="5778"/>
                    <a:pt x="558" y="5640"/>
                    <a:pt x="398" y="5612"/>
                  </a:cubicBezTo>
                  <a:lnTo>
                    <a:pt x="398" y="2010"/>
                  </a:lnTo>
                  <a:lnTo>
                    <a:pt x="2317" y="86"/>
                  </a:lnTo>
                  <a:lnTo>
                    <a:pt x="2231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1" name="Google Shape;7241;p62"/>
            <p:cNvSpPr/>
            <p:nvPr/>
          </p:nvSpPr>
          <p:spPr>
            <a:xfrm>
              <a:off x="2899375" y="1256975"/>
              <a:ext cx="19750" cy="19825"/>
            </a:xfrm>
            <a:custGeom>
              <a:avLst/>
              <a:gdLst/>
              <a:ahLst/>
              <a:cxnLst/>
              <a:rect l="l" t="t" r="r" b="b"/>
              <a:pathLst>
                <a:path w="790" h="793" extrusionOk="0">
                  <a:moveTo>
                    <a:pt x="395" y="0"/>
                  </a:moveTo>
                  <a:cubicBezTo>
                    <a:pt x="177" y="0"/>
                    <a:pt x="0" y="177"/>
                    <a:pt x="0" y="398"/>
                  </a:cubicBezTo>
                  <a:cubicBezTo>
                    <a:pt x="0" y="616"/>
                    <a:pt x="177" y="793"/>
                    <a:pt x="395" y="793"/>
                  </a:cubicBezTo>
                  <a:cubicBezTo>
                    <a:pt x="613" y="793"/>
                    <a:pt x="790" y="616"/>
                    <a:pt x="790" y="398"/>
                  </a:cubicBezTo>
                  <a:cubicBezTo>
                    <a:pt x="790" y="177"/>
                    <a:pt x="613" y="0"/>
                    <a:pt x="395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2" name="Google Shape;7242;p62"/>
            <p:cNvSpPr/>
            <p:nvPr/>
          </p:nvSpPr>
          <p:spPr>
            <a:xfrm>
              <a:off x="1476750" y="1456500"/>
              <a:ext cx="651075" cy="725125"/>
            </a:xfrm>
            <a:custGeom>
              <a:avLst/>
              <a:gdLst/>
              <a:ahLst/>
              <a:cxnLst/>
              <a:rect l="l" t="t" r="r" b="b"/>
              <a:pathLst>
                <a:path w="26043" h="29005" extrusionOk="0">
                  <a:moveTo>
                    <a:pt x="25706" y="28444"/>
                  </a:moveTo>
                  <a:cubicBezTo>
                    <a:pt x="25828" y="28444"/>
                    <a:pt x="25927" y="28544"/>
                    <a:pt x="25927" y="28665"/>
                  </a:cubicBezTo>
                  <a:cubicBezTo>
                    <a:pt x="25927" y="28787"/>
                    <a:pt x="25828" y="28886"/>
                    <a:pt x="25706" y="28886"/>
                  </a:cubicBezTo>
                  <a:cubicBezTo>
                    <a:pt x="25582" y="28886"/>
                    <a:pt x="25485" y="28787"/>
                    <a:pt x="25485" y="28665"/>
                  </a:cubicBezTo>
                  <a:cubicBezTo>
                    <a:pt x="25485" y="28544"/>
                    <a:pt x="25585" y="28444"/>
                    <a:pt x="25706" y="28444"/>
                  </a:cubicBezTo>
                  <a:close/>
                  <a:moveTo>
                    <a:pt x="0" y="0"/>
                  </a:moveTo>
                  <a:lnTo>
                    <a:pt x="0" y="119"/>
                  </a:lnTo>
                  <a:lnTo>
                    <a:pt x="3067" y="119"/>
                  </a:lnTo>
                  <a:lnTo>
                    <a:pt x="4403" y="1452"/>
                  </a:lnTo>
                  <a:lnTo>
                    <a:pt x="4403" y="10680"/>
                  </a:lnTo>
                  <a:lnTo>
                    <a:pt x="15614" y="21871"/>
                  </a:lnTo>
                  <a:lnTo>
                    <a:pt x="15630" y="21888"/>
                  </a:lnTo>
                  <a:lnTo>
                    <a:pt x="18832" y="21888"/>
                  </a:lnTo>
                  <a:lnTo>
                    <a:pt x="25427" y="28472"/>
                  </a:lnTo>
                  <a:cubicBezTo>
                    <a:pt x="25391" y="28527"/>
                    <a:pt x="25367" y="28593"/>
                    <a:pt x="25367" y="28665"/>
                  </a:cubicBezTo>
                  <a:cubicBezTo>
                    <a:pt x="25367" y="28853"/>
                    <a:pt x="25518" y="29005"/>
                    <a:pt x="25706" y="29005"/>
                  </a:cubicBezTo>
                  <a:cubicBezTo>
                    <a:pt x="25891" y="29005"/>
                    <a:pt x="26043" y="28853"/>
                    <a:pt x="26043" y="28665"/>
                  </a:cubicBezTo>
                  <a:cubicBezTo>
                    <a:pt x="26043" y="28480"/>
                    <a:pt x="25891" y="28328"/>
                    <a:pt x="25706" y="28328"/>
                  </a:cubicBezTo>
                  <a:cubicBezTo>
                    <a:pt x="25632" y="28328"/>
                    <a:pt x="25565" y="28350"/>
                    <a:pt x="25510" y="28389"/>
                  </a:cubicBezTo>
                  <a:lnTo>
                    <a:pt x="18899" y="21789"/>
                  </a:lnTo>
                  <a:lnTo>
                    <a:pt x="18882" y="21769"/>
                  </a:lnTo>
                  <a:lnTo>
                    <a:pt x="15680" y="21769"/>
                  </a:lnTo>
                  <a:lnTo>
                    <a:pt x="4522" y="10631"/>
                  </a:lnTo>
                  <a:lnTo>
                    <a:pt x="4522" y="1402"/>
                  </a:lnTo>
                  <a:lnTo>
                    <a:pt x="3117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3" name="Google Shape;7243;p62"/>
            <p:cNvSpPr/>
            <p:nvPr/>
          </p:nvSpPr>
          <p:spPr>
            <a:xfrm>
              <a:off x="1470875" y="1142000"/>
              <a:ext cx="756050" cy="1015325"/>
            </a:xfrm>
            <a:custGeom>
              <a:avLst/>
              <a:gdLst/>
              <a:ahLst/>
              <a:cxnLst/>
              <a:rect l="l" t="t" r="r" b="b"/>
              <a:pathLst>
                <a:path w="30242" h="40613" extrusionOk="0">
                  <a:moveTo>
                    <a:pt x="29905" y="39531"/>
                  </a:moveTo>
                  <a:cubicBezTo>
                    <a:pt x="30027" y="39531"/>
                    <a:pt x="30126" y="39630"/>
                    <a:pt x="30126" y="39752"/>
                  </a:cubicBezTo>
                  <a:cubicBezTo>
                    <a:pt x="30126" y="39873"/>
                    <a:pt x="30027" y="39972"/>
                    <a:pt x="29905" y="39972"/>
                  </a:cubicBezTo>
                  <a:cubicBezTo>
                    <a:pt x="29784" y="39972"/>
                    <a:pt x="29684" y="39873"/>
                    <a:pt x="29684" y="39752"/>
                  </a:cubicBezTo>
                  <a:cubicBezTo>
                    <a:pt x="29684" y="39630"/>
                    <a:pt x="29784" y="39531"/>
                    <a:pt x="29905" y="39531"/>
                  </a:cubicBezTo>
                  <a:close/>
                  <a:moveTo>
                    <a:pt x="84" y="0"/>
                  </a:moveTo>
                  <a:lnTo>
                    <a:pt x="1" y="83"/>
                  </a:lnTo>
                  <a:lnTo>
                    <a:pt x="6507" y="6579"/>
                  </a:lnTo>
                  <a:lnTo>
                    <a:pt x="6507" y="22670"/>
                  </a:lnTo>
                  <a:lnTo>
                    <a:pt x="16442" y="32588"/>
                  </a:lnTo>
                  <a:lnTo>
                    <a:pt x="16459" y="32605"/>
                  </a:lnTo>
                  <a:lnTo>
                    <a:pt x="19661" y="32605"/>
                  </a:lnTo>
                  <a:lnTo>
                    <a:pt x="25944" y="38877"/>
                  </a:lnTo>
                  <a:lnTo>
                    <a:pt x="27666" y="40596"/>
                  </a:lnTo>
                  <a:lnTo>
                    <a:pt x="27683" y="40613"/>
                  </a:lnTo>
                  <a:lnTo>
                    <a:pt x="29130" y="40613"/>
                  </a:lnTo>
                  <a:lnTo>
                    <a:pt x="29712" y="40028"/>
                  </a:lnTo>
                  <a:cubicBezTo>
                    <a:pt x="29767" y="40066"/>
                    <a:pt x="29833" y="40091"/>
                    <a:pt x="29905" y="40091"/>
                  </a:cubicBezTo>
                  <a:cubicBezTo>
                    <a:pt x="30090" y="40091"/>
                    <a:pt x="30242" y="39939"/>
                    <a:pt x="30242" y="39752"/>
                  </a:cubicBezTo>
                  <a:cubicBezTo>
                    <a:pt x="30242" y="39567"/>
                    <a:pt x="30090" y="39415"/>
                    <a:pt x="29905" y="39415"/>
                  </a:cubicBezTo>
                  <a:cubicBezTo>
                    <a:pt x="29717" y="39415"/>
                    <a:pt x="29566" y="39567"/>
                    <a:pt x="29566" y="39752"/>
                  </a:cubicBezTo>
                  <a:cubicBezTo>
                    <a:pt x="29566" y="39823"/>
                    <a:pt x="29588" y="39892"/>
                    <a:pt x="29629" y="39948"/>
                  </a:cubicBezTo>
                  <a:lnTo>
                    <a:pt x="29083" y="40494"/>
                  </a:lnTo>
                  <a:lnTo>
                    <a:pt x="27730" y="40494"/>
                  </a:lnTo>
                  <a:lnTo>
                    <a:pt x="19727" y="32505"/>
                  </a:lnTo>
                  <a:lnTo>
                    <a:pt x="19711" y="32489"/>
                  </a:lnTo>
                  <a:lnTo>
                    <a:pt x="16509" y="32489"/>
                  </a:lnTo>
                  <a:lnTo>
                    <a:pt x="6626" y="22623"/>
                  </a:lnTo>
                  <a:lnTo>
                    <a:pt x="6626" y="6532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4" name="Google Shape;7244;p62"/>
            <p:cNvSpPr/>
            <p:nvPr/>
          </p:nvSpPr>
          <p:spPr>
            <a:xfrm>
              <a:off x="1447475" y="1149325"/>
              <a:ext cx="695750" cy="1016900"/>
            </a:xfrm>
            <a:custGeom>
              <a:avLst/>
              <a:gdLst/>
              <a:ahLst/>
              <a:cxnLst/>
              <a:rect l="l" t="t" r="r" b="b"/>
              <a:pathLst>
                <a:path w="27830" h="40676" extrusionOk="0">
                  <a:moveTo>
                    <a:pt x="27490" y="40116"/>
                  </a:moveTo>
                  <a:cubicBezTo>
                    <a:pt x="27611" y="40116"/>
                    <a:pt x="27711" y="40215"/>
                    <a:pt x="27711" y="40336"/>
                  </a:cubicBezTo>
                  <a:cubicBezTo>
                    <a:pt x="27711" y="40458"/>
                    <a:pt x="27611" y="40557"/>
                    <a:pt x="27490" y="40557"/>
                  </a:cubicBezTo>
                  <a:cubicBezTo>
                    <a:pt x="27368" y="40557"/>
                    <a:pt x="27269" y="40458"/>
                    <a:pt x="27269" y="40336"/>
                  </a:cubicBezTo>
                  <a:cubicBezTo>
                    <a:pt x="27269" y="40215"/>
                    <a:pt x="27368" y="40116"/>
                    <a:pt x="27490" y="40116"/>
                  </a:cubicBezTo>
                  <a:close/>
                  <a:moveTo>
                    <a:pt x="84" y="0"/>
                  </a:moveTo>
                  <a:lnTo>
                    <a:pt x="1" y="86"/>
                  </a:lnTo>
                  <a:lnTo>
                    <a:pt x="6510" y="6581"/>
                  </a:lnTo>
                  <a:lnTo>
                    <a:pt x="6510" y="22672"/>
                  </a:lnTo>
                  <a:lnTo>
                    <a:pt x="17080" y="33225"/>
                  </a:lnTo>
                  <a:lnTo>
                    <a:pt x="17099" y="33242"/>
                  </a:lnTo>
                  <a:lnTo>
                    <a:pt x="20302" y="33242"/>
                  </a:lnTo>
                  <a:lnTo>
                    <a:pt x="27214" y="40143"/>
                  </a:lnTo>
                  <a:cubicBezTo>
                    <a:pt x="27175" y="40198"/>
                    <a:pt x="27150" y="40265"/>
                    <a:pt x="27150" y="40336"/>
                  </a:cubicBezTo>
                  <a:cubicBezTo>
                    <a:pt x="27150" y="40524"/>
                    <a:pt x="27305" y="40676"/>
                    <a:pt x="27490" y="40676"/>
                  </a:cubicBezTo>
                  <a:cubicBezTo>
                    <a:pt x="27678" y="40676"/>
                    <a:pt x="27830" y="40524"/>
                    <a:pt x="27830" y="40336"/>
                  </a:cubicBezTo>
                  <a:cubicBezTo>
                    <a:pt x="27830" y="40152"/>
                    <a:pt x="27678" y="40000"/>
                    <a:pt x="27490" y="40000"/>
                  </a:cubicBezTo>
                  <a:cubicBezTo>
                    <a:pt x="27418" y="40000"/>
                    <a:pt x="27352" y="40022"/>
                    <a:pt x="27297" y="40060"/>
                  </a:cubicBezTo>
                  <a:lnTo>
                    <a:pt x="20368" y="33143"/>
                  </a:lnTo>
                  <a:lnTo>
                    <a:pt x="20349" y="33126"/>
                  </a:lnTo>
                  <a:lnTo>
                    <a:pt x="17146" y="33126"/>
                  </a:lnTo>
                  <a:lnTo>
                    <a:pt x="6626" y="22625"/>
                  </a:lnTo>
                  <a:lnTo>
                    <a:pt x="6626" y="6531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5" name="Google Shape;7245;p62"/>
            <p:cNvSpPr/>
            <p:nvPr/>
          </p:nvSpPr>
          <p:spPr>
            <a:xfrm>
              <a:off x="2232575" y="2325850"/>
              <a:ext cx="16925" cy="16925"/>
            </a:xfrm>
            <a:custGeom>
              <a:avLst/>
              <a:gdLst/>
              <a:ahLst/>
              <a:cxnLst/>
              <a:rect l="l" t="t" r="r" b="b"/>
              <a:pathLst>
                <a:path w="677" h="677" extrusionOk="0">
                  <a:moveTo>
                    <a:pt x="340" y="119"/>
                  </a:moveTo>
                  <a:cubicBezTo>
                    <a:pt x="461" y="119"/>
                    <a:pt x="561" y="218"/>
                    <a:pt x="561" y="340"/>
                  </a:cubicBezTo>
                  <a:cubicBezTo>
                    <a:pt x="561" y="461"/>
                    <a:pt x="461" y="560"/>
                    <a:pt x="340" y="560"/>
                  </a:cubicBezTo>
                  <a:cubicBezTo>
                    <a:pt x="218" y="560"/>
                    <a:pt x="119" y="461"/>
                    <a:pt x="119" y="340"/>
                  </a:cubicBezTo>
                  <a:cubicBezTo>
                    <a:pt x="119" y="218"/>
                    <a:pt x="218" y="119"/>
                    <a:pt x="340" y="119"/>
                  </a:cubicBezTo>
                  <a:close/>
                  <a:moveTo>
                    <a:pt x="340" y="0"/>
                  </a:moveTo>
                  <a:cubicBezTo>
                    <a:pt x="152" y="0"/>
                    <a:pt x="0" y="152"/>
                    <a:pt x="0" y="340"/>
                  </a:cubicBezTo>
                  <a:cubicBezTo>
                    <a:pt x="0" y="525"/>
                    <a:pt x="152" y="676"/>
                    <a:pt x="340" y="676"/>
                  </a:cubicBezTo>
                  <a:cubicBezTo>
                    <a:pt x="525" y="676"/>
                    <a:pt x="677" y="525"/>
                    <a:pt x="677" y="340"/>
                  </a:cubicBezTo>
                  <a:cubicBezTo>
                    <a:pt x="677" y="152"/>
                    <a:pt x="525" y="0"/>
                    <a:pt x="340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6" name="Google Shape;7246;p62"/>
            <p:cNvSpPr/>
            <p:nvPr/>
          </p:nvSpPr>
          <p:spPr>
            <a:xfrm>
              <a:off x="2232575" y="2295325"/>
              <a:ext cx="16925" cy="16950"/>
            </a:xfrm>
            <a:custGeom>
              <a:avLst/>
              <a:gdLst/>
              <a:ahLst/>
              <a:cxnLst/>
              <a:rect l="l" t="t" r="r" b="b"/>
              <a:pathLst>
                <a:path w="677" h="678" extrusionOk="0">
                  <a:moveTo>
                    <a:pt x="340" y="120"/>
                  </a:moveTo>
                  <a:cubicBezTo>
                    <a:pt x="461" y="120"/>
                    <a:pt x="561" y="219"/>
                    <a:pt x="561" y="340"/>
                  </a:cubicBezTo>
                  <a:cubicBezTo>
                    <a:pt x="561" y="462"/>
                    <a:pt x="461" y="561"/>
                    <a:pt x="340" y="561"/>
                  </a:cubicBezTo>
                  <a:cubicBezTo>
                    <a:pt x="218" y="561"/>
                    <a:pt x="119" y="462"/>
                    <a:pt x="119" y="340"/>
                  </a:cubicBezTo>
                  <a:cubicBezTo>
                    <a:pt x="119" y="219"/>
                    <a:pt x="218" y="120"/>
                    <a:pt x="340" y="120"/>
                  </a:cubicBezTo>
                  <a:close/>
                  <a:moveTo>
                    <a:pt x="340" y="1"/>
                  </a:moveTo>
                  <a:cubicBezTo>
                    <a:pt x="152" y="1"/>
                    <a:pt x="0" y="153"/>
                    <a:pt x="0" y="340"/>
                  </a:cubicBezTo>
                  <a:cubicBezTo>
                    <a:pt x="0" y="525"/>
                    <a:pt x="152" y="677"/>
                    <a:pt x="340" y="677"/>
                  </a:cubicBezTo>
                  <a:cubicBezTo>
                    <a:pt x="525" y="677"/>
                    <a:pt x="677" y="525"/>
                    <a:pt x="677" y="340"/>
                  </a:cubicBezTo>
                  <a:cubicBezTo>
                    <a:pt x="677" y="153"/>
                    <a:pt x="525" y="1"/>
                    <a:pt x="340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7" name="Google Shape;7247;p62"/>
            <p:cNvSpPr/>
            <p:nvPr/>
          </p:nvSpPr>
          <p:spPr>
            <a:xfrm>
              <a:off x="1483025" y="1723150"/>
              <a:ext cx="275175" cy="230725"/>
            </a:xfrm>
            <a:custGeom>
              <a:avLst/>
              <a:gdLst/>
              <a:ahLst/>
              <a:cxnLst/>
              <a:rect l="l" t="t" r="r" b="b"/>
              <a:pathLst>
                <a:path w="11007" h="9229" extrusionOk="0">
                  <a:moveTo>
                    <a:pt x="83" y="1"/>
                  </a:moveTo>
                  <a:lnTo>
                    <a:pt x="1" y="83"/>
                  </a:lnTo>
                  <a:lnTo>
                    <a:pt x="2223" y="2303"/>
                  </a:lnTo>
                  <a:lnTo>
                    <a:pt x="2239" y="2319"/>
                  </a:lnTo>
                  <a:lnTo>
                    <a:pt x="4003" y="2319"/>
                  </a:lnTo>
                  <a:lnTo>
                    <a:pt x="10924" y="9229"/>
                  </a:lnTo>
                  <a:lnTo>
                    <a:pt x="11007" y="9146"/>
                  </a:lnTo>
                  <a:lnTo>
                    <a:pt x="4070" y="2220"/>
                  </a:lnTo>
                  <a:lnTo>
                    <a:pt x="4050" y="2201"/>
                  </a:lnTo>
                  <a:lnTo>
                    <a:pt x="2289" y="2201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8" name="Google Shape;7248;p62"/>
            <p:cNvSpPr/>
            <p:nvPr/>
          </p:nvSpPr>
          <p:spPr>
            <a:xfrm>
              <a:off x="2147125" y="961250"/>
              <a:ext cx="142825" cy="1564550"/>
            </a:xfrm>
            <a:custGeom>
              <a:avLst/>
              <a:gdLst/>
              <a:ahLst/>
              <a:cxnLst/>
              <a:rect l="l" t="t" r="r" b="b"/>
              <a:pathLst>
                <a:path w="5713" h="62582" extrusionOk="0">
                  <a:moveTo>
                    <a:pt x="1618" y="1"/>
                  </a:moveTo>
                  <a:lnTo>
                    <a:pt x="1618" y="12892"/>
                  </a:lnTo>
                  <a:lnTo>
                    <a:pt x="1" y="14521"/>
                  </a:lnTo>
                  <a:lnTo>
                    <a:pt x="1" y="20105"/>
                  </a:lnTo>
                  <a:lnTo>
                    <a:pt x="2974" y="23056"/>
                  </a:lnTo>
                  <a:lnTo>
                    <a:pt x="2974" y="28299"/>
                  </a:lnTo>
                  <a:lnTo>
                    <a:pt x="5083" y="30388"/>
                  </a:lnTo>
                  <a:lnTo>
                    <a:pt x="5083" y="61869"/>
                  </a:lnTo>
                  <a:cubicBezTo>
                    <a:pt x="4986" y="61941"/>
                    <a:pt x="4923" y="62054"/>
                    <a:pt x="4923" y="62184"/>
                  </a:cubicBezTo>
                  <a:cubicBezTo>
                    <a:pt x="4923" y="62402"/>
                    <a:pt x="5099" y="62581"/>
                    <a:pt x="5318" y="62581"/>
                  </a:cubicBezTo>
                  <a:cubicBezTo>
                    <a:pt x="5536" y="62581"/>
                    <a:pt x="5712" y="62402"/>
                    <a:pt x="5712" y="62184"/>
                  </a:cubicBezTo>
                  <a:cubicBezTo>
                    <a:pt x="5712" y="62054"/>
                    <a:pt x="5649" y="61941"/>
                    <a:pt x="5552" y="61869"/>
                  </a:cubicBezTo>
                  <a:lnTo>
                    <a:pt x="5552" y="30192"/>
                  </a:lnTo>
                  <a:lnTo>
                    <a:pt x="3446" y="28100"/>
                  </a:lnTo>
                  <a:lnTo>
                    <a:pt x="3446" y="22860"/>
                  </a:lnTo>
                  <a:lnTo>
                    <a:pt x="473" y="19909"/>
                  </a:lnTo>
                  <a:lnTo>
                    <a:pt x="473" y="14714"/>
                  </a:lnTo>
                  <a:lnTo>
                    <a:pt x="2088" y="13086"/>
                  </a:lnTo>
                  <a:lnTo>
                    <a:pt x="2088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9" name="Google Shape;7249;p62"/>
            <p:cNvSpPr/>
            <p:nvPr/>
          </p:nvSpPr>
          <p:spPr>
            <a:xfrm>
              <a:off x="2231200" y="2262975"/>
              <a:ext cx="19750" cy="19750"/>
            </a:xfrm>
            <a:custGeom>
              <a:avLst/>
              <a:gdLst/>
              <a:ahLst/>
              <a:cxnLst/>
              <a:rect l="l" t="t" r="r" b="b"/>
              <a:pathLst>
                <a:path w="790" h="790" extrusionOk="0">
                  <a:moveTo>
                    <a:pt x="395" y="0"/>
                  </a:moveTo>
                  <a:cubicBezTo>
                    <a:pt x="177" y="0"/>
                    <a:pt x="0" y="177"/>
                    <a:pt x="0" y="395"/>
                  </a:cubicBezTo>
                  <a:cubicBezTo>
                    <a:pt x="0" y="613"/>
                    <a:pt x="177" y="790"/>
                    <a:pt x="395" y="790"/>
                  </a:cubicBezTo>
                  <a:cubicBezTo>
                    <a:pt x="613" y="790"/>
                    <a:pt x="790" y="613"/>
                    <a:pt x="790" y="395"/>
                  </a:cubicBezTo>
                  <a:cubicBezTo>
                    <a:pt x="790" y="177"/>
                    <a:pt x="613" y="0"/>
                    <a:pt x="395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0" name="Google Shape;7250;p62"/>
            <p:cNvSpPr/>
            <p:nvPr/>
          </p:nvSpPr>
          <p:spPr>
            <a:xfrm>
              <a:off x="1477850" y="1868700"/>
              <a:ext cx="368000" cy="307950"/>
            </a:xfrm>
            <a:custGeom>
              <a:avLst/>
              <a:gdLst/>
              <a:ahLst/>
              <a:cxnLst/>
              <a:rect l="l" t="t" r="r" b="b"/>
              <a:pathLst>
                <a:path w="14720" h="12318" extrusionOk="0">
                  <a:moveTo>
                    <a:pt x="14383" y="11760"/>
                  </a:moveTo>
                  <a:cubicBezTo>
                    <a:pt x="14504" y="11760"/>
                    <a:pt x="14601" y="11857"/>
                    <a:pt x="14601" y="11981"/>
                  </a:cubicBezTo>
                  <a:cubicBezTo>
                    <a:pt x="14601" y="12103"/>
                    <a:pt x="14504" y="12199"/>
                    <a:pt x="14383" y="12199"/>
                  </a:cubicBezTo>
                  <a:cubicBezTo>
                    <a:pt x="14259" y="12199"/>
                    <a:pt x="14162" y="12103"/>
                    <a:pt x="14162" y="11981"/>
                  </a:cubicBezTo>
                  <a:cubicBezTo>
                    <a:pt x="14162" y="11860"/>
                    <a:pt x="14261" y="11760"/>
                    <a:pt x="14383" y="11760"/>
                  </a:cubicBezTo>
                  <a:close/>
                  <a:moveTo>
                    <a:pt x="83" y="1"/>
                  </a:moveTo>
                  <a:lnTo>
                    <a:pt x="1" y="83"/>
                  </a:lnTo>
                  <a:lnTo>
                    <a:pt x="5607" y="5682"/>
                  </a:lnTo>
                  <a:lnTo>
                    <a:pt x="5607" y="6725"/>
                  </a:lnTo>
                  <a:lnTo>
                    <a:pt x="6397" y="7512"/>
                  </a:lnTo>
                  <a:lnTo>
                    <a:pt x="9820" y="7512"/>
                  </a:lnTo>
                  <a:lnTo>
                    <a:pt x="14104" y="11788"/>
                  </a:lnTo>
                  <a:cubicBezTo>
                    <a:pt x="14065" y="11840"/>
                    <a:pt x="14043" y="11909"/>
                    <a:pt x="14043" y="11981"/>
                  </a:cubicBezTo>
                  <a:cubicBezTo>
                    <a:pt x="14043" y="12166"/>
                    <a:pt x="14195" y="12318"/>
                    <a:pt x="14383" y="12318"/>
                  </a:cubicBezTo>
                  <a:cubicBezTo>
                    <a:pt x="14568" y="12318"/>
                    <a:pt x="14720" y="12166"/>
                    <a:pt x="14720" y="11981"/>
                  </a:cubicBezTo>
                  <a:cubicBezTo>
                    <a:pt x="14720" y="11793"/>
                    <a:pt x="14568" y="11642"/>
                    <a:pt x="14383" y="11642"/>
                  </a:cubicBezTo>
                  <a:cubicBezTo>
                    <a:pt x="14308" y="11642"/>
                    <a:pt x="14242" y="11664"/>
                    <a:pt x="14187" y="11702"/>
                  </a:cubicBezTo>
                  <a:lnTo>
                    <a:pt x="9886" y="7410"/>
                  </a:lnTo>
                  <a:lnTo>
                    <a:pt x="9869" y="7393"/>
                  </a:lnTo>
                  <a:lnTo>
                    <a:pt x="6444" y="7393"/>
                  </a:lnTo>
                  <a:lnTo>
                    <a:pt x="5726" y="6675"/>
                  </a:lnTo>
                  <a:lnTo>
                    <a:pt x="5726" y="5632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1" name="Google Shape;7251;p62"/>
            <p:cNvSpPr/>
            <p:nvPr/>
          </p:nvSpPr>
          <p:spPr>
            <a:xfrm>
              <a:off x="1729550" y="2124325"/>
              <a:ext cx="19750" cy="19825"/>
            </a:xfrm>
            <a:custGeom>
              <a:avLst/>
              <a:gdLst/>
              <a:ahLst/>
              <a:cxnLst/>
              <a:rect l="l" t="t" r="r" b="b"/>
              <a:pathLst>
                <a:path w="790" h="793" extrusionOk="0">
                  <a:moveTo>
                    <a:pt x="395" y="0"/>
                  </a:moveTo>
                  <a:cubicBezTo>
                    <a:pt x="177" y="0"/>
                    <a:pt x="0" y="180"/>
                    <a:pt x="0" y="398"/>
                  </a:cubicBezTo>
                  <a:cubicBezTo>
                    <a:pt x="0" y="616"/>
                    <a:pt x="177" y="793"/>
                    <a:pt x="395" y="793"/>
                  </a:cubicBezTo>
                  <a:cubicBezTo>
                    <a:pt x="613" y="793"/>
                    <a:pt x="790" y="616"/>
                    <a:pt x="790" y="398"/>
                  </a:cubicBezTo>
                  <a:cubicBezTo>
                    <a:pt x="790" y="180"/>
                    <a:pt x="613" y="0"/>
                    <a:pt x="395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2" name="Google Shape;7252;p62"/>
            <p:cNvSpPr/>
            <p:nvPr/>
          </p:nvSpPr>
          <p:spPr>
            <a:xfrm>
              <a:off x="1754325" y="2149225"/>
              <a:ext cx="16925" cy="16950"/>
            </a:xfrm>
            <a:custGeom>
              <a:avLst/>
              <a:gdLst/>
              <a:ahLst/>
              <a:cxnLst/>
              <a:rect l="l" t="t" r="r" b="b"/>
              <a:pathLst>
                <a:path w="677" h="678" extrusionOk="0">
                  <a:moveTo>
                    <a:pt x="340" y="120"/>
                  </a:moveTo>
                  <a:cubicBezTo>
                    <a:pt x="461" y="120"/>
                    <a:pt x="558" y="216"/>
                    <a:pt x="558" y="340"/>
                  </a:cubicBezTo>
                  <a:cubicBezTo>
                    <a:pt x="560" y="462"/>
                    <a:pt x="461" y="559"/>
                    <a:pt x="340" y="559"/>
                  </a:cubicBezTo>
                  <a:cubicBezTo>
                    <a:pt x="218" y="559"/>
                    <a:pt x="119" y="462"/>
                    <a:pt x="119" y="340"/>
                  </a:cubicBezTo>
                  <a:cubicBezTo>
                    <a:pt x="119" y="219"/>
                    <a:pt x="218" y="120"/>
                    <a:pt x="340" y="120"/>
                  </a:cubicBezTo>
                  <a:close/>
                  <a:moveTo>
                    <a:pt x="340" y="1"/>
                  </a:moveTo>
                  <a:cubicBezTo>
                    <a:pt x="152" y="1"/>
                    <a:pt x="0" y="153"/>
                    <a:pt x="0" y="338"/>
                  </a:cubicBezTo>
                  <a:cubicBezTo>
                    <a:pt x="0" y="525"/>
                    <a:pt x="152" y="677"/>
                    <a:pt x="340" y="677"/>
                  </a:cubicBezTo>
                  <a:cubicBezTo>
                    <a:pt x="525" y="677"/>
                    <a:pt x="676" y="525"/>
                    <a:pt x="676" y="338"/>
                  </a:cubicBezTo>
                  <a:cubicBezTo>
                    <a:pt x="676" y="153"/>
                    <a:pt x="525" y="1"/>
                    <a:pt x="340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3" name="Google Shape;7253;p62"/>
            <p:cNvSpPr/>
            <p:nvPr/>
          </p:nvSpPr>
          <p:spPr>
            <a:xfrm>
              <a:off x="1467700" y="1889200"/>
              <a:ext cx="136950" cy="182975"/>
            </a:xfrm>
            <a:custGeom>
              <a:avLst/>
              <a:gdLst/>
              <a:ahLst/>
              <a:cxnLst/>
              <a:rect l="l" t="t" r="r" b="b"/>
              <a:pathLst>
                <a:path w="5478" h="7319" extrusionOk="0">
                  <a:moveTo>
                    <a:pt x="5138" y="6761"/>
                  </a:moveTo>
                  <a:cubicBezTo>
                    <a:pt x="5260" y="6761"/>
                    <a:pt x="5359" y="6860"/>
                    <a:pt x="5359" y="6982"/>
                  </a:cubicBezTo>
                  <a:cubicBezTo>
                    <a:pt x="5359" y="7103"/>
                    <a:pt x="5260" y="7203"/>
                    <a:pt x="5138" y="7203"/>
                  </a:cubicBezTo>
                  <a:cubicBezTo>
                    <a:pt x="5017" y="7203"/>
                    <a:pt x="4917" y="7103"/>
                    <a:pt x="4917" y="6982"/>
                  </a:cubicBezTo>
                  <a:cubicBezTo>
                    <a:pt x="4917" y="6860"/>
                    <a:pt x="5017" y="6761"/>
                    <a:pt x="5138" y="6761"/>
                  </a:cubicBezTo>
                  <a:close/>
                  <a:moveTo>
                    <a:pt x="84" y="0"/>
                  </a:moveTo>
                  <a:lnTo>
                    <a:pt x="1" y="83"/>
                  </a:lnTo>
                  <a:lnTo>
                    <a:pt x="5080" y="5157"/>
                  </a:lnTo>
                  <a:lnTo>
                    <a:pt x="5080" y="6648"/>
                  </a:lnTo>
                  <a:cubicBezTo>
                    <a:pt x="4923" y="6675"/>
                    <a:pt x="4801" y="6813"/>
                    <a:pt x="4801" y="6982"/>
                  </a:cubicBezTo>
                  <a:cubicBezTo>
                    <a:pt x="4801" y="7167"/>
                    <a:pt x="4953" y="7318"/>
                    <a:pt x="5138" y="7318"/>
                  </a:cubicBezTo>
                  <a:cubicBezTo>
                    <a:pt x="5326" y="7318"/>
                    <a:pt x="5478" y="7167"/>
                    <a:pt x="5478" y="6982"/>
                  </a:cubicBezTo>
                  <a:cubicBezTo>
                    <a:pt x="5478" y="6813"/>
                    <a:pt x="5356" y="6675"/>
                    <a:pt x="5199" y="6648"/>
                  </a:cubicBezTo>
                  <a:lnTo>
                    <a:pt x="5199" y="5107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4" name="Google Shape;7254;p62"/>
            <p:cNvSpPr/>
            <p:nvPr/>
          </p:nvSpPr>
          <p:spPr>
            <a:xfrm>
              <a:off x="2292900" y="1611075"/>
              <a:ext cx="17000" cy="16925"/>
            </a:xfrm>
            <a:custGeom>
              <a:avLst/>
              <a:gdLst/>
              <a:ahLst/>
              <a:cxnLst/>
              <a:rect l="l" t="t" r="r" b="b"/>
              <a:pathLst>
                <a:path w="680" h="677" extrusionOk="0">
                  <a:moveTo>
                    <a:pt x="340" y="119"/>
                  </a:moveTo>
                  <a:cubicBezTo>
                    <a:pt x="461" y="119"/>
                    <a:pt x="560" y="219"/>
                    <a:pt x="560" y="340"/>
                  </a:cubicBezTo>
                  <a:cubicBezTo>
                    <a:pt x="560" y="462"/>
                    <a:pt x="461" y="561"/>
                    <a:pt x="340" y="561"/>
                  </a:cubicBezTo>
                  <a:cubicBezTo>
                    <a:pt x="218" y="561"/>
                    <a:pt x="119" y="462"/>
                    <a:pt x="119" y="340"/>
                  </a:cubicBezTo>
                  <a:cubicBezTo>
                    <a:pt x="119" y="219"/>
                    <a:pt x="218" y="119"/>
                    <a:pt x="340" y="119"/>
                  </a:cubicBezTo>
                  <a:close/>
                  <a:moveTo>
                    <a:pt x="340" y="1"/>
                  </a:moveTo>
                  <a:cubicBezTo>
                    <a:pt x="152" y="1"/>
                    <a:pt x="0" y="152"/>
                    <a:pt x="0" y="340"/>
                  </a:cubicBezTo>
                  <a:cubicBezTo>
                    <a:pt x="0" y="525"/>
                    <a:pt x="152" y="677"/>
                    <a:pt x="340" y="677"/>
                  </a:cubicBezTo>
                  <a:cubicBezTo>
                    <a:pt x="527" y="677"/>
                    <a:pt x="679" y="525"/>
                    <a:pt x="679" y="340"/>
                  </a:cubicBezTo>
                  <a:cubicBezTo>
                    <a:pt x="679" y="152"/>
                    <a:pt x="527" y="1"/>
                    <a:pt x="340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5" name="Google Shape;7255;p62"/>
            <p:cNvSpPr/>
            <p:nvPr/>
          </p:nvSpPr>
          <p:spPr>
            <a:xfrm>
              <a:off x="1478875" y="1479550"/>
              <a:ext cx="477800" cy="641750"/>
            </a:xfrm>
            <a:custGeom>
              <a:avLst/>
              <a:gdLst/>
              <a:ahLst/>
              <a:cxnLst/>
              <a:rect l="l" t="t" r="r" b="b"/>
              <a:pathLst>
                <a:path w="19112" h="25670" extrusionOk="0">
                  <a:moveTo>
                    <a:pt x="18775" y="25112"/>
                  </a:moveTo>
                  <a:cubicBezTo>
                    <a:pt x="18897" y="25112"/>
                    <a:pt x="18996" y="25212"/>
                    <a:pt x="18996" y="25333"/>
                  </a:cubicBezTo>
                  <a:cubicBezTo>
                    <a:pt x="18996" y="25455"/>
                    <a:pt x="18897" y="25554"/>
                    <a:pt x="18775" y="25554"/>
                  </a:cubicBezTo>
                  <a:cubicBezTo>
                    <a:pt x="18654" y="25554"/>
                    <a:pt x="18554" y="25455"/>
                    <a:pt x="18554" y="25333"/>
                  </a:cubicBezTo>
                  <a:cubicBezTo>
                    <a:pt x="18554" y="25212"/>
                    <a:pt x="18654" y="25112"/>
                    <a:pt x="18775" y="25112"/>
                  </a:cubicBezTo>
                  <a:close/>
                  <a:moveTo>
                    <a:pt x="1" y="0"/>
                  </a:moveTo>
                  <a:lnTo>
                    <a:pt x="1" y="119"/>
                  </a:lnTo>
                  <a:lnTo>
                    <a:pt x="2690" y="119"/>
                  </a:lnTo>
                  <a:lnTo>
                    <a:pt x="3385" y="823"/>
                  </a:lnTo>
                  <a:lnTo>
                    <a:pt x="3385" y="10051"/>
                  </a:lnTo>
                  <a:lnTo>
                    <a:pt x="18496" y="25140"/>
                  </a:lnTo>
                  <a:cubicBezTo>
                    <a:pt x="18460" y="25195"/>
                    <a:pt x="18436" y="25261"/>
                    <a:pt x="18436" y="25333"/>
                  </a:cubicBezTo>
                  <a:cubicBezTo>
                    <a:pt x="18436" y="25518"/>
                    <a:pt x="18587" y="25670"/>
                    <a:pt x="18775" y="25670"/>
                  </a:cubicBezTo>
                  <a:cubicBezTo>
                    <a:pt x="18960" y="25670"/>
                    <a:pt x="19112" y="25518"/>
                    <a:pt x="19112" y="25333"/>
                  </a:cubicBezTo>
                  <a:cubicBezTo>
                    <a:pt x="19112" y="25145"/>
                    <a:pt x="18960" y="24994"/>
                    <a:pt x="18775" y="24994"/>
                  </a:cubicBezTo>
                  <a:cubicBezTo>
                    <a:pt x="18703" y="24994"/>
                    <a:pt x="18637" y="25018"/>
                    <a:pt x="18582" y="25057"/>
                  </a:cubicBezTo>
                  <a:lnTo>
                    <a:pt x="3501" y="10004"/>
                  </a:lnTo>
                  <a:lnTo>
                    <a:pt x="3501" y="773"/>
                  </a:lnTo>
                  <a:lnTo>
                    <a:pt x="2739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6" name="Google Shape;7256;p62"/>
            <p:cNvSpPr/>
            <p:nvPr/>
          </p:nvSpPr>
          <p:spPr>
            <a:xfrm>
              <a:off x="1467775" y="1794925"/>
              <a:ext cx="496025" cy="426050"/>
            </a:xfrm>
            <a:custGeom>
              <a:avLst/>
              <a:gdLst/>
              <a:ahLst/>
              <a:cxnLst/>
              <a:rect l="l" t="t" r="r" b="b"/>
              <a:pathLst>
                <a:path w="19841" h="17042" extrusionOk="0">
                  <a:moveTo>
                    <a:pt x="332" y="1"/>
                  </a:moveTo>
                  <a:lnTo>
                    <a:pt x="1" y="335"/>
                  </a:lnTo>
                  <a:lnTo>
                    <a:pt x="8691" y="8961"/>
                  </a:lnTo>
                  <a:lnTo>
                    <a:pt x="11368" y="8961"/>
                  </a:lnTo>
                  <a:lnTo>
                    <a:pt x="19053" y="16591"/>
                  </a:lnTo>
                  <a:cubicBezTo>
                    <a:pt x="19051" y="16608"/>
                    <a:pt x="19048" y="16627"/>
                    <a:pt x="19048" y="16644"/>
                  </a:cubicBezTo>
                  <a:cubicBezTo>
                    <a:pt x="19048" y="16864"/>
                    <a:pt x="19225" y="17041"/>
                    <a:pt x="19443" y="17041"/>
                  </a:cubicBezTo>
                  <a:cubicBezTo>
                    <a:pt x="19661" y="17041"/>
                    <a:pt x="19840" y="16864"/>
                    <a:pt x="19840" y="16644"/>
                  </a:cubicBezTo>
                  <a:cubicBezTo>
                    <a:pt x="19837" y="16425"/>
                    <a:pt x="19661" y="16249"/>
                    <a:pt x="19443" y="16249"/>
                  </a:cubicBezTo>
                  <a:cubicBezTo>
                    <a:pt x="19423" y="16249"/>
                    <a:pt x="19404" y="16252"/>
                    <a:pt x="19385" y="16254"/>
                  </a:cubicBezTo>
                  <a:lnTo>
                    <a:pt x="11561" y="8489"/>
                  </a:lnTo>
                  <a:lnTo>
                    <a:pt x="8884" y="8489"/>
                  </a:lnTo>
                  <a:lnTo>
                    <a:pt x="332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7" name="Google Shape;7257;p62"/>
            <p:cNvSpPr/>
            <p:nvPr/>
          </p:nvSpPr>
          <p:spPr>
            <a:xfrm>
              <a:off x="1707600" y="2102300"/>
              <a:ext cx="16925" cy="16950"/>
            </a:xfrm>
            <a:custGeom>
              <a:avLst/>
              <a:gdLst/>
              <a:ahLst/>
              <a:cxnLst/>
              <a:rect l="l" t="t" r="r" b="b"/>
              <a:pathLst>
                <a:path w="677" h="678" extrusionOk="0">
                  <a:moveTo>
                    <a:pt x="337" y="117"/>
                  </a:moveTo>
                  <a:cubicBezTo>
                    <a:pt x="461" y="117"/>
                    <a:pt x="558" y="216"/>
                    <a:pt x="558" y="338"/>
                  </a:cubicBezTo>
                  <a:cubicBezTo>
                    <a:pt x="558" y="459"/>
                    <a:pt x="461" y="558"/>
                    <a:pt x="337" y="558"/>
                  </a:cubicBezTo>
                  <a:cubicBezTo>
                    <a:pt x="216" y="558"/>
                    <a:pt x="119" y="459"/>
                    <a:pt x="119" y="338"/>
                  </a:cubicBezTo>
                  <a:cubicBezTo>
                    <a:pt x="119" y="216"/>
                    <a:pt x="216" y="117"/>
                    <a:pt x="337" y="117"/>
                  </a:cubicBezTo>
                  <a:close/>
                  <a:moveTo>
                    <a:pt x="337" y="1"/>
                  </a:moveTo>
                  <a:cubicBezTo>
                    <a:pt x="152" y="1"/>
                    <a:pt x="0" y="153"/>
                    <a:pt x="0" y="338"/>
                  </a:cubicBezTo>
                  <a:cubicBezTo>
                    <a:pt x="0" y="525"/>
                    <a:pt x="152" y="677"/>
                    <a:pt x="337" y="677"/>
                  </a:cubicBezTo>
                  <a:cubicBezTo>
                    <a:pt x="525" y="677"/>
                    <a:pt x="677" y="525"/>
                    <a:pt x="677" y="338"/>
                  </a:cubicBezTo>
                  <a:cubicBezTo>
                    <a:pt x="677" y="153"/>
                    <a:pt x="525" y="1"/>
                    <a:pt x="337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8" name="Google Shape;7258;p62"/>
            <p:cNvSpPr/>
            <p:nvPr/>
          </p:nvSpPr>
          <p:spPr>
            <a:xfrm>
              <a:off x="2694325" y="1972500"/>
              <a:ext cx="284150" cy="305875"/>
            </a:xfrm>
            <a:custGeom>
              <a:avLst/>
              <a:gdLst/>
              <a:ahLst/>
              <a:cxnLst/>
              <a:rect l="l" t="t" r="r" b="b"/>
              <a:pathLst>
                <a:path w="11366" h="12235" extrusionOk="0">
                  <a:moveTo>
                    <a:pt x="338" y="11677"/>
                  </a:moveTo>
                  <a:cubicBezTo>
                    <a:pt x="459" y="11677"/>
                    <a:pt x="558" y="11777"/>
                    <a:pt x="558" y="11898"/>
                  </a:cubicBezTo>
                  <a:cubicBezTo>
                    <a:pt x="558" y="12019"/>
                    <a:pt x="459" y="12119"/>
                    <a:pt x="338" y="12119"/>
                  </a:cubicBezTo>
                  <a:cubicBezTo>
                    <a:pt x="216" y="12119"/>
                    <a:pt x="117" y="12019"/>
                    <a:pt x="117" y="11898"/>
                  </a:cubicBezTo>
                  <a:cubicBezTo>
                    <a:pt x="117" y="11777"/>
                    <a:pt x="216" y="11677"/>
                    <a:pt x="338" y="11677"/>
                  </a:cubicBezTo>
                  <a:close/>
                  <a:moveTo>
                    <a:pt x="4296" y="0"/>
                  </a:moveTo>
                  <a:lnTo>
                    <a:pt x="3603" y="699"/>
                  </a:lnTo>
                  <a:lnTo>
                    <a:pt x="3603" y="5124"/>
                  </a:lnTo>
                  <a:lnTo>
                    <a:pt x="296" y="8453"/>
                  </a:lnTo>
                  <a:lnTo>
                    <a:pt x="280" y="8469"/>
                  </a:lnTo>
                  <a:lnTo>
                    <a:pt x="280" y="11564"/>
                  </a:lnTo>
                  <a:cubicBezTo>
                    <a:pt x="122" y="11594"/>
                    <a:pt x="1" y="11732"/>
                    <a:pt x="1" y="11898"/>
                  </a:cubicBezTo>
                  <a:cubicBezTo>
                    <a:pt x="1" y="12083"/>
                    <a:pt x="153" y="12235"/>
                    <a:pt x="338" y="12235"/>
                  </a:cubicBezTo>
                  <a:cubicBezTo>
                    <a:pt x="525" y="12235"/>
                    <a:pt x="677" y="12083"/>
                    <a:pt x="677" y="11898"/>
                  </a:cubicBezTo>
                  <a:cubicBezTo>
                    <a:pt x="677" y="11732"/>
                    <a:pt x="556" y="11594"/>
                    <a:pt x="398" y="11564"/>
                  </a:cubicBezTo>
                  <a:lnTo>
                    <a:pt x="398" y="8519"/>
                  </a:lnTo>
                  <a:lnTo>
                    <a:pt x="3719" y="5171"/>
                  </a:lnTo>
                  <a:lnTo>
                    <a:pt x="3719" y="748"/>
                  </a:lnTo>
                  <a:lnTo>
                    <a:pt x="4346" y="119"/>
                  </a:lnTo>
                  <a:lnTo>
                    <a:pt x="11366" y="119"/>
                  </a:lnTo>
                  <a:lnTo>
                    <a:pt x="11366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9" name="Google Shape;7259;p62"/>
            <p:cNvSpPr/>
            <p:nvPr/>
          </p:nvSpPr>
          <p:spPr>
            <a:xfrm>
              <a:off x="2883975" y="2012650"/>
              <a:ext cx="19775" cy="19850"/>
            </a:xfrm>
            <a:custGeom>
              <a:avLst/>
              <a:gdLst/>
              <a:ahLst/>
              <a:cxnLst/>
              <a:rect l="l" t="t" r="r" b="b"/>
              <a:pathLst>
                <a:path w="791" h="794" extrusionOk="0">
                  <a:moveTo>
                    <a:pt x="395" y="1"/>
                  </a:moveTo>
                  <a:cubicBezTo>
                    <a:pt x="177" y="1"/>
                    <a:pt x="1" y="178"/>
                    <a:pt x="1" y="398"/>
                  </a:cubicBezTo>
                  <a:cubicBezTo>
                    <a:pt x="1" y="616"/>
                    <a:pt x="177" y="793"/>
                    <a:pt x="395" y="793"/>
                  </a:cubicBezTo>
                  <a:cubicBezTo>
                    <a:pt x="613" y="793"/>
                    <a:pt x="790" y="616"/>
                    <a:pt x="790" y="398"/>
                  </a:cubicBezTo>
                  <a:cubicBezTo>
                    <a:pt x="790" y="178"/>
                    <a:pt x="613" y="1"/>
                    <a:pt x="395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0" name="Google Shape;7260;p62"/>
            <p:cNvSpPr/>
            <p:nvPr/>
          </p:nvSpPr>
          <p:spPr>
            <a:xfrm>
              <a:off x="2855125" y="2014100"/>
              <a:ext cx="16950" cy="16950"/>
            </a:xfrm>
            <a:custGeom>
              <a:avLst/>
              <a:gdLst/>
              <a:ahLst/>
              <a:cxnLst/>
              <a:rect l="l" t="t" r="r" b="b"/>
              <a:pathLst>
                <a:path w="678" h="678" extrusionOk="0">
                  <a:moveTo>
                    <a:pt x="340" y="117"/>
                  </a:moveTo>
                  <a:cubicBezTo>
                    <a:pt x="462" y="117"/>
                    <a:pt x="561" y="216"/>
                    <a:pt x="561" y="338"/>
                  </a:cubicBezTo>
                  <a:cubicBezTo>
                    <a:pt x="561" y="462"/>
                    <a:pt x="462" y="558"/>
                    <a:pt x="340" y="558"/>
                  </a:cubicBezTo>
                  <a:cubicBezTo>
                    <a:pt x="219" y="558"/>
                    <a:pt x="119" y="459"/>
                    <a:pt x="119" y="338"/>
                  </a:cubicBezTo>
                  <a:cubicBezTo>
                    <a:pt x="119" y="216"/>
                    <a:pt x="219" y="117"/>
                    <a:pt x="340" y="117"/>
                  </a:cubicBezTo>
                  <a:close/>
                  <a:moveTo>
                    <a:pt x="340" y="1"/>
                  </a:moveTo>
                  <a:cubicBezTo>
                    <a:pt x="153" y="1"/>
                    <a:pt x="1" y="153"/>
                    <a:pt x="1" y="338"/>
                  </a:cubicBezTo>
                  <a:cubicBezTo>
                    <a:pt x="1" y="525"/>
                    <a:pt x="153" y="677"/>
                    <a:pt x="340" y="677"/>
                  </a:cubicBezTo>
                  <a:cubicBezTo>
                    <a:pt x="525" y="677"/>
                    <a:pt x="677" y="525"/>
                    <a:pt x="677" y="338"/>
                  </a:cubicBezTo>
                  <a:cubicBezTo>
                    <a:pt x="677" y="153"/>
                    <a:pt x="525" y="1"/>
                    <a:pt x="340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1" name="Google Shape;7261;p62"/>
            <p:cNvSpPr/>
            <p:nvPr/>
          </p:nvSpPr>
          <p:spPr>
            <a:xfrm>
              <a:off x="2504275" y="1775475"/>
              <a:ext cx="497125" cy="627900"/>
            </a:xfrm>
            <a:custGeom>
              <a:avLst/>
              <a:gdLst/>
              <a:ahLst/>
              <a:cxnLst/>
              <a:rect l="l" t="t" r="r" b="b"/>
              <a:pathLst>
                <a:path w="19885" h="25116" extrusionOk="0">
                  <a:moveTo>
                    <a:pt x="19550" y="0"/>
                  </a:moveTo>
                  <a:lnTo>
                    <a:pt x="15318" y="4262"/>
                  </a:lnTo>
                  <a:lnTo>
                    <a:pt x="8448" y="4262"/>
                  </a:lnTo>
                  <a:lnTo>
                    <a:pt x="161" y="12613"/>
                  </a:lnTo>
                  <a:lnTo>
                    <a:pt x="161" y="24403"/>
                  </a:lnTo>
                  <a:cubicBezTo>
                    <a:pt x="64" y="24477"/>
                    <a:pt x="0" y="24591"/>
                    <a:pt x="0" y="24720"/>
                  </a:cubicBezTo>
                  <a:cubicBezTo>
                    <a:pt x="0" y="24938"/>
                    <a:pt x="177" y="25115"/>
                    <a:pt x="395" y="25115"/>
                  </a:cubicBezTo>
                  <a:cubicBezTo>
                    <a:pt x="616" y="25115"/>
                    <a:pt x="793" y="24938"/>
                    <a:pt x="793" y="24720"/>
                  </a:cubicBezTo>
                  <a:cubicBezTo>
                    <a:pt x="793" y="24591"/>
                    <a:pt x="729" y="24477"/>
                    <a:pt x="633" y="24403"/>
                  </a:cubicBezTo>
                  <a:lnTo>
                    <a:pt x="633" y="12806"/>
                  </a:lnTo>
                  <a:lnTo>
                    <a:pt x="8644" y="4734"/>
                  </a:lnTo>
                  <a:lnTo>
                    <a:pt x="15514" y="4734"/>
                  </a:lnTo>
                  <a:lnTo>
                    <a:pt x="19884" y="331"/>
                  </a:lnTo>
                  <a:lnTo>
                    <a:pt x="19550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2" name="Google Shape;7262;p62"/>
            <p:cNvSpPr/>
            <p:nvPr/>
          </p:nvSpPr>
          <p:spPr>
            <a:xfrm>
              <a:off x="2824900" y="2014100"/>
              <a:ext cx="16925" cy="16950"/>
            </a:xfrm>
            <a:custGeom>
              <a:avLst/>
              <a:gdLst/>
              <a:ahLst/>
              <a:cxnLst/>
              <a:rect l="l" t="t" r="r" b="b"/>
              <a:pathLst>
                <a:path w="677" h="678" extrusionOk="0">
                  <a:moveTo>
                    <a:pt x="340" y="117"/>
                  </a:moveTo>
                  <a:cubicBezTo>
                    <a:pt x="462" y="117"/>
                    <a:pt x="561" y="216"/>
                    <a:pt x="561" y="338"/>
                  </a:cubicBezTo>
                  <a:cubicBezTo>
                    <a:pt x="558" y="462"/>
                    <a:pt x="462" y="558"/>
                    <a:pt x="340" y="558"/>
                  </a:cubicBezTo>
                  <a:cubicBezTo>
                    <a:pt x="219" y="558"/>
                    <a:pt x="119" y="459"/>
                    <a:pt x="119" y="338"/>
                  </a:cubicBezTo>
                  <a:cubicBezTo>
                    <a:pt x="119" y="216"/>
                    <a:pt x="219" y="117"/>
                    <a:pt x="340" y="117"/>
                  </a:cubicBezTo>
                  <a:close/>
                  <a:moveTo>
                    <a:pt x="340" y="1"/>
                  </a:moveTo>
                  <a:cubicBezTo>
                    <a:pt x="153" y="1"/>
                    <a:pt x="1" y="153"/>
                    <a:pt x="1" y="338"/>
                  </a:cubicBezTo>
                  <a:cubicBezTo>
                    <a:pt x="1" y="525"/>
                    <a:pt x="153" y="677"/>
                    <a:pt x="340" y="677"/>
                  </a:cubicBezTo>
                  <a:cubicBezTo>
                    <a:pt x="525" y="677"/>
                    <a:pt x="677" y="525"/>
                    <a:pt x="677" y="338"/>
                  </a:cubicBezTo>
                  <a:cubicBezTo>
                    <a:pt x="677" y="153"/>
                    <a:pt x="525" y="1"/>
                    <a:pt x="340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3" name="Google Shape;7263;p62"/>
            <p:cNvSpPr/>
            <p:nvPr/>
          </p:nvSpPr>
          <p:spPr>
            <a:xfrm>
              <a:off x="2670875" y="1949175"/>
              <a:ext cx="307600" cy="329200"/>
            </a:xfrm>
            <a:custGeom>
              <a:avLst/>
              <a:gdLst/>
              <a:ahLst/>
              <a:cxnLst/>
              <a:rect l="l" t="t" r="r" b="b"/>
              <a:pathLst>
                <a:path w="12304" h="13168" extrusionOk="0">
                  <a:moveTo>
                    <a:pt x="337" y="12610"/>
                  </a:moveTo>
                  <a:cubicBezTo>
                    <a:pt x="458" y="12610"/>
                    <a:pt x="558" y="12710"/>
                    <a:pt x="558" y="12831"/>
                  </a:cubicBezTo>
                  <a:cubicBezTo>
                    <a:pt x="558" y="12952"/>
                    <a:pt x="458" y="13052"/>
                    <a:pt x="337" y="13052"/>
                  </a:cubicBezTo>
                  <a:cubicBezTo>
                    <a:pt x="216" y="13052"/>
                    <a:pt x="116" y="12952"/>
                    <a:pt x="116" y="12831"/>
                  </a:cubicBezTo>
                  <a:cubicBezTo>
                    <a:pt x="116" y="12710"/>
                    <a:pt x="216" y="12610"/>
                    <a:pt x="337" y="12610"/>
                  </a:cubicBezTo>
                  <a:close/>
                  <a:moveTo>
                    <a:pt x="4928" y="0"/>
                  </a:moveTo>
                  <a:lnTo>
                    <a:pt x="3603" y="1336"/>
                  </a:lnTo>
                  <a:lnTo>
                    <a:pt x="3603" y="5761"/>
                  </a:lnTo>
                  <a:lnTo>
                    <a:pt x="296" y="9091"/>
                  </a:lnTo>
                  <a:lnTo>
                    <a:pt x="279" y="9107"/>
                  </a:lnTo>
                  <a:lnTo>
                    <a:pt x="279" y="12497"/>
                  </a:lnTo>
                  <a:cubicBezTo>
                    <a:pt x="119" y="12527"/>
                    <a:pt x="0" y="12665"/>
                    <a:pt x="0" y="12831"/>
                  </a:cubicBezTo>
                  <a:cubicBezTo>
                    <a:pt x="0" y="13016"/>
                    <a:pt x="152" y="13168"/>
                    <a:pt x="337" y="13168"/>
                  </a:cubicBezTo>
                  <a:cubicBezTo>
                    <a:pt x="525" y="13168"/>
                    <a:pt x="677" y="13016"/>
                    <a:pt x="677" y="12831"/>
                  </a:cubicBezTo>
                  <a:cubicBezTo>
                    <a:pt x="677" y="12665"/>
                    <a:pt x="555" y="12527"/>
                    <a:pt x="398" y="12497"/>
                  </a:cubicBezTo>
                  <a:lnTo>
                    <a:pt x="398" y="9157"/>
                  </a:lnTo>
                  <a:lnTo>
                    <a:pt x="3719" y="5808"/>
                  </a:lnTo>
                  <a:lnTo>
                    <a:pt x="3719" y="1383"/>
                  </a:lnTo>
                  <a:lnTo>
                    <a:pt x="4977" y="116"/>
                  </a:lnTo>
                  <a:lnTo>
                    <a:pt x="12304" y="116"/>
                  </a:lnTo>
                  <a:lnTo>
                    <a:pt x="12304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4" name="Google Shape;7264;p62"/>
            <p:cNvSpPr/>
            <p:nvPr/>
          </p:nvSpPr>
          <p:spPr>
            <a:xfrm>
              <a:off x="2647325" y="1851175"/>
              <a:ext cx="330400" cy="427275"/>
            </a:xfrm>
            <a:custGeom>
              <a:avLst/>
              <a:gdLst/>
              <a:ahLst/>
              <a:cxnLst/>
              <a:rect l="l" t="t" r="r" b="b"/>
              <a:pathLst>
                <a:path w="13216" h="17091" extrusionOk="0">
                  <a:moveTo>
                    <a:pt x="340" y="16530"/>
                  </a:moveTo>
                  <a:cubicBezTo>
                    <a:pt x="462" y="16530"/>
                    <a:pt x="561" y="16630"/>
                    <a:pt x="561" y="16751"/>
                  </a:cubicBezTo>
                  <a:cubicBezTo>
                    <a:pt x="561" y="16872"/>
                    <a:pt x="462" y="16972"/>
                    <a:pt x="340" y="16972"/>
                  </a:cubicBezTo>
                  <a:cubicBezTo>
                    <a:pt x="219" y="16972"/>
                    <a:pt x="120" y="16872"/>
                    <a:pt x="120" y="16751"/>
                  </a:cubicBezTo>
                  <a:cubicBezTo>
                    <a:pt x="120" y="16630"/>
                    <a:pt x="219" y="16530"/>
                    <a:pt x="340" y="16530"/>
                  </a:cubicBezTo>
                  <a:close/>
                  <a:moveTo>
                    <a:pt x="13133" y="0"/>
                  </a:moveTo>
                  <a:lnTo>
                    <a:pt x="10173" y="2984"/>
                  </a:lnTo>
                  <a:lnTo>
                    <a:pt x="5577" y="2984"/>
                  </a:lnTo>
                  <a:lnTo>
                    <a:pt x="3614" y="4964"/>
                  </a:lnTo>
                  <a:lnTo>
                    <a:pt x="3614" y="9389"/>
                  </a:lnTo>
                  <a:lnTo>
                    <a:pt x="291" y="12735"/>
                  </a:lnTo>
                  <a:lnTo>
                    <a:pt x="282" y="16420"/>
                  </a:lnTo>
                  <a:cubicBezTo>
                    <a:pt x="122" y="16447"/>
                    <a:pt x="1" y="16585"/>
                    <a:pt x="1" y="16751"/>
                  </a:cubicBezTo>
                  <a:cubicBezTo>
                    <a:pt x="1" y="16939"/>
                    <a:pt x="153" y="17091"/>
                    <a:pt x="340" y="17091"/>
                  </a:cubicBezTo>
                  <a:cubicBezTo>
                    <a:pt x="528" y="17091"/>
                    <a:pt x="680" y="16939"/>
                    <a:pt x="680" y="16751"/>
                  </a:cubicBezTo>
                  <a:cubicBezTo>
                    <a:pt x="680" y="16585"/>
                    <a:pt x="559" y="16447"/>
                    <a:pt x="401" y="16417"/>
                  </a:cubicBezTo>
                  <a:lnTo>
                    <a:pt x="409" y="12784"/>
                  </a:lnTo>
                  <a:lnTo>
                    <a:pt x="3730" y="9436"/>
                  </a:lnTo>
                  <a:lnTo>
                    <a:pt x="3730" y="5011"/>
                  </a:lnTo>
                  <a:lnTo>
                    <a:pt x="5627" y="3103"/>
                  </a:lnTo>
                  <a:lnTo>
                    <a:pt x="10220" y="3103"/>
                  </a:lnTo>
                  <a:lnTo>
                    <a:pt x="13215" y="86"/>
                  </a:lnTo>
                  <a:lnTo>
                    <a:pt x="13133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5" name="Google Shape;7265;p62"/>
            <p:cNvSpPr/>
            <p:nvPr/>
          </p:nvSpPr>
          <p:spPr>
            <a:xfrm>
              <a:off x="2414275" y="1478925"/>
              <a:ext cx="324450" cy="777500"/>
            </a:xfrm>
            <a:custGeom>
              <a:avLst/>
              <a:gdLst/>
              <a:ahLst/>
              <a:cxnLst/>
              <a:rect l="l" t="t" r="r" b="b"/>
              <a:pathLst>
                <a:path w="12978" h="31100" extrusionOk="0">
                  <a:moveTo>
                    <a:pt x="340" y="30540"/>
                  </a:moveTo>
                  <a:cubicBezTo>
                    <a:pt x="462" y="30540"/>
                    <a:pt x="561" y="30639"/>
                    <a:pt x="561" y="30760"/>
                  </a:cubicBezTo>
                  <a:cubicBezTo>
                    <a:pt x="561" y="30882"/>
                    <a:pt x="462" y="30981"/>
                    <a:pt x="340" y="30981"/>
                  </a:cubicBezTo>
                  <a:cubicBezTo>
                    <a:pt x="219" y="30981"/>
                    <a:pt x="119" y="30882"/>
                    <a:pt x="119" y="30760"/>
                  </a:cubicBezTo>
                  <a:cubicBezTo>
                    <a:pt x="119" y="30639"/>
                    <a:pt x="219" y="30540"/>
                    <a:pt x="340" y="30540"/>
                  </a:cubicBezTo>
                  <a:close/>
                  <a:moveTo>
                    <a:pt x="12895" y="0"/>
                  </a:moveTo>
                  <a:lnTo>
                    <a:pt x="4834" y="8097"/>
                  </a:lnTo>
                  <a:lnTo>
                    <a:pt x="4818" y="8116"/>
                  </a:lnTo>
                  <a:lnTo>
                    <a:pt x="4818" y="15097"/>
                  </a:lnTo>
                  <a:lnTo>
                    <a:pt x="953" y="18979"/>
                  </a:lnTo>
                  <a:lnTo>
                    <a:pt x="953" y="24364"/>
                  </a:lnTo>
                  <a:lnTo>
                    <a:pt x="282" y="25041"/>
                  </a:lnTo>
                  <a:lnTo>
                    <a:pt x="282" y="30429"/>
                  </a:lnTo>
                  <a:cubicBezTo>
                    <a:pt x="122" y="30457"/>
                    <a:pt x="1" y="30595"/>
                    <a:pt x="1" y="30760"/>
                  </a:cubicBezTo>
                  <a:cubicBezTo>
                    <a:pt x="1" y="30948"/>
                    <a:pt x="153" y="31100"/>
                    <a:pt x="340" y="31100"/>
                  </a:cubicBezTo>
                  <a:cubicBezTo>
                    <a:pt x="528" y="31100"/>
                    <a:pt x="680" y="30948"/>
                    <a:pt x="680" y="30760"/>
                  </a:cubicBezTo>
                  <a:cubicBezTo>
                    <a:pt x="680" y="30595"/>
                    <a:pt x="558" y="30457"/>
                    <a:pt x="398" y="30429"/>
                  </a:cubicBezTo>
                  <a:lnTo>
                    <a:pt x="398" y="25090"/>
                  </a:lnTo>
                  <a:lnTo>
                    <a:pt x="1072" y="24414"/>
                  </a:lnTo>
                  <a:lnTo>
                    <a:pt x="1072" y="19028"/>
                  </a:lnTo>
                  <a:lnTo>
                    <a:pt x="4936" y="15147"/>
                  </a:lnTo>
                  <a:lnTo>
                    <a:pt x="4936" y="8163"/>
                  </a:lnTo>
                  <a:lnTo>
                    <a:pt x="12978" y="83"/>
                  </a:lnTo>
                  <a:lnTo>
                    <a:pt x="12895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6" name="Google Shape;7266;p62"/>
            <p:cNvSpPr/>
            <p:nvPr/>
          </p:nvSpPr>
          <p:spPr>
            <a:xfrm>
              <a:off x="2294950" y="1643925"/>
              <a:ext cx="112925" cy="685675"/>
            </a:xfrm>
            <a:custGeom>
              <a:avLst/>
              <a:gdLst/>
              <a:ahLst/>
              <a:cxnLst/>
              <a:rect l="l" t="t" r="r" b="b"/>
              <a:pathLst>
                <a:path w="4517" h="27427" extrusionOk="0">
                  <a:moveTo>
                    <a:pt x="338" y="26866"/>
                  </a:moveTo>
                  <a:cubicBezTo>
                    <a:pt x="462" y="26866"/>
                    <a:pt x="558" y="26965"/>
                    <a:pt x="558" y="27087"/>
                  </a:cubicBezTo>
                  <a:cubicBezTo>
                    <a:pt x="558" y="27208"/>
                    <a:pt x="462" y="27307"/>
                    <a:pt x="338" y="27307"/>
                  </a:cubicBezTo>
                  <a:cubicBezTo>
                    <a:pt x="216" y="27307"/>
                    <a:pt x="120" y="27208"/>
                    <a:pt x="120" y="27087"/>
                  </a:cubicBezTo>
                  <a:cubicBezTo>
                    <a:pt x="120" y="26965"/>
                    <a:pt x="216" y="26866"/>
                    <a:pt x="338" y="26866"/>
                  </a:cubicBezTo>
                  <a:close/>
                  <a:moveTo>
                    <a:pt x="4398" y="1"/>
                  </a:moveTo>
                  <a:lnTo>
                    <a:pt x="4398" y="6093"/>
                  </a:lnTo>
                  <a:lnTo>
                    <a:pt x="1097" y="9408"/>
                  </a:lnTo>
                  <a:lnTo>
                    <a:pt x="1077" y="9425"/>
                  </a:lnTo>
                  <a:lnTo>
                    <a:pt x="1077" y="19592"/>
                  </a:lnTo>
                  <a:lnTo>
                    <a:pt x="280" y="20392"/>
                  </a:lnTo>
                  <a:lnTo>
                    <a:pt x="280" y="26755"/>
                  </a:lnTo>
                  <a:cubicBezTo>
                    <a:pt x="122" y="26783"/>
                    <a:pt x="1" y="26921"/>
                    <a:pt x="1" y="27087"/>
                  </a:cubicBezTo>
                  <a:cubicBezTo>
                    <a:pt x="1" y="27274"/>
                    <a:pt x="153" y="27426"/>
                    <a:pt x="340" y="27426"/>
                  </a:cubicBezTo>
                  <a:cubicBezTo>
                    <a:pt x="525" y="27426"/>
                    <a:pt x="677" y="27274"/>
                    <a:pt x="677" y="27087"/>
                  </a:cubicBezTo>
                  <a:cubicBezTo>
                    <a:pt x="677" y="26921"/>
                    <a:pt x="556" y="26783"/>
                    <a:pt x="398" y="26755"/>
                  </a:cubicBezTo>
                  <a:lnTo>
                    <a:pt x="398" y="20442"/>
                  </a:lnTo>
                  <a:lnTo>
                    <a:pt x="1196" y="19639"/>
                  </a:lnTo>
                  <a:lnTo>
                    <a:pt x="1196" y="9475"/>
                  </a:lnTo>
                  <a:lnTo>
                    <a:pt x="4500" y="6159"/>
                  </a:lnTo>
                  <a:lnTo>
                    <a:pt x="4517" y="6143"/>
                  </a:lnTo>
                  <a:lnTo>
                    <a:pt x="4517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7" name="Google Shape;7267;p62"/>
            <p:cNvSpPr/>
            <p:nvPr/>
          </p:nvSpPr>
          <p:spPr>
            <a:xfrm>
              <a:off x="2319325" y="978025"/>
              <a:ext cx="44250" cy="465925"/>
            </a:xfrm>
            <a:custGeom>
              <a:avLst/>
              <a:gdLst/>
              <a:ahLst/>
              <a:cxnLst/>
              <a:rect l="l" t="t" r="r" b="b"/>
              <a:pathLst>
                <a:path w="1770" h="18637" extrusionOk="0">
                  <a:moveTo>
                    <a:pt x="1430" y="18076"/>
                  </a:moveTo>
                  <a:cubicBezTo>
                    <a:pt x="1552" y="18076"/>
                    <a:pt x="1651" y="18176"/>
                    <a:pt x="1651" y="18297"/>
                  </a:cubicBezTo>
                  <a:cubicBezTo>
                    <a:pt x="1651" y="18419"/>
                    <a:pt x="1552" y="18518"/>
                    <a:pt x="1430" y="18518"/>
                  </a:cubicBezTo>
                  <a:cubicBezTo>
                    <a:pt x="1309" y="18518"/>
                    <a:pt x="1209" y="18419"/>
                    <a:pt x="1209" y="18297"/>
                  </a:cubicBezTo>
                  <a:cubicBezTo>
                    <a:pt x="1209" y="18176"/>
                    <a:pt x="1309" y="18076"/>
                    <a:pt x="1430" y="18076"/>
                  </a:cubicBezTo>
                  <a:close/>
                  <a:moveTo>
                    <a:pt x="0" y="1"/>
                  </a:moveTo>
                  <a:lnTo>
                    <a:pt x="0" y="9461"/>
                  </a:lnTo>
                  <a:lnTo>
                    <a:pt x="1372" y="10822"/>
                  </a:lnTo>
                  <a:lnTo>
                    <a:pt x="1372" y="17966"/>
                  </a:lnTo>
                  <a:cubicBezTo>
                    <a:pt x="1212" y="17993"/>
                    <a:pt x="1093" y="18131"/>
                    <a:pt x="1093" y="18297"/>
                  </a:cubicBezTo>
                  <a:cubicBezTo>
                    <a:pt x="1093" y="18485"/>
                    <a:pt x="1245" y="18637"/>
                    <a:pt x="1430" y="18637"/>
                  </a:cubicBezTo>
                  <a:cubicBezTo>
                    <a:pt x="1618" y="18637"/>
                    <a:pt x="1770" y="18485"/>
                    <a:pt x="1770" y="18297"/>
                  </a:cubicBezTo>
                  <a:cubicBezTo>
                    <a:pt x="1770" y="18131"/>
                    <a:pt x="1648" y="17993"/>
                    <a:pt x="1491" y="17966"/>
                  </a:cubicBezTo>
                  <a:lnTo>
                    <a:pt x="1491" y="10772"/>
                  </a:lnTo>
                  <a:lnTo>
                    <a:pt x="119" y="9411"/>
                  </a:lnTo>
                  <a:lnTo>
                    <a:pt x="119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8" name="Google Shape;7268;p62"/>
            <p:cNvSpPr/>
            <p:nvPr/>
          </p:nvSpPr>
          <p:spPr>
            <a:xfrm>
              <a:off x="2383650" y="1447800"/>
              <a:ext cx="355075" cy="632575"/>
            </a:xfrm>
            <a:custGeom>
              <a:avLst/>
              <a:gdLst/>
              <a:ahLst/>
              <a:cxnLst/>
              <a:rect l="l" t="t" r="r" b="b"/>
              <a:pathLst>
                <a:path w="14203" h="25303" extrusionOk="0">
                  <a:moveTo>
                    <a:pt x="340" y="24743"/>
                  </a:moveTo>
                  <a:cubicBezTo>
                    <a:pt x="461" y="24743"/>
                    <a:pt x="558" y="24842"/>
                    <a:pt x="558" y="24963"/>
                  </a:cubicBezTo>
                  <a:cubicBezTo>
                    <a:pt x="558" y="25085"/>
                    <a:pt x="461" y="25184"/>
                    <a:pt x="340" y="25184"/>
                  </a:cubicBezTo>
                  <a:cubicBezTo>
                    <a:pt x="218" y="25184"/>
                    <a:pt x="119" y="25085"/>
                    <a:pt x="119" y="24963"/>
                  </a:cubicBezTo>
                  <a:cubicBezTo>
                    <a:pt x="119" y="24842"/>
                    <a:pt x="218" y="24743"/>
                    <a:pt x="340" y="24743"/>
                  </a:cubicBezTo>
                  <a:close/>
                  <a:moveTo>
                    <a:pt x="14120" y="0"/>
                  </a:moveTo>
                  <a:lnTo>
                    <a:pt x="5115" y="9046"/>
                  </a:lnTo>
                  <a:lnTo>
                    <a:pt x="5099" y="9063"/>
                  </a:lnTo>
                  <a:lnTo>
                    <a:pt x="5099" y="16044"/>
                  </a:lnTo>
                  <a:lnTo>
                    <a:pt x="1234" y="19926"/>
                  </a:lnTo>
                  <a:lnTo>
                    <a:pt x="1234" y="21275"/>
                  </a:lnTo>
                  <a:lnTo>
                    <a:pt x="279" y="22236"/>
                  </a:lnTo>
                  <a:lnTo>
                    <a:pt x="279" y="24632"/>
                  </a:lnTo>
                  <a:cubicBezTo>
                    <a:pt x="122" y="24660"/>
                    <a:pt x="0" y="24798"/>
                    <a:pt x="0" y="24963"/>
                  </a:cubicBezTo>
                  <a:cubicBezTo>
                    <a:pt x="0" y="25151"/>
                    <a:pt x="152" y="25303"/>
                    <a:pt x="337" y="25303"/>
                  </a:cubicBezTo>
                  <a:cubicBezTo>
                    <a:pt x="525" y="25303"/>
                    <a:pt x="676" y="25151"/>
                    <a:pt x="676" y="24963"/>
                  </a:cubicBezTo>
                  <a:cubicBezTo>
                    <a:pt x="676" y="24798"/>
                    <a:pt x="555" y="24660"/>
                    <a:pt x="398" y="24632"/>
                  </a:cubicBezTo>
                  <a:lnTo>
                    <a:pt x="398" y="22286"/>
                  </a:lnTo>
                  <a:lnTo>
                    <a:pt x="1353" y="21325"/>
                  </a:lnTo>
                  <a:lnTo>
                    <a:pt x="1353" y="19975"/>
                  </a:lnTo>
                  <a:lnTo>
                    <a:pt x="5215" y="16094"/>
                  </a:lnTo>
                  <a:lnTo>
                    <a:pt x="5215" y="9110"/>
                  </a:lnTo>
                  <a:lnTo>
                    <a:pt x="14203" y="83"/>
                  </a:lnTo>
                  <a:lnTo>
                    <a:pt x="14120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9" name="Google Shape;7269;p62"/>
            <p:cNvSpPr/>
            <p:nvPr/>
          </p:nvSpPr>
          <p:spPr>
            <a:xfrm>
              <a:off x="2570600" y="2009975"/>
              <a:ext cx="134375" cy="180625"/>
            </a:xfrm>
            <a:custGeom>
              <a:avLst/>
              <a:gdLst/>
              <a:ahLst/>
              <a:cxnLst/>
              <a:rect l="l" t="t" r="r" b="b"/>
              <a:pathLst>
                <a:path w="5375" h="7225" extrusionOk="0">
                  <a:moveTo>
                    <a:pt x="340" y="6667"/>
                  </a:moveTo>
                  <a:cubicBezTo>
                    <a:pt x="461" y="6667"/>
                    <a:pt x="561" y="6766"/>
                    <a:pt x="561" y="6888"/>
                  </a:cubicBezTo>
                  <a:cubicBezTo>
                    <a:pt x="561" y="7009"/>
                    <a:pt x="461" y="7109"/>
                    <a:pt x="340" y="7109"/>
                  </a:cubicBezTo>
                  <a:cubicBezTo>
                    <a:pt x="218" y="7109"/>
                    <a:pt x="119" y="7009"/>
                    <a:pt x="119" y="6888"/>
                  </a:cubicBezTo>
                  <a:cubicBezTo>
                    <a:pt x="119" y="6766"/>
                    <a:pt x="218" y="6667"/>
                    <a:pt x="340" y="6667"/>
                  </a:cubicBezTo>
                  <a:close/>
                  <a:moveTo>
                    <a:pt x="5292" y="0"/>
                  </a:moveTo>
                  <a:lnTo>
                    <a:pt x="298" y="5033"/>
                  </a:lnTo>
                  <a:lnTo>
                    <a:pt x="282" y="5049"/>
                  </a:lnTo>
                  <a:lnTo>
                    <a:pt x="282" y="6554"/>
                  </a:lnTo>
                  <a:cubicBezTo>
                    <a:pt x="122" y="6581"/>
                    <a:pt x="0" y="6719"/>
                    <a:pt x="0" y="6888"/>
                  </a:cubicBezTo>
                  <a:cubicBezTo>
                    <a:pt x="0" y="7073"/>
                    <a:pt x="152" y="7224"/>
                    <a:pt x="340" y="7224"/>
                  </a:cubicBezTo>
                  <a:cubicBezTo>
                    <a:pt x="528" y="7224"/>
                    <a:pt x="679" y="7073"/>
                    <a:pt x="679" y="6888"/>
                  </a:cubicBezTo>
                  <a:cubicBezTo>
                    <a:pt x="679" y="6719"/>
                    <a:pt x="558" y="6581"/>
                    <a:pt x="398" y="6554"/>
                  </a:cubicBezTo>
                  <a:lnTo>
                    <a:pt x="398" y="5099"/>
                  </a:lnTo>
                  <a:lnTo>
                    <a:pt x="5375" y="83"/>
                  </a:lnTo>
                  <a:lnTo>
                    <a:pt x="5292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0" name="Google Shape;7270;p62"/>
            <p:cNvSpPr/>
            <p:nvPr/>
          </p:nvSpPr>
          <p:spPr>
            <a:xfrm>
              <a:off x="2598200" y="2046475"/>
              <a:ext cx="106775" cy="190075"/>
            </a:xfrm>
            <a:custGeom>
              <a:avLst/>
              <a:gdLst/>
              <a:ahLst/>
              <a:cxnLst/>
              <a:rect l="l" t="t" r="r" b="b"/>
              <a:pathLst>
                <a:path w="4271" h="7603" extrusionOk="0">
                  <a:moveTo>
                    <a:pt x="340" y="7045"/>
                  </a:moveTo>
                  <a:cubicBezTo>
                    <a:pt x="461" y="7045"/>
                    <a:pt x="561" y="7145"/>
                    <a:pt x="561" y="7266"/>
                  </a:cubicBezTo>
                  <a:cubicBezTo>
                    <a:pt x="561" y="7388"/>
                    <a:pt x="461" y="7487"/>
                    <a:pt x="340" y="7487"/>
                  </a:cubicBezTo>
                  <a:cubicBezTo>
                    <a:pt x="219" y="7487"/>
                    <a:pt x="119" y="7388"/>
                    <a:pt x="119" y="7266"/>
                  </a:cubicBezTo>
                  <a:cubicBezTo>
                    <a:pt x="119" y="7145"/>
                    <a:pt x="219" y="7045"/>
                    <a:pt x="340" y="7045"/>
                  </a:cubicBezTo>
                  <a:close/>
                  <a:moveTo>
                    <a:pt x="4188" y="1"/>
                  </a:moveTo>
                  <a:lnTo>
                    <a:pt x="299" y="3920"/>
                  </a:lnTo>
                  <a:lnTo>
                    <a:pt x="279" y="3937"/>
                  </a:lnTo>
                  <a:lnTo>
                    <a:pt x="279" y="6932"/>
                  </a:lnTo>
                  <a:cubicBezTo>
                    <a:pt x="122" y="6960"/>
                    <a:pt x="0" y="7098"/>
                    <a:pt x="0" y="7266"/>
                  </a:cubicBezTo>
                  <a:cubicBezTo>
                    <a:pt x="0" y="7451"/>
                    <a:pt x="152" y="7603"/>
                    <a:pt x="340" y="7603"/>
                  </a:cubicBezTo>
                  <a:cubicBezTo>
                    <a:pt x="525" y="7603"/>
                    <a:pt x="677" y="7451"/>
                    <a:pt x="677" y="7266"/>
                  </a:cubicBezTo>
                  <a:cubicBezTo>
                    <a:pt x="677" y="7101"/>
                    <a:pt x="558" y="6963"/>
                    <a:pt x="398" y="6935"/>
                  </a:cubicBezTo>
                  <a:lnTo>
                    <a:pt x="398" y="3987"/>
                  </a:lnTo>
                  <a:lnTo>
                    <a:pt x="4271" y="83"/>
                  </a:lnTo>
                  <a:lnTo>
                    <a:pt x="4188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1" name="Google Shape;7271;p62"/>
            <p:cNvSpPr/>
            <p:nvPr/>
          </p:nvSpPr>
          <p:spPr>
            <a:xfrm>
              <a:off x="2318275" y="2070425"/>
              <a:ext cx="36950" cy="307200"/>
            </a:xfrm>
            <a:custGeom>
              <a:avLst/>
              <a:gdLst/>
              <a:ahLst/>
              <a:cxnLst/>
              <a:rect l="l" t="t" r="r" b="b"/>
              <a:pathLst>
                <a:path w="1478" h="12288" extrusionOk="0">
                  <a:moveTo>
                    <a:pt x="1138" y="119"/>
                  </a:moveTo>
                  <a:cubicBezTo>
                    <a:pt x="1260" y="119"/>
                    <a:pt x="1359" y="219"/>
                    <a:pt x="1359" y="340"/>
                  </a:cubicBezTo>
                  <a:cubicBezTo>
                    <a:pt x="1359" y="461"/>
                    <a:pt x="1260" y="561"/>
                    <a:pt x="1138" y="561"/>
                  </a:cubicBezTo>
                  <a:cubicBezTo>
                    <a:pt x="1017" y="561"/>
                    <a:pt x="917" y="461"/>
                    <a:pt x="917" y="340"/>
                  </a:cubicBezTo>
                  <a:cubicBezTo>
                    <a:pt x="917" y="219"/>
                    <a:pt x="1017" y="119"/>
                    <a:pt x="1138" y="119"/>
                  </a:cubicBezTo>
                  <a:close/>
                  <a:moveTo>
                    <a:pt x="340" y="11727"/>
                  </a:moveTo>
                  <a:cubicBezTo>
                    <a:pt x="462" y="11727"/>
                    <a:pt x="561" y="11826"/>
                    <a:pt x="561" y="11948"/>
                  </a:cubicBezTo>
                  <a:cubicBezTo>
                    <a:pt x="561" y="12069"/>
                    <a:pt x="462" y="12169"/>
                    <a:pt x="340" y="12169"/>
                  </a:cubicBezTo>
                  <a:cubicBezTo>
                    <a:pt x="219" y="12169"/>
                    <a:pt x="120" y="12069"/>
                    <a:pt x="120" y="11948"/>
                  </a:cubicBezTo>
                  <a:cubicBezTo>
                    <a:pt x="120" y="11826"/>
                    <a:pt x="219" y="11727"/>
                    <a:pt x="340" y="11727"/>
                  </a:cubicBezTo>
                  <a:close/>
                  <a:moveTo>
                    <a:pt x="1138" y="0"/>
                  </a:moveTo>
                  <a:cubicBezTo>
                    <a:pt x="953" y="0"/>
                    <a:pt x="801" y="152"/>
                    <a:pt x="801" y="340"/>
                  </a:cubicBezTo>
                  <a:cubicBezTo>
                    <a:pt x="801" y="506"/>
                    <a:pt x="920" y="644"/>
                    <a:pt x="1080" y="671"/>
                  </a:cubicBezTo>
                  <a:lnTo>
                    <a:pt x="1080" y="2824"/>
                  </a:lnTo>
                  <a:lnTo>
                    <a:pt x="282" y="3628"/>
                  </a:lnTo>
                  <a:lnTo>
                    <a:pt x="282" y="11617"/>
                  </a:lnTo>
                  <a:cubicBezTo>
                    <a:pt x="122" y="11644"/>
                    <a:pt x="1" y="11782"/>
                    <a:pt x="1" y="11948"/>
                  </a:cubicBezTo>
                  <a:cubicBezTo>
                    <a:pt x="1" y="12136"/>
                    <a:pt x="153" y="12287"/>
                    <a:pt x="340" y="12287"/>
                  </a:cubicBezTo>
                  <a:cubicBezTo>
                    <a:pt x="528" y="12287"/>
                    <a:pt x="680" y="12136"/>
                    <a:pt x="680" y="11948"/>
                  </a:cubicBezTo>
                  <a:cubicBezTo>
                    <a:pt x="680" y="11782"/>
                    <a:pt x="558" y="11644"/>
                    <a:pt x="398" y="11617"/>
                  </a:cubicBezTo>
                  <a:lnTo>
                    <a:pt x="398" y="3675"/>
                  </a:lnTo>
                  <a:lnTo>
                    <a:pt x="1199" y="2874"/>
                  </a:lnTo>
                  <a:lnTo>
                    <a:pt x="1199" y="671"/>
                  </a:lnTo>
                  <a:cubicBezTo>
                    <a:pt x="1356" y="644"/>
                    <a:pt x="1478" y="506"/>
                    <a:pt x="1478" y="340"/>
                  </a:cubicBezTo>
                  <a:cubicBezTo>
                    <a:pt x="1478" y="152"/>
                    <a:pt x="1326" y="0"/>
                    <a:pt x="1138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2" name="Google Shape;7272;p62"/>
            <p:cNvSpPr/>
            <p:nvPr/>
          </p:nvSpPr>
          <p:spPr>
            <a:xfrm>
              <a:off x="2056800" y="1031225"/>
              <a:ext cx="185725" cy="1020175"/>
            </a:xfrm>
            <a:custGeom>
              <a:avLst/>
              <a:gdLst/>
              <a:ahLst/>
              <a:cxnLst/>
              <a:rect l="l" t="t" r="r" b="b"/>
              <a:pathLst>
                <a:path w="7429" h="40807" extrusionOk="0">
                  <a:moveTo>
                    <a:pt x="3641" y="120"/>
                  </a:moveTo>
                  <a:cubicBezTo>
                    <a:pt x="3763" y="120"/>
                    <a:pt x="3862" y="219"/>
                    <a:pt x="3862" y="340"/>
                  </a:cubicBezTo>
                  <a:cubicBezTo>
                    <a:pt x="3862" y="459"/>
                    <a:pt x="3763" y="559"/>
                    <a:pt x="3641" y="559"/>
                  </a:cubicBezTo>
                  <a:cubicBezTo>
                    <a:pt x="3520" y="559"/>
                    <a:pt x="3421" y="459"/>
                    <a:pt x="3421" y="340"/>
                  </a:cubicBezTo>
                  <a:cubicBezTo>
                    <a:pt x="3421" y="219"/>
                    <a:pt x="3520" y="120"/>
                    <a:pt x="3641" y="120"/>
                  </a:cubicBezTo>
                  <a:close/>
                  <a:moveTo>
                    <a:pt x="3641" y="1"/>
                  </a:moveTo>
                  <a:cubicBezTo>
                    <a:pt x="3457" y="1"/>
                    <a:pt x="3305" y="153"/>
                    <a:pt x="3305" y="340"/>
                  </a:cubicBezTo>
                  <a:cubicBezTo>
                    <a:pt x="3305" y="412"/>
                    <a:pt x="3327" y="478"/>
                    <a:pt x="3365" y="534"/>
                  </a:cubicBezTo>
                  <a:lnTo>
                    <a:pt x="0" y="3904"/>
                  </a:lnTo>
                  <a:lnTo>
                    <a:pt x="0" y="22284"/>
                  </a:lnTo>
                  <a:lnTo>
                    <a:pt x="1372" y="23645"/>
                  </a:lnTo>
                  <a:lnTo>
                    <a:pt x="1372" y="25930"/>
                  </a:lnTo>
                  <a:lnTo>
                    <a:pt x="7310" y="31860"/>
                  </a:lnTo>
                  <a:lnTo>
                    <a:pt x="7310" y="40807"/>
                  </a:lnTo>
                  <a:lnTo>
                    <a:pt x="7429" y="40807"/>
                  </a:lnTo>
                  <a:lnTo>
                    <a:pt x="7429" y="31810"/>
                  </a:lnTo>
                  <a:lnTo>
                    <a:pt x="1491" y="25883"/>
                  </a:lnTo>
                  <a:lnTo>
                    <a:pt x="1491" y="23595"/>
                  </a:lnTo>
                  <a:lnTo>
                    <a:pt x="119" y="22234"/>
                  </a:lnTo>
                  <a:lnTo>
                    <a:pt x="119" y="3954"/>
                  </a:lnTo>
                  <a:lnTo>
                    <a:pt x="3448" y="616"/>
                  </a:lnTo>
                  <a:cubicBezTo>
                    <a:pt x="3503" y="655"/>
                    <a:pt x="3570" y="677"/>
                    <a:pt x="3641" y="677"/>
                  </a:cubicBezTo>
                  <a:cubicBezTo>
                    <a:pt x="3829" y="677"/>
                    <a:pt x="3981" y="525"/>
                    <a:pt x="3981" y="340"/>
                  </a:cubicBezTo>
                  <a:cubicBezTo>
                    <a:pt x="3981" y="153"/>
                    <a:pt x="3829" y="1"/>
                    <a:pt x="3641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3" name="Google Shape;7273;p62"/>
            <p:cNvSpPr/>
            <p:nvPr/>
          </p:nvSpPr>
          <p:spPr>
            <a:xfrm>
              <a:off x="2103525" y="1076775"/>
              <a:ext cx="86150" cy="631775"/>
            </a:xfrm>
            <a:custGeom>
              <a:avLst/>
              <a:gdLst/>
              <a:ahLst/>
              <a:cxnLst/>
              <a:rect l="l" t="t" r="r" b="b"/>
              <a:pathLst>
                <a:path w="3446" h="25271" extrusionOk="0">
                  <a:moveTo>
                    <a:pt x="3106" y="24713"/>
                  </a:moveTo>
                  <a:cubicBezTo>
                    <a:pt x="3230" y="24713"/>
                    <a:pt x="3327" y="24809"/>
                    <a:pt x="3327" y="24934"/>
                  </a:cubicBezTo>
                  <a:cubicBezTo>
                    <a:pt x="3327" y="25055"/>
                    <a:pt x="3227" y="25154"/>
                    <a:pt x="3106" y="25154"/>
                  </a:cubicBezTo>
                  <a:cubicBezTo>
                    <a:pt x="2984" y="25154"/>
                    <a:pt x="2888" y="25055"/>
                    <a:pt x="2888" y="24934"/>
                  </a:cubicBezTo>
                  <a:cubicBezTo>
                    <a:pt x="2888" y="24812"/>
                    <a:pt x="2984" y="24713"/>
                    <a:pt x="3106" y="24713"/>
                  </a:cubicBezTo>
                  <a:close/>
                  <a:moveTo>
                    <a:pt x="2667" y="1"/>
                  </a:moveTo>
                  <a:lnTo>
                    <a:pt x="0" y="2673"/>
                  </a:lnTo>
                  <a:lnTo>
                    <a:pt x="0" y="19871"/>
                  </a:lnTo>
                  <a:lnTo>
                    <a:pt x="1408" y="21268"/>
                  </a:lnTo>
                  <a:lnTo>
                    <a:pt x="2289" y="21268"/>
                  </a:lnTo>
                  <a:lnTo>
                    <a:pt x="3048" y="22021"/>
                  </a:lnTo>
                  <a:lnTo>
                    <a:pt x="3048" y="24600"/>
                  </a:lnTo>
                  <a:cubicBezTo>
                    <a:pt x="2890" y="24627"/>
                    <a:pt x="2769" y="24765"/>
                    <a:pt x="2769" y="24934"/>
                  </a:cubicBezTo>
                  <a:cubicBezTo>
                    <a:pt x="2769" y="25119"/>
                    <a:pt x="2921" y="25270"/>
                    <a:pt x="3106" y="25270"/>
                  </a:cubicBezTo>
                  <a:cubicBezTo>
                    <a:pt x="3293" y="25270"/>
                    <a:pt x="3445" y="25119"/>
                    <a:pt x="3445" y="24934"/>
                  </a:cubicBezTo>
                  <a:cubicBezTo>
                    <a:pt x="3445" y="24765"/>
                    <a:pt x="3324" y="24627"/>
                    <a:pt x="3167" y="24600"/>
                  </a:cubicBezTo>
                  <a:lnTo>
                    <a:pt x="3167" y="21972"/>
                  </a:lnTo>
                  <a:lnTo>
                    <a:pt x="2338" y="21149"/>
                  </a:lnTo>
                  <a:lnTo>
                    <a:pt x="1455" y="21149"/>
                  </a:lnTo>
                  <a:lnTo>
                    <a:pt x="119" y="19821"/>
                  </a:lnTo>
                  <a:lnTo>
                    <a:pt x="119" y="2720"/>
                  </a:lnTo>
                  <a:lnTo>
                    <a:pt x="2750" y="84"/>
                  </a:lnTo>
                  <a:lnTo>
                    <a:pt x="2667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4" name="Google Shape;7274;p62"/>
            <p:cNvSpPr/>
            <p:nvPr/>
          </p:nvSpPr>
          <p:spPr>
            <a:xfrm>
              <a:off x="2292900" y="1580575"/>
              <a:ext cx="17000" cy="16925"/>
            </a:xfrm>
            <a:custGeom>
              <a:avLst/>
              <a:gdLst/>
              <a:ahLst/>
              <a:cxnLst/>
              <a:rect l="l" t="t" r="r" b="b"/>
              <a:pathLst>
                <a:path w="680" h="677" extrusionOk="0">
                  <a:moveTo>
                    <a:pt x="340" y="119"/>
                  </a:moveTo>
                  <a:cubicBezTo>
                    <a:pt x="461" y="119"/>
                    <a:pt x="560" y="219"/>
                    <a:pt x="560" y="340"/>
                  </a:cubicBezTo>
                  <a:cubicBezTo>
                    <a:pt x="560" y="461"/>
                    <a:pt x="461" y="561"/>
                    <a:pt x="340" y="561"/>
                  </a:cubicBezTo>
                  <a:cubicBezTo>
                    <a:pt x="218" y="561"/>
                    <a:pt x="119" y="461"/>
                    <a:pt x="119" y="340"/>
                  </a:cubicBezTo>
                  <a:cubicBezTo>
                    <a:pt x="119" y="219"/>
                    <a:pt x="218" y="119"/>
                    <a:pt x="340" y="119"/>
                  </a:cubicBezTo>
                  <a:close/>
                  <a:moveTo>
                    <a:pt x="340" y="0"/>
                  </a:moveTo>
                  <a:cubicBezTo>
                    <a:pt x="152" y="0"/>
                    <a:pt x="0" y="152"/>
                    <a:pt x="0" y="340"/>
                  </a:cubicBezTo>
                  <a:cubicBezTo>
                    <a:pt x="0" y="525"/>
                    <a:pt x="152" y="677"/>
                    <a:pt x="340" y="677"/>
                  </a:cubicBezTo>
                  <a:cubicBezTo>
                    <a:pt x="527" y="677"/>
                    <a:pt x="679" y="525"/>
                    <a:pt x="679" y="340"/>
                  </a:cubicBezTo>
                  <a:cubicBezTo>
                    <a:pt x="679" y="152"/>
                    <a:pt x="527" y="0"/>
                    <a:pt x="340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5" name="Google Shape;7275;p62"/>
            <p:cNvSpPr/>
            <p:nvPr/>
          </p:nvSpPr>
          <p:spPr>
            <a:xfrm>
              <a:off x="2080200" y="971125"/>
              <a:ext cx="169300" cy="833775"/>
            </a:xfrm>
            <a:custGeom>
              <a:avLst/>
              <a:gdLst/>
              <a:ahLst/>
              <a:cxnLst/>
              <a:rect l="l" t="t" r="r" b="b"/>
              <a:pathLst>
                <a:path w="6772" h="33351" extrusionOk="0">
                  <a:moveTo>
                    <a:pt x="6435" y="32792"/>
                  </a:moveTo>
                  <a:cubicBezTo>
                    <a:pt x="6556" y="32792"/>
                    <a:pt x="6656" y="32889"/>
                    <a:pt x="6656" y="33013"/>
                  </a:cubicBezTo>
                  <a:cubicBezTo>
                    <a:pt x="6656" y="33135"/>
                    <a:pt x="6556" y="33231"/>
                    <a:pt x="6435" y="33231"/>
                  </a:cubicBezTo>
                  <a:cubicBezTo>
                    <a:pt x="6313" y="33231"/>
                    <a:pt x="6214" y="33135"/>
                    <a:pt x="6214" y="33013"/>
                  </a:cubicBezTo>
                  <a:cubicBezTo>
                    <a:pt x="6214" y="32889"/>
                    <a:pt x="6313" y="32792"/>
                    <a:pt x="6435" y="32792"/>
                  </a:cubicBezTo>
                  <a:close/>
                  <a:moveTo>
                    <a:pt x="3583" y="1"/>
                  </a:moveTo>
                  <a:lnTo>
                    <a:pt x="3583" y="3012"/>
                  </a:lnTo>
                  <a:lnTo>
                    <a:pt x="0" y="6604"/>
                  </a:lnTo>
                  <a:lnTo>
                    <a:pt x="0" y="24392"/>
                  </a:lnTo>
                  <a:lnTo>
                    <a:pt x="1372" y="25753"/>
                  </a:lnTo>
                  <a:lnTo>
                    <a:pt x="1372" y="28042"/>
                  </a:lnTo>
                  <a:lnTo>
                    <a:pt x="6156" y="32817"/>
                  </a:lnTo>
                  <a:cubicBezTo>
                    <a:pt x="6117" y="32872"/>
                    <a:pt x="6095" y="32939"/>
                    <a:pt x="6095" y="33011"/>
                  </a:cubicBezTo>
                  <a:cubicBezTo>
                    <a:pt x="6095" y="33198"/>
                    <a:pt x="6247" y="33350"/>
                    <a:pt x="6435" y="33350"/>
                  </a:cubicBezTo>
                  <a:cubicBezTo>
                    <a:pt x="6620" y="33350"/>
                    <a:pt x="6772" y="33198"/>
                    <a:pt x="6772" y="33011"/>
                  </a:cubicBezTo>
                  <a:cubicBezTo>
                    <a:pt x="6772" y="32826"/>
                    <a:pt x="6620" y="32674"/>
                    <a:pt x="6435" y="32674"/>
                  </a:cubicBezTo>
                  <a:cubicBezTo>
                    <a:pt x="6363" y="32674"/>
                    <a:pt x="6294" y="32696"/>
                    <a:pt x="6239" y="32734"/>
                  </a:cubicBezTo>
                  <a:lnTo>
                    <a:pt x="1488" y="27992"/>
                  </a:lnTo>
                  <a:lnTo>
                    <a:pt x="1488" y="25703"/>
                  </a:lnTo>
                  <a:lnTo>
                    <a:pt x="116" y="24343"/>
                  </a:lnTo>
                  <a:lnTo>
                    <a:pt x="116" y="6653"/>
                  </a:lnTo>
                  <a:lnTo>
                    <a:pt x="3699" y="3062"/>
                  </a:lnTo>
                  <a:lnTo>
                    <a:pt x="3699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6" name="Google Shape;7276;p62"/>
            <p:cNvSpPr/>
            <p:nvPr/>
          </p:nvSpPr>
          <p:spPr>
            <a:xfrm>
              <a:off x="1955975" y="993200"/>
              <a:ext cx="192700" cy="1086025"/>
            </a:xfrm>
            <a:custGeom>
              <a:avLst/>
              <a:gdLst/>
              <a:ahLst/>
              <a:cxnLst/>
              <a:rect l="l" t="t" r="r" b="b"/>
              <a:pathLst>
                <a:path w="7708" h="43441" extrusionOk="0">
                  <a:moveTo>
                    <a:pt x="7368" y="42880"/>
                  </a:moveTo>
                  <a:cubicBezTo>
                    <a:pt x="7490" y="42880"/>
                    <a:pt x="7589" y="42979"/>
                    <a:pt x="7589" y="43100"/>
                  </a:cubicBezTo>
                  <a:cubicBezTo>
                    <a:pt x="7589" y="43222"/>
                    <a:pt x="7490" y="43321"/>
                    <a:pt x="7368" y="43321"/>
                  </a:cubicBezTo>
                  <a:cubicBezTo>
                    <a:pt x="7247" y="43321"/>
                    <a:pt x="7147" y="43222"/>
                    <a:pt x="7147" y="43100"/>
                  </a:cubicBezTo>
                  <a:cubicBezTo>
                    <a:pt x="7147" y="42979"/>
                    <a:pt x="7247" y="42880"/>
                    <a:pt x="7368" y="42880"/>
                  </a:cubicBezTo>
                  <a:close/>
                  <a:moveTo>
                    <a:pt x="1149" y="1"/>
                  </a:moveTo>
                  <a:lnTo>
                    <a:pt x="1149" y="4365"/>
                  </a:lnTo>
                  <a:lnTo>
                    <a:pt x="0" y="5519"/>
                  </a:lnTo>
                  <a:lnTo>
                    <a:pt x="0" y="25074"/>
                  </a:lnTo>
                  <a:lnTo>
                    <a:pt x="1372" y="26438"/>
                  </a:lnTo>
                  <a:lnTo>
                    <a:pt x="1372" y="28724"/>
                  </a:lnTo>
                  <a:lnTo>
                    <a:pt x="7310" y="34653"/>
                  </a:lnTo>
                  <a:lnTo>
                    <a:pt x="7310" y="42769"/>
                  </a:lnTo>
                  <a:cubicBezTo>
                    <a:pt x="7150" y="42797"/>
                    <a:pt x="7031" y="42935"/>
                    <a:pt x="7031" y="43100"/>
                  </a:cubicBezTo>
                  <a:cubicBezTo>
                    <a:pt x="7031" y="43288"/>
                    <a:pt x="7183" y="43440"/>
                    <a:pt x="7368" y="43440"/>
                  </a:cubicBezTo>
                  <a:cubicBezTo>
                    <a:pt x="7556" y="43440"/>
                    <a:pt x="7708" y="43288"/>
                    <a:pt x="7708" y="43100"/>
                  </a:cubicBezTo>
                  <a:cubicBezTo>
                    <a:pt x="7708" y="42935"/>
                    <a:pt x="7586" y="42797"/>
                    <a:pt x="7429" y="42769"/>
                  </a:cubicBezTo>
                  <a:lnTo>
                    <a:pt x="7429" y="34604"/>
                  </a:lnTo>
                  <a:lnTo>
                    <a:pt x="1488" y="28674"/>
                  </a:lnTo>
                  <a:lnTo>
                    <a:pt x="1488" y="26388"/>
                  </a:lnTo>
                  <a:lnTo>
                    <a:pt x="116" y="25025"/>
                  </a:lnTo>
                  <a:lnTo>
                    <a:pt x="116" y="5569"/>
                  </a:lnTo>
                  <a:lnTo>
                    <a:pt x="1265" y="4412"/>
                  </a:lnTo>
                  <a:lnTo>
                    <a:pt x="1265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7" name="Google Shape;7277;p62"/>
            <p:cNvSpPr/>
            <p:nvPr/>
          </p:nvSpPr>
          <p:spPr>
            <a:xfrm>
              <a:off x="1979300" y="985825"/>
              <a:ext cx="192700" cy="1116500"/>
            </a:xfrm>
            <a:custGeom>
              <a:avLst/>
              <a:gdLst/>
              <a:ahLst/>
              <a:cxnLst/>
              <a:rect l="l" t="t" r="r" b="b"/>
              <a:pathLst>
                <a:path w="7708" h="44660" extrusionOk="0">
                  <a:moveTo>
                    <a:pt x="7371" y="44102"/>
                  </a:moveTo>
                  <a:cubicBezTo>
                    <a:pt x="7492" y="44102"/>
                    <a:pt x="7592" y="44202"/>
                    <a:pt x="7592" y="44323"/>
                  </a:cubicBezTo>
                  <a:cubicBezTo>
                    <a:pt x="7592" y="44444"/>
                    <a:pt x="7492" y="44544"/>
                    <a:pt x="7371" y="44544"/>
                  </a:cubicBezTo>
                  <a:cubicBezTo>
                    <a:pt x="7249" y="44544"/>
                    <a:pt x="7150" y="44444"/>
                    <a:pt x="7150" y="44323"/>
                  </a:cubicBezTo>
                  <a:cubicBezTo>
                    <a:pt x="7150" y="44202"/>
                    <a:pt x="7249" y="44102"/>
                    <a:pt x="7371" y="44102"/>
                  </a:cubicBezTo>
                  <a:close/>
                  <a:moveTo>
                    <a:pt x="1149" y="0"/>
                  </a:moveTo>
                  <a:lnTo>
                    <a:pt x="1149" y="4953"/>
                  </a:lnTo>
                  <a:lnTo>
                    <a:pt x="0" y="6109"/>
                  </a:lnTo>
                  <a:lnTo>
                    <a:pt x="0" y="25077"/>
                  </a:lnTo>
                  <a:lnTo>
                    <a:pt x="1372" y="26438"/>
                  </a:lnTo>
                  <a:lnTo>
                    <a:pt x="1372" y="28723"/>
                  </a:lnTo>
                  <a:lnTo>
                    <a:pt x="7310" y="34653"/>
                  </a:lnTo>
                  <a:lnTo>
                    <a:pt x="7310" y="43989"/>
                  </a:lnTo>
                  <a:cubicBezTo>
                    <a:pt x="7153" y="44019"/>
                    <a:pt x="7031" y="44157"/>
                    <a:pt x="7031" y="44323"/>
                  </a:cubicBezTo>
                  <a:cubicBezTo>
                    <a:pt x="7031" y="44511"/>
                    <a:pt x="7183" y="44660"/>
                    <a:pt x="7371" y="44660"/>
                  </a:cubicBezTo>
                  <a:cubicBezTo>
                    <a:pt x="7556" y="44660"/>
                    <a:pt x="7708" y="44508"/>
                    <a:pt x="7708" y="44323"/>
                  </a:cubicBezTo>
                  <a:cubicBezTo>
                    <a:pt x="7708" y="44157"/>
                    <a:pt x="7586" y="44019"/>
                    <a:pt x="7429" y="43989"/>
                  </a:cubicBezTo>
                  <a:lnTo>
                    <a:pt x="7429" y="34603"/>
                  </a:lnTo>
                  <a:lnTo>
                    <a:pt x="1491" y="28677"/>
                  </a:lnTo>
                  <a:lnTo>
                    <a:pt x="1491" y="26388"/>
                  </a:lnTo>
                  <a:lnTo>
                    <a:pt x="119" y="25027"/>
                  </a:lnTo>
                  <a:lnTo>
                    <a:pt x="119" y="6159"/>
                  </a:lnTo>
                  <a:lnTo>
                    <a:pt x="1267" y="5003"/>
                  </a:lnTo>
                  <a:lnTo>
                    <a:pt x="1267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8" name="Google Shape;7278;p62"/>
            <p:cNvSpPr/>
            <p:nvPr/>
          </p:nvSpPr>
          <p:spPr>
            <a:xfrm>
              <a:off x="2002700" y="978500"/>
              <a:ext cx="185725" cy="1052000"/>
            </a:xfrm>
            <a:custGeom>
              <a:avLst/>
              <a:gdLst/>
              <a:ahLst/>
              <a:cxnLst/>
              <a:rect l="l" t="t" r="r" b="b"/>
              <a:pathLst>
                <a:path w="7429" h="42080" extrusionOk="0">
                  <a:moveTo>
                    <a:pt x="1146" y="1"/>
                  </a:moveTo>
                  <a:lnTo>
                    <a:pt x="1146" y="5541"/>
                  </a:lnTo>
                  <a:lnTo>
                    <a:pt x="0" y="6698"/>
                  </a:lnTo>
                  <a:lnTo>
                    <a:pt x="0" y="25074"/>
                  </a:lnTo>
                  <a:lnTo>
                    <a:pt x="1372" y="26435"/>
                  </a:lnTo>
                  <a:lnTo>
                    <a:pt x="1372" y="28724"/>
                  </a:lnTo>
                  <a:lnTo>
                    <a:pt x="7310" y="34651"/>
                  </a:lnTo>
                  <a:lnTo>
                    <a:pt x="7310" y="42079"/>
                  </a:lnTo>
                  <a:lnTo>
                    <a:pt x="7429" y="42079"/>
                  </a:lnTo>
                  <a:lnTo>
                    <a:pt x="7429" y="34604"/>
                  </a:lnTo>
                  <a:lnTo>
                    <a:pt x="1488" y="28674"/>
                  </a:lnTo>
                  <a:lnTo>
                    <a:pt x="1488" y="26386"/>
                  </a:lnTo>
                  <a:lnTo>
                    <a:pt x="116" y="25025"/>
                  </a:lnTo>
                  <a:lnTo>
                    <a:pt x="116" y="6745"/>
                  </a:lnTo>
                  <a:lnTo>
                    <a:pt x="1264" y="5591"/>
                  </a:lnTo>
                  <a:lnTo>
                    <a:pt x="1264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9" name="Google Shape;7279;p62"/>
            <p:cNvSpPr/>
            <p:nvPr/>
          </p:nvSpPr>
          <p:spPr>
            <a:xfrm>
              <a:off x="2314900" y="1643925"/>
              <a:ext cx="69600" cy="213900"/>
            </a:xfrm>
            <a:custGeom>
              <a:avLst/>
              <a:gdLst/>
              <a:ahLst/>
              <a:cxnLst/>
              <a:rect l="l" t="t" r="r" b="b"/>
              <a:pathLst>
                <a:path w="2784" h="8556" extrusionOk="0">
                  <a:moveTo>
                    <a:pt x="340" y="7998"/>
                  </a:moveTo>
                  <a:cubicBezTo>
                    <a:pt x="462" y="7998"/>
                    <a:pt x="561" y="8097"/>
                    <a:pt x="561" y="8219"/>
                  </a:cubicBezTo>
                  <a:cubicBezTo>
                    <a:pt x="561" y="8340"/>
                    <a:pt x="462" y="8439"/>
                    <a:pt x="340" y="8439"/>
                  </a:cubicBezTo>
                  <a:cubicBezTo>
                    <a:pt x="219" y="8439"/>
                    <a:pt x="119" y="8340"/>
                    <a:pt x="119" y="8219"/>
                  </a:cubicBezTo>
                  <a:cubicBezTo>
                    <a:pt x="119" y="8097"/>
                    <a:pt x="219" y="7998"/>
                    <a:pt x="340" y="7998"/>
                  </a:cubicBezTo>
                  <a:close/>
                  <a:moveTo>
                    <a:pt x="2667" y="1"/>
                  </a:moveTo>
                  <a:lnTo>
                    <a:pt x="2667" y="5798"/>
                  </a:lnTo>
                  <a:lnTo>
                    <a:pt x="533" y="7940"/>
                  </a:lnTo>
                  <a:cubicBezTo>
                    <a:pt x="478" y="7901"/>
                    <a:pt x="412" y="7879"/>
                    <a:pt x="340" y="7879"/>
                  </a:cubicBezTo>
                  <a:cubicBezTo>
                    <a:pt x="152" y="7879"/>
                    <a:pt x="1" y="8031"/>
                    <a:pt x="1" y="8219"/>
                  </a:cubicBezTo>
                  <a:cubicBezTo>
                    <a:pt x="1" y="8404"/>
                    <a:pt x="152" y="8555"/>
                    <a:pt x="340" y="8555"/>
                  </a:cubicBezTo>
                  <a:cubicBezTo>
                    <a:pt x="525" y="8555"/>
                    <a:pt x="677" y="8404"/>
                    <a:pt x="677" y="8219"/>
                  </a:cubicBezTo>
                  <a:cubicBezTo>
                    <a:pt x="677" y="8147"/>
                    <a:pt x="655" y="8078"/>
                    <a:pt x="616" y="8023"/>
                  </a:cubicBezTo>
                  <a:lnTo>
                    <a:pt x="2783" y="5847"/>
                  </a:lnTo>
                  <a:lnTo>
                    <a:pt x="2783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0" name="Google Shape;7280;p62"/>
            <p:cNvSpPr/>
            <p:nvPr/>
          </p:nvSpPr>
          <p:spPr>
            <a:xfrm>
              <a:off x="2219175" y="942900"/>
              <a:ext cx="620600" cy="657500"/>
            </a:xfrm>
            <a:custGeom>
              <a:avLst/>
              <a:gdLst/>
              <a:ahLst/>
              <a:cxnLst/>
              <a:rect l="l" t="t" r="r" b="b"/>
              <a:pathLst>
                <a:path w="24824" h="26300" extrusionOk="0">
                  <a:moveTo>
                    <a:pt x="20017" y="0"/>
                  </a:moveTo>
                  <a:lnTo>
                    <a:pt x="19686" y="337"/>
                  </a:lnTo>
                  <a:lnTo>
                    <a:pt x="24354" y="4969"/>
                  </a:lnTo>
                  <a:lnTo>
                    <a:pt x="24354" y="13033"/>
                  </a:lnTo>
                  <a:lnTo>
                    <a:pt x="19965" y="17452"/>
                  </a:lnTo>
                  <a:lnTo>
                    <a:pt x="18068" y="17452"/>
                  </a:lnTo>
                  <a:lnTo>
                    <a:pt x="9756" y="25828"/>
                  </a:lnTo>
                  <a:lnTo>
                    <a:pt x="7976" y="25828"/>
                  </a:lnTo>
                  <a:lnTo>
                    <a:pt x="6910" y="24770"/>
                  </a:lnTo>
                  <a:lnTo>
                    <a:pt x="6910" y="24053"/>
                  </a:lnTo>
                  <a:lnTo>
                    <a:pt x="785" y="17974"/>
                  </a:lnTo>
                  <a:cubicBezTo>
                    <a:pt x="788" y="17955"/>
                    <a:pt x="790" y="17938"/>
                    <a:pt x="790" y="17919"/>
                  </a:cubicBezTo>
                  <a:cubicBezTo>
                    <a:pt x="790" y="17701"/>
                    <a:pt x="614" y="17521"/>
                    <a:pt x="396" y="17521"/>
                  </a:cubicBezTo>
                  <a:cubicBezTo>
                    <a:pt x="177" y="17521"/>
                    <a:pt x="1" y="17701"/>
                    <a:pt x="1" y="17919"/>
                  </a:cubicBezTo>
                  <a:cubicBezTo>
                    <a:pt x="1" y="18137"/>
                    <a:pt x="177" y="18314"/>
                    <a:pt x="396" y="18314"/>
                  </a:cubicBezTo>
                  <a:cubicBezTo>
                    <a:pt x="415" y="18314"/>
                    <a:pt x="434" y="18311"/>
                    <a:pt x="454" y="18308"/>
                  </a:cubicBezTo>
                  <a:lnTo>
                    <a:pt x="6438" y="24249"/>
                  </a:lnTo>
                  <a:lnTo>
                    <a:pt x="6438" y="24966"/>
                  </a:lnTo>
                  <a:lnTo>
                    <a:pt x="7780" y="26300"/>
                  </a:lnTo>
                  <a:lnTo>
                    <a:pt x="9952" y="26300"/>
                  </a:lnTo>
                  <a:lnTo>
                    <a:pt x="18264" y="17924"/>
                  </a:lnTo>
                  <a:lnTo>
                    <a:pt x="20161" y="17924"/>
                  </a:lnTo>
                  <a:lnTo>
                    <a:pt x="24823" y="13226"/>
                  </a:lnTo>
                  <a:lnTo>
                    <a:pt x="24823" y="4773"/>
                  </a:lnTo>
                  <a:lnTo>
                    <a:pt x="20017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1" name="Google Shape;7281;p62"/>
            <p:cNvSpPr/>
            <p:nvPr/>
          </p:nvSpPr>
          <p:spPr>
            <a:xfrm>
              <a:off x="2314900" y="1643925"/>
              <a:ext cx="46275" cy="185800"/>
            </a:xfrm>
            <a:custGeom>
              <a:avLst/>
              <a:gdLst/>
              <a:ahLst/>
              <a:cxnLst/>
              <a:rect l="l" t="t" r="r" b="b"/>
              <a:pathLst>
                <a:path w="1851" h="7432" extrusionOk="0">
                  <a:moveTo>
                    <a:pt x="340" y="6874"/>
                  </a:moveTo>
                  <a:cubicBezTo>
                    <a:pt x="462" y="6874"/>
                    <a:pt x="561" y="6974"/>
                    <a:pt x="561" y="7095"/>
                  </a:cubicBezTo>
                  <a:cubicBezTo>
                    <a:pt x="561" y="7217"/>
                    <a:pt x="462" y="7316"/>
                    <a:pt x="340" y="7316"/>
                  </a:cubicBezTo>
                  <a:cubicBezTo>
                    <a:pt x="219" y="7316"/>
                    <a:pt x="119" y="7217"/>
                    <a:pt x="119" y="7095"/>
                  </a:cubicBezTo>
                  <a:cubicBezTo>
                    <a:pt x="119" y="6974"/>
                    <a:pt x="219" y="6874"/>
                    <a:pt x="340" y="6874"/>
                  </a:cubicBezTo>
                  <a:close/>
                  <a:moveTo>
                    <a:pt x="1731" y="1"/>
                  </a:moveTo>
                  <a:lnTo>
                    <a:pt x="1731" y="5505"/>
                  </a:lnTo>
                  <a:lnTo>
                    <a:pt x="522" y="6811"/>
                  </a:lnTo>
                  <a:cubicBezTo>
                    <a:pt x="470" y="6775"/>
                    <a:pt x="406" y="6756"/>
                    <a:pt x="340" y="6756"/>
                  </a:cubicBezTo>
                  <a:cubicBezTo>
                    <a:pt x="152" y="6756"/>
                    <a:pt x="1" y="6907"/>
                    <a:pt x="1" y="7095"/>
                  </a:cubicBezTo>
                  <a:cubicBezTo>
                    <a:pt x="1" y="7280"/>
                    <a:pt x="152" y="7432"/>
                    <a:pt x="340" y="7432"/>
                  </a:cubicBezTo>
                  <a:cubicBezTo>
                    <a:pt x="525" y="7432"/>
                    <a:pt x="677" y="7280"/>
                    <a:pt x="677" y="7095"/>
                  </a:cubicBezTo>
                  <a:cubicBezTo>
                    <a:pt x="677" y="7018"/>
                    <a:pt x="652" y="6949"/>
                    <a:pt x="608" y="6891"/>
                  </a:cubicBezTo>
                  <a:lnTo>
                    <a:pt x="1850" y="5552"/>
                  </a:lnTo>
                  <a:lnTo>
                    <a:pt x="1850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2" name="Google Shape;7282;p62"/>
            <p:cNvSpPr/>
            <p:nvPr/>
          </p:nvSpPr>
          <p:spPr>
            <a:xfrm>
              <a:off x="1462050" y="1917500"/>
              <a:ext cx="120650" cy="192425"/>
            </a:xfrm>
            <a:custGeom>
              <a:avLst/>
              <a:gdLst/>
              <a:ahLst/>
              <a:cxnLst/>
              <a:rect l="l" t="t" r="r" b="b"/>
              <a:pathLst>
                <a:path w="4826" h="7697" extrusionOk="0">
                  <a:moveTo>
                    <a:pt x="329" y="0"/>
                  </a:moveTo>
                  <a:lnTo>
                    <a:pt x="0" y="340"/>
                  </a:lnTo>
                  <a:lnTo>
                    <a:pt x="4196" y="4395"/>
                  </a:lnTo>
                  <a:lnTo>
                    <a:pt x="4196" y="6984"/>
                  </a:lnTo>
                  <a:cubicBezTo>
                    <a:pt x="4100" y="7059"/>
                    <a:pt x="4036" y="7172"/>
                    <a:pt x="4036" y="7302"/>
                  </a:cubicBezTo>
                  <a:cubicBezTo>
                    <a:pt x="4036" y="7520"/>
                    <a:pt x="4213" y="7696"/>
                    <a:pt x="4431" y="7696"/>
                  </a:cubicBezTo>
                  <a:cubicBezTo>
                    <a:pt x="4649" y="7696"/>
                    <a:pt x="4826" y="7520"/>
                    <a:pt x="4826" y="7302"/>
                  </a:cubicBezTo>
                  <a:cubicBezTo>
                    <a:pt x="4826" y="7172"/>
                    <a:pt x="4762" y="7059"/>
                    <a:pt x="4666" y="6987"/>
                  </a:cubicBezTo>
                  <a:lnTo>
                    <a:pt x="4666" y="4193"/>
                  </a:lnTo>
                  <a:lnTo>
                    <a:pt x="329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3" name="Google Shape;7283;p62"/>
            <p:cNvSpPr/>
            <p:nvPr/>
          </p:nvSpPr>
          <p:spPr>
            <a:xfrm>
              <a:off x="2272600" y="978500"/>
              <a:ext cx="44250" cy="418450"/>
            </a:xfrm>
            <a:custGeom>
              <a:avLst/>
              <a:gdLst/>
              <a:ahLst/>
              <a:cxnLst/>
              <a:rect l="l" t="t" r="r" b="b"/>
              <a:pathLst>
                <a:path w="1770" h="16738" extrusionOk="0">
                  <a:moveTo>
                    <a:pt x="1430" y="16180"/>
                  </a:moveTo>
                  <a:cubicBezTo>
                    <a:pt x="1552" y="16180"/>
                    <a:pt x="1651" y="16280"/>
                    <a:pt x="1651" y="16401"/>
                  </a:cubicBezTo>
                  <a:cubicBezTo>
                    <a:pt x="1651" y="16522"/>
                    <a:pt x="1552" y="16622"/>
                    <a:pt x="1430" y="16622"/>
                  </a:cubicBezTo>
                  <a:cubicBezTo>
                    <a:pt x="1309" y="16622"/>
                    <a:pt x="1210" y="16522"/>
                    <a:pt x="1210" y="16401"/>
                  </a:cubicBezTo>
                  <a:cubicBezTo>
                    <a:pt x="1210" y="16280"/>
                    <a:pt x="1309" y="16180"/>
                    <a:pt x="1430" y="16180"/>
                  </a:cubicBezTo>
                  <a:close/>
                  <a:moveTo>
                    <a:pt x="0" y="1"/>
                  </a:moveTo>
                  <a:lnTo>
                    <a:pt x="0" y="12282"/>
                  </a:lnTo>
                  <a:lnTo>
                    <a:pt x="1372" y="13643"/>
                  </a:lnTo>
                  <a:lnTo>
                    <a:pt x="1372" y="16067"/>
                  </a:lnTo>
                  <a:cubicBezTo>
                    <a:pt x="1212" y="16095"/>
                    <a:pt x="1094" y="16233"/>
                    <a:pt x="1094" y="16401"/>
                  </a:cubicBezTo>
                  <a:cubicBezTo>
                    <a:pt x="1094" y="16586"/>
                    <a:pt x="1245" y="16738"/>
                    <a:pt x="1430" y="16738"/>
                  </a:cubicBezTo>
                  <a:cubicBezTo>
                    <a:pt x="1618" y="16738"/>
                    <a:pt x="1770" y="16586"/>
                    <a:pt x="1770" y="16401"/>
                  </a:cubicBezTo>
                  <a:cubicBezTo>
                    <a:pt x="1770" y="16233"/>
                    <a:pt x="1648" y="16095"/>
                    <a:pt x="1491" y="16067"/>
                  </a:cubicBezTo>
                  <a:lnTo>
                    <a:pt x="1491" y="13596"/>
                  </a:lnTo>
                  <a:lnTo>
                    <a:pt x="119" y="12235"/>
                  </a:lnTo>
                  <a:lnTo>
                    <a:pt x="119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4" name="Google Shape;7284;p62"/>
            <p:cNvSpPr/>
            <p:nvPr/>
          </p:nvSpPr>
          <p:spPr>
            <a:xfrm>
              <a:off x="1932575" y="993200"/>
              <a:ext cx="192700" cy="1062825"/>
            </a:xfrm>
            <a:custGeom>
              <a:avLst/>
              <a:gdLst/>
              <a:ahLst/>
              <a:cxnLst/>
              <a:rect l="l" t="t" r="r" b="b"/>
              <a:pathLst>
                <a:path w="7708" h="42513" extrusionOk="0">
                  <a:moveTo>
                    <a:pt x="7371" y="41952"/>
                  </a:moveTo>
                  <a:cubicBezTo>
                    <a:pt x="7492" y="41952"/>
                    <a:pt x="7589" y="42051"/>
                    <a:pt x="7589" y="42173"/>
                  </a:cubicBezTo>
                  <a:cubicBezTo>
                    <a:pt x="7589" y="42294"/>
                    <a:pt x="7492" y="42394"/>
                    <a:pt x="7371" y="42394"/>
                  </a:cubicBezTo>
                  <a:cubicBezTo>
                    <a:pt x="7250" y="42394"/>
                    <a:pt x="7150" y="42294"/>
                    <a:pt x="7150" y="42173"/>
                  </a:cubicBezTo>
                  <a:cubicBezTo>
                    <a:pt x="7150" y="42051"/>
                    <a:pt x="7250" y="41952"/>
                    <a:pt x="7371" y="41952"/>
                  </a:cubicBezTo>
                  <a:close/>
                  <a:moveTo>
                    <a:pt x="1149" y="1"/>
                  </a:moveTo>
                  <a:lnTo>
                    <a:pt x="1149" y="4070"/>
                  </a:lnTo>
                  <a:lnTo>
                    <a:pt x="0" y="5226"/>
                  </a:lnTo>
                  <a:lnTo>
                    <a:pt x="0" y="25370"/>
                  </a:lnTo>
                  <a:lnTo>
                    <a:pt x="1372" y="26731"/>
                  </a:lnTo>
                  <a:lnTo>
                    <a:pt x="1372" y="29019"/>
                  </a:lnTo>
                  <a:lnTo>
                    <a:pt x="7310" y="34946"/>
                  </a:lnTo>
                  <a:lnTo>
                    <a:pt x="7310" y="41839"/>
                  </a:lnTo>
                  <a:cubicBezTo>
                    <a:pt x="7153" y="41869"/>
                    <a:pt x="7031" y="42007"/>
                    <a:pt x="7031" y="42173"/>
                  </a:cubicBezTo>
                  <a:cubicBezTo>
                    <a:pt x="7031" y="42361"/>
                    <a:pt x="7183" y="42512"/>
                    <a:pt x="7371" y="42512"/>
                  </a:cubicBezTo>
                  <a:cubicBezTo>
                    <a:pt x="7556" y="42512"/>
                    <a:pt x="7708" y="42361"/>
                    <a:pt x="7708" y="42173"/>
                  </a:cubicBezTo>
                  <a:cubicBezTo>
                    <a:pt x="7708" y="42007"/>
                    <a:pt x="7586" y="41869"/>
                    <a:pt x="7429" y="41839"/>
                  </a:cubicBezTo>
                  <a:lnTo>
                    <a:pt x="7429" y="34899"/>
                  </a:lnTo>
                  <a:lnTo>
                    <a:pt x="1491" y="28970"/>
                  </a:lnTo>
                  <a:lnTo>
                    <a:pt x="1491" y="26681"/>
                  </a:lnTo>
                  <a:lnTo>
                    <a:pt x="119" y="25320"/>
                  </a:lnTo>
                  <a:lnTo>
                    <a:pt x="119" y="5273"/>
                  </a:lnTo>
                  <a:lnTo>
                    <a:pt x="1265" y="4120"/>
                  </a:lnTo>
                  <a:lnTo>
                    <a:pt x="1265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5" name="Google Shape;7285;p62"/>
            <p:cNvSpPr/>
            <p:nvPr/>
          </p:nvSpPr>
          <p:spPr>
            <a:xfrm>
              <a:off x="2345275" y="1417575"/>
              <a:ext cx="393450" cy="629950"/>
            </a:xfrm>
            <a:custGeom>
              <a:avLst/>
              <a:gdLst/>
              <a:ahLst/>
              <a:cxnLst/>
              <a:rect l="l" t="t" r="r" b="b"/>
              <a:pathLst>
                <a:path w="15738" h="25198" extrusionOk="0">
                  <a:moveTo>
                    <a:pt x="15655" y="0"/>
                  </a:moveTo>
                  <a:lnTo>
                    <a:pt x="5731" y="9966"/>
                  </a:lnTo>
                  <a:lnTo>
                    <a:pt x="5714" y="9982"/>
                  </a:lnTo>
                  <a:lnTo>
                    <a:pt x="5714" y="16963"/>
                  </a:lnTo>
                  <a:lnTo>
                    <a:pt x="17" y="22689"/>
                  </a:lnTo>
                  <a:lnTo>
                    <a:pt x="0" y="22705"/>
                  </a:lnTo>
                  <a:lnTo>
                    <a:pt x="0" y="25198"/>
                  </a:lnTo>
                  <a:lnTo>
                    <a:pt x="119" y="25198"/>
                  </a:lnTo>
                  <a:lnTo>
                    <a:pt x="119" y="22752"/>
                  </a:lnTo>
                  <a:lnTo>
                    <a:pt x="5814" y="17030"/>
                  </a:lnTo>
                  <a:lnTo>
                    <a:pt x="5830" y="17013"/>
                  </a:lnTo>
                  <a:lnTo>
                    <a:pt x="5830" y="10029"/>
                  </a:lnTo>
                  <a:lnTo>
                    <a:pt x="15738" y="83"/>
                  </a:lnTo>
                  <a:lnTo>
                    <a:pt x="15655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6" name="Google Shape;7286;p62"/>
            <p:cNvSpPr/>
            <p:nvPr/>
          </p:nvSpPr>
          <p:spPr>
            <a:xfrm>
              <a:off x="2296000" y="978025"/>
              <a:ext cx="44175" cy="442475"/>
            </a:xfrm>
            <a:custGeom>
              <a:avLst/>
              <a:gdLst/>
              <a:ahLst/>
              <a:cxnLst/>
              <a:rect l="l" t="t" r="r" b="b"/>
              <a:pathLst>
                <a:path w="1767" h="17699" extrusionOk="0">
                  <a:moveTo>
                    <a:pt x="1430" y="17138"/>
                  </a:moveTo>
                  <a:cubicBezTo>
                    <a:pt x="1552" y="17138"/>
                    <a:pt x="1651" y="17237"/>
                    <a:pt x="1651" y="17359"/>
                  </a:cubicBezTo>
                  <a:cubicBezTo>
                    <a:pt x="1651" y="17480"/>
                    <a:pt x="1552" y="17579"/>
                    <a:pt x="1430" y="17579"/>
                  </a:cubicBezTo>
                  <a:cubicBezTo>
                    <a:pt x="1309" y="17579"/>
                    <a:pt x="1209" y="17480"/>
                    <a:pt x="1209" y="17359"/>
                  </a:cubicBezTo>
                  <a:cubicBezTo>
                    <a:pt x="1209" y="17237"/>
                    <a:pt x="1309" y="17138"/>
                    <a:pt x="1430" y="17138"/>
                  </a:cubicBezTo>
                  <a:close/>
                  <a:moveTo>
                    <a:pt x="0" y="1"/>
                  </a:moveTo>
                  <a:lnTo>
                    <a:pt x="0" y="9753"/>
                  </a:lnTo>
                  <a:lnTo>
                    <a:pt x="1372" y="11117"/>
                  </a:lnTo>
                  <a:lnTo>
                    <a:pt x="1372" y="17027"/>
                  </a:lnTo>
                  <a:lnTo>
                    <a:pt x="1369" y="17027"/>
                  </a:lnTo>
                  <a:cubicBezTo>
                    <a:pt x="1212" y="17055"/>
                    <a:pt x="1091" y="17193"/>
                    <a:pt x="1091" y="17359"/>
                  </a:cubicBezTo>
                  <a:cubicBezTo>
                    <a:pt x="1091" y="17546"/>
                    <a:pt x="1242" y="17698"/>
                    <a:pt x="1430" y="17698"/>
                  </a:cubicBezTo>
                  <a:cubicBezTo>
                    <a:pt x="1615" y="17698"/>
                    <a:pt x="1767" y="17546"/>
                    <a:pt x="1767" y="17359"/>
                  </a:cubicBezTo>
                  <a:cubicBezTo>
                    <a:pt x="1767" y="17193"/>
                    <a:pt x="1645" y="17055"/>
                    <a:pt x="1488" y="17027"/>
                  </a:cubicBezTo>
                  <a:lnTo>
                    <a:pt x="1488" y="11067"/>
                  </a:lnTo>
                  <a:lnTo>
                    <a:pt x="116" y="9704"/>
                  </a:lnTo>
                  <a:lnTo>
                    <a:pt x="116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7" name="Google Shape;7287;p62"/>
            <p:cNvSpPr/>
            <p:nvPr/>
          </p:nvSpPr>
          <p:spPr>
            <a:xfrm>
              <a:off x="1459000" y="1041375"/>
              <a:ext cx="299475" cy="684350"/>
            </a:xfrm>
            <a:custGeom>
              <a:avLst/>
              <a:gdLst/>
              <a:ahLst/>
              <a:cxnLst/>
              <a:rect l="l" t="t" r="r" b="b"/>
              <a:pathLst>
                <a:path w="11979" h="27374" extrusionOk="0">
                  <a:moveTo>
                    <a:pt x="11642" y="26816"/>
                  </a:moveTo>
                  <a:cubicBezTo>
                    <a:pt x="11763" y="26816"/>
                    <a:pt x="11863" y="26916"/>
                    <a:pt x="11863" y="27037"/>
                  </a:cubicBezTo>
                  <a:cubicBezTo>
                    <a:pt x="11863" y="27158"/>
                    <a:pt x="11763" y="27258"/>
                    <a:pt x="11642" y="27258"/>
                  </a:cubicBezTo>
                  <a:cubicBezTo>
                    <a:pt x="11520" y="27258"/>
                    <a:pt x="11421" y="27158"/>
                    <a:pt x="11421" y="27037"/>
                  </a:cubicBezTo>
                  <a:cubicBezTo>
                    <a:pt x="11421" y="26916"/>
                    <a:pt x="11520" y="26816"/>
                    <a:pt x="11642" y="26816"/>
                  </a:cubicBezTo>
                  <a:close/>
                  <a:moveTo>
                    <a:pt x="84" y="1"/>
                  </a:moveTo>
                  <a:lnTo>
                    <a:pt x="1" y="84"/>
                  </a:lnTo>
                  <a:lnTo>
                    <a:pt x="9373" y="9442"/>
                  </a:lnTo>
                  <a:lnTo>
                    <a:pt x="9373" y="24856"/>
                  </a:lnTo>
                  <a:lnTo>
                    <a:pt x="11363" y="26844"/>
                  </a:lnTo>
                  <a:cubicBezTo>
                    <a:pt x="11324" y="26896"/>
                    <a:pt x="11302" y="26965"/>
                    <a:pt x="11302" y="27037"/>
                  </a:cubicBezTo>
                  <a:cubicBezTo>
                    <a:pt x="11302" y="27222"/>
                    <a:pt x="11454" y="27374"/>
                    <a:pt x="11642" y="27374"/>
                  </a:cubicBezTo>
                  <a:cubicBezTo>
                    <a:pt x="11827" y="27374"/>
                    <a:pt x="11979" y="27222"/>
                    <a:pt x="11979" y="27037"/>
                  </a:cubicBezTo>
                  <a:cubicBezTo>
                    <a:pt x="11979" y="26849"/>
                    <a:pt x="11827" y="26697"/>
                    <a:pt x="11642" y="26697"/>
                  </a:cubicBezTo>
                  <a:cubicBezTo>
                    <a:pt x="11567" y="26697"/>
                    <a:pt x="11501" y="26720"/>
                    <a:pt x="11446" y="26758"/>
                  </a:cubicBezTo>
                  <a:lnTo>
                    <a:pt x="9492" y="24807"/>
                  </a:lnTo>
                  <a:lnTo>
                    <a:pt x="9492" y="9392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8" name="Google Shape;7288;p62"/>
            <p:cNvSpPr/>
            <p:nvPr/>
          </p:nvSpPr>
          <p:spPr>
            <a:xfrm>
              <a:off x="1479300" y="966925"/>
              <a:ext cx="291325" cy="642025"/>
            </a:xfrm>
            <a:custGeom>
              <a:avLst/>
              <a:gdLst/>
              <a:ahLst/>
              <a:cxnLst/>
              <a:rect l="l" t="t" r="r" b="b"/>
              <a:pathLst>
                <a:path w="11653" h="25681" extrusionOk="0">
                  <a:moveTo>
                    <a:pt x="326" y="0"/>
                  </a:moveTo>
                  <a:lnTo>
                    <a:pt x="1" y="337"/>
                  </a:lnTo>
                  <a:lnTo>
                    <a:pt x="11020" y="10992"/>
                  </a:lnTo>
                  <a:lnTo>
                    <a:pt x="11020" y="24972"/>
                  </a:lnTo>
                  <a:cubicBezTo>
                    <a:pt x="10924" y="25043"/>
                    <a:pt x="10860" y="25157"/>
                    <a:pt x="10860" y="25286"/>
                  </a:cubicBezTo>
                  <a:cubicBezTo>
                    <a:pt x="10860" y="25504"/>
                    <a:pt x="11037" y="25681"/>
                    <a:pt x="11258" y="25681"/>
                  </a:cubicBezTo>
                  <a:cubicBezTo>
                    <a:pt x="11476" y="25681"/>
                    <a:pt x="11653" y="25504"/>
                    <a:pt x="11653" y="25286"/>
                  </a:cubicBezTo>
                  <a:cubicBezTo>
                    <a:pt x="11653" y="25157"/>
                    <a:pt x="11589" y="25043"/>
                    <a:pt x="11492" y="24972"/>
                  </a:cubicBezTo>
                  <a:lnTo>
                    <a:pt x="11492" y="10794"/>
                  </a:lnTo>
                  <a:lnTo>
                    <a:pt x="326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9" name="Google Shape;7289;p62"/>
            <p:cNvSpPr/>
            <p:nvPr/>
          </p:nvSpPr>
          <p:spPr>
            <a:xfrm>
              <a:off x="1788750" y="1787275"/>
              <a:ext cx="19775" cy="19825"/>
            </a:xfrm>
            <a:custGeom>
              <a:avLst/>
              <a:gdLst/>
              <a:ahLst/>
              <a:cxnLst/>
              <a:rect l="l" t="t" r="r" b="b"/>
              <a:pathLst>
                <a:path w="791" h="793" extrusionOk="0">
                  <a:moveTo>
                    <a:pt x="395" y="0"/>
                  </a:moveTo>
                  <a:cubicBezTo>
                    <a:pt x="177" y="0"/>
                    <a:pt x="1" y="177"/>
                    <a:pt x="1" y="395"/>
                  </a:cubicBezTo>
                  <a:cubicBezTo>
                    <a:pt x="1" y="616"/>
                    <a:pt x="177" y="792"/>
                    <a:pt x="395" y="792"/>
                  </a:cubicBezTo>
                  <a:cubicBezTo>
                    <a:pt x="613" y="792"/>
                    <a:pt x="790" y="616"/>
                    <a:pt x="790" y="395"/>
                  </a:cubicBezTo>
                  <a:cubicBezTo>
                    <a:pt x="790" y="177"/>
                    <a:pt x="613" y="0"/>
                    <a:pt x="395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0" name="Google Shape;7290;p62"/>
            <p:cNvSpPr/>
            <p:nvPr/>
          </p:nvSpPr>
          <p:spPr>
            <a:xfrm>
              <a:off x="1400775" y="1164075"/>
              <a:ext cx="165650" cy="266975"/>
            </a:xfrm>
            <a:custGeom>
              <a:avLst/>
              <a:gdLst/>
              <a:ahLst/>
              <a:cxnLst/>
              <a:rect l="l" t="t" r="r" b="b"/>
              <a:pathLst>
                <a:path w="6626" h="10679" extrusionOk="0">
                  <a:moveTo>
                    <a:pt x="83" y="1"/>
                  </a:moveTo>
                  <a:lnTo>
                    <a:pt x="0" y="84"/>
                  </a:lnTo>
                  <a:lnTo>
                    <a:pt x="6509" y="6582"/>
                  </a:lnTo>
                  <a:lnTo>
                    <a:pt x="6509" y="10678"/>
                  </a:lnTo>
                  <a:lnTo>
                    <a:pt x="6625" y="10678"/>
                  </a:lnTo>
                  <a:lnTo>
                    <a:pt x="6625" y="6532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1" name="Google Shape;7291;p62"/>
            <p:cNvSpPr/>
            <p:nvPr/>
          </p:nvSpPr>
          <p:spPr>
            <a:xfrm>
              <a:off x="1424150" y="1156700"/>
              <a:ext cx="165675" cy="297675"/>
            </a:xfrm>
            <a:custGeom>
              <a:avLst/>
              <a:gdLst/>
              <a:ahLst/>
              <a:cxnLst/>
              <a:rect l="l" t="t" r="r" b="b"/>
              <a:pathLst>
                <a:path w="6627" h="11907" extrusionOk="0">
                  <a:moveTo>
                    <a:pt x="84" y="0"/>
                  </a:moveTo>
                  <a:lnTo>
                    <a:pt x="1" y="83"/>
                  </a:lnTo>
                  <a:lnTo>
                    <a:pt x="6507" y="6581"/>
                  </a:lnTo>
                  <a:lnTo>
                    <a:pt x="6507" y="11906"/>
                  </a:lnTo>
                  <a:lnTo>
                    <a:pt x="6626" y="11906"/>
                  </a:lnTo>
                  <a:lnTo>
                    <a:pt x="6626" y="6532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2" name="Google Shape;7292;p62"/>
            <p:cNvSpPr/>
            <p:nvPr/>
          </p:nvSpPr>
          <p:spPr>
            <a:xfrm>
              <a:off x="1813050" y="1812225"/>
              <a:ext cx="17400" cy="16925"/>
            </a:xfrm>
            <a:custGeom>
              <a:avLst/>
              <a:gdLst/>
              <a:ahLst/>
              <a:cxnLst/>
              <a:rect l="l" t="t" r="r" b="b"/>
              <a:pathLst>
                <a:path w="696" h="677" extrusionOk="0">
                  <a:moveTo>
                    <a:pt x="355" y="117"/>
                  </a:moveTo>
                  <a:cubicBezTo>
                    <a:pt x="414" y="117"/>
                    <a:pt x="471" y="138"/>
                    <a:pt x="514" y="181"/>
                  </a:cubicBezTo>
                  <a:cubicBezTo>
                    <a:pt x="569" y="236"/>
                    <a:pt x="591" y="316"/>
                    <a:pt x="572" y="393"/>
                  </a:cubicBezTo>
                  <a:cubicBezTo>
                    <a:pt x="552" y="471"/>
                    <a:pt x="489" y="534"/>
                    <a:pt x="414" y="551"/>
                  </a:cubicBezTo>
                  <a:cubicBezTo>
                    <a:pt x="395" y="555"/>
                    <a:pt x="376" y="558"/>
                    <a:pt x="358" y="558"/>
                  </a:cubicBezTo>
                  <a:cubicBezTo>
                    <a:pt x="299" y="558"/>
                    <a:pt x="244" y="535"/>
                    <a:pt x="202" y="493"/>
                  </a:cubicBezTo>
                  <a:cubicBezTo>
                    <a:pt x="160" y="451"/>
                    <a:pt x="136" y="396"/>
                    <a:pt x="136" y="338"/>
                  </a:cubicBezTo>
                  <a:cubicBezTo>
                    <a:pt x="136" y="319"/>
                    <a:pt x="138" y="300"/>
                    <a:pt x="144" y="283"/>
                  </a:cubicBezTo>
                  <a:cubicBezTo>
                    <a:pt x="160" y="206"/>
                    <a:pt x="227" y="142"/>
                    <a:pt x="301" y="123"/>
                  </a:cubicBezTo>
                  <a:cubicBezTo>
                    <a:pt x="319" y="119"/>
                    <a:pt x="337" y="117"/>
                    <a:pt x="355" y="117"/>
                  </a:cubicBezTo>
                  <a:close/>
                  <a:moveTo>
                    <a:pt x="356" y="0"/>
                  </a:moveTo>
                  <a:cubicBezTo>
                    <a:pt x="329" y="0"/>
                    <a:pt x="301" y="3"/>
                    <a:pt x="274" y="10"/>
                  </a:cubicBezTo>
                  <a:cubicBezTo>
                    <a:pt x="155" y="37"/>
                    <a:pt x="58" y="134"/>
                    <a:pt x="28" y="255"/>
                  </a:cubicBezTo>
                  <a:cubicBezTo>
                    <a:pt x="0" y="371"/>
                    <a:pt x="33" y="493"/>
                    <a:pt x="119" y="578"/>
                  </a:cubicBezTo>
                  <a:cubicBezTo>
                    <a:pt x="183" y="642"/>
                    <a:pt x="269" y="676"/>
                    <a:pt x="358" y="676"/>
                  </a:cubicBezTo>
                  <a:cubicBezTo>
                    <a:pt x="385" y="676"/>
                    <a:pt x="412" y="673"/>
                    <a:pt x="439" y="667"/>
                  </a:cubicBezTo>
                  <a:cubicBezTo>
                    <a:pt x="561" y="636"/>
                    <a:pt x="657" y="540"/>
                    <a:pt x="685" y="421"/>
                  </a:cubicBezTo>
                  <a:cubicBezTo>
                    <a:pt x="690" y="393"/>
                    <a:pt x="696" y="366"/>
                    <a:pt x="696" y="338"/>
                  </a:cubicBezTo>
                  <a:cubicBezTo>
                    <a:pt x="696" y="250"/>
                    <a:pt x="660" y="164"/>
                    <a:pt x="597" y="98"/>
                  </a:cubicBezTo>
                  <a:cubicBezTo>
                    <a:pt x="531" y="34"/>
                    <a:pt x="446" y="0"/>
                    <a:pt x="356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3" name="Google Shape;7293;p62"/>
            <p:cNvSpPr/>
            <p:nvPr/>
          </p:nvSpPr>
          <p:spPr>
            <a:xfrm>
              <a:off x="1889100" y="1038400"/>
              <a:ext cx="16925" cy="16950"/>
            </a:xfrm>
            <a:custGeom>
              <a:avLst/>
              <a:gdLst/>
              <a:ahLst/>
              <a:cxnLst/>
              <a:rect l="l" t="t" r="r" b="b"/>
              <a:pathLst>
                <a:path w="677" h="678" extrusionOk="0">
                  <a:moveTo>
                    <a:pt x="340" y="117"/>
                  </a:moveTo>
                  <a:cubicBezTo>
                    <a:pt x="461" y="117"/>
                    <a:pt x="561" y="216"/>
                    <a:pt x="561" y="338"/>
                  </a:cubicBezTo>
                  <a:cubicBezTo>
                    <a:pt x="561" y="459"/>
                    <a:pt x="461" y="559"/>
                    <a:pt x="340" y="559"/>
                  </a:cubicBezTo>
                  <a:cubicBezTo>
                    <a:pt x="218" y="559"/>
                    <a:pt x="119" y="459"/>
                    <a:pt x="119" y="338"/>
                  </a:cubicBezTo>
                  <a:cubicBezTo>
                    <a:pt x="119" y="216"/>
                    <a:pt x="218" y="117"/>
                    <a:pt x="340" y="117"/>
                  </a:cubicBezTo>
                  <a:close/>
                  <a:moveTo>
                    <a:pt x="340" y="1"/>
                  </a:moveTo>
                  <a:cubicBezTo>
                    <a:pt x="152" y="1"/>
                    <a:pt x="0" y="153"/>
                    <a:pt x="0" y="338"/>
                  </a:cubicBezTo>
                  <a:cubicBezTo>
                    <a:pt x="0" y="525"/>
                    <a:pt x="152" y="677"/>
                    <a:pt x="340" y="677"/>
                  </a:cubicBezTo>
                  <a:cubicBezTo>
                    <a:pt x="525" y="677"/>
                    <a:pt x="677" y="525"/>
                    <a:pt x="677" y="338"/>
                  </a:cubicBezTo>
                  <a:cubicBezTo>
                    <a:pt x="677" y="153"/>
                    <a:pt x="525" y="1"/>
                    <a:pt x="340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4" name="Google Shape;7294;p62"/>
            <p:cNvSpPr/>
            <p:nvPr/>
          </p:nvSpPr>
          <p:spPr>
            <a:xfrm>
              <a:off x="1836850" y="1835650"/>
              <a:ext cx="16925" cy="16925"/>
            </a:xfrm>
            <a:custGeom>
              <a:avLst/>
              <a:gdLst/>
              <a:ahLst/>
              <a:cxnLst/>
              <a:rect l="l" t="t" r="r" b="b"/>
              <a:pathLst>
                <a:path w="677" h="677" extrusionOk="0">
                  <a:moveTo>
                    <a:pt x="340" y="119"/>
                  </a:moveTo>
                  <a:cubicBezTo>
                    <a:pt x="462" y="119"/>
                    <a:pt x="561" y="218"/>
                    <a:pt x="561" y="340"/>
                  </a:cubicBezTo>
                  <a:cubicBezTo>
                    <a:pt x="561" y="461"/>
                    <a:pt x="462" y="561"/>
                    <a:pt x="340" y="561"/>
                  </a:cubicBezTo>
                  <a:cubicBezTo>
                    <a:pt x="219" y="561"/>
                    <a:pt x="119" y="461"/>
                    <a:pt x="119" y="340"/>
                  </a:cubicBezTo>
                  <a:cubicBezTo>
                    <a:pt x="119" y="218"/>
                    <a:pt x="219" y="119"/>
                    <a:pt x="340" y="119"/>
                  </a:cubicBezTo>
                  <a:close/>
                  <a:moveTo>
                    <a:pt x="340" y="0"/>
                  </a:moveTo>
                  <a:cubicBezTo>
                    <a:pt x="152" y="0"/>
                    <a:pt x="1" y="152"/>
                    <a:pt x="1" y="340"/>
                  </a:cubicBezTo>
                  <a:cubicBezTo>
                    <a:pt x="1" y="525"/>
                    <a:pt x="152" y="677"/>
                    <a:pt x="340" y="677"/>
                  </a:cubicBezTo>
                  <a:cubicBezTo>
                    <a:pt x="525" y="677"/>
                    <a:pt x="677" y="525"/>
                    <a:pt x="677" y="340"/>
                  </a:cubicBezTo>
                  <a:cubicBezTo>
                    <a:pt x="677" y="152"/>
                    <a:pt x="525" y="0"/>
                    <a:pt x="340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5" name="Google Shape;7295;p62"/>
            <p:cNvSpPr/>
            <p:nvPr/>
          </p:nvSpPr>
          <p:spPr>
            <a:xfrm>
              <a:off x="1889100" y="1068850"/>
              <a:ext cx="16925" cy="17000"/>
            </a:xfrm>
            <a:custGeom>
              <a:avLst/>
              <a:gdLst/>
              <a:ahLst/>
              <a:cxnLst/>
              <a:rect l="l" t="t" r="r" b="b"/>
              <a:pathLst>
                <a:path w="677" h="680" extrusionOk="0">
                  <a:moveTo>
                    <a:pt x="340" y="119"/>
                  </a:moveTo>
                  <a:cubicBezTo>
                    <a:pt x="461" y="119"/>
                    <a:pt x="561" y="218"/>
                    <a:pt x="561" y="340"/>
                  </a:cubicBezTo>
                  <a:cubicBezTo>
                    <a:pt x="561" y="461"/>
                    <a:pt x="461" y="561"/>
                    <a:pt x="340" y="561"/>
                  </a:cubicBezTo>
                  <a:cubicBezTo>
                    <a:pt x="218" y="561"/>
                    <a:pt x="119" y="461"/>
                    <a:pt x="119" y="340"/>
                  </a:cubicBezTo>
                  <a:cubicBezTo>
                    <a:pt x="119" y="218"/>
                    <a:pt x="218" y="119"/>
                    <a:pt x="340" y="119"/>
                  </a:cubicBezTo>
                  <a:close/>
                  <a:moveTo>
                    <a:pt x="340" y="0"/>
                  </a:moveTo>
                  <a:cubicBezTo>
                    <a:pt x="152" y="0"/>
                    <a:pt x="0" y="152"/>
                    <a:pt x="0" y="340"/>
                  </a:cubicBezTo>
                  <a:cubicBezTo>
                    <a:pt x="0" y="528"/>
                    <a:pt x="152" y="679"/>
                    <a:pt x="340" y="679"/>
                  </a:cubicBezTo>
                  <a:cubicBezTo>
                    <a:pt x="525" y="679"/>
                    <a:pt x="677" y="528"/>
                    <a:pt x="677" y="340"/>
                  </a:cubicBezTo>
                  <a:cubicBezTo>
                    <a:pt x="677" y="152"/>
                    <a:pt x="525" y="0"/>
                    <a:pt x="340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6" name="Google Shape;7296;p62"/>
            <p:cNvSpPr/>
            <p:nvPr/>
          </p:nvSpPr>
          <p:spPr>
            <a:xfrm>
              <a:off x="1611125" y="977275"/>
              <a:ext cx="373450" cy="868550"/>
            </a:xfrm>
            <a:custGeom>
              <a:avLst/>
              <a:gdLst/>
              <a:ahLst/>
              <a:cxnLst/>
              <a:rect l="l" t="t" r="r" b="b"/>
              <a:pathLst>
                <a:path w="14938" h="34742" extrusionOk="0">
                  <a:moveTo>
                    <a:pt x="14598" y="34181"/>
                  </a:moveTo>
                  <a:cubicBezTo>
                    <a:pt x="14719" y="34181"/>
                    <a:pt x="14818" y="34280"/>
                    <a:pt x="14818" y="34401"/>
                  </a:cubicBezTo>
                  <a:cubicBezTo>
                    <a:pt x="14818" y="34523"/>
                    <a:pt x="14719" y="34622"/>
                    <a:pt x="14598" y="34622"/>
                  </a:cubicBezTo>
                  <a:cubicBezTo>
                    <a:pt x="14476" y="34622"/>
                    <a:pt x="14377" y="34523"/>
                    <a:pt x="14377" y="34401"/>
                  </a:cubicBezTo>
                  <a:cubicBezTo>
                    <a:pt x="14377" y="34280"/>
                    <a:pt x="14476" y="34181"/>
                    <a:pt x="14598" y="34181"/>
                  </a:cubicBezTo>
                  <a:close/>
                  <a:moveTo>
                    <a:pt x="83" y="0"/>
                  </a:moveTo>
                  <a:lnTo>
                    <a:pt x="0" y="83"/>
                  </a:lnTo>
                  <a:lnTo>
                    <a:pt x="9355" y="9422"/>
                  </a:lnTo>
                  <a:lnTo>
                    <a:pt x="9355" y="29250"/>
                  </a:lnTo>
                  <a:lnTo>
                    <a:pt x="14322" y="34208"/>
                  </a:lnTo>
                  <a:cubicBezTo>
                    <a:pt x="14283" y="34263"/>
                    <a:pt x="14258" y="34330"/>
                    <a:pt x="14258" y="34401"/>
                  </a:cubicBezTo>
                  <a:cubicBezTo>
                    <a:pt x="14258" y="34589"/>
                    <a:pt x="14410" y="34741"/>
                    <a:pt x="14598" y="34741"/>
                  </a:cubicBezTo>
                  <a:cubicBezTo>
                    <a:pt x="14785" y="34741"/>
                    <a:pt x="14937" y="34589"/>
                    <a:pt x="14937" y="34401"/>
                  </a:cubicBezTo>
                  <a:cubicBezTo>
                    <a:pt x="14937" y="34214"/>
                    <a:pt x="14785" y="34062"/>
                    <a:pt x="14598" y="34062"/>
                  </a:cubicBezTo>
                  <a:cubicBezTo>
                    <a:pt x="14526" y="34062"/>
                    <a:pt x="14460" y="34087"/>
                    <a:pt x="14404" y="34125"/>
                  </a:cubicBezTo>
                  <a:lnTo>
                    <a:pt x="9471" y="29201"/>
                  </a:lnTo>
                  <a:lnTo>
                    <a:pt x="9471" y="9375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7" name="Google Shape;7297;p62"/>
            <p:cNvSpPr/>
            <p:nvPr/>
          </p:nvSpPr>
          <p:spPr>
            <a:xfrm>
              <a:off x="1695175" y="963875"/>
              <a:ext cx="377650" cy="901950"/>
            </a:xfrm>
            <a:custGeom>
              <a:avLst/>
              <a:gdLst/>
              <a:ahLst/>
              <a:cxnLst/>
              <a:rect l="l" t="t" r="r" b="b"/>
              <a:pathLst>
                <a:path w="15106" h="36078" extrusionOk="0">
                  <a:moveTo>
                    <a:pt x="332" y="1"/>
                  </a:moveTo>
                  <a:lnTo>
                    <a:pt x="0" y="335"/>
                  </a:lnTo>
                  <a:lnTo>
                    <a:pt x="3178" y="3490"/>
                  </a:lnTo>
                  <a:lnTo>
                    <a:pt x="7859" y="8136"/>
                  </a:lnTo>
                  <a:lnTo>
                    <a:pt x="7859" y="29215"/>
                  </a:lnTo>
                  <a:lnTo>
                    <a:pt x="14322" y="35628"/>
                  </a:lnTo>
                  <a:cubicBezTo>
                    <a:pt x="14319" y="35647"/>
                    <a:pt x="14316" y="35663"/>
                    <a:pt x="14316" y="35683"/>
                  </a:cubicBezTo>
                  <a:cubicBezTo>
                    <a:pt x="14316" y="35901"/>
                    <a:pt x="14493" y="36078"/>
                    <a:pt x="14711" y="36078"/>
                  </a:cubicBezTo>
                  <a:cubicBezTo>
                    <a:pt x="14929" y="36078"/>
                    <a:pt x="15106" y="35901"/>
                    <a:pt x="15106" y="35683"/>
                  </a:cubicBezTo>
                  <a:cubicBezTo>
                    <a:pt x="15106" y="35465"/>
                    <a:pt x="14929" y="35288"/>
                    <a:pt x="14711" y="35288"/>
                  </a:cubicBezTo>
                  <a:cubicBezTo>
                    <a:pt x="14692" y="35288"/>
                    <a:pt x="14672" y="35291"/>
                    <a:pt x="14653" y="35294"/>
                  </a:cubicBezTo>
                  <a:lnTo>
                    <a:pt x="8332" y="29019"/>
                  </a:lnTo>
                  <a:lnTo>
                    <a:pt x="8332" y="7940"/>
                  </a:lnTo>
                  <a:lnTo>
                    <a:pt x="8263" y="7871"/>
                  </a:lnTo>
                  <a:lnTo>
                    <a:pt x="3294" y="2938"/>
                  </a:lnTo>
                  <a:lnTo>
                    <a:pt x="332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8" name="Google Shape;7298;p62"/>
            <p:cNvSpPr/>
            <p:nvPr/>
          </p:nvSpPr>
          <p:spPr>
            <a:xfrm>
              <a:off x="1563900" y="991550"/>
              <a:ext cx="348000" cy="843075"/>
            </a:xfrm>
            <a:custGeom>
              <a:avLst/>
              <a:gdLst/>
              <a:ahLst/>
              <a:cxnLst/>
              <a:rect l="l" t="t" r="r" b="b"/>
              <a:pathLst>
                <a:path w="13920" h="33723" extrusionOk="0">
                  <a:moveTo>
                    <a:pt x="84" y="1"/>
                  </a:moveTo>
                  <a:lnTo>
                    <a:pt x="1" y="83"/>
                  </a:lnTo>
                  <a:lnTo>
                    <a:pt x="9376" y="9442"/>
                  </a:lnTo>
                  <a:lnTo>
                    <a:pt x="9376" y="29270"/>
                  </a:lnTo>
                  <a:lnTo>
                    <a:pt x="13837" y="33723"/>
                  </a:lnTo>
                  <a:lnTo>
                    <a:pt x="13919" y="33640"/>
                  </a:lnTo>
                  <a:lnTo>
                    <a:pt x="9491" y="29220"/>
                  </a:lnTo>
                  <a:lnTo>
                    <a:pt x="9491" y="9392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9" name="Google Shape;7299;p62"/>
            <p:cNvSpPr/>
            <p:nvPr/>
          </p:nvSpPr>
          <p:spPr>
            <a:xfrm>
              <a:off x="1587225" y="984175"/>
              <a:ext cx="367050" cy="861650"/>
            </a:xfrm>
            <a:custGeom>
              <a:avLst/>
              <a:gdLst/>
              <a:ahLst/>
              <a:cxnLst/>
              <a:rect l="l" t="t" r="r" b="b"/>
              <a:pathLst>
                <a:path w="14682" h="34466" extrusionOk="0">
                  <a:moveTo>
                    <a:pt x="14344" y="33905"/>
                  </a:moveTo>
                  <a:cubicBezTo>
                    <a:pt x="14466" y="33905"/>
                    <a:pt x="14565" y="34004"/>
                    <a:pt x="14565" y="34125"/>
                  </a:cubicBezTo>
                  <a:cubicBezTo>
                    <a:pt x="14565" y="34247"/>
                    <a:pt x="14466" y="34346"/>
                    <a:pt x="14344" y="34346"/>
                  </a:cubicBezTo>
                  <a:cubicBezTo>
                    <a:pt x="14223" y="34346"/>
                    <a:pt x="14124" y="34247"/>
                    <a:pt x="14124" y="34125"/>
                  </a:cubicBezTo>
                  <a:cubicBezTo>
                    <a:pt x="14124" y="34004"/>
                    <a:pt x="14223" y="33905"/>
                    <a:pt x="14344" y="33905"/>
                  </a:cubicBezTo>
                  <a:close/>
                  <a:moveTo>
                    <a:pt x="87" y="0"/>
                  </a:moveTo>
                  <a:lnTo>
                    <a:pt x="1" y="83"/>
                  </a:lnTo>
                  <a:lnTo>
                    <a:pt x="9376" y="9441"/>
                  </a:lnTo>
                  <a:lnTo>
                    <a:pt x="9376" y="29256"/>
                  </a:lnTo>
                  <a:lnTo>
                    <a:pt x="14066" y="33932"/>
                  </a:lnTo>
                  <a:cubicBezTo>
                    <a:pt x="14027" y="33987"/>
                    <a:pt x="14005" y="34054"/>
                    <a:pt x="14005" y="34125"/>
                  </a:cubicBezTo>
                  <a:cubicBezTo>
                    <a:pt x="14005" y="34313"/>
                    <a:pt x="14157" y="34465"/>
                    <a:pt x="14344" y="34465"/>
                  </a:cubicBezTo>
                  <a:cubicBezTo>
                    <a:pt x="14529" y="34465"/>
                    <a:pt x="14681" y="34313"/>
                    <a:pt x="14681" y="34125"/>
                  </a:cubicBezTo>
                  <a:cubicBezTo>
                    <a:pt x="14681" y="33941"/>
                    <a:pt x="14529" y="33789"/>
                    <a:pt x="14344" y="33789"/>
                  </a:cubicBezTo>
                  <a:cubicBezTo>
                    <a:pt x="14273" y="33789"/>
                    <a:pt x="14204" y="33811"/>
                    <a:pt x="14148" y="33849"/>
                  </a:cubicBezTo>
                  <a:lnTo>
                    <a:pt x="9494" y="29206"/>
                  </a:lnTo>
                  <a:lnTo>
                    <a:pt x="9494" y="9391"/>
                  </a:lnTo>
                  <a:lnTo>
                    <a:pt x="87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00" name="Google Shape;7300;p62"/>
          <p:cNvGrpSpPr/>
          <p:nvPr/>
        </p:nvGrpSpPr>
        <p:grpSpPr>
          <a:xfrm rot="10800000" flipH="1">
            <a:off x="-704660" y="3218346"/>
            <a:ext cx="2835779" cy="2780448"/>
            <a:chOff x="1400775" y="920275"/>
            <a:chExt cx="1637475" cy="1605525"/>
          </a:xfrm>
        </p:grpSpPr>
        <p:sp>
          <p:nvSpPr>
            <p:cNvPr id="7301" name="Google Shape;7301;p62"/>
            <p:cNvSpPr/>
            <p:nvPr/>
          </p:nvSpPr>
          <p:spPr>
            <a:xfrm>
              <a:off x="2472400" y="990525"/>
              <a:ext cx="16925" cy="247025"/>
            </a:xfrm>
            <a:custGeom>
              <a:avLst/>
              <a:gdLst/>
              <a:ahLst/>
              <a:cxnLst/>
              <a:rect l="l" t="t" r="r" b="b"/>
              <a:pathLst>
                <a:path w="677" h="9881" extrusionOk="0">
                  <a:moveTo>
                    <a:pt x="337" y="9320"/>
                  </a:moveTo>
                  <a:cubicBezTo>
                    <a:pt x="458" y="9320"/>
                    <a:pt x="558" y="9419"/>
                    <a:pt x="558" y="9540"/>
                  </a:cubicBezTo>
                  <a:cubicBezTo>
                    <a:pt x="558" y="9662"/>
                    <a:pt x="458" y="9761"/>
                    <a:pt x="337" y="9761"/>
                  </a:cubicBezTo>
                  <a:cubicBezTo>
                    <a:pt x="215" y="9761"/>
                    <a:pt x="116" y="9662"/>
                    <a:pt x="116" y="9540"/>
                  </a:cubicBezTo>
                  <a:cubicBezTo>
                    <a:pt x="116" y="9419"/>
                    <a:pt x="215" y="9320"/>
                    <a:pt x="337" y="9320"/>
                  </a:cubicBezTo>
                  <a:close/>
                  <a:moveTo>
                    <a:pt x="279" y="0"/>
                  </a:moveTo>
                  <a:lnTo>
                    <a:pt x="279" y="9206"/>
                  </a:lnTo>
                  <a:cubicBezTo>
                    <a:pt x="122" y="9237"/>
                    <a:pt x="0" y="9375"/>
                    <a:pt x="0" y="9540"/>
                  </a:cubicBezTo>
                  <a:cubicBezTo>
                    <a:pt x="0" y="9728"/>
                    <a:pt x="152" y="9880"/>
                    <a:pt x="337" y="9880"/>
                  </a:cubicBezTo>
                  <a:cubicBezTo>
                    <a:pt x="525" y="9880"/>
                    <a:pt x="676" y="9728"/>
                    <a:pt x="676" y="9540"/>
                  </a:cubicBezTo>
                  <a:cubicBezTo>
                    <a:pt x="676" y="9375"/>
                    <a:pt x="555" y="9237"/>
                    <a:pt x="398" y="9206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2" name="Google Shape;7302;p62"/>
            <p:cNvSpPr/>
            <p:nvPr/>
          </p:nvSpPr>
          <p:spPr>
            <a:xfrm>
              <a:off x="2905300" y="1457050"/>
              <a:ext cx="73250" cy="126800"/>
            </a:xfrm>
            <a:custGeom>
              <a:avLst/>
              <a:gdLst/>
              <a:ahLst/>
              <a:cxnLst/>
              <a:rect l="l" t="t" r="r" b="b"/>
              <a:pathLst>
                <a:path w="2930" h="5072" extrusionOk="0">
                  <a:moveTo>
                    <a:pt x="337" y="4511"/>
                  </a:moveTo>
                  <a:cubicBezTo>
                    <a:pt x="459" y="4511"/>
                    <a:pt x="558" y="4610"/>
                    <a:pt x="558" y="4732"/>
                  </a:cubicBezTo>
                  <a:cubicBezTo>
                    <a:pt x="558" y="4853"/>
                    <a:pt x="459" y="4952"/>
                    <a:pt x="337" y="4952"/>
                  </a:cubicBezTo>
                  <a:cubicBezTo>
                    <a:pt x="216" y="4952"/>
                    <a:pt x="117" y="4853"/>
                    <a:pt x="117" y="4732"/>
                  </a:cubicBezTo>
                  <a:cubicBezTo>
                    <a:pt x="117" y="4610"/>
                    <a:pt x="216" y="4511"/>
                    <a:pt x="337" y="4511"/>
                  </a:cubicBezTo>
                  <a:close/>
                  <a:moveTo>
                    <a:pt x="509" y="0"/>
                  </a:moveTo>
                  <a:lnTo>
                    <a:pt x="279" y="232"/>
                  </a:lnTo>
                  <a:lnTo>
                    <a:pt x="279" y="4400"/>
                  </a:lnTo>
                  <a:cubicBezTo>
                    <a:pt x="119" y="4428"/>
                    <a:pt x="1" y="4566"/>
                    <a:pt x="1" y="4732"/>
                  </a:cubicBezTo>
                  <a:cubicBezTo>
                    <a:pt x="1" y="4919"/>
                    <a:pt x="152" y="5071"/>
                    <a:pt x="337" y="5071"/>
                  </a:cubicBezTo>
                  <a:cubicBezTo>
                    <a:pt x="525" y="5071"/>
                    <a:pt x="677" y="4919"/>
                    <a:pt x="677" y="4732"/>
                  </a:cubicBezTo>
                  <a:cubicBezTo>
                    <a:pt x="677" y="4566"/>
                    <a:pt x="556" y="4428"/>
                    <a:pt x="398" y="4400"/>
                  </a:cubicBezTo>
                  <a:lnTo>
                    <a:pt x="398" y="279"/>
                  </a:lnTo>
                  <a:lnTo>
                    <a:pt x="558" y="119"/>
                  </a:lnTo>
                  <a:lnTo>
                    <a:pt x="2930" y="119"/>
                  </a:lnTo>
                  <a:lnTo>
                    <a:pt x="2930" y="0"/>
                  </a:ln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3" name="Google Shape;7303;p62"/>
            <p:cNvSpPr/>
            <p:nvPr/>
          </p:nvSpPr>
          <p:spPr>
            <a:xfrm>
              <a:off x="2400400" y="1336750"/>
              <a:ext cx="16950" cy="16925"/>
            </a:xfrm>
            <a:custGeom>
              <a:avLst/>
              <a:gdLst/>
              <a:ahLst/>
              <a:cxnLst/>
              <a:rect l="l" t="t" r="r" b="b"/>
              <a:pathLst>
                <a:path w="678" h="677" extrusionOk="0">
                  <a:moveTo>
                    <a:pt x="340" y="119"/>
                  </a:moveTo>
                  <a:cubicBezTo>
                    <a:pt x="462" y="119"/>
                    <a:pt x="561" y="219"/>
                    <a:pt x="561" y="340"/>
                  </a:cubicBezTo>
                  <a:cubicBezTo>
                    <a:pt x="561" y="462"/>
                    <a:pt x="462" y="561"/>
                    <a:pt x="340" y="561"/>
                  </a:cubicBezTo>
                  <a:cubicBezTo>
                    <a:pt x="219" y="561"/>
                    <a:pt x="120" y="462"/>
                    <a:pt x="120" y="340"/>
                  </a:cubicBezTo>
                  <a:cubicBezTo>
                    <a:pt x="120" y="219"/>
                    <a:pt x="219" y="119"/>
                    <a:pt x="340" y="119"/>
                  </a:cubicBezTo>
                  <a:close/>
                  <a:moveTo>
                    <a:pt x="340" y="1"/>
                  </a:moveTo>
                  <a:cubicBezTo>
                    <a:pt x="153" y="1"/>
                    <a:pt x="1" y="152"/>
                    <a:pt x="1" y="340"/>
                  </a:cubicBezTo>
                  <a:cubicBezTo>
                    <a:pt x="1" y="525"/>
                    <a:pt x="153" y="677"/>
                    <a:pt x="340" y="677"/>
                  </a:cubicBezTo>
                  <a:cubicBezTo>
                    <a:pt x="525" y="677"/>
                    <a:pt x="677" y="525"/>
                    <a:pt x="677" y="340"/>
                  </a:cubicBezTo>
                  <a:cubicBezTo>
                    <a:pt x="677" y="152"/>
                    <a:pt x="525" y="1"/>
                    <a:pt x="340" y="1"/>
                  </a:cubicBez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4" name="Google Shape;7304;p62"/>
            <p:cNvSpPr/>
            <p:nvPr/>
          </p:nvSpPr>
          <p:spPr>
            <a:xfrm>
              <a:off x="2727800" y="1624750"/>
              <a:ext cx="310450" cy="193250"/>
            </a:xfrm>
            <a:custGeom>
              <a:avLst/>
              <a:gdLst/>
              <a:ahLst/>
              <a:cxnLst/>
              <a:rect l="l" t="t" r="r" b="b"/>
              <a:pathLst>
                <a:path w="12418" h="7730" extrusionOk="0">
                  <a:moveTo>
                    <a:pt x="12083" y="0"/>
                  </a:moveTo>
                  <a:lnTo>
                    <a:pt x="5036" y="7100"/>
                  </a:lnTo>
                  <a:lnTo>
                    <a:pt x="710" y="7100"/>
                  </a:lnTo>
                  <a:cubicBezTo>
                    <a:pt x="638" y="7004"/>
                    <a:pt x="525" y="6940"/>
                    <a:pt x="395" y="6940"/>
                  </a:cubicBezTo>
                  <a:cubicBezTo>
                    <a:pt x="177" y="6940"/>
                    <a:pt x="1" y="7117"/>
                    <a:pt x="1" y="7335"/>
                  </a:cubicBezTo>
                  <a:cubicBezTo>
                    <a:pt x="1" y="7553"/>
                    <a:pt x="177" y="7730"/>
                    <a:pt x="395" y="7730"/>
                  </a:cubicBezTo>
                  <a:cubicBezTo>
                    <a:pt x="525" y="7730"/>
                    <a:pt x="638" y="7669"/>
                    <a:pt x="710" y="7572"/>
                  </a:cubicBezTo>
                  <a:lnTo>
                    <a:pt x="5232" y="7572"/>
                  </a:lnTo>
                  <a:lnTo>
                    <a:pt x="12417" y="331"/>
                  </a:lnTo>
                  <a:lnTo>
                    <a:pt x="12083" y="0"/>
                  </a:ln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5" name="Google Shape;7305;p62"/>
            <p:cNvSpPr/>
            <p:nvPr/>
          </p:nvSpPr>
          <p:spPr>
            <a:xfrm>
              <a:off x="2400400" y="1367250"/>
              <a:ext cx="16950" cy="16950"/>
            </a:xfrm>
            <a:custGeom>
              <a:avLst/>
              <a:gdLst/>
              <a:ahLst/>
              <a:cxnLst/>
              <a:rect l="l" t="t" r="r" b="b"/>
              <a:pathLst>
                <a:path w="678" h="678" extrusionOk="0">
                  <a:moveTo>
                    <a:pt x="340" y="119"/>
                  </a:moveTo>
                  <a:cubicBezTo>
                    <a:pt x="462" y="119"/>
                    <a:pt x="561" y="219"/>
                    <a:pt x="561" y="340"/>
                  </a:cubicBezTo>
                  <a:cubicBezTo>
                    <a:pt x="561" y="462"/>
                    <a:pt x="462" y="558"/>
                    <a:pt x="340" y="558"/>
                  </a:cubicBezTo>
                  <a:cubicBezTo>
                    <a:pt x="219" y="558"/>
                    <a:pt x="120" y="462"/>
                    <a:pt x="120" y="340"/>
                  </a:cubicBezTo>
                  <a:cubicBezTo>
                    <a:pt x="120" y="219"/>
                    <a:pt x="219" y="119"/>
                    <a:pt x="340" y="119"/>
                  </a:cubicBezTo>
                  <a:close/>
                  <a:moveTo>
                    <a:pt x="340" y="1"/>
                  </a:moveTo>
                  <a:cubicBezTo>
                    <a:pt x="153" y="1"/>
                    <a:pt x="1" y="153"/>
                    <a:pt x="1" y="340"/>
                  </a:cubicBezTo>
                  <a:cubicBezTo>
                    <a:pt x="1" y="525"/>
                    <a:pt x="153" y="677"/>
                    <a:pt x="340" y="677"/>
                  </a:cubicBezTo>
                  <a:cubicBezTo>
                    <a:pt x="525" y="677"/>
                    <a:pt x="677" y="525"/>
                    <a:pt x="677" y="340"/>
                  </a:cubicBezTo>
                  <a:cubicBezTo>
                    <a:pt x="677" y="153"/>
                    <a:pt x="525" y="1"/>
                    <a:pt x="340" y="1"/>
                  </a:cubicBez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6" name="Google Shape;7306;p62"/>
            <p:cNvSpPr/>
            <p:nvPr/>
          </p:nvSpPr>
          <p:spPr>
            <a:xfrm>
              <a:off x="2399025" y="1396800"/>
              <a:ext cx="19775" cy="19825"/>
            </a:xfrm>
            <a:custGeom>
              <a:avLst/>
              <a:gdLst/>
              <a:ahLst/>
              <a:cxnLst/>
              <a:rect l="l" t="t" r="r" b="b"/>
              <a:pathLst>
                <a:path w="791" h="793" extrusionOk="0">
                  <a:moveTo>
                    <a:pt x="395" y="0"/>
                  </a:moveTo>
                  <a:cubicBezTo>
                    <a:pt x="177" y="0"/>
                    <a:pt x="1" y="177"/>
                    <a:pt x="1" y="398"/>
                  </a:cubicBezTo>
                  <a:cubicBezTo>
                    <a:pt x="1" y="616"/>
                    <a:pt x="177" y="793"/>
                    <a:pt x="395" y="793"/>
                  </a:cubicBezTo>
                  <a:cubicBezTo>
                    <a:pt x="613" y="793"/>
                    <a:pt x="790" y="616"/>
                    <a:pt x="790" y="398"/>
                  </a:cubicBezTo>
                  <a:cubicBezTo>
                    <a:pt x="790" y="177"/>
                    <a:pt x="613" y="0"/>
                    <a:pt x="395" y="0"/>
                  </a:cubicBez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7" name="Google Shape;7307;p62"/>
            <p:cNvSpPr/>
            <p:nvPr/>
          </p:nvSpPr>
          <p:spPr>
            <a:xfrm>
              <a:off x="2391725" y="990525"/>
              <a:ext cx="83725" cy="512775"/>
            </a:xfrm>
            <a:custGeom>
              <a:avLst/>
              <a:gdLst/>
              <a:ahLst/>
              <a:cxnLst/>
              <a:rect l="l" t="t" r="r" b="b"/>
              <a:pathLst>
                <a:path w="3349" h="20511" extrusionOk="0">
                  <a:moveTo>
                    <a:pt x="0" y="0"/>
                  </a:moveTo>
                  <a:lnTo>
                    <a:pt x="0" y="8988"/>
                  </a:lnTo>
                  <a:lnTo>
                    <a:pt x="2716" y="11685"/>
                  </a:lnTo>
                  <a:lnTo>
                    <a:pt x="2716" y="19801"/>
                  </a:lnTo>
                  <a:cubicBezTo>
                    <a:pt x="2620" y="19873"/>
                    <a:pt x="2556" y="19986"/>
                    <a:pt x="2556" y="20116"/>
                  </a:cubicBezTo>
                  <a:cubicBezTo>
                    <a:pt x="2556" y="20334"/>
                    <a:pt x="2733" y="20511"/>
                    <a:pt x="2951" y="20511"/>
                  </a:cubicBezTo>
                  <a:cubicBezTo>
                    <a:pt x="3169" y="20511"/>
                    <a:pt x="3349" y="20334"/>
                    <a:pt x="3349" y="20116"/>
                  </a:cubicBezTo>
                  <a:cubicBezTo>
                    <a:pt x="3349" y="19986"/>
                    <a:pt x="3285" y="19873"/>
                    <a:pt x="3188" y="19801"/>
                  </a:cubicBezTo>
                  <a:lnTo>
                    <a:pt x="3188" y="11489"/>
                  </a:lnTo>
                  <a:lnTo>
                    <a:pt x="472" y="8792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8" name="Google Shape;7308;p62"/>
            <p:cNvSpPr/>
            <p:nvPr/>
          </p:nvSpPr>
          <p:spPr>
            <a:xfrm>
              <a:off x="2688525" y="1369200"/>
              <a:ext cx="297400" cy="472550"/>
            </a:xfrm>
            <a:custGeom>
              <a:avLst/>
              <a:gdLst/>
              <a:ahLst/>
              <a:cxnLst/>
              <a:rect l="l" t="t" r="r" b="b"/>
              <a:pathLst>
                <a:path w="11896" h="18902" extrusionOk="0">
                  <a:moveTo>
                    <a:pt x="338" y="18341"/>
                  </a:moveTo>
                  <a:cubicBezTo>
                    <a:pt x="459" y="18341"/>
                    <a:pt x="559" y="18440"/>
                    <a:pt x="559" y="18562"/>
                  </a:cubicBezTo>
                  <a:cubicBezTo>
                    <a:pt x="559" y="18683"/>
                    <a:pt x="459" y="18782"/>
                    <a:pt x="338" y="18782"/>
                  </a:cubicBezTo>
                  <a:cubicBezTo>
                    <a:pt x="216" y="18782"/>
                    <a:pt x="117" y="18683"/>
                    <a:pt x="117" y="18562"/>
                  </a:cubicBezTo>
                  <a:cubicBezTo>
                    <a:pt x="117" y="18440"/>
                    <a:pt x="216" y="18341"/>
                    <a:pt x="338" y="18341"/>
                  </a:cubicBezTo>
                  <a:close/>
                  <a:moveTo>
                    <a:pt x="7051" y="0"/>
                  </a:moveTo>
                  <a:lnTo>
                    <a:pt x="5202" y="1863"/>
                  </a:lnTo>
                  <a:lnTo>
                    <a:pt x="5202" y="8196"/>
                  </a:lnTo>
                  <a:lnTo>
                    <a:pt x="280" y="13154"/>
                  </a:lnTo>
                  <a:lnTo>
                    <a:pt x="280" y="18228"/>
                  </a:lnTo>
                  <a:cubicBezTo>
                    <a:pt x="120" y="18258"/>
                    <a:pt x="1" y="18396"/>
                    <a:pt x="1" y="18562"/>
                  </a:cubicBezTo>
                  <a:cubicBezTo>
                    <a:pt x="1" y="18749"/>
                    <a:pt x="153" y="18901"/>
                    <a:pt x="338" y="18901"/>
                  </a:cubicBezTo>
                  <a:cubicBezTo>
                    <a:pt x="525" y="18901"/>
                    <a:pt x="677" y="18749"/>
                    <a:pt x="677" y="18562"/>
                  </a:cubicBezTo>
                  <a:cubicBezTo>
                    <a:pt x="677" y="18396"/>
                    <a:pt x="556" y="18258"/>
                    <a:pt x="398" y="18228"/>
                  </a:cubicBezTo>
                  <a:lnTo>
                    <a:pt x="398" y="13201"/>
                  </a:lnTo>
                  <a:lnTo>
                    <a:pt x="5318" y="8243"/>
                  </a:lnTo>
                  <a:lnTo>
                    <a:pt x="5318" y="1913"/>
                  </a:lnTo>
                  <a:lnTo>
                    <a:pt x="7101" y="116"/>
                  </a:lnTo>
                  <a:lnTo>
                    <a:pt x="11896" y="116"/>
                  </a:lnTo>
                  <a:lnTo>
                    <a:pt x="11896" y="0"/>
                  </a:ln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9" name="Google Shape;7309;p62"/>
            <p:cNvSpPr/>
            <p:nvPr/>
          </p:nvSpPr>
          <p:spPr>
            <a:xfrm>
              <a:off x="2425675" y="990525"/>
              <a:ext cx="16925" cy="200575"/>
            </a:xfrm>
            <a:custGeom>
              <a:avLst/>
              <a:gdLst/>
              <a:ahLst/>
              <a:cxnLst/>
              <a:rect l="l" t="t" r="r" b="b"/>
              <a:pathLst>
                <a:path w="677" h="8023" extrusionOk="0">
                  <a:moveTo>
                    <a:pt x="337" y="7465"/>
                  </a:moveTo>
                  <a:cubicBezTo>
                    <a:pt x="458" y="7465"/>
                    <a:pt x="558" y="7564"/>
                    <a:pt x="558" y="7685"/>
                  </a:cubicBezTo>
                  <a:cubicBezTo>
                    <a:pt x="558" y="7807"/>
                    <a:pt x="458" y="7906"/>
                    <a:pt x="337" y="7906"/>
                  </a:cubicBezTo>
                  <a:cubicBezTo>
                    <a:pt x="216" y="7906"/>
                    <a:pt x="116" y="7807"/>
                    <a:pt x="116" y="7685"/>
                  </a:cubicBezTo>
                  <a:cubicBezTo>
                    <a:pt x="116" y="7564"/>
                    <a:pt x="216" y="7465"/>
                    <a:pt x="337" y="7465"/>
                  </a:cubicBezTo>
                  <a:close/>
                  <a:moveTo>
                    <a:pt x="279" y="0"/>
                  </a:moveTo>
                  <a:lnTo>
                    <a:pt x="279" y="7351"/>
                  </a:lnTo>
                  <a:cubicBezTo>
                    <a:pt x="122" y="7379"/>
                    <a:pt x="0" y="7517"/>
                    <a:pt x="0" y="7685"/>
                  </a:cubicBezTo>
                  <a:cubicBezTo>
                    <a:pt x="0" y="7870"/>
                    <a:pt x="149" y="8022"/>
                    <a:pt x="337" y="8022"/>
                  </a:cubicBezTo>
                  <a:cubicBezTo>
                    <a:pt x="525" y="8022"/>
                    <a:pt x="677" y="7870"/>
                    <a:pt x="677" y="7685"/>
                  </a:cubicBezTo>
                  <a:cubicBezTo>
                    <a:pt x="677" y="7520"/>
                    <a:pt x="555" y="7382"/>
                    <a:pt x="398" y="7351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0" name="Google Shape;7310;p62"/>
            <p:cNvSpPr/>
            <p:nvPr/>
          </p:nvSpPr>
          <p:spPr>
            <a:xfrm>
              <a:off x="2664875" y="1345800"/>
              <a:ext cx="321000" cy="519675"/>
            </a:xfrm>
            <a:custGeom>
              <a:avLst/>
              <a:gdLst/>
              <a:ahLst/>
              <a:cxnLst/>
              <a:rect l="l" t="t" r="r" b="b"/>
              <a:pathLst>
                <a:path w="12840" h="20787" extrusionOk="0">
                  <a:moveTo>
                    <a:pt x="340" y="20229"/>
                  </a:moveTo>
                  <a:cubicBezTo>
                    <a:pt x="461" y="20229"/>
                    <a:pt x="560" y="20329"/>
                    <a:pt x="560" y="20450"/>
                  </a:cubicBezTo>
                  <a:cubicBezTo>
                    <a:pt x="560" y="20571"/>
                    <a:pt x="461" y="20668"/>
                    <a:pt x="340" y="20668"/>
                  </a:cubicBezTo>
                  <a:cubicBezTo>
                    <a:pt x="218" y="20668"/>
                    <a:pt x="119" y="20571"/>
                    <a:pt x="119" y="20450"/>
                  </a:cubicBezTo>
                  <a:cubicBezTo>
                    <a:pt x="119" y="20329"/>
                    <a:pt x="218" y="20229"/>
                    <a:pt x="340" y="20229"/>
                  </a:cubicBezTo>
                  <a:close/>
                  <a:moveTo>
                    <a:pt x="7685" y="0"/>
                  </a:moveTo>
                  <a:lnTo>
                    <a:pt x="5201" y="2501"/>
                  </a:lnTo>
                  <a:lnTo>
                    <a:pt x="5201" y="8834"/>
                  </a:lnTo>
                  <a:lnTo>
                    <a:pt x="279" y="13792"/>
                  </a:lnTo>
                  <a:lnTo>
                    <a:pt x="279" y="20116"/>
                  </a:lnTo>
                  <a:cubicBezTo>
                    <a:pt x="122" y="20144"/>
                    <a:pt x="0" y="20282"/>
                    <a:pt x="0" y="20450"/>
                  </a:cubicBezTo>
                  <a:cubicBezTo>
                    <a:pt x="0" y="20635"/>
                    <a:pt x="152" y="20787"/>
                    <a:pt x="340" y="20787"/>
                  </a:cubicBezTo>
                  <a:cubicBezTo>
                    <a:pt x="525" y="20787"/>
                    <a:pt x="676" y="20635"/>
                    <a:pt x="676" y="20450"/>
                  </a:cubicBezTo>
                  <a:cubicBezTo>
                    <a:pt x="676" y="20282"/>
                    <a:pt x="555" y="20144"/>
                    <a:pt x="398" y="20116"/>
                  </a:cubicBezTo>
                  <a:lnTo>
                    <a:pt x="398" y="13839"/>
                  </a:lnTo>
                  <a:lnTo>
                    <a:pt x="5320" y="8881"/>
                  </a:lnTo>
                  <a:lnTo>
                    <a:pt x="5320" y="2551"/>
                  </a:lnTo>
                  <a:lnTo>
                    <a:pt x="7732" y="119"/>
                  </a:lnTo>
                  <a:lnTo>
                    <a:pt x="12839" y="119"/>
                  </a:lnTo>
                  <a:lnTo>
                    <a:pt x="12839" y="0"/>
                  </a:ln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1" name="Google Shape;7311;p62"/>
            <p:cNvSpPr/>
            <p:nvPr/>
          </p:nvSpPr>
          <p:spPr>
            <a:xfrm>
              <a:off x="2449000" y="990525"/>
              <a:ext cx="16925" cy="223825"/>
            </a:xfrm>
            <a:custGeom>
              <a:avLst/>
              <a:gdLst/>
              <a:ahLst/>
              <a:cxnLst/>
              <a:rect l="l" t="t" r="r" b="b"/>
              <a:pathLst>
                <a:path w="677" h="8953" extrusionOk="0">
                  <a:moveTo>
                    <a:pt x="340" y="8392"/>
                  </a:moveTo>
                  <a:cubicBezTo>
                    <a:pt x="461" y="8392"/>
                    <a:pt x="561" y="8491"/>
                    <a:pt x="561" y="8613"/>
                  </a:cubicBezTo>
                  <a:cubicBezTo>
                    <a:pt x="561" y="8734"/>
                    <a:pt x="461" y="8834"/>
                    <a:pt x="340" y="8834"/>
                  </a:cubicBezTo>
                  <a:cubicBezTo>
                    <a:pt x="218" y="8834"/>
                    <a:pt x="119" y="8734"/>
                    <a:pt x="119" y="8613"/>
                  </a:cubicBezTo>
                  <a:cubicBezTo>
                    <a:pt x="119" y="8491"/>
                    <a:pt x="218" y="8392"/>
                    <a:pt x="340" y="8392"/>
                  </a:cubicBezTo>
                  <a:close/>
                  <a:moveTo>
                    <a:pt x="279" y="0"/>
                  </a:moveTo>
                  <a:lnTo>
                    <a:pt x="279" y="8279"/>
                  </a:lnTo>
                  <a:cubicBezTo>
                    <a:pt x="122" y="8307"/>
                    <a:pt x="0" y="8445"/>
                    <a:pt x="0" y="8613"/>
                  </a:cubicBezTo>
                  <a:cubicBezTo>
                    <a:pt x="0" y="8801"/>
                    <a:pt x="152" y="8952"/>
                    <a:pt x="340" y="8952"/>
                  </a:cubicBezTo>
                  <a:cubicBezTo>
                    <a:pt x="525" y="8952"/>
                    <a:pt x="677" y="8801"/>
                    <a:pt x="677" y="8613"/>
                  </a:cubicBezTo>
                  <a:cubicBezTo>
                    <a:pt x="677" y="8447"/>
                    <a:pt x="555" y="8309"/>
                    <a:pt x="398" y="8282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2" name="Google Shape;7312;p62"/>
            <p:cNvSpPr/>
            <p:nvPr/>
          </p:nvSpPr>
          <p:spPr>
            <a:xfrm>
              <a:off x="2729175" y="1591350"/>
              <a:ext cx="290575" cy="188775"/>
            </a:xfrm>
            <a:custGeom>
              <a:avLst/>
              <a:gdLst/>
              <a:ahLst/>
              <a:cxnLst/>
              <a:rect l="l" t="t" r="r" b="b"/>
              <a:pathLst>
                <a:path w="11623" h="7551" extrusionOk="0">
                  <a:moveTo>
                    <a:pt x="340" y="6990"/>
                  </a:moveTo>
                  <a:cubicBezTo>
                    <a:pt x="462" y="6990"/>
                    <a:pt x="561" y="7089"/>
                    <a:pt x="561" y="7210"/>
                  </a:cubicBezTo>
                  <a:cubicBezTo>
                    <a:pt x="561" y="7332"/>
                    <a:pt x="462" y="7431"/>
                    <a:pt x="340" y="7431"/>
                  </a:cubicBezTo>
                  <a:cubicBezTo>
                    <a:pt x="219" y="7431"/>
                    <a:pt x="120" y="7332"/>
                    <a:pt x="120" y="7210"/>
                  </a:cubicBezTo>
                  <a:cubicBezTo>
                    <a:pt x="120" y="7089"/>
                    <a:pt x="219" y="6990"/>
                    <a:pt x="340" y="6990"/>
                  </a:cubicBezTo>
                  <a:close/>
                  <a:moveTo>
                    <a:pt x="11540" y="0"/>
                  </a:moveTo>
                  <a:lnTo>
                    <a:pt x="4440" y="7153"/>
                  </a:lnTo>
                  <a:lnTo>
                    <a:pt x="672" y="7153"/>
                  </a:lnTo>
                  <a:cubicBezTo>
                    <a:pt x="644" y="6995"/>
                    <a:pt x="506" y="6874"/>
                    <a:pt x="340" y="6874"/>
                  </a:cubicBezTo>
                  <a:cubicBezTo>
                    <a:pt x="153" y="6874"/>
                    <a:pt x="1" y="7026"/>
                    <a:pt x="1" y="7210"/>
                  </a:cubicBezTo>
                  <a:cubicBezTo>
                    <a:pt x="1" y="7398"/>
                    <a:pt x="153" y="7550"/>
                    <a:pt x="340" y="7550"/>
                  </a:cubicBezTo>
                  <a:cubicBezTo>
                    <a:pt x="506" y="7550"/>
                    <a:pt x="644" y="7429"/>
                    <a:pt x="672" y="7271"/>
                  </a:cubicBezTo>
                  <a:lnTo>
                    <a:pt x="4489" y="7271"/>
                  </a:lnTo>
                  <a:lnTo>
                    <a:pt x="11623" y="83"/>
                  </a:lnTo>
                  <a:lnTo>
                    <a:pt x="11540" y="0"/>
                  </a:ln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3" name="Google Shape;7313;p62"/>
            <p:cNvSpPr/>
            <p:nvPr/>
          </p:nvSpPr>
          <p:spPr>
            <a:xfrm>
              <a:off x="2509525" y="995475"/>
              <a:ext cx="2925" cy="79675"/>
            </a:xfrm>
            <a:custGeom>
              <a:avLst/>
              <a:gdLst/>
              <a:ahLst/>
              <a:cxnLst/>
              <a:rect l="l" t="t" r="r" b="b"/>
              <a:pathLst>
                <a:path w="117" h="3187" extrusionOk="0">
                  <a:moveTo>
                    <a:pt x="0" y="1"/>
                  </a:moveTo>
                  <a:lnTo>
                    <a:pt x="0" y="3187"/>
                  </a:lnTo>
                  <a:lnTo>
                    <a:pt x="116" y="3187"/>
                  </a:lnTo>
                  <a:lnTo>
                    <a:pt x="116" y="1"/>
                  </a:ln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4" name="Google Shape;7314;p62"/>
            <p:cNvSpPr/>
            <p:nvPr/>
          </p:nvSpPr>
          <p:spPr>
            <a:xfrm>
              <a:off x="2924150" y="920275"/>
              <a:ext cx="16925" cy="305050"/>
            </a:xfrm>
            <a:custGeom>
              <a:avLst/>
              <a:gdLst/>
              <a:ahLst/>
              <a:cxnLst/>
              <a:rect l="l" t="t" r="r" b="b"/>
              <a:pathLst>
                <a:path w="677" h="12202" extrusionOk="0">
                  <a:moveTo>
                    <a:pt x="337" y="11644"/>
                  </a:moveTo>
                  <a:cubicBezTo>
                    <a:pt x="459" y="11644"/>
                    <a:pt x="558" y="11743"/>
                    <a:pt x="558" y="11865"/>
                  </a:cubicBezTo>
                  <a:cubicBezTo>
                    <a:pt x="558" y="11983"/>
                    <a:pt x="459" y="12083"/>
                    <a:pt x="337" y="12083"/>
                  </a:cubicBezTo>
                  <a:cubicBezTo>
                    <a:pt x="216" y="12083"/>
                    <a:pt x="116" y="11983"/>
                    <a:pt x="116" y="11865"/>
                  </a:cubicBezTo>
                  <a:cubicBezTo>
                    <a:pt x="116" y="11740"/>
                    <a:pt x="216" y="11644"/>
                    <a:pt x="337" y="11644"/>
                  </a:cubicBezTo>
                  <a:close/>
                  <a:moveTo>
                    <a:pt x="279" y="0"/>
                  </a:moveTo>
                  <a:lnTo>
                    <a:pt x="279" y="11531"/>
                  </a:lnTo>
                  <a:cubicBezTo>
                    <a:pt x="122" y="11558"/>
                    <a:pt x="0" y="11696"/>
                    <a:pt x="0" y="11862"/>
                  </a:cubicBezTo>
                  <a:cubicBezTo>
                    <a:pt x="0" y="12050"/>
                    <a:pt x="152" y="12201"/>
                    <a:pt x="337" y="12201"/>
                  </a:cubicBezTo>
                  <a:cubicBezTo>
                    <a:pt x="525" y="12201"/>
                    <a:pt x="677" y="12050"/>
                    <a:pt x="677" y="11865"/>
                  </a:cubicBezTo>
                  <a:cubicBezTo>
                    <a:pt x="677" y="11696"/>
                    <a:pt x="555" y="11558"/>
                    <a:pt x="398" y="11531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5" name="Google Shape;7315;p62"/>
            <p:cNvSpPr/>
            <p:nvPr/>
          </p:nvSpPr>
          <p:spPr>
            <a:xfrm>
              <a:off x="2922700" y="1256975"/>
              <a:ext cx="19825" cy="19825"/>
            </a:xfrm>
            <a:custGeom>
              <a:avLst/>
              <a:gdLst/>
              <a:ahLst/>
              <a:cxnLst/>
              <a:rect l="l" t="t" r="r" b="b"/>
              <a:pathLst>
                <a:path w="793" h="793" extrusionOk="0">
                  <a:moveTo>
                    <a:pt x="395" y="0"/>
                  </a:moveTo>
                  <a:cubicBezTo>
                    <a:pt x="177" y="0"/>
                    <a:pt x="0" y="177"/>
                    <a:pt x="0" y="398"/>
                  </a:cubicBezTo>
                  <a:cubicBezTo>
                    <a:pt x="0" y="616"/>
                    <a:pt x="177" y="793"/>
                    <a:pt x="395" y="793"/>
                  </a:cubicBezTo>
                  <a:cubicBezTo>
                    <a:pt x="613" y="793"/>
                    <a:pt x="793" y="616"/>
                    <a:pt x="793" y="398"/>
                  </a:cubicBezTo>
                  <a:cubicBezTo>
                    <a:pt x="793" y="177"/>
                    <a:pt x="613" y="0"/>
                    <a:pt x="395" y="0"/>
                  </a:cubicBez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6" name="Google Shape;7316;p62"/>
            <p:cNvSpPr/>
            <p:nvPr/>
          </p:nvSpPr>
          <p:spPr>
            <a:xfrm>
              <a:off x="2540425" y="988450"/>
              <a:ext cx="61950" cy="148050"/>
            </a:xfrm>
            <a:custGeom>
              <a:avLst/>
              <a:gdLst/>
              <a:ahLst/>
              <a:cxnLst/>
              <a:rect l="l" t="t" r="r" b="b"/>
              <a:pathLst>
                <a:path w="2478" h="5922" extrusionOk="0">
                  <a:moveTo>
                    <a:pt x="332" y="0"/>
                  </a:moveTo>
                  <a:lnTo>
                    <a:pt x="1" y="337"/>
                  </a:lnTo>
                  <a:lnTo>
                    <a:pt x="1845" y="2167"/>
                  </a:lnTo>
                  <a:lnTo>
                    <a:pt x="1845" y="5212"/>
                  </a:lnTo>
                  <a:cubicBezTo>
                    <a:pt x="1748" y="5284"/>
                    <a:pt x="1685" y="5397"/>
                    <a:pt x="1685" y="5527"/>
                  </a:cubicBezTo>
                  <a:cubicBezTo>
                    <a:pt x="1685" y="5745"/>
                    <a:pt x="1861" y="5922"/>
                    <a:pt x="2080" y="5922"/>
                  </a:cubicBezTo>
                  <a:cubicBezTo>
                    <a:pt x="2300" y="5922"/>
                    <a:pt x="2477" y="5745"/>
                    <a:pt x="2477" y="5527"/>
                  </a:cubicBezTo>
                  <a:cubicBezTo>
                    <a:pt x="2477" y="5397"/>
                    <a:pt x="2414" y="5284"/>
                    <a:pt x="2317" y="5212"/>
                  </a:cubicBezTo>
                  <a:lnTo>
                    <a:pt x="2317" y="1971"/>
                  </a:lnTo>
                  <a:lnTo>
                    <a:pt x="332" y="0"/>
                  </a:ln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7" name="Google Shape;7317;p62"/>
            <p:cNvSpPr/>
            <p:nvPr/>
          </p:nvSpPr>
          <p:spPr>
            <a:xfrm>
              <a:off x="2653900" y="991625"/>
              <a:ext cx="102975" cy="318925"/>
            </a:xfrm>
            <a:custGeom>
              <a:avLst/>
              <a:gdLst/>
              <a:ahLst/>
              <a:cxnLst/>
              <a:rect l="l" t="t" r="r" b="b"/>
              <a:pathLst>
                <a:path w="4119" h="12757" extrusionOk="0">
                  <a:moveTo>
                    <a:pt x="2004" y="0"/>
                  </a:moveTo>
                  <a:lnTo>
                    <a:pt x="1921" y="83"/>
                  </a:lnTo>
                  <a:lnTo>
                    <a:pt x="4003" y="2148"/>
                  </a:lnTo>
                  <a:lnTo>
                    <a:pt x="4003" y="8227"/>
                  </a:lnTo>
                  <a:lnTo>
                    <a:pt x="17" y="12229"/>
                  </a:lnTo>
                  <a:lnTo>
                    <a:pt x="0" y="12246"/>
                  </a:lnTo>
                  <a:lnTo>
                    <a:pt x="0" y="12757"/>
                  </a:lnTo>
                  <a:lnTo>
                    <a:pt x="119" y="12757"/>
                  </a:lnTo>
                  <a:lnTo>
                    <a:pt x="119" y="12296"/>
                  </a:lnTo>
                  <a:lnTo>
                    <a:pt x="4102" y="8293"/>
                  </a:lnTo>
                  <a:lnTo>
                    <a:pt x="4119" y="8276"/>
                  </a:lnTo>
                  <a:lnTo>
                    <a:pt x="4119" y="2098"/>
                  </a:lnTo>
                  <a:lnTo>
                    <a:pt x="2004" y="0"/>
                  </a:ln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8" name="Google Shape;7318;p62"/>
            <p:cNvSpPr/>
            <p:nvPr/>
          </p:nvSpPr>
          <p:spPr>
            <a:xfrm>
              <a:off x="2509575" y="1544750"/>
              <a:ext cx="229150" cy="477175"/>
            </a:xfrm>
            <a:custGeom>
              <a:avLst/>
              <a:gdLst/>
              <a:ahLst/>
              <a:cxnLst/>
              <a:rect l="l" t="t" r="r" b="b"/>
              <a:pathLst>
                <a:path w="9166" h="19087" extrusionOk="0">
                  <a:moveTo>
                    <a:pt x="341" y="18526"/>
                  </a:moveTo>
                  <a:cubicBezTo>
                    <a:pt x="462" y="18526"/>
                    <a:pt x="561" y="18626"/>
                    <a:pt x="561" y="18747"/>
                  </a:cubicBezTo>
                  <a:cubicBezTo>
                    <a:pt x="561" y="18869"/>
                    <a:pt x="462" y="18968"/>
                    <a:pt x="341" y="18968"/>
                  </a:cubicBezTo>
                  <a:cubicBezTo>
                    <a:pt x="219" y="18968"/>
                    <a:pt x="120" y="18869"/>
                    <a:pt x="120" y="18747"/>
                  </a:cubicBezTo>
                  <a:cubicBezTo>
                    <a:pt x="120" y="18626"/>
                    <a:pt x="219" y="18526"/>
                    <a:pt x="341" y="18526"/>
                  </a:cubicBezTo>
                  <a:close/>
                  <a:moveTo>
                    <a:pt x="9083" y="1"/>
                  </a:moveTo>
                  <a:lnTo>
                    <a:pt x="4172" y="4945"/>
                  </a:lnTo>
                  <a:lnTo>
                    <a:pt x="4172" y="14803"/>
                  </a:lnTo>
                  <a:lnTo>
                    <a:pt x="534" y="18468"/>
                  </a:lnTo>
                  <a:cubicBezTo>
                    <a:pt x="479" y="18433"/>
                    <a:pt x="412" y="18408"/>
                    <a:pt x="341" y="18408"/>
                  </a:cubicBezTo>
                  <a:cubicBezTo>
                    <a:pt x="153" y="18408"/>
                    <a:pt x="1" y="18560"/>
                    <a:pt x="1" y="18747"/>
                  </a:cubicBezTo>
                  <a:cubicBezTo>
                    <a:pt x="1" y="18935"/>
                    <a:pt x="153" y="19087"/>
                    <a:pt x="341" y="19087"/>
                  </a:cubicBezTo>
                  <a:cubicBezTo>
                    <a:pt x="528" y="19087"/>
                    <a:pt x="680" y="18935"/>
                    <a:pt x="680" y="18747"/>
                  </a:cubicBezTo>
                  <a:cubicBezTo>
                    <a:pt x="680" y="18675"/>
                    <a:pt x="655" y="18609"/>
                    <a:pt x="617" y="18551"/>
                  </a:cubicBezTo>
                  <a:lnTo>
                    <a:pt x="4291" y="14849"/>
                  </a:lnTo>
                  <a:lnTo>
                    <a:pt x="4291" y="4994"/>
                  </a:lnTo>
                  <a:lnTo>
                    <a:pt x="9166" y="84"/>
                  </a:lnTo>
                  <a:lnTo>
                    <a:pt x="9083" y="1"/>
                  </a:ln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9" name="Google Shape;7319;p62"/>
            <p:cNvSpPr/>
            <p:nvPr/>
          </p:nvSpPr>
          <p:spPr>
            <a:xfrm>
              <a:off x="2495850" y="1043600"/>
              <a:ext cx="244675" cy="458250"/>
            </a:xfrm>
            <a:custGeom>
              <a:avLst/>
              <a:gdLst/>
              <a:ahLst/>
              <a:cxnLst/>
              <a:rect l="l" t="t" r="r" b="b"/>
              <a:pathLst>
                <a:path w="9787" h="18330" extrusionOk="0">
                  <a:moveTo>
                    <a:pt x="9447" y="119"/>
                  </a:moveTo>
                  <a:cubicBezTo>
                    <a:pt x="9569" y="119"/>
                    <a:pt x="9668" y="218"/>
                    <a:pt x="9668" y="340"/>
                  </a:cubicBezTo>
                  <a:cubicBezTo>
                    <a:pt x="9668" y="461"/>
                    <a:pt x="9569" y="560"/>
                    <a:pt x="9447" y="560"/>
                  </a:cubicBezTo>
                  <a:cubicBezTo>
                    <a:pt x="9326" y="560"/>
                    <a:pt x="9229" y="461"/>
                    <a:pt x="9229" y="340"/>
                  </a:cubicBezTo>
                  <a:cubicBezTo>
                    <a:pt x="9229" y="218"/>
                    <a:pt x="9326" y="119"/>
                    <a:pt x="9447" y="119"/>
                  </a:cubicBezTo>
                  <a:close/>
                  <a:moveTo>
                    <a:pt x="337" y="17772"/>
                  </a:moveTo>
                  <a:cubicBezTo>
                    <a:pt x="459" y="17772"/>
                    <a:pt x="558" y="17871"/>
                    <a:pt x="558" y="17993"/>
                  </a:cubicBezTo>
                  <a:cubicBezTo>
                    <a:pt x="558" y="18114"/>
                    <a:pt x="459" y="18214"/>
                    <a:pt x="337" y="18214"/>
                  </a:cubicBezTo>
                  <a:cubicBezTo>
                    <a:pt x="216" y="18214"/>
                    <a:pt x="117" y="18114"/>
                    <a:pt x="117" y="17993"/>
                  </a:cubicBezTo>
                  <a:cubicBezTo>
                    <a:pt x="117" y="17871"/>
                    <a:pt x="216" y="17772"/>
                    <a:pt x="337" y="17772"/>
                  </a:cubicBezTo>
                  <a:close/>
                  <a:moveTo>
                    <a:pt x="9447" y="0"/>
                  </a:moveTo>
                  <a:cubicBezTo>
                    <a:pt x="9262" y="0"/>
                    <a:pt x="9110" y="152"/>
                    <a:pt x="9110" y="340"/>
                  </a:cubicBezTo>
                  <a:cubicBezTo>
                    <a:pt x="9110" y="505"/>
                    <a:pt x="9232" y="643"/>
                    <a:pt x="9389" y="671"/>
                  </a:cubicBezTo>
                  <a:lnTo>
                    <a:pt x="9389" y="5855"/>
                  </a:lnTo>
                  <a:lnTo>
                    <a:pt x="5386" y="9872"/>
                  </a:lnTo>
                  <a:lnTo>
                    <a:pt x="5386" y="10929"/>
                  </a:lnTo>
                  <a:lnTo>
                    <a:pt x="1444" y="14887"/>
                  </a:lnTo>
                  <a:lnTo>
                    <a:pt x="1428" y="14904"/>
                  </a:lnTo>
                  <a:lnTo>
                    <a:pt x="1428" y="16817"/>
                  </a:lnTo>
                  <a:lnTo>
                    <a:pt x="531" y="17717"/>
                  </a:lnTo>
                  <a:cubicBezTo>
                    <a:pt x="475" y="17678"/>
                    <a:pt x="409" y="17653"/>
                    <a:pt x="337" y="17653"/>
                  </a:cubicBezTo>
                  <a:cubicBezTo>
                    <a:pt x="152" y="17653"/>
                    <a:pt x="1" y="17805"/>
                    <a:pt x="1" y="17993"/>
                  </a:cubicBezTo>
                  <a:cubicBezTo>
                    <a:pt x="1" y="18181"/>
                    <a:pt x="152" y="18330"/>
                    <a:pt x="337" y="18330"/>
                  </a:cubicBezTo>
                  <a:cubicBezTo>
                    <a:pt x="525" y="18330"/>
                    <a:pt x="677" y="18178"/>
                    <a:pt x="677" y="17993"/>
                  </a:cubicBezTo>
                  <a:cubicBezTo>
                    <a:pt x="677" y="17921"/>
                    <a:pt x="655" y="17855"/>
                    <a:pt x="613" y="17800"/>
                  </a:cubicBezTo>
                  <a:lnTo>
                    <a:pt x="1544" y="16864"/>
                  </a:lnTo>
                  <a:lnTo>
                    <a:pt x="1544" y="14954"/>
                  </a:lnTo>
                  <a:lnTo>
                    <a:pt x="5489" y="10995"/>
                  </a:lnTo>
                  <a:lnTo>
                    <a:pt x="5505" y="10976"/>
                  </a:lnTo>
                  <a:lnTo>
                    <a:pt x="5505" y="9921"/>
                  </a:lnTo>
                  <a:lnTo>
                    <a:pt x="9508" y="5902"/>
                  </a:lnTo>
                  <a:lnTo>
                    <a:pt x="9508" y="671"/>
                  </a:lnTo>
                  <a:cubicBezTo>
                    <a:pt x="9665" y="643"/>
                    <a:pt x="9787" y="505"/>
                    <a:pt x="9787" y="340"/>
                  </a:cubicBezTo>
                  <a:cubicBezTo>
                    <a:pt x="9787" y="152"/>
                    <a:pt x="9635" y="0"/>
                    <a:pt x="9447" y="0"/>
                  </a:cubicBez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0" name="Google Shape;7320;p62"/>
            <p:cNvSpPr/>
            <p:nvPr/>
          </p:nvSpPr>
          <p:spPr>
            <a:xfrm>
              <a:off x="2877425" y="920275"/>
              <a:ext cx="16925" cy="305050"/>
            </a:xfrm>
            <a:custGeom>
              <a:avLst/>
              <a:gdLst/>
              <a:ahLst/>
              <a:cxnLst/>
              <a:rect l="l" t="t" r="r" b="b"/>
              <a:pathLst>
                <a:path w="677" h="12202" extrusionOk="0">
                  <a:moveTo>
                    <a:pt x="337" y="11644"/>
                  </a:moveTo>
                  <a:cubicBezTo>
                    <a:pt x="459" y="11644"/>
                    <a:pt x="558" y="11743"/>
                    <a:pt x="558" y="11865"/>
                  </a:cubicBezTo>
                  <a:cubicBezTo>
                    <a:pt x="558" y="11983"/>
                    <a:pt x="459" y="12083"/>
                    <a:pt x="337" y="12083"/>
                  </a:cubicBezTo>
                  <a:cubicBezTo>
                    <a:pt x="216" y="12083"/>
                    <a:pt x="116" y="11983"/>
                    <a:pt x="116" y="11865"/>
                  </a:cubicBezTo>
                  <a:cubicBezTo>
                    <a:pt x="116" y="11740"/>
                    <a:pt x="216" y="11644"/>
                    <a:pt x="337" y="11644"/>
                  </a:cubicBezTo>
                  <a:close/>
                  <a:moveTo>
                    <a:pt x="279" y="0"/>
                  </a:moveTo>
                  <a:lnTo>
                    <a:pt x="279" y="11531"/>
                  </a:lnTo>
                  <a:cubicBezTo>
                    <a:pt x="122" y="11558"/>
                    <a:pt x="0" y="11696"/>
                    <a:pt x="0" y="11862"/>
                  </a:cubicBezTo>
                  <a:cubicBezTo>
                    <a:pt x="0" y="12050"/>
                    <a:pt x="152" y="12201"/>
                    <a:pt x="337" y="12201"/>
                  </a:cubicBezTo>
                  <a:cubicBezTo>
                    <a:pt x="525" y="12201"/>
                    <a:pt x="677" y="12050"/>
                    <a:pt x="677" y="11865"/>
                  </a:cubicBezTo>
                  <a:cubicBezTo>
                    <a:pt x="677" y="11696"/>
                    <a:pt x="555" y="11558"/>
                    <a:pt x="398" y="11531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1" name="Google Shape;7321;p62"/>
            <p:cNvSpPr/>
            <p:nvPr/>
          </p:nvSpPr>
          <p:spPr>
            <a:xfrm>
              <a:off x="2641875" y="1322475"/>
              <a:ext cx="344050" cy="566200"/>
            </a:xfrm>
            <a:custGeom>
              <a:avLst/>
              <a:gdLst/>
              <a:ahLst/>
              <a:cxnLst/>
              <a:rect l="l" t="t" r="r" b="b"/>
              <a:pathLst>
                <a:path w="13762" h="22648" extrusionOk="0">
                  <a:moveTo>
                    <a:pt x="340" y="22087"/>
                  </a:moveTo>
                  <a:cubicBezTo>
                    <a:pt x="462" y="22087"/>
                    <a:pt x="561" y="22186"/>
                    <a:pt x="561" y="22308"/>
                  </a:cubicBezTo>
                  <a:cubicBezTo>
                    <a:pt x="561" y="22429"/>
                    <a:pt x="462" y="22529"/>
                    <a:pt x="340" y="22529"/>
                  </a:cubicBezTo>
                  <a:cubicBezTo>
                    <a:pt x="219" y="22529"/>
                    <a:pt x="120" y="22429"/>
                    <a:pt x="120" y="22308"/>
                  </a:cubicBezTo>
                  <a:cubicBezTo>
                    <a:pt x="120" y="22186"/>
                    <a:pt x="219" y="22087"/>
                    <a:pt x="340" y="22087"/>
                  </a:cubicBezTo>
                  <a:close/>
                  <a:moveTo>
                    <a:pt x="8327" y="0"/>
                  </a:moveTo>
                  <a:lnTo>
                    <a:pt x="5202" y="3144"/>
                  </a:lnTo>
                  <a:lnTo>
                    <a:pt x="5202" y="9477"/>
                  </a:lnTo>
                  <a:lnTo>
                    <a:pt x="280" y="14435"/>
                  </a:lnTo>
                  <a:lnTo>
                    <a:pt x="280" y="21976"/>
                  </a:lnTo>
                  <a:cubicBezTo>
                    <a:pt x="122" y="22004"/>
                    <a:pt x="1" y="22142"/>
                    <a:pt x="1" y="22308"/>
                  </a:cubicBezTo>
                  <a:cubicBezTo>
                    <a:pt x="1" y="22495"/>
                    <a:pt x="153" y="22647"/>
                    <a:pt x="340" y="22647"/>
                  </a:cubicBezTo>
                  <a:cubicBezTo>
                    <a:pt x="525" y="22647"/>
                    <a:pt x="677" y="22495"/>
                    <a:pt x="677" y="22308"/>
                  </a:cubicBezTo>
                  <a:cubicBezTo>
                    <a:pt x="677" y="22142"/>
                    <a:pt x="556" y="22004"/>
                    <a:pt x="398" y="21976"/>
                  </a:cubicBezTo>
                  <a:lnTo>
                    <a:pt x="398" y="14482"/>
                  </a:lnTo>
                  <a:lnTo>
                    <a:pt x="5320" y="9524"/>
                  </a:lnTo>
                  <a:lnTo>
                    <a:pt x="5320" y="3194"/>
                  </a:lnTo>
                  <a:lnTo>
                    <a:pt x="8373" y="116"/>
                  </a:lnTo>
                  <a:lnTo>
                    <a:pt x="13762" y="116"/>
                  </a:lnTo>
                  <a:lnTo>
                    <a:pt x="13762" y="0"/>
                  </a:ln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2" name="Google Shape;7322;p62"/>
            <p:cNvSpPr/>
            <p:nvPr/>
          </p:nvSpPr>
          <p:spPr>
            <a:xfrm>
              <a:off x="2875975" y="1256975"/>
              <a:ext cx="19825" cy="19825"/>
            </a:xfrm>
            <a:custGeom>
              <a:avLst/>
              <a:gdLst/>
              <a:ahLst/>
              <a:cxnLst/>
              <a:rect l="l" t="t" r="r" b="b"/>
              <a:pathLst>
                <a:path w="793" h="793" extrusionOk="0">
                  <a:moveTo>
                    <a:pt x="395" y="0"/>
                  </a:moveTo>
                  <a:cubicBezTo>
                    <a:pt x="177" y="0"/>
                    <a:pt x="0" y="177"/>
                    <a:pt x="0" y="398"/>
                  </a:cubicBezTo>
                  <a:cubicBezTo>
                    <a:pt x="0" y="616"/>
                    <a:pt x="177" y="793"/>
                    <a:pt x="395" y="793"/>
                  </a:cubicBezTo>
                  <a:cubicBezTo>
                    <a:pt x="613" y="793"/>
                    <a:pt x="793" y="616"/>
                    <a:pt x="793" y="398"/>
                  </a:cubicBezTo>
                  <a:cubicBezTo>
                    <a:pt x="793" y="177"/>
                    <a:pt x="613" y="0"/>
                    <a:pt x="395" y="0"/>
                  </a:cubicBez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3" name="Google Shape;7323;p62"/>
            <p:cNvSpPr/>
            <p:nvPr/>
          </p:nvSpPr>
          <p:spPr>
            <a:xfrm>
              <a:off x="2900750" y="920275"/>
              <a:ext cx="16925" cy="305050"/>
            </a:xfrm>
            <a:custGeom>
              <a:avLst/>
              <a:gdLst/>
              <a:ahLst/>
              <a:cxnLst/>
              <a:rect l="l" t="t" r="r" b="b"/>
              <a:pathLst>
                <a:path w="677" h="12202" extrusionOk="0">
                  <a:moveTo>
                    <a:pt x="340" y="11644"/>
                  </a:moveTo>
                  <a:cubicBezTo>
                    <a:pt x="461" y="11644"/>
                    <a:pt x="561" y="11743"/>
                    <a:pt x="561" y="11865"/>
                  </a:cubicBezTo>
                  <a:cubicBezTo>
                    <a:pt x="561" y="11983"/>
                    <a:pt x="461" y="12083"/>
                    <a:pt x="340" y="12083"/>
                  </a:cubicBezTo>
                  <a:cubicBezTo>
                    <a:pt x="219" y="12083"/>
                    <a:pt x="119" y="11983"/>
                    <a:pt x="119" y="11865"/>
                  </a:cubicBezTo>
                  <a:cubicBezTo>
                    <a:pt x="119" y="11740"/>
                    <a:pt x="219" y="11644"/>
                    <a:pt x="340" y="11644"/>
                  </a:cubicBezTo>
                  <a:close/>
                  <a:moveTo>
                    <a:pt x="282" y="0"/>
                  </a:moveTo>
                  <a:lnTo>
                    <a:pt x="282" y="11531"/>
                  </a:lnTo>
                  <a:cubicBezTo>
                    <a:pt x="122" y="11558"/>
                    <a:pt x="0" y="11696"/>
                    <a:pt x="0" y="11862"/>
                  </a:cubicBezTo>
                  <a:cubicBezTo>
                    <a:pt x="0" y="12050"/>
                    <a:pt x="152" y="12201"/>
                    <a:pt x="340" y="12201"/>
                  </a:cubicBezTo>
                  <a:cubicBezTo>
                    <a:pt x="525" y="12201"/>
                    <a:pt x="677" y="12050"/>
                    <a:pt x="677" y="11865"/>
                  </a:cubicBezTo>
                  <a:cubicBezTo>
                    <a:pt x="677" y="11696"/>
                    <a:pt x="558" y="11558"/>
                    <a:pt x="398" y="11531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4" name="Google Shape;7324;p62"/>
            <p:cNvSpPr/>
            <p:nvPr/>
          </p:nvSpPr>
          <p:spPr>
            <a:xfrm>
              <a:off x="2502475" y="997425"/>
              <a:ext cx="191200" cy="444050"/>
            </a:xfrm>
            <a:custGeom>
              <a:avLst/>
              <a:gdLst/>
              <a:ahLst/>
              <a:cxnLst/>
              <a:rect l="l" t="t" r="r" b="b"/>
              <a:pathLst>
                <a:path w="7648" h="17762" extrusionOk="0">
                  <a:moveTo>
                    <a:pt x="340" y="17201"/>
                  </a:moveTo>
                  <a:cubicBezTo>
                    <a:pt x="462" y="17201"/>
                    <a:pt x="561" y="17300"/>
                    <a:pt x="561" y="17422"/>
                  </a:cubicBezTo>
                  <a:cubicBezTo>
                    <a:pt x="561" y="17543"/>
                    <a:pt x="462" y="17643"/>
                    <a:pt x="340" y="17643"/>
                  </a:cubicBezTo>
                  <a:cubicBezTo>
                    <a:pt x="219" y="17643"/>
                    <a:pt x="119" y="17543"/>
                    <a:pt x="119" y="17422"/>
                  </a:cubicBezTo>
                  <a:cubicBezTo>
                    <a:pt x="119" y="17300"/>
                    <a:pt x="219" y="17201"/>
                    <a:pt x="340" y="17201"/>
                  </a:cubicBezTo>
                  <a:close/>
                  <a:moveTo>
                    <a:pt x="7531" y="0"/>
                  </a:moveTo>
                  <a:lnTo>
                    <a:pt x="7531" y="6860"/>
                  </a:lnTo>
                  <a:lnTo>
                    <a:pt x="4257" y="10145"/>
                  </a:lnTo>
                  <a:lnTo>
                    <a:pt x="4241" y="10162"/>
                  </a:lnTo>
                  <a:lnTo>
                    <a:pt x="4241" y="11757"/>
                  </a:lnTo>
                  <a:lnTo>
                    <a:pt x="299" y="15716"/>
                  </a:lnTo>
                  <a:lnTo>
                    <a:pt x="282" y="15732"/>
                  </a:lnTo>
                  <a:lnTo>
                    <a:pt x="282" y="17090"/>
                  </a:lnTo>
                  <a:cubicBezTo>
                    <a:pt x="122" y="17118"/>
                    <a:pt x="1" y="17256"/>
                    <a:pt x="1" y="17422"/>
                  </a:cubicBezTo>
                  <a:cubicBezTo>
                    <a:pt x="1" y="17609"/>
                    <a:pt x="152" y="17761"/>
                    <a:pt x="340" y="17761"/>
                  </a:cubicBezTo>
                  <a:cubicBezTo>
                    <a:pt x="528" y="17761"/>
                    <a:pt x="680" y="17609"/>
                    <a:pt x="680" y="17422"/>
                  </a:cubicBezTo>
                  <a:cubicBezTo>
                    <a:pt x="680" y="17256"/>
                    <a:pt x="558" y="17118"/>
                    <a:pt x="398" y="17090"/>
                  </a:cubicBezTo>
                  <a:lnTo>
                    <a:pt x="398" y="15782"/>
                  </a:lnTo>
                  <a:lnTo>
                    <a:pt x="4343" y="11823"/>
                  </a:lnTo>
                  <a:lnTo>
                    <a:pt x="4359" y="11807"/>
                  </a:lnTo>
                  <a:lnTo>
                    <a:pt x="4359" y="10211"/>
                  </a:lnTo>
                  <a:lnTo>
                    <a:pt x="7631" y="6926"/>
                  </a:lnTo>
                  <a:lnTo>
                    <a:pt x="7647" y="6907"/>
                  </a:lnTo>
                  <a:lnTo>
                    <a:pt x="7647" y="0"/>
                  </a:ln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5" name="Google Shape;7325;p62"/>
            <p:cNvSpPr/>
            <p:nvPr/>
          </p:nvSpPr>
          <p:spPr>
            <a:xfrm>
              <a:off x="2502475" y="990025"/>
              <a:ext cx="167875" cy="378700"/>
            </a:xfrm>
            <a:custGeom>
              <a:avLst/>
              <a:gdLst/>
              <a:ahLst/>
              <a:cxnLst/>
              <a:rect l="l" t="t" r="r" b="b"/>
              <a:pathLst>
                <a:path w="6715" h="15148" extrusionOk="0">
                  <a:moveTo>
                    <a:pt x="340" y="14587"/>
                  </a:moveTo>
                  <a:cubicBezTo>
                    <a:pt x="462" y="14587"/>
                    <a:pt x="561" y="14687"/>
                    <a:pt x="561" y="14808"/>
                  </a:cubicBezTo>
                  <a:cubicBezTo>
                    <a:pt x="561" y="14930"/>
                    <a:pt x="462" y="15029"/>
                    <a:pt x="340" y="15029"/>
                  </a:cubicBezTo>
                  <a:cubicBezTo>
                    <a:pt x="219" y="15029"/>
                    <a:pt x="119" y="14930"/>
                    <a:pt x="119" y="14808"/>
                  </a:cubicBezTo>
                  <a:cubicBezTo>
                    <a:pt x="119" y="14687"/>
                    <a:pt x="219" y="14587"/>
                    <a:pt x="340" y="14587"/>
                  </a:cubicBezTo>
                  <a:close/>
                  <a:moveTo>
                    <a:pt x="6595" y="1"/>
                  </a:moveTo>
                  <a:lnTo>
                    <a:pt x="6595" y="6861"/>
                  </a:lnTo>
                  <a:lnTo>
                    <a:pt x="3324" y="10146"/>
                  </a:lnTo>
                  <a:lnTo>
                    <a:pt x="3308" y="10162"/>
                  </a:lnTo>
                  <a:lnTo>
                    <a:pt x="3308" y="11766"/>
                  </a:lnTo>
                  <a:cubicBezTo>
                    <a:pt x="3250" y="11819"/>
                    <a:pt x="3148" y="11918"/>
                    <a:pt x="2963" y="12106"/>
                  </a:cubicBezTo>
                  <a:lnTo>
                    <a:pt x="539" y="14538"/>
                  </a:lnTo>
                  <a:cubicBezTo>
                    <a:pt x="484" y="14496"/>
                    <a:pt x="415" y="14469"/>
                    <a:pt x="340" y="14469"/>
                  </a:cubicBezTo>
                  <a:cubicBezTo>
                    <a:pt x="152" y="14469"/>
                    <a:pt x="1" y="14620"/>
                    <a:pt x="1" y="14808"/>
                  </a:cubicBezTo>
                  <a:cubicBezTo>
                    <a:pt x="1" y="14996"/>
                    <a:pt x="152" y="15148"/>
                    <a:pt x="340" y="15148"/>
                  </a:cubicBezTo>
                  <a:cubicBezTo>
                    <a:pt x="528" y="15148"/>
                    <a:pt x="680" y="14996"/>
                    <a:pt x="680" y="14808"/>
                  </a:cubicBezTo>
                  <a:cubicBezTo>
                    <a:pt x="680" y="14739"/>
                    <a:pt x="658" y="14676"/>
                    <a:pt x="622" y="14620"/>
                  </a:cubicBezTo>
                  <a:cubicBezTo>
                    <a:pt x="3352" y="11879"/>
                    <a:pt x="3407" y="11827"/>
                    <a:pt x="3407" y="11824"/>
                  </a:cubicBezTo>
                  <a:lnTo>
                    <a:pt x="3424" y="11808"/>
                  </a:lnTo>
                  <a:lnTo>
                    <a:pt x="3424" y="10212"/>
                  </a:lnTo>
                  <a:lnTo>
                    <a:pt x="6695" y="6927"/>
                  </a:lnTo>
                  <a:lnTo>
                    <a:pt x="6714" y="6910"/>
                  </a:lnTo>
                  <a:lnTo>
                    <a:pt x="6714" y="1"/>
                  </a:ln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6" name="Google Shape;7326;p62"/>
            <p:cNvSpPr/>
            <p:nvPr/>
          </p:nvSpPr>
          <p:spPr>
            <a:xfrm>
              <a:off x="2858575" y="1410325"/>
              <a:ext cx="119900" cy="220575"/>
            </a:xfrm>
            <a:custGeom>
              <a:avLst/>
              <a:gdLst/>
              <a:ahLst/>
              <a:cxnLst/>
              <a:rect l="l" t="t" r="r" b="b"/>
              <a:pathLst>
                <a:path w="4796" h="8823" extrusionOk="0">
                  <a:moveTo>
                    <a:pt x="338" y="8262"/>
                  </a:moveTo>
                  <a:cubicBezTo>
                    <a:pt x="459" y="8262"/>
                    <a:pt x="558" y="8362"/>
                    <a:pt x="558" y="8483"/>
                  </a:cubicBezTo>
                  <a:cubicBezTo>
                    <a:pt x="558" y="8605"/>
                    <a:pt x="459" y="8704"/>
                    <a:pt x="338" y="8704"/>
                  </a:cubicBezTo>
                  <a:cubicBezTo>
                    <a:pt x="216" y="8704"/>
                    <a:pt x="117" y="8605"/>
                    <a:pt x="117" y="8483"/>
                  </a:cubicBezTo>
                  <a:cubicBezTo>
                    <a:pt x="117" y="8362"/>
                    <a:pt x="216" y="8262"/>
                    <a:pt x="338" y="8262"/>
                  </a:cubicBezTo>
                  <a:close/>
                  <a:moveTo>
                    <a:pt x="1781" y="0"/>
                  </a:moveTo>
                  <a:lnTo>
                    <a:pt x="282" y="1513"/>
                  </a:lnTo>
                  <a:lnTo>
                    <a:pt x="313" y="8149"/>
                  </a:lnTo>
                  <a:cubicBezTo>
                    <a:pt x="139" y="8160"/>
                    <a:pt x="1" y="8307"/>
                    <a:pt x="1" y="8483"/>
                  </a:cubicBezTo>
                  <a:cubicBezTo>
                    <a:pt x="1" y="8671"/>
                    <a:pt x="153" y="8823"/>
                    <a:pt x="338" y="8823"/>
                  </a:cubicBezTo>
                  <a:cubicBezTo>
                    <a:pt x="525" y="8823"/>
                    <a:pt x="677" y="8671"/>
                    <a:pt x="677" y="8483"/>
                  </a:cubicBezTo>
                  <a:cubicBezTo>
                    <a:pt x="677" y="8329"/>
                    <a:pt x="572" y="8202"/>
                    <a:pt x="431" y="8160"/>
                  </a:cubicBezTo>
                  <a:lnTo>
                    <a:pt x="401" y="1560"/>
                  </a:lnTo>
                  <a:lnTo>
                    <a:pt x="1831" y="116"/>
                  </a:lnTo>
                  <a:lnTo>
                    <a:pt x="4796" y="116"/>
                  </a:lnTo>
                  <a:lnTo>
                    <a:pt x="4796" y="0"/>
                  </a:ln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7" name="Google Shape;7327;p62"/>
            <p:cNvSpPr/>
            <p:nvPr/>
          </p:nvSpPr>
          <p:spPr>
            <a:xfrm>
              <a:off x="2881900" y="1433650"/>
              <a:ext cx="97750" cy="173725"/>
            </a:xfrm>
            <a:custGeom>
              <a:avLst/>
              <a:gdLst/>
              <a:ahLst/>
              <a:cxnLst/>
              <a:rect l="l" t="t" r="r" b="b"/>
              <a:pathLst>
                <a:path w="3910" h="6949" extrusionOk="0">
                  <a:moveTo>
                    <a:pt x="340" y="6388"/>
                  </a:moveTo>
                  <a:cubicBezTo>
                    <a:pt x="462" y="6388"/>
                    <a:pt x="561" y="6488"/>
                    <a:pt x="561" y="6609"/>
                  </a:cubicBezTo>
                  <a:cubicBezTo>
                    <a:pt x="561" y="6730"/>
                    <a:pt x="462" y="6830"/>
                    <a:pt x="340" y="6830"/>
                  </a:cubicBezTo>
                  <a:cubicBezTo>
                    <a:pt x="219" y="6830"/>
                    <a:pt x="120" y="6730"/>
                    <a:pt x="120" y="6609"/>
                  </a:cubicBezTo>
                  <a:cubicBezTo>
                    <a:pt x="120" y="6488"/>
                    <a:pt x="219" y="6388"/>
                    <a:pt x="340" y="6388"/>
                  </a:cubicBezTo>
                  <a:close/>
                  <a:moveTo>
                    <a:pt x="1146" y="0"/>
                  </a:moveTo>
                  <a:lnTo>
                    <a:pt x="280" y="873"/>
                  </a:lnTo>
                  <a:lnTo>
                    <a:pt x="280" y="6278"/>
                  </a:lnTo>
                  <a:cubicBezTo>
                    <a:pt x="122" y="6305"/>
                    <a:pt x="1" y="6443"/>
                    <a:pt x="1" y="6609"/>
                  </a:cubicBezTo>
                  <a:cubicBezTo>
                    <a:pt x="1" y="6797"/>
                    <a:pt x="153" y="6949"/>
                    <a:pt x="340" y="6949"/>
                  </a:cubicBezTo>
                  <a:cubicBezTo>
                    <a:pt x="525" y="6949"/>
                    <a:pt x="677" y="6797"/>
                    <a:pt x="677" y="6609"/>
                  </a:cubicBezTo>
                  <a:cubicBezTo>
                    <a:pt x="677" y="6443"/>
                    <a:pt x="556" y="6305"/>
                    <a:pt x="398" y="6278"/>
                  </a:cubicBezTo>
                  <a:lnTo>
                    <a:pt x="398" y="922"/>
                  </a:lnTo>
                  <a:lnTo>
                    <a:pt x="1193" y="119"/>
                  </a:lnTo>
                  <a:lnTo>
                    <a:pt x="3910" y="119"/>
                  </a:lnTo>
                  <a:lnTo>
                    <a:pt x="3910" y="0"/>
                  </a:ln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8" name="Google Shape;7328;p62"/>
            <p:cNvSpPr/>
            <p:nvPr/>
          </p:nvSpPr>
          <p:spPr>
            <a:xfrm>
              <a:off x="2729175" y="1554825"/>
              <a:ext cx="275250" cy="188775"/>
            </a:xfrm>
            <a:custGeom>
              <a:avLst/>
              <a:gdLst/>
              <a:ahLst/>
              <a:cxnLst/>
              <a:rect l="l" t="t" r="r" b="b"/>
              <a:pathLst>
                <a:path w="11010" h="7551" extrusionOk="0">
                  <a:moveTo>
                    <a:pt x="340" y="6993"/>
                  </a:moveTo>
                  <a:cubicBezTo>
                    <a:pt x="462" y="6993"/>
                    <a:pt x="561" y="7092"/>
                    <a:pt x="561" y="7214"/>
                  </a:cubicBezTo>
                  <a:cubicBezTo>
                    <a:pt x="561" y="7335"/>
                    <a:pt x="462" y="7435"/>
                    <a:pt x="340" y="7435"/>
                  </a:cubicBezTo>
                  <a:cubicBezTo>
                    <a:pt x="219" y="7435"/>
                    <a:pt x="120" y="7335"/>
                    <a:pt x="120" y="7214"/>
                  </a:cubicBezTo>
                  <a:cubicBezTo>
                    <a:pt x="120" y="7092"/>
                    <a:pt x="219" y="6993"/>
                    <a:pt x="340" y="6993"/>
                  </a:cubicBezTo>
                  <a:close/>
                  <a:moveTo>
                    <a:pt x="10924" y="1"/>
                  </a:moveTo>
                  <a:lnTo>
                    <a:pt x="3824" y="7153"/>
                  </a:lnTo>
                  <a:lnTo>
                    <a:pt x="672" y="7153"/>
                  </a:lnTo>
                  <a:cubicBezTo>
                    <a:pt x="644" y="6996"/>
                    <a:pt x="506" y="6874"/>
                    <a:pt x="340" y="6874"/>
                  </a:cubicBezTo>
                  <a:cubicBezTo>
                    <a:pt x="153" y="6874"/>
                    <a:pt x="1" y="7026"/>
                    <a:pt x="1" y="7214"/>
                  </a:cubicBezTo>
                  <a:cubicBezTo>
                    <a:pt x="1" y="7399"/>
                    <a:pt x="153" y="7551"/>
                    <a:pt x="340" y="7551"/>
                  </a:cubicBezTo>
                  <a:cubicBezTo>
                    <a:pt x="506" y="7551"/>
                    <a:pt x="644" y="7432"/>
                    <a:pt x="672" y="7272"/>
                  </a:cubicBezTo>
                  <a:lnTo>
                    <a:pt x="3874" y="7272"/>
                  </a:lnTo>
                  <a:lnTo>
                    <a:pt x="11010" y="84"/>
                  </a:lnTo>
                  <a:lnTo>
                    <a:pt x="10924" y="1"/>
                  </a:ln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9" name="Google Shape;7329;p62"/>
            <p:cNvSpPr/>
            <p:nvPr/>
          </p:nvSpPr>
          <p:spPr>
            <a:xfrm>
              <a:off x="2502475" y="975275"/>
              <a:ext cx="121150" cy="332100"/>
            </a:xfrm>
            <a:custGeom>
              <a:avLst/>
              <a:gdLst/>
              <a:ahLst/>
              <a:cxnLst/>
              <a:rect l="l" t="t" r="r" b="b"/>
              <a:pathLst>
                <a:path w="4846" h="13284" extrusionOk="0">
                  <a:moveTo>
                    <a:pt x="340" y="12723"/>
                  </a:moveTo>
                  <a:cubicBezTo>
                    <a:pt x="462" y="12723"/>
                    <a:pt x="561" y="12823"/>
                    <a:pt x="561" y="12944"/>
                  </a:cubicBezTo>
                  <a:cubicBezTo>
                    <a:pt x="561" y="13066"/>
                    <a:pt x="462" y="13165"/>
                    <a:pt x="340" y="13165"/>
                  </a:cubicBezTo>
                  <a:cubicBezTo>
                    <a:pt x="219" y="13165"/>
                    <a:pt x="119" y="13066"/>
                    <a:pt x="119" y="12944"/>
                  </a:cubicBezTo>
                  <a:cubicBezTo>
                    <a:pt x="119" y="12823"/>
                    <a:pt x="219" y="12723"/>
                    <a:pt x="340" y="12723"/>
                  </a:cubicBezTo>
                  <a:close/>
                  <a:moveTo>
                    <a:pt x="4727" y="0"/>
                  </a:moveTo>
                  <a:lnTo>
                    <a:pt x="4727" y="6863"/>
                  </a:lnTo>
                  <a:lnTo>
                    <a:pt x="1455" y="10148"/>
                  </a:lnTo>
                  <a:lnTo>
                    <a:pt x="1439" y="10164"/>
                  </a:lnTo>
                  <a:lnTo>
                    <a:pt x="1439" y="11760"/>
                  </a:lnTo>
                  <a:lnTo>
                    <a:pt x="533" y="12668"/>
                  </a:lnTo>
                  <a:cubicBezTo>
                    <a:pt x="478" y="12629"/>
                    <a:pt x="412" y="12607"/>
                    <a:pt x="340" y="12607"/>
                  </a:cubicBezTo>
                  <a:cubicBezTo>
                    <a:pt x="152" y="12607"/>
                    <a:pt x="1" y="12759"/>
                    <a:pt x="1" y="12944"/>
                  </a:cubicBezTo>
                  <a:cubicBezTo>
                    <a:pt x="1" y="13132"/>
                    <a:pt x="152" y="13284"/>
                    <a:pt x="340" y="13284"/>
                  </a:cubicBezTo>
                  <a:cubicBezTo>
                    <a:pt x="528" y="13284"/>
                    <a:pt x="680" y="13132"/>
                    <a:pt x="680" y="12944"/>
                  </a:cubicBezTo>
                  <a:cubicBezTo>
                    <a:pt x="680" y="12872"/>
                    <a:pt x="655" y="12806"/>
                    <a:pt x="616" y="12751"/>
                  </a:cubicBezTo>
                  <a:lnTo>
                    <a:pt x="1555" y="11810"/>
                  </a:lnTo>
                  <a:lnTo>
                    <a:pt x="1555" y="10211"/>
                  </a:lnTo>
                  <a:lnTo>
                    <a:pt x="4826" y="6926"/>
                  </a:lnTo>
                  <a:lnTo>
                    <a:pt x="4845" y="6910"/>
                  </a:lnTo>
                  <a:lnTo>
                    <a:pt x="4845" y="0"/>
                  </a:ln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0" name="Google Shape;7330;p62"/>
            <p:cNvSpPr/>
            <p:nvPr/>
          </p:nvSpPr>
          <p:spPr>
            <a:xfrm>
              <a:off x="2502475" y="982650"/>
              <a:ext cx="144475" cy="355225"/>
            </a:xfrm>
            <a:custGeom>
              <a:avLst/>
              <a:gdLst/>
              <a:ahLst/>
              <a:cxnLst/>
              <a:rect l="l" t="t" r="r" b="b"/>
              <a:pathLst>
                <a:path w="5779" h="14209" extrusionOk="0">
                  <a:moveTo>
                    <a:pt x="340" y="13648"/>
                  </a:moveTo>
                  <a:cubicBezTo>
                    <a:pt x="462" y="13648"/>
                    <a:pt x="561" y="13748"/>
                    <a:pt x="561" y="13869"/>
                  </a:cubicBezTo>
                  <a:cubicBezTo>
                    <a:pt x="561" y="13991"/>
                    <a:pt x="462" y="14090"/>
                    <a:pt x="340" y="14090"/>
                  </a:cubicBezTo>
                  <a:cubicBezTo>
                    <a:pt x="219" y="14090"/>
                    <a:pt x="119" y="13991"/>
                    <a:pt x="119" y="13869"/>
                  </a:cubicBezTo>
                  <a:cubicBezTo>
                    <a:pt x="119" y="13748"/>
                    <a:pt x="219" y="13648"/>
                    <a:pt x="340" y="13648"/>
                  </a:cubicBezTo>
                  <a:close/>
                  <a:moveTo>
                    <a:pt x="5660" y="1"/>
                  </a:moveTo>
                  <a:lnTo>
                    <a:pt x="5660" y="6860"/>
                  </a:lnTo>
                  <a:lnTo>
                    <a:pt x="2388" y="10145"/>
                  </a:lnTo>
                  <a:lnTo>
                    <a:pt x="2372" y="10165"/>
                  </a:lnTo>
                  <a:lnTo>
                    <a:pt x="2372" y="11760"/>
                  </a:lnTo>
                  <a:lnTo>
                    <a:pt x="539" y="13599"/>
                  </a:lnTo>
                  <a:cubicBezTo>
                    <a:pt x="484" y="13557"/>
                    <a:pt x="415" y="13532"/>
                    <a:pt x="340" y="13532"/>
                  </a:cubicBezTo>
                  <a:cubicBezTo>
                    <a:pt x="152" y="13532"/>
                    <a:pt x="1" y="13684"/>
                    <a:pt x="1" y="13869"/>
                  </a:cubicBezTo>
                  <a:cubicBezTo>
                    <a:pt x="1" y="14057"/>
                    <a:pt x="152" y="14209"/>
                    <a:pt x="340" y="14209"/>
                  </a:cubicBezTo>
                  <a:cubicBezTo>
                    <a:pt x="528" y="14209"/>
                    <a:pt x="680" y="14057"/>
                    <a:pt x="680" y="13869"/>
                  </a:cubicBezTo>
                  <a:cubicBezTo>
                    <a:pt x="680" y="13800"/>
                    <a:pt x="658" y="13737"/>
                    <a:pt x="622" y="13684"/>
                  </a:cubicBezTo>
                  <a:lnTo>
                    <a:pt x="2491" y="11807"/>
                  </a:lnTo>
                  <a:lnTo>
                    <a:pt x="2491" y="10212"/>
                  </a:lnTo>
                  <a:lnTo>
                    <a:pt x="5762" y="6927"/>
                  </a:lnTo>
                  <a:lnTo>
                    <a:pt x="5778" y="6910"/>
                  </a:lnTo>
                  <a:lnTo>
                    <a:pt x="5778" y="1"/>
                  </a:ln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1" name="Google Shape;7331;p62"/>
            <p:cNvSpPr/>
            <p:nvPr/>
          </p:nvSpPr>
          <p:spPr>
            <a:xfrm>
              <a:off x="2502475" y="1067125"/>
              <a:ext cx="57925" cy="157100"/>
            </a:xfrm>
            <a:custGeom>
              <a:avLst/>
              <a:gdLst/>
              <a:ahLst/>
              <a:cxnLst/>
              <a:rect l="l" t="t" r="r" b="b"/>
              <a:pathLst>
                <a:path w="2317" h="6284" extrusionOk="0">
                  <a:moveTo>
                    <a:pt x="340" y="5726"/>
                  </a:moveTo>
                  <a:cubicBezTo>
                    <a:pt x="462" y="5726"/>
                    <a:pt x="561" y="5825"/>
                    <a:pt x="561" y="5946"/>
                  </a:cubicBezTo>
                  <a:cubicBezTo>
                    <a:pt x="561" y="6068"/>
                    <a:pt x="462" y="6167"/>
                    <a:pt x="340" y="6167"/>
                  </a:cubicBezTo>
                  <a:cubicBezTo>
                    <a:pt x="219" y="6167"/>
                    <a:pt x="119" y="6068"/>
                    <a:pt x="119" y="5946"/>
                  </a:cubicBezTo>
                  <a:cubicBezTo>
                    <a:pt x="119" y="5825"/>
                    <a:pt x="219" y="5726"/>
                    <a:pt x="340" y="5726"/>
                  </a:cubicBezTo>
                  <a:close/>
                  <a:moveTo>
                    <a:pt x="2231" y="0"/>
                  </a:moveTo>
                  <a:lnTo>
                    <a:pt x="282" y="1960"/>
                  </a:lnTo>
                  <a:lnTo>
                    <a:pt x="282" y="5612"/>
                  </a:lnTo>
                  <a:cubicBezTo>
                    <a:pt x="122" y="5640"/>
                    <a:pt x="1" y="5778"/>
                    <a:pt x="1" y="5946"/>
                  </a:cubicBezTo>
                  <a:cubicBezTo>
                    <a:pt x="1" y="6131"/>
                    <a:pt x="152" y="6283"/>
                    <a:pt x="340" y="6283"/>
                  </a:cubicBezTo>
                  <a:cubicBezTo>
                    <a:pt x="528" y="6283"/>
                    <a:pt x="680" y="6131"/>
                    <a:pt x="680" y="5946"/>
                  </a:cubicBezTo>
                  <a:cubicBezTo>
                    <a:pt x="680" y="5778"/>
                    <a:pt x="558" y="5640"/>
                    <a:pt x="398" y="5612"/>
                  </a:cubicBezTo>
                  <a:lnTo>
                    <a:pt x="398" y="2010"/>
                  </a:lnTo>
                  <a:lnTo>
                    <a:pt x="2317" y="86"/>
                  </a:lnTo>
                  <a:lnTo>
                    <a:pt x="2231" y="0"/>
                  </a:ln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2" name="Google Shape;7332;p62"/>
            <p:cNvSpPr/>
            <p:nvPr/>
          </p:nvSpPr>
          <p:spPr>
            <a:xfrm>
              <a:off x="2899375" y="1256975"/>
              <a:ext cx="19750" cy="19825"/>
            </a:xfrm>
            <a:custGeom>
              <a:avLst/>
              <a:gdLst/>
              <a:ahLst/>
              <a:cxnLst/>
              <a:rect l="l" t="t" r="r" b="b"/>
              <a:pathLst>
                <a:path w="790" h="793" extrusionOk="0">
                  <a:moveTo>
                    <a:pt x="395" y="0"/>
                  </a:moveTo>
                  <a:cubicBezTo>
                    <a:pt x="177" y="0"/>
                    <a:pt x="0" y="177"/>
                    <a:pt x="0" y="398"/>
                  </a:cubicBezTo>
                  <a:cubicBezTo>
                    <a:pt x="0" y="616"/>
                    <a:pt x="177" y="793"/>
                    <a:pt x="395" y="793"/>
                  </a:cubicBezTo>
                  <a:cubicBezTo>
                    <a:pt x="613" y="793"/>
                    <a:pt x="790" y="616"/>
                    <a:pt x="790" y="398"/>
                  </a:cubicBezTo>
                  <a:cubicBezTo>
                    <a:pt x="790" y="177"/>
                    <a:pt x="613" y="0"/>
                    <a:pt x="395" y="0"/>
                  </a:cubicBez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3" name="Google Shape;7333;p62"/>
            <p:cNvSpPr/>
            <p:nvPr/>
          </p:nvSpPr>
          <p:spPr>
            <a:xfrm>
              <a:off x="1476750" y="1456500"/>
              <a:ext cx="651075" cy="725125"/>
            </a:xfrm>
            <a:custGeom>
              <a:avLst/>
              <a:gdLst/>
              <a:ahLst/>
              <a:cxnLst/>
              <a:rect l="l" t="t" r="r" b="b"/>
              <a:pathLst>
                <a:path w="26043" h="29005" extrusionOk="0">
                  <a:moveTo>
                    <a:pt x="25706" y="28444"/>
                  </a:moveTo>
                  <a:cubicBezTo>
                    <a:pt x="25828" y="28444"/>
                    <a:pt x="25927" y="28544"/>
                    <a:pt x="25927" y="28665"/>
                  </a:cubicBezTo>
                  <a:cubicBezTo>
                    <a:pt x="25927" y="28787"/>
                    <a:pt x="25828" y="28886"/>
                    <a:pt x="25706" y="28886"/>
                  </a:cubicBezTo>
                  <a:cubicBezTo>
                    <a:pt x="25582" y="28886"/>
                    <a:pt x="25485" y="28787"/>
                    <a:pt x="25485" y="28665"/>
                  </a:cubicBezTo>
                  <a:cubicBezTo>
                    <a:pt x="25485" y="28544"/>
                    <a:pt x="25585" y="28444"/>
                    <a:pt x="25706" y="28444"/>
                  </a:cubicBezTo>
                  <a:close/>
                  <a:moveTo>
                    <a:pt x="0" y="0"/>
                  </a:moveTo>
                  <a:lnTo>
                    <a:pt x="0" y="119"/>
                  </a:lnTo>
                  <a:lnTo>
                    <a:pt x="3067" y="119"/>
                  </a:lnTo>
                  <a:lnTo>
                    <a:pt x="4403" y="1452"/>
                  </a:lnTo>
                  <a:lnTo>
                    <a:pt x="4403" y="10680"/>
                  </a:lnTo>
                  <a:lnTo>
                    <a:pt x="15614" y="21871"/>
                  </a:lnTo>
                  <a:lnTo>
                    <a:pt x="15630" y="21888"/>
                  </a:lnTo>
                  <a:lnTo>
                    <a:pt x="18832" y="21888"/>
                  </a:lnTo>
                  <a:lnTo>
                    <a:pt x="25427" y="28472"/>
                  </a:lnTo>
                  <a:cubicBezTo>
                    <a:pt x="25391" y="28527"/>
                    <a:pt x="25367" y="28593"/>
                    <a:pt x="25367" y="28665"/>
                  </a:cubicBezTo>
                  <a:cubicBezTo>
                    <a:pt x="25367" y="28853"/>
                    <a:pt x="25518" y="29005"/>
                    <a:pt x="25706" y="29005"/>
                  </a:cubicBezTo>
                  <a:cubicBezTo>
                    <a:pt x="25891" y="29005"/>
                    <a:pt x="26043" y="28853"/>
                    <a:pt x="26043" y="28665"/>
                  </a:cubicBezTo>
                  <a:cubicBezTo>
                    <a:pt x="26043" y="28480"/>
                    <a:pt x="25891" y="28328"/>
                    <a:pt x="25706" y="28328"/>
                  </a:cubicBezTo>
                  <a:cubicBezTo>
                    <a:pt x="25632" y="28328"/>
                    <a:pt x="25565" y="28350"/>
                    <a:pt x="25510" y="28389"/>
                  </a:cubicBezTo>
                  <a:lnTo>
                    <a:pt x="18899" y="21789"/>
                  </a:lnTo>
                  <a:lnTo>
                    <a:pt x="18882" y="21769"/>
                  </a:lnTo>
                  <a:lnTo>
                    <a:pt x="15680" y="21769"/>
                  </a:lnTo>
                  <a:lnTo>
                    <a:pt x="4522" y="10631"/>
                  </a:lnTo>
                  <a:lnTo>
                    <a:pt x="4522" y="1402"/>
                  </a:lnTo>
                  <a:lnTo>
                    <a:pt x="3117" y="0"/>
                  </a:ln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4" name="Google Shape;7334;p62"/>
            <p:cNvSpPr/>
            <p:nvPr/>
          </p:nvSpPr>
          <p:spPr>
            <a:xfrm>
              <a:off x="1470875" y="1142000"/>
              <a:ext cx="756050" cy="1015325"/>
            </a:xfrm>
            <a:custGeom>
              <a:avLst/>
              <a:gdLst/>
              <a:ahLst/>
              <a:cxnLst/>
              <a:rect l="l" t="t" r="r" b="b"/>
              <a:pathLst>
                <a:path w="30242" h="40613" extrusionOk="0">
                  <a:moveTo>
                    <a:pt x="29905" y="39531"/>
                  </a:moveTo>
                  <a:cubicBezTo>
                    <a:pt x="30027" y="39531"/>
                    <a:pt x="30126" y="39630"/>
                    <a:pt x="30126" y="39752"/>
                  </a:cubicBezTo>
                  <a:cubicBezTo>
                    <a:pt x="30126" y="39873"/>
                    <a:pt x="30027" y="39972"/>
                    <a:pt x="29905" y="39972"/>
                  </a:cubicBezTo>
                  <a:cubicBezTo>
                    <a:pt x="29784" y="39972"/>
                    <a:pt x="29684" y="39873"/>
                    <a:pt x="29684" y="39752"/>
                  </a:cubicBezTo>
                  <a:cubicBezTo>
                    <a:pt x="29684" y="39630"/>
                    <a:pt x="29784" y="39531"/>
                    <a:pt x="29905" y="39531"/>
                  </a:cubicBezTo>
                  <a:close/>
                  <a:moveTo>
                    <a:pt x="84" y="0"/>
                  </a:moveTo>
                  <a:lnTo>
                    <a:pt x="1" y="83"/>
                  </a:lnTo>
                  <a:lnTo>
                    <a:pt x="6507" y="6579"/>
                  </a:lnTo>
                  <a:lnTo>
                    <a:pt x="6507" y="22670"/>
                  </a:lnTo>
                  <a:lnTo>
                    <a:pt x="16442" y="32588"/>
                  </a:lnTo>
                  <a:lnTo>
                    <a:pt x="16459" y="32605"/>
                  </a:lnTo>
                  <a:lnTo>
                    <a:pt x="19661" y="32605"/>
                  </a:lnTo>
                  <a:lnTo>
                    <a:pt x="25944" y="38877"/>
                  </a:lnTo>
                  <a:lnTo>
                    <a:pt x="27666" y="40596"/>
                  </a:lnTo>
                  <a:lnTo>
                    <a:pt x="27683" y="40613"/>
                  </a:lnTo>
                  <a:lnTo>
                    <a:pt x="29130" y="40613"/>
                  </a:lnTo>
                  <a:lnTo>
                    <a:pt x="29712" y="40028"/>
                  </a:lnTo>
                  <a:cubicBezTo>
                    <a:pt x="29767" y="40066"/>
                    <a:pt x="29833" y="40091"/>
                    <a:pt x="29905" y="40091"/>
                  </a:cubicBezTo>
                  <a:cubicBezTo>
                    <a:pt x="30090" y="40091"/>
                    <a:pt x="30242" y="39939"/>
                    <a:pt x="30242" y="39752"/>
                  </a:cubicBezTo>
                  <a:cubicBezTo>
                    <a:pt x="30242" y="39567"/>
                    <a:pt x="30090" y="39415"/>
                    <a:pt x="29905" y="39415"/>
                  </a:cubicBezTo>
                  <a:cubicBezTo>
                    <a:pt x="29717" y="39415"/>
                    <a:pt x="29566" y="39567"/>
                    <a:pt x="29566" y="39752"/>
                  </a:cubicBezTo>
                  <a:cubicBezTo>
                    <a:pt x="29566" y="39823"/>
                    <a:pt x="29588" y="39892"/>
                    <a:pt x="29629" y="39948"/>
                  </a:cubicBezTo>
                  <a:lnTo>
                    <a:pt x="29083" y="40494"/>
                  </a:lnTo>
                  <a:lnTo>
                    <a:pt x="27730" y="40494"/>
                  </a:lnTo>
                  <a:lnTo>
                    <a:pt x="19727" y="32505"/>
                  </a:lnTo>
                  <a:lnTo>
                    <a:pt x="19711" y="32489"/>
                  </a:lnTo>
                  <a:lnTo>
                    <a:pt x="16509" y="32489"/>
                  </a:lnTo>
                  <a:lnTo>
                    <a:pt x="6626" y="22623"/>
                  </a:lnTo>
                  <a:lnTo>
                    <a:pt x="6626" y="6532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5" name="Google Shape;7335;p62"/>
            <p:cNvSpPr/>
            <p:nvPr/>
          </p:nvSpPr>
          <p:spPr>
            <a:xfrm>
              <a:off x="1447475" y="1149325"/>
              <a:ext cx="695750" cy="1016900"/>
            </a:xfrm>
            <a:custGeom>
              <a:avLst/>
              <a:gdLst/>
              <a:ahLst/>
              <a:cxnLst/>
              <a:rect l="l" t="t" r="r" b="b"/>
              <a:pathLst>
                <a:path w="27830" h="40676" extrusionOk="0">
                  <a:moveTo>
                    <a:pt x="27490" y="40116"/>
                  </a:moveTo>
                  <a:cubicBezTo>
                    <a:pt x="27611" y="40116"/>
                    <a:pt x="27711" y="40215"/>
                    <a:pt x="27711" y="40336"/>
                  </a:cubicBezTo>
                  <a:cubicBezTo>
                    <a:pt x="27711" y="40458"/>
                    <a:pt x="27611" y="40557"/>
                    <a:pt x="27490" y="40557"/>
                  </a:cubicBezTo>
                  <a:cubicBezTo>
                    <a:pt x="27368" y="40557"/>
                    <a:pt x="27269" y="40458"/>
                    <a:pt x="27269" y="40336"/>
                  </a:cubicBezTo>
                  <a:cubicBezTo>
                    <a:pt x="27269" y="40215"/>
                    <a:pt x="27368" y="40116"/>
                    <a:pt x="27490" y="40116"/>
                  </a:cubicBezTo>
                  <a:close/>
                  <a:moveTo>
                    <a:pt x="84" y="0"/>
                  </a:moveTo>
                  <a:lnTo>
                    <a:pt x="1" y="86"/>
                  </a:lnTo>
                  <a:lnTo>
                    <a:pt x="6510" y="6581"/>
                  </a:lnTo>
                  <a:lnTo>
                    <a:pt x="6510" y="22672"/>
                  </a:lnTo>
                  <a:lnTo>
                    <a:pt x="17080" y="33225"/>
                  </a:lnTo>
                  <a:lnTo>
                    <a:pt x="17099" y="33242"/>
                  </a:lnTo>
                  <a:lnTo>
                    <a:pt x="20302" y="33242"/>
                  </a:lnTo>
                  <a:lnTo>
                    <a:pt x="27214" y="40143"/>
                  </a:lnTo>
                  <a:cubicBezTo>
                    <a:pt x="27175" y="40198"/>
                    <a:pt x="27150" y="40265"/>
                    <a:pt x="27150" y="40336"/>
                  </a:cubicBezTo>
                  <a:cubicBezTo>
                    <a:pt x="27150" y="40524"/>
                    <a:pt x="27305" y="40676"/>
                    <a:pt x="27490" y="40676"/>
                  </a:cubicBezTo>
                  <a:cubicBezTo>
                    <a:pt x="27678" y="40676"/>
                    <a:pt x="27830" y="40524"/>
                    <a:pt x="27830" y="40336"/>
                  </a:cubicBezTo>
                  <a:cubicBezTo>
                    <a:pt x="27830" y="40152"/>
                    <a:pt x="27678" y="40000"/>
                    <a:pt x="27490" y="40000"/>
                  </a:cubicBezTo>
                  <a:cubicBezTo>
                    <a:pt x="27418" y="40000"/>
                    <a:pt x="27352" y="40022"/>
                    <a:pt x="27297" y="40060"/>
                  </a:cubicBezTo>
                  <a:lnTo>
                    <a:pt x="20368" y="33143"/>
                  </a:lnTo>
                  <a:lnTo>
                    <a:pt x="20349" y="33126"/>
                  </a:lnTo>
                  <a:lnTo>
                    <a:pt x="17146" y="33126"/>
                  </a:lnTo>
                  <a:lnTo>
                    <a:pt x="6626" y="22625"/>
                  </a:lnTo>
                  <a:lnTo>
                    <a:pt x="6626" y="6531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6" name="Google Shape;7336;p62"/>
            <p:cNvSpPr/>
            <p:nvPr/>
          </p:nvSpPr>
          <p:spPr>
            <a:xfrm>
              <a:off x="2232575" y="2325850"/>
              <a:ext cx="16925" cy="16925"/>
            </a:xfrm>
            <a:custGeom>
              <a:avLst/>
              <a:gdLst/>
              <a:ahLst/>
              <a:cxnLst/>
              <a:rect l="l" t="t" r="r" b="b"/>
              <a:pathLst>
                <a:path w="677" h="677" extrusionOk="0">
                  <a:moveTo>
                    <a:pt x="340" y="119"/>
                  </a:moveTo>
                  <a:cubicBezTo>
                    <a:pt x="461" y="119"/>
                    <a:pt x="561" y="218"/>
                    <a:pt x="561" y="340"/>
                  </a:cubicBezTo>
                  <a:cubicBezTo>
                    <a:pt x="561" y="461"/>
                    <a:pt x="461" y="560"/>
                    <a:pt x="340" y="560"/>
                  </a:cubicBezTo>
                  <a:cubicBezTo>
                    <a:pt x="218" y="560"/>
                    <a:pt x="119" y="461"/>
                    <a:pt x="119" y="340"/>
                  </a:cubicBezTo>
                  <a:cubicBezTo>
                    <a:pt x="119" y="218"/>
                    <a:pt x="218" y="119"/>
                    <a:pt x="340" y="119"/>
                  </a:cubicBezTo>
                  <a:close/>
                  <a:moveTo>
                    <a:pt x="340" y="0"/>
                  </a:moveTo>
                  <a:cubicBezTo>
                    <a:pt x="152" y="0"/>
                    <a:pt x="0" y="152"/>
                    <a:pt x="0" y="340"/>
                  </a:cubicBezTo>
                  <a:cubicBezTo>
                    <a:pt x="0" y="525"/>
                    <a:pt x="152" y="676"/>
                    <a:pt x="340" y="676"/>
                  </a:cubicBezTo>
                  <a:cubicBezTo>
                    <a:pt x="525" y="676"/>
                    <a:pt x="677" y="525"/>
                    <a:pt x="677" y="340"/>
                  </a:cubicBezTo>
                  <a:cubicBezTo>
                    <a:pt x="677" y="152"/>
                    <a:pt x="525" y="0"/>
                    <a:pt x="340" y="0"/>
                  </a:cubicBez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7" name="Google Shape;7337;p62"/>
            <p:cNvSpPr/>
            <p:nvPr/>
          </p:nvSpPr>
          <p:spPr>
            <a:xfrm>
              <a:off x="2232575" y="2295325"/>
              <a:ext cx="16925" cy="16950"/>
            </a:xfrm>
            <a:custGeom>
              <a:avLst/>
              <a:gdLst/>
              <a:ahLst/>
              <a:cxnLst/>
              <a:rect l="l" t="t" r="r" b="b"/>
              <a:pathLst>
                <a:path w="677" h="678" extrusionOk="0">
                  <a:moveTo>
                    <a:pt x="340" y="120"/>
                  </a:moveTo>
                  <a:cubicBezTo>
                    <a:pt x="461" y="120"/>
                    <a:pt x="561" y="219"/>
                    <a:pt x="561" y="340"/>
                  </a:cubicBezTo>
                  <a:cubicBezTo>
                    <a:pt x="561" y="462"/>
                    <a:pt x="461" y="561"/>
                    <a:pt x="340" y="561"/>
                  </a:cubicBezTo>
                  <a:cubicBezTo>
                    <a:pt x="218" y="561"/>
                    <a:pt x="119" y="462"/>
                    <a:pt x="119" y="340"/>
                  </a:cubicBezTo>
                  <a:cubicBezTo>
                    <a:pt x="119" y="219"/>
                    <a:pt x="218" y="120"/>
                    <a:pt x="340" y="120"/>
                  </a:cubicBezTo>
                  <a:close/>
                  <a:moveTo>
                    <a:pt x="340" y="1"/>
                  </a:moveTo>
                  <a:cubicBezTo>
                    <a:pt x="152" y="1"/>
                    <a:pt x="0" y="153"/>
                    <a:pt x="0" y="340"/>
                  </a:cubicBezTo>
                  <a:cubicBezTo>
                    <a:pt x="0" y="525"/>
                    <a:pt x="152" y="677"/>
                    <a:pt x="340" y="677"/>
                  </a:cubicBezTo>
                  <a:cubicBezTo>
                    <a:pt x="525" y="677"/>
                    <a:pt x="677" y="525"/>
                    <a:pt x="677" y="340"/>
                  </a:cubicBezTo>
                  <a:cubicBezTo>
                    <a:pt x="677" y="153"/>
                    <a:pt x="525" y="1"/>
                    <a:pt x="340" y="1"/>
                  </a:cubicBez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8" name="Google Shape;7338;p62"/>
            <p:cNvSpPr/>
            <p:nvPr/>
          </p:nvSpPr>
          <p:spPr>
            <a:xfrm>
              <a:off x="1483025" y="1723150"/>
              <a:ext cx="275175" cy="230725"/>
            </a:xfrm>
            <a:custGeom>
              <a:avLst/>
              <a:gdLst/>
              <a:ahLst/>
              <a:cxnLst/>
              <a:rect l="l" t="t" r="r" b="b"/>
              <a:pathLst>
                <a:path w="11007" h="9229" extrusionOk="0">
                  <a:moveTo>
                    <a:pt x="83" y="1"/>
                  </a:moveTo>
                  <a:lnTo>
                    <a:pt x="1" y="83"/>
                  </a:lnTo>
                  <a:lnTo>
                    <a:pt x="2223" y="2303"/>
                  </a:lnTo>
                  <a:lnTo>
                    <a:pt x="2239" y="2319"/>
                  </a:lnTo>
                  <a:lnTo>
                    <a:pt x="4003" y="2319"/>
                  </a:lnTo>
                  <a:lnTo>
                    <a:pt x="10924" y="9229"/>
                  </a:lnTo>
                  <a:lnTo>
                    <a:pt x="11007" y="9146"/>
                  </a:lnTo>
                  <a:lnTo>
                    <a:pt x="4070" y="2220"/>
                  </a:lnTo>
                  <a:lnTo>
                    <a:pt x="4050" y="2201"/>
                  </a:lnTo>
                  <a:lnTo>
                    <a:pt x="2289" y="2201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9" name="Google Shape;7339;p62"/>
            <p:cNvSpPr/>
            <p:nvPr/>
          </p:nvSpPr>
          <p:spPr>
            <a:xfrm>
              <a:off x="2147125" y="961250"/>
              <a:ext cx="142825" cy="1564550"/>
            </a:xfrm>
            <a:custGeom>
              <a:avLst/>
              <a:gdLst/>
              <a:ahLst/>
              <a:cxnLst/>
              <a:rect l="l" t="t" r="r" b="b"/>
              <a:pathLst>
                <a:path w="5713" h="62582" extrusionOk="0">
                  <a:moveTo>
                    <a:pt x="1618" y="1"/>
                  </a:moveTo>
                  <a:lnTo>
                    <a:pt x="1618" y="12892"/>
                  </a:lnTo>
                  <a:lnTo>
                    <a:pt x="1" y="14521"/>
                  </a:lnTo>
                  <a:lnTo>
                    <a:pt x="1" y="20105"/>
                  </a:lnTo>
                  <a:lnTo>
                    <a:pt x="2974" y="23056"/>
                  </a:lnTo>
                  <a:lnTo>
                    <a:pt x="2974" y="28299"/>
                  </a:lnTo>
                  <a:lnTo>
                    <a:pt x="5083" y="30388"/>
                  </a:lnTo>
                  <a:lnTo>
                    <a:pt x="5083" y="61869"/>
                  </a:lnTo>
                  <a:cubicBezTo>
                    <a:pt x="4986" y="61941"/>
                    <a:pt x="4923" y="62054"/>
                    <a:pt x="4923" y="62184"/>
                  </a:cubicBezTo>
                  <a:cubicBezTo>
                    <a:pt x="4923" y="62402"/>
                    <a:pt x="5099" y="62581"/>
                    <a:pt x="5318" y="62581"/>
                  </a:cubicBezTo>
                  <a:cubicBezTo>
                    <a:pt x="5536" y="62581"/>
                    <a:pt x="5712" y="62402"/>
                    <a:pt x="5712" y="62184"/>
                  </a:cubicBezTo>
                  <a:cubicBezTo>
                    <a:pt x="5712" y="62054"/>
                    <a:pt x="5649" y="61941"/>
                    <a:pt x="5552" y="61869"/>
                  </a:cubicBezTo>
                  <a:lnTo>
                    <a:pt x="5552" y="30192"/>
                  </a:lnTo>
                  <a:lnTo>
                    <a:pt x="3446" y="28100"/>
                  </a:lnTo>
                  <a:lnTo>
                    <a:pt x="3446" y="22860"/>
                  </a:lnTo>
                  <a:lnTo>
                    <a:pt x="473" y="19909"/>
                  </a:lnTo>
                  <a:lnTo>
                    <a:pt x="473" y="14714"/>
                  </a:lnTo>
                  <a:lnTo>
                    <a:pt x="2088" y="13086"/>
                  </a:lnTo>
                  <a:lnTo>
                    <a:pt x="2088" y="1"/>
                  </a:ln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0" name="Google Shape;7340;p62"/>
            <p:cNvSpPr/>
            <p:nvPr/>
          </p:nvSpPr>
          <p:spPr>
            <a:xfrm>
              <a:off x="2231200" y="2262975"/>
              <a:ext cx="19750" cy="19750"/>
            </a:xfrm>
            <a:custGeom>
              <a:avLst/>
              <a:gdLst/>
              <a:ahLst/>
              <a:cxnLst/>
              <a:rect l="l" t="t" r="r" b="b"/>
              <a:pathLst>
                <a:path w="790" h="790" extrusionOk="0">
                  <a:moveTo>
                    <a:pt x="395" y="0"/>
                  </a:moveTo>
                  <a:cubicBezTo>
                    <a:pt x="177" y="0"/>
                    <a:pt x="0" y="177"/>
                    <a:pt x="0" y="395"/>
                  </a:cubicBezTo>
                  <a:cubicBezTo>
                    <a:pt x="0" y="613"/>
                    <a:pt x="177" y="790"/>
                    <a:pt x="395" y="790"/>
                  </a:cubicBezTo>
                  <a:cubicBezTo>
                    <a:pt x="613" y="790"/>
                    <a:pt x="790" y="613"/>
                    <a:pt x="790" y="395"/>
                  </a:cubicBezTo>
                  <a:cubicBezTo>
                    <a:pt x="790" y="177"/>
                    <a:pt x="613" y="0"/>
                    <a:pt x="395" y="0"/>
                  </a:cubicBez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1" name="Google Shape;7341;p62"/>
            <p:cNvSpPr/>
            <p:nvPr/>
          </p:nvSpPr>
          <p:spPr>
            <a:xfrm>
              <a:off x="1477850" y="1868700"/>
              <a:ext cx="368000" cy="307950"/>
            </a:xfrm>
            <a:custGeom>
              <a:avLst/>
              <a:gdLst/>
              <a:ahLst/>
              <a:cxnLst/>
              <a:rect l="l" t="t" r="r" b="b"/>
              <a:pathLst>
                <a:path w="14720" h="12318" extrusionOk="0">
                  <a:moveTo>
                    <a:pt x="14383" y="11760"/>
                  </a:moveTo>
                  <a:cubicBezTo>
                    <a:pt x="14504" y="11760"/>
                    <a:pt x="14601" y="11857"/>
                    <a:pt x="14601" y="11981"/>
                  </a:cubicBezTo>
                  <a:cubicBezTo>
                    <a:pt x="14601" y="12103"/>
                    <a:pt x="14504" y="12199"/>
                    <a:pt x="14383" y="12199"/>
                  </a:cubicBezTo>
                  <a:cubicBezTo>
                    <a:pt x="14259" y="12199"/>
                    <a:pt x="14162" y="12103"/>
                    <a:pt x="14162" y="11981"/>
                  </a:cubicBezTo>
                  <a:cubicBezTo>
                    <a:pt x="14162" y="11860"/>
                    <a:pt x="14261" y="11760"/>
                    <a:pt x="14383" y="11760"/>
                  </a:cubicBezTo>
                  <a:close/>
                  <a:moveTo>
                    <a:pt x="83" y="1"/>
                  </a:moveTo>
                  <a:lnTo>
                    <a:pt x="1" y="83"/>
                  </a:lnTo>
                  <a:lnTo>
                    <a:pt x="5607" y="5682"/>
                  </a:lnTo>
                  <a:lnTo>
                    <a:pt x="5607" y="6725"/>
                  </a:lnTo>
                  <a:lnTo>
                    <a:pt x="6397" y="7512"/>
                  </a:lnTo>
                  <a:lnTo>
                    <a:pt x="9820" y="7512"/>
                  </a:lnTo>
                  <a:lnTo>
                    <a:pt x="14104" y="11788"/>
                  </a:lnTo>
                  <a:cubicBezTo>
                    <a:pt x="14065" y="11840"/>
                    <a:pt x="14043" y="11909"/>
                    <a:pt x="14043" y="11981"/>
                  </a:cubicBezTo>
                  <a:cubicBezTo>
                    <a:pt x="14043" y="12166"/>
                    <a:pt x="14195" y="12318"/>
                    <a:pt x="14383" y="12318"/>
                  </a:cubicBezTo>
                  <a:cubicBezTo>
                    <a:pt x="14568" y="12318"/>
                    <a:pt x="14720" y="12166"/>
                    <a:pt x="14720" y="11981"/>
                  </a:cubicBezTo>
                  <a:cubicBezTo>
                    <a:pt x="14720" y="11793"/>
                    <a:pt x="14568" y="11642"/>
                    <a:pt x="14383" y="11642"/>
                  </a:cubicBezTo>
                  <a:cubicBezTo>
                    <a:pt x="14308" y="11642"/>
                    <a:pt x="14242" y="11664"/>
                    <a:pt x="14187" y="11702"/>
                  </a:cubicBezTo>
                  <a:lnTo>
                    <a:pt x="9886" y="7410"/>
                  </a:lnTo>
                  <a:lnTo>
                    <a:pt x="9869" y="7393"/>
                  </a:lnTo>
                  <a:lnTo>
                    <a:pt x="6444" y="7393"/>
                  </a:lnTo>
                  <a:lnTo>
                    <a:pt x="5726" y="6675"/>
                  </a:lnTo>
                  <a:lnTo>
                    <a:pt x="5726" y="5632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2" name="Google Shape;7342;p62"/>
            <p:cNvSpPr/>
            <p:nvPr/>
          </p:nvSpPr>
          <p:spPr>
            <a:xfrm>
              <a:off x="1729550" y="2124325"/>
              <a:ext cx="19750" cy="19825"/>
            </a:xfrm>
            <a:custGeom>
              <a:avLst/>
              <a:gdLst/>
              <a:ahLst/>
              <a:cxnLst/>
              <a:rect l="l" t="t" r="r" b="b"/>
              <a:pathLst>
                <a:path w="790" h="793" extrusionOk="0">
                  <a:moveTo>
                    <a:pt x="395" y="0"/>
                  </a:moveTo>
                  <a:cubicBezTo>
                    <a:pt x="177" y="0"/>
                    <a:pt x="0" y="180"/>
                    <a:pt x="0" y="398"/>
                  </a:cubicBezTo>
                  <a:cubicBezTo>
                    <a:pt x="0" y="616"/>
                    <a:pt x="177" y="793"/>
                    <a:pt x="395" y="793"/>
                  </a:cubicBezTo>
                  <a:cubicBezTo>
                    <a:pt x="613" y="793"/>
                    <a:pt x="790" y="616"/>
                    <a:pt x="790" y="398"/>
                  </a:cubicBezTo>
                  <a:cubicBezTo>
                    <a:pt x="790" y="180"/>
                    <a:pt x="613" y="0"/>
                    <a:pt x="395" y="0"/>
                  </a:cubicBez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3" name="Google Shape;7343;p62"/>
            <p:cNvSpPr/>
            <p:nvPr/>
          </p:nvSpPr>
          <p:spPr>
            <a:xfrm>
              <a:off x="1754325" y="2149225"/>
              <a:ext cx="16925" cy="16950"/>
            </a:xfrm>
            <a:custGeom>
              <a:avLst/>
              <a:gdLst/>
              <a:ahLst/>
              <a:cxnLst/>
              <a:rect l="l" t="t" r="r" b="b"/>
              <a:pathLst>
                <a:path w="677" h="678" extrusionOk="0">
                  <a:moveTo>
                    <a:pt x="340" y="120"/>
                  </a:moveTo>
                  <a:cubicBezTo>
                    <a:pt x="461" y="120"/>
                    <a:pt x="558" y="216"/>
                    <a:pt x="558" y="340"/>
                  </a:cubicBezTo>
                  <a:cubicBezTo>
                    <a:pt x="560" y="462"/>
                    <a:pt x="461" y="559"/>
                    <a:pt x="340" y="559"/>
                  </a:cubicBezTo>
                  <a:cubicBezTo>
                    <a:pt x="218" y="559"/>
                    <a:pt x="119" y="462"/>
                    <a:pt x="119" y="340"/>
                  </a:cubicBezTo>
                  <a:cubicBezTo>
                    <a:pt x="119" y="219"/>
                    <a:pt x="218" y="120"/>
                    <a:pt x="340" y="120"/>
                  </a:cubicBezTo>
                  <a:close/>
                  <a:moveTo>
                    <a:pt x="340" y="1"/>
                  </a:moveTo>
                  <a:cubicBezTo>
                    <a:pt x="152" y="1"/>
                    <a:pt x="0" y="153"/>
                    <a:pt x="0" y="338"/>
                  </a:cubicBezTo>
                  <a:cubicBezTo>
                    <a:pt x="0" y="525"/>
                    <a:pt x="152" y="677"/>
                    <a:pt x="340" y="677"/>
                  </a:cubicBezTo>
                  <a:cubicBezTo>
                    <a:pt x="525" y="677"/>
                    <a:pt x="676" y="525"/>
                    <a:pt x="676" y="338"/>
                  </a:cubicBezTo>
                  <a:cubicBezTo>
                    <a:pt x="676" y="153"/>
                    <a:pt x="525" y="1"/>
                    <a:pt x="340" y="1"/>
                  </a:cubicBez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4" name="Google Shape;7344;p62"/>
            <p:cNvSpPr/>
            <p:nvPr/>
          </p:nvSpPr>
          <p:spPr>
            <a:xfrm>
              <a:off x="1467700" y="1889200"/>
              <a:ext cx="136950" cy="182975"/>
            </a:xfrm>
            <a:custGeom>
              <a:avLst/>
              <a:gdLst/>
              <a:ahLst/>
              <a:cxnLst/>
              <a:rect l="l" t="t" r="r" b="b"/>
              <a:pathLst>
                <a:path w="5478" h="7319" extrusionOk="0">
                  <a:moveTo>
                    <a:pt x="5138" y="6761"/>
                  </a:moveTo>
                  <a:cubicBezTo>
                    <a:pt x="5260" y="6761"/>
                    <a:pt x="5359" y="6860"/>
                    <a:pt x="5359" y="6982"/>
                  </a:cubicBezTo>
                  <a:cubicBezTo>
                    <a:pt x="5359" y="7103"/>
                    <a:pt x="5260" y="7203"/>
                    <a:pt x="5138" y="7203"/>
                  </a:cubicBezTo>
                  <a:cubicBezTo>
                    <a:pt x="5017" y="7203"/>
                    <a:pt x="4917" y="7103"/>
                    <a:pt x="4917" y="6982"/>
                  </a:cubicBezTo>
                  <a:cubicBezTo>
                    <a:pt x="4917" y="6860"/>
                    <a:pt x="5017" y="6761"/>
                    <a:pt x="5138" y="6761"/>
                  </a:cubicBezTo>
                  <a:close/>
                  <a:moveTo>
                    <a:pt x="84" y="0"/>
                  </a:moveTo>
                  <a:lnTo>
                    <a:pt x="1" y="83"/>
                  </a:lnTo>
                  <a:lnTo>
                    <a:pt x="5080" y="5157"/>
                  </a:lnTo>
                  <a:lnTo>
                    <a:pt x="5080" y="6648"/>
                  </a:lnTo>
                  <a:cubicBezTo>
                    <a:pt x="4923" y="6675"/>
                    <a:pt x="4801" y="6813"/>
                    <a:pt x="4801" y="6982"/>
                  </a:cubicBezTo>
                  <a:cubicBezTo>
                    <a:pt x="4801" y="7167"/>
                    <a:pt x="4953" y="7318"/>
                    <a:pt x="5138" y="7318"/>
                  </a:cubicBezTo>
                  <a:cubicBezTo>
                    <a:pt x="5326" y="7318"/>
                    <a:pt x="5478" y="7167"/>
                    <a:pt x="5478" y="6982"/>
                  </a:cubicBezTo>
                  <a:cubicBezTo>
                    <a:pt x="5478" y="6813"/>
                    <a:pt x="5356" y="6675"/>
                    <a:pt x="5199" y="6648"/>
                  </a:cubicBezTo>
                  <a:lnTo>
                    <a:pt x="5199" y="5107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5" name="Google Shape;7345;p62"/>
            <p:cNvSpPr/>
            <p:nvPr/>
          </p:nvSpPr>
          <p:spPr>
            <a:xfrm>
              <a:off x="2292900" y="1611075"/>
              <a:ext cx="17000" cy="16925"/>
            </a:xfrm>
            <a:custGeom>
              <a:avLst/>
              <a:gdLst/>
              <a:ahLst/>
              <a:cxnLst/>
              <a:rect l="l" t="t" r="r" b="b"/>
              <a:pathLst>
                <a:path w="680" h="677" extrusionOk="0">
                  <a:moveTo>
                    <a:pt x="340" y="119"/>
                  </a:moveTo>
                  <a:cubicBezTo>
                    <a:pt x="461" y="119"/>
                    <a:pt x="560" y="219"/>
                    <a:pt x="560" y="340"/>
                  </a:cubicBezTo>
                  <a:cubicBezTo>
                    <a:pt x="560" y="462"/>
                    <a:pt x="461" y="561"/>
                    <a:pt x="340" y="561"/>
                  </a:cubicBezTo>
                  <a:cubicBezTo>
                    <a:pt x="218" y="561"/>
                    <a:pt x="119" y="462"/>
                    <a:pt x="119" y="340"/>
                  </a:cubicBezTo>
                  <a:cubicBezTo>
                    <a:pt x="119" y="219"/>
                    <a:pt x="218" y="119"/>
                    <a:pt x="340" y="119"/>
                  </a:cubicBezTo>
                  <a:close/>
                  <a:moveTo>
                    <a:pt x="340" y="1"/>
                  </a:moveTo>
                  <a:cubicBezTo>
                    <a:pt x="152" y="1"/>
                    <a:pt x="0" y="152"/>
                    <a:pt x="0" y="340"/>
                  </a:cubicBezTo>
                  <a:cubicBezTo>
                    <a:pt x="0" y="525"/>
                    <a:pt x="152" y="677"/>
                    <a:pt x="340" y="677"/>
                  </a:cubicBezTo>
                  <a:cubicBezTo>
                    <a:pt x="527" y="677"/>
                    <a:pt x="679" y="525"/>
                    <a:pt x="679" y="340"/>
                  </a:cubicBezTo>
                  <a:cubicBezTo>
                    <a:pt x="679" y="152"/>
                    <a:pt x="527" y="1"/>
                    <a:pt x="340" y="1"/>
                  </a:cubicBez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6" name="Google Shape;7346;p62"/>
            <p:cNvSpPr/>
            <p:nvPr/>
          </p:nvSpPr>
          <p:spPr>
            <a:xfrm>
              <a:off x="1478875" y="1479550"/>
              <a:ext cx="477800" cy="641750"/>
            </a:xfrm>
            <a:custGeom>
              <a:avLst/>
              <a:gdLst/>
              <a:ahLst/>
              <a:cxnLst/>
              <a:rect l="l" t="t" r="r" b="b"/>
              <a:pathLst>
                <a:path w="19112" h="25670" extrusionOk="0">
                  <a:moveTo>
                    <a:pt x="18775" y="25112"/>
                  </a:moveTo>
                  <a:cubicBezTo>
                    <a:pt x="18897" y="25112"/>
                    <a:pt x="18996" y="25212"/>
                    <a:pt x="18996" y="25333"/>
                  </a:cubicBezTo>
                  <a:cubicBezTo>
                    <a:pt x="18996" y="25455"/>
                    <a:pt x="18897" y="25554"/>
                    <a:pt x="18775" y="25554"/>
                  </a:cubicBezTo>
                  <a:cubicBezTo>
                    <a:pt x="18654" y="25554"/>
                    <a:pt x="18554" y="25455"/>
                    <a:pt x="18554" y="25333"/>
                  </a:cubicBezTo>
                  <a:cubicBezTo>
                    <a:pt x="18554" y="25212"/>
                    <a:pt x="18654" y="25112"/>
                    <a:pt x="18775" y="25112"/>
                  </a:cubicBezTo>
                  <a:close/>
                  <a:moveTo>
                    <a:pt x="1" y="0"/>
                  </a:moveTo>
                  <a:lnTo>
                    <a:pt x="1" y="119"/>
                  </a:lnTo>
                  <a:lnTo>
                    <a:pt x="2690" y="119"/>
                  </a:lnTo>
                  <a:lnTo>
                    <a:pt x="3385" y="823"/>
                  </a:lnTo>
                  <a:lnTo>
                    <a:pt x="3385" y="10051"/>
                  </a:lnTo>
                  <a:lnTo>
                    <a:pt x="18496" y="25140"/>
                  </a:lnTo>
                  <a:cubicBezTo>
                    <a:pt x="18460" y="25195"/>
                    <a:pt x="18436" y="25261"/>
                    <a:pt x="18436" y="25333"/>
                  </a:cubicBezTo>
                  <a:cubicBezTo>
                    <a:pt x="18436" y="25518"/>
                    <a:pt x="18587" y="25670"/>
                    <a:pt x="18775" y="25670"/>
                  </a:cubicBezTo>
                  <a:cubicBezTo>
                    <a:pt x="18960" y="25670"/>
                    <a:pt x="19112" y="25518"/>
                    <a:pt x="19112" y="25333"/>
                  </a:cubicBezTo>
                  <a:cubicBezTo>
                    <a:pt x="19112" y="25145"/>
                    <a:pt x="18960" y="24994"/>
                    <a:pt x="18775" y="24994"/>
                  </a:cubicBezTo>
                  <a:cubicBezTo>
                    <a:pt x="18703" y="24994"/>
                    <a:pt x="18637" y="25018"/>
                    <a:pt x="18582" y="25057"/>
                  </a:cubicBezTo>
                  <a:lnTo>
                    <a:pt x="3501" y="10004"/>
                  </a:lnTo>
                  <a:lnTo>
                    <a:pt x="3501" y="773"/>
                  </a:lnTo>
                  <a:lnTo>
                    <a:pt x="2739" y="0"/>
                  </a:ln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7" name="Google Shape;7347;p62"/>
            <p:cNvSpPr/>
            <p:nvPr/>
          </p:nvSpPr>
          <p:spPr>
            <a:xfrm>
              <a:off x="1467775" y="1794925"/>
              <a:ext cx="496025" cy="426050"/>
            </a:xfrm>
            <a:custGeom>
              <a:avLst/>
              <a:gdLst/>
              <a:ahLst/>
              <a:cxnLst/>
              <a:rect l="l" t="t" r="r" b="b"/>
              <a:pathLst>
                <a:path w="19841" h="17042" extrusionOk="0">
                  <a:moveTo>
                    <a:pt x="332" y="1"/>
                  </a:moveTo>
                  <a:lnTo>
                    <a:pt x="1" y="335"/>
                  </a:lnTo>
                  <a:lnTo>
                    <a:pt x="8691" y="8961"/>
                  </a:lnTo>
                  <a:lnTo>
                    <a:pt x="11368" y="8961"/>
                  </a:lnTo>
                  <a:lnTo>
                    <a:pt x="19053" y="16591"/>
                  </a:lnTo>
                  <a:cubicBezTo>
                    <a:pt x="19051" y="16608"/>
                    <a:pt x="19048" y="16627"/>
                    <a:pt x="19048" y="16644"/>
                  </a:cubicBezTo>
                  <a:cubicBezTo>
                    <a:pt x="19048" y="16864"/>
                    <a:pt x="19225" y="17041"/>
                    <a:pt x="19443" y="17041"/>
                  </a:cubicBezTo>
                  <a:cubicBezTo>
                    <a:pt x="19661" y="17041"/>
                    <a:pt x="19840" y="16864"/>
                    <a:pt x="19840" y="16644"/>
                  </a:cubicBezTo>
                  <a:cubicBezTo>
                    <a:pt x="19837" y="16425"/>
                    <a:pt x="19661" y="16249"/>
                    <a:pt x="19443" y="16249"/>
                  </a:cubicBezTo>
                  <a:cubicBezTo>
                    <a:pt x="19423" y="16249"/>
                    <a:pt x="19404" y="16252"/>
                    <a:pt x="19385" y="16254"/>
                  </a:cubicBezTo>
                  <a:lnTo>
                    <a:pt x="11561" y="8489"/>
                  </a:lnTo>
                  <a:lnTo>
                    <a:pt x="8884" y="8489"/>
                  </a:lnTo>
                  <a:lnTo>
                    <a:pt x="332" y="1"/>
                  </a:ln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8" name="Google Shape;7348;p62"/>
            <p:cNvSpPr/>
            <p:nvPr/>
          </p:nvSpPr>
          <p:spPr>
            <a:xfrm>
              <a:off x="1707600" y="2102300"/>
              <a:ext cx="16925" cy="16950"/>
            </a:xfrm>
            <a:custGeom>
              <a:avLst/>
              <a:gdLst/>
              <a:ahLst/>
              <a:cxnLst/>
              <a:rect l="l" t="t" r="r" b="b"/>
              <a:pathLst>
                <a:path w="677" h="678" extrusionOk="0">
                  <a:moveTo>
                    <a:pt x="337" y="117"/>
                  </a:moveTo>
                  <a:cubicBezTo>
                    <a:pt x="461" y="117"/>
                    <a:pt x="558" y="216"/>
                    <a:pt x="558" y="338"/>
                  </a:cubicBezTo>
                  <a:cubicBezTo>
                    <a:pt x="558" y="459"/>
                    <a:pt x="461" y="558"/>
                    <a:pt x="337" y="558"/>
                  </a:cubicBezTo>
                  <a:cubicBezTo>
                    <a:pt x="216" y="558"/>
                    <a:pt x="119" y="459"/>
                    <a:pt x="119" y="338"/>
                  </a:cubicBezTo>
                  <a:cubicBezTo>
                    <a:pt x="119" y="216"/>
                    <a:pt x="216" y="117"/>
                    <a:pt x="337" y="117"/>
                  </a:cubicBezTo>
                  <a:close/>
                  <a:moveTo>
                    <a:pt x="337" y="1"/>
                  </a:moveTo>
                  <a:cubicBezTo>
                    <a:pt x="152" y="1"/>
                    <a:pt x="0" y="153"/>
                    <a:pt x="0" y="338"/>
                  </a:cubicBezTo>
                  <a:cubicBezTo>
                    <a:pt x="0" y="525"/>
                    <a:pt x="152" y="677"/>
                    <a:pt x="337" y="677"/>
                  </a:cubicBezTo>
                  <a:cubicBezTo>
                    <a:pt x="525" y="677"/>
                    <a:pt x="677" y="525"/>
                    <a:pt x="677" y="338"/>
                  </a:cubicBezTo>
                  <a:cubicBezTo>
                    <a:pt x="677" y="153"/>
                    <a:pt x="525" y="1"/>
                    <a:pt x="337" y="1"/>
                  </a:cubicBez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9" name="Google Shape;7349;p62"/>
            <p:cNvSpPr/>
            <p:nvPr/>
          </p:nvSpPr>
          <p:spPr>
            <a:xfrm>
              <a:off x="2694325" y="1972500"/>
              <a:ext cx="284150" cy="305875"/>
            </a:xfrm>
            <a:custGeom>
              <a:avLst/>
              <a:gdLst/>
              <a:ahLst/>
              <a:cxnLst/>
              <a:rect l="l" t="t" r="r" b="b"/>
              <a:pathLst>
                <a:path w="11366" h="12235" extrusionOk="0">
                  <a:moveTo>
                    <a:pt x="338" y="11677"/>
                  </a:moveTo>
                  <a:cubicBezTo>
                    <a:pt x="459" y="11677"/>
                    <a:pt x="558" y="11777"/>
                    <a:pt x="558" y="11898"/>
                  </a:cubicBezTo>
                  <a:cubicBezTo>
                    <a:pt x="558" y="12019"/>
                    <a:pt x="459" y="12119"/>
                    <a:pt x="338" y="12119"/>
                  </a:cubicBezTo>
                  <a:cubicBezTo>
                    <a:pt x="216" y="12119"/>
                    <a:pt x="117" y="12019"/>
                    <a:pt x="117" y="11898"/>
                  </a:cubicBezTo>
                  <a:cubicBezTo>
                    <a:pt x="117" y="11777"/>
                    <a:pt x="216" y="11677"/>
                    <a:pt x="338" y="11677"/>
                  </a:cubicBezTo>
                  <a:close/>
                  <a:moveTo>
                    <a:pt x="4296" y="0"/>
                  </a:moveTo>
                  <a:lnTo>
                    <a:pt x="3603" y="699"/>
                  </a:lnTo>
                  <a:lnTo>
                    <a:pt x="3603" y="5124"/>
                  </a:lnTo>
                  <a:lnTo>
                    <a:pt x="296" y="8453"/>
                  </a:lnTo>
                  <a:lnTo>
                    <a:pt x="280" y="8469"/>
                  </a:lnTo>
                  <a:lnTo>
                    <a:pt x="280" y="11564"/>
                  </a:lnTo>
                  <a:cubicBezTo>
                    <a:pt x="122" y="11594"/>
                    <a:pt x="1" y="11732"/>
                    <a:pt x="1" y="11898"/>
                  </a:cubicBezTo>
                  <a:cubicBezTo>
                    <a:pt x="1" y="12083"/>
                    <a:pt x="153" y="12235"/>
                    <a:pt x="338" y="12235"/>
                  </a:cubicBezTo>
                  <a:cubicBezTo>
                    <a:pt x="525" y="12235"/>
                    <a:pt x="677" y="12083"/>
                    <a:pt x="677" y="11898"/>
                  </a:cubicBezTo>
                  <a:cubicBezTo>
                    <a:pt x="677" y="11732"/>
                    <a:pt x="556" y="11594"/>
                    <a:pt x="398" y="11564"/>
                  </a:cubicBezTo>
                  <a:lnTo>
                    <a:pt x="398" y="8519"/>
                  </a:lnTo>
                  <a:lnTo>
                    <a:pt x="3719" y="5171"/>
                  </a:lnTo>
                  <a:lnTo>
                    <a:pt x="3719" y="748"/>
                  </a:lnTo>
                  <a:lnTo>
                    <a:pt x="4346" y="119"/>
                  </a:lnTo>
                  <a:lnTo>
                    <a:pt x="11366" y="119"/>
                  </a:lnTo>
                  <a:lnTo>
                    <a:pt x="11366" y="0"/>
                  </a:ln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0" name="Google Shape;7350;p62"/>
            <p:cNvSpPr/>
            <p:nvPr/>
          </p:nvSpPr>
          <p:spPr>
            <a:xfrm>
              <a:off x="2883975" y="2012650"/>
              <a:ext cx="19775" cy="19850"/>
            </a:xfrm>
            <a:custGeom>
              <a:avLst/>
              <a:gdLst/>
              <a:ahLst/>
              <a:cxnLst/>
              <a:rect l="l" t="t" r="r" b="b"/>
              <a:pathLst>
                <a:path w="791" h="794" extrusionOk="0">
                  <a:moveTo>
                    <a:pt x="395" y="1"/>
                  </a:moveTo>
                  <a:cubicBezTo>
                    <a:pt x="177" y="1"/>
                    <a:pt x="1" y="178"/>
                    <a:pt x="1" y="398"/>
                  </a:cubicBezTo>
                  <a:cubicBezTo>
                    <a:pt x="1" y="616"/>
                    <a:pt x="177" y="793"/>
                    <a:pt x="395" y="793"/>
                  </a:cubicBezTo>
                  <a:cubicBezTo>
                    <a:pt x="613" y="793"/>
                    <a:pt x="790" y="616"/>
                    <a:pt x="790" y="398"/>
                  </a:cubicBezTo>
                  <a:cubicBezTo>
                    <a:pt x="790" y="178"/>
                    <a:pt x="613" y="1"/>
                    <a:pt x="395" y="1"/>
                  </a:cubicBez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1" name="Google Shape;7351;p62"/>
            <p:cNvSpPr/>
            <p:nvPr/>
          </p:nvSpPr>
          <p:spPr>
            <a:xfrm>
              <a:off x="2855125" y="2014100"/>
              <a:ext cx="16950" cy="16950"/>
            </a:xfrm>
            <a:custGeom>
              <a:avLst/>
              <a:gdLst/>
              <a:ahLst/>
              <a:cxnLst/>
              <a:rect l="l" t="t" r="r" b="b"/>
              <a:pathLst>
                <a:path w="678" h="678" extrusionOk="0">
                  <a:moveTo>
                    <a:pt x="340" y="117"/>
                  </a:moveTo>
                  <a:cubicBezTo>
                    <a:pt x="462" y="117"/>
                    <a:pt x="561" y="216"/>
                    <a:pt x="561" y="338"/>
                  </a:cubicBezTo>
                  <a:cubicBezTo>
                    <a:pt x="561" y="462"/>
                    <a:pt x="462" y="558"/>
                    <a:pt x="340" y="558"/>
                  </a:cubicBezTo>
                  <a:cubicBezTo>
                    <a:pt x="219" y="558"/>
                    <a:pt x="119" y="459"/>
                    <a:pt x="119" y="338"/>
                  </a:cubicBezTo>
                  <a:cubicBezTo>
                    <a:pt x="119" y="216"/>
                    <a:pt x="219" y="117"/>
                    <a:pt x="340" y="117"/>
                  </a:cubicBezTo>
                  <a:close/>
                  <a:moveTo>
                    <a:pt x="340" y="1"/>
                  </a:moveTo>
                  <a:cubicBezTo>
                    <a:pt x="153" y="1"/>
                    <a:pt x="1" y="153"/>
                    <a:pt x="1" y="338"/>
                  </a:cubicBezTo>
                  <a:cubicBezTo>
                    <a:pt x="1" y="525"/>
                    <a:pt x="153" y="677"/>
                    <a:pt x="340" y="677"/>
                  </a:cubicBezTo>
                  <a:cubicBezTo>
                    <a:pt x="525" y="677"/>
                    <a:pt x="677" y="525"/>
                    <a:pt x="677" y="338"/>
                  </a:cubicBezTo>
                  <a:cubicBezTo>
                    <a:pt x="677" y="153"/>
                    <a:pt x="525" y="1"/>
                    <a:pt x="340" y="1"/>
                  </a:cubicBez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2" name="Google Shape;7352;p62"/>
            <p:cNvSpPr/>
            <p:nvPr/>
          </p:nvSpPr>
          <p:spPr>
            <a:xfrm>
              <a:off x="2504275" y="1775475"/>
              <a:ext cx="497125" cy="627900"/>
            </a:xfrm>
            <a:custGeom>
              <a:avLst/>
              <a:gdLst/>
              <a:ahLst/>
              <a:cxnLst/>
              <a:rect l="l" t="t" r="r" b="b"/>
              <a:pathLst>
                <a:path w="19885" h="25116" extrusionOk="0">
                  <a:moveTo>
                    <a:pt x="19550" y="0"/>
                  </a:moveTo>
                  <a:lnTo>
                    <a:pt x="15318" y="4262"/>
                  </a:lnTo>
                  <a:lnTo>
                    <a:pt x="8448" y="4262"/>
                  </a:lnTo>
                  <a:lnTo>
                    <a:pt x="161" y="12613"/>
                  </a:lnTo>
                  <a:lnTo>
                    <a:pt x="161" y="24403"/>
                  </a:lnTo>
                  <a:cubicBezTo>
                    <a:pt x="64" y="24477"/>
                    <a:pt x="0" y="24591"/>
                    <a:pt x="0" y="24720"/>
                  </a:cubicBezTo>
                  <a:cubicBezTo>
                    <a:pt x="0" y="24938"/>
                    <a:pt x="177" y="25115"/>
                    <a:pt x="395" y="25115"/>
                  </a:cubicBezTo>
                  <a:cubicBezTo>
                    <a:pt x="616" y="25115"/>
                    <a:pt x="793" y="24938"/>
                    <a:pt x="793" y="24720"/>
                  </a:cubicBezTo>
                  <a:cubicBezTo>
                    <a:pt x="793" y="24591"/>
                    <a:pt x="729" y="24477"/>
                    <a:pt x="633" y="24403"/>
                  </a:cubicBezTo>
                  <a:lnTo>
                    <a:pt x="633" y="12806"/>
                  </a:lnTo>
                  <a:lnTo>
                    <a:pt x="8644" y="4734"/>
                  </a:lnTo>
                  <a:lnTo>
                    <a:pt x="15514" y="4734"/>
                  </a:lnTo>
                  <a:lnTo>
                    <a:pt x="19884" y="331"/>
                  </a:lnTo>
                  <a:lnTo>
                    <a:pt x="19550" y="0"/>
                  </a:ln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3" name="Google Shape;7353;p62"/>
            <p:cNvSpPr/>
            <p:nvPr/>
          </p:nvSpPr>
          <p:spPr>
            <a:xfrm>
              <a:off x="2824900" y="2014100"/>
              <a:ext cx="16925" cy="16950"/>
            </a:xfrm>
            <a:custGeom>
              <a:avLst/>
              <a:gdLst/>
              <a:ahLst/>
              <a:cxnLst/>
              <a:rect l="l" t="t" r="r" b="b"/>
              <a:pathLst>
                <a:path w="677" h="678" extrusionOk="0">
                  <a:moveTo>
                    <a:pt x="340" y="117"/>
                  </a:moveTo>
                  <a:cubicBezTo>
                    <a:pt x="462" y="117"/>
                    <a:pt x="561" y="216"/>
                    <a:pt x="561" y="338"/>
                  </a:cubicBezTo>
                  <a:cubicBezTo>
                    <a:pt x="558" y="462"/>
                    <a:pt x="462" y="558"/>
                    <a:pt x="340" y="558"/>
                  </a:cubicBezTo>
                  <a:cubicBezTo>
                    <a:pt x="219" y="558"/>
                    <a:pt x="119" y="459"/>
                    <a:pt x="119" y="338"/>
                  </a:cubicBezTo>
                  <a:cubicBezTo>
                    <a:pt x="119" y="216"/>
                    <a:pt x="219" y="117"/>
                    <a:pt x="340" y="117"/>
                  </a:cubicBezTo>
                  <a:close/>
                  <a:moveTo>
                    <a:pt x="340" y="1"/>
                  </a:moveTo>
                  <a:cubicBezTo>
                    <a:pt x="153" y="1"/>
                    <a:pt x="1" y="153"/>
                    <a:pt x="1" y="338"/>
                  </a:cubicBezTo>
                  <a:cubicBezTo>
                    <a:pt x="1" y="525"/>
                    <a:pt x="153" y="677"/>
                    <a:pt x="340" y="677"/>
                  </a:cubicBezTo>
                  <a:cubicBezTo>
                    <a:pt x="525" y="677"/>
                    <a:pt x="677" y="525"/>
                    <a:pt x="677" y="338"/>
                  </a:cubicBezTo>
                  <a:cubicBezTo>
                    <a:pt x="677" y="153"/>
                    <a:pt x="525" y="1"/>
                    <a:pt x="340" y="1"/>
                  </a:cubicBez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4" name="Google Shape;7354;p62"/>
            <p:cNvSpPr/>
            <p:nvPr/>
          </p:nvSpPr>
          <p:spPr>
            <a:xfrm>
              <a:off x="2670875" y="1949175"/>
              <a:ext cx="307600" cy="329200"/>
            </a:xfrm>
            <a:custGeom>
              <a:avLst/>
              <a:gdLst/>
              <a:ahLst/>
              <a:cxnLst/>
              <a:rect l="l" t="t" r="r" b="b"/>
              <a:pathLst>
                <a:path w="12304" h="13168" extrusionOk="0">
                  <a:moveTo>
                    <a:pt x="337" y="12610"/>
                  </a:moveTo>
                  <a:cubicBezTo>
                    <a:pt x="458" y="12610"/>
                    <a:pt x="558" y="12710"/>
                    <a:pt x="558" y="12831"/>
                  </a:cubicBezTo>
                  <a:cubicBezTo>
                    <a:pt x="558" y="12952"/>
                    <a:pt x="458" y="13052"/>
                    <a:pt x="337" y="13052"/>
                  </a:cubicBezTo>
                  <a:cubicBezTo>
                    <a:pt x="216" y="13052"/>
                    <a:pt x="116" y="12952"/>
                    <a:pt x="116" y="12831"/>
                  </a:cubicBezTo>
                  <a:cubicBezTo>
                    <a:pt x="116" y="12710"/>
                    <a:pt x="216" y="12610"/>
                    <a:pt x="337" y="12610"/>
                  </a:cubicBezTo>
                  <a:close/>
                  <a:moveTo>
                    <a:pt x="4928" y="0"/>
                  </a:moveTo>
                  <a:lnTo>
                    <a:pt x="3603" y="1336"/>
                  </a:lnTo>
                  <a:lnTo>
                    <a:pt x="3603" y="5761"/>
                  </a:lnTo>
                  <a:lnTo>
                    <a:pt x="296" y="9091"/>
                  </a:lnTo>
                  <a:lnTo>
                    <a:pt x="279" y="9107"/>
                  </a:lnTo>
                  <a:lnTo>
                    <a:pt x="279" y="12497"/>
                  </a:lnTo>
                  <a:cubicBezTo>
                    <a:pt x="119" y="12527"/>
                    <a:pt x="0" y="12665"/>
                    <a:pt x="0" y="12831"/>
                  </a:cubicBezTo>
                  <a:cubicBezTo>
                    <a:pt x="0" y="13016"/>
                    <a:pt x="152" y="13168"/>
                    <a:pt x="337" y="13168"/>
                  </a:cubicBezTo>
                  <a:cubicBezTo>
                    <a:pt x="525" y="13168"/>
                    <a:pt x="677" y="13016"/>
                    <a:pt x="677" y="12831"/>
                  </a:cubicBezTo>
                  <a:cubicBezTo>
                    <a:pt x="677" y="12665"/>
                    <a:pt x="555" y="12527"/>
                    <a:pt x="398" y="12497"/>
                  </a:cubicBezTo>
                  <a:lnTo>
                    <a:pt x="398" y="9157"/>
                  </a:lnTo>
                  <a:lnTo>
                    <a:pt x="3719" y="5808"/>
                  </a:lnTo>
                  <a:lnTo>
                    <a:pt x="3719" y="1383"/>
                  </a:lnTo>
                  <a:lnTo>
                    <a:pt x="4977" y="116"/>
                  </a:lnTo>
                  <a:lnTo>
                    <a:pt x="12304" y="116"/>
                  </a:lnTo>
                  <a:lnTo>
                    <a:pt x="12304" y="0"/>
                  </a:ln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5" name="Google Shape;7355;p62"/>
            <p:cNvSpPr/>
            <p:nvPr/>
          </p:nvSpPr>
          <p:spPr>
            <a:xfrm>
              <a:off x="2647325" y="1851175"/>
              <a:ext cx="330400" cy="427275"/>
            </a:xfrm>
            <a:custGeom>
              <a:avLst/>
              <a:gdLst/>
              <a:ahLst/>
              <a:cxnLst/>
              <a:rect l="l" t="t" r="r" b="b"/>
              <a:pathLst>
                <a:path w="13216" h="17091" extrusionOk="0">
                  <a:moveTo>
                    <a:pt x="340" y="16530"/>
                  </a:moveTo>
                  <a:cubicBezTo>
                    <a:pt x="462" y="16530"/>
                    <a:pt x="561" y="16630"/>
                    <a:pt x="561" y="16751"/>
                  </a:cubicBezTo>
                  <a:cubicBezTo>
                    <a:pt x="561" y="16872"/>
                    <a:pt x="462" y="16972"/>
                    <a:pt x="340" y="16972"/>
                  </a:cubicBezTo>
                  <a:cubicBezTo>
                    <a:pt x="219" y="16972"/>
                    <a:pt x="120" y="16872"/>
                    <a:pt x="120" y="16751"/>
                  </a:cubicBezTo>
                  <a:cubicBezTo>
                    <a:pt x="120" y="16630"/>
                    <a:pt x="219" y="16530"/>
                    <a:pt x="340" y="16530"/>
                  </a:cubicBezTo>
                  <a:close/>
                  <a:moveTo>
                    <a:pt x="13133" y="0"/>
                  </a:moveTo>
                  <a:lnTo>
                    <a:pt x="10173" y="2984"/>
                  </a:lnTo>
                  <a:lnTo>
                    <a:pt x="5577" y="2984"/>
                  </a:lnTo>
                  <a:lnTo>
                    <a:pt x="3614" y="4964"/>
                  </a:lnTo>
                  <a:lnTo>
                    <a:pt x="3614" y="9389"/>
                  </a:lnTo>
                  <a:lnTo>
                    <a:pt x="291" y="12735"/>
                  </a:lnTo>
                  <a:lnTo>
                    <a:pt x="282" y="16420"/>
                  </a:lnTo>
                  <a:cubicBezTo>
                    <a:pt x="122" y="16447"/>
                    <a:pt x="1" y="16585"/>
                    <a:pt x="1" y="16751"/>
                  </a:cubicBezTo>
                  <a:cubicBezTo>
                    <a:pt x="1" y="16939"/>
                    <a:pt x="153" y="17091"/>
                    <a:pt x="340" y="17091"/>
                  </a:cubicBezTo>
                  <a:cubicBezTo>
                    <a:pt x="528" y="17091"/>
                    <a:pt x="680" y="16939"/>
                    <a:pt x="680" y="16751"/>
                  </a:cubicBezTo>
                  <a:cubicBezTo>
                    <a:pt x="680" y="16585"/>
                    <a:pt x="559" y="16447"/>
                    <a:pt x="401" y="16417"/>
                  </a:cubicBezTo>
                  <a:lnTo>
                    <a:pt x="409" y="12784"/>
                  </a:lnTo>
                  <a:lnTo>
                    <a:pt x="3730" y="9436"/>
                  </a:lnTo>
                  <a:lnTo>
                    <a:pt x="3730" y="5011"/>
                  </a:lnTo>
                  <a:lnTo>
                    <a:pt x="5627" y="3103"/>
                  </a:lnTo>
                  <a:lnTo>
                    <a:pt x="10220" y="3103"/>
                  </a:lnTo>
                  <a:lnTo>
                    <a:pt x="13215" y="86"/>
                  </a:lnTo>
                  <a:lnTo>
                    <a:pt x="13133" y="0"/>
                  </a:ln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6" name="Google Shape;7356;p62"/>
            <p:cNvSpPr/>
            <p:nvPr/>
          </p:nvSpPr>
          <p:spPr>
            <a:xfrm>
              <a:off x="2414275" y="1478925"/>
              <a:ext cx="324450" cy="777500"/>
            </a:xfrm>
            <a:custGeom>
              <a:avLst/>
              <a:gdLst/>
              <a:ahLst/>
              <a:cxnLst/>
              <a:rect l="l" t="t" r="r" b="b"/>
              <a:pathLst>
                <a:path w="12978" h="31100" extrusionOk="0">
                  <a:moveTo>
                    <a:pt x="340" y="30540"/>
                  </a:moveTo>
                  <a:cubicBezTo>
                    <a:pt x="462" y="30540"/>
                    <a:pt x="561" y="30639"/>
                    <a:pt x="561" y="30760"/>
                  </a:cubicBezTo>
                  <a:cubicBezTo>
                    <a:pt x="561" y="30882"/>
                    <a:pt x="462" y="30981"/>
                    <a:pt x="340" y="30981"/>
                  </a:cubicBezTo>
                  <a:cubicBezTo>
                    <a:pt x="219" y="30981"/>
                    <a:pt x="119" y="30882"/>
                    <a:pt x="119" y="30760"/>
                  </a:cubicBezTo>
                  <a:cubicBezTo>
                    <a:pt x="119" y="30639"/>
                    <a:pt x="219" y="30540"/>
                    <a:pt x="340" y="30540"/>
                  </a:cubicBezTo>
                  <a:close/>
                  <a:moveTo>
                    <a:pt x="12895" y="0"/>
                  </a:moveTo>
                  <a:lnTo>
                    <a:pt x="4834" y="8097"/>
                  </a:lnTo>
                  <a:lnTo>
                    <a:pt x="4818" y="8116"/>
                  </a:lnTo>
                  <a:lnTo>
                    <a:pt x="4818" y="15097"/>
                  </a:lnTo>
                  <a:lnTo>
                    <a:pt x="953" y="18979"/>
                  </a:lnTo>
                  <a:lnTo>
                    <a:pt x="953" y="24364"/>
                  </a:lnTo>
                  <a:lnTo>
                    <a:pt x="282" y="25041"/>
                  </a:lnTo>
                  <a:lnTo>
                    <a:pt x="282" y="30429"/>
                  </a:lnTo>
                  <a:cubicBezTo>
                    <a:pt x="122" y="30457"/>
                    <a:pt x="1" y="30595"/>
                    <a:pt x="1" y="30760"/>
                  </a:cubicBezTo>
                  <a:cubicBezTo>
                    <a:pt x="1" y="30948"/>
                    <a:pt x="153" y="31100"/>
                    <a:pt x="340" y="31100"/>
                  </a:cubicBezTo>
                  <a:cubicBezTo>
                    <a:pt x="528" y="31100"/>
                    <a:pt x="680" y="30948"/>
                    <a:pt x="680" y="30760"/>
                  </a:cubicBezTo>
                  <a:cubicBezTo>
                    <a:pt x="680" y="30595"/>
                    <a:pt x="558" y="30457"/>
                    <a:pt x="398" y="30429"/>
                  </a:cubicBezTo>
                  <a:lnTo>
                    <a:pt x="398" y="25090"/>
                  </a:lnTo>
                  <a:lnTo>
                    <a:pt x="1072" y="24414"/>
                  </a:lnTo>
                  <a:lnTo>
                    <a:pt x="1072" y="19028"/>
                  </a:lnTo>
                  <a:lnTo>
                    <a:pt x="4936" y="15147"/>
                  </a:lnTo>
                  <a:lnTo>
                    <a:pt x="4936" y="8163"/>
                  </a:lnTo>
                  <a:lnTo>
                    <a:pt x="12978" y="83"/>
                  </a:lnTo>
                  <a:lnTo>
                    <a:pt x="12895" y="0"/>
                  </a:ln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7" name="Google Shape;7357;p62"/>
            <p:cNvSpPr/>
            <p:nvPr/>
          </p:nvSpPr>
          <p:spPr>
            <a:xfrm>
              <a:off x="2294950" y="1643925"/>
              <a:ext cx="112925" cy="685675"/>
            </a:xfrm>
            <a:custGeom>
              <a:avLst/>
              <a:gdLst/>
              <a:ahLst/>
              <a:cxnLst/>
              <a:rect l="l" t="t" r="r" b="b"/>
              <a:pathLst>
                <a:path w="4517" h="27427" extrusionOk="0">
                  <a:moveTo>
                    <a:pt x="338" y="26866"/>
                  </a:moveTo>
                  <a:cubicBezTo>
                    <a:pt x="462" y="26866"/>
                    <a:pt x="558" y="26965"/>
                    <a:pt x="558" y="27087"/>
                  </a:cubicBezTo>
                  <a:cubicBezTo>
                    <a:pt x="558" y="27208"/>
                    <a:pt x="462" y="27307"/>
                    <a:pt x="338" y="27307"/>
                  </a:cubicBezTo>
                  <a:cubicBezTo>
                    <a:pt x="216" y="27307"/>
                    <a:pt x="120" y="27208"/>
                    <a:pt x="120" y="27087"/>
                  </a:cubicBezTo>
                  <a:cubicBezTo>
                    <a:pt x="120" y="26965"/>
                    <a:pt x="216" y="26866"/>
                    <a:pt x="338" y="26866"/>
                  </a:cubicBezTo>
                  <a:close/>
                  <a:moveTo>
                    <a:pt x="4398" y="1"/>
                  </a:moveTo>
                  <a:lnTo>
                    <a:pt x="4398" y="6093"/>
                  </a:lnTo>
                  <a:lnTo>
                    <a:pt x="1097" y="9408"/>
                  </a:lnTo>
                  <a:lnTo>
                    <a:pt x="1077" y="9425"/>
                  </a:lnTo>
                  <a:lnTo>
                    <a:pt x="1077" y="19592"/>
                  </a:lnTo>
                  <a:lnTo>
                    <a:pt x="280" y="20392"/>
                  </a:lnTo>
                  <a:lnTo>
                    <a:pt x="280" y="26755"/>
                  </a:lnTo>
                  <a:cubicBezTo>
                    <a:pt x="122" y="26783"/>
                    <a:pt x="1" y="26921"/>
                    <a:pt x="1" y="27087"/>
                  </a:cubicBezTo>
                  <a:cubicBezTo>
                    <a:pt x="1" y="27274"/>
                    <a:pt x="153" y="27426"/>
                    <a:pt x="340" y="27426"/>
                  </a:cubicBezTo>
                  <a:cubicBezTo>
                    <a:pt x="525" y="27426"/>
                    <a:pt x="677" y="27274"/>
                    <a:pt x="677" y="27087"/>
                  </a:cubicBezTo>
                  <a:cubicBezTo>
                    <a:pt x="677" y="26921"/>
                    <a:pt x="556" y="26783"/>
                    <a:pt x="398" y="26755"/>
                  </a:cubicBezTo>
                  <a:lnTo>
                    <a:pt x="398" y="20442"/>
                  </a:lnTo>
                  <a:lnTo>
                    <a:pt x="1196" y="19639"/>
                  </a:lnTo>
                  <a:lnTo>
                    <a:pt x="1196" y="9475"/>
                  </a:lnTo>
                  <a:lnTo>
                    <a:pt x="4500" y="6159"/>
                  </a:lnTo>
                  <a:lnTo>
                    <a:pt x="4517" y="6143"/>
                  </a:lnTo>
                  <a:lnTo>
                    <a:pt x="4517" y="1"/>
                  </a:ln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8" name="Google Shape;7358;p62"/>
            <p:cNvSpPr/>
            <p:nvPr/>
          </p:nvSpPr>
          <p:spPr>
            <a:xfrm>
              <a:off x="2319325" y="978025"/>
              <a:ext cx="44250" cy="465925"/>
            </a:xfrm>
            <a:custGeom>
              <a:avLst/>
              <a:gdLst/>
              <a:ahLst/>
              <a:cxnLst/>
              <a:rect l="l" t="t" r="r" b="b"/>
              <a:pathLst>
                <a:path w="1770" h="18637" extrusionOk="0">
                  <a:moveTo>
                    <a:pt x="1430" y="18076"/>
                  </a:moveTo>
                  <a:cubicBezTo>
                    <a:pt x="1552" y="18076"/>
                    <a:pt x="1651" y="18176"/>
                    <a:pt x="1651" y="18297"/>
                  </a:cubicBezTo>
                  <a:cubicBezTo>
                    <a:pt x="1651" y="18419"/>
                    <a:pt x="1552" y="18518"/>
                    <a:pt x="1430" y="18518"/>
                  </a:cubicBezTo>
                  <a:cubicBezTo>
                    <a:pt x="1309" y="18518"/>
                    <a:pt x="1209" y="18419"/>
                    <a:pt x="1209" y="18297"/>
                  </a:cubicBezTo>
                  <a:cubicBezTo>
                    <a:pt x="1209" y="18176"/>
                    <a:pt x="1309" y="18076"/>
                    <a:pt x="1430" y="18076"/>
                  </a:cubicBezTo>
                  <a:close/>
                  <a:moveTo>
                    <a:pt x="0" y="1"/>
                  </a:moveTo>
                  <a:lnTo>
                    <a:pt x="0" y="9461"/>
                  </a:lnTo>
                  <a:lnTo>
                    <a:pt x="1372" y="10822"/>
                  </a:lnTo>
                  <a:lnTo>
                    <a:pt x="1372" y="17966"/>
                  </a:lnTo>
                  <a:cubicBezTo>
                    <a:pt x="1212" y="17993"/>
                    <a:pt x="1093" y="18131"/>
                    <a:pt x="1093" y="18297"/>
                  </a:cubicBezTo>
                  <a:cubicBezTo>
                    <a:pt x="1093" y="18485"/>
                    <a:pt x="1245" y="18637"/>
                    <a:pt x="1430" y="18637"/>
                  </a:cubicBezTo>
                  <a:cubicBezTo>
                    <a:pt x="1618" y="18637"/>
                    <a:pt x="1770" y="18485"/>
                    <a:pt x="1770" y="18297"/>
                  </a:cubicBezTo>
                  <a:cubicBezTo>
                    <a:pt x="1770" y="18131"/>
                    <a:pt x="1648" y="17993"/>
                    <a:pt x="1491" y="17966"/>
                  </a:cubicBezTo>
                  <a:lnTo>
                    <a:pt x="1491" y="10772"/>
                  </a:lnTo>
                  <a:lnTo>
                    <a:pt x="119" y="9411"/>
                  </a:lnTo>
                  <a:lnTo>
                    <a:pt x="119" y="1"/>
                  </a:ln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9" name="Google Shape;7359;p62"/>
            <p:cNvSpPr/>
            <p:nvPr/>
          </p:nvSpPr>
          <p:spPr>
            <a:xfrm>
              <a:off x="2383650" y="1447800"/>
              <a:ext cx="355075" cy="632575"/>
            </a:xfrm>
            <a:custGeom>
              <a:avLst/>
              <a:gdLst/>
              <a:ahLst/>
              <a:cxnLst/>
              <a:rect l="l" t="t" r="r" b="b"/>
              <a:pathLst>
                <a:path w="14203" h="25303" extrusionOk="0">
                  <a:moveTo>
                    <a:pt x="340" y="24743"/>
                  </a:moveTo>
                  <a:cubicBezTo>
                    <a:pt x="461" y="24743"/>
                    <a:pt x="558" y="24842"/>
                    <a:pt x="558" y="24963"/>
                  </a:cubicBezTo>
                  <a:cubicBezTo>
                    <a:pt x="558" y="25085"/>
                    <a:pt x="461" y="25184"/>
                    <a:pt x="340" y="25184"/>
                  </a:cubicBezTo>
                  <a:cubicBezTo>
                    <a:pt x="218" y="25184"/>
                    <a:pt x="119" y="25085"/>
                    <a:pt x="119" y="24963"/>
                  </a:cubicBezTo>
                  <a:cubicBezTo>
                    <a:pt x="119" y="24842"/>
                    <a:pt x="218" y="24743"/>
                    <a:pt x="340" y="24743"/>
                  </a:cubicBezTo>
                  <a:close/>
                  <a:moveTo>
                    <a:pt x="14120" y="0"/>
                  </a:moveTo>
                  <a:lnTo>
                    <a:pt x="5115" y="9046"/>
                  </a:lnTo>
                  <a:lnTo>
                    <a:pt x="5099" y="9063"/>
                  </a:lnTo>
                  <a:lnTo>
                    <a:pt x="5099" y="16044"/>
                  </a:lnTo>
                  <a:lnTo>
                    <a:pt x="1234" y="19926"/>
                  </a:lnTo>
                  <a:lnTo>
                    <a:pt x="1234" y="21275"/>
                  </a:lnTo>
                  <a:lnTo>
                    <a:pt x="279" y="22236"/>
                  </a:lnTo>
                  <a:lnTo>
                    <a:pt x="279" y="24632"/>
                  </a:lnTo>
                  <a:cubicBezTo>
                    <a:pt x="122" y="24660"/>
                    <a:pt x="0" y="24798"/>
                    <a:pt x="0" y="24963"/>
                  </a:cubicBezTo>
                  <a:cubicBezTo>
                    <a:pt x="0" y="25151"/>
                    <a:pt x="152" y="25303"/>
                    <a:pt x="337" y="25303"/>
                  </a:cubicBezTo>
                  <a:cubicBezTo>
                    <a:pt x="525" y="25303"/>
                    <a:pt x="676" y="25151"/>
                    <a:pt x="676" y="24963"/>
                  </a:cubicBezTo>
                  <a:cubicBezTo>
                    <a:pt x="676" y="24798"/>
                    <a:pt x="555" y="24660"/>
                    <a:pt x="398" y="24632"/>
                  </a:cubicBezTo>
                  <a:lnTo>
                    <a:pt x="398" y="22286"/>
                  </a:lnTo>
                  <a:lnTo>
                    <a:pt x="1353" y="21325"/>
                  </a:lnTo>
                  <a:lnTo>
                    <a:pt x="1353" y="19975"/>
                  </a:lnTo>
                  <a:lnTo>
                    <a:pt x="5215" y="16094"/>
                  </a:lnTo>
                  <a:lnTo>
                    <a:pt x="5215" y="9110"/>
                  </a:lnTo>
                  <a:lnTo>
                    <a:pt x="14203" y="83"/>
                  </a:lnTo>
                  <a:lnTo>
                    <a:pt x="14120" y="0"/>
                  </a:ln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0" name="Google Shape;7360;p62"/>
            <p:cNvSpPr/>
            <p:nvPr/>
          </p:nvSpPr>
          <p:spPr>
            <a:xfrm>
              <a:off x="2570600" y="2009975"/>
              <a:ext cx="134375" cy="180625"/>
            </a:xfrm>
            <a:custGeom>
              <a:avLst/>
              <a:gdLst/>
              <a:ahLst/>
              <a:cxnLst/>
              <a:rect l="l" t="t" r="r" b="b"/>
              <a:pathLst>
                <a:path w="5375" h="7225" extrusionOk="0">
                  <a:moveTo>
                    <a:pt x="340" y="6667"/>
                  </a:moveTo>
                  <a:cubicBezTo>
                    <a:pt x="461" y="6667"/>
                    <a:pt x="561" y="6766"/>
                    <a:pt x="561" y="6888"/>
                  </a:cubicBezTo>
                  <a:cubicBezTo>
                    <a:pt x="561" y="7009"/>
                    <a:pt x="461" y="7109"/>
                    <a:pt x="340" y="7109"/>
                  </a:cubicBezTo>
                  <a:cubicBezTo>
                    <a:pt x="218" y="7109"/>
                    <a:pt x="119" y="7009"/>
                    <a:pt x="119" y="6888"/>
                  </a:cubicBezTo>
                  <a:cubicBezTo>
                    <a:pt x="119" y="6766"/>
                    <a:pt x="218" y="6667"/>
                    <a:pt x="340" y="6667"/>
                  </a:cubicBezTo>
                  <a:close/>
                  <a:moveTo>
                    <a:pt x="5292" y="0"/>
                  </a:moveTo>
                  <a:lnTo>
                    <a:pt x="298" y="5033"/>
                  </a:lnTo>
                  <a:lnTo>
                    <a:pt x="282" y="5049"/>
                  </a:lnTo>
                  <a:lnTo>
                    <a:pt x="282" y="6554"/>
                  </a:lnTo>
                  <a:cubicBezTo>
                    <a:pt x="122" y="6581"/>
                    <a:pt x="0" y="6719"/>
                    <a:pt x="0" y="6888"/>
                  </a:cubicBezTo>
                  <a:cubicBezTo>
                    <a:pt x="0" y="7073"/>
                    <a:pt x="152" y="7224"/>
                    <a:pt x="340" y="7224"/>
                  </a:cubicBezTo>
                  <a:cubicBezTo>
                    <a:pt x="528" y="7224"/>
                    <a:pt x="679" y="7073"/>
                    <a:pt x="679" y="6888"/>
                  </a:cubicBezTo>
                  <a:cubicBezTo>
                    <a:pt x="679" y="6719"/>
                    <a:pt x="558" y="6581"/>
                    <a:pt x="398" y="6554"/>
                  </a:cubicBezTo>
                  <a:lnTo>
                    <a:pt x="398" y="5099"/>
                  </a:lnTo>
                  <a:lnTo>
                    <a:pt x="5375" y="83"/>
                  </a:lnTo>
                  <a:lnTo>
                    <a:pt x="5292" y="0"/>
                  </a:ln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1" name="Google Shape;7361;p62"/>
            <p:cNvSpPr/>
            <p:nvPr/>
          </p:nvSpPr>
          <p:spPr>
            <a:xfrm>
              <a:off x="2598200" y="2046475"/>
              <a:ext cx="106775" cy="190075"/>
            </a:xfrm>
            <a:custGeom>
              <a:avLst/>
              <a:gdLst/>
              <a:ahLst/>
              <a:cxnLst/>
              <a:rect l="l" t="t" r="r" b="b"/>
              <a:pathLst>
                <a:path w="4271" h="7603" extrusionOk="0">
                  <a:moveTo>
                    <a:pt x="340" y="7045"/>
                  </a:moveTo>
                  <a:cubicBezTo>
                    <a:pt x="461" y="7045"/>
                    <a:pt x="561" y="7145"/>
                    <a:pt x="561" y="7266"/>
                  </a:cubicBezTo>
                  <a:cubicBezTo>
                    <a:pt x="561" y="7388"/>
                    <a:pt x="461" y="7487"/>
                    <a:pt x="340" y="7487"/>
                  </a:cubicBezTo>
                  <a:cubicBezTo>
                    <a:pt x="219" y="7487"/>
                    <a:pt x="119" y="7388"/>
                    <a:pt x="119" y="7266"/>
                  </a:cubicBezTo>
                  <a:cubicBezTo>
                    <a:pt x="119" y="7145"/>
                    <a:pt x="219" y="7045"/>
                    <a:pt x="340" y="7045"/>
                  </a:cubicBezTo>
                  <a:close/>
                  <a:moveTo>
                    <a:pt x="4188" y="1"/>
                  </a:moveTo>
                  <a:lnTo>
                    <a:pt x="299" y="3920"/>
                  </a:lnTo>
                  <a:lnTo>
                    <a:pt x="279" y="3937"/>
                  </a:lnTo>
                  <a:lnTo>
                    <a:pt x="279" y="6932"/>
                  </a:lnTo>
                  <a:cubicBezTo>
                    <a:pt x="122" y="6960"/>
                    <a:pt x="0" y="7098"/>
                    <a:pt x="0" y="7266"/>
                  </a:cubicBezTo>
                  <a:cubicBezTo>
                    <a:pt x="0" y="7451"/>
                    <a:pt x="152" y="7603"/>
                    <a:pt x="340" y="7603"/>
                  </a:cubicBezTo>
                  <a:cubicBezTo>
                    <a:pt x="525" y="7603"/>
                    <a:pt x="677" y="7451"/>
                    <a:pt x="677" y="7266"/>
                  </a:cubicBezTo>
                  <a:cubicBezTo>
                    <a:pt x="677" y="7101"/>
                    <a:pt x="558" y="6963"/>
                    <a:pt x="398" y="6935"/>
                  </a:cubicBezTo>
                  <a:lnTo>
                    <a:pt x="398" y="3987"/>
                  </a:lnTo>
                  <a:lnTo>
                    <a:pt x="4271" y="83"/>
                  </a:lnTo>
                  <a:lnTo>
                    <a:pt x="4188" y="1"/>
                  </a:ln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2" name="Google Shape;7362;p62"/>
            <p:cNvSpPr/>
            <p:nvPr/>
          </p:nvSpPr>
          <p:spPr>
            <a:xfrm>
              <a:off x="2318275" y="2070425"/>
              <a:ext cx="36950" cy="307200"/>
            </a:xfrm>
            <a:custGeom>
              <a:avLst/>
              <a:gdLst/>
              <a:ahLst/>
              <a:cxnLst/>
              <a:rect l="l" t="t" r="r" b="b"/>
              <a:pathLst>
                <a:path w="1478" h="12288" extrusionOk="0">
                  <a:moveTo>
                    <a:pt x="1138" y="119"/>
                  </a:moveTo>
                  <a:cubicBezTo>
                    <a:pt x="1260" y="119"/>
                    <a:pt x="1359" y="219"/>
                    <a:pt x="1359" y="340"/>
                  </a:cubicBezTo>
                  <a:cubicBezTo>
                    <a:pt x="1359" y="461"/>
                    <a:pt x="1260" y="561"/>
                    <a:pt x="1138" y="561"/>
                  </a:cubicBezTo>
                  <a:cubicBezTo>
                    <a:pt x="1017" y="561"/>
                    <a:pt x="917" y="461"/>
                    <a:pt x="917" y="340"/>
                  </a:cubicBezTo>
                  <a:cubicBezTo>
                    <a:pt x="917" y="219"/>
                    <a:pt x="1017" y="119"/>
                    <a:pt x="1138" y="119"/>
                  </a:cubicBezTo>
                  <a:close/>
                  <a:moveTo>
                    <a:pt x="340" y="11727"/>
                  </a:moveTo>
                  <a:cubicBezTo>
                    <a:pt x="462" y="11727"/>
                    <a:pt x="561" y="11826"/>
                    <a:pt x="561" y="11948"/>
                  </a:cubicBezTo>
                  <a:cubicBezTo>
                    <a:pt x="561" y="12069"/>
                    <a:pt x="462" y="12169"/>
                    <a:pt x="340" y="12169"/>
                  </a:cubicBezTo>
                  <a:cubicBezTo>
                    <a:pt x="219" y="12169"/>
                    <a:pt x="120" y="12069"/>
                    <a:pt x="120" y="11948"/>
                  </a:cubicBezTo>
                  <a:cubicBezTo>
                    <a:pt x="120" y="11826"/>
                    <a:pt x="219" y="11727"/>
                    <a:pt x="340" y="11727"/>
                  </a:cubicBezTo>
                  <a:close/>
                  <a:moveTo>
                    <a:pt x="1138" y="0"/>
                  </a:moveTo>
                  <a:cubicBezTo>
                    <a:pt x="953" y="0"/>
                    <a:pt x="801" y="152"/>
                    <a:pt x="801" y="340"/>
                  </a:cubicBezTo>
                  <a:cubicBezTo>
                    <a:pt x="801" y="506"/>
                    <a:pt x="920" y="644"/>
                    <a:pt x="1080" y="671"/>
                  </a:cubicBezTo>
                  <a:lnTo>
                    <a:pt x="1080" y="2824"/>
                  </a:lnTo>
                  <a:lnTo>
                    <a:pt x="282" y="3628"/>
                  </a:lnTo>
                  <a:lnTo>
                    <a:pt x="282" y="11617"/>
                  </a:lnTo>
                  <a:cubicBezTo>
                    <a:pt x="122" y="11644"/>
                    <a:pt x="1" y="11782"/>
                    <a:pt x="1" y="11948"/>
                  </a:cubicBezTo>
                  <a:cubicBezTo>
                    <a:pt x="1" y="12136"/>
                    <a:pt x="153" y="12287"/>
                    <a:pt x="340" y="12287"/>
                  </a:cubicBezTo>
                  <a:cubicBezTo>
                    <a:pt x="528" y="12287"/>
                    <a:pt x="680" y="12136"/>
                    <a:pt x="680" y="11948"/>
                  </a:cubicBezTo>
                  <a:cubicBezTo>
                    <a:pt x="680" y="11782"/>
                    <a:pt x="558" y="11644"/>
                    <a:pt x="398" y="11617"/>
                  </a:cubicBezTo>
                  <a:lnTo>
                    <a:pt x="398" y="3675"/>
                  </a:lnTo>
                  <a:lnTo>
                    <a:pt x="1199" y="2874"/>
                  </a:lnTo>
                  <a:lnTo>
                    <a:pt x="1199" y="671"/>
                  </a:lnTo>
                  <a:cubicBezTo>
                    <a:pt x="1356" y="644"/>
                    <a:pt x="1478" y="506"/>
                    <a:pt x="1478" y="340"/>
                  </a:cubicBezTo>
                  <a:cubicBezTo>
                    <a:pt x="1478" y="152"/>
                    <a:pt x="1326" y="0"/>
                    <a:pt x="1138" y="0"/>
                  </a:cubicBez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3" name="Google Shape;7363;p62"/>
            <p:cNvSpPr/>
            <p:nvPr/>
          </p:nvSpPr>
          <p:spPr>
            <a:xfrm>
              <a:off x="2056800" y="1031225"/>
              <a:ext cx="185725" cy="1020175"/>
            </a:xfrm>
            <a:custGeom>
              <a:avLst/>
              <a:gdLst/>
              <a:ahLst/>
              <a:cxnLst/>
              <a:rect l="l" t="t" r="r" b="b"/>
              <a:pathLst>
                <a:path w="7429" h="40807" extrusionOk="0">
                  <a:moveTo>
                    <a:pt x="3641" y="120"/>
                  </a:moveTo>
                  <a:cubicBezTo>
                    <a:pt x="3763" y="120"/>
                    <a:pt x="3862" y="219"/>
                    <a:pt x="3862" y="340"/>
                  </a:cubicBezTo>
                  <a:cubicBezTo>
                    <a:pt x="3862" y="459"/>
                    <a:pt x="3763" y="559"/>
                    <a:pt x="3641" y="559"/>
                  </a:cubicBezTo>
                  <a:cubicBezTo>
                    <a:pt x="3520" y="559"/>
                    <a:pt x="3421" y="459"/>
                    <a:pt x="3421" y="340"/>
                  </a:cubicBezTo>
                  <a:cubicBezTo>
                    <a:pt x="3421" y="219"/>
                    <a:pt x="3520" y="120"/>
                    <a:pt x="3641" y="120"/>
                  </a:cubicBezTo>
                  <a:close/>
                  <a:moveTo>
                    <a:pt x="3641" y="1"/>
                  </a:moveTo>
                  <a:cubicBezTo>
                    <a:pt x="3457" y="1"/>
                    <a:pt x="3305" y="153"/>
                    <a:pt x="3305" y="340"/>
                  </a:cubicBezTo>
                  <a:cubicBezTo>
                    <a:pt x="3305" y="412"/>
                    <a:pt x="3327" y="478"/>
                    <a:pt x="3365" y="534"/>
                  </a:cubicBezTo>
                  <a:lnTo>
                    <a:pt x="0" y="3904"/>
                  </a:lnTo>
                  <a:lnTo>
                    <a:pt x="0" y="22284"/>
                  </a:lnTo>
                  <a:lnTo>
                    <a:pt x="1372" y="23645"/>
                  </a:lnTo>
                  <a:lnTo>
                    <a:pt x="1372" y="25930"/>
                  </a:lnTo>
                  <a:lnTo>
                    <a:pt x="7310" y="31860"/>
                  </a:lnTo>
                  <a:lnTo>
                    <a:pt x="7310" y="40807"/>
                  </a:lnTo>
                  <a:lnTo>
                    <a:pt x="7429" y="40807"/>
                  </a:lnTo>
                  <a:lnTo>
                    <a:pt x="7429" y="31810"/>
                  </a:lnTo>
                  <a:lnTo>
                    <a:pt x="1491" y="25883"/>
                  </a:lnTo>
                  <a:lnTo>
                    <a:pt x="1491" y="23595"/>
                  </a:lnTo>
                  <a:lnTo>
                    <a:pt x="119" y="22234"/>
                  </a:lnTo>
                  <a:lnTo>
                    <a:pt x="119" y="3954"/>
                  </a:lnTo>
                  <a:lnTo>
                    <a:pt x="3448" y="616"/>
                  </a:lnTo>
                  <a:cubicBezTo>
                    <a:pt x="3503" y="655"/>
                    <a:pt x="3570" y="677"/>
                    <a:pt x="3641" y="677"/>
                  </a:cubicBezTo>
                  <a:cubicBezTo>
                    <a:pt x="3829" y="677"/>
                    <a:pt x="3981" y="525"/>
                    <a:pt x="3981" y="340"/>
                  </a:cubicBezTo>
                  <a:cubicBezTo>
                    <a:pt x="3981" y="153"/>
                    <a:pt x="3829" y="1"/>
                    <a:pt x="3641" y="1"/>
                  </a:cubicBez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4" name="Google Shape;7364;p62"/>
            <p:cNvSpPr/>
            <p:nvPr/>
          </p:nvSpPr>
          <p:spPr>
            <a:xfrm>
              <a:off x="2103525" y="1076775"/>
              <a:ext cx="86150" cy="631775"/>
            </a:xfrm>
            <a:custGeom>
              <a:avLst/>
              <a:gdLst/>
              <a:ahLst/>
              <a:cxnLst/>
              <a:rect l="l" t="t" r="r" b="b"/>
              <a:pathLst>
                <a:path w="3446" h="25271" extrusionOk="0">
                  <a:moveTo>
                    <a:pt x="3106" y="24713"/>
                  </a:moveTo>
                  <a:cubicBezTo>
                    <a:pt x="3230" y="24713"/>
                    <a:pt x="3327" y="24809"/>
                    <a:pt x="3327" y="24934"/>
                  </a:cubicBezTo>
                  <a:cubicBezTo>
                    <a:pt x="3327" y="25055"/>
                    <a:pt x="3227" y="25154"/>
                    <a:pt x="3106" y="25154"/>
                  </a:cubicBezTo>
                  <a:cubicBezTo>
                    <a:pt x="2984" y="25154"/>
                    <a:pt x="2888" y="25055"/>
                    <a:pt x="2888" y="24934"/>
                  </a:cubicBezTo>
                  <a:cubicBezTo>
                    <a:pt x="2888" y="24812"/>
                    <a:pt x="2984" y="24713"/>
                    <a:pt x="3106" y="24713"/>
                  </a:cubicBezTo>
                  <a:close/>
                  <a:moveTo>
                    <a:pt x="2667" y="1"/>
                  </a:moveTo>
                  <a:lnTo>
                    <a:pt x="0" y="2673"/>
                  </a:lnTo>
                  <a:lnTo>
                    <a:pt x="0" y="19871"/>
                  </a:lnTo>
                  <a:lnTo>
                    <a:pt x="1408" y="21268"/>
                  </a:lnTo>
                  <a:lnTo>
                    <a:pt x="2289" y="21268"/>
                  </a:lnTo>
                  <a:lnTo>
                    <a:pt x="3048" y="22021"/>
                  </a:lnTo>
                  <a:lnTo>
                    <a:pt x="3048" y="24600"/>
                  </a:lnTo>
                  <a:cubicBezTo>
                    <a:pt x="2890" y="24627"/>
                    <a:pt x="2769" y="24765"/>
                    <a:pt x="2769" y="24934"/>
                  </a:cubicBezTo>
                  <a:cubicBezTo>
                    <a:pt x="2769" y="25119"/>
                    <a:pt x="2921" y="25270"/>
                    <a:pt x="3106" y="25270"/>
                  </a:cubicBezTo>
                  <a:cubicBezTo>
                    <a:pt x="3293" y="25270"/>
                    <a:pt x="3445" y="25119"/>
                    <a:pt x="3445" y="24934"/>
                  </a:cubicBezTo>
                  <a:cubicBezTo>
                    <a:pt x="3445" y="24765"/>
                    <a:pt x="3324" y="24627"/>
                    <a:pt x="3167" y="24600"/>
                  </a:cubicBezTo>
                  <a:lnTo>
                    <a:pt x="3167" y="21972"/>
                  </a:lnTo>
                  <a:lnTo>
                    <a:pt x="2338" y="21149"/>
                  </a:lnTo>
                  <a:lnTo>
                    <a:pt x="1455" y="21149"/>
                  </a:lnTo>
                  <a:lnTo>
                    <a:pt x="119" y="19821"/>
                  </a:lnTo>
                  <a:lnTo>
                    <a:pt x="119" y="2720"/>
                  </a:lnTo>
                  <a:lnTo>
                    <a:pt x="2750" y="84"/>
                  </a:lnTo>
                  <a:lnTo>
                    <a:pt x="2667" y="1"/>
                  </a:ln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5" name="Google Shape;7365;p62"/>
            <p:cNvSpPr/>
            <p:nvPr/>
          </p:nvSpPr>
          <p:spPr>
            <a:xfrm>
              <a:off x="2292900" y="1580575"/>
              <a:ext cx="17000" cy="16925"/>
            </a:xfrm>
            <a:custGeom>
              <a:avLst/>
              <a:gdLst/>
              <a:ahLst/>
              <a:cxnLst/>
              <a:rect l="l" t="t" r="r" b="b"/>
              <a:pathLst>
                <a:path w="680" h="677" extrusionOk="0">
                  <a:moveTo>
                    <a:pt x="340" y="119"/>
                  </a:moveTo>
                  <a:cubicBezTo>
                    <a:pt x="461" y="119"/>
                    <a:pt x="560" y="219"/>
                    <a:pt x="560" y="340"/>
                  </a:cubicBezTo>
                  <a:cubicBezTo>
                    <a:pt x="560" y="461"/>
                    <a:pt x="461" y="561"/>
                    <a:pt x="340" y="561"/>
                  </a:cubicBezTo>
                  <a:cubicBezTo>
                    <a:pt x="218" y="561"/>
                    <a:pt x="119" y="461"/>
                    <a:pt x="119" y="340"/>
                  </a:cubicBezTo>
                  <a:cubicBezTo>
                    <a:pt x="119" y="219"/>
                    <a:pt x="218" y="119"/>
                    <a:pt x="340" y="119"/>
                  </a:cubicBezTo>
                  <a:close/>
                  <a:moveTo>
                    <a:pt x="340" y="0"/>
                  </a:moveTo>
                  <a:cubicBezTo>
                    <a:pt x="152" y="0"/>
                    <a:pt x="0" y="152"/>
                    <a:pt x="0" y="340"/>
                  </a:cubicBezTo>
                  <a:cubicBezTo>
                    <a:pt x="0" y="525"/>
                    <a:pt x="152" y="677"/>
                    <a:pt x="340" y="677"/>
                  </a:cubicBezTo>
                  <a:cubicBezTo>
                    <a:pt x="527" y="677"/>
                    <a:pt x="679" y="525"/>
                    <a:pt x="679" y="340"/>
                  </a:cubicBezTo>
                  <a:cubicBezTo>
                    <a:pt x="679" y="152"/>
                    <a:pt x="527" y="0"/>
                    <a:pt x="340" y="0"/>
                  </a:cubicBez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6" name="Google Shape;7366;p62"/>
            <p:cNvSpPr/>
            <p:nvPr/>
          </p:nvSpPr>
          <p:spPr>
            <a:xfrm>
              <a:off x="2080200" y="971125"/>
              <a:ext cx="169300" cy="833775"/>
            </a:xfrm>
            <a:custGeom>
              <a:avLst/>
              <a:gdLst/>
              <a:ahLst/>
              <a:cxnLst/>
              <a:rect l="l" t="t" r="r" b="b"/>
              <a:pathLst>
                <a:path w="6772" h="33351" extrusionOk="0">
                  <a:moveTo>
                    <a:pt x="6435" y="32792"/>
                  </a:moveTo>
                  <a:cubicBezTo>
                    <a:pt x="6556" y="32792"/>
                    <a:pt x="6656" y="32889"/>
                    <a:pt x="6656" y="33013"/>
                  </a:cubicBezTo>
                  <a:cubicBezTo>
                    <a:pt x="6656" y="33135"/>
                    <a:pt x="6556" y="33231"/>
                    <a:pt x="6435" y="33231"/>
                  </a:cubicBezTo>
                  <a:cubicBezTo>
                    <a:pt x="6313" y="33231"/>
                    <a:pt x="6214" y="33135"/>
                    <a:pt x="6214" y="33013"/>
                  </a:cubicBezTo>
                  <a:cubicBezTo>
                    <a:pt x="6214" y="32889"/>
                    <a:pt x="6313" y="32792"/>
                    <a:pt x="6435" y="32792"/>
                  </a:cubicBezTo>
                  <a:close/>
                  <a:moveTo>
                    <a:pt x="3583" y="1"/>
                  </a:moveTo>
                  <a:lnTo>
                    <a:pt x="3583" y="3012"/>
                  </a:lnTo>
                  <a:lnTo>
                    <a:pt x="0" y="6604"/>
                  </a:lnTo>
                  <a:lnTo>
                    <a:pt x="0" y="24392"/>
                  </a:lnTo>
                  <a:lnTo>
                    <a:pt x="1372" y="25753"/>
                  </a:lnTo>
                  <a:lnTo>
                    <a:pt x="1372" y="28042"/>
                  </a:lnTo>
                  <a:lnTo>
                    <a:pt x="6156" y="32817"/>
                  </a:lnTo>
                  <a:cubicBezTo>
                    <a:pt x="6117" y="32872"/>
                    <a:pt x="6095" y="32939"/>
                    <a:pt x="6095" y="33011"/>
                  </a:cubicBezTo>
                  <a:cubicBezTo>
                    <a:pt x="6095" y="33198"/>
                    <a:pt x="6247" y="33350"/>
                    <a:pt x="6435" y="33350"/>
                  </a:cubicBezTo>
                  <a:cubicBezTo>
                    <a:pt x="6620" y="33350"/>
                    <a:pt x="6772" y="33198"/>
                    <a:pt x="6772" y="33011"/>
                  </a:cubicBezTo>
                  <a:cubicBezTo>
                    <a:pt x="6772" y="32826"/>
                    <a:pt x="6620" y="32674"/>
                    <a:pt x="6435" y="32674"/>
                  </a:cubicBezTo>
                  <a:cubicBezTo>
                    <a:pt x="6363" y="32674"/>
                    <a:pt x="6294" y="32696"/>
                    <a:pt x="6239" y="32734"/>
                  </a:cubicBezTo>
                  <a:lnTo>
                    <a:pt x="1488" y="27992"/>
                  </a:lnTo>
                  <a:lnTo>
                    <a:pt x="1488" y="25703"/>
                  </a:lnTo>
                  <a:lnTo>
                    <a:pt x="116" y="24343"/>
                  </a:lnTo>
                  <a:lnTo>
                    <a:pt x="116" y="6653"/>
                  </a:lnTo>
                  <a:lnTo>
                    <a:pt x="3699" y="3062"/>
                  </a:lnTo>
                  <a:lnTo>
                    <a:pt x="3699" y="1"/>
                  </a:ln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7" name="Google Shape;7367;p62"/>
            <p:cNvSpPr/>
            <p:nvPr/>
          </p:nvSpPr>
          <p:spPr>
            <a:xfrm>
              <a:off x="1955975" y="993200"/>
              <a:ext cx="192700" cy="1086025"/>
            </a:xfrm>
            <a:custGeom>
              <a:avLst/>
              <a:gdLst/>
              <a:ahLst/>
              <a:cxnLst/>
              <a:rect l="l" t="t" r="r" b="b"/>
              <a:pathLst>
                <a:path w="7708" h="43441" extrusionOk="0">
                  <a:moveTo>
                    <a:pt x="7368" y="42880"/>
                  </a:moveTo>
                  <a:cubicBezTo>
                    <a:pt x="7490" y="42880"/>
                    <a:pt x="7589" y="42979"/>
                    <a:pt x="7589" y="43100"/>
                  </a:cubicBezTo>
                  <a:cubicBezTo>
                    <a:pt x="7589" y="43222"/>
                    <a:pt x="7490" y="43321"/>
                    <a:pt x="7368" y="43321"/>
                  </a:cubicBezTo>
                  <a:cubicBezTo>
                    <a:pt x="7247" y="43321"/>
                    <a:pt x="7147" y="43222"/>
                    <a:pt x="7147" y="43100"/>
                  </a:cubicBezTo>
                  <a:cubicBezTo>
                    <a:pt x="7147" y="42979"/>
                    <a:pt x="7247" y="42880"/>
                    <a:pt x="7368" y="42880"/>
                  </a:cubicBezTo>
                  <a:close/>
                  <a:moveTo>
                    <a:pt x="1149" y="1"/>
                  </a:moveTo>
                  <a:lnTo>
                    <a:pt x="1149" y="4365"/>
                  </a:lnTo>
                  <a:lnTo>
                    <a:pt x="0" y="5519"/>
                  </a:lnTo>
                  <a:lnTo>
                    <a:pt x="0" y="25074"/>
                  </a:lnTo>
                  <a:lnTo>
                    <a:pt x="1372" y="26438"/>
                  </a:lnTo>
                  <a:lnTo>
                    <a:pt x="1372" y="28724"/>
                  </a:lnTo>
                  <a:lnTo>
                    <a:pt x="7310" y="34653"/>
                  </a:lnTo>
                  <a:lnTo>
                    <a:pt x="7310" y="42769"/>
                  </a:lnTo>
                  <a:cubicBezTo>
                    <a:pt x="7150" y="42797"/>
                    <a:pt x="7031" y="42935"/>
                    <a:pt x="7031" y="43100"/>
                  </a:cubicBezTo>
                  <a:cubicBezTo>
                    <a:pt x="7031" y="43288"/>
                    <a:pt x="7183" y="43440"/>
                    <a:pt x="7368" y="43440"/>
                  </a:cubicBezTo>
                  <a:cubicBezTo>
                    <a:pt x="7556" y="43440"/>
                    <a:pt x="7708" y="43288"/>
                    <a:pt x="7708" y="43100"/>
                  </a:cubicBezTo>
                  <a:cubicBezTo>
                    <a:pt x="7708" y="42935"/>
                    <a:pt x="7586" y="42797"/>
                    <a:pt x="7429" y="42769"/>
                  </a:cubicBezTo>
                  <a:lnTo>
                    <a:pt x="7429" y="34604"/>
                  </a:lnTo>
                  <a:lnTo>
                    <a:pt x="1488" y="28674"/>
                  </a:lnTo>
                  <a:lnTo>
                    <a:pt x="1488" y="26388"/>
                  </a:lnTo>
                  <a:lnTo>
                    <a:pt x="116" y="25025"/>
                  </a:lnTo>
                  <a:lnTo>
                    <a:pt x="116" y="5569"/>
                  </a:lnTo>
                  <a:lnTo>
                    <a:pt x="1265" y="4412"/>
                  </a:lnTo>
                  <a:lnTo>
                    <a:pt x="1265" y="1"/>
                  </a:ln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8" name="Google Shape;7368;p62"/>
            <p:cNvSpPr/>
            <p:nvPr/>
          </p:nvSpPr>
          <p:spPr>
            <a:xfrm>
              <a:off x="1979300" y="985825"/>
              <a:ext cx="192700" cy="1116500"/>
            </a:xfrm>
            <a:custGeom>
              <a:avLst/>
              <a:gdLst/>
              <a:ahLst/>
              <a:cxnLst/>
              <a:rect l="l" t="t" r="r" b="b"/>
              <a:pathLst>
                <a:path w="7708" h="44660" extrusionOk="0">
                  <a:moveTo>
                    <a:pt x="7371" y="44102"/>
                  </a:moveTo>
                  <a:cubicBezTo>
                    <a:pt x="7492" y="44102"/>
                    <a:pt x="7592" y="44202"/>
                    <a:pt x="7592" y="44323"/>
                  </a:cubicBezTo>
                  <a:cubicBezTo>
                    <a:pt x="7592" y="44444"/>
                    <a:pt x="7492" y="44544"/>
                    <a:pt x="7371" y="44544"/>
                  </a:cubicBezTo>
                  <a:cubicBezTo>
                    <a:pt x="7249" y="44544"/>
                    <a:pt x="7150" y="44444"/>
                    <a:pt x="7150" y="44323"/>
                  </a:cubicBezTo>
                  <a:cubicBezTo>
                    <a:pt x="7150" y="44202"/>
                    <a:pt x="7249" y="44102"/>
                    <a:pt x="7371" y="44102"/>
                  </a:cubicBezTo>
                  <a:close/>
                  <a:moveTo>
                    <a:pt x="1149" y="0"/>
                  </a:moveTo>
                  <a:lnTo>
                    <a:pt x="1149" y="4953"/>
                  </a:lnTo>
                  <a:lnTo>
                    <a:pt x="0" y="6109"/>
                  </a:lnTo>
                  <a:lnTo>
                    <a:pt x="0" y="25077"/>
                  </a:lnTo>
                  <a:lnTo>
                    <a:pt x="1372" y="26438"/>
                  </a:lnTo>
                  <a:lnTo>
                    <a:pt x="1372" y="28723"/>
                  </a:lnTo>
                  <a:lnTo>
                    <a:pt x="7310" y="34653"/>
                  </a:lnTo>
                  <a:lnTo>
                    <a:pt x="7310" y="43989"/>
                  </a:lnTo>
                  <a:cubicBezTo>
                    <a:pt x="7153" y="44019"/>
                    <a:pt x="7031" y="44157"/>
                    <a:pt x="7031" y="44323"/>
                  </a:cubicBezTo>
                  <a:cubicBezTo>
                    <a:pt x="7031" y="44511"/>
                    <a:pt x="7183" y="44660"/>
                    <a:pt x="7371" y="44660"/>
                  </a:cubicBezTo>
                  <a:cubicBezTo>
                    <a:pt x="7556" y="44660"/>
                    <a:pt x="7708" y="44508"/>
                    <a:pt x="7708" y="44323"/>
                  </a:cubicBezTo>
                  <a:cubicBezTo>
                    <a:pt x="7708" y="44157"/>
                    <a:pt x="7586" y="44019"/>
                    <a:pt x="7429" y="43989"/>
                  </a:cubicBezTo>
                  <a:lnTo>
                    <a:pt x="7429" y="34603"/>
                  </a:lnTo>
                  <a:lnTo>
                    <a:pt x="1491" y="28677"/>
                  </a:lnTo>
                  <a:lnTo>
                    <a:pt x="1491" y="26388"/>
                  </a:lnTo>
                  <a:lnTo>
                    <a:pt x="119" y="25027"/>
                  </a:lnTo>
                  <a:lnTo>
                    <a:pt x="119" y="6159"/>
                  </a:lnTo>
                  <a:lnTo>
                    <a:pt x="1267" y="5003"/>
                  </a:lnTo>
                  <a:lnTo>
                    <a:pt x="1267" y="0"/>
                  </a:ln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9" name="Google Shape;7369;p62"/>
            <p:cNvSpPr/>
            <p:nvPr/>
          </p:nvSpPr>
          <p:spPr>
            <a:xfrm>
              <a:off x="2002700" y="978500"/>
              <a:ext cx="185725" cy="1052000"/>
            </a:xfrm>
            <a:custGeom>
              <a:avLst/>
              <a:gdLst/>
              <a:ahLst/>
              <a:cxnLst/>
              <a:rect l="l" t="t" r="r" b="b"/>
              <a:pathLst>
                <a:path w="7429" h="42080" extrusionOk="0">
                  <a:moveTo>
                    <a:pt x="1146" y="1"/>
                  </a:moveTo>
                  <a:lnTo>
                    <a:pt x="1146" y="5541"/>
                  </a:lnTo>
                  <a:lnTo>
                    <a:pt x="0" y="6698"/>
                  </a:lnTo>
                  <a:lnTo>
                    <a:pt x="0" y="25074"/>
                  </a:lnTo>
                  <a:lnTo>
                    <a:pt x="1372" y="26435"/>
                  </a:lnTo>
                  <a:lnTo>
                    <a:pt x="1372" y="28724"/>
                  </a:lnTo>
                  <a:lnTo>
                    <a:pt x="7310" y="34651"/>
                  </a:lnTo>
                  <a:lnTo>
                    <a:pt x="7310" y="42079"/>
                  </a:lnTo>
                  <a:lnTo>
                    <a:pt x="7429" y="42079"/>
                  </a:lnTo>
                  <a:lnTo>
                    <a:pt x="7429" y="34604"/>
                  </a:lnTo>
                  <a:lnTo>
                    <a:pt x="1488" y="28674"/>
                  </a:lnTo>
                  <a:lnTo>
                    <a:pt x="1488" y="26386"/>
                  </a:lnTo>
                  <a:lnTo>
                    <a:pt x="116" y="25025"/>
                  </a:lnTo>
                  <a:lnTo>
                    <a:pt x="116" y="6745"/>
                  </a:lnTo>
                  <a:lnTo>
                    <a:pt x="1264" y="5591"/>
                  </a:lnTo>
                  <a:lnTo>
                    <a:pt x="1264" y="1"/>
                  </a:ln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0" name="Google Shape;7370;p62"/>
            <p:cNvSpPr/>
            <p:nvPr/>
          </p:nvSpPr>
          <p:spPr>
            <a:xfrm>
              <a:off x="2314900" y="1643925"/>
              <a:ext cx="69600" cy="213900"/>
            </a:xfrm>
            <a:custGeom>
              <a:avLst/>
              <a:gdLst/>
              <a:ahLst/>
              <a:cxnLst/>
              <a:rect l="l" t="t" r="r" b="b"/>
              <a:pathLst>
                <a:path w="2784" h="8556" extrusionOk="0">
                  <a:moveTo>
                    <a:pt x="340" y="7998"/>
                  </a:moveTo>
                  <a:cubicBezTo>
                    <a:pt x="462" y="7998"/>
                    <a:pt x="561" y="8097"/>
                    <a:pt x="561" y="8219"/>
                  </a:cubicBezTo>
                  <a:cubicBezTo>
                    <a:pt x="561" y="8340"/>
                    <a:pt x="462" y="8439"/>
                    <a:pt x="340" y="8439"/>
                  </a:cubicBezTo>
                  <a:cubicBezTo>
                    <a:pt x="219" y="8439"/>
                    <a:pt x="119" y="8340"/>
                    <a:pt x="119" y="8219"/>
                  </a:cubicBezTo>
                  <a:cubicBezTo>
                    <a:pt x="119" y="8097"/>
                    <a:pt x="219" y="7998"/>
                    <a:pt x="340" y="7998"/>
                  </a:cubicBezTo>
                  <a:close/>
                  <a:moveTo>
                    <a:pt x="2667" y="1"/>
                  </a:moveTo>
                  <a:lnTo>
                    <a:pt x="2667" y="5798"/>
                  </a:lnTo>
                  <a:lnTo>
                    <a:pt x="533" y="7940"/>
                  </a:lnTo>
                  <a:cubicBezTo>
                    <a:pt x="478" y="7901"/>
                    <a:pt x="412" y="7879"/>
                    <a:pt x="340" y="7879"/>
                  </a:cubicBezTo>
                  <a:cubicBezTo>
                    <a:pt x="152" y="7879"/>
                    <a:pt x="1" y="8031"/>
                    <a:pt x="1" y="8219"/>
                  </a:cubicBezTo>
                  <a:cubicBezTo>
                    <a:pt x="1" y="8404"/>
                    <a:pt x="152" y="8555"/>
                    <a:pt x="340" y="8555"/>
                  </a:cubicBezTo>
                  <a:cubicBezTo>
                    <a:pt x="525" y="8555"/>
                    <a:pt x="677" y="8404"/>
                    <a:pt x="677" y="8219"/>
                  </a:cubicBezTo>
                  <a:cubicBezTo>
                    <a:pt x="677" y="8147"/>
                    <a:pt x="655" y="8078"/>
                    <a:pt x="616" y="8023"/>
                  </a:cubicBezTo>
                  <a:lnTo>
                    <a:pt x="2783" y="5847"/>
                  </a:lnTo>
                  <a:lnTo>
                    <a:pt x="2783" y="1"/>
                  </a:ln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1" name="Google Shape;7371;p62"/>
            <p:cNvSpPr/>
            <p:nvPr/>
          </p:nvSpPr>
          <p:spPr>
            <a:xfrm>
              <a:off x="2219175" y="942900"/>
              <a:ext cx="620600" cy="657500"/>
            </a:xfrm>
            <a:custGeom>
              <a:avLst/>
              <a:gdLst/>
              <a:ahLst/>
              <a:cxnLst/>
              <a:rect l="l" t="t" r="r" b="b"/>
              <a:pathLst>
                <a:path w="24824" h="26300" extrusionOk="0">
                  <a:moveTo>
                    <a:pt x="20017" y="0"/>
                  </a:moveTo>
                  <a:lnTo>
                    <a:pt x="19686" y="337"/>
                  </a:lnTo>
                  <a:lnTo>
                    <a:pt x="24354" y="4969"/>
                  </a:lnTo>
                  <a:lnTo>
                    <a:pt x="24354" y="13033"/>
                  </a:lnTo>
                  <a:lnTo>
                    <a:pt x="19965" y="17452"/>
                  </a:lnTo>
                  <a:lnTo>
                    <a:pt x="18068" y="17452"/>
                  </a:lnTo>
                  <a:lnTo>
                    <a:pt x="9756" y="25828"/>
                  </a:lnTo>
                  <a:lnTo>
                    <a:pt x="7976" y="25828"/>
                  </a:lnTo>
                  <a:lnTo>
                    <a:pt x="6910" y="24770"/>
                  </a:lnTo>
                  <a:lnTo>
                    <a:pt x="6910" y="24053"/>
                  </a:lnTo>
                  <a:lnTo>
                    <a:pt x="785" y="17974"/>
                  </a:lnTo>
                  <a:cubicBezTo>
                    <a:pt x="788" y="17955"/>
                    <a:pt x="790" y="17938"/>
                    <a:pt x="790" y="17919"/>
                  </a:cubicBezTo>
                  <a:cubicBezTo>
                    <a:pt x="790" y="17701"/>
                    <a:pt x="614" y="17521"/>
                    <a:pt x="396" y="17521"/>
                  </a:cubicBezTo>
                  <a:cubicBezTo>
                    <a:pt x="177" y="17521"/>
                    <a:pt x="1" y="17701"/>
                    <a:pt x="1" y="17919"/>
                  </a:cubicBezTo>
                  <a:cubicBezTo>
                    <a:pt x="1" y="18137"/>
                    <a:pt x="177" y="18314"/>
                    <a:pt x="396" y="18314"/>
                  </a:cubicBezTo>
                  <a:cubicBezTo>
                    <a:pt x="415" y="18314"/>
                    <a:pt x="434" y="18311"/>
                    <a:pt x="454" y="18308"/>
                  </a:cubicBezTo>
                  <a:lnTo>
                    <a:pt x="6438" y="24249"/>
                  </a:lnTo>
                  <a:lnTo>
                    <a:pt x="6438" y="24966"/>
                  </a:lnTo>
                  <a:lnTo>
                    <a:pt x="7780" y="26300"/>
                  </a:lnTo>
                  <a:lnTo>
                    <a:pt x="9952" y="26300"/>
                  </a:lnTo>
                  <a:lnTo>
                    <a:pt x="18264" y="17924"/>
                  </a:lnTo>
                  <a:lnTo>
                    <a:pt x="20161" y="17924"/>
                  </a:lnTo>
                  <a:lnTo>
                    <a:pt x="24823" y="13226"/>
                  </a:lnTo>
                  <a:lnTo>
                    <a:pt x="24823" y="4773"/>
                  </a:lnTo>
                  <a:lnTo>
                    <a:pt x="20017" y="0"/>
                  </a:ln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2" name="Google Shape;7372;p62"/>
            <p:cNvSpPr/>
            <p:nvPr/>
          </p:nvSpPr>
          <p:spPr>
            <a:xfrm>
              <a:off x="2314900" y="1643925"/>
              <a:ext cx="46275" cy="185800"/>
            </a:xfrm>
            <a:custGeom>
              <a:avLst/>
              <a:gdLst/>
              <a:ahLst/>
              <a:cxnLst/>
              <a:rect l="l" t="t" r="r" b="b"/>
              <a:pathLst>
                <a:path w="1851" h="7432" extrusionOk="0">
                  <a:moveTo>
                    <a:pt x="340" y="6874"/>
                  </a:moveTo>
                  <a:cubicBezTo>
                    <a:pt x="462" y="6874"/>
                    <a:pt x="561" y="6974"/>
                    <a:pt x="561" y="7095"/>
                  </a:cubicBezTo>
                  <a:cubicBezTo>
                    <a:pt x="561" y="7217"/>
                    <a:pt x="462" y="7316"/>
                    <a:pt x="340" y="7316"/>
                  </a:cubicBezTo>
                  <a:cubicBezTo>
                    <a:pt x="219" y="7316"/>
                    <a:pt x="119" y="7217"/>
                    <a:pt x="119" y="7095"/>
                  </a:cubicBezTo>
                  <a:cubicBezTo>
                    <a:pt x="119" y="6974"/>
                    <a:pt x="219" y="6874"/>
                    <a:pt x="340" y="6874"/>
                  </a:cubicBezTo>
                  <a:close/>
                  <a:moveTo>
                    <a:pt x="1731" y="1"/>
                  </a:moveTo>
                  <a:lnTo>
                    <a:pt x="1731" y="5505"/>
                  </a:lnTo>
                  <a:lnTo>
                    <a:pt x="522" y="6811"/>
                  </a:lnTo>
                  <a:cubicBezTo>
                    <a:pt x="470" y="6775"/>
                    <a:pt x="406" y="6756"/>
                    <a:pt x="340" y="6756"/>
                  </a:cubicBezTo>
                  <a:cubicBezTo>
                    <a:pt x="152" y="6756"/>
                    <a:pt x="1" y="6907"/>
                    <a:pt x="1" y="7095"/>
                  </a:cubicBezTo>
                  <a:cubicBezTo>
                    <a:pt x="1" y="7280"/>
                    <a:pt x="152" y="7432"/>
                    <a:pt x="340" y="7432"/>
                  </a:cubicBezTo>
                  <a:cubicBezTo>
                    <a:pt x="525" y="7432"/>
                    <a:pt x="677" y="7280"/>
                    <a:pt x="677" y="7095"/>
                  </a:cubicBezTo>
                  <a:cubicBezTo>
                    <a:pt x="677" y="7018"/>
                    <a:pt x="652" y="6949"/>
                    <a:pt x="608" y="6891"/>
                  </a:cubicBezTo>
                  <a:lnTo>
                    <a:pt x="1850" y="5552"/>
                  </a:lnTo>
                  <a:lnTo>
                    <a:pt x="1850" y="1"/>
                  </a:ln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3" name="Google Shape;7373;p62"/>
            <p:cNvSpPr/>
            <p:nvPr/>
          </p:nvSpPr>
          <p:spPr>
            <a:xfrm>
              <a:off x="1462050" y="1917500"/>
              <a:ext cx="120650" cy="192425"/>
            </a:xfrm>
            <a:custGeom>
              <a:avLst/>
              <a:gdLst/>
              <a:ahLst/>
              <a:cxnLst/>
              <a:rect l="l" t="t" r="r" b="b"/>
              <a:pathLst>
                <a:path w="4826" h="7697" extrusionOk="0">
                  <a:moveTo>
                    <a:pt x="329" y="0"/>
                  </a:moveTo>
                  <a:lnTo>
                    <a:pt x="0" y="340"/>
                  </a:lnTo>
                  <a:lnTo>
                    <a:pt x="4196" y="4395"/>
                  </a:lnTo>
                  <a:lnTo>
                    <a:pt x="4196" y="6984"/>
                  </a:lnTo>
                  <a:cubicBezTo>
                    <a:pt x="4100" y="7059"/>
                    <a:pt x="4036" y="7172"/>
                    <a:pt x="4036" y="7302"/>
                  </a:cubicBezTo>
                  <a:cubicBezTo>
                    <a:pt x="4036" y="7520"/>
                    <a:pt x="4213" y="7696"/>
                    <a:pt x="4431" y="7696"/>
                  </a:cubicBezTo>
                  <a:cubicBezTo>
                    <a:pt x="4649" y="7696"/>
                    <a:pt x="4826" y="7520"/>
                    <a:pt x="4826" y="7302"/>
                  </a:cubicBezTo>
                  <a:cubicBezTo>
                    <a:pt x="4826" y="7172"/>
                    <a:pt x="4762" y="7059"/>
                    <a:pt x="4666" y="6987"/>
                  </a:cubicBezTo>
                  <a:lnTo>
                    <a:pt x="4666" y="4193"/>
                  </a:lnTo>
                  <a:lnTo>
                    <a:pt x="329" y="0"/>
                  </a:ln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4" name="Google Shape;7374;p62"/>
            <p:cNvSpPr/>
            <p:nvPr/>
          </p:nvSpPr>
          <p:spPr>
            <a:xfrm>
              <a:off x="2272600" y="978500"/>
              <a:ext cx="44250" cy="418450"/>
            </a:xfrm>
            <a:custGeom>
              <a:avLst/>
              <a:gdLst/>
              <a:ahLst/>
              <a:cxnLst/>
              <a:rect l="l" t="t" r="r" b="b"/>
              <a:pathLst>
                <a:path w="1770" h="16738" extrusionOk="0">
                  <a:moveTo>
                    <a:pt x="1430" y="16180"/>
                  </a:moveTo>
                  <a:cubicBezTo>
                    <a:pt x="1552" y="16180"/>
                    <a:pt x="1651" y="16280"/>
                    <a:pt x="1651" y="16401"/>
                  </a:cubicBezTo>
                  <a:cubicBezTo>
                    <a:pt x="1651" y="16522"/>
                    <a:pt x="1552" y="16622"/>
                    <a:pt x="1430" y="16622"/>
                  </a:cubicBezTo>
                  <a:cubicBezTo>
                    <a:pt x="1309" y="16622"/>
                    <a:pt x="1210" y="16522"/>
                    <a:pt x="1210" y="16401"/>
                  </a:cubicBezTo>
                  <a:cubicBezTo>
                    <a:pt x="1210" y="16280"/>
                    <a:pt x="1309" y="16180"/>
                    <a:pt x="1430" y="16180"/>
                  </a:cubicBezTo>
                  <a:close/>
                  <a:moveTo>
                    <a:pt x="0" y="1"/>
                  </a:moveTo>
                  <a:lnTo>
                    <a:pt x="0" y="12282"/>
                  </a:lnTo>
                  <a:lnTo>
                    <a:pt x="1372" y="13643"/>
                  </a:lnTo>
                  <a:lnTo>
                    <a:pt x="1372" y="16067"/>
                  </a:lnTo>
                  <a:cubicBezTo>
                    <a:pt x="1212" y="16095"/>
                    <a:pt x="1094" y="16233"/>
                    <a:pt x="1094" y="16401"/>
                  </a:cubicBezTo>
                  <a:cubicBezTo>
                    <a:pt x="1094" y="16586"/>
                    <a:pt x="1245" y="16738"/>
                    <a:pt x="1430" y="16738"/>
                  </a:cubicBezTo>
                  <a:cubicBezTo>
                    <a:pt x="1618" y="16738"/>
                    <a:pt x="1770" y="16586"/>
                    <a:pt x="1770" y="16401"/>
                  </a:cubicBezTo>
                  <a:cubicBezTo>
                    <a:pt x="1770" y="16233"/>
                    <a:pt x="1648" y="16095"/>
                    <a:pt x="1491" y="16067"/>
                  </a:cubicBezTo>
                  <a:lnTo>
                    <a:pt x="1491" y="13596"/>
                  </a:lnTo>
                  <a:lnTo>
                    <a:pt x="119" y="12235"/>
                  </a:lnTo>
                  <a:lnTo>
                    <a:pt x="119" y="1"/>
                  </a:ln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5" name="Google Shape;7375;p62"/>
            <p:cNvSpPr/>
            <p:nvPr/>
          </p:nvSpPr>
          <p:spPr>
            <a:xfrm>
              <a:off x="1932575" y="993200"/>
              <a:ext cx="192700" cy="1062825"/>
            </a:xfrm>
            <a:custGeom>
              <a:avLst/>
              <a:gdLst/>
              <a:ahLst/>
              <a:cxnLst/>
              <a:rect l="l" t="t" r="r" b="b"/>
              <a:pathLst>
                <a:path w="7708" h="42513" extrusionOk="0">
                  <a:moveTo>
                    <a:pt x="7371" y="41952"/>
                  </a:moveTo>
                  <a:cubicBezTo>
                    <a:pt x="7492" y="41952"/>
                    <a:pt x="7589" y="42051"/>
                    <a:pt x="7589" y="42173"/>
                  </a:cubicBezTo>
                  <a:cubicBezTo>
                    <a:pt x="7589" y="42294"/>
                    <a:pt x="7492" y="42394"/>
                    <a:pt x="7371" y="42394"/>
                  </a:cubicBezTo>
                  <a:cubicBezTo>
                    <a:pt x="7250" y="42394"/>
                    <a:pt x="7150" y="42294"/>
                    <a:pt x="7150" y="42173"/>
                  </a:cubicBezTo>
                  <a:cubicBezTo>
                    <a:pt x="7150" y="42051"/>
                    <a:pt x="7250" y="41952"/>
                    <a:pt x="7371" y="41952"/>
                  </a:cubicBezTo>
                  <a:close/>
                  <a:moveTo>
                    <a:pt x="1149" y="1"/>
                  </a:moveTo>
                  <a:lnTo>
                    <a:pt x="1149" y="4070"/>
                  </a:lnTo>
                  <a:lnTo>
                    <a:pt x="0" y="5226"/>
                  </a:lnTo>
                  <a:lnTo>
                    <a:pt x="0" y="25370"/>
                  </a:lnTo>
                  <a:lnTo>
                    <a:pt x="1372" y="26731"/>
                  </a:lnTo>
                  <a:lnTo>
                    <a:pt x="1372" y="29019"/>
                  </a:lnTo>
                  <a:lnTo>
                    <a:pt x="7310" y="34946"/>
                  </a:lnTo>
                  <a:lnTo>
                    <a:pt x="7310" y="41839"/>
                  </a:lnTo>
                  <a:cubicBezTo>
                    <a:pt x="7153" y="41869"/>
                    <a:pt x="7031" y="42007"/>
                    <a:pt x="7031" y="42173"/>
                  </a:cubicBezTo>
                  <a:cubicBezTo>
                    <a:pt x="7031" y="42361"/>
                    <a:pt x="7183" y="42512"/>
                    <a:pt x="7371" y="42512"/>
                  </a:cubicBezTo>
                  <a:cubicBezTo>
                    <a:pt x="7556" y="42512"/>
                    <a:pt x="7708" y="42361"/>
                    <a:pt x="7708" y="42173"/>
                  </a:cubicBezTo>
                  <a:cubicBezTo>
                    <a:pt x="7708" y="42007"/>
                    <a:pt x="7586" y="41869"/>
                    <a:pt x="7429" y="41839"/>
                  </a:cubicBezTo>
                  <a:lnTo>
                    <a:pt x="7429" y="34899"/>
                  </a:lnTo>
                  <a:lnTo>
                    <a:pt x="1491" y="28970"/>
                  </a:lnTo>
                  <a:lnTo>
                    <a:pt x="1491" y="26681"/>
                  </a:lnTo>
                  <a:lnTo>
                    <a:pt x="119" y="25320"/>
                  </a:lnTo>
                  <a:lnTo>
                    <a:pt x="119" y="5273"/>
                  </a:lnTo>
                  <a:lnTo>
                    <a:pt x="1265" y="4120"/>
                  </a:lnTo>
                  <a:lnTo>
                    <a:pt x="1265" y="1"/>
                  </a:ln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6" name="Google Shape;7376;p62"/>
            <p:cNvSpPr/>
            <p:nvPr/>
          </p:nvSpPr>
          <p:spPr>
            <a:xfrm>
              <a:off x="2345275" y="1417575"/>
              <a:ext cx="393450" cy="629950"/>
            </a:xfrm>
            <a:custGeom>
              <a:avLst/>
              <a:gdLst/>
              <a:ahLst/>
              <a:cxnLst/>
              <a:rect l="l" t="t" r="r" b="b"/>
              <a:pathLst>
                <a:path w="15738" h="25198" extrusionOk="0">
                  <a:moveTo>
                    <a:pt x="15655" y="0"/>
                  </a:moveTo>
                  <a:lnTo>
                    <a:pt x="5731" y="9966"/>
                  </a:lnTo>
                  <a:lnTo>
                    <a:pt x="5714" y="9982"/>
                  </a:lnTo>
                  <a:lnTo>
                    <a:pt x="5714" y="16963"/>
                  </a:lnTo>
                  <a:lnTo>
                    <a:pt x="17" y="22689"/>
                  </a:lnTo>
                  <a:lnTo>
                    <a:pt x="0" y="22705"/>
                  </a:lnTo>
                  <a:lnTo>
                    <a:pt x="0" y="25198"/>
                  </a:lnTo>
                  <a:lnTo>
                    <a:pt x="119" y="25198"/>
                  </a:lnTo>
                  <a:lnTo>
                    <a:pt x="119" y="22752"/>
                  </a:lnTo>
                  <a:lnTo>
                    <a:pt x="5814" y="17030"/>
                  </a:lnTo>
                  <a:lnTo>
                    <a:pt x="5830" y="17013"/>
                  </a:lnTo>
                  <a:lnTo>
                    <a:pt x="5830" y="10029"/>
                  </a:lnTo>
                  <a:lnTo>
                    <a:pt x="15738" y="83"/>
                  </a:lnTo>
                  <a:lnTo>
                    <a:pt x="15655" y="0"/>
                  </a:ln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7" name="Google Shape;7377;p62"/>
            <p:cNvSpPr/>
            <p:nvPr/>
          </p:nvSpPr>
          <p:spPr>
            <a:xfrm>
              <a:off x="2296000" y="978025"/>
              <a:ext cx="44175" cy="442475"/>
            </a:xfrm>
            <a:custGeom>
              <a:avLst/>
              <a:gdLst/>
              <a:ahLst/>
              <a:cxnLst/>
              <a:rect l="l" t="t" r="r" b="b"/>
              <a:pathLst>
                <a:path w="1767" h="17699" extrusionOk="0">
                  <a:moveTo>
                    <a:pt x="1430" y="17138"/>
                  </a:moveTo>
                  <a:cubicBezTo>
                    <a:pt x="1552" y="17138"/>
                    <a:pt x="1651" y="17237"/>
                    <a:pt x="1651" y="17359"/>
                  </a:cubicBezTo>
                  <a:cubicBezTo>
                    <a:pt x="1651" y="17480"/>
                    <a:pt x="1552" y="17579"/>
                    <a:pt x="1430" y="17579"/>
                  </a:cubicBezTo>
                  <a:cubicBezTo>
                    <a:pt x="1309" y="17579"/>
                    <a:pt x="1209" y="17480"/>
                    <a:pt x="1209" y="17359"/>
                  </a:cubicBezTo>
                  <a:cubicBezTo>
                    <a:pt x="1209" y="17237"/>
                    <a:pt x="1309" y="17138"/>
                    <a:pt x="1430" y="17138"/>
                  </a:cubicBezTo>
                  <a:close/>
                  <a:moveTo>
                    <a:pt x="0" y="1"/>
                  </a:moveTo>
                  <a:lnTo>
                    <a:pt x="0" y="9753"/>
                  </a:lnTo>
                  <a:lnTo>
                    <a:pt x="1372" y="11117"/>
                  </a:lnTo>
                  <a:lnTo>
                    <a:pt x="1372" y="17027"/>
                  </a:lnTo>
                  <a:lnTo>
                    <a:pt x="1369" y="17027"/>
                  </a:lnTo>
                  <a:cubicBezTo>
                    <a:pt x="1212" y="17055"/>
                    <a:pt x="1091" y="17193"/>
                    <a:pt x="1091" y="17359"/>
                  </a:cubicBezTo>
                  <a:cubicBezTo>
                    <a:pt x="1091" y="17546"/>
                    <a:pt x="1242" y="17698"/>
                    <a:pt x="1430" y="17698"/>
                  </a:cubicBezTo>
                  <a:cubicBezTo>
                    <a:pt x="1615" y="17698"/>
                    <a:pt x="1767" y="17546"/>
                    <a:pt x="1767" y="17359"/>
                  </a:cubicBezTo>
                  <a:cubicBezTo>
                    <a:pt x="1767" y="17193"/>
                    <a:pt x="1645" y="17055"/>
                    <a:pt x="1488" y="17027"/>
                  </a:cubicBezTo>
                  <a:lnTo>
                    <a:pt x="1488" y="11067"/>
                  </a:lnTo>
                  <a:lnTo>
                    <a:pt x="116" y="9704"/>
                  </a:lnTo>
                  <a:lnTo>
                    <a:pt x="116" y="1"/>
                  </a:ln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8" name="Google Shape;7378;p62"/>
            <p:cNvSpPr/>
            <p:nvPr/>
          </p:nvSpPr>
          <p:spPr>
            <a:xfrm>
              <a:off x="1459000" y="1041375"/>
              <a:ext cx="299475" cy="684350"/>
            </a:xfrm>
            <a:custGeom>
              <a:avLst/>
              <a:gdLst/>
              <a:ahLst/>
              <a:cxnLst/>
              <a:rect l="l" t="t" r="r" b="b"/>
              <a:pathLst>
                <a:path w="11979" h="27374" extrusionOk="0">
                  <a:moveTo>
                    <a:pt x="11642" y="26816"/>
                  </a:moveTo>
                  <a:cubicBezTo>
                    <a:pt x="11763" y="26816"/>
                    <a:pt x="11863" y="26916"/>
                    <a:pt x="11863" y="27037"/>
                  </a:cubicBezTo>
                  <a:cubicBezTo>
                    <a:pt x="11863" y="27158"/>
                    <a:pt x="11763" y="27258"/>
                    <a:pt x="11642" y="27258"/>
                  </a:cubicBezTo>
                  <a:cubicBezTo>
                    <a:pt x="11520" y="27258"/>
                    <a:pt x="11421" y="27158"/>
                    <a:pt x="11421" y="27037"/>
                  </a:cubicBezTo>
                  <a:cubicBezTo>
                    <a:pt x="11421" y="26916"/>
                    <a:pt x="11520" y="26816"/>
                    <a:pt x="11642" y="26816"/>
                  </a:cubicBezTo>
                  <a:close/>
                  <a:moveTo>
                    <a:pt x="84" y="1"/>
                  </a:moveTo>
                  <a:lnTo>
                    <a:pt x="1" y="84"/>
                  </a:lnTo>
                  <a:lnTo>
                    <a:pt x="9373" y="9442"/>
                  </a:lnTo>
                  <a:lnTo>
                    <a:pt x="9373" y="24856"/>
                  </a:lnTo>
                  <a:lnTo>
                    <a:pt x="11363" y="26844"/>
                  </a:lnTo>
                  <a:cubicBezTo>
                    <a:pt x="11324" y="26896"/>
                    <a:pt x="11302" y="26965"/>
                    <a:pt x="11302" y="27037"/>
                  </a:cubicBezTo>
                  <a:cubicBezTo>
                    <a:pt x="11302" y="27222"/>
                    <a:pt x="11454" y="27374"/>
                    <a:pt x="11642" y="27374"/>
                  </a:cubicBezTo>
                  <a:cubicBezTo>
                    <a:pt x="11827" y="27374"/>
                    <a:pt x="11979" y="27222"/>
                    <a:pt x="11979" y="27037"/>
                  </a:cubicBezTo>
                  <a:cubicBezTo>
                    <a:pt x="11979" y="26849"/>
                    <a:pt x="11827" y="26697"/>
                    <a:pt x="11642" y="26697"/>
                  </a:cubicBezTo>
                  <a:cubicBezTo>
                    <a:pt x="11567" y="26697"/>
                    <a:pt x="11501" y="26720"/>
                    <a:pt x="11446" y="26758"/>
                  </a:cubicBezTo>
                  <a:lnTo>
                    <a:pt x="9492" y="24807"/>
                  </a:lnTo>
                  <a:lnTo>
                    <a:pt x="9492" y="9392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9" name="Google Shape;7379;p62"/>
            <p:cNvSpPr/>
            <p:nvPr/>
          </p:nvSpPr>
          <p:spPr>
            <a:xfrm>
              <a:off x="1479300" y="966925"/>
              <a:ext cx="291325" cy="642025"/>
            </a:xfrm>
            <a:custGeom>
              <a:avLst/>
              <a:gdLst/>
              <a:ahLst/>
              <a:cxnLst/>
              <a:rect l="l" t="t" r="r" b="b"/>
              <a:pathLst>
                <a:path w="11653" h="25681" extrusionOk="0">
                  <a:moveTo>
                    <a:pt x="326" y="0"/>
                  </a:moveTo>
                  <a:lnTo>
                    <a:pt x="1" y="337"/>
                  </a:lnTo>
                  <a:lnTo>
                    <a:pt x="11020" y="10992"/>
                  </a:lnTo>
                  <a:lnTo>
                    <a:pt x="11020" y="24972"/>
                  </a:lnTo>
                  <a:cubicBezTo>
                    <a:pt x="10924" y="25043"/>
                    <a:pt x="10860" y="25157"/>
                    <a:pt x="10860" y="25286"/>
                  </a:cubicBezTo>
                  <a:cubicBezTo>
                    <a:pt x="10860" y="25504"/>
                    <a:pt x="11037" y="25681"/>
                    <a:pt x="11258" y="25681"/>
                  </a:cubicBezTo>
                  <a:cubicBezTo>
                    <a:pt x="11476" y="25681"/>
                    <a:pt x="11653" y="25504"/>
                    <a:pt x="11653" y="25286"/>
                  </a:cubicBezTo>
                  <a:cubicBezTo>
                    <a:pt x="11653" y="25157"/>
                    <a:pt x="11589" y="25043"/>
                    <a:pt x="11492" y="24972"/>
                  </a:cubicBezTo>
                  <a:lnTo>
                    <a:pt x="11492" y="10794"/>
                  </a:lnTo>
                  <a:lnTo>
                    <a:pt x="326" y="0"/>
                  </a:ln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0" name="Google Shape;7380;p62"/>
            <p:cNvSpPr/>
            <p:nvPr/>
          </p:nvSpPr>
          <p:spPr>
            <a:xfrm>
              <a:off x="1788750" y="1787275"/>
              <a:ext cx="19775" cy="19825"/>
            </a:xfrm>
            <a:custGeom>
              <a:avLst/>
              <a:gdLst/>
              <a:ahLst/>
              <a:cxnLst/>
              <a:rect l="l" t="t" r="r" b="b"/>
              <a:pathLst>
                <a:path w="791" h="793" extrusionOk="0">
                  <a:moveTo>
                    <a:pt x="395" y="0"/>
                  </a:moveTo>
                  <a:cubicBezTo>
                    <a:pt x="177" y="0"/>
                    <a:pt x="1" y="177"/>
                    <a:pt x="1" y="395"/>
                  </a:cubicBezTo>
                  <a:cubicBezTo>
                    <a:pt x="1" y="616"/>
                    <a:pt x="177" y="792"/>
                    <a:pt x="395" y="792"/>
                  </a:cubicBezTo>
                  <a:cubicBezTo>
                    <a:pt x="613" y="792"/>
                    <a:pt x="790" y="616"/>
                    <a:pt x="790" y="395"/>
                  </a:cubicBezTo>
                  <a:cubicBezTo>
                    <a:pt x="790" y="177"/>
                    <a:pt x="613" y="0"/>
                    <a:pt x="395" y="0"/>
                  </a:cubicBez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1" name="Google Shape;7381;p62"/>
            <p:cNvSpPr/>
            <p:nvPr/>
          </p:nvSpPr>
          <p:spPr>
            <a:xfrm>
              <a:off x="1400775" y="1164075"/>
              <a:ext cx="165650" cy="266975"/>
            </a:xfrm>
            <a:custGeom>
              <a:avLst/>
              <a:gdLst/>
              <a:ahLst/>
              <a:cxnLst/>
              <a:rect l="l" t="t" r="r" b="b"/>
              <a:pathLst>
                <a:path w="6626" h="10679" extrusionOk="0">
                  <a:moveTo>
                    <a:pt x="83" y="1"/>
                  </a:moveTo>
                  <a:lnTo>
                    <a:pt x="0" y="84"/>
                  </a:lnTo>
                  <a:lnTo>
                    <a:pt x="6509" y="6582"/>
                  </a:lnTo>
                  <a:lnTo>
                    <a:pt x="6509" y="10678"/>
                  </a:lnTo>
                  <a:lnTo>
                    <a:pt x="6625" y="10678"/>
                  </a:lnTo>
                  <a:lnTo>
                    <a:pt x="6625" y="6532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2" name="Google Shape;7382;p62"/>
            <p:cNvSpPr/>
            <p:nvPr/>
          </p:nvSpPr>
          <p:spPr>
            <a:xfrm>
              <a:off x="1424150" y="1156700"/>
              <a:ext cx="165675" cy="297675"/>
            </a:xfrm>
            <a:custGeom>
              <a:avLst/>
              <a:gdLst/>
              <a:ahLst/>
              <a:cxnLst/>
              <a:rect l="l" t="t" r="r" b="b"/>
              <a:pathLst>
                <a:path w="6627" h="11907" extrusionOk="0">
                  <a:moveTo>
                    <a:pt x="84" y="0"/>
                  </a:moveTo>
                  <a:lnTo>
                    <a:pt x="1" y="83"/>
                  </a:lnTo>
                  <a:lnTo>
                    <a:pt x="6507" y="6581"/>
                  </a:lnTo>
                  <a:lnTo>
                    <a:pt x="6507" y="11906"/>
                  </a:lnTo>
                  <a:lnTo>
                    <a:pt x="6626" y="11906"/>
                  </a:lnTo>
                  <a:lnTo>
                    <a:pt x="6626" y="6532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3" name="Google Shape;7383;p62"/>
            <p:cNvSpPr/>
            <p:nvPr/>
          </p:nvSpPr>
          <p:spPr>
            <a:xfrm>
              <a:off x="1813050" y="1812225"/>
              <a:ext cx="17400" cy="16925"/>
            </a:xfrm>
            <a:custGeom>
              <a:avLst/>
              <a:gdLst/>
              <a:ahLst/>
              <a:cxnLst/>
              <a:rect l="l" t="t" r="r" b="b"/>
              <a:pathLst>
                <a:path w="696" h="677" extrusionOk="0">
                  <a:moveTo>
                    <a:pt x="355" y="117"/>
                  </a:moveTo>
                  <a:cubicBezTo>
                    <a:pt x="414" y="117"/>
                    <a:pt x="471" y="138"/>
                    <a:pt x="514" y="181"/>
                  </a:cubicBezTo>
                  <a:cubicBezTo>
                    <a:pt x="569" y="236"/>
                    <a:pt x="591" y="316"/>
                    <a:pt x="572" y="393"/>
                  </a:cubicBezTo>
                  <a:cubicBezTo>
                    <a:pt x="552" y="471"/>
                    <a:pt x="489" y="534"/>
                    <a:pt x="414" y="551"/>
                  </a:cubicBezTo>
                  <a:cubicBezTo>
                    <a:pt x="395" y="555"/>
                    <a:pt x="376" y="558"/>
                    <a:pt x="358" y="558"/>
                  </a:cubicBezTo>
                  <a:cubicBezTo>
                    <a:pt x="299" y="558"/>
                    <a:pt x="244" y="535"/>
                    <a:pt x="202" y="493"/>
                  </a:cubicBezTo>
                  <a:cubicBezTo>
                    <a:pt x="160" y="451"/>
                    <a:pt x="136" y="396"/>
                    <a:pt x="136" y="338"/>
                  </a:cubicBezTo>
                  <a:cubicBezTo>
                    <a:pt x="136" y="319"/>
                    <a:pt x="138" y="300"/>
                    <a:pt x="144" y="283"/>
                  </a:cubicBezTo>
                  <a:cubicBezTo>
                    <a:pt x="160" y="206"/>
                    <a:pt x="227" y="142"/>
                    <a:pt x="301" y="123"/>
                  </a:cubicBezTo>
                  <a:cubicBezTo>
                    <a:pt x="319" y="119"/>
                    <a:pt x="337" y="117"/>
                    <a:pt x="355" y="117"/>
                  </a:cubicBezTo>
                  <a:close/>
                  <a:moveTo>
                    <a:pt x="356" y="0"/>
                  </a:moveTo>
                  <a:cubicBezTo>
                    <a:pt x="329" y="0"/>
                    <a:pt x="301" y="3"/>
                    <a:pt x="274" y="10"/>
                  </a:cubicBezTo>
                  <a:cubicBezTo>
                    <a:pt x="155" y="37"/>
                    <a:pt x="58" y="134"/>
                    <a:pt x="28" y="255"/>
                  </a:cubicBezTo>
                  <a:cubicBezTo>
                    <a:pt x="0" y="371"/>
                    <a:pt x="33" y="493"/>
                    <a:pt x="119" y="578"/>
                  </a:cubicBezTo>
                  <a:cubicBezTo>
                    <a:pt x="183" y="642"/>
                    <a:pt x="269" y="676"/>
                    <a:pt x="358" y="676"/>
                  </a:cubicBezTo>
                  <a:cubicBezTo>
                    <a:pt x="385" y="676"/>
                    <a:pt x="412" y="673"/>
                    <a:pt x="439" y="667"/>
                  </a:cubicBezTo>
                  <a:cubicBezTo>
                    <a:pt x="561" y="636"/>
                    <a:pt x="657" y="540"/>
                    <a:pt x="685" y="421"/>
                  </a:cubicBezTo>
                  <a:cubicBezTo>
                    <a:pt x="690" y="393"/>
                    <a:pt x="696" y="366"/>
                    <a:pt x="696" y="338"/>
                  </a:cubicBezTo>
                  <a:cubicBezTo>
                    <a:pt x="696" y="250"/>
                    <a:pt x="660" y="164"/>
                    <a:pt x="597" y="98"/>
                  </a:cubicBezTo>
                  <a:cubicBezTo>
                    <a:pt x="531" y="34"/>
                    <a:pt x="446" y="0"/>
                    <a:pt x="356" y="0"/>
                  </a:cubicBez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4" name="Google Shape;7384;p62"/>
            <p:cNvSpPr/>
            <p:nvPr/>
          </p:nvSpPr>
          <p:spPr>
            <a:xfrm>
              <a:off x="1889100" y="1038400"/>
              <a:ext cx="16925" cy="16950"/>
            </a:xfrm>
            <a:custGeom>
              <a:avLst/>
              <a:gdLst/>
              <a:ahLst/>
              <a:cxnLst/>
              <a:rect l="l" t="t" r="r" b="b"/>
              <a:pathLst>
                <a:path w="677" h="678" extrusionOk="0">
                  <a:moveTo>
                    <a:pt x="340" y="117"/>
                  </a:moveTo>
                  <a:cubicBezTo>
                    <a:pt x="461" y="117"/>
                    <a:pt x="561" y="216"/>
                    <a:pt x="561" y="338"/>
                  </a:cubicBezTo>
                  <a:cubicBezTo>
                    <a:pt x="561" y="459"/>
                    <a:pt x="461" y="559"/>
                    <a:pt x="340" y="559"/>
                  </a:cubicBezTo>
                  <a:cubicBezTo>
                    <a:pt x="218" y="559"/>
                    <a:pt x="119" y="459"/>
                    <a:pt x="119" y="338"/>
                  </a:cubicBezTo>
                  <a:cubicBezTo>
                    <a:pt x="119" y="216"/>
                    <a:pt x="218" y="117"/>
                    <a:pt x="340" y="117"/>
                  </a:cubicBezTo>
                  <a:close/>
                  <a:moveTo>
                    <a:pt x="340" y="1"/>
                  </a:moveTo>
                  <a:cubicBezTo>
                    <a:pt x="152" y="1"/>
                    <a:pt x="0" y="153"/>
                    <a:pt x="0" y="338"/>
                  </a:cubicBezTo>
                  <a:cubicBezTo>
                    <a:pt x="0" y="525"/>
                    <a:pt x="152" y="677"/>
                    <a:pt x="340" y="677"/>
                  </a:cubicBezTo>
                  <a:cubicBezTo>
                    <a:pt x="525" y="677"/>
                    <a:pt x="677" y="525"/>
                    <a:pt x="677" y="338"/>
                  </a:cubicBezTo>
                  <a:cubicBezTo>
                    <a:pt x="677" y="153"/>
                    <a:pt x="525" y="1"/>
                    <a:pt x="340" y="1"/>
                  </a:cubicBez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5" name="Google Shape;7385;p62"/>
            <p:cNvSpPr/>
            <p:nvPr/>
          </p:nvSpPr>
          <p:spPr>
            <a:xfrm>
              <a:off x="1836850" y="1835650"/>
              <a:ext cx="16925" cy="16925"/>
            </a:xfrm>
            <a:custGeom>
              <a:avLst/>
              <a:gdLst/>
              <a:ahLst/>
              <a:cxnLst/>
              <a:rect l="l" t="t" r="r" b="b"/>
              <a:pathLst>
                <a:path w="677" h="677" extrusionOk="0">
                  <a:moveTo>
                    <a:pt x="340" y="119"/>
                  </a:moveTo>
                  <a:cubicBezTo>
                    <a:pt x="462" y="119"/>
                    <a:pt x="561" y="218"/>
                    <a:pt x="561" y="340"/>
                  </a:cubicBezTo>
                  <a:cubicBezTo>
                    <a:pt x="561" y="461"/>
                    <a:pt x="462" y="561"/>
                    <a:pt x="340" y="561"/>
                  </a:cubicBezTo>
                  <a:cubicBezTo>
                    <a:pt x="219" y="561"/>
                    <a:pt x="119" y="461"/>
                    <a:pt x="119" y="340"/>
                  </a:cubicBezTo>
                  <a:cubicBezTo>
                    <a:pt x="119" y="218"/>
                    <a:pt x="219" y="119"/>
                    <a:pt x="340" y="119"/>
                  </a:cubicBezTo>
                  <a:close/>
                  <a:moveTo>
                    <a:pt x="340" y="0"/>
                  </a:moveTo>
                  <a:cubicBezTo>
                    <a:pt x="152" y="0"/>
                    <a:pt x="1" y="152"/>
                    <a:pt x="1" y="340"/>
                  </a:cubicBezTo>
                  <a:cubicBezTo>
                    <a:pt x="1" y="525"/>
                    <a:pt x="152" y="677"/>
                    <a:pt x="340" y="677"/>
                  </a:cubicBezTo>
                  <a:cubicBezTo>
                    <a:pt x="525" y="677"/>
                    <a:pt x="677" y="525"/>
                    <a:pt x="677" y="340"/>
                  </a:cubicBezTo>
                  <a:cubicBezTo>
                    <a:pt x="677" y="152"/>
                    <a:pt x="525" y="0"/>
                    <a:pt x="340" y="0"/>
                  </a:cubicBez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6" name="Google Shape;7386;p62"/>
            <p:cNvSpPr/>
            <p:nvPr/>
          </p:nvSpPr>
          <p:spPr>
            <a:xfrm>
              <a:off x="1889100" y="1068850"/>
              <a:ext cx="16925" cy="17000"/>
            </a:xfrm>
            <a:custGeom>
              <a:avLst/>
              <a:gdLst/>
              <a:ahLst/>
              <a:cxnLst/>
              <a:rect l="l" t="t" r="r" b="b"/>
              <a:pathLst>
                <a:path w="677" h="680" extrusionOk="0">
                  <a:moveTo>
                    <a:pt x="340" y="119"/>
                  </a:moveTo>
                  <a:cubicBezTo>
                    <a:pt x="461" y="119"/>
                    <a:pt x="561" y="218"/>
                    <a:pt x="561" y="340"/>
                  </a:cubicBezTo>
                  <a:cubicBezTo>
                    <a:pt x="561" y="461"/>
                    <a:pt x="461" y="561"/>
                    <a:pt x="340" y="561"/>
                  </a:cubicBezTo>
                  <a:cubicBezTo>
                    <a:pt x="218" y="561"/>
                    <a:pt x="119" y="461"/>
                    <a:pt x="119" y="340"/>
                  </a:cubicBezTo>
                  <a:cubicBezTo>
                    <a:pt x="119" y="218"/>
                    <a:pt x="218" y="119"/>
                    <a:pt x="340" y="119"/>
                  </a:cubicBezTo>
                  <a:close/>
                  <a:moveTo>
                    <a:pt x="340" y="0"/>
                  </a:moveTo>
                  <a:cubicBezTo>
                    <a:pt x="152" y="0"/>
                    <a:pt x="0" y="152"/>
                    <a:pt x="0" y="340"/>
                  </a:cubicBezTo>
                  <a:cubicBezTo>
                    <a:pt x="0" y="528"/>
                    <a:pt x="152" y="679"/>
                    <a:pt x="340" y="679"/>
                  </a:cubicBezTo>
                  <a:cubicBezTo>
                    <a:pt x="525" y="679"/>
                    <a:pt x="677" y="528"/>
                    <a:pt x="677" y="340"/>
                  </a:cubicBezTo>
                  <a:cubicBezTo>
                    <a:pt x="677" y="152"/>
                    <a:pt x="525" y="0"/>
                    <a:pt x="340" y="0"/>
                  </a:cubicBez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7" name="Google Shape;7387;p62"/>
            <p:cNvSpPr/>
            <p:nvPr/>
          </p:nvSpPr>
          <p:spPr>
            <a:xfrm>
              <a:off x="1611125" y="977275"/>
              <a:ext cx="373450" cy="868550"/>
            </a:xfrm>
            <a:custGeom>
              <a:avLst/>
              <a:gdLst/>
              <a:ahLst/>
              <a:cxnLst/>
              <a:rect l="l" t="t" r="r" b="b"/>
              <a:pathLst>
                <a:path w="14938" h="34742" extrusionOk="0">
                  <a:moveTo>
                    <a:pt x="14598" y="34181"/>
                  </a:moveTo>
                  <a:cubicBezTo>
                    <a:pt x="14719" y="34181"/>
                    <a:pt x="14818" y="34280"/>
                    <a:pt x="14818" y="34401"/>
                  </a:cubicBezTo>
                  <a:cubicBezTo>
                    <a:pt x="14818" y="34523"/>
                    <a:pt x="14719" y="34622"/>
                    <a:pt x="14598" y="34622"/>
                  </a:cubicBezTo>
                  <a:cubicBezTo>
                    <a:pt x="14476" y="34622"/>
                    <a:pt x="14377" y="34523"/>
                    <a:pt x="14377" y="34401"/>
                  </a:cubicBezTo>
                  <a:cubicBezTo>
                    <a:pt x="14377" y="34280"/>
                    <a:pt x="14476" y="34181"/>
                    <a:pt x="14598" y="34181"/>
                  </a:cubicBezTo>
                  <a:close/>
                  <a:moveTo>
                    <a:pt x="83" y="0"/>
                  </a:moveTo>
                  <a:lnTo>
                    <a:pt x="0" y="83"/>
                  </a:lnTo>
                  <a:lnTo>
                    <a:pt x="9355" y="9422"/>
                  </a:lnTo>
                  <a:lnTo>
                    <a:pt x="9355" y="29250"/>
                  </a:lnTo>
                  <a:lnTo>
                    <a:pt x="14322" y="34208"/>
                  </a:lnTo>
                  <a:cubicBezTo>
                    <a:pt x="14283" y="34263"/>
                    <a:pt x="14258" y="34330"/>
                    <a:pt x="14258" y="34401"/>
                  </a:cubicBezTo>
                  <a:cubicBezTo>
                    <a:pt x="14258" y="34589"/>
                    <a:pt x="14410" y="34741"/>
                    <a:pt x="14598" y="34741"/>
                  </a:cubicBezTo>
                  <a:cubicBezTo>
                    <a:pt x="14785" y="34741"/>
                    <a:pt x="14937" y="34589"/>
                    <a:pt x="14937" y="34401"/>
                  </a:cubicBezTo>
                  <a:cubicBezTo>
                    <a:pt x="14937" y="34214"/>
                    <a:pt x="14785" y="34062"/>
                    <a:pt x="14598" y="34062"/>
                  </a:cubicBezTo>
                  <a:cubicBezTo>
                    <a:pt x="14526" y="34062"/>
                    <a:pt x="14460" y="34087"/>
                    <a:pt x="14404" y="34125"/>
                  </a:cubicBezTo>
                  <a:lnTo>
                    <a:pt x="9471" y="29201"/>
                  </a:lnTo>
                  <a:lnTo>
                    <a:pt x="9471" y="9375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8" name="Google Shape;7388;p62"/>
            <p:cNvSpPr/>
            <p:nvPr/>
          </p:nvSpPr>
          <p:spPr>
            <a:xfrm>
              <a:off x="1695175" y="963875"/>
              <a:ext cx="377650" cy="901950"/>
            </a:xfrm>
            <a:custGeom>
              <a:avLst/>
              <a:gdLst/>
              <a:ahLst/>
              <a:cxnLst/>
              <a:rect l="l" t="t" r="r" b="b"/>
              <a:pathLst>
                <a:path w="15106" h="36078" extrusionOk="0">
                  <a:moveTo>
                    <a:pt x="332" y="1"/>
                  </a:moveTo>
                  <a:lnTo>
                    <a:pt x="0" y="335"/>
                  </a:lnTo>
                  <a:lnTo>
                    <a:pt x="3178" y="3490"/>
                  </a:lnTo>
                  <a:lnTo>
                    <a:pt x="7859" y="8136"/>
                  </a:lnTo>
                  <a:lnTo>
                    <a:pt x="7859" y="29215"/>
                  </a:lnTo>
                  <a:lnTo>
                    <a:pt x="14322" y="35628"/>
                  </a:lnTo>
                  <a:cubicBezTo>
                    <a:pt x="14319" y="35647"/>
                    <a:pt x="14316" y="35663"/>
                    <a:pt x="14316" y="35683"/>
                  </a:cubicBezTo>
                  <a:cubicBezTo>
                    <a:pt x="14316" y="35901"/>
                    <a:pt x="14493" y="36078"/>
                    <a:pt x="14711" y="36078"/>
                  </a:cubicBezTo>
                  <a:cubicBezTo>
                    <a:pt x="14929" y="36078"/>
                    <a:pt x="15106" y="35901"/>
                    <a:pt x="15106" y="35683"/>
                  </a:cubicBezTo>
                  <a:cubicBezTo>
                    <a:pt x="15106" y="35465"/>
                    <a:pt x="14929" y="35288"/>
                    <a:pt x="14711" y="35288"/>
                  </a:cubicBezTo>
                  <a:cubicBezTo>
                    <a:pt x="14692" y="35288"/>
                    <a:pt x="14672" y="35291"/>
                    <a:pt x="14653" y="35294"/>
                  </a:cubicBezTo>
                  <a:lnTo>
                    <a:pt x="8332" y="29019"/>
                  </a:lnTo>
                  <a:lnTo>
                    <a:pt x="8332" y="7940"/>
                  </a:lnTo>
                  <a:lnTo>
                    <a:pt x="8263" y="7871"/>
                  </a:lnTo>
                  <a:lnTo>
                    <a:pt x="3294" y="2938"/>
                  </a:lnTo>
                  <a:lnTo>
                    <a:pt x="332" y="1"/>
                  </a:ln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9" name="Google Shape;7389;p62"/>
            <p:cNvSpPr/>
            <p:nvPr/>
          </p:nvSpPr>
          <p:spPr>
            <a:xfrm>
              <a:off x="1563900" y="991550"/>
              <a:ext cx="348000" cy="843075"/>
            </a:xfrm>
            <a:custGeom>
              <a:avLst/>
              <a:gdLst/>
              <a:ahLst/>
              <a:cxnLst/>
              <a:rect l="l" t="t" r="r" b="b"/>
              <a:pathLst>
                <a:path w="13920" h="33723" extrusionOk="0">
                  <a:moveTo>
                    <a:pt x="84" y="1"/>
                  </a:moveTo>
                  <a:lnTo>
                    <a:pt x="1" y="83"/>
                  </a:lnTo>
                  <a:lnTo>
                    <a:pt x="9376" y="9442"/>
                  </a:lnTo>
                  <a:lnTo>
                    <a:pt x="9376" y="29270"/>
                  </a:lnTo>
                  <a:lnTo>
                    <a:pt x="13837" y="33723"/>
                  </a:lnTo>
                  <a:lnTo>
                    <a:pt x="13919" y="33640"/>
                  </a:lnTo>
                  <a:lnTo>
                    <a:pt x="9491" y="29220"/>
                  </a:lnTo>
                  <a:lnTo>
                    <a:pt x="9491" y="9392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0" name="Google Shape;7390;p62"/>
            <p:cNvSpPr/>
            <p:nvPr/>
          </p:nvSpPr>
          <p:spPr>
            <a:xfrm>
              <a:off x="1587225" y="984175"/>
              <a:ext cx="367050" cy="861650"/>
            </a:xfrm>
            <a:custGeom>
              <a:avLst/>
              <a:gdLst/>
              <a:ahLst/>
              <a:cxnLst/>
              <a:rect l="l" t="t" r="r" b="b"/>
              <a:pathLst>
                <a:path w="14682" h="34466" extrusionOk="0">
                  <a:moveTo>
                    <a:pt x="14344" y="33905"/>
                  </a:moveTo>
                  <a:cubicBezTo>
                    <a:pt x="14466" y="33905"/>
                    <a:pt x="14565" y="34004"/>
                    <a:pt x="14565" y="34125"/>
                  </a:cubicBezTo>
                  <a:cubicBezTo>
                    <a:pt x="14565" y="34247"/>
                    <a:pt x="14466" y="34346"/>
                    <a:pt x="14344" y="34346"/>
                  </a:cubicBezTo>
                  <a:cubicBezTo>
                    <a:pt x="14223" y="34346"/>
                    <a:pt x="14124" y="34247"/>
                    <a:pt x="14124" y="34125"/>
                  </a:cubicBezTo>
                  <a:cubicBezTo>
                    <a:pt x="14124" y="34004"/>
                    <a:pt x="14223" y="33905"/>
                    <a:pt x="14344" y="33905"/>
                  </a:cubicBezTo>
                  <a:close/>
                  <a:moveTo>
                    <a:pt x="87" y="0"/>
                  </a:moveTo>
                  <a:lnTo>
                    <a:pt x="1" y="83"/>
                  </a:lnTo>
                  <a:lnTo>
                    <a:pt x="9376" y="9441"/>
                  </a:lnTo>
                  <a:lnTo>
                    <a:pt x="9376" y="29256"/>
                  </a:lnTo>
                  <a:lnTo>
                    <a:pt x="14066" y="33932"/>
                  </a:lnTo>
                  <a:cubicBezTo>
                    <a:pt x="14027" y="33987"/>
                    <a:pt x="14005" y="34054"/>
                    <a:pt x="14005" y="34125"/>
                  </a:cubicBezTo>
                  <a:cubicBezTo>
                    <a:pt x="14005" y="34313"/>
                    <a:pt x="14157" y="34465"/>
                    <a:pt x="14344" y="34465"/>
                  </a:cubicBezTo>
                  <a:cubicBezTo>
                    <a:pt x="14529" y="34465"/>
                    <a:pt x="14681" y="34313"/>
                    <a:pt x="14681" y="34125"/>
                  </a:cubicBezTo>
                  <a:cubicBezTo>
                    <a:pt x="14681" y="33941"/>
                    <a:pt x="14529" y="33789"/>
                    <a:pt x="14344" y="33789"/>
                  </a:cubicBezTo>
                  <a:cubicBezTo>
                    <a:pt x="14273" y="33789"/>
                    <a:pt x="14204" y="33811"/>
                    <a:pt x="14148" y="33849"/>
                  </a:cubicBezTo>
                  <a:lnTo>
                    <a:pt x="9494" y="29206"/>
                  </a:lnTo>
                  <a:lnTo>
                    <a:pt x="9494" y="9391"/>
                  </a:lnTo>
                  <a:lnTo>
                    <a:pt x="87" y="0"/>
                  </a:ln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91" name="Google Shape;7391;p62"/>
          <p:cNvSpPr txBox="1">
            <a:spLocks noGrp="1"/>
          </p:cNvSpPr>
          <p:nvPr>
            <p:ph type="title"/>
          </p:nvPr>
        </p:nvSpPr>
        <p:spPr>
          <a:xfrm>
            <a:off x="720000" y="365760"/>
            <a:ext cx="77040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392" name="Google Shape;7392;p62"/>
          <p:cNvSpPr txBox="1">
            <a:spLocks noGrp="1"/>
          </p:cNvSpPr>
          <p:nvPr>
            <p:ph type="subTitle" idx="1"/>
          </p:nvPr>
        </p:nvSpPr>
        <p:spPr>
          <a:xfrm>
            <a:off x="1786244" y="1884875"/>
            <a:ext cx="2560200" cy="91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93" name="Google Shape;7393;p62"/>
          <p:cNvSpPr txBox="1">
            <a:spLocks noGrp="1"/>
          </p:cNvSpPr>
          <p:nvPr>
            <p:ph type="subTitle" idx="2"/>
          </p:nvPr>
        </p:nvSpPr>
        <p:spPr>
          <a:xfrm>
            <a:off x="5499466" y="1884875"/>
            <a:ext cx="2560200" cy="91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94" name="Google Shape;7394;p62"/>
          <p:cNvSpPr txBox="1">
            <a:spLocks noGrp="1"/>
          </p:cNvSpPr>
          <p:nvPr>
            <p:ph type="subTitle" idx="3"/>
          </p:nvPr>
        </p:nvSpPr>
        <p:spPr>
          <a:xfrm>
            <a:off x="1786244" y="3468875"/>
            <a:ext cx="2560200" cy="91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95" name="Google Shape;7395;p62"/>
          <p:cNvSpPr txBox="1">
            <a:spLocks noGrp="1"/>
          </p:cNvSpPr>
          <p:nvPr>
            <p:ph type="subTitle" idx="4"/>
          </p:nvPr>
        </p:nvSpPr>
        <p:spPr>
          <a:xfrm>
            <a:off x="5499466" y="3468875"/>
            <a:ext cx="2560200" cy="91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96" name="Google Shape;7396;p62"/>
          <p:cNvSpPr txBox="1">
            <a:spLocks noGrp="1"/>
          </p:cNvSpPr>
          <p:nvPr>
            <p:ph type="subTitle" idx="5"/>
          </p:nvPr>
        </p:nvSpPr>
        <p:spPr>
          <a:xfrm>
            <a:off x="1786244" y="1656275"/>
            <a:ext cx="2560200" cy="35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397" name="Google Shape;7397;p62"/>
          <p:cNvSpPr txBox="1">
            <a:spLocks noGrp="1"/>
          </p:cNvSpPr>
          <p:nvPr>
            <p:ph type="subTitle" idx="6"/>
          </p:nvPr>
        </p:nvSpPr>
        <p:spPr>
          <a:xfrm>
            <a:off x="5499466" y="1656275"/>
            <a:ext cx="2560200" cy="35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398" name="Google Shape;7398;p62"/>
          <p:cNvSpPr txBox="1">
            <a:spLocks noGrp="1"/>
          </p:cNvSpPr>
          <p:nvPr>
            <p:ph type="subTitle" idx="7"/>
          </p:nvPr>
        </p:nvSpPr>
        <p:spPr>
          <a:xfrm>
            <a:off x="1786244" y="3240275"/>
            <a:ext cx="2560200" cy="35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399" name="Google Shape;7399;p62"/>
          <p:cNvSpPr txBox="1">
            <a:spLocks noGrp="1"/>
          </p:cNvSpPr>
          <p:nvPr>
            <p:ph type="subTitle" idx="8"/>
          </p:nvPr>
        </p:nvSpPr>
        <p:spPr>
          <a:xfrm>
            <a:off x="5499466" y="3240275"/>
            <a:ext cx="2560200" cy="35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BLANK_1_1_1_1_1_1_1">
    <p:spTree>
      <p:nvGrpSpPr>
        <p:cNvPr id="1" name="Shape 7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01" name="Google Shape;7401;p63"/>
          <p:cNvGrpSpPr/>
          <p:nvPr/>
        </p:nvGrpSpPr>
        <p:grpSpPr>
          <a:xfrm rot="1799983" flipH="1">
            <a:off x="7282461" y="-783041"/>
            <a:ext cx="2835804" cy="2780472"/>
            <a:chOff x="1400775" y="920275"/>
            <a:chExt cx="1637475" cy="1605525"/>
          </a:xfrm>
        </p:grpSpPr>
        <p:sp>
          <p:nvSpPr>
            <p:cNvPr id="7402" name="Google Shape;7402;p63"/>
            <p:cNvSpPr/>
            <p:nvPr/>
          </p:nvSpPr>
          <p:spPr>
            <a:xfrm>
              <a:off x="2472400" y="990525"/>
              <a:ext cx="16925" cy="247025"/>
            </a:xfrm>
            <a:custGeom>
              <a:avLst/>
              <a:gdLst/>
              <a:ahLst/>
              <a:cxnLst/>
              <a:rect l="l" t="t" r="r" b="b"/>
              <a:pathLst>
                <a:path w="677" h="9881" extrusionOk="0">
                  <a:moveTo>
                    <a:pt x="337" y="9320"/>
                  </a:moveTo>
                  <a:cubicBezTo>
                    <a:pt x="458" y="9320"/>
                    <a:pt x="558" y="9419"/>
                    <a:pt x="558" y="9540"/>
                  </a:cubicBezTo>
                  <a:cubicBezTo>
                    <a:pt x="558" y="9662"/>
                    <a:pt x="458" y="9761"/>
                    <a:pt x="337" y="9761"/>
                  </a:cubicBezTo>
                  <a:cubicBezTo>
                    <a:pt x="215" y="9761"/>
                    <a:pt x="116" y="9662"/>
                    <a:pt x="116" y="9540"/>
                  </a:cubicBezTo>
                  <a:cubicBezTo>
                    <a:pt x="116" y="9419"/>
                    <a:pt x="215" y="9320"/>
                    <a:pt x="337" y="9320"/>
                  </a:cubicBezTo>
                  <a:close/>
                  <a:moveTo>
                    <a:pt x="279" y="0"/>
                  </a:moveTo>
                  <a:lnTo>
                    <a:pt x="279" y="9206"/>
                  </a:lnTo>
                  <a:cubicBezTo>
                    <a:pt x="122" y="9237"/>
                    <a:pt x="0" y="9375"/>
                    <a:pt x="0" y="9540"/>
                  </a:cubicBezTo>
                  <a:cubicBezTo>
                    <a:pt x="0" y="9728"/>
                    <a:pt x="152" y="9880"/>
                    <a:pt x="337" y="9880"/>
                  </a:cubicBezTo>
                  <a:cubicBezTo>
                    <a:pt x="525" y="9880"/>
                    <a:pt x="676" y="9728"/>
                    <a:pt x="676" y="9540"/>
                  </a:cubicBezTo>
                  <a:cubicBezTo>
                    <a:pt x="676" y="9375"/>
                    <a:pt x="555" y="9237"/>
                    <a:pt x="398" y="9206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3" name="Google Shape;7403;p63"/>
            <p:cNvSpPr/>
            <p:nvPr/>
          </p:nvSpPr>
          <p:spPr>
            <a:xfrm>
              <a:off x="2905300" y="1457050"/>
              <a:ext cx="73250" cy="126800"/>
            </a:xfrm>
            <a:custGeom>
              <a:avLst/>
              <a:gdLst/>
              <a:ahLst/>
              <a:cxnLst/>
              <a:rect l="l" t="t" r="r" b="b"/>
              <a:pathLst>
                <a:path w="2930" h="5072" extrusionOk="0">
                  <a:moveTo>
                    <a:pt x="337" y="4511"/>
                  </a:moveTo>
                  <a:cubicBezTo>
                    <a:pt x="459" y="4511"/>
                    <a:pt x="558" y="4610"/>
                    <a:pt x="558" y="4732"/>
                  </a:cubicBezTo>
                  <a:cubicBezTo>
                    <a:pt x="558" y="4853"/>
                    <a:pt x="459" y="4952"/>
                    <a:pt x="337" y="4952"/>
                  </a:cubicBezTo>
                  <a:cubicBezTo>
                    <a:pt x="216" y="4952"/>
                    <a:pt x="117" y="4853"/>
                    <a:pt x="117" y="4732"/>
                  </a:cubicBezTo>
                  <a:cubicBezTo>
                    <a:pt x="117" y="4610"/>
                    <a:pt x="216" y="4511"/>
                    <a:pt x="337" y="4511"/>
                  </a:cubicBezTo>
                  <a:close/>
                  <a:moveTo>
                    <a:pt x="509" y="0"/>
                  </a:moveTo>
                  <a:lnTo>
                    <a:pt x="279" y="232"/>
                  </a:lnTo>
                  <a:lnTo>
                    <a:pt x="279" y="4400"/>
                  </a:lnTo>
                  <a:cubicBezTo>
                    <a:pt x="119" y="4428"/>
                    <a:pt x="1" y="4566"/>
                    <a:pt x="1" y="4732"/>
                  </a:cubicBezTo>
                  <a:cubicBezTo>
                    <a:pt x="1" y="4919"/>
                    <a:pt x="152" y="5071"/>
                    <a:pt x="337" y="5071"/>
                  </a:cubicBezTo>
                  <a:cubicBezTo>
                    <a:pt x="525" y="5071"/>
                    <a:pt x="677" y="4919"/>
                    <a:pt x="677" y="4732"/>
                  </a:cubicBezTo>
                  <a:cubicBezTo>
                    <a:pt x="677" y="4566"/>
                    <a:pt x="556" y="4428"/>
                    <a:pt x="398" y="4400"/>
                  </a:cubicBezTo>
                  <a:lnTo>
                    <a:pt x="398" y="279"/>
                  </a:lnTo>
                  <a:lnTo>
                    <a:pt x="558" y="119"/>
                  </a:lnTo>
                  <a:lnTo>
                    <a:pt x="2930" y="119"/>
                  </a:lnTo>
                  <a:lnTo>
                    <a:pt x="2930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4" name="Google Shape;7404;p63"/>
            <p:cNvSpPr/>
            <p:nvPr/>
          </p:nvSpPr>
          <p:spPr>
            <a:xfrm>
              <a:off x="2400400" y="1336750"/>
              <a:ext cx="16950" cy="16925"/>
            </a:xfrm>
            <a:custGeom>
              <a:avLst/>
              <a:gdLst/>
              <a:ahLst/>
              <a:cxnLst/>
              <a:rect l="l" t="t" r="r" b="b"/>
              <a:pathLst>
                <a:path w="678" h="677" extrusionOk="0">
                  <a:moveTo>
                    <a:pt x="340" y="119"/>
                  </a:moveTo>
                  <a:cubicBezTo>
                    <a:pt x="462" y="119"/>
                    <a:pt x="561" y="219"/>
                    <a:pt x="561" y="340"/>
                  </a:cubicBezTo>
                  <a:cubicBezTo>
                    <a:pt x="561" y="462"/>
                    <a:pt x="462" y="561"/>
                    <a:pt x="340" y="561"/>
                  </a:cubicBezTo>
                  <a:cubicBezTo>
                    <a:pt x="219" y="561"/>
                    <a:pt x="120" y="462"/>
                    <a:pt x="120" y="340"/>
                  </a:cubicBezTo>
                  <a:cubicBezTo>
                    <a:pt x="120" y="219"/>
                    <a:pt x="219" y="119"/>
                    <a:pt x="340" y="119"/>
                  </a:cubicBezTo>
                  <a:close/>
                  <a:moveTo>
                    <a:pt x="340" y="1"/>
                  </a:moveTo>
                  <a:cubicBezTo>
                    <a:pt x="153" y="1"/>
                    <a:pt x="1" y="152"/>
                    <a:pt x="1" y="340"/>
                  </a:cubicBezTo>
                  <a:cubicBezTo>
                    <a:pt x="1" y="525"/>
                    <a:pt x="153" y="677"/>
                    <a:pt x="340" y="677"/>
                  </a:cubicBezTo>
                  <a:cubicBezTo>
                    <a:pt x="525" y="677"/>
                    <a:pt x="677" y="525"/>
                    <a:pt x="677" y="340"/>
                  </a:cubicBezTo>
                  <a:cubicBezTo>
                    <a:pt x="677" y="152"/>
                    <a:pt x="525" y="1"/>
                    <a:pt x="340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5" name="Google Shape;7405;p63"/>
            <p:cNvSpPr/>
            <p:nvPr/>
          </p:nvSpPr>
          <p:spPr>
            <a:xfrm>
              <a:off x="2727800" y="1624750"/>
              <a:ext cx="310450" cy="193250"/>
            </a:xfrm>
            <a:custGeom>
              <a:avLst/>
              <a:gdLst/>
              <a:ahLst/>
              <a:cxnLst/>
              <a:rect l="l" t="t" r="r" b="b"/>
              <a:pathLst>
                <a:path w="12418" h="7730" extrusionOk="0">
                  <a:moveTo>
                    <a:pt x="12083" y="0"/>
                  </a:moveTo>
                  <a:lnTo>
                    <a:pt x="5036" y="7100"/>
                  </a:lnTo>
                  <a:lnTo>
                    <a:pt x="710" y="7100"/>
                  </a:lnTo>
                  <a:cubicBezTo>
                    <a:pt x="638" y="7004"/>
                    <a:pt x="525" y="6940"/>
                    <a:pt x="395" y="6940"/>
                  </a:cubicBezTo>
                  <a:cubicBezTo>
                    <a:pt x="177" y="6940"/>
                    <a:pt x="1" y="7117"/>
                    <a:pt x="1" y="7335"/>
                  </a:cubicBezTo>
                  <a:cubicBezTo>
                    <a:pt x="1" y="7553"/>
                    <a:pt x="177" y="7730"/>
                    <a:pt x="395" y="7730"/>
                  </a:cubicBezTo>
                  <a:cubicBezTo>
                    <a:pt x="525" y="7730"/>
                    <a:pt x="638" y="7669"/>
                    <a:pt x="710" y="7572"/>
                  </a:cubicBezTo>
                  <a:lnTo>
                    <a:pt x="5232" y="7572"/>
                  </a:lnTo>
                  <a:lnTo>
                    <a:pt x="12417" y="331"/>
                  </a:lnTo>
                  <a:lnTo>
                    <a:pt x="12083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6" name="Google Shape;7406;p63"/>
            <p:cNvSpPr/>
            <p:nvPr/>
          </p:nvSpPr>
          <p:spPr>
            <a:xfrm>
              <a:off x="2400400" y="1367250"/>
              <a:ext cx="16950" cy="16950"/>
            </a:xfrm>
            <a:custGeom>
              <a:avLst/>
              <a:gdLst/>
              <a:ahLst/>
              <a:cxnLst/>
              <a:rect l="l" t="t" r="r" b="b"/>
              <a:pathLst>
                <a:path w="678" h="678" extrusionOk="0">
                  <a:moveTo>
                    <a:pt x="340" y="119"/>
                  </a:moveTo>
                  <a:cubicBezTo>
                    <a:pt x="462" y="119"/>
                    <a:pt x="561" y="219"/>
                    <a:pt x="561" y="340"/>
                  </a:cubicBezTo>
                  <a:cubicBezTo>
                    <a:pt x="561" y="462"/>
                    <a:pt x="462" y="558"/>
                    <a:pt x="340" y="558"/>
                  </a:cubicBezTo>
                  <a:cubicBezTo>
                    <a:pt x="219" y="558"/>
                    <a:pt x="120" y="462"/>
                    <a:pt x="120" y="340"/>
                  </a:cubicBezTo>
                  <a:cubicBezTo>
                    <a:pt x="120" y="219"/>
                    <a:pt x="219" y="119"/>
                    <a:pt x="340" y="119"/>
                  </a:cubicBezTo>
                  <a:close/>
                  <a:moveTo>
                    <a:pt x="340" y="1"/>
                  </a:moveTo>
                  <a:cubicBezTo>
                    <a:pt x="153" y="1"/>
                    <a:pt x="1" y="153"/>
                    <a:pt x="1" y="340"/>
                  </a:cubicBezTo>
                  <a:cubicBezTo>
                    <a:pt x="1" y="525"/>
                    <a:pt x="153" y="677"/>
                    <a:pt x="340" y="677"/>
                  </a:cubicBezTo>
                  <a:cubicBezTo>
                    <a:pt x="525" y="677"/>
                    <a:pt x="677" y="525"/>
                    <a:pt x="677" y="340"/>
                  </a:cubicBezTo>
                  <a:cubicBezTo>
                    <a:pt x="677" y="153"/>
                    <a:pt x="525" y="1"/>
                    <a:pt x="340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7" name="Google Shape;7407;p63"/>
            <p:cNvSpPr/>
            <p:nvPr/>
          </p:nvSpPr>
          <p:spPr>
            <a:xfrm>
              <a:off x="2399025" y="1396800"/>
              <a:ext cx="19775" cy="19825"/>
            </a:xfrm>
            <a:custGeom>
              <a:avLst/>
              <a:gdLst/>
              <a:ahLst/>
              <a:cxnLst/>
              <a:rect l="l" t="t" r="r" b="b"/>
              <a:pathLst>
                <a:path w="791" h="793" extrusionOk="0">
                  <a:moveTo>
                    <a:pt x="395" y="0"/>
                  </a:moveTo>
                  <a:cubicBezTo>
                    <a:pt x="177" y="0"/>
                    <a:pt x="1" y="177"/>
                    <a:pt x="1" y="398"/>
                  </a:cubicBezTo>
                  <a:cubicBezTo>
                    <a:pt x="1" y="616"/>
                    <a:pt x="177" y="793"/>
                    <a:pt x="395" y="793"/>
                  </a:cubicBezTo>
                  <a:cubicBezTo>
                    <a:pt x="613" y="793"/>
                    <a:pt x="790" y="616"/>
                    <a:pt x="790" y="398"/>
                  </a:cubicBezTo>
                  <a:cubicBezTo>
                    <a:pt x="790" y="177"/>
                    <a:pt x="613" y="0"/>
                    <a:pt x="395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8" name="Google Shape;7408;p63"/>
            <p:cNvSpPr/>
            <p:nvPr/>
          </p:nvSpPr>
          <p:spPr>
            <a:xfrm>
              <a:off x="2391725" y="990525"/>
              <a:ext cx="83725" cy="512775"/>
            </a:xfrm>
            <a:custGeom>
              <a:avLst/>
              <a:gdLst/>
              <a:ahLst/>
              <a:cxnLst/>
              <a:rect l="l" t="t" r="r" b="b"/>
              <a:pathLst>
                <a:path w="3349" h="20511" extrusionOk="0">
                  <a:moveTo>
                    <a:pt x="0" y="0"/>
                  </a:moveTo>
                  <a:lnTo>
                    <a:pt x="0" y="8988"/>
                  </a:lnTo>
                  <a:lnTo>
                    <a:pt x="2716" y="11685"/>
                  </a:lnTo>
                  <a:lnTo>
                    <a:pt x="2716" y="19801"/>
                  </a:lnTo>
                  <a:cubicBezTo>
                    <a:pt x="2620" y="19873"/>
                    <a:pt x="2556" y="19986"/>
                    <a:pt x="2556" y="20116"/>
                  </a:cubicBezTo>
                  <a:cubicBezTo>
                    <a:pt x="2556" y="20334"/>
                    <a:pt x="2733" y="20511"/>
                    <a:pt x="2951" y="20511"/>
                  </a:cubicBezTo>
                  <a:cubicBezTo>
                    <a:pt x="3169" y="20511"/>
                    <a:pt x="3349" y="20334"/>
                    <a:pt x="3349" y="20116"/>
                  </a:cubicBezTo>
                  <a:cubicBezTo>
                    <a:pt x="3349" y="19986"/>
                    <a:pt x="3285" y="19873"/>
                    <a:pt x="3188" y="19801"/>
                  </a:cubicBezTo>
                  <a:lnTo>
                    <a:pt x="3188" y="11489"/>
                  </a:lnTo>
                  <a:lnTo>
                    <a:pt x="472" y="8792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9" name="Google Shape;7409;p63"/>
            <p:cNvSpPr/>
            <p:nvPr/>
          </p:nvSpPr>
          <p:spPr>
            <a:xfrm>
              <a:off x="2688525" y="1369200"/>
              <a:ext cx="297400" cy="472550"/>
            </a:xfrm>
            <a:custGeom>
              <a:avLst/>
              <a:gdLst/>
              <a:ahLst/>
              <a:cxnLst/>
              <a:rect l="l" t="t" r="r" b="b"/>
              <a:pathLst>
                <a:path w="11896" h="18902" extrusionOk="0">
                  <a:moveTo>
                    <a:pt x="338" y="18341"/>
                  </a:moveTo>
                  <a:cubicBezTo>
                    <a:pt x="459" y="18341"/>
                    <a:pt x="559" y="18440"/>
                    <a:pt x="559" y="18562"/>
                  </a:cubicBezTo>
                  <a:cubicBezTo>
                    <a:pt x="559" y="18683"/>
                    <a:pt x="459" y="18782"/>
                    <a:pt x="338" y="18782"/>
                  </a:cubicBezTo>
                  <a:cubicBezTo>
                    <a:pt x="216" y="18782"/>
                    <a:pt x="117" y="18683"/>
                    <a:pt x="117" y="18562"/>
                  </a:cubicBezTo>
                  <a:cubicBezTo>
                    <a:pt x="117" y="18440"/>
                    <a:pt x="216" y="18341"/>
                    <a:pt x="338" y="18341"/>
                  </a:cubicBezTo>
                  <a:close/>
                  <a:moveTo>
                    <a:pt x="7051" y="0"/>
                  </a:moveTo>
                  <a:lnTo>
                    <a:pt x="5202" y="1863"/>
                  </a:lnTo>
                  <a:lnTo>
                    <a:pt x="5202" y="8196"/>
                  </a:lnTo>
                  <a:lnTo>
                    <a:pt x="280" y="13154"/>
                  </a:lnTo>
                  <a:lnTo>
                    <a:pt x="280" y="18228"/>
                  </a:lnTo>
                  <a:cubicBezTo>
                    <a:pt x="120" y="18258"/>
                    <a:pt x="1" y="18396"/>
                    <a:pt x="1" y="18562"/>
                  </a:cubicBezTo>
                  <a:cubicBezTo>
                    <a:pt x="1" y="18749"/>
                    <a:pt x="153" y="18901"/>
                    <a:pt x="338" y="18901"/>
                  </a:cubicBezTo>
                  <a:cubicBezTo>
                    <a:pt x="525" y="18901"/>
                    <a:pt x="677" y="18749"/>
                    <a:pt x="677" y="18562"/>
                  </a:cubicBezTo>
                  <a:cubicBezTo>
                    <a:pt x="677" y="18396"/>
                    <a:pt x="556" y="18258"/>
                    <a:pt x="398" y="18228"/>
                  </a:cubicBezTo>
                  <a:lnTo>
                    <a:pt x="398" y="13201"/>
                  </a:lnTo>
                  <a:lnTo>
                    <a:pt x="5318" y="8243"/>
                  </a:lnTo>
                  <a:lnTo>
                    <a:pt x="5318" y="1913"/>
                  </a:lnTo>
                  <a:lnTo>
                    <a:pt x="7101" y="116"/>
                  </a:lnTo>
                  <a:lnTo>
                    <a:pt x="11896" y="116"/>
                  </a:lnTo>
                  <a:lnTo>
                    <a:pt x="11896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0" name="Google Shape;7410;p63"/>
            <p:cNvSpPr/>
            <p:nvPr/>
          </p:nvSpPr>
          <p:spPr>
            <a:xfrm>
              <a:off x="2425675" y="990525"/>
              <a:ext cx="16925" cy="200575"/>
            </a:xfrm>
            <a:custGeom>
              <a:avLst/>
              <a:gdLst/>
              <a:ahLst/>
              <a:cxnLst/>
              <a:rect l="l" t="t" r="r" b="b"/>
              <a:pathLst>
                <a:path w="677" h="8023" extrusionOk="0">
                  <a:moveTo>
                    <a:pt x="337" y="7465"/>
                  </a:moveTo>
                  <a:cubicBezTo>
                    <a:pt x="458" y="7465"/>
                    <a:pt x="558" y="7564"/>
                    <a:pt x="558" y="7685"/>
                  </a:cubicBezTo>
                  <a:cubicBezTo>
                    <a:pt x="558" y="7807"/>
                    <a:pt x="458" y="7906"/>
                    <a:pt x="337" y="7906"/>
                  </a:cubicBezTo>
                  <a:cubicBezTo>
                    <a:pt x="216" y="7906"/>
                    <a:pt x="116" y="7807"/>
                    <a:pt x="116" y="7685"/>
                  </a:cubicBezTo>
                  <a:cubicBezTo>
                    <a:pt x="116" y="7564"/>
                    <a:pt x="216" y="7465"/>
                    <a:pt x="337" y="7465"/>
                  </a:cubicBezTo>
                  <a:close/>
                  <a:moveTo>
                    <a:pt x="279" y="0"/>
                  </a:moveTo>
                  <a:lnTo>
                    <a:pt x="279" y="7351"/>
                  </a:lnTo>
                  <a:cubicBezTo>
                    <a:pt x="122" y="7379"/>
                    <a:pt x="0" y="7517"/>
                    <a:pt x="0" y="7685"/>
                  </a:cubicBezTo>
                  <a:cubicBezTo>
                    <a:pt x="0" y="7870"/>
                    <a:pt x="149" y="8022"/>
                    <a:pt x="337" y="8022"/>
                  </a:cubicBezTo>
                  <a:cubicBezTo>
                    <a:pt x="525" y="8022"/>
                    <a:pt x="677" y="7870"/>
                    <a:pt x="677" y="7685"/>
                  </a:cubicBezTo>
                  <a:cubicBezTo>
                    <a:pt x="677" y="7520"/>
                    <a:pt x="555" y="7382"/>
                    <a:pt x="398" y="7351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1" name="Google Shape;7411;p63"/>
            <p:cNvSpPr/>
            <p:nvPr/>
          </p:nvSpPr>
          <p:spPr>
            <a:xfrm>
              <a:off x="2664875" y="1345800"/>
              <a:ext cx="321000" cy="519675"/>
            </a:xfrm>
            <a:custGeom>
              <a:avLst/>
              <a:gdLst/>
              <a:ahLst/>
              <a:cxnLst/>
              <a:rect l="l" t="t" r="r" b="b"/>
              <a:pathLst>
                <a:path w="12840" h="20787" extrusionOk="0">
                  <a:moveTo>
                    <a:pt x="340" y="20229"/>
                  </a:moveTo>
                  <a:cubicBezTo>
                    <a:pt x="461" y="20229"/>
                    <a:pt x="560" y="20329"/>
                    <a:pt x="560" y="20450"/>
                  </a:cubicBezTo>
                  <a:cubicBezTo>
                    <a:pt x="560" y="20571"/>
                    <a:pt x="461" y="20668"/>
                    <a:pt x="340" y="20668"/>
                  </a:cubicBezTo>
                  <a:cubicBezTo>
                    <a:pt x="218" y="20668"/>
                    <a:pt x="119" y="20571"/>
                    <a:pt x="119" y="20450"/>
                  </a:cubicBezTo>
                  <a:cubicBezTo>
                    <a:pt x="119" y="20329"/>
                    <a:pt x="218" y="20229"/>
                    <a:pt x="340" y="20229"/>
                  </a:cubicBezTo>
                  <a:close/>
                  <a:moveTo>
                    <a:pt x="7685" y="0"/>
                  </a:moveTo>
                  <a:lnTo>
                    <a:pt x="5201" y="2501"/>
                  </a:lnTo>
                  <a:lnTo>
                    <a:pt x="5201" y="8834"/>
                  </a:lnTo>
                  <a:lnTo>
                    <a:pt x="279" y="13792"/>
                  </a:lnTo>
                  <a:lnTo>
                    <a:pt x="279" y="20116"/>
                  </a:lnTo>
                  <a:cubicBezTo>
                    <a:pt x="122" y="20144"/>
                    <a:pt x="0" y="20282"/>
                    <a:pt x="0" y="20450"/>
                  </a:cubicBezTo>
                  <a:cubicBezTo>
                    <a:pt x="0" y="20635"/>
                    <a:pt x="152" y="20787"/>
                    <a:pt x="340" y="20787"/>
                  </a:cubicBezTo>
                  <a:cubicBezTo>
                    <a:pt x="525" y="20787"/>
                    <a:pt x="676" y="20635"/>
                    <a:pt x="676" y="20450"/>
                  </a:cubicBezTo>
                  <a:cubicBezTo>
                    <a:pt x="676" y="20282"/>
                    <a:pt x="555" y="20144"/>
                    <a:pt x="398" y="20116"/>
                  </a:cubicBezTo>
                  <a:lnTo>
                    <a:pt x="398" y="13839"/>
                  </a:lnTo>
                  <a:lnTo>
                    <a:pt x="5320" y="8881"/>
                  </a:lnTo>
                  <a:lnTo>
                    <a:pt x="5320" y="2551"/>
                  </a:lnTo>
                  <a:lnTo>
                    <a:pt x="7732" y="119"/>
                  </a:lnTo>
                  <a:lnTo>
                    <a:pt x="12839" y="119"/>
                  </a:lnTo>
                  <a:lnTo>
                    <a:pt x="12839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2" name="Google Shape;7412;p63"/>
            <p:cNvSpPr/>
            <p:nvPr/>
          </p:nvSpPr>
          <p:spPr>
            <a:xfrm>
              <a:off x="2449000" y="990525"/>
              <a:ext cx="16925" cy="223825"/>
            </a:xfrm>
            <a:custGeom>
              <a:avLst/>
              <a:gdLst/>
              <a:ahLst/>
              <a:cxnLst/>
              <a:rect l="l" t="t" r="r" b="b"/>
              <a:pathLst>
                <a:path w="677" h="8953" extrusionOk="0">
                  <a:moveTo>
                    <a:pt x="340" y="8392"/>
                  </a:moveTo>
                  <a:cubicBezTo>
                    <a:pt x="461" y="8392"/>
                    <a:pt x="561" y="8491"/>
                    <a:pt x="561" y="8613"/>
                  </a:cubicBezTo>
                  <a:cubicBezTo>
                    <a:pt x="561" y="8734"/>
                    <a:pt x="461" y="8834"/>
                    <a:pt x="340" y="8834"/>
                  </a:cubicBezTo>
                  <a:cubicBezTo>
                    <a:pt x="218" y="8834"/>
                    <a:pt x="119" y="8734"/>
                    <a:pt x="119" y="8613"/>
                  </a:cubicBezTo>
                  <a:cubicBezTo>
                    <a:pt x="119" y="8491"/>
                    <a:pt x="218" y="8392"/>
                    <a:pt x="340" y="8392"/>
                  </a:cubicBezTo>
                  <a:close/>
                  <a:moveTo>
                    <a:pt x="279" y="0"/>
                  </a:moveTo>
                  <a:lnTo>
                    <a:pt x="279" y="8279"/>
                  </a:lnTo>
                  <a:cubicBezTo>
                    <a:pt x="122" y="8307"/>
                    <a:pt x="0" y="8445"/>
                    <a:pt x="0" y="8613"/>
                  </a:cubicBezTo>
                  <a:cubicBezTo>
                    <a:pt x="0" y="8801"/>
                    <a:pt x="152" y="8952"/>
                    <a:pt x="340" y="8952"/>
                  </a:cubicBezTo>
                  <a:cubicBezTo>
                    <a:pt x="525" y="8952"/>
                    <a:pt x="677" y="8801"/>
                    <a:pt x="677" y="8613"/>
                  </a:cubicBezTo>
                  <a:cubicBezTo>
                    <a:pt x="677" y="8447"/>
                    <a:pt x="555" y="8309"/>
                    <a:pt x="398" y="8282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3" name="Google Shape;7413;p63"/>
            <p:cNvSpPr/>
            <p:nvPr/>
          </p:nvSpPr>
          <p:spPr>
            <a:xfrm>
              <a:off x="2729175" y="1591350"/>
              <a:ext cx="290575" cy="188775"/>
            </a:xfrm>
            <a:custGeom>
              <a:avLst/>
              <a:gdLst/>
              <a:ahLst/>
              <a:cxnLst/>
              <a:rect l="l" t="t" r="r" b="b"/>
              <a:pathLst>
                <a:path w="11623" h="7551" extrusionOk="0">
                  <a:moveTo>
                    <a:pt x="340" y="6990"/>
                  </a:moveTo>
                  <a:cubicBezTo>
                    <a:pt x="462" y="6990"/>
                    <a:pt x="561" y="7089"/>
                    <a:pt x="561" y="7210"/>
                  </a:cubicBezTo>
                  <a:cubicBezTo>
                    <a:pt x="561" y="7332"/>
                    <a:pt x="462" y="7431"/>
                    <a:pt x="340" y="7431"/>
                  </a:cubicBezTo>
                  <a:cubicBezTo>
                    <a:pt x="219" y="7431"/>
                    <a:pt x="120" y="7332"/>
                    <a:pt x="120" y="7210"/>
                  </a:cubicBezTo>
                  <a:cubicBezTo>
                    <a:pt x="120" y="7089"/>
                    <a:pt x="219" y="6990"/>
                    <a:pt x="340" y="6990"/>
                  </a:cubicBezTo>
                  <a:close/>
                  <a:moveTo>
                    <a:pt x="11540" y="0"/>
                  </a:moveTo>
                  <a:lnTo>
                    <a:pt x="4440" y="7153"/>
                  </a:lnTo>
                  <a:lnTo>
                    <a:pt x="672" y="7153"/>
                  </a:lnTo>
                  <a:cubicBezTo>
                    <a:pt x="644" y="6995"/>
                    <a:pt x="506" y="6874"/>
                    <a:pt x="340" y="6874"/>
                  </a:cubicBezTo>
                  <a:cubicBezTo>
                    <a:pt x="153" y="6874"/>
                    <a:pt x="1" y="7026"/>
                    <a:pt x="1" y="7210"/>
                  </a:cubicBezTo>
                  <a:cubicBezTo>
                    <a:pt x="1" y="7398"/>
                    <a:pt x="153" y="7550"/>
                    <a:pt x="340" y="7550"/>
                  </a:cubicBezTo>
                  <a:cubicBezTo>
                    <a:pt x="506" y="7550"/>
                    <a:pt x="644" y="7429"/>
                    <a:pt x="672" y="7271"/>
                  </a:cubicBezTo>
                  <a:lnTo>
                    <a:pt x="4489" y="7271"/>
                  </a:lnTo>
                  <a:lnTo>
                    <a:pt x="11623" y="83"/>
                  </a:lnTo>
                  <a:lnTo>
                    <a:pt x="11540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4" name="Google Shape;7414;p63"/>
            <p:cNvSpPr/>
            <p:nvPr/>
          </p:nvSpPr>
          <p:spPr>
            <a:xfrm>
              <a:off x="2509525" y="995475"/>
              <a:ext cx="2925" cy="79675"/>
            </a:xfrm>
            <a:custGeom>
              <a:avLst/>
              <a:gdLst/>
              <a:ahLst/>
              <a:cxnLst/>
              <a:rect l="l" t="t" r="r" b="b"/>
              <a:pathLst>
                <a:path w="117" h="3187" extrusionOk="0">
                  <a:moveTo>
                    <a:pt x="0" y="1"/>
                  </a:moveTo>
                  <a:lnTo>
                    <a:pt x="0" y="3187"/>
                  </a:lnTo>
                  <a:lnTo>
                    <a:pt x="116" y="3187"/>
                  </a:lnTo>
                  <a:lnTo>
                    <a:pt x="116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5" name="Google Shape;7415;p63"/>
            <p:cNvSpPr/>
            <p:nvPr/>
          </p:nvSpPr>
          <p:spPr>
            <a:xfrm>
              <a:off x="2924150" y="920275"/>
              <a:ext cx="16925" cy="305050"/>
            </a:xfrm>
            <a:custGeom>
              <a:avLst/>
              <a:gdLst/>
              <a:ahLst/>
              <a:cxnLst/>
              <a:rect l="l" t="t" r="r" b="b"/>
              <a:pathLst>
                <a:path w="677" h="12202" extrusionOk="0">
                  <a:moveTo>
                    <a:pt x="337" y="11644"/>
                  </a:moveTo>
                  <a:cubicBezTo>
                    <a:pt x="459" y="11644"/>
                    <a:pt x="558" y="11743"/>
                    <a:pt x="558" y="11865"/>
                  </a:cubicBezTo>
                  <a:cubicBezTo>
                    <a:pt x="558" y="11983"/>
                    <a:pt x="459" y="12083"/>
                    <a:pt x="337" y="12083"/>
                  </a:cubicBezTo>
                  <a:cubicBezTo>
                    <a:pt x="216" y="12083"/>
                    <a:pt x="116" y="11983"/>
                    <a:pt x="116" y="11865"/>
                  </a:cubicBezTo>
                  <a:cubicBezTo>
                    <a:pt x="116" y="11740"/>
                    <a:pt x="216" y="11644"/>
                    <a:pt x="337" y="11644"/>
                  </a:cubicBezTo>
                  <a:close/>
                  <a:moveTo>
                    <a:pt x="279" y="0"/>
                  </a:moveTo>
                  <a:lnTo>
                    <a:pt x="279" y="11531"/>
                  </a:lnTo>
                  <a:cubicBezTo>
                    <a:pt x="122" y="11558"/>
                    <a:pt x="0" y="11696"/>
                    <a:pt x="0" y="11862"/>
                  </a:cubicBezTo>
                  <a:cubicBezTo>
                    <a:pt x="0" y="12050"/>
                    <a:pt x="152" y="12201"/>
                    <a:pt x="337" y="12201"/>
                  </a:cubicBezTo>
                  <a:cubicBezTo>
                    <a:pt x="525" y="12201"/>
                    <a:pt x="677" y="12050"/>
                    <a:pt x="677" y="11865"/>
                  </a:cubicBezTo>
                  <a:cubicBezTo>
                    <a:pt x="677" y="11696"/>
                    <a:pt x="555" y="11558"/>
                    <a:pt x="398" y="11531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6" name="Google Shape;7416;p63"/>
            <p:cNvSpPr/>
            <p:nvPr/>
          </p:nvSpPr>
          <p:spPr>
            <a:xfrm>
              <a:off x="2922700" y="1256975"/>
              <a:ext cx="19825" cy="19825"/>
            </a:xfrm>
            <a:custGeom>
              <a:avLst/>
              <a:gdLst/>
              <a:ahLst/>
              <a:cxnLst/>
              <a:rect l="l" t="t" r="r" b="b"/>
              <a:pathLst>
                <a:path w="793" h="793" extrusionOk="0">
                  <a:moveTo>
                    <a:pt x="395" y="0"/>
                  </a:moveTo>
                  <a:cubicBezTo>
                    <a:pt x="177" y="0"/>
                    <a:pt x="0" y="177"/>
                    <a:pt x="0" y="398"/>
                  </a:cubicBezTo>
                  <a:cubicBezTo>
                    <a:pt x="0" y="616"/>
                    <a:pt x="177" y="793"/>
                    <a:pt x="395" y="793"/>
                  </a:cubicBezTo>
                  <a:cubicBezTo>
                    <a:pt x="613" y="793"/>
                    <a:pt x="793" y="616"/>
                    <a:pt x="793" y="398"/>
                  </a:cubicBezTo>
                  <a:cubicBezTo>
                    <a:pt x="793" y="177"/>
                    <a:pt x="613" y="0"/>
                    <a:pt x="395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7" name="Google Shape;7417;p63"/>
            <p:cNvSpPr/>
            <p:nvPr/>
          </p:nvSpPr>
          <p:spPr>
            <a:xfrm>
              <a:off x="2540425" y="988450"/>
              <a:ext cx="61950" cy="148050"/>
            </a:xfrm>
            <a:custGeom>
              <a:avLst/>
              <a:gdLst/>
              <a:ahLst/>
              <a:cxnLst/>
              <a:rect l="l" t="t" r="r" b="b"/>
              <a:pathLst>
                <a:path w="2478" h="5922" extrusionOk="0">
                  <a:moveTo>
                    <a:pt x="332" y="0"/>
                  </a:moveTo>
                  <a:lnTo>
                    <a:pt x="1" y="337"/>
                  </a:lnTo>
                  <a:lnTo>
                    <a:pt x="1845" y="2167"/>
                  </a:lnTo>
                  <a:lnTo>
                    <a:pt x="1845" y="5212"/>
                  </a:lnTo>
                  <a:cubicBezTo>
                    <a:pt x="1748" y="5284"/>
                    <a:pt x="1685" y="5397"/>
                    <a:pt x="1685" y="5527"/>
                  </a:cubicBezTo>
                  <a:cubicBezTo>
                    <a:pt x="1685" y="5745"/>
                    <a:pt x="1861" y="5922"/>
                    <a:pt x="2080" y="5922"/>
                  </a:cubicBezTo>
                  <a:cubicBezTo>
                    <a:pt x="2300" y="5922"/>
                    <a:pt x="2477" y="5745"/>
                    <a:pt x="2477" y="5527"/>
                  </a:cubicBezTo>
                  <a:cubicBezTo>
                    <a:pt x="2477" y="5397"/>
                    <a:pt x="2414" y="5284"/>
                    <a:pt x="2317" y="5212"/>
                  </a:cubicBezTo>
                  <a:lnTo>
                    <a:pt x="2317" y="1971"/>
                  </a:lnTo>
                  <a:lnTo>
                    <a:pt x="332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8" name="Google Shape;7418;p63"/>
            <p:cNvSpPr/>
            <p:nvPr/>
          </p:nvSpPr>
          <p:spPr>
            <a:xfrm>
              <a:off x="2653900" y="991625"/>
              <a:ext cx="102975" cy="318925"/>
            </a:xfrm>
            <a:custGeom>
              <a:avLst/>
              <a:gdLst/>
              <a:ahLst/>
              <a:cxnLst/>
              <a:rect l="l" t="t" r="r" b="b"/>
              <a:pathLst>
                <a:path w="4119" h="12757" extrusionOk="0">
                  <a:moveTo>
                    <a:pt x="2004" y="0"/>
                  </a:moveTo>
                  <a:lnTo>
                    <a:pt x="1921" y="83"/>
                  </a:lnTo>
                  <a:lnTo>
                    <a:pt x="4003" y="2148"/>
                  </a:lnTo>
                  <a:lnTo>
                    <a:pt x="4003" y="8227"/>
                  </a:lnTo>
                  <a:lnTo>
                    <a:pt x="17" y="12229"/>
                  </a:lnTo>
                  <a:lnTo>
                    <a:pt x="0" y="12246"/>
                  </a:lnTo>
                  <a:lnTo>
                    <a:pt x="0" y="12757"/>
                  </a:lnTo>
                  <a:lnTo>
                    <a:pt x="119" y="12757"/>
                  </a:lnTo>
                  <a:lnTo>
                    <a:pt x="119" y="12296"/>
                  </a:lnTo>
                  <a:lnTo>
                    <a:pt x="4102" y="8293"/>
                  </a:lnTo>
                  <a:lnTo>
                    <a:pt x="4119" y="8276"/>
                  </a:lnTo>
                  <a:lnTo>
                    <a:pt x="4119" y="2098"/>
                  </a:lnTo>
                  <a:lnTo>
                    <a:pt x="2004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9" name="Google Shape;7419;p63"/>
            <p:cNvSpPr/>
            <p:nvPr/>
          </p:nvSpPr>
          <p:spPr>
            <a:xfrm>
              <a:off x="2509575" y="1544750"/>
              <a:ext cx="229150" cy="477175"/>
            </a:xfrm>
            <a:custGeom>
              <a:avLst/>
              <a:gdLst/>
              <a:ahLst/>
              <a:cxnLst/>
              <a:rect l="l" t="t" r="r" b="b"/>
              <a:pathLst>
                <a:path w="9166" h="19087" extrusionOk="0">
                  <a:moveTo>
                    <a:pt x="341" y="18526"/>
                  </a:moveTo>
                  <a:cubicBezTo>
                    <a:pt x="462" y="18526"/>
                    <a:pt x="561" y="18626"/>
                    <a:pt x="561" y="18747"/>
                  </a:cubicBezTo>
                  <a:cubicBezTo>
                    <a:pt x="561" y="18869"/>
                    <a:pt x="462" y="18968"/>
                    <a:pt x="341" y="18968"/>
                  </a:cubicBezTo>
                  <a:cubicBezTo>
                    <a:pt x="219" y="18968"/>
                    <a:pt x="120" y="18869"/>
                    <a:pt x="120" y="18747"/>
                  </a:cubicBezTo>
                  <a:cubicBezTo>
                    <a:pt x="120" y="18626"/>
                    <a:pt x="219" y="18526"/>
                    <a:pt x="341" y="18526"/>
                  </a:cubicBezTo>
                  <a:close/>
                  <a:moveTo>
                    <a:pt x="9083" y="1"/>
                  </a:moveTo>
                  <a:lnTo>
                    <a:pt x="4172" y="4945"/>
                  </a:lnTo>
                  <a:lnTo>
                    <a:pt x="4172" y="14803"/>
                  </a:lnTo>
                  <a:lnTo>
                    <a:pt x="534" y="18468"/>
                  </a:lnTo>
                  <a:cubicBezTo>
                    <a:pt x="479" y="18433"/>
                    <a:pt x="412" y="18408"/>
                    <a:pt x="341" y="18408"/>
                  </a:cubicBezTo>
                  <a:cubicBezTo>
                    <a:pt x="153" y="18408"/>
                    <a:pt x="1" y="18560"/>
                    <a:pt x="1" y="18747"/>
                  </a:cubicBezTo>
                  <a:cubicBezTo>
                    <a:pt x="1" y="18935"/>
                    <a:pt x="153" y="19087"/>
                    <a:pt x="341" y="19087"/>
                  </a:cubicBezTo>
                  <a:cubicBezTo>
                    <a:pt x="528" y="19087"/>
                    <a:pt x="680" y="18935"/>
                    <a:pt x="680" y="18747"/>
                  </a:cubicBezTo>
                  <a:cubicBezTo>
                    <a:pt x="680" y="18675"/>
                    <a:pt x="655" y="18609"/>
                    <a:pt x="617" y="18551"/>
                  </a:cubicBezTo>
                  <a:lnTo>
                    <a:pt x="4291" y="14849"/>
                  </a:lnTo>
                  <a:lnTo>
                    <a:pt x="4291" y="4994"/>
                  </a:lnTo>
                  <a:lnTo>
                    <a:pt x="9166" y="84"/>
                  </a:lnTo>
                  <a:lnTo>
                    <a:pt x="9083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0" name="Google Shape;7420;p63"/>
            <p:cNvSpPr/>
            <p:nvPr/>
          </p:nvSpPr>
          <p:spPr>
            <a:xfrm>
              <a:off x="2495850" y="1043600"/>
              <a:ext cx="244675" cy="458250"/>
            </a:xfrm>
            <a:custGeom>
              <a:avLst/>
              <a:gdLst/>
              <a:ahLst/>
              <a:cxnLst/>
              <a:rect l="l" t="t" r="r" b="b"/>
              <a:pathLst>
                <a:path w="9787" h="18330" extrusionOk="0">
                  <a:moveTo>
                    <a:pt x="9447" y="119"/>
                  </a:moveTo>
                  <a:cubicBezTo>
                    <a:pt x="9569" y="119"/>
                    <a:pt x="9668" y="218"/>
                    <a:pt x="9668" y="340"/>
                  </a:cubicBezTo>
                  <a:cubicBezTo>
                    <a:pt x="9668" y="461"/>
                    <a:pt x="9569" y="560"/>
                    <a:pt x="9447" y="560"/>
                  </a:cubicBezTo>
                  <a:cubicBezTo>
                    <a:pt x="9326" y="560"/>
                    <a:pt x="9229" y="461"/>
                    <a:pt x="9229" y="340"/>
                  </a:cubicBezTo>
                  <a:cubicBezTo>
                    <a:pt x="9229" y="218"/>
                    <a:pt x="9326" y="119"/>
                    <a:pt x="9447" y="119"/>
                  </a:cubicBezTo>
                  <a:close/>
                  <a:moveTo>
                    <a:pt x="337" y="17772"/>
                  </a:moveTo>
                  <a:cubicBezTo>
                    <a:pt x="459" y="17772"/>
                    <a:pt x="558" y="17871"/>
                    <a:pt x="558" y="17993"/>
                  </a:cubicBezTo>
                  <a:cubicBezTo>
                    <a:pt x="558" y="18114"/>
                    <a:pt x="459" y="18214"/>
                    <a:pt x="337" y="18214"/>
                  </a:cubicBezTo>
                  <a:cubicBezTo>
                    <a:pt x="216" y="18214"/>
                    <a:pt x="117" y="18114"/>
                    <a:pt x="117" y="17993"/>
                  </a:cubicBezTo>
                  <a:cubicBezTo>
                    <a:pt x="117" y="17871"/>
                    <a:pt x="216" y="17772"/>
                    <a:pt x="337" y="17772"/>
                  </a:cubicBezTo>
                  <a:close/>
                  <a:moveTo>
                    <a:pt x="9447" y="0"/>
                  </a:moveTo>
                  <a:cubicBezTo>
                    <a:pt x="9262" y="0"/>
                    <a:pt x="9110" y="152"/>
                    <a:pt x="9110" y="340"/>
                  </a:cubicBezTo>
                  <a:cubicBezTo>
                    <a:pt x="9110" y="505"/>
                    <a:pt x="9232" y="643"/>
                    <a:pt x="9389" y="671"/>
                  </a:cubicBezTo>
                  <a:lnTo>
                    <a:pt x="9389" y="5855"/>
                  </a:lnTo>
                  <a:lnTo>
                    <a:pt x="5386" y="9872"/>
                  </a:lnTo>
                  <a:lnTo>
                    <a:pt x="5386" y="10929"/>
                  </a:lnTo>
                  <a:lnTo>
                    <a:pt x="1444" y="14887"/>
                  </a:lnTo>
                  <a:lnTo>
                    <a:pt x="1428" y="14904"/>
                  </a:lnTo>
                  <a:lnTo>
                    <a:pt x="1428" y="16817"/>
                  </a:lnTo>
                  <a:lnTo>
                    <a:pt x="531" y="17717"/>
                  </a:lnTo>
                  <a:cubicBezTo>
                    <a:pt x="475" y="17678"/>
                    <a:pt x="409" y="17653"/>
                    <a:pt x="337" y="17653"/>
                  </a:cubicBezTo>
                  <a:cubicBezTo>
                    <a:pt x="152" y="17653"/>
                    <a:pt x="1" y="17805"/>
                    <a:pt x="1" y="17993"/>
                  </a:cubicBezTo>
                  <a:cubicBezTo>
                    <a:pt x="1" y="18181"/>
                    <a:pt x="152" y="18330"/>
                    <a:pt x="337" y="18330"/>
                  </a:cubicBezTo>
                  <a:cubicBezTo>
                    <a:pt x="525" y="18330"/>
                    <a:pt x="677" y="18178"/>
                    <a:pt x="677" y="17993"/>
                  </a:cubicBezTo>
                  <a:cubicBezTo>
                    <a:pt x="677" y="17921"/>
                    <a:pt x="655" y="17855"/>
                    <a:pt x="613" y="17800"/>
                  </a:cubicBezTo>
                  <a:lnTo>
                    <a:pt x="1544" y="16864"/>
                  </a:lnTo>
                  <a:lnTo>
                    <a:pt x="1544" y="14954"/>
                  </a:lnTo>
                  <a:lnTo>
                    <a:pt x="5489" y="10995"/>
                  </a:lnTo>
                  <a:lnTo>
                    <a:pt x="5505" y="10976"/>
                  </a:lnTo>
                  <a:lnTo>
                    <a:pt x="5505" y="9921"/>
                  </a:lnTo>
                  <a:lnTo>
                    <a:pt x="9508" y="5902"/>
                  </a:lnTo>
                  <a:lnTo>
                    <a:pt x="9508" y="671"/>
                  </a:lnTo>
                  <a:cubicBezTo>
                    <a:pt x="9665" y="643"/>
                    <a:pt x="9787" y="505"/>
                    <a:pt x="9787" y="340"/>
                  </a:cubicBezTo>
                  <a:cubicBezTo>
                    <a:pt x="9787" y="152"/>
                    <a:pt x="9635" y="0"/>
                    <a:pt x="9447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1" name="Google Shape;7421;p63"/>
            <p:cNvSpPr/>
            <p:nvPr/>
          </p:nvSpPr>
          <p:spPr>
            <a:xfrm>
              <a:off x="2877425" y="920275"/>
              <a:ext cx="16925" cy="305050"/>
            </a:xfrm>
            <a:custGeom>
              <a:avLst/>
              <a:gdLst/>
              <a:ahLst/>
              <a:cxnLst/>
              <a:rect l="l" t="t" r="r" b="b"/>
              <a:pathLst>
                <a:path w="677" h="12202" extrusionOk="0">
                  <a:moveTo>
                    <a:pt x="337" y="11644"/>
                  </a:moveTo>
                  <a:cubicBezTo>
                    <a:pt x="459" y="11644"/>
                    <a:pt x="558" y="11743"/>
                    <a:pt x="558" y="11865"/>
                  </a:cubicBezTo>
                  <a:cubicBezTo>
                    <a:pt x="558" y="11983"/>
                    <a:pt x="459" y="12083"/>
                    <a:pt x="337" y="12083"/>
                  </a:cubicBezTo>
                  <a:cubicBezTo>
                    <a:pt x="216" y="12083"/>
                    <a:pt x="116" y="11983"/>
                    <a:pt x="116" y="11865"/>
                  </a:cubicBezTo>
                  <a:cubicBezTo>
                    <a:pt x="116" y="11740"/>
                    <a:pt x="216" y="11644"/>
                    <a:pt x="337" y="11644"/>
                  </a:cubicBezTo>
                  <a:close/>
                  <a:moveTo>
                    <a:pt x="279" y="0"/>
                  </a:moveTo>
                  <a:lnTo>
                    <a:pt x="279" y="11531"/>
                  </a:lnTo>
                  <a:cubicBezTo>
                    <a:pt x="122" y="11558"/>
                    <a:pt x="0" y="11696"/>
                    <a:pt x="0" y="11862"/>
                  </a:cubicBezTo>
                  <a:cubicBezTo>
                    <a:pt x="0" y="12050"/>
                    <a:pt x="152" y="12201"/>
                    <a:pt x="337" y="12201"/>
                  </a:cubicBezTo>
                  <a:cubicBezTo>
                    <a:pt x="525" y="12201"/>
                    <a:pt x="677" y="12050"/>
                    <a:pt x="677" y="11865"/>
                  </a:cubicBezTo>
                  <a:cubicBezTo>
                    <a:pt x="677" y="11696"/>
                    <a:pt x="555" y="11558"/>
                    <a:pt x="398" y="11531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2" name="Google Shape;7422;p63"/>
            <p:cNvSpPr/>
            <p:nvPr/>
          </p:nvSpPr>
          <p:spPr>
            <a:xfrm>
              <a:off x="2641875" y="1322475"/>
              <a:ext cx="344050" cy="566200"/>
            </a:xfrm>
            <a:custGeom>
              <a:avLst/>
              <a:gdLst/>
              <a:ahLst/>
              <a:cxnLst/>
              <a:rect l="l" t="t" r="r" b="b"/>
              <a:pathLst>
                <a:path w="13762" h="22648" extrusionOk="0">
                  <a:moveTo>
                    <a:pt x="340" y="22087"/>
                  </a:moveTo>
                  <a:cubicBezTo>
                    <a:pt x="462" y="22087"/>
                    <a:pt x="561" y="22186"/>
                    <a:pt x="561" y="22308"/>
                  </a:cubicBezTo>
                  <a:cubicBezTo>
                    <a:pt x="561" y="22429"/>
                    <a:pt x="462" y="22529"/>
                    <a:pt x="340" y="22529"/>
                  </a:cubicBezTo>
                  <a:cubicBezTo>
                    <a:pt x="219" y="22529"/>
                    <a:pt x="120" y="22429"/>
                    <a:pt x="120" y="22308"/>
                  </a:cubicBezTo>
                  <a:cubicBezTo>
                    <a:pt x="120" y="22186"/>
                    <a:pt x="219" y="22087"/>
                    <a:pt x="340" y="22087"/>
                  </a:cubicBezTo>
                  <a:close/>
                  <a:moveTo>
                    <a:pt x="8327" y="0"/>
                  </a:moveTo>
                  <a:lnTo>
                    <a:pt x="5202" y="3144"/>
                  </a:lnTo>
                  <a:lnTo>
                    <a:pt x="5202" y="9477"/>
                  </a:lnTo>
                  <a:lnTo>
                    <a:pt x="280" y="14435"/>
                  </a:lnTo>
                  <a:lnTo>
                    <a:pt x="280" y="21976"/>
                  </a:lnTo>
                  <a:cubicBezTo>
                    <a:pt x="122" y="22004"/>
                    <a:pt x="1" y="22142"/>
                    <a:pt x="1" y="22308"/>
                  </a:cubicBezTo>
                  <a:cubicBezTo>
                    <a:pt x="1" y="22495"/>
                    <a:pt x="153" y="22647"/>
                    <a:pt x="340" y="22647"/>
                  </a:cubicBezTo>
                  <a:cubicBezTo>
                    <a:pt x="525" y="22647"/>
                    <a:pt x="677" y="22495"/>
                    <a:pt x="677" y="22308"/>
                  </a:cubicBezTo>
                  <a:cubicBezTo>
                    <a:pt x="677" y="22142"/>
                    <a:pt x="556" y="22004"/>
                    <a:pt x="398" y="21976"/>
                  </a:cubicBezTo>
                  <a:lnTo>
                    <a:pt x="398" y="14482"/>
                  </a:lnTo>
                  <a:lnTo>
                    <a:pt x="5320" y="9524"/>
                  </a:lnTo>
                  <a:lnTo>
                    <a:pt x="5320" y="3194"/>
                  </a:lnTo>
                  <a:lnTo>
                    <a:pt x="8373" y="116"/>
                  </a:lnTo>
                  <a:lnTo>
                    <a:pt x="13762" y="116"/>
                  </a:lnTo>
                  <a:lnTo>
                    <a:pt x="13762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3" name="Google Shape;7423;p63"/>
            <p:cNvSpPr/>
            <p:nvPr/>
          </p:nvSpPr>
          <p:spPr>
            <a:xfrm>
              <a:off x="2875975" y="1256975"/>
              <a:ext cx="19825" cy="19825"/>
            </a:xfrm>
            <a:custGeom>
              <a:avLst/>
              <a:gdLst/>
              <a:ahLst/>
              <a:cxnLst/>
              <a:rect l="l" t="t" r="r" b="b"/>
              <a:pathLst>
                <a:path w="793" h="793" extrusionOk="0">
                  <a:moveTo>
                    <a:pt x="395" y="0"/>
                  </a:moveTo>
                  <a:cubicBezTo>
                    <a:pt x="177" y="0"/>
                    <a:pt x="0" y="177"/>
                    <a:pt x="0" y="398"/>
                  </a:cubicBezTo>
                  <a:cubicBezTo>
                    <a:pt x="0" y="616"/>
                    <a:pt x="177" y="793"/>
                    <a:pt x="395" y="793"/>
                  </a:cubicBezTo>
                  <a:cubicBezTo>
                    <a:pt x="613" y="793"/>
                    <a:pt x="793" y="616"/>
                    <a:pt x="793" y="398"/>
                  </a:cubicBezTo>
                  <a:cubicBezTo>
                    <a:pt x="793" y="177"/>
                    <a:pt x="613" y="0"/>
                    <a:pt x="395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4" name="Google Shape;7424;p63"/>
            <p:cNvSpPr/>
            <p:nvPr/>
          </p:nvSpPr>
          <p:spPr>
            <a:xfrm>
              <a:off x="2900750" y="920275"/>
              <a:ext cx="16925" cy="305050"/>
            </a:xfrm>
            <a:custGeom>
              <a:avLst/>
              <a:gdLst/>
              <a:ahLst/>
              <a:cxnLst/>
              <a:rect l="l" t="t" r="r" b="b"/>
              <a:pathLst>
                <a:path w="677" h="12202" extrusionOk="0">
                  <a:moveTo>
                    <a:pt x="340" y="11644"/>
                  </a:moveTo>
                  <a:cubicBezTo>
                    <a:pt x="461" y="11644"/>
                    <a:pt x="561" y="11743"/>
                    <a:pt x="561" y="11865"/>
                  </a:cubicBezTo>
                  <a:cubicBezTo>
                    <a:pt x="561" y="11983"/>
                    <a:pt x="461" y="12083"/>
                    <a:pt x="340" y="12083"/>
                  </a:cubicBezTo>
                  <a:cubicBezTo>
                    <a:pt x="219" y="12083"/>
                    <a:pt x="119" y="11983"/>
                    <a:pt x="119" y="11865"/>
                  </a:cubicBezTo>
                  <a:cubicBezTo>
                    <a:pt x="119" y="11740"/>
                    <a:pt x="219" y="11644"/>
                    <a:pt x="340" y="11644"/>
                  </a:cubicBezTo>
                  <a:close/>
                  <a:moveTo>
                    <a:pt x="282" y="0"/>
                  </a:moveTo>
                  <a:lnTo>
                    <a:pt x="282" y="11531"/>
                  </a:lnTo>
                  <a:cubicBezTo>
                    <a:pt x="122" y="11558"/>
                    <a:pt x="0" y="11696"/>
                    <a:pt x="0" y="11862"/>
                  </a:cubicBezTo>
                  <a:cubicBezTo>
                    <a:pt x="0" y="12050"/>
                    <a:pt x="152" y="12201"/>
                    <a:pt x="340" y="12201"/>
                  </a:cubicBezTo>
                  <a:cubicBezTo>
                    <a:pt x="525" y="12201"/>
                    <a:pt x="677" y="12050"/>
                    <a:pt x="677" y="11865"/>
                  </a:cubicBezTo>
                  <a:cubicBezTo>
                    <a:pt x="677" y="11696"/>
                    <a:pt x="558" y="11558"/>
                    <a:pt x="398" y="11531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5" name="Google Shape;7425;p63"/>
            <p:cNvSpPr/>
            <p:nvPr/>
          </p:nvSpPr>
          <p:spPr>
            <a:xfrm>
              <a:off x="2502475" y="997425"/>
              <a:ext cx="191200" cy="444050"/>
            </a:xfrm>
            <a:custGeom>
              <a:avLst/>
              <a:gdLst/>
              <a:ahLst/>
              <a:cxnLst/>
              <a:rect l="l" t="t" r="r" b="b"/>
              <a:pathLst>
                <a:path w="7648" h="17762" extrusionOk="0">
                  <a:moveTo>
                    <a:pt x="340" y="17201"/>
                  </a:moveTo>
                  <a:cubicBezTo>
                    <a:pt x="462" y="17201"/>
                    <a:pt x="561" y="17300"/>
                    <a:pt x="561" y="17422"/>
                  </a:cubicBezTo>
                  <a:cubicBezTo>
                    <a:pt x="561" y="17543"/>
                    <a:pt x="462" y="17643"/>
                    <a:pt x="340" y="17643"/>
                  </a:cubicBezTo>
                  <a:cubicBezTo>
                    <a:pt x="219" y="17643"/>
                    <a:pt x="119" y="17543"/>
                    <a:pt x="119" y="17422"/>
                  </a:cubicBezTo>
                  <a:cubicBezTo>
                    <a:pt x="119" y="17300"/>
                    <a:pt x="219" y="17201"/>
                    <a:pt x="340" y="17201"/>
                  </a:cubicBezTo>
                  <a:close/>
                  <a:moveTo>
                    <a:pt x="7531" y="0"/>
                  </a:moveTo>
                  <a:lnTo>
                    <a:pt x="7531" y="6860"/>
                  </a:lnTo>
                  <a:lnTo>
                    <a:pt x="4257" y="10145"/>
                  </a:lnTo>
                  <a:lnTo>
                    <a:pt x="4241" y="10162"/>
                  </a:lnTo>
                  <a:lnTo>
                    <a:pt x="4241" y="11757"/>
                  </a:lnTo>
                  <a:lnTo>
                    <a:pt x="299" y="15716"/>
                  </a:lnTo>
                  <a:lnTo>
                    <a:pt x="282" y="15732"/>
                  </a:lnTo>
                  <a:lnTo>
                    <a:pt x="282" y="17090"/>
                  </a:lnTo>
                  <a:cubicBezTo>
                    <a:pt x="122" y="17118"/>
                    <a:pt x="1" y="17256"/>
                    <a:pt x="1" y="17422"/>
                  </a:cubicBezTo>
                  <a:cubicBezTo>
                    <a:pt x="1" y="17609"/>
                    <a:pt x="152" y="17761"/>
                    <a:pt x="340" y="17761"/>
                  </a:cubicBezTo>
                  <a:cubicBezTo>
                    <a:pt x="528" y="17761"/>
                    <a:pt x="680" y="17609"/>
                    <a:pt x="680" y="17422"/>
                  </a:cubicBezTo>
                  <a:cubicBezTo>
                    <a:pt x="680" y="17256"/>
                    <a:pt x="558" y="17118"/>
                    <a:pt x="398" y="17090"/>
                  </a:cubicBezTo>
                  <a:lnTo>
                    <a:pt x="398" y="15782"/>
                  </a:lnTo>
                  <a:lnTo>
                    <a:pt x="4343" y="11823"/>
                  </a:lnTo>
                  <a:lnTo>
                    <a:pt x="4359" y="11807"/>
                  </a:lnTo>
                  <a:lnTo>
                    <a:pt x="4359" y="10211"/>
                  </a:lnTo>
                  <a:lnTo>
                    <a:pt x="7631" y="6926"/>
                  </a:lnTo>
                  <a:lnTo>
                    <a:pt x="7647" y="6907"/>
                  </a:lnTo>
                  <a:lnTo>
                    <a:pt x="7647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6" name="Google Shape;7426;p63"/>
            <p:cNvSpPr/>
            <p:nvPr/>
          </p:nvSpPr>
          <p:spPr>
            <a:xfrm>
              <a:off x="2502475" y="990025"/>
              <a:ext cx="167875" cy="378700"/>
            </a:xfrm>
            <a:custGeom>
              <a:avLst/>
              <a:gdLst/>
              <a:ahLst/>
              <a:cxnLst/>
              <a:rect l="l" t="t" r="r" b="b"/>
              <a:pathLst>
                <a:path w="6715" h="15148" extrusionOk="0">
                  <a:moveTo>
                    <a:pt x="340" y="14587"/>
                  </a:moveTo>
                  <a:cubicBezTo>
                    <a:pt x="462" y="14587"/>
                    <a:pt x="561" y="14687"/>
                    <a:pt x="561" y="14808"/>
                  </a:cubicBezTo>
                  <a:cubicBezTo>
                    <a:pt x="561" y="14930"/>
                    <a:pt x="462" y="15029"/>
                    <a:pt x="340" y="15029"/>
                  </a:cubicBezTo>
                  <a:cubicBezTo>
                    <a:pt x="219" y="15029"/>
                    <a:pt x="119" y="14930"/>
                    <a:pt x="119" y="14808"/>
                  </a:cubicBezTo>
                  <a:cubicBezTo>
                    <a:pt x="119" y="14687"/>
                    <a:pt x="219" y="14587"/>
                    <a:pt x="340" y="14587"/>
                  </a:cubicBezTo>
                  <a:close/>
                  <a:moveTo>
                    <a:pt x="6595" y="1"/>
                  </a:moveTo>
                  <a:lnTo>
                    <a:pt x="6595" y="6861"/>
                  </a:lnTo>
                  <a:lnTo>
                    <a:pt x="3324" y="10146"/>
                  </a:lnTo>
                  <a:lnTo>
                    <a:pt x="3308" y="10162"/>
                  </a:lnTo>
                  <a:lnTo>
                    <a:pt x="3308" y="11766"/>
                  </a:lnTo>
                  <a:cubicBezTo>
                    <a:pt x="3250" y="11819"/>
                    <a:pt x="3148" y="11918"/>
                    <a:pt x="2963" y="12106"/>
                  </a:cubicBezTo>
                  <a:lnTo>
                    <a:pt x="539" y="14538"/>
                  </a:lnTo>
                  <a:cubicBezTo>
                    <a:pt x="484" y="14496"/>
                    <a:pt x="415" y="14469"/>
                    <a:pt x="340" y="14469"/>
                  </a:cubicBezTo>
                  <a:cubicBezTo>
                    <a:pt x="152" y="14469"/>
                    <a:pt x="1" y="14620"/>
                    <a:pt x="1" y="14808"/>
                  </a:cubicBezTo>
                  <a:cubicBezTo>
                    <a:pt x="1" y="14996"/>
                    <a:pt x="152" y="15148"/>
                    <a:pt x="340" y="15148"/>
                  </a:cubicBezTo>
                  <a:cubicBezTo>
                    <a:pt x="528" y="15148"/>
                    <a:pt x="680" y="14996"/>
                    <a:pt x="680" y="14808"/>
                  </a:cubicBezTo>
                  <a:cubicBezTo>
                    <a:pt x="680" y="14739"/>
                    <a:pt x="658" y="14676"/>
                    <a:pt x="622" y="14620"/>
                  </a:cubicBezTo>
                  <a:cubicBezTo>
                    <a:pt x="3352" y="11879"/>
                    <a:pt x="3407" y="11827"/>
                    <a:pt x="3407" y="11824"/>
                  </a:cubicBezTo>
                  <a:lnTo>
                    <a:pt x="3424" y="11808"/>
                  </a:lnTo>
                  <a:lnTo>
                    <a:pt x="3424" y="10212"/>
                  </a:lnTo>
                  <a:lnTo>
                    <a:pt x="6695" y="6927"/>
                  </a:lnTo>
                  <a:lnTo>
                    <a:pt x="6714" y="6910"/>
                  </a:lnTo>
                  <a:lnTo>
                    <a:pt x="6714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7" name="Google Shape;7427;p63"/>
            <p:cNvSpPr/>
            <p:nvPr/>
          </p:nvSpPr>
          <p:spPr>
            <a:xfrm>
              <a:off x="2858575" y="1410325"/>
              <a:ext cx="119900" cy="220575"/>
            </a:xfrm>
            <a:custGeom>
              <a:avLst/>
              <a:gdLst/>
              <a:ahLst/>
              <a:cxnLst/>
              <a:rect l="l" t="t" r="r" b="b"/>
              <a:pathLst>
                <a:path w="4796" h="8823" extrusionOk="0">
                  <a:moveTo>
                    <a:pt x="338" y="8262"/>
                  </a:moveTo>
                  <a:cubicBezTo>
                    <a:pt x="459" y="8262"/>
                    <a:pt x="558" y="8362"/>
                    <a:pt x="558" y="8483"/>
                  </a:cubicBezTo>
                  <a:cubicBezTo>
                    <a:pt x="558" y="8605"/>
                    <a:pt x="459" y="8704"/>
                    <a:pt x="338" y="8704"/>
                  </a:cubicBezTo>
                  <a:cubicBezTo>
                    <a:pt x="216" y="8704"/>
                    <a:pt x="117" y="8605"/>
                    <a:pt x="117" y="8483"/>
                  </a:cubicBezTo>
                  <a:cubicBezTo>
                    <a:pt x="117" y="8362"/>
                    <a:pt x="216" y="8262"/>
                    <a:pt x="338" y="8262"/>
                  </a:cubicBezTo>
                  <a:close/>
                  <a:moveTo>
                    <a:pt x="1781" y="0"/>
                  </a:moveTo>
                  <a:lnTo>
                    <a:pt x="282" y="1513"/>
                  </a:lnTo>
                  <a:lnTo>
                    <a:pt x="313" y="8149"/>
                  </a:lnTo>
                  <a:cubicBezTo>
                    <a:pt x="139" y="8160"/>
                    <a:pt x="1" y="8307"/>
                    <a:pt x="1" y="8483"/>
                  </a:cubicBezTo>
                  <a:cubicBezTo>
                    <a:pt x="1" y="8671"/>
                    <a:pt x="153" y="8823"/>
                    <a:pt x="338" y="8823"/>
                  </a:cubicBezTo>
                  <a:cubicBezTo>
                    <a:pt x="525" y="8823"/>
                    <a:pt x="677" y="8671"/>
                    <a:pt x="677" y="8483"/>
                  </a:cubicBezTo>
                  <a:cubicBezTo>
                    <a:pt x="677" y="8329"/>
                    <a:pt x="572" y="8202"/>
                    <a:pt x="431" y="8160"/>
                  </a:cubicBezTo>
                  <a:lnTo>
                    <a:pt x="401" y="1560"/>
                  </a:lnTo>
                  <a:lnTo>
                    <a:pt x="1831" y="116"/>
                  </a:lnTo>
                  <a:lnTo>
                    <a:pt x="4796" y="116"/>
                  </a:lnTo>
                  <a:lnTo>
                    <a:pt x="4796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8" name="Google Shape;7428;p63"/>
            <p:cNvSpPr/>
            <p:nvPr/>
          </p:nvSpPr>
          <p:spPr>
            <a:xfrm>
              <a:off x="2881900" y="1433650"/>
              <a:ext cx="97750" cy="173725"/>
            </a:xfrm>
            <a:custGeom>
              <a:avLst/>
              <a:gdLst/>
              <a:ahLst/>
              <a:cxnLst/>
              <a:rect l="l" t="t" r="r" b="b"/>
              <a:pathLst>
                <a:path w="3910" h="6949" extrusionOk="0">
                  <a:moveTo>
                    <a:pt x="340" y="6388"/>
                  </a:moveTo>
                  <a:cubicBezTo>
                    <a:pt x="462" y="6388"/>
                    <a:pt x="561" y="6488"/>
                    <a:pt x="561" y="6609"/>
                  </a:cubicBezTo>
                  <a:cubicBezTo>
                    <a:pt x="561" y="6730"/>
                    <a:pt x="462" y="6830"/>
                    <a:pt x="340" y="6830"/>
                  </a:cubicBezTo>
                  <a:cubicBezTo>
                    <a:pt x="219" y="6830"/>
                    <a:pt x="120" y="6730"/>
                    <a:pt x="120" y="6609"/>
                  </a:cubicBezTo>
                  <a:cubicBezTo>
                    <a:pt x="120" y="6488"/>
                    <a:pt x="219" y="6388"/>
                    <a:pt x="340" y="6388"/>
                  </a:cubicBezTo>
                  <a:close/>
                  <a:moveTo>
                    <a:pt x="1146" y="0"/>
                  </a:moveTo>
                  <a:lnTo>
                    <a:pt x="280" y="873"/>
                  </a:lnTo>
                  <a:lnTo>
                    <a:pt x="280" y="6278"/>
                  </a:lnTo>
                  <a:cubicBezTo>
                    <a:pt x="122" y="6305"/>
                    <a:pt x="1" y="6443"/>
                    <a:pt x="1" y="6609"/>
                  </a:cubicBezTo>
                  <a:cubicBezTo>
                    <a:pt x="1" y="6797"/>
                    <a:pt x="153" y="6949"/>
                    <a:pt x="340" y="6949"/>
                  </a:cubicBezTo>
                  <a:cubicBezTo>
                    <a:pt x="525" y="6949"/>
                    <a:pt x="677" y="6797"/>
                    <a:pt x="677" y="6609"/>
                  </a:cubicBezTo>
                  <a:cubicBezTo>
                    <a:pt x="677" y="6443"/>
                    <a:pt x="556" y="6305"/>
                    <a:pt x="398" y="6278"/>
                  </a:cubicBezTo>
                  <a:lnTo>
                    <a:pt x="398" y="922"/>
                  </a:lnTo>
                  <a:lnTo>
                    <a:pt x="1193" y="119"/>
                  </a:lnTo>
                  <a:lnTo>
                    <a:pt x="3910" y="119"/>
                  </a:lnTo>
                  <a:lnTo>
                    <a:pt x="3910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9" name="Google Shape;7429;p63"/>
            <p:cNvSpPr/>
            <p:nvPr/>
          </p:nvSpPr>
          <p:spPr>
            <a:xfrm>
              <a:off x="2729175" y="1554825"/>
              <a:ext cx="275250" cy="188775"/>
            </a:xfrm>
            <a:custGeom>
              <a:avLst/>
              <a:gdLst/>
              <a:ahLst/>
              <a:cxnLst/>
              <a:rect l="l" t="t" r="r" b="b"/>
              <a:pathLst>
                <a:path w="11010" h="7551" extrusionOk="0">
                  <a:moveTo>
                    <a:pt x="340" y="6993"/>
                  </a:moveTo>
                  <a:cubicBezTo>
                    <a:pt x="462" y="6993"/>
                    <a:pt x="561" y="7092"/>
                    <a:pt x="561" y="7214"/>
                  </a:cubicBezTo>
                  <a:cubicBezTo>
                    <a:pt x="561" y="7335"/>
                    <a:pt x="462" y="7435"/>
                    <a:pt x="340" y="7435"/>
                  </a:cubicBezTo>
                  <a:cubicBezTo>
                    <a:pt x="219" y="7435"/>
                    <a:pt x="120" y="7335"/>
                    <a:pt x="120" y="7214"/>
                  </a:cubicBezTo>
                  <a:cubicBezTo>
                    <a:pt x="120" y="7092"/>
                    <a:pt x="219" y="6993"/>
                    <a:pt x="340" y="6993"/>
                  </a:cubicBezTo>
                  <a:close/>
                  <a:moveTo>
                    <a:pt x="10924" y="1"/>
                  </a:moveTo>
                  <a:lnTo>
                    <a:pt x="3824" y="7153"/>
                  </a:lnTo>
                  <a:lnTo>
                    <a:pt x="672" y="7153"/>
                  </a:lnTo>
                  <a:cubicBezTo>
                    <a:pt x="644" y="6996"/>
                    <a:pt x="506" y="6874"/>
                    <a:pt x="340" y="6874"/>
                  </a:cubicBezTo>
                  <a:cubicBezTo>
                    <a:pt x="153" y="6874"/>
                    <a:pt x="1" y="7026"/>
                    <a:pt x="1" y="7214"/>
                  </a:cubicBezTo>
                  <a:cubicBezTo>
                    <a:pt x="1" y="7399"/>
                    <a:pt x="153" y="7551"/>
                    <a:pt x="340" y="7551"/>
                  </a:cubicBezTo>
                  <a:cubicBezTo>
                    <a:pt x="506" y="7551"/>
                    <a:pt x="644" y="7432"/>
                    <a:pt x="672" y="7272"/>
                  </a:cubicBezTo>
                  <a:lnTo>
                    <a:pt x="3874" y="7272"/>
                  </a:lnTo>
                  <a:lnTo>
                    <a:pt x="11010" y="84"/>
                  </a:lnTo>
                  <a:lnTo>
                    <a:pt x="10924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0" name="Google Shape;7430;p63"/>
            <p:cNvSpPr/>
            <p:nvPr/>
          </p:nvSpPr>
          <p:spPr>
            <a:xfrm>
              <a:off x="2502475" y="975275"/>
              <a:ext cx="121150" cy="332100"/>
            </a:xfrm>
            <a:custGeom>
              <a:avLst/>
              <a:gdLst/>
              <a:ahLst/>
              <a:cxnLst/>
              <a:rect l="l" t="t" r="r" b="b"/>
              <a:pathLst>
                <a:path w="4846" h="13284" extrusionOk="0">
                  <a:moveTo>
                    <a:pt x="340" y="12723"/>
                  </a:moveTo>
                  <a:cubicBezTo>
                    <a:pt x="462" y="12723"/>
                    <a:pt x="561" y="12823"/>
                    <a:pt x="561" y="12944"/>
                  </a:cubicBezTo>
                  <a:cubicBezTo>
                    <a:pt x="561" y="13066"/>
                    <a:pt x="462" y="13165"/>
                    <a:pt x="340" y="13165"/>
                  </a:cubicBezTo>
                  <a:cubicBezTo>
                    <a:pt x="219" y="13165"/>
                    <a:pt x="119" y="13066"/>
                    <a:pt x="119" y="12944"/>
                  </a:cubicBezTo>
                  <a:cubicBezTo>
                    <a:pt x="119" y="12823"/>
                    <a:pt x="219" y="12723"/>
                    <a:pt x="340" y="12723"/>
                  </a:cubicBezTo>
                  <a:close/>
                  <a:moveTo>
                    <a:pt x="4727" y="0"/>
                  </a:moveTo>
                  <a:lnTo>
                    <a:pt x="4727" y="6863"/>
                  </a:lnTo>
                  <a:lnTo>
                    <a:pt x="1455" y="10148"/>
                  </a:lnTo>
                  <a:lnTo>
                    <a:pt x="1439" y="10164"/>
                  </a:lnTo>
                  <a:lnTo>
                    <a:pt x="1439" y="11760"/>
                  </a:lnTo>
                  <a:lnTo>
                    <a:pt x="533" y="12668"/>
                  </a:lnTo>
                  <a:cubicBezTo>
                    <a:pt x="478" y="12629"/>
                    <a:pt x="412" y="12607"/>
                    <a:pt x="340" y="12607"/>
                  </a:cubicBezTo>
                  <a:cubicBezTo>
                    <a:pt x="152" y="12607"/>
                    <a:pt x="1" y="12759"/>
                    <a:pt x="1" y="12944"/>
                  </a:cubicBezTo>
                  <a:cubicBezTo>
                    <a:pt x="1" y="13132"/>
                    <a:pt x="152" y="13284"/>
                    <a:pt x="340" y="13284"/>
                  </a:cubicBezTo>
                  <a:cubicBezTo>
                    <a:pt x="528" y="13284"/>
                    <a:pt x="680" y="13132"/>
                    <a:pt x="680" y="12944"/>
                  </a:cubicBezTo>
                  <a:cubicBezTo>
                    <a:pt x="680" y="12872"/>
                    <a:pt x="655" y="12806"/>
                    <a:pt x="616" y="12751"/>
                  </a:cubicBezTo>
                  <a:lnTo>
                    <a:pt x="1555" y="11810"/>
                  </a:lnTo>
                  <a:lnTo>
                    <a:pt x="1555" y="10211"/>
                  </a:lnTo>
                  <a:lnTo>
                    <a:pt x="4826" y="6926"/>
                  </a:lnTo>
                  <a:lnTo>
                    <a:pt x="4845" y="6910"/>
                  </a:lnTo>
                  <a:lnTo>
                    <a:pt x="4845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1" name="Google Shape;7431;p63"/>
            <p:cNvSpPr/>
            <p:nvPr/>
          </p:nvSpPr>
          <p:spPr>
            <a:xfrm>
              <a:off x="2502475" y="982650"/>
              <a:ext cx="144475" cy="355225"/>
            </a:xfrm>
            <a:custGeom>
              <a:avLst/>
              <a:gdLst/>
              <a:ahLst/>
              <a:cxnLst/>
              <a:rect l="l" t="t" r="r" b="b"/>
              <a:pathLst>
                <a:path w="5779" h="14209" extrusionOk="0">
                  <a:moveTo>
                    <a:pt x="340" y="13648"/>
                  </a:moveTo>
                  <a:cubicBezTo>
                    <a:pt x="462" y="13648"/>
                    <a:pt x="561" y="13748"/>
                    <a:pt x="561" y="13869"/>
                  </a:cubicBezTo>
                  <a:cubicBezTo>
                    <a:pt x="561" y="13991"/>
                    <a:pt x="462" y="14090"/>
                    <a:pt x="340" y="14090"/>
                  </a:cubicBezTo>
                  <a:cubicBezTo>
                    <a:pt x="219" y="14090"/>
                    <a:pt x="119" y="13991"/>
                    <a:pt x="119" y="13869"/>
                  </a:cubicBezTo>
                  <a:cubicBezTo>
                    <a:pt x="119" y="13748"/>
                    <a:pt x="219" y="13648"/>
                    <a:pt x="340" y="13648"/>
                  </a:cubicBezTo>
                  <a:close/>
                  <a:moveTo>
                    <a:pt x="5660" y="1"/>
                  </a:moveTo>
                  <a:lnTo>
                    <a:pt x="5660" y="6860"/>
                  </a:lnTo>
                  <a:lnTo>
                    <a:pt x="2388" y="10145"/>
                  </a:lnTo>
                  <a:lnTo>
                    <a:pt x="2372" y="10165"/>
                  </a:lnTo>
                  <a:lnTo>
                    <a:pt x="2372" y="11760"/>
                  </a:lnTo>
                  <a:lnTo>
                    <a:pt x="539" y="13599"/>
                  </a:lnTo>
                  <a:cubicBezTo>
                    <a:pt x="484" y="13557"/>
                    <a:pt x="415" y="13532"/>
                    <a:pt x="340" y="13532"/>
                  </a:cubicBezTo>
                  <a:cubicBezTo>
                    <a:pt x="152" y="13532"/>
                    <a:pt x="1" y="13684"/>
                    <a:pt x="1" y="13869"/>
                  </a:cubicBezTo>
                  <a:cubicBezTo>
                    <a:pt x="1" y="14057"/>
                    <a:pt x="152" y="14209"/>
                    <a:pt x="340" y="14209"/>
                  </a:cubicBezTo>
                  <a:cubicBezTo>
                    <a:pt x="528" y="14209"/>
                    <a:pt x="680" y="14057"/>
                    <a:pt x="680" y="13869"/>
                  </a:cubicBezTo>
                  <a:cubicBezTo>
                    <a:pt x="680" y="13800"/>
                    <a:pt x="658" y="13737"/>
                    <a:pt x="622" y="13684"/>
                  </a:cubicBezTo>
                  <a:lnTo>
                    <a:pt x="2491" y="11807"/>
                  </a:lnTo>
                  <a:lnTo>
                    <a:pt x="2491" y="10212"/>
                  </a:lnTo>
                  <a:lnTo>
                    <a:pt x="5762" y="6927"/>
                  </a:lnTo>
                  <a:lnTo>
                    <a:pt x="5778" y="6910"/>
                  </a:lnTo>
                  <a:lnTo>
                    <a:pt x="5778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2" name="Google Shape;7432;p63"/>
            <p:cNvSpPr/>
            <p:nvPr/>
          </p:nvSpPr>
          <p:spPr>
            <a:xfrm>
              <a:off x="2502475" y="1067125"/>
              <a:ext cx="57925" cy="157100"/>
            </a:xfrm>
            <a:custGeom>
              <a:avLst/>
              <a:gdLst/>
              <a:ahLst/>
              <a:cxnLst/>
              <a:rect l="l" t="t" r="r" b="b"/>
              <a:pathLst>
                <a:path w="2317" h="6284" extrusionOk="0">
                  <a:moveTo>
                    <a:pt x="340" y="5726"/>
                  </a:moveTo>
                  <a:cubicBezTo>
                    <a:pt x="462" y="5726"/>
                    <a:pt x="561" y="5825"/>
                    <a:pt x="561" y="5946"/>
                  </a:cubicBezTo>
                  <a:cubicBezTo>
                    <a:pt x="561" y="6068"/>
                    <a:pt x="462" y="6167"/>
                    <a:pt x="340" y="6167"/>
                  </a:cubicBezTo>
                  <a:cubicBezTo>
                    <a:pt x="219" y="6167"/>
                    <a:pt x="119" y="6068"/>
                    <a:pt x="119" y="5946"/>
                  </a:cubicBezTo>
                  <a:cubicBezTo>
                    <a:pt x="119" y="5825"/>
                    <a:pt x="219" y="5726"/>
                    <a:pt x="340" y="5726"/>
                  </a:cubicBezTo>
                  <a:close/>
                  <a:moveTo>
                    <a:pt x="2231" y="0"/>
                  </a:moveTo>
                  <a:lnTo>
                    <a:pt x="282" y="1960"/>
                  </a:lnTo>
                  <a:lnTo>
                    <a:pt x="282" y="5612"/>
                  </a:lnTo>
                  <a:cubicBezTo>
                    <a:pt x="122" y="5640"/>
                    <a:pt x="1" y="5778"/>
                    <a:pt x="1" y="5946"/>
                  </a:cubicBezTo>
                  <a:cubicBezTo>
                    <a:pt x="1" y="6131"/>
                    <a:pt x="152" y="6283"/>
                    <a:pt x="340" y="6283"/>
                  </a:cubicBezTo>
                  <a:cubicBezTo>
                    <a:pt x="528" y="6283"/>
                    <a:pt x="680" y="6131"/>
                    <a:pt x="680" y="5946"/>
                  </a:cubicBezTo>
                  <a:cubicBezTo>
                    <a:pt x="680" y="5778"/>
                    <a:pt x="558" y="5640"/>
                    <a:pt x="398" y="5612"/>
                  </a:cubicBezTo>
                  <a:lnTo>
                    <a:pt x="398" y="2010"/>
                  </a:lnTo>
                  <a:lnTo>
                    <a:pt x="2317" y="86"/>
                  </a:lnTo>
                  <a:lnTo>
                    <a:pt x="2231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3" name="Google Shape;7433;p63"/>
            <p:cNvSpPr/>
            <p:nvPr/>
          </p:nvSpPr>
          <p:spPr>
            <a:xfrm>
              <a:off x="2899375" y="1256975"/>
              <a:ext cx="19750" cy="19825"/>
            </a:xfrm>
            <a:custGeom>
              <a:avLst/>
              <a:gdLst/>
              <a:ahLst/>
              <a:cxnLst/>
              <a:rect l="l" t="t" r="r" b="b"/>
              <a:pathLst>
                <a:path w="790" h="793" extrusionOk="0">
                  <a:moveTo>
                    <a:pt x="395" y="0"/>
                  </a:moveTo>
                  <a:cubicBezTo>
                    <a:pt x="177" y="0"/>
                    <a:pt x="0" y="177"/>
                    <a:pt x="0" y="398"/>
                  </a:cubicBezTo>
                  <a:cubicBezTo>
                    <a:pt x="0" y="616"/>
                    <a:pt x="177" y="793"/>
                    <a:pt x="395" y="793"/>
                  </a:cubicBezTo>
                  <a:cubicBezTo>
                    <a:pt x="613" y="793"/>
                    <a:pt x="790" y="616"/>
                    <a:pt x="790" y="398"/>
                  </a:cubicBezTo>
                  <a:cubicBezTo>
                    <a:pt x="790" y="177"/>
                    <a:pt x="613" y="0"/>
                    <a:pt x="395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4" name="Google Shape;7434;p63"/>
            <p:cNvSpPr/>
            <p:nvPr/>
          </p:nvSpPr>
          <p:spPr>
            <a:xfrm>
              <a:off x="1476750" y="1456500"/>
              <a:ext cx="651075" cy="725125"/>
            </a:xfrm>
            <a:custGeom>
              <a:avLst/>
              <a:gdLst/>
              <a:ahLst/>
              <a:cxnLst/>
              <a:rect l="l" t="t" r="r" b="b"/>
              <a:pathLst>
                <a:path w="26043" h="29005" extrusionOk="0">
                  <a:moveTo>
                    <a:pt x="25706" y="28444"/>
                  </a:moveTo>
                  <a:cubicBezTo>
                    <a:pt x="25828" y="28444"/>
                    <a:pt x="25927" y="28544"/>
                    <a:pt x="25927" y="28665"/>
                  </a:cubicBezTo>
                  <a:cubicBezTo>
                    <a:pt x="25927" y="28787"/>
                    <a:pt x="25828" y="28886"/>
                    <a:pt x="25706" y="28886"/>
                  </a:cubicBezTo>
                  <a:cubicBezTo>
                    <a:pt x="25582" y="28886"/>
                    <a:pt x="25485" y="28787"/>
                    <a:pt x="25485" y="28665"/>
                  </a:cubicBezTo>
                  <a:cubicBezTo>
                    <a:pt x="25485" y="28544"/>
                    <a:pt x="25585" y="28444"/>
                    <a:pt x="25706" y="28444"/>
                  </a:cubicBezTo>
                  <a:close/>
                  <a:moveTo>
                    <a:pt x="0" y="0"/>
                  </a:moveTo>
                  <a:lnTo>
                    <a:pt x="0" y="119"/>
                  </a:lnTo>
                  <a:lnTo>
                    <a:pt x="3067" y="119"/>
                  </a:lnTo>
                  <a:lnTo>
                    <a:pt x="4403" y="1452"/>
                  </a:lnTo>
                  <a:lnTo>
                    <a:pt x="4403" y="10680"/>
                  </a:lnTo>
                  <a:lnTo>
                    <a:pt x="15614" y="21871"/>
                  </a:lnTo>
                  <a:lnTo>
                    <a:pt x="15630" y="21888"/>
                  </a:lnTo>
                  <a:lnTo>
                    <a:pt x="18832" y="21888"/>
                  </a:lnTo>
                  <a:lnTo>
                    <a:pt x="25427" y="28472"/>
                  </a:lnTo>
                  <a:cubicBezTo>
                    <a:pt x="25391" y="28527"/>
                    <a:pt x="25367" y="28593"/>
                    <a:pt x="25367" y="28665"/>
                  </a:cubicBezTo>
                  <a:cubicBezTo>
                    <a:pt x="25367" y="28853"/>
                    <a:pt x="25518" y="29005"/>
                    <a:pt x="25706" y="29005"/>
                  </a:cubicBezTo>
                  <a:cubicBezTo>
                    <a:pt x="25891" y="29005"/>
                    <a:pt x="26043" y="28853"/>
                    <a:pt x="26043" y="28665"/>
                  </a:cubicBezTo>
                  <a:cubicBezTo>
                    <a:pt x="26043" y="28480"/>
                    <a:pt x="25891" y="28328"/>
                    <a:pt x="25706" y="28328"/>
                  </a:cubicBezTo>
                  <a:cubicBezTo>
                    <a:pt x="25632" y="28328"/>
                    <a:pt x="25565" y="28350"/>
                    <a:pt x="25510" y="28389"/>
                  </a:cubicBezTo>
                  <a:lnTo>
                    <a:pt x="18899" y="21789"/>
                  </a:lnTo>
                  <a:lnTo>
                    <a:pt x="18882" y="21769"/>
                  </a:lnTo>
                  <a:lnTo>
                    <a:pt x="15680" y="21769"/>
                  </a:lnTo>
                  <a:lnTo>
                    <a:pt x="4522" y="10631"/>
                  </a:lnTo>
                  <a:lnTo>
                    <a:pt x="4522" y="1402"/>
                  </a:lnTo>
                  <a:lnTo>
                    <a:pt x="3117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5" name="Google Shape;7435;p63"/>
            <p:cNvSpPr/>
            <p:nvPr/>
          </p:nvSpPr>
          <p:spPr>
            <a:xfrm>
              <a:off x="1470875" y="1142000"/>
              <a:ext cx="756050" cy="1015325"/>
            </a:xfrm>
            <a:custGeom>
              <a:avLst/>
              <a:gdLst/>
              <a:ahLst/>
              <a:cxnLst/>
              <a:rect l="l" t="t" r="r" b="b"/>
              <a:pathLst>
                <a:path w="30242" h="40613" extrusionOk="0">
                  <a:moveTo>
                    <a:pt x="29905" y="39531"/>
                  </a:moveTo>
                  <a:cubicBezTo>
                    <a:pt x="30027" y="39531"/>
                    <a:pt x="30126" y="39630"/>
                    <a:pt x="30126" y="39752"/>
                  </a:cubicBezTo>
                  <a:cubicBezTo>
                    <a:pt x="30126" y="39873"/>
                    <a:pt x="30027" y="39972"/>
                    <a:pt x="29905" y="39972"/>
                  </a:cubicBezTo>
                  <a:cubicBezTo>
                    <a:pt x="29784" y="39972"/>
                    <a:pt x="29684" y="39873"/>
                    <a:pt x="29684" y="39752"/>
                  </a:cubicBezTo>
                  <a:cubicBezTo>
                    <a:pt x="29684" y="39630"/>
                    <a:pt x="29784" y="39531"/>
                    <a:pt x="29905" y="39531"/>
                  </a:cubicBezTo>
                  <a:close/>
                  <a:moveTo>
                    <a:pt x="84" y="0"/>
                  </a:moveTo>
                  <a:lnTo>
                    <a:pt x="1" y="83"/>
                  </a:lnTo>
                  <a:lnTo>
                    <a:pt x="6507" y="6579"/>
                  </a:lnTo>
                  <a:lnTo>
                    <a:pt x="6507" y="22670"/>
                  </a:lnTo>
                  <a:lnTo>
                    <a:pt x="16442" y="32588"/>
                  </a:lnTo>
                  <a:lnTo>
                    <a:pt x="16459" y="32605"/>
                  </a:lnTo>
                  <a:lnTo>
                    <a:pt x="19661" y="32605"/>
                  </a:lnTo>
                  <a:lnTo>
                    <a:pt x="25944" y="38877"/>
                  </a:lnTo>
                  <a:lnTo>
                    <a:pt x="27666" y="40596"/>
                  </a:lnTo>
                  <a:lnTo>
                    <a:pt x="27683" y="40613"/>
                  </a:lnTo>
                  <a:lnTo>
                    <a:pt x="29130" y="40613"/>
                  </a:lnTo>
                  <a:lnTo>
                    <a:pt x="29712" y="40028"/>
                  </a:lnTo>
                  <a:cubicBezTo>
                    <a:pt x="29767" y="40066"/>
                    <a:pt x="29833" y="40091"/>
                    <a:pt x="29905" y="40091"/>
                  </a:cubicBezTo>
                  <a:cubicBezTo>
                    <a:pt x="30090" y="40091"/>
                    <a:pt x="30242" y="39939"/>
                    <a:pt x="30242" y="39752"/>
                  </a:cubicBezTo>
                  <a:cubicBezTo>
                    <a:pt x="30242" y="39567"/>
                    <a:pt x="30090" y="39415"/>
                    <a:pt x="29905" y="39415"/>
                  </a:cubicBezTo>
                  <a:cubicBezTo>
                    <a:pt x="29717" y="39415"/>
                    <a:pt x="29566" y="39567"/>
                    <a:pt x="29566" y="39752"/>
                  </a:cubicBezTo>
                  <a:cubicBezTo>
                    <a:pt x="29566" y="39823"/>
                    <a:pt x="29588" y="39892"/>
                    <a:pt x="29629" y="39948"/>
                  </a:cubicBezTo>
                  <a:lnTo>
                    <a:pt x="29083" y="40494"/>
                  </a:lnTo>
                  <a:lnTo>
                    <a:pt x="27730" y="40494"/>
                  </a:lnTo>
                  <a:lnTo>
                    <a:pt x="19727" y="32505"/>
                  </a:lnTo>
                  <a:lnTo>
                    <a:pt x="19711" y="32489"/>
                  </a:lnTo>
                  <a:lnTo>
                    <a:pt x="16509" y="32489"/>
                  </a:lnTo>
                  <a:lnTo>
                    <a:pt x="6626" y="22623"/>
                  </a:lnTo>
                  <a:lnTo>
                    <a:pt x="6626" y="6532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6" name="Google Shape;7436;p63"/>
            <p:cNvSpPr/>
            <p:nvPr/>
          </p:nvSpPr>
          <p:spPr>
            <a:xfrm>
              <a:off x="1447475" y="1149325"/>
              <a:ext cx="695750" cy="1016900"/>
            </a:xfrm>
            <a:custGeom>
              <a:avLst/>
              <a:gdLst/>
              <a:ahLst/>
              <a:cxnLst/>
              <a:rect l="l" t="t" r="r" b="b"/>
              <a:pathLst>
                <a:path w="27830" h="40676" extrusionOk="0">
                  <a:moveTo>
                    <a:pt x="27490" y="40116"/>
                  </a:moveTo>
                  <a:cubicBezTo>
                    <a:pt x="27611" y="40116"/>
                    <a:pt x="27711" y="40215"/>
                    <a:pt x="27711" y="40336"/>
                  </a:cubicBezTo>
                  <a:cubicBezTo>
                    <a:pt x="27711" y="40458"/>
                    <a:pt x="27611" y="40557"/>
                    <a:pt x="27490" y="40557"/>
                  </a:cubicBezTo>
                  <a:cubicBezTo>
                    <a:pt x="27368" y="40557"/>
                    <a:pt x="27269" y="40458"/>
                    <a:pt x="27269" y="40336"/>
                  </a:cubicBezTo>
                  <a:cubicBezTo>
                    <a:pt x="27269" y="40215"/>
                    <a:pt x="27368" y="40116"/>
                    <a:pt x="27490" y="40116"/>
                  </a:cubicBezTo>
                  <a:close/>
                  <a:moveTo>
                    <a:pt x="84" y="0"/>
                  </a:moveTo>
                  <a:lnTo>
                    <a:pt x="1" y="86"/>
                  </a:lnTo>
                  <a:lnTo>
                    <a:pt x="6510" y="6581"/>
                  </a:lnTo>
                  <a:lnTo>
                    <a:pt x="6510" y="22672"/>
                  </a:lnTo>
                  <a:lnTo>
                    <a:pt x="17080" y="33225"/>
                  </a:lnTo>
                  <a:lnTo>
                    <a:pt x="17099" y="33242"/>
                  </a:lnTo>
                  <a:lnTo>
                    <a:pt x="20302" y="33242"/>
                  </a:lnTo>
                  <a:lnTo>
                    <a:pt x="27214" y="40143"/>
                  </a:lnTo>
                  <a:cubicBezTo>
                    <a:pt x="27175" y="40198"/>
                    <a:pt x="27150" y="40265"/>
                    <a:pt x="27150" y="40336"/>
                  </a:cubicBezTo>
                  <a:cubicBezTo>
                    <a:pt x="27150" y="40524"/>
                    <a:pt x="27305" y="40676"/>
                    <a:pt x="27490" y="40676"/>
                  </a:cubicBezTo>
                  <a:cubicBezTo>
                    <a:pt x="27678" y="40676"/>
                    <a:pt x="27830" y="40524"/>
                    <a:pt x="27830" y="40336"/>
                  </a:cubicBezTo>
                  <a:cubicBezTo>
                    <a:pt x="27830" y="40152"/>
                    <a:pt x="27678" y="40000"/>
                    <a:pt x="27490" y="40000"/>
                  </a:cubicBezTo>
                  <a:cubicBezTo>
                    <a:pt x="27418" y="40000"/>
                    <a:pt x="27352" y="40022"/>
                    <a:pt x="27297" y="40060"/>
                  </a:cubicBezTo>
                  <a:lnTo>
                    <a:pt x="20368" y="33143"/>
                  </a:lnTo>
                  <a:lnTo>
                    <a:pt x="20349" y="33126"/>
                  </a:lnTo>
                  <a:lnTo>
                    <a:pt x="17146" y="33126"/>
                  </a:lnTo>
                  <a:lnTo>
                    <a:pt x="6626" y="22625"/>
                  </a:lnTo>
                  <a:lnTo>
                    <a:pt x="6626" y="6531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7" name="Google Shape;7437;p63"/>
            <p:cNvSpPr/>
            <p:nvPr/>
          </p:nvSpPr>
          <p:spPr>
            <a:xfrm>
              <a:off x="2232575" y="2325850"/>
              <a:ext cx="16925" cy="16925"/>
            </a:xfrm>
            <a:custGeom>
              <a:avLst/>
              <a:gdLst/>
              <a:ahLst/>
              <a:cxnLst/>
              <a:rect l="l" t="t" r="r" b="b"/>
              <a:pathLst>
                <a:path w="677" h="677" extrusionOk="0">
                  <a:moveTo>
                    <a:pt x="340" y="119"/>
                  </a:moveTo>
                  <a:cubicBezTo>
                    <a:pt x="461" y="119"/>
                    <a:pt x="561" y="218"/>
                    <a:pt x="561" y="340"/>
                  </a:cubicBezTo>
                  <a:cubicBezTo>
                    <a:pt x="561" y="461"/>
                    <a:pt x="461" y="560"/>
                    <a:pt x="340" y="560"/>
                  </a:cubicBezTo>
                  <a:cubicBezTo>
                    <a:pt x="218" y="560"/>
                    <a:pt x="119" y="461"/>
                    <a:pt x="119" y="340"/>
                  </a:cubicBezTo>
                  <a:cubicBezTo>
                    <a:pt x="119" y="218"/>
                    <a:pt x="218" y="119"/>
                    <a:pt x="340" y="119"/>
                  </a:cubicBezTo>
                  <a:close/>
                  <a:moveTo>
                    <a:pt x="340" y="0"/>
                  </a:moveTo>
                  <a:cubicBezTo>
                    <a:pt x="152" y="0"/>
                    <a:pt x="0" y="152"/>
                    <a:pt x="0" y="340"/>
                  </a:cubicBezTo>
                  <a:cubicBezTo>
                    <a:pt x="0" y="525"/>
                    <a:pt x="152" y="676"/>
                    <a:pt x="340" y="676"/>
                  </a:cubicBezTo>
                  <a:cubicBezTo>
                    <a:pt x="525" y="676"/>
                    <a:pt x="677" y="525"/>
                    <a:pt x="677" y="340"/>
                  </a:cubicBezTo>
                  <a:cubicBezTo>
                    <a:pt x="677" y="152"/>
                    <a:pt x="525" y="0"/>
                    <a:pt x="340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8" name="Google Shape;7438;p63"/>
            <p:cNvSpPr/>
            <p:nvPr/>
          </p:nvSpPr>
          <p:spPr>
            <a:xfrm>
              <a:off x="2232575" y="2295325"/>
              <a:ext cx="16925" cy="16950"/>
            </a:xfrm>
            <a:custGeom>
              <a:avLst/>
              <a:gdLst/>
              <a:ahLst/>
              <a:cxnLst/>
              <a:rect l="l" t="t" r="r" b="b"/>
              <a:pathLst>
                <a:path w="677" h="678" extrusionOk="0">
                  <a:moveTo>
                    <a:pt x="340" y="120"/>
                  </a:moveTo>
                  <a:cubicBezTo>
                    <a:pt x="461" y="120"/>
                    <a:pt x="561" y="219"/>
                    <a:pt x="561" y="340"/>
                  </a:cubicBezTo>
                  <a:cubicBezTo>
                    <a:pt x="561" y="462"/>
                    <a:pt x="461" y="561"/>
                    <a:pt x="340" y="561"/>
                  </a:cubicBezTo>
                  <a:cubicBezTo>
                    <a:pt x="218" y="561"/>
                    <a:pt x="119" y="462"/>
                    <a:pt x="119" y="340"/>
                  </a:cubicBezTo>
                  <a:cubicBezTo>
                    <a:pt x="119" y="219"/>
                    <a:pt x="218" y="120"/>
                    <a:pt x="340" y="120"/>
                  </a:cubicBezTo>
                  <a:close/>
                  <a:moveTo>
                    <a:pt x="340" y="1"/>
                  </a:moveTo>
                  <a:cubicBezTo>
                    <a:pt x="152" y="1"/>
                    <a:pt x="0" y="153"/>
                    <a:pt x="0" y="340"/>
                  </a:cubicBezTo>
                  <a:cubicBezTo>
                    <a:pt x="0" y="525"/>
                    <a:pt x="152" y="677"/>
                    <a:pt x="340" y="677"/>
                  </a:cubicBezTo>
                  <a:cubicBezTo>
                    <a:pt x="525" y="677"/>
                    <a:pt x="677" y="525"/>
                    <a:pt x="677" y="340"/>
                  </a:cubicBezTo>
                  <a:cubicBezTo>
                    <a:pt x="677" y="153"/>
                    <a:pt x="525" y="1"/>
                    <a:pt x="340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9" name="Google Shape;7439;p63"/>
            <p:cNvSpPr/>
            <p:nvPr/>
          </p:nvSpPr>
          <p:spPr>
            <a:xfrm>
              <a:off x="1483025" y="1723150"/>
              <a:ext cx="275175" cy="230725"/>
            </a:xfrm>
            <a:custGeom>
              <a:avLst/>
              <a:gdLst/>
              <a:ahLst/>
              <a:cxnLst/>
              <a:rect l="l" t="t" r="r" b="b"/>
              <a:pathLst>
                <a:path w="11007" h="9229" extrusionOk="0">
                  <a:moveTo>
                    <a:pt x="83" y="1"/>
                  </a:moveTo>
                  <a:lnTo>
                    <a:pt x="1" y="83"/>
                  </a:lnTo>
                  <a:lnTo>
                    <a:pt x="2223" y="2303"/>
                  </a:lnTo>
                  <a:lnTo>
                    <a:pt x="2239" y="2319"/>
                  </a:lnTo>
                  <a:lnTo>
                    <a:pt x="4003" y="2319"/>
                  </a:lnTo>
                  <a:lnTo>
                    <a:pt x="10924" y="9229"/>
                  </a:lnTo>
                  <a:lnTo>
                    <a:pt x="11007" y="9146"/>
                  </a:lnTo>
                  <a:lnTo>
                    <a:pt x="4070" y="2220"/>
                  </a:lnTo>
                  <a:lnTo>
                    <a:pt x="4050" y="2201"/>
                  </a:lnTo>
                  <a:lnTo>
                    <a:pt x="2289" y="2201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0" name="Google Shape;7440;p63"/>
            <p:cNvSpPr/>
            <p:nvPr/>
          </p:nvSpPr>
          <p:spPr>
            <a:xfrm>
              <a:off x="2147125" y="961250"/>
              <a:ext cx="142825" cy="1564550"/>
            </a:xfrm>
            <a:custGeom>
              <a:avLst/>
              <a:gdLst/>
              <a:ahLst/>
              <a:cxnLst/>
              <a:rect l="l" t="t" r="r" b="b"/>
              <a:pathLst>
                <a:path w="5713" h="62582" extrusionOk="0">
                  <a:moveTo>
                    <a:pt x="1618" y="1"/>
                  </a:moveTo>
                  <a:lnTo>
                    <a:pt x="1618" y="12892"/>
                  </a:lnTo>
                  <a:lnTo>
                    <a:pt x="1" y="14521"/>
                  </a:lnTo>
                  <a:lnTo>
                    <a:pt x="1" y="20105"/>
                  </a:lnTo>
                  <a:lnTo>
                    <a:pt x="2974" y="23056"/>
                  </a:lnTo>
                  <a:lnTo>
                    <a:pt x="2974" y="28299"/>
                  </a:lnTo>
                  <a:lnTo>
                    <a:pt x="5083" y="30388"/>
                  </a:lnTo>
                  <a:lnTo>
                    <a:pt x="5083" y="61869"/>
                  </a:lnTo>
                  <a:cubicBezTo>
                    <a:pt x="4986" y="61941"/>
                    <a:pt x="4923" y="62054"/>
                    <a:pt x="4923" y="62184"/>
                  </a:cubicBezTo>
                  <a:cubicBezTo>
                    <a:pt x="4923" y="62402"/>
                    <a:pt x="5099" y="62581"/>
                    <a:pt x="5318" y="62581"/>
                  </a:cubicBezTo>
                  <a:cubicBezTo>
                    <a:pt x="5536" y="62581"/>
                    <a:pt x="5712" y="62402"/>
                    <a:pt x="5712" y="62184"/>
                  </a:cubicBezTo>
                  <a:cubicBezTo>
                    <a:pt x="5712" y="62054"/>
                    <a:pt x="5649" y="61941"/>
                    <a:pt x="5552" y="61869"/>
                  </a:cubicBezTo>
                  <a:lnTo>
                    <a:pt x="5552" y="30192"/>
                  </a:lnTo>
                  <a:lnTo>
                    <a:pt x="3446" y="28100"/>
                  </a:lnTo>
                  <a:lnTo>
                    <a:pt x="3446" y="22860"/>
                  </a:lnTo>
                  <a:lnTo>
                    <a:pt x="473" y="19909"/>
                  </a:lnTo>
                  <a:lnTo>
                    <a:pt x="473" y="14714"/>
                  </a:lnTo>
                  <a:lnTo>
                    <a:pt x="2088" y="13086"/>
                  </a:lnTo>
                  <a:lnTo>
                    <a:pt x="2088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1" name="Google Shape;7441;p63"/>
            <p:cNvSpPr/>
            <p:nvPr/>
          </p:nvSpPr>
          <p:spPr>
            <a:xfrm>
              <a:off x="2231200" y="2262975"/>
              <a:ext cx="19750" cy="19750"/>
            </a:xfrm>
            <a:custGeom>
              <a:avLst/>
              <a:gdLst/>
              <a:ahLst/>
              <a:cxnLst/>
              <a:rect l="l" t="t" r="r" b="b"/>
              <a:pathLst>
                <a:path w="790" h="790" extrusionOk="0">
                  <a:moveTo>
                    <a:pt x="395" y="0"/>
                  </a:moveTo>
                  <a:cubicBezTo>
                    <a:pt x="177" y="0"/>
                    <a:pt x="0" y="177"/>
                    <a:pt x="0" y="395"/>
                  </a:cubicBezTo>
                  <a:cubicBezTo>
                    <a:pt x="0" y="613"/>
                    <a:pt x="177" y="790"/>
                    <a:pt x="395" y="790"/>
                  </a:cubicBezTo>
                  <a:cubicBezTo>
                    <a:pt x="613" y="790"/>
                    <a:pt x="790" y="613"/>
                    <a:pt x="790" y="395"/>
                  </a:cubicBezTo>
                  <a:cubicBezTo>
                    <a:pt x="790" y="177"/>
                    <a:pt x="613" y="0"/>
                    <a:pt x="395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2" name="Google Shape;7442;p63"/>
            <p:cNvSpPr/>
            <p:nvPr/>
          </p:nvSpPr>
          <p:spPr>
            <a:xfrm>
              <a:off x="1477850" y="1868700"/>
              <a:ext cx="368000" cy="307950"/>
            </a:xfrm>
            <a:custGeom>
              <a:avLst/>
              <a:gdLst/>
              <a:ahLst/>
              <a:cxnLst/>
              <a:rect l="l" t="t" r="r" b="b"/>
              <a:pathLst>
                <a:path w="14720" h="12318" extrusionOk="0">
                  <a:moveTo>
                    <a:pt x="14383" y="11760"/>
                  </a:moveTo>
                  <a:cubicBezTo>
                    <a:pt x="14504" y="11760"/>
                    <a:pt x="14601" y="11857"/>
                    <a:pt x="14601" y="11981"/>
                  </a:cubicBezTo>
                  <a:cubicBezTo>
                    <a:pt x="14601" y="12103"/>
                    <a:pt x="14504" y="12199"/>
                    <a:pt x="14383" y="12199"/>
                  </a:cubicBezTo>
                  <a:cubicBezTo>
                    <a:pt x="14259" y="12199"/>
                    <a:pt x="14162" y="12103"/>
                    <a:pt x="14162" y="11981"/>
                  </a:cubicBezTo>
                  <a:cubicBezTo>
                    <a:pt x="14162" y="11860"/>
                    <a:pt x="14261" y="11760"/>
                    <a:pt x="14383" y="11760"/>
                  </a:cubicBezTo>
                  <a:close/>
                  <a:moveTo>
                    <a:pt x="83" y="1"/>
                  </a:moveTo>
                  <a:lnTo>
                    <a:pt x="1" y="83"/>
                  </a:lnTo>
                  <a:lnTo>
                    <a:pt x="5607" y="5682"/>
                  </a:lnTo>
                  <a:lnTo>
                    <a:pt x="5607" y="6725"/>
                  </a:lnTo>
                  <a:lnTo>
                    <a:pt x="6397" y="7512"/>
                  </a:lnTo>
                  <a:lnTo>
                    <a:pt x="9820" y="7512"/>
                  </a:lnTo>
                  <a:lnTo>
                    <a:pt x="14104" y="11788"/>
                  </a:lnTo>
                  <a:cubicBezTo>
                    <a:pt x="14065" y="11840"/>
                    <a:pt x="14043" y="11909"/>
                    <a:pt x="14043" y="11981"/>
                  </a:cubicBezTo>
                  <a:cubicBezTo>
                    <a:pt x="14043" y="12166"/>
                    <a:pt x="14195" y="12318"/>
                    <a:pt x="14383" y="12318"/>
                  </a:cubicBezTo>
                  <a:cubicBezTo>
                    <a:pt x="14568" y="12318"/>
                    <a:pt x="14720" y="12166"/>
                    <a:pt x="14720" y="11981"/>
                  </a:cubicBezTo>
                  <a:cubicBezTo>
                    <a:pt x="14720" y="11793"/>
                    <a:pt x="14568" y="11642"/>
                    <a:pt x="14383" y="11642"/>
                  </a:cubicBezTo>
                  <a:cubicBezTo>
                    <a:pt x="14308" y="11642"/>
                    <a:pt x="14242" y="11664"/>
                    <a:pt x="14187" y="11702"/>
                  </a:cubicBezTo>
                  <a:lnTo>
                    <a:pt x="9886" y="7410"/>
                  </a:lnTo>
                  <a:lnTo>
                    <a:pt x="9869" y="7393"/>
                  </a:lnTo>
                  <a:lnTo>
                    <a:pt x="6444" y="7393"/>
                  </a:lnTo>
                  <a:lnTo>
                    <a:pt x="5726" y="6675"/>
                  </a:lnTo>
                  <a:lnTo>
                    <a:pt x="5726" y="5632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3" name="Google Shape;7443;p63"/>
            <p:cNvSpPr/>
            <p:nvPr/>
          </p:nvSpPr>
          <p:spPr>
            <a:xfrm>
              <a:off x="1729550" y="2124325"/>
              <a:ext cx="19750" cy="19825"/>
            </a:xfrm>
            <a:custGeom>
              <a:avLst/>
              <a:gdLst/>
              <a:ahLst/>
              <a:cxnLst/>
              <a:rect l="l" t="t" r="r" b="b"/>
              <a:pathLst>
                <a:path w="790" h="793" extrusionOk="0">
                  <a:moveTo>
                    <a:pt x="395" y="0"/>
                  </a:moveTo>
                  <a:cubicBezTo>
                    <a:pt x="177" y="0"/>
                    <a:pt x="0" y="180"/>
                    <a:pt x="0" y="398"/>
                  </a:cubicBezTo>
                  <a:cubicBezTo>
                    <a:pt x="0" y="616"/>
                    <a:pt x="177" y="793"/>
                    <a:pt x="395" y="793"/>
                  </a:cubicBezTo>
                  <a:cubicBezTo>
                    <a:pt x="613" y="793"/>
                    <a:pt x="790" y="616"/>
                    <a:pt x="790" y="398"/>
                  </a:cubicBezTo>
                  <a:cubicBezTo>
                    <a:pt x="790" y="180"/>
                    <a:pt x="613" y="0"/>
                    <a:pt x="395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4" name="Google Shape;7444;p63"/>
            <p:cNvSpPr/>
            <p:nvPr/>
          </p:nvSpPr>
          <p:spPr>
            <a:xfrm>
              <a:off x="1754325" y="2149225"/>
              <a:ext cx="16925" cy="16950"/>
            </a:xfrm>
            <a:custGeom>
              <a:avLst/>
              <a:gdLst/>
              <a:ahLst/>
              <a:cxnLst/>
              <a:rect l="l" t="t" r="r" b="b"/>
              <a:pathLst>
                <a:path w="677" h="678" extrusionOk="0">
                  <a:moveTo>
                    <a:pt x="340" y="120"/>
                  </a:moveTo>
                  <a:cubicBezTo>
                    <a:pt x="461" y="120"/>
                    <a:pt x="558" y="216"/>
                    <a:pt x="558" y="340"/>
                  </a:cubicBezTo>
                  <a:cubicBezTo>
                    <a:pt x="560" y="462"/>
                    <a:pt x="461" y="559"/>
                    <a:pt x="340" y="559"/>
                  </a:cubicBezTo>
                  <a:cubicBezTo>
                    <a:pt x="218" y="559"/>
                    <a:pt x="119" y="462"/>
                    <a:pt x="119" y="340"/>
                  </a:cubicBezTo>
                  <a:cubicBezTo>
                    <a:pt x="119" y="219"/>
                    <a:pt x="218" y="120"/>
                    <a:pt x="340" y="120"/>
                  </a:cubicBezTo>
                  <a:close/>
                  <a:moveTo>
                    <a:pt x="340" y="1"/>
                  </a:moveTo>
                  <a:cubicBezTo>
                    <a:pt x="152" y="1"/>
                    <a:pt x="0" y="153"/>
                    <a:pt x="0" y="338"/>
                  </a:cubicBezTo>
                  <a:cubicBezTo>
                    <a:pt x="0" y="525"/>
                    <a:pt x="152" y="677"/>
                    <a:pt x="340" y="677"/>
                  </a:cubicBezTo>
                  <a:cubicBezTo>
                    <a:pt x="525" y="677"/>
                    <a:pt x="676" y="525"/>
                    <a:pt x="676" y="338"/>
                  </a:cubicBezTo>
                  <a:cubicBezTo>
                    <a:pt x="676" y="153"/>
                    <a:pt x="525" y="1"/>
                    <a:pt x="340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5" name="Google Shape;7445;p63"/>
            <p:cNvSpPr/>
            <p:nvPr/>
          </p:nvSpPr>
          <p:spPr>
            <a:xfrm>
              <a:off x="1467700" y="1889200"/>
              <a:ext cx="136950" cy="182975"/>
            </a:xfrm>
            <a:custGeom>
              <a:avLst/>
              <a:gdLst/>
              <a:ahLst/>
              <a:cxnLst/>
              <a:rect l="l" t="t" r="r" b="b"/>
              <a:pathLst>
                <a:path w="5478" h="7319" extrusionOk="0">
                  <a:moveTo>
                    <a:pt x="5138" y="6761"/>
                  </a:moveTo>
                  <a:cubicBezTo>
                    <a:pt x="5260" y="6761"/>
                    <a:pt x="5359" y="6860"/>
                    <a:pt x="5359" y="6982"/>
                  </a:cubicBezTo>
                  <a:cubicBezTo>
                    <a:pt x="5359" y="7103"/>
                    <a:pt x="5260" y="7203"/>
                    <a:pt x="5138" y="7203"/>
                  </a:cubicBezTo>
                  <a:cubicBezTo>
                    <a:pt x="5017" y="7203"/>
                    <a:pt x="4917" y="7103"/>
                    <a:pt x="4917" y="6982"/>
                  </a:cubicBezTo>
                  <a:cubicBezTo>
                    <a:pt x="4917" y="6860"/>
                    <a:pt x="5017" y="6761"/>
                    <a:pt x="5138" y="6761"/>
                  </a:cubicBezTo>
                  <a:close/>
                  <a:moveTo>
                    <a:pt x="84" y="0"/>
                  </a:moveTo>
                  <a:lnTo>
                    <a:pt x="1" y="83"/>
                  </a:lnTo>
                  <a:lnTo>
                    <a:pt x="5080" y="5157"/>
                  </a:lnTo>
                  <a:lnTo>
                    <a:pt x="5080" y="6648"/>
                  </a:lnTo>
                  <a:cubicBezTo>
                    <a:pt x="4923" y="6675"/>
                    <a:pt x="4801" y="6813"/>
                    <a:pt x="4801" y="6982"/>
                  </a:cubicBezTo>
                  <a:cubicBezTo>
                    <a:pt x="4801" y="7167"/>
                    <a:pt x="4953" y="7318"/>
                    <a:pt x="5138" y="7318"/>
                  </a:cubicBezTo>
                  <a:cubicBezTo>
                    <a:pt x="5326" y="7318"/>
                    <a:pt x="5478" y="7167"/>
                    <a:pt x="5478" y="6982"/>
                  </a:cubicBezTo>
                  <a:cubicBezTo>
                    <a:pt x="5478" y="6813"/>
                    <a:pt x="5356" y="6675"/>
                    <a:pt x="5199" y="6648"/>
                  </a:cubicBezTo>
                  <a:lnTo>
                    <a:pt x="5199" y="5107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6" name="Google Shape;7446;p63"/>
            <p:cNvSpPr/>
            <p:nvPr/>
          </p:nvSpPr>
          <p:spPr>
            <a:xfrm>
              <a:off x="2292900" y="1611075"/>
              <a:ext cx="17000" cy="16925"/>
            </a:xfrm>
            <a:custGeom>
              <a:avLst/>
              <a:gdLst/>
              <a:ahLst/>
              <a:cxnLst/>
              <a:rect l="l" t="t" r="r" b="b"/>
              <a:pathLst>
                <a:path w="680" h="677" extrusionOk="0">
                  <a:moveTo>
                    <a:pt x="340" y="119"/>
                  </a:moveTo>
                  <a:cubicBezTo>
                    <a:pt x="461" y="119"/>
                    <a:pt x="560" y="219"/>
                    <a:pt x="560" y="340"/>
                  </a:cubicBezTo>
                  <a:cubicBezTo>
                    <a:pt x="560" y="462"/>
                    <a:pt x="461" y="561"/>
                    <a:pt x="340" y="561"/>
                  </a:cubicBezTo>
                  <a:cubicBezTo>
                    <a:pt x="218" y="561"/>
                    <a:pt x="119" y="462"/>
                    <a:pt x="119" y="340"/>
                  </a:cubicBezTo>
                  <a:cubicBezTo>
                    <a:pt x="119" y="219"/>
                    <a:pt x="218" y="119"/>
                    <a:pt x="340" y="119"/>
                  </a:cubicBezTo>
                  <a:close/>
                  <a:moveTo>
                    <a:pt x="340" y="1"/>
                  </a:moveTo>
                  <a:cubicBezTo>
                    <a:pt x="152" y="1"/>
                    <a:pt x="0" y="152"/>
                    <a:pt x="0" y="340"/>
                  </a:cubicBezTo>
                  <a:cubicBezTo>
                    <a:pt x="0" y="525"/>
                    <a:pt x="152" y="677"/>
                    <a:pt x="340" y="677"/>
                  </a:cubicBezTo>
                  <a:cubicBezTo>
                    <a:pt x="527" y="677"/>
                    <a:pt x="679" y="525"/>
                    <a:pt x="679" y="340"/>
                  </a:cubicBezTo>
                  <a:cubicBezTo>
                    <a:pt x="679" y="152"/>
                    <a:pt x="527" y="1"/>
                    <a:pt x="340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7" name="Google Shape;7447;p63"/>
            <p:cNvSpPr/>
            <p:nvPr/>
          </p:nvSpPr>
          <p:spPr>
            <a:xfrm>
              <a:off x="1478875" y="1479550"/>
              <a:ext cx="477800" cy="641750"/>
            </a:xfrm>
            <a:custGeom>
              <a:avLst/>
              <a:gdLst/>
              <a:ahLst/>
              <a:cxnLst/>
              <a:rect l="l" t="t" r="r" b="b"/>
              <a:pathLst>
                <a:path w="19112" h="25670" extrusionOk="0">
                  <a:moveTo>
                    <a:pt x="18775" y="25112"/>
                  </a:moveTo>
                  <a:cubicBezTo>
                    <a:pt x="18897" y="25112"/>
                    <a:pt x="18996" y="25212"/>
                    <a:pt x="18996" y="25333"/>
                  </a:cubicBezTo>
                  <a:cubicBezTo>
                    <a:pt x="18996" y="25455"/>
                    <a:pt x="18897" y="25554"/>
                    <a:pt x="18775" y="25554"/>
                  </a:cubicBezTo>
                  <a:cubicBezTo>
                    <a:pt x="18654" y="25554"/>
                    <a:pt x="18554" y="25455"/>
                    <a:pt x="18554" y="25333"/>
                  </a:cubicBezTo>
                  <a:cubicBezTo>
                    <a:pt x="18554" y="25212"/>
                    <a:pt x="18654" y="25112"/>
                    <a:pt x="18775" y="25112"/>
                  </a:cubicBezTo>
                  <a:close/>
                  <a:moveTo>
                    <a:pt x="1" y="0"/>
                  </a:moveTo>
                  <a:lnTo>
                    <a:pt x="1" y="119"/>
                  </a:lnTo>
                  <a:lnTo>
                    <a:pt x="2690" y="119"/>
                  </a:lnTo>
                  <a:lnTo>
                    <a:pt x="3385" y="823"/>
                  </a:lnTo>
                  <a:lnTo>
                    <a:pt x="3385" y="10051"/>
                  </a:lnTo>
                  <a:lnTo>
                    <a:pt x="18496" y="25140"/>
                  </a:lnTo>
                  <a:cubicBezTo>
                    <a:pt x="18460" y="25195"/>
                    <a:pt x="18436" y="25261"/>
                    <a:pt x="18436" y="25333"/>
                  </a:cubicBezTo>
                  <a:cubicBezTo>
                    <a:pt x="18436" y="25518"/>
                    <a:pt x="18587" y="25670"/>
                    <a:pt x="18775" y="25670"/>
                  </a:cubicBezTo>
                  <a:cubicBezTo>
                    <a:pt x="18960" y="25670"/>
                    <a:pt x="19112" y="25518"/>
                    <a:pt x="19112" y="25333"/>
                  </a:cubicBezTo>
                  <a:cubicBezTo>
                    <a:pt x="19112" y="25145"/>
                    <a:pt x="18960" y="24994"/>
                    <a:pt x="18775" y="24994"/>
                  </a:cubicBezTo>
                  <a:cubicBezTo>
                    <a:pt x="18703" y="24994"/>
                    <a:pt x="18637" y="25018"/>
                    <a:pt x="18582" y="25057"/>
                  </a:cubicBezTo>
                  <a:lnTo>
                    <a:pt x="3501" y="10004"/>
                  </a:lnTo>
                  <a:lnTo>
                    <a:pt x="3501" y="773"/>
                  </a:lnTo>
                  <a:lnTo>
                    <a:pt x="2739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8" name="Google Shape;7448;p63"/>
            <p:cNvSpPr/>
            <p:nvPr/>
          </p:nvSpPr>
          <p:spPr>
            <a:xfrm>
              <a:off x="1467775" y="1794925"/>
              <a:ext cx="496025" cy="426050"/>
            </a:xfrm>
            <a:custGeom>
              <a:avLst/>
              <a:gdLst/>
              <a:ahLst/>
              <a:cxnLst/>
              <a:rect l="l" t="t" r="r" b="b"/>
              <a:pathLst>
                <a:path w="19841" h="17042" extrusionOk="0">
                  <a:moveTo>
                    <a:pt x="332" y="1"/>
                  </a:moveTo>
                  <a:lnTo>
                    <a:pt x="1" y="335"/>
                  </a:lnTo>
                  <a:lnTo>
                    <a:pt x="8691" y="8961"/>
                  </a:lnTo>
                  <a:lnTo>
                    <a:pt x="11368" y="8961"/>
                  </a:lnTo>
                  <a:lnTo>
                    <a:pt x="19053" y="16591"/>
                  </a:lnTo>
                  <a:cubicBezTo>
                    <a:pt x="19051" y="16608"/>
                    <a:pt x="19048" y="16627"/>
                    <a:pt x="19048" y="16644"/>
                  </a:cubicBezTo>
                  <a:cubicBezTo>
                    <a:pt x="19048" y="16864"/>
                    <a:pt x="19225" y="17041"/>
                    <a:pt x="19443" y="17041"/>
                  </a:cubicBezTo>
                  <a:cubicBezTo>
                    <a:pt x="19661" y="17041"/>
                    <a:pt x="19840" y="16864"/>
                    <a:pt x="19840" y="16644"/>
                  </a:cubicBezTo>
                  <a:cubicBezTo>
                    <a:pt x="19837" y="16425"/>
                    <a:pt x="19661" y="16249"/>
                    <a:pt x="19443" y="16249"/>
                  </a:cubicBezTo>
                  <a:cubicBezTo>
                    <a:pt x="19423" y="16249"/>
                    <a:pt x="19404" y="16252"/>
                    <a:pt x="19385" y="16254"/>
                  </a:cubicBezTo>
                  <a:lnTo>
                    <a:pt x="11561" y="8489"/>
                  </a:lnTo>
                  <a:lnTo>
                    <a:pt x="8884" y="8489"/>
                  </a:lnTo>
                  <a:lnTo>
                    <a:pt x="332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9" name="Google Shape;7449;p63"/>
            <p:cNvSpPr/>
            <p:nvPr/>
          </p:nvSpPr>
          <p:spPr>
            <a:xfrm>
              <a:off x="1707600" y="2102300"/>
              <a:ext cx="16925" cy="16950"/>
            </a:xfrm>
            <a:custGeom>
              <a:avLst/>
              <a:gdLst/>
              <a:ahLst/>
              <a:cxnLst/>
              <a:rect l="l" t="t" r="r" b="b"/>
              <a:pathLst>
                <a:path w="677" h="678" extrusionOk="0">
                  <a:moveTo>
                    <a:pt x="337" y="117"/>
                  </a:moveTo>
                  <a:cubicBezTo>
                    <a:pt x="461" y="117"/>
                    <a:pt x="558" y="216"/>
                    <a:pt x="558" y="338"/>
                  </a:cubicBezTo>
                  <a:cubicBezTo>
                    <a:pt x="558" y="459"/>
                    <a:pt x="461" y="558"/>
                    <a:pt x="337" y="558"/>
                  </a:cubicBezTo>
                  <a:cubicBezTo>
                    <a:pt x="216" y="558"/>
                    <a:pt x="119" y="459"/>
                    <a:pt x="119" y="338"/>
                  </a:cubicBezTo>
                  <a:cubicBezTo>
                    <a:pt x="119" y="216"/>
                    <a:pt x="216" y="117"/>
                    <a:pt x="337" y="117"/>
                  </a:cubicBezTo>
                  <a:close/>
                  <a:moveTo>
                    <a:pt x="337" y="1"/>
                  </a:moveTo>
                  <a:cubicBezTo>
                    <a:pt x="152" y="1"/>
                    <a:pt x="0" y="153"/>
                    <a:pt x="0" y="338"/>
                  </a:cubicBezTo>
                  <a:cubicBezTo>
                    <a:pt x="0" y="525"/>
                    <a:pt x="152" y="677"/>
                    <a:pt x="337" y="677"/>
                  </a:cubicBezTo>
                  <a:cubicBezTo>
                    <a:pt x="525" y="677"/>
                    <a:pt x="677" y="525"/>
                    <a:pt x="677" y="338"/>
                  </a:cubicBezTo>
                  <a:cubicBezTo>
                    <a:pt x="677" y="153"/>
                    <a:pt x="525" y="1"/>
                    <a:pt x="337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0" name="Google Shape;7450;p63"/>
            <p:cNvSpPr/>
            <p:nvPr/>
          </p:nvSpPr>
          <p:spPr>
            <a:xfrm>
              <a:off x="2694325" y="1972500"/>
              <a:ext cx="284150" cy="305875"/>
            </a:xfrm>
            <a:custGeom>
              <a:avLst/>
              <a:gdLst/>
              <a:ahLst/>
              <a:cxnLst/>
              <a:rect l="l" t="t" r="r" b="b"/>
              <a:pathLst>
                <a:path w="11366" h="12235" extrusionOk="0">
                  <a:moveTo>
                    <a:pt x="338" y="11677"/>
                  </a:moveTo>
                  <a:cubicBezTo>
                    <a:pt x="459" y="11677"/>
                    <a:pt x="558" y="11777"/>
                    <a:pt x="558" y="11898"/>
                  </a:cubicBezTo>
                  <a:cubicBezTo>
                    <a:pt x="558" y="12019"/>
                    <a:pt x="459" y="12119"/>
                    <a:pt x="338" y="12119"/>
                  </a:cubicBezTo>
                  <a:cubicBezTo>
                    <a:pt x="216" y="12119"/>
                    <a:pt x="117" y="12019"/>
                    <a:pt x="117" y="11898"/>
                  </a:cubicBezTo>
                  <a:cubicBezTo>
                    <a:pt x="117" y="11777"/>
                    <a:pt x="216" y="11677"/>
                    <a:pt x="338" y="11677"/>
                  </a:cubicBezTo>
                  <a:close/>
                  <a:moveTo>
                    <a:pt x="4296" y="0"/>
                  </a:moveTo>
                  <a:lnTo>
                    <a:pt x="3603" y="699"/>
                  </a:lnTo>
                  <a:lnTo>
                    <a:pt x="3603" y="5124"/>
                  </a:lnTo>
                  <a:lnTo>
                    <a:pt x="296" y="8453"/>
                  </a:lnTo>
                  <a:lnTo>
                    <a:pt x="280" y="8469"/>
                  </a:lnTo>
                  <a:lnTo>
                    <a:pt x="280" y="11564"/>
                  </a:lnTo>
                  <a:cubicBezTo>
                    <a:pt x="122" y="11594"/>
                    <a:pt x="1" y="11732"/>
                    <a:pt x="1" y="11898"/>
                  </a:cubicBezTo>
                  <a:cubicBezTo>
                    <a:pt x="1" y="12083"/>
                    <a:pt x="153" y="12235"/>
                    <a:pt x="338" y="12235"/>
                  </a:cubicBezTo>
                  <a:cubicBezTo>
                    <a:pt x="525" y="12235"/>
                    <a:pt x="677" y="12083"/>
                    <a:pt x="677" y="11898"/>
                  </a:cubicBezTo>
                  <a:cubicBezTo>
                    <a:pt x="677" y="11732"/>
                    <a:pt x="556" y="11594"/>
                    <a:pt x="398" y="11564"/>
                  </a:cubicBezTo>
                  <a:lnTo>
                    <a:pt x="398" y="8519"/>
                  </a:lnTo>
                  <a:lnTo>
                    <a:pt x="3719" y="5171"/>
                  </a:lnTo>
                  <a:lnTo>
                    <a:pt x="3719" y="748"/>
                  </a:lnTo>
                  <a:lnTo>
                    <a:pt x="4346" y="119"/>
                  </a:lnTo>
                  <a:lnTo>
                    <a:pt x="11366" y="119"/>
                  </a:lnTo>
                  <a:lnTo>
                    <a:pt x="11366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1" name="Google Shape;7451;p63"/>
            <p:cNvSpPr/>
            <p:nvPr/>
          </p:nvSpPr>
          <p:spPr>
            <a:xfrm>
              <a:off x="2883975" y="2012650"/>
              <a:ext cx="19775" cy="19850"/>
            </a:xfrm>
            <a:custGeom>
              <a:avLst/>
              <a:gdLst/>
              <a:ahLst/>
              <a:cxnLst/>
              <a:rect l="l" t="t" r="r" b="b"/>
              <a:pathLst>
                <a:path w="791" h="794" extrusionOk="0">
                  <a:moveTo>
                    <a:pt x="395" y="1"/>
                  </a:moveTo>
                  <a:cubicBezTo>
                    <a:pt x="177" y="1"/>
                    <a:pt x="1" y="178"/>
                    <a:pt x="1" y="398"/>
                  </a:cubicBezTo>
                  <a:cubicBezTo>
                    <a:pt x="1" y="616"/>
                    <a:pt x="177" y="793"/>
                    <a:pt x="395" y="793"/>
                  </a:cubicBezTo>
                  <a:cubicBezTo>
                    <a:pt x="613" y="793"/>
                    <a:pt x="790" y="616"/>
                    <a:pt x="790" y="398"/>
                  </a:cubicBezTo>
                  <a:cubicBezTo>
                    <a:pt x="790" y="178"/>
                    <a:pt x="613" y="1"/>
                    <a:pt x="395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2" name="Google Shape;7452;p63"/>
            <p:cNvSpPr/>
            <p:nvPr/>
          </p:nvSpPr>
          <p:spPr>
            <a:xfrm>
              <a:off x="2855125" y="2014100"/>
              <a:ext cx="16950" cy="16950"/>
            </a:xfrm>
            <a:custGeom>
              <a:avLst/>
              <a:gdLst/>
              <a:ahLst/>
              <a:cxnLst/>
              <a:rect l="l" t="t" r="r" b="b"/>
              <a:pathLst>
                <a:path w="678" h="678" extrusionOk="0">
                  <a:moveTo>
                    <a:pt x="340" y="117"/>
                  </a:moveTo>
                  <a:cubicBezTo>
                    <a:pt x="462" y="117"/>
                    <a:pt x="561" y="216"/>
                    <a:pt x="561" y="338"/>
                  </a:cubicBezTo>
                  <a:cubicBezTo>
                    <a:pt x="561" y="462"/>
                    <a:pt x="462" y="558"/>
                    <a:pt x="340" y="558"/>
                  </a:cubicBezTo>
                  <a:cubicBezTo>
                    <a:pt x="219" y="558"/>
                    <a:pt x="119" y="459"/>
                    <a:pt x="119" y="338"/>
                  </a:cubicBezTo>
                  <a:cubicBezTo>
                    <a:pt x="119" y="216"/>
                    <a:pt x="219" y="117"/>
                    <a:pt x="340" y="117"/>
                  </a:cubicBezTo>
                  <a:close/>
                  <a:moveTo>
                    <a:pt x="340" y="1"/>
                  </a:moveTo>
                  <a:cubicBezTo>
                    <a:pt x="153" y="1"/>
                    <a:pt x="1" y="153"/>
                    <a:pt x="1" y="338"/>
                  </a:cubicBezTo>
                  <a:cubicBezTo>
                    <a:pt x="1" y="525"/>
                    <a:pt x="153" y="677"/>
                    <a:pt x="340" y="677"/>
                  </a:cubicBezTo>
                  <a:cubicBezTo>
                    <a:pt x="525" y="677"/>
                    <a:pt x="677" y="525"/>
                    <a:pt x="677" y="338"/>
                  </a:cubicBezTo>
                  <a:cubicBezTo>
                    <a:pt x="677" y="153"/>
                    <a:pt x="525" y="1"/>
                    <a:pt x="340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3" name="Google Shape;7453;p63"/>
            <p:cNvSpPr/>
            <p:nvPr/>
          </p:nvSpPr>
          <p:spPr>
            <a:xfrm>
              <a:off x="2504275" y="1775475"/>
              <a:ext cx="497125" cy="627900"/>
            </a:xfrm>
            <a:custGeom>
              <a:avLst/>
              <a:gdLst/>
              <a:ahLst/>
              <a:cxnLst/>
              <a:rect l="l" t="t" r="r" b="b"/>
              <a:pathLst>
                <a:path w="19885" h="25116" extrusionOk="0">
                  <a:moveTo>
                    <a:pt x="19550" y="0"/>
                  </a:moveTo>
                  <a:lnTo>
                    <a:pt x="15318" y="4262"/>
                  </a:lnTo>
                  <a:lnTo>
                    <a:pt x="8448" y="4262"/>
                  </a:lnTo>
                  <a:lnTo>
                    <a:pt x="161" y="12613"/>
                  </a:lnTo>
                  <a:lnTo>
                    <a:pt x="161" y="24403"/>
                  </a:lnTo>
                  <a:cubicBezTo>
                    <a:pt x="64" y="24477"/>
                    <a:pt x="0" y="24591"/>
                    <a:pt x="0" y="24720"/>
                  </a:cubicBezTo>
                  <a:cubicBezTo>
                    <a:pt x="0" y="24938"/>
                    <a:pt x="177" y="25115"/>
                    <a:pt x="395" y="25115"/>
                  </a:cubicBezTo>
                  <a:cubicBezTo>
                    <a:pt x="616" y="25115"/>
                    <a:pt x="793" y="24938"/>
                    <a:pt x="793" y="24720"/>
                  </a:cubicBezTo>
                  <a:cubicBezTo>
                    <a:pt x="793" y="24591"/>
                    <a:pt x="729" y="24477"/>
                    <a:pt x="633" y="24403"/>
                  </a:cubicBezTo>
                  <a:lnTo>
                    <a:pt x="633" y="12806"/>
                  </a:lnTo>
                  <a:lnTo>
                    <a:pt x="8644" y="4734"/>
                  </a:lnTo>
                  <a:lnTo>
                    <a:pt x="15514" y="4734"/>
                  </a:lnTo>
                  <a:lnTo>
                    <a:pt x="19884" y="331"/>
                  </a:lnTo>
                  <a:lnTo>
                    <a:pt x="19550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4" name="Google Shape;7454;p63"/>
            <p:cNvSpPr/>
            <p:nvPr/>
          </p:nvSpPr>
          <p:spPr>
            <a:xfrm>
              <a:off x="2824900" y="2014100"/>
              <a:ext cx="16925" cy="16950"/>
            </a:xfrm>
            <a:custGeom>
              <a:avLst/>
              <a:gdLst/>
              <a:ahLst/>
              <a:cxnLst/>
              <a:rect l="l" t="t" r="r" b="b"/>
              <a:pathLst>
                <a:path w="677" h="678" extrusionOk="0">
                  <a:moveTo>
                    <a:pt x="340" y="117"/>
                  </a:moveTo>
                  <a:cubicBezTo>
                    <a:pt x="462" y="117"/>
                    <a:pt x="561" y="216"/>
                    <a:pt x="561" y="338"/>
                  </a:cubicBezTo>
                  <a:cubicBezTo>
                    <a:pt x="558" y="462"/>
                    <a:pt x="462" y="558"/>
                    <a:pt x="340" y="558"/>
                  </a:cubicBezTo>
                  <a:cubicBezTo>
                    <a:pt x="219" y="558"/>
                    <a:pt x="119" y="459"/>
                    <a:pt x="119" y="338"/>
                  </a:cubicBezTo>
                  <a:cubicBezTo>
                    <a:pt x="119" y="216"/>
                    <a:pt x="219" y="117"/>
                    <a:pt x="340" y="117"/>
                  </a:cubicBezTo>
                  <a:close/>
                  <a:moveTo>
                    <a:pt x="340" y="1"/>
                  </a:moveTo>
                  <a:cubicBezTo>
                    <a:pt x="153" y="1"/>
                    <a:pt x="1" y="153"/>
                    <a:pt x="1" y="338"/>
                  </a:cubicBezTo>
                  <a:cubicBezTo>
                    <a:pt x="1" y="525"/>
                    <a:pt x="153" y="677"/>
                    <a:pt x="340" y="677"/>
                  </a:cubicBezTo>
                  <a:cubicBezTo>
                    <a:pt x="525" y="677"/>
                    <a:pt x="677" y="525"/>
                    <a:pt x="677" y="338"/>
                  </a:cubicBezTo>
                  <a:cubicBezTo>
                    <a:pt x="677" y="153"/>
                    <a:pt x="525" y="1"/>
                    <a:pt x="340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5" name="Google Shape;7455;p63"/>
            <p:cNvSpPr/>
            <p:nvPr/>
          </p:nvSpPr>
          <p:spPr>
            <a:xfrm>
              <a:off x="2670875" y="1949175"/>
              <a:ext cx="307600" cy="329200"/>
            </a:xfrm>
            <a:custGeom>
              <a:avLst/>
              <a:gdLst/>
              <a:ahLst/>
              <a:cxnLst/>
              <a:rect l="l" t="t" r="r" b="b"/>
              <a:pathLst>
                <a:path w="12304" h="13168" extrusionOk="0">
                  <a:moveTo>
                    <a:pt x="337" y="12610"/>
                  </a:moveTo>
                  <a:cubicBezTo>
                    <a:pt x="458" y="12610"/>
                    <a:pt x="558" y="12710"/>
                    <a:pt x="558" y="12831"/>
                  </a:cubicBezTo>
                  <a:cubicBezTo>
                    <a:pt x="558" y="12952"/>
                    <a:pt x="458" y="13052"/>
                    <a:pt x="337" y="13052"/>
                  </a:cubicBezTo>
                  <a:cubicBezTo>
                    <a:pt x="216" y="13052"/>
                    <a:pt x="116" y="12952"/>
                    <a:pt x="116" y="12831"/>
                  </a:cubicBezTo>
                  <a:cubicBezTo>
                    <a:pt x="116" y="12710"/>
                    <a:pt x="216" y="12610"/>
                    <a:pt x="337" y="12610"/>
                  </a:cubicBezTo>
                  <a:close/>
                  <a:moveTo>
                    <a:pt x="4928" y="0"/>
                  </a:moveTo>
                  <a:lnTo>
                    <a:pt x="3603" y="1336"/>
                  </a:lnTo>
                  <a:lnTo>
                    <a:pt x="3603" y="5761"/>
                  </a:lnTo>
                  <a:lnTo>
                    <a:pt x="296" y="9091"/>
                  </a:lnTo>
                  <a:lnTo>
                    <a:pt x="279" y="9107"/>
                  </a:lnTo>
                  <a:lnTo>
                    <a:pt x="279" y="12497"/>
                  </a:lnTo>
                  <a:cubicBezTo>
                    <a:pt x="119" y="12527"/>
                    <a:pt x="0" y="12665"/>
                    <a:pt x="0" y="12831"/>
                  </a:cubicBezTo>
                  <a:cubicBezTo>
                    <a:pt x="0" y="13016"/>
                    <a:pt x="152" y="13168"/>
                    <a:pt x="337" y="13168"/>
                  </a:cubicBezTo>
                  <a:cubicBezTo>
                    <a:pt x="525" y="13168"/>
                    <a:pt x="677" y="13016"/>
                    <a:pt x="677" y="12831"/>
                  </a:cubicBezTo>
                  <a:cubicBezTo>
                    <a:pt x="677" y="12665"/>
                    <a:pt x="555" y="12527"/>
                    <a:pt x="398" y="12497"/>
                  </a:cubicBezTo>
                  <a:lnTo>
                    <a:pt x="398" y="9157"/>
                  </a:lnTo>
                  <a:lnTo>
                    <a:pt x="3719" y="5808"/>
                  </a:lnTo>
                  <a:lnTo>
                    <a:pt x="3719" y="1383"/>
                  </a:lnTo>
                  <a:lnTo>
                    <a:pt x="4977" y="116"/>
                  </a:lnTo>
                  <a:lnTo>
                    <a:pt x="12304" y="116"/>
                  </a:lnTo>
                  <a:lnTo>
                    <a:pt x="12304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6" name="Google Shape;7456;p63"/>
            <p:cNvSpPr/>
            <p:nvPr/>
          </p:nvSpPr>
          <p:spPr>
            <a:xfrm>
              <a:off x="2647325" y="1851175"/>
              <a:ext cx="330400" cy="427275"/>
            </a:xfrm>
            <a:custGeom>
              <a:avLst/>
              <a:gdLst/>
              <a:ahLst/>
              <a:cxnLst/>
              <a:rect l="l" t="t" r="r" b="b"/>
              <a:pathLst>
                <a:path w="13216" h="17091" extrusionOk="0">
                  <a:moveTo>
                    <a:pt x="340" y="16530"/>
                  </a:moveTo>
                  <a:cubicBezTo>
                    <a:pt x="462" y="16530"/>
                    <a:pt x="561" y="16630"/>
                    <a:pt x="561" y="16751"/>
                  </a:cubicBezTo>
                  <a:cubicBezTo>
                    <a:pt x="561" y="16872"/>
                    <a:pt x="462" y="16972"/>
                    <a:pt x="340" y="16972"/>
                  </a:cubicBezTo>
                  <a:cubicBezTo>
                    <a:pt x="219" y="16972"/>
                    <a:pt x="120" y="16872"/>
                    <a:pt x="120" y="16751"/>
                  </a:cubicBezTo>
                  <a:cubicBezTo>
                    <a:pt x="120" y="16630"/>
                    <a:pt x="219" y="16530"/>
                    <a:pt x="340" y="16530"/>
                  </a:cubicBezTo>
                  <a:close/>
                  <a:moveTo>
                    <a:pt x="13133" y="0"/>
                  </a:moveTo>
                  <a:lnTo>
                    <a:pt x="10173" y="2984"/>
                  </a:lnTo>
                  <a:lnTo>
                    <a:pt x="5577" y="2984"/>
                  </a:lnTo>
                  <a:lnTo>
                    <a:pt x="3614" y="4964"/>
                  </a:lnTo>
                  <a:lnTo>
                    <a:pt x="3614" y="9389"/>
                  </a:lnTo>
                  <a:lnTo>
                    <a:pt x="291" y="12735"/>
                  </a:lnTo>
                  <a:lnTo>
                    <a:pt x="282" y="16420"/>
                  </a:lnTo>
                  <a:cubicBezTo>
                    <a:pt x="122" y="16447"/>
                    <a:pt x="1" y="16585"/>
                    <a:pt x="1" y="16751"/>
                  </a:cubicBezTo>
                  <a:cubicBezTo>
                    <a:pt x="1" y="16939"/>
                    <a:pt x="153" y="17091"/>
                    <a:pt x="340" y="17091"/>
                  </a:cubicBezTo>
                  <a:cubicBezTo>
                    <a:pt x="528" y="17091"/>
                    <a:pt x="680" y="16939"/>
                    <a:pt x="680" y="16751"/>
                  </a:cubicBezTo>
                  <a:cubicBezTo>
                    <a:pt x="680" y="16585"/>
                    <a:pt x="559" y="16447"/>
                    <a:pt x="401" y="16417"/>
                  </a:cubicBezTo>
                  <a:lnTo>
                    <a:pt x="409" y="12784"/>
                  </a:lnTo>
                  <a:lnTo>
                    <a:pt x="3730" y="9436"/>
                  </a:lnTo>
                  <a:lnTo>
                    <a:pt x="3730" y="5011"/>
                  </a:lnTo>
                  <a:lnTo>
                    <a:pt x="5627" y="3103"/>
                  </a:lnTo>
                  <a:lnTo>
                    <a:pt x="10220" y="3103"/>
                  </a:lnTo>
                  <a:lnTo>
                    <a:pt x="13215" y="86"/>
                  </a:lnTo>
                  <a:lnTo>
                    <a:pt x="13133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7" name="Google Shape;7457;p63"/>
            <p:cNvSpPr/>
            <p:nvPr/>
          </p:nvSpPr>
          <p:spPr>
            <a:xfrm>
              <a:off x="2414275" y="1478925"/>
              <a:ext cx="324450" cy="777500"/>
            </a:xfrm>
            <a:custGeom>
              <a:avLst/>
              <a:gdLst/>
              <a:ahLst/>
              <a:cxnLst/>
              <a:rect l="l" t="t" r="r" b="b"/>
              <a:pathLst>
                <a:path w="12978" h="31100" extrusionOk="0">
                  <a:moveTo>
                    <a:pt x="340" y="30540"/>
                  </a:moveTo>
                  <a:cubicBezTo>
                    <a:pt x="462" y="30540"/>
                    <a:pt x="561" y="30639"/>
                    <a:pt x="561" y="30760"/>
                  </a:cubicBezTo>
                  <a:cubicBezTo>
                    <a:pt x="561" y="30882"/>
                    <a:pt x="462" y="30981"/>
                    <a:pt x="340" y="30981"/>
                  </a:cubicBezTo>
                  <a:cubicBezTo>
                    <a:pt x="219" y="30981"/>
                    <a:pt x="119" y="30882"/>
                    <a:pt x="119" y="30760"/>
                  </a:cubicBezTo>
                  <a:cubicBezTo>
                    <a:pt x="119" y="30639"/>
                    <a:pt x="219" y="30540"/>
                    <a:pt x="340" y="30540"/>
                  </a:cubicBezTo>
                  <a:close/>
                  <a:moveTo>
                    <a:pt x="12895" y="0"/>
                  </a:moveTo>
                  <a:lnTo>
                    <a:pt x="4834" y="8097"/>
                  </a:lnTo>
                  <a:lnTo>
                    <a:pt x="4818" y="8116"/>
                  </a:lnTo>
                  <a:lnTo>
                    <a:pt x="4818" y="15097"/>
                  </a:lnTo>
                  <a:lnTo>
                    <a:pt x="953" y="18979"/>
                  </a:lnTo>
                  <a:lnTo>
                    <a:pt x="953" y="24364"/>
                  </a:lnTo>
                  <a:lnTo>
                    <a:pt x="282" y="25041"/>
                  </a:lnTo>
                  <a:lnTo>
                    <a:pt x="282" y="30429"/>
                  </a:lnTo>
                  <a:cubicBezTo>
                    <a:pt x="122" y="30457"/>
                    <a:pt x="1" y="30595"/>
                    <a:pt x="1" y="30760"/>
                  </a:cubicBezTo>
                  <a:cubicBezTo>
                    <a:pt x="1" y="30948"/>
                    <a:pt x="153" y="31100"/>
                    <a:pt x="340" y="31100"/>
                  </a:cubicBezTo>
                  <a:cubicBezTo>
                    <a:pt x="528" y="31100"/>
                    <a:pt x="680" y="30948"/>
                    <a:pt x="680" y="30760"/>
                  </a:cubicBezTo>
                  <a:cubicBezTo>
                    <a:pt x="680" y="30595"/>
                    <a:pt x="558" y="30457"/>
                    <a:pt x="398" y="30429"/>
                  </a:cubicBezTo>
                  <a:lnTo>
                    <a:pt x="398" y="25090"/>
                  </a:lnTo>
                  <a:lnTo>
                    <a:pt x="1072" y="24414"/>
                  </a:lnTo>
                  <a:lnTo>
                    <a:pt x="1072" y="19028"/>
                  </a:lnTo>
                  <a:lnTo>
                    <a:pt x="4936" y="15147"/>
                  </a:lnTo>
                  <a:lnTo>
                    <a:pt x="4936" y="8163"/>
                  </a:lnTo>
                  <a:lnTo>
                    <a:pt x="12978" y="83"/>
                  </a:lnTo>
                  <a:lnTo>
                    <a:pt x="12895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8" name="Google Shape;7458;p63"/>
            <p:cNvSpPr/>
            <p:nvPr/>
          </p:nvSpPr>
          <p:spPr>
            <a:xfrm>
              <a:off x="2294950" y="1643925"/>
              <a:ext cx="112925" cy="685675"/>
            </a:xfrm>
            <a:custGeom>
              <a:avLst/>
              <a:gdLst/>
              <a:ahLst/>
              <a:cxnLst/>
              <a:rect l="l" t="t" r="r" b="b"/>
              <a:pathLst>
                <a:path w="4517" h="27427" extrusionOk="0">
                  <a:moveTo>
                    <a:pt x="338" y="26866"/>
                  </a:moveTo>
                  <a:cubicBezTo>
                    <a:pt x="462" y="26866"/>
                    <a:pt x="558" y="26965"/>
                    <a:pt x="558" y="27087"/>
                  </a:cubicBezTo>
                  <a:cubicBezTo>
                    <a:pt x="558" y="27208"/>
                    <a:pt x="462" y="27307"/>
                    <a:pt x="338" y="27307"/>
                  </a:cubicBezTo>
                  <a:cubicBezTo>
                    <a:pt x="216" y="27307"/>
                    <a:pt x="120" y="27208"/>
                    <a:pt x="120" y="27087"/>
                  </a:cubicBezTo>
                  <a:cubicBezTo>
                    <a:pt x="120" y="26965"/>
                    <a:pt x="216" y="26866"/>
                    <a:pt x="338" y="26866"/>
                  </a:cubicBezTo>
                  <a:close/>
                  <a:moveTo>
                    <a:pt x="4398" y="1"/>
                  </a:moveTo>
                  <a:lnTo>
                    <a:pt x="4398" y="6093"/>
                  </a:lnTo>
                  <a:lnTo>
                    <a:pt x="1097" y="9408"/>
                  </a:lnTo>
                  <a:lnTo>
                    <a:pt x="1077" y="9425"/>
                  </a:lnTo>
                  <a:lnTo>
                    <a:pt x="1077" y="19592"/>
                  </a:lnTo>
                  <a:lnTo>
                    <a:pt x="280" y="20392"/>
                  </a:lnTo>
                  <a:lnTo>
                    <a:pt x="280" y="26755"/>
                  </a:lnTo>
                  <a:cubicBezTo>
                    <a:pt x="122" y="26783"/>
                    <a:pt x="1" y="26921"/>
                    <a:pt x="1" y="27087"/>
                  </a:cubicBezTo>
                  <a:cubicBezTo>
                    <a:pt x="1" y="27274"/>
                    <a:pt x="153" y="27426"/>
                    <a:pt x="340" y="27426"/>
                  </a:cubicBezTo>
                  <a:cubicBezTo>
                    <a:pt x="525" y="27426"/>
                    <a:pt x="677" y="27274"/>
                    <a:pt x="677" y="27087"/>
                  </a:cubicBezTo>
                  <a:cubicBezTo>
                    <a:pt x="677" y="26921"/>
                    <a:pt x="556" y="26783"/>
                    <a:pt x="398" y="26755"/>
                  </a:cubicBezTo>
                  <a:lnTo>
                    <a:pt x="398" y="20442"/>
                  </a:lnTo>
                  <a:lnTo>
                    <a:pt x="1196" y="19639"/>
                  </a:lnTo>
                  <a:lnTo>
                    <a:pt x="1196" y="9475"/>
                  </a:lnTo>
                  <a:lnTo>
                    <a:pt x="4500" y="6159"/>
                  </a:lnTo>
                  <a:lnTo>
                    <a:pt x="4517" y="6143"/>
                  </a:lnTo>
                  <a:lnTo>
                    <a:pt x="4517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9" name="Google Shape;7459;p63"/>
            <p:cNvSpPr/>
            <p:nvPr/>
          </p:nvSpPr>
          <p:spPr>
            <a:xfrm>
              <a:off x="2319325" y="978025"/>
              <a:ext cx="44250" cy="465925"/>
            </a:xfrm>
            <a:custGeom>
              <a:avLst/>
              <a:gdLst/>
              <a:ahLst/>
              <a:cxnLst/>
              <a:rect l="l" t="t" r="r" b="b"/>
              <a:pathLst>
                <a:path w="1770" h="18637" extrusionOk="0">
                  <a:moveTo>
                    <a:pt x="1430" y="18076"/>
                  </a:moveTo>
                  <a:cubicBezTo>
                    <a:pt x="1552" y="18076"/>
                    <a:pt x="1651" y="18176"/>
                    <a:pt x="1651" y="18297"/>
                  </a:cubicBezTo>
                  <a:cubicBezTo>
                    <a:pt x="1651" y="18419"/>
                    <a:pt x="1552" y="18518"/>
                    <a:pt x="1430" y="18518"/>
                  </a:cubicBezTo>
                  <a:cubicBezTo>
                    <a:pt x="1309" y="18518"/>
                    <a:pt x="1209" y="18419"/>
                    <a:pt x="1209" y="18297"/>
                  </a:cubicBezTo>
                  <a:cubicBezTo>
                    <a:pt x="1209" y="18176"/>
                    <a:pt x="1309" y="18076"/>
                    <a:pt x="1430" y="18076"/>
                  </a:cubicBezTo>
                  <a:close/>
                  <a:moveTo>
                    <a:pt x="0" y="1"/>
                  </a:moveTo>
                  <a:lnTo>
                    <a:pt x="0" y="9461"/>
                  </a:lnTo>
                  <a:lnTo>
                    <a:pt x="1372" y="10822"/>
                  </a:lnTo>
                  <a:lnTo>
                    <a:pt x="1372" y="17966"/>
                  </a:lnTo>
                  <a:cubicBezTo>
                    <a:pt x="1212" y="17993"/>
                    <a:pt x="1093" y="18131"/>
                    <a:pt x="1093" y="18297"/>
                  </a:cubicBezTo>
                  <a:cubicBezTo>
                    <a:pt x="1093" y="18485"/>
                    <a:pt x="1245" y="18637"/>
                    <a:pt x="1430" y="18637"/>
                  </a:cubicBezTo>
                  <a:cubicBezTo>
                    <a:pt x="1618" y="18637"/>
                    <a:pt x="1770" y="18485"/>
                    <a:pt x="1770" y="18297"/>
                  </a:cubicBezTo>
                  <a:cubicBezTo>
                    <a:pt x="1770" y="18131"/>
                    <a:pt x="1648" y="17993"/>
                    <a:pt x="1491" y="17966"/>
                  </a:cubicBezTo>
                  <a:lnTo>
                    <a:pt x="1491" y="10772"/>
                  </a:lnTo>
                  <a:lnTo>
                    <a:pt x="119" y="9411"/>
                  </a:lnTo>
                  <a:lnTo>
                    <a:pt x="119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0" name="Google Shape;7460;p63"/>
            <p:cNvSpPr/>
            <p:nvPr/>
          </p:nvSpPr>
          <p:spPr>
            <a:xfrm>
              <a:off x="2383650" y="1447800"/>
              <a:ext cx="355075" cy="632575"/>
            </a:xfrm>
            <a:custGeom>
              <a:avLst/>
              <a:gdLst/>
              <a:ahLst/>
              <a:cxnLst/>
              <a:rect l="l" t="t" r="r" b="b"/>
              <a:pathLst>
                <a:path w="14203" h="25303" extrusionOk="0">
                  <a:moveTo>
                    <a:pt x="340" y="24743"/>
                  </a:moveTo>
                  <a:cubicBezTo>
                    <a:pt x="461" y="24743"/>
                    <a:pt x="558" y="24842"/>
                    <a:pt x="558" y="24963"/>
                  </a:cubicBezTo>
                  <a:cubicBezTo>
                    <a:pt x="558" y="25085"/>
                    <a:pt x="461" y="25184"/>
                    <a:pt x="340" y="25184"/>
                  </a:cubicBezTo>
                  <a:cubicBezTo>
                    <a:pt x="218" y="25184"/>
                    <a:pt x="119" y="25085"/>
                    <a:pt x="119" y="24963"/>
                  </a:cubicBezTo>
                  <a:cubicBezTo>
                    <a:pt x="119" y="24842"/>
                    <a:pt x="218" y="24743"/>
                    <a:pt x="340" y="24743"/>
                  </a:cubicBezTo>
                  <a:close/>
                  <a:moveTo>
                    <a:pt x="14120" y="0"/>
                  </a:moveTo>
                  <a:lnTo>
                    <a:pt x="5115" y="9046"/>
                  </a:lnTo>
                  <a:lnTo>
                    <a:pt x="5099" y="9063"/>
                  </a:lnTo>
                  <a:lnTo>
                    <a:pt x="5099" y="16044"/>
                  </a:lnTo>
                  <a:lnTo>
                    <a:pt x="1234" y="19926"/>
                  </a:lnTo>
                  <a:lnTo>
                    <a:pt x="1234" y="21275"/>
                  </a:lnTo>
                  <a:lnTo>
                    <a:pt x="279" y="22236"/>
                  </a:lnTo>
                  <a:lnTo>
                    <a:pt x="279" y="24632"/>
                  </a:lnTo>
                  <a:cubicBezTo>
                    <a:pt x="122" y="24660"/>
                    <a:pt x="0" y="24798"/>
                    <a:pt x="0" y="24963"/>
                  </a:cubicBezTo>
                  <a:cubicBezTo>
                    <a:pt x="0" y="25151"/>
                    <a:pt x="152" y="25303"/>
                    <a:pt x="337" y="25303"/>
                  </a:cubicBezTo>
                  <a:cubicBezTo>
                    <a:pt x="525" y="25303"/>
                    <a:pt x="676" y="25151"/>
                    <a:pt x="676" y="24963"/>
                  </a:cubicBezTo>
                  <a:cubicBezTo>
                    <a:pt x="676" y="24798"/>
                    <a:pt x="555" y="24660"/>
                    <a:pt x="398" y="24632"/>
                  </a:cubicBezTo>
                  <a:lnTo>
                    <a:pt x="398" y="22286"/>
                  </a:lnTo>
                  <a:lnTo>
                    <a:pt x="1353" y="21325"/>
                  </a:lnTo>
                  <a:lnTo>
                    <a:pt x="1353" y="19975"/>
                  </a:lnTo>
                  <a:lnTo>
                    <a:pt x="5215" y="16094"/>
                  </a:lnTo>
                  <a:lnTo>
                    <a:pt x="5215" y="9110"/>
                  </a:lnTo>
                  <a:lnTo>
                    <a:pt x="14203" y="83"/>
                  </a:lnTo>
                  <a:lnTo>
                    <a:pt x="14120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1" name="Google Shape;7461;p63"/>
            <p:cNvSpPr/>
            <p:nvPr/>
          </p:nvSpPr>
          <p:spPr>
            <a:xfrm>
              <a:off x="2570600" y="2009975"/>
              <a:ext cx="134375" cy="180625"/>
            </a:xfrm>
            <a:custGeom>
              <a:avLst/>
              <a:gdLst/>
              <a:ahLst/>
              <a:cxnLst/>
              <a:rect l="l" t="t" r="r" b="b"/>
              <a:pathLst>
                <a:path w="5375" h="7225" extrusionOk="0">
                  <a:moveTo>
                    <a:pt x="340" y="6667"/>
                  </a:moveTo>
                  <a:cubicBezTo>
                    <a:pt x="461" y="6667"/>
                    <a:pt x="561" y="6766"/>
                    <a:pt x="561" y="6888"/>
                  </a:cubicBezTo>
                  <a:cubicBezTo>
                    <a:pt x="561" y="7009"/>
                    <a:pt x="461" y="7109"/>
                    <a:pt x="340" y="7109"/>
                  </a:cubicBezTo>
                  <a:cubicBezTo>
                    <a:pt x="218" y="7109"/>
                    <a:pt x="119" y="7009"/>
                    <a:pt x="119" y="6888"/>
                  </a:cubicBezTo>
                  <a:cubicBezTo>
                    <a:pt x="119" y="6766"/>
                    <a:pt x="218" y="6667"/>
                    <a:pt x="340" y="6667"/>
                  </a:cubicBezTo>
                  <a:close/>
                  <a:moveTo>
                    <a:pt x="5292" y="0"/>
                  </a:moveTo>
                  <a:lnTo>
                    <a:pt x="298" y="5033"/>
                  </a:lnTo>
                  <a:lnTo>
                    <a:pt x="282" y="5049"/>
                  </a:lnTo>
                  <a:lnTo>
                    <a:pt x="282" y="6554"/>
                  </a:lnTo>
                  <a:cubicBezTo>
                    <a:pt x="122" y="6581"/>
                    <a:pt x="0" y="6719"/>
                    <a:pt x="0" y="6888"/>
                  </a:cubicBezTo>
                  <a:cubicBezTo>
                    <a:pt x="0" y="7073"/>
                    <a:pt x="152" y="7224"/>
                    <a:pt x="340" y="7224"/>
                  </a:cubicBezTo>
                  <a:cubicBezTo>
                    <a:pt x="528" y="7224"/>
                    <a:pt x="679" y="7073"/>
                    <a:pt x="679" y="6888"/>
                  </a:cubicBezTo>
                  <a:cubicBezTo>
                    <a:pt x="679" y="6719"/>
                    <a:pt x="558" y="6581"/>
                    <a:pt x="398" y="6554"/>
                  </a:cubicBezTo>
                  <a:lnTo>
                    <a:pt x="398" y="5099"/>
                  </a:lnTo>
                  <a:lnTo>
                    <a:pt x="5375" y="83"/>
                  </a:lnTo>
                  <a:lnTo>
                    <a:pt x="5292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2" name="Google Shape;7462;p63"/>
            <p:cNvSpPr/>
            <p:nvPr/>
          </p:nvSpPr>
          <p:spPr>
            <a:xfrm>
              <a:off x="2598200" y="2046475"/>
              <a:ext cx="106775" cy="190075"/>
            </a:xfrm>
            <a:custGeom>
              <a:avLst/>
              <a:gdLst/>
              <a:ahLst/>
              <a:cxnLst/>
              <a:rect l="l" t="t" r="r" b="b"/>
              <a:pathLst>
                <a:path w="4271" h="7603" extrusionOk="0">
                  <a:moveTo>
                    <a:pt x="340" y="7045"/>
                  </a:moveTo>
                  <a:cubicBezTo>
                    <a:pt x="461" y="7045"/>
                    <a:pt x="561" y="7145"/>
                    <a:pt x="561" y="7266"/>
                  </a:cubicBezTo>
                  <a:cubicBezTo>
                    <a:pt x="561" y="7388"/>
                    <a:pt x="461" y="7487"/>
                    <a:pt x="340" y="7487"/>
                  </a:cubicBezTo>
                  <a:cubicBezTo>
                    <a:pt x="219" y="7487"/>
                    <a:pt x="119" y="7388"/>
                    <a:pt x="119" y="7266"/>
                  </a:cubicBezTo>
                  <a:cubicBezTo>
                    <a:pt x="119" y="7145"/>
                    <a:pt x="219" y="7045"/>
                    <a:pt x="340" y="7045"/>
                  </a:cubicBezTo>
                  <a:close/>
                  <a:moveTo>
                    <a:pt x="4188" y="1"/>
                  </a:moveTo>
                  <a:lnTo>
                    <a:pt x="299" y="3920"/>
                  </a:lnTo>
                  <a:lnTo>
                    <a:pt x="279" y="3937"/>
                  </a:lnTo>
                  <a:lnTo>
                    <a:pt x="279" y="6932"/>
                  </a:lnTo>
                  <a:cubicBezTo>
                    <a:pt x="122" y="6960"/>
                    <a:pt x="0" y="7098"/>
                    <a:pt x="0" y="7266"/>
                  </a:cubicBezTo>
                  <a:cubicBezTo>
                    <a:pt x="0" y="7451"/>
                    <a:pt x="152" y="7603"/>
                    <a:pt x="340" y="7603"/>
                  </a:cubicBezTo>
                  <a:cubicBezTo>
                    <a:pt x="525" y="7603"/>
                    <a:pt x="677" y="7451"/>
                    <a:pt x="677" y="7266"/>
                  </a:cubicBezTo>
                  <a:cubicBezTo>
                    <a:pt x="677" y="7101"/>
                    <a:pt x="558" y="6963"/>
                    <a:pt x="398" y="6935"/>
                  </a:cubicBezTo>
                  <a:lnTo>
                    <a:pt x="398" y="3987"/>
                  </a:lnTo>
                  <a:lnTo>
                    <a:pt x="4271" y="83"/>
                  </a:lnTo>
                  <a:lnTo>
                    <a:pt x="4188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3" name="Google Shape;7463;p63"/>
            <p:cNvSpPr/>
            <p:nvPr/>
          </p:nvSpPr>
          <p:spPr>
            <a:xfrm>
              <a:off x="2318275" y="2070425"/>
              <a:ext cx="36950" cy="307200"/>
            </a:xfrm>
            <a:custGeom>
              <a:avLst/>
              <a:gdLst/>
              <a:ahLst/>
              <a:cxnLst/>
              <a:rect l="l" t="t" r="r" b="b"/>
              <a:pathLst>
                <a:path w="1478" h="12288" extrusionOk="0">
                  <a:moveTo>
                    <a:pt x="1138" y="119"/>
                  </a:moveTo>
                  <a:cubicBezTo>
                    <a:pt x="1260" y="119"/>
                    <a:pt x="1359" y="219"/>
                    <a:pt x="1359" y="340"/>
                  </a:cubicBezTo>
                  <a:cubicBezTo>
                    <a:pt x="1359" y="461"/>
                    <a:pt x="1260" y="561"/>
                    <a:pt x="1138" y="561"/>
                  </a:cubicBezTo>
                  <a:cubicBezTo>
                    <a:pt x="1017" y="561"/>
                    <a:pt x="917" y="461"/>
                    <a:pt x="917" y="340"/>
                  </a:cubicBezTo>
                  <a:cubicBezTo>
                    <a:pt x="917" y="219"/>
                    <a:pt x="1017" y="119"/>
                    <a:pt x="1138" y="119"/>
                  </a:cubicBezTo>
                  <a:close/>
                  <a:moveTo>
                    <a:pt x="340" y="11727"/>
                  </a:moveTo>
                  <a:cubicBezTo>
                    <a:pt x="462" y="11727"/>
                    <a:pt x="561" y="11826"/>
                    <a:pt x="561" y="11948"/>
                  </a:cubicBezTo>
                  <a:cubicBezTo>
                    <a:pt x="561" y="12069"/>
                    <a:pt x="462" y="12169"/>
                    <a:pt x="340" y="12169"/>
                  </a:cubicBezTo>
                  <a:cubicBezTo>
                    <a:pt x="219" y="12169"/>
                    <a:pt x="120" y="12069"/>
                    <a:pt x="120" y="11948"/>
                  </a:cubicBezTo>
                  <a:cubicBezTo>
                    <a:pt x="120" y="11826"/>
                    <a:pt x="219" y="11727"/>
                    <a:pt x="340" y="11727"/>
                  </a:cubicBezTo>
                  <a:close/>
                  <a:moveTo>
                    <a:pt x="1138" y="0"/>
                  </a:moveTo>
                  <a:cubicBezTo>
                    <a:pt x="953" y="0"/>
                    <a:pt x="801" y="152"/>
                    <a:pt x="801" y="340"/>
                  </a:cubicBezTo>
                  <a:cubicBezTo>
                    <a:pt x="801" y="506"/>
                    <a:pt x="920" y="644"/>
                    <a:pt x="1080" y="671"/>
                  </a:cubicBezTo>
                  <a:lnTo>
                    <a:pt x="1080" y="2824"/>
                  </a:lnTo>
                  <a:lnTo>
                    <a:pt x="282" y="3628"/>
                  </a:lnTo>
                  <a:lnTo>
                    <a:pt x="282" y="11617"/>
                  </a:lnTo>
                  <a:cubicBezTo>
                    <a:pt x="122" y="11644"/>
                    <a:pt x="1" y="11782"/>
                    <a:pt x="1" y="11948"/>
                  </a:cubicBezTo>
                  <a:cubicBezTo>
                    <a:pt x="1" y="12136"/>
                    <a:pt x="153" y="12287"/>
                    <a:pt x="340" y="12287"/>
                  </a:cubicBezTo>
                  <a:cubicBezTo>
                    <a:pt x="528" y="12287"/>
                    <a:pt x="680" y="12136"/>
                    <a:pt x="680" y="11948"/>
                  </a:cubicBezTo>
                  <a:cubicBezTo>
                    <a:pt x="680" y="11782"/>
                    <a:pt x="558" y="11644"/>
                    <a:pt x="398" y="11617"/>
                  </a:cubicBezTo>
                  <a:lnTo>
                    <a:pt x="398" y="3675"/>
                  </a:lnTo>
                  <a:lnTo>
                    <a:pt x="1199" y="2874"/>
                  </a:lnTo>
                  <a:lnTo>
                    <a:pt x="1199" y="671"/>
                  </a:lnTo>
                  <a:cubicBezTo>
                    <a:pt x="1356" y="644"/>
                    <a:pt x="1478" y="506"/>
                    <a:pt x="1478" y="340"/>
                  </a:cubicBezTo>
                  <a:cubicBezTo>
                    <a:pt x="1478" y="152"/>
                    <a:pt x="1326" y="0"/>
                    <a:pt x="1138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4" name="Google Shape;7464;p63"/>
            <p:cNvSpPr/>
            <p:nvPr/>
          </p:nvSpPr>
          <p:spPr>
            <a:xfrm>
              <a:off x="2056800" y="1031225"/>
              <a:ext cx="185725" cy="1020175"/>
            </a:xfrm>
            <a:custGeom>
              <a:avLst/>
              <a:gdLst/>
              <a:ahLst/>
              <a:cxnLst/>
              <a:rect l="l" t="t" r="r" b="b"/>
              <a:pathLst>
                <a:path w="7429" h="40807" extrusionOk="0">
                  <a:moveTo>
                    <a:pt x="3641" y="120"/>
                  </a:moveTo>
                  <a:cubicBezTo>
                    <a:pt x="3763" y="120"/>
                    <a:pt x="3862" y="219"/>
                    <a:pt x="3862" y="340"/>
                  </a:cubicBezTo>
                  <a:cubicBezTo>
                    <a:pt x="3862" y="459"/>
                    <a:pt x="3763" y="559"/>
                    <a:pt x="3641" y="559"/>
                  </a:cubicBezTo>
                  <a:cubicBezTo>
                    <a:pt x="3520" y="559"/>
                    <a:pt x="3421" y="459"/>
                    <a:pt x="3421" y="340"/>
                  </a:cubicBezTo>
                  <a:cubicBezTo>
                    <a:pt x="3421" y="219"/>
                    <a:pt x="3520" y="120"/>
                    <a:pt x="3641" y="120"/>
                  </a:cubicBezTo>
                  <a:close/>
                  <a:moveTo>
                    <a:pt x="3641" y="1"/>
                  </a:moveTo>
                  <a:cubicBezTo>
                    <a:pt x="3457" y="1"/>
                    <a:pt x="3305" y="153"/>
                    <a:pt x="3305" y="340"/>
                  </a:cubicBezTo>
                  <a:cubicBezTo>
                    <a:pt x="3305" y="412"/>
                    <a:pt x="3327" y="478"/>
                    <a:pt x="3365" y="534"/>
                  </a:cubicBezTo>
                  <a:lnTo>
                    <a:pt x="0" y="3904"/>
                  </a:lnTo>
                  <a:lnTo>
                    <a:pt x="0" y="22284"/>
                  </a:lnTo>
                  <a:lnTo>
                    <a:pt x="1372" y="23645"/>
                  </a:lnTo>
                  <a:lnTo>
                    <a:pt x="1372" y="25930"/>
                  </a:lnTo>
                  <a:lnTo>
                    <a:pt x="7310" y="31860"/>
                  </a:lnTo>
                  <a:lnTo>
                    <a:pt x="7310" y="40807"/>
                  </a:lnTo>
                  <a:lnTo>
                    <a:pt x="7429" y="40807"/>
                  </a:lnTo>
                  <a:lnTo>
                    <a:pt x="7429" y="31810"/>
                  </a:lnTo>
                  <a:lnTo>
                    <a:pt x="1491" y="25883"/>
                  </a:lnTo>
                  <a:lnTo>
                    <a:pt x="1491" y="23595"/>
                  </a:lnTo>
                  <a:lnTo>
                    <a:pt x="119" y="22234"/>
                  </a:lnTo>
                  <a:lnTo>
                    <a:pt x="119" y="3954"/>
                  </a:lnTo>
                  <a:lnTo>
                    <a:pt x="3448" y="616"/>
                  </a:lnTo>
                  <a:cubicBezTo>
                    <a:pt x="3503" y="655"/>
                    <a:pt x="3570" y="677"/>
                    <a:pt x="3641" y="677"/>
                  </a:cubicBezTo>
                  <a:cubicBezTo>
                    <a:pt x="3829" y="677"/>
                    <a:pt x="3981" y="525"/>
                    <a:pt x="3981" y="340"/>
                  </a:cubicBezTo>
                  <a:cubicBezTo>
                    <a:pt x="3981" y="153"/>
                    <a:pt x="3829" y="1"/>
                    <a:pt x="3641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5" name="Google Shape;7465;p63"/>
            <p:cNvSpPr/>
            <p:nvPr/>
          </p:nvSpPr>
          <p:spPr>
            <a:xfrm>
              <a:off x="2103525" y="1076775"/>
              <a:ext cx="86150" cy="631775"/>
            </a:xfrm>
            <a:custGeom>
              <a:avLst/>
              <a:gdLst/>
              <a:ahLst/>
              <a:cxnLst/>
              <a:rect l="l" t="t" r="r" b="b"/>
              <a:pathLst>
                <a:path w="3446" h="25271" extrusionOk="0">
                  <a:moveTo>
                    <a:pt x="3106" y="24713"/>
                  </a:moveTo>
                  <a:cubicBezTo>
                    <a:pt x="3230" y="24713"/>
                    <a:pt x="3327" y="24809"/>
                    <a:pt x="3327" y="24934"/>
                  </a:cubicBezTo>
                  <a:cubicBezTo>
                    <a:pt x="3327" y="25055"/>
                    <a:pt x="3227" y="25154"/>
                    <a:pt x="3106" y="25154"/>
                  </a:cubicBezTo>
                  <a:cubicBezTo>
                    <a:pt x="2984" y="25154"/>
                    <a:pt x="2888" y="25055"/>
                    <a:pt x="2888" y="24934"/>
                  </a:cubicBezTo>
                  <a:cubicBezTo>
                    <a:pt x="2888" y="24812"/>
                    <a:pt x="2984" y="24713"/>
                    <a:pt x="3106" y="24713"/>
                  </a:cubicBezTo>
                  <a:close/>
                  <a:moveTo>
                    <a:pt x="2667" y="1"/>
                  </a:moveTo>
                  <a:lnTo>
                    <a:pt x="0" y="2673"/>
                  </a:lnTo>
                  <a:lnTo>
                    <a:pt x="0" y="19871"/>
                  </a:lnTo>
                  <a:lnTo>
                    <a:pt x="1408" y="21268"/>
                  </a:lnTo>
                  <a:lnTo>
                    <a:pt x="2289" y="21268"/>
                  </a:lnTo>
                  <a:lnTo>
                    <a:pt x="3048" y="22021"/>
                  </a:lnTo>
                  <a:lnTo>
                    <a:pt x="3048" y="24600"/>
                  </a:lnTo>
                  <a:cubicBezTo>
                    <a:pt x="2890" y="24627"/>
                    <a:pt x="2769" y="24765"/>
                    <a:pt x="2769" y="24934"/>
                  </a:cubicBezTo>
                  <a:cubicBezTo>
                    <a:pt x="2769" y="25119"/>
                    <a:pt x="2921" y="25270"/>
                    <a:pt x="3106" y="25270"/>
                  </a:cubicBezTo>
                  <a:cubicBezTo>
                    <a:pt x="3293" y="25270"/>
                    <a:pt x="3445" y="25119"/>
                    <a:pt x="3445" y="24934"/>
                  </a:cubicBezTo>
                  <a:cubicBezTo>
                    <a:pt x="3445" y="24765"/>
                    <a:pt x="3324" y="24627"/>
                    <a:pt x="3167" y="24600"/>
                  </a:cubicBezTo>
                  <a:lnTo>
                    <a:pt x="3167" y="21972"/>
                  </a:lnTo>
                  <a:lnTo>
                    <a:pt x="2338" y="21149"/>
                  </a:lnTo>
                  <a:lnTo>
                    <a:pt x="1455" y="21149"/>
                  </a:lnTo>
                  <a:lnTo>
                    <a:pt x="119" y="19821"/>
                  </a:lnTo>
                  <a:lnTo>
                    <a:pt x="119" y="2720"/>
                  </a:lnTo>
                  <a:lnTo>
                    <a:pt x="2750" y="84"/>
                  </a:lnTo>
                  <a:lnTo>
                    <a:pt x="2667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6" name="Google Shape;7466;p63"/>
            <p:cNvSpPr/>
            <p:nvPr/>
          </p:nvSpPr>
          <p:spPr>
            <a:xfrm>
              <a:off x="2292900" y="1580575"/>
              <a:ext cx="17000" cy="16925"/>
            </a:xfrm>
            <a:custGeom>
              <a:avLst/>
              <a:gdLst/>
              <a:ahLst/>
              <a:cxnLst/>
              <a:rect l="l" t="t" r="r" b="b"/>
              <a:pathLst>
                <a:path w="680" h="677" extrusionOk="0">
                  <a:moveTo>
                    <a:pt x="340" y="119"/>
                  </a:moveTo>
                  <a:cubicBezTo>
                    <a:pt x="461" y="119"/>
                    <a:pt x="560" y="219"/>
                    <a:pt x="560" y="340"/>
                  </a:cubicBezTo>
                  <a:cubicBezTo>
                    <a:pt x="560" y="461"/>
                    <a:pt x="461" y="561"/>
                    <a:pt x="340" y="561"/>
                  </a:cubicBezTo>
                  <a:cubicBezTo>
                    <a:pt x="218" y="561"/>
                    <a:pt x="119" y="461"/>
                    <a:pt x="119" y="340"/>
                  </a:cubicBezTo>
                  <a:cubicBezTo>
                    <a:pt x="119" y="219"/>
                    <a:pt x="218" y="119"/>
                    <a:pt x="340" y="119"/>
                  </a:cubicBezTo>
                  <a:close/>
                  <a:moveTo>
                    <a:pt x="340" y="0"/>
                  </a:moveTo>
                  <a:cubicBezTo>
                    <a:pt x="152" y="0"/>
                    <a:pt x="0" y="152"/>
                    <a:pt x="0" y="340"/>
                  </a:cubicBezTo>
                  <a:cubicBezTo>
                    <a:pt x="0" y="525"/>
                    <a:pt x="152" y="677"/>
                    <a:pt x="340" y="677"/>
                  </a:cubicBezTo>
                  <a:cubicBezTo>
                    <a:pt x="527" y="677"/>
                    <a:pt x="679" y="525"/>
                    <a:pt x="679" y="340"/>
                  </a:cubicBezTo>
                  <a:cubicBezTo>
                    <a:pt x="679" y="152"/>
                    <a:pt x="527" y="0"/>
                    <a:pt x="340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7" name="Google Shape;7467;p63"/>
            <p:cNvSpPr/>
            <p:nvPr/>
          </p:nvSpPr>
          <p:spPr>
            <a:xfrm>
              <a:off x="2080200" y="971125"/>
              <a:ext cx="169300" cy="833775"/>
            </a:xfrm>
            <a:custGeom>
              <a:avLst/>
              <a:gdLst/>
              <a:ahLst/>
              <a:cxnLst/>
              <a:rect l="l" t="t" r="r" b="b"/>
              <a:pathLst>
                <a:path w="6772" h="33351" extrusionOk="0">
                  <a:moveTo>
                    <a:pt x="6435" y="32792"/>
                  </a:moveTo>
                  <a:cubicBezTo>
                    <a:pt x="6556" y="32792"/>
                    <a:pt x="6656" y="32889"/>
                    <a:pt x="6656" y="33013"/>
                  </a:cubicBezTo>
                  <a:cubicBezTo>
                    <a:pt x="6656" y="33135"/>
                    <a:pt x="6556" y="33231"/>
                    <a:pt x="6435" y="33231"/>
                  </a:cubicBezTo>
                  <a:cubicBezTo>
                    <a:pt x="6313" y="33231"/>
                    <a:pt x="6214" y="33135"/>
                    <a:pt x="6214" y="33013"/>
                  </a:cubicBezTo>
                  <a:cubicBezTo>
                    <a:pt x="6214" y="32889"/>
                    <a:pt x="6313" y="32792"/>
                    <a:pt x="6435" y="32792"/>
                  </a:cubicBezTo>
                  <a:close/>
                  <a:moveTo>
                    <a:pt x="3583" y="1"/>
                  </a:moveTo>
                  <a:lnTo>
                    <a:pt x="3583" y="3012"/>
                  </a:lnTo>
                  <a:lnTo>
                    <a:pt x="0" y="6604"/>
                  </a:lnTo>
                  <a:lnTo>
                    <a:pt x="0" y="24392"/>
                  </a:lnTo>
                  <a:lnTo>
                    <a:pt x="1372" y="25753"/>
                  </a:lnTo>
                  <a:lnTo>
                    <a:pt x="1372" y="28042"/>
                  </a:lnTo>
                  <a:lnTo>
                    <a:pt x="6156" y="32817"/>
                  </a:lnTo>
                  <a:cubicBezTo>
                    <a:pt x="6117" y="32872"/>
                    <a:pt x="6095" y="32939"/>
                    <a:pt x="6095" y="33011"/>
                  </a:cubicBezTo>
                  <a:cubicBezTo>
                    <a:pt x="6095" y="33198"/>
                    <a:pt x="6247" y="33350"/>
                    <a:pt x="6435" y="33350"/>
                  </a:cubicBezTo>
                  <a:cubicBezTo>
                    <a:pt x="6620" y="33350"/>
                    <a:pt x="6772" y="33198"/>
                    <a:pt x="6772" y="33011"/>
                  </a:cubicBezTo>
                  <a:cubicBezTo>
                    <a:pt x="6772" y="32826"/>
                    <a:pt x="6620" y="32674"/>
                    <a:pt x="6435" y="32674"/>
                  </a:cubicBezTo>
                  <a:cubicBezTo>
                    <a:pt x="6363" y="32674"/>
                    <a:pt x="6294" y="32696"/>
                    <a:pt x="6239" y="32734"/>
                  </a:cubicBezTo>
                  <a:lnTo>
                    <a:pt x="1488" y="27992"/>
                  </a:lnTo>
                  <a:lnTo>
                    <a:pt x="1488" y="25703"/>
                  </a:lnTo>
                  <a:lnTo>
                    <a:pt x="116" y="24343"/>
                  </a:lnTo>
                  <a:lnTo>
                    <a:pt x="116" y="6653"/>
                  </a:lnTo>
                  <a:lnTo>
                    <a:pt x="3699" y="3062"/>
                  </a:lnTo>
                  <a:lnTo>
                    <a:pt x="3699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8" name="Google Shape;7468;p63"/>
            <p:cNvSpPr/>
            <p:nvPr/>
          </p:nvSpPr>
          <p:spPr>
            <a:xfrm>
              <a:off x="1955975" y="993200"/>
              <a:ext cx="192700" cy="1086025"/>
            </a:xfrm>
            <a:custGeom>
              <a:avLst/>
              <a:gdLst/>
              <a:ahLst/>
              <a:cxnLst/>
              <a:rect l="l" t="t" r="r" b="b"/>
              <a:pathLst>
                <a:path w="7708" h="43441" extrusionOk="0">
                  <a:moveTo>
                    <a:pt x="7368" y="42880"/>
                  </a:moveTo>
                  <a:cubicBezTo>
                    <a:pt x="7490" y="42880"/>
                    <a:pt x="7589" y="42979"/>
                    <a:pt x="7589" y="43100"/>
                  </a:cubicBezTo>
                  <a:cubicBezTo>
                    <a:pt x="7589" y="43222"/>
                    <a:pt x="7490" y="43321"/>
                    <a:pt x="7368" y="43321"/>
                  </a:cubicBezTo>
                  <a:cubicBezTo>
                    <a:pt x="7247" y="43321"/>
                    <a:pt x="7147" y="43222"/>
                    <a:pt x="7147" y="43100"/>
                  </a:cubicBezTo>
                  <a:cubicBezTo>
                    <a:pt x="7147" y="42979"/>
                    <a:pt x="7247" y="42880"/>
                    <a:pt x="7368" y="42880"/>
                  </a:cubicBezTo>
                  <a:close/>
                  <a:moveTo>
                    <a:pt x="1149" y="1"/>
                  </a:moveTo>
                  <a:lnTo>
                    <a:pt x="1149" y="4365"/>
                  </a:lnTo>
                  <a:lnTo>
                    <a:pt x="0" y="5519"/>
                  </a:lnTo>
                  <a:lnTo>
                    <a:pt x="0" y="25074"/>
                  </a:lnTo>
                  <a:lnTo>
                    <a:pt x="1372" y="26438"/>
                  </a:lnTo>
                  <a:lnTo>
                    <a:pt x="1372" y="28724"/>
                  </a:lnTo>
                  <a:lnTo>
                    <a:pt x="7310" y="34653"/>
                  </a:lnTo>
                  <a:lnTo>
                    <a:pt x="7310" y="42769"/>
                  </a:lnTo>
                  <a:cubicBezTo>
                    <a:pt x="7150" y="42797"/>
                    <a:pt x="7031" y="42935"/>
                    <a:pt x="7031" y="43100"/>
                  </a:cubicBezTo>
                  <a:cubicBezTo>
                    <a:pt x="7031" y="43288"/>
                    <a:pt x="7183" y="43440"/>
                    <a:pt x="7368" y="43440"/>
                  </a:cubicBezTo>
                  <a:cubicBezTo>
                    <a:pt x="7556" y="43440"/>
                    <a:pt x="7708" y="43288"/>
                    <a:pt x="7708" y="43100"/>
                  </a:cubicBezTo>
                  <a:cubicBezTo>
                    <a:pt x="7708" y="42935"/>
                    <a:pt x="7586" y="42797"/>
                    <a:pt x="7429" y="42769"/>
                  </a:cubicBezTo>
                  <a:lnTo>
                    <a:pt x="7429" y="34604"/>
                  </a:lnTo>
                  <a:lnTo>
                    <a:pt x="1488" y="28674"/>
                  </a:lnTo>
                  <a:lnTo>
                    <a:pt x="1488" y="26388"/>
                  </a:lnTo>
                  <a:lnTo>
                    <a:pt x="116" y="25025"/>
                  </a:lnTo>
                  <a:lnTo>
                    <a:pt x="116" y="5569"/>
                  </a:lnTo>
                  <a:lnTo>
                    <a:pt x="1265" y="4412"/>
                  </a:lnTo>
                  <a:lnTo>
                    <a:pt x="1265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9" name="Google Shape;7469;p63"/>
            <p:cNvSpPr/>
            <p:nvPr/>
          </p:nvSpPr>
          <p:spPr>
            <a:xfrm>
              <a:off x="1979300" y="985825"/>
              <a:ext cx="192700" cy="1116500"/>
            </a:xfrm>
            <a:custGeom>
              <a:avLst/>
              <a:gdLst/>
              <a:ahLst/>
              <a:cxnLst/>
              <a:rect l="l" t="t" r="r" b="b"/>
              <a:pathLst>
                <a:path w="7708" h="44660" extrusionOk="0">
                  <a:moveTo>
                    <a:pt x="7371" y="44102"/>
                  </a:moveTo>
                  <a:cubicBezTo>
                    <a:pt x="7492" y="44102"/>
                    <a:pt x="7592" y="44202"/>
                    <a:pt x="7592" y="44323"/>
                  </a:cubicBezTo>
                  <a:cubicBezTo>
                    <a:pt x="7592" y="44444"/>
                    <a:pt x="7492" y="44544"/>
                    <a:pt x="7371" y="44544"/>
                  </a:cubicBezTo>
                  <a:cubicBezTo>
                    <a:pt x="7249" y="44544"/>
                    <a:pt x="7150" y="44444"/>
                    <a:pt x="7150" y="44323"/>
                  </a:cubicBezTo>
                  <a:cubicBezTo>
                    <a:pt x="7150" y="44202"/>
                    <a:pt x="7249" y="44102"/>
                    <a:pt x="7371" y="44102"/>
                  </a:cubicBezTo>
                  <a:close/>
                  <a:moveTo>
                    <a:pt x="1149" y="0"/>
                  </a:moveTo>
                  <a:lnTo>
                    <a:pt x="1149" y="4953"/>
                  </a:lnTo>
                  <a:lnTo>
                    <a:pt x="0" y="6109"/>
                  </a:lnTo>
                  <a:lnTo>
                    <a:pt x="0" y="25077"/>
                  </a:lnTo>
                  <a:lnTo>
                    <a:pt x="1372" y="26438"/>
                  </a:lnTo>
                  <a:lnTo>
                    <a:pt x="1372" y="28723"/>
                  </a:lnTo>
                  <a:lnTo>
                    <a:pt x="7310" y="34653"/>
                  </a:lnTo>
                  <a:lnTo>
                    <a:pt x="7310" y="43989"/>
                  </a:lnTo>
                  <a:cubicBezTo>
                    <a:pt x="7153" y="44019"/>
                    <a:pt x="7031" y="44157"/>
                    <a:pt x="7031" y="44323"/>
                  </a:cubicBezTo>
                  <a:cubicBezTo>
                    <a:pt x="7031" y="44511"/>
                    <a:pt x="7183" y="44660"/>
                    <a:pt x="7371" y="44660"/>
                  </a:cubicBezTo>
                  <a:cubicBezTo>
                    <a:pt x="7556" y="44660"/>
                    <a:pt x="7708" y="44508"/>
                    <a:pt x="7708" y="44323"/>
                  </a:cubicBezTo>
                  <a:cubicBezTo>
                    <a:pt x="7708" y="44157"/>
                    <a:pt x="7586" y="44019"/>
                    <a:pt x="7429" y="43989"/>
                  </a:cubicBezTo>
                  <a:lnTo>
                    <a:pt x="7429" y="34603"/>
                  </a:lnTo>
                  <a:lnTo>
                    <a:pt x="1491" y="28677"/>
                  </a:lnTo>
                  <a:lnTo>
                    <a:pt x="1491" y="26388"/>
                  </a:lnTo>
                  <a:lnTo>
                    <a:pt x="119" y="25027"/>
                  </a:lnTo>
                  <a:lnTo>
                    <a:pt x="119" y="6159"/>
                  </a:lnTo>
                  <a:lnTo>
                    <a:pt x="1267" y="5003"/>
                  </a:lnTo>
                  <a:lnTo>
                    <a:pt x="1267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0" name="Google Shape;7470;p63"/>
            <p:cNvSpPr/>
            <p:nvPr/>
          </p:nvSpPr>
          <p:spPr>
            <a:xfrm>
              <a:off x="2002700" y="978500"/>
              <a:ext cx="185725" cy="1052000"/>
            </a:xfrm>
            <a:custGeom>
              <a:avLst/>
              <a:gdLst/>
              <a:ahLst/>
              <a:cxnLst/>
              <a:rect l="l" t="t" r="r" b="b"/>
              <a:pathLst>
                <a:path w="7429" h="42080" extrusionOk="0">
                  <a:moveTo>
                    <a:pt x="1146" y="1"/>
                  </a:moveTo>
                  <a:lnTo>
                    <a:pt x="1146" y="5541"/>
                  </a:lnTo>
                  <a:lnTo>
                    <a:pt x="0" y="6698"/>
                  </a:lnTo>
                  <a:lnTo>
                    <a:pt x="0" y="25074"/>
                  </a:lnTo>
                  <a:lnTo>
                    <a:pt x="1372" y="26435"/>
                  </a:lnTo>
                  <a:lnTo>
                    <a:pt x="1372" y="28724"/>
                  </a:lnTo>
                  <a:lnTo>
                    <a:pt x="7310" y="34651"/>
                  </a:lnTo>
                  <a:lnTo>
                    <a:pt x="7310" y="42079"/>
                  </a:lnTo>
                  <a:lnTo>
                    <a:pt x="7429" y="42079"/>
                  </a:lnTo>
                  <a:lnTo>
                    <a:pt x="7429" y="34604"/>
                  </a:lnTo>
                  <a:lnTo>
                    <a:pt x="1488" y="28674"/>
                  </a:lnTo>
                  <a:lnTo>
                    <a:pt x="1488" y="26386"/>
                  </a:lnTo>
                  <a:lnTo>
                    <a:pt x="116" y="25025"/>
                  </a:lnTo>
                  <a:lnTo>
                    <a:pt x="116" y="6745"/>
                  </a:lnTo>
                  <a:lnTo>
                    <a:pt x="1264" y="5591"/>
                  </a:lnTo>
                  <a:lnTo>
                    <a:pt x="1264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1" name="Google Shape;7471;p63"/>
            <p:cNvSpPr/>
            <p:nvPr/>
          </p:nvSpPr>
          <p:spPr>
            <a:xfrm>
              <a:off x="2314900" y="1643925"/>
              <a:ext cx="69600" cy="213900"/>
            </a:xfrm>
            <a:custGeom>
              <a:avLst/>
              <a:gdLst/>
              <a:ahLst/>
              <a:cxnLst/>
              <a:rect l="l" t="t" r="r" b="b"/>
              <a:pathLst>
                <a:path w="2784" h="8556" extrusionOk="0">
                  <a:moveTo>
                    <a:pt x="340" y="7998"/>
                  </a:moveTo>
                  <a:cubicBezTo>
                    <a:pt x="462" y="7998"/>
                    <a:pt x="561" y="8097"/>
                    <a:pt x="561" y="8219"/>
                  </a:cubicBezTo>
                  <a:cubicBezTo>
                    <a:pt x="561" y="8340"/>
                    <a:pt x="462" y="8439"/>
                    <a:pt x="340" y="8439"/>
                  </a:cubicBezTo>
                  <a:cubicBezTo>
                    <a:pt x="219" y="8439"/>
                    <a:pt x="119" y="8340"/>
                    <a:pt x="119" y="8219"/>
                  </a:cubicBezTo>
                  <a:cubicBezTo>
                    <a:pt x="119" y="8097"/>
                    <a:pt x="219" y="7998"/>
                    <a:pt x="340" y="7998"/>
                  </a:cubicBezTo>
                  <a:close/>
                  <a:moveTo>
                    <a:pt x="2667" y="1"/>
                  </a:moveTo>
                  <a:lnTo>
                    <a:pt x="2667" y="5798"/>
                  </a:lnTo>
                  <a:lnTo>
                    <a:pt x="533" y="7940"/>
                  </a:lnTo>
                  <a:cubicBezTo>
                    <a:pt x="478" y="7901"/>
                    <a:pt x="412" y="7879"/>
                    <a:pt x="340" y="7879"/>
                  </a:cubicBezTo>
                  <a:cubicBezTo>
                    <a:pt x="152" y="7879"/>
                    <a:pt x="1" y="8031"/>
                    <a:pt x="1" y="8219"/>
                  </a:cubicBezTo>
                  <a:cubicBezTo>
                    <a:pt x="1" y="8404"/>
                    <a:pt x="152" y="8555"/>
                    <a:pt x="340" y="8555"/>
                  </a:cubicBezTo>
                  <a:cubicBezTo>
                    <a:pt x="525" y="8555"/>
                    <a:pt x="677" y="8404"/>
                    <a:pt x="677" y="8219"/>
                  </a:cubicBezTo>
                  <a:cubicBezTo>
                    <a:pt x="677" y="8147"/>
                    <a:pt x="655" y="8078"/>
                    <a:pt x="616" y="8023"/>
                  </a:cubicBezTo>
                  <a:lnTo>
                    <a:pt x="2783" y="5847"/>
                  </a:lnTo>
                  <a:lnTo>
                    <a:pt x="2783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2" name="Google Shape;7472;p63"/>
            <p:cNvSpPr/>
            <p:nvPr/>
          </p:nvSpPr>
          <p:spPr>
            <a:xfrm>
              <a:off x="2219175" y="942900"/>
              <a:ext cx="620600" cy="657500"/>
            </a:xfrm>
            <a:custGeom>
              <a:avLst/>
              <a:gdLst/>
              <a:ahLst/>
              <a:cxnLst/>
              <a:rect l="l" t="t" r="r" b="b"/>
              <a:pathLst>
                <a:path w="24824" h="26300" extrusionOk="0">
                  <a:moveTo>
                    <a:pt x="20017" y="0"/>
                  </a:moveTo>
                  <a:lnTo>
                    <a:pt x="19686" y="337"/>
                  </a:lnTo>
                  <a:lnTo>
                    <a:pt x="24354" y="4969"/>
                  </a:lnTo>
                  <a:lnTo>
                    <a:pt x="24354" y="13033"/>
                  </a:lnTo>
                  <a:lnTo>
                    <a:pt x="19965" y="17452"/>
                  </a:lnTo>
                  <a:lnTo>
                    <a:pt x="18068" y="17452"/>
                  </a:lnTo>
                  <a:lnTo>
                    <a:pt x="9756" y="25828"/>
                  </a:lnTo>
                  <a:lnTo>
                    <a:pt x="7976" y="25828"/>
                  </a:lnTo>
                  <a:lnTo>
                    <a:pt x="6910" y="24770"/>
                  </a:lnTo>
                  <a:lnTo>
                    <a:pt x="6910" y="24053"/>
                  </a:lnTo>
                  <a:lnTo>
                    <a:pt x="785" y="17974"/>
                  </a:lnTo>
                  <a:cubicBezTo>
                    <a:pt x="788" y="17955"/>
                    <a:pt x="790" y="17938"/>
                    <a:pt x="790" y="17919"/>
                  </a:cubicBezTo>
                  <a:cubicBezTo>
                    <a:pt x="790" y="17701"/>
                    <a:pt x="614" y="17521"/>
                    <a:pt x="396" y="17521"/>
                  </a:cubicBezTo>
                  <a:cubicBezTo>
                    <a:pt x="177" y="17521"/>
                    <a:pt x="1" y="17701"/>
                    <a:pt x="1" y="17919"/>
                  </a:cubicBezTo>
                  <a:cubicBezTo>
                    <a:pt x="1" y="18137"/>
                    <a:pt x="177" y="18314"/>
                    <a:pt x="396" y="18314"/>
                  </a:cubicBezTo>
                  <a:cubicBezTo>
                    <a:pt x="415" y="18314"/>
                    <a:pt x="434" y="18311"/>
                    <a:pt x="454" y="18308"/>
                  </a:cubicBezTo>
                  <a:lnTo>
                    <a:pt x="6438" y="24249"/>
                  </a:lnTo>
                  <a:lnTo>
                    <a:pt x="6438" y="24966"/>
                  </a:lnTo>
                  <a:lnTo>
                    <a:pt x="7780" y="26300"/>
                  </a:lnTo>
                  <a:lnTo>
                    <a:pt x="9952" y="26300"/>
                  </a:lnTo>
                  <a:lnTo>
                    <a:pt x="18264" y="17924"/>
                  </a:lnTo>
                  <a:lnTo>
                    <a:pt x="20161" y="17924"/>
                  </a:lnTo>
                  <a:lnTo>
                    <a:pt x="24823" y="13226"/>
                  </a:lnTo>
                  <a:lnTo>
                    <a:pt x="24823" y="4773"/>
                  </a:lnTo>
                  <a:lnTo>
                    <a:pt x="20017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3" name="Google Shape;7473;p63"/>
            <p:cNvSpPr/>
            <p:nvPr/>
          </p:nvSpPr>
          <p:spPr>
            <a:xfrm>
              <a:off x="2314900" y="1643925"/>
              <a:ext cx="46275" cy="185800"/>
            </a:xfrm>
            <a:custGeom>
              <a:avLst/>
              <a:gdLst/>
              <a:ahLst/>
              <a:cxnLst/>
              <a:rect l="l" t="t" r="r" b="b"/>
              <a:pathLst>
                <a:path w="1851" h="7432" extrusionOk="0">
                  <a:moveTo>
                    <a:pt x="340" y="6874"/>
                  </a:moveTo>
                  <a:cubicBezTo>
                    <a:pt x="462" y="6874"/>
                    <a:pt x="561" y="6974"/>
                    <a:pt x="561" y="7095"/>
                  </a:cubicBezTo>
                  <a:cubicBezTo>
                    <a:pt x="561" y="7217"/>
                    <a:pt x="462" y="7316"/>
                    <a:pt x="340" y="7316"/>
                  </a:cubicBezTo>
                  <a:cubicBezTo>
                    <a:pt x="219" y="7316"/>
                    <a:pt x="119" y="7217"/>
                    <a:pt x="119" y="7095"/>
                  </a:cubicBezTo>
                  <a:cubicBezTo>
                    <a:pt x="119" y="6974"/>
                    <a:pt x="219" y="6874"/>
                    <a:pt x="340" y="6874"/>
                  </a:cubicBezTo>
                  <a:close/>
                  <a:moveTo>
                    <a:pt x="1731" y="1"/>
                  </a:moveTo>
                  <a:lnTo>
                    <a:pt x="1731" y="5505"/>
                  </a:lnTo>
                  <a:lnTo>
                    <a:pt x="522" y="6811"/>
                  </a:lnTo>
                  <a:cubicBezTo>
                    <a:pt x="470" y="6775"/>
                    <a:pt x="406" y="6756"/>
                    <a:pt x="340" y="6756"/>
                  </a:cubicBezTo>
                  <a:cubicBezTo>
                    <a:pt x="152" y="6756"/>
                    <a:pt x="1" y="6907"/>
                    <a:pt x="1" y="7095"/>
                  </a:cubicBezTo>
                  <a:cubicBezTo>
                    <a:pt x="1" y="7280"/>
                    <a:pt x="152" y="7432"/>
                    <a:pt x="340" y="7432"/>
                  </a:cubicBezTo>
                  <a:cubicBezTo>
                    <a:pt x="525" y="7432"/>
                    <a:pt x="677" y="7280"/>
                    <a:pt x="677" y="7095"/>
                  </a:cubicBezTo>
                  <a:cubicBezTo>
                    <a:pt x="677" y="7018"/>
                    <a:pt x="652" y="6949"/>
                    <a:pt x="608" y="6891"/>
                  </a:cubicBezTo>
                  <a:lnTo>
                    <a:pt x="1850" y="5552"/>
                  </a:lnTo>
                  <a:lnTo>
                    <a:pt x="1850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4" name="Google Shape;7474;p63"/>
            <p:cNvSpPr/>
            <p:nvPr/>
          </p:nvSpPr>
          <p:spPr>
            <a:xfrm>
              <a:off x="1462050" y="1917500"/>
              <a:ext cx="120650" cy="192425"/>
            </a:xfrm>
            <a:custGeom>
              <a:avLst/>
              <a:gdLst/>
              <a:ahLst/>
              <a:cxnLst/>
              <a:rect l="l" t="t" r="r" b="b"/>
              <a:pathLst>
                <a:path w="4826" h="7697" extrusionOk="0">
                  <a:moveTo>
                    <a:pt x="329" y="0"/>
                  </a:moveTo>
                  <a:lnTo>
                    <a:pt x="0" y="340"/>
                  </a:lnTo>
                  <a:lnTo>
                    <a:pt x="4196" y="4395"/>
                  </a:lnTo>
                  <a:lnTo>
                    <a:pt x="4196" y="6984"/>
                  </a:lnTo>
                  <a:cubicBezTo>
                    <a:pt x="4100" y="7059"/>
                    <a:pt x="4036" y="7172"/>
                    <a:pt x="4036" y="7302"/>
                  </a:cubicBezTo>
                  <a:cubicBezTo>
                    <a:pt x="4036" y="7520"/>
                    <a:pt x="4213" y="7696"/>
                    <a:pt x="4431" y="7696"/>
                  </a:cubicBezTo>
                  <a:cubicBezTo>
                    <a:pt x="4649" y="7696"/>
                    <a:pt x="4826" y="7520"/>
                    <a:pt x="4826" y="7302"/>
                  </a:cubicBezTo>
                  <a:cubicBezTo>
                    <a:pt x="4826" y="7172"/>
                    <a:pt x="4762" y="7059"/>
                    <a:pt x="4666" y="6987"/>
                  </a:cubicBezTo>
                  <a:lnTo>
                    <a:pt x="4666" y="4193"/>
                  </a:lnTo>
                  <a:lnTo>
                    <a:pt x="329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5" name="Google Shape;7475;p63"/>
            <p:cNvSpPr/>
            <p:nvPr/>
          </p:nvSpPr>
          <p:spPr>
            <a:xfrm>
              <a:off x="2272600" y="978500"/>
              <a:ext cx="44250" cy="418450"/>
            </a:xfrm>
            <a:custGeom>
              <a:avLst/>
              <a:gdLst/>
              <a:ahLst/>
              <a:cxnLst/>
              <a:rect l="l" t="t" r="r" b="b"/>
              <a:pathLst>
                <a:path w="1770" h="16738" extrusionOk="0">
                  <a:moveTo>
                    <a:pt x="1430" y="16180"/>
                  </a:moveTo>
                  <a:cubicBezTo>
                    <a:pt x="1552" y="16180"/>
                    <a:pt x="1651" y="16280"/>
                    <a:pt x="1651" y="16401"/>
                  </a:cubicBezTo>
                  <a:cubicBezTo>
                    <a:pt x="1651" y="16522"/>
                    <a:pt x="1552" y="16622"/>
                    <a:pt x="1430" y="16622"/>
                  </a:cubicBezTo>
                  <a:cubicBezTo>
                    <a:pt x="1309" y="16622"/>
                    <a:pt x="1210" y="16522"/>
                    <a:pt x="1210" y="16401"/>
                  </a:cubicBezTo>
                  <a:cubicBezTo>
                    <a:pt x="1210" y="16280"/>
                    <a:pt x="1309" y="16180"/>
                    <a:pt x="1430" y="16180"/>
                  </a:cubicBezTo>
                  <a:close/>
                  <a:moveTo>
                    <a:pt x="0" y="1"/>
                  </a:moveTo>
                  <a:lnTo>
                    <a:pt x="0" y="12282"/>
                  </a:lnTo>
                  <a:lnTo>
                    <a:pt x="1372" y="13643"/>
                  </a:lnTo>
                  <a:lnTo>
                    <a:pt x="1372" y="16067"/>
                  </a:lnTo>
                  <a:cubicBezTo>
                    <a:pt x="1212" y="16095"/>
                    <a:pt x="1094" y="16233"/>
                    <a:pt x="1094" y="16401"/>
                  </a:cubicBezTo>
                  <a:cubicBezTo>
                    <a:pt x="1094" y="16586"/>
                    <a:pt x="1245" y="16738"/>
                    <a:pt x="1430" y="16738"/>
                  </a:cubicBezTo>
                  <a:cubicBezTo>
                    <a:pt x="1618" y="16738"/>
                    <a:pt x="1770" y="16586"/>
                    <a:pt x="1770" y="16401"/>
                  </a:cubicBezTo>
                  <a:cubicBezTo>
                    <a:pt x="1770" y="16233"/>
                    <a:pt x="1648" y="16095"/>
                    <a:pt x="1491" y="16067"/>
                  </a:cubicBezTo>
                  <a:lnTo>
                    <a:pt x="1491" y="13596"/>
                  </a:lnTo>
                  <a:lnTo>
                    <a:pt x="119" y="12235"/>
                  </a:lnTo>
                  <a:lnTo>
                    <a:pt x="119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6" name="Google Shape;7476;p63"/>
            <p:cNvSpPr/>
            <p:nvPr/>
          </p:nvSpPr>
          <p:spPr>
            <a:xfrm>
              <a:off x="1932575" y="993200"/>
              <a:ext cx="192700" cy="1062825"/>
            </a:xfrm>
            <a:custGeom>
              <a:avLst/>
              <a:gdLst/>
              <a:ahLst/>
              <a:cxnLst/>
              <a:rect l="l" t="t" r="r" b="b"/>
              <a:pathLst>
                <a:path w="7708" h="42513" extrusionOk="0">
                  <a:moveTo>
                    <a:pt x="7371" y="41952"/>
                  </a:moveTo>
                  <a:cubicBezTo>
                    <a:pt x="7492" y="41952"/>
                    <a:pt x="7589" y="42051"/>
                    <a:pt x="7589" y="42173"/>
                  </a:cubicBezTo>
                  <a:cubicBezTo>
                    <a:pt x="7589" y="42294"/>
                    <a:pt x="7492" y="42394"/>
                    <a:pt x="7371" y="42394"/>
                  </a:cubicBezTo>
                  <a:cubicBezTo>
                    <a:pt x="7250" y="42394"/>
                    <a:pt x="7150" y="42294"/>
                    <a:pt x="7150" y="42173"/>
                  </a:cubicBezTo>
                  <a:cubicBezTo>
                    <a:pt x="7150" y="42051"/>
                    <a:pt x="7250" y="41952"/>
                    <a:pt x="7371" y="41952"/>
                  </a:cubicBezTo>
                  <a:close/>
                  <a:moveTo>
                    <a:pt x="1149" y="1"/>
                  </a:moveTo>
                  <a:lnTo>
                    <a:pt x="1149" y="4070"/>
                  </a:lnTo>
                  <a:lnTo>
                    <a:pt x="0" y="5226"/>
                  </a:lnTo>
                  <a:lnTo>
                    <a:pt x="0" y="25370"/>
                  </a:lnTo>
                  <a:lnTo>
                    <a:pt x="1372" y="26731"/>
                  </a:lnTo>
                  <a:lnTo>
                    <a:pt x="1372" y="29019"/>
                  </a:lnTo>
                  <a:lnTo>
                    <a:pt x="7310" y="34946"/>
                  </a:lnTo>
                  <a:lnTo>
                    <a:pt x="7310" y="41839"/>
                  </a:lnTo>
                  <a:cubicBezTo>
                    <a:pt x="7153" y="41869"/>
                    <a:pt x="7031" y="42007"/>
                    <a:pt x="7031" y="42173"/>
                  </a:cubicBezTo>
                  <a:cubicBezTo>
                    <a:pt x="7031" y="42361"/>
                    <a:pt x="7183" y="42512"/>
                    <a:pt x="7371" y="42512"/>
                  </a:cubicBezTo>
                  <a:cubicBezTo>
                    <a:pt x="7556" y="42512"/>
                    <a:pt x="7708" y="42361"/>
                    <a:pt x="7708" y="42173"/>
                  </a:cubicBezTo>
                  <a:cubicBezTo>
                    <a:pt x="7708" y="42007"/>
                    <a:pt x="7586" y="41869"/>
                    <a:pt x="7429" y="41839"/>
                  </a:cubicBezTo>
                  <a:lnTo>
                    <a:pt x="7429" y="34899"/>
                  </a:lnTo>
                  <a:lnTo>
                    <a:pt x="1491" y="28970"/>
                  </a:lnTo>
                  <a:lnTo>
                    <a:pt x="1491" y="26681"/>
                  </a:lnTo>
                  <a:lnTo>
                    <a:pt x="119" y="25320"/>
                  </a:lnTo>
                  <a:lnTo>
                    <a:pt x="119" y="5273"/>
                  </a:lnTo>
                  <a:lnTo>
                    <a:pt x="1265" y="4120"/>
                  </a:lnTo>
                  <a:lnTo>
                    <a:pt x="1265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7" name="Google Shape;7477;p63"/>
            <p:cNvSpPr/>
            <p:nvPr/>
          </p:nvSpPr>
          <p:spPr>
            <a:xfrm>
              <a:off x="2345275" y="1417575"/>
              <a:ext cx="393450" cy="629950"/>
            </a:xfrm>
            <a:custGeom>
              <a:avLst/>
              <a:gdLst/>
              <a:ahLst/>
              <a:cxnLst/>
              <a:rect l="l" t="t" r="r" b="b"/>
              <a:pathLst>
                <a:path w="15738" h="25198" extrusionOk="0">
                  <a:moveTo>
                    <a:pt x="15655" y="0"/>
                  </a:moveTo>
                  <a:lnTo>
                    <a:pt x="5731" y="9966"/>
                  </a:lnTo>
                  <a:lnTo>
                    <a:pt x="5714" y="9982"/>
                  </a:lnTo>
                  <a:lnTo>
                    <a:pt x="5714" y="16963"/>
                  </a:lnTo>
                  <a:lnTo>
                    <a:pt x="17" y="22689"/>
                  </a:lnTo>
                  <a:lnTo>
                    <a:pt x="0" y="22705"/>
                  </a:lnTo>
                  <a:lnTo>
                    <a:pt x="0" y="25198"/>
                  </a:lnTo>
                  <a:lnTo>
                    <a:pt x="119" y="25198"/>
                  </a:lnTo>
                  <a:lnTo>
                    <a:pt x="119" y="22752"/>
                  </a:lnTo>
                  <a:lnTo>
                    <a:pt x="5814" y="17030"/>
                  </a:lnTo>
                  <a:lnTo>
                    <a:pt x="5830" y="17013"/>
                  </a:lnTo>
                  <a:lnTo>
                    <a:pt x="5830" y="10029"/>
                  </a:lnTo>
                  <a:lnTo>
                    <a:pt x="15738" y="83"/>
                  </a:lnTo>
                  <a:lnTo>
                    <a:pt x="15655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8" name="Google Shape;7478;p63"/>
            <p:cNvSpPr/>
            <p:nvPr/>
          </p:nvSpPr>
          <p:spPr>
            <a:xfrm>
              <a:off x="2296000" y="978025"/>
              <a:ext cx="44175" cy="442475"/>
            </a:xfrm>
            <a:custGeom>
              <a:avLst/>
              <a:gdLst/>
              <a:ahLst/>
              <a:cxnLst/>
              <a:rect l="l" t="t" r="r" b="b"/>
              <a:pathLst>
                <a:path w="1767" h="17699" extrusionOk="0">
                  <a:moveTo>
                    <a:pt x="1430" y="17138"/>
                  </a:moveTo>
                  <a:cubicBezTo>
                    <a:pt x="1552" y="17138"/>
                    <a:pt x="1651" y="17237"/>
                    <a:pt x="1651" y="17359"/>
                  </a:cubicBezTo>
                  <a:cubicBezTo>
                    <a:pt x="1651" y="17480"/>
                    <a:pt x="1552" y="17579"/>
                    <a:pt x="1430" y="17579"/>
                  </a:cubicBezTo>
                  <a:cubicBezTo>
                    <a:pt x="1309" y="17579"/>
                    <a:pt x="1209" y="17480"/>
                    <a:pt x="1209" y="17359"/>
                  </a:cubicBezTo>
                  <a:cubicBezTo>
                    <a:pt x="1209" y="17237"/>
                    <a:pt x="1309" y="17138"/>
                    <a:pt x="1430" y="17138"/>
                  </a:cubicBezTo>
                  <a:close/>
                  <a:moveTo>
                    <a:pt x="0" y="1"/>
                  </a:moveTo>
                  <a:lnTo>
                    <a:pt x="0" y="9753"/>
                  </a:lnTo>
                  <a:lnTo>
                    <a:pt x="1372" y="11117"/>
                  </a:lnTo>
                  <a:lnTo>
                    <a:pt x="1372" y="17027"/>
                  </a:lnTo>
                  <a:lnTo>
                    <a:pt x="1369" y="17027"/>
                  </a:lnTo>
                  <a:cubicBezTo>
                    <a:pt x="1212" y="17055"/>
                    <a:pt x="1091" y="17193"/>
                    <a:pt x="1091" y="17359"/>
                  </a:cubicBezTo>
                  <a:cubicBezTo>
                    <a:pt x="1091" y="17546"/>
                    <a:pt x="1242" y="17698"/>
                    <a:pt x="1430" y="17698"/>
                  </a:cubicBezTo>
                  <a:cubicBezTo>
                    <a:pt x="1615" y="17698"/>
                    <a:pt x="1767" y="17546"/>
                    <a:pt x="1767" y="17359"/>
                  </a:cubicBezTo>
                  <a:cubicBezTo>
                    <a:pt x="1767" y="17193"/>
                    <a:pt x="1645" y="17055"/>
                    <a:pt x="1488" y="17027"/>
                  </a:cubicBezTo>
                  <a:lnTo>
                    <a:pt x="1488" y="11067"/>
                  </a:lnTo>
                  <a:lnTo>
                    <a:pt x="116" y="9704"/>
                  </a:lnTo>
                  <a:lnTo>
                    <a:pt x="116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9" name="Google Shape;7479;p63"/>
            <p:cNvSpPr/>
            <p:nvPr/>
          </p:nvSpPr>
          <p:spPr>
            <a:xfrm>
              <a:off x="1459000" y="1041375"/>
              <a:ext cx="299475" cy="684350"/>
            </a:xfrm>
            <a:custGeom>
              <a:avLst/>
              <a:gdLst/>
              <a:ahLst/>
              <a:cxnLst/>
              <a:rect l="l" t="t" r="r" b="b"/>
              <a:pathLst>
                <a:path w="11979" h="27374" extrusionOk="0">
                  <a:moveTo>
                    <a:pt x="11642" y="26816"/>
                  </a:moveTo>
                  <a:cubicBezTo>
                    <a:pt x="11763" y="26816"/>
                    <a:pt x="11863" y="26916"/>
                    <a:pt x="11863" y="27037"/>
                  </a:cubicBezTo>
                  <a:cubicBezTo>
                    <a:pt x="11863" y="27158"/>
                    <a:pt x="11763" y="27258"/>
                    <a:pt x="11642" y="27258"/>
                  </a:cubicBezTo>
                  <a:cubicBezTo>
                    <a:pt x="11520" y="27258"/>
                    <a:pt x="11421" y="27158"/>
                    <a:pt x="11421" y="27037"/>
                  </a:cubicBezTo>
                  <a:cubicBezTo>
                    <a:pt x="11421" y="26916"/>
                    <a:pt x="11520" y="26816"/>
                    <a:pt x="11642" y="26816"/>
                  </a:cubicBezTo>
                  <a:close/>
                  <a:moveTo>
                    <a:pt x="84" y="1"/>
                  </a:moveTo>
                  <a:lnTo>
                    <a:pt x="1" y="84"/>
                  </a:lnTo>
                  <a:lnTo>
                    <a:pt x="9373" y="9442"/>
                  </a:lnTo>
                  <a:lnTo>
                    <a:pt x="9373" y="24856"/>
                  </a:lnTo>
                  <a:lnTo>
                    <a:pt x="11363" y="26844"/>
                  </a:lnTo>
                  <a:cubicBezTo>
                    <a:pt x="11324" y="26896"/>
                    <a:pt x="11302" y="26965"/>
                    <a:pt x="11302" y="27037"/>
                  </a:cubicBezTo>
                  <a:cubicBezTo>
                    <a:pt x="11302" y="27222"/>
                    <a:pt x="11454" y="27374"/>
                    <a:pt x="11642" y="27374"/>
                  </a:cubicBezTo>
                  <a:cubicBezTo>
                    <a:pt x="11827" y="27374"/>
                    <a:pt x="11979" y="27222"/>
                    <a:pt x="11979" y="27037"/>
                  </a:cubicBezTo>
                  <a:cubicBezTo>
                    <a:pt x="11979" y="26849"/>
                    <a:pt x="11827" y="26697"/>
                    <a:pt x="11642" y="26697"/>
                  </a:cubicBezTo>
                  <a:cubicBezTo>
                    <a:pt x="11567" y="26697"/>
                    <a:pt x="11501" y="26720"/>
                    <a:pt x="11446" y="26758"/>
                  </a:cubicBezTo>
                  <a:lnTo>
                    <a:pt x="9492" y="24807"/>
                  </a:lnTo>
                  <a:lnTo>
                    <a:pt x="9492" y="9392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0" name="Google Shape;7480;p63"/>
            <p:cNvSpPr/>
            <p:nvPr/>
          </p:nvSpPr>
          <p:spPr>
            <a:xfrm>
              <a:off x="1479300" y="966925"/>
              <a:ext cx="291325" cy="642025"/>
            </a:xfrm>
            <a:custGeom>
              <a:avLst/>
              <a:gdLst/>
              <a:ahLst/>
              <a:cxnLst/>
              <a:rect l="l" t="t" r="r" b="b"/>
              <a:pathLst>
                <a:path w="11653" h="25681" extrusionOk="0">
                  <a:moveTo>
                    <a:pt x="326" y="0"/>
                  </a:moveTo>
                  <a:lnTo>
                    <a:pt x="1" y="337"/>
                  </a:lnTo>
                  <a:lnTo>
                    <a:pt x="11020" y="10992"/>
                  </a:lnTo>
                  <a:lnTo>
                    <a:pt x="11020" y="24972"/>
                  </a:lnTo>
                  <a:cubicBezTo>
                    <a:pt x="10924" y="25043"/>
                    <a:pt x="10860" y="25157"/>
                    <a:pt x="10860" y="25286"/>
                  </a:cubicBezTo>
                  <a:cubicBezTo>
                    <a:pt x="10860" y="25504"/>
                    <a:pt x="11037" y="25681"/>
                    <a:pt x="11258" y="25681"/>
                  </a:cubicBezTo>
                  <a:cubicBezTo>
                    <a:pt x="11476" y="25681"/>
                    <a:pt x="11653" y="25504"/>
                    <a:pt x="11653" y="25286"/>
                  </a:cubicBezTo>
                  <a:cubicBezTo>
                    <a:pt x="11653" y="25157"/>
                    <a:pt x="11589" y="25043"/>
                    <a:pt x="11492" y="24972"/>
                  </a:cubicBezTo>
                  <a:lnTo>
                    <a:pt x="11492" y="10794"/>
                  </a:lnTo>
                  <a:lnTo>
                    <a:pt x="326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1" name="Google Shape;7481;p63"/>
            <p:cNvSpPr/>
            <p:nvPr/>
          </p:nvSpPr>
          <p:spPr>
            <a:xfrm>
              <a:off x="1788750" y="1787275"/>
              <a:ext cx="19775" cy="19825"/>
            </a:xfrm>
            <a:custGeom>
              <a:avLst/>
              <a:gdLst/>
              <a:ahLst/>
              <a:cxnLst/>
              <a:rect l="l" t="t" r="r" b="b"/>
              <a:pathLst>
                <a:path w="791" h="793" extrusionOk="0">
                  <a:moveTo>
                    <a:pt x="395" y="0"/>
                  </a:moveTo>
                  <a:cubicBezTo>
                    <a:pt x="177" y="0"/>
                    <a:pt x="1" y="177"/>
                    <a:pt x="1" y="395"/>
                  </a:cubicBezTo>
                  <a:cubicBezTo>
                    <a:pt x="1" y="616"/>
                    <a:pt x="177" y="792"/>
                    <a:pt x="395" y="792"/>
                  </a:cubicBezTo>
                  <a:cubicBezTo>
                    <a:pt x="613" y="792"/>
                    <a:pt x="790" y="616"/>
                    <a:pt x="790" y="395"/>
                  </a:cubicBezTo>
                  <a:cubicBezTo>
                    <a:pt x="790" y="177"/>
                    <a:pt x="613" y="0"/>
                    <a:pt x="395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2" name="Google Shape;7482;p63"/>
            <p:cNvSpPr/>
            <p:nvPr/>
          </p:nvSpPr>
          <p:spPr>
            <a:xfrm>
              <a:off x="1400775" y="1164075"/>
              <a:ext cx="165650" cy="266975"/>
            </a:xfrm>
            <a:custGeom>
              <a:avLst/>
              <a:gdLst/>
              <a:ahLst/>
              <a:cxnLst/>
              <a:rect l="l" t="t" r="r" b="b"/>
              <a:pathLst>
                <a:path w="6626" h="10679" extrusionOk="0">
                  <a:moveTo>
                    <a:pt x="83" y="1"/>
                  </a:moveTo>
                  <a:lnTo>
                    <a:pt x="0" y="84"/>
                  </a:lnTo>
                  <a:lnTo>
                    <a:pt x="6509" y="6582"/>
                  </a:lnTo>
                  <a:lnTo>
                    <a:pt x="6509" y="10678"/>
                  </a:lnTo>
                  <a:lnTo>
                    <a:pt x="6625" y="10678"/>
                  </a:lnTo>
                  <a:lnTo>
                    <a:pt x="6625" y="6532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3" name="Google Shape;7483;p63"/>
            <p:cNvSpPr/>
            <p:nvPr/>
          </p:nvSpPr>
          <p:spPr>
            <a:xfrm>
              <a:off x="1424150" y="1156700"/>
              <a:ext cx="165675" cy="297675"/>
            </a:xfrm>
            <a:custGeom>
              <a:avLst/>
              <a:gdLst/>
              <a:ahLst/>
              <a:cxnLst/>
              <a:rect l="l" t="t" r="r" b="b"/>
              <a:pathLst>
                <a:path w="6627" h="11907" extrusionOk="0">
                  <a:moveTo>
                    <a:pt x="84" y="0"/>
                  </a:moveTo>
                  <a:lnTo>
                    <a:pt x="1" y="83"/>
                  </a:lnTo>
                  <a:lnTo>
                    <a:pt x="6507" y="6581"/>
                  </a:lnTo>
                  <a:lnTo>
                    <a:pt x="6507" y="11906"/>
                  </a:lnTo>
                  <a:lnTo>
                    <a:pt x="6626" y="11906"/>
                  </a:lnTo>
                  <a:lnTo>
                    <a:pt x="6626" y="6532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4" name="Google Shape;7484;p63"/>
            <p:cNvSpPr/>
            <p:nvPr/>
          </p:nvSpPr>
          <p:spPr>
            <a:xfrm>
              <a:off x="1813050" y="1812225"/>
              <a:ext cx="17400" cy="16925"/>
            </a:xfrm>
            <a:custGeom>
              <a:avLst/>
              <a:gdLst/>
              <a:ahLst/>
              <a:cxnLst/>
              <a:rect l="l" t="t" r="r" b="b"/>
              <a:pathLst>
                <a:path w="696" h="677" extrusionOk="0">
                  <a:moveTo>
                    <a:pt x="355" y="117"/>
                  </a:moveTo>
                  <a:cubicBezTo>
                    <a:pt x="414" y="117"/>
                    <a:pt x="471" y="138"/>
                    <a:pt x="514" y="181"/>
                  </a:cubicBezTo>
                  <a:cubicBezTo>
                    <a:pt x="569" y="236"/>
                    <a:pt x="591" y="316"/>
                    <a:pt x="572" y="393"/>
                  </a:cubicBezTo>
                  <a:cubicBezTo>
                    <a:pt x="552" y="471"/>
                    <a:pt x="489" y="534"/>
                    <a:pt x="414" y="551"/>
                  </a:cubicBezTo>
                  <a:cubicBezTo>
                    <a:pt x="395" y="555"/>
                    <a:pt x="376" y="558"/>
                    <a:pt x="358" y="558"/>
                  </a:cubicBezTo>
                  <a:cubicBezTo>
                    <a:pt x="299" y="558"/>
                    <a:pt x="244" y="535"/>
                    <a:pt x="202" y="493"/>
                  </a:cubicBezTo>
                  <a:cubicBezTo>
                    <a:pt x="160" y="451"/>
                    <a:pt x="136" y="396"/>
                    <a:pt x="136" y="338"/>
                  </a:cubicBezTo>
                  <a:cubicBezTo>
                    <a:pt x="136" y="319"/>
                    <a:pt x="138" y="300"/>
                    <a:pt x="144" y="283"/>
                  </a:cubicBezTo>
                  <a:cubicBezTo>
                    <a:pt x="160" y="206"/>
                    <a:pt x="227" y="142"/>
                    <a:pt x="301" y="123"/>
                  </a:cubicBezTo>
                  <a:cubicBezTo>
                    <a:pt x="319" y="119"/>
                    <a:pt x="337" y="117"/>
                    <a:pt x="355" y="117"/>
                  </a:cubicBezTo>
                  <a:close/>
                  <a:moveTo>
                    <a:pt x="356" y="0"/>
                  </a:moveTo>
                  <a:cubicBezTo>
                    <a:pt x="329" y="0"/>
                    <a:pt x="301" y="3"/>
                    <a:pt x="274" y="10"/>
                  </a:cubicBezTo>
                  <a:cubicBezTo>
                    <a:pt x="155" y="37"/>
                    <a:pt x="58" y="134"/>
                    <a:pt x="28" y="255"/>
                  </a:cubicBezTo>
                  <a:cubicBezTo>
                    <a:pt x="0" y="371"/>
                    <a:pt x="33" y="493"/>
                    <a:pt x="119" y="578"/>
                  </a:cubicBezTo>
                  <a:cubicBezTo>
                    <a:pt x="183" y="642"/>
                    <a:pt x="269" y="676"/>
                    <a:pt x="358" y="676"/>
                  </a:cubicBezTo>
                  <a:cubicBezTo>
                    <a:pt x="385" y="676"/>
                    <a:pt x="412" y="673"/>
                    <a:pt x="439" y="667"/>
                  </a:cubicBezTo>
                  <a:cubicBezTo>
                    <a:pt x="561" y="636"/>
                    <a:pt x="657" y="540"/>
                    <a:pt x="685" y="421"/>
                  </a:cubicBezTo>
                  <a:cubicBezTo>
                    <a:pt x="690" y="393"/>
                    <a:pt x="696" y="366"/>
                    <a:pt x="696" y="338"/>
                  </a:cubicBezTo>
                  <a:cubicBezTo>
                    <a:pt x="696" y="250"/>
                    <a:pt x="660" y="164"/>
                    <a:pt x="597" y="98"/>
                  </a:cubicBezTo>
                  <a:cubicBezTo>
                    <a:pt x="531" y="34"/>
                    <a:pt x="446" y="0"/>
                    <a:pt x="356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5" name="Google Shape;7485;p63"/>
            <p:cNvSpPr/>
            <p:nvPr/>
          </p:nvSpPr>
          <p:spPr>
            <a:xfrm>
              <a:off x="1889100" y="1038400"/>
              <a:ext cx="16925" cy="16950"/>
            </a:xfrm>
            <a:custGeom>
              <a:avLst/>
              <a:gdLst/>
              <a:ahLst/>
              <a:cxnLst/>
              <a:rect l="l" t="t" r="r" b="b"/>
              <a:pathLst>
                <a:path w="677" h="678" extrusionOk="0">
                  <a:moveTo>
                    <a:pt x="340" y="117"/>
                  </a:moveTo>
                  <a:cubicBezTo>
                    <a:pt x="461" y="117"/>
                    <a:pt x="561" y="216"/>
                    <a:pt x="561" y="338"/>
                  </a:cubicBezTo>
                  <a:cubicBezTo>
                    <a:pt x="561" y="459"/>
                    <a:pt x="461" y="559"/>
                    <a:pt x="340" y="559"/>
                  </a:cubicBezTo>
                  <a:cubicBezTo>
                    <a:pt x="218" y="559"/>
                    <a:pt x="119" y="459"/>
                    <a:pt x="119" y="338"/>
                  </a:cubicBezTo>
                  <a:cubicBezTo>
                    <a:pt x="119" y="216"/>
                    <a:pt x="218" y="117"/>
                    <a:pt x="340" y="117"/>
                  </a:cubicBezTo>
                  <a:close/>
                  <a:moveTo>
                    <a:pt x="340" y="1"/>
                  </a:moveTo>
                  <a:cubicBezTo>
                    <a:pt x="152" y="1"/>
                    <a:pt x="0" y="153"/>
                    <a:pt x="0" y="338"/>
                  </a:cubicBezTo>
                  <a:cubicBezTo>
                    <a:pt x="0" y="525"/>
                    <a:pt x="152" y="677"/>
                    <a:pt x="340" y="677"/>
                  </a:cubicBezTo>
                  <a:cubicBezTo>
                    <a:pt x="525" y="677"/>
                    <a:pt x="677" y="525"/>
                    <a:pt x="677" y="338"/>
                  </a:cubicBezTo>
                  <a:cubicBezTo>
                    <a:pt x="677" y="153"/>
                    <a:pt x="525" y="1"/>
                    <a:pt x="340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6" name="Google Shape;7486;p63"/>
            <p:cNvSpPr/>
            <p:nvPr/>
          </p:nvSpPr>
          <p:spPr>
            <a:xfrm>
              <a:off x="1836850" y="1835650"/>
              <a:ext cx="16925" cy="16925"/>
            </a:xfrm>
            <a:custGeom>
              <a:avLst/>
              <a:gdLst/>
              <a:ahLst/>
              <a:cxnLst/>
              <a:rect l="l" t="t" r="r" b="b"/>
              <a:pathLst>
                <a:path w="677" h="677" extrusionOk="0">
                  <a:moveTo>
                    <a:pt x="340" y="119"/>
                  </a:moveTo>
                  <a:cubicBezTo>
                    <a:pt x="462" y="119"/>
                    <a:pt x="561" y="218"/>
                    <a:pt x="561" y="340"/>
                  </a:cubicBezTo>
                  <a:cubicBezTo>
                    <a:pt x="561" y="461"/>
                    <a:pt x="462" y="561"/>
                    <a:pt x="340" y="561"/>
                  </a:cubicBezTo>
                  <a:cubicBezTo>
                    <a:pt x="219" y="561"/>
                    <a:pt x="119" y="461"/>
                    <a:pt x="119" y="340"/>
                  </a:cubicBezTo>
                  <a:cubicBezTo>
                    <a:pt x="119" y="218"/>
                    <a:pt x="219" y="119"/>
                    <a:pt x="340" y="119"/>
                  </a:cubicBezTo>
                  <a:close/>
                  <a:moveTo>
                    <a:pt x="340" y="0"/>
                  </a:moveTo>
                  <a:cubicBezTo>
                    <a:pt x="152" y="0"/>
                    <a:pt x="1" y="152"/>
                    <a:pt x="1" y="340"/>
                  </a:cubicBezTo>
                  <a:cubicBezTo>
                    <a:pt x="1" y="525"/>
                    <a:pt x="152" y="677"/>
                    <a:pt x="340" y="677"/>
                  </a:cubicBezTo>
                  <a:cubicBezTo>
                    <a:pt x="525" y="677"/>
                    <a:pt x="677" y="525"/>
                    <a:pt x="677" y="340"/>
                  </a:cubicBezTo>
                  <a:cubicBezTo>
                    <a:pt x="677" y="152"/>
                    <a:pt x="525" y="0"/>
                    <a:pt x="340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7" name="Google Shape;7487;p63"/>
            <p:cNvSpPr/>
            <p:nvPr/>
          </p:nvSpPr>
          <p:spPr>
            <a:xfrm>
              <a:off x="1889100" y="1068850"/>
              <a:ext cx="16925" cy="17000"/>
            </a:xfrm>
            <a:custGeom>
              <a:avLst/>
              <a:gdLst/>
              <a:ahLst/>
              <a:cxnLst/>
              <a:rect l="l" t="t" r="r" b="b"/>
              <a:pathLst>
                <a:path w="677" h="680" extrusionOk="0">
                  <a:moveTo>
                    <a:pt x="340" y="119"/>
                  </a:moveTo>
                  <a:cubicBezTo>
                    <a:pt x="461" y="119"/>
                    <a:pt x="561" y="218"/>
                    <a:pt x="561" y="340"/>
                  </a:cubicBezTo>
                  <a:cubicBezTo>
                    <a:pt x="561" y="461"/>
                    <a:pt x="461" y="561"/>
                    <a:pt x="340" y="561"/>
                  </a:cubicBezTo>
                  <a:cubicBezTo>
                    <a:pt x="218" y="561"/>
                    <a:pt x="119" y="461"/>
                    <a:pt x="119" y="340"/>
                  </a:cubicBezTo>
                  <a:cubicBezTo>
                    <a:pt x="119" y="218"/>
                    <a:pt x="218" y="119"/>
                    <a:pt x="340" y="119"/>
                  </a:cubicBezTo>
                  <a:close/>
                  <a:moveTo>
                    <a:pt x="340" y="0"/>
                  </a:moveTo>
                  <a:cubicBezTo>
                    <a:pt x="152" y="0"/>
                    <a:pt x="0" y="152"/>
                    <a:pt x="0" y="340"/>
                  </a:cubicBezTo>
                  <a:cubicBezTo>
                    <a:pt x="0" y="528"/>
                    <a:pt x="152" y="679"/>
                    <a:pt x="340" y="679"/>
                  </a:cubicBezTo>
                  <a:cubicBezTo>
                    <a:pt x="525" y="679"/>
                    <a:pt x="677" y="528"/>
                    <a:pt x="677" y="340"/>
                  </a:cubicBezTo>
                  <a:cubicBezTo>
                    <a:pt x="677" y="152"/>
                    <a:pt x="525" y="0"/>
                    <a:pt x="340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8" name="Google Shape;7488;p63"/>
            <p:cNvSpPr/>
            <p:nvPr/>
          </p:nvSpPr>
          <p:spPr>
            <a:xfrm>
              <a:off x="1611125" y="977275"/>
              <a:ext cx="373450" cy="868550"/>
            </a:xfrm>
            <a:custGeom>
              <a:avLst/>
              <a:gdLst/>
              <a:ahLst/>
              <a:cxnLst/>
              <a:rect l="l" t="t" r="r" b="b"/>
              <a:pathLst>
                <a:path w="14938" h="34742" extrusionOk="0">
                  <a:moveTo>
                    <a:pt x="14598" y="34181"/>
                  </a:moveTo>
                  <a:cubicBezTo>
                    <a:pt x="14719" y="34181"/>
                    <a:pt x="14818" y="34280"/>
                    <a:pt x="14818" y="34401"/>
                  </a:cubicBezTo>
                  <a:cubicBezTo>
                    <a:pt x="14818" y="34523"/>
                    <a:pt x="14719" y="34622"/>
                    <a:pt x="14598" y="34622"/>
                  </a:cubicBezTo>
                  <a:cubicBezTo>
                    <a:pt x="14476" y="34622"/>
                    <a:pt x="14377" y="34523"/>
                    <a:pt x="14377" y="34401"/>
                  </a:cubicBezTo>
                  <a:cubicBezTo>
                    <a:pt x="14377" y="34280"/>
                    <a:pt x="14476" y="34181"/>
                    <a:pt x="14598" y="34181"/>
                  </a:cubicBezTo>
                  <a:close/>
                  <a:moveTo>
                    <a:pt x="83" y="0"/>
                  </a:moveTo>
                  <a:lnTo>
                    <a:pt x="0" y="83"/>
                  </a:lnTo>
                  <a:lnTo>
                    <a:pt x="9355" y="9422"/>
                  </a:lnTo>
                  <a:lnTo>
                    <a:pt x="9355" y="29250"/>
                  </a:lnTo>
                  <a:lnTo>
                    <a:pt x="14322" y="34208"/>
                  </a:lnTo>
                  <a:cubicBezTo>
                    <a:pt x="14283" y="34263"/>
                    <a:pt x="14258" y="34330"/>
                    <a:pt x="14258" y="34401"/>
                  </a:cubicBezTo>
                  <a:cubicBezTo>
                    <a:pt x="14258" y="34589"/>
                    <a:pt x="14410" y="34741"/>
                    <a:pt x="14598" y="34741"/>
                  </a:cubicBezTo>
                  <a:cubicBezTo>
                    <a:pt x="14785" y="34741"/>
                    <a:pt x="14937" y="34589"/>
                    <a:pt x="14937" y="34401"/>
                  </a:cubicBezTo>
                  <a:cubicBezTo>
                    <a:pt x="14937" y="34214"/>
                    <a:pt x="14785" y="34062"/>
                    <a:pt x="14598" y="34062"/>
                  </a:cubicBezTo>
                  <a:cubicBezTo>
                    <a:pt x="14526" y="34062"/>
                    <a:pt x="14460" y="34087"/>
                    <a:pt x="14404" y="34125"/>
                  </a:cubicBezTo>
                  <a:lnTo>
                    <a:pt x="9471" y="29201"/>
                  </a:lnTo>
                  <a:lnTo>
                    <a:pt x="9471" y="9375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9" name="Google Shape;7489;p63"/>
            <p:cNvSpPr/>
            <p:nvPr/>
          </p:nvSpPr>
          <p:spPr>
            <a:xfrm>
              <a:off x="1695175" y="963875"/>
              <a:ext cx="377650" cy="901950"/>
            </a:xfrm>
            <a:custGeom>
              <a:avLst/>
              <a:gdLst/>
              <a:ahLst/>
              <a:cxnLst/>
              <a:rect l="l" t="t" r="r" b="b"/>
              <a:pathLst>
                <a:path w="15106" h="36078" extrusionOk="0">
                  <a:moveTo>
                    <a:pt x="332" y="1"/>
                  </a:moveTo>
                  <a:lnTo>
                    <a:pt x="0" y="335"/>
                  </a:lnTo>
                  <a:lnTo>
                    <a:pt x="3178" y="3490"/>
                  </a:lnTo>
                  <a:lnTo>
                    <a:pt x="7859" y="8136"/>
                  </a:lnTo>
                  <a:lnTo>
                    <a:pt x="7859" y="29215"/>
                  </a:lnTo>
                  <a:lnTo>
                    <a:pt x="14322" y="35628"/>
                  </a:lnTo>
                  <a:cubicBezTo>
                    <a:pt x="14319" y="35647"/>
                    <a:pt x="14316" y="35663"/>
                    <a:pt x="14316" y="35683"/>
                  </a:cubicBezTo>
                  <a:cubicBezTo>
                    <a:pt x="14316" y="35901"/>
                    <a:pt x="14493" y="36078"/>
                    <a:pt x="14711" y="36078"/>
                  </a:cubicBezTo>
                  <a:cubicBezTo>
                    <a:pt x="14929" y="36078"/>
                    <a:pt x="15106" y="35901"/>
                    <a:pt x="15106" y="35683"/>
                  </a:cubicBezTo>
                  <a:cubicBezTo>
                    <a:pt x="15106" y="35465"/>
                    <a:pt x="14929" y="35288"/>
                    <a:pt x="14711" y="35288"/>
                  </a:cubicBezTo>
                  <a:cubicBezTo>
                    <a:pt x="14692" y="35288"/>
                    <a:pt x="14672" y="35291"/>
                    <a:pt x="14653" y="35294"/>
                  </a:cubicBezTo>
                  <a:lnTo>
                    <a:pt x="8332" y="29019"/>
                  </a:lnTo>
                  <a:lnTo>
                    <a:pt x="8332" y="7940"/>
                  </a:lnTo>
                  <a:lnTo>
                    <a:pt x="8263" y="7871"/>
                  </a:lnTo>
                  <a:lnTo>
                    <a:pt x="3294" y="2938"/>
                  </a:lnTo>
                  <a:lnTo>
                    <a:pt x="332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0" name="Google Shape;7490;p63"/>
            <p:cNvSpPr/>
            <p:nvPr/>
          </p:nvSpPr>
          <p:spPr>
            <a:xfrm>
              <a:off x="1563900" y="991550"/>
              <a:ext cx="348000" cy="843075"/>
            </a:xfrm>
            <a:custGeom>
              <a:avLst/>
              <a:gdLst/>
              <a:ahLst/>
              <a:cxnLst/>
              <a:rect l="l" t="t" r="r" b="b"/>
              <a:pathLst>
                <a:path w="13920" h="33723" extrusionOk="0">
                  <a:moveTo>
                    <a:pt x="84" y="1"/>
                  </a:moveTo>
                  <a:lnTo>
                    <a:pt x="1" y="83"/>
                  </a:lnTo>
                  <a:lnTo>
                    <a:pt x="9376" y="9442"/>
                  </a:lnTo>
                  <a:lnTo>
                    <a:pt x="9376" y="29270"/>
                  </a:lnTo>
                  <a:lnTo>
                    <a:pt x="13837" y="33723"/>
                  </a:lnTo>
                  <a:lnTo>
                    <a:pt x="13919" y="33640"/>
                  </a:lnTo>
                  <a:lnTo>
                    <a:pt x="9491" y="29220"/>
                  </a:lnTo>
                  <a:lnTo>
                    <a:pt x="9491" y="9392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1" name="Google Shape;7491;p63"/>
            <p:cNvSpPr/>
            <p:nvPr/>
          </p:nvSpPr>
          <p:spPr>
            <a:xfrm>
              <a:off x="1587225" y="984175"/>
              <a:ext cx="367050" cy="861650"/>
            </a:xfrm>
            <a:custGeom>
              <a:avLst/>
              <a:gdLst/>
              <a:ahLst/>
              <a:cxnLst/>
              <a:rect l="l" t="t" r="r" b="b"/>
              <a:pathLst>
                <a:path w="14682" h="34466" extrusionOk="0">
                  <a:moveTo>
                    <a:pt x="14344" y="33905"/>
                  </a:moveTo>
                  <a:cubicBezTo>
                    <a:pt x="14466" y="33905"/>
                    <a:pt x="14565" y="34004"/>
                    <a:pt x="14565" y="34125"/>
                  </a:cubicBezTo>
                  <a:cubicBezTo>
                    <a:pt x="14565" y="34247"/>
                    <a:pt x="14466" y="34346"/>
                    <a:pt x="14344" y="34346"/>
                  </a:cubicBezTo>
                  <a:cubicBezTo>
                    <a:pt x="14223" y="34346"/>
                    <a:pt x="14124" y="34247"/>
                    <a:pt x="14124" y="34125"/>
                  </a:cubicBezTo>
                  <a:cubicBezTo>
                    <a:pt x="14124" y="34004"/>
                    <a:pt x="14223" y="33905"/>
                    <a:pt x="14344" y="33905"/>
                  </a:cubicBezTo>
                  <a:close/>
                  <a:moveTo>
                    <a:pt x="87" y="0"/>
                  </a:moveTo>
                  <a:lnTo>
                    <a:pt x="1" y="83"/>
                  </a:lnTo>
                  <a:lnTo>
                    <a:pt x="9376" y="9441"/>
                  </a:lnTo>
                  <a:lnTo>
                    <a:pt x="9376" y="29256"/>
                  </a:lnTo>
                  <a:lnTo>
                    <a:pt x="14066" y="33932"/>
                  </a:lnTo>
                  <a:cubicBezTo>
                    <a:pt x="14027" y="33987"/>
                    <a:pt x="14005" y="34054"/>
                    <a:pt x="14005" y="34125"/>
                  </a:cubicBezTo>
                  <a:cubicBezTo>
                    <a:pt x="14005" y="34313"/>
                    <a:pt x="14157" y="34465"/>
                    <a:pt x="14344" y="34465"/>
                  </a:cubicBezTo>
                  <a:cubicBezTo>
                    <a:pt x="14529" y="34465"/>
                    <a:pt x="14681" y="34313"/>
                    <a:pt x="14681" y="34125"/>
                  </a:cubicBezTo>
                  <a:cubicBezTo>
                    <a:pt x="14681" y="33941"/>
                    <a:pt x="14529" y="33789"/>
                    <a:pt x="14344" y="33789"/>
                  </a:cubicBezTo>
                  <a:cubicBezTo>
                    <a:pt x="14273" y="33789"/>
                    <a:pt x="14204" y="33811"/>
                    <a:pt x="14148" y="33849"/>
                  </a:cubicBezTo>
                  <a:lnTo>
                    <a:pt x="9494" y="29206"/>
                  </a:lnTo>
                  <a:lnTo>
                    <a:pt x="9494" y="9391"/>
                  </a:lnTo>
                  <a:lnTo>
                    <a:pt x="87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92" name="Google Shape;7492;p63"/>
          <p:cNvSpPr txBox="1">
            <a:spLocks noGrp="1"/>
          </p:cNvSpPr>
          <p:nvPr>
            <p:ph type="title"/>
          </p:nvPr>
        </p:nvSpPr>
        <p:spPr>
          <a:xfrm>
            <a:off x="720000" y="365760"/>
            <a:ext cx="77040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493" name="Google Shape;7493;p63"/>
          <p:cNvSpPr txBox="1">
            <a:spLocks noGrp="1"/>
          </p:cNvSpPr>
          <p:nvPr>
            <p:ph type="subTitle" idx="1"/>
          </p:nvPr>
        </p:nvSpPr>
        <p:spPr>
          <a:xfrm>
            <a:off x="713225" y="2348950"/>
            <a:ext cx="20118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94" name="Google Shape;7494;p63"/>
          <p:cNvSpPr txBox="1">
            <a:spLocks noGrp="1"/>
          </p:cNvSpPr>
          <p:nvPr>
            <p:ph type="subTitle" idx="2"/>
          </p:nvPr>
        </p:nvSpPr>
        <p:spPr>
          <a:xfrm>
            <a:off x="713225" y="3971363"/>
            <a:ext cx="20118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95" name="Google Shape;7495;p63"/>
          <p:cNvSpPr txBox="1">
            <a:spLocks noGrp="1"/>
          </p:cNvSpPr>
          <p:nvPr>
            <p:ph type="subTitle" idx="3"/>
          </p:nvPr>
        </p:nvSpPr>
        <p:spPr>
          <a:xfrm>
            <a:off x="3566100" y="3971363"/>
            <a:ext cx="20118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96" name="Google Shape;7496;p63"/>
          <p:cNvSpPr txBox="1">
            <a:spLocks noGrp="1"/>
          </p:cNvSpPr>
          <p:nvPr>
            <p:ph type="subTitle" idx="4"/>
          </p:nvPr>
        </p:nvSpPr>
        <p:spPr>
          <a:xfrm>
            <a:off x="3566100" y="2348950"/>
            <a:ext cx="20118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97" name="Google Shape;7497;p63"/>
          <p:cNvSpPr txBox="1">
            <a:spLocks noGrp="1"/>
          </p:cNvSpPr>
          <p:nvPr>
            <p:ph type="subTitle" idx="5"/>
          </p:nvPr>
        </p:nvSpPr>
        <p:spPr>
          <a:xfrm>
            <a:off x="6418115" y="3971363"/>
            <a:ext cx="20118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98" name="Google Shape;7498;p63"/>
          <p:cNvSpPr txBox="1">
            <a:spLocks noGrp="1"/>
          </p:cNvSpPr>
          <p:nvPr>
            <p:ph type="subTitle" idx="6"/>
          </p:nvPr>
        </p:nvSpPr>
        <p:spPr>
          <a:xfrm>
            <a:off x="6418115" y="2348950"/>
            <a:ext cx="20118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99" name="Google Shape;7499;p63"/>
          <p:cNvSpPr txBox="1">
            <a:spLocks noGrp="1"/>
          </p:cNvSpPr>
          <p:nvPr>
            <p:ph type="subTitle" idx="7"/>
          </p:nvPr>
        </p:nvSpPr>
        <p:spPr>
          <a:xfrm>
            <a:off x="713225" y="2044150"/>
            <a:ext cx="20118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500" name="Google Shape;7500;p63"/>
          <p:cNvSpPr txBox="1">
            <a:spLocks noGrp="1"/>
          </p:cNvSpPr>
          <p:nvPr>
            <p:ph type="subTitle" idx="8"/>
          </p:nvPr>
        </p:nvSpPr>
        <p:spPr>
          <a:xfrm>
            <a:off x="713225" y="3666573"/>
            <a:ext cx="20118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501" name="Google Shape;7501;p63"/>
          <p:cNvSpPr txBox="1">
            <a:spLocks noGrp="1"/>
          </p:cNvSpPr>
          <p:nvPr>
            <p:ph type="subTitle" idx="9"/>
          </p:nvPr>
        </p:nvSpPr>
        <p:spPr>
          <a:xfrm>
            <a:off x="3566100" y="3666573"/>
            <a:ext cx="20118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502" name="Google Shape;7502;p63"/>
          <p:cNvSpPr txBox="1">
            <a:spLocks noGrp="1"/>
          </p:cNvSpPr>
          <p:nvPr>
            <p:ph type="subTitle" idx="13"/>
          </p:nvPr>
        </p:nvSpPr>
        <p:spPr>
          <a:xfrm>
            <a:off x="3566100" y="2044150"/>
            <a:ext cx="20118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503" name="Google Shape;7503;p63"/>
          <p:cNvSpPr txBox="1">
            <a:spLocks noGrp="1"/>
          </p:cNvSpPr>
          <p:nvPr>
            <p:ph type="subTitle" idx="14"/>
          </p:nvPr>
        </p:nvSpPr>
        <p:spPr>
          <a:xfrm>
            <a:off x="6418115" y="3666573"/>
            <a:ext cx="20118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504" name="Google Shape;7504;p63"/>
          <p:cNvSpPr txBox="1">
            <a:spLocks noGrp="1"/>
          </p:cNvSpPr>
          <p:nvPr>
            <p:ph type="subTitle" idx="15"/>
          </p:nvPr>
        </p:nvSpPr>
        <p:spPr>
          <a:xfrm>
            <a:off x="6418115" y="2044150"/>
            <a:ext cx="20118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7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6" name="Google Shape;7506;p64"/>
          <p:cNvSpPr txBox="1">
            <a:spLocks noGrp="1"/>
          </p:cNvSpPr>
          <p:nvPr>
            <p:ph type="title"/>
          </p:nvPr>
        </p:nvSpPr>
        <p:spPr>
          <a:xfrm>
            <a:off x="2347938" y="997200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75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507" name="Google Shape;7507;p64"/>
          <p:cNvSpPr txBox="1">
            <a:spLocks noGrp="1"/>
          </p:cNvSpPr>
          <p:nvPr>
            <p:ph type="subTitle" idx="1"/>
          </p:nvPr>
        </p:nvSpPr>
        <p:spPr>
          <a:xfrm>
            <a:off x="713125" y="1979700"/>
            <a:ext cx="77175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08" name="Google Shape;7508;p64"/>
          <p:cNvSpPr txBox="1"/>
          <p:nvPr/>
        </p:nvSpPr>
        <p:spPr>
          <a:xfrm>
            <a:off x="2194575" y="3778175"/>
            <a:ext cx="4754700" cy="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  <a:t>CREDITS: This presentation template was created by </a:t>
            </a:r>
            <a:r>
              <a:rPr lang="en-GB" sz="1200" b="1">
                <a:solidFill>
                  <a:schemeClr val="accent6"/>
                </a:solidFill>
                <a:uFill>
                  <a:noFill/>
                </a:uFill>
                <a:latin typeface="Asap"/>
                <a:ea typeface="Asap"/>
                <a:cs typeface="Asap"/>
                <a:sym typeface="Asap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-GB" sz="1200" b="1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  <a:t>,</a:t>
            </a:r>
            <a:r>
              <a:rPr lang="en-GB" sz="1200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  <a:t> and includes icons by</a:t>
            </a:r>
            <a:r>
              <a:rPr lang="en-GB" sz="1200" b="1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GB" sz="1200" b="1">
                <a:solidFill>
                  <a:schemeClr val="accent6"/>
                </a:solidFill>
                <a:uFill>
                  <a:noFill/>
                </a:uFill>
                <a:latin typeface="Asap"/>
                <a:ea typeface="Asap"/>
                <a:cs typeface="Asap"/>
                <a:sym typeface="Asap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-GB" sz="1200" b="1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  <a:t>,</a:t>
            </a:r>
            <a:r>
              <a:rPr lang="en-GB" sz="1200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  <a:t> and infographics &amp; images by </a:t>
            </a:r>
            <a:r>
              <a:rPr lang="en-GB" sz="1200" b="1">
                <a:solidFill>
                  <a:schemeClr val="accent6"/>
                </a:solidFill>
                <a:uFill>
                  <a:noFill/>
                </a:uFill>
                <a:latin typeface="Asap"/>
                <a:ea typeface="Asap"/>
                <a:cs typeface="Asap"/>
                <a:sym typeface="Asap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-GB" sz="1200" b="1"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endParaRPr sz="1200" b="1">
              <a:solidFill>
                <a:schemeClr val="accent6"/>
              </a:solidFill>
              <a:latin typeface="Asap"/>
              <a:ea typeface="Asap"/>
              <a:cs typeface="Asap"/>
              <a:sym typeface="Asap"/>
            </a:endParaRPr>
          </a:p>
        </p:txBody>
      </p:sp>
      <p:grpSp>
        <p:nvGrpSpPr>
          <p:cNvPr id="7509" name="Google Shape;7509;p64"/>
          <p:cNvGrpSpPr/>
          <p:nvPr/>
        </p:nvGrpSpPr>
        <p:grpSpPr>
          <a:xfrm>
            <a:off x="-1022217" y="-1305733"/>
            <a:ext cx="11188434" cy="3825856"/>
            <a:chOff x="-1022217" y="-848533"/>
            <a:chExt cx="11188434" cy="3825856"/>
          </a:xfrm>
        </p:grpSpPr>
        <p:grpSp>
          <p:nvGrpSpPr>
            <p:cNvPr id="7510" name="Google Shape;7510;p64"/>
            <p:cNvGrpSpPr/>
            <p:nvPr/>
          </p:nvGrpSpPr>
          <p:grpSpPr>
            <a:xfrm rot="-1799983">
              <a:off x="-517064" y="-325841"/>
              <a:ext cx="2835804" cy="2780472"/>
              <a:chOff x="1400775" y="920275"/>
              <a:chExt cx="1637475" cy="1605525"/>
            </a:xfrm>
          </p:grpSpPr>
          <p:sp>
            <p:nvSpPr>
              <p:cNvPr id="7511" name="Google Shape;7511;p64"/>
              <p:cNvSpPr/>
              <p:nvPr/>
            </p:nvSpPr>
            <p:spPr>
              <a:xfrm>
                <a:off x="2472400" y="990525"/>
                <a:ext cx="16925" cy="247025"/>
              </a:xfrm>
              <a:custGeom>
                <a:avLst/>
                <a:gdLst/>
                <a:ahLst/>
                <a:cxnLst/>
                <a:rect l="l" t="t" r="r" b="b"/>
                <a:pathLst>
                  <a:path w="677" h="9881" extrusionOk="0">
                    <a:moveTo>
                      <a:pt x="337" y="9320"/>
                    </a:moveTo>
                    <a:cubicBezTo>
                      <a:pt x="458" y="9320"/>
                      <a:pt x="558" y="9419"/>
                      <a:pt x="558" y="9540"/>
                    </a:cubicBezTo>
                    <a:cubicBezTo>
                      <a:pt x="558" y="9662"/>
                      <a:pt x="458" y="9761"/>
                      <a:pt x="337" y="9761"/>
                    </a:cubicBezTo>
                    <a:cubicBezTo>
                      <a:pt x="215" y="9761"/>
                      <a:pt x="116" y="9662"/>
                      <a:pt x="116" y="9540"/>
                    </a:cubicBezTo>
                    <a:cubicBezTo>
                      <a:pt x="116" y="9419"/>
                      <a:pt x="215" y="9320"/>
                      <a:pt x="337" y="9320"/>
                    </a:cubicBezTo>
                    <a:close/>
                    <a:moveTo>
                      <a:pt x="279" y="0"/>
                    </a:moveTo>
                    <a:lnTo>
                      <a:pt x="279" y="9206"/>
                    </a:lnTo>
                    <a:cubicBezTo>
                      <a:pt x="122" y="9237"/>
                      <a:pt x="0" y="9375"/>
                      <a:pt x="0" y="9540"/>
                    </a:cubicBezTo>
                    <a:cubicBezTo>
                      <a:pt x="0" y="9728"/>
                      <a:pt x="152" y="9880"/>
                      <a:pt x="337" y="9880"/>
                    </a:cubicBezTo>
                    <a:cubicBezTo>
                      <a:pt x="525" y="9880"/>
                      <a:pt x="676" y="9728"/>
                      <a:pt x="676" y="9540"/>
                    </a:cubicBezTo>
                    <a:cubicBezTo>
                      <a:pt x="676" y="9375"/>
                      <a:pt x="555" y="9237"/>
                      <a:pt x="398" y="9206"/>
                    </a:cubicBezTo>
                    <a:lnTo>
                      <a:pt x="398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12" name="Google Shape;7512;p64"/>
              <p:cNvSpPr/>
              <p:nvPr/>
            </p:nvSpPr>
            <p:spPr>
              <a:xfrm>
                <a:off x="2905300" y="1457050"/>
                <a:ext cx="73250" cy="126800"/>
              </a:xfrm>
              <a:custGeom>
                <a:avLst/>
                <a:gdLst/>
                <a:ahLst/>
                <a:cxnLst/>
                <a:rect l="l" t="t" r="r" b="b"/>
                <a:pathLst>
                  <a:path w="2930" h="5072" extrusionOk="0">
                    <a:moveTo>
                      <a:pt x="337" y="4511"/>
                    </a:moveTo>
                    <a:cubicBezTo>
                      <a:pt x="459" y="4511"/>
                      <a:pt x="558" y="4610"/>
                      <a:pt x="558" y="4732"/>
                    </a:cubicBezTo>
                    <a:cubicBezTo>
                      <a:pt x="558" y="4853"/>
                      <a:pt x="459" y="4952"/>
                      <a:pt x="337" y="4952"/>
                    </a:cubicBezTo>
                    <a:cubicBezTo>
                      <a:pt x="216" y="4952"/>
                      <a:pt x="117" y="4853"/>
                      <a:pt x="117" y="4732"/>
                    </a:cubicBezTo>
                    <a:cubicBezTo>
                      <a:pt x="117" y="4610"/>
                      <a:pt x="216" y="4511"/>
                      <a:pt x="337" y="4511"/>
                    </a:cubicBezTo>
                    <a:close/>
                    <a:moveTo>
                      <a:pt x="509" y="0"/>
                    </a:moveTo>
                    <a:lnTo>
                      <a:pt x="279" y="232"/>
                    </a:lnTo>
                    <a:lnTo>
                      <a:pt x="279" y="4400"/>
                    </a:lnTo>
                    <a:cubicBezTo>
                      <a:pt x="119" y="4428"/>
                      <a:pt x="1" y="4566"/>
                      <a:pt x="1" y="4732"/>
                    </a:cubicBezTo>
                    <a:cubicBezTo>
                      <a:pt x="1" y="4919"/>
                      <a:pt x="152" y="5071"/>
                      <a:pt x="337" y="5071"/>
                    </a:cubicBezTo>
                    <a:cubicBezTo>
                      <a:pt x="525" y="5071"/>
                      <a:pt x="677" y="4919"/>
                      <a:pt x="677" y="4732"/>
                    </a:cubicBezTo>
                    <a:cubicBezTo>
                      <a:pt x="677" y="4566"/>
                      <a:pt x="556" y="4428"/>
                      <a:pt x="398" y="4400"/>
                    </a:cubicBezTo>
                    <a:lnTo>
                      <a:pt x="398" y="279"/>
                    </a:lnTo>
                    <a:lnTo>
                      <a:pt x="558" y="119"/>
                    </a:lnTo>
                    <a:lnTo>
                      <a:pt x="2930" y="119"/>
                    </a:lnTo>
                    <a:lnTo>
                      <a:pt x="2930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13" name="Google Shape;7513;p64"/>
              <p:cNvSpPr/>
              <p:nvPr/>
            </p:nvSpPr>
            <p:spPr>
              <a:xfrm>
                <a:off x="2400400" y="1336750"/>
                <a:ext cx="16950" cy="16925"/>
              </a:xfrm>
              <a:custGeom>
                <a:avLst/>
                <a:gdLst/>
                <a:ahLst/>
                <a:cxnLst/>
                <a:rect l="l" t="t" r="r" b="b"/>
                <a:pathLst>
                  <a:path w="678" h="677" extrusionOk="0">
                    <a:moveTo>
                      <a:pt x="340" y="119"/>
                    </a:moveTo>
                    <a:cubicBezTo>
                      <a:pt x="462" y="119"/>
                      <a:pt x="561" y="219"/>
                      <a:pt x="561" y="340"/>
                    </a:cubicBezTo>
                    <a:cubicBezTo>
                      <a:pt x="561" y="462"/>
                      <a:pt x="462" y="561"/>
                      <a:pt x="340" y="561"/>
                    </a:cubicBezTo>
                    <a:cubicBezTo>
                      <a:pt x="219" y="561"/>
                      <a:pt x="120" y="462"/>
                      <a:pt x="120" y="340"/>
                    </a:cubicBezTo>
                    <a:cubicBezTo>
                      <a:pt x="120" y="219"/>
                      <a:pt x="219" y="119"/>
                      <a:pt x="340" y="119"/>
                    </a:cubicBezTo>
                    <a:close/>
                    <a:moveTo>
                      <a:pt x="340" y="1"/>
                    </a:moveTo>
                    <a:cubicBezTo>
                      <a:pt x="153" y="1"/>
                      <a:pt x="1" y="152"/>
                      <a:pt x="1" y="340"/>
                    </a:cubicBezTo>
                    <a:cubicBezTo>
                      <a:pt x="1" y="525"/>
                      <a:pt x="153" y="677"/>
                      <a:pt x="340" y="677"/>
                    </a:cubicBezTo>
                    <a:cubicBezTo>
                      <a:pt x="525" y="677"/>
                      <a:pt x="677" y="525"/>
                      <a:pt x="677" y="340"/>
                    </a:cubicBezTo>
                    <a:cubicBezTo>
                      <a:pt x="677" y="152"/>
                      <a:pt x="525" y="1"/>
                      <a:pt x="340" y="1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14" name="Google Shape;7514;p64"/>
              <p:cNvSpPr/>
              <p:nvPr/>
            </p:nvSpPr>
            <p:spPr>
              <a:xfrm>
                <a:off x="2727800" y="1624750"/>
                <a:ext cx="310450" cy="193250"/>
              </a:xfrm>
              <a:custGeom>
                <a:avLst/>
                <a:gdLst/>
                <a:ahLst/>
                <a:cxnLst/>
                <a:rect l="l" t="t" r="r" b="b"/>
                <a:pathLst>
                  <a:path w="12418" h="7730" extrusionOk="0">
                    <a:moveTo>
                      <a:pt x="12083" y="0"/>
                    </a:moveTo>
                    <a:lnTo>
                      <a:pt x="5036" y="7100"/>
                    </a:lnTo>
                    <a:lnTo>
                      <a:pt x="710" y="7100"/>
                    </a:lnTo>
                    <a:cubicBezTo>
                      <a:pt x="638" y="7004"/>
                      <a:pt x="525" y="6940"/>
                      <a:pt x="395" y="6940"/>
                    </a:cubicBezTo>
                    <a:cubicBezTo>
                      <a:pt x="177" y="6940"/>
                      <a:pt x="1" y="7117"/>
                      <a:pt x="1" y="7335"/>
                    </a:cubicBezTo>
                    <a:cubicBezTo>
                      <a:pt x="1" y="7553"/>
                      <a:pt x="177" y="7730"/>
                      <a:pt x="395" y="7730"/>
                    </a:cubicBezTo>
                    <a:cubicBezTo>
                      <a:pt x="525" y="7730"/>
                      <a:pt x="638" y="7669"/>
                      <a:pt x="710" y="7572"/>
                    </a:cubicBezTo>
                    <a:lnTo>
                      <a:pt x="5232" y="7572"/>
                    </a:lnTo>
                    <a:lnTo>
                      <a:pt x="12417" y="331"/>
                    </a:lnTo>
                    <a:lnTo>
                      <a:pt x="12083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15" name="Google Shape;7515;p64"/>
              <p:cNvSpPr/>
              <p:nvPr/>
            </p:nvSpPr>
            <p:spPr>
              <a:xfrm>
                <a:off x="2400400" y="1367250"/>
                <a:ext cx="16950" cy="16950"/>
              </a:xfrm>
              <a:custGeom>
                <a:avLst/>
                <a:gdLst/>
                <a:ahLst/>
                <a:cxnLst/>
                <a:rect l="l" t="t" r="r" b="b"/>
                <a:pathLst>
                  <a:path w="678" h="678" extrusionOk="0">
                    <a:moveTo>
                      <a:pt x="340" y="119"/>
                    </a:moveTo>
                    <a:cubicBezTo>
                      <a:pt x="462" y="119"/>
                      <a:pt x="561" y="219"/>
                      <a:pt x="561" y="340"/>
                    </a:cubicBezTo>
                    <a:cubicBezTo>
                      <a:pt x="561" y="462"/>
                      <a:pt x="462" y="558"/>
                      <a:pt x="340" y="558"/>
                    </a:cubicBezTo>
                    <a:cubicBezTo>
                      <a:pt x="219" y="558"/>
                      <a:pt x="120" y="462"/>
                      <a:pt x="120" y="340"/>
                    </a:cubicBezTo>
                    <a:cubicBezTo>
                      <a:pt x="120" y="219"/>
                      <a:pt x="219" y="119"/>
                      <a:pt x="340" y="119"/>
                    </a:cubicBezTo>
                    <a:close/>
                    <a:moveTo>
                      <a:pt x="340" y="1"/>
                    </a:moveTo>
                    <a:cubicBezTo>
                      <a:pt x="153" y="1"/>
                      <a:pt x="1" y="153"/>
                      <a:pt x="1" y="340"/>
                    </a:cubicBezTo>
                    <a:cubicBezTo>
                      <a:pt x="1" y="525"/>
                      <a:pt x="153" y="677"/>
                      <a:pt x="340" y="677"/>
                    </a:cubicBezTo>
                    <a:cubicBezTo>
                      <a:pt x="525" y="677"/>
                      <a:pt x="677" y="525"/>
                      <a:pt x="677" y="340"/>
                    </a:cubicBezTo>
                    <a:cubicBezTo>
                      <a:pt x="677" y="153"/>
                      <a:pt x="525" y="1"/>
                      <a:pt x="340" y="1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16" name="Google Shape;7516;p64"/>
              <p:cNvSpPr/>
              <p:nvPr/>
            </p:nvSpPr>
            <p:spPr>
              <a:xfrm>
                <a:off x="2399025" y="1396800"/>
                <a:ext cx="19775" cy="19825"/>
              </a:xfrm>
              <a:custGeom>
                <a:avLst/>
                <a:gdLst/>
                <a:ahLst/>
                <a:cxnLst/>
                <a:rect l="l" t="t" r="r" b="b"/>
                <a:pathLst>
                  <a:path w="791" h="793" extrusionOk="0">
                    <a:moveTo>
                      <a:pt x="395" y="0"/>
                    </a:moveTo>
                    <a:cubicBezTo>
                      <a:pt x="177" y="0"/>
                      <a:pt x="1" y="177"/>
                      <a:pt x="1" y="398"/>
                    </a:cubicBezTo>
                    <a:cubicBezTo>
                      <a:pt x="1" y="616"/>
                      <a:pt x="177" y="793"/>
                      <a:pt x="395" y="793"/>
                    </a:cubicBezTo>
                    <a:cubicBezTo>
                      <a:pt x="613" y="793"/>
                      <a:pt x="790" y="616"/>
                      <a:pt x="790" y="398"/>
                    </a:cubicBezTo>
                    <a:cubicBezTo>
                      <a:pt x="790" y="177"/>
                      <a:pt x="613" y="0"/>
                      <a:pt x="395" y="0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17" name="Google Shape;7517;p64"/>
              <p:cNvSpPr/>
              <p:nvPr/>
            </p:nvSpPr>
            <p:spPr>
              <a:xfrm>
                <a:off x="2391725" y="990525"/>
                <a:ext cx="83725" cy="512775"/>
              </a:xfrm>
              <a:custGeom>
                <a:avLst/>
                <a:gdLst/>
                <a:ahLst/>
                <a:cxnLst/>
                <a:rect l="l" t="t" r="r" b="b"/>
                <a:pathLst>
                  <a:path w="3349" h="20511" extrusionOk="0">
                    <a:moveTo>
                      <a:pt x="0" y="0"/>
                    </a:moveTo>
                    <a:lnTo>
                      <a:pt x="0" y="8988"/>
                    </a:lnTo>
                    <a:lnTo>
                      <a:pt x="2716" y="11685"/>
                    </a:lnTo>
                    <a:lnTo>
                      <a:pt x="2716" y="19801"/>
                    </a:lnTo>
                    <a:cubicBezTo>
                      <a:pt x="2620" y="19873"/>
                      <a:pt x="2556" y="19986"/>
                      <a:pt x="2556" y="20116"/>
                    </a:cubicBezTo>
                    <a:cubicBezTo>
                      <a:pt x="2556" y="20334"/>
                      <a:pt x="2733" y="20511"/>
                      <a:pt x="2951" y="20511"/>
                    </a:cubicBezTo>
                    <a:cubicBezTo>
                      <a:pt x="3169" y="20511"/>
                      <a:pt x="3349" y="20334"/>
                      <a:pt x="3349" y="20116"/>
                    </a:cubicBezTo>
                    <a:cubicBezTo>
                      <a:pt x="3349" y="19986"/>
                      <a:pt x="3285" y="19873"/>
                      <a:pt x="3188" y="19801"/>
                    </a:cubicBezTo>
                    <a:lnTo>
                      <a:pt x="3188" y="11489"/>
                    </a:lnTo>
                    <a:lnTo>
                      <a:pt x="472" y="8792"/>
                    </a:lnTo>
                    <a:lnTo>
                      <a:pt x="472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18" name="Google Shape;7518;p64"/>
              <p:cNvSpPr/>
              <p:nvPr/>
            </p:nvSpPr>
            <p:spPr>
              <a:xfrm>
                <a:off x="2688525" y="1369200"/>
                <a:ext cx="297400" cy="472550"/>
              </a:xfrm>
              <a:custGeom>
                <a:avLst/>
                <a:gdLst/>
                <a:ahLst/>
                <a:cxnLst/>
                <a:rect l="l" t="t" r="r" b="b"/>
                <a:pathLst>
                  <a:path w="11896" h="18902" extrusionOk="0">
                    <a:moveTo>
                      <a:pt x="338" y="18341"/>
                    </a:moveTo>
                    <a:cubicBezTo>
                      <a:pt x="459" y="18341"/>
                      <a:pt x="559" y="18440"/>
                      <a:pt x="559" y="18562"/>
                    </a:cubicBezTo>
                    <a:cubicBezTo>
                      <a:pt x="559" y="18683"/>
                      <a:pt x="459" y="18782"/>
                      <a:pt x="338" y="18782"/>
                    </a:cubicBezTo>
                    <a:cubicBezTo>
                      <a:pt x="216" y="18782"/>
                      <a:pt x="117" y="18683"/>
                      <a:pt x="117" y="18562"/>
                    </a:cubicBezTo>
                    <a:cubicBezTo>
                      <a:pt x="117" y="18440"/>
                      <a:pt x="216" y="18341"/>
                      <a:pt x="338" y="18341"/>
                    </a:cubicBezTo>
                    <a:close/>
                    <a:moveTo>
                      <a:pt x="7051" y="0"/>
                    </a:moveTo>
                    <a:lnTo>
                      <a:pt x="5202" y="1863"/>
                    </a:lnTo>
                    <a:lnTo>
                      <a:pt x="5202" y="8196"/>
                    </a:lnTo>
                    <a:lnTo>
                      <a:pt x="280" y="13154"/>
                    </a:lnTo>
                    <a:lnTo>
                      <a:pt x="280" y="18228"/>
                    </a:lnTo>
                    <a:cubicBezTo>
                      <a:pt x="120" y="18258"/>
                      <a:pt x="1" y="18396"/>
                      <a:pt x="1" y="18562"/>
                    </a:cubicBezTo>
                    <a:cubicBezTo>
                      <a:pt x="1" y="18749"/>
                      <a:pt x="153" y="18901"/>
                      <a:pt x="338" y="18901"/>
                    </a:cubicBezTo>
                    <a:cubicBezTo>
                      <a:pt x="525" y="18901"/>
                      <a:pt x="677" y="18749"/>
                      <a:pt x="677" y="18562"/>
                    </a:cubicBezTo>
                    <a:cubicBezTo>
                      <a:pt x="677" y="18396"/>
                      <a:pt x="556" y="18258"/>
                      <a:pt x="398" y="18228"/>
                    </a:cubicBezTo>
                    <a:lnTo>
                      <a:pt x="398" y="13201"/>
                    </a:lnTo>
                    <a:lnTo>
                      <a:pt x="5318" y="8243"/>
                    </a:lnTo>
                    <a:lnTo>
                      <a:pt x="5318" y="1913"/>
                    </a:lnTo>
                    <a:lnTo>
                      <a:pt x="7101" y="116"/>
                    </a:lnTo>
                    <a:lnTo>
                      <a:pt x="11896" y="116"/>
                    </a:lnTo>
                    <a:lnTo>
                      <a:pt x="11896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19" name="Google Shape;7519;p64"/>
              <p:cNvSpPr/>
              <p:nvPr/>
            </p:nvSpPr>
            <p:spPr>
              <a:xfrm>
                <a:off x="2425675" y="990525"/>
                <a:ext cx="16925" cy="200575"/>
              </a:xfrm>
              <a:custGeom>
                <a:avLst/>
                <a:gdLst/>
                <a:ahLst/>
                <a:cxnLst/>
                <a:rect l="l" t="t" r="r" b="b"/>
                <a:pathLst>
                  <a:path w="677" h="8023" extrusionOk="0">
                    <a:moveTo>
                      <a:pt x="337" y="7465"/>
                    </a:moveTo>
                    <a:cubicBezTo>
                      <a:pt x="458" y="7465"/>
                      <a:pt x="558" y="7564"/>
                      <a:pt x="558" y="7685"/>
                    </a:cubicBezTo>
                    <a:cubicBezTo>
                      <a:pt x="558" y="7807"/>
                      <a:pt x="458" y="7906"/>
                      <a:pt x="337" y="7906"/>
                    </a:cubicBezTo>
                    <a:cubicBezTo>
                      <a:pt x="216" y="7906"/>
                      <a:pt x="116" y="7807"/>
                      <a:pt x="116" y="7685"/>
                    </a:cubicBezTo>
                    <a:cubicBezTo>
                      <a:pt x="116" y="7564"/>
                      <a:pt x="216" y="7465"/>
                      <a:pt x="337" y="7465"/>
                    </a:cubicBezTo>
                    <a:close/>
                    <a:moveTo>
                      <a:pt x="279" y="0"/>
                    </a:moveTo>
                    <a:lnTo>
                      <a:pt x="279" y="7351"/>
                    </a:lnTo>
                    <a:cubicBezTo>
                      <a:pt x="122" y="7379"/>
                      <a:pt x="0" y="7517"/>
                      <a:pt x="0" y="7685"/>
                    </a:cubicBezTo>
                    <a:cubicBezTo>
                      <a:pt x="0" y="7870"/>
                      <a:pt x="149" y="8022"/>
                      <a:pt x="337" y="8022"/>
                    </a:cubicBezTo>
                    <a:cubicBezTo>
                      <a:pt x="525" y="8022"/>
                      <a:pt x="677" y="7870"/>
                      <a:pt x="677" y="7685"/>
                    </a:cubicBezTo>
                    <a:cubicBezTo>
                      <a:pt x="677" y="7520"/>
                      <a:pt x="555" y="7382"/>
                      <a:pt x="398" y="7351"/>
                    </a:cubicBezTo>
                    <a:lnTo>
                      <a:pt x="398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20" name="Google Shape;7520;p64"/>
              <p:cNvSpPr/>
              <p:nvPr/>
            </p:nvSpPr>
            <p:spPr>
              <a:xfrm>
                <a:off x="2664875" y="1345800"/>
                <a:ext cx="321000" cy="519675"/>
              </a:xfrm>
              <a:custGeom>
                <a:avLst/>
                <a:gdLst/>
                <a:ahLst/>
                <a:cxnLst/>
                <a:rect l="l" t="t" r="r" b="b"/>
                <a:pathLst>
                  <a:path w="12840" h="20787" extrusionOk="0">
                    <a:moveTo>
                      <a:pt x="340" y="20229"/>
                    </a:moveTo>
                    <a:cubicBezTo>
                      <a:pt x="461" y="20229"/>
                      <a:pt x="560" y="20329"/>
                      <a:pt x="560" y="20450"/>
                    </a:cubicBezTo>
                    <a:cubicBezTo>
                      <a:pt x="560" y="20571"/>
                      <a:pt x="461" y="20668"/>
                      <a:pt x="340" y="20668"/>
                    </a:cubicBezTo>
                    <a:cubicBezTo>
                      <a:pt x="218" y="20668"/>
                      <a:pt x="119" y="20571"/>
                      <a:pt x="119" y="20450"/>
                    </a:cubicBezTo>
                    <a:cubicBezTo>
                      <a:pt x="119" y="20329"/>
                      <a:pt x="218" y="20229"/>
                      <a:pt x="340" y="20229"/>
                    </a:cubicBezTo>
                    <a:close/>
                    <a:moveTo>
                      <a:pt x="7685" y="0"/>
                    </a:moveTo>
                    <a:lnTo>
                      <a:pt x="5201" y="2501"/>
                    </a:lnTo>
                    <a:lnTo>
                      <a:pt x="5201" y="8834"/>
                    </a:lnTo>
                    <a:lnTo>
                      <a:pt x="279" y="13792"/>
                    </a:lnTo>
                    <a:lnTo>
                      <a:pt x="279" y="20116"/>
                    </a:lnTo>
                    <a:cubicBezTo>
                      <a:pt x="122" y="20144"/>
                      <a:pt x="0" y="20282"/>
                      <a:pt x="0" y="20450"/>
                    </a:cubicBezTo>
                    <a:cubicBezTo>
                      <a:pt x="0" y="20635"/>
                      <a:pt x="152" y="20787"/>
                      <a:pt x="340" y="20787"/>
                    </a:cubicBezTo>
                    <a:cubicBezTo>
                      <a:pt x="525" y="20787"/>
                      <a:pt x="676" y="20635"/>
                      <a:pt x="676" y="20450"/>
                    </a:cubicBezTo>
                    <a:cubicBezTo>
                      <a:pt x="676" y="20282"/>
                      <a:pt x="555" y="20144"/>
                      <a:pt x="398" y="20116"/>
                    </a:cubicBezTo>
                    <a:lnTo>
                      <a:pt x="398" y="13839"/>
                    </a:lnTo>
                    <a:lnTo>
                      <a:pt x="5320" y="8881"/>
                    </a:lnTo>
                    <a:lnTo>
                      <a:pt x="5320" y="2551"/>
                    </a:lnTo>
                    <a:lnTo>
                      <a:pt x="7732" y="119"/>
                    </a:lnTo>
                    <a:lnTo>
                      <a:pt x="12839" y="119"/>
                    </a:lnTo>
                    <a:lnTo>
                      <a:pt x="12839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21" name="Google Shape;7521;p64"/>
              <p:cNvSpPr/>
              <p:nvPr/>
            </p:nvSpPr>
            <p:spPr>
              <a:xfrm>
                <a:off x="2449000" y="990525"/>
                <a:ext cx="16925" cy="223825"/>
              </a:xfrm>
              <a:custGeom>
                <a:avLst/>
                <a:gdLst/>
                <a:ahLst/>
                <a:cxnLst/>
                <a:rect l="l" t="t" r="r" b="b"/>
                <a:pathLst>
                  <a:path w="677" h="8953" extrusionOk="0">
                    <a:moveTo>
                      <a:pt x="340" y="8392"/>
                    </a:moveTo>
                    <a:cubicBezTo>
                      <a:pt x="461" y="8392"/>
                      <a:pt x="561" y="8491"/>
                      <a:pt x="561" y="8613"/>
                    </a:cubicBezTo>
                    <a:cubicBezTo>
                      <a:pt x="561" y="8734"/>
                      <a:pt x="461" y="8834"/>
                      <a:pt x="340" y="8834"/>
                    </a:cubicBezTo>
                    <a:cubicBezTo>
                      <a:pt x="218" y="8834"/>
                      <a:pt x="119" y="8734"/>
                      <a:pt x="119" y="8613"/>
                    </a:cubicBezTo>
                    <a:cubicBezTo>
                      <a:pt x="119" y="8491"/>
                      <a:pt x="218" y="8392"/>
                      <a:pt x="340" y="8392"/>
                    </a:cubicBezTo>
                    <a:close/>
                    <a:moveTo>
                      <a:pt x="279" y="0"/>
                    </a:moveTo>
                    <a:lnTo>
                      <a:pt x="279" y="8279"/>
                    </a:lnTo>
                    <a:cubicBezTo>
                      <a:pt x="122" y="8307"/>
                      <a:pt x="0" y="8445"/>
                      <a:pt x="0" y="8613"/>
                    </a:cubicBezTo>
                    <a:cubicBezTo>
                      <a:pt x="0" y="8801"/>
                      <a:pt x="152" y="8952"/>
                      <a:pt x="340" y="8952"/>
                    </a:cubicBezTo>
                    <a:cubicBezTo>
                      <a:pt x="525" y="8952"/>
                      <a:pt x="677" y="8801"/>
                      <a:pt x="677" y="8613"/>
                    </a:cubicBezTo>
                    <a:cubicBezTo>
                      <a:pt x="677" y="8447"/>
                      <a:pt x="555" y="8309"/>
                      <a:pt x="398" y="8282"/>
                    </a:cubicBezTo>
                    <a:lnTo>
                      <a:pt x="398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22" name="Google Shape;7522;p64"/>
              <p:cNvSpPr/>
              <p:nvPr/>
            </p:nvSpPr>
            <p:spPr>
              <a:xfrm>
                <a:off x="2729175" y="1591350"/>
                <a:ext cx="290575" cy="188775"/>
              </a:xfrm>
              <a:custGeom>
                <a:avLst/>
                <a:gdLst/>
                <a:ahLst/>
                <a:cxnLst/>
                <a:rect l="l" t="t" r="r" b="b"/>
                <a:pathLst>
                  <a:path w="11623" h="7551" extrusionOk="0">
                    <a:moveTo>
                      <a:pt x="340" y="6990"/>
                    </a:moveTo>
                    <a:cubicBezTo>
                      <a:pt x="462" y="6990"/>
                      <a:pt x="561" y="7089"/>
                      <a:pt x="561" y="7210"/>
                    </a:cubicBezTo>
                    <a:cubicBezTo>
                      <a:pt x="561" y="7332"/>
                      <a:pt x="462" y="7431"/>
                      <a:pt x="340" y="7431"/>
                    </a:cubicBezTo>
                    <a:cubicBezTo>
                      <a:pt x="219" y="7431"/>
                      <a:pt x="120" y="7332"/>
                      <a:pt x="120" y="7210"/>
                    </a:cubicBezTo>
                    <a:cubicBezTo>
                      <a:pt x="120" y="7089"/>
                      <a:pt x="219" y="6990"/>
                      <a:pt x="340" y="6990"/>
                    </a:cubicBezTo>
                    <a:close/>
                    <a:moveTo>
                      <a:pt x="11540" y="0"/>
                    </a:moveTo>
                    <a:lnTo>
                      <a:pt x="4440" y="7153"/>
                    </a:lnTo>
                    <a:lnTo>
                      <a:pt x="672" y="7153"/>
                    </a:lnTo>
                    <a:cubicBezTo>
                      <a:pt x="644" y="6995"/>
                      <a:pt x="506" y="6874"/>
                      <a:pt x="340" y="6874"/>
                    </a:cubicBezTo>
                    <a:cubicBezTo>
                      <a:pt x="153" y="6874"/>
                      <a:pt x="1" y="7026"/>
                      <a:pt x="1" y="7210"/>
                    </a:cubicBezTo>
                    <a:cubicBezTo>
                      <a:pt x="1" y="7398"/>
                      <a:pt x="153" y="7550"/>
                      <a:pt x="340" y="7550"/>
                    </a:cubicBezTo>
                    <a:cubicBezTo>
                      <a:pt x="506" y="7550"/>
                      <a:pt x="644" y="7429"/>
                      <a:pt x="672" y="7271"/>
                    </a:cubicBezTo>
                    <a:lnTo>
                      <a:pt x="4489" y="7271"/>
                    </a:lnTo>
                    <a:lnTo>
                      <a:pt x="11623" y="83"/>
                    </a:lnTo>
                    <a:lnTo>
                      <a:pt x="11540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23" name="Google Shape;7523;p64"/>
              <p:cNvSpPr/>
              <p:nvPr/>
            </p:nvSpPr>
            <p:spPr>
              <a:xfrm>
                <a:off x="2509525" y="995475"/>
                <a:ext cx="2925" cy="79675"/>
              </a:xfrm>
              <a:custGeom>
                <a:avLst/>
                <a:gdLst/>
                <a:ahLst/>
                <a:cxnLst/>
                <a:rect l="l" t="t" r="r" b="b"/>
                <a:pathLst>
                  <a:path w="117" h="3187" extrusionOk="0">
                    <a:moveTo>
                      <a:pt x="0" y="1"/>
                    </a:moveTo>
                    <a:lnTo>
                      <a:pt x="0" y="3187"/>
                    </a:lnTo>
                    <a:lnTo>
                      <a:pt x="116" y="3187"/>
                    </a:lnTo>
                    <a:lnTo>
                      <a:pt x="116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24" name="Google Shape;7524;p64"/>
              <p:cNvSpPr/>
              <p:nvPr/>
            </p:nvSpPr>
            <p:spPr>
              <a:xfrm>
                <a:off x="2924150" y="920275"/>
                <a:ext cx="16925" cy="305050"/>
              </a:xfrm>
              <a:custGeom>
                <a:avLst/>
                <a:gdLst/>
                <a:ahLst/>
                <a:cxnLst/>
                <a:rect l="l" t="t" r="r" b="b"/>
                <a:pathLst>
                  <a:path w="677" h="12202" extrusionOk="0">
                    <a:moveTo>
                      <a:pt x="337" y="11644"/>
                    </a:moveTo>
                    <a:cubicBezTo>
                      <a:pt x="459" y="11644"/>
                      <a:pt x="558" y="11743"/>
                      <a:pt x="558" y="11865"/>
                    </a:cubicBezTo>
                    <a:cubicBezTo>
                      <a:pt x="558" y="11983"/>
                      <a:pt x="459" y="12083"/>
                      <a:pt x="337" y="12083"/>
                    </a:cubicBezTo>
                    <a:cubicBezTo>
                      <a:pt x="216" y="12083"/>
                      <a:pt x="116" y="11983"/>
                      <a:pt x="116" y="11865"/>
                    </a:cubicBezTo>
                    <a:cubicBezTo>
                      <a:pt x="116" y="11740"/>
                      <a:pt x="216" y="11644"/>
                      <a:pt x="337" y="11644"/>
                    </a:cubicBezTo>
                    <a:close/>
                    <a:moveTo>
                      <a:pt x="279" y="0"/>
                    </a:moveTo>
                    <a:lnTo>
                      <a:pt x="279" y="11531"/>
                    </a:lnTo>
                    <a:cubicBezTo>
                      <a:pt x="122" y="11558"/>
                      <a:pt x="0" y="11696"/>
                      <a:pt x="0" y="11862"/>
                    </a:cubicBezTo>
                    <a:cubicBezTo>
                      <a:pt x="0" y="12050"/>
                      <a:pt x="152" y="12201"/>
                      <a:pt x="337" y="12201"/>
                    </a:cubicBezTo>
                    <a:cubicBezTo>
                      <a:pt x="525" y="12201"/>
                      <a:pt x="677" y="12050"/>
                      <a:pt x="677" y="11865"/>
                    </a:cubicBezTo>
                    <a:cubicBezTo>
                      <a:pt x="677" y="11696"/>
                      <a:pt x="555" y="11558"/>
                      <a:pt x="398" y="11531"/>
                    </a:cubicBezTo>
                    <a:lnTo>
                      <a:pt x="398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25" name="Google Shape;7525;p64"/>
              <p:cNvSpPr/>
              <p:nvPr/>
            </p:nvSpPr>
            <p:spPr>
              <a:xfrm>
                <a:off x="2922700" y="1256975"/>
                <a:ext cx="19825" cy="19825"/>
              </a:xfrm>
              <a:custGeom>
                <a:avLst/>
                <a:gdLst/>
                <a:ahLst/>
                <a:cxnLst/>
                <a:rect l="l" t="t" r="r" b="b"/>
                <a:pathLst>
                  <a:path w="793" h="793" extrusionOk="0">
                    <a:moveTo>
                      <a:pt x="395" y="0"/>
                    </a:moveTo>
                    <a:cubicBezTo>
                      <a:pt x="177" y="0"/>
                      <a:pt x="0" y="177"/>
                      <a:pt x="0" y="398"/>
                    </a:cubicBezTo>
                    <a:cubicBezTo>
                      <a:pt x="0" y="616"/>
                      <a:pt x="177" y="793"/>
                      <a:pt x="395" y="793"/>
                    </a:cubicBezTo>
                    <a:cubicBezTo>
                      <a:pt x="613" y="793"/>
                      <a:pt x="793" y="616"/>
                      <a:pt x="793" y="398"/>
                    </a:cubicBezTo>
                    <a:cubicBezTo>
                      <a:pt x="793" y="177"/>
                      <a:pt x="613" y="0"/>
                      <a:pt x="395" y="0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26" name="Google Shape;7526;p64"/>
              <p:cNvSpPr/>
              <p:nvPr/>
            </p:nvSpPr>
            <p:spPr>
              <a:xfrm>
                <a:off x="2540425" y="988450"/>
                <a:ext cx="61950" cy="148050"/>
              </a:xfrm>
              <a:custGeom>
                <a:avLst/>
                <a:gdLst/>
                <a:ahLst/>
                <a:cxnLst/>
                <a:rect l="l" t="t" r="r" b="b"/>
                <a:pathLst>
                  <a:path w="2478" h="5922" extrusionOk="0">
                    <a:moveTo>
                      <a:pt x="332" y="0"/>
                    </a:moveTo>
                    <a:lnTo>
                      <a:pt x="1" y="337"/>
                    </a:lnTo>
                    <a:lnTo>
                      <a:pt x="1845" y="2167"/>
                    </a:lnTo>
                    <a:lnTo>
                      <a:pt x="1845" y="5212"/>
                    </a:lnTo>
                    <a:cubicBezTo>
                      <a:pt x="1748" y="5284"/>
                      <a:pt x="1685" y="5397"/>
                      <a:pt x="1685" y="5527"/>
                    </a:cubicBezTo>
                    <a:cubicBezTo>
                      <a:pt x="1685" y="5745"/>
                      <a:pt x="1861" y="5922"/>
                      <a:pt x="2080" y="5922"/>
                    </a:cubicBezTo>
                    <a:cubicBezTo>
                      <a:pt x="2300" y="5922"/>
                      <a:pt x="2477" y="5745"/>
                      <a:pt x="2477" y="5527"/>
                    </a:cubicBezTo>
                    <a:cubicBezTo>
                      <a:pt x="2477" y="5397"/>
                      <a:pt x="2414" y="5284"/>
                      <a:pt x="2317" y="5212"/>
                    </a:cubicBezTo>
                    <a:lnTo>
                      <a:pt x="2317" y="1971"/>
                    </a:lnTo>
                    <a:lnTo>
                      <a:pt x="332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27" name="Google Shape;7527;p64"/>
              <p:cNvSpPr/>
              <p:nvPr/>
            </p:nvSpPr>
            <p:spPr>
              <a:xfrm>
                <a:off x="2653900" y="991625"/>
                <a:ext cx="102975" cy="318925"/>
              </a:xfrm>
              <a:custGeom>
                <a:avLst/>
                <a:gdLst/>
                <a:ahLst/>
                <a:cxnLst/>
                <a:rect l="l" t="t" r="r" b="b"/>
                <a:pathLst>
                  <a:path w="4119" h="12757" extrusionOk="0">
                    <a:moveTo>
                      <a:pt x="2004" y="0"/>
                    </a:moveTo>
                    <a:lnTo>
                      <a:pt x="1921" y="83"/>
                    </a:lnTo>
                    <a:lnTo>
                      <a:pt x="4003" y="2148"/>
                    </a:lnTo>
                    <a:lnTo>
                      <a:pt x="4003" y="8227"/>
                    </a:lnTo>
                    <a:lnTo>
                      <a:pt x="17" y="12229"/>
                    </a:lnTo>
                    <a:lnTo>
                      <a:pt x="0" y="12246"/>
                    </a:lnTo>
                    <a:lnTo>
                      <a:pt x="0" y="12757"/>
                    </a:lnTo>
                    <a:lnTo>
                      <a:pt x="119" y="12757"/>
                    </a:lnTo>
                    <a:lnTo>
                      <a:pt x="119" y="12296"/>
                    </a:lnTo>
                    <a:lnTo>
                      <a:pt x="4102" y="8293"/>
                    </a:lnTo>
                    <a:lnTo>
                      <a:pt x="4119" y="8276"/>
                    </a:lnTo>
                    <a:lnTo>
                      <a:pt x="4119" y="2098"/>
                    </a:lnTo>
                    <a:lnTo>
                      <a:pt x="2004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28" name="Google Shape;7528;p64"/>
              <p:cNvSpPr/>
              <p:nvPr/>
            </p:nvSpPr>
            <p:spPr>
              <a:xfrm>
                <a:off x="2509575" y="1544750"/>
                <a:ext cx="229150" cy="477175"/>
              </a:xfrm>
              <a:custGeom>
                <a:avLst/>
                <a:gdLst/>
                <a:ahLst/>
                <a:cxnLst/>
                <a:rect l="l" t="t" r="r" b="b"/>
                <a:pathLst>
                  <a:path w="9166" h="19087" extrusionOk="0">
                    <a:moveTo>
                      <a:pt x="341" y="18526"/>
                    </a:moveTo>
                    <a:cubicBezTo>
                      <a:pt x="462" y="18526"/>
                      <a:pt x="561" y="18626"/>
                      <a:pt x="561" y="18747"/>
                    </a:cubicBezTo>
                    <a:cubicBezTo>
                      <a:pt x="561" y="18869"/>
                      <a:pt x="462" y="18968"/>
                      <a:pt x="341" y="18968"/>
                    </a:cubicBezTo>
                    <a:cubicBezTo>
                      <a:pt x="219" y="18968"/>
                      <a:pt x="120" y="18869"/>
                      <a:pt x="120" y="18747"/>
                    </a:cubicBezTo>
                    <a:cubicBezTo>
                      <a:pt x="120" y="18626"/>
                      <a:pt x="219" y="18526"/>
                      <a:pt x="341" y="18526"/>
                    </a:cubicBezTo>
                    <a:close/>
                    <a:moveTo>
                      <a:pt x="9083" y="1"/>
                    </a:moveTo>
                    <a:lnTo>
                      <a:pt x="4172" y="4945"/>
                    </a:lnTo>
                    <a:lnTo>
                      <a:pt x="4172" y="14803"/>
                    </a:lnTo>
                    <a:lnTo>
                      <a:pt x="534" y="18468"/>
                    </a:lnTo>
                    <a:cubicBezTo>
                      <a:pt x="479" y="18433"/>
                      <a:pt x="412" y="18408"/>
                      <a:pt x="341" y="18408"/>
                    </a:cubicBezTo>
                    <a:cubicBezTo>
                      <a:pt x="153" y="18408"/>
                      <a:pt x="1" y="18560"/>
                      <a:pt x="1" y="18747"/>
                    </a:cubicBezTo>
                    <a:cubicBezTo>
                      <a:pt x="1" y="18935"/>
                      <a:pt x="153" y="19087"/>
                      <a:pt x="341" y="19087"/>
                    </a:cubicBezTo>
                    <a:cubicBezTo>
                      <a:pt x="528" y="19087"/>
                      <a:pt x="680" y="18935"/>
                      <a:pt x="680" y="18747"/>
                    </a:cubicBezTo>
                    <a:cubicBezTo>
                      <a:pt x="680" y="18675"/>
                      <a:pt x="655" y="18609"/>
                      <a:pt x="617" y="18551"/>
                    </a:cubicBezTo>
                    <a:lnTo>
                      <a:pt x="4291" y="14849"/>
                    </a:lnTo>
                    <a:lnTo>
                      <a:pt x="4291" y="4994"/>
                    </a:lnTo>
                    <a:lnTo>
                      <a:pt x="9166" y="84"/>
                    </a:lnTo>
                    <a:lnTo>
                      <a:pt x="9083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29" name="Google Shape;7529;p64"/>
              <p:cNvSpPr/>
              <p:nvPr/>
            </p:nvSpPr>
            <p:spPr>
              <a:xfrm>
                <a:off x="2495850" y="1043600"/>
                <a:ext cx="244675" cy="458250"/>
              </a:xfrm>
              <a:custGeom>
                <a:avLst/>
                <a:gdLst/>
                <a:ahLst/>
                <a:cxnLst/>
                <a:rect l="l" t="t" r="r" b="b"/>
                <a:pathLst>
                  <a:path w="9787" h="18330" extrusionOk="0">
                    <a:moveTo>
                      <a:pt x="9447" y="119"/>
                    </a:moveTo>
                    <a:cubicBezTo>
                      <a:pt x="9569" y="119"/>
                      <a:pt x="9668" y="218"/>
                      <a:pt x="9668" y="340"/>
                    </a:cubicBezTo>
                    <a:cubicBezTo>
                      <a:pt x="9668" y="461"/>
                      <a:pt x="9569" y="560"/>
                      <a:pt x="9447" y="560"/>
                    </a:cubicBezTo>
                    <a:cubicBezTo>
                      <a:pt x="9326" y="560"/>
                      <a:pt x="9229" y="461"/>
                      <a:pt x="9229" y="340"/>
                    </a:cubicBezTo>
                    <a:cubicBezTo>
                      <a:pt x="9229" y="218"/>
                      <a:pt x="9326" y="119"/>
                      <a:pt x="9447" y="119"/>
                    </a:cubicBezTo>
                    <a:close/>
                    <a:moveTo>
                      <a:pt x="337" y="17772"/>
                    </a:moveTo>
                    <a:cubicBezTo>
                      <a:pt x="459" y="17772"/>
                      <a:pt x="558" y="17871"/>
                      <a:pt x="558" y="17993"/>
                    </a:cubicBezTo>
                    <a:cubicBezTo>
                      <a:pt x="558" y="18114"/>
                      <a:pt x="459" y="18214"/>
                      <a:pt x="337" y="18214"/>
                    </a:cubicBezTo>
                    <a:cubicBezTo>
                      <a:pt x="216" y="18214"/>
                      <a:pt x="117" y="18114"/>
                      <a:pt x="117" y="17993"/>
                    </a:cubicBezTo>
                    <a:cubicBezTo>
                      <a:pt x="117" y="17871"/>
                      <a:pt x="216" y="17772"/>
                      <a:pt x="337" y="17772"/>
                    </a:cubicBezTo>
                    <a:close/>
                    <a:moveTo>
                      <a:pt x="9447" y="0"/>
                    </a:moveTo>
                    <a:cubicBezTo>
                      <a:pt x="9262" y="0"/>
                      <a:pt x="9110" y="152"/>
                      <a:pt x="9110" y="340"/>
                    </a:cubicBezTo>
                    <a:cubicBezTo>
                      <a:pt x="9110" y="505"/>
                      <a:pt x="9232" y="643"/>
                      <a:pt x="9389" y="671"/>
                    </a:cubicBezTo>
                    <a:lnTo>
                      <a:pt x="9389" y="5855"/>
                    </a:lnTo>
                    <a:lnTo>
                      <a:pt x="5386" y="9872"/>
                    </a:lnTo>
                    <a:lnTo>
                      <a:pt x="5386" y="10929"/>
                    </a:lnTo>
                    <a:lnTo>
                      <a:pt x="1444" y="14887"/>
                    </a:lnTo>
                    <a:lnTo>
                      <a:pt x="1428" y="14904"/>
                    </a:lnTo>
                    <a:lnTo>
                      <a:pt x="1428" y="16817"/>
                    </a:lnTo>
                    <a:lnTo>
                      <a:pt x="531" y="17717"/>
                    </a:lnTo>
                    <a:cubicBezTo>
                      <a:pt x="475" y="17678"/>
                      <a:pt x="409" y="17653"/>
                      <a:pt x="337" y="17653"/>
                    </a:cubicBezTo>
                    <a:cubicBezTo>
                      <a:pt x="152" y="17653"/>
                      <a:pt x="1" y="17805"/>
                      <a:pt x="1" y="17993"/>
                    </a:cubicBezTo>
                    <a:cubicBezTo>
                      <a:pt x="1" y="18181"/>
                      <a:pt x="152" y="18330"/>
                      <a:pt x="337" y="18330"/>
                    </a:cubicBezTo>
                    <a:cubicBezTo>
                      <a:pt x="525" y="18330"/>
                      <a:pt x="677" y="18178"/>
                      <a:pt x="677" y="17993"/>
                    </a:cubicBezTo>
                    <a:cubicBezTo>
                      <a:pt x="677" y="17921"/>
                      <a:pt x="655" y="17855"/>
                      <a:pt x="613" y="17800"/>
                    </a:cubicBezTo>
                    <a:lnTo>
                      <a:pt x="1544" y="16864"/>
                    </a:lnTo>
                    <a:lnTo>
                      <a:pt x="1544" y="14954"/>
                    </a:lnTo>
                    <a:lnTo>
                      <a:pt x="5489" y="10995"/>
                    </a:lnTo>
                    <a:lnTo>
                      <a:pt x="5505" y="10976"/>
                    </a:lnTo>
                    <a:lnTo>
                      <a:pt x="5505" y="9921"/>
                    </a:lnTo>
                    <a:lnTo>
                      <a:pt x="9508" y="5902"/>
                    </a:lnTo>
                    <a:lnTo>
                      <a:pt x="9508" y="671"/>
                    </a:lnTo>
                    <a:cubicBezTo>
                      <a:pt x="9665" y="643"/>
                      <a:pt x="9787" y="505"/>
                      <a:pt x="9787" y="340"/>
                    </a:cubicBezTo>
                    <a:cubicBezTo>
                      <a:pt x="9787" y="152"/>
                      <a:pt x="9635" y="0"/>
                      <a:pt x="9447" y="0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30" name="Google Shape;7530;p64"/>
              <p:cNvSpPr/>
              <p:nvPr/>
            </p:nvSpPr>
            <p:spPr>
              <a:xfrm>
                <a:off x="2877425" y="920275"/>
                <a:ext cx="16925" cy="305050"/>
              </a:xfrm>
              <a:custGeom>
                <a:avLst/>
                <a:gdLst/>
                <a:ahLst/>
                <a:cxnLst/>
                <a:rect l="l" t="t" r="r" b="b"/>
                <a:pathLst>
                  <a:path w="677" h="12202" extrusionOk="0">
                    <a:moveTo>
                      <a:pt x="337" y="11644"/>
                    </a:moveTo>
                    <a:cubicBezTo>
                      <a:pt x="459" y="11644"/>
                      <a:pt x="558" y="11743"/>
                      <a:pt x="558" y="11865"/>
                    </a:cubicBezTo>
                    <a:cubicBezTo>
                      <a:pt x="558" y="11983"/>
                      <a:pt x="459" y="12083"/>
                      <a:pt x="337" y="12083"/>
                    </a:cubicBezTo>
                    <a:cubicBezTo>
                      <a:pt x="216" y="12083"/>
                      <a:pt x="116" y="11983"/>
                      <a:pt x="116" y="11865"/>
                    </a:cubicBezTo>
                    <a:cubicBezTo>
                      <a:pt x="116" y="11740"/>
                      <a:pt x="216" y="11644"/>
                      <a:pt x="337" y="11644"/>
                    </a:cubicBezTo>
                    <a:close/>
                    <a:moveTo>
                      <a:pt x="279" y="0"/>
                    </a:moveTo>
                    <a:lnTo>
                      <a:pt x="279" y="11531"/>
                    </a:lnTo>
                    <a:cubicBezTo>
                      <a:pt x="122" y="11558"/>
                      <a:pt x="0" y="11696"/>
                      <a:pt x="0" y="11862"/>
                    </a:cubicBezTo>
                    <a:cubicBezTo>
                      <a:pt x="0" y="12050"/>
                      <a:pt x="152" y="12201"/>
                      <a:pt x="337" y="12201"/>
                    </a:cubicBezTo>
                    <a:cubicBezTo>
                      <a:pt x="525" y="12201"/>
                      <a:pt x="677" y="12050"/>
                      <a:pt x="677" y="11865"/>
                    </a:cubicBezTo>
                    <a:cubicBezTo>
                      <a:pt x="677" y="11696"/>
                      <a:pt x="555" y="11558"/>
                      <a:pt x="398" y="11531"/>
                    </a:cubicBezTo>
                    <a:lnTo>
                      <a:pt x="398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31" name="Google Shape;7531;p64"/>
              <p:cNvSpPr/>
              <p:nvPr/>
            </p:nvSpPr>
            <p:spPr>
              <a:xfrm>
                <a:off x="2641875" y="1322475"/>
                <a:ext cx="344050" cy="566200"/>
              </a:xfrm>
              <a:custGeom>
                <a:avLst/>
                <a:gdLst/>
                <a:ahLst/>
                <a:cxnLst/>
                <a:rect l="l" t="t" r="r" b="b"/>
                <a:pathLst>
                  <a:path w="13762" h="22648" extrusionOk="0">
                    <a:moveTo>
                      <a:pt x="340" y="22087"/>
                    </a:moveTo>
                    <a:cubicBezTo>
                      <a:pt x="462" y="22087"/>
                      <a:pt x="561" y="22186"/>
                      <a:pt x="561" y="22308"/>
                    </a:cubicBezTo>
                    <a:cubicBezTo>
                      <a:pt x="561" y="22429"/>
                      <a:pt x="462" y="22529"/>
                      <a:pt x="340" y="22529"/>
                    </a:cubicBezTo>
                    <a:cubicBezTo>
                      <a:pt x="219" y="22529"/>
                      <a:pt x="120" y="22429"/>
                      <a:pt x="120" y="22308"/>
                    </a:cubicBezTo>
                    <a:cubicBezTo>
                      <a:pt x="120" y="22186"/>
                      <a:pt x="219" y="22087"/>
                      <a:pt x="340" y="22087"/>
                    </a:cubicBezTo>
                    <a:close/>
                    <a:moveTo>
                      <a:pt x="8327" y="0"/>
                    </a:moveTo>
                    <a:lnTo>
                      <a:pt x="5202" y="3144"/>
                    </a:lnTo>
                    <a:lnTo>
                      <a:pt x="5202" y="9477"/>
                    </a:lnTo>
                    <a:lnTo>
                      <a:pt x="280" y="14435"/>
                    </a:lnTo>
                    <a:lnTo>
                      <a:pt x="280" y="21976"/>
                    </a:lnTo>
                    <a:cubicBezTo>
                      <a:pt x="122" y="22004"/>
                      <a:pt x="1" y="22142"/>
                      <a:pt x="1" y="22308"/>
                    </a:cubicBezTo>
                    <a:cubicBezTo>
                      <a:pt x="1" y="22495"/>
                      <a:pt x="153" y="22647"/>
                      <a:pt x="340" y="22647"/>
                    </a:cubicBezTo>
                    <a:cubicBezTo>
                      <a:pt x="525" y="22647"/>
                      <a:pt x="677" y="22495"/>
                      <a:pt x="677" y="22308"/>
                    </a:cubicBezTo>
                    <a:cubicBezTo>
                      <a:pt x="677" y="22142"/>
                      <a:pt x="556" y="22004"/>
                      <a:pt x="398" y="21976"/>
                    </a:cubicBezTo>
                    <a:lnTo>
                      <a:pt x="398" y="14482"/>
                    </a:lnTo>
                    <a:lnTo>
                      <a:pt x="5320" y="9524"/>
                    </a:lnTo>
                    <a:lnTo>
                      <a:pt x="5320" y="3194"/>
                    </a:lnTo>
                    <a:lnTo>
                      <a:pt x="8373" y="116"/>
                    </a:lnTo>
                    <a:lnTo>
                      <a:pt x="13762" y="116"/>
                    </a:lnTo>
                    <a:lnTo>
                      <a:pt x="13762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32" name="Google Shape;7532;p64"/>
              <p:cNvSpPr/>
              <p:nvPr/>
            </p:nvSpPr>
            <p:spPr>
              <a:xfrm>
                <a:off x="2875975" y="1256975"/>
                <a:ext cx="19825" cy="19825"/>
              </a:xfrm>
              <a:custGeom>
                <a:avLst/>
                <a:gdLst/>
                <a:ahLst/>
                <a:cxnLst/>
                <a:rect l="l" t="t" r="r" b="b"/>
                <a:pathLst>
                  <a:path w="793" h="793" extrusionOk="0">
                    <a:moveTo>
                      <a:pt x="395" y="0"/>
                    </a:moveTo>
                    <a:cubicBezTo>
                      <a:pt x="177" y="0"/>
                      <a:pt x="0" y="177"/>
                      <a:pt x="0" y="398"/>
                    </a:cubicBezTo>
                    <a:cubicBezTo>
                      <a:pt x="0" y="616"/>
                      <a:pt x="177" y="793"/>
                      <a:pt x="395" y="793"/>
                    </a:cubicBezTo>
                    <a:cubicBezTo>
                      <a:pt x="613" y="793"/>
                      <a:pt x="793" y="616"/>
                      <a:pt x="793" y="398"/>
                    </a:cubicBezTo>
                    <a:cubicBezTo>
                      <a:pt x="793" y="177"/>
                      <a:pt x="613" y="0"/>
                      <a:pt x="395" y="0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33" name="Google Shape;7533;p64"/>
              <p:cNvSpPr/>
              <p:nvPr/>
            </p:nvSpPr>
            <p:spPr>
              <a:xfrm>
                <a:off x="2900750" y="920275"/>
                <a:ext cx="16925" cy="305050"/>
              </a:xfrm>
              <a:custGeom>
                <a:avLst/>
                <a:gdLst/>
                <a:ahLst/>
                <a:cxnLst/>
                <a:rect l="l" t="t" r="r" b="b"/>
                <a:pathLst>
                  <a:path w="677" h="12202" extrusionOk="0">
                    <a:moveTo>
                      <a:pt x="340" y="11644"/>
                    </a:moveTo>
                    <a:cubicBezTo>
                      <a:pt x="461" y="11644"/>
                      <a:pt x="561" y="11743"/>
                      <a:pt x="561" y="11865"/>
                    </a:cubicBezTo>
                    <a:cubicBezTo>
                      <a:pt x="561" y="11983"/>
                      <a:pt x="461" y="12083"/>
                      <a:pt x="340" y="12083"/>
                    </a:cubicBezTo>
                    <a:cubicBezTo>
                      <a:pt x="219" y="12083"/>
                      <a:pt x="119" y="11983"/>
                      <a:pt x="119" y="11865"/>
                    </a:cubicBezTo>
                    <a:cubicBezTo>
                      <a:pt x="119" y="11740"/>
                      <a:pt x="219" y="11644"/>
                      <a:pt x="340" y="11644"/>
                    </a:cubicBezTo>
                    <a:close/>
                    <a:moveTo>
                      <a:pt x="282" y="0"/>
                    </a:moveTo>
                    <a:lnTo>
                      <a:pt x="282" y="11531"/>
                    </a:lnTo>
                    <a:cubicBezTo>
                      <a:pt x="122" y="11558"/>
                      <a:pt x="0" y="11696"/>
                      <a:pt x="0" y="11862"/>
                    </a:cubicBezTo>
                    <a:cubicBezTo>
                      <a:pt x="0" y="12050"/>
                      <a:pt x="152" y="12201"/>
                      <a:pt x="340" y="12201"/>
                    </a:cubicBezTo>
                    <a:cubicBezTo>
                      <a:pt x="525" y="12201"/>
                      <a:pt x="677" y="12050"/>
                      <a:pt x="677" y="11865"/>
                    </a:cubicBezTo>
                    <a:cubicBezTo>
                      <a:pt x="677" y="11696"/>
                      <a:pt x="558" y="11558"/>
                      <a:pt x="398" y="11531"/>
                    </a:cubicBezTo>
                    <a:lnTo>
                      <a:pt x="398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34" name="Google Shape;7534;p64"/>
              <p:cNvSpPr/>
              <p:nvPr/>
            </p:nvSpPr>
            <p:spPr>
              <a:xfrm>
                <a:off x="2502475" y="997425"/>
                <a:ext cx="191200" cy="444050"/>
              </a:xfrm>
              <a:custGeom>
                <a:avLst/>
                <a:gdLst/>
                <a:ahLst/>
                <a:cxnLst/>
                <a:rect l="l" t="t" r="r" b="b"/>
                <a:pathLst>
                  <a:path w="7648" h="17762" extrusionOk="0">
                    <a:moveTo>
                      <a:pt x="340" y="17201"/>
                    </a:moveTo>
                    <a:cubicBezTo>
                      <a:pt x="462" y="17201"/>
                      <a:pt x="561" y="17300"/>
                      <a:pt x="561" y="17422"/>
                    </a:cubicBezTo>
                    <a:cubicBezTo>
                      <a:pt x="561" y="17543"/>
                      <a:pt x="462" y="17643"/>
                      <a:pt x="340" y="17643"/>
                    </a:cubicBezTo>
                    <a:cubicBezTo>
                      <a:pt x="219" y="17643"/>
                      <a:pt x="119" y="17543"/>
                      <a:pt x="119" y="17422"/>
                    </a:cubicBezTo>
                    <a:cubicBezTo>
                      <a:pt x="119" y="17300"/>
                      <a:pt x="219" y="17201"/>
                      <a:pt x="340" y="17201"/>
                    </a:cubicBezTo>
                    <a:close/>
                    <a:moveTo>
                      <a:pt x="7531" y="0"/>
                    </a:moveTo>
                    <a:lnTo>
                      <a:pt x="7531" y="6860"/>
                    </a:lnTo>
                    <a:lnTo>
                      <a:pt x="4257" y="10145"/>
                    </a:lnTo>
                    <a:lnTo>
                      <a:pt x="4241" y="10162"/>
                    </a:lnTo>
                    <a:lnTo>
                      <a:pt x="4241" y="11757"/>
                    </a:lnTo>
                    <a:lnTo>
                      <a:pt x="299" y="15716"/>
                    </a:lnTo>
                    <a:lnTo>
                      <a:pt x="282" y="15732"/>
                    </a:lnTo>
                    <a:lnTo>
                      <a:pt x="282" y="17090"/>
                    </a:lnTo>
                    <a:cubicBezTo>
                      <a:pt x="122" y="17118"/>
                      <a:pt x="1" y="17256"/>
                      <a:pt x="1" y="17422"/>
                    </a:cubicBezTo>
                    <a:cubicBezTo>
                      <a:pt x="1" y="17609"/>
                      <a:pt x="152" y="17761"/>
                      <a:pt x="340" y="17761"/>
                    </a:cubicBezTo>
                    <a:cubicBezTo>
                      <a:pt x="528" y="17761"/>
                      <a:pt x="680" y="17609"/>
                      <a:pt x="680" y="17422"/>
                    </a:cubicBezTo>
                    <a:cubicBezTo>
                      <a:pt x="680" y="17256"/>
                      <a:pt x="558" y="17118"/>
                      <a:pt x="398" y="17090"/>
                    </a:cubicBezTo>
                    <a:lnTo>
                      <a:pt x="398" y="15782"/>
                    </a:lnTo>
                    <a:lnTo>
                      <a:pt x="4343" y="11823"/>
                    </a:lnTo>
                    <a:lnTo>
                      <a:pt x="4359" y="11807"/>
                    </a:lnTo>
                    <a:lnTo>
                      <a:pt x="4359" y="10211"/>
                    </a:lnTo>
                    <a:lnTo>
                      <a:pt x="7631" y="6926"/>
                    </a:lnTo>
                    <a:lnTo>
                      <a:pt x="7647" y="6907"/>
                    </a:lnTo>
                    <a:lnTo>
                      <a:pt x="7647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35" name="Google Shape;7535;p64"/>
              <p:cNvSpPr/>
              <p:nvPr/>
            </p:nvSpPr>
            <p:spPr>
              <a:xfrm>
                <a:off x="2502475" y="990025"/>
                <a:ext cx="167875" cy="378700"/>
              </a:xfrm>
              <a:custGeom>
                <a:avLst/>
                <a:gdLst/>
                <a:ahLst/>
                <a:cxnLst/>
                <a:rect l="l" t="t" r="r" b="b"/>
                <a:pathLst>
                  <a:path w="6715" h="15148" extrusionOk="0">
                    <a:moveTo>
                      <a:pt x="340" y="14587"/>
                    </a:moveTo>
                    <a:cubicBezTo>
                      <a:pt x="462" y="14587"/>
                      <a:pt x="561" y="14687"/>
                      <a:pt x="561" y="14808"/>
                    </a:cubicBezTo>
                    <a:cubicBezTo>
                      <a:pt x="561" y="14930"/>
                      <a:pt x="462" y="15029"/>
                      <a:pt x="340" y="15029"/>
                    </a:cubicBezTo>
                    <a:cubicBezTo>
                      <a:pt x="219" y="15029"/>
                      <a:pt x="119" y="14930"/>
                      <a:pt x="119" y="14808"/>
                    </a:cubicBezTo>
                    <a:cubicBezTo>
                      <a:pt x="119" y="14687"/>
                      <a:pt x="219" y="14587"/>
                      <a:pt x="340" y="14587"/>
                    </a:cubicBezTo>
                    <a:close/>
                    <a:moveTo>
                      <a:pt x="6595" y="1"/>
                    </a:moveTo>
                    <a:lnTo>
                      <a:pt x="6595" y="6861"/>
                    </a:lnTo>
                    <a:lnTo>
                      <a:pt x="3324" y="10146"/>
                    </a:lnTo>
                    <a:lnTo>
                      <a:pt x="3308" y="10162"/>
                    </a:lnTo>
                    <a:lnTo>
                      <a:pt x="3308" y="11766"/>
                    </a:lnTo>
                    <a:cubicBezTo>
                      <a:pt x="3250" y="11819"/>
                      <a:pt x="3148" y="11918"/>
                      <a:pt x="2963" y="12106"/>
                    </a:cubicBezTo>
                    <a:lnTo>
                      <a:pt x="539" y="14538"/>
                    </a:lnTo>
                    <a:cubicBezTo>
                      <a:pt x="484" y="14496"/>
                      <a:pt x="415" y="14469"/>
                      <a:pt x="340" y="14469"/>
                    </a:cubicBezTo>
                    <a:cubicBezTo>
                      <a:pt x="152" y="14469"/>
                      <a:pt x="1" y="14620"/>
                      <a:pt x="1" y="14808"/>
                    </a:cubicBezTo>
                    <a:cubicBezTo>
                      <a:pt x="1" y="14996"/>
                      <a:pt x="152" y="15148"/>
                      <a:pt x="340" y="15148"/>
                    </a:cubicBezTo>
                    <a:cubicBezTo>
                      <a:pt x="528" y="15148"/>
                      <a:pt x="680" y="14996"/>
                      <a:pt x="680" y="14808"/>
                    </a:cubicBezTo>
                    <a:cubicBezTo>
                      <a:pt x="680" y="14739"/>
                      <a:pt x="658" y="14676"/>
                      <a:pt x="622" y="14620"/>
                    </a:cubicBezTo>
                    <a:cubicBezTo>
                      <a:pt x="3352" y="11879"/>
                      <a:pt x="3407" y="11827"/>
                      <a:pt x="3407" y="11824"/>
                    </a:cubicBezTo>
                    <a:lnTo>
                      <a:pt x="3424" y="11808"/>
                    </a:lnTo>
                    <a:lnTo>
                      <a:pt x="3424" y="10212"/>
                    </a:lnTo>
                    <a:lnTo>
                      <a:pt x="6695" y="6927"/>
                    </a:lnTo>
                    <a:lnTo>
                      <a:pt x="6714" y="6910"/>
                    </a:lnTo>
                    <a:lnTo>
                      <a:pt x="6714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36" name="Google Shape;7536;p64"/>
              <p:cNvSpPr/>
              <p:nvPr/>
            </p:nvSpPr>
            <p:spPr>
              <a:xfrm>
                <a:off x="2858575" y="1410325"/>
                <a:ext cx="119900" cy="220575"/>
              </a:xfrm>
              <a:custGeom>
                <a:avLst/>
                <a:gdLst/>
                <a:ahLst/>
                <a:cxnLst/>
                <a:rect l="l" t="t" r="r" b="b"/>
                <a:pathLst>
                  <a:path w="4796" h="8823" extrusionOk="0">
                    <a:moveTo>
                      <a:pt x="338" y="8262"/>
                    </a:moveTo>
                    <a:cubicBezTo>
                      <a:pt x="459" y="8262"/>
                      <a:pt x="558" y="8362"/>
                      <a:pt x="558" y="8483"/>
                    </a:cubicBezTo>
                    <a:cubicBezTo>
                      <a:pt x="558" y="8605"/>
                      <a:pt x="459" y="8704"/>
                      <a:pt x="338" y="8704"/>
                    </a:cubicBezTo>
                    <a:cubicBezTo>
                      <a:pt x="216" y="8704"/>
                      <a:pt x="117" y="8605"/>
                      <a:pt x="117" y="8483"/>
                    </a:cubicBezTo>
                    <a:cubicBezTo>
                      <a:pt x="117" y="8362"/>
                      <a:pt x="216" y="8262"/>
                      <a:pt x="338" y="8262"/>
                    </a:cubicBezTo>
                    <a:close/>
                    <a:moveTo>
                      <a:pt x="1781" y="0"/>
                    </a:moveTo>
                    <a:lnTo>
                      <a:pt x="282" y="1513"/>
                    </a:lnTo>
                    <a:lnTo>
                      <a:pt x="313" y="8149"/>
                    </a:lnTo>
                    <a:cubicBezTo>
                      <a:pt x="139" y="8160"/>
                      <a:pt x="1" y="8307"/>
                      <a:pt x="1" y="8483"/>
                    </a:cubicBezTo>
                    <a:cubicBezTo>
                      <a:pt x="1" y="8671"/>
                      <a:pt x="153" y="8823"/>
                      <a:pt x="338" y="8823"/>
                    </a:cubicBezTo>
                    <a:cubicBezTo>
                      <a:pt x="525" y="8823"/>
                      <a:pt x="677" y="8671"/>
                      <a:pt x="677" y="8483"/>
                    </a:cubicBezTo>
                    <a:cubicBezTo>
                      <a:pt x="677" y="8329"/>
                      <a:pt x="572" y="8202"/>
                      <a:pt x="431" y="8160"/>
                    </a:cubicBezTo>
                    <a:lnTo>
                      <a:pt x="401" y="1560"/>
                    </a:lnTo>
                    <a:lnTo>
                      <a:pt x="1831" y="116"/>
                    </a:lnTo>
                    <a:lnTo>
                      <a:pt x="4796" y="116"/>
                    </a:lnTo>
                    <a:lnTo>
                      <a:pt x="4796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37" name="Google Shape;7537;p64"/>
              <p:cNvSpPr/>
              <p:nvPr/>
            </p:nvSpPr>
            <p:spPr>
              <a:xfrm>
                <a:off x="2881900" y="1433650"/>
                <a:ext cx="97750" cy="173725"/>
              </a:xfrm>
              <a:custGeom>
                <a:avLst/>
                <a:gdLst/>
                <a:ahLst/>
                <a:cxnLst/>
                <a:rect l="l" t="t" r="r" b="b"/>
                <a:pathLst>
                  <a:path w="3910" h="6949" extrusionOk="0">
                    <a:moveTo>
                      <a:pt x="340" y="6388"/>
                    </a:moveTo>
                    <a:cubicBezTo>
                      <a:pt x="462" y="6388"/>
                      <a:pt x="561" y="6488"/>
                      <a:pt x="561" y="6609"/>
                    </a:cubicBezTo>
                    <a:cubicBezTo>
                      <a:pt x="561" y="6730"/>
                      <a:pt x="462" y="6830"/>
                      <a:pt x="340" y="6830"/>
                    </a:cubicBezTo>
                    <a:cubicBezTo>
                      <a:pt x="219" y="6830"/>
                      <a:pt x="120" y="6730"/>
                      <a:pt x="120" y="6609"/>
                    </a:cubicBezTo>
                    <a:cubicBezTo>
                      <a:pt x="120" y="6488"/>
                      <a:pt x="219" y="6388"/>
                      <a:pt x="340" y="6388"/>
                    </a:cubicBezTo>
                    <a:close/>
                    <a:moveTo>
                      <a:pt x="1146" y="0"/>
                    </a:moveTo>
                    <a:lnTo>
                      <a:pt x="280" y="873"/>
                    </a:lnTo>
                    <a:lnTo>
                      <a:pt x="280" y="6278"/>
                    </a:lnTo>
                    <a:cubicBezTo>
                      <a:pt x="122" y="6305"/>
                      <a:pt x="1" y="6443"/>
                      <a:pt x="1" y="6609"/>
                    </a:cubicBezTo>
                    <a:cubicBezTo>
                      <a:pt x="1" y="6797"/>
                      <a:pt x="153" y="6949"/>
                      <a:pt x="340" y="6949"/>
                    </a:cubicBezTo>
                    <a:cubicBezTo>
                      <a:pt x="525" y="6949"/>
                      <a:pt x="677" y="6797"/>
                      <a:pt x="677" y="6609"/>
                    </a:cubicBezTo>
                    <a:cubicBezTo>
                      <a:pt x="677" y="6443"/>
                      <a:pt x="556" y="6305"/>
                      <a:pt x="398" y="6278"/>
                    </a:cubicBezTo>
                    <a:lnTo>
                      <a:pt x="398" y="922"/>
                    </a:lnTo>
                    <a:lnTo>
                      <a:pt x="1193" y="119"/>
                    </a:lnTo>
                    <a:lnTo>
                      <a:pt x="3910" y="119"/>
                    </a:lnTo>
                    <a:lnTo>
                      <a:pt x="3910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38" name="Google Shape;7538;p64"/>
              <p:cNvSpPr/>
              <p:nvPr/>
            </p:nvSpPr>
            <p:spPr>
              <a:xfrm>
                <a:off x="2729175" y="1554825"/>
                <a:ext cx="275250" cy="188775"/>
              </a:xfrm>
              <a:custGeom>
                <a:avLst/>
                <a:gdLst/>
                <a:ahLst/>
                <a:cxnLst/>
                <a:rect l="l" t="t" r="r" b="b"/>
                <a:pathLst>
                  <a:path w="11010" h="7551" extrusionOk="0">
                    <a:moveTo>
                      <a:pt x="340" y="6993"/>
                    </a:moveTo>
                    <a:cubicBezTo>
                      <a:pt x="462" y="6993"/>
                      <a:pt x="561" y="7092"/>
                      <a:pt x="561" y="7214"/>
                    </a:cubicBezTo>
                    <a:cubicBezTo>
                      <a:pt x="561" y="7335"/>
                      <a:pt x="462" y="7435"/>
                      <a:pt x="340" y="7435"/>
                    </a:cubicBezTo>
                    <a:cubicBezTo>
                      <a:pt x="219" y="7435"/>
                      <a:pt x="120" y="7335"/>
                      <a:pt x="120" y="7214"/>
                    </a:cubicBezTo>
                    <a:cubicBezTo>
                      <a:pt x="120" y="7092"/>
                      <a:pt x="219" y="6993"/>
                      <a:pt x="340" y="6993"/>
                    </a:cubicBezTo>
                    <a:close/>
                    <a:moveTo>
                      <a:pt x="10924" y="1"/>
                    </a:moveTo>
                    <a:lnTo>
                      <a:pt x="3824" y="7153"/>
                    </a:lnTo>
                    <a:lnTo>
                      <a:pt x="672" y="7153"/>
                    </a:lnTo>
                    <a:cubicBezTo>
                      <a:pt x="644" y="6996"/>
                      <a:pt x="506" y="6874"/>
                      <a:pt x="340" y="6874"/>
                    </a:cubicBezTo>
                    <a:cubicBezTo>
                      <a:pt x="153" y="6874"/>
                      <a:pt x="1" y="7026"/>
                      <a:pt x="1" y="7214"/>
                    </a:cubicBezTo>
                    <a:cubicBezTo>
                      <a:pt x="1" y="7399"/>
                      <a:pt x="153" y="7551"/>
                      <a:pt x="340" y="7551"/>
                    </a:cubicBezTo>
                    <a:cubicBezTo>
                      <a:pt x="506" y="7551"/>
                      <a:pt x="644" y="7432"/>
                      <a:pt x="672" y="7272"/>
                    </a:cubicBezTo>
                    <a:lnTo>
                      <a:pt x="3874" y="7272"/>
                    </a:lnTo>
                    <a:lnTo>
                      <a:pt x="11010" y="84"/>
                    </a:lnTo>
                    <a:lnTo>
                      <a:pt x="10924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39" name="Google Shape;7539;p64"/>
              <p:cNvSpPr/>
              <p:nvPr/>
            </p:nvSpPr>
            <p:spPr>
              <a:xfrm>
                <a:off x="2502475" y="975275"/>
                <a:ext cx="121150" cy="332100"/>
              </a:xfrm>
              <a:custGeom>
                <a:avLst/>
                <a:gdLst/>
                <a:ahLst/>
                <a:cxnLst/>
                <a:rect l="l" t="t" r="r" b="b"/>
                <a:pathLst>
                  <a:path w="4846" h="13284" extrusionOk="0">
                    <a:moveTo>
                      <a:pt x="340" y="12723"/>
                    </a:moveTo>
                    <a:cubicBezTo>
                      <a:pt x="462" y="12723"/>
                      <a:pt x="561" y="12823"/>
                      <a:pt x="561" y="12944"/>
                    </a:cubicBezTo>
                    <a:cubicBezTo>
                      <a:pt x="561" y="13066"/>
                      <a:pt x="462" y="13165"/>
                      <a:pt x="340" y="13165"/>
                    </a:cubicBezTo>
                    <a:cubicBezTo>
                      <a:pt x="219" y="13165"/>
                      <a:pt x="119" y="13066"/>
                      <a:pt x="119" y="12944"/>
                    </a:cubicBezTo>
                    <a:cubicBezTo>
                      <a:pt x="119" y="12823"/>
                      <a:pt x="219" y="12723"/>
                      <a:pt x="340" y="12723"/>
                    </a:cubicBezTo>
                    <a:close/>
                    <a:moveTo>
                      <a:pt x="4727" y="0"/>
                    </a:moveTo>
                    <a:lnTo>
                      <a:pt x="4727" y="6863"/>
                    </a:lnTo>
                    <a:lnTo>
                      <a:pt x="1455" y="10148"/>
                    </a:lnTo>
                    <a:lnTo>
                      <a:pt x="1439" y="10164"/>
                    </a:lnTo>
                    <a:lnTo>
                      <a:pt x="1439" y="11760"/>
                    </a:lnTo>
                    <a:lnTo>
                      <a:pt x="533" y="12668"/>
                    </a:lnTo>
                    <a:cubicBezTo>
                      <a:pt x="478" y="12629"/>
                      <a:pt x="412" y="12607"/>
                      <a:pt x="340" y="12607"/>
                    </a:cubicBezTo>
                    <a:cubicBezTo>
                      <a:pt x="152" y="12607"/>
                      <a:pt x="1" y="12759"/>
                      <a:pt x="1" y="12944"/>
                    </a:cubicBezTo>
                    <a:cubicBezTo>
                      <a:pt x="1" y="13132"/>
                      <a:pt x="152" y="13284"/>
                      <a:pt x="340" y="13284"/>
                    </a:cubicBezTo>
                    <a:cubicBezTo>
                      <a:pt x="528" y="13284"/>
                      <a:pt x="680" y="13132"/>
                      <a:pt x="680" y="12944"/>
                    </a:cubicBezTo>
                    <a:cubicBezTo>
                      <a:pt x="680" y="12872"/>
                      <a:pt x="655" y="12806"/>
                      <a:pt x="616" y="12751"/>
                    </a:cubicBezTo>
                    <a:lnTo>
                      <a:pt x="1555" y="11810"/>
                    </a:lnTo>
                    <a:lnTo>
                      <a:pt x="1555" y="10211"/>
                    </a:lnTo>
                    <a:lnTo>
                      <a:pt x="4826" y="6926"/>
                    </a:lnTo>
                    <a:lnTo>
                      <a:pt x="4845" y="6910"/>
                    </a:lnTo>
                    <a:lnTo>
                      <a:pt x="4845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40" name="Google Shape;7540;p64"/>
              <p:cNvSpPr/>
              <p:nvPr/>
            </p:nvSpPr>
            <p:spPr>
              <a:xfrm>
                <a:off x="2502475" y="982650"/>
                <a:ext cx="144475" cy="355225"/>
              </a:xfrm>
              <a:custGeom>
                <a:avLst/>
                <a:gdLst/>
                <a:ahLst/>
                <a:cxnLst/>
                <a:rect l="l" t="t" r="r" b="b"/>
                <a:pathLst>
                  <a:path w="5779" h="14209" extrusionOk="0">
                    <a:moveTo>
                      <a:pt x="340" y="13648"/>
                    </a:moveTo>
                    <a:cubicBezTo>
                      <a:pt x="462" y="13648"/>
                      <a:pt x="561" y="13748"/>
                      <a:pt x="561" y="13869"/>
                    </a:cubicBezTo>
                    <a:cubicBezTo>
                      <a:pt x="561" y="13991"/>
                      <a:pt x="462" y="14090"/>
                      <a:pt x="340" y="14090"/>
                    </a:cubicBezTo>
                    <a:cubicBezTo>
                      <a:pt x="219" y="14090"/>
                      <a:pt x="119" y="13991"/>
                      <a:pt x="119" y="13869"/>
                    </a:cubicBezTo>
                    <a:cubicBezTo>
                      <a:pt x="119" y="13748"/>
                      <a:pt x="219" y="13648"/>
                      <a:pt x="340" y="13648"/>
                    </a:cubicBezTo>
                    <a:close/>
                    <a:moveTo>
                      <a:pt x="5660" y="1"/>
                    </a:moveTo>
                    <a:lnTo>
                      <a:pt x="5660" y="6860"/>
                    </a:lnTo>
                    <a:lnTo>
                      <a:pt x="2388" y="10145"/>
                    </a:lnTo>
                    <a:lnTo>
                      <a:pt x="2372" y="10165"/>
                    </a:lnTo>
                    <a:lnTo>
                      <a:pt x="2372" y="11760"/>
                    </a:lnTo>
                    <a:lnTo>
                      <a:pt x="539" y="13599"/>
                    </a:lnTo>
                    <a:cubicBezTo>
                      <a:pt x="484" y="13557"/>
                      <a:pt x="415" y="13532"/>
                      <a:pt x="340" y="13532"/>
                    </a:cubicBezTo>
                    <a:cubicBezTo>
                      <a:pt x="152" y="13532"/>
                      <a:pt x="1" y="13684"/>
                      <a:pt x="1" y="13869"/>
                    </a:cubicBezTo>
                    <a:cubicBezTo>
                      <a:pt x="1" y="14057"/>
                      <a:pt x="152" y="14209"/>
                      <a:pt x="340" y="14209"/>
                    </a:cubicBezTo>
                    <a:cubicBezTo>
                      <a:pt x="528" y="14209"/>
                      <a:pt x="680" y="14057"/>
                      <a:pt x="680" y="13869"/>
                    </a:cubicBezTo>
                    <a:cubicBezTo>
                      <a:pt x="680" y="13800"/>
                      <a:pt x="658" y="13737"/>
                      <a:pt x="622" y="13684"/>
                    </a:cubicBezTo>
                    <a:lnTo>
                      <a:pt x="2491" y="11807"/>
                    </a:lnTo>
                    <a:lnTo>
                      <a:pt x="2491" y="10212"/>
                    </a:lnTo>
                    <a:lnTo>
                      <a:pt x="5762" y="6927"/>
                    </a:lnTo>
                    <a:lnTo>
                      <a:pt x="5778" y="6910"/>
                    </a:lnTo>
                    <a:lnTo>
                      <a:pt x="5778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41" name="Google Shape;7541;p64"/>
              <p:cNvSpPr/>
              <p:nvPr/>
            </p:nvSpPr>
            <p:spPr>
              <a:xfrm>
                <a:off x="2502475" y="1067125"/>
                <a:ext cx="57925" cy="157100"/>
              </a:xfrm>
              <a:custGeom>
                <a:avLst/>
                <a:gdLst/>
                <a:ahLst/>
                <a:cxnLst/>
                <a:rect l="l" t="t" r="r" b="b"/>
                <a:pathLst>
                  <a:path w="2317" h="6284" extrusionOk="0">
                    <a:moveTo>
                      <a:pt x="340" y="5726"/>
                    </a:moveTo>
                    <a:cubicBezTo>
                      <a:pt x="462" y="5726"/>
                      <a:pt x="561" y="5825"/>
                      <a:pt x="561" y="5946"/>
                    </a:cubicBezTo>
                    <a:cubicBezTo>
                      <a:pt x="561" y="6068"/>
                      <a:pt x="462" y="6167"/>
                      <a:pt x="340" y="6167"/>
                    </a:cubicBezTo>
                    <a:cubicBezTo>
                      <a:pt x="219" y="6167"/>
                      <a:pt x="119" y="6068"/>
                      <a:pt x="119" y="5946"/>
                    </a:cubicBezTo>
                    <a:cubicBezTo>
                      <a:pt x="119" y="5825"/>
                      <a:pt x="219" y="5726"/>
                      <a:pt x="340" y="5726"/>
                    </a:cubicBezTo>
                    <a:close/>
                    <a:moveTo>
                      <a:pt x="2231" y="0"/>
                    </a:moveTo>
                    <a:lnTo>
                      <a:pt x="282" y="1960"/>
                    </a:lnTo>
                    <a:lnTo>
                      <a:pt x="282" y="5612"/>
                    </a:lnTo>
                    <a:cubicBezTo>
                      <a:pt x="122" y="5640"/>
                      <a:pt x="1" y="5778"/>
                      <a:pt x="1" y="5946"/>
                    </a:cubicBezTo>
                    <a:cubicBezTo>
                      <a:pt x="1" y="6131"/>
                      <a:pt x="152" y="6283"/>
                      <a:pt x="340" y="6283"/>
                    </a:cubicBezTo>
                    <a:cubicBezTo>
                      <a:pt x="528" y="6283"/>
                      <a:pt x="680" y="6131"/>
                      <a:pt x="680" y="5946"/>
                    </a:cubicBezTo>
                    <a:cubicBezTo>
                      <a:pt x="680" y="5778"/>
                      <a:pt x="558" y="5640"/>
                      <a:pt x="398" y="5612"/>
                    </a:cubicBezTo>
                    <a:lnTo>
                      <a:pt x="398" y="2010"/>
                    </a:lnTo>
                    <a:lnTo>
                      <a:pt x="2317" y="86"/>
                    </a:lnTo>
                    <a:lnTo>
                      <a:pt x="2231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42" name="Google Shape;7542;p64"/>
              <p:cNvSpPr/>
              <p:nvPr/>
            </p:nvSpPr>
            <p:spPr>
              <a:xfrm>
                <a:off x="2899375" y="1256975"/>
                <a:ext cx="19750" cy="19825"/>
              </a:xfrm>
              <a:custGeom>
                <a:avLst/>
                <a:gdLst/>
                <a:ahLst/>
                <a:cxnLst/>
                <a:rect l="l" t="t" r="r" b="b"/>
                <a:pathLst>
                  <a:path w="790" h="793" extrusionOk="0">
                    <a:moveTo>
                      <a:pt x="395" y="0"/>
                    </a:moveTo>
                    <a:cubicBezTo>
                      <a:pt x="177" y="0"/>
                      <a:pt x="0" y="177"/>
                      <a:pt x="0" y="398"/>
                    </a:cubicBezTo>
                    <a:cubicBezTo>
                      <a:pt x="0" y="616"/>
                      <a:pt x="177" y="793"/>
                      <a:pt x="395" y="793"/>
                    </a:cubicBezTo>
                    <a:cubicBezTo>
                      <a:pt x="613" y="793"/>
                      <a:pt x="790" y="616"/>
                      <a:pt x="790" y="398"/>
                    </a:cubicBezTo>
                    <a:cubicBezTo>
                      <a:pt x="790" y="177"/>
                      <a:pt x="613" y="0"/>
                      <a:pt x="395" y="0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43" name="Google Shape;7543;p64"/>
              <p:cNvSpPr/>
              <p:nvPr/>
            </p:nvSpPr>
            <p:spPr>
              <a:xfrm>
                <a:off x="1476750" y="1456500"/>
                <a:ext cx="651075" cy="725125"/>
              </a:xfrm>
              <a:custGeom>
                <a:avLst/>
                <a:gdLst/>
                <a:ahLst/>
                <a:cxnLst/>
                <a:rect l="l" t="t" r="r" b="b"/>
                <a:pathLst>
                  <a:path w="26043" h="29005" extrusionOk="0">
                    <a:moveTo>
                      <a:pt x="25706" y="28444"/>
                    </a:moveTo>
                    <a:cubicBezTo>
                      <a:pt x="25828" y="28444"/>
                      <a:pt x="25927" y="28544"/>
                      <a:pt x="25927" y="28665"/>
                    </a:cubicBezTo>
                    <a:cubicBezTo>
                      <a:pt x="25927" y="28787"/>
                      <a:pt x="25828" y="28886"/>
                      <a:pt x="25706" y="28886"/>
                    </a:cubicBezTo>
                    <a:cubicBezTo>
                      <a:pt x="25582" y="28886"/>
                      <a:pt x="25485" y="28787"/>
                      <a:pt x="25485" y="28665"/>
                    </a:cubicBezTo>
                    <a:cubicBezTo>
                      <a:pt x="25485" y="28544"/>
                      <a:pt x="25585" y="28444"/>
                      <a:pt x="25706" y="28444"/>
                    </a:cubicBezTo>
                    <a:close/>
                    <a:moveTo>
                      <a:pt x="0" y="0"/>
                    </a:moveTo>
                    <a:lnTo>
                      <a:pt x="0" y="119"/>
                    </a:lnTo>
                    <a:lnTo>
                      <a:pt x="3067" y="119"/>
                    </a:lnTo>
                    <a:lnTo>
                      <a:pt x="4403" y="1452"/>
                    </a:lnTo>
                    <a:lnTo>
                      <a:pt x="4403" y="10680"/>
                    </a:lnTo>
                    <a:lnTo>
                      <a:pt x="15614" y="21871"/>
                    </a:lnTo>
                    <a:lnTo>
                      <a:pt x="15630" y="21888"/>
                    </a:lnTo>
                    <a:lnTo>
                      <a:pt x="18832" y="21888"/>
                    </a:lnTo>
                    <a:lnTo>
                      <a:pt x="25427" y="28472"/>
                    </a:lnTo>
                    <a:cubicBezTo>
                      <a:pt x="25391" y="28527"/>
                      <a:pt x="25367" y="28593"/>
                      <a:pt x="25367" y="28665"/>
                    </a:cubicBezTo>
                    <a:cubicBezTo>
                      <a:pt x="25367" y="28853"/>
                      <a:pt x="25518" y="29005"/>
                      <a:pt x="25706" y="29005"/>
                    </a:cubicBezTo>
                    <a:cubicBezTo>
                      <a:pt x="25891" y="29005"/>
                      <a:pt x="26043" y="28853"/>
                      <a:pt x="26043" y="28665"/>
                    </a:cubicBezTo>
                    <a:cubicBezTo>
                      <a:pt x="26043" y="28480"/>
                      <a:pt x="25891" y="28328"/>
                      <a:pt x="25706" y="28328"/>
                    </a:cubicBezTo>
                    <a:cubicBezTo>
                      <a:pt x="25632" y="28328"/>
                      <a:pt x="25565" y="28350"/>
                      <a:pt x="25510" y="28389"/>
                    </a:cubicBezTo>
                    <a:lnTo>
                      <a:pt x="18899" y="21789"/>
                    </a:lnTo>
                    <a:lnTo>
                      <a:pt x="18882" y="21769"/>
                    </a:lnTo>
                    <a:lnTo>
                      <a:pt x="15680" y="21769"/>
                    </a:lnTo>
                    <a:lnTo>
                      <a:pt x="4522" y="10631"/>
                    </a:lnTo>
                    <a:lnTo>
                      <a:pt x="4522" y="1402"/>
                    </a:lnTo>
                    <a:lnTo>
                      <a:pt x="3117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44" name="Google Shape;7544;p64"/>
              <p:cNvSpPr/>
              <p:nvPr/>
            </p:nvSpPr>
            <p:spPr>
              <a:xfrm>
                <a:off x="1470875" y="1142000"/>
                <a:ext cx="756050" cy="1015325"/>
              </a:xfrm>
              <a:custGeom>
                <a:avLst/>
                <a:gdLst/>
                <a:ahLst/>
                <a:cxnLst/>
                <a:rect l="l" t="t" r="r" b="b"/>
                <a:pathLst>
                  <a:path w="30242" h="40613" extrusionOk="0">
                    <a:moveTo>
                      <a:pt x="29905" y="39531"/>
                    </a:moveTo>
                    <a:cubicBezTo>
                      <a:pt x="30027" y="39531"/>
                      <a:pt x="30126" y="39630"/>
                      <a:pt x="30126" y="39752"/>
                    </a:cubicBezTo>
                    <a:cubicBezTo>
                      <a:pt x="30126" y="39873"/>
                      <a:pt x="30027" y="39972"/>
                      <a:pt x="29905" y="39972"/>
                    </a:cubicBezTo>
                    <a:cubicBezTo>
                      <a:pt x="29784" y="39972"/>
                      <a:pt x="29684" y="39873"/>
                      <a:pt x="29684" y="39752"/>
                    </a:cubicBezTo>
                    <a:cubicBezTo>
                      <a:pt x="29684" y="39630"/>
                      <a:pt x="29784" y="39531"/>
                      <a:pt x="29905" y="39531"/>
                    </a:cubicBezTo>
                    <a:close/>
                    <a:moveTo>
                      <a:pt x="84" y="0"/>
                    </a:moveTo>
                    <a:lnTo>
                      <a:pt x="1" y="83"/>
                    </a:lnTo>
                    <a:lnTo>
                      <a:pt x="6507" y="6579"/>
                    </a:lnTo>
                    <a:lnTo>
                      <a:pt x="6507" y="22670"/>
                    </a:lnTo>
                    <a:lnTo>
                      <a:pt x="16442" y="32588"/>
                    </a:lnTo>
                    <a:lnTo>
                      <a:pt x="16459" y="32605"/>
                    </a:lnTo>
                    <a:lnTo>
                      <a:pt x="19661" y="32605"/>
                    </a:lnTo>
                    <a:lnTo>
                      <a:pt x="25944" y="38877"/>
                    </a:lnTo>
                    <a:lnTo>
                      <a:pt x="27666" y="40596"/>
                    </a:lnTo>
                    <a:lnTo>
                      <a:pt x="27683" y="40613"/>
                    </a:lnTo>
                    <a:lnTo>
                      <a:pt x="29130" y="40613"/>
                    </a:lnTo>
                    <a:lnTo>
                      <a:pt x="29712" y="40028"/>
                    </a:lnTo>
                    <a:cubicBezTo>
                      <a:pt x="29767" y="40066"/>
                      <a:pt x="29833" y="40091"/>
                      <a:pt x="29905" y="40091"/>
                    </a:cubicBezTo>
                    <a:cubicBezTo>
                      <a:pt x="30090" y="40091"/>
                      <a:pt x="30242" y="39939"/>
                      <a:pt x="30242" y="39752"/>
                    </a:cubicBezTo>
                    <a:cubicBezTo>
                      <a:pt x="30242" y="39567"/>
                      <a:pt x="30090" y="39415"/>
                      <a:pt x="29905" y="39415"/>
                    </a:cubicBezTo>
                    <a:cubicBezTo>
                      <a:pt x="29717" y="39415"/>
                      <a:pt x="29566" y="39567"/>
                      <a:pt x="29566" y="39752"/>
                    </a:cubicBezTo>
                    <a:cubicBezTo>
                      <a:pt x="29566" y="39823"/>
                      <a:pt x="29588" y="39892"/>
                      <a:pt x="29629" y="39948"/>
                    </a:cubicBezTo>
                    <a:lnTo>
                      <a:pt x="29083" y="40494"/>
                    </a:lnTo>
                    <a:lnTo>
                      <a:pt x="27730" y="40494"/>
                    </a:lnTo>
                    <a:lnTo>
                      <a:pt x="19727" y="32505"/>
                    </a:lnTo>
                    <a:lnTo>
                      <a:pt x="19711" y="32489"/>
                    </a:lnTo>
                    <a:lnTo>
                      <a:pt x="16509" y="32489"/>
                    </a:lnTo>
                    <a:lnTo>
                      <a:pt x="6626" y="22623"/>
                    </a:lnTo>
                    <a:lnTo>
                      <a:pt x="6626" y="6532"/>
                    </a:lnTo>
                    <a:lnTo>
                      <a:pt x="84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45" name="Google Shape;7545;p64"/>
              <p:cNvSpPr/>
              <p:nvPr/>
            </p:nvSpPr>
            <p:spPr>
              <a:xfrm>
                <a:off x="1447475" y="1149325"/>
                <a:ext cx="695750" cy="1016900"/>
              </a:xfrm>
              <a:custGeom>
                <a:avLst/>
                <a:gdLst/>
                <a:ahLst/>
                <a:cxnLst/>
                <a:rect l="l" t="t" r="r" b="b"/>
                <a:pathLst>
                  <a:path w="27830" h="40676" extrusionOk="0">
                    <a:moveTo>
                      <a:pt x="27490" y="40116"/>
                    </a:moveTo>
                    <a:cubicBezTo>
                      <a:pt x="27611" y="40116"/>
                      <a:pt x="27711" y="40215"/>
                      <a:pt x="27711" y="40336"/>
                    </a:cubicBezTo>
                    <a:cubicBezTo>
                      <a:pt x="27711" y="40458"/>
                      <a:pt x="27611" y="40557"/>
                      <a:pt x="27490" y="40557"/>
                    </a:cubicBezTo>
                    <a:cubicBezTo>
                      <a:pt x="27368" y="40557"/>
                      <a:pt x="27269" y="40458"/>
                      <a:pt x="27269" y="40336"/>
                    </a:cubicBezTo>
                    <a:cubicBezTo>
                      <a:pt x="27269" y="40215"/>
                      <a:pt x="27368" y="40116"/>
                      <a:pt x="27490" y="40116"/>
                    </a:cubicBezTo>
                    <a:close/>
                    <a:moveTo>
                      <a:pt x="84" y="0"/>
                    </a:moveTo>
                    <a:lnTo>
                      <a:pt x="1" y="86"/>
                    </a:lnTo>
                    <a:lnTo>
                      <a:pt x="6510" y="6581"/>
                    </a:lnTo>
                    <a:lnTo>
                      <a:pt x="6510" y="22672"/>
                    </a:lnTo>
                    <a:lnTo>
                      <a:pt x="17080" y="33225"/>
                    </a:lnTo>
                    <a:lnTo>
                      <a:pt x="17099" y="33242"/>
                    </a:lnTo>
                    <a:lnTo>
                      <a:pt x="20302" y="33242"/>
                    </a:lnTo>
                    <a:lnTo>
                      <a:pt x="27214" y="40143"/>
                    </a:lnTo>
                    <a:cubicBezTo>
                      <a:pt x="27175" y="40198"/>
                      <a:pt x="27150" y="40265"/>
                      <a:pt x="27150" y="40336"/>
                    </a:cubicBezTo>
                    <a:cubicBezTo>
                      <a:pt x="27150" y="40524"/>
                      <a:pt x="27305" y="40676"/>
                      <a:pt x="27490" y="40676"/>
                    </a:cubicBezTo>
                    <a:cubicBezTo>
                      <a:pt x="27678" y="40676"/>
                      <a:pt x="27830" y="40524"/>
                      <a:pt x="27830" y="40336"/>
                    </a:cubicBezTo>
                    <a:cubicBezTo>
                      <a:pt x="27830" y="40152"/>
                      <a:pt x="27678" y="40000"/>
                      <a:pt x="27490" y="40000"/>
                    </a:cubicBezTo>
                    <a:cubicBezTo>
                      <a:pt x="27418" y="40000"/>
                      <a:pt x="27352" y="40022"/>
                      <a:pt x="27297" y="40060"/>
                    </a:cubicBezTo>
                    <a:lnTo>
                      <a:pt x="20368" y="33143"/>
                    </a:lnTo>
                    <a:lnTo>
                      <a:pt x="20349" y="33126"/>
                    </a:lnTo>
                    <a:lnTo>
                      <a:pt x="17146" y="33126"/>
                    </a:lnTo>
                    <a:lnTo>
                      <a:pt x="6626" y="22625"/>
                    </a:lnTo>
                    <a:lnTo>
                      <a:pt x="6626" y="6531"/>
                    </a:lnTo>
                    <a:lnTo>
                      <a:pt x="84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46" name="Google Shape;7546;p64"/>
              <p:cNvSpPr/>
              <p:nvPr/>
            </p:nvSpPr>
            <p:spPr>
              <a:xfrm>
                <a:off x="2232575" y="2325850"/>
                <a:ext cx="16925" cy="16925"/>
              </a:xfrm>
              <a:custGeom>
                <a:avLst/>
                <a:gdLst/>
                <a:ahLst/>
                <a:cxnLst/>
                <a:rect l="l" t="t" r="r" b="b"/>
                <a:pathLst>
                  <a:path w="677" h="677" extrusionOk="0">
                    <a:moveTo>
                      <a:pt x="340" y="119"/>
                    </a:moveTo>
                    <a:cubicBezTo>
                      <a:pt x="461" y="119"/>
                      <a:pt x="561" y="218"/>
                      <a:pt x="561" y="340"/>
                    </a:cubicBezTo>
                    <a:cubicBezTo>
                      <a:pt x="561" y="461"/>
                      <a:pt x="461" y="560"/>
                      <a:pt x="340" y="560"/>
                    </a:cubicBezTo>
                    <a:cubicBezTo>
                      <a:pt x="218" y="560"/>
                      <a:pt x="119" y="461"/>
                      <a:pt x="119" y="340"/>
                    </a:cubicBezTo>
                    <a:cubicBezTo>
                      <a:pt x="119" y="218"/>
                      <a:pt x="218" y="119"/>
                      <a:pt x="340" y="119"/>
                    </a:cubicBezTo>
                    <a:close/>
                    <a:moveTo>
                      <a:pt x="340" y="0"/>
                    </a:moveTo>
                    <a:cubicBezTo>
                      <a:pt x="152" y="0"/>
                      <a:pt x="0" y="152"/>
                      <a:pt x="0" y="340"/>
                    </a:cubicBezTo>
                    <a:cubicBezTo>
                      <a:pt x="0" y="525"/>
                      <a:pt x="152" y="676"/>
                      <a:pt x="340" y="676"/>
                    </a:cubicBezTo>
                    <a:cubicBezTo>
                      <a:pt x="525" y="676"/>
                      <a:pt x="677" y="525"/>
                      <a:pt x="677" y="340"/>
                    </a:cubicBezTo>
                    <a:cubicBezTo>
                      <a:pt x="677" y="152"/>
                      <a:pt x="525" y="0"/>
                      <a:pt x="340" y="0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47" name="Google Shape;7547;p64"/>
              <p:cNvSpPr/>
              <p:nvPr/>
            </p:nvSpPr>
            <p:spPr>
              <a:xfrm>
                <a:off x="2232575" y="2295325"/>
                <a:ext cx="16925" cy="16950"/>
              </a:xfrm>
              <a:custGeom>
                <a:avLst/>
                <a:gdLst/>
                <a:ahLst/>
                <a:cxnLst/>
                <a:rect l="l" t="t" r="r" b="b"/>
                <a:pathLst>
                  <a:path w="677" h="678" extrusionOk="0">
                    <a:moveTo>
                      <a:pt x="340" y="120"/>
                    </a:moveTo>
                    <a:cubicBezTo>
                      <a:pt x="461" y="120"/>
                      <a:pt x="561" y="219"/>
                      <a:pt x="561" y="340"/>
                    </a:cubicBezTo>
                    <a:cubicBezTo>
                      <a:pt x="561" y="462"/>
                      <a:pt x="461" y="561"/>
                      <a:pt x="340" y="561"/>
                    </a:cubicBezTo>
                    <a:cubicBezTo>
                      <a:pt x="218" y="561"/>
                      <a:pt x="119" y="462"/>
                      <a:pt x="119" y="340"/>
                    </a:cubicBezTo>
                    <a:cubicBezTo>
                      <a:pt x="119" y="219"/>
                      <a:pt x="218" y="120"/>
                      <a:pt x="340" y="120"/>
                    </a:cubicBezTo>
                    <a:close/>
                    <a:moveTo>
                      <a:pt x="340" y="1"/>
                    </a:moveTo>
                    <a:cubicBezTo>
                      <a:pt x="152" y="1"/>
                      <a:pt x="0" y="153"/>
                      <a:pt x="0" y="340"/>
                    </a:cubicBezTo>
                    <a:cubicBezTo>
                      <a:pt x="0" y="525"/>
                      <a:pt x="152" y="677"/>
                      <a:pt x="340" y="677"/>
                    </a:cubicBezTo>
                    <a:cubicBezTo>
                      <a:pt x="525" y="677"/>
                      <a:pt x="677" y="525"/>
                      <a:pt x="677" y="340"/>
                    </a:cubicBezTo>
                    <a:cubicBezTo>
                      <a:pt x="677" y="153"/>
                      <a:pt x="525" y="1"/>
                      <a:pt x="340" y="1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48" name="Google Shape;7548;p64"/>
              <p:cNvSpPr/>
              <p:nvPr/>
            </p:nvSpPr>
            <p:spPr>
              <a:xfrm>
                <a:off x="1483025" y="1723150"/>
                <a:ext cx="275175" cy="230725"/>
              </a:xfrm>
              <a:custGeom>
                <a:avLst/>
                <a:gdLst/>
                <a:ahLst/>
                <a:cxnLst/>
                <a:rect l="l" t="t" r="r" b="b"/>
                <a:pathLst>
                  <a:path w="11007" h="9229" extrusionOk="0">
                    <a:moveTo>
                      <a:pt x="83" y="1"/>
                    </a:moveTo>
                    <a:lnTo>
                      <a:pt x="1" y="83"/>
                    </a:lnTo>
                    <a:lnTo>
                      <a:pt x="2223" y="2303"/>
                    </a:lnTo>
                    <a:lnTo>
                      <a:pt x="2239" y="2319"/>
                    </a:lnTo>
                    <a:lnTo>
                      <a:pt x="4003" y="2319"/>
                    </a:lnTo>
                    <a:lnTo>
                      <a:pt x="10924" y="9229"/>
                    </a:lnTo>
                    <a:lnTo>
                      <a:pt x="11007" y="9146"/>
                    </a:lnTo>
                    <a:lnTo>
                      <a:pt x="4070" y="2220"/>
                    </a:lnTo>
                    <a:lnTo>
                      <a:pt x="4050" y="2201"/>
                    </a:lnTo>
                    <a:lnTo>
                      <a:pt x="2289" y="2201"/>
                    </a:lnTo>
                    <a:lnTo>
                      <a:pt x="83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49" name="Google Shape;7549;p64"/>
              <p:cNvSpPr/>
              <p:nvPr/>
            </p:nvSpPr>
            <p:spPr>
              <a:xfrm>
                <a:off x="2147125" y="961250"/>
                <a:ext cx="142825" cy="1564550"/>
              </a:xfrm>
              <a:custGeom>
                <a:avLst/>
                <a:gdLst/>
                <a:ahLst/>
                <a:cxnLst/>
                <a:rect l="l" t="t" r="r" b="b"/>
                <a:pathLst>
                  <a:path w="5713" h="62582" extrusionOk="0">
                    <a:moveTo>
                      <a:pt x="1618" y="1"/>
                    </a:moveTo>
                    <a:lnTo>
                      <a:pt x="1618" y="12892"/>
                    </a:lnTo>
                    <a:lnTo>
                      <a:pt x="1" y="14521"/>
                    </a:lnTo>
                    <a:lnTo>
                      <a:pt x="1" y="20105"/>
                    </a:lnTo>
                    <a:lnTo>
                      <a:pt x="2974" y="23056"/>
                    </a:lnTo>
                    <a:lnTo>
                      <a:pt x="2974" y="28299"/>
                    </a:lnTo>
                    <a:lnTo>
                      <a:pt x="5083" y="30388"/>
                    </a:lnTo>
                    <a:lnTo>
                      <a:pt x="5083" y="61869"/>
                    </a:lnTo>
                    <a:cubicBezTo>
                      <a:pt x="4986" y="61941"/>
                      <a:pt x="4923" y="62054"/>
                      <a:pt x="4923" y="62184"/>
                    </a:cubicBezTo>
                    <a:cubicBezTo>
                      <a:pt x="4923" y="62402"/>
                      <a:pt x="5099" y="62581"/>
                      <a:pt x="5318" y="62581"/>
                    </a:cubicBezTo>
                    <a:cubicBezTo>
                      <a:pt x="5536" y="62581"/>
                      <a:pt x="5712" y="62402"/>
                      <a:pt x="5712" y="62184"/>
                    </a:cubicBezTo>
                    <a:cubicBezTo>
                      <a:pt x="5712" y="62054"/>
                      <a:pt x="5649" y="61941"/>
                      <a:pt x="5552" y="61869"/>
                    </a:cubicBezTo>
                    <a:lnTo>
                      <a:pt x="5552" y="30192"/>
                    </a:lnTo>
                    <a:lnTo>
                      <a:pt x="3446" y="28100"/>
                    </a:lnTo>
                    <a:lnTo>
                      <a:pt x="3446" y="22860"/>
                    </a:lnTo>
                    <a:lnTo>
                      <a:pt x="473" y="19909"/>
                    </a:lnTo>
                    <a:lnTo>
                      <a:pt x="473" y="14714"/>
                    </a:lnTo>
                    <a:lnTo>
                      <a:pt x="2088" y="13086"/>
                    </a:lnTo>
                    <a:lnTo>
                      <a:pt x="2088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50" name="Google Shape;7550;p64"/>
              <p:cNvSpPr/>
              <p:nvPr/>
            </p:nvSpPr>
            <p:spPr>
              <a:xfrm>
                <a:off x="2231200" y="2262975"/>
                <a:ext cx="19750" cy="19750"/>
              </a:xfrm>
              <a:custGeom>
                <a:avLst/>
                <a:gdLst/>
                <a:ahLst/>
                <a:cxnLst/>
                <a:rect l="l" t="t" r="r" b="b"/>
                <a:pathLst>
                  <a:path w="790" h="790" extrusionOk="0">
                    <a:moveTo>
                      <a:pt x="395" y="0"/>
                    </a:moveTo>
                    <a:cubicBezTo>
                      <a:pt x="177" y="0"/>
                      <a:pt x="0" y="177"/>
                      <a:pt x="0" y="395"/>
                    </a:cubicBezTo>
                    <a:cubicBezTo>
                      <a:pt x="0" y="613"/>
                      <a:pt x="177" y="790"/>
                      <a:pt x="395" y="790"/>
                    </a:cubicBezTo>
                    <a:cubicBezTo>
                      <a:pt x="613" y="790"/>
                      <a:pt x="790" y="613"/>
                      <a:pt x="790" y="395"/>
                    </a:cubicBezTo>
                    <a:cubicBezTo>
                      <a:pt x="790" y="177"/>
                      <a:pt x="613" y="0"/>
                      <a:pt x="395" y="0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51" name="Google Shape;7551;p64"/>
              <p:cNvSpPr/>
              <p:nvPr/>
            </p:nvSpPr>
            <p:spPr>
              <a:xfrm>
                <a:off x="1477850" y="1868700"/>
                <a:ext cx="368000" cy="307950"/>
              </a:xfrm>
              <a:custGeom>
                <a:avLst/>
                <a:gdLst/>
                <a:ahLst/>
                <a:cxnLst/>
                <a:rect l="l" t="t" r="r" b="b"/>
                <a:pathLst>
                  <a:path w="14720" h="12318" extrusionOk="0">
                    <a:moveTo>
                      <a:pt x="14383" y="11760"/>
                    </a:moveTo>
                    <a:cubicBezTo>
                      <a:pt x="14504" y="11760"/>
                      <a:pt x="14601" y="11857"/>
                      <a:pt x="14601" y="11981"/>
                    </a:cubicBezTo>
                    <a:cubicBezTo>
                      <a:pt x="14601" y="12103"/>
                      <a:pt x="14504" y="12199"/>
                      <a:pt x="14383" y="12199"/>
                    </a:cubicBezTo>
                    <a:cubicBezTo>
                      <a:pt x="14259" y="12199"/>
                      <a:pt x="14162" y="12103"/>
                      <a:pt x="14162" y="11981"/>
                    </a:cubicBezTo>
                    <a:cubicBezTo>
                      <a:pt x="14162" y="11860"/>
                      <a:pt x="14261" y="11760"/>
                      <a:pt x="14383" y="11760"/>
                    </a:cubicBezTo>
                    <a:close/>
                    <a:moveTo>
                      <a:pt x="83" y="1"/>
                    </a:moveTo>
                    <a:lnTo>
                      <a:pt x="1" y="83"/>
                    </a:lnTo>
                    <a:lnTo>
                      <a:pt x="5607" y="5682"/>
                    </a:lnTo>
                    <a:lnTo>
                      <a:pt x="5607" y="6725"/>
                    </a:lnTo>
                    <a:lnTo>
                      <a:pt x="6397" y="7512"/>
                    </a:lnTo>
                    <a:lnTo>
                      <a:pt x="9820" y="7512"/>
                    </a:lnTo>
                    <a:lnTo>
                      <a:pt x="14104" y="11788"/>
                    </a:lnTo>
                    <a:cubicBezTo>
                      <a:pt x="14065" y="11840"/>
                      <a:pt x="14043" y="11909"/>
                      <a:pt x="14043" y="11981"/>
                    </a:cubicBezTo>
                    <a:cubicBezTo>
                      <a:pt x="14043" y="12166"/>
                      <a:pt x="14195" y="12318"/>
                      <a:pt x="14383" y="12318"/>
                    </a:cubicBezTo>
                    <a:cubicBezTo>
                      <a:pt x="14568" y="12318"/>
                      <a:pt x="14720" y="12166"/>
                      <a:pt x="14720" y="11981"/>
                    </a:cubicBezTo>
                    <a:cubicBezTo>
                      <a:pt x="14720" y="11793"/>
                      <a:pt x="14568" y="11642"/>
                      <a:pt x="14383" y="11642"/>
                    </a:cubicBezTo>
                    <a:cubicBezTo>
                      <a:pt x="14308" y="11642"/>
                      <a:pt x="14242" y="11664"/>
                      <a:pt x="14187" y="11702"/>
                    </a:cubicBezTo>
                    <a:lnTo>
                      <a:pt x="9886" y="7410"/>
                    </a:lnTo>
                    <a:lnTo>
                      <a:pt x="9869" y="7393"/>
                    </a:lnTo>
                    <a:lnTo>
                      <a:pt x="6444" y="7393"/>
                    </a:lnTo>
                    <a:lnTo>
                      <a:pt x="5726" y="6675"/>
                    </a:lnTo>
                    <a:lnTo>
                      <a:pt x="5726" y="5632"/>
                    </a:lnTo>
                    <a:lnTo>
                      <a:pt x="83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52" name="Google Shape;7552;p64"/>
              <p:cNvSpPr/>
              <p:nvPr/>
            </p:nvSpPr>
            <p:spPr>
              <a:xfrm>
                <a:off x="1729550" y="2124325"/>
                <a:ext cx="19750" cy="19825"/>
              </a:xfrm>
              <a:custGeom>
                <a:avLst/>
                <a:gdLst/>
                <a:ahLst/>
                <a:cxnLst/>
                <a:rect l="l" t="t" r="r" b="b"/>
                <a:pathLst>
                  <a:path w="790" h="793" extrusionOk="0">
                    <a:moveTo>
                      <a:pt x="395" y="0"/>
                    </a:moveTo>
                    <a:cubicBezTo>
                      <a:pt x="177" y="0"/>
                      <a:pt x="0" y="180"/>
                      <a:pt x="0" y="398"/>
                    </a:cubicBezTo>
                    <a:cubicBezTo>
                      <a:pt x="0" y="616"/>
                      <a:pt x="177" y="793"/>
                      <a:pt x="395" y="793"/>
                    </a:cubicBezTo>
                    <a:cubicBezTo>
                      <a:pt x="613" y="793"/>
                      <a:pt x="790" y="616"/>
                      <a:pt x="790" y="398"/>
                    </a:cubicBezTo>
                    <a:cubicBezTo>
                      <a:pt x="790" y="180"/>
                      <a:pt x="613" y="0"/>
                      <a:pt x="395" y="0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53" name="Google Shape;7553;p64"/>
              <p:cNvSpPr/>
              <p:nvPr/>
            </p:nvSpPr>
            <p:spPr>
              <a:xfrm>
                <a:off x="1754325" y="2149225"/>
                <a:ext cx="16925" cy="16950"/>
              </a:xfrm>
              <a:custGeom>
                <a:avLst/>
                <a:gdLst/>
                <a:ahLst/>
                <a:cxnLst/>
                <a:rect l="l" t="t" r="r" b="b"/>
                <a:pathLst>
                  <a:path w="677" h="678" extrusionOk="0">
                    <a:moveTo>
                      <a:pt x="340" y="120"/>
                    </a:moveTo>
                    <a:cubicBezTo>
                      <a:pt x="461" y="120"/>
                      <a:pt x="558" y="216"/>
                      <a:pt x="558" y="340"/>
                    </a:cubicBezTo>
                    <a:cubicBezTo>
                      <a:pt x="560" y="462"/>
                      <a:pt x="461" y="559"/>
                      <a:pt x="340" y="559"/>
                    </a:cubicBezTo>
                    <a:cubicBezTo>
                      <a:pt x="218" y="559"/>
                      <a:pt x="119" y="462"/>
                      <a:pt x="119" y="340"/>
                    </a:cubicBezTo>
                    <a:cubicBezTo>
                      <a:pt x="119" y="219"/>
                      <a:pt x="218" y="120"/>
                      <a:pt x="340" y="120"/>
                    </a:cubicBezTo>
                    <a:close/>
                    <a:moveTo>
                      <a:pt x="340" y="1"/>
                    </a:moveTo>
                    <a:cubicBezTo>
                      <a:pt x="152" y="1"/>
                      <a:pt x="0" y="153"/>
                      <a:pt x="0" y="338"/>
                    </a:cubicBezTo>
                    <a:cubicBezTo>
                      <a:pt x="0" y="525"/>
                      <a:pt x="152" y="677"/>
                      <a:pt x="340" y="677"/>
                    </a:cubicBezTo>
                    <a:cubicBezTo>
                      <a:pt x="525" y="677"/>
                      <a:pt x="676" y="525"/>
                      <a:pt x="676" y="338"/>
                    </a:cubicBezTo>
                    <a:cubicBezTo>
                      <a:pt x="676" y="153"/>
                      <a:pt x="525" y="1"/>
                      <a:pt x="340" y="1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54" name="Google Shape;7554;p64"/>
              <p:cNvSpPr/>
              <p:nvPr/>
            </p:nvSpPr>
            <p:spPr>
              <a:xfrm>
                <a:off x="1467700" y="1889200"/>
                <a:ext cx="136950" cy="182975"/>
              </a:xfrm>
              <a:custGeom>
                <a:avLst/>
                <a:gdLst/>
                <a:ahLst/>
                <a:cxnLst/>
                <a:rect l="l" t="t" r="r" b="b"/>
                <a:pathLst>
                  <a:path w="5478" h="7319" extrusionOk="0">
                    <a:moveTo>
                      <a:pt x="5138" y="6761"/>
                    </a:moveTo>
                    <a:cubicBezTo>
                      <a:pt x="5260" y="6761"/>
                      <a:pt x="5359" y="6860"/>
                      <a:pt x="5359" y="6982"/>
                    </a:cubicBezTo>
                    <a:cubicBezTo>
                      <a:pt x="5359" y="7103"/>
                      <a:pt x="5260" y="7203"/>
                      <a:pt x="5138" y="7203"/>
                    </a:cubicBezTo>
                    <a:cubicBezTo>
                      <a:pt x="5017" y="7203"/>
                      <a:pt x="4917" y="7103"/>
                      <a:pt x="4917" y="6982"/>
                    </a:cubicBezTo>
                    <a:cubicBezTo>
                      <a:pt x="4917" y="6860"/>
                      <a:pt x="5017" y="6761"/>
                      <a:pt x="5138" y="6761"/>
                    </a:cubicBezTo>
                    <a:close/>
                    <a:moveTo>
                      <a:pt x="84" y="0"/>
                    </a:moveTo>
                    <a:lnTo>
                      <a:pt x="1" y="83"/>
                    </a:lnTo>
                    <a:lnTo>
                      <a:pt x="5080" y="5157"/>
                    </a:lnTo>
                    <a:lnTo>
                      <a:pt x="5080" y="6648"/>
                    </a:lnTo>
                    <a:cubicBezTo>
                      <a:pt x="4923" y="6675"/>
                      <a:pt x="4801" y="6813"/>
                      <a:pt x="4801" y="6982"/>
                    </a:cubicBezTo>
                    <a:cubicBezTo>
                      <a:pt x="4801" y="7167"/>
                      <a:pt x="4953" y="7318"/>
                      <a:pt x="5138" y="7318"/>
                    </a:cubicBezTo>
                    <a:cubicBezTo>
                      <a:pt x="5326" y="7318"/>
                      <a:pt x="5478" y="7167"/>
                      <a:pt x="5478" y="6982"/>
                    </a:cubicBezTo>
                    <a:cubicBezTo>
                      <a:pt x="5478" y="6813"/>
                      <a:pt x="5356" y="6675"/>
                      <a:pt x="5199" y="6648"/>
                    </a:cubicBezTo>
                    <a:lnTo>
                      <a:pt x="5199" y="5107"/>
                    </a:lnTo>
                    <a:lnTo>
                      <a:pt x="84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55" name="Google Shape;7555;p64"/>
              <p:cNvSpPr/>
              <p:nvPr/>
            </p:nvSpPr>
            <p:spPr>
              <a:xfrm>
                <a:off x="2292900" y="1611075"/>
                <a:ext cx="17000" cy="16925"/>
              </a:xfrm>
              <a:custGeom>
                <a:avLst/>
                <a:gdLst/>
                <a:ahLst/>
                <a:cxnLst/>
                <a:rect l="l" t="t" r="r" b="b"/>
                <a:pathLst>
                  <a:path w="680" h="677" extrusionOk="0">
                    <a:moveTo>
                      <a:pt x="340" y="119"/>
                    </a:moveTo>
                    <a:cubicBezTo>
                      <a:pt x="461" y="119"/>
                      <a:pt x="560" y="219"/>
                      <a:pt x="560" y="340"/>
                    </a:cubicBezTo>
                    <a:cubicBezTo>
                      <a:pt x="560" y="462"/>
                      <a:pt x="461" y="561"/>
                      <a:pt x="340" y="561"/>
                    </a:cubicBezTo>
                    <a:cubicBezTo>
                      <a:pt x="218" y="561"/>
                      <a:pt x="119" y="462"/>
                      <a:pt x="119" y="340"/>
                    </a:cubicBezTo>
                    <a:cubicBezTo>
                      <a:pt x="119" y="219"/>
                      <a:pt x="218" y="119"/>
                      <a:pt x="340" y="119"/>
                    </a:cubicBezTo>
                    <a:close/>
                    <a:moveTo>
                      <a:pt x="340" y="1"/>
                    </a:moveTo>
                    <a:cubicBezTo>
                      <a:pt x="152" y="1"/>
                      <a:pt x="0" y="152"/>
                      <a:pt x="0" y="340"/>
                    </a:cubicBezTo>
                    <a:cubicBezTo>
                      <a:pt x="0" y="525"/>
                      <a:pt x="152" y="677"/>
                      <a:pt x="340" y="677"/>
                    </a:cubicBezTo>
                    <a:cubicBezTo>
                      <a:pt x="527" y="677"/>
                      <a:pt x="679" y="525"/>
                      <a:pt x="679" y="340"/>
                    </a:cubicBezTo>
                    <a:cubicBezTo>
                      <a:pt x="679" y="152"/>
                      <a:pt x="527" y="1"/>
                      <a:pt x="340" y="1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56" name="Google Shape;7556;p64"/>
              <p:cNvSpPr/>
              <p:nvPr/>
            </p:nvSpPr>
            <p:spPr>
              <a:xfrm>
                <a:off x="1478875" y="1479550"/>
                <a:ext cx="477800" cy="641750"/>
              </a:xfrm>
              <a:custGeom>
                <a:avLst/>
                <a:gdLst/>
                <a:ahLst/>
                <a:cxnLst/>
                <a:rect l="l" t="t" r="r" b="b"/>
                <a:pathLst>
                  <a:path w="19112" h="25670" extrusionOk="0">
                    <a:moveTo>
                      <a:pt x="18775" y="25112"/>
                    </a:moveTo>
                    <a:cubicBezTo>
                      <a:pt x="18897" y="25112"/>
                      <a:pt x="18996" y="25212"/>
                      <a:pt x="18996" y="25333"/>
                    </a:cubicBezTo>
                    <a:cubicBezTo>
                      <a:pt x="18996" y="25455"/>
                      <a:pt x="18897" y="25554"/>
                      <a:pt x="18775" y="25554"/>
                    </a:cubicBezTo>
                    <a:cubicBezTo>
                      <a:pt x="18654" y="25554"/>
                      <a:pt x="18554" y="25455"/>
                      <a:pt x="18554" y="25333"/>
                    </a:cubicBezTo>
                    <a:cubicBezTo>
                      <a:pt x="18554" y="25212"/>
                      <a:pt x="18654" y="25112"/>
                      <a:pt x="18775" y="25112"/>
                    </a:cubicBezTo>
                    <a:close/>
                    <a:moveTo>
                      <a:pt x="1" y="0"/>
                    </a:moveTo>
                    <a:lnTo>
                      <a:pt x="1" y="119"/>
                    </a:lnTo>
                    <a:lnTo>
                      <a:pt x="2690" y="119"/>
                    </a:lnTo>
                    <a:lnTo>
                      <a:pt x="3385" y="823"/>
                    </a:lnTo>
                    <a:lnTo>
                      <a:pt x="3385" y="10051"/>
                    </a:lnTo>
                    <a:lnTo>
                      <a:pt x="18496" y="25140"/>
                    </a:lnTo>
                    <a:cubicBezTo>
                      <a:pt x="18460" y="25195"/>
                      <a:pt x="18436" y="25261"/>
                      <a:pt x="18436" y="25333"/>
                    </a:cubicBezTo>
                    <a:cubicBezTo>
                      <a:pt x="18436" y="25518"/>
                      <a:pt x="18587" y="25670"/>
                      <a:pt x="18775" y="25670"/>
                    </a:cubicBezTo>
                    <a:cubicBezTo>
                      <a:pt x="18960" y="25670"/>
                      <a:pt x="19112" y="25518"/>
                      <a:pt x="19112" y="25333"/>
                    </a:cubicBezTo>
                    <a:cubicBezTo>
                      <a:pt x="19112" y="25145"/>
                      <a:pt x="18960" y="24994"/>
                      <a:pt x="18775" y="24994"/>
                    </a:cubicBezTo>
                    <a:cubicBezTo>
                      <a:pt x="18703" y="24994"/>
                      <a:pt x="18637" y="25018"/>
                      <a:pt x="18582" y="25057"/>
                    </a:cubicBezTo>
                    <a:lnTo>
                      <a:pt x="3501" y="10004"/>
                    </a:lnTo>
                    <a:lnTo>
                      <a:pt x="3501" y="773"/>
                    </a:lnTo>
                    <a:lnTo>
                      <a:pt x="2739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57" name="Google Shape;7557;p64"/>
              <p:cNvSpPr/>
              <p:nvPr/>
            </p:nvSpPr>
            <p:spPr>
              <a:xfrm>
                <a:off x="1467775" y="1794925"/>
                <a:ext cx="496025" cy="426050"/>
              </a:xfrm>
              <a:custGeom>
                <a:avLst/>
                <a:gdLst/>
                <a:ahLst/>
                <a:cxnLst/>
                <a:rect l="l" t="t" r="r" b="b"/>
                <a:pathLst>
                  <a:path w="19841" h="17042" extrusionOk="0">
                    <a:moveTo>
                      <a:pt x="332" y="1"/>
                    </a:moveTo>
                    <a:lnTo>
                      <a:pt x="1" y="335"/>
                    </a:lnTo>
                    <a:lnTo>
                      <a:pt x="8691" y="8961"/>
                    </a:lnTo>
                    <a:lnTo>
                      <a:pt x="11368" y="8961"/>
                    </a:lnTo>
                    <a:lnTo>
                      <a:pt x="19053" y="16591"/>
                    </a:lnTo>
                    <a:cubicBezTo>
                      <a:pt x="19051" y="16608"/>
                      <a:pt x="19048" y="16627"/>
                      <a:pt x="19048" y="16644"/>
                    </a:cubicBezTo>
                    <a:cubicBezTo>
                      <a:pt x="19048" y="16864"/>
                      <a:pt x="19225" y="17041"/>
                      <a:pt x="19443" y="17041"/>
                    </a:cubicBezTo>
                    <a:cubicBezTo>
                      <a:pt x="19661" y="17041"/>
                      <a:pt x="19840" y="16864"/>
                      <a:pt x="19840" y="16644"/>
                    </a:cubicBezTo>
                    <a:cubicBezTo>
                      <a:pt x="19837" y="16425"/>
                      <a:pt x="19661" y="16249"/>
                      <a:pt x="19443" y="16249"/>
                    </a:cubicBezTo>
                    <a:cubicBezTo>
                      <a:pt x="19423" y="16249"/>
                      <a:pt x="19404" y="16252"/>
                      <a:pt x="19385" y="16254"/>
                    </a:cubicBezTo>
                    <a:lnTo>
                      <a:pt x="11561" y="8489"/>
                    </a:lnTo>
                    <a:lnTo>
                      <a:pt x="8884" y="8489"/>
                    </a:lnTo>
                    <a:lnTo>
                      <a:pt x="332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58" name="Google Shape;7558;p64"/>
              <p:cNvSpPr/>
              <p:nvPr/>
            </p:nvSpPr>
            <p:spPr>
              <a:xfrm>
                <a:off x="1707600" y="2102300"/>
                <a:ext cx="16925" cy="16950"/>
              </a:xfrm>
              <a:custGeom>
                <a:avLst/>
                <a:gdLst/>
                <a:ahLst/>
                <a:cxnLst/>
                <a:rect l="l" t="t" r="r" b="b"/>
                <a:pathLst>
                  <a:path w="677" h="678" extrusionOk="0">
                    <a:moveTo>
                      <a:pt x="337" y="117"/>
                    </a:moveTo>
                    <a:cubicBezTo>
                      <a:pt x="461" y="117"/>
                      <a:pt x="558" y="216"/>
                      <a:pt x="558" y="338"/>
                    </a:cubicBezTo>
                    <a:cubicBezTo>
                      <a:pt x="558" y="459"/>
                      <a:pt x="461" y="558"/>
                      <a:pt x="337" y="558"/>
                    </a:cubicBezTo>
                    <a:cubicBezTo>
                      <a:pt x="216" y="558"/>
                      <a:pt x="119" y="459"/>
                      <a:pt x="119" y="338"/>
                    </a:cubicBezTo>
                    <a:cubicBezTo>
                      <a:pt x="119" y="216"/>
                      <a:pt x="216" y="117"/>
                      <a:pt x="337" y="117"/>
                    </a:cubicBezTo>
                    <a:close/>
                    <a:moveTo>
                      <a:pt x="337" y="1"/>
                    </a:moveTo>
                    <a:cubicBezTo>
                      <a:pt x="152" y="1"/>
                      <a:pt x="0" y="153"/>
                      <a:pt x="0" y="338"/>
                    </a:cubicBezTo>
                    <a:cubicBezTo>
                      <a:pt x="0" y="525"/>
                      <a:pt x="152" y="677"/>
                      <a:pt x="337" y="677"/>
                    </a:cubicBezTo>
                    <a:cubicBezTo>
                      <a:pt x="525" y="677"/>
                      <a:pt x="677" y="525"/>
                      <a:pt x="677" y="338"/>
                    </a:cubicBezTo>
                    <a:cubicBezTo>
                      <a:pt x="677" y="153"/>
                      <a:pt x="525" y="1"/>
                      <a:pt x="337" y="1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59" name="Google Shape;7559;p64"/>
              <p:cNvSpPr/>
              <p:nvPr/>
            </p:nvSpPr>
            <p:spPr>
              <a:xfrm>
                <a:off x="2694325" y="1972500"/>
                <a:ext cx="284150" cy="305875"/>
              </a:xfrm>
              <a:custGeom>
                <a:avLst/>
                <a:gdLst/>
                <a:ahLst/>
                <a:cxnLst/>
                <a:rect l="l" t="t" r="r" b="b"/>
                <a:pathLst>
                  <a:path w="11366" h="12235" extrusionOk="0">
                    <a:moveTo>
                      <a:pt x="338" y="11677"/>
                    </a:moveTo>
                    <a:cubicBezTo>
                      <a:pt x="459" y="11677"/>
                      <a:pt x="558" y="11777"/>
                      <a:pt x="558" y="11898"/>
                    </a:cubicBezTo>
                    <a:cubicBezTo>
                      <a:pt x="558" y="12019"/>
                      <a:pt x="459" y="12119"/>
                      <a:pt x="338" y="12119"/>
                    </a:cubicBezTo>
                    <a:cubicBezTo>
                      <a:pt x="216" y="12119"/>
                      <a:pt x="117" y="12019"/>
                      <a:pt x="117" y="11898"/>
                    </a:cubicBezTo>
                    <a:cubicBezTo>
                      <a:pt x="117" y="11777"/>
                      <a:pt x="216" y="11677"/>
                      <a:pt x="338" y="11677"/>
                    </a:cubicBezTo>
                    <a:close/>
                    <a:moveTo>
                      <a:pt x="4296" y="0"/>
                    </a:moveTo>
                    <a:lnTo>
                      <a:pt x="3603" y="699"/>
                    </a:lnTo>
                    <a:lnTo>
                      <a:pt x="3603" y="5124"/>
                    </a:lnTo>
                    <a:lnTo>
                      <a:pt x="296" y="8453"/>
                    </a:lnTo>
                    <a:lnTo>
                      <a:pt x="280" y="8469"/>
                    </a:lnTo>
                    <a:lnTo>
                      <a:pt x="280" y="11564"/>
                    </a:lnTo>
                    <a:cubicBezTo>
                      <a:pt x="122" y="11594"/>
                      <a:pt x="1" y="11732"/>
                      <a:pt x="1" y="11898"/>
                    </a:cubicBezTo>
                    <a:cubicBezTo>
                      <a:pt x="1" y="12083"/>
                      <a:pt x="153" y="12235"/>
                      <a:pt x="338" y="12235"/>
                    </a:cubicBezTo>
                    <a:cubicBezTo>
                      <a:pt x="525" y="12235"/>
                      <a:pt x="677" y="12083"/>
                      <a:pt x="677" y="11898"/>
                    </a:cubicBezTo>
                    <a:cubicBezTo>
                      <a:pt x="677" y="11732"/>
                      <a:pt x="556" y="11594"/>
                      <a:pt x="398" y="11564"/>
                    </a:cubicBezTo>
                    <a:lnTo>
                      <a:pt x="398" y="8519"/>
                    </a:lnTo>
                    <a:lnTo>
                      <a:pt x="3719" y="5171"/>
                    </a:lnTo>
                    <a:lnTo>
                      <a:pt x="3719" y="748"/>
                    </a:lnTo>
                    <a:lnTo>
                      <a:pt x="4346" y="119"/>
                    </a:lnTo>
                    <a:lnTo>
                      <a:pt x="11366" y="119"/>
                    </a:lnTo>
                    <a:lnTo>
                      <a:pt x="11366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60" name="Google Shape;7560;p64"/>
              <p:cNvSpPr/>
              <p:nvPr/>
            </p:nvSpPr>
            <p:spPr>
              <a:xfrm>
                <a:off x="2883975" y="2012650"/>
                <a:ext cx="19775" cy="19850"/>
              </a:xfrm>
              <a:custGeom>
                <a:avLst/>
                <a:gdLst/>
                <a:ahLst/>
                <a:cxnLst/>
                <a:rect l="l" t="t" r="r" b="b"/>
                <a:pathLst>
                  <a:path w="791" h="794" extrusionOk="0">
                    <a:moveTo>
                      <a:pt x="395" y="1"/>
                    </a:moveTo>
                    <a:cubicBezTo>
                      <a:pt x="177" y="1"/>
                      <a:pt x="1" y="178"/>
                      <a:pt x="1" y="398"/>
                    </a:cubicBezTo>
                    <a:cubicBezTo>
                      <a:pt x="1" y="616"/>
                      <a:pt x="177" y="793"/>
                      <a:pt x="395" y="793"/>
                    </a:cubicBezTo>
                    <a:cubicBezTo>
                      <a:pt x="613" y="793"/>
                      <a:pt x="790" y="616"/>
                      <a:pt x="790" y="398"/>
                    </a:cubicBezTo>
                    <a:cubicBezTo>
                      <a:pt x="790" y="178"/>
                      <a:pt x="613" y="1"/>
                      <a:pt x="395" y="1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61" name="Google Shape;7561;p64"/>
              <p:cNvSpPr/>
              <p:nvPr/>
            </p:nvSpPr>
            <p:spPr>
              <a:xfrm>
                <a:off x="2855125" y="2014100"/>
                <a:ext cx="16950" cy="16950"/>
              </a:xfrm>
              <a:custGeom>
                <a:avLst/>
                <a:gdLst/>
                <a:ahLst/>
                <a:cxnLst/>
                <a:rect l="l" t="t" r="r" b="b"/>
                <a:pathLst>
                  <a:path w="678" h="678" extrusionOk="0">
                    <a:moveTo>
                      <a:pt x="340" y="117"/>
                    </a:moveTo>
                    <a:cubicBezTo>
                      <a:pt x="462" y="117"/>
                      <a:pt x="561" y="216"/>
                      <a:pt x="561" y="338"/>
                    </a:cubicBezTo>
                    <a:cubicBezTo>
                      <a:pt x="561" y="462"/>
                      <a:pt x="462" y="558"/>
                      <a:pt x="340" y="558"/>
                    </a:cubicBezTo>
                    <a:cubicBezTo>
                      <a:pt x="219" y="558"/>
                      <a:pt x="119" y="459"/>
                      <a:pt x="119" y="338"/>
                    </a:cubicBezTo>
                    <a:cubicBezTo>
                      <a:pt x="119" y="216"/>
                      <a:pt x="219" y="117"/>
                      <a:pt x="340" y="117"/>
                    </a:cubicBezTo>
                    <a:close/>
                    <a:moveTo>
                      <a:pt x="340" y="1"/>
                    </a:moveTo>
                    <a:cubicBezTo>
                      <a:pt x="153" y="1"/>
                      <a:pt x="1" y="153"/>
                      <a:pt x="1" y="338"/>
                    </a:cubicBezTo>
                    <a:cubicBezTo>
                      <a:pt x="1" y="525"/>
                      <a:pt x="153" y="677"/>
                      <a:pt x="340" y="677"/>
                    </a:cubicBezTo>
                    <a:cubicBezTo>
                      <a:pt x="525" y="677"/>
                      <a:pt x="677" y="525"/>
                      <a:pt x="677" y="338"/>
                    </a:cubicBezTo>
                    <a:cubicBezTo>
                      <a:pt x="677" y="153"/>
                      <a:pt x="525" y="1"/>
                      <a:pt x="340" y="1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62" name="Google Shape;7562;p64"/>
              <p:cNvSpPr/>
              <p:nvPr/>
            </p:nvSpPr>
            <p:spPr>
              <a:xfrm>
                <a:off x="2504275" y="1775475"/>
                <a:ext cx="497125" cy="627900"/>
              </a:xfrm>
              <a:custGeom>
                <a:avLst/>
                <a:gdLst/>
                <a:ahLst/>
                <a:cxnLst/>
                <a:rect l="l" t="t" r="r" b="b"/>
                <a:pathLst>
                  <a:path w="19885" h="25116" extrusionOk="0">
                    <a:moveTo>
                      <a:pt x="19550" y="0"/>
                    </a:moveTo>
                    <a:lnTo>
                      <a:pt x="15318" y="4262"/>
                    </a:lnTo>
                    <a:lnTo>
                      <a:pt x="8448" y="4262"/>
                    </a:lnTo>
                    <a:lnTo>
                      <a:pt x="161" y="12613"/>
                    </a:lnTo>
                    <a:lnTo>
                      <a:pt x="161" y="24403"/>
                    </a:lnTo>
                    <a:cubicBezTo>
                      <a:pt x="64" y="24477"/>
                      <a:pt x="0" y="24591"/>
                      <a:pt x="0" y="24720"/>
                    </a:cubicBezTo>
                    <a:cubicBezTo>
                      <a:pt x="0" y="24938"/>
                      <a:pt x="177" y="25115"/>
                      <a:pt x="395" y="25115"/>
                    </a:cubicBezTo>
                    <a:cubicBezTo>
                      <a:pt x="616" y="25115"/>
                      <a:pt x="793" y="24938"/>
                      <a:pt x="793" y="24720"/>
                    </a:cubicBezTo>
                    <a:cubicBezTo>
                      <a:pt x="793" y="24591"/>
                      <a:pt x="729" y="24477"/>
                      <a:pt x="633" y="24403"/>
                    </a:cubicBezTo>
                    <a:lnTo>
                      <a:pt x="633" y="12806"/>
                    </a:lnTo>
                    <a:lnTo>
                      <a:pt x="8644" y="4734"/>
                    </a:lnTo>
                    <a:lnTo>
                      <a:pt x="15514" y="4734"/>
                    </a:lnTo>
                    <a:lnTo>
                      <a:pt x="19884" y="331"/>
                    </a:lnTo>
                    <a:lnTo>
                      <a:pt x="19550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63" name="Google Shape;7563;p64"/>
              <p:cNvSpPr/>
              <p:nvPr/>
            </p:nvSpPr>
            <p:spPr>
              <a:xfrm>
                <a:off x="2824900" y="2014100"/>
                <a:ext cx="16925" cy="16950"/>
              </a:xfrm>
              <a:custGeom>
                <a:avLst/>
                <a:gdLst/>
                <a:ahLst/>
                <a:cxnLst/>
                <a:rect l="l" t="t" r="r" b="b"/>
                <a:pathLst>
                  <a:path w="677" h="678" extrusionOk="0">
                    <a:moveTo>
                      <a:pt x="340" y="117"/>
                    </a:moveTo>
                    <a:cubicBezTo>
                      <a:pt x="462" y="117"/>
                      <a:pt x="561" y="216"/>
                      <a:pt x="561" y="338"/>
                    </a:cubicBezTo>
                    <a:cubicBezTo>
                      <a:pt x="558" y="462"/>
                      <a:pt x="462" y="558"/>
                      <a:pt x="340" y="558"/>
                    </a:cubicBezTo>
                    <a:cubicBezTo>
                      <a:pt x="219" y="558"/>
                      <a:pt x="119" y="459"/>
                      <a:pt x="119" y="338"/>
                    </a:cubicBezTo>
                    <a:cubicBezTo>
                      <a:pt x="119" y="216"/>
                      <a:pt x="219" y="117"/>
                      <a:pt x="340" y="117"/>
                    </a:cubicBezTo>
                    <a:close/>
                    <a:moveTo>
                      <a:pt x="340" y="1"/>
                    </a:moveTo>
                    <a:cubicBezTo>
                      <a:pt x="153" y="1"/>
                      <a:pt x="1" y="153"/>
                      <a:pt x="1" y="338"/>
                    </a:cubicBezTo>
                    <a:cubicBezTo>
                      <a:pt x="1" y="525"/>
                      <a:pt x="153" y="677"/>
                      <a:pt x="340" y="677"/>
                    </a:cubicBezTo>
                    <a:cubicBezTo>
                      <a:pt x="525" y="677"/>
                      <a:pt x="677" y="525"/>
                      <a:pt x="677" y="338"/>
                    </a:cubicBezTo>
                    <a:cubicBezTo>
                      <a:pt x="677" y="153"/>
                      <a:pt x="525" y="1"/>
                      <a:pt x="340" y="1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64" name="Google Shape;7564;p64"/>
              <p:cNvSpPr/>
              <p:nvPr/>
            </p:nvSpPr>
            <p:spPr>
              <a:xfrm>
                <a:off x="2670875" y="1949175"/>
                <a:ext cx="307600" cy="329200"/>
              </a:xfrm>
              <a:custGeom>
                <a:avLst/>
                <a:gdLst/>
                <a:ahLst/>
                <a:cxnLst/>
                <a:rect l="l" t="t" r="r" b="b"/>
                <a:pathLst>
                  <a:path w="12304" h="13168" extrusionOk="0">
                    <a:moveTo>
                      <a:pt x="337" y="12610"/>
                    </a:moveTo>
                    <a:cubicBezTo>
                      <a:pt x="458" y="12610"/>
                      <a:pt x="558" y="12710"/>
                      <a:pt x="558" y="12831"/>
                    </a:cubicBezTo>
                    <a:cubicBezTo>
                      <a:pt x="558" y="12952"/>
                      <a:pt x="458" y="13052"/>
                      <a:pt x="337" y="13052"/>
                    </a:cubicBezTo>
                    <a:cubicBezTo>
                      <a:pt x="216" y="13052"/>
                      <a:pt x="116" y="12952"/>
                      <a:pt x="116" y="12831"/>
                    </a:cubicBezTo>
                    <a:cubicBezTo>
                      <a:pt x="116" y="12710"/>
                      <a:pt x="216" y="12610"/>
                      <a:pt x="337" y="12610"/>
                    </a:cubicBezTo>
                    <a:close/>
                    <a:moveTo>
                      <a:pt x="4928" y="0"/>
                    </a:moveTo>
                    <a:lnTo>
                      <a:pt x="3603" y="1336"/>
                    </a:lnTo>
                    <a:lnTo>
                      <a:pt x="3603" y="5761"/>
                    </a:lnTo>
                    <a:lnTo>
                      <a:pt x="296" y="9091"/>
                    </a:lnTo>
                    <a:lnTo>
                      <a:pt x="279" y="9107"/>
                    </a:lnTo>
                    <a:lnTo>
                      <a:pt x="279" y="12497"/>
                    </a:lnTo>
                    <a:cubicBezTo>
                      <a:pt x="119" y="12527"/>
                      <a:pt x="0" y="12665"/>
                      <a:pt x="0" y="12831"/>
                    </a:cubicBezTo>
                    <a:cubicBezTo>
                      <a:pt x="0" y="13016"/>
                      <a:pt x="152" y="13168"/>
                      <a:pt x="337" y="13168"/>
                    </a:cubicBezTo>
                    <a:cubicBezTo>
                      <a:pt x="525" y="13168"/>
                      <a:pt x="677" y="13016"/>
                      <a:pt x="677" y="12831"/>
                    </a:cubicBezTo>
                    <a:cubicBezTo>
                      <a:pt x="677" y="12665"/>
                      <a:pt x="555" y="12527"/>
                      <a:pt x="398" y="12497"/>
                    </a:cubicBezTo>
                    <a:lnTo>
                      <a:pt x="398" y="9157"/>
                    </a:lnTo>
                    <a:lnTo>
                      <a:pt x="3719" y="5808"/>
                    </a:lnTo>
                    <a:lnTo>
                      <a:pt x="3719" y="1383"/>
                    </a:lnTo>
                    <a:lnTo>
                      <a:pt x="4977" y="116"/>
                    </a:lnTo>
                    <a:lnTo>
                      <a:pt x="12304" y="116"/>
                    </a:lnTo>
                    <a:lnTo>
                      <a:pt x="12304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65" name="Google Shape;7565;p64"/>
              <p:cNvSpPr/>
              <p:nvPr/>
            </p:nvSpPr>
            <p:spPr>
              <a:xfrm>
                <a:off x="2647325" y="1851175"/>
                <a:ext cx="330400" cy="427275"/>
              </a:xfrm>
              <a:custGeom>
                <a:avLst/>
                <a:gdLst/>
                <a:ahLst/>
                <a:cxnLst/>
                <a:rect l="l" t="t" r="r" b="b"/>
                <a:pathLst>
                  <a:path w="13216" h="17091" extrusionOk="0">
                    <a:moveTo>
                      <a:pt x="340" y="16530"/>
                    </a:moveTo>
                    <a:cubicBezTo>
                      <a:pt x="462" y="16530"/>
                      <a:pt x="561" y="16630"/>
                      <a:pt x="561" y="16751"/>
                    </a:cubicBezTo>
                    <a:cubicBezTo>
                      <a:pt x="561" y="16872"/>
                      <a:pt x="462" y="16972"/>
                      <a:pt x="340" y="16972"/>
                    </a:cubicBezTo>
                    <a:cubicBezTo>
                      <a:pt x="219" y="16972"/>
                      <a:pt x="120" y="16872"/>
                      <a:pt x="120" y="16751"/>
                    </a:cubicBezTo>
                    <a:cubicBezTo>
                      <a:pt x="120" y="16630"/>
                      <a:pt x="219" y="16530"/>
                      <a:pt x="340" y="16530"/>
                    </a:cubicBezTo>
                    <a:close/>
                    <a:moveTo>
                      <a:pt x="13133" y="0"/>
                    </a:moveTo>
                    <a:lnTo>
                      <a:pt x="10173" y="2984"/>
                    </a:lnTo>
                    <a:lnTo>
                      <a:pt x="5577" y="2984"/>
                    </a:lnTo>
                    <a:lnTo>
                      <a:pt x="3614" y="4964"/>
                    </a:lnTo>
                    <a:lnTo>
                      <a:pt x="3614" y="9389"/>
                    </a:lnTo>
                    <a:lnTo>
                      <a:pt x="291" y="12735"/>
                    </a:lnTo>
                    <a:lnTo>
                      <a:pt x="282" y="16420"/>
                    </a:lnTo>
                    <a:cubicBezTo>
                      <a:pt x="122" y="16447"/>
                      <a:pt x="1" y="16585"/>
                      <a:pt x="1" y="16751"/>
                    </a:cubicBezTo>
                    <a:cubicBezTo>
                      <a:pt x="1" y="16939"/>
                      <a:pt x="153" y="17091"/>
                      <a:pt x="340" y="17091"/>
                    </a:cubicBezTo>
                    <a:cubicBezTo>
                      <a:pt x="528" y="17091"/>
                      <a:pt x="680" y="16939"/>
                      <a:pt x="680" y="16751"/>
                    </a:cubicBezTo>
                    <a:cubicBezTo>
                      <a:pt x="680" y="16585"/>
                      <a:pt x="559" y="16447"/>
                      <a:pt x="401" y="16417"/>
                    </a:cubicBezTo>
                    <a:lnTo>
                      <a:pt x="409" y="12784"/>
                    </a:lnTo>
                    <a:lnTo>
                      <a:pt x="3730" y="9436"/>
                    </a:lnTo>
                    <a:lnTo>
                      <a:pt x="3730" y="5011"/>
                    </a:lnTo>
                    <a:lnTo>
                      <a:pt x="5627" y="3103"/>
                    </a:lnTo>
                    <a:lnTo>
                      <a:pt x="10220" y="3103"/>
                    </a:lnTo>
                    <a:lnTo>
                      <a:pt x="13215" y="86"/>
                    </a:lnTo>
                    <a:lnTo>
                      <a:pt x="13133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66" name="Google Shape;7566;p64"/>
              <p:cNvSpPr/>
              <p:nvPr/>
            </p:nvSpPr>
            <p:spPr>
              <a:xfrm>
                <a:off x="2414275" y="1478925"/>
                <a:ext cx="324450" cy="777500"/>
              </a:xfrm>
              <a:custGeom>
                <a:avLst/>
                <a:gdLst/>
                <a:ahLst/>
                <a:cxnLst/>
                <a:rect l="l" t="t" r="r" b="b"/>
                <a:pathLst>
                  <a:path w="12978" h="31100" extrusionOk="0">
                    <a:moveTo>
                      <a:pt x="340" y="30540"/>
                    </a:moveTo>
                    <a:cubicBezTo>
                      <a:pt x="462" y="30540"/>
                      <a:pt x="561" y="30639"/>
                      <a:pt x="561" y="30760"/>
                    </a:cubicBezTo>
                    <a:cubicBezTo>
                      <a:pt x="561" y="30882"/>
                      <a:pt x="462" y="30981"/>
                      <a:pt x="340" y="30981"/>
                    </a:cubicBezTo>
                    <a:cubicBezTo>
                      <a:pt x="219" y="30981"/>
                      <a:pt x="119" y="30882"/>
                      <a:pt x="119" y="30760"/>
                    </a:cubicBezTo>
                    <a:cubicBezTo>
                      <a:pt x="119" y="30639"/>
                      <a:pt x="219" y="30540"/>
                      <a:pt x="340" y="30540"/>
                    </a:cubicBezTo>
                    <a:close/>
                    <a:moveTo>
                      <a:pt x="12895" y="0"/>
                    </a:moveTo>
                    <a:lnTo>
                      <a:pt x="4834" y="8097"/>
                    </a:lnTo>
                    <a:lnTo>
                      <a:pt x="4818" y="8116"/>
                    </a:lnTo>
                    <a:lnTo>
                      <a:pt x="4818" y="15097"/>
                    </a:lnTo>
                    <a:lnTo>
                      <a:pt x="953" y="18979"/>
                    </a:lnTo>
                    <a:lnTo>
                      <a:pt x="953" y="24364"/>
                    </a:lnTo>
                    <a:lnTo>
                      <a:pt x="282" y="25041"/>
                    </a:lnTo>
                    <a:lnTo>
                      <a:pt x="282" y="30429"/>
                    </a:lnTo>
                    <a:cubicBezTo>
                      <a:pt x="122" y="30457"/>
                      <a:pt x="1" y="30595"/>
                      <a:pt x="1" y="30760"/>
                    </a:cubicBezTo>
                    <a:cubicBezTo>
                      <a:pt x="1" y="30948"/>
                      <a:pt x="153" y="31100"/>
                      <a:pt x="340" y="31100"/>
                    </a:cubicBezTo>
                    <a:cubicBezTo>
                      <a:pt x="528" y="31100"/>
                      <a:pt x="680" y="30948"/>
                      <a:pt x="680" y="30760"/>
                    </a:cubicBezTo>
                    <a:cubicBezTo>
                      <a:pt x="680" y="30595"/>
                      <a:pt x="558" y="30457"/>
                      <a:pt x="398" y="30429"/>
                    </a:cubicBezTo>
                    <a:lnTo>
                      <a:pt x="398" y="25090"/>
                    </a:lnTo>
                    <a:lnTo>
                      <a:pt x="1072" y="24414"/>
                    </a:lnTo>
                    <a:lnTo>
                      <a:pt x="1072" y="19028"/>
                    </a:lnTo>
                    <a:lnTo>
                      <a:pt x="4936" y="15147"/>
                    </a:lnTo>
                    <a:lnTo>
                      <a:pt x="4936" y="8163"/>
                    </a:lnTo>
                    <a:lnTo>
                      <a:pt x="12978" y="83"/>
                    </a:lnTo>
                    <a:lnTo>
                      <a:pt x="12895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67" name="Google Shape;7567;p64"/>
              <p:cNvSpPr/>
              <p:nvPr/>
            </p:nvSpPr>
            <p:spPr>
              <a:xfrm>
                <a:off x="2294950" y="1643925"/>
                <a:ext cx="112925" cy="685675"/>
              </a:xfrm>
              <a:custGeom>
                <a:avLst/>
                <a:gdLst/>
                <a:ahLst/>
                <a:cxnLst/>
                <a:rect l="l" t="t" r="r" b="b"/>
                <a:pathLst>
                  <a:path w="4517" h="27427" extrusionOk="0">
                    <a:moveTo>
                      <a:pt x="338" y="26866"/>
                    </a:moveTo>
                    <a:cubicBezTo>
                      <a:pt x="462" y="26866"/>
                      <a:pt x="558" y="26965"/>
                      <a:pt x="558" y="27087"/>
                    </a:cubicBezTo>
                    <a:cubicBezTo>
                      <a:pt x="558" y="27208"/>
                      <a:pt x="462" y="27307"/>
                      <a:pt x="338" y="27307"/>
                    </a:cubicBezTo>
                    <a:cubicBezTo>
                      <a:pt x="216" y="27307"/>
                      <a:pt x="120" y="27208"/>
                      <a:pt x="120" y="27087"/>
                    </a:cubicBezTo>
                    <a:cubicBezTo>
                      <a:pt x="120" y="26965"/>
                      <a:pt x="216" y="26866"/>
                      <a:pt x="338" y="26866"/>
                    </a:cubicBezTo>
                    <a:close/>
                    <a:moveTo>
                      <a:pt x="4398" y="1"/>
                    </a:moveTo>
                    <a:lnTo>
                      <a:pt x="4398" y="6093"/>
                    </a:lnTo>
                    <a:lnTo>
                      <a:pt x="1097" y="9408"/>
                    </a:lnTo>
                    <a:lnTo>
                      <a:pt x="1077" y="9425"/>
                    </a:lnTo>
                    <a:lnTo>
                      <a:pt x="1077" y="19592"/>
                    </a:lnTo>
                    <a:lnTo>
                      <a:pt x="280" y="20392"/>
                    </a:lnTo>
                    <a:lnTo>
                      <a:pt x="280" y="26755"/>
                    </a:lnTo>
                    <a:cubicBezTo>
                      <a:pt x="122" y="26783"/>
                      <a:pt x="1" y="26921"/>
                      <a:pt x="1" y="27087"/>
                    </a:cubicBezTo>
                    <a:cubicBezTo>
                      <a:pt x="1" y="27274"/>
                      <a:pt x="153" y="27426"/>
                      <a:pt x="340" y="27426"/>
                    </a:cubicBezTo>
                    <a:cubicBezTo>
                      <a:pt x="525" y="27426"/>
                      <a:pt x="677" y="27274"/>
                      <a:pt x="677" y="27087"/>
                    </a:cubicBezTo>
                    <a:cubicBezTo>
                      <a:pt x="677" y="26921"/>
                      <a:pt x="556" y="26783"/>
                      <a:pt x="398" y="26755"/>
                    </a:cubicBezTo>
                    <a:lnTo>
                      <a:pt x="398" y="20442"/>
                    </a:lnTo>
                    <a:lnTo>
                      <a:pt x="1196" y="19639"/>
                    </a:lnTo>
                    <a:lnTo>
                      <a:pt x="1196" y="9475"/>
                    </a:lnTo>
                    <a:lnTo>
                      <a:pt x="4500" y="6159"/>
                    </a:lnTo>
                    <a:lnTo>
                      <a:pt x="4517" y="6143"/>
                    </a:lnTo>
                    <a:lnTo>
                      <a:pt x="4517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68" name="Google Shape;7568;p64"/>
              <p:cNvSpPr/>
              <p:nvPr/>
            </p:nvSpPr>
            <p:spPr>
              <a:xfrm>
                <a:off x="2319325" y="978025"/>
                <a:ext cx="44250" cy="465925"/>
              </a:xfrm>
              <a:custGeom>
                <a:avLst/>
                <a:gdLst/>
                <a:ahLst/>
                <a:cxnLst/>
                <a:rect l="l" t="t" r="r" b="b"/>
                <a:pathLst>
                  <a:path w="1770" h="18637" extrusionOk="0">
                    <a:moveTo>
                      <a:pt x="1430" y="18076"/>
                    </a:moveTo>
                    <a:cubicBezTo>
                      <a:pt x="1552" y="18076"/>
                      <a:pt x="1651" y="18176"/>
                      <a:pt x="1651" y="18297"/>
                    </a:cubicBezTo>
                    <a:cubicBezTo>
                      <a:pt x="1651" y="18419"/>
                      <a:pt x="1552" y="18518"/>
                      <a:pt x="1430" y="18518"/>
                    </a:cubicBezTo>
                    <a:cubicBezTo>
                      <a:pt x="1309" y="18518"/>
                      <a:pt x="1209" y="18419"/>
                      <a:pt x="1209" y="18297"/>
                    </a:cubicBezTo>
                    <a:cubicBezTo>
                      <a:pt x="1209" y="18176"/>
                      <a:pt x="1309" y="18076"/>
                      <a:pt x="1430" y="18076"/>
                    </a:cubicBezTo>
                    <a:close/>
                    <a:moveTo>
                      <a:pt x="0" y="1"/>
                    </a:moveTo>
                    <a:lnTo>
                      <a:pt x="0" y="9461"/>
                    </a:lnTo>
                    <a:lnTo>
                      <a:pt x="1372" y="10822"/>
                    </a:lnTo>
                    <a:lnTo>
                      <a:pt x="1372" y="17966"/>
                    </a:lnTo>
                    <a:cubicBezTo>
                      <a:pt x="1212" y="17993"/>
                      <a:pt x="1093" y="18131"/>
                      <a:pt x="1093" y="18297"/>
                    </a:cubicBezTo>
                    <a:cubicBezTo>
                      <a:pt x="1093" y="18485"/>
                      <a:pt x="1245" y="18637"/>
                      <a:pt x="1430" y="18637"/>
                    </a:cubicBezTo>
                    <a:cubicBezTo>
                      <a:pt x="1618" y="18637"/>
                      <a:pt x="1770" y="18485"/>
                      <a:pt x="1770" y="18297"/>
                    </a:cubicBezTo>
                    <a:cubicBezTo>
                      <a:pt x="1770" y="18131"/>
                      <a:pt x="1648" y="17993"/>
                      <a:pt x="1491" y="17966"/>
                    </a:cubicBezTo>
                    <a:lnTo>
                      <a:pt x="1491" y="10772"/>
                    </a:lnTo>
                    <a:lnTo>
                      <a:pt x="119" y="9411"/>
                    </a:lnTo>
                    <a:lnTo>
                      <a:pt x="119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69" name="Google Shape;7569;p64"/>
              <p:cNvSpPr/>
              <p:nvPr/>
            </p:nvSpPr>
            <p:spPr>
              <a:xfrm>
                <a:off x="2383650" y="1447800"/>
                <a:ext cx="355075" cy="632575"/>
              </a:xfrm>
              <a:custGeom>
                <a:avLst/>
                <a:gdLst/>
                <a:ahLst/>
                <a:cxnLst/>
                <a:rect l="l" t="t" r="r" b="b"/>
                <a:pathLst>
                  <a:path w="14203" h="25303" extrusionOk="0">
                    <a:moveTo>
                      <a:pt x="340" y="24743"/>
                    </a:moveTo>
                    <a:cubicBezTo>
                      <a:pt x="461" y="24743"/>
                      <a:pt x="558" y="24842"/>
                      <a:pt x="558" y="24963"/>
                    </a:cubicBezTo>
                    <a:cubicBezTo>
                      <a:pt x="558" y="25085"/>
                      <a:pt x="461" y="25184"/>
                      <a:pt x="340" y="25184"/>
                    </a:cubicBezTo>
                    <a:cubicBezTo>
                      <a:pt x="218" y="25184"/>
                      <a:pt x="119" y="25085"/>
                      <a:pt x="119" y="24963"/>
                    </a:cubicBezTo>
                    <a:cubicBezTo>
                      <a:pt x="119" y="24842"/>
                      <a:pt x="218" y="24743"/>
                      <a:pt x="340" y="24743"/>
                    </a:cubicBezTo>
                    <a:close/>
                    <a:moveTo>
                      <a:pt x="14120" y="0"/>
                    </a:moveTo>
                    <a:lnTo>
                      <a:pt x="5115" y="9046"/>
                    </a:lnTo>
                    <a:lnTo>
                      <a:pt x="5099" y="9063"/>
                    </a:lnTo>
                    <a:lnTo>
                      <a:pt x="5099" y="16044"/>
                    </a:lnTo>
                    <a:lnTo>
                      <a:pt x="1234" y="19926"/>
                    </a:lnTo>
                    <a:lnTo>
                      <a:pt x="1234" y="21275"/>
                    </a:lnTo>
                    <a:lnTo>
                      <a:pt x="279" y="22236"/>
                    </a:lnTo>
                    <a:lnTo>
                      <a:pt x="279" y="24632"/>
                    </a:lnTo>
                    <a:cubicBezTo>
                      <a:pt x="122" y="24660"/>
                      <a:pt x="0" y="24798"/>
                      <a:pt x="0" y="24963"/>
                    </a:cubicBezTo>
                    <a:cubicBezTo>
                      <a:pt x="0" y="25151"/>
                      <a:pt x="152" y="25303"/>
                      <a:pt x="337" y="25303"/>
                    </a:cubicBezTo>
                    <a:cubicBezTo>
                      <a:pt x="525" y="25303"/>
                      <a:pt x="676" y="25151"/>
                      <a:pt x="676" y="24963"/>
                    </a:cubicBezTo>
                    <a:cubicBezTo>
                      <a:pt x="676" y="24798"/>
                      <a:pt x="555" y="24660"/>
                      <a:pt x="398" y="24632"/>
                    </a:cubicBezTo>
                    <a:lnTo>
                      <a:pt x="398" y="22286"/>
                    </a:lnTo>
                    <a:lnTo>
                      <a:pt x="1353" y="21325"/>
                    </a:lnTo>
                    <a:lnTo>
                      <a:pt x="1353" y="19975"/>
                    </a:lnTo>
                    <a:lnTo>
                      <a:pt x="5215" y="16094"/>
                    </a:lnTo>
                    <a:lnTo>
                      <a:pt x="5215" y="9110"/>
                    </a:lnTo>
                    <a:lnTo>
                      <a:pt x="14203" y="83"/>
                    </a:lnTo>
                    <a:lnTo>
                      <a:pt x="14120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70" name="Google Shape;7570;p64"/>
              <p:cNvSpPr/>
              <p:nvPr/>
            </p:nvSpPr>
            <p:spPr>
              <a:xfrm>
                <a:off x="2570600" y="2009975"/>
                <a:ext cx="134375" cy="180625"/>
              </a:xfrm>
              <a:custGeom>
                <a:avLst/>
                <a:gdLst/>
                <a:ahLst/>
                <a:cxnLst/>
                <a:rect l="l" t="t" r="r" b="b"/>
                <a:pathLst>
                  <a:path w="5375" h="7225" extrusionOk="0">
                    <a:moveTo>
                      <a:pt x="340" y="6667"/>
                    </a:moveTo>
                    <a:cubicBezTo>
                      <a:pt x="461" y="6667"/>
                      <a:pt x="561" y="6766"/>
                      <a:pt x="561" y="6888"/>
                    </a:cubicBezTo>
                    <a:cubicBezTo>
                      <a:pt x="561" y="7009"/>
                      <a:pt x="461" y="7109"/>
                      <a:pt x="340" y="7109"/>
                    </a:cubicBezTo>
                    <a:cubicBezTo>
                      <a:pt x="218" y="7109"/>
                      <a:pt x="119" y="7009"/>
                      <a:pt x="119" y="6888"/>
                    </a:cubicBezTo>
                    <a:cubicBezTo>
                      <a:pt x="119" y="6766"/>
                      <a:pt x="218" y="6667"/>
                      <a:pt x="340" y="6667"/>
                    </a:cubicBezTo>
                    <a:close/>
                    <a:moveTo>
                      <a:pt x="5292" y="0"/>
                    </a:moveTo>
                    <a:lnTo>
                      <a:pt x="298" y="5033"/>
                    </a:lnTo>
                    <a:lnTo>
                      <a:pt x="282" y="5049"/>
                    </a:lnTo>
                    <a:lnTo>
                      <a:pt x="282" y="6554"/>
                    </a:lnTo>
                    <a:cubicBezTo>
                      <a:pt x="122" y="6581"/>
                      <a:pt x="0" y="6719"/>
                      <a:pt x="0" y="6888"/>
                    </a:cubicBezTo>
                    <a:cubicBezTo>
                      <a:pt x="0" y="7073"/>
                      <a:pt x="152" y="7224"/>
                      <a:pt x="340" y="7224"/>
                    </a:cubicBezTo>
                    <a:cubicBezTo>
                      <a:pt x="528" y="7224"/>
                      <a:pt x="679" y="7073"/>
                      <a:pt x="679" y="6888"/>
                    </a:cubicBezTo>
                    <a:cubicBezTo>
                      <a:pt x="679" y="6719"/>
                      <a:pt x="558" y="6581"/>
                      <a:pt x="398" y="6554"/>
                    </a:cubicBezTo>
                    <a:lnTo>
                      <a:pt x="398" y="5099"/>
                    </a:lnTo>
                    <a:lnTo>
                      <a:pt x="5375" y="83"/>
                    </a:lnTo>
                    <a:lnTo>
                      <a:pt x="5292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71" name="Google Shape;7571;p64"/>
              <p:cNvSpPr/>
              <p:nvPr/>
            </p:nvSpPr>
            <p:spPr>
              <a:xfrm>
                <a:off x="2598200" y="2046475"/>
                <a:ext cx="106775" cy="190075"/>
              </a:xfrm>
              <a:custGeom>
                <a:avLst/>
                <a:gdLst/>
                <a:ahLst/>
                <a:cxnLst/>
                <a:rect l="l" t="t" r="r" b="b"/>
                <a:pathLst>
                  <a:path w="4271" h="7603" extrusionOk="0">
                    <a:moveTo>
                      <a:pt x="340" y="7045"/>
                    </a:moveTo>
                    <a:cubicBezTo>
                      <a:pt x="461" y="7045"/>
                      <a:pt x="561" y="7145"/>
                      <a:pt x="561" y="7266"/>
                    </a:cubicBezTo>
                    <a:cubicBezTo>
                      <a:pt x="561" y="7388"/>
                      <a:pt x="461" y="7487"/>
                      <a:pt x="340" y="7487"/>
                    </a:cubicBezTo>
                    <a:cubicBezTo>
                      <a:pt x="219" y="7487"/>
                      <a:pt x="119" y="7388"/>
                      <a:pt x="119" y="7266"/>
                    </a:cubicBezTo>
                    <a:cubicBezTo>
                      <a:pt x="119" y="7145"/>
                      <a:pt x="219" y="7045"/>
                      <a:pt x="340" y="7045"/>
                    </a:cubicBezTo>
                    <a:close/>
                    <a:moveTo>
                      <a:pt x="4188" y="1"/>
                    </a:moveTo>
                    <a:lnTo>
                      <a:pt x="299" y="3920"/>
                    </a:lnTo>
                    <a:lnTo>
                      <a:pt x="279" y="3937"/>
                    </a:lnTo>
                    <a:lnTo>
                      <a:pt x="279" y="6932"/>
                    </a:lnTo>
                    <a:cubicBezTo>
                      <a:pt x="122" y="6960"/>
                      <a:pt x="0" y="7098"/>
                      <a:pt x="0" y="7266"/>
                    </a:cubicBezTo>
                    <a:cubicBezTo>
                      <a:pt x="0" y="7451"/>
                      <a:pt x="152" y="7603"/>
                      <a:pt x="340" y="7603"/>
                    </a:cubicBezTo>
                    <a:cubicBezTo>
                      <a:pt x="525" y="7603"/>
                      <a:pt x="677" y="7451"/>
                      <a:pt x="677" y="7266"/>
                    </a:cubicBezTo>
                    <a:cubicBezTo>
                      <a:pt x="677" y="7101"/>
                      <a:pt x="558" y="6963"/>
                      <a:pt x="398" y="6935"/>
                    </a:cubicBezTo>
                    <a:lnTo>
                      <a:pt x="398" y="3987"/>
                    </a:lnTo>
                    <a:lnTo>
                      <a:pt x="4271" y="83"/>
                    </a:lnTo>
                    <a:lnTo>
                      <a:pt x="4188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72" name="Google Shape;7572;p64"/>
              <p:cNvSpPr/>
              <p:nvPr/>
            </p:nvSpPr>
            <p:spPr>
              <a:xfrm>
                <a:off x="2318275" y="2070425"/>
                <a:ext cx="36950" cy="307200"/>
              </a:xfrm>
              <a:custGeom>
                <a:avLst/>
                <a:gdLst/>
                <a:ahLst/>
                <a:cxnLst/>
                <a:rect l="l" t="t" r="r" b="b"/>
                <a:pathLst>
                  <a:path w="1478" h="12288" extrusionOk="0">
                    <a:moveTo>
                      <a:pt x="1138" y="119"/>
                    </a:moveTo>
                    <a:cubicBezTo>
                      <a:pt x="1260" y="119"/>
                      <a:pt x="1359" y="219"/>
                      <a:pt x="1359" y="340"/>
                    </a:cubicBezTo>
                    <a:cubicBezTo>
                      <a:pt x="1359" y="461"/>
                      <a:pt x="1260" y="561"/>
                      <a:pt x="1138" y="561"/>
                    </a:cubicBezTo>
                    <a:cubicBezTo>
                      <a:pt x="1017" y="561"/>
                      <a:pt x="917" y="461"/>
                      <a:pt x="917" y="340"/>
                    </a:cubicBezTo>
                    <a:cubicBezTo>
                      <a:pt x="917" y="219"/>
                      <a:pt x="1017" y="119"/>
                      <a:pt x="1138" y="119"/>
                    </a:cubicBezTo>
                    <a:close/>
                    <a:moveTo>
                      <a:pt x="340" y="11727"/>
                    </a:moveTo>
                    <a:cubicBezTo>
                      <a:pt x="462" y="11727"/>
                      <a:pt x="561" y="11826"/>
                      <a:pt x="561" y="11948"/>
                    </a:cubicBezTo>
                    <a:cubicBezTo>
                      <a:pt x="561" y="12069"/>
                      <a:pt x="462" y="12169"/>
                      <a:pt x="340" y="12169"/>
                    </a:cubicBezTo>
                    <a:cubicBezTo>
                      <a:pt x="219" y="12169"/>
                      <a:pt x="120" y="12069"/>
                      <a:pt x="120" y="11948"/>
                    </a:cubicBezTo>
                    <a:cubicBezTo>
                      <a:pt x="120" y="11826"/>
                      <a:pt x="219" y="11727"/>
                      <a:pt x="340" y="11727"/>
                    </a:cubicBezTo>
                    <a:close/>
                    <a:moveTo>
                      <a:pt x="1138" y="0"/>
                    </a:moveTo>
                    <a:cubicBezTo>
                      <a:pt x="953" y="0"/>
                      <a:pt x="801" y="152"/>
                      <a:pt x="801" y="340"/>
                    </a:cubicBezTo>
                    <a:cubicBezTo>
                      <a:pt x="801" y="506"/>
                      <a:pt x="920" y="644"/>
                      <a:pt x="1080" y="671"/>
                    </a:cubicBezTo>
                    <a:lnTo>
                      <a:pt x="1080" y="2824"/>
                    </a:lnTo>
                    <a:lnTo>
                      <a:pt x="282" y="3628"/>
                    </a:lnTo>
                    <a:lnTo>
                      <a:pt x="282" y="11617"/>
                    </a:lnTo>
                    <a:cubicBezTo>
                      <a:pt x="122" y="11644"/>
                      <a:pt x="1" y="11782"/>
                      <a:pt x="1" y="11948"/>
                    </a:cubicBezTo>
                    <a:cubicBezTo>
                      <a:pt x="1" y="12136"/>
                      <a:pt x="153" y="12287"/>
                      <a:pt x="340" y="12287"/>
                    </a:cubicBezTo>
                    <a:cubicBezTo>
                      <a:pt x="528" y="12287"/>
                      <a:pt x="680" y="12136"/>
                      <a:pt x="680" y="11948"/>
                    </a:cubicBezTo>
                    <a:cubicBezTo>
                      <a:pt x="680" y="11782"/>
                      <a:pt x="558" y="11644"/>
                      <a:pt x="398" y="11617"/>
                    </a:cubicBezTo>
                    <a:lnTo>
                      <a:pt x="398" y="3675"/>
                    </a:lnTo>
                    <a:lnTo>
                      <a:pt x="1199" y="2874"/>
                    </a:lnTo>
                    <a:lnTo>
                      <a:pt x="1199" y="671"/>
                    </a:lnTo>
                    <a:cubicBezTo>
                      <a:pt x="1356" y="644"/>
                      <a:pt x="1478" y="506"/>
                      <a:pt x="1478" y="340"/>
                    </a:cubicBezTo>
                    <a:cubicBezTo>
                      <a:pt x="1478" y="152"/>
                      <a:pt x="1326" y="0"/>
                      <a:pt x="1138" y="0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73" name="Google Shape;7573;p64"/>
              <p:cNvSpPr/>
              <p:nvPr/>
            </p:nvSpPr>
            <p:spPr>
              <a:xfrm>
                <a:off x="2056800" y="1031225"/>
                <a:ext cx="185725" cy="1020175"/>
              </a:xfrm>
              <a:custGeom>
                <a:avLst/>
                <a:gdLst/>
                <a:ahLst/>
                <a:cxnLst/>
                <a:rect l="l" t="t" r="r" b="b"/>
                <a:pathLst>
                  <a:path w="7429" h="40807" extrusionOk="0">
                    <a:moveTo>
                      <a:pt x="3641" y="120"/>
                    </a:moveTo>
                    <a:cubicBezTo>
                      <a:pt x="3763" y="120"/>
                      <a:pt x="3862" y="219"/>
                      <a:pt x="3862" y="340"/>
                    </a:cubicBezTo>
                    <a:cubicBezTo>
                      <a:pt x="3862" y="459"/>
                      <a:pt x="3763" y="559"/>
                      <a:pt x="3641" y="559"/>
                    </a:cubicBezTo>
                    <a:cubicBezTo>
                      <a:pt x="3520" y="559"/>
                      <a:pt x="3421" y="459"/>
                      <a:pt x="3421" y="340"/>
                    </a:cubicBezTo>
                    <a:cubicBezTo>
                      <a:pt x="3421" y="219"/>
                      <a:pt x="3520" y="120"/>
                      <a:pt x="3641" y="120"/>
                    </a:cubicBezTo>
                    <a:close/>
                    <a:moveTo>
                      <a:pt x="3641" y="1"/>
                    </a:moveTo>
                    <a:cubicBezTo>
                      <a:pt x="3457" y="1"/>
                      <a:pt x="3305" y="153"/>
                      <a:pt x="3305" y="340"/>
                    </a:cubicBezTo>
                    <a:cubicBezTo>
                      <a:pt x="3305" y="412"/>
                      <a:pt x="3327" y="478"/>
                      <a:pt x="3365" y="534"/>
                    </a:cubicBezTo>
                    <a:lnTo>
                      <a:pt x="0" y="3904"/>
                    </a:lnTo>
                    <a:lnTo>
                      <a:pt x="0" y="22284"/>
                    </a:lnTo>
                    <a:lnTo>
                      <a:pt x="1372" y="23645"/>
                    </a:lnTo>
                    <a:lnTo>
                      <a:pt x="1372" y="25930"/>
                    </a:lnTo>
                    <a:lnTo>
                      <a:pt x="7310" y="31860"/>
                    </a:lnTo>
                    <a:lnTo>
                      <a:pt x="7310" y="40807"/>
                    </a:lnTo>
                    <a:lnTo>
                      <a:pt x="7429" y="40807"/>
                    </a:lnTo>
                    <a:lnTo>
                      <a:pt x="7429" y="31810"/>
                    </a:lnTo>
                    <a:lnTo>
                      <a:pt x="1491" y="25883"/>
                    </a:lnTo>
                    <a:lnTo>
                      <a:pt x="1491" y="23595"/>
                    </a:lnTo>
                    <a:lnTo>
                      <a:pt x="119" y="22234"/>
                    </a:lnTo>
                    <a:lnTo>
                      <a:pt x="119" y="3954"/>
                    </a:lnTo>
                    <a:lnTo>
                      <a:pt x="3448" y="616"/>
                    </a:lnTo>
                    <a:cubicBezTo>
                      <a:pt x="3503" y="655"/>
                      <a:pt x="3570" y="677"/>
                      <a:pt x="3641" y="677"/>
                    </a:cubicBezTo>
                    <a:cubicBezTo>
                      <a:pt x="3829" y="677"/>
                      <a:pt x="3981" y="525"/>
                      <a:pt x="3981" y="340"/>
                    </a:cubicBezTo>
                    <a:cubicBezTo>
                      <a:pt x="3981" y="153"/>
                      <a:pt x="3829" y="1"/>
                      <a:pt x="3641" y="1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74" name="Google Shape;7574;p64"/>
              <p:cNvSpPr/>
              <p:nvPr/>
            </p:nvSpPr>
            <p:spPr>
              <a:xfrm>
                <a:off x="2103525" y="1076775"/>
                <a:ext cx="86150" cy="631775"/>
              </a:xfrm>
              <a:custGeom>
                <a:avLst/>
                <a:gdLst/>
                <a:ahLst/>
                <a:cxnLst/>
                <a:rect l="l" t="t" r="r" b="b"/>
                <a:pathLst>
                  <a:path w="3446" h="25271" extrusionOk="0">
                    <a:moveTo>
                      <a:pt x="3106" y="24713"/>
                    </a:moveTo>
                    <a:cubicBezTo>
                      <a:pt x="3230" y="24713"/>
                      <a:pt x="3327" y="24809"/>
                      <a:pt x="3327" y="24934"/>
                    </a:cubicBezTo>
                    <a:cubicBezTo>
                      <a:pt x="3327" y="25055"/>
                      <a:pt x="3227" y="25154"/>
                      <a:pt x="3106" y="25154"/>
                    </a:cubicBezTo>
                    <a:cubicBezTo>
                      <a:pt x="2984" y="25154"/>
                      <a:pt x="2888" y="25055"/>
                      <a:pt x="2888" y="24934"/>
                    </a:cubicBezTo>
                    <a:cubicBezTo>
                      <a:pt x="2888" y="24812"/>
                      <a:pt x="2984" y="24713"/>
                      <a:pt x="3106" y="24713"/>
                    </a:cubicBezTo>
                    <a:close/>
                    <a:moveTo>
                      <a:pt x="2667" y="1"/>
                    </a:moveTo>
                    <a:lnTo>
                      <a:pt x="0" y="2673"/>
                    </a:lnTo>
                    <a:lnTo>
                      <a:pt x="0" y="19871"/>
                    </a:lnTo>
                    <a:lnTo>
                      <a:pt x="1408" y="21268"/>
                    </a:lnTo>
                    <a:lnTo>
                      <a:pt x="2289" y="21268"/>
                    </a:lnTo>
                    <a:lnTo>
                      <a:pt x="3048" y="22021"/>
                    </a:lnTo>
                    <a:lnTo>
                      <a:pt x="3048" y="24600"/>
                    </a:lnTo>
                    <a:cubicBezTo>
                      <a:pt x="2890" y="24627"/>
                      <a:pt x="2769" y="24765"/>
                      <a:pt x="2769" y="24934"/>
                    </a:cubicBezTo>
                    <a:cubicBezTo>
                      <a:pt x="2769" y="25119"/>
                      <a:pt x="2921" y="25270"/>
                      <a:pt x="3106" y="25270"/>
                    </a:cubicBezTo>
                    <a:cubicBezTo>
                      <a:pt x="3293" y="25270"/>
                      <a:pt x="3445" y="25119"/>
                      <a:pt x="3445" y="24934"/>
                    </a:cubicBezTo>
                    <a:cubicBezTo>
                      <a:pt x="3445" y="24765"/>
                      <a:pt x="3324" y="24627"/>
                      <a:pt x="3167" y="24600"/>
                    </a:cubicBezTo>
                    <a:lnTo>
                      <a:pt x="3167" y="21972"/>
                    </a:lnTo>
                    <a:lnTo>
                      <a:pt x="2338" y="21149"/>
                    </a:lnTo>
                    <a:lnTo>
                      <a:pt x="1455" y="21149"/>
                    </a:lnTo>
                    <a:lnTo>
                      <a:pt x="119" y="19821"/>
                    </a:lnTo>
                    <a:lnTo>
                      <a:pt x="119" y="2720"/>
                    </a:lnTo>
                    <a:lnTo>
                      <a:pt x="2750" y="84"/>
                    </a:lnTo>
                    <a:lnTo>
                      <a:pt x="2667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75" name="Google Shape;7575;p64"/>
              <p:cNvSpPr/>
              <p:nvPr/>
            </p:nvSpPr>
            <p:spPr>
              <a:xfrm>
                <a:off x="2292900" y="1580575"/>
                <a:ext cx="17000" cy="16925"/>
              </a:xfrm>
              <a:custGeom>
                <a:avLst/>
                <a:gdLst/>
                <a:ahLst/>
                <a:cxnLst/>
                <a:rect l="l" t="t" r="r" b="b"/>
                <a:pathLst>
                  <a:path w="680" h="677" extrusionOk="0">
                    <a:moveTo>
                      <a:pt x="340" y="119"/>
                    </a:moveTo>
                    <a:cubicBezTo>
                      <a:pt x="461" y="119"/>
                      <a:pt x="560" y="219"/>
                      <a:pt x="560" y="340"/>
                    </a:cubicBezTo>
                    <a:cubicBezTo>
                      <a:pt x="560" y="461"/>
                      <a:pt x="461" y="561"/>
                      <a:pt x="340" y="561"/>
                    </a:cubicBezTo>
                    <a:cubicBezTo>
                      <a:pt x="218" y="561"/>
                      <a:pt x="119" y="461"/>
                      <a:pt x="119" y="340"/>
                    </a:cubicBezTo>
                    <a:cubicBezTo>
                      <a:pt x="119" y="219"/>
                      <a:pt x="218" y="119"/>
                      <a:pt x="340" y="119"/>
                    </a:cubicBezTo>
                    <a:close/>
                    <a:moveTo>
                      <a:pt x="340" y="0"/>
                    </a:moveTo>
                    <a:cubicBezTo>
                      <a:pt x="152" y="0"/>
                      <a:pt x="0" y="152"/>
                      <a:pt x="0" y="340"/>
                    </a:cubicBezTo>
                    <a:cubicBezTo>
                      <a:pt x="0" y="525"/>
                      <a:pt x="152" y="677"/>
                      <a:pt x="340" y="677"/>
                    </a:cubicBezTo>
                    <a:cubicBezTo>
                      <a:pt x="527" y="677"/>
                      <a:pt x="679" y="525"/>
                      <a:pt x="679" y="340"/>
                    </a:cubicBezTo>
                    <a:cubicBezTo>
                      <a:pt x="679" y="152"/>
                      <a:pt x="527" y="0"/>
                      <a:pt x="340" y="0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76" name="Google Shape;7576;p64"/>
              <p:cNvSpPr/>
              <p:nvPr/>
            </p:nvSpPr>
            <p:spPr>
              <a:xfrm>
                <a:off x="2080200" y="971125"/>
                <a:ext cx="169300" cy="833775"/>
              </a:xfrm>
              <a:custGeom>
                <a:avLst/>
                <a:gdLst/>
                <a:ahLst/>
                <a:cxnLst/>
                <a:rect l="l" t="t" r="r" b="b"/>
                <a:pathLst>
                  <a:path w="6772" h="33351" extrusionOk="0">
                    <a:moveTo>
                      <a:pt x="6435" y="32792"/>
                    </a:moveTo>
                    <a:cubicBezTo>
                      <a:pt x="6556" y="32792"/>
                      <a:pt x="6656" y="32889"/>
                      <a:pt x="6656" y="33013"/>
                    </a:cubicBezTo>
                    <a:cubicBezTo>
                      <a:pt x="6656" y="33135"/>
                      <a:pt x="6556" y="33231"/>
                      <a:pt x="6435" y="33231"/>
                    </a:cubicBezTo>
                    <a:cubicBezTo>
                      <a:pt x="6313" y="33231"/>
                      <a:pt x="6214" y="33135"/>
                      <a:pt x="6214" y="33013"/>
                    </a:cubicBezTo>
                    <a:cubicBezTo>
                      <a:pt x="6214" y="32889"/>
                      <a:pt x="6313" y="32792"/>
                      <a:pt x="6435" y="32792"/>
                    </a:cubicBezTo>
                    <a:close/>
                    <a:moveTo>
                      <a:pt x="3583" y="1"/>
                    </a:moveTo>
                    <a:lnTo>
                      <a:pt x="3583" y="3012"/>
                    </a:lnTo>
                    <a:lnTo>
                      <a:pt x="0" y="6604"/>
                    </a:lnTo>
                    <a:lnTo>
                      <a:pt x="0" y="24392"/>
                    </a:lnTo>
                    <a:lnTo>
                      <a:pt x="1372" y="25753"/>
                    </a:lnTo>
                    <a:lnTo>
                      <a:pt x="1372" y="28042"/>
                    </a:lnTo>
                    <a:lnTo>
                      <a:pt x="6156" y="32817"/>
                    </a:lnTo>
                    <a:cubicBezTo>
                      <a:pt x="6117" y="32872"/>
                      <a:pt x="6095" y="32939"/>
                      <a:pt x="6095" y="33011"/>
                    </a:cubicBezTo>
                    <a:cubicBezTo>
                      <a:pt x="6095" y="33198"/>
                      <a:pt x="6247" y="33350"/>
                      <a:pt x="6435" y="33350"/>
                    </a:cubicBezTo>
                    <a:cubicBezTo>
                      <a:pt x="6620" y="33350"/>
                      <a:pt x="6772" y="33198"/>
                      <a:pt x="6772" y="33011"/>
                    </a:cubicBezTo>
                    <a:cubicBezTo>
                      <a:pt x="6772" y="32826"/>
                      <a:pt x="6620" y="32674"/>
                      <a:pt x="6435" y="32674"/>
                    </a:cubicBezTo>
                    <a:cubicBezTo>
                      <a:pt x="6363" y="32674"/>
                      <a:pt x="6294" y="32696"/>
                      <a:pt x="6239" y="32734"/>
                    </a:cubicBezTo>
                    <a:lnTo>
                      <a:pt x="1488" y="27992"/>
                    </a:lnTo>
                    <a:lnTo>
                      <a:pt x="1488" y="25703"/>
                    </a:lnTo>
                    <a:lnTo>
                      <a:pt x="116" y="24343"/>
                    </a:lnTo>
                    <a:lnTo>
                      <a:pt x="116" y="6653"/>
                    </a:lnTo>
                    <a:lnTo>
                      <a:pt x="3699" y="3062"/>
                    </a:lnTo>
                    <a:lnTo>
                      <a:pt x="3699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77" name="Google Shape;7577;p64"/>
              <p:cNvSpPr/>
              <p:nvPr/>
            </p:nvSpPr>
            <p:spPr>
              <a:xfrm>
                <a:off x="1955975" y="993200"/>
                <a:ext cx="192700" cy="1086025"/>
              </a:xfrm>
              <a:custGeom>
                <a:avLst/>
                <a:gdLst/>
                <a:ahLst/>
                <a:cxnLst/>
                <a:rect l="l" t="t" r="r" b="b"/>
                <a:pathLst>
                  <a:path w="7708" h="43441" extrusionOk="0">
                    <a:moveTo>
                      <a:pt x="7368" y="42880"/>
                    </a:moveTo>
                    <a:cubicBezTo>
                      <a:pt x="7490" y="42880"/>
                      <a:pt x="7589" y="42979"/>
                      <a:pt x="7589" y="43100"/>
                    </a:cubicBezTo>
                    <a:cubicBezTo>
                      <a:pt x="7589" y="43222"/>
                      <a:pt x="7490" y="43321"/>
                      <a:pt x="7368" y="43321"/>
                    </a:cubicBezTo>
                    <a:cubicBezTo>
                      <a:pt x="7247" y="43321"/>
                      <a:pt x="7147" y="43222"/>
                      <a:pt x="7147" y="43100"/>
                    </a:cubicBezTo>
                    <a:cubicBezTo>
                      <a:pt x="7147" y="42979"/>
                      <a:pt x="7247" y="42880"/>
                      <a:pt x="7368" y="42880"/>
                    </a:cubicBezTo>
                    <a:close/>
                    <a:moveTo>
                      <a:pt x="1149" y="1"/>
                    </a:moveTo>
                    <a:lnTo>
                      <a:pt x="1149" y="4365"/>
                    </a:lnTo>
                    <a:lnTo>
                      <a:pt x="0" y="5519"/>
                    </a:lnTo>
                    <a:lnTo>
                      <a:pt x="0" y="25074"/>
                    </a:lnTo>
                    <a:lnTo>
                      <a:pt x="1372" y="26438"/>
                    </a:lnTo>
                    <a:lnTo>
                      <a:pt x="1372" y="28724"/>
                    </a:lnTo>
                    <a:lnTo>
                      <a:pt x="7310" y="34653"/>
                    </a:lnTo>
                    <a:lnTo>
                      <a:pt x="7310" y="42769"/>
                    </a:lnTo>
                    <a:cubicBezTo>
                      <a:pt x="7150" y="42797"/>
                      <a:pt x="7031" y="42935"/>
                      <a:pt x="7031" y="43100"/>
                    </a:cubicBezTo>
                    <a:cubicBezTo>
                      <a:pt x="7031" y="43288"/>
                      <a:pt x="7183" y="43440"/>
                      <a:pt x="7368" y="43440"/>
                    </a:cubicBezTo>
                    <a:cubicBezTo>
                      <a:pt x="7556" y="43440"/>
                      <a:pt x="7708" y="43288"/>
                      <a:pt x="7708" y="43100"/>
                    </a:cubicBezTo>
                    <a:cubicBezTo>
                      <a:pt x="7708" y="42935"/>
                      <a:pt x="7586" y="42797"/>
                      <a:pt x="7429" y="42769"/>
                    </a:cubicBezTo>
                    <a:lnTo>
                      <a:pt x="7429" y="34604"/>
                    </a:lnTo>
                    <a:lnTo>
                      <a:pt x="1488" y="28674"/>
                    </a:lnTo>
                    <a:lnTo>
                      <a:pt x="1488" y="26388"/>
                    </a:lnTo>
                    <a:lnTo>
                      <a:pt x="116" y="25025"/>
                    </a:lnTo>
                    <a:lnTo>
                      <a:pt x="116" y="5569"/>
                    </a:lnTo>
                    <a:lnTo>
                      <a:pt x="1265" y="4412"/>
                    </a:lnTo>
                    <a:lnTo>
                      <a:pt x="1265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78" name="Google Shape;7578;p64"/>
              <p:cNvSpPr/>
              <p:nvPr/>
            </p:nvSpPr>
            <p:spPr>
              <a:xfrm>
                <a:off x="1979300" y="985825"/>
                <a:ext cx="192700" cy="1116500"/>
              </a:xfrm>
              <a:custGeom>
                <a:avLst/>
                <a:gdLst/>
                <a:ahLst/>
                <a:cxnLst/>
                <a:rect l="l" t="t" r="r" b="b"/>
                <a:pathLst>
                  <a:path w="7708" h="44660" extrusionOk="0">
                    <a:moveTo>
                      <a:pt x="7371" y="44102"/>
                    </a:moveTo>
                    <a:cubicBezTo>
                      <a:pt x="7492" y="44102"/>
                      <a:pt x="7592" y="44202"/>
                      <a:pt x="7592" y="44323"/>
                    </a:cubicBezTo>
                    <a:cubicBezTo>
                      <a:pt x="7592" y="44444"/>
                      <a:pt x="7492" y="44544"/>
                      <a:pt x="7371" y="44544"/>
                    </a:cubicBezTo>
                    <a:cubicBezTo>
                      <a:pt x="7249" y="44544"/>
                      <a:pt x="7150" y="44444"/>
                      <a:pt x="7150" y="44323"/>
                    </a:cubicBezTo>
                    <a:cubicBezTo>
                      <a:pt x="7150" y="44202"/>
                      <a:pt x="7249" y="44102"/>
                      <a:pt x="7371" y="44102"/>
                    </a:cubicBezTo>
                    <a:close/>
                    <a:moveTo>
                      <a:pt x="1149" y="0"/>
                    </a:moveTo>
                    <a:lnTo>
                      <a:pt x="1149" y="4953"/>
                    </a:lnTo>
                    <a:lnTo>
                      <a:pt x="0" y="6109"/>
                    </a:lnTo>
                    <a:lnTo>
                      <a:pt x="0" y="25077"/>
                    </a:lnTo>
                    <a:lnTo>
                      <a:pt x="1372" y="26438"/>
                    </a:lnTo>
                    <a:lnTo>
                      <a:pt x="1372" y="28723"/>
                    </a:lnTo>
                    <a:lnTo>
                      <a:pt x="7310" y="34653"/>
                    </a:lnTo>
                    <a:lnTo>
                      <a:pt x="7310" y="43989"/>
                    </a:lnTo>
                    <a:cubicBezTo>
                      <a:pt x="7153" y="44019"/>
                      <a:pt x="7031" y="44157"/>
                      <a:pt x="7031" y="44323"/>
                    </a:cubicBezTo>
                    <a:cubicBezTo>
                      <a:pt x="7031" y="44511"/>
                      <a:pt x="7183" y="44660"/>
                      <a:pt x="7371" y="44660"/>
                    </a:cubicBezTo>
                    <a:cubicBezTo>
                      <a:pt x="7556" y="44660"/>
                      <a:pt x="7708" y="44508"/>
                      <a:pt x="7708" y="44323"/>
                    </a:cubicBezTo>
                    <a:cubicBezTo>
                      <a:pt x="7708" y="44157"/>
                      <a:pt x="7586" y="44019"/>
                      <a:pt x="7429" y="43989"/>
                    </a:cubicBezTo>
                    <a:lnTo>
                      <a:pt x="7429" y="34603"/>
                    </a:lnTo>
                    <a:lnTo>
                      <a:pt x="1491" y="28677"/>
                    </a:lnTo>
                    <a:lnTo>
                      <a:pt x="1491" y="26388"/>
                    </a:lnTo>
                    <a:lnTo>
                      <a:pt x="119" y="25027"/>
                    </a:lnTo>
                    <a:lnTo>
                      <a:pt x="119" y="6159"/>
                    </a:lnTo>
                    <a:lnTo>
                      <a:pt x="1267" y="5003"/>
                    </a:lnTo>
                    <a:lnTo>
                      <a:pt x="1267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79" name="Google Shape;7579;p64"/>
              <p:cNvSpPr/>
              <p:nvPr/>
            </p:nvSpPr>
            <p:spPr>
              <a:xfrm>
                <a:off x="2002700" y="978500"/>
                <a:ext cx="185725" cy="1052000"/>
              </a:xfrm>
              <a:custGeom>
                <a:avLst/>
                <a:gdLst/>
                <a:ahLst/>
                <a:cxnLst/>
                <a:rect l="l" t="t" r="r" b="b"/>
                <a:pathLst>
                  <a:path w="7429" h="42080" extrusionOk="0">
                    <a:moveTo>
                      <a:pt x="1146" y="1"/>
                    </a:moveTo>
                    <a:lnTo>
                      <a:pt x="1146" y="5541"/>
                    </a:lnTo>
                    <a:lnTo>
                      <a:pt x="0" y="6698"/>
                    </a:lnTo>
                    <a:lnTo>
                      <a:pt x="0" y="25074"/>
                    </a:lnTo>
                    <a:lnTo>
                      <a:pt x="1372" y="26435"/>
                    </a:lnTo>
                    <a:lnTo>
                      <a:pt x="1372" y="28724"/>
                    </a:lnTo>
                    <a:lnTo>
                      <a:pt x="7310" y="34651"/>
                    </a:lnTo>
                    <a:lnTo>
                      <a:pt x="7310" y="42079"/>
                    </a:lnTo>
                    <a:lnTo>
                      <a:pt x="7429" y="42079"/>
                    </a:lnTo>
                    <a:lnTo>
                      <a:pt x="7429" y="34604"/>
                    </a:lnTo>
                    <a:lnTo>
                      <a:pt x="1488" y="28674"/>
                    </a:lnTo>
                    <a:lnTo>
                      <a:pt x="1488" y="26386"/>
                    </a:lnTo>
                    <a:lnTo>
                      <a:pt x="116" y="25025"/>
                    </a:lnTo>
                    <a:lnTo>
                      <a:pt x="116" y="6745"/>
                    </a:lnTo>
                    <a:lnTo>
                      <a:pt x="1264" y="5591"/>
                    </a:lnTo>
                    <a:lnTo>
                      <a:pt x="1264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0" name="Google Shape;7580;p64"/>
              <p:cNvSpPr/>
              <p:nvPr/>
            </p:nvSpPr>
            <p:spPr>
              <a:xfrm>
                <a:off x="2314900" y="1643925"/>
                <a:ext cx="69600" cy="213900"/>
              </a:xfrm>
              <a:custGeom>
                <a:avLst/>
                <a:gdLst/>
                <a:ahLst/>
                <a:cxnLst/>
                <a:rect l="l" t="t" r="r" b="b"/>
                <a:pathLst>
                  <a:path w="2784" h="8556" extrusionOk="0">
                    <a:moveTo>
                      <a:pt x="340" y="7998"/>
                    </a:moveTo>
                    <a:cubicBezTo>
                      <a:pt x="462" y="7998"/>
                      <a:pt x="561" y="8097"/>
                      <a:pt x="561" y="8219"/>
                    </a:cubicBezTo>
                    <a:cubicBezTo>
                      <a:pt x="561" y="8340"/>
                      <a:pt x="462" y="8439"/>
                      <a:pt x="340" y="8439"/>
                    </a:cubicBezTo>
                    <a:cubicBezTo>
                      <a:pt x="219" y="8439"/>
                      <a:pt x="119" y="8340"/>
                      <a:pt x="119" y="8219"/>
                    </a:cubicBezTo>
                    <a:cubicBezTo>
                      <a:pt x="119" y="8097"/>
                      <a:pt x="219" y="7998"/>
                      <a:pt x="340" y="7998"/>
                    </a:cubicBezTo>
                    <a:close/>
                    <a:moveTo>
                      <a:pt x="2667" y="1"/>
                    </a:moveTo>
                    <a:lnTo>
                      <a:pt x="2667" y="5798"/>
                    </a:lnTo>
                    <a:lnTo>
                      <a:pt x="533" y="7940"/>
                    </a:lnTo>
                    <a:cubicBezTo>
                      <a:pt x="478" y="7901"/>
                      <a:pt x="412" y="7879"/>
                      <a:pt x="340" y="7879"/>
                    </a:cubicBezTo>
                    <a:cubicBezTo>
                      <a:pt x="152" y="7879"/>
                      <a:pt x="1" y="8031"/>
                      <a:pt x="1" y="8219"/>
                    </a:cubicBezTo>
                    <a:cubicBezTo>
                      <a:pt x="1" y="8404"/>
                      <a:pt x="152" y="8555"/>
                      <a:pt x="340" y="8555"/>
                    </a:cubicBezTo>
                    <a:cubicBezTo>
                      <a:pt x="525" y="8555"/>
                      <a:pt x="677" y="8404"/>
                      <a:pt x="677" y="8219"/>
                    </a:cubicBezTo>
                    <a:cubicBezTo>
                      <a:pt x="677" y="8147"/>
                      <a:pt x="655" y="8078"/>
                      <a:pt x="616" y="8023"/>
                    </a:cubicBezTo>
                    <a:lnTo>
                      <a:pt x="2783" y="5847"/>
                    </a:lnTo>
                    <a:lnTo>
                      <a:pt x="2783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1" name="Google Shape;7581;p64"/>
              <p:cNvSpPr/>
              <p:nvPr/>
            </p:nvSpPr>
            <p:spPr>
              <a:xfrm>
                <a:off x="2219175" y="942900"/>
                <a:ext cx="620600" cy="657500"/>
              </a:xfrm>
              <a:custGeom>
                <a:avLst/>
                <a:gdLst/>
                <a:ahLst/>
                <a:cxnLst/>
                <a:rect l="l" t="t" r="r" b="b"/>
                <a:pathLst>
                  <a:path w="24824" h="26300" extrusionOk="0">
                    <a:moveTo>
                      <a:pt x="20017" y="0"/>
                    </a:moveTo>
                    <a:lnTo>
                      <a:pt x="19686" y="337"/>
                    </a:lnTo>
                    <a:lnTo>
                      <a:pt x="24354" y="4969"/>
                    </a:lnTo>
                    <a:lnTo>
                      <a:pt x="24354" y="13033"/>
                    </a:lnTo>
                    <a:lnTo>
                      <a:pt x="19965" y="17452"/>
                    </a:lnTo>
                    <a:lnTo>
                      <a:pt x="18068" y="17452"/>
                    </a:lnTo>
                    <a:lnTo>
                      <a:pt x="9756" y="25828"/>
                    </a:lnTo>
                    <a:lnTo>
                      <a:pt x="7976" y="25828"/>
                    </a:lnTo>
                    <a:lnTo>
                      <a:pt x="6910" y="24770"/>
                    </a:lnTo>
                    <a:lnTo>
                      <a:pt x="6910" y="24053"/>
                    </a:lnTo>
                    <a:lnTo>
                      <a:pt x="785" y="17974"/>
                    </a:lnTo>
                    <a:cubicBezTo>
                      <a:pt x="788" y="17955"/>
                      <a:pt x="790" y="17938"/>
                      <a:pt x="790" y="17919"/>
                    </a:cubicBezTo>
                    <a:cubicBezTo>
                      <a:pt x="790" y="17701"/>
                      <a:pt x="614" y="17521"/>
                      <a:pt x="396" y="17521"/>
                    </a:cubicBezTo>
                    <a:cubicBezTo>
                      <a:pt x="177" y="17521"/>
                      <a:pt x="1" y="17701"/>
                      <a:pt x="1" y="17919"/>
                    </a:cubicBezTo>
                    <a:cubicBezTo>
                      <a:pt x="1" y="18137"/>
                      <a:pt x="177" y="18314"/>
                      <a:pt x="396" y="18314"/>
                    </a:cubicBezTo>
                    <a:cubicBezTo>
                      <a:pt x="415" y="18314"/>
                      <a:pt x="434" y="18311"/>
                      <a:pt x="454" y="18308"/>
                    </a:cubicBezTo>
                    <a:lnTo>
                      <a:pt x="6438" y="24249"/>
                    </a:lnTo>
                    <a:lnTo>
                      <a:pt x="6438" y="24966"/>
                    </a:lnTo>
                    <a:lnTo>
                      <a:pt x="7780" y="26300"/>
                    </a:lnTo>
                    <a:lnTo>
                      <a:pt x="9952" y="26300"/>
                    </a:lnTo>
                    <a:lnTo>
                      <a:pt x="18264" y="17924"/>
                    </a:lnTo>
                    <a:lnTo>
                      <a:pt x="20161" y="17924"/>
                    </a:lnTo>
                    <a:lnTo>
                      <a:pt x="24823" y="13226"/>
                    </a:lnTo>
                    <a:lnTo>
                      <a:pt x="24823" y="4773"/>
                    </a:lnTo>
                    <a:lnTo>
                      <a:pt x="20017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2" name="Google Shape;7582;p64"/>
              <p:cNvSpPr/>
              <p:nvPr/>
            </p:nvSpPr>
            <p:spPr>
              <a:xfrm>
                <a:off x="2314900" y="1643925"/>
                <a:ext cx="46275" cy="185800"/>
              </a:xfrm>
              <a:custGeom>
                <a:avLst/>
                <a:gdLst/>
                <a:ahLst/>
                <a:cxnLst/>
                <a:rect l="l" t="t" r="r" b="b"/>
                <a:pathLst>
                  <a:path w="1851" h="7432" extrusionOk="0">
                    <a:moveTo>
                      <a:pt x="340" y="6874"/>
                    </a:moveTo>
                    <a:cubicBezTo>
                      <a:pt x="462" y="6874"/>
                      <a:pt x="561" y="6974"/>
                      <a:pt x="561" y="7095"/>
                    </a:cubicBezTo>
                    <a:cubicBezTo>
                      <a:pt x="561" y="7217"/>
                      <a:pt x="462" y="7316"/>
                      <a:pt x="340" y="7316"/>
                    </a:cubicBezTo>
                    <a:cubicBezTo>
                      <a:pt x="219" y="7316"/>
                      <a:pt x="119" y="7217"/>
                      <a:pt x="119" y="7095"/>
                    </a:cubicBezTo>
                    <a:cubicBezTo>
                      <a:pt x="119" y="6974"/>
                      <a:pt x="219" y="6874"/>
                      <a:pt x="340" y="6874"/>
                    </a:cubicBezTo>
                    <a:close/>
                    <a:moveTo>
                      <a:pt x="1731" y="1"/>
                    </a:moveTo>
                    <a:lnTo>
                      <a:pt x="1731" y="5505"/>
                    </a:lnTo>
                    <a:lnTo>
                      <a:pt x="522" y="6811"/>
                    </a:lnTo>
                    <a:cubicBezTo>
                      <a:pt x="470" y="6775"/>
                      <a:pt x="406" y="6756"/>
                      <a:pt x="340" y="6756"/>
                    </a:cubicBezTo>
                    <a:cubicBezTo>
                      <a:pt x="152" y="6756"/>
                      <a:pt x="1" y="6907"/>
                      <a:pt x="1" y="7095"/>
                    </a:cubicBezTo>
                    <a:cubicBezTo>
                      <a:pt x="1" y="7280"/>
                      <a:pt x="152" y="7432"/>
                      <a:pt x="340" y="7432"/>
                    </a:cubicBezTo>
                    <a:cubicBezTo>
                      <a:pt x="525" y="7432"/>
                      <a:pt x="677" y="7280"/>
                      <a:pt x="677" y="7095"/>
                    </a:cubicBezTo>
                    <a:cubicBezTo>
                      <a:pt x="677" y="7018"/>
                      <a:pt x="652" y="6949"/>
                      <a:pt x="608" y="6891"/>
                    </a:cubicBezTo>
                    <a:lnTo>
                      <a:pt x="1850" y="5552"/>
                    </a:lnTo>
                    <a:lnTo>
                      <a:pt x="1850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3" name="Google Shape;7583;p64"/>
              <p:cNvSpPr/>
              <p:nvPr/>
            </p:nvSpPr>
            <p:spPr>
              <a:xfrm>
                <a:off x="1462050" y="1917500"/>
                <a:ext cx="120650" cy="192425"/>
              </a:xfrm>
              <a:custGeom>
                <a:avLst/>
                <a:gdLst/>
                <a:ahLst/>
                <a:cxnLst/>
                <a:rect l="l" t="t" r="r" b="b"/>
                <a:pathLst>
                  <a:path w="4826" h="7697" extrusionOk="0">
                    <a:moveTo>
                      <a:pt x="329" y="0"/>
                    </a:moveTo>
                    <a:lnTo>
                      <a:pt x="0" y="340"/>
                    </a:lnTo>
                    <a:lnTo>
                      <a:pt x="4196" y="4395"/>
                    </a:lnTo>
                    <a:lnTo>
                      <a:pt x="4196" y="6984"/>
                    </a:lnTo>
                    <a:cubicBezTo>
                      <a:pt x="4100" y="7059"/>
                      <a:pt x="4036" y="7172"/>
                      <a:pt x="4036" y="7302"/>
                    </a:cubicBezTo>
                    <a:cubicBezTo>
                      <a:pt x="4036" y="7520"/>
                      <a:pt x="4213" y="7696"/>
                      <a:pt x="4431" y="7696"/>
                    </a:cubicBezTo>
                    <a:cubicBezTo>
                      <a:pt x="4649" y="7696"/>
                      <a:pt x="4826" y="7520"/>
                      <a:pt x="4826" y="7302"/>
                    </a:cubicBezTo>
                    <a:cubicBezTo>
                      <a:pt x="4826" y="7172"/>
                      <a:pt x="4762" y="7059"/>
                      <a:pt x="4666" y="6987"/>
                    </a:cubicBezTo>
                    <a:lnTo>
                      <a:pt x="4666" y="4193"/>
                    </a:lnTo>
                    <a:lnTo>
                      <a:pt x="329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4" name="Google Shape;7584;p64"/>
              <p:cNvSpPr/>
              <p:nvPr/>
            </p:nvSpPr>
            <p:spPr>
              <a:xfrm>
                <a:off x="2272600" y="978500"/>
                <a:ext cx="44250" cy="418450"/>
              </a:xfrm>
              <a:custGeom>
                <a:avLst/>
                <a:gdLst/>
                <a:ahLst/>
                <a:cxnLst/>
                <a:rect l="l" t="t" r="r" b="b"/>
                <a:pathLst>
                  <a:path w="1770" h="16738" extrusionOk="0">
                    <a:moveTo>
                      <a:pt x="1430" y="16180"/>
                    </a:moveTo>
                    <a:cubicBezTo>
                      <a:pt x="1552" y="16180"/>
                      <a:pt x="1651" y="16280"/>
                      <a:pt x="1651" y="16401"/>
                    </a:cubicBezTo>
                    <a:cubicBezTo>
                      <a:pt x="1651" y="16522"/>
                      <a:pt x="1552" y="16622"/>
                      <a:pt x="1430" y="16622"/>
                    </a:cubicBezTo>
                    <a:cubicBezTo>
                      <a:pt x="1309" y="16622"/>
                      <a:pt x="1210" y="16522"/>
                      <a:pt x="1210" y="16401"/>
                    </a:cubicBezTo>
                    <a:cubicBezTo>
                      <a:pt x="1210" y="16280"/>
                      <a:pt x="1309" y="16180"/>
                      <a:pt x="1430" y="16180"/>
                    </a:cubicBezTo>
                    <a:close/>
                    <a:moveTo>
                      <a:pt x="0" y="1"/>
                    </a:moveTo>
                    <a:lnTo>
                      <a:pt x="0" y="12282"/>
                    </a:lnTo>
                    <a:lnTo>
                      <a:pt x="1372" y="13643"/>
                    </a:lnTo>
                    <a:lnTo>
                      <a:pt x="1372" y="16067"/>
                    </a:lnTo>
                    <a:cubicBezTo>
                      <a:pt x="1212" y="16095"/>
                      <a:pt x="1094" y="16233"/>
                      <a:pt x="1094" y="16401"/>
                    </a:cubicBezTo>
                    <a:cubicBezTo>
                      <a:pt x="1094" y="16586"/>
                      <a:pt x="1245" y="16738"/>
                      <a:pt x="1430" y="16738"/>
                    </a:cubicBezTo>
                    <a:cubicBezTo>
                      <a:pt x="1618" y="16738"/>
                      <a:pt x="1770" y="16586"/>
                      <a:pt x="1770" y="16401"/>
                    </a:cubicBezTo>
                    <a:cubicBezTo>
                      <a:pt x="1770" y="16233"/>
                      <a:pt x="1648" y="16095"/>
                      <a:pt x="1491" y="16067"/>
                    </a:cubicBezTo>
                    <a:lnTo>
                      <a:pt x="1491" y="13596"/>
                    </a:lnTo>
                    <a:lnTo>
                      <a:pt x="119" y="12235"/>
                    </a:lnTo>
                    <a:lnTo>
                      <a:pt x="119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5" name="Google Shape;7585;p64"/>
              <p:cNvSpPr/>
              <p:nvPr/>
            </p:nvSpPr>
            <p:spPr>
              <a:xfrm>
                <a:off x="1932575" y="993200"/>
                <a:ext cx="192700" cy="1062825"/>
              </a:xfrm>
              <a:custGeom>
                <a:avLst/>
                <a:gdLst/>
                <a:ahLst/>
                <a:cxnLst/>
                <a:rect l="l" t="t" r="r" b="b"/>
                <a:pathLst>
                  <a:path w="7708" h="42513" extrusionOk="0">
                    <a:moveTo>
                      <a:pt x="7371" y="41952"/>
                    </a:moveTo>
                    <a:cubicBezTo>
                      <a:pt x="7492" y="41952"/>
                      <a:pt x="7589" y="42051"/>
                      <a:pt x="7589" y="42173"/>
                    </a:cubicBezTo>
                    <a:cubicBezTo>
                      <a:pt x="7589" y="42294"/>
                      <a:pt x="7492" y="42394"/>
                      <a:pt x="7371" y="42394"/>
                    </a:cubicBezTo>
                    <a:cubicBezTo>
                      <a:pt x="7250" y="42394"/>
                      <a:pt x="7150" y="42294"/>
                      <a:pt x="7150" y="42173"/>
                    </a:cubicBezTo>
                    <a:cubicBezTo>
                      <a:pt x="7150" y="42051"/>
                      <a:pt x="7250" y="41952"/>
                      <a:pt x="7371" y="41952"/>
                    </a:cubicBezTo>
                    <a:close/>
                    <a:moveTo>
                      <a:pt x="1149" y="1"/>
                    </a:moveTo>
                    <a:lnTo>
                      <a:pt x="1149" y="4070"/>
                    </a:lnTo>
                    <a:lnTo>
                      <a:pt x="0" y="5226"/>
                    </a:lnTo>
                    <a:lnTo>
                      <a:pt x="0" y="25370"/>
                    </a:lnTo>
                    <a:lnTo>
                      <a:pt x="1372" y="26731"/>
                    </a:lnTo>
                    <a:lnTo>
                      <a:pt x="1372" y="29019"/>
                    </a:lnTo>
                    <a:lnTo>
                      <a:pt x="7310" y="34946"/>
                    </a:lnTo>
                    <a:lnTo>
                      <a:pt x="7310" y="41839"/>
                    </a:lnTo>
                    <a:cubicBezTo>
                      <a:pt x="7153" y="41869"/>
                      <a:pt x="7031" y="42007"/>
                      <a:pt x="7031" y="42173"/>
                    </a:cubicBezTo>
                    <a:cubicBezTo>
                      <a:pt x="7031" y="42361"/>
                      <a:pt x="7183" y="42512"/>
                      <a:pt x="7371" y="42512"/>
                    </a:cubicBezTo>
                    <a:cubicBezTo>
                      <a:pt x="7556" y="42512"/>
                      <a:pt x="7708" y="42361"/>
                      <a:pt x="7708" y="42173"/>
                    </a:cubicBezTo>
                    <a:cubicBezTo>
                      <a:pt x="7708" y="42007"/>
                      <a:pt x="7586" y="41869"/>
                      <a:pt x="7429" y="41839"/>
                    </a:cubicBezTo>
                    <a:lnTo>
                      <a:pt x="7429" y="34899"/>
                    </a:lnTo>
                    <a:lnTo>
                      <a:pt x="1491" y="28970"/>
                    </a:lnTo>
                    <a:lnTo>
                      <a:pt x="1491" y="26681"/>
                    </a:lnTo>
                    <a:lnTo>
                      <a:pt x="119" y="25320"/>
                    </a:lnTo>
                    <a:lnTo>
                      <a:pt x="119" y="5273"/>
                    </a:lnTo>
                    <a:lnTo>
                      <a:pt x="1265" y="4120"/>
                    </a:lnTo>
                    <a:lnTo>
                      <a:pt x="1265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6" name="Google Shape;7586;p64"/>
              <p:cNvSpPr/>
              <p:nvPr/>
            </p:nvSpPr>
            <p:spPr>
              <a:xfrm>
                <a:off x="2345275" y="1417575"/>
                <a:ext cx="393450" cy="629950"/>
              </a:xfrm>
              <a:custGeom>
                <a:avLst/>
                <a:gdLst/>
                <a:ahLst/>
                <a:cxnLst/>
                <a:rect l="l" t="t" r="r" b="b"/>
                <a:pathLst>
                  <a:path w="15738" h="25198" extrusionOk="0">
                    <a:moveTo>
                      <a:pt x="15655" y="0"/>
                    </a:moveTo>
                    <a:lnTo>
                      <a:pt x="5731" y="9966"/>
                    </a:lnTo>
                    <a:lnTo>
                      <a:pt x="5714" y="9982"/>
                    </a:lnTo>
                    <a:lnTo>
                      <a:pt x="5714" y="16963"/>
                    </a:lnTo>
                    <a:lnTo>
                      <a:pt x="17" y="22689"/>
                    </a:lnTo>
                    <a:lnTo>
                      <a:pt x="0" y="22705"/>
                    </a:lnTo>
                    <a:lnTo>
                      <a:pt x="0" y="25198"/>
                    </a:lnTo>
                    <a:lnTo>
                      <a:pt x="119" y="25198"/>
                    </a:lnTo>
                    <a:lnTo>
                      <a:pt x="119" y="22752"/>
                    </a:lnTo>
                    <a:lnTo>
                      <a:pt x="5814" y="17030"/>
                    </a:lnTo>
                    <a:lnTo>
                      <a:pt x="5830" y="17013"/>
                    </a:lnTo>
                    <a:lnTo>
                      <a:pt x="5830" y="10029"/>
                    </a:lnTo>
                    <a:lnTo>
                      <a:pt x="15738" y="83"/>
                    </a:lnTo>
                    <a:lnTo>
                      <a:pt x="15655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7" name="Google Shape;7587;p64"/>
              <p:cNvSpPr/>
              <p:nvPr/>
            </p:nvSpPr>
            <p:spPr>
              <a:xfrm>
                <a:off x="2296000" y="978025"/>
                <a:ext cx="44175" cy="442475"/>
              </a:xfrm>
              <a:custGeom>
                <a:avLst/>
                <a:gdLst/>
                <a:ahLst/>
                <a:cxnLst/>
                <a:rect l="l" t="t" r="r" b="b"/>
                <a:pathLst>
                  <a:path w="1767" h="17699" extrusionOk="0">
                    <a:moveTo>
                      <a:pt x="1430" y="17138"/>
                    </a:moveTo>
                    <a:cubicBezTo>
                      <a:pt x="1552" y="17138"/>
                      <a:pt x="1651" y="17237"/>
                      <a:pt x="1651" y="17359"/>
                    </a:cubicBezTo>
                    <a:cubicBezTo>
                      <a:pt x="1651" y="17480"/>
                      <a:pt x="1552" y="17579"/>
                      <a:pt x="1430" y="17579"/>
                    </a:cubicBezTo>
                    <a:cubicBezTo>
                      <a:pt x="1309" y="17579"/>
                      <a:pt x="1209" y="17480"/>
                      <a:pt x="1209" y="17359"/>
                    </a:cubicBezTo>
                    <a:cubicBezTo>
                      <a:pt x="1209" y="17237"/>
                      <a:pt x="1309" y="17138"/>
                      <a:pt x="1430" y="17138"/>
                    </a:cubicBezTo>
                    <a:close/>
                    <a:moveTo>
                      <a:pt x="0" y="1"/>
                    </a:moveTo>
                    <a:lnTo>
                      <a:pt x="0" y="9753"/>
                    </a:lnTo>
                    <a:lnTo>
                      <a:pt x="1372" y="11117"/>
                    </a:lnTo>
                    <a:lnTo>
                      <a:pt x="1372" y="17027"/>
                    </a:lnTo>
                    <a:lnTo>
                      <a:pt x="1369" y="17027"/>
                    </a:lnTo>
                    <a:cubicBezTo>
                      <a:pt x="1212" y="17055"/>
                      <a:pt x="1091" y="17193"/>
                      <a:pt x="1091" y="17359"/>
                    </a:cubicBezTo>
                    <a:cubicBezTo>
                      <a:pt x="1091" y="17546"/>
                      <a:pt x="1242" y="17698"/>
                      <a:pt x="1430" y="17698"/>
                    </a:cubicBezTo>
                    <a:cubicBezTo>
                      <a:pt x="1615" y="17698"/>
                      <a:pt x="1767" y="17546"/>
                      <a:pt x="1767" y="17359"/>
                    </a:cubicBezTo>
                    <a:cubicBezTo>
                      <a:pt x="1767" y="17193"/>
                      <a:pt x="1645" y="17055"/>
                      <a:pt x="1488" y="17027"/>
                    </a:cubicBezTo>
                    <a:lnTo>
                      <a:pt x="1488" y="11067"/>
                    </a:lnTo>
                    <a:lnTo>
                      <a:pt x="116" y="9704"/>
                    </a:lnTo>
                    <a:lnTo>
                      <a:pt x="116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8" name="Google Shape;7588;p64"/>
              <p:cNvSpPr/>
              <p:nvPr/>
            </p:nvSpPr>
            <p:spPr>
              <a:xfrm>
                <a:off x="1459000" y="1041375"/>
                <a:ext cx="299475" cy="684350"/>
              </a:xfrm>
              <a:custGeom>
                <a:avLst/>
                <a:gdLst/>
                <a:ahLst/>
                <a:cxnLst/>
                <a:rect l="l" t="t" r="r" b="b"/>
                <a:pathLst>
                  <a:path w="11979" h="27374" extrusionOk="0">
                    <a:moveTo>
                      <a:pt x="11642" y="26816"/>
                    </a:moveTo>
                    <a:cubicBezTo>
                      <a:pt x="11763" y="26816"/>
                      <a:pt x="11863" y="26916"/>
                      <a:pt x="11863" y="27037"/>
                    </a:cubicBezTo>
                    <a:cubicBezTo>
                      <a:pt x="11863" y="27158"/>
                      <a:pt x="11763" y="27258"/>
                      <a:pt x="11642" y="27258"/>
                    </a:cubicBezTo>
                    <a:cubicBezTo>
                      <a:pt x="11520" y="27258"/>
                      <a:pt x="11421" y="27158"/>
                      <a:pt x="11421" y="27037"/>
                    </a:cubicBezTo>
                    <a:cubicBezTo>
                      <a:pt x="11421" y="26916"/>
                      <a:pt x="11520" y="26816"/>
                      <a:pt x="11642" y="26816"/>
                    </a:cubicBezTo>
                    <a:close/>
                    <a:moveTo>
                      <a:pt x="84" y="1"/>
                    </a:moveTo>
                    <a:lnTo>
                      <a:pt x="1" y="84"/>
                    </a:lnTo>
                    <a:lnTo>
                      <a:pt x="9373" y="9442"/>
                    </a:lnTo>
                    <a:lnTo>
                      <a:pt x="9373" y="24856"/>
                    </a:lnTo>
                    <a:lnTo>
                      <a:pt x="11363" y="26844"/>
                    </a:lnTo>
                    <a:cubicBezTo>
                      <a:pt x="11324" y="26896"/>
                      <a:pt x="11302" y="26965"/>
                      <a:pt x="11302" y="27037"/>
                    </a:cubicBezTo>
                    <a:cubicBezTo>
                      <a:pt x="11302" y="27222"/>
                      <a:pt x="11454" y="27374"/>
                      <a:pt x="11642" y="27374"/>
                    </a:cubicBezTo>
                    <a:cubicBezTo>
                      <a:pt x="11827" y="27374"/>
                      <a:pt x="11979" y="27222"/>
                      <a:pt x="11979" y="27037"/>
                    </a:cubicBezTo>
                    <a:cubicBezTo>
                      <a:pt x="11979" y="26849"/>
                      <a:pt x="11827" y="26697"/>
                      <a:pt x="11642" y="26697"/>
                    </a:cubicBezTo>
                    <a:cubicBezTo>
                      <a:pt x="11567" y="26697"/>
                      <a:pt x="11501" y="26720"/>
                      <a:pt x="11446" y="26758"/>
                    </a:cubicBezTo>
                    <a:lnTo>
                      <a:pt x="9492" y="24807"/>
                    </a:lnTo>
                    <a:lnTo>
                      <a:pt x="9492" y="9392"/>
                    </a:lnTo>
                    <a:lnTo>
                      <a:pt x="84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9" name="Google Shape;7589;p64"/>
              <p:cNvSpPr/>
              <p:nvPr/>
            </p:nvSpPr>
            <p:spPr>
              <a:xfrm>
                <a:off x="1479300" y="966925"/>
                <a:ext cx="291325" cy="642025"/>
              </a:xfrm>
              <a:custGeom>
                <a:avLst/>
                <a:gdLst/>
                <a:ahLst/>
                <a:cxnLst/>
                <a:rect l="l" t="t" r="r" b="b"/>
                <a:pathLst>
                  <a:path w="11653" h="25681" extrusionOk="0">
                    <a:moveTo>
                      <a:pt x="326" y="0"/>
                    </a:moveTo>
                    <a:lnTo>
                      <a:pt x="1" y="337"/>
                    </a:lnTo>
                    <a:lnTo>
                      <a:pt x="11020" y="10992"/>
                    </a:lnTo>
                    <a:lnTo>
                      <a:pt x="11020" y="24972"/>
                    </a:lnTo>
                    <a:cubicBezTo>
                      <a:pt x="10924" y="25043"/>
                      <a:pt x="10860" y="25157"/>
                      <a:pt x="10860" y="25286"/>
                    </a:cubicBezTo>
                    <a:cubicBezTo>
                      <a:pt x="10860" y="25504"/>
                      <a:pt x="11037" y="25681"/>
                      <a:pt x="11258" y="25681"/>
                    </a:cubicBezTo>
                    <a:cubicBezTo>
                      <a:pt x="11476" y="25681"/>
                      <a:pt x="11653" y="25504"/>
                      <a:pt x="11653" y="25286"/>
                    </a:cubicBezTo>
                    <a:cubicBezTo>
                      <a:pt x="11653" y="25157"/>
                      <a:pt x="11589" y="25043"/>
                      <a:pt x="11492" y="24972"/>
                    </a:cubicBezTo>
                    <a:lnTo>
                      <a:pt x="11492" y="10794"/>
                    </a:lnTo>
                    <a:lnTo>
                      <a:pt x="326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90" name="Google Shape;7590;p64"/>
              <p:cNvSpPr/>
              <p:nvPr/>
            </p:nvSpPr>
            <p:spPr>
              <a:xfrm>
                <a:off x="1788750" y="1787275"/>
                <a:ext cx="19775" cy="19825"/>
              </a:xfrm>
              <a:custGeom>
                <a:avLst/>
                <a:gdLst/>
                <a:ahLst/>
                <a:cxnLst/>
                <a:rect l="l" t="t" r="r" b="b"/>
                <a:pathLst>
                  <a:path w="791" h="793" extrusionOk="0">
                    <a:moveTo>
                      <a:pt x="395" y="0"/>
                    </a:moveTo>
                    <a:cubicBezTo>
                      <a:pt x="177" y="0"/>
                      <a:pt x="1" y="177"/>
                      <a:pt x="1" y="395"/>
                    </a:cubicBezTo>
                    <a:cubicBezTo>
                      <a:pt x="1" y="616"/>
                      <a:pt x="177" y="792"/>
                      <a:pt x="395" y="792"/>
                    </a:cubicBezTo>
                    <a:cubicBezTo>
                      <a:pt x="613" y="792"/>
                      <a:pt x="790" y="616"/>
                      <a:pt x="790" y="395"/>
                    </a:cubicBezTo>
                    <a:cubicBezTo>
                      <a:pt x="790" y="177"/>
                      <a:pt x="613" y="0"/>
                      <a:pt x="395" y="0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91" name="Google Shape;7591;p64"/>
              <p:cNvSpPr/>
              <p:nvPr/>
            </p:nvSpPr>
            <p:spPr>
              <a:xfrm>
                <a:off x="1400775" y="1164075"/>
                <a:ext cx="165650" cy="266975"/>
              </a:xfrm>
              <a:custGeom>
                <a:avLst/>
                <a:gdLst/>
                <a:ahLst/>
                <a:cxnLst/>
                <a:rect l="l" t="t" r="r" b="b"/>
                <a:pathLst>
                  <a:path w="6626" h="10679" extrusionOk="0">
                    <a:moveTo>
                      <a:pt x="83" y="1"/>
                    </a:moveTo>
                    <a:lnTo>
                      <a:pt x="0" y="84"/>
                    </a:lnTo>
                    <a:lnTo>
                      <a:pt x="6509" y="6582"/>
                    </a:lnTo>
                    <a:lnTo>
                      <a:pt x="6509" y="10678"/>
                    </a:lnTo>
                    <a:lnTo>
                      <a:pt x="6625" y="10678"/>
                    </a:lnTo>
                    <a:lnTo>
                      <a:pt x="6625" y="6532"/>
                    </a:lnTo>
                    <a:lnTo>
                      <a:pt x="83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92" name="Google Shape;7592;p64"/>
              <p:cNvSpPr/>
              <p:nvPr/>
            </p:nvSpPr>
            <p:spPr>
              <a:xfrm>
                <a:off x="1424150" y="1156700"/>
                <a:ext cx="165675" cy="297675"/>
              </a:xfrm>
              <a:custGeom>
                <a:avLst/>
                <a:gdLst/>
                <a:ahLst/>
                <a:cxnLst/>
                <a:rect l="l" t="t" r="r" b="b"/>
                <a:pathLst>
                  <a:path w="6627" h="11907" extrusionOk="0">
                    <a:moveTo>
                      <a:pt x="84" y="0"/>
                    </a:moveTo>
                    <a:lnTo>
                      <a:pt x="1" y="83"/>
                    </a:lnTo>
                    <a:lnTo>
                      <a:pt x="6507" y="6581"/>
                    </a:lnTo>
                    <a:lnTo>
                      <a:pt x="6507" y="11906"/>
                    </a:lnTo>
                    <a:lnTo>
                      <a:pt x="6626" y="11906"/>
                    </a:lnTo>
                    <a:lnTo>
                      <a:pt x="6626" y="6532"/>
                    </a:lnTo>
                    <a:lnTo>
                      <a:pt x="84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93" name="Google Shape;7593;p64"/>
              <p:cNvSpPr/>
              <p:nvPr/>
            </p:nvSpPr>
            <p:spPr>
              <a:xfrm>
                <a:off x="1813050" y="1812225"/>
                <a:ext cx="17400" cy="16925"/>
              </a:xfrm>
              <a:custGeom>
                <a:avLst/>
                <a:gdLst/>
                <a:ahLst/>
                <a:cxnLst/>
                <a:rect l="l" t="t" r="r" b="b"/>
                <a:pathLst>
                  <a:path w="696" h="677" extrusionOk="0">
                    <a:moveTo>
                      <a:pt x="355" y="117"/>
                    </a:moveTo>
                    <a:cubicBezTo>
                      <a:pt x="414" y="117"/>
                      <a:pt x="471" y="138"/>
                      <a:pt x="514" y="181"/>
                    </a:cubicBezTo>
                    <a:cubicBezTo>
                      <a:pt x="569" y="236"/>
                      <a:pt x="591" y="316"/>
                      <a:pt x="572" y="393"/>
                    </a:cubicBezTo>
                    <a:cubicBezTo>
                      <a:pt x="552" y="471"/>
                      <a:pt x="489" y="534"/>
                      <a:pt x="414" y="551"/>
                    </a:cubicBezTo>
                    <a:cubicBezTo>
                      <a:pt x="395" y="555"/>
                      <a:pt x="376" y="558"/>
                      <a:pt x="358" y="558"/>
                    </a:cubicBezTo>
                    <a:cubicBezTo>
                      <a:pt x="299" y="558"/>
                      <a:pt x="244" y="535"/>
                      <a:pt x="202" y="493"/>
                    </a:cubicBezTo>
                    <a:cubicBezTo>
                      <a:pt x="160" y="451"/>
                      <a:pt x="136" y="396"/>
                      <a:pt x="136" y="338"/>
                    </a:cubicBezTo>
                    <a:cubicBezTo>
                      <a:pt x="136" y="319"/>
                      <a:pt x="138" y="300"/>
                      <a:pt x="144" y="283"/>
                    </a:cubicBezTo>
                    <a:cubicBezTo>
                      <a:pt x="160" y="206"/>
                      <a:pt x="227" y="142"/>
                      <a:pt x="301" y="123"/>
                    </a:cubicBezTo>
                    <a:cubicBezTo>
                      <a:pt x="319" y="119"/>
                      <a:pt x="337" y="117"/>
                      <a:pt x="355" y="117"/>
                    </a:cubicBezTo>
                    <a:close/>
                    <a:moveTo>
                      <a:pt x="356" y="0"/>
                    </a:moveTo>
                    <a:cubicBezTo>
                      <a:pt x="329" y="0"/>
                      <a:pt x="301" y="3"/>
                      <a:pt x="274" y="10"/>
                    </a:cubicBezTo>
                    <a:cubicBezTo>
                      <a:pt x="155" y="37"/>
                      <a:pt x="58" y="134"/>
                      <a:pt x="28" y="255"/>
                    </a:cubicBezTo>
                    <a:cubicBezTo>
                      <a:pt x="0" y="371"/>
                      <a:pt x="33" y="493"/>
                      <a:pt x="119" y="578"/>
                    </a:cubicBezTo>
                    <a:cubicBezTo>
                      <a:pt x="183" y="642"/>
                      <a:pt x="269" y="676"/>
                      <a:pt x="358" y="676"/>
                    </a:cubicBezTo>
                    <a:cubicBezTo>
                      <a:pt x="385" y="676"/>
                      <a:pt x="412" y="673"/>
                      <a:pt x="439" y="667"/>
                    </a:cubicBezTo>
                    <a:cubicBezTo>
                      <a:pt x="561" y="636"/>
                      <a:pt x="657" y="540"/>
                      <a:pt x="685" y="421"/>
                    </a:cubicBezTo>
                    <a:cubicBezTo>
                      <a:pt x="690" y="393"/>
                      <a:pt x="696" y="366"/>
                      <a:pt x="696" y="338"/>
                    </a:cubicBezTo>
                    <a:cubicBezTo>
                      <a:pt x="696" y="250"/>
                      <a:pt x="660" y="164"/>
                      <a:pt x="597" y="98"/>
                    </a:cubicBezTo>
                    <a:cubicBezTo>
                      <a:pt x="531" y="34"/>
                      <a:pt x="446" y="0"/>
                      <a:pt x="356" y="0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94" name="Google Shape;7594;p64"/>
              <p:cNvSpPr/>
              <p:nvPr/>
            </p:nvSpPr>
            <p:spPr>
              <a:xfrm>
                <a:off x="1889100" y="1038400"/>
                <a:ext cx="16925" cy="16950"/>
              </a:xfrm>
              <a:custGeom>
                <a:avLst/>
                <a:gdLst/>
                <a:ahLst/>
                <a:cxnLst/>
                <a:rect l="l" t="t" r="r" b="b"/>
                <a:pathLst>
                  <a:path w="677" h="678" extrusionOk="0">
                    <a:moveTo>
                      <a:pt x="340" y="117"/>
                    </a:moveTo>
                    <a:cubicBezTo>
                      <a:pt x="461" y="117"/>
                      <a:pt x="561" y="216"/>
                      <a:pt x="561" y="338"/>
                    </a:cubicBezTo>
                    <a:cubicBezTo>
                      <a:pt x="561" y="459"/>
                      <a:pt x="461" y="559"/>
                      <a:pt x="340" y="559"/>
                    </a:cubicBezTo>
                    <a:cubicBezTo>
                      <a:pt x="218" y="559"/>
                      <a:pt x="119" y="459"/>
                      <a:pt x="119" y="338"/>
                    </a:cubicBezTo>
                    <a:cubicBezTo>
                      <a:pt x="119" y="216"/>
                      <a:pt x="218" y="117"/>
                      <a:pt x="340" y="117"/>
                    </a:cubicBezTo>
                    <a:close/>
                    <a:moveTo>
                      <a:pt x="340" y="1"/>
                    </a:moveTo>
                    <a:cubicBezTo>
                      <a:pt x="152" y="1"/>
                      <a:pt x="0" y="153"/>
                      <a:pt x="0" y="338"/>
                    </a:cubicBezTo>
                    <a:cubicBezTo>
                      <a:pt x="0" y="525"/>
                      <a:pt x="152" y="677"/>
                      <a:pt x="340" y="677"/>
                    </a:cubicBezTo>
                    <a:cubicBezTo>
                      <a:pt x="525" y="677"/>
                      <a:pt x="677" y="525"/>
                      <a:pt x="677" y="338"/>
                    </a:cubicBezTo>
                    <a:cubicBezTo>
                      <a:pt x="677" y="153"/>
                      <a:pt x="525" y="1"/>
                      <a:pt x="340" y="1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95" name="Google Shape;7595;p64"/>
              <p:cNvSpPr/>
              <p:nvPr/>
            </p:nvSpPr>
            <p:spPr>
              <a:xfrm>
                <a:off x="1836850" y="1835650"/>
                <a:ext cx="16925" cy="16925"/>
              </a:xfrm>
              <a:custGeom>
                <a:avLst/>
                <a:gdLst/>
                <a:ahLst/>
                <a:cxnLst/>
                <a:rect l="l" t="t" r="r" b="b"/>
                <a:pathLst>
                  <a:path w="677" h="677" extrusionOk="0">
                    <a:moveTo>
                      <a:pt x="340" y="119"/>
                    </a:moveTo>
                    <a:cubicBezTo>
                      <a:pt x="462" y="119"/>
                      <a:pt x="561" y="218"/>
                      <a:pt x="561" y="340"/>
                    </a:cubicBezTo>
                    <a:cubicBezTo>
                      <a:pt x="561" y="461"/>
                      <a:pt x="462" y="561"/>
                      <a:pt x="340" y="561"/>
                    </a:cubicBezTo>
                    <a:cubicBezTo>
                      <a:pt x="219" y="561"/>
                      <a:pt x="119" y="461"/>
                      <a:pt x="119" y="340"/>
                    </a:cubicBezTo>
                    <a:cubicBezTo>
                      <a:pt x="119" y="218"/>
                      <a:pt x="219" y="119"/>
                      <a:pt x="340" y="119"/>
                    </a:cubicBezTo>
                    <a:close/>
                    <a:moveTo>
                      <a:pt x="340" y="0"/>
                    </a:moveTo>
                    <a:cubicBezTo>
                      <a:pt x="152" y="0"/>
                      <a:pt x="1" y="152"/>
                      <a:pt x="1" y="340"/>
                    </a:cubicBezTo>
                    <a:cubicBezTo>
                      <a:pt x="1" y="525"/>
                      <a:pt x="152" y="677"/>
                      <a:pt x="340" y="677"/>
                    </a:cubicBezTo>
                    <a:cubicBezTo>
                      <a:pt x="525" y="677"/>
                      <a:pt x="677" y="525"/>
                      <a:pt x="677" y="340"/>
                    </a:cubicBezTo>
                    <a:cubicBezTo>
                      <a:pt x="677" y="152"/>
                      <a:pt x="525" y="0"/>
                      <a:pt x="340" y="0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96" name="Google Shape;7596;p64"/>
              <p:cNvSpPr/>
              <p:nvPr/>
            </p:nvSpPr>
            <p:spPr>
              <a:xfrm>
                <a:off x="1889100" y="1068850"/>
                <a:ext cx="16925" cy="17000"/>
              </a:xfrm>
              <a:custGeom>
                <a:avLst/>
                <a:gdLst/>
                <a:ahLst/>
                <a:cxnLst/>
                <a:rect l="l" t="t" r="r" b="b"/>
                <a:pathLst>
                  <a:path w="677" h="680" extrusionOk="0">
                    <a:moveTo>
                      <a:pt x="340" y="119"/>
                    </a:moveTo>
                    <a:cubicBezTo>
                      <a:pt x="461" y="119"/>
                      <a:pt x="561" y="218"/>
                      <a:pt x="561" y="340"/>
                    </a:cubicBezTo>
                    <a:cubicBezTo>
                      <a:pt x="561" y="461"/>
                      <a:pt x="461" y="561"/>
                      <a:pt x="340" y="561"/>
                    </a:cubicBezTo>
                    <a:cubicBezTo>
                      <a:pt x="218" y="561"/>
                      <a:pt x="119" y="461"/>
                      <a:pt x="119" y="340"/>
                    </a:cubicBezTo>
                    <a:cubicBezTo>
                      <a:pt x="119" y="218"/>
                      <a:pt x="218" y="119"/>
                      <a:pt x="340" y="119"/>
                    </a:cubicBezTo>
                    <a:close/>
                    <a:moveTo>
                      <a:pt x="340" y="0"/>
                    </a:moveTo>
                    <a:cubicBezTo>
                      <a:pt x="152" y="0"/>
                      <a:pt x="0" y="152"/>
                      <a:pt x="0" y="340"/>
                    </a:cubicBezTo>
                    <a:cubicBezTo>
                      <a:pt x="0" y="528"/>
                      <a:pt x="152" y="679"/>
                      <a:pt x="340" y="679"/>
                    </a:cubicBezTo>
                    <a:cubicBezTo>
                      <a:pt x="525" y="679"/>
                      <a:pt x="677" y="528"/>
                      <a:pt x="677" y="340"/>
                    </a:cubicBezTo>
                    <a:cubicBezTo>
                      <a:pt x="677" y="152"/>
                      <a:pt x="525" y="0"/>
                      <a:pt x="340" y="0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97" name="Google Shape;7597;p64"/>
              <p:cNvSpPr/>
              <p:nvPr/>
            </p:nvSpPr>
            <p:spPr>
              <a:xfrm>
                <a:off x="1611125" y="977275"/>
                <a:ext cx="373450" cy="868550"/>
              </a:xfrm>
              <a:custGeom>
                <a:avLst/>
                <a:gdLst/>
                <a:ahLst/>
                <a:cxnLst/>
                <a:rect l="l" t="t" r="r" b="b"/>
                <a:pathLst>
                  <a:path w="14938" h="34742" extrusionOk="0">
                    <a:moveTo>
                      <a:pt x="14598" y="34181"/>
                    </a:moveTo>
                    <a:cubicBezTo>
                      <a:pt x="14719" y="34181"/>
                      <a:pt x="14818" y="34280"/>
                      <a:pt x="14818" y="34401"/>
                    </a:cubicBezTo>
                    <a:cubicBezTo>
                      <a:pt x="14818" y="34523"/>
                      <a:pt x="14719" y="34622"/>
                      <a:pt x="14598" y="34622"/>
                    </a:cubicBezTo>
                    <a:cubicBezTo>
                      <a:pt x="14476" y="34622"/>
                      <a:pt x="14377" y="34523"/>
                      <a:pt x="14377" y="34401"/>
                    </a:cubicBezTo>
                    <a:cubicBezTo>
                      <a:pt x="14377" y="34280"/>
                      <a:pt x="14476" y="34181"/>
                      <a:pt x="14598" y="34181"/>
                    </a:cubicBezTo>
                    <a:close/>
                    <a:moveTo>
                      <a:pt x="83" y="0"/>
                    </a:moveTo>
                    <a:lnTo>
                      <a:pt x="0" y="83"/>
                    </a:lnTo>
                    <a:lnTo>
                      <a:pt x="9355" y="9422"/>
                    </a:lnTo>
                    <a:lnTo>
                      <a:pt x="9355" y="29250"/>
                    </a:lnTo>
                    <a:lnTo>
                      <a:pt x="14322" y="34208"/>
                    </a:lnTo>
                    <a:cubicBezTo>
                      <a:pt x="14283" y="34263"/>
                      <a:pt x="14258" y="34330"/>
                      <a:pt x="14258" y="34401"/>
                    </a:cubicBezTo>
                    <a:cubicBezTo>
                      <a:pt x="14258" y="34589"/>
                      <a:pt x="14410" y="34741"/>
                      <a:pt x="14598" y="34741"/>
                    </a:cubicBezTo>
                    <a:cubicBezTo>
                      <a:pt x="14785" y="34741"/>
                      <a:pt x="14937" y="34589"/>
                      <a:pt x="14937" y="34401"/>
                    </a:cubicBezTo>
                    <a:cubicBezTo>
                      <a:pt x="14937" y="34214"/>
                      <a:pt x="14785" y="34062"/>
                      <a:pt x="14598" y="34062"/>
                    </a:cubicBezTo>
                    <a:cubicBezTo>
                      <a:pt x="14526" y="34062"/>
                      <a:pt x="14460" y="34087"/>
                      <a:pt x="14404" y="34125"/>
                    </a:cubicBezTo>
                    <a:lnTo>
                      <a:pt x="9471" y="29201"/>
                    </a:lnTo>
                    <a:lnTo>
                      <a:pt x="9471" y="9375"/>
                    </a:lnTo>
                    <a:lnTo>
                      <a:pt x="83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98" name="Google Shape;7598;p64"/>
              <p:cNvSpPr/>
              <p:nvPr/>
            </p:nvSpPr>
            <p:spPr>
              <a:xfrm>
                <a:off x="1695175" y="963875"/>
                <a:ext cx="377650" cy="901950"/>
              </a:xfrm>
              <a:custGeom>
                <a:avLst/>
                <a:gdLst/>
                <a:ahLst/>
                <a:cxnLst/>
                <a:rect l="l" t="t" r="r" b="b"/>
                <a:pathLst>
                  <a:path w="15106" h="36078" extrusionOk="0">
                    <a:moveTo>
                      <a:pt x="332" y="1"/>
                    </a:moveTo>
                    <a:lnTo>
                      <a:pt x="0" y="335"/>
                    </a:lnTo>
                    <a:lnTo>
                      <a:pt x="3178" y="3490"/>
                    </a:lnTo>
                    <a:lnTo>
                      <a:pt x="7859" y="8136"/>
                    </a:lnTo>
                    <a:lnTo>
                      <a:pt x="7859" y="29215"/>
                    </a:lnTo>
                    <a:lnTo>
                      <a:pt x="14322" y="35628"/>
                    </a:lnTo>
                    <a:cubicBezTo>
                      <a:pt x="14319" y="35647"/>
                      <a:pt x="14316" y="35663"/>
                      <a:pt x="14316" y="35683"/>
                    </a:cubicBezTo>
                    <a:cubicBezTo>
                      <a:pt x="14316" y="35901"/>
                      <a:pt x="14493" y="36078"/>
                      <a:pt x="14711" y="36078"/>
                    </a:cubicBezTo>
                    <a:cubicBezTo>
                      <a:pt x="14929" y="36078"/>
                      <a:pt x="15106" y="35901"/>
                      <a:pt x="15106" y="35683"/>
                    </a:cubicBezTo>
                    <a:cubicBezTo>
                      <a:pt x="15106" y="35465"/>
                      <a:pt x="14929" y="35288"/>
                      <a:pt x="14711" y="35288"/>
                    </a:cubicBezTo>
                    <a:cubicBezTo>
                      <a:pt x="14692" y="35288"/>
                      <a:pt x="14672" y="35291"/>
                      <a:pt x="14653" y="35294"/>
                    </a:cubicBezTo>
                    <a:lnTo>
                      <a:pt x="8332" y="29019"/>
                    </a:lnTo>
                    <a:lnTo>
                      <a:pt x="8332" y="7940"/>
                    </a:lnTo>
                    <a:lnTo>
                      <a:pt x="8263" y="7871"/>
                    </a:lnTo>
                    <a:lnTo>
                      <a:pt x="3294" y="2938"/>
                    </a:lnTo>
                    <a:lnTo>
                      <a:pt x="332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99" name="Google Shape;7599;p64"/>
              <p:cNvSpPr/>
              <p:nvPr/>
            </p:nvSpPr>
            <p:spPr>
              <a:xfrm>
                <a:off x="1563900" y="991550"/>
                <a:ext cx="348000" cy="843075"/>
              </a:xfrm>
              <a:custGeom>
                <a:avLst/>
                <a:gdLst/>
                <a:ahLst/>
                <a:cxnLst/>
                <a:rect l="l" t="t" r="r" b="b"/>
                <a:pathLst>
                  <a:path w="13920" h="33723" extrusionOk="0">
                    <a:moveTo>
                      <a:pt x="84" y="1"/>
                    </a:moveTo>
                    <a:lnTo>
                      <a:pt x="1" y="83"/>
                    </a:lnTo>
                    <a:lnTo>
                      <a:pt x="9376" y="9442"/>
                    </a:lnTo>
                    <a:lnTo>
                      <a:pt x="9376" y="29270"/>
                    </a:lnTo>
                    <a:lnTo>
                      <a:pt x="13837" y="33723"/>
                    </a:lnTo>
                    <a:lnTo>
                      <a:pt x="13919" y="33640"/>
                    </a:lnTo>
                    <a:lnTo>
                      <a:pt x="9491" y="29220"/>
                    </a:lnTo>
                    <a:lnTo>
                      <a:pt x="9491" y="9392"/>
                    </a:lnTo>
                    <a:lnTo>
                      <a:pt x="84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0" name="Google Shape;7600;p64"/>
              <p:cNvSpPr/>
              <p:nvPr/>
            </p:nvSpPr>
            <p:spPr>
              <a:xfrm>
                <a:off x="1587225" y="984175"/>
                <a:ext cx="367050" cy="861650"/>
              </a:xfrm>
              <a:custGeom>
                <a:avLst/>
                <a:gdLst/>
                <a:ahLst/>
                <a:cxnLst/>
                <a:rect l="l" t="t" r="r" b="b"/>
                <a:pathLst>
                  <a:path w="14682" h="34466" extrusionOk="0">
                    <a:moveTo>
                      <a:pt x="14344" y="33905"/>
                    </a:moveTo>
                    <a:cubicBezTo>
                      <a:pt x="14466" y="33905"/>
                      <a:pt x="14565" y="34004"/>
                      <a:pt x="14565" y="34125"/>
                    </a:cubicBezTo>
                    <a:cubicBezTo>
                      <a:pt x="14565" y="34247"/>
                      <a:pt x="14466" y="34346"/>
                      <a:pt x="14344" y="34346"/>
                    </a:cubicBezTo>
                    <a:cubicBezTo>
                      <a:pt x="14223" y="34346"/>
                      <a:pt x="14124" y="34247"/>
                      <a:pt x="14124" y="34125"/>
                    </a:cubicBezTo>
                    <a:cubicBezTo>
                      <a:pt x="14124" y="34004"/>
                      <a:pt x="14223" y="33905"/>
                      <a:pt x="14344" y="33905"/>
                    </a:cubicBezTo>
                    <a:close/>
                    <a:moveTo>
                      <a:pt x="87" y="0"/>
                    </a:moveTo>
                    <a:lnTo>
                      <a:pt x="1" y="83"/>
                    </a:lnTo>
                    <a:lnTo>
                      <a:pt x="9376" y="9441"/>
                    </a:lnTo>
                    <a:lnTo>
                      <a:pt x="9376" y="29256"/>
                    </a:lnTo>
                    <a:lnTo>
                      <a:pt x="14066" y="33932"/>
                    </a:lnTo>
                    <a:cubicBezTo>
                      <a:pt x="14027" y="33987"/>
                      <a:pt x="14005" y="34054"/>
                      <a:pt x="14005" y="34125"/>
                    </a:cubicBezTo>
                    <a:cubicBezTo>
                      <a:pt x="14005" y="34313"/>
                      <a:pt x="14157" y="34465"/>
                      <a:pt x="14344" y="34465"/>
                    </a:cubicBezTo>
                    <a:cubicBezTo>
                      <a:pt x="14529" y="34465"/>
                      <a:pt x="14681" y="34313"/>
                      <a:pt x="14681" y="34125"/>
                    </a:cubicBezTo>
                    <a:cubicBezTo>
                      <a:pt x="14681" y="33941"/>
                      <a:pt x="14529" y="33789"/>
                      <a:pt x="14344" y="33789"/>
                    </a:cubicBezTo>
                    <a:cubicBezTo>
                      <a:pt x="14273" y="33789"/>
                      <a:pt x="14204" y="33811"/>
                      <a:pt x="14148" y="33849"/>
                    </a:cubicBezTo>
                    <a:lnTo>
                      <a:pt x="9494" y="29206"/>
                    </a:lnTo>
                    <a:lnTo>
                      <a:pt x="9494" y="9391"/>
                    </a:lnTo>
                    <a:lnTo>
                      <a:pt x="87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601" name="Google Shape;7601;p64"/>
            <p:cNvGrpSpPr/>
            <p:nvPr/>
          </p:nvGrpSpPr>
          <p:grpSpPr>
            <a:xfrm rot="1799983" flipH="1">
              <a:off x="6825261" y="-325841"/>
              <a:ext cx="2835804" cy="2780472"/>
              <a:chOff x="1400775" y="920275"/>
              <a:chExt cx="1637475" cy="1605525"/>
            </a:xfrm>
          </p:grpSpPr>
          <p:sp>
            <p:nvSpPr>
              <p:cNvPr id="7602" name="Google Shape;7602;p64"/>
              <p:cNvSpPr/>
              <p:nvPr/>
            </p:nvSpPr>
            <p:spPr>
              <a:xfrm>
                <a:off x="2472400" y="990525"/>
                <a:ext cx="16925" cy="247025"/>
              </a:xfrm>
              <a:custGeom>
                <a:avLst/>
                <a:gdLst/>
                <a:ahLst/>
                <a:cxnLst/>
                <a:rect l="l" t="t" r="r" b="b"/>
                <a:pathLst>
                  <a:path w="677" h="9881" extrusionOk="0">
                    <a:moveTo>
                      <a:pt x="337" y="9320"/>
                    </a:moveTo>
                    <a:cubicBezTo>
                      <a:pt x="458" y="9320"/>
                      <a:pt x="558" y="9419"/>
                      <a:pt x="558" y="9540"/>
                    </a:cubicBezTo>
                    <a:cubicBezTo>
                      <a:pt x="558" y="9662"/>
                      <a:pt x="458" y="9761"/>
                      <a:pt x="337" y="9761"/>
                    </a:cubicBezTo>
                    <a:cubicBezTo>
                      <a:pt x="215" y="9761"/>
                      <a:pt x="116" y="9662"/>
                      <a:pt x="116" y="9540"/>
                    </a:cubicBezTo>
                    <a:cubicBezTo>
                      <a:pt x="116" y="9419"/>
                      <a:pt x="215" y="9320"/>
                      <a:pt x="337" y="9320"/>
                    </a:cubicBezTo>
                    <a:close/>
                    <a:moveTo>
                      <a:pt x="279" y="0"/>
                    </a:moveTo>
                    <a:lnTo>
                      <a:pt x="279" y="9206"/>
                    </a:lnTo>
                    <a:cubicBezTo>
                      <a:pt x="122" y="9237"/>
                      <a:pt x="0" y="9375"/>
                      <a:pt x="0" y="9540"/>
                    </a:cubicBezTo>
                    <a:cubicBezTo>
                      <a:pt x="0" y="9728"/>
                      <a:pt x="152" y="9880"/>
                      <a:pt x="337" y="9880"/>
                    </a:cubicBezTo>
                    <a:cubicBezTo>
                      <a:pt x="525" y="9880"/>
                      <a:pt x="676" y="9728"/>
                      <a:pt x="676" y="9540"/>
                    </a:cubicBezTo>
                    <a:cubicBezTo>
                      <a:pt x="676" y="9375"/>
                      <a:pt x="555" y="9237"/>
                      <a:pt x="398" y="9206"/>
                    </a:cubicBezTo>
                    <a:lnTo>
                      <a:pt x="398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3" name="Google Shape;7603;p64"/>
              <p:cNvSpPr/>
              <p:nvPr/>
            </p:nvSpPr>
            <p:spPr>
              <a:xfrm>
                <a:off x="2905300" y="1457050"/>
                <a:ext cx="73250" cy="126800"/>
              </a:xfrm>
              <a:custGeom>
                <a:avLst/>
                <a:gdLst/>
                <a:ahLst/>
                <a:cxnLst/>
                <a:rect l="l" t="t" r="r" b="b"/>
                <a:pathLst>
                  <a:path w="2930" h="5072" extrusionOk="0">
                    <a:moveTo>
                      <a:pt x="337" y="4511"/>
                    </a:moveTo>
                    <a:cubicBezTo>
                      <a:pt x="459" y="4511"/>
                      <a:pt x="558" y="4610"/>
                      <a:pt x="558" y="4732"/>
                    </a:cubicBezTo>
                    <a:cubicBezTo>
                      <a:pt x="558" y="4853"/>
                      <a:pt x="459" y="4952"/>
                      <a:pt x="337" y="4952"/>
                    </a:cubicBezTo>
                    <a:cubicBezTo>
                      <a:pt x="216" y="4952"/>
                      <a:pt x="117" y="4853"/>
                      <a:pt x="117" y="4732"/>
                    </a:cubicBezTo>
                    <a:cubicBezTo>
                      <a:pt x="117" y="4610"/>
                      <a:pt x="216" y="4511"/>
                      <a:pt x="337" y="4511"/>
                    </a:cubicBezTo>
                    <a:close/>
                    <a:moveTo>
                      <a:pt x="509" y="0"/>
                    </a:moveTo>
                    <a:lnTo>
                      <a:pt x="279" y="232"/>
                    </a:lnTo>
                    <a:lnTo>
                      <a:pt x="279" y="4400"/>
                    </a:lnTo>
                    <a:cubicBezTo>
                      <a:pt x="119" y="4428"/>
                      <a:pt x="1" y="4566"/>
                      <a:pt x="1" y="4732"/>
                    </a:cubicBezTo>
                    <a:cubicBezTo>
                      <a:pt x="1" y="4919"/>
                      <a:pt x="152" y="5071"/>
                      <a:pt x="337" y="5071"/>
                    </a:cubicBezTo>
                    <a:cubicBezTo>
                      <a:pt x="525" y="5071"/>
                      <a:pt x="677" y="4919"/>
                      <a:pt x="677" y="4732"/>
                    </a:cubicBezTo>
                    <a:cubicBezTo>
                      <a:pt x="677" y="4566"/>
                      <a:pt x="556" y="4428"/>
                      <a:pt x="398" y="4400"/>
                    </a:cubicBezTo>
                    <a:lnTo>
                      <a:pt x="398" y="279"/>
                    </a:lnTo>
                    <a:lnTo>
                      <a:pt x="558" y="119"/>
                    </a:lnTo>
                    <a:lnTo>
                      <a:pt x="2930" y="119"/>
                    </a:lnTo>
                    <a:lnTo>
                      <a:pt x="2930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4" name="Google Shape;7604;p64"/>
              <p:cNvSpPr/>
              <p:nvPr/>
            </p:nvSpPr>
            <p:spPr>
              <a:xfrm>
                <a:off x="2400400" y="1336750"/>
                <a:ext cx="16950" cy="16925"/>
              </a:xfrm>
              <a:custGeom>
                <a:avLst/>
                <a:gdLst/>
                <a:ahLst/>
                <a:cxnLst/>
                <a:rect l="l" t="t" r="r" b="b"/>
                <a:pathLst>
                  <a:path w="678" h="677" extrusionOk="0">
                    <a:moveTo>
                      <a:pt x="340" y="119"/>
                    </a:moveTo>
                    <a:cubicBezTo>
                      <a:pt x="462" y="119"/>
                      <a:pt x="561" y="219"/>
                      <a:pt x="561" y="340"/>
                    </a:cubicBezTo>
                    <a:cubicBezTo>
                      <a:pt x="561" y="462"/>
                      <a:pt x="462" y="561"/>
                      <a:pt x="340" y="561"/>
                    </a:cubicBezTo>
                    <a:cubicBezTo>
                      <a:pt x="219" y="561"/>
                      <a:pt x="120" y="462"/>
                      <a:pt x="120" y="340"/>
                    </a:cubicBezTo>
                    <a:cubicBezTo>
                      <a:pt x="120" y="219"/>
                      <a:pt x="219" y="119"/>
                      <a:pt x="340" y="119"/>
                    </a:cubicBezTo>
                    <a:close/>
                    <a:moveTo>
                      <a:pt x="340" y="1"/>
                    </a:moveTo>
                    <a:cubicBezTo>
                      <a:pt x="153" y="1"/>
                      <a:pt x="1" y="152"/>
                      <a:pt x="1" y="340"/>
                    </a:cubicBezTo>
                    <a:cubicBezTo>
                      <a:pt x="1" y="525"/>
                      <a:pt x="153" y="677"/>
                      <a:pt x="340" y="677"/>
                    </a:cubicBezTo>
                    <a:cubicBezTo>
                      <a:pt x="525" y="677"/>
                      <a:pt x="677" y="525"/>
                      <a:pt x="677" y="340"/>
                    </a:cubicBezTo>
                    <a:cubicBezTo>
                      <a:pt x="677" y="152"/>
                      <a:pt x="525" y="1"/>
                      <a:pt x="340" y="1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5" name="Google Shape;7605;p64"/>
              <p:cNvSpPr/>
              <p:nvPr/>
            </p:nvSpPr>
            <p:spPr>
              <a:xfrm>
                <a:off x="2727800" y="1624750"/>
                <a:ext cx="310450" cy="193250"/>
              </a:xfrm>
              <a:custGeom>
                <a:avLst/>
                <a:gdLst/>
                <a:ahLst/>
                <a:cxnLst/>
                <a:rect l="l" t="t" r="r" b="b"/>
                <a:pathLst>
                  <a:path w="12418" h="7730" extrusionOk="0">
                    <a:moveTo>
                      <a:pt x="12083" y="0"/>
                    </a:moveTo>
                    <a:lnTo>
                      <a:pt x="5036" y="7100"/>
                    </a:lnTo>
                    <a:lnTo>
                      <a:pt x="710" y="7100"/>
                    </a:lnTo>
                    <a:cubicBezTo>
                      <a:pt x="638" y="7004"/>
                      <a:pt x="525" y="6940"/>
                      <a:pt x="395" y="6940"/>
                    </a:cubicBezTo>
                    <a:cubicBezTo>
                      <a:pt x="177" y="6940"/>
                      <a:pt x="1" y="7117"/>
                      <a:pt x="1" y="7335"/>
                    </a:cubicBezTo>
                    <a:cubicBezTo>
                      <a:pt x="1" y="7553"/>
                      <a:pt x="177" y="7730"/>
                      <a:pt x="395" y="7730"/>
                    </a:cubicBezTo>
                    <a:cubicBezTo>
                      <a:pt x="525" y="7730"/>
                      <a:pt x="638" y="7669"/>
                      <a:pt x="710" y="7572"/>
                    </a:cubicBezTo>
                    <a:lnTo>
                      <a:pt x="5232" y="7572"/>
                    </a:lnTo>
                    <a:lnTo>
                      <a:pt x="12417" y="331"/>
                    </a:lnTo>
                    <a:lnTo>
                      <a:pt x="12083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6" name="Google Shape;7606;p64"/>
              <p:cNvSpPr/>
              <p:nvPr/>
            </p:nvSpPr>
            <p:spPr>
              <a:xfrm>
                <a:off x="2400400" y="1367250"/>
                <a:ext cx="16950" cy="16950"/>
              </a:xfrm>
              <a:custGeom>
                <a:avLst/>
                <a:gdLst/>
                <a:ahLst/>
                <a:cxnLst/>
                <a:rect l="l" t="t" r="r" b="b"/>
                <a:pathLst>
                  <a:path w="678" h="678" extrusionOk="0">
                    <a:moveTo>
                      <a:pt x="340" y="119"/>
                    </a:moveTo>
                    <a:cubicBezTo>
                      <a:pt x="462" y="119"/>
                      <a:pt x="561" y="219"/>
                      <a:pt x="561" y="340"/>
                    </a:cubicBezTo>
                    <a:cubicBezTo>
                      <a:pt x="561" y="462"/>
                      <a:pt x="462" y="558"/>
                      <a:pt x="340" y="558"/>
                    </a:cubicBezTo>
                    <a:cubicBezTo>
                      <a:pt x="219" y="558"/>
                      <a:pt x="120" y="462"/>
                      <a:pt x="120" y="340"/>
                    </a:cubicBezTo>
                    <a:cubicBezTo>
                      <a:pt x="120" y="219"/>
                      <a:pt x="219" y="119"/>
                      <a:pt x="340" y="119"/>
                    </a:cubicBezTo>
                    <a:close/>
                    <a:moveTo>
                      <a:pt x="340" y="1"/>
                    </a:moveTo>
                    <a:cubicBezTo>
                      <a:pt x="153" y="1"/>
                      <a:pt x="1" y="153"/>
                      <a:pt x="1" y="340"/>
                    </a:cubicBezTo>
                    <a:cubicBezTo>
                      <a:pt x="1" y="525"/>
                      <a:pt x="153" y="677"/>
                      <a:pt x="340" y="677"/>
                    </a:cubicBezTo>
                    <a:cubicBezTo>
                      <a:pt x="525" y="677"/>
                      <a:pt x="677" y="525"/>
                      <a:pt x="677" y="340"/>
                    </a:cubicBezTo>
                    <a:cubicBezTo>
                      <a:pt x="677" y="153"/>
                      <a:pt x="525" y="1"/>
                      <a:pt x="340" y="1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7" name="Google Shape;7607;p64"/>
              <p:cNvSpPr/>
              <p:nvPr/>
            </p:nvSpPr>
            <p:spPr>
              <a:xfrm>
                <a:off x="2399025" y="1396800"/>
                <a:ext cx="19775" cy="19825"/>
              </a:xfrm>
              <a:custGeom>
                <a:avLst/>
                <a:gdLst/>
                <a:ahLst/>
                <a:cxnLst/>
                <a:rect l="l" t="t" r="r" b="b"/>
                <a:pathLst>
                  <a:path w="791" h="793" extrusionOk="0">
                    <a:moveTo>
                      <a:pt x="395" y="0"/>
                    </a:moveTo>
                    <a:cubicBezTo>
                      <a:pt x="177" y="0"/>
                      <a:pt x="1" y="177"/>
                      <a:pt x="1" y="398"/>
                    </a:cubicBezTo>
                    <a:cubicBezTo>
                      <a:pt x="1" y="616"/>
                      <a:pt x="177" y="793"/>
                      <a:pt x="395" y="793"/>
                    </a:cubicBezTo>
                    <a:cubicBezTo>
                      <a:pt x="613" y="793"/>
                      <a:pt x="790" y="616"/>
                      <a:pt x="790" y="398"/>
                    </a:cubicBezTo>
                    <a:cubicBezTo>
                      <a:pt x="790" y="177"/>
                      <a:pt x="613" y="0"/>
                      <a:pt x="395" y="0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8" name="Google Shape;7608;p64"/>
              <p:cNvSpPr/>
              <p:nvPr/>
            </p:nvSpPr>
            <p:spPr>
              <a:xfrm>
                <a:off x="2391725" y="990525"/>
                <a:ext cx="83725" cy="512775"/>
              </a:xfrm>
              <a:custGeom>
                <a:avLst/>
                <a:gdLst/>
                <a:ahLst/>
                <a:cxnLst/>
                <a:rect l="l" t="t" r="r" b="b"/>
                <a:pathLst>
                  <a:path w="3349" h="20511" extrusionOk="0">
                    <a:moveTo>
                      <a:pt x="0" y="0"/>
                    </a:moveTo>
                    <a:lnTo>
                      <a:pt x="0" y="8988"/>
                    </a:lnTo>
                    <a:lnTo>
                      <a:pt x="2716" y="11685"/>
                    </a:lnTo>
                    <a:lnTo>
                      <a:pt x="2716" y="19801"/>
                    </a:lnTo>
                    <a:cubicBezTo>
                      <a:pt x="2620" y="19873"/>
                      <a:pt x="2556" y="19986"/>
                      <a:pt x="2556" y="20116"/>
                    </a:cubicBezTo>
                    <a:cubicBezTo>
                      <a:pt x="2556" y="20334"/>
                      <a:pt x="2733" y="20511"/>
                      <a:pt x="2951" y="20511"/>
                    </a:cubicBezTo>
                    <a:cubicBezTo>
                      <a:pt x="3169" y="20511"/>
                      <a:pt x="3349" y="20334"/>
                      <a:pt x="3349" y="20116"/>
                    </a:cubicBezTo>
                    <a:cubicBezTo>
                      <a:pt x="3349" y="19986"/>
                      <a:pt x="3285" y="19873"/>
                      <a:pt x="3188" y="19801"/>
                    </a:cubicBezTo>
                    <a:lnTo>
                      <a:pt x="3188" y="11489"/>
                    </a:lnTo>
                    <a:lnTo>
                      <a:pt x="472" y="8792"/>
                    </a:lnTo>
                    <a:lnTo>
                      <a:pt x="472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9" name="Google Shape;7609;p64"/>
              <p:cNvSpPr/>
              <p:nvPr/>
            </p:nvSpPr>
            <p:spPr>
              <a:xfrm>
                <a:off x="2688525" y="1369200"/>
                <a:ext cx="297400" cy="472550"/>
              </a:xfrm>
              <a:custGeom>
                <a:avLst/>
                <a:gdLst/>
                <a:ahLst/>
                <a:cxnLst/>
                <a:rect l="l" t="t" r="r" b="b"/>
                <a:pathLst>
                  <a:path w="11896" h="18902" extrusionOk="0">
                    <a:moveTo>
                      <a:pt x="338" y="18341"/>
                    </a:moveTo>
                    <a:cubicBezTo>
                      <a:pt x="459" y="18341"/>
                      <a:pt x="559" y="18440"/>
                      <a:pt x="559" y="18562"/>
                    </a:cubicBezTo>
                    <a:cubicBezTo>
                      <a:pt x="559" y="18683"/>
                      <a:pt x="459" y="18782"/>
                      <a:pt x="338" y="18782"/>
                    </a:cubicBezTo>
                    <a:cubicBezTo>
                      <a:pt x="216" y="18782"/>
                      <a:pt x="117" y="18683"/>
                      <a:pt x="117" y="18562"/>
                    </a:cubicBezTo>
                    <a:cubicBezTo>
                      <a:pt x="117" y="18440"/>
                      <a:pt x="216" y="18341"/>
                      <a:pt x="338" y="18341"/>
                    </a:cubicBezTo>
                    <a:close/>
                    <a:moveTo>
                      <a:pt x="7051" y="0"/>
                    </a:moveTo>
                    <a:lnTo>
                      <a:pt x="5202" y="1863"/>
                    </a:lnTo>
                    <a:lnTo>
                      <a:pt x="5202" y="8196"/>
                    </a:lnTo>
                    <a:lnTo>
                      <a:pt x="280" y="13154"/>
                    </a:lnTo>
                    <a:lnTo>
                      <a:pt x="280" y="18228"/>
                    </a:lnTo>
                    <a:cubicBezTo>
                      <a:pt x="120" y="18258"/>
                      <a:pt x="1" y="18396"/>
                      <a:pt x="1" y="18562"/>
                    </a:cubicBezTo>
                    <a:cubicBezTo>
                      <a:pt x="1" y="18749"/>
                      <a:pt x="153" y="18901"/>
                      <a:pt x="338" y="18901"/>
                    </a:cubicBezTo>
                    <a:cubicBezTo>
                      <a:pt x="525" y="18901"/>
                      <a:pt x="677" y="18749"/>
                      <a:pt x="677" y="18562"/>
                    </a:cubicBezTo>
                    <a:cubicBezTo>
                      <a:pt x="677" y="18396"/>
                      <a:pt x="556" y="18258"/>
                      <a:pt x="398" y="18228"/>
                    </a:cubicBezTo>
                    <a:lnTo>
                      <a:pt x="398" y="13201"/>
                    </a:lnTo>
                    <a:lnTo>
                      <a:pt x="5318" y="8243"/>
                    </a:lnTo>
                    <a:lnTo>
                      <a:pt x="5318" y="1913"/>
                    </a:lnTo>
                    <a:lnTo>
                      <a:pt x="7101" y="116"/>
                    </a:lnTo>
                    <a:lnTo>
                      <a:pt x="11896" y="116"/>
                    </a:lnTo>
                    <a:lnTo>
                      <a:pt x="11896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0" name="Google Shape;7610;p64"/>
              <p:cNvSpPr/>
              <p:nvPr/>
            </p:nvSpPr>
            <p:spPr>
              <a:xfrm>
                <a:off x="2425675" y="990525"/>
                <a:ext cx="16925" cy="200575"/>
              </a:xfrm>
              <a:custGeom>
                <a:avLst/>
                <a:gdLst/>
                <a:ahLst/>
                <a:cxnLst/>
                <a:rect l="l" t="t" r="r" b="b"/>
                <a:pathLst>
                  <a:path w="677" h="8023" extrusionOk="0">
                    <a:moveTo>
                      <a:pt x="337" y="7465"/>
                    </a:moveTo>
                    <a:cubicBezTo>
                      <a:pt x="458" y="7465"/>
                      <a:pt x="558" y="7564"/>
                      <a:pt x="558" y="7685"/>
                    </a:cubicBezTo>
                    <a:cubicBezTo>
                      <a:pt x="558" y="7807"/>
                      <a:pt x="458" y="7906"/>
                      <a:pt x="337" y="7906"/>
                    </a:cubicBezTo>
                    <a:cubicBezTo>
                      <a:pt x="216" y="7906"/>
                      <a:pt x="116" y="7807"/>
                      <a:pt x="116" y="7685"/>
                    </a:cubicBezTo>
                    <a:cubicBezTo>
                      <a:pt x="116" y="7564"/>
                      <a:pt x="216" y="7465"/>
                      <a:pt x="337" y="7465"/>
                    </a:cubicBezTo>
                    <a:close/>
                    <a:moveTo>
                      <a:pt x="279" y="0"/>
                    </a:moveTo>
                    <a:lnTo>
                      <a:pt x="279" y="7351"/>
                    </a:lnTo>
                    <a:cubicBezTo>
                      <a:pt x="122" y="7379"/>
                      <a:pt x="0" y="7517"/>
                      <a:pt x="0" y="7685"/>
                    </a:cubicBezTo>
                    <a:cubicBezTo>
                      <a:pt x="0" y="7870"/>
                      <a:pt x="149" y="8022"/>
                      <a:pt x="337" y="8022"/>
                    </a:cubicBezTo>
                    <a:cubicBezTo>
                      <a:pt x="525" y="8022"/>
                      <a:pt x="677" y="7870"/>
                      <a:pt x="677" y="7685"/>
                    </a:cubicBezTo>
                    <a:cubicBezTo>
                      <a:pt x="677" y="7520"/>
                      <a:pt x="555" y="7382"/>
                      <a:pt x="398" y="7351"/>
                    </a:cubicBezTo>
                    <a:lnTo>
                      <a:pt x="398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1" name="Google Shape;7611;p64"/>
              <p:cNvSpPr/>
              <p:nvPr/>
            </p:nvSpPr>
            <p:spPr>
              <a:xfrm>
                <a:off x="2664875" y="1345800"/>
                <a:ext cx="321000" cy="519675"/>
              </a:xfrm>
              <a:custGeom>
                <a:avLst/>
                <a:gdLst/>
                <a:ahLst/>
                <a:cxnLst/>
                <a:rect l="l" t="t" r="r" b="b"/>
                <a:pathLst>
                  <a:path w="12840" h="20787" extrusionOk="0">
                    <a:moveTo>
                      <a:pt x="340" y="20229"/>
                    </a:moveTo>
                    <a:cubicBezTo>
                      <a:pt x="461" y="20229"/>
                      <a:pt x="560" y="20329"/>
                      <a:pt x="560" y="20450"/>
                    </a:cubicBezTo>
                    <a:cubicBezTo>
                      <a:pt x="560" y="20571"/>
                      <a:pt x="461" y="20668"/>
                      <a:pt x="340" y="20668"/>
                    </a:cubicBezTo>
                    <a:cubicBezTo>
                      <a:pt x="218" y="20668"/>
                      <a:pt x="119" y="20571"/>
                      <a:pt x="119" y="20450"/>
                    </a:cubicBezTo>
                    <a:cubicBezTo>
                      <a:pt x="119" y="20329"/>
                      <a:pt x="218" y="20229"/>
                      <a:pt x="340" y="20229"/>
                    </a:cubicBezTo>
                    <a:close/>
                    <a:moveTo>
                      <a:pt x="7685" y="0"/>
                    </a:moveTo>
                    <a:lnTo>
                      <a:pt x="5201" y="2501"/>
                    </a:lnTo>
                    <a:lnTo>
                      <a:pt x="5201" y="8834"/>
                    </a:lnTo>
                    <a:lnTo>
                      <a:pt x="279" y="13792"/>
                    </a:lnTo>
                    <a:lnTo>
                      <a:pt x="279" y="20116"/>
                    </a:lnTo>
                    <a:cubicBezTo>
                      <a:pt x="122" y="20144"/>
                      <a:pt x="0" y="20282"/>
                      <a:pt x="0" y="20450"/>
                    </a:cubicBezTo>
                    <a:cubicBezTo>
                      <a:pt x="0" y="20635"/>
                      <a:pt x="152" y="20787"/>
                      <a:pt x="340" y="20787"/>
                    </a:cubicBezTo>
                    <a:cubicBezTo>
                      <a:pt x="525" y="20787"/>
                      <a:pt x="676" y="20635"/>
                      <a:pt x="676" y="20450"/>
                    </a:cubicBezTo>
                    <a:cubicBezTo>
                      <a:pt x="676" y="20282"/>
                      <a:pt x="555" y="20144"/>
                      <a:pt x="398" y="20116"/>
                    </a:cubicBezTo>
                    <a:lnTo>
                      <a:pt x="398" y="13839"/>
                    </a:lnTo>
                    <a:lnTo>
                      <a:pt x="5320" y="8881"/>
                    </a:lnTo>
                    <a:lnTo>
                      <a:pt x="5320" y="2551"/>
                    </a:lnTo>
                    <a:lnTo>
                      <a:pt x="7732" y="119"/>
                    </a:lnTo>
                    <a:lnTo>
                      <a:pt x="12839" y="119"/>
                    </a:lnTo>
                    <a:lnTo>
                      <a:pt x="12839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2" name="Google Shape;7612;p64"/>
              <p:cNvSpPr/>
              <p:nvPr/>
            </p:nvSpPr>
            <p:spPr>
              <a:xfrm>
                <a:off x="2449000" y="990525"/>
                <a:ext cx="16925" cy="223825"/>
              </a:xfrm>
              <a:custGeom>
                <a:avLst/>
                <a:gdLst/>
                <a:ahLst/>
                <a:cxnLst/>
                <a:rect l="l" t="t" r="r" b="b"/>
                <a:pathLst>
                  <a:path w="677" h="8953" extrusionOk="0">
                    <a:moveTo>
                      <a:pt x="340" y="8392"/>
                    </a:moveTo>
                    <a:cubicBezTo>
                      <a:pt x="461" y="8392"/>
                      <a:pt x="561" y="8491"/>
                      <a:pt x="561" y="8613"/>
                    </a:cubicBezTo>
                    <a:cubicBezTo>
                      <a:pt x="561" y="8734"/>
                      <a:pt x="461" y="8834"/>
                      <a:pt x="340" y="8834"/>
                    </a:cubicBezTo>
                    <a:cubicBezTo>
                      <a:pt x="218" y="8834"/>
                      <a:pt x="119" y="8734"/>
                      <a:pt x="119" y="8613"/>
                    </a:cubicBezTo>
                    <a:cubicBezTo>
                      <a:pt x="119" y="8491"/>
                      <a:pt x="218" y="8392"/>
                      <a:pt x="340" y="8392"/>
                    </a:cubicBezTo>
                    <a:close/>
                    <a:moveTo>
                      <a:pt x="279" y="0"/>
                    </a:moveTo>
                    <a:lnTo>
                      <a:pt x="279" y="8279"/>
                    </a:lnTo>
                    <a:cubicBezTo>
                      <a:pt x="122" y="8307"/>
                      <a:pt x="0" y="8445"/>
                      <a:pt x="0" y="8613"/>
                    </a:cubicBezTo>
                    <a:cubicBezTo>
                      <a:pt x="0" y="8801"/>
                      <a:pt x="152" y="8952"/>
                      <a:pt x="340" y="8952"/>
                    </a:cubicBezTo>
                    <a:cubicBezTo>
                      <a:pt x="525" y="8952"/>
                      <a:pt x="677" y="8801"/>
                      <a:pt x="677" y="8613"/>
                    </a:cubicBezTo>
                    <a:cubicBezTo>
                      <a:pt x="677" y="8447"/>
                      <a:pt x="555" y="8309"/>
                      <a:pt x="398" y="8282"/>
                    </a:cubicBezTo>
                    <a:lnTo>
                      <a:pt x="398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3" name="Google Shape;7613;p64"/>
              <p:cNvSpPr/>
              <p:nvPr/>
            </p:nvSpPr>
            <p:spPr>
              <a:xfrm>
                <a:off x="2729175" y="1591350"/>
                <a:ext cx="290575" cy="188775"/>
              </a:xfrm>
              <a:custGeom>
                <a:avLst/>
                <a:gdLst/>
                <a:ahLst/>
                <a:cxnLst/>
                <a:rect l="l" t="t" r="r" b="b"/>
                <a:pathLst>
                  <a:path w="11623" h="7551" extrusionOk="0">
                    <a:moveTo>
                      <a:pt x="340" y="6990"/>
                    </a:moveTo>
                    <a:cubicBezTo>
                      <a:pt x="462" y="6990"/>
                      <a:pt x="561" y="7089"/>
                      <a:pt x="561" y="7210"/>
                    </a:cubicBezTo>
                    <a:cubicBezTo>
                      <a:pt x="561" y="7332"/>
                      <a:pt x="462" y="7431"/>
                      <a:pt x="340" y="7431"/>
                    </a:cubicBezTo>
                    <a:cubicBezTo>
                      <a:pt x="219" y="7431"/>
                      <a:pt x="120" y="7332"/>
                      <a:pt x="120" y="7210"/>
                    </a:cubicBezTo>
                    <a:cubicBezTo>
                      <a:pt x="120" y="7089"/>
                      <a:pt x="219" y="6990"/>
                      <a:pt x="340" y="6990"/>
                    </a:cubicBezTo>
                    <a:close/>
                    <a:moveTo>
                      <a:pt x="11540" y="0"/>
                    </a:moveTo>
                    <a:lnTo>
                      <a:pt x="4440" y="7153"/>
                    </a:lnTo>
                    <a:lnTo>
                      <a:pt x="672" y="7153"/>
                    </a:lnTo>
                    <a:cubicBezTo>
                      <a:pt x="644" y="6995"/>
                      <a:pt x="506" y="6874"/>
                      <a:pt x="340" y="6874"/>
                    </a:cubicBezTo>
                    <a:cubicBezTo>
                      <a:pt x="153" y="6874"/>
                      <a:pt x="1" y="7026"/>
                      <a:pt x="1" y="7210"/>
                    </a:cubicBezTo>
                    <a:cubicBezTo>
                      <a:pt x="1" y="7398"/>
                      <a:pt x="153" y="7550"/>
                      <a:pt x="340" y="7550"/>
                    </a:cubicBezTo>
                    <a:cubicBezTo>
                      <a:pt x="506" y="7550"/>
                      <a:pt x="644" y="7429"/>
                      <a:pt x="672" y="7271"/>
                    </a:cubicBezTo>
                    <a:lnTo>
                      <a:pt x="4489" y="7271"/>
                    </a:lnTo>
                    <a:lnTo>
                      <a:pt x="11623" y="83"/>
                    </a:lnTo>
                    <a:lnTo>
                      <a:pt x="11540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4" name="Google Shape;7614;p64"/>
              <p:cNvSpPr/>
              <p:nvPr/>
            </p:nvSpPr>
            <p:spPr>
              <a:xfrm>
                <a:off x="2509525" y="995475"/>
                <a:ext cx="2925" cy="79675"/>
              </a:xfrm>
              <a:custGeom>
                <a:avLst/>
                <a:gdLst/>
                <a:ahLst/>
                <a:cxnLst/>
                <a:rect l="l" t="t" r="r" b="b"/>
                <a:pathLst>
                  <a:path w="117" h="3187" extrusionOk="0">
                    <a:moveTo>
                      <a:pt x="0" y="1"/>
                    </a:moveTo>
                    <a:lnTo>
                      <a:pt x="0" y="3187"/>
                    </a:lnTo>
                    <a:lnTo>
                      <a:pt x="116" y="3187"/>
                    </a:lnTo>
                    <a:lnTo>
                      <a:pt x="116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5" name="Google Shape;7615;p64"/>
              <p:cNvSpPr/>
              <p:nvPr/>
            </p:nvSpPr>
            <p:spPr>
              <a:xfrm>
                <a:off x="2924150" y="920275"/>
                <a:ext cx="16925" cy="305050"/>
              </a:xfrm>
              <a:custGeom>
                <a:avLst/>
                <a:gdLst/>
                <a:ahLst/>
                <a:cxnLst/>
                <a:rect l="l" t="t" r="r" b="b"/>
                <a:pathLst>
                  <a:path w="677" h="12202" extrusionOk="0">
                    <a:moveTo>
                      <a:pt x="337" y="11644"/>
                    </a:moveTo>
                    <a:cubicBezTo>
                      <a:pt x="459" y="11644"/>
                      <a:pt x="558" y="11743"/>
                      <a:pt x="558" y="11865"/>
                    </a:cubicBezTo>
                    <a:cubicBezTo>
                      <a:pt x="558" y="11983"/>
                      <a:pt x="459" y="12083"/>
                      <a:pt x="337" y="12083"/>
                    </a:cubicBezTo>
                    <a:cubicBezTo>
                      <a:pt x="216" y="12083"/>
                      <a:pt x="116" y="11983"/>
                      <a:pt x="116" y="11865"/>
                    </a:cubicBezTo>
                    <a:cubicBezTo>
                      <a:pt x="116" y="11740"/>
                      <a:pt x="216" y="11644"/>
                      <a:pt x="337" y="11644"/>
                    </a:cubicBezTo>
                    <a:close/>
                    <a:moveTo>
                      <a:pt x="279" y="0"/>
                    </a:moveTo>
                    <a:lnTo>
                      <a:pt x="279" y="11531"/>
                    </a:lnTo>
                    <a:cubicBezTo>
                      <a:pt x="122" y="11558"/>
                      <a:pt x="0" y="11696"/>
                      <a:pt x="0" y="11862"/>
                    </a:cubicBezTo>
                    <a:cubicBezTo>
                      <a:pt x="0" y="12050"/>
                      <a:pt x="152" y="12201"/>
                      <a:pt x="337" y="12201"/>
                    </a:cubicBezTo>
                    <a:cubicBezTo>
                      <a:pt x="525" y="12201"/>
                      <a:pt x="677" y="12050"/>
                      <a:pt x="677" y="11865"/>
                    </a:cubicBezTo>
                    <a:cubicBezTo>
                      <a:pt x="677" y="11696"/>
                      <a:pt x="555" y="11558"/>
                      <a:pt x="398" y="11531"/>
                    </a:cubicBezTo>
                    <a:lnTo>
                      <a:pt x="398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6" name="Google Shape;7616;p64"/>
              <p:cNvSpPr/>
              <p:nvPr/>
            </p:nvSpPr>
            <p:spPr>
              <a:xfrm>
                <a:off x="2922700" y="1256975"/>
                <a:ext cx="19825" cy="19825"/>
              </a:xfrm>
              <a:custGeom>
                <a:avLst/>
                <a:gdLst/>
                <a:ahLst/>
                <a:cxnLst/>
                <a:rect l="l" t="t" r="r" b="b"/>
                <a:pathLst>
                  <a:path w="793" h="793" extrusionOk="0">
                    <a:moveTo>
                      <a:pt x="395" y="0"/>
                    </a:moveTo>
                    <a:cubicBezTo>
                      <a:pt x="177" y="0"/>
                      <a:pt x="0" y="177"/>
                      <a:pt x="0" y="398"/>
                    </a:cubicBezTo>
                    <a:cubicBezTo>
                      <a:pt x="0" y="616"/>
                      <a:pt x="177" y="793"/>
                      <a:pt x="395" y="793"/>
                    </a:cubicBezTo>
                    <a:cubicBezTo>
                      <a:pt x="613" y="793"/>
                      <a:pt x="793" y="616"/>
                      <a:pt x="793" y="398"/>
                    </a:cubicBezTo>
                    <a:cubicBezTo>
                      <a:pt x="793" y="177"/>
                      <a:pt x="613" y="0"/>
                      <a:pt x="395" y="0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7" name="Google Shape;7617;p64"/>
              <p:cNvSpPr/>
              <p:nvPr/>
            </p:nvSpPr>
            <p:spPr>
              <a:xfrm>
                <a:off x="2540425" y="988450"/>
                <a:ext cx="61950" cy="148050"/>
              </a:xfrm>
              <a:custGeom>
                <a:avLst/>
                <a:gdLst/>
                <a:ahLst/>
                <a:cxnLst/>
                <a:rect l="l" t="t" r="r" b="b"/>
                <a:pathLst>
                  <a:path w="2478" h="5922" extrusionOk="0">
                    <a:moveTo>
                      <a:pt x="332" y="0"/>
                    </a:moveTo>
                    <a:lnTo>
                      <a:pt x="1" y="337"/>
                    </a:lnTo>
                    <a:lnTo>
                      <a:pt x="1845" y="2167"/>
                    </a:lnTo>
                    <a:lnTo>
                      <a:pt x="1845" y="5212"/>
                    </a:lnTo>
                    <a:cubicBezTo>
                      <a:pt x="1748" y="5284"/>
                      <a:pt x="1685" y="5397"/>
                      <a:pt x="1685" y="5527"/>
                    </a:cubicBezTo>
                    <a:cubicBezTo>
                      <a:pt x="1685" y="5745"/>
                      <a:pt x="1861" y="5922"/>
                      <a:pt x="2080" y="5922"/>
                    </a:cubicBezTo>
                    <a:cubicBezTo>
                      <a:pt x="2300" y="5922"/>
                      <a:pt x="2477" y="5745"/>
                      <a:pt x="2477" y="5527"/>
                    </a:cubicBezTo>
                    <a:cubicBezTo>
                      <a:pt x="2477" y="5397"/>
                      <a:pt x="2414" y="5284"/>
                      <a:pt x="2317" y="5212"/>
                    </a:cubicBezTo>
                    <a:lnTo>
                      <a:pt x="2317" y="1971"/>
                    </a:lnTo>
                    <a:lnTo>
                      <a:pt x="332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8" name="Google Shape;7618;p64"/>
              <p:cNvSpPr/>
              <p:nvPr/>
            </p:nvSpPr>
            <p:spPr>
              <a:xfrm>
                <a:off x="2653900" y="991625"/>
                <a:ext cx="102975" cy="318925"/>
              </a:xfrm>
              <a:custGeom>
                <a:avLst/>
                <a:gdLst/>
                <a:ahLst/>
                <a:cxnLst/>
                <a:rect l="l" t="t" r="r" b="b"/>
                <a:pathLst>
                  <a:path w="4119" h="12757" extrusionOk="0">
                    <a:moveTo>
                      <a:pt x="2004" y="0"/>
                    </a:moveTo>
                    <a:lnTo>
                      <a:pt x="1921" y="83"/>
                    </a:lnTo>
                    <a:lnTo>
                      <a:pt x="4003" y="2148"/>
                    </a:lnTo>
                    <a:lnTo>
                      <a:pt x="4003" y="8227"/>
                    </a:lnTo>
                    <a:lnTo>
                      <a:pt x="17" y="12229"/>
                    </a:lnTo>
                    <a:lnTo>
                      <a:pt x="0" y="12246"/>
                    </a:lnTo>
                    <a:lnTo>
                      <a:pt x="0" y="12757"/>
                    </a:lnTo>
                    <a:lnTo>
                      <a:pt x="119" y="12757"/>
                    </a:lnTo>
                    <a:lnTo>
                      <a:pt x="119" y="12296"/>
                    </a:lnTo>
                    <a:lnTo>
                      <a:pt x="4102" y="8293"/>
                    </a:lnTo>
                    <a:lnTo>
                      <a:pt x="4119" y="8276"/>
                    </a:lnTo>
                    <a:lnTo>
                      <a:pt x="4119" y="2098"/>
                    </a:lnTo>
                    <a:lnTo>
                      <a:pt x="2004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9" name="Google Shape;7619;p64"/>
              <p:cNvSpPr/>
              <p:nvPr/>
            </p:nvSpPr>
            <p:spPr>
              <a:xfrm>
                <a:off x="2509575" y="1544750"/>
                <a:ext cx="229150" cy="477175"/>
              </a:xfrm>
              <a:custGeom>
                <a:avLst/>
                <a:gdLst/>
                <a:ahLst/>
                <a:cxnLst/>
                <a:rect l="l" t="t" r="r" b="b"/>
                <a:pathLst>
                  <a:path w="9166" h="19087" extrusionOk="0">
                    <a:moveTo>
                      <a:pt x="341" y="18526"/>
                    </a:moveTo>
                    <a:cubicBezTo>
                      <a:pt x="462" y="18526"/>
                      <a:pt x="561" y="18626"/>
                      <a:pt x="561" y="18747"/>
                    </a:cubicBezTo>
                    <a:cubicBezTo>
                      <a:pt x="561" y="18869"/>
                      <a:pt x="462" y="18968"/>
                      <a:pt x="341" y="18968"/>
                    </a:cubicBezTo>
                    <a:cubicBezTo>
                      <a:pt x="219" y="18968"/>
                      <a:pt x="120" y="18869"/>
                      <a:pt x="120" y="18747"/>
                    </a:cubicBezTo>
                    <a:cubicBezTo>
                      <a:pt x="120" y="18626"/>
                      <a:pt x="219" y="18526"/>
                      <a:pt x="341" y="18526"/>
                    </a:cubicBezTo>
                    <a:close/>
                    <a:moveTo>
                      <a:pt x="9083" y="1"/>
                    </a:moveTo>
                    <a:lnTo>
                      <a:pt x="4172" y="4945"/>
                    </a:lnTo>
                    <a:lnTo>
                      <a:pt x="4172" y="14803"/>
                    </a:lnTo>
                    <a:lnTo>
                      <a:pt x="534" y="18468"/>
                    </a:lnTo>
                    <a:cubicBezTo>
                      <a:pt x="479" y="18433"/>
                      <a:pt x="412" y="18408"/>
                      <a:pt x="341" y="18408"/>
                    </a:cubicBezTo>
                    <a:cubicBezTo>
                      <a:pt x="153" y="18408"/>
                      <a:pt x="1" y="18560"/>
                      <a:pt x="1" y="18747"/>
                    </a:cubicBezTo>
                    <a:cubicBezTo>
                      <a:pt x="1" y="18935"/>
                      <a:pt x="153" y="19087"/>
                      <a:pt x="341" y="19087"/>
                    </a:cubicBezTo>
                    <a:cubicBezTo>
                      <a:pt x="528" y="19087"/>
                      <a:pt x="680" y="18935"/>
                      <a:pt x="680" y="18747"/>
                    </a:cubicBezTo>
                    <a:cubicBezTo>
                      <a:pt x="680" y="18675"/>
                      <a:pt x="655" y="18609"/>
                      <a:pt x="617" y="18551"/>
                    </a:cubicBezTo>
                    <a:lnTo>
                      <a:pt x="4291" y="14849"/>
                    </a:lnTo>
                    <a:lnTo>
                      <a:pt x="4291" y="4994"/>
                    </a:lnTo>
                    <a:lnTo>
                      <a:pt x="9166" y="84"/>
                    </a:lnTo>
                    <a:lnTo>
                      <a:pt x="9083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0" name="Google Shape;7620;p64"/>
              <p:cNvSpPr/>
              <p:nvPr/>
            </p:nvSpPr>
            <p:spPr>
              <a:xfrm>
                <a:off x="2495850" y="1043600"/>
                <a:ext cx="244675" cy="458250"/>
              </a:xfrm>
              <a:custGeom>
                <a:avLst/>
                <a:gdLst/>
                <a:ahLst/>
                <a:cxnLst/>
                <a:rect l="l" t="t" r="r" b="b"/>
                <a:pathLst>
                  <a:path w="9787" h="18330" extrusionOk="0">
                    <a:moveTo>
                      <a:pt x="9447" y="119"/>
                    </a:moveTo>
                    <a:cubicBezTo>
                      <a:pt x="9569" y="119"/>
                      <a:pt x="9668" y="218"/>
                      <a:pt x="9668" y="340"/>
                    </a:cubicBezTo>
                    <a:cubicBezTo>
                      <a:pt x="9668" y="461"/>
                      <a:pt x="9569" y="560"/>
                      <a:pt x="9447" y="560"/>
                    </a:cubicBezTo>
                    <a:cubicBezTo>
                      <a:pt x="9326" y="560"/>
                      <a:pt x="9229" y="461"/>
                      <a:pt x="9229" y="340"/>
                    </a:cubicBezTo>
                    <a:cubicBezTo>
                      <a:pt x="9229" y="218"/>
                      <a:pt x="9326" y="119"/>
                      <a:pt x="9447" y="119"/>
                    </a:cubicBezTo>
                    <a:close/>
                    <a:moveTo>
                      <a:pt x="337" y="17772"/>
                    </a:moveTo>
                    <a:cubicBezTo>
                      <a:pt x="459" y="17772"/>
                      <a:pt x="558" y="17871"/>
                      <a:pt x="558" y="17993"/>
                    </a:cubicBezTo>
                    <a:cubicBezTo>
                      <a:pt x="558" y="18114"/>
                      <a:pt x="459" y="18214"/>
                      <a:pt x="337" y="18214"/>
                    </a:cubicBezTo>
                    <a:cubicBezTo>
                      <a:pt x="216" y="18214"/>
                      <a:pt x="117" y="18114"/>
                      <a:pt x="117" y="17993"/>
                    </a:cubicBezTo>
                    <a:cubicBezTo>
                      <a:pt x="117" y="17871"/>
                      <a:pt x="216" y="17772"/>
                      <a:pt x="337" y="17772"/>
                    </a:cubicBezTo>
                    <a:close/>
                    <a:moveTo>
                      <a:pt x="9447" y="0"/>
                    </a:moveTo>
                    <a:cubicBezTo>
                      <a:pt x="9262" y="0"/>
                      <a:pt x="9110" y="152"/>
                      <a:pt x="9110" y="340"/>
                    </a:cubicBezTo>
                    <a:cubicBezTo>
                      <a:pt x="9110" y="505"/>
                      <a:pt x="9232" y="643"/>
                      <a:pt x="9389" y="671"/>
                    </a:cubicBezTo>
                    <a:lnTo>
                      <a:pt x="9389" y="5855"/>
                    </a:lnTo>
                    <a:lnTo>
                      <a:pt x="5386" y="9872"/>
                    </a:lnTo>
                    <a:lnTo>
                      <a:pt x="5386" y="10929"/>
                    </a:lnTo>
                    <a:lnTo>
                      <a:pt x="1444" y="14887"/>
                    </a:lnTo>
                    <a:lnTo>
                      <a:pt x="1428" y="14904"/>
                    </a:lnTo>
                    <a:lnTo>
                      <a:pt x="1428" y="16817"/>
                    </a:lnTo>
                    <a:lnTo>
                      <a:pt x="531" y="17717"/>
                    </a:lnTo>
                    <a:cubicBezTo>
                      <a:pt x="475" y="17678"/>
                      <a:pt x="409" y="17653"/>
                      <a:pt x="337" y="17653"/>
                    </a:cubicBezTo>
                    <a:cubicBezTo>
                      <a:pt x="152" y="17653"/>
                      <a:pt x="1" y="17805"/>
                      <a:pt x="1" y="17993"/>
                    </a:cubicBezTo>
                    <a:cubicBezTo>
                      <a:pt x="1" y="18181"/>
                      <a:pt x="152" y="18330"/>
                      <a:pt x="337" y="18330"/>
                    </a:cubicBezTo>
                    <a:cubicBezTo>
                      <a:pt x="525" y="18330"/>
                      <a:pt x="677" y="18178"/>
                      <a:pt x="677" y="17993"/>
                    </a:cubicBezTo>
                    <a:cubicBezTo>
                      <a:pt x="677" y="17921"/>
                      <a:pt x="655" y="17855"/>
                      <a:pt x="613" y="17800"/>
                    </a:cubicBezTo>
                    <a:lnTo>
                      <a:pt x="1544" y="16864"/>
                    </a:lnTo>
                    <a:lnTo>
                      <a:pt x="1544" y="14954"/>
                    </a:lnTo>
                    <a:lnTo>
                      <a:pt x="5489" y="10995"/>
                    </a:lnTo>
                    <a:lnTo>
                      <a:pt x="5505" y="10976"/>
                    </a:lnTo>
                    <a:lnTo>
                      <a:pt x="5505" y="9921"/>
                    </a:lnTo>
                    <a:lnTo>
                      <a:pt x="9508" y="5902"/>
                    </a:lnTo>
                    <a:lnTo>
                      <a:pt x="9508" y="671"/>
                    </a:lnTo>
                    <a:cubicBezTo>
                      <a:pt x="9665" y="643"/>
                      <a:pt x="9787" y="505"/>
                      <a:pt x="9787" y="340"/>
                    </a:cubicBezTo>
                    <a:cubicBezTo>
                      <a:pt x="9787" y="152"/>
                      <a:pt x="9635" y="0"/>
                      <a:pt x="9447" y="0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1" name="Google Shape;7621;p64"/>
              <p:cNvSpPr/>
              <p:nvPr/>
            </p:nvSpPr>
            <p:spPr>
              <a:xfrm>
                <a:off x="2877425" y="920275"/>
                <a:ext cx="16925" cy="305050"/>
              </a:xfrm>
              <a:custGeom>
                <a:avLst/>
                <a:gdLst/>
                <a:ahLst/>
                <a:cxnLst/>
                <a:rect l="l" t="t" r="r" b="b"/>
                <a:pathLst>
                  <a:path w="677" h="12202" extrusionOk="0">
                    <a:moveTo>
                      <a:pt x="337" y="11644"/>
                    </a:moveTo>
                    <a:cubicBezTo>
                      <a:pt x="459" y="11644"/>
                      <a:pt x="558" y="11743"/>
                      <a:pt x="558" y="11865"/>
                    </a:cubicBezTo>
                    <a:cubicBezTo>
                      <a:pt x="558" y="11983"/>
                      <a:pt x="459" y="12083"/>
                      <a:pt x="337" y="12083"/>
                    </a:cubicBezTo>
                    <a:cubicBezTo>
                      <a:pt x="216" y="12083"/>
                      <a:pt x="116" y="11983"/>
                      <a:pt x="116" y="11865"/>
                    </a:cubicBezTo>
                    <a:cubicBezTo>
                      <a:pt x="116" y="11740"/>
                      <a:pt x="216" y="11644"/>
                      <a:pt x="337" y="11644"/>
                    </a:cubicBezTo>
                    <a:close/>
                    <a:moveTo>
                      <a:pt x="279" y="0"/>
                    </a:moveTo>
                    <a:lnTo>
                      <a:pt x="279" y="11531"/>
                    </a:lnTo>
                    <a:cubicBezTo>
                      <a:pt x="122" y="11558"/>
                      <a:pt x="0" y="11696"/>
                      <a:pt x="0" y="11862"/>
                    </a:cubicBezTo>
                    <a:cubicBezTo>
                      <a:pt x="0" y="12050"/>
                      <a:pt x="152" y="12201"/>
                      <a:pt x="337" y="12201"/>
                    </a:cubicBezTo>
                    <a:cubicBezTo>
                      <a:pt x="525" y="12201"/>
                      <a:pt x="677" y="12050"/>
                      <a:pt x="677" y="11865"/>
                    </a:cubicBezTo>
                    <a:cubicBezTo>
                      <a:pt x="677" y="11696"/>
                      <a:pt x="555" y="11558"/>
                      <a:pt x="398" y="11531"/>
                    </a:cubicBezTo>
                    <a:lnTo>
                      <a:pt x="398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2" name="Google Shape;7622;p64"/>
              <p:cNvSpPr/>
              <p:nvPr/>
            </p:nvSpPr>
            <p:spPr>
              <a:xfrm>
                <a:off x="2641875" y="1322475"/>
                <a:ext cx="344050" cy="566200"/>
              </a:xfrm>
              <a:custGeom>
                <a:avLst/>
                <a:gdLst/>
                <a:ahLst/>
                <a:cxnLst/>
                <a:rect l="l" t="t" r="r" b="b"/>
                <a:pathLst>
                  <a:path w="13762" h="22648" extrusionOk="0">
                    <a:moveTo>
                      <a:pt x="340" y="22087"/>
                    </a:moveTo>
                    <a:cubicBezTo>
                      <a:pt x="462" y="22087"/>
                      <a:pt x="561" y="22186"/>
                      <a:pt x="561" y="22308"/>
                    </a:cubicBezTo>
                    <a:cubicBezTo>
                      <a:pt x="561" y="22429"/>
                      <a:pt x="462" y="22529"/>
                      <a:pt x="340" y="22529"/>
                    </a:cubicBezTo>
                    <a:cubicBezTo>
                      <a:pt x="219" y="22529"/>
                      <a:pt x="120" y="22429"/>
                      <a:pt x="120" y="22308"/>
                    </a:cubicBezTo>
                    <a:cubicBezTo>
                      <a:pt x="120" y="22186"/>
                      <a:pt x="219" y="22087"/>
                      <a:pt x="340" y="22087"/>
                    </a:cubicBezTo>
                    <a:close/>
                    <a:moveTo>
                      <a:pt x="8327" y="0"/>
                    </a:moveTo>
                    <a:lnTo>
                      <a:pt x="5202" y="3144"/>
                    </a:lnTo>
                    <a:lnTo>
                      <a:pt x="5202" y="9477"/>
                    </a:lnTo>
                    <a:lnTo>
                      <a:pt x="280" y="14435"/>
                    </a:lnTo>
                    <a:lnTo>
                      <a:pt x="280" y="21976"/>
                    </a:lnTo>
                    <a:cubicBezTo>
                      <a:pt x="122" y="22004"/>
                      <a:pt x="1" y="22142"/>
                      <a:pt x="1" y="22308"/>
                    </a:cubicBezTo>
                    <a:cubicBezTo>
                      <a:pt x="1" y="22495"/>
                      <a:pt x="153" y="22647"/>
                      <a:pt x="340" y="22647"/>
                    </a:cubicBezTo>
                    <a:cubicBezTo>
                      <a:pt x="525" y="22647"/>
                      <a:pt x="677" y="22495"/>
                      <a:pt x="677" y="22308"/>
                    </a:cubicBezTo>
                    <a:cubicBezTo>
                      <a:pt x="677" y="22142"/>
                      <a:pt x="556" y="22004"/>
                      <a:pt x="398" y="21976"/>
                    </a:cubicBezTo>
                    <a:lnTo>
                      <a:pt x="398" y="14482"/>
                    </a:lnTo>
                    <a:lnTo>
                      <a:pt x="5320" y="9524"/>
                    </a:lnTo>
                    <a:lnTo>
                      <a:pt x="5320" y="3194"/>
                    </a:lnTo>
                    <a:lnTo>
                      <a:pt x="8373" y="116"/>
                    </a:lnTo>
                    <a:lnTo>
                      <a:pt x="13762" y="116"/>
                    </a:lnTo>
                    <a:lnTo>
                      <a:pt x="13762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3" name="Google Shape;7623;p64"/>
              <p:cNvSpPr/>
              <p:nvPr/>
            </p:nvSpPr>
            <p:spPr>
              <a:xfrm>
                <a:off x="2875975" y="1256975"/>
                <a:ext cx="19825" cy="19825"/>
              </a:xfrm>
              <a:custGeom>
                <a:avLst/>
                <a:gdLst/>
                <a:ahLst/>
                <a:cxnLst/>
                <a:rect l="l" t="t" r="r" b="b"/>
                <a:pathLst>
                  <a:path w="793" h="793" extrusionOk="0">
                    <a:moveTo>
                      <a:pt x="395" y="0"/>
                    </a:moveTo>
                    <a:cubicBezTo>
                      <a:pt x="177" y="0"/>
                      <a:pt x="0" y="177"/>
                      <a:pt x="0" y="398"/>
                    </a:cubicBezTo>
                    <a:cubicBezTo>
                      <a:pt x="0" y="616"/>
                      <a:pt x="177" y="793"/>
                      <a:pt x="395" y="793"/>
                    </a:cubicBezTo>
                    <a:cubicBezTo>
                      <a:pt x="613" y="793"/>
                      <a:pt x="793" y="616"/>
                      <a:pt x="793" y="398"/>
                    </a:cubicBezTo>
                    <a:cubicBezTo>
                      <a:pt x="793" y="177"/>
                      <a:pt x="613" y="0"/>
                      <a:pt x="395" y="0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4" name="Google Shape;7624;p64"/>
              <p:cNvSpPr/>
              <p:nvPr/>
            </p:nvSpPr>
            <p:spPr>
              <a:xfrm>
                <a:off x="2900750" y="920275"/>
                <a:ext cx="16925" cy="305050"/>
              </a:xfrm>
              <a:custGeom>
                <a:avLst/>
                <a:gdLst/>
                <a:ahLst/>
                <a:cxnLst/>
                <a:rect l="l" t="t" r="r" b="b"/>
                <a:pathLst>
                  <a:path w="677" h="12202" extrusionOk="0">
                    <a:moveTo>
                      <a:pt x="340" y="11644"/>
                    </a:moveTo>
                    <a:cubicBezTo>
                      <a:pt x="461" y="11644"/>
                      <a:pt x="561" y="11743"/>
                      <a:pt x="561" y="11865"/>
                    </a:cubicBezTo>
                    <a:cubicBezTo>
                      <a:pt x="561" y="11983"/>
                      <a:pt x="461" y="12083"/>
                      <a:pt x="340" y="12083"/>
                    </a:cubicBezTo>
                    <a:cubicBezTo>
                      <a:pt x="219" y="12083"/>
                      <a:pt x="119" y="11983"/>
                      <a:pt x="119" y="11865"/>
                    </a:cubicBezTo>
                    <a:cubicBezTo>
                      <a:pt x="119" y="11740"/>
                      <a:pt x="219" y="11644"/>
                      <a:pt x="340" y="11644"/>
                    </a:cubicBezTo>
                    <a:close/>
                    <a:moveTo>
                      <a:pt x="282" y="0"/>
                    </a:moveTo>
                    <a:lnTo>
                      <a:pt x="282" y="11531"/>
                    </a:lnTo>
                    <a:cubicBezTo>
                      <a:pt x="122" y="11558"/>
                      <a:pt x="0" y="11696"/>
                      <a:pt x="0" y="11862"/>
                    </a:cubicBezTo>
                    <a:cubicBezTo>
                      <a:pt x="0" y="12050"/>
                      <a:pt x="152" y="12201"/>
                      <a:pt x="340" y="12201"/>
                    </a:cubicBezTo>
                    <a:cubicBezTo>
                      <a:pt x="525" y="12201"/>
                      <a:pt x="677" y="12050"/>
                      <a:pt x="677" y="11865"/>
                    </a:cubicBezTo>
                    <a:cubicBezTo>
                      <a:pt x="677" y="11696"/>
                      <a:pt x="558" y="11558"/>
                      <a:pt x="398" y="11531"/>
                    </a:cubicBezTo>
                    <a:lnTo>
                      <a:pt x="398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5" name="Google Shape;7625;p64"/>
              <p:cNvSpPr/>
              <p:nvPr/>
            </p:nvSpPr>
            <p:spPr>
              <a:xfrm>
                <a:off x="2502475" y="997425"/>
                <a:ext cx="191200" cy="444050"/>
              </a:xfrm>
              <a:custGeom>
                <a:avLst/>
                <a:gdLst/>
                <a:ahLst/>
                <a:cxnLst/>
                <a:rect l="l" t="t" r="r" b="b"/>
                <a:pathLst>
                  <a:path w="7648" h="17762" extrusionOk="0">
                    <a:moveTo>
                      <a:pt x="340" y="17201"/>
                    </a:moveTo>
                    <a:cubicBezTo>
                      <a:pt x="462" y="17201"/>
                      <a:pt x="561" y="17300"/>
                      <a:pt x="561" y="17422"/>
                    </a:cubicBezTo>
                    <a:cubicBezTo>
                      <a:pt x="561" y="17543"/>
                      <a:pt x="462" y="17643"/>
                      <a:pt x="340" y="17643"/>
                    </a:cubicBezTo>
                    <a:cubicBezTo>
                      <a:pt x="219" y="17643"/>
                      <a:pt x="119" y="17543"/>
                      <a:pt x="119" y="17422"/>
                    </a:cubicBezTo>
                    <a:cubicBezTo>
                      <a:pt x="119" y="17300"/>
                      <a:pt x="219" y="17201"/>
                      <a:pt x="340" y="17201"/>
                    </a:cubicBezTo>
                    <a:close/>
                    <a:moveTo>
                      <a:pt x="7531" y="0"/>
                    </a:moveTo>
                    <a:lnTo>
                      <a:pt x="7531" y="6860"/>
                    </a:lnTo>
                    <a:lnTo>
                      <a:pt x="4257" y="10145"/>
                    </a:lnTo>
                    <a:lnTo>
                      <a:pt x="4241" y="10162"/>
                    </a:lnTo>
                    <a:lnTo>
                      <a:pt x="4241" y="11757"/>
                    </a:lnTo>
                    <a:lnTo>
                      <a:pt x="299" y="15716"/>
                    </a:lnTo>
                    <a:lnTo>
                      <a:pt x="282" y="15732"/>
                    </a:lnTo>
                    <a:lnTo>
                      <a:pt x="282" y="17090"/>
                    </a:lnTo>
                    <a:cubicBezTo>
                      <a:pt x="122" y="17118"/>
                      <a:pt x="1" y="17256"/>
                      <a:pt x="1" y="17422"/>
                    </a:cubicBezTo>
                    <a:cubicBezTo>
                      <a:pt x="1" y="17609"/>
                      <a:pt x="152" y="17761"/>
                      <a:pt x="340" y="17761"/>
                    </a:cubicBezTo>
                    <a:cubicBezTo>
                      <a:pt x="528" y="17761"/>
                      <a:pt x="680" y="17609"/>
                      <a:pt x="680" y="17422"/>
                    </a:cubicBezTo>
                    <a:cubicBezTo>
                      <a:pt x="680" y="17256"/>
                      <a:pt x="558" y="17118"/>
                      <a:pt x="398" y="17090"/>
                    </a:cubicBezTo>
                    <a:lnTo>
                      <a:pt x="398" y="15782"/>
                    </a:lnTo>
                    <a:lnTo>
                      <a:pt x="4343" y="11823"/>
                    </a:lnTo>
                    <a:lnTo>
                      <a:pt x="4359" y="11807"/>
                    </a:lnTo>
                    <a:lnTo>
                      <a:pt x="4359" y="10211"/>
                    </a:lnTo>
                    <a:lnTo>
                      <a:pt x="7631" y="6926"/>
                    </a:lnTo>
                    <a:lnTo>
                      <a:pt x="7647" y="6907"/>
                    </a:lnTo>
                    <a:lnTo>
                      <a:pt x="7647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6" name="Google Shape;7626;p64"/>
              <p:cNvSpPr/>
              <p:nvPr/>
            </p:nvSpPr>
            <p:spPr>
              <a:xfrm>
                <a:off x="2502475" y="990025"/>
                <a:ext cx="167875" cy="378700"/>
              </a:xfrm>
              <a:custGeom>
                <a:avLst/>
                <a:gdLst/>
                <a:ahLst/>
                <a:cxnLst/>
                <a:rect l="l" t="t" r="r" b="b"/>
                <a:pathLst>
                  <a:path w="6715" h="15148" extrusionOk="0">
                    <a:moveTo>
                      <a:pt x="340" y="14587"/>
                    </a:moveTo>
                    <a:cubicBezTo>
                      <a:pt x="462" y="14587"/>
                      <a:pt x="561" y="14687"/>
                      <a:pt x="561" y="14808"/>
                    </a:cubicBezTo>
                    <a:cubicBezTo>
                      <a:pt x="561" y="14930"/>
                      <a:pt x="462" y="15029"/>
                      <a:pt x="340" y="15029"/>
                    </a:cubicBezTo>
                    <a:cubicBezTo>
                      <a:pt x="219" y="15029"/>
                      <a:pt x="119" y="14930"/>
                      <a:pt x="119" y="14808"/>
                    </a:cubicBezTo>
                    <a:cubicBezTo>
                      <a:pt x="119" y="14687"/>
                      <a:pt x="219" y="14587"/>
                      <a:pt x="340" y="14587"/>
                    </a:cubicBezTo>
                    <a:close/>
                    <a:moveTo>
                      <a:pt x="6595" y="1"/>
                    </a:moveTo>
                    <a:lnTo>
                      <a:pt x="6595" y="6861"/>
                    </a:lnTo>
                    <a:lnTo>
                      <a:pt x="3324" y="10146"/>
                    </a:lnTo>
                    <a:lnTo>
                      <a:pt x="3308" y="10162"/>
                    </a:lnTo>
                    <a:lnTo>
                      <a:pt x="3308" y="11766"/>
                    </a:lnTo>
                    <a:cubicBezTo>
                      <a:pt x="3250" y="11819"/>
                      <a:pt x="3148" y="11918"/>
                      <a:pt x="2963" y="12106"/>
                    </a:cubicBezTo>
                    <a:lnTo>
                      <a:pt x="539" y="14538"/>
                    </a:lnTo>
                    <a:cubicBezTo>
                      <a:pt x="484" y="14496"/>
                      <a:pt x="415" y="14469"/>
                      <a:pt x="340" y="14469"/>
                    </a:cubicBezTo>
                    <a:cubicBezTo>
                      <a:pt x="152" y="14469"/>
                      <a:pt x="1" y="14620"/>
                      <a:pt x="1" y="14808"/>
                    </a:cubicBezTo>
                    <a:cubicBezTo>
                      <a:pt x="1" y="14996"/>
                      <a:pt x="152" y="15148"/>
                      <a:pt x="340" y="15148"/>
                    </a:cubicBezTo>
                    <a:cubicBezTo>
                      <a:pt x="528" y="15148"/>
                      <a:pt x="680" y="14996"/>
                      <a:pt x="680" y="14808"/>
                    </a:cubicBezTo>
                    <a:cubicBezTo>
                      <a:pt x="680" y="14739"/>
                      <a:pt x="658" y="14676"/>
                      <a:pt x="622" y="14620"/>
                    </a:cubicBezTo>
                    <a:cubicBezTo>
                      <a:pt x="3352" y="11879"/>
                      <a:pt x="3407" y="11827"/>
                      <a:pt x="3407" y="11824"/>
                    </a:cubicBezTo>
                    <a:lnTo>
                      <a:pt x="3424" y="11808"/>
                    </a:lnTo>
                    <a:lnTo>
                      <a:pt x="3424" y="10212"/>
                    </a:lnTo>
                    <a:lnTo>
                      <a:pt x="6695" y="6927"/>
                    </a:lnTo>
                    <a:lnTo>
                      <a:pt x="6714" y="6910"/>
                    </a:lnTo>
                    <a:lnTo>
                      <a:pt x="6714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7" name="Google Shape;7627;p64"/>
              <p:cNvSpPr/>
              <p:nvPr/>
            </p:nvSpPr>
            <p:spPr>
              <a:xfrm>
                <a:off x="2858575" y="1410325"/>
                <a:ext cx="119900" cy="220575"/>
              </a:xfrm>
              <a:custGeom>
                <a:avLst/>
                <a:gdLst/>
                <a:ahLst/>
                <a:cxnLst/>
                <a:rect l="l" t="t" r="r" b="b"/>
                <a:pathLst>
                  <a:path w="4796" h="8823" extrusionOk="0">
                    <a:moveTo>
                      <a:pt x="338" y="8262"/>
                    </a:moveTo>
                    <a:cubicBezTo>
                      <a:pt x="459" y="8262"/>
                      <a:pt x="558" y="8362"/>
                      <a:pt x="558" y="8483"/>
                    </a:cubicBezTo>
                    <a:cubicBezTo>
                      <a:pt x="558" y="8605"/>
                      <a:pt x="459" y="8704"/>
                      <a:pt x="338" y="8704"/>
                    </a:cubicBezTo>
                    <a:cubicBezTo>
                      <a:pt x="216" y="8704"/>
                      <a:pt x="117" y="8605"/>
                      <a:pt x="117" y="8483"/>
                    </a:cubicBezTo>
                    <a:cubicBezTo>
                      <a:pt x="117" y="8362"/>
                      <a:pt x="216" y="8262"/>
                      <a:pt x="338" y="8262"/>
                    </a:cubicBezTo>
                    <a:close/>
                    <a:moveTo>
                      <a:pt x="1781" y="0"/>
                    </a:moveTo>
                    <a:lnTo>
                      <a:pt x="282" y="1513"/>
                    </a:lnTo>
                    <a:lnTo>
                      <a:pt x="313" y="8149"/>
                    </a:lnTo>
                    <a:cubicBezTo>
                      <a:pt x="139" y="8160"/>
                      <a:pt x="1" y="8307"/>
                      <a:pt x="1" y="8483"/>
                    </a:cubicBezTo>
                    <a:cubicBezTo>
                      <a:pt x="1" y="8671"/>
                      <a:pt x="153" y="8823"/>
                      <a:pt x="338" y="8823"/>
                    </a:cubicBezTo>
                    <a:cubicBezTo>
                      <a:pt x="525" y="8823"/>
                      <a:pt x="677" y="8671"/>
                      <a:pt x="677" y="8483"/>
                    </a:cubicBezTo>
                    <a:cubicBezTo>
                      <a:pt x="677" y="8329"/>
                      <a:pt x="572" y="8202"/>
                      <a:pt x="431" y="8160"/>
                    </a:cubicBezTo>
                    <a:lnTo>
                      <a:pt x="401" y="1560"/>
                    </a:lnTo>
                    <a:lnTo>
                      <a:pt x="1831" y="116"/>
                    </a:lnTo>
                    <a:lnTo>
                      <a:pt x="4796" y="116"/>
                    </a:lnTo>
                    <a:lnTo>
                      <a:pt x="4796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8" name="Google Shape;7628;p64"/>
              <p:cNvSpPr/>
              <p:nvPr/>
            </p:nvSpPr>
            <p:spPr>
              <a:xfrm>
                <a:off x="2881900" y="1433650"/>
                <a:ext cx="97750" cy="173725"/>
              </a:xfrm>
              <a:custGeom>
                <a:avLst/>
                <a:gdLst/>
                <a:ahLst/>
                <a:cxnLst/>
                <a:rect l="l" t="t" r="r" b="b"/>
                <a:pathLst>
                  <a:path w="3910" h="6949" extrusionOk="0">
                    <a:moveTo>
                      <a:pt x="340" y="6388"/>
                    </a:moveTo>
                    <a:cubicBezTo>
                      <a:pt x="462" y="6388"/>
                      <a:pt x="561" y="6488"/>
                      <a:pt x="561" y="6609"/>
                    </a:cubicBezTo>
                    <a:cubicBezTo>
                      <a:pt x="561" y="6730"/>
                      <a:pt x="462" y="6830"/>
                      <a:pt x="340" y="6830"/>
                    </a:cubicBezTo>
                    <a:cubicBezTo>
                      <a:pt x="219" y="6830"/>
                      <a:pt x="120" y="6730"/>
                      <a:pt x="120" y="6609"/>
                    </a:cubicBezTo>
                    <a:cubicBezTo>
                      <a:pt x="120" y="6488"/>
                      <a:pt x="219" y="6388"/>
                      <a:pt x="340" y="6388"/>
                    </a:cubicBezTo>
                    <a:close/>
                    <a:moveTo>
                      <a:pt x="1146" y="0"/>
                    </a:moveTo>
                    <a:lnTo>
                      <a:pt x="280" y="873"/>
                    </a:lnTo>
                    <a:lnTo>
                      <a:pt x="280" y="6278"/>
                    </a:lnTo>
                    <a:cubicBezTo>
                      <a:pt x="122" y="6305"/>
                      <a:pt x="1" y="6443"/>
                      <a:pt x="1" y="6609"/>
                    </a:cubicBezTo>
                    <a:cubicBezTo>
                      <a:pt x="1" y="6797"/>
                      <a:pt x="153" y="6949"/>
                      <a:pt x="340" y="6949"/>
                    </a:cubicBezTo>
                    <a:cubicBezTo>
                      <a:pt x="525" y="6949"/>
                      <a:pt x="677" y="6797"/>
                      <a:pt x="677" y="6609"/>
                    </a:cubicBezTo>
                    <a:cubicBezTo>
                      <a:pt x="677" y="6443"/>
                      <a:pt x="556" y="6305"/>
                      <a:pt x="398" y="6278"/>
                    </a:cubicBezTo>
                    <a:lnTo>
                      <a:pt x="398" y="922"/>
                    </a:lnTo>
                    <a:lnTo>
                      <a:pt x="1193" y="119"/>
                    </a:lnTo>
                    <a:lnTo>
                      <a:pt x="3910" y="119"/>
                    </a:lnTo>
                    <a:lnTo>
                      <a:pt x="3910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9" name="Google Shape;7629;p64"/>
              <p:cNvSpPr/>
              <p:nvPr/>
            </p:nvSpPr>
            <p:spPr>
              <a:xfrm>
                <a:off x="2729175" y="1554825"/>
                <a:ext cx="275250" cy="188775"/>
              </a:xfrm>
              <a:custGeom>
                <a:avLst/>
                <a:gdLst/>
                <a:ahLst/>
                <a:cxnLst/>
                <a:rect l="l" t="t" r="r" b="b"/>
                <a:pathLst>
                  <a:path w="11010" h="7551" extrusionOk="0">
                    <a:moveTo>
                      <a:pt x="340" y="6993"/>
                    </a:moveTo>
                    <a:cubicBezTo>
                      <a:pt x="462" y="6993"/>
                      <a:pt x="561" y="7092"/>
                      <a:pt x="561" y="7214"/>
                    </a:cubicBezTo>
                    <a:cubicBezTo>
                      <a:pt x="561" y="7335"/>
                      <a:pt x="462" y="7435"/>
                      <a:pt x="340" y="7435"/>
                    </a:cubicBezTo>
                    <a:cubicBezTo>
                      <a:pt x="219" y="7435"/>
                      <a:pt x="120" y="7335"/>
                      <a:pt x="120" y="7214"/>
                    </a:cubicBezTo>
                    <a:cubicBezTo>
                      <a:pt x="120" y="7092"/>
                      <a:pt x="219" y="6993"/>
                      <a:pt x="340" y="6993"/>
                    </a:cubicBezTo>
                    <a:close/>
                    <a:moveTo>
                      <a:pt x="10924" y="1"/>
                    </a:moveTo>
                    <a:lnTo>
                      <a:pt x="3824" y="7153"/>
                    </a:lnTo>
                    <a:lnTo>
                      <a:pt x="672" y="7153"/>
                    </a:lnTo>
                    <a:cubicBezTo>
                      <a:pt x="644" y="6996"/>
                      <a:pt x="506" y="6874"/>
                      <a:pt x="340" y="6874"/>
                    </a:cubicBezTo>
                    <a:cubicBezTo>
                      <a:pt x="153" y="6874"/>
                      <a:pt x="1" y="7026"/>
                      <a:pt x="1" y="7214"/>
                    </a:cubicBezTo>
                    <a:cubicBezTo>
                      <a:pt x="1" y="7399"/>
                      <a:pt x="153" y="7551"/>
                      <a:pt x="340" y="7551"/>
                    </a:cubicBezTo>
                    <a:cubicBezTo>
                      <a:pt x="506" y="7551"/>
                      <a:pt x="644" y="7432"/>
                      <a:pt x="672" y="7272"/>
                    </a:cubicBezTo>
                    <a:lnTo>
                      <a:pt x="3874" y="7272"/>
                    </a:lnTo>
                    <a:lnTo>
                      <a:pt x="11010" y="84"/>
                    </a:lnTo>
                    <a:lnTo>
                      <a:pt x="10924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0" name="Google Shape;7630;p64"/>
              <p:cNvSpPr/>
              <p:nvPr/>
            </p:nvSpPr>
            <p:spPr>
              <a:xfrm>
                <a:off x="2502475" y="975275"/>
                <a:ext cx="121150" cy="332100"/>
              </a:xfrm>
              <a:custGeom>
                <a:avLst/>
                <a:gdLst/>
                <a:ahLst/>
                <a:cxnLst/>
                <a:rect l="l" t="t" r="r" b="b"/>
                <a:pathLst>
                  <a:path w="4846" h="13284" extrusionOk="0">
                    <a:moveTo>
                      <a:pt x="340" y="12723"/>
                    </a:moveTo>
                    <a:cubicBezTo>
                      <a:pt x="462" y="12723"/>
                      <a:pt x="561" y="12823"/>
                      <a:pt x="561" y="12944"/>
                    </a:cubicBezTo>
                    <a:cubicBezTo>
                      <a:pt x="561" y="13066"/>
                      <a:pt x="462" y="13165"/>
                      <a:pt x="340" y="13165"/>
                    </a:cubicBezTo>
                    <a:cubicBezTo>
                      <a:pt x="219" y="13165"/>
                      <a:pt x="119" y="13066"/>
                      <a:pt x="119" y="12944"/>
                    </a:cubicBezTo>
                    <a:cubicBezTo>
                      <a:pt x="119" y="12823"/>
                      <a:pt x="219" y="12723"/>
                      <a:pt x="340" y="12723"/>
                    </a:cubicBezTo>
                    <a:close/>
                    <a:moveTo>
                      <a:pt x="4727" y="0"/>
                    </a:moveTo>
                    <a:lnTo>
                      <a:pt x="4727" y="6863"/>
                    </a:lnTo>
                    <a:lnTo>
                      <a:pt x="1455" y="10148"/>
                    </a:lnTo>
                    <a:lnTo>
                      <a:pt x="1439" y="10164"/>
                    </a:lnTo>
                    <a:lnTo>
                      <a:pt x="1439" y="11760"/>
                    </a:lnTo>
                    <a:lnTo>
                      <a:pt x="533" y="12668"/>
                    </a:lnTo>
                    <a:cubicBezTo>
                      <a:pt x="478" y="12629"/>
                      <a:pt x="412" y="12607"/>
                      <a:pt x="340" y="12607"/>
                    </a:cubicBezTo>
                    <a:cubicBezTo>
                      <a:pt x="152" y="12607"/>
                      <a:pt x="1" y="12759"/>
                      <a:pt x="1" y="12944"/>
                    </a:cubicBezTo>
                    <a:cubicBezTo>
                      <a:pt x="1" y="13132"/>
                      <a:pt x="152" y="13284"/>
                      <a:pt x="340" y="13284"/>
                    </a:cubicBezTo>
                    <a:cubicBezTo>
                      <a:pt x="528" y="13284"/>
                      <a:pt x="680" y="13132"/>
                      <a:pt x="680" y="12944"/>
                    </a:cubicBezTo>
                    <a:cubicBezTo>
                      <a:pt x="680" y="12872"/>
                      <a:pt x="655" y="12806"/>
                      <a:pt x="616" y="12751"/>
                    </a:cubicBezTo>
                    <a:lnTo>
                      <a:pt x="1555" y="11810"/>
                    </a:lnTo>
                    <a:lnTo>
                      <a:pt x="1555" y="10211"/>
                    </a:lnTo>
                    <a:lnTo>
                      <a:pt x="4826" y="6926"/>
                    </a:lnTo>
                    <a:lnTo>
                      <a:pt x="4845" y="6910"/>
                    </a:lnTo>
                    <a:lnTo>
                      <a:pt x="4845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1" name="Google Shape;7631;p64"/>
              <p:cNvSpPr/>
              <p:nvPr/>
            </p:nvSpPr>
            <p:spPr>
              <a:xfrm>
                <a:off x="2502475" y="982650"/>
                <a:ext cx="144475" cy="355225"/>
              </a:xfrm>
              <a:custGeom>
                <a:avLst/>
                <a:gdLst/>
                <a:ahLst/>
                <a:cxnLst/>
                <a:rect l="l" t="t" r="r" b="b"/>
                <a:pathLst>
                  <a:path w="5779" h="14209" extrusionOk="0">
                    <a:moveTo>
                      <a:pt x="340" y="13648"/>
                    </a:moveTo>
                    <a:cubicBezTo>
                      <a:pt x="462" y="13648"/>
                      <a:pt x="561" y="13748"/>
                      <a:pt x="561" y="13869"/>
                    </a:cubicBezTo>
                    <a:cubicBezTo>
                      <a:pt x="561" y="13991"/>
                      <a:pt x="462" y="14090"/>
                      <a:pt x="340" y="14090"/>
                    </a:cubicBezTo>
                    <a:cubicBezTo>
                      <a:pt x="219" y="14090"/>
                      <a:pt x="119" y="13991"/>
                      <a:pt x="119" y="13869"/>
                    </a:cubicBezTo>
                    <a:cubicBezTo>
                      <a:pt x="119" y="13748"/>
                      <a:pt x="219" y="13648"/>
                      <a:pt x="340" y="13648"/>
                    </a:cubicBezTo>
                    <a:close/>
                    <a:moveTo>
                      <a:pt x="5660" y="1"/>
                    </a:moveTo>
                    <a:lnTo>
                      <a:pt x="5660" y="6860"/>
                    </a:lnTo>
                    <a:lnTo>
                      <a:pt x="2388" y="10145"/>
                    </a:lnTo>
                    <a:lnTo>
                      <a:pt x="2372" y="10165"/>
                    </a:lnTo>
                    <a:lnTo>
                      <a:pt x="2372" y="11760"/>
                    </a:lnTo>
                    <a:lnTo>
                      <a:pt x="539" y="13599"/>
                    </a:lnTo>
                    <a:cubicBezTo>
                      <a:pt x="484" y="13557"/>
                      <a:pt x="415" y="13532"/>
                      <a:pt x="340" y="13532"/>
                    </a:cubicBezTo>
                    <a:cubicBezTo>
                      <a:pt x="152" y="13532"/>
                      <a:pt x="1" y="13684"/>
                      <a:pt x="1" y="13869"/>
                    </a:cubicBezTo>
                    <a:cubicBezTo>
                      <a:pt x="1" y="14057"/>
                      <a:pt x="152" y="14209"/>
                      <a:pt x="340" y="14209"/>
                    </a:cubicBezTo>
                    <a:cubicBezTo>
                      <a:pt x="528" y="14209"/>
                      <a:pt x="680" y="14057"/>
                      <a:pt x="680" y="13869"/>
                    </a:cubicBezTo>
                    <a:cubicBezTo>
                      <a:pt x="680" y="13800"/>
                      <a:pt x="658" y="13737"/>
                      <a:pt x="622" y="13684"/>
                    </a:cubicBezTo>
                    <a:lnTo>
                      <a:pt x="2491" y="11807"/>
                    </a:lnTo>
                    <a:lnTo>
                      <a:pt x="2491" y="10212"/>
                    </a:lnTo>
                    <a:lnTo>
                      <a:pt x="5762" y="6927"/>
                    </a:lnTo>
                    <a:lnTo>
                      <a:pt x="5778" y="6910"/>
                    </a:lnTo>
                    <a:lnTo>
                      <a:pt x="5778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2" name="Google Shape;7632;p64"/>
              <p:cNvSpPr/>
              <p:nvPr/>
            </p:nvSpPr>
            <p:spPr>
              <a:xfrm>
                <a:off x="2502475" y="1067125"/>
                <a:ext cx="57925" cy="157100"/>
              </a:xfrm>
              <a:custGeom>
                <a:avLst/>
                <a:gdLst/>
                <a:ahLst/>
                <a:cxnLst/>
                <a:rect l="l" t="t" r="r" b="b"/>
                <a:pathLst>
                  <a:path w="2317" h="6284" extrusionOk="0">
                    <a:moveTo>
                      <a:pt x="340" y="5726"/>
                    </a:moveTo>
                    <a:cubicBezTo>
                      <a:pt x="462" y="5726"/>
                      <a:pt x="561" y="5825"/>
                      <a:pt x="561" y="5946"/>
                    </a:cubicBezTo>
                    <a:cubicBezTo>
                      <a:pt x="561" y="6068"/>
                      <a:pt x="462" y="6167"/>
                      <a:pt x="340" y="6167"/>
                    </a:cubicBezTo>
                    <a:cubicBezTo>
                      <a:pt x="219" y="6167"/>
                      <a:pt x="119" y="6068"/>
                      <a:pt x="119" y="5946"/>
                    </a:cubicBezTo>
                    <a:cubicBezTo>
                      <a:pt x="119" y="5825"/>
                      <a:pt x="219" y="5726"/>
                      <a:pt x="340" y="5726"/>
                    </a:cubicBezTo>
                    <a:close/>
                    <a:moveTo>
                      <a:pt x="2231" y="0"/>
                    </a:moveTo>
                    <a:lnTo>
                      <a:pt x="282" y="1960"/>
                    </a:lnTo>
                    <a:lnTo>
                      <a:pt x="282" y="5612"/>
                    </a:lnTo>
                    <a:cubicBezTo>
                      <a:pt x="122" y="5640"/>
                      <a:pt x="1" y="5778"/>
                      <a:pt x="1" y="5946"/>
                    </a:cubicBezTo>
                    <a:cubicBezTo>
                      <a:pt x="1" y="6131"/>
                      <a:pt x="152" y="6283"/>
                      <a:pt x="340" y="6283"/>
                    </a:cubicBezTo>
                    <a:cubicBezTo>
                      <a:pt x="528" y="6283"/>
                      <a:pt x="680" y="6131"/>
                      <a:pt x="680" y="5946"/>
                    </a:cubicBezTo>
                    <a:cubicBezTo>
                      <a:pt x="680" y="5778"/>
                      <a:pt x="558" y="5640"/>
                      <a:pt x="398" y="5612"/>
                    </a:cubicBezTo>
                    <a:lnTo>
                      <a:pt x="398" y="2010"/>
                    </a:lnTo>
                    <a:lnTo>
                      <a:pt x="2317" y="86"/>
                    </a:lnTo>
                    <a:lnTo>
                      <a:pt x="2231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3" name="Google Shape;7633;p64"/>
              <p:cNvSpPr/>
              <p:nvPr/>
            </p:nvSpPr>
            <p:spPr>
              <a:xfrm>
                <a:off x="2899375" y="1256975"/>
                <a:ext cx="19750" cy="19825"/>
              </a:xfrm>
              <a:custGeom>
                <a:avLst/>
                <a:gdLst/>
                <a:ahLst/>
                <a:cxnLst/>
                <a:rect l="l" t="t" r="r" b="b"/>
                <a:pathLst>
                  <a:path w="790" h="793" extrusionOk="0">
                    <a:moveTo>
                      <a:pt x="395" y="0"/>
                    </a:moveTo>
                    <a:cubicBezTo>
                      <a:pt x="177" y="0"/>
                      <a:pt x="0" y="177"/>
                      <a:pt x="0" y="398"/>
                    </a:cubicBezTo>
                    <a:cubicBezTo>
                      <a:pt x="0" y="616"/>
                      <a:pt x="177" y="793"/>
                      <a:pt x="395" y="793"/>
                    </a:cubicBezTo>
                    <a:cubicBezTo>
                      <a:pt x="613" y="793"/>
                      <a:pt x="790" y="616"/>
                      <a:pt x="790" y="398"/>
                    </a:cubicBezTo>
                    <a:cubicBezTo>
                      <a:pt x="790" y="177"/>
                      <a:pt x="613" y="0"/>
                      <a:pt x="395" y="0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4" name="Google Shape;7634;p64"/>
              <p:cNvSpPr/>
              <p:nvPr/>
            </p:nvSpPr>
            <p:spPr>
              <a:xfrm>
                <a:off x="1476750" y="1456500"/>
                <a:ext cx="651075" cy="725125"/>
              </a:xfrm>
              <a:custGeom>
                <a:avLst/>
                <a:gdLst/>
                <a:ahLst/>
                <a:cxnLst/>
                <a:rect l="l" t="t" r="r" b="b"/>
                <a:pathLst>
                  <a:path w="26043" h="29005" extrusionOk="0">
                    <a:moveTo>
                      <a:pt x="25706" y="28444"/>
                    </a:moveTo>
                    <a:cubicBezTo>
                      <a:pt x="25828" y="28444"/>
                      <a:pt x="25927" y="28544"/>
                      <a:pt x="25927" y="28665"/>
                    </a:cubicBezTo>
                    <a:cubicBezTo>
                      <a:pt x="25927" y="28787"/>
                      <a:pt x="25828" y="28886"/>
                      <a:pt x="25706" y="28886"/>
                    </a:cubicBezTo>
                    <a:cubicBezTo>
                      <a:pt x="25582" y="28886"/>
                      <a:pt x="25485" y="28787"/>
                      <a:pt x="25485" y="28665"/>
                    </a:cubicBezTo>
                    <a:cubicBezTo>
                      <a:pt x="25485" y="28544"/>
                      <a:pt x="25585" y="28444"/>
                      <a:pt x="25706" y="28444"/>
                    </a:cubicBezTo>
                    <a:close/>
                    <a:moveTo>
                      <a:pt x="0" y="0"/>
                    </a:moveTo>
                    <a:lnTo>
                      <a:pt x="0" y="119"/>
                    </a:lnTo>
                    <a:lnTo>
                      <a:pt x="3067" y="119"/>
                    </a:lnTo>
                    <a:lnTo>
                      <a:pt x="4403" y="1452"/>
                    </a:lnTo>
                    <a:lnTo>
                      <a:pt x="4403" y="10680"/>
                    </a:lnTo>
                    <a:lnTo>
                      <a:pt x="15614" y="21871"/>
                    </a:lnTo>
                    <a:lnTo>
                      <a:pt x="15630" y="21888"/>
                    </a:lnTo>
                    <a:lnTo>
                      <a:pt x="18832" y="21888"/>
                    </a:lnTo>
                    <a:lnTo>
                      <a:pt x="25427" y="28472"/>
                    </a:lnTo>
                    <a:cubicBezTo>
                      <a:pt x="25391" y="28527"/>
                      <a:pt x="25367" y="28593"/>
                      <a:pt x="25367" y="28665"/>
                    </a:cubicBezTo>
                    <a:cubicBezTo>
                      <a:pt x="25367" y="28853"/>
                      <a:pt x="25518" y="29005"/>
                      <a:pt x="25706" y="29005"/>
                    </a:cubicBezTo>
                    <a:cubicBezTo>
                      <a:pt x="25891" y="29005"/>
                      <a:pt x="26043" y="28853"/>
                      <a:pt x="26043" y="28665"/>
                    </a:cubicBezTo>
                    <a:cubicBezTo>
                      <a:pt x="26043" y="28480"/>
                      <a:pt x="25891" y="28328"/>
                      <a:pt x="25706" y="28328"/>
                    </a:cubicBezTo>
                    <a:cubicBezTo>
                      <a:pt x="25632" y="28328"/>
                      <a:pt x="25565" y="28350"/>
                      <a:pt x="25510" y="28389"/>
                    </a:cubicBezTo>
                    <a:lnTo>
                      <a:pt x="18899" y="21789"/>
                    </a:lnTo>
                    <a:lnTo>
                      <a:pt x="18882" y="21769"/>
                    </a:lnTo>
                    <a:lnTo>
                      <a:pt x="15680" y="21769"/>
                    </a:lnTo>
                    <a:lnTo>
                      <a:pt x="4522" y="10631"/>
                    </a:lnTo>
                    <a:lnTo>
                      <a:pt x="4522" y="1402"/>
                    </a:lnTo>
                    <a:lnTo>
                      <a:pt x="3117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5" name="Google Shape;7635;p64"/>
              <p:cNvSpPr/>
              <p:nvPr/>
            </p:nvSpPr>
            <p:spPr>
              <a:xfrm>
                <a:off x="1470875" y="1142000"/>
                <a:ext cx="756050" cy="1015325"/>
              </a:xfrm>
              <a:custGeom>
                <a:avLst/>
                <a:gdLst/>
                <a:ahLst/>
                <a:cxnLst/>
                <a:rect l="l" t="t" r="r" b="b"/>
                <a:pathLst>
                  <a:path w="30242" h="40613" extrusionOk="0">
                    <a:moveTo>
                      <a:pt x="29905" y="39531"/>
                    </a:moveTo>
                    <a:cubicBezTo>
                      <a:pt x="30027" y="39531"/>
                      <a:pt x="30126" y="39630"/>
                      <a:pt x="30126" y="39752"/>
                    </a:cubicBezTo>
                    <a:cubicBezTo>
                      <a:pt x="30126" y="39873"/>
                      <a:pt x="30027" y="39972"/>
                      <a:pt x="29905" y="39972"/>
                    </a:cubicBezTo>
                    <a:cubicBezTo>
                      <a:pt x="29784" y="39972"/>
                      <a:pt x="29684" y="39873"/>
                      <a:pt x="29684" y="39752"/>
                    </a:cubicBezTo>
                    <a:cubicBezTo>
                      <a:pt x="29684" y="39630"/>
                      <a:pt x="29784" y="39531"/>
                      <a:pt x="29905" y="39531"/>
                    </a:cubicBezTo>
                    <a:close/>
                    <a:moveTo>
                      <a:pt x="84" y="0"/>
                    </a:moveTo>
                    <a:lnTo>
                      <a:pt x="1" y="83"/>
                    </a:lnTo>
                    <a:lnTo>
                      <a:pt x="6507" y="6579"/>
                    </a:lnTo>
                    <a:lnTo>
                      <a:pt x="6507" y="22670"/>
                    </a:lnTo>
                    <a:lnTo>
                      <a:pt x="16442" y="32588"/>
                    </a:lnTo>
                    <a:lnTo>
                      <a:pt x="16459" y="32605"/>
                    </a:lnTo>
                    <a:lnTo>
                      <a:pt x="19661" y="32605"/>
                    </a:lnTo>
                    <a:lnTo>
                      <a:pt x="25944" y="38877"/>
                    </a:lnTo>
                    <a:lnTo>
                      <a:pt x="27666" y="40596"/>
                    </a:lnTo>
                    <a:lnTo>
                      <a:pt x="27683" y="40613"/>
                    </a:lnTo>
                    <a:lnTo>
                      <a:pt x="29130" y="40613"/>
                    </a:lnTo>
                    <a:lnTo>
                      <a:pt x="29712" y="40028"/>
                    </a:lnTo>
                    <a:cubicBezTo>
                      <a:pt x="29767" y="40066"/>
                      <a:pt x="29833" y="40091"/>
                      <a:pt x="29905" y="40091"/>
                    </a:cubicBezTo>
                    <a:cubicBezTo>
                      <a:pt x="30090" y="40091"/>
                      <a:pt x="30242" y="39939"/>
                      <a:pt x="30242" y="39752"/>
                    </a:cubicBezTo>
                    <a:cubicBezTo>
                      <a:pt x="30242" y="39567"/>
                      <a:pt x="30090" y="39415"/>
                      <a:pt x="29905" y="39415"/>
                    </a:cubicBezTo>
                    <a:cubicBezTo>
                      <a:pt x="29717" y="39415"/>
                      <a:pt x="29566" y="39567"/>
                      <a:pt x="29566" y="39752"/>
                    </a:cubicBezTo>
                    <a:cubicBezTo>
                      <a:pt x="29566" y="39823"/>
                      <a:pt x="29588" y="39892"/>
                      <a:pt x="29629" y="39948"/>
                    </a:cubicBezTo>
                    <a:lnTo>
                      <a:pt x="29083" y="40494"/>
                    </a:lnTo>
                    <a:lnTo>
                      <a:pt x="27730" y="40494"/>
                    </a:lnTo>
                    <a:lnTo>
                      <a:pt x="19727" y="32505"/>
                    </a:lnTo>
                    <a:lnTo>
                      <a:pt x="19711" y="32489"/>
                    </a:lnTo>
                    <a:lnTo>
                      <a:pt x="16509" y="32489"/>
                    </a:lnTo>
                    <a:lnTo>
                      <a:pt x="6626" y="22623"/>
                    </a:lnTo>
                    <a:lnTo>
                      <a:pt x="6626" y="6532"/>
                    </a:lnTo>
                    <a:lnTo>
                      <a:pt x="84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6" name="Google Shape;7636;p64"/>
              <p:cNvSpPr/>
              <p:nvPr/>
            </p:nvSpPr>
            <p:spPr>
              <a:xfrm>
                <a:off x="1447475" y="1149325"/>
                <a:ext cx="695750" cy="1016900"/>
              </a:xfrm>
              <a:custGeom>
                <a:avLst/>
                <a:gdLst/>
                <a:ahLst/>
                <a:cxnLst/>
                <a:rect l="l" t="t" r="r" b="b"/>
                <a:pathLst>
                  <a:path w="27830" h="40676" extrusionOk="0">
                    <a:moveTo>
                      <a:pt x="27490" y="40116"/>
                    </a:moveTo>
                    <a:cubicBezTo>
                      <a:pt x="27611" y="40116"/>
                      <a:pt x="27711" y="40215"/>
                      <a:pt x="27711" y="40336"/>
                    </a:cubicBezTo>
                    <a:cubicBezTo>
                      <a:pt x="27711" y="40458"/>
                      <a:pt x="27611" y="40557"/>
                      <a:pt x="27490" y="40557"/>
                    </a:cubicBezTo>
                    <a:cubicBezTo>
                      <a:pt x="27368" y="40557"/>
                      <a:pt x="27269" y="40458"/>
                      <a:pt x="27269" y="40336"/>
                    </a:cubicBezTo>
                    <a:cubicBezTo>
                      <a:pt x="27269" y="40215"/>
                      <a:pt x="27368" y="40116"/>
                      <a:pt x="27490" y="40116"/>
                    </a:cubicBezTo>
                    <a:close/>
                    <a:moveTo>
                      <a:pt x="84" y="0"/>
                    </a:moveTo>
                    <a:lnTo>
                      <a:pt x="1" y="86"/>
                    </a:lnTo>
                    <a:lnTo>
                      <a:pt x="6510" y="6581"/>
                    </a:lnTo>
                    <a:lnTo>
                      <a:pt x="6510" y="22672"/>
                    </a:lnTo>
                    <a:lnTo>
                      <a:pt x="17080" y="33225"/>
                    </a:lnTo>
                    <a:lnTo>
                      <a:pt x="17099" y="33242"/>
                    </a:lnTo>
                    <a:lnTo>
                      <a:pt x="20302" y="33242"/>
                    </a:lnTo>
                    <a:lnTo>
                      <a:pt x="27214" y="40143"/>
                    </a:lnTo>
                    <a:cubicBezTo>
                      <a:pt x="27175" y="40198"/>
                      <a:pt x="27150" y="40265"/>
                      <a:pt x="27150" y="40336"/>
                    </a:cubicBezTo>
                    <a:cubicBezTo>
                      <a:pt x="27150" y="40524"/>
                      <a:pt x="27305" y="40676"/>
                      <a:pt x="27490" y="40676"/>
                    </a:cubicBezTo>
                    <a:cubicBezTo>
                      <a:pt x="27678" y="40676"/>
                      <a:pt x="27830" y="40524"/>
                      <a:pt x="27830" y="40336"/>
                    </a:cubicBezTo>
                    <a:cubicBezTo>
                      <a:pt x="27830" y="40152"/>
                      <a:pt x="27678" y="40000"/>
                      <a:pt x="27490" y="40000"/>
                    </a:cubicBezTo>
                    <a:cubicBezTo>
                      <a:pt x="27418" y="40000"/>
                      <a:pt x="27352" y="40022"/>
                      <a:pt x="27297" y="40060"/>
                    </a:cubicBezTo>
                    <a:lnTo>
                      <a:pt x="20368" y="33143"/>
                    </a:lnTo>
                    <a:lnTo>
                      <a:pt x="20349" y="33126"/>
                    </a:lnTo>
                    <a:lnTo>
                      <a:pt x="17146" y="33126"/>
                    </a:lnTo>
                    <a:lnTo>
                      <a:pt x="6626" y="22625"/>
                    </a:lnTo>
                    <a:lnTo>
                      <a:pt x="6626" y="6531"/>
                    </a:lnTo>
                    <a:lnTo>
                      <a:pt x="84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7" name="Google Shape;7637;p64"/>
              <p:cNvSpPr/>
              <p:nvPr/>
            </p:nvSpPr>
            <p:spPr>
              <a:xfrm>
                <a:off x="2232575" y="2325850"/>
                <a:ext cx="16925" cy="16925"/>
              </a:xfrm>
              <a:custGeom>
                <a:avLst/>
                <a:gdLst/>
                <a:ahLst/>
                <a:cxnLst/>
                <a:rect l="l" t="t" r="r" b="b"/>
                <a:pathLst>
                  <a:path w="677" h="677" extrusionOk="0">
                    <a:moveTo>
                      <a:pt x="340" y="119"/>
                    </a:moveTo>
                    <a:cubicBezTo>
                      <a:pt x="461" y="119"/>
                      <a:pt x="561" y="218"/>
                      <a:pt x="561" y="340"/>
                    </a:cubicBezTo>
                    <a:cubicBezTo>
                      <a:pt x="561" y="461"/>
                      <a:pt x="461" y="560"/>
                      <a:pt x="340" y="560"/>
                    </a:cubicBezTo>
                    <a:cubicBezTo>
                      <a:pt x="218" y="560"/>
                      <a:pt x="119" y="461"/>
                      <a:pt x="119" y="340"/>
                    </a:cubicBezTo>
                    <a:cubicBezTo>
                      <a:pt x="119" y="218"/>
                      <a:pt x="218" y="119"/>
                      <a:pt x="340" y="119"/>
                    </a:cubicBezTo>
                    <a:close/>
                    <a:moveTo>
                      <a:pt x="340" y="0"/>
                    </a:moveTo>
                    <a:cubicBezTo>
                      <a:pt x="152" y="0"/>
                      <a:pt x="0" y="152"/>
                      <a:pt x="0" y="340"/>
                    </a:cubicBezTo>
                    <a:cubicBezTo>
                      <a:pt x="0" y="525"/>
                      <a:pt x="152" y="676"/>
                      <a:pt x="340" y="676"/>
                    </a:cubicBezTo>
                    <a:cubicBezTo>
                      <a:pt x="525" y="676"/>
                      <a:pt x="677" y="525"/>
                      <a:pt x="677" y="340"/>
                    </a:cubicBezTo>
                    <a:cubicBezTo>
                      <a:pt x="677" y="152"/>
                      <a:pt x="525" y="0"/>
                      <a:pt x="340" y="0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8" name="Google Shape;7638;p64"/>
              <p:cNvSpPr/>
              <p:nvPr/>
            </p:nvSpPr>
            <p:spPr>
              <a:xfrm>
                <a:off x="2232575" y="2295325"/>
                <a:ext cx="16925" cy="16950"/>
              </a:xfrm>
              <a:custGeom>
                <a:avLst/>
                <a:gdLst/>
                <a:ahLst/>
                <a:cxnLst/>
                <a:rect l="l" t="t" r="r" b="b"/>
                <a:pathLst>
                  <a:path w="677" h="678" extrusionOk="0">
                    <a:moveTo>
                      <a:pt x="340" y="120"/>
                    </a:moveTo>
                    <a:cubicBezTo>
                      <a:pt x="461" y="120"/>
                      <a:pt x="561" y="219"/>
                      <a:pt x="561" y="340"/>
                    </a:cubicBezTo>
                    <a:cubicBezTo>
                      <a:pt x="561" y="462"/>
                      <a:pt x="461" y="561"/>
                      <a:pt x="340" y="561"/>
                    </a:cubicBezTo>
                    <a:cubicBezTo>
                      <a:pt x="218" y="561"/>
                      <a:pt x="119" y="462"/>
                      <a:pt x="119" y="340"/>
                    </a:cubicBezTo>
                    <a:cubicBezTo>
                      <a:pt x="119" y="219"/>
                      <a:pt x="218" y="120"/>
                      <a:pt x="340" y="120"/>
                    </a:cubicBezTo>
                    <a:close/>
                    <a:moveTo>
                      <a:pt x="340" y="1"/>
                    </a:moveTo>
                    <a:cubicBezTo>
                      <a:pt x="152" y="1"/>
                      <a:pt x="0" y="153"/>
                      <a:pt x="0" y="340"/>
                    </a:cubicBezTo>
                    <a:cubicBezTo>
                      <a:pt x="0" y="525"/>
                      <a:pt x="152" y="677"/>
                      <a:pt x="340" y="677"/>
                    </a:cubicBezTo>
                    <a:cubicBezTo>
                      <a:pt x="525" y="677"/>
                      <a:pt x="677" y="525"/>
                      <a:pt x="677" y="340"/>
                    </a:cubicBezTo>
                    <a:cubicBezTo>
                      <a:pt x="677" y="153"/>
                      <a:pt x="525" y="1"/>
                      <a:pt x="340" y="1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9" name="Google Shape;7639;p64"/>
              <p:cNvSpPr/>
              <p:nvPr/>
            </p:nvSpPr>
            <p:spPr>
              <a:xfrm>
                <a:off x="1483025" y="1723150"/>
                <a:ext cx="275175" cy="230725"/>
              </a:xfrm>
              <a:custGeom>
                <a:avLst/>
                <a:gdLst/>
                <a:ahLst/>
                <a:cxnLst/>
                <a:rect l="l" t="t" r="r" b="b"/>
                <a:pathLst>
                  <a:path w="11007" h="9229" extrusionOk="0">
                    <a:moveTo>
                      <a:pt x="83" y="1"/>
                    </a:moveTo>
                    <a:lnTo>
                      <a:pt x="1" y="83"/>
                    </a:lnTo>
                    <a:lnTo>
                      <a:pt x="2223" y="2303"/>
                    </a:lnTo>
                    <a:lnTo>
                      <a:pt x="2239" y="2319"/>
                    </a:lnTo>
                    <a:lnTo>
                      <a:pt x="4003" y="2319"/>
                    </a:lnTo>
                    <a:lnTo>
                      <a:pt x="10924" y="9229"/>
                    </a:lnTo>
                    <a:lnTo>
                      <a:pt x="11007" y="9146"/>
                    </a:lnTo>
                    <a:lnTo>
                      <a:pt x="4070" y="2220"/>
                    </a:lnTo>
                    <a:lnTo>
                      <a:pt x="4050" y="2201"/>
                    </a:lnTo>
                    <a:lnTo>
                      <a:pt x="2289" y="2201"/>
                    </a:lnTo>
                    <a:lnTo>
                      <a:pt x="83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40" name="Google Shape;7640;p64"/>
              <p:cNvSpPr/>
              <p:nvPr/>
            </p:nvSpPr>
            <p:spPr>
              <a:xfrm>
                <a:off x="2147125" y="961250"/>
                <a:ext cx="142825" cy="1564550"/>
              </a:xfrm>
              <a:custGeom>
                <a:avLst/>
                <a:gdLst/>
                <a:ahLst/>
                <a:cxnLst/>
                <a:rect l="l" t="t" r="r" b="b"/>
                <a:pathLst>
                  <a:path w="5713" h="62582" extrusionOk="0">
                    <a:moveTo>
                      <a:pt x="1618" y="1"/>
                    </a:moveTo>
                    <a:lnTo>
                      <a:pt x="1618" y="12892"/>
                    </a:lnTo>
                    <a:lnTo>
                      <a:pt x="1" y="14521"/>
                    </a:lnTo>
                    <a:lnTo>
                      <a:pt x="1" y="20105"/>
                    </a:lnTo>
                    <a:lnTo>
                      <a:pt x="2974" y="23056"/>
                    </a:lnTo>
                    <a:lnTo>
                      <a:pt x="2974" y="28299"/>
                    </a:lnTo>
                    <a:lnTo>
                      <a:pt x="5083" y="30388"/>
                    </a:lnTo>
                    <a:lnTo>
                      <a:pt x="5083" y="61869"/>
                    </a:lnTo>
                    <a:cubicBezTo>
                      <a:pt x="4986" y="61941"/>
                      <a:pt x="4923" y="62054"/>
                      <a:pt x="4923" y="62184"/>
                    </a:cubicBezTo>
                    <a:cubicBezTo>
                      <a:pt x="4923" y="62402"/>
                      <a:pt x="5099" y="62581"/>
                      <a:pt x="5318" y="62581"/>
                    </a:cubicBezTo>
                    <a:cubicBezTo>
                      <a:pt x="5536" y="62581"/>
                      <a:pt x="5712" y="62402"/>
                      <a:pt x="5712" y="62184"/>
                    </a:cubicBezTo>
                    <a:cubicBezTo>
                      <a:pt x="5712" y="62054"/>
                      <a:pt x="5649" y="61941"/>
                      <a:pt x="5552" y="61869"/>
                    </a:cubicBezTo>
                    <a:lnTo>
                      <a:pt x="5552" y="30192"/>
                    </a:lnTo>
                    <a:lnTo>
                      <a:pt x="3446" y="28100"/>
                    </a:lnTo>
                    <a:lnTo>
                      <a:pt x="3446" y="22860"/>
                    </a:lnTo>
                    <a:lnTo>
                      <a:pt x="473" y="19909"/>
                    </a:lnTo>
                    <a:lnTo>
                      <a:pt x="473" y="14714"/>
                    </a:lnTo>
                    <a:lnTo>
                      <a:pt x="2088" y="13086"/>
                    </a:lnTo>
                    <a:lnTo>
                      <a:pt x="2088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41" name="Google Shape;7641;p64"/>
              <p:cNvSpPr/>
              <p:nvPr/>
            </p:nvSpPr>
            <p:spPr>
              <a:xfrm>
                <a:off x="2231200" y="2262975"/>
                <a:ext cx="19750" cy="19750"/>
              </a:xfrm>
              <a:custGeom>
                <a:avLst/>
                <a:gdLst/>
                <a:ahLst/>
                <a:cxnLst/>
                <a:rect l="l" t="t" r="r" b="b"/>
                <a:pathLst>
                  <a:path w="790" h="790" extrusionOk="0">
                    <a:moveTo>
                      <a:pt x="395" y="0"/>
                    </a:moveTo>
                    <a:cubicBezTo>
                      <a:pt x="177" y="0"/>
                      <a:pt x="0" y="177"/>
                      <a:pt x="0" y="395"/>
                    </a:cubicBezTo>
                    <a:cubicBezTo>
                      <a:pt x="0" y="613"/>
                      <a:pt x="177" y="790"/>
                      <a:pt x="395" y="790"/>
                    </a:cubicBezTo>
                    <a:cubicBezTo>
                      <a:pt x="613" y="790"/>
                      <a:pt x="790" y="613"/>
                      <a:pt x="790" y="395"/>
                    </a:cubicBezTo>
                    <a:cubicBezTo>
                      <a:pt x="790" y="177"/>
                      <a:pt x="613" y="0"/>
                      <a:pt x="395" y="0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42" name="Google Shape;7642;p64"/>
              <p:cNvSpPr/>
              <p:nvPr/>
            </p:nvSpPr>
            <p:spPr>
              <a:xfrm>
                <a:off x="1477850" y="1868700"/>
                <a:ext cx="368000" cy="307950"/>
              </a:xfrm>
              <a:custGeom>
                <a:avLst/>
                <a:gdLst/>
                <a:ahLst/>
                <a:cxnLst/>
                <a:rect l="l" t="t" r="r" b="b"/>
                <a:pathLst>
                  <a:path w="14720" h="12318" extrusionOk="0">
                    <a:moveTo>
                      <a:pt x="14383" y="11760"/>
                    </a:moveTo>
                    <a:cubicBezTo>
                      <a:pt x="14504" y="11760"/>
                      <a:pt x="14601" y="11857"/>
                      <a:pt x="14601" y="11981"/>
                    </a:cubicBezTo>
                    <a:cubicBezTo>
                      <a:pt x="14601" y="12103"/>
                      <a:pt x="14504" y="12199"/>
                      <a:pt x="14383" y="12199"/>
                    </a:cubicBezTo>
                    <a:cubicBezTo>
                      <a:pt x="14259" y="12199"/>
                      <a:pt x="14162" y="12103"/>
                      <a:pt x="14162" y="11981"/>
                    </a:cubicBezTo>
                    <a:cubicBezTo>
                      <a:pt x="14162" y="11860"/>
                      <a:pt x="14261" y="11760"/>
                      <a:pt x="14383" y="11760"/>
                    </a:cubicBezTo>
                    <a:close/>
                    <a:moveTo>
                      <a:pt x="83" y="1"/>
                    </a:moveTo>
                    <a:lnTo>
                      <a:pt x="1" y="83"/>
                    </a:lnTo>
                    <a:lnTo>
                      <a:pt x="5607" y="5682"/>
                    </a:lnTo>
                    <a:lnTo>
                      <a:pt x="5607" y="6725"/>
                    </a:lnTo>
                    <a:lnTo>
                      <a:pt x="6397" y="7512"/>
                    </a:lnTo>
                    <a:lnTo>
                      <a:pt x="9820" y="7512"/>
                    </a:lnTo>
                    <a:lnTo>
                      <a:pt x="14104" y="11788"/>
                    </a:lnTo>
                    <a:cubicBezTo>
                      <a:pt x="14065" y="11840"/>
                      <a:pt x="14043" y="11909"/>
                      <a:pt x="14043" y="11981"/>
                    </a:cubicBezTo>
                    <a:cubicBezTo>
                      <a:pt x="14043" y="12166"/>
                      <a:pt x="14195" y="12318"/>
                      <a:pt x="14383" y="12318"/>
                    </a:cubicBezTo>
                    <a:cubicBezTo>
                      <a:pt x="14568" y="12318"/>
                      <a:pt x="14720" y="12166"/>
                      <a:pt x="14720" y="11981"/>
                    </a:cubicBezTo>
                    <a:cubicBezTo>
                      <a:pt x="14720" y="11793"/>
                      <a:pt x="14568" y="11642"/>
                      <a:pt x="14383" y="11642"/>
                    </a:cubicBezTo>
                    <a:cubicBezTo>
                      <a:pt x="14308" y="11642"/>
                      <a:pt x="14242" y="11664"/>
                      <a:pt x="14187" y="11702"/>
                    </a:cubicBezTo>
                    <a:lnTo>
                      <a:pt x="9886" y="7410"/>
                    </a:lnTo>
                    <a:lnTo>
                      <a:pt x="9869" y="7393"/>
                    </a:lnTo>
                    <a:lnTo>
                      <a:pt x="6444" y="7393"/>
                    </a:lnTo>
                    <a:lnTo>
                      <a:pt x="5726" y="6675"/>
                    </a:lnTo>
                    <a:lnTo>
                      <a:pt x="5726" y="5632"/>
                    </a:lnTo>
                    <a:lnTo>
                      <a:pt x="83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43" name="Google Shape;7643;p64"/>
              <p:cNvSpPr/>
              <p:nvPr/>
            </p:nvSpPr>
            <p:spPr>
              <a:xfrm>
                <a:off x="1729550" y="2124325"/>
                <a:ext cx="19750" cy="19825"/>
              </a:xfrm>
              <a:custGeom>
                <a:avLst/>
                <a:gdLst/>
                <a:ahLst/>
                <a:cxnLst/>
                <a:rect l="l" t="t" r="r" b="b"/>
                <a:pathLst>
                  <a:path w="790" h="793" extrusionOk="0">
                    <a:moveTo>
                      <a:pt x="395" y="0"/>
                    </a:moveTo>
                    <a:cubicBezTo>
                      <a:pt x="177" y="0"/>
                      <a:pt x="0" y="180"/>
                      <a:pt x="0" y="398"/>
                    </a:cubicBezTo>
                    <a:cubicBezTo>
                      <a:pt x="0" y="616"/>
                      <a:pt x="177" y="793"/>
                      <a:pt x="395" y="793"/>
                    </a:cubicBezTo>
                    <a:cubicBezTo>
                      <a:pt x="613" y="793"/>
                      <a:pt x="790" y="616"/>
                      <a:pt x="790" y="398"/>
                    </a:cubicBezTo>
                    <a:cubicBezTo>
                      <a:pt x="790" y="180"/>
                      <a:pt x="613" y="0"/>
                      <a:pt x="395" y="0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44" name="Google Shape;7644;p64"/>
              <p:cNvSpPr/>
              <p:nvPr/>
            </p:nvSpPr>
            <p:spPr>
              <a:xfrm>
                <a:off x="1754325" y="2149225"/>
                <a:ext cx="16925" cy="16950"/>
              </a:xfrm>
              <a:custGeom>
                <a:avLst/>
                <a:gdLst/>
                <a:ahLst/>
                <a:cxnLst/>
                <a:rect l="l" t="t" r="r" b="b"/>
                <a:pathLst>
                  <a:path w="677" h="678" extrusionOk="0">
                    <a:moveTo>
                      <a:pt x="340" y="120"/>
                    </a:moveTo>
                    <a:cubicBezTo>
                      <a:pt x="461" y="120"/>
                      <a:pt x="558" y="216"/>
                      <a:pt x="558" y="340"/>
                    </a:cubicBezTo>
                    <a:cubicBezTo>
                      <a:pt x="560" y="462"/>
                      <a:pt x="461" y="559"/>
                      <a:pt x="340" y="559"/>
                    </a:cubicBezTo>
                    <a:cubicBezTo>
                      <a:pt x="218" y="559"/>
                      <a:pt x="119" y="462"/>
                      <a:pt x="119" y="340"/>
                    </a:cubicBezTo>
                    <a:cubicBezTo>
                      <a:pt x="119" y="219"/>
                      <a:pt x="218" y="120"/>
                      <a:pt x="340" y="120"/>
                    </a:cubicBezTo>
                    <a:close/>
                    <a:moveTo>
                      <a:pt x="340" y="1"/>
                    </a:moveTo>
                    <a:cubicBezTo>
                      <a:pt x="152" y="1"/>
                      <a:pt x="0" y="153"/>
                      <a:pt x="0" y="338"/>
                    </a:cubicBezTo>
                    <a:cubicBezTo>
                      <a:pt x="0" y="525"/>
                      <a:pt x="152" y="677"/>
                      <a:pt x="340" y="677"/>
                    </a:cubicBezTo>
                    <a:cubicBezTo>
                      <a:pt x="525" y="677"/>
                      <a:pt x="676" y="525"/>
                      <a:pt x="676" y="338"/>
                    </a:cubicBezTo>
                    <a:cubicBezTo>
                      <a:pt x="676" y="153"/>
                      <a:pt x="525" y="1"/>
                      <a:pt x="340" y="1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45" name="Google Shape;7645;p64"/>
              <p:cNvSpPr/>
              <p:nvPr/>
            </p:nvSpPr>
            <p:spPr>
              <a:xfrm>
                <a:off x="1467700" y="1889200"/>
                <a:ext cx="136950" cy="182975"/>
              </a:xfrm>
              <a:custGeom>
                <a:avLst/>
                <a:gdLst/>
                <a:ahLst/>
                <a:cxnLst/>
                <a:rect l="l" t="t" r="r" b="b"/>
                <a:pathLst>
                  <a:path w="5478" h="7319" extrusionOk="0">
                    <a:moveTo>
                      <a:pt x="5138" y="6761"/>
                    </a:moveTo>
                    <a:cubicBezTo>
                      <a:pt x="5260" y="6761"/>
                      <a:pt x="5359" y="6860"/>
                      <a:pt x="5359" y="6982"/>
                    </a:cubicBezTo>
                    <a:cubicBezTo>
                      <a:pt x="5359" y="7103"/>
                      <a:pt x="5260" y="7203"/>
                      <a:pt x="5138" y="7203"/>
                    </a:cubicBezTo>
                    <a:cubicBezTo>
                      <a:pt x="5017" y="7203"/>
                      <a:pt x="4917" y="7103"/>
                      <a:pt x="4917" y="6982"/>
                    </a:cubicBezTo>
                    <a:cubicBezTo>
                      <a:pt x="4917" y="6860"/>
                      <a:pt x="5017" y="6761"/>
                      <a:pt x="5138" y="6761"/>
                    </a:cubicBezTo>
                    <a:close/>
                    <a:moveTo>
                      <a:pt x="84" y="0"/>
                    </a:moveTo>
                    <a:lnTo>
                      <a:pt x="1" y="83"/>
                    </a:lnTo>
                    <a:lnTo>
                      <a:pt x="5080" y="5157"/>
                    </a:lnTo>
                    <a:lnTo>
                      <a:pt x="5080" y="6648"/>
                    </a:lnTo>
                    <a:cubicBezTo>
                      <a:pt x="4923" y="6675"/>
                      <a:pt x="4801" y="6813"/>
                      <a:pt x="4801" y="6982"/>
                    </a:cubicBezTo>
                    <a:cubicBezTo>
                      <a:pt x="4801" y="7167"/>
                      <a:pt x="4953" y="7318"/>
                      <a:pt x="5138" y="7318"/>
                    </a:cubicBezTo>
                    <a:cubicBezTo>
                      <a:pt x="5326" y="7318"/>
                      <a:pt x="5478" y="7167"/>
                      <a:pt x="5478" y="6982"/>
                    </a:cubicBezTo>
                    <a:cubicBezTo>
                      <a:pt x="5478" y="6813"/>
                      <a:pt x="5356" y="6675"/>
                      <a:pt x="5199" y="6648"/>
                    </a:cubicBezTo>
                    <a:lnTo>
                      <a:pt x="5199" y="5107"/>
                    </a:lnTo>
                    <a:lnTo>
                      <a:pt x="84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46" name="Google Shape;7646;p64"/>
              <p:cNvSpPr/>
              <p:nvPr/>
            </p:nvSpPr>
            <p:spPr>
              <a:xfrm>
                <a:off x="2292900" y="1611075"/>
                <a:ext cx="17000" cy="16925"/>
              </a:xfrm>
              <a:custGeom>
                <a:avLst/>
                <a:gdLst/>
                <a:ahLst/>
                <a:cxnLst/>
                <a:rect l="l" t="t" r="r" b="b"/>
                <a:pathLst>
                  <a:path w="680" h="677" extrusionOk="0">
                    <a:moveTo>
                      <a:pt x="340" y="119"/>
                    </a:moveTo>
                    <a:cubicBezTo>
                      <a:pt x="461" y="119"/>
                      <a:pt x="560" y="219"/>
                      <a:pt x="560" y="340"/>
                    </a:cubicBezTo>
                    <a:cubicBezTo>
                      <a:pt x="560" y="462"/>
                      <a:pt x="461" y="561"/>
                      <a:pt x="340" y="561"/>
                    </a:cubicBezTo>
                    <a:cubicBezTo>
                      <a:pt x="218" y="561"/>
                      <a:pt x="119" y="462"/>
                      <a:pt x="119" y="340"/>
                    </a:cubicBezTo>
                    <a:cubicBezTo>
                      <a:pt x="119" y="219"/>
                      <a:pt x="218" y="119"/>
                      <a:pt x="340" y="119"/>
                    </a:cubicBezTo>
                    <a:close/>
                    <a:moveTo>
                      <a:pt x="340" y="1"/>
                    </a:moveTo>
                    <a:cubicBezTo>
                      <a:pt x="152" y="1"/>
                      <a:pt x="0" y="152"/>
                      <a:pt x="0" y="340"/>
                    </a:cubicBezTo>
                    <a:cubicBezTo>
                      <a:pt x="0" y="525"/>
                      <a:pt x="152" y="677"/>
                      <a:pt x="340" y="677"/>
                    </a:cubicBezTo>
                    <a:cubicBezTo>
                      <a:pt x="527" y="677"/>
                      <a:pt x="679" y="525"/>
                      <a:pt x="679" y="340"/>
                    </a:cubicBezTo>
                    <a:cubicBezTo>
                      <a:pt x="679" y="152"/>
                      <a:pt x="527" y="1"/>
                      <a:pt x="340" y="1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47" name="Google Shape;7647;p64"/>
              <p:cNvSpPr/>
              <p:nvPr/>
            </p:nvSpPr>
            <p:spPr>
              <a:xfrm>
                <a:off x="1478875" y="1479550"/>
                <a:ext cx="477800" cy="641750"/>
              </a:xfrm>
              <a:custGeom>
                <a:avLst/>
                <a:gdLst/>
                <a:ahLst/>
                <a:cxnLst/>
                <a:rect l="l" t="t" r="r" b="b"/>
                <a:pathLst>
                  <a:path w="19112" h="25670" extrusionOk="0">
                    <a:moveTo>
                      <a:pt x="18775" y="25112"/>
                    </a:moveTo>
                    <a:cubicBezTo>
                      <a:pt x="18897" y="25112"/>
                      <a:pt x="18996" y="25212"/>
                      <a:pt x="18996" y="25333"/>
                    </a:cubicBezTo>
                    <a:cubicBezTo>
                      <a:pt x="18996" y="25455"/>
                      <a:pt x="18897" y="25554"/>
                      <a:pt x="18775" y="25554"/>
                    </a:cubicBezTo>
                    <a:cubicBezTo>
                      <a:pt x="18654" y="25554"/>
                      <a:pt x="18554" y="25455"/>
                      <a:pt x="18554" y="25333"/>
                    </a:cubicBezTo>
                    <a:cubicBezTo>
                      <a:pt x="18554" y="25212"/>
                      <a:pt x="18654" y="25112"/>
                      <a:pt x="18775" y="25112"/>
                    </a:cubicBezTo>
                    <a:close/>
                    <a:moveTo>
                      <a:pt x="1" y="0"/>
                    </a:moveTo>
                    <a:lnTo>
                      <a:pt x="1" y="119"/>
                    </a:lnTo>
                    <a:lnTo>
                      <a:pt x="2690" y="119"/>
                    </a:lnTo>
                    <a:lnTo>
                      <a:pt x="3385" y="823"/>
                    </a:lnTo>
                    <a:lnTo>
                      <a:pt x="3385" y="10051"/>
                    </a:lnTo>
                    <a:lnTo>
                      <a:pt x="18496" y="25140"/>
                    </a:lnTo>
                    <a:cubicBezTo>
                      <a:pt x="18460" y="25195"/>
                      <a:pt x="18436" y="25261"/>
                      <a:pt x="18436" y="25333"/>
                    </a:cubicBezTo>
                    <a:cubicBezTo>
                      <a:pt x="18436" y="25518"/>
                      <a:pt x="18587" y="25670"/>
                      <a:pt x="18775" y="25670"/>
                    </a:cubicBezTo>
                    <a:cubicBezTo>
                      <a:pt x="18960" y="25670"/>
                      <a:pt x="19112" y="25518"/>
                      <a:pt x="19112" y="25333"/>
                    </a:cubicBezTo>
                    <a:cubicBezTo>
                      <a:pt x="19112" y="25145"/>
                      <a:pt x="18960" y="24994"/>
                      <a:pt x="18775" y="24994"/>
                    </a:cubicBezTo>
                    <a:cubicBezTo>
                      <a:pt x="18703" y="24994"/>
                      <a:pt x="18637" y="25018"/>
                      <a:pt x="18582" y="25057"/>
                    </a:cubicBezTo>
                    <a:lnTo>
                      <a:pt x="3501" y="10004"/>
                    </a:lnTo>
                    <a:lnTo>
                      <a:pt x="3501" y="773"/>
                    </a:lnTo>
                    <a:lnTo>
                      <a:pt x="2739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48" name="Google Shape;7648;p64"/>
              <p:cNvSpPr/>
              <p:nvPr/>
            </p:nvSpPr>
            <p:spPr>
              <a:xfrm>
                <a:off x="1467775" y="1794925"/>
                <a:ext cx="496025" cy="426050"/>
              </a:xfrm>
              <a:custGeom>
                <a:avLst/>
                <a:gdLst/>
                <a:ahLst/>
                <a:cxnLst/>
                <a:rect l="l" t="t" r="r" b="b"/>
                <a:pathLst>
                  <a:path w="19841" h="17042" extrusionOk="0">
                    <a:moveTo>
                      <a:pt x="332" y="1"/>
                    </a:moveTo>
                    <a:lnTo>
                      <a:pt x="1" y="335"/>
                    </a:lnTo>
                    <a:lnTo>
                      <a:pt x="8691" y="8961"/>
                    </a:lnTo>
                    <a:lnTo>
                      <a:pt x="11368" y="8961"/>
                    </a:lnTo>
                    <a:lnTo>
                      <a:pt x="19053" y="16591"/>
                    </a:lnTo>
                    <a:cubicBezTo>
                      <a:pt x="19051" y="16608"/>
                      <a:pt x="19048" y="16627"/>
                      <a:pt x="19048" y="16644"/>
                    </a:cubicBezTo>
                    <a:cubicBezTo>
                      <a:pt x="19048" y="16864"/>
                      <a:pt x="19225" y="17041"/>
                      <a:pt x="19443" y="17041"/>
                    </a:cubicBezTo>
                    <a:cubicBezTo>
                      <a:pt x="19661" y="17041"/>
                      <a:pt x="19840" y="16864"/>
                      <a:pt x="19840" y="16644"/>
                    </a:cubicBezTo>
                    <a:cubicBezTo>
                      <a:pt x="19837" y="16425"/>
                      <a:pt x="19661" y="16249"/>
                      <a:pt x="19443" y="16249"/>
                    </a:cubicBezTo>
                    <a:cubicBezTo>
                      <a:pt x="19423" y="16249"/>
                      <a:pt x="19404" y="16252"/>
                      <a:pt x="19385" y="16254"/>
                    </a:cubicBezTo>
                    <a:lnTo>
                      <a:pt x="11561" y="8489"/>
                    </a:lnTo>
                    <a:lnTo>
                      <a:pt x="8884" y="8489"/>
                    </a:lnTo>
                    <a:lnTo>
                      <a:pt x="332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49" name="Google Shape;7649;p64"/>
              <p:cNvSpPr/>
              <p:nvPr/>
            </p:nvSpPr>
            <p:spPr>
              <a:xfrm>
                <a:off x="1707600" y="2102300"/>
                <a:ext cx="16925" cy="16950"/>
              </a:xfrm>
              <a:custGeom>
                <a:avLst/>
                <a:gdLst/>
                <a:ahLst/>
                <a:cxnLst/>
                <a:rect l="l" t="t" r="r" b="b"/>
                <a:pathLst>
                  <a:path w="677" h="678" extrusionOk="0">
                    <a:moveTo>
                      <a:pt x="337" y="117"/>
                    </a:moveTo>
                    <a:cubicBezTo>
                      <a:pt x="461" y="117"/>
                      <a:pt x="558" y="216"/>
                      <a:pt x="558" y="338"/>
                    </a:cubicBezTo>
                    <a:cubicBezTo>
                      <a:pt x="558" y="459"/>
                      <a:pt x="461" y="558"/>
                      <a:pt x="337" y="558"/>
                    </a:cubicBezTo>
                    <a:cubicBezTo>
                      <a:pt x="216" y="558"/>
                      <a:pt x="119" y="459"/>
                      <a:pt x="119" y="338"/>
                    </a:cubicBezTo>
                    <a:cubicBezTo>
                      <a:pt x="119" y="216"/>
                      <a:pt x="216" y="117"/>
                      <a:pt x="337" y="117"/>
                    </a:cubicBezTo>
                    <a:close/>
                    <a:moveTo>
                      <a:pt x="337" y="1"/>
                    </a:moveTo>
                    <a:cubicBezTo>
                      <a:pt x="152" y="1"/>
                      <a:pt x="0" y="153"/>
                      <a:pt x="0" y="338"/>
                    </a:cubicBezTo>
                    <a:cubicBezTo>
                      <a:pt x="0" y="525"/>
                      <a:pt x="152" y="677"/>
                      <a:pt x="337" y="677"/>
                    </a:cubicBezTo>
                    <a:cubicBezTo>
                      <a:pt x="525" y="677"/>
                      <a:pt x="677" y="525"/>
                      <a:pt x="677" y="338"/>
                    </a:cubicBezTo>
                    <a:cubicBezTo>
                      <a:pt x="677" y="153"/>
                      <a:pt x="525" y="1"/>
                      <a:pt x="337" y="1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0" name="Google Shape;7650;p64"/>
              <p:cNvSpPr/>
              <p:nvPr/>
            </p:nvSpPr>
            <p:spPr>
              <a:xfrm>
                <a:off x="2694325" y="1972500"/>
                <a:ext cx="284150" cy="305875"/>
              </a:xfrm>
              <a:custGeom>
                <a:avLst/>
                <a:gdLst/>
                <a:ahLst/>
                <a:cxnLst/>
                <a:rect l="l" t="t" r="r" b="b"/>
                <a:pathLst>
                  <a:path w="11366" h="12235" extrusionOk="0">
                    <a:moveTo>
                      <a:pt x="338" y="11677"/>
                    </a:moveTo>
                    <a:cubicBezTo>
                      <a:pt x="459" y="11677"/>
                      <a:pt x="558" y="11777"/>
                      <a:pt x="558" y="11898"/>
                    </a:cubicBezTo>
                    <a:cubicBezTo>
                      <a:pt x="558" y="12019"/>
                      <a:pt x="459" y="12119"/>
                      <a:pt x="338" y="12119"/>
                    </a:cubicBezTo>
                    <a:cubicBezTo>
                      <a:pt x="216" y="12119"/>
                      <a:pt x="117" y="12019"/>
                      <a:pt x="117" y="11898"/>
                    </a:cubicBezTo>
                    <a:cubicBezTo>
                      <a:pt x="117" y="11777"/>
                      <a:pt x="216" y="11677"/>
                      <a:pt x="338" y="11677"/>
                    </a:cubicBezTo>
                    <a:close/>
                    <a:moveTo>
                      <a:pt x="4296" y="0"/>
                    </a:moveTo>
                    <a:lnTo>
                      <a:pt x="3603" y="699"/>
                    </a:lnTo>
                    <a:lnTo>
                      <a:pt x="3603" y="5124"/>
                    </a:lnTo>
                    <a:lnTo>
                      <a:pt x="296" y="8453"/>
                    </a:lnTo>
                    <a:lnTo>
                      <a:pt x="280" y="8469"/>
                    </a:lnTo>
                    <a:lnTo>
                      <a:pt x="280" y="11564"/>
                    </a:lnTo>
                    <a:cubicBezTo>
                      <a:pt x="122" y="11594"/>
                      <a:pt x="1" y="11732"/>
                      <a:pt x="1" y="11898"/>
                    </a:cubicBezTo>
                    <a:cubicBezTo>
                      <a:pt x="1" y="12083"/>
                      <a:pt x="153" y="12235"/>
                      <a:pt x="338" y="12235"/>
                    </a:cubicBezTo>
                    <a:cubicBezTo>
                      <a:pt x="525" y="12235"/>
                      <a:pt x="677" y="12083"/>
                      <a:pt x="677" y="11898"/>
                    </a:cubicBezTo>
                    <a:cubicBezTo>
                      <a:pt x="677" y="11732"/>
                      <a:pt x="556" y="11594"/>
                      <a:pt x="398" y="11564"/>
                    </a:cubicBezTo>
                    <a:lnTo>
                      <a:pt x="398" y="8519"/>
                    </a:lnTo>
                    <a:lnTo>
                      <a:pt x="3719" y="5171"/>
                    </a:lnTo>
                    <a:lnTo>
                      <a:pt x="3719" y="748"/>
                    </a:lnTo>
                    <a:lnTo>
                      <a:pt x="4346" y="119"/>
                    </a:lnTo>
                    <a:lnTo>
                      <a:pt x="11366" y="119"/>
                    </a:lnTo>
                    <a:lnTo>
                      <a:pt x="11366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1" name="Google Shape;7651;p64"/>
              <p:cNvSpPr/>
              <p:nvPr/>
            </p:nvSpPr>
            <p:spPr>
              <a:xfrm>
                <a:off x="2883975" y="2012650"/>
                <a:ext cx="19775" cy="19850"/>
              </a:xfrm>
              <a:custGeom>
                <a:avLst/>
                <a:gdLst/>
                <a:ahLst/>
                <a:cxnLst/>
                <a:rect l="l" t="t" r="r" b="b"/>
                <a:pathLst>
                  <a:path w="791" h="794" extrusionOk="0">
                    <a:moveTo>
                      <a:pt x="395" y="1"/>
                    </a:moveTo>
                    <a:cubicBezTo>
                      <a:pt x="177" y="1"/>
                      <a:pt x="1" y="178"/>
                      <a:pt x="1" y="398"/>
                    </a:cubicBezTo>
                    <a:cubicBezTo>
                      <a:pt x="1" y="616"/>
                      <a:pt x="177" y="793"/>
                      <a:pt x="395" y="793"/>
                    </a:cubicBezTo>
                    <a:cubicBezTo>
                      <a:pt x="613" y="793"/>
                      <a:pt x="790" y="616"/>
                      <a:pt x="790" y="398"/>
                    </a:cubicBezTo>
                    <a:cubicBezTo>
                      <a:pt x="790" y="178"/>
                      <a:pt x="613" y="1"/>
                      <a:pt x="395" y="1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2" name="Google Shape;7652;p64"/>
              <p:cNvSpPr/>
              <p:nvPr/>
            </p:nvSpPr>
            <p:spPr>
              <a:xfrm>
                <a:off x="2855125" y="2014100"/>
                <a:ext cx="16950" cy="16950"/>
              </a:xfrm>
              <a:custGeom>
                <a:avLst/>
                <a:gdLst/>
                <a:ahLst/>
                <a:cxnLst/>
                <a:rect l="l" t="t" r="r" b="b"/>
                <a:pathLst>
                  <a:path w="678" h="678" extrusionOk="0">
                    <a:moveTo>
                      <a:pt x="340" y="117"/>
                    </a:moveTo>
                    <a:cubicBezTo>
                      <a:pt x="462" y="117"/>
                      <a:pt x="561" y="216"/>
                      <a:pt x="561" y="338"/>
                    </a:cubicBezTo>
                    <a:cubicBezTo>
                      <a:pt x="561" y="462"/>
                      <a:pt x="462" y="558"/>
                      <a:pt x="340" y="558"/>
                    </a:cubicBezTo>
                    <a:cubicBezTo>
                      <a:pt x="219" y="558"/>
                      <a:pt x="119" y="459"/>
                      <a:pt x="119" y="338"/>
                    </a:cubicBezTo>
                    <a:cubicBezTo>
                      <a:pt x="119" y="216"/>
                      <a:pt x="219" y="117"/>
                      <a:pt x="340" y="117"/>
                    </a:cubicBezTo>
                    <a:close/>
                    <a:moveTo>
                      <a:pt x="340" y="1"/>
                    </a:moveTo>
                    <a:cubicBezTo>
                      <a:pt x="153" y="1"/>
                      <a:pt x="1" y="153"/>
                      <a:pt x="1" y="338"/>
                    </a:cubicBezTo>
                    <a:cubicBezTo>
                      <a:pt x="1" y="525"/>
                      <a:pt x="153" y="677"/>
                      <a:pt x="340" y="677"/>
                    </a:cubicBezTo>
                    <a:cubicBezTo>
                      <a:pt x="525" y="677"/>
                      <a:pt x="677" y="525"/>
                      <a:pt x="677" y="338"/>
                    </a:cubicBezTo>
                    <a:cubicBezTo>
                      <a:pt x="677" y="153"/>
                      <a:pt x="525" y="1"/>
                      <a:pt x="340" y="1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3" name="Google Shape;7653;p64"/>
              <p:cNvSpPr/>
              <p:nvPr/>
            </p:nvSpPr>
            <p:spPr>
              <a:xfrm>
                <a:off x="2504275" y="1775475"/>
                <a:ext cx="497125" cy="627900"/>
              </a:xfrm>
              <a:custGeom>
                <a:avLst/>
                <a:gdLst/>
                <a:ahLst/>
                <a:cxnLst/>
                <a:rect l="l" t="t" r="r" b="b"/>
                <a:pathLst>
                  <a:path w="19885" h="25116" extrusionOk="0">
                    <a:moveTo>
                      <a:pt x="19550" y="0"/>
                    </a:moveTo>
                    <a:lnTo>
                      <a:pt x="15318" y="4262"/>
                    </a:lnTo>
                    <a:lnTo>
                      <a:pt x="8448" y="4262"/>
                    </a:lnTo>
                    <a:lnTo>
                      <a:pt x="161" y="12613"/>
                    </a:lnTo>
                    <a:lnTo>
                      <a:pt x="161" y="24403"/>
                    </a:lnTo>
                    <a:cubicBezTo>
                      <a:pt x="64" y="24477"/>
                      <a:pt x="0" y="24591"/>
                      <a:pt x="0" y="24720"/>
                    </a:cubicBezTo>
                    <a:cubicBezTo>
                      <a:pt x="0" y="24938"/>
                      <a:pt x="177" y="25115"/>
                      <a:pt x="395" y="25115"/>
                    </a:cubicBezTo>
                    <a:cubicBezTo>
                      <a:pt x="616" y="25115"/>
                      <a:pt x="793" y="24938"/>
                      <a:pt x="793" y="24720"/>
                    </a:cubicBezTo>
                    <a:cubicBezTo>
                      <a:pt x="793" y="24591"/>
                      <a:pt x="729" y="24477"/>
                      <a:pt x="633" y="24403"/>
                    </a:cubicBezTo>
                    <a:lnTo>
                      <a:pt x="633" y="12806"/>
                    </a:lnTo>
                    <a:lnTo>
                      <a:pt x="8644" y="4734"/>
                    </a:lnTo>
                    <a:lnTo>
                      <a:pt x="15514" y="4734"/>
                    </a:lnTo>
                    <a:lnTo>
                      <a:pt x="19884" y="331"/>
                    </a:lnTo>
                    <a:lnTo>
                      <a:pt x="19550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4" name="Google Shape;7654;p64"/>
              <p:cNvSpPr/>
              <p:nvPr/>
            </p:nvSpPr>
            <p:spPr>
              <a:xfrm>
                <a:off x="2824900" y="2014100"/>
                <a:ext cx="16925" cy="16950"/>
              </a:xfrm>
              <a:custGeom>
                <a:avLst/>
                <a:gdLst/>
                <a:ahLst/>
                <a:cxnLst/>
                <a:rect l="l" t="t" r="r" b="b"/>
                <a:pathLst>
                  <a:path w="677" h="678" extrusionOk="0">
                    <a:moveTo>
                      <a:pt x="340" y="117"/>
                    </a:moveTo>
                    <a:cubicBezTo>
                      <a:pt x="462" y="117"/>
                      <a:pt x="561" y="216"/>
                      <a:pt x="561" y="338"/>
                    </a:cubicBezTo>
                    <a:cubicBezTo>
                      <a:pt x="558" y="462"/>
                      <a:pt x="462" y="558"/>
                      <a:pt x="340" y="558"/>
                    </a:cubicBezTo>
                    <a:cubicBezTo>
                      <a:pt x="219" y="558"/>
                      <a:pt x="119" y="459"/>
                      <a:pt x="119" y="338"/>
                    </a:cubicBezTo>
                    <a:cubicBezTo>
                      <a:pt x="119" y="216"/>
                      <a:pt x="219" y="117"/>
                      <a:pt x="340" y="117"/>
                    </a:cubicBezTo>
                    <a:close/>
                    <a:moveTo>
                      <a:pt x="340" y="1"/>
                    </a:moveTo>
                    <a:cubicBezTo>
                      <a:pt x="153" y="1"/>
                      <a:pt x="1" y="153"/>
                      <a:pt x="1" y="338"/>
                    </a:cubicBezTo>
                    <a:cubicBezTo>
                      <a:pt x="1" y="525"/>
                      <a:pt x="153" y="677"/>
                      <a:pt x="340" y="677"/>
                    </a:cubicBezTo>
                    <a:cubicBezTo>
                      <a:pt x="525" y="677"/>
                      <a:pt x="677" y="525"/>
                      <a:pt x="677" y="338"/>
                    </a:cubicBezTo>
                    <a:cubicBezTo>
                      <a:pt x="677" y="153"/>
                      <a:pt x="525" y="1"/>
                      <a:pt x="340" y="1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5" name="Google Shape;7655;p64"/>
              <p:cNvSpPr/>
              <p:nvPr/>
            </p:nvSpPr>
            <p:spPr>
              <a:xfrm>
                <a:off x="2670875" y="1949175"/>
                <a:ext cx="307600" cy="329200"/>
              </a:xfrm>
              <a:custGeom>
                <a:avLst/>
                <a:gdLst/>
                <a:ahLst/>
                <a:cxnLst/>
                <a:rect l="l" t="t" r="r" b="b"/>
                <a:pathLst>
                  <a:path w="12304" h="13168" extrusionOk="0">
                    <a:moveTo>
                      <a:pt x="337" y="12610"/>
                    </a:moveTo>
                    <a:cubicBezTo>
                      <a:pt x="458" y="12610"/>
                      <a:pt x="558" y="12710"/>
                      <a:pt x="558" y="12831"/>
                    </a:cubicBezTo>
                    <a:cubicBezTo>
                      <a:pt x="558" y="12952"/>
                      <a:pt x="458" y="13052"/>
                      <a:pt x="337" y="13052"/>
                    </a:cubicBezTo>
                    <a:cubicBezTo>
                      <a:pt x="216" y="13052"/>
                      <a:pt x="116" y="12952"/>
                      <a:pt x="116" y="12831"/>
                    </a:cubicBezTo>
                    <a:cubicBezTo>
                      <a:pt x="116" y="12710"/>
                      <a:pt x="216" y="12610"/>
                      <a:pt x="337" y="12610"/>
                    </a:cubicBezTo>
                    <a:close/>
                    <a:moveTo>
                      <a:pt x="4928" y="0"/>
                    </a:moveTo>
                    <a:lnTo>
                      <a:pt x="3603" y="1336"/>
                    </a:lnTo>
                    <a:lnTo>
                      <a:pt x="3603" y="5761"/>
                    </a:lnTo>
                    <a:lnTo>
                      <a:pt x="296" y="9091"/>
                    </a:lnTo>
                    <a:lnTo>
                      <a:pt x="279" y="9107"/>
                    </a:lnTo>
                    <a:lnTo>
                      <a:pt x="279" y="12497"/>
                    </a:lnTo>
                    <a:cubicBezTo>
                      <a:pt x="119" y="12527"/>
                      <a:pt x="0" y="12665"/>
                      <a:pt x="0" y="12831"/>
                    </a:cubicBezTo>
                    <a:cubicBezTo>
                      <a:pt x="0" y="13016"/>
                      <a:pt x="152" y="13168"/>
                      <a:pt x="337" y="13168"/>
                    </a:cubicBezTo>
                    <a:cubicBezTo>
                      <a:pt x="525" y="13168"/>
                      <a:pt x="677" y="13016"/>
                      <a:pt x="677" y="12831"/>
                    </a:cubicBezTo>
                    <a:cubicBezTo>
                      <a:pt x="677" y="12665"/>
                      <a:pt x="555" y="12527"/>
                      <a:pt x="398" y="12497"/>
                    </a:cubicBezTo>
                    <a:lnTo>
                      <a:pt x="398" y="9157"/>
                    </a:lnTo>
                    <a:lnTo>
                      <a:pt x="3719" y="5808"/>
                    </a:lnTo>
                    <a:lnTo>
                      <a:pt x="3719" y="1383"/>
                    </a:lnTo>
                    <a:lnTo>
                      <a:pt x="4977" y="116"/>
                    </a:lnTo>
                    <a:lnTo>
                      <a:pt x="12304" y="116"/>
                    </a:lnTo>
                    <a:lnTo>
                      <a:pt x="12304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6" name="Google Shape;7656;p64"/>
              <p:cNvSpPr/>
              <p:nvPr/>
            </p:nvSpPr>
            <p:spPr>
              <a:xfrm>
                <a:off x="2647325" y="1851175"/>
                <a:ext cx="330400" cy="427275"/>
              </a:xfrm>
              <a:custGeom>
                <a:avLst/>
                <a:gdLst/>
                <a:ahLst/>
                <a:cxnLst/>
                <a:rect l="l" t="t" r="r" b="b"/>
                <a:pathLst>
                  <a:path w="13216" h="17091" extrusionOk="0">
                    <a:moveTo>
                      <a:pt x="340" y="16530"/>
                    </a:moveTo>
                    <a:cubicBezTo>
                      <a:pt x="462" y="16530"/>
                      <a:pt x="561" y="16630"/>
                      <a:pt x="561" y="16751"/>
                    </a:cubicBezTo>
                    <a:cubicBezTo>
                      <a:pt x="561" y="16872"/>
                      <a:pt x="462" y="16972"/>
                      <a:pt x="340" y="16972"/>
                    </a:cubicBezTo>
                    <a:cubicBezTo>
                      <a:pt x="219" y="16972"/>
                      <a:pt x="120" y="16872"/>
                      <a:pt x="120" y="16751"/>
                    </a:cubicBezTo>
                    <a:cubicBezTo>
                      <a:pt x="120" y="16630"/>
                      <a:pt x="219" y="16530"/>
                      <a:pt x="340" y="16530"/>
                    </a:cubicBezTo>
                    <a:close/>
                    <a:moveTo>
                      <a:pt x="13133" y="0"/>
                    </a:moveTo>
                    <a:lnTo>
                      <a:pt x="10173" y="2984"/>
                    </a:lnTo>
                    <a:lnTo>
                      <a:pt x="5577" y="2984"/>
                    </a:lnTo>
                    <a:lnTo>
                      <a:pt x="3614" y="4964"/>
                    </a:lnTo>
                    <a:lnTo>
                      <a:pt x="3614" y="9389"/>
                    </a:lnTo>
                    <a:lnTo>
                      <a:pt x="291" y="12735"/>
                    </a:lnTo>
                    <a:lnTo>
                      <a:pt x="282" y="16420"/>
                    </a:lnTo>
                    <a:cubicBezTo>
                      <a:pt x="122" y="16447"/>
                      <a:pt x="1" y="16585"/>
                      <a:pt x="1" y="16751"/>
                    </a:cubicBezTo>
                    <a:cubicBezTo>
                      <a:pt x="1" y="16939"/>
                      <a:pt x="153" y="17091"/>
                      <a:pt x="340" y="17091"/>
                    </a:cubicBezTo>
                    <a:cubicBezTo>
                      <a:pt x="528" y="17091"/>
                      <a:pt x="680" y="16939"/>
                      <a:pt x="680" y="16751"/>
                    </a:cubicBezTo>
                    <a:cubicBezTo>
                      <a:pt x="680" y="16585"/>
                      <a:pt x="559" y="16447"/>
                      <a:pt x="401" y="16417"/>
                    </a:cubicBezTo>
                    <a:lnTo>
                      <a:pt x="409" y="12784"/>
                    </a:lnTo>
                    <a:lnTo>
                      <a:pt x="3730" y="9436"/>
                    </a:lnTo>
                    <a:lnTo>
                      <a:pt x="3730" y="5011"/>
                    </a:lnTo>
                    <a:lnTo>
                      <a:pt x="5627" y="3103"/>
                    </a:lnTo>
                    <a:lnTo>
                      <a:pt x="10220" y="3103"/>
                    </a:lnTo>
                    <a:lnTo>
                      <a:pt x="13215" y="86"/>
                    </a:lnTo>
                    <a:lnTo>
                      <a:pt x="13133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7" name="Google Shape;7657;p64"/>
              <p:cNvSpPr/>
              <p:nvPr/>
            </p:nvSpPr>
            <p:spPr>
              <a:xfrm>
                <a:off x="2414275" y="1478925"/>
                <a:ext cx="324450" cy="777500"/>
              </a:xfrm>
              <a:custGeom>
                <a:avLst/>
                <a:gdLst/>
                <a:ahLst/>
                <a:cxnLst/>
                <a:rect l="l" t="t" r="r" b="b"/>
                <a:pathLst>
                  <a:path w="12978" h="31100" extrusionOk="0">
                    <a:moveTo>
                      <a:pt x="340" y="30540"/>
                    </a:moveTo>
                    <a:cubicBezTo>
                      <a:pt x="462" y="30540"/>
                      <a:pt x="561" y="30639"/>
                      <a:pt x="561" y="30760"/>
                    </a:cubicBezTo>
                    <a:cubicBezTo>
                      <a:pt x="561" y="30882"/>
                      <a:pt x="462" y="30981"/>
                      <a:pt x="340" y="30981"/>
                    </a:cubicBezTo>
                    <a:cubicBezTo>
                      <a:pt x="219" y="30981"/>
                      <a:pt x="119" y="30882"/>
                      <a:pt x="119" y="30760"/>
                    </a:cubicBezTo>
                    <a:cubicBezTo>
                      <a:pt x="119" y="30639"/>
                      <a:pt x="219" y="30540"/>
                      <a:pt x="340" y="30540"/>
                    </a:cubicBezTo>
                    <a:close/>
                    <a:moveTo>
                      <a:pt x="12895" y="0"/>
                    </a:moveTo>
                    <a:lnTo>
                      <a:pt x="4834" y="8097"/>
                    </a:lnTo>
                    <a:lnTo>
                      <a:pt x="4818" y="8116"/>
                    </a:lnTo>
                    <a:lnTo>
                      <a:pt x="4818" y="15097"/>
                    </a:lnTo>
                    <a:lnTo>
                      <a:pt x="953" y="18979"/>
                    </a:lnTo>
                    <a:lnTo>
                      <a:pt x="953" y="24364"/>
                    </a:lnTo>
                    <a:lnTo>
                      <a:pt x="282" y="25041"/>
                    </a:lnTo>
                    <a:lnTo>
                      <a:pt x="282" y="30429"/>
                    </a:lnTo>
                    <a:cubicBezTo>
                      <a:pt x="122" y="30457"/>
                      <a:pt x="1" y="30595"/>
                      <a:pt x="1" y="30760"/>
                    </a:cubicBezTo>
                    <a:cubicBezTo>
                      <a:pt x="1" y="30948"/>
                      <a:pt x="153" y="31100"/>
                      <a:pt x="340" y="31100"/>
                    </a:cubicBezTo>
                    <a:cubicBezTo>
                      <a:pt x="528" y="31100"/>
                      <a:pt x="680" y="30948"/>
                      <a:pt x="680" y="30760"/>
                    </a:cubicBezTo>
                    <a:cubicBezTo>
                      <a:pt x="680" y="30595"/>
                      <a:pt x="558" y="30457"/>
                      <a:pt x="398" y="30429"/>
                    </a:cubicBezTo>
                    <a:lnTo>
                      <a:pt x="398" y="25090"/>
                    </a:lnTo>
                    <a:lnTo>
                      <a:pt x="1072" y="24414"/>
                    </a:lnTo>
                    <a:lnTo>
                      <a:pt x="1072" y="19028"/>
                    </a:lnTo>
                    <a:lnTo>
                      <a:pt x="4936" y="15147"/>
                    </a:lnTo>
                    <a:lnTo>
                      <a:pt x="4936" y="8163"/>
                    </a:lnTo>
                    <a:lnTo>
                      <a:pt x="12978" y="83"/>
                    </a:lnTo>
                    <a:lnTo>
                      <a:pt x="12895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8" name="Google Shape;7658;p64"/>
              <p:cNvSpPr/>
              <p:nvPr/>
            </p:nvSpPr>
            <p:spPr>
              <a:xfrm>
                <a:off x="2294950" y="1643925"/>
                <a:ext cx="112925" cy="685675"/>
              </a:xfrm>
              <a:custGeom>
                <a:avLst/>
                <a:gdLst/>
                <a:ahLst/>
                <a:cxnLst/>
                <a:rect l="l" t="t" r="r" b="b"/>
                <a:pathLst>
                  <a:path w="4517" h="27427" extrusionOk="0">
                    <a:moveTo>
                      <a:pt x="338" y="26866"/>
                    </a:moveTo>
                    <a:cubicBezTo>
                      <a:pt x="462" y="26866"/>
                      <a:pt x="558" y="26965"/>
                      <a:pt x="558" y="27087"/>
                    </a:cubicBezTo>
                    <a:cubicBezTo>
                      <a:pt x="558" y="27208"/>
                      <a:pt x="462" y="27307"/>
                      <a:pt x="338" y="27307"/>
                    </a:cubicBezTo>
                    <a:cubicBezTo>
                      <a:pt x="216" y="27307"/>
                      <a:pt x="120" y="27208"/>
                      <a:pt x="120" y="27087"/>
                    </a:cubicBezTo>
                    <a:cubicBezTo>
                      <a:pt x="120" y="26965"/>
                      <a:pt x="216" y="26866"/>
                      <a:pt x="338" y="26866"/>
                    </a:cubicBezTo>
                    <a:close/>
                    <a:moveTo>
                      <a:pt x="4398" y="1"/>
                    </a:moveTo>
                    <a:lnTo>
                      <a:pt x="4398" y="6093"/>
                    </a:lnTo>
                    <a:lnTo>
                      <a:pt x="1097" y="9408"/>
                    </a:lnTo>
                    <a:lnTo>
                      <a:pt x="1077" y="9425"/>
                    </a:lnTo>
                    <a:lnTo>
                      <a:pt x="1077" y="19592"/>
                    </a:lnTo>
                    <a:lnTo>
                      <a:pt x="280" y="20392"/>
                    </a:lnTo>
                    <a:lnTo>
                      <a:pt x="280" y="26755"/>
                    </a:lnTo>
                    <a:cubicBezTo>
                      <a:pt x="122" y="26783"/>
                      <a:pt x="1" y="26921"/>
                      <a:pt x="1" y="27087"/>
                    </a:cubicBezTo>
                    <a:cubicBezTo>
                      <a:pt x="1" y="27274"/>
                      <a:pt x="153" y="27426"/>
                      <a:pt x="340" y="27426"/>
                    </a:cubicBezTo>
                    <a:cubicBezTo>
                      <a:pt x="525" y="27426"/>
                      <a:pt x="677" y="27274"/>
                      <a:pt x="677" y="27087"/>
                    </a:cubicBezTo>
                    <a:cubicBezTo>
                      <a:pt x="677" y="26921"/>
                      <a:pt x="556" y="26783"/>
                      <a:pt x="398" y="26755"/>
                    </a:cubicBezTo>
                    <a:lnTo>
                      <a:pt x="398" y="20442"/>
                    </a:lnTo>
                    <a:lnTo>
                      <a:pt x="1196" y="19639"/>
                    </a:lnTo>
                    <a:lnTo>
                      <a:pt x="1196" y="9475"/>
                    </a:lnTo>
                    <a:lnTo>
                      <a:pt x="4500" y="6159"/>
                    </a:lnTo>
                    <a:lnTo>
                      <a:pt x="4517" y="6143"/>
                    </a:lnTo>
                    <a:lnTo>
                      <a:pt x="4517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9" name="Google Shape;7659;p64"/>
              <p:cNvSpPr/>
              <p:nvPr/>
            </p:nvSpPr>
            <p:spPr>
              <a:xfrm>
                <a:off x="2319325" y="978025"/>
                <a:ext cx="44250" cy="465925"/>
              </a:xfrm>
              <a:custGeom>
                <a:avLst/>
                <a:gdLst/>
                <a:ahLst/>
                <a:cxnLst/>
                <a:rect l="l" t="t" r="r" b="b"/>
                <a:pathLst>
                  <a:path w="1770" h="18637" extrusionOk="0">
                    <a:moveTo>
                      <a:pt x="1430" y="18076"/>
                    </a:moveTo>
                    <a:cubicBezTo>
                      <a:pt x="1552" y="18076"/>
                      <a:pt x="1651" y="18176"/>
                      <a:pt x="1651" y="18297"/>
                    </a:cubicBezTo>
                    <a:cubicBezTo>
                      <a:pt x="1651" y="18419"/>
                      <a:pt x="1552" y="18518"/>
                      <a:pt x="1430" y="18518"/>
                    </a:cubicBezTo>
                    <a:cubicBezTo>
                      <a:pt x="1309" y="18518"/>
                      <a:pt x="1209" y="18419"/>
                      <a:pt x="1209" y="18297"/>
                    </a:cubicBezTo>
                    <a:cubicBezTo>
                      <a:pt x="1209" y="18176"/>
                      <a:pt x="1309" y="18076"/>
                      <a:pt x="1430" y="18076"/>
                    </a:cubicBezTo>
                    <a:close/>
                    <a:moveTo>
                      <a:pt x="0" y="1"/>
                    </a:moveTo>
                    <a:lnTo>
                      <a:pt x="0" y="9461"/>
                    </a:lnTo>
                    <a:lnTo>
                      <a:pt x="1372" y="10822"/>
                    </a:lnTo>
                    <a:lnTo>
                      <a:pt x="1372" y="17966"/>
                    </a:lnTo>
                    <a:cubicBezTo>
                      <a:pt x="1212" y="17993"/>
                      <a:pt x="1093" y="18131"/>
                      <a:pt x="1093" y="18297"/>
                    </a:cubicBezTo>
                    <a:cubicBezTo>
                      <a:pt x="1093" y="18485"/>
                      <a:pt x="1245" y="18637"/>
                      <a:pt x="1430" y="18637"/>
                    </a:cubicBezTo>
                    <a:cubicBezTo>
                      <a:pt x="1618" y="18637"/>
                      <a:pt x="1770" y="18485"/>
                      <a:pt x="1770" y="18297"/>
                    </a:cubicBezTo>
                    <a:cubicBezTo>
                      <a:pt x="1770" y="18131"/>
                      <a:pt x="1648" y="17993"/>
                      <a:pt x="1491" y="17966"/>
                    </a:cubicBezTo>
                    <a:lnTo>
                      <a:pt x="1491" y="10772"/>
                    </a:lnTo>
                    <a:lnTo>
                      <a:pt x="119" y="9411"/>
                    </a:lnTo>
                    <a:lnTo>
                      <a:pt x="119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0" name="Google Shape;7660;p64"/>
              <p:cNvSpPr/>
              <p:nvPr/>
            </p:nvSpPr>
            <p:spPr>
              <a:xfrm>
                <a:off x="2383650" y="1447800"/>
                <a:ext cx="355075" cy="632575"/>
              </a:xfrm>
              <a:custGeom>
                <a:avLst/>
                <a:gdLst/>
                <a:ahLst/>
                <a:cxnLst/>
                <a:rect l="l" t="t" r="r" b="b"/>
                <a:pathLst>
                  <a:path w="14203" h="25303" extrusionOk="0">
                    <a:moveTo>
                      <a:pt x="340" y="24743"/>
                    </a:moveTo>
                    <a:cubicBezTo>
                      <a:pt x="461" y="24743"/>
                      <a:pt x="558" y="24842"/>
                      <a:pt x="558" y="24963"/>
                    </a:cubicBezTo>
                    <a:cubicBezTo>
                      <a:pt x="558" y="25085"/>
                      <a:pt x="461" y="25184"/>
                      <a:pt x="340" y="25184"/>
                    </a:cubicBezTo>
                    <a:cubicBezTo>
                      <a:pt x="218" y="25184"/>
                      <a:pt x="119" y="25085"/>
                      <a:pt x="119" y="24963"/>
                    </a:cubicBezTo>
                    <a:cubicBezTo>
                      <a:pt x="119" y="24842"/>
                      <a:pt x="218" y="24743"/>
                      <a:pt x="340" y="24743"/>
                    </a:cubicBezTo>
                    <a:close/>
                    <a:moveTo>
                      <a:pt x="14120" y="0"/>
                    </a:moveTo>
                    <a:lnTo>
                      <a:pt x="5115" y="9046"/>
                    </a:lnTo>
                    <a:lnTo>
                      <a:pt x="5099" y="9063"/>
                    </a:lnTo>
                    <a:lnTo>
                      <a:pt x="5099" y="16044"/>
                    </a:lnTo>
                    <a:lnTo>
                      <a:pt x="1234" y="19926"/>
                    </a:lnTo>
                    <a:lnTo>
                      <a:pt x="1234" y="21275"/>
                    </a:lnTo>
                    <a:lnTo>
                      <a:pt x="279" y="22236"/>
                    </a:lnTo>
                    <a:lnTo>
                      <a:pt x="279" y="24632"/>
                    </a:lnTo>
                    <a:cubicBezTo>
                      <a:pt x="122" y="24660"/>
                      <a:pt x="0" y="24798"/>
                      <a:pt x="0" y="24963"/>
                    </a:cubicBezTo>
                    <a:cubicBezTo>
                      <a:pt x="0" y="25151"/>
                      <a:pt x="152" y="25303"/>
                      <a:pt x="337" y="25303"/>
                    </a:cubicBezTo>
                    <a:cubicBezTo>
                      <a:pt x="525" y="25303"/>
                      <a:pt x="676" y="25151"/>
                      <a:pt x="676" y="24963"/>
                    </a:cubicBezTo>
                    <a:cubicBezTo>
                      <a:pt x="676" y="24798"/>
                      <a:pt x="555" y="24660"/>
                      <a:pt x="398" y="24632"/>
                    </a:cubicBezTo>
                    <a:lnTo>
                      <a:pt x="398" y="22286"/>
                    </a:lnTo>
                    <a:lnTo>
                      <a:pt x="1353" y="21325"/>
                    </a:lnTo>
                    <a:lnTo>
                      <a:pt x="1353" y="19975"/>
                    </a:lnTo>
                    <a:lnTo>
                      <a:pt x="5215" y="16094"/>
                    </a:lnTo>
                    <a:lnTo>
                      <a:pt x="5215" y="9110"/>
                    </a:lnTo>
                    <a:lnTo>
                      <a:pt x="14203" y="83"/>
                    </a:lnTo>
                    <a:lnTo>
                      <a:pt x="14120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1" name="Google Shape;7661;p64"/>
              <p:cNvSpPr/>
              <p:nvPr/>
            </p:nvSpPr>
            <p:spPr>
              <a:xfrm>
                <a:off x="2570600" y="2009975"/>
                <a:ext cx="134375" cy="180625"/>
              </a:xfrm>
              <a:custGeom>
                <a:avLst/>
                <a:gdLst/>
                <a:ahLst/>
                <a:cxnLst/>
                <a:rect l="l" t="t" r="r" b="b"/>
                <a:pathLst>
                  <a:path w="5375" h="7225" extrusionOk="0">
                    <a:moveTo>
                      <a:pt x="340" y="6667"/>
                    </a:moveTo>
                    <a:cubicBezTo>
                      <a:pt x="461" y="6667"/>
                      <a:pt x="561" y="6766"/>
                      <a:pt x="561" y="6888"/>
                    </a:cubicBezTo>
                    <a:cubicBezTo>
                      <a:pt x="561" y="7009"/>
                      <a:pt x="461" y="7109"/>
                      <a:pt x="340" y="7109"/>
                    </a:cubicBezTo>
                    <a:cubicBezTo>
                      <a:pt x="218" y="7109"/>
                      <a:pt x="119" y="7009"/>
                      <a:pt x="119" y="6888"/>
                    </a:cubicBezTo>
                    <a:cubicBezTo>
                      <a:pt x="119" y="6766"/>
                      <a:pt x="218" y="6667"/>
                      <a:pt x="340" y="6667"/>
                    </a:cubicBezTo>
                    <a:close/>
                    <a:moveTo>
                      <a:pt x="5292" y="0"/>
                    </a:moveTo>
                    <a:lnTo>
                      <a:pt x="298" y="5033"/>
                    </a:lnTo>
                    <a:lnTo>
                      <a:pt x="282" y="5049"/>
                    </a:lnTo>
                    <a:lnTo>
                      <a:pt x="282" y="6554"/>
                    </a:lnTo>
                    <a:cubicBezTo>
                      <a:pt x="122" y="6581"/>
                      <a:pt x="0" y="6719"/>
                      <a:pt x="0" y="6888"/>
                    </a:cubicBezTo>
                    <a:cubicBezTo>
                      <a:pt x="0" y="7073"/>
                      <a:pt x="152" y="7224"/>
                      <a:pt x="340" y="7224"/>
                    </a:cubicBezTo>
                    <a:cubicBezTo>
                      <a:pt x="528" y="7224"/>
                      <a:pt x="679" y="7073"/>
                      <a:pt x="679" y="6888"/>
                    </a:cubicBezTo>
                    <a:cubicBezTo>
                      <a:pt x="679" y="6719"/>
                      <a:pt x="558" y="6581"/>
                      <a:pt x="398" y="6554"/>
                    </a:cubicBezTo>
                    <a:lnTo>
                      <a:pt x="398" y="5099"/>
                    </a:lnTo>
                    <a:lnTo>
                      <a:pt x="5375" y="83"/>
                    </a:lnTo>
                    <a:lnTo>
                      <a:pt x="5292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2" name="Google Shape;7662;p64"/>
              <p:cNvSpPr/>
              <p:nvPr/>
            </p:nvSpPr>
            <p:spPr>
              <a:xfrm>
                <a:off x="2598200" y="2046475"/>
                <a:ext cx="106775" cy="190075"/>
              </a:xfrm>
              <a:custGeom>
                <a:avLst/>
                <a:gdLst/>
                <a:ahLst/>
                <a:cxnLst/>
                <a:rect l="l" t="t" r="r" b="b"/>
                <a:pathLst>
                  <a:path w="4271" h="7603" extrusionOk="0">
                    <a:moveTo>
                      <a:pt x="340" y="7045"/>
                    </a:moveTo>
                    <a:cubicBezTo>
                      <a:pt x="461" y="7045"/>
                      <a:pt x="561" y="7145"/>
                      <a:pt x="561" y="7266"/>
                    </a:cubicBezTo>
                    <a:cubicBezTo>
                      <a:pt x="561" y="7388"/>
                      <a:pt x="461" y="7487"/>
                      <a:pt x="340" y="7487"/>
                    </a:cubicBezTo>
                    <a:cubicBezTo>
                      <a:pt x="219" y="7487"/>
                      <a:pt x="119" y="7388"/>
                      <a:pt x="119" y="7266"/>
                    </a:cubicBezTo>
                    <a:cubicBezTo>
                      <a:pt x="119" y="7145"/>
                      <a:pt x="219" y="7045"/>
                      <a:pt x="340" y="7045"/>
                    </a:cubicBezTo>
                    <a:close/>
                    <a:moveTo>
                      <a:pt x="4188" y="1"/>
                    </a:moveTo>
                    <a:lnTo>
                      <a:pt x="299" y="3920"/>
                    </a:lnTo>
                    <a:lnTo>
                      <a:pt x="279" y="3937"/>
                    </a:lnTo>
                    <a:lnTo>
                      <a:pt x="279" y="6932"/>
                    </a:lnTo>
                    <a:cubicBezTo>
                      <a:pt x="122" y="6960"/>
                      <a:pt x="0" y="7098"/>
                      <a:pt x="0" y="7266"/>
                    </a:cubicBezTo>
                    <a:cubicBezTo>
                      <a:pt x="0" y="7451"/>
                      <a:pt x="152" y="7603"/>
                      <a:pt x="340" y="7603"/>
                    </a:cubicBezTo>
                    <a:cubicBezTo>
                      <a:pt x="525" y="7603"/>
                      <a:pt x="677" y="7451"/>
                      <a:pt x="677" y="7266"/>
                    </a:cubicBezTo>
                    <a:cubicBezTo>
                      <a:pt x="677" y="7101"/>
                      <a:pt x="558" y="6963"/>
                      <a:pt x="398" y="6935"/>
                    </a:cubicBezTo>
                    <a:lnTo>
                      <a:pt x="398" y="3987"/>
                    </a:lnTo>
                    <a:lnTo>
                      <a:pt x="4271" y="83"/>
                    </a:lnTo>
                    <a:lnTo>
                      <a:pt x="4188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3" name="Google Shape;7663;p64"/>
              <p:cNvSpPr/>
              <p:nvPr/>
            </p:nvSpPr>
            <p:spPr>
              <a:xfrm>
                <a:off x="2318275" y="2070425"/>
                <a:ext cx="36950" cy="307200"/>
              </a:xfrm>
              <a:custGeom>
                <a:avLst/>
                <a:gdLst/>
                <a:ahLst/>
                <a:cxnLst/>
                <a:rect l="l" t="t" r="r" b="b"/>
                <a:pathLst>
                  <a:path w="1478" h="12288" extrusionOk="0">
                    <a:moveTo>
                      <a:pt x="1138" y="119"/>
                    </a:moveTo>
                    <a:cubicBezTo>
                      <a:pt x="1260" y="119"/>
                      <a:pt x="1359" y="219"/>
                      <a:pt x="1359" y="340"/>
                    </a:cubicBezTo>
                    <a:cubicBezTo>
                      <a:pt x="1359" y="461"/>
                      <a:pt x="1260" y="561"/>
                      <a:pt x="1138" y="561"/>
                    </a:cubicBezTo>
                    <a:cubicBezTo>
                      <a:pt x="1017" y="561"/>
                      <a:pt x="917" y="461"/>
                      <a:pt x="917" y="340"/>
                    </a:cubicBezTo>
                    <a:cubicBezTo>
                      <a:pt x="917" y="219"/>
                      <a:pt x="1017" y="119"/>
                      <a:pt x="1138" y="119"/>
                    </a:cubicBezTo>
                    <a:close/>
                    <a:moveTo>
                      <a:pt x="340" y="11727"/>
                    </a:moveTo>
                    <a:cubicBezTo>
                      <a:pt x="462" y="11727"/>
                      <a:pt x="561" y="11826"/>
                      <a:pt x="561" y="11948"/>
                    </a:cubicBezTo>
                    <a:cubicBezTo>
                      <a:pt x="561" y="12069"/>
                      <a:pt x="462" y="12169"/>
                      <a:pt x="340" y="12169"/>
                    </a:cubicBezTo>
                    <a:cubicBezTo>
                      <a:pt x="219" y="12169"/>
                      <a:pt x="120" y="12069"/>
                      <a:pt x="120" y="11948"/>
                    </a:cubicBezTo>
                    <a:cubicBezTo>
                      <a:pt x="120" y="11826"/>
                      <a:pt x="219" y="11727"/>
                      <a:pt x="340" y="11727"/>
                    </a:cubicBezTo>
                    <a:close/>
                    <a:moveTo>
                      <a:pt x="1138" y="0"/>
                    </a:moveTo>
                    <a:cubicBezTo>
                      <a:pt x="953" y="0"/>
                      <a:pt x="801" y="152"/>
                      <a:pt x="801" y="340"/>
                    </a:cubicBezTo>
                    <a:cubicBezTo>
                      <a:pt x="801" y="506"/>
                      <a:pt x="920" y="644"/>
                      <a:pt x="1080" y="671"/>
                    </a:cubicBezTo>
                    <a:lnTo>
                      <a:pt x="1080" y="2824"/>
                    </a:lnTo>
                    <a:lnTo>
                      <a:pt x="282" y="3628"/>
                    </a:lnTo>
                    <a:lnTo>
                      <a:pt x="282" y="11617"/>
                    </a:lnTo>
                    <a:cubicBezTo>
                      <a:pt x="122" y="11644"/>
                      <a:pt x="1" y="11782"/>
                      <a:pt x="1" y="11948"/>
                    </a:cubicBezTo>
                    <a:cubicBezTo>
                      <a:pt x="1" y="12136"/>
                      <a:pt x="153" y="12287"/>
                      <a:pt x="340" y="12287"/>
                    </a:cubicBezTo>
                    <a:cubicBezTo>
                      <a:pt x="528" y="12287"/>
                      <a:pt x="680" y="12136"/>
                      <a:pt x="680" y="11948"/>
                    </a:cubicBezTo>
                    <a:cubicBezTo>
                      <a:pt x="680" y="11782"/>
                      <a:pt x="558" y="11644"/>
                      <a:pt x="398" y="11617"/>
                    </a:cubicBezTo>
                    <a:lnTo>
                      <a:pt x="398" y="3675"/>
                    </a:lnTo>
                    <a:lnTo>
                      <a:pt x="1199" y="2874"/>
                    </a:lnTo>
                    <a:lnTo>
                      <a:pt x="1199" y="671"/>
                    </a:lnTo>
                    <a:cubicBezTo>
                      <a:pt x="1356" y="644"/>
                      <a:pt x="1478" y="506"/>
                      <a:pt x="1478" y="340"/>
                    </a:cubicBezTo>
                    <a:cubicBezTo>
                      <a:pt x="1478" y="152"/>
                      <a:pt x="1326" y="0"/>
                      <a:pt x="1138" y="0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4" name="Google Shape;7664;p64"/>
              <p:cNvSpPr/>
              <p:nvPr/>
            </p:nvSpPr>
            <p:spPr>
              <a:xfrm>
                <a:off x="2056800" y="1031225"/>
                <a:ext cx="185725" cy="1020175"/>
              </a:xfrm>
              <a:custGeom>
                <a:avLst/>
                <a:gdLst/>
                <a:ahLst/>
                <a:cxnLst/>
                <a:rect l="l" t="t" r="r" b="b"/>
                <a:pathLst>
                  <a:path w="7429" h="40807" extrusionOk="0">
                    <a:moveTo>
                      <a:pt x="3641" y="120"/>
                    </a:moveTo>
                    <a:cubicBezTo>
                      <a:pt x="3763" y="120"/>
                      <a:pt x="3862" y="219"/>
                      <a:pt x="3862" y="340"/>
                    </a:cubicBezTo>
                    <a:cubicBezTo>
                      <a:pt x="3862" y="459"/>
                      <a:pt x="3763" y="559"/>
                      <a:pt x="3641" y="559"/>
                    </a:cubicBezTo>
                    <a:cubicBezTo>
                      <a:pt x="3520" y="559"/>
                      <a:pt x="3421" y="459"/>
                      <a:pt x="3421" y="340"/>
                    </a:cubicBezTo>
                    <a:cubicBezTo>
                      <a:pt x="3421" y="219"/>
                      <a:pt x="3520" y="120"/>
                      <a:pt x="3641" y="120"/>
                    </a:cubicBezTo>
                    <a:close/>
                    <a:moveTo>
                      <a:pt x="3641" y="1"/>
                    </a:moveTo>
                    <a:cubicBezTo>
                      <a:pt x="3457" y="1"/>
                      <a:pt x="3305" y="153"/>
                      <a:pt x="3305" y="340"/>
                    </a:cubicBezTo>
                    <a:cubicBezTo>
                      <a:pt x="3305" y="412"/>
                      <a:pt x="3327" y="478"/>
                      <a:pt x="3365" y="534"/>
                    </a:cubicBezTo>
                    <a:lnTo>
                      <a:pt x="0" y="3904"/>
                    </a:lnTo>
                    <a:lnTo>
                      <a:pt x="0" y="22284"/>
                    </a:lnTo>
                    <a:lnTo>
                      <a:pt x="1372" y="23645"/>
                    </a:lnTo>
                    <a:lnTo>
                      <a:pt x="1372" y="25930"/>
                    </a:lnTo>
                    <a:lnTo>
                      <a:pt x="7310" y="31860"/>
                    </a:lnTo>
                    <a:lnTo>
                      <a:pt x="7310" y="40807"/>
                    </a:lnTo>
                    <a:lnTo>
                      <a:pt x="7429" y="40807"/>
                    </a:lnTo>
                    <a:lnTo>
                      <a:pt x="7429" y="31810"/>
                    </a:lnTo>
                    <a:lnTo>
                      <a:pt x="1491" y="25883"/>
                    </a:lnTo>
                    <a:lnTo>
                      <a:pt x="1491" y="23595"/>
                    </a:lnTo>
                    <a:lnTo>
                      <a:pt x="119" y="22234"/>
                    </a:lnTo>
                    <a:lnTo>
                      <a:pt x="119" y="3954"/>
                    </a:lnTo>
                    <a:lnTo>
                      <a:pt x="3448" y="616"/>
                    </a:lnTo>
                    <a:cubicBezTo>
                      <a:pt x="3503" y="655"/>
                      <a:pt x="3570" y="677"/>
                      <a:pt x="3641" y="677"/>
                    </a:cubicBezTo>
                    <a:cubicBezTo>
                      <a:pt x="3829" y="677"/>
                      <a:pt x="3981" y="525"/>
                      <a:pt x="3981" y="340"/>
                    </a:cubicBezTo>
                    <a:cubicBezTo>
                      <a:pt x="3981" y="153"/>
                      <a:pt x="3829" y="1"/>
                      <a:pt x="3641" y="1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5" name="Google Shape;7665;p64"/>
              <p:cNvSpPr/>
              <p:nvPr/>
            </p:nvSpPr>
            <p:spPr>
              <a:xfrm>
                <a:off x="2103525" y="1076775"/>
                <a:ext cx="86150" cy="631775"/>
              </a:xfrm>
              <a:custGeom>
                <a:avLst/>
                <a:gdLst/>
                <a:ahLst/>
                <a:cxnLst/>
                <a:rect l="l" t="t" r="r" b="b"/>
                <a:pathLst>
                  <a:path w="3446" h="25271" extrusionOk="0">
                    <a:moveTo>
                      <a:pt x="3106" y="24713"/>
                    </a:moveTo>
                    <a:cubicBezTo>
                      <a:pt x="3230" y="24713"/>
                      <a:pt x="3327" y="24809"/>
                      <a:pt x="3327" y="24934"/>
                    </a:cubicBezTo>
                    <a:cubicBezTo>
                      <a:pt x="3327" y="25055"/>
                      <a:pt x="3227" y="25154"/>
                      <a:pt x="3106" y="25154"/>
                    </a:cubicBezTo>
                    <a:cubicBezTo>
                      <a:pt x="2984" y="25154"/>
                      <a:pt x="2888" y="25055"/>
                      <a:pt x="2888" y="24934"/>
                    </a:cubicBezTo>
                    <a:cubicBezTo>
                      <a:pt x="2888" y="24812"/>
                      <a:pt x="2984" y="24713"/>
                      <a:pt x="3106" y="24713"/>
                    </a:cubicBezTo>
                    <a:close/>
                    <a:moveTo>
                      <a:pt x="2667" y="1"/>
                    </a:moveTo>
                    <a:lnTo>
                      <a:pt x="0" y="2673"/>
                    </a:lnTo>
                    <a:lnTo>
                      <a:pt x="0" y="19871"/>
                    </a:lnTo>
                    <a:lnTo>
                      <a:pt x="1408" y="21268"/>
                    </a:lnTo>
                    <a:lnTo>
                      <a:pt x="2289" y="21268"/>
                    </a:lnTo>
                    <a:lnTo>
                      <a:pt x="3048" y="22021"/>
                    </a:lnTo>
                    <a:lnTo>
                      <a:pt x="3048" y="24600"/>
                    </a:lnTo>
                    <a:cubicBezTo>
                      <a:pt x="2890" y="24627"/>
                      <a:pt x="2769" y="24765"/>
                      <a:pt x="2769" y="24934"/>
                    </a:cubicBezTo>
                    <a:cubicBezTo>
                      <a:pt x="2769" y="25119"/>
                      <a:pt x="2921" y="25270"/>
                      <a:pt x="3106" y="25270"/>
                    </a:cubicBezTo>
                    <a:cubicBezTo>
                      <a:pt x="3293" y="25270"/>
                      <a:pt x="3445" y="25119"/>
                      <a:pt x="3445" y="24934"/>
                    </a:cubicBezTo>
                    <a:cubicBezTo>
                      <a:pt x="3445" y="24765"/>
                      <a:pt x="3324" y="24627"/>
                      <a:pt x="3167" y="24600"/>
                    </a:cubicBezTo>
                    <a:lnTo>
                      <a:pt x="3167" y="21972"/>
                    </a:lnTo>
                    <a:lnTo>
                      <a:pt x="2338" y="21149"/>
                    </a:lnTo>
                    <a:lnTo>
                      <a:pt x="1455" y="21149"/>
                    </a:lnTo>
                    <a:lnTo>
                      <a:pt x="119" y="19821"/>
                    </a:lnTo>
                    <a:lnTo>
                      <a:pt x="119" y="2720"/>
                    </a:lnTo>
                    <a:lnTo>
                      <a:pt x="2750" y="84"/>
                    </a:lnTo>
                    <a:lnTo>
                      <a:pt x="2667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6" name="Google Shape;7666;p64"/>
              <p:cNvSpPr/>
              <p:nvPr/>
            </p:nvSpPr>
            <p:spPr>
              <a:xfrm>
                <a:off x="2292900" y="1580575"/>
                <a:ext cx="17000" cy="16925"/>
              </a:xfrm>
              <a:custGeom>
                <a:avLst/>
                <a:gdLst/>
                <a:ahLst/>
                <a:cxnLst/>
                <a:rect l="l" t="t" r="r" b="b"/>
                <a:pathLst>
                  <a:path w="680" h="677" extrusionOk="0">
                    <a:moveTo>
                      <a:pt x="340" y="119"/>
                    </a:moveTo>
                    <a:cubicBezTo>
                      <a:pt x="461" y="119"/>
                      <a:pt x="560" y="219"/>
                      <a:pt x="560" y="340"/>
                    </a:cubicBezTo>
                    <a:cubicBezTo>
                      <a:pt x="560" y="461"/>
                      <a:pt x="461" y="561"/>
                      <a:pt x="340" y="561"/>
                    </a:cubicBezTo>
                    <a:cubicBezTo>
                      <a:pt x="218" y="561"/>
                      <a:pt x="119" y="461"/>
                      <a:pt x="119" y="340"/>
                    </a:cubicBezTo>
                    <a:cubicBezTo>
                      <a:pt x="119" y="219"/>
                      <a:pt x="218" y="119"/>
                      <a:pt x="340" y="119"/>
                    </a:cubicBezTo>
                    <a:close/>
                    <a:moveTo>
                      <a:pt x="340" y="0"/>
                    </a:moveTo>
                    <a:cubicBezTo>
                      <a:pt x="152" y="0"/>
                      <a:pt x="0" y="152"/>
                      <a:pt x="0" y="340"/>
                    </a:cubicBezTo>
                    <a:cubicBezTo>
                      <a:pt x="0" y="525"/>
                      <a:pt x="152" y="677"/>
                      <a:pt x="340" y="677"/>
                    </a:cubicBezTo>
                    <a:cubicBezTo>
                      <a:pt x="527" y="677"/>
                      <a:pt x="679" y="525"/>
                      <a:pt x="679" y="340"/>
                    </a:cubicBezTo>
                    <a:cubicBezTo>
                      <a:pt x="679" y="152"/>
                      <a:pt x="527" y="0"/>
                      <a:pt x="340" y="0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7" name="Google Shape;7667;p64"/>
              <p:cNvSpPr/>
              <p:nvPr/>
            </p:nvSpPr>
            <p:spPr>
              <a:xfrm>
                <a:off x="2080200" y="971125"/>
                <a:ext cx="169300" cy="833775"/>
              </a:xfrm>
              <a:custGeom>
                <a:avLst/>
                <a:gdLst/>
                <a:ahLst/>
                <a:cxnLst/>
                <a:rect l="l" t="t" r="r" b="b"/>
                <a:pathLst>
                  <a:path w="6772" h="33351" extrusionOk="0">
                    <a:moveTo>
                      <a:pt x="6435" y="32792"/>
                    </a:moveTo>
                    <a:cubicBezTo>
                      <a:pt x="6556" y="32792"/>
                      <a:pt x="6656" y="32889"/>
                      <a:pt x="6656" y="33013"/>
                    </a:cubicBezTo>
                    <a:cubicBezTo>
                      <a:pt x="6656" y="33135"/>
                      <a:pt x="6556" y="33231"/>
                      <a:pt x="6435" y="33231"/>
                    </a:cubicBezTo>
                    <a:cubicBezTo>
                      <a:pt x="6313" y="33231"/>
                      <a:pt x="6214" y="33135"/>
                      <a:pt x="6214" y="33013"/>
                    </a:cubicBezTo>
                    <a:cubicBezTo>
                      <a:pt x="6214" y="32889"/>
                      <a:pt x="6313" y="32792"/>
                      <a:pt x="6435" y="32792"/>
                    </a:cubicBezTo>
                    <a:close/>
                    <a:moveTo>
                      <a:pt x="3583" y="1"/>
                    </a:moveTo>
                    <a:lnTo>
                      <a:pt x="3583" y="3012"/>
                    </a:lnTo>
                    <a:lnTo>
                      <a:pt x="0" y="6604"/>
                    </a:lnTo>
                    <a:lnTo>
                      <a:pt x="0" y="24392"/>
                    </a:lnTo>
                    <a:lnTo>
                      <a:pt x="1372" y="25753"/>
                    </a:lnTo>
                    <a:lnTo>
                      <a:pt x="1372" y="28042"/>
                    </a:lnTo>
                    <a:lnTo>
                      <a:pt x="6156" y="32817"/>
                    </a:lnTo>
                    <a:cubicBezTo>
                      <a:pt x="6117" y="32872"/>
                      <a:pt x="6095" y="32939"/>
                      <a:pt x="6095" y="33011"/>
                    </a:cubicBezTo>
                    <a:cubicBezTo>
                      <a:pt x="6095" y="33198"/>
                      <a:pt x="6247" y="33350"/>
                      <a:pt x="6435" y="33350"/>
                    </a:cubicBezTo>
                    <a:cubicBezTo>
                      <a:pt x="6620" y="33350"/>
                      <a:pt x="6772" y="33198"/>
                      <a:pt x="6772" y="33011"/>
                    </a:cubicBezTo>
                    <a:cubicBezTo>
                      <a:pt x="6772" y="32826"/>
                      <a:pt x="6620" y="32674"/>
                      <a:pt x="6435" y="32674"/>
                    </a:cubicBezTo>
                    <a:cubicBezTo>
                      <a:pt x="6363" y="32674"/>
                      <a:pt x="6294" y="32696"/>
                      <a:pt x="6239" y="32734"/>
                    </a:cubicBezTo>
                    <a:lnTo>
                      <a:pt x="1488" y="27992"/>
                    </a:lnTo>
                    <a:lnTo>
                      <a:pt x="1488" y="25703"/>
                    </a:lnTo>
                    <a:lnTo>
                      <a:pt x="116" y="24343"/>
                    </a:lnTo>
                    <a:lnTo>
                      <a:pt x="116" y="6653"/>
                    </a:lnTo>
                    <a:lnTo>
                      <a:pt x="3699" y="3062"/>
                    </a:lnTo>
                    <a:lnTo>
                      <a:pt x="3699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8" name="Google Shape;7668;p64"/>
              <p:cNvSpPr/>
              <p:nvPr/>
            </p:nvSpPr>
            <p:spPr>
              <a:xfrm>
                <a:off x="1955975" y="993200"/>
                <a:ext cx="192700" cy="1086025"/>
              </a:xfrm>
              <a:custGeom>
                <a:avLst/>
                <a:gdLst/>
                <a:ahLst/>
                <a:cxnLst/>
                <a:rect l="l" t="t" r="r" b="b"/>
                <a:pathLst>
                  <a:path w="7708" h="43441" extrusionOk="0">
                    <a:moveTo>
                      <a:pt x="7368" y="42880"/>
                    </a:moveTo>
                    <a:cubicBezTo>
                      <a:pt x="7490" y="42880"/>
                      <a:pt x="7589" y="42979"/>
                      <a:pt x="7589" y="43100"/>
                    </a:cubicBezTo>
                    <a:cubicBezTo>
                      <a:pt x="7589" y="43222"/>
                      <a:pt x="7490" y="43321"/>
                      <a:pt x="7368" y="43321"/>
                    </a:cubicBezTo>
                    <a:cubicBezTo>
                      <a:pt x="7247" y="43321"/>
                      <a:pt x="7147" y="43222"/>
                      <a:pt x="7147" y="43100"/>
                    </a:cubicBezTo>
                    <a:cubicBezTo>
                      <a:pt x="7147" y="42979"/>
                      <a:pt x="7247" y="42880"/>
                      <a:pt x="7368" y="42880"/>
                    </a:cubicBezTo>
                    <a:close/>
                    <a:moveTo>
                      <a:pt x="1149" y="1"/>
                    </a:moveTo>
                    <a:lnTo>
                      <a:pt x="1149" y="4365"/>
                    </a:lnTo>
                    <a:lnTo>
                      <a:pt x="0" y="5519"/>
                    </a:lnTo>
                    <a:lnTo>
                      <a:pt x="0" y="25074"/>
                    </a:lnTo>
                    <a:lnTo>
                      <a:pt x="1372" y="26438"/>
                    </a:lnTo>
                    <a:lnTo>
                      <a:pt x="1372" y="28724"/>
                    </a:lnTo>
                    <a:lnTo>
                      <a:pt x="7310" y="34653"/>
                    </a:lnTo>
                    <a:lnTo>
                      <a:pt x="7310" y="42769"/>
                    </a:lnTo>
                    <a:cubicBezTo>
                      <a:pt x="7150" y="42797"/>
                      <a:pt x="7031" y="42935"/>
                      <a:pt x="7031" y="43100"/>
                    </a:cubicBezTo>
                    <a:cubicBezTo>
                      <a:pt x="7031" y="43288"/>
                      <a:pt x="7183" y="43440"/>
                      <a:pt x="7368" y="43440"/>
                    </a:cubicBezTo>
                    <a:cubicBezTo>
                      <a:pt x="7556" y="43440"/>
                      <a:pt x="7708" y="43288"/>
                      <a:pt x="7708" y="43100"/>
                    </a:cubicBezTo>
                    <a:cubicBezTo>
                      <a:pt x="7708" y="42935"/>
                      <a:pt x="7586" y="42797"/>
                      <a:pt x="7429" y="42769"/>
                    </a:cubicBezTo>
                    <a:lnTo>
                      <a:pt x="7429" y="34604"/>
                    </a:lnTo>
                    <a:lnTo>
                      <a:pt x="1488" y="28674"/>
                    </a:lnTo>
                    <a:lnTo>
                      <a:pt x="1488" y="26388"/>
                    </a:lnTo>
                    <a:lnTo>
                      <a:pt x="116" y="25025"/>
                    </a:lnTo>
                    <a:lnTo>
                      <a:pt x="116" y="5569"/>
                    </a:lnTo>
                    <a:lnTo>
                      <a:pt x="1265" y="4412"/>
                    </a:lnTo>
                    <a:lnTo>
                      <a:pt x="1265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9" name="Google Shape;7669;p64"/>
              <p:cNvSpPr/>
              <p:nvPr/>
            </p:nvSpPr>
            <p:spPr>
              <a:xfrm>
                <a:off x="1979300" y="985825"/>
                <a:ext cx="192700" cy="1116500"/>
              </a:xfrm>
              <a:custGeom>
                <a:avLst/>
                <a:gdLst/>
                <a:ahLst/>
                <a:cxnLst/>
                <a:rect l="l" t="t" r="r" b="b"/>
                <a:pathLst>
                  <a:path w="7708" h="44660" extrusionOk="0">
                    <a:moveTo>
                      <a:pt x="7371" y="44102"/>
                    </a:moveTo>
                    <a:cubicBezTo>
                      <a:pt x="7492" y="44102"/>
                      <a:pt x="7592" y="44202"/>
                      <a:pt x="7592" y="44323"/>
                    </a:cubicBezTo>
                    <a:cubicBezTo>
                      <a:pt x="7592" y="44444"/>
                      <a:pt x="7492" y="44544"/>
                      <a:pt x="7371" y="44544"/>
                    </a:cubicBezTo>
                    <a:cubicBezTo>
                      <a:pt x="7249" y="44544"/>
                      <a:pt x="7150" y="44444"/>
                      <a:pt x="7150" y="44323"/>
                    </a:cubicBezTo>
                    <a:cubicBezTo>
                      <a:pt x="7150" y="44202"/>
                      <a:pt x="7249" y="44102"/>
                      <a:pt x="7371" y="44102"/>
                    </a:cubicBezTo>
                    <a:close/>
                    <a:moveTo>
                      <a:pt x="1149" y="0"/>
                    </a:moveTo>
                    <a:lnTo>
                      <a:pt x="1149" y="4953"/>
                    </a:lnTo>
                    <a:lnTo>
                      <a:pt x="0" y="6109"/>
                    </a:lnTo>
                    <a:lnTo>
                      <a:pt x="0" y="25077"/>
                    </a:lnTo>
                    <a:lnTo>
                      <a:pt x="1372" y="26438"/>
                    </a:lnTo>
                    <a:lnTo>
                      <a:pt x="1372" y="28723"/>
                    </a:lnTo>
                    <a:lnTo>
                      <a:pt x="7310" y="34653"/>
                    </a:lnTo>
                    <a:lnTo>
                      <a:pt x="7310" y="43989"/>
                    </a:lnTo>
                    <a:cubicBezTo>
                      <a:pt x="7153" y="44019"/>
                      <a:pt x="7031" y="44157"/>
                      <a:pt x="7031" y="44323"/>
                    </a:cubicBezTo>
                    <a:cubicBezTo>
                      <a:pt x="7031" y="44511"/>
                      <a:pt x="7183" y="44660"/>
                      <a:pt x="7371" y="44660"/>
                    </a:cubicBezTo>
                    <a:cubicBezTo>
                      <a:pt x="7556" y="44660"/>
                      <a:pt x="7708" y="44508"/>
                      <a:pt x="7708" y="44323"/>
                    </a:cubicBezTo>
                    <a:cubicBezTo>
                      <a:pt x="7708" y="44157"/>
                      <a:pt x="7586" y="44019"/>
                      <a:pt x="7429" y="43989"/>
                    </a:cubicBezTo>
                    <a:lnTo>
                      <a:pt x="7429" y="34603"/>
                    </a:lnTo>
                    <a:lnTo>
                      <a:pt x="1491" y="28677"/>
                    </a:lnTo>
                    <a:lnTo>
                      <a:pt x="1491" y="26388"/>
                    </a:lnTo>
                    <a:lnTo>
                      <a:pt x="119" y="25027"/>
                    </a:lnTo>
                    <a:lnTo>
                      <a:pt x="119" y="6159"/>
                    </a:lnTo>
                    <a:lnTo>
                      <a:pt x="1267" y="5003"/>
                    </a:lnTo>
                    <a:lnTo>
                      <a:pt x="1267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0" name="Google Shape;7670;p64"/>
              <p:cNvSpPr/>
              <p:nvPr/>
            </p:nvSpPr>
            <p:spPr>
              <a:xfrm>
                <a:off x="2002700" y="978500"/>
                <a:ext cx="185725" cy="1052000"/>
              </a:xfrm>
              <a:custGeom>
                <a:avLst/>
                <a:gdLst/>
                <a:ahLst/>
                <a:cxnLst/>
                <a:rect l="l" t="t" r="r" b="b"/>
                <a:pathLst>
                  <a:path w="7429" h="42080" extrusionOk="0">
                    <a:moveTo>
                      <a:pt x="1146" y="1"/>
                    </a:moveTo>
                    <a:lnTo>
                      <a:pt x="1146" y="5541"/>
                    </a:lnTo>
                    <a:lnTo>
                      <a:pt x="0" y="6698"/>
                    </a:lnTo>
                    <a:lnTo>
                      <a:pt x="0" y="25074"/>
                    </a:lnTo>
                    <a:lnTo>
                      <a:pt x="1372" y="26435"/>
                    </a:lnTo>
                    <a:lnTo>
                      <a:pt x="1372" y="28724"/>
                    </a:lnTo>
                    <a:lnTo>
                      <a:pt x="7310" y="34651"/>
                    </a:lnTo>
                    <a:lnTo>
                      <a:pt x="7310" y="42079"/>
                    </a:lnTo>
                    <a:lnTo>
                      <a:pt x="7429" y="42079"/>
                    </a:lnTo>
                    <a:lnTo>
                      <a:pt x="7429" y="34604"/>
                    </a:lnTo>
                    <a:lnTo>
                      <a:pt x="1488" y="28674"/>
                    </a:lnTo>
                    <a:lnTo>
                      <a:pt x="1488" y="26386"/>
                    </a:lnTo>
                    <a:lnTo>
                      <a:pt x="116" y="25025"/>
                    </a:lnTo>
                    <a:lnTo>
                      <a:pt x="116" y="6745"/>
                    </a:lnTo>
                    <a:lnTo>
                      <a:pt x="1264" y="5591"/>
                    </a:lnTo>
                    <a:lnTo>
                      <a:pt x="1264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1" name="Google Shape;7671;p64"/>
              <p:cNvSpPr/>
              <p:nvPr/>
            </p:nvSpPr>
            <p:spPr>
              <a:xfrm>
                <a:off x="2314900" y="1643925"/>
                <a:ext cx="69600" cy="213900"/>
              </a:xfrm>
              <a:custGeom>
                <a:avLst/>
                <a:gdLst/>
                <a:ahLst/>
                <a:cxnLst/>
                <a:rect l="l" t="t" r="r" b="b"/>
                <a:pathLst>
                  <a:path w="2784" h="8556" extrusionOk="0">
                    <a:moveTo>
                      <a:pt x="340" y="7998"/>
                    </a:moveTo>
                    <a:cubicBezTo>
                      <a:pt x="462" y="7998"/>
                      <a:pt x="561" y="8097"/>
                      <a:pt x="561" y="8219"/>
                    </a:cubicBezTo>
                    <a:cubicBezTo>
                      <a:pt x="561" y="8340"/>
                      <a:pt x="462" y="8439"/>
                      <a:pt x="340" y="8439"/>
                    </a:cubicBezTo>
                    <a:cubicBezTo>
                      <a:pt x="219" y="8439"/>
                      <a:pt x="119" y="8340"/>
                      <a:pt x="119" y="8219"/>
                    </a:cubicBezTo>
                    <a:cubicBezTo>
                      <a:pt x="119" y="8097"/>
                      <a:pt x="219" y="7998"/>
                      <a:pt x="340" y="7998"/>
                    </a:cubicBezTo>
                    <a:close/>
                    <a:moveTo>
                      <a:pt x="2667" y="1"/>
                    </a:moveTo>
                    <a:lnTo>
                      <a:pt x="2667" y="5798"/>
                    </a:lnTo>
                    <a:lnTo>
                      <a:pt x="533" y="7940"/>
                    </a:lnTo>
                    <a:cubicBezTo>
                      <a:pt x="478" y="7901"/>
                      <a:pt x="412" y="7879"/>
                      <a:pt x="340" y="7879"/>
                    </a:cubicBezTo>
                    <a:cubicBezTo>
                      <a:pt x="152" y="7879"/>
                      <a:pt x="1" y="8031"/>
                      <a:pt x="1" y="8219"/>
                    </a:cubicBezTo>
                    <a:cubicBezTo>
                      <a:pt x="1" y="8404"/>
                      <a:pt x="152" y="8555"/>
                      <a:pt x="340" y="8555"/>
                    </a:cubicBezTo>
                    <a:cubicBezTo>
                      <a:pt x="525" y="8555"/>
                      <a:pt x="677" y="8404"/>
                      <a:pt x="677" y="8219"/>
                    </a:cubicBezTo>
                    <a:cubicBezTo>
                      <a:pt x="677" y="8147"/>
                      <a:pt x="655" y="8078"/>
                      <a:pt x="616" y="8023"/>
                    </a:cubicBezTo>
                    <a:lnTo>
                      <a:pt x="2783" y="5847"/>
                    </a:lnTo>
                    <a:lnTo>
                      <a:pt x="2783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2" name="Google Shape;7672;p64"/>
              <p:cNvSpPr/>
              <p:nvPr/>
            </p:nvSpPr>
            <p:spPr>
              <a:xfrm>
                <a:off x="2219175" y="942900"/>
                <a:ext cx="620600" cy="657500"/>
              </a:xfrm>
              <a:custGeom>
                <a:avLst/>
                <a:gdLst/>
                <a:ahLst/>
                <a:cxnLst/>
                <a:rect l="l" t="t" r="r" b="b"/>
                <a:pathLst>
                  <a:path w="24824" h="26300" extrusionOk="0">
                    <a:moveTo>
                      <a:pt x="20017" y="0"/>
                    </a:moveTo>
                    <a:lnTo>
                      <a:pt x="19686" y="337"/>
                    </a:lnTo>
                    <a:lnTo>
                      <a:pt x="24354" y="4969"/>
                    </a:lnTo>
                    <a:lnTo>
                      <a:pt x="24354" y="13033"/>
                    </a:lnTo>
                    <a:lnTo>
                      <a:pt x="19965" y="17452"/>
                    </a:lnTo>
                    <a:lnTo>
                      <a:pt x="18068" y="17452"/>
                    </a:lnTo>
                    <a:lnTo>
                      <a:pt x="9756" y="25828"/>
                    </a:lnTo>
                    <a:lnTo>
                      <a:pt x="7976" y="25828"/>
                    </a:lnTo>
                    <a:lnTo>
                      <a:pt x="6910" y="24770"/>
                    </a:lnTo>
                    <a:lnTo>
                      <a:pt x="6910" y="24053"/>
                    </a:lnTo>
                    <a:lnTo>
                      <a:pt x="785" y="17974"/>
                    </a:lnTo>
                    <a:cubicBezTo>
                      <a:pt x="788" y="17955"/>
                      <a:pt x="790" y="17938"/>
                      <a:pt x="790" y="17919"/>
                    </a:cubicBezTo>
                    <a:cubicBezTo>
                      <a:pt x="790" y="17701"/>
                      <a:pt x="614" y="17521"/>
                      <a:pt x="396" y="17521"/>
                    </a:cubicBezTo>
                    <a:cubicBezTo>
                      <a:pt x="177" y="17521"/>
                      <a:pt x="1" y="17701"/>
                      <a:pt x="1" y="17919"/>
                    </a:cubicBezTo>
                    <a:cubicBezTo>
                      <a:pt x="1" y="18137"/>
                      <a:pt x="177" y="18314"/>
                      <a:pt x="396" y="18314"/>
                    </a:cubicBezTo>
                    <a:cubicBezTo>
                      <a:pt x="415" y="18314"/>
                      <a:pt x="434" y="18311"/>
                      <a:pt x="454" y="18308"/>
                    </a:cubicBezTo>
                    <a:lnTo>
                      <a:pt x="6438" y="24249"/>
                    </a:lnTo>
                    <a:lnTo>
                      <a:pt x="6438" y="24966"/>
                    </a:lnTo>
                    <a:lnTo>
                      <a:pt x="7780" y="26300"/>
                    </a:lnTo>
                    <a:lnTo>
                      <a:pt x="9952" y="26300"/>
                    </a:lnTo>
                    <a:lnTo>
                      <a:pt x="18264" y="17924"/>
                    </a:lnTo>
                    <a:lnTo>
                      <a:pt x="20161" y="17924"/>
                    </a:lnTo>
                    <a:lnTo>
                      <a:pt x="24823" y="13226"/>
                    </a:lnTo>
                    <a:lnTo>
                      <a:pt x="24823" y="4773"/>
                    </a:lnTo>
                    <a:lnTo>
                      <a:pt x="20017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3" name="Google Shape;7673;p64"/>
              <p:cNvSpPr/>
              <p:nvPr/>
            </p:nvSpPr>
            <p:spPr>
              <a:xfrm>
                <a:off x="2314900" y="1643925"/>
                <a:ext cx="46275" cy="185800"/>
              </a:xfrm>
              <a:custGeom>
                <a:avLst/>
                <a:gdLst/>
                <a:ahLst/>
                <a:cxnLst/>
                <a:rect l="l" t="t" r="r" b="b"/>
                <a:pathLst>
                  <a:path w="1851" h="7432" extrusionOk="0">
                    <a:moveTo>
                      <a:pt x="340" y="6874"/>
                    </a:moveTo>
                    <a:cubicBezTo>
                      <a:pt x="462" y="6874"/>
                      <a:pt x="561" y="6974"/>
                      <a:pt x="561" y="7095"/>
                    </a:cubicBezTo>
                    <a:cubicBezTo>
                      <a:pt x="561" y="7217"/>
                      <a:pt x="462" y="7316"/>
                      <a:pt x="340" y="7316"/>
                    </a:cubicBezTo>
                    <a:cubicBezTo>
                      <a:pt x="219" y="7316"/>
                      <a:pt x="119" y="7217"/>
                      <a:pt x="119" y="7095"/>
                    </a:cubicBezTo>
                    <a:cubicBezTo>
                      <a:pt x="119" y="6974"/>
                      <a:pt x="219" y="6874"/>
                      <a:pt x="340" y="6874"/>
                    </a:cubicBezTo>
                    <a:close/>
                    <a:moveTo>
                      <a:pt x="1731" y="1"/>
                    </a:moveTo>
                    <a:lnTo>
                      <a:pt x="1731" y="5505"/>
                    </a:lnTo>
                    <a:lnTo>
                      <a:pt x="522" y="6811"/>
                    </a:lnTo>
                    <a:cubicBezTo>
                      <a:pt x="470" y="6775"/>
                      <a:pt x="406" y="6756"/>
                      <a:pt x="340" y="6756"/>
                    </a:cubicBezTo>
                    <a:cubicBezTo>
                      <a:pt x="152" y="6756"/>
                      <a:pt x="1" y="6907"/>
                      <a:pt x="1" y="7095"/>
                    </a:cubicBezTo>
                    <a:cubicBezTo>
                      <a:pt x="1" y="7280"/>
                      <a:pt x="152" y="7432"/>
                      <a:pt x="340" y="7432"/>
                    </a:cubicBezTo>
                    <a:cubicBezTo>
                      <a:pt x="525" y="7432"/>
                      <a:pt x="677" y="7280"/>
                      <a:pt x="677" y="7095"/>
                    </a:cubicBezTo>
                    <a:cubicBezTo>
                      <a:pt x="677" y="7018"/>
                      <a:pt x="652" y="6949"/>
                      <a:pt x="608" y="6891"/>
                    </a:cubicBezTo>
                    <a:lnTo>
                      <a:pt x="1850" y="5552"/>
                    </a:lnTo>
                    <a:lnTo>
                      <a:pt x="1850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4" name="Google Shape;7674;p64"/>
              <p:cNvSpPr/>
              <p:nvPr/>
            </p:nvSpPr>
            <p:spPr>
              <a:xfrm>
                <a:off x="1462050" y="1917500"/>
                <a:ext cx="120650" cy="192425"/>
              </a:xfrm>
              <a:custGeom>
                <a:avLst/>
                <a:gdLst/>
                <a:ahLst/>
                <a:cxnLst/>
                <a:rect l="l" t="t" r="r" b="b"/>
                <a:pathLst>
                  <a:path w="4826" h="7697" extrusionOk="0">
                    <a:moveTo>
                      <a:pt x="329" y="0"/>
                    </a:moveTo>
                    <a:lnTo>
                      <a:pt x="0" y="340"/>
                    </a:lnTo>
                    <a:lnTo>
                      <a:pt x="4196" y="4395"/>
                    </a:lnTo>
                    <a:lnTo>
                      <a:pt x="4196" y="6984"/>
                    </a:lnTo>
                    <a:cubicBezTo>
                      <a:pt x="4100" y="7059"/>
                      <a:pt x="4036" y="7172"/>
                      <a:pt x="4036" y="7302"/>
                    </a:cubicBezTo>
                    <a:cubicBezTo>
                      <a:pt x="4036" y="7520"/>
                      <a:pt x="4213" y="7696"/>
                      <a:pt x="4431" y="7696"/>
                    </a:cubicBezTo>
                    <a:cubicBezTo>
                      <a:pt x="4649" y="7696"/>
                      <a:pt x="4826" y="7520"/>
                      <a:pt x="4826" y="7302"/>
                    </a:cubicBezTo>
                    <a:cubicBezTo>
                      <a:pt x="4826" y="7172"/>
                      <a:pt x="4762" y="7059"/>
                      <a:pt x="4666" y="6987"/>
                    </a:cubicBezTo>
                    <a:lnTo>
                      <a:pt x="4666" y="4193"/>
                    </a:lnTo>
                    <a:lnTo>
                      <a:pt x="329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5" name="Google Shape;7675;p64"/>
              <p:cNvSpPr/>
              <p:nvPr/>
            </p:nvSpPr>
            <p:spPr>
              <a:xfrm>
                <a:off x="2272600" y="978500"/>
                <a:ext cx="44250" cy="418450"/>
              </a:xfrm>
              <a:custGeom>
                <a:avLst/>
                <a:gdLst/>
                <a:ahLst/>
                <a:cxnLst/>
                <a:rect l="l" t="t" r="r" b="b"/>
                <a:pathLst>
                  <a:path w="1770" h="16738" extrusionOk="0">
                    <a:moveTo>
                      <a:pt x="1430" y="16180"/>
                    </a:moveTo>
                    <a:cubicBezTo>
                      <a:pt x="1552" y="16180"/>
                      <a:pt x="1651" y="16280"/>
                      <a:pt x="1651" y="16401"/>
                    </a:cubicBezTo>
                    <a:cubicBezTo>
                      <a:pt x="1651" y="16522"/>
                      <a:pt x="1552" y="16622"/>
                      <a:pt x="1430" y="16622"/>
                    </a:cubicBezTo>
                    <a:cubicBezTo>
                      <a:pt x="1309" y="16622"/>
                      <a:pt x="1210" y="16522"/>
                      <a:pt x="1210" y="16401"/>
                    </a:cubicBezTo>
                    <a:cubicBezTo>
                      <a:pt x="1210" y="16280"/>
                      <a:pt x="1309" y="16180"/>
                      <a:pt x="1430" y="16180"/>
                    </a:cubicBezTo>
                    <a:close/>
                    <a:moveTo>
                      <a:pt x="0" y="1"/>
                    </a:moveTo>
                    <a:lnTo>
                      <a:pt x="0" y="12282"/>
                    </a:lnTo>
                    <a:lnTo>
                      <a:pt x="1372" y="13643"/>
                    </a:lnTo>
                    <a:lnTo>
                      <a:pt x="1372" y="16067"/>
                    </a:lnTo>
                    <a:cubicBezTo>
                      <a:pt x="1212" y="16095"/>
                      <a:pt x="1094" y="16233"/>
                      <a:pt x="1094" y="16401"/>
                    </a:cubicBezTo>
                    <a:cubicBezTo>
                      <a:pt x="1094" y="16586"/>
                      <a:pt x="1245" y="16738"/>
                      <a:pt x="1430" y="16738"/>
                    </a:cubicBezTo>
                    <a:cubicBezTo>
                      <a:pt x="1618" y="16738"/>
                      <a:pt x="1770" y="16586"/>
                      <a:pt x="1770" y="16401"/>
                    </a:cubicBezTo>
                    <a:cubicBezTo>
                      <a:pt x="1770" y="16233"/>
                      <a:pt x="1648" y="16095"/>
                      <a:pt x="1491" y="16067"/>
                    </a:cubicBezTo>
                    <a:lnTo>
                      <a:pt x="1491" y="13596"/>
                    </a:lnTo>
                    <a:lnTo>
                      <a:pt x="119" y="12235"/>
                    </a:lnTo>
                    <a:lnTo>
                      <a:pt x="119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6" name="Google Shape;7676;p64"/>
              <p:cNvSpPr/>
              <p:nvPr/>
            </p:nvSpPr>
            <p:spPr>
              <a:xfrm>
                <a:off x="1932575" y="993200"/>
                <a:ext cx="192700" cy="1062825"/>
              </a:xfrm>
              <a:custGeom>
                <a:avLst/>
                <a:gdLst/>
                <a:ahLst/>
                <a:cxnLst/>
                <a:rect l="l" t="t" r="r" b="b"/>
                <a:pathLst>
                  <a:path w="7708" h="42513" extrusionOk="0">
                    <a:moveTo>
                      <a:pt x="7371" y="41952"/>
                    </a:moveTo>
                    <a:cubicBezTo>
                      <a:pt x="7492" y="41952"/>
                      <a:pt x="7589" y="42051"/>
                      <a:pt x="7589" y="42173"/>
                    </a:cubicBezTo>
                    <a:cubicBezTo>
                      <a:pt x="7589" y="42294"/>
                      <a:pt x="7492" y="42394"/>
                      <a:pt x="7371" y="42394"/>
                    </a:cubicBezTo>
                    <a:cubicBezTo>
                      <a:pt x="7250" y="42394"/>
                      <a:pt x="7150" y="42294"/>
                      <a:pt x="7150" y="42173"/>
                    </a:cubicBezTo>
                    <a:cubicBezTo>
                      <a:pt x="7150" y="42051"/>
                      <a:pt x="7250" y="41952"/>
                      <a:pt x="7371" y="41952"/>
                    </a:cubicBezTo>
                    <a:close/>
                    <a:moveTo>
                      <a:pt x="1149" y="1"/>
                    </a:moveTo>
                    <a:lnTo>
                      <a:pt x="1149" y="4070"/>
                    </a:lnTo>
                    <a:lnTo>
                      <a:pt x="0" y="5226"/>
                    </a:lnTo>
                    <a:lnTo>
                      <a:pt x="0" y="25370"/>
                    </a:lnTo>
                    <a:lnTo>
                      <a:pt x="1372" y="26731"/>
                    </a:lnTo>
                    <a:lnTo>
                      <a:pt x="1372" y="29019"/>
                    </a:lnTo>
                    <a:lnTo>
                      <a:pt x="7310" y="34946"/>
                    </a:lnTo>
                    <a:lnTo>
                      <a:pt x="7310" y="41839"/>
                    </a:lnTo>
                    <a:cubicBezTo>
                      <a:pt x="7153" y="41869"/>
                      <a:pt x="7031" y="42007"/>
                      <a:pt x="7031" y="42173"/>
                    </a:cubicBezTo>
                    <a:cubicBezTo>
                      <a:pt x="7031" y="42361"/>
                      <a:pt x="7183" y="42512"/>
                      <a:pt x="7371" y="42512"/>
                    </a:cubicBezTo>
                    <a:cubicBezTo>
                      <a:pt x="7556" y="42512"/>
                      <a:pt x="7708" y="42361"/>
                      <a:pt x="7708" y="42173"/>
                    </a:cubicBezTo>
                    <a:cubicBezTo>
                      <a:pt x="7708" y="42007"/>
                      <a:pt x="7586" y="41869"/>
                      <a:pt x="7429" y="41839"/>
                    </a:cubicBezTo>
                    <a:lnTo>
                      <a:pt x="7429" y="34899"/>
                    </a:lnTo>
                    <a:lnTo>
                      <a:pt x="1491" y="28970"/>
                    </a:lnTo>
                    <a:lnTo>
                      <a:pt x="1491" y="26681"/>
                    </a:lnTo>
                    <a:lnTo>
                      <a:pt x="119" y="25320"/>
                    </a:lnTo>
                    <a:lnTo>
                      <a:pt x="119" y="5273"/>
                    </a:lnTo>
                    <a:lnTo>
                      <a:pt x="1265" y="4120"/>
                    </a:lnTo>
                    <a:lnTo>
                      <a:pt x="1265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7" name="Google Shape;7677;p64"/>
              <p:cNvSpPr/>
              <p:nvPr/>
            </p:nvSpPr>
            <p:spPr>
              <a:xfrm>
                <a:off x="2345275" y="1417575"/>
                <a:ext cx="393450" cy="629950"/>
              </a:xfrm>
              <a:custGeom>
                <a:avLst/>
                <a:gdLst/>
                <a:ahLst/>
                <a:cxnLst/>
                <a:rect l="l" t="t" r="r" b="b"/>
                <a:pathLst>
                  <a:path w="15738" h="25198" extrusionOk="0">
                    <a:moveTo>
                      <a:pt x="15655" y="0"/>
                    </a:moveTo>
                    <a:lnTo>
                      <a:pt x="5731" y="9966"/>
                    </a:lnTo>
                    <a:lnTo>
                      <a:pt x="5714" y="9982"/>
                    </a:lnTo>
                    <a:lnTo>
                      <a:pt x="5714" y="16963"/>
                    </a:lnTo>
                    <a:lnTo>
                      <a:pt x="17" y="22689"/>
                    </a:lnTo>
                    <a:lnTo>
                      <a:pt x="0" y="22705"/>
                    </a:lnTo>
                    <a:lnTo>
                      <a:pt x="0" y="25198"/>
                    </a:lnTo>
                    <a:lnTo>
                      <a:pt x="119" y="25198"/>
                    </a:lnTo>
                    <a:lnTo>
                      <a:pt x="119" y="22752"/>
                    </a:lnTo>
                    <a:lnTo>
                      <a:pt x="5814" y="17030"/>
                    </a:lnTo>
                    <a:lnTo>
                      <a:pt x="5830" y="17013"/>
                    </a:lnTo>
                    <a:lnTo>
                      <a:pt x="5830" y="10029"/>
                    </a:lnTo>
                    <a:lnTo>
                      <a:pt x="15738" y="83"/>
                    </a:lnTo>
                    <a:lnTo>
                      <a:pt x="15655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8" name="Google Shape;7678;p64"/>
              <p:cNvSpPr/>
              <p:nvPr/>
            </p:nvSpPr>
            <p:spPr>
              <a:xfrm>
                <a:off x="2296000" y="978025"/>
                <a:ext cx="44175" cy="442475"/>
              </a:xfrm>
              <a:custGeom>
                <a:avLst/>
                <a:gdLst/>
                <a:ahLst/>
                <a:cxnLst/>
                <a:rect l="l" t="t" r="r" b="b"/>
                <a:pathLst>
                  <a:path w="1767" h="17699" extrusionOk="0">
                    <a:moveTo>
                      <a:pt x="1430" y="17138"/>
                    </a:moveTo>
                    <a:cubicBezTo>
                      <a:pt x="1552" y="17138"/>
                      <a:pt x="1651" y="17237"/>
                      <a:pt x="1651" y="17359"/>
                    </a:cubicBezTo>
                    <a:cubicBezTo>
                      <a:pt x="1651" y="17480"/>
                      <a:pt x="1552" y="17579"/>
                      <a:pt x="1430" y="17579"/>
                    </a:cubicBezTo>
                    <a:cubicBezTo>
                      <a:pt x="1309" y="17579"/>
                      <a:pt x="1209" y="17480"/>
                      <a:pt x="1209" y="17359"/>
                    </a:cubicBezTo>
                    <a:cubicBezTo>
                      <a:pt x="1209" y="17237"/>
                      <a:pt x="1309" y="17138"/>
                      <a:pt x="1430" y="17138"/>
                    </a:cubicBezTo>
                    <a:close/>
                    <a:moveTo>
                      <a:pt x="0" y="1"/>
                    </a:moveTo>
                    <a:lnTo>
                      <a:pt x="0" y="9753"/>
                    </a:lnTo>
                    <a:lnTo>
                      <a:pt x="1372" y="11117"/>
                    </a:lnTo>
                    <a:lnTo>
                      <a:pt x="1372" y="17027"/>
                    </a:lnTo>
                    <a:lnTo>
                      <a:pt x="1369" y="17027"/>
                    </a:lnTo>
                    <a:cubicBezTo>
                      <a:pt x="1212" y="17055"/>
                      <a:pt x="1091" y="17193"/>
                      <a:pt x="1091" y="17359"/>
                    </a:cubicBezTo>
                    <a:cubicBezTo>
                      <a:pt x="1091" y="17546"/>
                      <a:pt x="1242" y="17698"/>
                      <a:pt x="1430" y="17698"/>
                    </a:cubicBezTo>
                    <a:cubicBezTo>
                      <a:pt x="1615" y="17698"/>
                      <a:pt x="1767" y="17546"/>
                      <a:pt x="1767" y="17359"/>
                    </a:cubicBezTo>
                    <a:cubicBezTo>
                      <a:pt x="1767" y="17193"/>
                      <a:pt x="1645" y="17055"/>
                      <a:pt x="1488" y="17027"/>
                    </a:cubicBezTo>
                    <a:lnTo>
                      <a:pt x="1488" y="11067"/>
                    </a:lnTo>
                    <a:lnTo>
                      <a:pt x="116" y="9704"/>
                    </a:lnTo>
                    <a:lnTo>
                      <a:pt x="116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9" name="Google Shape;7679;p64"/>
              <p:cNvSpPr/>
              <p:nvPr/>
            </p:nvSpPr>
            <p:spPr>
              <a:xfrm>
                <a:off x="1459000" y="1041375"/>
                <a:ext cx="299475" cy="684350"/>
              </a:xfrm>
              <a:custGeom>
                <a:avLst/>
                <a:gdLst/>
                <a:ahLst/>
                <a:cxnLst/>
                <a:rect l="l" t="t" r="r" b="b"/>
                <a:pathLst>
                  <a:path w="11979" h="27374" extrusionOk="0">
                    <a:moveTo>
                      <a:pt x="11642" y="26816"/>
                    </a:moveTo>
                    <a:cubicBezTo>
                      <a:pt x="11763" y="26816"/>
                      <a:pt x="11863" y="26916"/>
                      <a:pt x="11863" y="27037"/>
                    </a:cubicBezTo>
                    <a:cubicBezTo>
                      <a:pt x="11863" y="27158"/>
                      <a:pt x="11763" y="27258"/>
                      <a:pt x="11642" y="27258"/>
                    </a:cubicBezTo>
                    <a:cubicBezTo>
                      <a:pt x="11520" y="27258"/>
                      <a:pt x="11421" y="27158"/>
                      <a:pt x="11421" y="27037"/>
                    </a:cubicBezTo>
                    <a:cubicBezTo>
                      <a:pt x="11421" y="26916"/>
                      <a:pt x="11520" y="26816"/>
                      <a:pt x="11642" y="26816"/>
                    </a:cubicBezTo>
                    <a:close/>
                    <a:moveTo>
                      <a:pt x="84" y="1"/>
                    </a:moveTo>
                    <a:lnTo>
                      <a:pt x="1" y="84"/>
                    </a:lnTo>
                    <a:lnTo>
                      <a:pt x="9373" y="9442"/>
                    </a:lnTo>
                    <a:lnTo>
                      <a:pt x="9373" y="24856"/>
                    </a:lnTo>
                    <a:lnTo>
                      <a:pt x="11363" y="26844"/>
                    </a:lnTo>
                    <a:cubicBezTo>
                      <a:pt x="11324" y="26896"/>
                      <a:pt x="11302" y="26965"/>
                      <a:pt x="11302" y="27037"/>
                    </a:cubicBezTo>
                    <a:cubicBezTo>
                      <a:pt x="11302" y="27222"/>
                      <a:pt x="11454" y="27374"/>
                      <a:pt x="11642" y="27374"/>
                    </a:cubicBezTo>
                    <a:cubicBezTo>
                      <a:pt x="11827" y="27374"/>
                      <a:pt x="11979" y="27222"/>
                      <a:pt x="11979" y="27037"/>
                    </a:cubicBezTo>
                    <a:cubicBezTo>
                      <a:pt x="11979" y="26849"/>
                      <a:pt x="11827" y="26697"/>
                      <a:pt x="11642" y="26697"/>
                    </a:cubicBezTo>
                    <a:cubicBezTo>
                      <a:pt x="11567" y="26697"/>
                      <a:pt x="11501" y="26720"/>
                      <a:pt x="11446" y="26758"/>
                    </a:cubicBezTo>
                    <a:lnTo>
                      <a:pt x="9492" y="24807"/>
                    </a:lnTo>
                    <a:lnTo>
                      <a:pt x="9492" y="9392"/>
                    </a:lnTo>
                    <a:lnTo>
                      <a:pt x="84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0" name="Google Shape;7680;p64"/>
              <p:cNvSpPr/>
              <p:nvPr/>
            </p:nvSpPr>
            <p:spPr>
              <a:xfrm>
                <a:off x="1479300" y="966925"/>
                <a:ext cx="291325" cy="642025"/>
              </a:xfrm>
              <a:custGeom>
                <a:avLst/>
                <a:gdLst/>
                <a:ahLst/>
                <a:cxnLst/>
                <a:rect l="l" t="t" r="r" b="b"/>
                <a:pathLst>
                  <a:path w="11653" h="25681" extrusionOk="0">
                    <a:moveTo>
                      <a:pt x="326" y="0"/>
                    </a:moveTo>
                    <a:lnTo>
                      <a:pt x="1" y="337"/>
                    </a:lnTo>
                    <a:lnTo>
                      <a:pt x="11020" y="10992"/>
                    </a:lnTo>
                    <a:lnTo>
                      <a:pt x="11020" y="24972"/>
                    </a:lnTo>
                    <a:cubicBezTo>
                      <a:pt x="10924" y="25043"/>
                      <a:pt x="10860" y="25157"/>
                      <a:pt x="10860" y="25286"/>
                    </a:cubicBezTo>
                    <a:cubicBezTo>
                      <a:pt x="10860" y="25504"/>
                      <a:pt x="11037" y="25681"/>
                      <a:pt x="11258" y="25681"/>
                    </a:cubicBezTo>
                    <a:cubicBezTo>
                      <a:pt x="11476" y="25681"/>
                      <a:pt x="11653" y="25504"/>
                      <a:pt x="11653" y="25286"/>
                    </a:cubicBezTo>
                    <a:cubicBezTo>
                      <a:pt x="11653" y="25157"/>
                      <a:pt x="11589" y="25043"/>
                      <a:pt x="11492" y="24972"/>
                    </a:cubicBezTo>
                    <a:lnTo>
                      <a:pt x="11492" y="10794"/>
                    </a:lnTo>
                    <a:lnTo>
                      <a:pt x="326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1" name="Google Shape;7681;p64"/>
              <p:cNvSpPr/>
              <p:nvPr/>
            </p:nvSpPr>
            <p:spPr>
              <a:xfrm>
                <a:off x="1788750" y="1787275"/>
                <a:ext cx="19775" cy="19825"/>
              </a:xfrm>
              <a:custGeom>
                <a:avLst/>
                <a:gdLst/>
                <a:ahLst/>
                <a:cxnLst/>
                <a:rect l="l" t="t" r="r" b="b"/>
                <a:pathLst>
                  <a:path w="791" h="793" extrusionOk="0">
                    <a:moveTo>
                      <a:pt x="395" y="0"/>
                    </a:moveTo>
                    <a:cubicBezTo>
                      <a:pt x="177" y="0"/>
                      <a:pt x="1" y="177"/>
                      <a:pt x="1" y="395"/>
                    </a:cubicBezTo>
                    <a:cubicBezTo>
                      <a:pt x="1" y="616"/>
                      <a:pt x="177" y="792"/>
                      <a:pt x="395" y="792"/>
                    </a:cubicBezTo>
                    <a:cubicBezTo>
                      <a:pt x="613" y="792"/>
                      <a:pt x="790" y="616"/>
                      <a:pt x="790" y="395"/>
                    </a:cubicBezTo>
                    <a:cubicBezTo>
                      <a:pt x="790" y="177"/>
                      <a:pt x="613" y="0"/>
                      <a:pt x="395" y="0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2" name="Google Shape;7682;p64"/>
              <p:cNvSpPr/>
              <p:nvPr/>
            </p:nvSpPr>
            <p:spPr>
              <a:xfrm>
                <a:off x="1400775" y="1164075"/>
                <a:ext cx="165650" cy="266975"/>
              </a:xfrm>
              <a:custGeom>
                <a:avLst/>
                <a:gdLst/>
                <a:ahLst/>
                <a:cxnLst/>
                <a:rect l="l" t="t" r="r" b="b"/>
                <a:pathLst>
                  <a:path w="6626" h="10679" extrusionOk="0">
                    <a:moveTo>
                      <a:pt x="83" y="1"/>
                    </a:moveTo>
                    <a:lnTo>
                      <a:pt x="0" y="84"/>
                    </a:lnTo>
                    <a:lnTo>
                      <a:pt x="6509" y="6582"/>
                    </a:lnTo>
                    <a:lnTo>
                      <a:pt x="6509" y="10678"/>
                    </a:lnTo>
                    <a:lnTo>
                      <a:pt x="6625" y="10678"/>
                    </a:lnTo>
                    <a:lnTo>
                      <a:pt x="6625" y="6532"/>
                    </a:lnTo>
                    <a:lnTo>
                      <a:pt x="83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3" name="Google Shape;7683;p64"/>
              <p:cNvSpPr/>
              <p:nvPr/>
            </p:nvSpPr>
            <p:spPr>
              <a:xfrm>
                <a:off x="1424150" y="1156700"/>
                <a:ext cx="165675" cy="297675"/>
              </a:xfrm>
              <a:custGeom>
                <a:avLst/>
                <a:gdLst/>
                <a:ahLst/>
                <a:cxnLst/>
                <a:rect l="l" t="t" r="r" b="b"/>
                <a:pathLst>
                  <a:path w="6627" h="11907" extrusionOk="0">
                    <a:moveTo>
                      <a:pt x="84" y="0"/>
                    </a:moveTo>
                    <a:lnTo>
                      <a:pt x="1" y="83"/>
                    </a:lnTo>
                    <a:lnTo>
                      <a:pt x="6507" y="6581"/>
                    </a:lnTo>
                    <a:lnTo>
                      <a:pt x="6507" y="11906"/>
                    </a:lnTo>
                    <a:lnTo>
                      <a:pt x="6626" y="11906"/>
                    </a:lnTo>
                    <a:lnTo>
                      <a:pt x="6626" y="6532"/>
                    </a:lnTo>
                    <a:lnTo>
                      <a:pt x="84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4" name="Google Shape;7684;p64"/>
              <p:cNvSpPr/>
              <p:nvPr/>
            </p:nvSpPr>
            <p:spPr>
              <a:xfrm>
                <a:off x="1813050" y="1812225"/>
                <a:ext cx="17400" cy="16925"/>
              </a:xfrm>
              <a:custGeom>
                <a:avLst/>
                <a:gdLst/>
                <a:ahLst/>
                <a:cxnLst/>
                <a:rect l="l" t="t" r="r" b="b"/>
                <a:pathLst>
                  <a:path w="696" h="677" extrusionOk="0">
                    <a:moveTo>
                      <a:pt x="355" y="117"/>
                    </a:moveTo>
                    <a:cubicBezTo>
                      <a:pt x="414" y="117"/>
                      <a:pt x="471" y="138"/>
                      <a:pt x="514" y="181"/>
                    </a:cubicBezTo>
                    <a:cubicBezTo>
                      <a:pt x="569" y="236"/>
                      <a:pt x="591" y="316"/>
                      <a:pt x="572" y="393"/>
                    </a:cubicBezTo>
                    <a:cubicBezTo>
                      <a:pt x="552" y="471"/>
                      <a:pt x="489" y="534"/>
                      <a:pt x="414" y="551"/>
                    </a:cubicBezTo>
                    <a:cubicBezTo>
                      <a:pt x="395" y="555"/>
                      <a:pt x="376" y="558"/>
                      <a:pt x="358" y="558"/>
                    </a:cubicBezTo>
                    <a:cubicBezTo>
                      <a:pt x="299" y="558"/>
                      <a:pt x="244" y="535"/>
                      <a:pt x="202" y="493"/>
                    </a:cubicBezTo>
                    <a:cubicBezTo>
                      <a:pt x="160" y="451"/>
                      <a:pt x="136" y="396"/>
                      <a:pt x="136" y="338"/>
                    </a:cubicBezTo>
                    <a:cubicBezTo>
                      <a:pt x="136" y="319"/>
                      <a:pt x="138" y="300"/>
                      <a:pt x="144" y="283"/>
                    </a:cubicBezTo>
                    <a:cubicBezTo>
                      <a:pt x="160" y="206"/>
                      <a:pt x="227" y="142"/>
                      <a:pt x="301" y="123"/>
                    </a:cubicBezTo>
                    <a:cubicBezTo>
                      <a:pt x="319" y="119"/>
                      <a:pt x="337" y="117"/>
                      <a:pt x="355" y="117"/>
                    </a:cubicBezTo>
                    <a:close/>
                    <a:moveTo>
                      <a:pt x="356" y="0"/>
                    </a:moveTo>
                    <a:cubicBezTo>
                      <a:pt x="329" y="0"/>
                      <a:pt x="301" y="3"/>
                      <a:pt x="274" y="10"/>
                    </a:cubicBezTo>
                    <a:cubicBezTo>
                      <a:pt x="155" y="37"/>
                      <a:pt x="58" y="134"/>
                      <a:pt x="28" y="255"/>
                    </a:cubicBezTo>
                    <a:cubicBezTo>
                      <a:pt x="0" y="371"/>
                      <a:pt x="33" y="493"/>
                      <a:pt x="119" y="578"/>
                    </a:cubicBezTo>
                    <a:cubicBezTo>
                      <a:pt x="183" y="642"/>
                      <a:pt x="269" y="676"/>
                      <a:pt x="358" y="676"/>
                    </a:cubicBezTo>
                    <a:cubicBezTo>
                      <a:pt x="385" y="676"/>
                      <a:pt x="412" y="673"/>
                      <a:pt x="439" y="667"/>
                    </a:cubicBezTo>
                    <a:cubicBezTo>
                      <a:pt x="561" y="636"/>
                      <a:pt x="657" y="540"/>
                      <a:pt x="685" y="421"/>
                    </a:cubicBezTo>
                    <a:cubicBezTo>
                      <a:pt x="690" y="393"/>
                      <a:pt x="696" y="366"/>
                      <a:pt x="696" y="338"/>
                    </a:cubicBezTo>
                    <a:cubicBezTo>
                      <a:pt x="696" y="250"/>
                      <a:pt x="660" y="164"/>
                      <a:pt x="597" y="98"/>
                    </a:cubicBezTo>
                    <a:cubicBezTo>
                      <a:pt x="531" y="34"/>
                      <a:pt x="446" y="0"/>
                      <a:pt x="356" y="0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5" name="Google Shape;7685;p64"/>
              <p:cNvSpPr/>
              <p:nvPr/>
            </p:nvSpPr>
            <p:spPr>
              <a:xfrm>
                <a:off x="1889100" y="1038400"/>
                <a:ext cx="16925" cy="16950"/>
              </a:xfrm>
              <a:custGeom>
                <a:avLst/>
                <a:gdLst/>
                <a:ahLst/>
                <a:cxnLst/>
                <a:rect l="l" t="t" r="r" b="b"/>
                <a:pathLst>
                  <a:path w="677" h="678" extrusionOk="0">
                    <a:moveTo>
                      <a:pt x="340" y="117"/>
                    </a:moveTo>
                    <a:cubicBezTo>
                      <a:pt x="461" y="117"/>
                      <a:pt x="561" y="216"/>
                      <a:pt x="561" y="338"/>
                    </a:cubicBezTo>
                    <a:cubicBezTo>
                      <a:pt x="561" y="459"/>
                      <a:pt x="461" y="559"/>
                      <a:pt x="340" y="559"/>
                    </a:cubicBezTo>
                    <a:cubicBezTo>
                      <a:pt x="218" y="559"/>
                      <a:pt x="119" y="459"/>
                      <a:pt x="119" y="338"/>
                    </a:cubicBezTo>
                    <a:cubicBezTo>
                      <a:pt x="119" y="216"/>
                      <a:pt x="218" y="117"/>
                      <a:pt x="340" y="117"/>
                    </a:cubicBezTo>
                    <a:close/>
                    <a:moveTo>
                      <a:pt x="340" y="1"/>
                    </a:moveTo>
                    <a:cubicBezTo>
                      <a:pt x="152" y="1"/>
                      <a:pt x="0" y="153"/>
                      <a:pt x="0" y="338"/>
                    </a:cubicBezTo>
                    <a:cubicBezTo>
                      <a:pt x="0" y="525"/>
                      <a:pt x="152" y="677"/>
                      <a:pt x="340" y="677"/>
                    </a:cubicBezTo>
                    <a:cubicBezTo>
                      <a:pt x="525" y="677"/>
                      <a:pt x="677" y="525"/>
                      <a:pt x="677" y="338"/>
                    </a:cubicBezTo>
                    <a:cubicBezTo>
                      <a:pt x="677" y="153"/>
                      <a:pt x="525" y="1"/>
                      <a:pt x="340" y="1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6" name="Google Shape;7686;p64"/>
              <p:cNvSpPr/>
              <p:nvPr/>
            </p:nvSpPr>
            <p:spPr>
              <a:xfrm>
                <a:off x="1836850" y="1835650"/>
                <a:ext cx="16925" cy="16925"/>
              </a:xfrm>
              <a:custGeom>
                <a:avLst/>
                <a:gdLst/>
                <a:ahLst/>
                <a:cxnLst/>
                <a:rect l="l" t="t" r="r" b="b"/>
                <a:pathLst>
                  <a:path w="677" h="677" extrusionOk="0">
                    <a:moveTo>
                      <a:pt x="340" y="119"/>
                    </a:moveTo>
                    <a:cubicBezTo>
                      <a:pt x="462" y="119"/>
                      <a:pt x="561" y="218"/>
                      <a:pt x="561" y="340"/>
                    </a:cubicBezTo>
                    <a:cubicBezTo>
                      <a:pt x="561" y="461"/>
                      <a:pt x="462" y="561"/>
                      <a:pt x="340" y="561"/>
                    </a:cubicBezTo>
                    <a:cubicBezTo>
                      <a:pt x="219" y="561"/>
                      <a:pt x="119" y="461"/>
                      <a:pt x="119" y="340"/>
                    </a:cubicBezTo>
                    <a:cubicBezTo>
                      <a:pt x="119" y="218"/>
                      <a:pt x="219" y="119"/>
                      <a:pt x="340" y="119"/>
                    </a:cubicBezTo>
                    <a:close/>
                    <a:moveTo>
                      <a:pt x="340" y="0"/>
                    </a:moveTo>
                    <a:cubicBezTo>
                      <a:pt x="152" y="0"/>
                      <a:pt x="1" y="152"/>
                      <a:pt x="1" y="340"/>
                    </a:cubicBezTo>
                    <a:cubicBezTo>
                      <a:pt x="1" y="525"/>
                      <a:pt x="152" y="677"/>
                      <a:pt x="340" y="677"/>
                    </a:cubicBezTo>
                    <a:cubicBezTo>
                      <a:pt x="525" y="677"/>
                      <a:pt x="677" y="525"/>
                      <a:pt x="677" y="340"/>
                    </a:cubicBezTo>
                    <a:cubicBezTo>
                      <a:pt x="677" y="152"/>
                      <a:pt x="525" y="0"/>
                      <a:pt x="340" y="0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7" name="Google Shape;7687;p64"/>
              <p:cNvSpPr/>
              <p:nvPr/>
            </p:nvSpPr>
            <p:spPr>
              <a:xfrm>
                <a:off x="1889100" y="1068850"/>
                <a:ext cx="16925" cy="17000"/>
              </a:xfrm>
              <a:custGeom>
                <a:avLst/>
                <a:gdLst/>
                <a:ahLst/>
                <a:cxnLst/>
                <a:rect l="l" t="t" r="r" b="b"/>
                <a:pathLst>
                  <a:path w="677" h="680" extrusionOk="0">
                    <a:moveTo>
                      <a:pt x="340" y="119"/>
                    </a:moveTo>
                    <a:cubicBezTo>
                      <a:pt x="461" y="119"/>
                      <a:pt x="561" y="218"/>
                      <a:pt x="561" y="340"/>
                    </a:cubicBezTo>
                    <a:cubicBezTo>
                      <a:pt x="561" y="461"/>
                      <a:pt x="461" y="561"/>
                      <a:pt x="340" y="561"/>
                    </a:cubicBezTo>
                    <a:cubicBezTo>
                      <a:pt x="218" y="561"/>
                      <a:pt x="119" y="461"/>
                      <a:pt x="119" y="340"/>
                    </a:cubicBezTo>
                    <a:cubicBezTo>
                      <a:pt x="119" y="218"/>
                      <a:pt x="218" y="119"/>
                      <a:pt x="340" y="119"/>
                    </a:cubicBezTo>
                    <a:close/>
                    <a:moveTo>
                      <a:pt x="340" y="0"/>
                    </a:moveTo>
                    <a:cubicBezTo>
                      <a:pt x="152" y="0"/>
                      <a:pt x="0" y="152"/>
                      <a:pt x="0" y="340"/>
                    </a:cubicBezTo>
                    <a:cubicBezTo>
                      <a:pt x="0" y="528"/>
                      <a:pt x="152" y="679"/>
                      <a:pt x="340" y="679"/>
                    </a:cubicBezTo>
                    <a:cubicBezTo>
                      <a:pt x="525" y="679"/>
                      <a:pt x="677" y="528"/>
                      <a:pt x="677" y="340"/>
                    </a:cubicBezTo>
                    <a:cubicBezTo>
                      <a:pt x="677" y="152"/>
                      <a:pt x="525" y="0"/>
                      <a:pt x="340" y="0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8" name="Google Shape;7688;p64"/>
              <p:cNvSpPr/>
              <p:nvPr/>
            </p:nvSpPr>
            <p:spPr>
              <a:xfrm>
                <a:off x="1611125" y="977275"/>
                <a:ext cx="373450" cy="868550"/>
              </a:xfrm>
              <a:custGeom>
                <a:avLst/>
                <a:gdLst/>
                <a:ahLst/>
                <a:cxnLst/>
                <a:rect l="l" t="t" r="r" b="b"/>
                <a:pathLst>
                  <a:path w="14938" h="34742" extrusionOk="0">
                    <a:moveTo>
                      <a:pt x="14598" y="34181"/>
                    </a:moveTo>
                    <a:cubicBezTo>
                      <a:pt x="14719" y="34181"/>
                      <a:pt x="14818" y="34280"/>
                      <a:pt x="14818" y="34401"/>
                    </a:cubicBezTo>
                    <a:cubicBezTo>
                      <a:pt x="14818" y="34523"/>
                      <a:pt x="14719" y="34622"/>
                      <a:pt x="14598" y="34622"/>
                    </a:cubicBezTo>
                    <a:cubicBezTo>
                      <a:pt x="14476" y="34622"/>
                      <a:pt x="14377" y="34523"/>
                      <a:pt x="14377" y="34401"/>
                    </a:cubicBezTo>
                    <a:cubicBezTo>
                      <a:pt x="14377" y="34280"/>
                      <a:pt x="14476" y="34181"/>
                      <a:pt x="14598" y="34181"/>
                    </a:cubicBezTo>
                    <a:close/>
                    <a:moveTo>
                      <a:pt x="83" y="0"/>
                    </a:moveTo>
                    <a:lnTo>
                      <a:pt x="0" y="83"/>
                    </a:lnTo>
                    <a:lnTo>
                      <a:pt x="9355" y="9422"/>
                    </a:lnTo>
                    <a:lnTo>
                      <a:pt x="9355" y="29250"/>
                    </a:lnTo>
                    <a:lnTo>
                      <a:pt x="14322" y="34208"/>
                    </a:lnTo>
                    <a:cubicBezTo>
                      <a:pt x="14283" y="34263"/>
                      <a:pt x="14258" y="34330"/>
                      <a:pt x="14258" y="34401"/>
                    </a:cubicBezTo>
                    <a:cubicBezTo>
                      <a:pt x="14258" y="34589"/>
                      <a:pt x="14410" y="34741"/>
                      <a:pt x="14598" y="34741"/>
                    </a:cubicBezTo>
                    <a:cubicBezTo>
                      <a:pt x="14785" y="34741"/>
                      <a:pt x="14937" y="34589"/>
                      <a:pt x="14937" y="34401"/>
                    </a:cubicBezTo>
                    <a:cubicBezTo>
                      <a:pt x="14937" y="34214"/>
                      <a:pt x="14785" y="34062"/>
                      <a:pt x="14598" y="34062"/>
                    </a:cubicBezTo>
                    <a:cubicBezTo>
                      <a:pt x="14526" y="34062"/>
                      <a:pt x="14460" y="34087"/>
                      <a:pt x="14404" y="34125"/>
                    </a:cubicBezTo>
                    <a:lnTo>
                      <a:pt x="9471" y="29201"/>
                    </a:lnTo>
                    <a:lnTo>
                      <a:pt x="9471" y="9375"/>
                    </a:lnTo>
                    <a:lnTo>
                      <a:pt x="83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9" name="Google Shape;7689;p64"/>
              <p:cNvSpPr/>
              <p:nvPr/>
            </p:nvSpPr>
            <p:spPr>
              <a:xfrm>
                <a:off x="1695175" y="963875"/>
                <a:ext cx="377650" cy="901950"/>
              </a:xfrm>
              <a:custGeom>
                <a:avLst/>
                <a:gdLst/>
                <a:ahLst/>
                <a:cxnLst/>
                <a:rect l="l" t="t" r="r" b="b"/>
                <a:pathLst>
                  <a:path w="15106" h="36078" extrusionOk="0">
                    <a:moveTo>
                      <a:pt x="332" y="1"/>
                    </a:moveTo>
                    <a:lnTo>
                      <a:pt x="0" y="335"/>
                    </a:lnTo>
                    <a:lnTo>
                      <a:pt x="3178" y="3490"/>
                    </a:lnTo>
                    <a:lnTo>
                      <a:pt x="7859" y="8136"/>
                    </a:lnTo>
                    <a:lnTo>
                      <a:pt x="7859" y="29215"/>
                    </a:lnTo>
                    <a:lnTo>
                      <a:pt x="14322" y="35628"/>
                    </a:lnTo>
                    <a:cubicBezTo>
                      <a:pt x="14319" y="35647"/>
                      <a:pt x="14316" y="35663"/>
                      <a:pt x="14316" y="35683"/>
                    </a:cubicBezTo>
                    <a:cubicBezTo>
                      <a:pt x="14316" y="35901"/>
                      <a:pt x="14493" y="36078"/>
                      <a:pt x="14711" y="36078"/>
                    </a:cubicBezTo>
                    <a:cubicBezTo>
                      <a:pt x="14929" y="36078"/>
                      <a:pt x="15106" y="35901"/>
                      <a:pt x="15106" y="35683"/>
                    </a:cubicBezTo>
                    <a:cubicBezTo>
                      <a:pt x="15106" y="35465"/>
                      <a:pt x="14929" y="35288"/>
                      <a:pt x="14711" y="35288"/>
                    </a:cubicBezTo>
                    <a:cubicBezTo>
                      <a:pt x="14692" y="35288"/>
                      <a:pt x="14672" y="35291"/>
                      <a:pt x="14653" y="35294"/>
                    </a:cubicBezTo>
                    <a:lnTo>
                      <a:pt x="8332" y="29019"/>
                    </a:lnTo>
                    <a:lnTo>
                      <a:pt x="8332" y="7940"/>
                    </a:lnTo>
                    <a:lnTo>
                      <a:pt x="8263" y="7871"/>
                    </a:lnTo>
                    <a:lnTo>
                      <a:pt x="3294" y="2938"/>
                    </a:lnTo>
                    <a:lnTo>
                      <a:pt x="332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90" name="Google Shape;7690;p64"/>
              <p:cNvSpPr/>
              <p:nvPr/>
            </p:nvSpPr>
            <p:spPr>
              <a:xfrm>
                <a:off x="1563900" y="991550"/>
                <a:ext cx="348000" cy="843075"/>
              </a:xfrm>
              <a:custGeom>
                <a:avLst/>
                <a:gdLst/>
                <a:ahLst/>
                <a:cxnLst/>
                <a:rect l="l" t="t" r="r" b="b"/>
                <a:pathLst>
                  <a:path w="13920" h="33723" extrusionOk="0">
                    <a:moveTo>
                      <a:pt x="84" y="1"/>
                    </a:moveTo>
                    <a:lnTo>
                      <a:pt x="1" y="83"/>
                    </a:lnTo>
                    <a:lnTo>
                      <a:pt x="9376" y="9442"/>
                    </a:lnTo>
                    <a:lnTo>
                      <a:pt x="9376" y="29270"/>
                    </a:lnTo>
                    <a:lnTo>
                      <a:pt x="13837" y="33723"/>
                    </a:lnTo>
                    <a:lnTo>
                      <a:pt x="13919" y="33640"/>
                    </a:lnTo>
                    <a:lnTo>
                      <a:pt x="9491" y="29220"/>
                    </a:lnTo>
                    <a:lnTo>
                      <a:pt x="9491" y="9392"/>
                    </a:lnTo>
                    <a:lnTo>
                      <a:pt x="84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91" name="Google Shape;7691;p64"/>
              <p:cNvSpPr/>
              <p:nvPr/>
            </p:nvSpPr>
            <p:spPr>
              <a:xfrm>
                <a:off x="1587225" y="984175"/>
                <a:ext cx="367050" cy="861650"/>
              </a:xfrm>
              <a:custGeom>
                <a:avLst/>
                <a:gdLst/>
                <a:ahLst/>
                <a:cxnLst/>
                <a:rect l="l" t="t" r="r" b="b"/>
                <a:pathLst>
                  <a:path w="14682" h="34466" extrusionOk="0">
                    <a:moveTo>
                      <a:pt x="14344" y="33905"/>
                    </a:moveTo>
                    <a:cubicBezTo>
                      <a:pt x="14466" y="33905"/>
                      <a:pt x="14565" y="34004"/>
                      <a:pt x="14565" y="34125"/>
                    </a:cubicBezTo>
                    <a:cubicBezTo>
                      <a:pt x="14565" y="34247"/>
                      <a:pt x="14466" y="34346"/>
                      <a:pt x="14344" y="34346"/>
                    </a:cubicBezTo>
                    <a:cubicBezTo>
                      <a:pt x="14223" y="34346"/>
                      <a:pt x="14124" y="34247"/>
                      <a:pt x="14124" y="34125"/>
                    </a:cubicBezTo>
                    <a:cubicBezTo>
                      <a:pt x="14124" y="34004"/>
                      <a:pt x="14223" y="33905"/>
                      <a:pt x="14344" y="33905"/>
                    </a:cubicBezTo>
                    <a:close/>
                    <a:moveTo>
                      <a:pt x="87" y="0"/>
                    </a:moveTo>
                    <a:lnTo>
                      <a:pt x="1" y="83"/>
                    </a:lnTo>
                    <a:lnTo>
                      <a:pt x="9376" y="9441"/>
                    </a:lnTo>
                    <a:lnTo>
                      <a:pt x="9376" y="29256"/>
                    </a:lnTo>
                    <a:lnTo>
                      <a:pt x="14066" y="33932"/>
                    </a:lnTo>
                    <a:cubicBezTo>
                      <a:pt x="14027" y="33987"/>
                      <a:pt x="14005" y="34054"/>
                      <a:pt x="14005" y="34125"/>
                    </a:cubicBezTo>
                    <a:cubicBezTo>
                      <a:pt x="14005" y="34313"/>
                      <a:pt x="14157" y="34465"/>
                      <a:pt x="14344" y="34465"/>
                    </a:cubicBezTo>
                    <a:cubicBezTo>
                      <a:pt x="14529" y="34465"/>
                      <a:pt x="14681" y="34313"/>
                      <a:pt x="14681" y="34125"/>
                    </a:cubicBezTo>
                    <a:cubicBezTo>
                      <a:pt x="14681" y="33941"/>
                      <a:pt x="14529" y="33789"/>
                      <a:pt x="14344" y="33789"/>
                    </a:cubicBezTo>
                    <a:cubicBezTo>
                      <a:pt x="14273" y="33789"/>
                      <a:pt x="14204" y="33811"/>
                      <a:pt x="14148" y="33849"/>
                    </a:cubicBezTo>
                    <a:lnTo>
                      <a:pt x="9494" y="29206"/>
                    </a:lnTo>
                    <a:lnTo>
                      <a:pt x="9494" y="9391"/>
                    </a:lnTo>
                    <a:lnTo>
                      <a:pt x="87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692" name="Google Shape;7692;p64"/>
          <p:cNvGrpSpPr/>
          <p:nvPr/>
        </p:nvGrpSpPr>
        <p:grpSpPr>
          <a:xfrm rot="10800000" flipH="1">
            <a:off x="-1022217" y="2613042"/>
            <a:ext cx="11188434" cy="3825856"/>
            <a:chOff x="-1022217" y="-848533"/>
            <a:chExt cx="11188434" cy="3825856"/>
          </a:xfrm>
        </p:grpSpPr>
        <p:grpSp>
          <p:nvGrpSpPr>
            <p:cNvPr id="7693" name="Google Shape;7693;p64"/>
            <p:cNvGrpSpPr/>
            <p:nvPr/>
          </p:nvGrpSpPr>
          <p:grpSpPr>
            <a:xfrm rot="-1799983">
              <a:off x="-517064" y="-325841"/>
              <a:ext cx="2835804" cy="2780472"/>
              <a:chOff x="1400775" y="920275"/>
              <a:chExt cx="1637475" cy="1605525"/>
            </a:xfrm>
          </p:grpSpPr>
          <p:sp>
            <p:nvSpPr>
              <p:cNvPr id="7694" name="Google Shape;7694;p64"/>
              <p:cNvSpPr/>
              <p:nvPr/>
            </p:nvSpPr>
            <p:spPr>
              <a:xfrm>
                <a:off x="2472400" y="990525"/>
                <a:ext cx="16925" cy="247025"/>
              </a:xfrm>
              <a:custGeom>
                <a:avLst/>
                <a:gdLst/>
                <a:ahLst/>
                <a:cxnLst/>
                <a:rect l="l" t="t" r="r" b="b"/>
                <a:pathLst>
                  <a:path w="677" h="9881" extrusionOk="0">
                    <a:moveTo>
                      <a:pt x="337" y="9320"/>
                    </a:moveTo>
                    <a:cubicBezTo>
                      <a:pt x="458" y="9320"/>
                      <a:pt x="558" y="9419"/>
                      <a:pt x="558" y="9540"/>
                    </a:cubicBezTo>
                    <a:cubicBezTo>
                      <a:pt x="558" y="9662"/>
                      <a:pt x="458" y="9761"/>
                      <a:pt x="337" y="9761"/>
                    </a:cubicBezTo>
                    <a:cubicBezTo>
                      <a:pt x="215" y="9761"/>
                      <a:pt x="116" y="9662"/>
                      <a:pt x="116" y="9540"/>
                    </a:cubicBezTo>
                    <a:cubicBezTo>
                      <a:pt x="116" y="9419"/>
                      <a:pt x="215" y="9320"/>
                      <a:pt x="337" y="9320"/>
                    </a:cubicBezTo>
                    <a:close/>
                    <a:moveTo>
                      <a:pt x="279" y="0"/>
                    </a:moveTo>
                    <a:lnTo>
                      <a:pt x="279" y="9206"/>
                    </a:lnTo>
                    <a:cubicBezTo>
                      <a:pt x="122" y="9237"/>
                      <a:pt x="0" y="9375"/>
                      <a:pt x="0" y="9540"/>
                    </a:cubicBezTo>
                    <a:cubicBezTo>
                      <a:pt x="0" y="9728"/>
                      <a:pt x="152" y="9880"/>
                      <a:pt x="337" y="9880"/>
                    </a:cubicBezTo>
                    <a:cubicBezTo>
                      <a:pt x="525" y="9880"/>
                      <a:pt x="676" y="9728"/>
                      <a:pt x="676" y="9540"/>
                    </a:cubicBezTo>
                    <a:cubicBezTo>
                      <a:pt x="676" y="9375"/>
                      <a:pt x="555" y="9237"/>
                      <a:pt x="398" y="9206"/>
                    </a:cubicBezTo>
                    <a:lnTo>
                      <a:pt x="398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95" name="Google Shape;7695;p64"/>
              <p:cNvSpPr/>
              <p:nvPr/>
            </p:nvSpPr>
            <p:spPr>
              <a:xfrm>
                <a:off x="2905300" y="1457050"/>
                <a:ext cx="73250" cy="126800"/>
              </a:xfrm>
              <a:custGeom>
                <a:avLst/>
                <a:gdLst/>
                <a:ahLst/>
                <a:cxnLst/>
                <a:rect l="l" t="t" r="r" b="b"/>
                <a:pathLst>
                  <a:path w="2930" h="5072" extrusionOk="0">
                    <a:moveTo>
                      <a:pt x="337" y="4511"/>
                    </a:moveTo>
                    <a:cubicBezTo>
                      <a:pt x="459" y="4511"/>
                      <a:pt x="558" y="4610"/>
                      <a:pt x="558" y="4732"/>
                    </a:cubicBezTo>
                    <a:cubicBezTo>
                      <a:pt x="558" y="4853"/>
                      <a:pt x="459" y="4952"/>
                      <a:pt x="337" y="4952"/>
                    </a:cubicBezTo>
                    <a:cubicBezTo>
                      <a:pt x="216" y="4952"/>
                      <a:pt x="117" y="4853"/>
                      <a:pt x="117" y="4732"/>
                    </a:cubicBezTo>
                    <a:cubicBezTo>
                      <a:pt x="117" y="4610"/>
                      <a:pt x="216" y="4511"/>
                      <a:pt x="337" y="4511"/>
                    </a:cubicBezTo>
                    <a:close/>
                    <a:moveTo>
                      <a:pt x="509" y="0"/>
                    </a:moveTo>
                    <a:lnTo>
                      <a:pt x="279" y="232"/>
                    </a:lnTo>
                    <a:lnTo>
                      <a:pt x="279" y="4400"/>
                    </a:lnTo>
                    <a:cubicBezTo>
                      <a:pt x="119" y="4428"/>
                      <a:pt x="1" y="4566"/>
                      <a:pt x="1" y="4732"/>
                    </a:cubicBezTo>
                    <a:cubicBezTo>
                      <a:pt x="1" y="4919"/>
                      <a:pt x="152" y="5071"/>
                      <a:pt x="337" y="5071"/>
                    </a:cubicBezTo>
                    <a:cubicBezTo>
                      <a:pt x="525" y="5071"/>
                      <a:pt x="677" y="4919"/>
                      <a:pt x="677" y="4732"/>
                    </a:cubicBezTo>
                    <a:cubicBezTo>
                      <a:pt x="677" y="4566"/>
                      <a:pt x="556" y="4428"/>
                      <a:pt x="398" y="4400"/>
                    </a:cubicBezTo>
                    <a:lnTo>
                      <a:pt x="398" y="279"/>
                    </a:lnTo>
                    <a:lnTo>
                      <a:pt x="558" y="119"/>
                    </a:lnTo>
                    <a:lnTo>
                      <a:pt x="2930" y="119"/>
                    </a:lnTo>
                    <a:lnTo>
                      <a:pt x="2930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96" name="Google Shape;7696;p64"/>
              <p:cNvSpPr/>
              <p:nvPr/>
            </p:nvSpPr>
            <p:spPr>
              <a:xfrm>
                <a:off x="2400400" y="1336750"/>
                <a:ext cx="16950" cy="16925"/>
              </a:xfrm>
              <a:custGeom>
                <a:avLst/>
                <a:gdLst/>
                <a:ahLst/>
                <a:cxnLst/>
                <a:rect l="l" t="t" r="r" b="b"/>
                <a:pathLst>
                  <a:path w="678" h="677" extrusionOk="0">
                    <a:moveTo>
                      <a:pt x="340" y="119"/>
                    </a:moveTo>
                    <a:cubicBezTo>
                      <a:pt x="462" y="119"/>
                      <a:pt x="561" y="219"/>
                      <a:pt x="561" y="340"/>
                    </a:cubicBezTo>
                    <a:cubicBezTo>
                      <a:pt x="561" y="462"/>
                      <a:pt x="462" y="561"/>
                      <a:pt x="340" y="561"/>
                    </a:cubicBezTo>
                    <a:cubicBezTo>
                      <a:pt x="219" y="561"/>
                      <a:pt x="120" y="462"/>
                      <a:pt x="120" y="340"/>
                    </a:cubicBezTo>
                    <a:cubicBezTo>
                      <a:pt x="120" y="219"/>
                      <a:pt x="219" y="119"/>
                      <a:pt x="340" y="119"/>
                    </a:cubicBezTo>
                    <a:close/>
                    <a:moveTo>
                      <a:pt x="340" y="1"/>
                    </a:moveTo>
                    <a:cubicBezTo>
                      <a:pt x="153" y="1"/>
                      <a:pt x="1" y="152"/>
                      <a:pt x="1" y="340"/>
                    </a:cubicBezTo>
                    <a:cubicBezTo>
                      <a:pt x="1" y="525"/>
                      <a:pt x="153" y="677"/>
                      <a:pt x="340" y="677"/>
                    </a:cubicBezTo>
                    <a:cubicBezTo>
                      <a:pt x="525" y="677"/>
                      <a:pt x="677" y="525"/>
                      <a:pt x="677" y="340"/>
                    </a:cubicBezTo>
                    <a:cubicBezTo>
                      <a:pt x="677" y="152"/>
                      <a:pt x="525" y="1"/>
                      <a:pt x="340" y="1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97" name="Google Shape;7697;p64"/>
              <p:cNvSpPr/>
              <p:nvPr/>
            </p:nvSpPr>
            <p:spPr>
              <a:xfrm>
                <a:off x="2727800" y="1624750"/>
                <a:ext cx="310450" cy="193250"/>
              </a:xfrm>
              <a:custGeom>
                <a:avLst/>
                <a:gdLst/>
                <a:ahLst/>
                <a:cxnLst/>
                <a:rect l="l" t="t" r="r" b="b"/>
                <a:pathLst>
                  <a:path w="12418" h="7730" extrusionOk="0">
                    <a:moveTo>
                      <a:pt x="12083" y="0"/>
                    </a:moveTo>
                    <a:lnTo>
                      <a:pt x="5036" y="7100"/>
                    </a:lnTo>
                    <a:lnTo>
                      <a:pt x="710" y="7100"/>
                    </a:lnTo>
                    <a:cubicBezTo>
                      <a:pt x="638" y="7004"/>
                      <a:pt x="525" y="6940"/>
                      <a:pt x="395" y="6940"/>
                    </a:cubicBezTo>
                    <a:cubicBezTo>
                      <a:pt x="177" y="6940"/>
                      <a:pt x="1" y="7117"/>
                      <a:pt x="1" y="7335"/>
                    </a:cubicBezTo>
                    <a:cubicBezTo>
                      <a:pt x="1" y="7553"/>
                      <a:pt x="177" y="7730"/>
                      <a:pt x="395" y="7730"/>
                    </a:cubicBezTo>
                    <a:cubicBezTo>
                      <a:pt x="525" y="7730"/>
                      <a:pt x="638" y="7669"/>
                      <a:pt x="710" y="7572"/>
                    </a:cubicBezTo>
                    <a:lnTo>
                      <a:pt x="5232" y="7572"/>
                    </a:lnTo>
                    <a:lnTo>
                      <a:pt x="12417" y="331"/>
                    </a:lnTo>
                    <a:lnTo>
                      <a:pt x="12083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98" name="Google Shape;7698;p64"/>
              <p:cNvSpPr/>
              <p:nvPr/>
            </p:nvSpPr>
            <p:spPr>
              <a:xfrm>
                <a:off x="2400400" y="1367250"/>
                <a:ext cx="16950" cy="16950"/>
              </a:xfrm>
              <a:custGeom>
                <a:avLst/>
                <a:gdLst/>
                <a:ahLst/>
                <a:cxnLst/>
                <a:rect l="l" t="t" r="r" b="b"/>
                <a:pathLst>
                  <a:path w="678" h="678" extrusionOk="0">
                    <a:moveTo>
                      <a:pt x="340" y="119"/>
                    </a:moveTo>
                    <a:cubicBezTo>
                      <a:pt x="462" y="119"/>
                      <a:pt x="561" y="219"/>
                      <a:pt x="561" y="340"/>
                    </a:cubicBezTo>
                    <a:cubicBezTo>
                      <a:pt x="561" y="462"/>
                      <a:pt x="462" y="558"/>
                      <a:pt x="340" y="558"/>
                    </a:cubicBezTo>
                    <a:cubicBezTo>
                      <a:pt x="219" y="558"/>
                      <a:pt x="120" y="462"/>
                      <a:pt x="120" y="340"/>
                    </a:cubicBezTo>
                    <a:cubicBezTo>
                      <a:pt x="120" y="219"/>
                      <a:pt x="219" y="119"/>
                      <a:pt x="340" y="119"/>
                    </a:cubicBezTo>
                    <a:close/>
                    <a:moveTo>
                      <a:pt x="340" y="1"/>
                    </a:moveTo>
                    <a:cubicBezTo>
                      <a:pt x="153" y="1"/>
                      <a:pt x="1" y="153"/>
                      <a:pt x="1" y="340"/>
                    </a:cubicBezTo>
                    <a:cubicBezTo>
                      <a:pt x="1" y="525"/>
                      <a:pt x="153" y="677"/>
                      <a:pt x="340" y="677"/>
                    </a:cubicBezTo>
                    <a:cubicBezTo>
                      <a:pt x="525" y="677"/>
                      <a:pt x="677" y="525"/>
                      <a:pt x="677" y="340"/>
                    </a:cubicBezTo>
                    <a:cubicBezTo>
                      <a:pt x="677" y="153"/>
                      <a:pt x="525" y="1"/>
                      <a:pt x="340" y="1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99" name="Google Shape;7699;p64"/>
              <p:cNvSpPr/>
              <p:nvPr/>
            </p:nvSpPr>
            <p:spPr>
              <a:xfrm>
                <a:off x="2399025" y="1396800"/>
                <a:ext cx="19775" cy="19825"/>
              </a:xfrm>
              <a:custGeom>
                <a:avLst/>
                <a:gdLst/>
                <a:ahLst/>
                <a:cxnLst/>
                <a:rect l="l" t="t" r="r" b="b"/>
                <a:pathLst>
                  <a:path w="791" h="793" extrusionOk="0">
                    <a:moveTo>
                      <a:pt x="395" y="0"/>
                    </a:moveTo>
                    <a:cubicBezTo>
                      <a:pt x="177" y="0"/>
                      <a:pt x="1" y="177"/>
                      <a:pt x="1" y="398"/>
                    </a:cubicBezTo>
                    <a:cubicBezTo>
                      <a:pt x="1" y="616"/>
                      <a:pt x="177" y="793"/>
                      <a:pt x="395" y="793"/>
                    </a:cubicBezTo>
                    <a:cubicBezTo>
                      <a:pt x="613" y="793"/>
                      <a:pt x="790" y="616"/>
                      <a:pt x="790" y="398"/>
                    </a:cubicBezTo>
                    <a:cubicBezTo>
                      <a:pt x="790" y="177"/>
                      <a:pt x="613" y="0"/>
                      <a:pt x="395" y="0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0" name="Google Shape;7700;p64"/>
              <p:cNvSpPr/>
              <p:nvPr/>
            </p:nvSpPr>
            <p:spPr>
              <a:xfrm>
                <a:off x="2391725" y="990525"/>
                <a:ext cx="83725" cy="512775"/>
              </a:xfrm>
              <a:custGeom>
                <a:avLst/>
                <a:gdLst/>
                <a:ahLst/>
                <a:cxnLst/>
                <a:rect l="l" t="t" r="r" b="b"/>
                <a:pathLst>
                  <a:path w="3349" h="20511" extrusionOk="0">
                    <a:moveTo>
                      <a:pt x="0" y="0"/>
                    </a:moveTo>
                    <a:lnTo>
                      <a:pt x="0" y="8988"/>
                    </a:lnTo>
                    <a:lnTo>
                      <a:pt x="2716" y="11685"/>
                    </a:lnTo>
                    <a:lnTo>
                      <a:pt x="2716" y="19801"/>
                    </a:lnTo>
                    <a:cubicBezTo>
                      <a:pt x="2620" y="19873"/>
                      <a:pt x="2556" y="19986"/>
                      <a:pt x="2556" y="20116"/>
                    </a:cubicBezTo>
                    <a:cubicBezTo>
                      <a:pt x="2556" y="20334"/>
                      <a:pt x="2733" y="20511"/>
                      <a:pt x="2951" y="20511"/>
                    </a:cubicBezTo>
                    <a:cubicBezTo>
                      <a:pt x="3169" y="20511"/>
                      <a:pt x="3349" y="20334"/>
                      <a:pt x="3349" y="20116"/>
                    </a:cubicBezTo>
                    <a:cubicBezTo>
                      <a:pt x="3349" y="19986"/>
                      <a:pt x="3285" y="19873"/>
                      <a:pt x="3188" y="19801"/>
                    </a:cubicBezTo>
                    <a:lnTo>
                      <a:pt x="3188" y="11489"/>
                    </a:lnTo>
                    <a:lnTo>
                      <a:pt x="472" y="8792"/>
                    </a:lnTo>
                    <a:lnTo>
                      <a:pt x="472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1" name="Google Shape;7701;p64"/>
              <p:cNvSpPr/>
              <p:nvPr/>
            </p:nvSpPr>
            <p:spPr>
              <a:xfrm>
                <a:off x="2688525" y="1369200"/>
                <a:ext cx="297400" cy="472550"/>
              </a:xfrm>
              <a:custGeom>
                <a:avLst/>
                <a:gdLst/>
                <a:ahLst/>
                <a:cxnLst/>
                <a:rect l="l" t="t" r="r" b="b"/>
                <a:pathLst>
                  <a:path w="11896" h="18902" extrusionOk="0">
                    <a:moveTo>
                      <a:pt x="338" y="18341"/>
                    </a:moveTo>
                    <a:cubicBezTo>
                      <a:pt x="459" y="18341"/>
                      <a:pt x="559" y="18440"/>
                      <a:pt x="559" y="18562"/>
                    </a:cubicBezTo>
                    <a:cubicBezTo>
                      <a:pt x="559" y="18683"/>
                      <a:pt x="459" y="18782"/>
                      <a:pt x="338" y="18782"/>
                    </a:cubicBezTo>
                    <a:cubicBezTo>
                      <a:pt x="216" y="18782"/>
                      <a:pt x="117" y="18683"/>
                      <a:pt x="117" y="18562"/>
                    </a:cubicBezTo>
                    <a:cubicBezTo>
                      <a:pt x="117" y="18440"/>
                      <a:pt x="216" y="18341"/>
                      <a:pt x="338" y="18341"/>
                    </a:cubicBezTo>
                    <a:close/>
                    <a:moveTo>
                      <a:pt x="7051" y="0"/>
                    </a:moveTo>
                    <a:lnTo>
                      <a:pt x="5202" y="1863"/>
                    </a:lnTo>
                    <a:lnTo>
                      <a:pt x="5202" y="8196"/>
                    </a:lnTo>
                    <a:lnTo>
                      <a:pt x="280" y="13154"/>
                    </a:lnTo>
                    <a:lnTo>
                      <a:pt x="280" y="18228"/>
                    </a:lnTo>
                    <a:cubicBezTo>
                      <a:pt x="120" y="18258"/>
                      <a:pt x="1" y="18396"/>
                      <a:pt x="1" y="18562"/>
                    </a:cubicBezTo>
                    <a:cubicBezTo>
                      <a:pt x="1" y="18749"/>
                      <a:pt x="153" y="18901"/>
                      <a:pt x="338" y="18901"/>
                    </a:cubicBezTo>
                    <a:cubicBezTo>
                      <a:pt x="525" y="18901"/>
                      <a:pt x="677" y="18749"/>
                      <a:pt x="677" y="18562"/>
                    </a:cubicBezTo>
                    <a:cubicBezTo>
                      <a:pt x="677" y="18396"/>
                      <a:pt x="556" y="18258"/>
                      <a:pt x="398" y="18228"/>
                    </a:cubicBezTo>
                    <a:lnTo>
                      <a:pt x="398" y="13201"/>
                    </a:lnTo>
                    <a:lnTo>
                      <a:pt x="5318" y="8243"/>
                    </a:lnTo>
                    <a:lnTo>
                      <a:pt x="5318" y="1913"/>
                    </a:lnTo>
                    <a:lnTo>
                      <a:pt x="7101" y="116"/>
                    </a:lnTo>
                    <a:lnTo>
                      <a:pt x="11896" y="116"/>
                    </a:lnTo>
                    <a:lnTo>
                      <a:pt x="11896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2" name="Google Shape;7702;p64"/>
              <p:cNvSpPr/>
              <p:nvPr/>
            </p:nvSpPr>
            <p:spPr>
              <a:xfrm>
                <a:off x="2425675" y="990525"/>
                <a:ext cx="16925" cy="200575"/>
              </a:xfrm>
              <a:custGeom>
                <a:avLst/>
                <a:gdLst/>
                <a:ahLst/>
                <a:cxnLst/>
                <a:rect l="l" t="t" r="r" b="b"/>
                <a:pathLst>
                  <a:path w="677" h="8023" extrusionOk="0">
                    <a:moveTo>
                      <a:pt x="337" y="7465"/>
                    </a:moveTo>
                    <a:cubicBezTo>
                      <a:pt x="458" y="7465"/>
                      <a:pt x="558" y="7564"/>
                      <a:pt x="558" y="7685"/>
                    </a:cubicBezTo>
                    <a:cubicBezTo>
                      <a:pt x="558" y="7807"/>
                      <a:pt x="458" y="7906"/>
                      <a:pt x="337" y="7906"/>
                    </a:cubicBezTo>
                    <a:cubicBezTo>
                      <a:pt x="216" y="7906"/>
                      <a:pt x="116" y="7807"/>
                      <a:pt x="116" y="7685"/>
                    </a:cubicBezTo>
                    <a:cubicBezTo>
                      <a:pt x="116" y="7564"/>
                      <a:pt x="216" y="7465"/>
                      <a:pt x="337" y="7465"/>
                    </a:cubicBezTo>
                    <a:close/>
                    <a:moveTo>
                      <a:pt x="279" y="0"/>
                    </a:moveTo>
                    <a:lnTo>
                      <a:pt x="279" y="7351"/>
                    </a:lnTo>
                    <a:cubicBezTo>
                      <a:pt x="122" y="7379"/>
                      <a:pt x="0" y="7517"/>
                      <a:pt x="0" y="7685"/>
                    </a:cubicBezTo>
                    <a:cubicBezTo>
                      <a:pt x="0" y="7870"/>
                      <a:pt x="149" y="8022"/>
                      <a:pt x="337" y="8022"/>
                    </a:cubicBezTo>
                    <a:cubicBezTo>
                      <a:pt x="525" y="8022"/>
                      <a:pt x="677" y="7870"/>
                      <a:pt x="677" y="7685"/>
                    </a:cubicBezTo>
                    <a:cubicBezTo>
                      <a:pt x="677" y="7520"/>
                      <a:pt x="555" y="7382"/>
                      <a:pt x="398" y="7351"/>
                    </a:cubicBezTo>
                    <a:lnTo>
                      <a:pt x="398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3" name="Google Shape;7703;p64"/>
              <p:cNvSpPr/>
              <p:nvPr/>
            </p:nvSpPr>
            <p:spPr>
              <a:xfrm>
                <a:off x="2664875" y="1345800"/>
                <a:ext cx="321000" cy="519675"/>
              </a:xfrm>
              <a:custGeom>
                <a:avLst/>
                <a:gdLst/>
                <a:ahLst/>
                <a:cxnLst/>
                <a:rect l="l" t="t" r="r" b="b"/>
                <a:pathLst>
                  <a:path w="12840" h="20787" extrusionOk="0">
                    <a:moveTo>
                      <a:pt x="340" y="20229"/>
                    </a:moveTo>
                    <a:cubicBezTo>
                      <a:pt x="461" y="20229"/>
                      <a:pt x="560" y="20329"/>
                      <a:pt x="560" y="20450"/>
                    </a:cubicBezTo>
                    <a:cubicBezTo>
                      <a:pt x="560" y="20571"/>
                      <a:pt x="461" y="20668"/>
                      <a:pt x="340" y="20668"/>
                    </a:cubicBezTo>
                    <a:cubicBezTo>
                      <a:pt x="218" y="20668"/>
                      <a:pt x="119" y="20571"/>
                      <a:pt x="119" y="20450"/>
                    </a:cubicBezTo>
                    <a:cubicBezTo>
                      <a:pt x="119" y="20329"/>
                      <a:pt x="218" y="20229"/>
                      <a:pt x="340" y="20229"/>
                    </a:cubicBezTo>
                    <a:close/>
                    <a:moveTo>
                      <a:pt x="7685" y="0"/>
                    </a:moveTo>
                    <a:lnTo>
                      <a:pt x="5201" y="2501"/>
                    </a:lnTo>
                    <a:lnTo>
                      <a:pt x="5201" y="8834"/>
                    </a:lnTo>
                    <a:lnTo>
                      <a:pt x="279" y="13792"/>
                    </a:lnTo>
                    <a:lnTo>
                      <a:pt x="279" y="20116"/>
                    </a:lnTo>
                    <a:cubicBezTo>
                      <a:pt x="122" y="20144"/>
                      <a:pt x="0" y="20282"/>
                      <a:pt x="0" y="20450"/>
                    </a:cubicBezTo>
                    <a:cubicBezTo>
                      <a:pt x="0" y="20635"/>
                      <a:pt x="152" y="20787"/>
                      <a:pt x="340" y="20787"/>
                    </a:cubicBezTo>
                    <a:cubicBezTo>
                      <a:pt x="525" y="20787"/>
                      <a:pt x="676" y="20635"/>
                      <a:pt x="676" y="20450"/>
                    </a:cubicBezTo>
                    <a:cubicBezTo>
                      <a:pt x="676" y="20282"/>
                      <a:pt x="555" y="20144"/>
                      <a:pt x="398" y="20116"/>
                    </a:cubicBezTo>
                    <a:lnTo>
                      <a:pt x="398" y="13839"/>
                    </a:lnTo>
                    <a:lnTo>
                      <a:pt x="5320" y="8881"/>
                    </a:lnTo>
                    <a:lnTo>
                      <a:pt x="5320" y="2551"/>
                    </a:lnTo>
                    <a:lnTo>
                      <a:pt x="7732" y="119"/>
                    </a:lnTo>
                    <a:lnTo>
                      <a:pt x="12839" y="119"/>
                    </a:lnTo>
                    <a:lnTo>
                      <a:pt x="12839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4" name="Google Shape;7704;p64"/>
              <p:cNvSpPr/>
              <p:nvPr/>
            </p:nvSpPr>
            <p:spPr>
              <a:xfrm>
                <a:off x="2449000" y="990525"/>
                <a:ext cx="16925" cy="223825"/>
              </a:xfrm>
              <a:custGeom>
                <a:avLst/>
                <a:gdLst/>
                <a:ahLst/>
                <a:cxnLst/>
                <a:rect l="l" t="t" r="r" b="b"/>
                <a:pathLst>
                  <a:path w="677" h="8953" extrusionOk="0">
                    <a:moveTo>
                      <a:pt x="340" y="8392"/>
                    </a:moveTo>
                    <a:cubicBezTo>
                      <a:pt x="461" y="8392"/>
                      <a:pt x="561" y="8491"/>
                      <a:pt x="561" y="8613"/>
                    </a:cubicBezTo>
                    <a:cubicBezTo>
                      <a:pt x="561" y="8734"/>
                      <a:pt x="461" y="8834"/>
                      <a:pt x="340" y="8834"/>
                    </a:cubicBezTo>
                    <a:cubicBezTo>
                      <a:pt x="218" y="8834"/>
                      <a:pt x="119" y="8734"/>
                      <a:pt x="119" y="8613"/>
                    </a:cubicBezTo>
                    <a:cubicBezTo>
                      <a:pt x="119" y="8491"/>
                      <a:pt x="218" y="8392"/>
                      <a:pt x="340" y="8392"/>
                    </a:cubicBezTo>
                    <a:close/>
                    <a:moveTo>
                      <a:pt x="279" y="0"/>
                    </a:moveTo>
                    <a:lnTo>
                      <a:pt x="279" y="8279"/>
                    </a:lnTo>
                    <a:cubicBezTo>
                      <a:pt x="122" y="8307"/>
                      <a:pt x="0" y="8445"/>
                      <a:pt x="0" y="8613"/>
                    </a:cubicBezTo>
                    <a:cubicBezTo>
                      <a:pt x="0" y="8801"/>
                      <a:pt x="152" y="8952"/>
                      <a:pt x="340" y="8952"/>
                    </a:cubicBezTo>
                    <a:cubicBezTo>
                      <a:pt x="525" y="8952"/>
                      <a:pt x="677" y="8801"/>
                      <a:pt x="677" y="8613"/>
                    </a:cubicBezTo>
                    <a:cubicBezTo>
                      <a:pt x="677" y="8447"/>
                      <a:pt x="555" y="8309"/>
                      <a:pt x="398" y="8282"/>
                    </a:cubicBezTo>
                    <a:lnTo>
                      <a:pt x="398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5" name="Google Shape;7705;p64"/>
              <p:cNvSpPr/>
              <p:nvPr/>
            </p:nvSpPr>
            <p:spPr>
              <a:xfrm>
                <a:off x="2729175" y="1591350"/>
                <a:ext cx="290575" cy="188775"/>
              </a:xfrm>
              <a:custGeom>
                <a:avLst/>
                <a:gdLst/>
                <a:ahLst/>
                <a:cxnLst/>
                <a:rect l="l" t="t" r="r" b="b"/>
                <a:pathLst>
                  <a:path w="11623" h="7551" extrusionOk="0">
                    <a:moveTo>
                      <a:pt x="340" y="6990"/>
                    </a:moveTo>
                    <a:cubicBezTo>
                      <a:pt x="462" y="6990"/>
                      <a:pt x="561" y="7089"/>
                      <a:pt x="561" y="7210"/>
                    </a:cubicBezTo>
                    <a:cubicBezTo>
                      <a:pt x="561" y="7332"/>
                      <a:pt x="462" y="7431"/>
                      <a:pt x="340" y="7431"/>
                    </a:cubicBezTo>
                    <a:cubicBezTo>
                      <a:pt x="219" y="7431"/>
                      <a:pt x="120" y="7332"/>
                      <a:pt x="120" y="7210"/>
                    </a:cubicBezTo>
                    <a:cubicBezTo>
                      <a:pt x="120" y="7089"/>
                      <a:pt x="219" y="6990"/>
                      <a:pt x="340" y="6990"/>
                    </a:cubicBezTo>
                    <a:close/>
                    <a:moveTo>
                      <a:pt x="11540" y="0"/>
                    </a:moveTo>
                    <a:lnTo>
                      <a:pt x="4440" y="7153"/>
                    </a:lnTo>
                    <a:lnTo>
                      <a:pt x="672" y="7153"/>
                    </a:lnTo>
                    <a:cubicBezTo>
                      <a:pt x="644" y="6995"/>
                      <a:pt x="506" y="6874"/>
                      <a:pt x="340" y="6874"/>
                    </a:cubicBezTo>
                    <a:cubicBezTo>
                      <a:pt x="153" y="6874"/>
                      <a:pt x="1" y="7026"/>
                      <a:pt x="1" y="7210"/>
                    </a:cubicBezTo>
                    <a:cubicBezTo>
                      <a:pt x="1" y="7398"/>
                      <a:pt x="153" y="7550"/>
                      <a:pt x="340" y="7550"/>
                    </a:cubicBezTo>
                    <a:cubicBezTo>
                      <a:pt x="506" y="7550"/>
                      <a:pt x="644" y="7429"/>
                      <a:pt x="672" y="7271"/>
                    </a:cubicBezTo>
                    <a:lnTo>
                      <a:pt x="4489" y="7271"/>
                    </a:lnTo>
                    <a:lnTo>
                      <a:pt x="11623" y="83"/>
                    </a:lnTo>
                    <a:lnTo>
                      <a:pt x="11540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6" name="Google Shape;7706;p64"/>
              <p:cNvSpPr/>
              <p:nvPr/>
            </p:nvSpPr>
            <p:spPr>
              <a:xfrm>
                <a:off x="2509525" y="995475"/>
                <a:ext cx="2925" cy="79675"/>
              </a:xfrm>
              <a:custGeom>
                <a:avLst/>
                <a:gdLst/>
                <a:ahLst/>
                <a:cxnLst/>
                <a:rect l="l" t="t" r="r" b="b"/>
                <a:pathLst>
                  <a:path w="117" h="3187" extrusionOk="0">
                    <a:moveTo>
                      <a:pt x="0" y="1"/>
                    </a:moveTo>
                    <a:lnTo>
                      <a:pt x="0" y="3187"/>
                    </a:lnTo>
                    <a:lnTo>
                      <a:pt x="116" y="3187"/>
                    </a:lnTo>
                    <a:lnTo>
                      <a:pt x="116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7" name="Google Shape;7707;p64"/>
              <p:cNvSpPr/>
              <p:nvPr/>
            </p:nvSpPr>
            <p:spPr>
              <a:xfrm>
                <a:off x="2924150" y="920275"/>
                <a:ext cx="16925" cy="305050"/>
              </a:xfrm>
              <a:custGeom>
                <a:avLst/>
                <a:gdLst/>
                <a:ahLst/>
                <a:cxnLst/>
                <a:rect l="l" t="t" r="r" b="b"/>
                <a:pathLst>
                  <a:path w="677" h="12202" extrusionOk="0">
                    <a:moveTo>
                      <a:pt x="337" y="11644"/>
                    </a:moveTo>
                    <a:cubicBezTo>
                      <a:pt x="459" y="11644"/>
                      <a:pt x="558" y="11743"/>
                      <a:pt x="558" y="11865"/>
                    </a:cubicBezTo>
                    <a:cubicBezTo>
                      <a:pt x="558" y="11983"/>
                      <a:pt x="459" y="12083"/>
                      <a:pt x="337" y="12083"/>
                    </a:cubicBezTo>
                    <a:cubicBezTo>
                      <a:pt x="216" y="12083"/>
                      <a:pt x="116" y="11983"/>
                      <a:pt x="116" y="11865"/>
                    </a:cubicBezTo>
                    <a:cubicBezTo>
                      <a:pt x="116" y="11740"/>
                      <a:pt x="216" y="11644"/>
                      <a:pt x="337" y="11644"/>
                    </a:cubicBezTo>
                    <a:close/>
                    <a:moveTo>
                      <a:pt x="279" y="0"/>
                    </a:moveTo>
                    <a:lnTo>
                      <a:pt x="279" y="11531"/>
                    </a:lnTo>
                    <a:cubicBezTo>
                      <a:pt x="122" y="11558"/>
                      <a:pt x="0" y="11696"/>
                      <a:pt x="0" y="11862"/>
                    </a:cubicBezTo>
                    <a:cubicBezTo>
                      <a:pt x="0" y="12050"/>
                      <a:pt x="152" y="12201"/>
                      <a:pt x="337" y="12201"/>
                    </a:cubicBezTo>
                    <a:cubicBezTo>
                      <a:pt x="525" y="12201"/>
                      <a:pt x="677" y="12050"/>
                      <a:pt x="677" y="11865"/>
                    </a:cubicBezTo>
                    <a:cubicBezTo>
                      <a:pt x="677" y="11696"/>
                      <a:pt x="555" y="11558"/>
                      <a:pt x="398" y="11531"/>
                    </a:cubicBezTo>
                    <a:lnTo>
                      <a:pt x="398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8" name="Google Shape;7708;p64"/>
              <p:cNvSpPr/>
              <p:nvPr/>
            </p:nvSpPr>
            <p:spPr>
              <a:xfrm>
                <a:off x="2922700" y="1256975"/>
                <a:ext cx="19825" cy="19825"/>
              </a:xfrm>
              <a:custGeom>
                <a:avLst/>
                <a:gdLst/>
                <a:ahLst/>
                <a:cxnLst/>
                <a:rect l="l" t="t" r="r" b="b"/>
                <a:pathLst>
                  <a:path w="793" h="793" extrusionOk="0">
                    <a:moveTo>
                      <a:pt x="395" y="0"/>
                    </a:moveTo>
                    <a:cubicBezTo>
                      <a:pt x="177" y="0"/>
                      <a:pt x="0" y="177"/>
                      <a:pt x="0" y="398"/>
                    </a:cubicBezTo>
                    <a:cubicBezTo>
                      <a:pt x="0" y="616"/>
                      <a:pt x="177" y="793"/>
                      <a:pt x="395" y="793"/>
                    </a:cubicBezTo>
                    <a:cubicBezTo>
                      <a:pt x="613" y="793"/>
                      <a:pt x="793" y="616"/>
                      <a:pt x="793" y="398"/>
                    </a:cubicBezTo>
                    <a:cubicBezTo>
                      <a:pt x="793" y="177"/>
                      <a:pt x="613" y="0"/>
                      <a:pt x="395" y="0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9" name="Google Shape;7709;p64"/>
              <p:cNvSpPr/>
              <p:nvPr/>
            </p:nvSpPr>
            <p:spPr>
              <a:xfrm>
                <a:off x="2540425" y="988450"/>
                <a:ext cx="61950" cy="148050"/>
              </a:xfrm>
              <a:custGeom>
                <a:avLst/>
                <a:gdLst/>
                <a:ahLst/>
                <a:cxnLst/>
                <a:rect l="l" t="t" r="r" b="b"/>
                <a:pathLst>
                  <a:path w="2478" h="5922" extrusionOk="0">
                    <a:moveTo>
                      <a:pt x="332" y="0"/>
                    </a:moveTo>
                    <a:lnTo>
                      <a:pt x="1" y="337"/>
                    </a:lnTo>
                    <a:lnTo>
                      <a:pt x="1845" y="2167"/>
                    </a:lnTo>
                    <a:lnTo>
                      <a:pt x="1845" y="5212"/>
                    </a:lnTo>
                    <a:cubicBezTo>
                      <a:pt x="1748" y="5284"/>
                      <a:pt x="1685" y="5397"/>
                      <a:pt x="1685" y="5527"/>
                    </a:cubicBezTo>
                    <a:cubicBezTo>
                      <a:pt x="1685" y="5745"/>
                      <a:pt x="1861" y="5922"/>
                      <a:pt x="2080" y="5922"/>
                    </a:cubicBezTo>
                    <a:cubicBezTo>
                      <a:pt x="2300" y="5922"/>
                      <a:pt x="2477" y="5745"/>
                      <a:pt x="2477" y="5527"/>
                    </a:cubicBezTo>
                    <a:cubicBezTo>
                      <a:pt x="2477" y="5397"/>
                      <a:pt x="2414" y="5284"/>
                      <a:pt x="2317" y="5212"/>
                    </a:cubicBezTo>
                    <a:lnTo>
                      <a:pt x="2317" y="1971"/>
                    </a:lnTo>
                    <a:lnTo>
                      <a:pt x="332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0" name="Google Shape;7710;p64"/>
              <p:cNvSpPr/>
              <p:nvPr/>
            </p:nvSpPr>
            <p:spPr>
              <a:xfrm>
                <a:off x="2653900" y="991625"/>
                <a:ext cx="102975" cy="318925"/>
              </a:xfrm>
              <a:custGeom>
                <a:avLst/>
                <a:gdLst/>
                <a:ahLst/>
                <a:cxnLst/>
                <a:rect l="l" t="t" r="r" b="b"/>
                <a:pathLst>
                  <a:path w="4119" h="12757" extrusionOk="0">
                    <a:moveTo>
                      <a:pt x="2004" y="0"/>
                    </a:moveTo>
                    <a:lnTo>
                      <a:pt x="1921" y="83"/>
                    </a:lnTo>
                    <a:lnTo>
                      <a:pt x="4003" y="2148"/>
                    </a:lnTo>
                    <a:lnTo>
                      <a:pt x="4003" y="8227"/>
                    </a:lnTo>
                    <a:lnTo>
                      <a:pt x="17" y="12229"/>
                    </a:lnTo>
                    <a:lnTo>
                      <a:pt x="0" y="12246"/>
                    </a:lnTo>
                    <a:lnTo>
                      <a:pt x="0" y="12757"/>
                    </a:lnTo>
                    <a:lnTo>
                      <a:pt x="119" y="12757"/>
                    </a:lnTo>
                    <a:lnTo>
                      <a:pt x="119" y="12296"/>
                    </a:lnTo>
                    <a:lnTo>
                      <a:pt x="4102" y="8293"/>
                    </a:lnTo>
                    <a:lnTo>
                      <a:pt x="4119" y="8276"/>
                    </a:lnTo>
                    <a:lnTo>
                      <a:pt x="4119" y="2098"/>
                    </a:lnTo>
                    <a:lnTo>
                      <a:pt x="2004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1" name="Google Shape;7711;p64"/>
              <p:cNvSpPr/>
              <p:nvPr/>
            </p:nvSpPr>
            <p:spPr>
              <a:xfrm>
                <a:off x="2509575" y="1544750"/>
                <a:ext cx="229150" cy="477175"/>
              </a:xfrm>
              <a:custGeom>
                <a:avLst/>
                <a:gdLst/>
                <a:ahLst/>
                <a:cxnLst/>
                <a:rect l="l" t="t" r="r" b="b"/>
                <a:pathLst>
                  <a:path w="9166" h="19087" extrusionOk="0">
                    <a:moveTo>
                      <a:pt x="341" y="18526"/>
                    </a:moveTo>
                    <a:cubicBezTo>
                      <a:pt x="462" y="18526"/>
                      <a:pt x="561" y="18626"/>
                      <a:pt x="561" y="18747"/>
                    </a:cubicBezTo>
                    <a:cubicBezTo>
                      <a:pt x="561" y="18869"/>
                      <a:pt x="462" y="18968"/>
                      <a:pt x="341" y="18968"/>
                    </a:cubicBezTo>
                    <a:cubicBezTo>
                      <a:pt x="219" y="18968"/>
                      <a:pt x="120" y="18869"/>
                      <a:pt x="120" y="18747"/>
                    </a:cubicBezTo>
                    <a:cubicBezTo>
                      <a:pt x="120" y="18626"/>
                      <a:pt x="219" y="18526"/>
                      <a:pt x="341" y="18526"/>
                    </a:cubicBezTo>
                    <a:close/>
                    <a:moveTo>
                      <a:pt x="9083" y="1"/>
                    </a:moveTo>
                    <a:lnTo>
                      <a:pt x="4172" y="4945"/>
                    </a:lnTo>
                    <a:lnTo>
                      <a:pt x="4172" y="14803"/>
                    </a:lnTo>
                    <a:lnTo>
                      <a:pt x="534" y="18468"/>
                    </a:lnTo>
                    <a:cubicBezTo>
                      <a:pt x="479" y="18433"/>
                      <a:pt x="412" y="18408"/>
                      <a:pt x="341" y="18408"/>
                    </a:cubicBezTo>
                    <a:cubicBezTo>
                      <a:pt x="153" y="18408"/>
                      <a:pt x="1" y="18560"/>
                      <a:pt x="1" y="18747"/>
                    </a:cubicBezTo>
                    <a:cubicBezTo>
                      <a:pt x="1" y="18935"/>
                      <a:pt x="153" y="19087"/>
                      <a:pt x="341" y="19087"/>
                    </a:cubicBezTo>
                    <a:cubicBezTo>
                      <a:pt x="528" y="19087"/>
                      <a:pt x="680" y="18935"/>
                      <a:pt x="680" y="18747"/>
                    </a:cubicBezTo>
                    <a:cubicBezTo>
                      <a:pt x="680" y="18675"/>
                      <a:pt x="655" y="18609"/>
                      <a:pt x="617" y="18551"/>
                    </a:cubicBezTo>
                    <a:lnTo>
                      <a:pt x="4291" y="14849"/>
                    </a:lnTo>
                    <a:lnTo>
                      <a:pt x="4291" y="4994"/>
                    </a:lnTo>
                    <a:lnTo>
                      <a:pt x="9166" y="84"/>
                    </a:lnTo>
                    <a:lnTo>
                      <a:pt x="9083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2" name="Google Shape;7712;p64"/>
              <p:cNvSpPr/>
              <p:nvPr/>
            </p:nvSpPr>
            <p:spPr>
              <a:xfrm>
                <a:off x="2495850" y="1043600"/>
                <a:ext cx="244675" cy="458250"/>
              </a:xfrm>
              <a:custGeom>
                <a:avLst/>
                <a:gdLst/>
                <a:ahLst/>
                <a:cxnLst/>
                <a:rect l="l" t="t" r="r" b="b"/>
                <a:pathLst>
                  <a:path w="9787" h="18330" extrusionOk="0">
                    <a:moveTo>
                      <a:pt x="9447" y="119"/>
                    </a:moveTo>
                    <a:cubicBezTo>
                      <a:pt x="9569" y="119"/>
                      <a:pt x="9668" y="218"/>
                      <a:pt x="9668" y="340"/>
                    </a:cubicBezTo>
                    <a:cubicBezTo>
                      <a:pt x="9668" y="461"/>
                      <a:pt x="9569" y="560"/>
                      <a:pt x="9447" y="560"/>
                    </a:cubicBezTo>
                    <a:cubicBezTo>
                      <a:pt x="9326" y="560"/>
                      <a:pt x="9229" y="461"/>
                      <a:pt x="9229" y="340"/>
                    </a:cubicBezTo>
                    <a:cubicBezTo>
                      <a:pt x="9229" y="218"/>
                      <a:pt x="9326" y="119"/>
                      <a:pt x="9447" y="119"/>
                    </a:cubicBezTo>
                    <a:close/>
                    <a:moveTo>
                      <a:pt x="337" y="17772"/>
                    </a:moveTo>
                    <a:cubicBezTo>
                      <a:pt x="459" y="17772"/>
                      <a:pt x="558" y="17871"/>
                      <a:pt x="558" y="17993"/>
                    </a:cubicBezTo>
                    <a:cubicBezTo>
                      <a:pt x="558" y="18114"/>
                      <a:pt x="459" y="18214"/>
                      <a:pt x="337" y="18214"/>
                    </a:cubicBezTo>
                    <a:cubicBezTo>
                      <a:pt x="216" y="18214"/>
                      <a:pt x="117" y="18114"/>
                      <a:pt x="117" y="17993"/>
                    </a:cubicBezTo>
                    <a:cubicBezTo>
                      <a:pt x="117" y="17871"/>
                      <a:pt x="216" y="17772"/>
                      <a:pt x="337" y="17772"/>
                    </a:cubicBezTo>
                    <a:close/>
                    <a:moveTo>
                      <a:pt x="9447" y="0"/>
                    </a:moveTo>
                    <a:cubicBezTo>
                      <a:pt x="9262" y="0"/>
                      <a:pt x="9110" y="152"/>
                      <a:pt x="9110" y="340"/>
                    </a:cubicBezTo>
                    <a:cubicBezTo>
                      <a:pt x="9110" y="505"/>
                      <a:pt x="9232" y="643"/>
                      <a:pt x="9389" y="671"/>
                    </a:cubicBezTo>
                    <a:lnTo>
                      <a:pt x="9389" y="5855"/>
                    </a:lnTo>
                    <a:lnTo>
                      <a:pt x="5386" y="9872"/>
                    </a:lnTo>
                    <a:lnTo>
                      <a:pt x="5386" y="10929"/>
                    </a:lnTo>
                    <a:lnTo>
                      <a:pt x="1444" y="14887"/>
                    </a:lnTo>
                    <a:lnTo>
                      <a:pt x="1428" y="14904"/>
                    </a:lnTo>
                    <a:lnTo>
                      <a:pt x="1428" y="16817"/>
                    </a:lnTo>
                    <a:lnTo>
                      <a:pt x="531" y="17717"/>
                    </a:lnTo>
                    <a:cubicBezTo>
                      <a:pt x="475" y="17678"/>
                      <a:pt x="409" y="17653"/>
                      <a:pt x="337" y="17653"/>
                    </a:cubicBezTo>
                    <a:cubicBezTo>
                      <a:pt x="152" y="17653"/>
                      <a:pt x="1" y="17805"/>
                      <a:pt x="1" y="17993"/>
                    </a:cubicBezTo>
                    <a:cubicBezTo>
                      <a:pt x="1" y="18181"/>
                      <a:pt x="152" y="18330"/>
                      <a:pt x="337" y="18330"/>
                    </a:cubicBezTo>
                    <a:cubicBezTo>
                      <a:pt x="525" y="18330"/>
                      <a:pt x="677" y="18178"/>
                      <a:pt x="677" y="17993"/>
                    </a:cubicBezTo>
                    <a:cubicBezTo>
                      <a:pt x="677" y="17921"/>
                      <a:pt x="655" y="17855"/>
                      <a:pt x="613" y="17800"/>
                    </a:cubicBezTo>
                    <a:lnTo>
                      <a:pt x="1544" y="16864"/>
                    </a:lnTo>
                    <a:lnTo>
                      <a:pt x="1544" y="14954"/>
                    </a:lnTo>
                    <a:lnTo>
                      <a:pt x="5489" y="10995"/>
                    </a:lnTo>
                    <a:lnTo>
                      <a:pt x="5505" y="10976"/>
                    </a:lnTo>
                    <a:lnTo>
                      <a:pt x="5505" y="9921"/>
                    </a:lnTo>
                    <a:lnTo>
                      <a:pt x="9508" y="5902"/>
                    </a:lnTo>
                    <a:lnTo>
                      <a:pt x="9508" y="671"/>
                    </a:lnTo>
                    <a:cubicBezTo>
                      <a:pt x="9665" y="643"/>
                      <a:pt x="9787" y="505"/>
                      <a:pt x="9787" y="340"/>
                    </a:cubicBezTo>
                    <a:cubicBezTo>
                      <a:pt x="9787" y="152"/>
                      <a:pt x="9635" y="0"/>
                      <a:pt x="9447" y="0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3" name="Google Shape;7713;p64"/>
              <p:cNvSpPr/>
              <p:nvPr/>
            </p:nvSpPr>
            <p:spPr>
              <a:xfrm>
                <a:off x="2877425" y="920275"/>
                <a:ext cx="16925" cy="305050"/>
              </a:xfrm>
              <a:custGeom>
                <a:avLst/>
                <a:gdLst/>
                <a:ahLst/>
                <a:cxnLst/>
                <a:rect l="l" t="t" r="r" b="b"/>
                <a:pathLst>
                  <a:path w="677" h="12202" extrusionOk="0">
                    <a:moveTo>
                      <a:pt x="337" y="11644"/>
                    </a:moveTo>
                    <a:cubicBezTo>
                      <a:pt x="459" y="11644"/>
                      <a:pt x="558" y="11743"/>
                      <a:pt x="558" y="11865"/>
                    </a:cubicBezTo>
                    <a:cubicBezTo>
                      <a:pt x="558" y="11983"/>
                      <a:pt x="459" y="12083"/>
                      <a:pt x="337" y="12083"/>
                    </a:cubicBezTo>
                    <a:cubicBezTo>
                      <a:pt x="216" y="12083"/>
                      <a:pt x="116" y="11983"/>
                      <a:pt x="116" y="11865"/>
                    </a:cubicBezTo>
                    <a:cubicBezTo>
                      <a:pt x="116" y="11740"/>
                      <a:pt x="216" y="11644"/>
                      <a:pt x="337" y="11644"/>
                    </a:cubicBezTo>
                    <a:close/>
                    <a:moveTo>
                      <a:pt x="279" y="0"/>
                    </a:moveTo>
                    <a:lnTo>
                      <a:pt x="279" y="11531"/>
                    </a:lnTo>
                    <a:cubicBezTo>
                      <a:pt x="122" y="11558"/>
                      <a:pt x="0" y="11696"/>
                      <a:pt x="0" y="11862"/>
                    </a:cubicBezTo>
                    <a:cubicBezTo>
                      <a:pt x="0" y="12050"/>
                      <a:pt x="152" y="12201"/>
                      <a:pt x="337" y="12201"/>
                    </a:cubicBezTo>
                    <a:cubicBezTo>
                      <a:pt x="525" y="12201"/>
                      <a:pt x="677" y="12050"/>
                      <a:pt x="677" y="11865"/>
                    </a:cubicBezTo>
                    <a:cubicBezTo>
                      <a:pt x="677" y="11696"/>
                      <a:pt x="555" y="11558"/>
                      <a:pt x="398" y="11531"/>
                    </a:cubicBezTo>
                    <a:lnTo>
                      <a:pt x="398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4" name="Google Shape;7714;p64"/>
              <p:cNvSpPr/>
              <p:nvPr/>
            </p:nvSpPr>
            <p:spPr>
              <a:xfrm>
                <a:off x="2641875" y="1322475"/>
                <a:ext cx="344050" cy="566200"/>
              </a:xfrm>
              <a:custGeom>
                <a:avLst/>
                <a:gdLst/>
                <a:ahLst/>
                <a:cxnLst/>
                <a:rect l="l" t="t" r="r" b="b"/>
                <a:pathLst>
                  <a:path w="13762" h="22648" extrusionOk="0">
                    <a:moveTo>
                      <a:pt x="340" y="22087"/>
                    </a:moveTo>
                    <a:cubicBezTo>
                      <a:pt x="462" y="22087"/>
                      <a:pt x="561" y="22186"/>
                      <a:pt x="561" y="22308"/>
                    </a:cubicBezTo>
                    <a:cubicBezTo>
                      <a:pt x="561" y="22429"/>
                      <a:pt x="462" y="22529"/>
                      <a:pt x="340" y="22529"/>
                    </a:cubicBezTo>
                    <a:cubicBezTo>
                      <a:pt x="219" y="22529"/>
                      <a:pt x="120" y="22429"/>
                      <a:pt x="120" y="22308"/>
                    </a:cubicBezTo>
                    <a:cubicBezTo>
                      <a:pt x="120" y="22186"/>
                      <a:pt x="219" y="22087"/>
                      <a:pt x="340" y="22087"/>
                    </a:cubicBezTo>
                    <a:close/>
                    <a:moveTo>
                      <a:pt x="8327" y="0"/>
                    </a:moveTo>
                    <a:lnTo>
                      <a:pt x="5202" y="3144"/>
                    </a:lnTo>
                    <a:lnTo>
                      <a:pt x="5202" y="9477"/>
                    </a:lnTo>
                    <a:lnTo>
                      <a:pt x="280" y="14435"/>
                    </a:lnTo>
                    <a:lnTo>
                      <a:pt x="280" y="21976"/>
                    </a:lnTo>
                    <a:cubicBezTo>
                      <a:pt x="122" y="22004"/>
                      <a:pt x="1" y="22142"/>
                      <a:pt x="1" y="22308"/>
                    </a:cubicBezTo>
                    <a:cubicBezTo>
                      <a:pt x="1" y="22495"/>
                      <a:pt x="153" y="22647"/>
                      <a:pt x="340" y="22647"/>
                    </a:cubicBezTo>
                    <a:cubicBezTo>
                      <a:pt x="525" y="22647"/>
                      <a:pt x="677" y="22495"/>
                      <a:pt x="677" y="22308"/>
                    </a:cubicBezTo>
                    <a:cubicBezTo>
                      <a:pt x="677" y="22142"/>
                      <a:pt x="556" y="22004"/>
                      <a:pt x="398" y="21976"/>
                    </a:cubicBezTo>
                    <a:lnTo>
                      <a:pt x="398" y="14482"/>
                    </a:lnTo>
                    <a:lnTo>
                      <a:pt x="5320" y="9524"/>
                    </a:lnTo>
                    <a:lnTo>
                      <a:pt x="5320" y="3194"/>
                    </a:lnTo>
                    <a:lnTo>
                      <a:pt x="8373" y="116"/>
                    </a:lnTo>
                    <a:lnTo>
                      <a:pt x="13762" y="116"/>
                    </a:lnTo>
                    <a:lnTo>
                      <a:pt x="13762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5" name="Google Shape;7715;p64"/>
              <p:cNvSpPr/>
              <p:nvPr/>
            </p:nvSpPr>
            <p:spPr>
              <a:xfrm>
                <a:off x="2875975" y="1256975"/>
                <a:ext cx="19825" cy="19825"/>
              </a:xfrm>
              <a:custGeom>
                <a:avLst/>
                <a:gdLst/>
                <a:ahLst/>
                <a:cxnLst/>
                <a:rect l="l" t="t" r="r" b="b"/>
                <a:pathLst>
                  <a:path w="793" h="793" extrusionOk="0">
                    <a:moveTo>
                      <a:pt x="395" y="0"/>
                    </a:moveTo>
                    <a:cubicBezTo>
                      <a:pt x="177" y="0"/>
                      <a:pt x="0" y="177"/>
                      <a:pt x="0" y="398"/>
                    </a:cubicBezTo>
                    <a:cubicBezTo>
                      <a:pt x="0" y="616"/>
                      <a:pt x="177" y="793"/>
                      <a:pt x="395" y="793"/>
                    </a:cubicBezTo>
                    <a:cubicBezTo>
                      <a:pt x="613" y="793"/>
                      <a:pt x="793" y="616"/>
                      <a:pt x="793" y="398"/>
                    </a:cubicBezTo>
                    <a:cubicBezTo>
                      <a:pt x="793" y="177"/>
                      <a:pt x="613" y="0"/>
                      <a:pt x="395" y="0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6" name="Google Shape;7716;p64"/>
              <p:cNvSpPr/>
              <p:nvPr/>
            </p:nvSpPr>
            <p:spPr>
              <a:xfrm>
                <a:off x="2900750" y="920275"/>
                <a:ext cx="16925" cy="305050"/>
              </a:xfrm>
              <a:custGeom>
                <a:avLst/>
                <a:gdLst/>
                <a:ahLst/>
                <a:cxnLst/>
                <a:rect l="l" t="t" r="r" b="b"/>
                <a:pathLst>
                  <a:path w="677" h="12202" extrusionOk="0">
                    <a:moveTo>
                      <a:pt x="340" y="11644"/>
                    </a:moveTo>
                    <a:cubicBezTo>
                      <a:pt x="461" y="11644"/>
                      <a:pt x="561" y="11743"/>
                      <a:pt x="561" y="11865"/>
                    </a:cubicBezTo>
                    <a:cubicBezTo>
                      <a:pt x="561" y="11983"/>
                      <a:pt x="461" y="12083"/>
                      <a:pt x="340" y="12083"/>
                    </a:cubicBezTo>
                    <a:cubicBezTo>
                      <a:pt x="219" y="12083"/>
                      <a:pt x="119" y="11983"/>
                      <a:pt x="119" y="11865"/>
                    </a:cubicBezTo>
                    <a:cubicBezTo>
                      <a:pt x="119" y="11740"/>
                      <a:pt x="219" y="11644"/>
                      <a:pt x="340" y="11644"/>
                    </a:cubicBezTo>
                    <a:close/>
                    <a:moveTo>
                      <a:pt x="282" y="0"/>
                    </a:moveTo>
                    <a:lnTo>
                      <a:pt x="282" y="11531"/>
                    </a:lnTo>
                    <a:cubicBezTo>
                      <a:pt x="122" y="11558"/>
                      <a:pt x="0" y="11696"/>
                      <a:pt x="0" y="11862"/>
                    </a:cubicBezTo>
                    <a:cubicBezTo>
                      <a:pt x="0" y="12050"/>
                      <a:pt x="152" y="12201"/>
                      <a:pt x="340" y="12201"/>
                    </a:cubicBezTo>
                    <a:cubicBezTo>
                      <a:pt x="525" y="12201"/>
                      <a:pt x="677" y="12050"/>
                      <a:pt x="677" y="11865"/>
                    </a:cubicBezTo>
                    <a:cubicBezTo>
                      <a:pt x="677" y="11696"/>
                      <a:pt x="558" y="11558"/>
                      <a:pt x="398" y="11531"/>
                    </a:cubicBezTo>
                    <a:lnTo>
                      <a:pt x="398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7" name="Google Shape;7717;p64"/>
              <p:cNvSpPr/>
              <p:nvPr/>
            </p:nvSpPr>
            <p:spPr>
              <a:xfrm>
                <a:off x="2502475" y="997425"/>
                <a:ext cx="191200" cy="444050"/>
              </a:xfrm>
              <a:custGeom>
                <a:avLst/>
                <a:gdLst/>
                <a:ahLst/>
                <a:cxnLst/>
                <a:rect l="l" t="t" r="r" b="b"/>
                <a:pathLst>
                  <a:path w="7648" h="17762" extrusionOk="0">
                    <a:moveTo>
                      <a:pt x="340" y="17201"/>
                    </a:moveTo>
                    <a:cubicBezTo>
                      <a:pt x="462" y="17201"/>
                      <a:pt x="561" y="17300"/>
                      <a:pt x="561" y="17422"/>
                    </a:cubicBezTo>
                    <a:cubicBezTo>
                      <a:pt x="561" y="17543"/>
                      <a:pt x="462" y="17643"/>
                      <a:pt x="340" y="17643"/>
                    </a:cubicBezTo>
                    <a:cubicBezTo>
                      <a:pt x="219" y="17643"/>
                      <a:pt x="119" y="17543"/>
                      <a:pt x="119" y="17422"/>
                    </a:cubicBezTo>
                    <a:cubicBezTo>
                      <a:pt x="119" y="17300"/>
                      <a:pt x="219" y="17201"/>
                      <a:pt x="340" y="17201"/>
                    </a:cubicBezTo>
                    <a:close/>
                    <a:moveTo>
                      <a:pt x="7531" y="0"/>
                    </a:moveTo>
                    <a:lnTo>
                      <a:pt x="7531" y="6860"/>
                    </a:lnTo>
                    <a:lnTo>
                      <a:pt x="4257" y="10145"/>
                    </a:lnTo>
                    <a:lnTo>
                      <a:pt x="4241" y="10162"/>
                    </a:lnTo>
                    <a:lnTo>
                      <a:pt x="4241" y="11757"/>
                    </a:lnTo>
                    <a:lnTo>
                      <a:pt x="299" y="15716"/>
                    </a:lnTo>
                    <a:lnTo>
                      <a:pt x="282" y="15732"/>
                    </a:lnTo>
                    <a:lnTo>
                      <a:pt x="282" y="17090"/>
                    </a:lnTo>
                    <a:cubicBezTo>
                      <a:pt x="122" y="17118"/>
                      <a:pt x="1" y="17256"/>
                      <a:pt x="1" y="17422"/>
                    </a:cubicBezTo>
                    <a:cubicBezTo>
                      <a:pt x="1" y="17609"/>
                      <a:pt x="152" y="17761"/>
                      <a:pt x="340" y="17761"/>
                    </a:cubicBezTo>
                    <a:cubicBezTo>
                      <a:pt x="528" y="17761"/>
                      <a:pt x="680" y="17609"/>
                      <a:pt x="680" y="17422"/>
                    </a:cubicBezTo>
                    <a:cubicBezTo>
                      <a:pt x="680" y="17256"/>
                      <a:pt x="558" y="17118"/>
                      <a:pt x="398" y="17090"/>
                    </a:cubicBezTo>
                    <a:lnTo>
                      <a:pt x="398" y="15782"/>
                    </a:lnTo>
                    <a:lnTo>
                      <a:pt x="4343" y="11823"/>
                    </a:lnTo>
                    <a:lnTo>
                      <a:pt x="4359" y="11807"/>
                    </a:lnTo>
                    <a:lnTo>
                      <a:pt x="4359" y="10211"/>
                    </a:lnTo>
                    <a:lnTo>
                      <a:pt x="7631" y="6926"/>
                    </a:lnTo>
                    <a:lnTo>
                      <a:pt x="7647" y="6907"/>
                    </a:lnTo>
                    <a:lnTo>
                      <a:pt x="7647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8" name="Google Shape;7718;p64"/>
              <p:cNvSpPr/>
              <p:nvPr/>
            </p:nvSpPr>
            <p:spPr>
              <a:xfrm>
                <a:off x="2502475" y="990025"/>
                <a:ext cx="167875" cy="378700"/>
              </a:xfrm>
              <a:custGeom>
                <a:avLst/>
                <a:gdLst/>
                <a:ahLst/>
                <a:cxnLst/>
                <a:rect l="l" t="t" r="r" b="b"/>
                <a:pathLst>
                  <a:path w="6715" h="15148" extrusionOk="0">
                    <a:moveTo>
                      <a:pt x="340" y="14587"/>
                    </a:moveTo>
                    <a:cubicBezTo>
                      <a:pt x="462" y="14587"/>
                      <a:pt x="561" y="14687"/>
                      <a:pt x="561" y="14808"/>
                    </a:cubicBezTo>
                    <a:cubicBezTo>
                      <a:pt x="561" y="14930"/>
                      <a:pt x="462" y="15029"/>
                      <a:pt x="340" y="15029"/>
                    </a:cubicBezTo>
                    <a:cubicBezTo>
                      <a:pt x="219" y="15029"/>
                      <a:pt x="119" y="14930"/>
                      <a:pt x="119" y="14808"/>
                    </a:cubicBezTo>
                    <a:cubicBezTo>
                      <a:pt x="119" y="14687"/>
                      <a:pt x="219" y="14587"/>
                      <a:pt x="340" y="14587"/>
                    </a:cubicBezTo>
                    <a:close/>
                    <a:moveTo>
                      <a:pt x="6595" y="1"/>
                    </a:moveTo>
                    <a:lnTo>
                      <a:pt x="6595" y="6861"/>
                    </a:lnTo>
                    <a:lnTo>
                      <a:pt x="3324" y="10146"/>
                    </a:lnTo>
                    <a:lnTo>
                      <a:pt x="3308" y="10162"/>
                    </a:lnTo>
                    <a:lnTo>
                      <a:pt x="3308" y="11766"/>
                    </a:lnTo>
                    <a:cubicBezTo>
                      <a:pt x="3250" y="11819"/>
                      <a:pt x="3148" y="11918"/>
                      <a:pt x="2963" y="12106"/>
                    </a:cubicBezTo>
                    <a:lnTo>
                      <a:pt x="539" y="14538"/>
                    </a:lnTo>
                    <a:cubicBezTo>
                      <a:pt x="484" y="14496"/>
                      <a:pt x="415" y="14469"/>
                      <a:pt x="340" y="14469"/>
                    </a:cubicBezTo>
                    <a:cubicBezTo>
                      <a:pt x="152" y="14469"/>
                      <a:pt x="1" y="14620"/>
                      <a:pt x="1" y="14808"/>
                    </a:cubicBezTo>
                    <a:cubicBezTo>
                      <a:pt x="1" y="14996"/>
                      <a:pt x="152" y="15148"/>
                      <a:pt x="340" y="15148"/>
                    </a:cubicBezTo>
                    <a:cubicBezTo>
                      <a:pt x="528" y="15148"/>
                      <a:pt x="680" y="14996"/>
                      <a:pt x="680" y="14808"/>
                    </a:cubicBezTo>
                    <a:cubicBezTo>
                      <a:pt x="680" y="14739"/>
                      <a:pt x="658" y="14676"/>
                      <a:pt x="622" y="14620"/>
                    </a:cubicBezTo>
                    <a:cubicBezTo>
                      <a:pt x="3352" y="11879"/>
                      <a:pt x="3407" y="11827"/>
                      <a:pt x="3407" y="11824"/>
                    </a:cubicBezTo>
                    <a:lnTo>
                      <a:pt x="3424" y="11808"/>
                    </a:lnTo>
                    <a:lnTo>
                      <a:pt x="3424" y="10212"/>
                    </a:lnTo>
                    <a:lnTo>
                      <a:pt x="6695" y="6927"/>
                    </a:lnTo>
                    <a:lnTo>
                      <a:pt x="6714" y="6910"/>
                    </a:lnTo>
                    <a:lnTo>
                      <a:pt x="6714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9" name="Google Shape;7719;p64"/>
              <p:cNvSpPr/>
              <p:nvPr/>
            </p:nvSpPr>
            <p:spPr>
              <a:xfrm>
                <a:off x="2858575" y="1410325"/>
                <a:ext cx="119900" cy="220575"/>
              </a:xfrm>
              <a:custGeom>
                <a:avLst/>
                <a:gdLst/>
                <a:ahLst/>
                <a:cxnLst/>
                <a:rect l="l" t="t" r="r" b="b"/>
                <a:pathLst>
                  <a:path w="4796" h="8823" extrusionOk="0">
                    <a:moveTo>
                      <a:pt x="338" y="8262"/>
                    </a:moveTo>
                    <a:cubicBezTo>
                      <a:pt x="459" y="8262"/>
                      <a:pt x="558" y="8362"/>
                      <a:pt x="558" y="8483"/>
                    </a:cubicBezTo>
                    <a:cubicBezTo>
                      <a:pt x="558" y="8605"/>
                      <a:pt x="459" y="8704"/>
                      <a:pt x="338" y="8704"/>
                    </a:cubicBezTo>
                    <a:cubicBezTo>
                      <a:pt x="216" y="8704"/>
                      <a:pt x="117" y="8605"/>
                      <a:pt x="117" y="8483"/>
                    </a:cubicBezTo>
                    <a:cubicBezTo>
                      <a:pt x="117" y="8362"/>
                      <a:pt x="216" y="8262"/>
                      <a:pt x="338" y="8262"/>
                    </a:cubicBezTo>
                    <a:close/>
                    <a:moveTo>
                      <a:pt x="1781" y="0"/>
                    </a:moveTo>
                    <a:lnTo>
                      <a:pt x="282" y="1513"/>
                    </a:lnTo>
                    <a:lnTo>
                      <a:pt x="313" y="8149"/>
                    </a:lnTo>
                    <a:cubicBezTo>
                      <a:pt x="139" y="8160"/>
                      <a:pt x="1" y="8307"/>
                      <a:pt x="1" y="8483"/>
                    </a:cubicBezTo>
                    <a:cubicBezTo>
                      <a:pt x="1" y="8671"/>
                      <a:pt x="153" y="8823"/>
                      <a:pt x="338" y="8823"/>
                    </a:cubicBezTo>
                    <a:cubicBezTo>
                      <a:pt x="525" y="8823"/>
                      <a:pt x="677" y="8671"/>
                      <a:pt x="677" y="8483"/>
                    </a:cubicBezTo>
                    <a:cubicBezTo>
                      <a:pt x="677" y="8329"/>
                      <a:pt x="572" y="8202"/>
                      <a:pt x="431" y="8160"/>
                    </a:cubicBezTo>
                    <a:lnTo>
                      <a:pt x="401" y="1560"/>
                    </a:lnTo>
                    <a:lnTo>
                      <a:pt x="1831" y="116"/>
                    </a:lnTo>
                    <a:lnTo>
                      <a:pt x="4796" y="116"/>
                    </a:lnTo>
                    <a:lnTo>
                      <a:pt x="4796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0" name="Google Shape;7720;p64"/>
              <p:cNvSpPr/>
              <p:nvPr/>
            </p:nvSpPr>
            <p:spPr>
              <a:xfrm>
                <a:off x="2881900" y="1433650"/>
                <a:ext cx="97750" cy="173725"/>
              </a:xfrm>
              <a:custGeom>
                <a:avLst/>
                <a:gdLst/>
                <a:ahLst/>
                <a:cxnLst/>
                <a:rect l="l" t="t" r="r" b="b"/>
                <a:pathLst>
                  <a:path w="3910" h="6949" extrusionOk="0">
                    <a:moveTo>
                      <a:pt x="340" y="6388"/>
                    </a:moveTo>
                    <a:cubicBezTo>
                      <a:pt x="462" y="6388"/>
                      <a:pt x="561" y="6488"/>
                      <a:pt x="561" y="6609"/>
                    </a:cubicBezTo>
                    <a:cubicBezTo>
                      <a:pt x="561" y="6730"/>
                      <a:pt x="462" y="6830"/>
                      <a:pt x="340" y="6830"/>
                    </a:cubicBezTo>
                    <a:cubicBezTo>
                      <a:pt x="219" y="6830"/>
                      <a:pt x="120" y="6730"/>
                      <a:pt x="120" y="6609"/>
                    </a:cubicBezTo>
                    <a:cubicBezTo>
                      <a:pt x="120" y="6488"/>
                      <a:pt x="219" y="6388"/>
                      <a:pt x="340" y="6388"/>
                    </a:cubicBezTo>
                    <a:close/>
                    <a:moveTo>
                      <a:pt x="1146" y="0"/>
                    </a:moveTo>
                    <a:lnTo>
                      <a:pt x="280" y="873"/>
                    </a:lnTo>
                    <a:lnTo>
                      <a:pt x="280" y="6278"/>
                    </a:lnTo>
                    <a:cubicBezTo>
                      <a:pt x="122" y="6305"/>
                      <a:pt x="1" y="6443"/>
                      <a:pt x="1" y="6609"/>
                    </a:cubicBezTo>
                    <a:cubicBezTo>
                      <a:pt x="1" y="6797"/>
                      <a:pt x="153" y="6949"/>
                      <a:pt x="340" y="6949"/>
                    </a:cubicBezTo>
                    <a:cubicBezTo>
                      <a:pt x="525" y="6949"/>
                      <a:pt x="677" y="6797"/>
                      <a:pt x="677" y="6609"/>
                    </a:cubicBezTo>
                    <a:cubicBezTo>
                      <a:pt x="677" y="6443"/>
                      <a:pt x="556" y="6305"/>
                      <a:pt x="398" y="6278"/>
                    </a:cubicBezTo>
                    <a:lnTo>
                      <a:pt x="398" y="922"/>
                    </a:lnTo>
                    <a:lnTo>
                      <a:pt x="1193" y="119"/>
                    </a:lnTo>
                    <a:lnTo>
                      <a:pt x="3910" y="119"/>
                    </a:lnTo>
                    <a:lnTo>
                      <a:pt x="3910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1" name="Google Shape;7721;p64"/>
              <p:cNvSpPr/>
              <p:nvPr/>
            </p:nvSpPr>
            <p:spPr>
              <a:xfrm>
                <a:off x="2729175" y="1554825"/>
                <a:ext cx="275250" cy="188775"/>
              </a:xfrm>
              <a:custGeom>
                <a:avLst/>
                <a:gdLst/>
                <a:ahLst/>
                <a:cxnLst/>
                <a:rect l="l" t="t" r="r" b="b"/>
                <a:pathLst>
                  <a:path w="11010" h="7551" extrusionOk="0">
                    <a:moveTo>
                      <a:pt x="340" y="6993"/>
                    </a:moveTo>
                    <a:cubicBezTo>
                      <a:pt x="462" y="6993"/>
                      <a:pt x="561" y="7092"/>
                      <a:pt x="561" y="7214"/>
                    </a:cubicBezTo>
                    <a:cubicBezTo>
                      <a:pt x="561" y="7335"/>
                      <a:pt x="462" y="7435"/>
                      <a:pt x="340" y="7435"/>
                    </a:cubicBezTo>
                    <a:cubicBezTo>
                      <a:pt x="219" y="7435"/>
                      <a:pt x="120" y="7335"/>
                      <a:pt x="120" y="7214"/>
                    </a:cubicBezTo>
                    <a:cubicBezTo>
                      <a:pt x="120" y="7092"/>
                      <a:pt x="219" y="6993"/>
                      <a:pt x="340" y="6993"/>
                    </a:cubicBezTo>
                    <a:close/>
                    <a:moveTo>
                      <a:pt x="10924" y="1"/>
                    </a:moveTo>
                    <a:lnTo>
                      <a:pt x="3824" y="7153"/>
                    </a:lnTo>
                    <a:lnTo>
                      <a:pt x="672" y="7153"/>
                    </a:lnTo>
                    <a:cubicBezTo>
                      <a:pt x="644" y="6996"/>
                      <a:pt x="506" y="6874"/>
                      <a:pt x="340" y="6874"/>
                    </a:cubicBezTo>
                    <a:cubicBezTo>
                      <a:pt x="153" y="6874"/>
                      <a:pt x="1" y="7026"/>
                      <a:pt x="1" y="7214"/>
                    </a:cubicBezTo>
                    <a:cubicBezTo>
                      <a:pt x="1" y="7399"/>
                      <a:pt x="153" y="7551"/>
                      <a:pt x="340" y="7551"/>
                    </a:cubicBezTo>
                    <a:cubicBezTo>
                      <a:pt x="506" y="7551"/>
                      <a:pt x="644" y="7432"/>
                      <a:pt x="672" y="7272"/>
                    </a:cubicBezTo>
                    <a:lnTo>
                      <a:pt x="3874" y="7272"/>
                    </a:lnTo>
                    <a:lnTo>
                      <a:pt x="11010" y="84"/>
                    </a:lnTo>
                    <a:lnTo>
                      <a:pt x="10924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2" name="Google Shape;7722;p64"/>
              <p:cNvSpPr/>
              <p:nvPr/>
            </p:nvSpPr>
            <p:spPr>
              <a:xfrm>
                <a:off x="2502475" y="975275"/>
                <a:ext cx="121150" cy="332100"/>
              </a:xfrm>
              <a:custGeom>
                <a:avLst/>
                <a:gdLst/>
                <a:ahLst/>
                <a:cxnLst/>
                <a:rect l="l" t="t" r="r" b="b"/>
                <a:pathLst>
                  <a:path w="4846" h="13284" extrusionOk="0">
                    <a:moveTo>
                      <a:pt x="340" y="12723"/>
                    </a:moveTo>
                    <a:cubicBezTo>
                      <a:pt x="462" y="12723"/>
                      <a:pt x="561" y="12823"/>
                      <a:pt x="561" y="12944"/>
                    </a:cubicBezTo>
                    <a:cubicBezTo>
                      <a:pt x="561" y="13066"/>
                      <a:pt x="462" y="13165"/>
                      <a:pt x="340" y="13165"/>
                    </a:cubicBezTo>
                    <a:cubicBezTo>
                      <a:pt x="219" y="13165"/>
                      <a:pt x="119" y="13066"/>
                      <a:pt x="119" y="12944"/>
                    </a:cubicBezTo>
                    <a:cubicBezTo>
                      <a:pt x="119" y="12823"/>
                      <a:pt x="219" y="12723"/>
                      <a:pt x="340" y="12723"/>
                    </a:cubicBezTo>
                    <a:close/>
                    <a:moveTo>
                      <a:pt x="4727" y="0"/>
                    </a:moveTo>
                    <a:lnTo>
                      <a:pt x="4727" y="6863"/>
                    </a:lnTo>
                    <a:lnTo>
                      <a:pt x="1455" y="10148"/>
                    </a:lnTo>
                    <a:lnTo>
                      <a:pt x="1439" y="10164"/>
                    </a:lnTo>
                    <a:lnTo>
                      <a:pt x="1439" y="11760"/>
                    </a:lnTo>
                    <a:lnTo>
                      <a:pt x="533" y="12668"/>
                    </a:lnTo>
                    <a:cubicBezTo>
                      <a:pt x="478" y="12629"/>
                      <a:pt x="412" y="12607"/>
                      <a:pt x="340" y="12607"/>
                    </a:cubicBezTo>
                    <a:cubicBezTo>
                      <a:pt x="152" y="12607"/>
                      <a:pt x="1" y="12759"/>
                      <a:pt x="1" y="12944"/>
                    </a:cubicBezTo>
                    <a:cubicBezTo>
                      <a:pt x="1" y="13132"/>
                      <a:pt x="152" y="13284"/>
                      <a:pt x="340" y="13284"/>
                    </a:cubicBezTo>
                    <a:cubicBezTo>
                      <a:pt x="528" y="13284"/>
                      <a:pt x="680" y="13132"/>
                      <a:pt x="680" y="12944"/>
                    </a:cubicBezTo>
                    <a:cubicBezTo>
                      <a:pt x="680" y="12872"/>
                      <a:pt x="655" y="12806"/>
                      <a:pt x="616" y="12751"/>
                    </a:cubicBezTo>
                    <a:lnTo>
                      <a:pt x="1555" y="11810"/>
                    </a:lnTo>
                    <a:lnTo>
                      <a:pt x="1555" y="10211"/>
                    </a:lnTo>
                    <a:lnTo>
                      <a:pt x="4826" y="6926"/>
                    </a:lnTo>
                    <a:lnTo>
                      <a:pt x="4845" y="6910"/>
                    </a:lnTo>
                    <a:lnTo>
                      <a:pt x="4845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3" name="Google Shape;7723;p64"/>
              <p:cNvSpPr/>
              <p:nvPr/>
            </p:nvSpPr>
            <p:spPr>
              <a:xfrm>
                <a:off x="2502475" y="982650"/>
                <a:ext cx="144475" cy="355225"/>
              </a:xfrm>
              <a:custGeom>
                <a:avLst/>
                <a:gdLst/>
                <a:ahLst/>
                <a:cxnLst/>
                <a:rect l="l" t="t" r="r" b="b"/>
                <a:pathLst>
                  <a:path w="5779" h="14209" extrusionOk="0">
                    <a:moveTo>
                      <a:pt x="340" y="13648"/>
                    </a:moveTo>
                    <a:cubicBezTo>
                      <a:pt x="462" y="13648"/>
                      <a:pt x="561" y="13748"/>
                      <a:pt x="561" y="13869"/>
                    </a:cubicBezTo>
                    <a:cubicBezTo>
                      <a:pt x="561" y="13991"/>
                      <a:pt x="462" y="14090"/>
                      <a:pt x="340" y="14090"/>
                    </a:cubicBezTo>
                    <a:cubicBezTo>
                      <a:pt x="219" y="14090"/>
                      <a:pt x="119" y="13991"/>
                      <a:pt x="119" y="13869"/>
                    </a:cubicBezTo>
                    <a:cubicBezTo>
                      <a:pt x="119" y="13748"/>
                      <a:pt x="219" y="13648"/>
                      <a:pt x="340" y="13648"/>
                    </a:cubicBezTo>
                    <a:close/>
                    <a:moveTo>
                      <a:pt x="5660" y="1"/>
                    </a:moveTo>
                    <a:lnTo>
                      <a:pt x="5660" y="6860"/>
                    </a:lnTo>
                    <a:lnTo>
                      <a:pt x="2388" y="10145"/>
                    </a:lnTo>
                    <a:lnTo>
                      <a:pt x="2372" y="10165"/>
                    </a:lnTo>
                    <a:lnTo>
                      <a:pt x="2372" y="11760"/>
                    </a:lnTo>
                    <a:lnTo>
                      <a:pt x="539" y="13599"/>
                    </a:lnTo>
                    <a:cubicBezTo>
                      <a:pt x="484" y="13557"/>
                      <a:pt x="415" y="13532"/>
                      <a:pt x="340" y="13532"/>
                    </a:cubicBezTo>
                    <a:cubicBezTo>
                      <a:pt x="152" y="13532"/>
                      <a:pt x="1" y="13684"/>
                      <a:pt x="1" y="13869"/>
                    </a:cubicBezTo>
                    <a:cubicBezTo>
                      <a:pt x="1" y="14057"/>
                      <a:pt x="152" y="14209"/>
                      <a:pt x="340" y="14209"/>
                    </a:cubicBezTo>
                    <a:cubicBezTo>
                      <a:pt x="528" y="14209"/>
                      <a:pt x="680" y="14057"/>
                      <a:pt x="680" y="13869"/>
                    </a:cubicBezTo>
                    <a:cubicBezTo>
                      <a:pt x="680" y="13800"/>
                      <a:pt x="658" y="13737"/>
                      <a:pt x="622" y="13684"/>
                    </a:cubicBezTo>
                    <a:lnTo>
                      <a:pt x="2491" y="11807"/>
                    </a:lnTo>
                    <a:lnTo>
                      <a:pt x="2491" y="10212"/>
                    </a:lnTo>
                    <a:lnTo>
                      <a:pt x="5762" y="6927"/>
                    </a:lnTo>
                    <a:lnTo>
                      <a:pt x="5778" y="6910"/>
                    </a:lnTo>
                    <a:lnTo>
                      <a:pt x="5778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4" name="Google Shape;7724;p64"/>
              <p:cNvSpPr/>
              <p:nvPr/>
            </p:nvSpPr>
            <p:spPr>
              <a:xfrm>
                <a:off x="2502475" y="1067125"/>
                <a:ext cx="57925" cy="157100"/>
              </a:xfrm>
              <a:custGeom>
                <a:avLst/>
                <a:gdLst/>
                <a:ahLst/>
                <a:cxnLst/>
                <a:rect l="l" t="t" r="r" b="b"/>
                <a:pathLst>
                  <a:path w="2317" h="6284" extrusionOk="0">
                    <a:moveTo>
                      <a:pt x="340" y="5726"/>
                    </a:moveTo>
                    <a:cubicBezTo>
                      <a:pt x="462" y="5726"/>
                      <a:pt x="561" y="5825"/>
                      <a:pt x="561" y="5946"/>
                    </a:cubicBezTo>
                    <a:cubicBezTo>
                      <a:pt x="561" y="6068"/>
                      <a:pt x="462" y="6167"/>
                      <a:pt x="340" y="6167"/>
                    </a:cubicBezTo>
                    <a:cubicBezTo>
                      <a:pt x="219" y="6167"/>
                      <a:pt x="119" y="6068"/>
                      <a:pt x="119" y="5946"/>
                    </a:cubicBezTo>
                    <a:cubicBezTo>
                      <a:pt x="119" y="5825"/>
                      <a:pt x="219" y="5726"/>
                      <a:pt x="340" y="5726"/>
                    </a:cubicBezTo>
                    <a:close/>
                    <a:moveTo>
                      <a:pt x="2231" y="0"/>
                    </a:moveTo>
                    <a:lnTo>
                      <a:pt x="282" y="1960"/>
                    </a:lnTo>
                    <a:lnTo>
                      <a:pt x="282" y="5612"/>
                    </a:lnTo>
                    <a:cubicBezTo>
                      <a:pt x="122" y="5640"/>
                      <a:pt x="1" y="5778"/>
                      <a:pt x="1" y="5946"/>
                    </a:cubicBezTo>
                    <a:cubicBezTo>
                      <a:pt x="1" y="6131"/>
                      <a:pt x="152" y="6283"/>
                      <a:pt x="340" y="6283"/>
                    </a:cubicBezTo>
                    <a:cubicBezTo>
                      <a:pt x="528" y="6283"/>
                      <a:pt x="680" y="6131"/>
                      <a:pt x="680" y="5946"/>
                    </a:cubicBezTo>
                    <a:cubicBezTo>
                      <a:pt x="680" y="5778"/>
                      <a:pt x="558" y="5640"/>
                      <a:pt x="398" y="5612"/>
                    </a:cubicBezTo>
                    <a:lnTo>
                      <a:pt x="398" y="2010"/>
                    </a:lnTo>
                    <a:lnTo>
                      <a:pt x="2317" y="86"/>
                    </a:lnTo>
                    <a:lnTo>
                      <a:pt x="2231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5" name="Google Shape;7725;p64"/>
              <p:cNvSpPr/>
              <p:nvPr/>
            </p:nvSpPr>
            <p:spPr>
              <a:xfrm>
                <a:off x="2899375" y="1256975"/>
                <a:ext cx="19750" cy="19825"/>
              </a:xfrm>
              <a:custGeom>
                <a:avLst/>
                <a:gdLst/>
                <a:ahLst/>
                <a:cxnLst/>
                <a:rect l="l" t="t" r="r" b="b"/>
                <a:pathLst>
                  <a:path w="790" h="793" extrusionOk="0">
                    <a:moveTo>
                      <a:pt x="395" y="0"/>
                    </a:moveTo>
                    <a:cubicBezTo>
                      <a:pt x="177" y="0"/>
                      <a:pt x="0" y="177"/>
                      <a:pt x="0" y="398"/>
                    </a:cubicBezTo>
                    <a:cubicBezTo>
                      <a:pt x="0" y="616"/>
                      <a:pt x="177" y="793"/>
                      <a:pt x="395" y="793"/>
                    </a:cubicBezTo>
                    <a:cubicBezTo>
                      <a:pt x="613" y="793"/>
                      <a:pt x="790" y="616"/>
                      <a:pt x="790" y="398"/>
                    </a:cubicBezTo>
                    <a:cubicBezTo>
                      <a:pt x="790" y="177"/>
                      <a:pt x="613" y="0"/>
                      <a:pt x="395" y="0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6" name="Google Shape;7726;p64"/>
              <p:cNvSpPr/>
              <p:nvPr/>
            </p:nvSpPr>
            <p:spPr>
              <a:xfrm>
                <a:off x="1476750" y="1456500"/>
                <a:ext cx="651075" cy="725125"/>
              </a:xfrm>
              <a:custGeom>
                <a:avLst/>
                <a:gdLst/>
                <a:ahLst/>
                <a:cxnLst/>
                <a:rect l="l" t="t" r="r" b="b"/>
                <a:pathLst>
                  <a:path w="26043" h="29005" extrusionOk="0">
                    <a:moveTo>
                      <a:pt x="25706" y="28444"/>
                    </a:moveTo>
                    <a:cubicBezTo>
                      <a:pt x="25828" y="28444"/>
                      <a:pt x="25927" y="28544"/>
                      <a:pt x="25927" y="28665"/>
                    </a:cubicBezTo>
                    <a:cubicBezTo>
                      <a:pt x="25927" y="28787"/>
                      <a:pt x="25828" y="28886"/>
                      <a:pt x="25706" y="28886"/>
                    </a:cubicBezTo>
                    <a:cubicBezTo>
                      <a:pt x="25582" y="28886"/>
                      <a:pt x="25485" y="28787"/>
                      <a:pt x="25485" y="28665"/>
                    </a:cubicBezTo>
                    <a:cubicBezTo>
                      <a:pt x="25485" y="28544"/>
                      <a:pt x="25585" y="28444"/>
                      <a:pt x="25706" y="28444"/>
                    </a:cubicBezTo>
                    <a:close/>
                    <a:moveTo>
                      <a:pt x="0" y="0"/>
                    </a:moveTo>
                    <a:lnTo>
                      <a:pt x="0" y="119"/>
                    </a:lnTo>
                    <a:lnTo>
                      <a:pt x="3067" y="119"/>
                    </a:lnTo>
                    <a:lnTo>
                      <a:pt x="4403" y="1452"/>
                    </a:lnTo>
                    <a:lnTo>
                      <a:pt x="4403" y="10680"/>
                    </a:lnTo>
                    <a:lnTo>
                      <a:pt x="15614" y="21871"/>
                    </a:lnTo>
                    <a:lnTo>
                      <a:pt x="15630" y="21888"/>
                    </a:lnTo>
                    <a:lnTo>
                      <a:pt x="18832" y="21888"/>
                    </a:lnTo>
                    <a:lnTo>
                      <a:pt x="25427" y="28472"/>
                    </a:lnTo>
                    <a:cubicBezTo>
                      <a:pt x="25391" y="28527"/>
                      <a:pt x="25367" y="28593"/>
                      <a:pt x="25367" y="28665"/>
                    </a:cubicBezTo>
                    <a:cubicBezTo>
                      <a:pt x="25367" y="28853"/>
                      <a:pt x="25518" y="29005"/>
                      <a:pt x="25706" y="29005"/>
                    </a:cubicBezTo>
                    <a:cubicBezTo>
                      <a:pt x="25891" y="29005"/>
                      <a:pt x="26043" y="28853"/>
                      <a:pt x="26043" y="28665"/>
                    </a:cubicBezTo>
                    <a:cubicBezTo>
                      <a:pt x="26043" y="28480"/>
                      <a:pt x="25891" y="28328"/>
                      <a:pt x="25706" y="28328"/>
                    </a:cubicBezTo>
                    <a:cubicBezTo>
                      <a:pt x="25632" y="28328"/>
                      <a:pt x="25565" y="28350"/>
                      <a:pt x="25510" y="28389"/>
                    </a:cubicBezTo>
                    <a:lnTo>
                      <a:pt x="18899" y="21789"/>
                    </a:lnTo>
                    <a:lnTo>
                      <a:pt x="18882" y="21769"/>
                    </a:lnTo>
                    <a:lnTo>
                      <a:pt x="15680" y="21769"/>
                    </a:lnTo>
                    <a:lnTo>
                      <a:pt x="4522" y="10631"/>
                    </a:lnTo>
                    <a:lnTo>
                      <a:pt x="4522" y="1402"/>
                    </a:lnTo>
                    <a:lnTo>
                      <a:pt x="3117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7" name="Google Shape;7727;p64"/>
              <p:cNvSpPr/>
              <p:nvPr/>
            </p:nvSpPr>
            <p:spPr>
              <a:xfrm>
                <a:off x="1470875" y="1142000"/>
                <a:ext cx="756050" cy="1015325"/>
              </a:xfrm>
              <a:custGeom>
                <a:avLst/>
                <a:gdLst/>
                <a:ahLst/>
                <a:cxnLst/>
                <a:rect l="l" t="t" r="r" b="b"/>
                <a:pathLst>
                  <a:path w="30242" h="40613" extrusionOk="0">
                    <a:moveTo>
                      <a:pt x="29905" y="39531"/>
                    </a:moveTo>
                    <a:cubicBezTo>
                      <a:pt x="30027" y="39531"/>
                      <a:pt x="30126" y="39630"/>
                      <a:pt x="30126" y="39752"/>
                    </a:cubicBezTo>
                    <a:cubicBezTo>
                      <a:pt x="30126" y="39873"/>
                      <a:pt x="30027" y="39972"/>
                      <a:pt x="29905" y="39972"/>
                    </a:cubicBezTo>
                    <a:cubicBezTo>
                      <a:pt x="29784" y="39972"/>
                      <a:pt x="29684" y="39873"/>
                      <a:pt x="29684" y="39752"/>
                    </a:cubicBezTo>
                    <a:cubicBezTo>
                      <a:pt x="29684" y="39630"/>
                      <a:pt x="29784" y="39531"/>
                      <a:pt x="29905" y="39531"/>
                    </a:cubicBezTo>
                    <a:close/>
                    <a:moveTo>
                      <a:pt x="84" y="0"/>
                    </a:moveTo>
                    <a:lnTo>
                      <a:pt x="1" y="83"/>
                    </a:lnTo>
                    <a:lnTo>
                      <a:pt x="6507" y="6579"/>
                    </a:lnTo>
                    <a:lnTo>
                      <a:pt x="6507" y="22670"/>
                    </a:lnTo>
                    <a:lnTo>
                      <a:pt x="16442" y="32588"/>
                    </a:lnTo>
                    <a:lnTo>
                      <a:pt x="16459" y="32605"/>
                    </a:lnTo>
                    <a:lnTo>
                      <a:pt x="19661" y="32605"/>
                    </a:lnTo>
                    <a:lnTo>
                      <a:pt x="25944" y="38877"/>
                    </a:lnTo>
                    <a:lnTo>
                      <a:pt x="27666" y="40596"/>
                    </a:lnTo>
                    <a:lnTo>
                      <a:pt x="27683" y="40613"/>
                    </a:lnTo>
                    <a:lnTo>
                      <a:pt x="29130" y="40613"/>
                    </a:lnTo>
                    <a:lnTo>
                      <a:pt x="29712" y="40028"/>
                    </a:lnTo>
                    <a:cubicBezTo>
                      <a:pt x="29767" y="40066"/>
                      <a:pt x="29833" y="40091"/>
                      <a:pt x="29905" y="40091"/>
                    </a:cubicBezTo>
                    <a:cubicBezTo>
                      <a:pt x="30090" y="40091"/>
                      <a:pt x="30242" y="39939"/>
                      <a:pt x="30242" y="39752"/>
                    </a:cubicBezTo>
                    <a:cubicBezTo>
                      <a:pt x="30242" y="39567"/>
                      <a:pt x="30090" y="39415"/>
                      <a:pt x="29905" y="39415"/>
                    </a:cubicBezTo>
                    <a:cubicBezTo>
                      <a:pt x="29717" y="39415"/>
                      <a:pt x="29566" y="39567"/>
                      <a:pt x="29566" y="39752"/>
                    </a:cubicBezTo>
                    <a:cubicBezTo>
                      <a:pt x="29566" y="39823"/>
                      <a:pt x="29588" y="39892"/>
                      <a:pt x="29629" y="39948"/>
                    </a:cubicBezTo>
                    <a:lnTo>
                      <a:pt x="29083" y="40494"/>
                    </a:lnTo>
                    <a:lnTo>
                      <a:pt x="27730" y="40494"/>
                    </a:lnTo>
                    <a:lnTo>
                      <a:pt x="19727" y="32505"/>
                    </a:lnTo>
                    <a:lnTo>
                      <a:pt x="19711" y="32489"/>
                    </a:lnTo>
                    <a:lnTo>
                      <a:pt x="16509" y="32489"/>
                    </a:lnTo>
                    <a:lnTo>
                      <a:pt x="6626" y="22623"/>
                    </a:lnTo>
                    <a:lnTo>
                      <a:pt x="6626" y="6532"/>
                    </a:lnTo>
                    <a:lnTo>
                      <a:pt x="84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8" name="Google Shape;7728;p64"/>
              <p:cNvSpPr/>
              <p:nvPr/>
            </p:nvSpPr>
            <p:spPr>
              <a:xfrm>
                <a:off x="1447475" y="1149325"/>
                <a:ext cx="695750" cy="1016900"/>
              </a:xfrm>
              <a:custGeom>
                <a:avLst/>
                <a:gdLst/>
                <a:ahLst/>
                <a:cxnLst/>
                <a:rect l="l" t="t" r="r" b="b"/>
                <a:pathLst>
                  <a:path w="27830" h="40676" extrusionOk="0">
                    <a:moveTo>
                      <a:pt x="27490" y="40116"/>
                    </a:moveTo>
                    <a:cubicBezTo>
                      <a:pt x="27611" y="40116"/>
                      <a:pt x="27711" y="40215"/>
                      <a:pt x="27711" y="40336"/>
                    </a:cubicBezTo>
                    <a:cubicBezTo>
                      <a:pt x="27711" y="40458"/>
                      <a:pt x="27611" y="40557"/>
                      <a:pt x="27490" y="40557"/>
                    </a:cubicBezTo>
                    <a:cubicBezTo>
                      <a:pt x="27368" y="40557"/>
                      <a:pt x="27269" y="40458"/>
                      <a:pt x="27269" y="40336"/>
                    </a:cubicBezTo>
                    <a:cubicBezTo>
                      <a:pt x="27269" y="40215"/>
                      <a:pt x="27368" y="40116"/>
                      <a:pt x="27490" y="40116"/>
                    </a:cubicBezTo>
                    <a:close/>
                    <a:moveTo>
                      <a:pt x="84" y="0"/>
                    </a:moveTo>
                    <a:lnTo>
                      <a:pt x="1" y="86"/>
                    </a:lnTo>
                    <a:lnTo>
                      <a:pt x="6510" y="6581"/>
                    </a:lnTo>
                    <a:lnTo>
                      <a:pt x="6510" y="22672"/>
                    </a:lnTo>
                    <a:lnTo>
                      <a:pt x="17080" y="33225"/>
                    </a:lnTo>
                    <a:lnTo>
                      <a:pt x="17099" y="33242"/>
                    </a:lnTo>
                    <a:lnTo>
                      <a:pt x="20302" y="33242"/>
                    </a:lnTo>
                    <a:lnTo>
                      <a:pt x="27214" y="40143"/>
                    </a:lnTo>
                    <a:cubicBezTo>
                      <a:pt x="27175" y="40198"/>
                      <a:pt x="27150" y="40265"/>
                      <a:pt x="27150" y="40336"/>
                    </a:cubicBezTo>
                    <a:cubicBezTo>
                      <a:pt x="27150" y="40524"/>
                      <a:pt x="27305" y="40676"/>
                      <a:pt x="27490" y="40676"/>
                    </a:cubicBezTo>
                    <a:cubicBezTo>
                      <a:pt x="27678" y="40676"/>
                      <a:pt x="27830" y="40524"/>
                      <a:pt x="27830" y="40336"/>
                    </a:cubicBezTo>
                    <a:cubicBezTo>
                      <a:pt x="27830" y="40152"/>
                      <a:pt x="27678" y="40000"/>
                      <a:pt x="27490" y="40000"/>
                    </a:cubicBezTo>
                    <a:cubicBezTo>
                      <a:pt x="27418" y="40000"/>
                      <a:pt x="27352" y="40022"/>
                      <a:pt x="27297" y="40060"/>
                    </a:cubicBezTo>
                    <a:lnTo>
                      <a:pt x="20368" y="33143"/>
                    </a:lnTo>
                    <a:lnTo>
                      <a:pt x="20349" y="33126"/>
                    </a:lnTo>
                    <a:lnTo>
                      <a:pt x="17146" y="33126"/>
                    </a:lnTo>
                    <a:lnTo>
                      <a:pt x="6626" y="22625"/>
                    </a:lnTo>
                    <a:lnTo>
                      <a:pt x="6626" y="6531"/>
                    </a:lnTo>
                    <a:lnTo>
                      <a:pt x="84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9" name="Google Shape;7729;p64"/>
              <p:cNvSpPr/>
              <p:nvPr/>
            </p:nvSpPr>
            <p:spPr>
              <a:xfrm>
                <a:off x="2232575" y="2325850"/>
                <a:ext cx="16925" cy="16925"/>
              </a:xfrm>
              <a:custGeom>
                <a:avLst/>
                <a:gdLst/>
                <a:ahLst/>
                <a:cxnLst/>
                <a:rect l="l" t="t" r="r" b="b"/>
                <a:pathLst>
                  <a:path w="677" h="677" extrusionOk="0">
                    <a:moveTo>
                      <a:pt x="340" y="119"/>
                    </a:moveTo>
                    <a:cubicBezTo>
                      <a:pt x="461" y="119"/>
                      <a:pt x="561" y="218"/>
                      <a:pt x="561" y="340"/>
                    </a:cubicBezTo>
                    <a:cubicBezTo>
                      <a:pt x="561" y="461"/>
                      <a:pt x="461" y="560"/>
                      <a:pt x="340" y="560"/>
                    </a:cubicBezTo>
                    <a:cubicBezTo>
                      <a:pt x="218" y="560"/>
                      <a:pt x="119" y="461"/>
                      <a:pt x="119" y="340"/>
                    </a:cubicBezTo>
                    <a:cubicBezTo>
                      <a:pt x="119" y="218"/>
                      <a:pt x="218" y="119"/>
                      <a:pt x="340" y="119"/>
                    </a:cubicBezTo>
                    <a:close/>
                    <a:moveTo>
                      <a:pt x="340" y="0"/>
                    </a:moveTo>
                    <a:cubicBezTo>
                      <a:pt x="152" y="0"/>
                      <a:pt x="0" y="152"/>
                      <a:pt x="0" y="340"/>
                    </a:cubicBezTo>
                    <a:cubicBezTo>
                      <a:pt x="0" y="525"/>
                      <a:pt x="152" y="676"/>
                      <a:pt x="340" y="676"/>
                    </a:cubicBezTo>
                    <a:cubicBezTo>
                      <a:pt x="525" y="676"/>
                      <a:pt x="677" y="525"/>
                      <a:pt x="677" y="340"/>
                    </a:cubicBezTo>
                    <a:cubicBezTo>
                      <a:pt x="677" y="152"/>
                      <a:pt x="525" y="0"/>
                      <a:pt x="340" y="0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0" name="Google Shape;7730;p64"/>
              <p:cNvSpPr/>
              <p:nvPr/>
            </p:nvSpPr>
            <p:spPr>
              <a:xfrm>
                <a:off x="2232575" y="2295325"/>
                <a:ext cx="16925" cy="16950"/>
              </a:xfrm>
              <a:custGeom>
                <a:avLst/>
                <a:gdLst/>
                <a:ahLst/>
                <a:cxnLst/>
                <a:rect l="l" t="t" r="r" b="b"/>
                <a:pathLst>
                  <a:path w="677" h="678" extrusionOk="0">
                    <a:moveTo>
                      <a:pt x="340" y="120"/>
                    </a:moveTo>
                    <a:cubicBezTo>
                      <a:pt x="461" y="120"/>
                      <a:pt x="561" y="219"/>
                      <a:pt x="561" y="340"/>
                    </a:cubicBezTo>
                    <a:cubicBezTo>
                      <a:pt x="561" y="462"/>
                      <a:pt x="461" y="561"/>
                      <a:pt x="340" y="561"/>
                    </a:cubicBezTo>
                    <a:cubicBezTo>
                      <a:pt x="218" y="561"/>
                      <a:pt x="119" y="462"/>
                      <a:pt x="119" y="340"/>
                    </a:cubicBezTo>
                    <a:cubicBezTo>
                      <a:pt x="119" y="219"/>
                      <a:pt x="218" y="120"/>
                      <a:pt x="340" y="120"/>
                    </a:cubicBezTo>
                    <a:close/>
                    <a:moveTo>
                      <a:pt x="340" y="1"/>
                    </a:moveTo>
                    <a:cubicBezTo>
                      <a:pt x="152" y="1"/>
                      <a:pt x="0" y="153"/>
                      <a:pt x="0" y="340"/>
                    </a:cubicBezTo>
                    <a:cubicBezTo>
                      <a:pt x="0" y="525"/>
                      <a:pt x="152" y="677"/>
                      <a:pt x="340" y="677"/>
                    </a:cubicBezTo>
                    <a:cubicBezTo>
                      <a:pt x="525" y="677"/>
                      <a:pt x="677" y="525"/>
                      <a:pt x="677" y="340"/>
                    </a:cubicBezTo>
                    <a:cubicBezTo>
                      <a:pt x="677" y="153"/>
                      <a:pt x="525" y="1"/>
                      <a:pt x="340" y="1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1" name="Google Shape;7731;p64"/>
              <p:cNvSpPr/>
              <p:nvPr/>
            </p:nvSpPr>
            <p:spPr>
              <a:xfrm>
                <a:off x="1483025" y="1723150"/>
                <a:ext cx="275175" cy="230725"/>
              </a:xfrm>
              <a:custGeom>
                <a:avLst/>
                <a:gdLst/>
                <a:ahLst/>
                <a:cxnLst/>
                <a:rect l="l" t="t" r="r" b="b"/>
                <a:pathLst>
                  <a:path w="11007" h="9229" extrusionOk="0">
                    <a:moveTo>
                      <a:pt x="83" y="1"/>
                    </a:moveTo>
                    <a:lnTo>
                      <a:pt x="1" y="83"/>
                    </a:lnTo>
                    <a:lnTo>
                      <a:pt x="2223" y="2303"/>
                    </a:lnTo>
                    <a:lnTo>
                      <a:pt x="2239" y="2319"/>
                    </a:lnTo>
                    <a:lnTo>
                      <a:pt x="4003" y="2319"/>
                    </a:lnTo>
                    <a:lnTo>
                      <a:pt x="10924" y="9229"/>
                    </a:lnTo>
                    <a:lnTo>
                      <a:pt x="11007" y="9146"/>
                    </a:lnTo>
                    <a:lnTo>
                      <a:pt x="4070" y="2220"/>
                    </a:lnTo>
                    <a:lnTo>
                      <a:pt x="4050" y="2201"/>
                    </a:lnTo>
                    <a:lnTo>
                      <a:pt x="2289" y="2201"/>
                    </a:lnTo>
                    <a:lnTo>
                      <a:pt x="83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2" name="Google Shape;7732;p64"/>
              <p:cNvSpPr/>
              <p:nvPr/>
            </p:nvSpPr>
            <p:spPr>
              <a:xfrm>
                <a:off x="2147125" y="961250"/>
                <a:ext cx="142825" cy="1564550"/>
              </a:xfrm>
              <a:custGeom>
                <a:avLst/>
                <a:gdLst/>
                <a:ahLst/>
                <a:cxnLst/>
                <a:rect l="l" t="t" r="r" b="b"/>
                <a:pathLst>
                  <a:path w="5713" h="62582" extrusionOk="0">
                    <a:moveTo>
                      <a:pt x="1618" y="1"/>
                    </a:moveTo>
                    <a:lnTo>
                      <a:pt x="1618" y="12892"/>
                    </a:lnTo>
                    <a:lnTo>
                      <a:pt x="1" y="14521"/>
                    </a:lnTo>
                    <a:lnTo>
                      <a:pt x="1" y="20105"/>
                    </a:lnTo>
                    <a:lnTo>
                      <a:pt x="2974" y="23056"/>
                    </a:lnTo>
                    <a:lnTo>
                      <a:pt x="2974" y="28299"/>
                    </a:lnTo>
                    <a:lnTo>
                      <a:pt x="5083" y="30388"/>
                    </a:lnTo>
                    <a:lnTo>
                      <a:pt x="5083" y="61869"/>
                    </a:lnTo>
                    <a:cubicBezTo>
                      <a:pt x="4986" y="61941"/>
                      <a:pt x="4923" y="62054"/>
                      <a:pt x="4923" y="62184"/>
                    </a:cubicBezTo>
                    <a:cubicBezTo>
                      <a:pt x="4923" y="62402"/>
                      <a:pt x="5099" y="62581"/>
                      <a:pt x="5318" y="62581"/>
                    </a:cubicBezTo>
                    <a:cubicBezTo>
                      <a:pt x="5536" y="62581"/>
                      <a:pt x="5712" y="62402"/>
                      <a:pt x="5712" y="62184"/>
                    </a:cubicBezTo>
                    <a:cubicBezTo>
                      <a:pt x="5712" y="62054"/>
                      <a:pt x="5649" y="61941"/>
                      <a:pt x="5552" y="61869"/>
                    </a:cubicBezTo>
                    <a:lnTo>
                      <a:pt x="5552" y="30192"/>
                    </a:lnTo>
                    <a:lnTo>
                      <a:pt x="3446" y="28100"/>
                    </a:lnTo>
                    <a:lnTo>
                      <a:pt x="3446" y="22860"/>
                    </a:lnTo>
                    <a:lnTo>
                      <a:pt x="473" y="19909"/>
                    </a:lnTo>
                    <a:lnTo>
                      <a:pt x="473" y="14714"/>
                    </a:lnTo>
                    <a:lnTo>
                      <a:pt x="2088" y="13086"/>
                    </a:lnTo>
                    <a:lnTo>
                      <a:pt x="2088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3" name="Google Shape;7733;p64"/>
              <p:cNvSpPr/>
              <p:nvPr/>
            </p:nvSpPr>
            <p:spPr>
              <a:xfrm>
                <a:off x="2231200" y="2262975"/>
                <a:ext cx="19750" cy="19750"/>
              </a:xfrm>
              <a:custGeom>
                <a:avLst/>
                <a:gdLst/>
                <a:ahLst/>
                <a:cxnLst/>
                <a:rect l="l" t="t" r="r" b="b"/>
                <a:pathLst>
                  <a:path w="790" h="790" extrusionOk="0">
                    <a:moveTo>
                      <a:pt x="395" y="0"/>
                    </a:moveTo>
                    <a:cubicBezTo>
                      <a:pt x="177" y="0"/>
                      <a:pt x="0" y="177"/>
                      <a:pt x="0" y="395"/>
                    </a:cubicBezTo>
                    <a:cubicBezTo>
                      <a:pt x="0" y="613"/>
                      <a:pt x="177" y="790"/>
                      <a:pt x="395" y="790"/>
                    </a:cubicBezTo>
                    <a:cubicBezTo>
                      <a:pt x="613" y="790"/>
                      <a:pt x="790" y="613"/>
                      <a:pt x="790" y="395"/>
                    </a:cubicBezTo>
                    <a:cubicBezTo>
                      <a:pt x="790" y="177"/>
                      <a:pt x="613" y="0"/>
                      <a:pt x="395" y="0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4" name="Google Shape;7734;p64"/>
              <p:cNvSpPr/>
              <p:nvPr/>
            </p:nvSpPr>
            <p:spPr>
              <a:xfrm>
                <a:off x="1477850" y="1868700"/>
                <a:ext cx="368000" cy="307950"/>
              </a:xfrm>
              <a:custGeom>
                <a:avLst/>
                <a:gdLst/>
                <a:ahLst/>
                <a:cxnLst/>
                <a:rect l="l" t="t" r="r" b="b"/>
                <a:pathLst>
                  <a:path w="14720" h="12318" extrusionOk="0">
                    <a:moveTo>
                      <a:pt x="14383" y="11760"/>
                    </a:moveTo>
                    <a:cubicBezTo>
                      <a:pt x="14504" y="11760"/>
                      <a:pt x="14601" y="11857"/>
                      <a:pt x="14601" y="11981"/>
                    </a:cubicBezTo>
                    <a:cubicBezTo>
                      <a:pt x="14601" y="12103"/>
                      <a:pt x="14504" y="12199"/>
                      <a:pt x="14383" y="12199"/>
                    </a:cubicBezTo>
                    <a:cubicBezTo>
                      <a:pt x="14259" y="12199"/>
                      <a:pt x="14162" y="12103"/>
                      <a:pt x="14162" y="11981"/>
                    </a:cubicBezTo>
                    <a:cubicBezTo>
                      <a:pt x="14162" y="11860"/>
                      <a:pt x="14261" y="11760"/>
                      <a:pt x="14383" y="11760"/>
                    </a:cubicBezTo>
                    <a:close/>
                    <a:moveTo>
                      <a:pt x="83" y="1"/>
                    </a:moveTo>
                    <a:lnTo>
                      <a:pt x="1" y="83"/>
                    </a:lnTo>
                    <a:lnTo>
                      <a:pt x="5607" y="5682"/>
                    </a:lnTo>
                    <a:lnTo>
                      <a:pt x="5607" y="6725"/>
                    </a:lnTo>
                    <a:lnTo>
                      <a:pt x="6397" y="7512"/>
                    </a:lnTo>
                    <a:lnTo>
                      <a:pt x="9820" y="7512"/>
                    </a:lnTo>
                    <a:lnTo>
                      <a:pt x="14104" y="11788"/>
                    </a:lnTo>
                    <a:cubicBezTo>
                      <a:pt x="14065" y="11840"/>
                      <a:pt x="14043" y="11909"/>
                      <a:pt x="14043" y="11981"/>
                    </a:cubicBezTo>
                    <a:cubicBezTo>
                      <a:pt x="14043" y="12166"/>
                      <a:pt x="14195" y="12318"/>
                      <a:pt x="14383" y="12318"/>
                    </a:cubicBezTo>
                    <a:cubicBezTo>
                      <a:pt x="14568" y="12318"/>
                      <a:pt x="14720" y="12166"/>
                      <a:pt x="14720" y="11981"/>
                    </a:cubicBezTo>
                    <a:cubicBezTo>
                      <a:pt x="14720" y="11793"/>
                      <a:pt x="14568" y="11642"/>
                      <a:pt x="14383" y="11642"/>
                    </a:cubicBezTo>
                    <a:cubicBezTo>
                      <a:pt x="14308" y="11642"/>
                      <a:pt x="14242" y="11664"/>
                      <a:pt x="14187" y="11702"/>
                    </a:cubicBezTo>
                    <a:lnTo>
                      <a:pt x="9886" y="7410"/>
                    </a:lnTo>
                    <a:lnTo>
                      <a:pt x="9869" y="7393"/>
                    </a:lnTo>
                    <a:lnTo>
                      <a:pt x="6444" y="7393"/>
                    </a:lnTo>
                    <a:lnTo>
                      <a:pt x="5726" y="6675"/>
                    </a:lnTo>
                    <a:lnTo>
                      <a:pt x="5726" y="5632"/>
                    </a:lnTo>
                    <a:lnTo>
                      <a:pt x="83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5" name="Google Shape;7735;p64"/>
              <p:cNvSpPr/>
              <p:nvPr/>
            </p:nvSpPr>
            <p:spPr>
              <a:xfrm>
                <a:off x="1729550" y="2124325"/>
                <a:ext cx="19750" cy="19825"/>
              </a:xfrm>
              <a:custGeom>
                <a:avLst/>
                <a:gdLst/>
                <a:ahLst/>
                <a:cxnLst/>
                <a:rect l="l" t="t" r="r" b="b"/>
                <a:pathLst>
                  <a:path w="790" h="793" extrusionOk="0">
                    <a:moveTo>
                      <a:pt x="395" y="0"/>
                    </a:moveTo>
                    <a:cubicBezTo>
                      <a:pt x="177" y="0"/>
                      <a:pt x="0" y="180"/>
                      <a:pt x="0" y="398"/>
                    </a:cubicBezTo>
                    <a:cubicBezTo>
                      <a:pt x="0" y="616"/>
                      <a:pt x="177" y="793"/>
                      <a:pt x="395" y="793"/>
                    </a:cubicBezTo>
                    <a:cubicBezTo>
                      <a:pt x="613" y="793"/>
                      <a:pt x="790" y="616"/>
                      <a:pt x="790" y="398"/>
                    </a:cubicBezTo>
                    <a:cubicBezTo>
                      <a:pt x="790" y="180"/>
                      <a:pt x="613" y="0"/>
                      <a:pt x="395" y="0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6" name="Google Shape;7736;p64"/>
              <p:cNvSpPr/>
              <p:nvPr/>
            </p:nvSpPr>
            <p:spPr>
              <a:xfrm>
                <a:off x="1754325" y="2149225"/>
                <a:ext cx="16925" cy="16950"/>
              </a:xfrm>
              <a:custGeom>
                <a:avLst/>
                <a:gdLst/>
                <a:ahLst/>
                <a:cxnLst/>
                <a:rect l="l" t="t" r="r" b="b"/>
                <a:pathLst>
                  <a:path w="677" h="678" extrusionOk="0">
                    <a:moveTo>
                      <a:pt x="340" y="120"/>
                    </a:moveTo>
                    <a:cubicBezTo>
                      <a:pt x="461" y="120"/>
                      <a:pt x="558" y="216"/>
                      <a:pt x="558" y="340"/>
                    </a:cubicBezTo>
                    <a:cubicBezTo>
                      <a:pt x="560" y="462"/>
                      <a:pt x="461" y="559"/>
                      <a:pt x="340" y="559"/>
                    </a:cubicBezTo>
                    <a:cubicBezTo>
                      <a:pt x="218" y="559"/>
                      <a:pt x="119" y="462"/>
                      <a:pt x="119" y="340"/>
                    </a:cubicBezTo>
                    <a:cubicBezTo>
                      <a:pt x="119" y="219"/>
                      <a:pt x="218" y="120"/>
                      <a:pt x="340" y="120"/>
                    </a:cubicBezTo>
                    <a:close/>
                    <a:moveTo>
                      <a:pt x="340" y="1"/>
                    </a:moveTo>
                    <a:cubicBezTo>
                      <a:pt x="152" y="1"/>
                      <a:pt x="0" y="153"/>
                      <a:pt x="0" y="338"/>
                    </a:cubicBezTo>
                    <a:cubicBezTo>
                      <a:pt x="0" y="525"/>
                      <a:pt x="152" y="677"/>
                      <a:pt x="340" y="677"/>
                    </a:cubicBezTo>
                    <a:cubicBezTo>
                      <a:pt x="525" y="677"/>
                      <a:pt x="676" y="525"/>
                      <a:pt x="676" y="338"/>
                    </a:cubicBezTo>
                    <a:cubicBezTo>
                      <a:pt x="676" y="153"/>
                      <a:pt x="525" y="1"/>
                      <a:pt x="340" y="1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7" name="Google Shape;7737;p64"/>
              <p:cNvSpPr/>
              <p:nvPr/>
            </p:nvSpPr>
            <p:spPr>
              <a:xfrm>
                <a:off x="1467700" y="1889200"/>
                <a:ext cx="136950" cy="182975"/>
              </a:xfrm>
              <a:custGeom>
                <a:avLst/>
                <a:gdLst/>
                <a:ahLst/>
                <a:cxnLst/>
                <a:rect l="l" t="t" r="r" b="b"/>
                <a:pathLst>
                  <a:path w="5478" h="7319" extrusionOk="0">
                    <a:moveTo>
                      <a:pt x="5138" y="6761"/>
                    </a:moveTo>
                    <a:cubicBezTo>
                      <a:pt x="5260" y="6761"/>
                      <a:pt x="5359" y="6860"/>
                      <a:pt x="5359" y="6982"/>
                    </a:cubicBezTo>
                    <a:cubicBezTo>
                      <a:pt x="5359" y="7103"/>
                      <a:pt x="5260" y="7203"/>
                      <a:pt x="5138" y="7203"/>
                    </a:cubicBezTo>
                    <a:cubicBezTo>
                      <a:pt x="5017" y="7203"/>
                      <a:pt x="4917" y="7103"/>
                      <a:pt x="4917" y="6982"/>
                    </a:cubicBezTo>
                    <a:cubicBezTo>
                      <a:pt x="4917" y="6860"/>
                      <a:pt x="5017" y="6761"/>
                      <a:pt x="5138" y="6761"/>
                    </a:cubicBezTo>
                    <a:close/>
                    <a:moveTo>
                      <a:pt x="84" y="0"/>
                    </a:moveTo>
                    <a:lnTo>
                      <a:pt x="1" y="83"/>
                    </a:lnTo>
                    <a:lnTo>
                      <a:pt x="5080" y="5157"/>
                    </a:lnTo>
                    <a:lnTo>
                      <a:pt x="5080" y="6648"/>
                    </a:lnTo>
                    <a:cubicBezTo>
                      <a:pt x="4923" y="6675"/>
                      <a:pt x="4801" y="6813"/>
                      <a:pt x="4801" y="6982"/>
                    </a:cubicBezTo>
                    <a:cubicBezTo>
                      <a:pt x="4801" y="7167"/>
                      <a:pt x="4953" y="7318"/>
                      <a:pt x="5138" y="7318"/>
                    </a:cubicBezTo>
                    <a:cubicBezTo>
                      <a:pt x="5326" y="7318"/>
                      <a:pt x="5478" y="7167"/>
                      <a:pt x="5478" y="6982"/>
                    </a:cubicBezTo>
                    <a:cubicBezTo>
                      <a:pt x="5478" y="6813"/>
                      <a:pt x="5356" y="6675"/>
                      <a:pt x="5199" y="6648"/>
                    </a:cubicBezTo>
                    <a:lnTo>
                      <a:pt x="5199" y="5107"/>
                    </a:lnTo>
                    <a:lnTo>
                      <a:pt x="84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8" name="Google Shape;7738;p64"/>
              <p:cNvSpPr/>
              <p:nvPr/>
            </p:nvSpPr>
            <p:spPr>
              <a:xfrm>
                <a:off x="2292900" y="1611075"/>
                <a:ext cx="17000" cy="16925"/>
              </a:xfrm>
              <a:custGeom>
                <a:avLst/>
                <a:gdLst/>
                <a:ahLst/>
                <a:cxnLst/>
                <a:rect l="l" t="t" r="r" b="b"/>
                <a:pathLst>
                  <a:path w="680" h="677" extrusionOk="0">
                    <a:moveTo>
                      <a:pt x="340" y="119"/>
                    </a:moveTo>
                    <a:cubicBezTo>
                      <a:pt x="461" y="119"/>
                      <a:pt x="560" y="219"/>
                      <a:pt x="560" y="340"/>
                    </a:cubicBezTo>
                    <a:cubicBezTo>
                      <a:pt x="560" y="462"/>
                      <a:pt x="461" y="561"/>
                      <a:pt x="340" y="561"/>
                    </a:cubicBezTo>
                    <a:cubicBezTo>
                      <a:pt x="218" y="561"/>
                      <a:pt x="119" y="462"/>
                      <a:pt x="119" y="340"/>
                    </a:cubicBezTo>
                    <a:cubicBezTo>
                      <a:pt x="119" y="219"/>
                      <a:pt x="218" y="119"/>
                      <a:pt x="340" y="119"/>
                    </a:cubicBezTo>
                    <a:close/>
                    <a:moveTo>
                      <a:pt x="340" y="1"/>
                    </a:moveTo>
                    <a:cubicBezTo>
                      <a:pt x="152" y="1"/>
                      <a:pt x="0" y="152"/>
                      <a:pt x="0" y="340"/>
                    </a:cubicBezTo>
                    <a:cubicBezTo>
                      <a:pt x="0" y="525"/>
                      <a:pt x="152" y="677"/>
                      <a:pt x="340" y="677"/>
                    </a:cubicBezTo>
                    <a:cubicBezTo>
                      <a:pt x="527" y="677"/>
                      <a:pt x="679" y="525"/>
                      <a:pt x="679" y="340"/>
                    </a:cubicBezTo>
                    <a:cubicBezTo>
                      <a:pt x="679" y="152"/>
                      <a:pt x="527" y="1"/>
                      <a:pt x="340" y="1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9" name="Google Shape;7739;p64"/>
              <p:cNvSpPr/>
              <p:nvPr/>
            </p:nvSpPr>
            <p:spPr>
              <a:xfrm>
                <a:off x="1478875" y="1479550"/>
                <a:ext cx="477800" cy="641750"/>
              </a:xfrm>
              <a:custGeom>
                <a:avLst/>
                <a:gdLst/>
                <a:ahLst/>
                <a:cxnLst/>
                <a:rect l="l" t="t" r="r" b="b"/>
                <a:pathLst>
                  <a:path w="19112" h="25670" extrusionOk="0">
                    <a:moveTo>
                      <a:pt x="18775" y="25112"/>
                    </a:moveTo>
                    <a:cubicBezTo>
                      <a:pt x="18897" y="25112"/>
                      <a:pt x="18996" y="25212"/>
                      <a:pt x="18996" y="25333"/>
                    </a:cubicBezTo>
                    <a:cubicBezTo>
                      <a:pt x="18996" y="25455"/>
                      <a:pt x="18897" y="25554"/>
                      <a:pt x="18775" y="25554"/>
                    </a:cubicBezTo>
                    <a:cubicBezTo>
                      <a:pt x="18654" y="25554"/>
                      <a:pt x="18554" y="25455"/>
                      <a:pt x="18554" y="25333"/>
                    </a:cubicBezTo>
                    <a:cubicBezTo>
                      <a:pt x="18554" y="25212"/>
                      <a:pt x="18654" y="25112"/>
                      <a:pt x="18775" y="25112"/>
                    </a:cubicBezTo>
                    <a:close/>
                    <a:moveTo>
                      <a:pt x="1" y="0"/>
                    </a:moveTo>
                    <a:lnTo>
                      <a:pt x="1" y="119"/>
                    </a:lnTo>
                    <a:lnTo>
                      <a:pt x="2690" y="119"/>
                    </a:lnTo>
                    <a:lnTo>
                      <a:pt x="3385" y="823"/>
                    </a:lnTo>
                    <a:lnTo>
                      <a:pt x="3385" y="10051"/>
                    </a:lnTo>
                    <a:lnTo>
                      <a:pt x="18496" y="25140"/>
                    </a:lnTo>
                    <a:cubicBezTo>
                      <a:pt x="18460" y="25195"/>
                      <a:pt x="18436" y="25261"/>
                      <a:pt x="18436" y="25333"/>
                    </a:cubicBezTo>
                    <a:cubicBezTo>
                      <a:pt x="18436" y="25518"/>
                      <a:pt x="18587" y="25670"/>
                      <a:pt x="18775" y="25670"/>
                    </a:cubicBezTo>
                    <a:cubicBezTo>
                      <a:pt x="18960" y="25670"/>
                      <a:pt x="19112" y="25518"/>
                      <a:pt x="19112" y="25333"/>
                    </a:cubicBezTo>
                    <a:cubicBezTo>
                      <a:pt x="19112" y="25145"/>
                      <a:pt x="18960" y="24994"/>
                      <a:pt x="18775" y="24994"/>
                    </a:cubicBezTo>
                    <a:cubicBezTo>
                      <a:pt x="18703" y="24994"/>
                      <a:pt x="18637" y="25018"/>
                      <a:pt x="18582" y="25057"/>
                    </a:cubicBezTo>
                    <a:lnTo>
                      <a:pt x="3501" y="10004"/>
                    </a:lnTo>
                    <a:lnTo>
                      <a:pt x="3501" y="773"/>
                    </a:lnTo>
                    <a:lnTo>
                      <a:pt x="2739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0" name="Google Shape;7740;p64"/>
              <p:cNvSpPr/>
              <p:nvPr/>
            </p:nvSpPr>
            <p:spPr>
              <a:xfrm>
                <a:off x="1467775" y="1794925"/>
                <a:ext cx="496025" cy="426050"/>
              </a:xfrm>
              <a:custGeom>
                <a:avLst/>
                <a:gdLst/>
                <a:ahLst/>
                <a:cxnLst/>
                <a:rect l="l" t="t" r="r" b="b"/>
                <a:pathLst>
                  <a:path w="19841" h="17042" extrusionOk="0">
                    <a:moveTo>
                      <a:pt x="332" y="1"/>
                    </a:moveTo>
                    <a:lnTo>
                      <a:pt x="1" y="335"/>
                    </a:lnTo>
                    <a:lnTo>
                      <a:pt x="8691" y="8961"/>
                    </a:lnTo>
                    <a:lnTo>
                      <a:pt x="11368" y="8961"/>
                    </a:lnTo>
                    <a:lnTo>
                      <a:pt x="19053" y="16591"/>
                    </a:lnTo>
                    <a:cubicBezTo>
                      <a:pt x="19051" y="16608"/>
                      <a:pt x="19048" y="16627"/>
                      <a:pt x="19048" y="16644"/>
                    </a:cubicBezTo>
                    <a:cubicBezTo>
                      <a:pt x="19048" y="16864"/>
                      <a:pt x="19225" y="17041"/>
                      <a:pt x="19443" y="17041"/>
                    </a:cubicBezTo>
                    <a:cubicBezTo>
                      <a:pt x="19661" y="17041"/>
                      <a:pt x="19840" y="16864"/>
                      <a:pt x="19840" y="16644"/>
                    </a:cubicBezTo>
                    <a:cubicBezTo>
                      <a:pt x="19837" y="16425"/>
                      <a:pt x="19661" y="16249"/>
                      <a:pt x="19443" y="16249"/>
                    </a:cubicBezTo>
                    <a:cubicBezTo>
                      <a:pt x="19423" y="16249"/>
                      <a:pt x="19404" y="16252"/>
                      <a:pt x="19385" y="16254"/>
                    </a:cubicBezTo>
                    <a:lnTo>
                      <a:pt x="11561" y="8489"/>
                    </a:lnTo>
                    <a:lnTo>
                      <a:pt x="8884" y="8489"/>
                    </a:lnTo>
                    <a:lnTo>
                      <a:pt x="332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1" name="Google Shape;7741;p64"/>
              <p:cNvSpPr/>
              <p:nvPr/>
            </p:nvSpPr>
            <p:spPr>
              <a:xfrm>
                <a:off x="1707600" y="2102300"/>
                <a:ext cx="16925" cy="16950"/>
              </a:xfrm>
              <a:custGeom>
                <a:avLst/>
                <a:gdLst/>
                <a:ahLst/>
                <a:cxnLst/>
                <a:rect l="l" t="t" r="r" b="b"/>
                <a:pathLst>
                  <a:path w="677" h="678" extrusionOk="0">
                    <a:moveTo>
                      <a:pt x="337" y="117"/>
                    </a:moveTo>
                    <a:cubicBezTo>
                      <a:pt x="461" y="117"/>
                      <a:pt x="558" y="216"/>
                      <a:pt x="558" y="338"/>
                    </a:cubicBezTo>
                    <a:cubicBezTo>
                      <a:pt x="558" y="459"/>
                      <a:pt x="461" y="558"/>
                      <a:pt x="337" y="558"/>
                    </a:cubicBezTo>
                    <a:cubicBezTo>
                      <a:pt x="216" y="558"/>
                      <a:pt x="119" y="459"/>
                      <a:pt x="119" y="338"/>
                    </a:cubicBezTo>
                    <a:cubicBezTo>
                      <a:pt x="119" y="216"/>
                      <a:pt x="216" y="117"/>
                      <a:pt x="337" y="117"/>
                    </a:cubicBezTo>
                    <a:close/>
                    <a:moveTo>
                      <a:pt x="337" y="1"/>
                    </a:moveTo>
                    <a:cubicBezTo>
                      <a:pt x="152" y="1"/>
                      <a:pt x="0" y="153"/>
                      <a:pt x="0" y="338"/>
                    </a:cubicBezTo>
                    <a:cubicBezTo>
                      <a:pt x="0" y="525"/>
                      <a:pt x="152" y="677"/>
                      <a:pt x="337" y="677"/>
                    </a:cubicBezTo>
                    <a:cubicBezTo>
                      <a:pt x="525" y="677"/>
                      <a:pt x="677" y="525"/>
                      <a:pt x="677" y="338"/>
                    </a:cubicBezTo>
                    <a:cubicBezTo>
                      <a:pt x="677" y="153"/>
                      <a:pt x="525" y="1"/>
                      <a:pt x="337" y="1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2" name="Google Shape;7742;p64"/>
              <p:cNvSpPr/>
              <p:nvPr/>
            </p:nvSpPr>
            <p:spPr>
              <a:xfrm>
                <a:off x="2694325" y="1972500"/>
                <a:ext cx="284150" cy="305875"/>
              </a:xfrm>
              <a:custGeom>
                <a:avLst/>
                <a:gdLst/>
                <a:ahLst/>
                <a:cxnLst/>
                <a:rect l="l" t="t" r="r" b="b"/>
                <a:pathLst>
                  <a:path w="11366" h="12235" extrusionOk="0">
                    <a:moveTo>
                      <a:pt x="338" y="11677"/>
                    </a:moveTo>
                    <a:cubicBezTo>
                      <a:pt x="459" y="11677"/>
                      <a:pt x="558" y="11777"/>
                      <a:pt x="558" y="11898"/>
                    </a:cubicBezTo>
                    <a:cubicBezTo>
                      <a:pt x="558" y="12019"/>
                      <a:pt x="459" y="12119"/>
                      <a:pt x="338" y="12119"/>
                    </a:cubicBezTo>
                    <a:cubicBezTo>
                      <a:pt x="216" y="12119"/>
                      <a:pt x="117" y="12019"/>
                      <a:pt x="117" y="11898"/>
                    </a:cubicBezTo>
                    <a:cubicBezTo>
                      <a:pt x="117" y="11777"/>
                      <a:pt x="216" y="11677"/>
                      <a:pt x="338" y="11677"/>
                    </a:cubicBezTo>
                    <a:close/>
                    <a:moveTo>
                      <a:pt x="4296" y="0"/>
                    </a:moveTo>
                    <a:lnTo>
                      <a:pt x="3603" y="699"/>
                    </a:lnTo>
                    <a:lnTo>
                      <a:pt x="3603" y="5124"/>
                    </a:lnTo>
                    <a:lnTo>
                      <a:pt x="296" y="8453"/>
                    </a:lnTo>
                    <a:lnTo>
                      <a:pt x="280" y="8469"/>
                    </a:lnTo>
                    <a:lnTo>
                      <a:pt x="280" y="11564"/>
                    </a:lnTo>
                    <a:cubicBezTo>
                      <a:pt x="122" y="11594"/>
                      <a:pt x="1" y="11732"/>
                      <a:pt x="1" y="11898"/>
                    </a:cubicBezTo>
                    <a:cubicBezTo>
                      <a:pt x="1" y="12083"/>
                      <a:pt x="153" y="12235"/>
                      <a:pt x="338" y="12235"/>
                    </a:cubicBezTo>
                    <a:cubicBezTo>
                      <a:pt x="525" y="12235"/>
                      <a:pt x="677" y="12083"/>
                      <a:pt x="677" y="11898"/>
                    </a:cubicBezTo>
                    <a:cubicBezTo>
                      <a:pt x="677" y="11732"/>
                      <a:pt x="556" y="11594"/>
                      <a:pt x="398" y="11564"/>
                    </a:cubicBezTo>
                    <a:lnTo>
                      <a:pt x="398" y="8519"/>
                    </a:lnTo>
                    <a:lnTo>
                      <a:pt x="3719" y="5171"/>
                    </a:lnTo>
                    <a:lnTo>
                      <a:pt x="3719" y="748"/>
                    </a:lnTo>
                    <a:lnTo>
                      <a:pt x="4346" y="119"/>
                    </a:lnTo>
                    <a:lnTo>
                      <a:pt x="11366" y="119"/>
                    </a:lnTo>
                    <a:lnTo>
                      <a:pt x="11366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3" name="Google Shape;7743;p64"/>
              <p:cNvSpPr/>
              <p:nvPr/>
            </p:nvSpPr>
            <p:spPr>
              <a:xfrm>
                <a:off x="2883975" y="2012650"/>
                <a:ext cx="19775" cy="19850"/>
              </a:xfrm>
              <a:custGeom>
                <a:avLst/>
                <a:gdLst/>
                <a:ahLst/>
                <a:cxnLst/>
                <a:rect l="l" t="t" r="r" b="b"/>
                <a:pathLst>
                  <a:path w="791" h="794" extrusionOk="0">
                    <a:moveTo>
                      <a:pt x="395" y="1"/>
                    </a:moveTo>
                    <a:cubicBezTo>
                      <a:pt x="177" y="1"/>
                      <a:pt x="1" y="178"/>
                      <a:pt x="1" y="398"/>
                    </a:cubicBezTo>
                    <a:cubicBezTo>
                      <a:pt x="1" y="616"/>
                      <a:pt x="177" y="793"/>
                      <a:pt x="395" y="793"/>
                    </a:cubicBezTo>
                    <a:cubicBezTo>
                      <a:pt x="613" y="793"/>
                      <a:pt x="790" y="616"/>
                      <a:pt x="790" y="398"/>
                    </a:cubicBezTo>
                    <a:cubicBezTo>
                      <a:pt x="790" y="178"/>
                      <a:pt x="613" y="1"/>
                      <a:pt x="395" y="1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4" name="Google Shape;7744;p64"/>
              <p:cNvSpPr/>
              <p:nvPr/>
            </p:nvSpPr>
            <p:spPr>
              <a:xfrm>
                <a:off x="2855125" y="2014100"/>
                <a:ext cx="16950" cy="16950"/>
              </a:xfrm>
              <a:custGeom>
                <a:avLst/>
                <a:gdLst/>
                <a:ahLst/>
                <a:cxnLst/>
                <a:rect l="l" t="t" r="r" b="b"/>
                <a:pathLst>
                  <a:path w="678" h="678" extrusionOk="0">
                    <a:moveTo>
                      <a:pt x="340" y="117"/>
                    </a:moveTo>
                    <a:cubicBezTo>
                      <a:pt x="462" y="117"/>
                      <a:pt x="561" y="216"/>
                      <a:pt x="561" y="338"/>
                    </a:cubicBezTo>
                    <a:cubicBezTo>
                      <a:pt x="561" y="462"/>
                      <a:pt x="462" y="558"/>
                      <a:pt x="340" y="558"/>
                    </a:cubicBezTo>
                    <a:cubicBezTo>
                      <a:pt x="219" y="558"/>
                      <a:pt x="119" y="459"/>
                      <a:pt x="119" y="338"/>
                    </a:cubicBezTo>
                    <a:cubicBezTo>
                      <a:pt x="119" y="216"/>
                      <a:pt x="219" y="117"/>
                      <a:pt x="340" y="117"/>
                    </a:cubicBezTo>
                    <a:close/>
                    <a:moveTo>
                      <a:pt x="340" y="1"/>
                    </a:moveTo>
                    <a:cubicBezTo>
                      <a:pt x="153" y="1"/>
                      <a:pt x="1" y="153"/>
                      <a:pt x="1" y="338"/>
                    </a:cubicBezTo>
                    <a:cubicBezTo>
                      <a:pt x="1" y="525"/>
                      <a:pt x="153" y="677"/>
                      <a:pt x="340" y="677"/>
                    </a:cubicBezTo>
                    <a:cubicBezTo>
                      <a:pt x="525" y="677"/>
                      <a:pt x="677" y="525"/>
                      <a:pt x="677" y="338"/>
                    </a:cubicBezTo>
                    <a:cubicBezTo>
                      <a:pt x="677" y="153"/>
                      <a:pt x="525" y="1"/>
                      <a:pt x="340" y="1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5" name="Google Shape;7745;p64"/>
              <p:cNvSpPr/>
              <p:nvPr/>
            </p:nvSpPr>
            <p:spPr>
              <a:xfrm>
                <a:off x="2504275" y="1775475"/>
                <a:ext cx="497125" cy="627900"/>
              </a:xfrm>
              <a:custGeom>
                <a:avLst/>
                <a:gdLst/>
                <a:ahLst/>
                <a:cxnLst/>
                <a:rect l="l" t="t" r="r" b="b"/>
                <a:pathLst>
                  <a:path w="19885" h="25116" extrusionOk="0">
                    <a:moveTo>
                      <a:pt x="19550" y="0"/>
                    </a:moveTo>
                    <a:lnTo>
                      <a:pt x="15318" y="4262"/>
                    </a:lnTo>
                    <a:lnTo>
                      <a:pt x="8448" y="4262"/>
                    </a:lnTo>
                    <a:lnTo>
                      <a:pt x="161" y="12613"/>
                    </a:lnTo>
                    <a:lnTo>
                      <a:pt x="161" y="24403"/>
                    </a:lnTo>
                    <a:cubicBezTo>
                      <a:pt x="64" y="24477"/>
                      <a:pt x="0" y="24591"/>
                      <a:pt x="0" y="24720"/>
                    </a:cubicBezTo>
                    <a:cubicBezTo>
                      <a:pt x="0" y="24938"/>
                      <a:pt x="177" y="25115"/>
                      <a:pt x="395" y="25115"/>
                    </a:cubicBezTo>
                    <a:cubicBezTo>
                      <a:pt x="616" y="25115"/>
                      <a:pt x="793" y="24938"/>
                      <a:pt x="793" y="24720"/>
                    </a:cubicBezTo>
                    <a:cubicBezTo>
                      <a:pt x="793" y="24591"/>
                      <a:pt x="729" y="24477"/>
                      <a:pt x="633" y="24403"/>
                    </a:cubicBezTo>
                    <a:lnTo>
                      <a:pt x="633" y="12806"/>
                    </a:lnTo>
                    <a:lnTo>
                      <a:pt x="8644" y="4734"/>
                    </a:lnTo>
                    <a:lnTo>
                      <a:pt x="15514" y="4734"/>
                    </a:lnTo>
                    <a:lnTo>
                      <a:pt x="19884" y="331"/>
                    </a:lnTo>
                    <a:lnTo>
                      <a:pt x="19550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6" name="Google Shape;7746;p64"/>
              <p:cNvSpPr/>
              <p:nvPr/>
            </p:nvSpPr>
            <p:spPr>
              <a:xfrm>
                <a:off x="2824900" y="2014100"/>
                <a:ext cx="16925" cy="16950"/>
              </a:xfrm>
              <a:custGeom>
                <a:avLst/>
                <a:gdLst/>
                <a:ahLst/>
                <a:cxnLst/>
                <a:rect l="l" t="t" r="r" b="b"/>
                <a:pathLst>
                  <a:path w="677" h="678" extrusionOk="0">
                    <a:moveTo>
                      <a:pt x="340" y="117"/>
                    </a:moveTo>
                    <a:cubicBezTo>
                      <a:pt x="462" y="117"/>
                      <a:pt x="561" y="216"/>
                      <a:pt x="561" y="338"/>
                    </a:cubicBezTo>
                    <a:cubicBezTo>
                      <a:pt x="558" y="462"/>
                      <a:pt x="462" y="558"/>
                      <a:pt x="340" y="558"/>
                    </a:cubicBezTo>
                    <a:cubicBezTo>
                      <a:pt x="219" y="558"/>
                      <a:pt x="119" y="459"/>
                      <a:pt x="119" y="338"/>
                    </a:cubicBezTo>
                    <a:cubicBezTo>
                      <a:pt x="119" y="216"/>
                      <a:pt x="219" y="117"/>
                      <a:pt x="340" y="117"/>
                    </a:cubicBezTo>
                    <a:close/>
                    <a:moveTo>
                      <a:pt x="340" y="1"/>
                    </a:moveTo>
                    <a:cubicBezTo>
                      <a:pt x="153" y="1"/>
                      <a:pt x="1" y="153"/>
                      <a:pt x="1" y="338"/>
                    </a:cubicBezTo>
                    <a:cubicBezTo>
                      <a:pt x="1" y="525"/>
                      <a:pt x="153" y="677"/>
                      <a:pt x="340" y="677"/>
                    </a:cubicBezTo>
                    <a:cubicBezTo>
                      <a:pt x="525" y="677"/>
                      <a:pt x="677" y="525"/>
                      <a:pt x="677" y="338"/>
                    </a:cubicBezTo>
                    <a:cubicBezTo>
                      <a:pt x="677" y="153"/>
                      <a:pt x="525" y="1"/>
                      <a:pt x="340" y="1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7" name="Google Shape;7747;p64"/>
              <p:cNvSpPr/>
              <p:nvPr/>
            </p:nvSpPr>
            <p:spPr>
              <a:xfrm>
                <a:off x="2670875" y="1949175"/>
                <a:ext cx="307600" cy="329200"/>
              </a:xfrm>
              <a:custGeom>
                <a:avLst/>
                <a:gdLst/>
                <a:ahLst/>
                <a:cxnLst/>
                <a:rect l="l" t="t" r="r" b="b"/>
                <a:pathLst>
                  <a:path w="12304" h="13168" extrusionOk="0">
                    <a:moveTo>
                      <a:pt x="337" y="12610"/>
                    </a:moveTo>
                    <a:cubicBezTo>
                      <a:pt x="458" y="12610"/>
                      <a:pt x="558" y="12710"/>
                      <a:pt x="558" y="12831"/>
                    </a:cubicBezTo>
                    <a:cubicBezTo>
                      <a:pt x="558" y="12952"/>
                      <a:pt x="458" y="13052"/>
                      <a:pt x="337" y="13052"/>
                    </a:cubicBezTo>
                    <a:cubicBezTo>
                      <a:pt x="216" y="13052"/>
                      <a:pt x="116" y="12952"/>
                      <a:pt x="116" y="12831"/>
                    </a:cubicBezTo>
                    <a:cubicBezTo>
                      <a:pt x="116" y="12710"/>
                      <a:pt x="216" y="12610"/>
                      <a:pt x="337" y="12610"/>
                    </a:cubicBezTo>
                    <a:close/>
                    <a:moveTo>
                      <a:pt x="4928" y="0"/>
                    </a:moveTo>
                    <a:lnTo>
                      <a:pt x="3603" y="1336"/>
                    </a:lnTo>
                    <a:lnTo>
                      <a:pt x="3603" y="5761"/>
                    </a:lnTo>
                    <a:lnTo>
                      <a:pt x="296" y="9091"/>
                    </a:lnTo>
                    <a:lnTo>
                      <a:pt x="279" y="9107"/>
                    </a:lnTo>
                    <a:lnTo>
                      <a:pt x="279" y="12497"/>
                    </a:lnTo>
                    <a:cubicBezTo>
                      <a:pt x="119" y="12527"/>
                      <a:pt x="0" y="12665"/>
                      <a:pt x="0" y="12831"/>
                    </a:cubicBezTo>
                    <a:cubicBezTo>
                      <a:pt x="0" y="13016"/>
                      <a:pt x="152" y="13168"/>
                      <a:pt x="337" y="13168"/>
                    </a:cubicBezTo>
                    <a:cubicBezTo>
                      <a:pt x="525" y="13168"/>
                      <a:pt x="677" y="13016"/>
                      <a:pt x="677" y="12831"/>
                    </a:cubicBezTo>
                    <a:cubicBezTo>
                      <a:pt x="677" y="12665"/>
                      <a:pt x="555" y="12527"/>
                      <a:pt x="398" y="12497"/>
                    </a:cubicBezTo>
                    <a:lnTo>
                      <a:pt x="398" y="9157"/>
                    </a:lnTo>
                    <a:lnTo>
                      <a:pt x="3719" y="5808"/>
                    </a:lnTo>
                    <a:lnTo>
                      <a:pt x="3719" y="1383"/>
                    </a:lnTo>
                    <a:lnTo>
                      <a:pt x="4977" y="116"/>
                    </a:lnTo>
                    <a:lnTo>
                      <a:pt x="12304" y="116"/>
                    </a:lnTo>
                    <a:lnTo>
                      <a:pt x="12304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8" name="Google Shape;7748;p64"/>
              <p:cNvSpPr/>
              <p:nvPr/>
            </p:nvSpPr>
            <p:spPr>
              <a:xfrm>
                <a:off x="2647325" y="1851175"/>
                <a:ext cx="330400" cy="427275"/>
              </a:xfrm>
              <a:custGeom>
                <a:avLst/>
                <a:gdLst/>
                <a:ahLst/>
                <a:cxnLst/>
                <a:rect l="l" t="t" r="r" b="b"/>
                <a:pathLst>
                  <a:path w="13216" h="17091" extrusionOk="0">
                    <a:moveTo>
                      <a:pt x="340" y="16530"/>
                    </a:moveTo>
                    <a:cubicBezTo>
                      <a:pt x="462" y="16530"/>
                      <a:pt x="561" y="16630"/>
                      <a:pt x="561" y="16751"/>
                    </a:cubicBezTo>
                    <a:cubicBezTo>
                      <a:pt x="561" y="16872"/>
                      <a:pt x="462" y="16972"/>
                      <a:pt x="340" y="16972"/>
                    </a:cubicBezTo>
                    <a:cubicBezTo>
                      <a:pt x="219" y="16972"/>
                      <a:pt x="120" y="16872"/>
                      <a:pt x="120" y="16751"/>
                    </a:cubicBezTo>
                    <a:cubicBezTo>
                      <a:pt x="120" y="16630"/>
                      <a:pt x="219" y="16530"/>
                      <a:pt x="340" y="16530"/>
                    </a:cubicBezTo>
                    <a:close/>
                    <a:moveTo>
                      <a:pt x="13133" y="0"/>
                    </a:moveTo>
                    <a:lnTo>
                      <a:pt x="10173" y="2984"/>
                    </a:lnTo>
                    <a:lnTo>
                      <a:pt x="5577" y="2984"/>
                    </a:lnTo>
                    <a:lnTo>
                      <a:pt x="3614" y="4964"/>
                    </a:lnTo>
                    <a:lnTo>
                      <a:pt x="3614" y="9389"/>
                    </a:lnTo>
                    <a:lnTo>
                      <a:pt x="291" y="12735"/>
                    </a:lnTo>
                    <a:lnTo>
                      <a:pt x="282" y="16420"/>
                    </a:lnTo>
                    <a:cubicBezTo>
                      <a:pt x="122" y="16447"/>
                      <a:pt x="1" y="16585"/>
                      <a:pt x="1" y="16751"/>
                    </a:cubicBezTo>
                    <a:cubicBezTo>
                      <a:pt x="1" y="16939"/>
                      <a:pt x="153" y="17091"/>
                      <a:pt x="340" y="17091"/>
                    </a:cubicBezTo>
                    <a:cubicBezTo>
                      <a:pt x="528" y="17091"/>
                      <a:pt x="680" y="16939"/>
                      <a:pt x="680" y="16751"/>
                    </a:cubicBezTo>
                    <a:cubicBezTo>
                      <a:pt x="680" y="16585"/>
                      <a:pt x="559" y="16447"/>
                      <a:pt x="401" y="16417"/>
                    </a:cubicBezTo>
                    <a:lnTo>
                      <a:pt x="409" y="12784"/>
                    </a:lnTo>
                    <a:lnTo>
                      <a:pt x="3730" y="9436"/>
                    </a:lnTo>
                    <a:lnTo>
                      <a:pt x="3730" y="5011"/>
                    </a:lnTo>
                    <a:lnTo>
                      <a:pt x="5627" y="3103"/>
                    </a:lnTo>
                    <a:lnTo>
                      <a:pt x="10220" y="3103"/>
                    </a:lnTo>
                    <a:lnTo>
                      <a:pt x="13215" y="86"/>
                    </a:lnTo>
                    <a:lnTo>
                      <a:pt x="13133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9" name="Google Shape;7749;p64"/>
              <p:cNvSpPr/>
              <p:nvPr/>
            </p:nvSpPr>
            <p:spPr>
              <a:xfrm>
                <a:off x="2414275" y="1478925"/>
                <a:ext cx="324450" cy="777500"/>
              </a:xfrm>
              <a:custGeom>
                <a:avLst/>
                <a:gdLst/>
                <a:ahLst/>
                <a:cxnLst/>
                <a:rect l="l" t="t" r="r" b="b"/>
                <a:pathLst>
                  <a:path w="12978" h="31100" extrusionOk="0">
                    <a:moveTo>
                      <a:pt x="340" y="30540"/>
                    </a:moveTo>
                    <a:cubicBezTo>
                      <a:pt x="462" y="30540"/>
                      <a:pt x="561" y="30639"/>
                      <a:pt x="561" y="30760"/>
                    </a:cubicBezTo>
                    <a:cubicBezTo>
                      <a:pt x="561" y="30882"/>
                      <a:pt x="462" y="30981"/>
                      <a:pt x="340" y="30981"/>
                    </a:cubicBezTo>
                    <a:cubicBezTo>
                      <a:pt x="219" y="30981"/>
                      <a:pt x="119" y="30882"/>
                      <a:pt x="119" y="30760"/>
                    </a:cubicBezTo>
                    <a:cubicBezTo>
                      <a:pt x="119" y="30639"/>
                      <a:pt x="219" y="30540"/>
                      <a:pt x="340" y="30540"/>
                    </a:cubicBezTo>
                    <a:close/>
                    <a:moveTo>
                      <a:pt x="12895" y="0"/>
                    </a:moveTo>
                    <a:lnTo>
                      <a:pt x="4834" y="8097"/>
                    </a:lnTo>
                    <a:lnTo>
                      <a:pt x="4818" y="8116"/>
                    </a:lnTo>
                    <a:lnTo>
                      <a:pt x="4818" y="15097"/>
                    </a:lnTo>
                    <a:lnTo>
                      <a:pt x="953" y="18979"/>
                    </a:lnTo>
                    <a:lnTo>
                      <a:pt x="953" y="24364"/>
                    </a:lnTo>
                    <a:lnTo>
                      <a:pt x="282" y="25041"/>
                    </a:lnTo>
                    <a:lnTo>
                      <a:pt x="282" y="30429"/>
                    </a:lnTo>
                    <a:cubicBezTo>
                      <a:pt x="122" y="30457"/>
                      <a:pt x="1" y="30595"/>
                      <a:pt x="1" y="30760"/>
                    </a:cubicBezTo>
                    <a:cubicBezTo>
                      <a:pt x="1" y="30948"/>
                      <a:pt x="153" y="31100"/>
                      <a:pt x="340" y="31100"/>
                    </a:cubicBezTo>
                    <a:cubicBezTo>
                      <a:pt x="528" y="31100"/>
                      <a:pt x="680" y="30948"/>
                      <a:pt x="680" y="30760"/>
                    </a:cubicBezTo>
                    <a:cubicBezTo>
                      <a:pt x="680" y="30595"/>
                      <a:pt x="558" y="30457"/>
                      <a:pt x="398" y="30429"/>
                    </a:cubicBezTo>
                    <a:lnTo>
                      <a:pt x="398" y="25090"/>
                    </a:lnTo>
                    <a:lnTo>
                      <a:pt x="1072" y="24414"/>
                    </a:lnTo>
                    <a:lnTo>
                      <a:pt x="1072" y="19028"/>
                    </a:lnTo>
                    <a:lnTo>
                      <a:pt x="4936" y="15147"/>
                    </a:lnTo>
                    <a:lnTo>
                      <a:pt x="4936" y="8163"/>
                    </a:lnTo>
                    <a:lnTo>
                      <a:pt x="12978" y="83"/>
                    </a:lnTo>
                    <a:lnTo>
                      <a:pt x="12895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50" name="Google Shape;7750;p64"/>
              <p:cNvSpPr/>
              <p:nvPr/>
            </p:nvSpPr>
            <p:spPr>
              <a:xfrm>
                <a:off x="2294950" y="1643925"/>
                <a:ext cx="112925" cy="685675"/>
              </a:xfrm>
              <a:custGeom>
                <a:avLst/>
                <a:gdLst/>
                <a:ahLst/>
                <a:cxnLst/>
                <a:rect l="l" t="t" r="r" b="b"/>
                <a:pathLst>
                  <a:path w="4517" h="27427" extrusionOk="0">
                    <a:moveTo>
                      <a:pt x="338" y="26866"/>
                    </a:moveTo>
                    <a:cubicBezTo>
                      <a:pt x="462" y="26866"/>
                      <a:pt x="558" y="26965"/>
                      <a:pt x="558" y="27087"/>
                    </a:cubicBezTo>
                    <a:cubicBezTo>
                      <a:pt x="558" y="27208"/>
                      <a:pt x="462" y="27307"/>
                      <a:pt x="338" y="27307"/>
                    </a:cubicBezTo>
                    <a:cubicBezTo>
                      <a:pt x="216" y="27307"/>
                      <a:pt x="120" y="27208"/>
                      <a:pt x="120" y="27087"/>
                    </a:cubicBezTo>
                    <a:cubicBezTo>
                      <a:pt x="120" y="26965"/>
                      <a:pt x="216" y="26866"/>
                      <a:pt x="338" y="26866"/>
                    </a:cubicBezTo>
                    <a:close/>
                    <a:moveTo>
                      <a:pt x="4398" y="1"/>
                    </a:moveTo>
                    <a:lnTo>
                      <a:pt x="4398" y="6093"/>
                    </a:lnTo>
                    <a:lnTo>
                      <a:pt x="1097" y="9408"/>
                    </a:lnTo>
                    <a:lnTo>
                      <a:pt x="1077" y="9425"/>
                    </a:lnTo>
                    <a:lnTo>
                      <a:pt x="1077" y="19592"/>
                    </a:lnTo>
                    <a:lnTo>
                      <a:pt x="280" y="20392"/>
                    </a:lnTo>
                    <a:lnTo>
                      <a:pt x="280" y="26755"/>
                    </a:lnTo>
                    <a:cubicBezTo>
                      <a:pt x="122" y="26783"/>
                      <a:pt x="1" y="26921"/>
                      <a:pt x="1" y="27087"/>
                    </a:cubicBezTo>
                    <a:cubicBezTo>
                      <a:pt x="1" y="27274"/>
                      <a:pt x="153" y="27426"/>
                      <a:pt x="340" y="27426"/>
                    </a:cubicBezTo>
                    <a:cubicBezTo>
                      <a:pt x="525" y="27426"/>
                      <a:pt x="677" y="27274"/>
                      <a:pt x="677" y="27087"/>
                    </a:cubicBezTo>
                    <a:cubicBezTo>
                      <a:pt x="677" y="26921"/>
                      <a:pt x="556" y="26783"/>
                      <a:pt x="398" y="26755"/>
                    </a:cubicBezTo>
                    <a:lnTo>
                      <a:pt x="398" y="20442"/>
                    </a:lnTo>
                    <a:lnTo>
                      <a:pt x="1196" y="19639"/>
                    </a:lnTo>
                    <a:lnTo>
                      <a:pt x="1196" y="9475"/>
                    </a:lnTo>
                    <a:lnTo>
                      <a:pt x="4500" y="6159"/>
                    </a:lnTo>
                    <a:lnTo>
                      <a:pt x="4517" y="6143"/>
                    </a:lnTo>
                    <a:lnTo>
                      <a:pt x="4517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51" name="Google Shape;7751;p64"/>
              <p:cNvSpPr/>
              <p:nvPr/>
            </p:nvSpPr>
            <p:spPr>
              <a:xfrm>
                <a:off x="2319325" y="978025"/>
                <a:ext cx="44250" cy="465925"/>
              </a:xfrm>
              <a:custGeom>
                <a:avLst/>
                <a:gdLst/>
                <a:ahLst/>
                <a:cxnLst/>
                <a:rect l="l" t="t" r="r" b="b"/>
                <a:pathLst>
                  <a:path w="1770" h="18637" extrusionOk="0">
                    <a:moveTo>
                      <a:pt x="1430" y="18076"/>
                    </a:moveTo>
                    <a:cubicBezTo>
                      <a:pt x="1552" y="18076"/>
                      <a:pt x="1651" y="18176"/>
                      <a:pt x="1651" y="18297"/>
                    </a:cubicBezTo>
                    <a:cubicBezTo>
                      <a:pt x="1651" y="18419"/>
                      <a:pt x="1552" y="18518"/>
                      <a:pt x="1430" y="18518"/>
                    </a:cubicBezTo>
                    <a:cubicBezTo>
                      <a:pt x="1309" y="18518"/>
                      <a:pt x="1209" y="18419"/>
                      <a:pt x="1209" y="18297"/>
                    </a:cubicBezTo>
                    <a:cubicBezTo>
                      <a:pt x="1209" y="18176"/>
                      <a:pt x="1309" y="18076"/>
                      <a:pt x="1430" y="18076"/>
                    </a:cubicBezTo>
                    <a:close/>
                    <a:moveTo>
                      <a:pt x="0" y="1"/>
                    </a:moveTo>
                    <a:lnTo>
                      <a:pt x="0" y="9461"/>
                    </a:lnTo>
                    <a:lnTo>
                      <a:pt x="1372" y="10822"/>
                    </a:lnTo>
                    <a:lnTo>
                      <a:pt x="1372" y="17966"/>
                    </a:lnTo>
                    <a:cubicBezTo>
                      <a:pt x="1212" y="17993"/>
                      <a:pt x="1093" y="18131"/>
                      <a:pt x="1093" y="18297"/>
                    </a:cubicBezTo>
                    <a:cubicBezTo>
                      <a:pt x="1093" y="18485"/>
                      <a:pt x="1245" y="18637"/>
                      <a:pt x="1430" y="18637"/>
                    </a:cubicBezTo>
                    <a:cubicBezTo>
                      <a:pt x="1618" y="18637"/>
                      <a:pt x="1770" y="18485"/>
                      <a:pt x="1770" y="18297"/>
                    </a:cubicBezTo>
                    <a:cubicBezTo>
                      <a:pt x="1770" y="18131"/>
                      <a:pt x="1648" y="17993"/>
                      <a:pt x="1491" y="17966"/>
                    </a:cubicBezTo>
                    <a:lnTo>
                      <a:pt x="1491" y="10772"/>
                    </a:lnTo>
                    <a:lnTo>
                      <a:pt x="119" y="9411"/>
                    </a:lnTo>
                    <a:lnTo>
                      <a:pt x="119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52" name="Google Shape;7752;p64"/>
              <p:cNvSpPr/>
              <p:nvPr/>
            </p:nvSpPr>
            <p:spPr>
              <a:xfrm>
                <a:off x="2383650" y="1447800"/>
                <a:ext cx="355075" cy="632575"/>
              </a:xfrm>
              <a:custGeom>
                <a:avLst/>
                <a:gdLst/>
                <a:ahLst/>
                <a:cxnLst/>
                <a:rect l="l" t="t" r="r" b="b"/>
                <a:pathLst>
                  <a:path w="14203" h="25303" extrusionOk="0">
                    <a:moveTo>
                      <a:pt x="340" y="24743"/>
                    </a:moveTo>
                    <a:cubicBezTo>
                      <a:pt x="461" y="24743"/>
                      <a:pt x="558" y="24842"/>
                      <a:pt x="558" y="24963"/>
                    </a:cubicBezTo>
                    <a:cubicBezTo>
                      <a:pt x="558" y="25085"/>
                      <a:pt x="461" y="25184"/>
                      <a:pt x="340" y="25184"/>
                    </a:cubicBezTo>
                    <a:cubicBezTo>
                      <a:pt x="218" y="25184"/>
                      <a:pt x="119" y="25085"/>
                      <a:pt x="119" y="24963"/>
                    </a:cubicBezTo>
                    <a:cubicBezTo>
                      <a:pt x="119" y="24842"/>
                      <a:pt x="218" y="24743"/>
                      <a:pt x="340" y="24743"/>
                    </a:cubicBezTo>
                    <a:close/>
                    <a:moveTo>
                      <a:pt x="14120" y="0"/>
                    </a:moveTo>
                    <a:lnTo>
                      <a:pt x="5115" y="9046"/>
                    </a:lnTo>
                    <a:lnTo>
                      <a:pt x="5099" y="9063"/>
                    </a:lnTo>
                    <a:lnTo>
                      <a:pt x="5099" y="16044"/>
                    </a:lnTo>
                    <a:lnTo>
                      <a:pt x="1234" y="19926"/>
                    </a:lnTo>
                    <a:lnTo>
                      <a:pt x="1234" y="21275"/>
                    </a:lnTo>
                    <a:lnTo>
                      <a:pt x="279" y="22236"/>
                    </a:lnTo>
                    <a:lnTo>
                      <a:pt x="279" y="24632"/>
                    </a:lnTo>
                    <a:cubicBezTo>
                      <a:pt x="122" y="24660"/>
                      <a:pt x="0" y="24798"/>
                      <a:pt x="0" y="24963"/>
                    </a:cubicBezTo>
                    <a:cubicBezTo>
                      <a:pt x="0" y="25151"/>
                      <a:pt x="152" y="25303"/>
                      <a:pt x="337" y="25303"/>
                    </a:cubicBezTo>
                    <a:cubicBezTo>
                      <a:pt x="525" y="25303"/>
                      <a:pt x="676" y="25151"/>
                      <a:pt x="676" y="24963"/>
                    </a:cubicBezTo>
                    <a:cubicBezTo>
                      <a:pt x="676" y="24798"/>
                      <a:pt x="555" y="24660"/>
                      <a:pt x="398" y="24632"/>
                    </a:cubicBezTo>
                    <a:lnTo>
                      <a:pt x="398" y="22286"/>
                    </a:lnTo>
                    <a:lnTo>
                      <a:pt x="1353" y="21325"/>
                    </a:lnTo>
                    <a:lnTo>
                      <a:pt x="1353" y="19975"/>
                    </a:lnTo>
                    <a:lnTo>
                      <a:pt x="5215" y="16094"/>
                    </a:lnTo>
                    <a:lnTo>
                      <a:pt x="5215" y="9110"/>
                    </a:lnTo>
                    <a:lnTo>
                      <a:pt x="14203" y="83"/>
                    </a:lnTo>
                    <a:lnTo>
                      <a:pt x="14120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53" name="Google Shape;7753;p64"/>
              <p:cNvSpPr/>
              <p:nvPr/>
            </p:nvSpPr>
            <p:spPr>
              <a:xfrm>
                <a:off x="2570600" y="2009975"/>
                <a:ext cx="134375" cy="180625"/>
              </a:xfrm>
              <a:custGeom>
                <a:avLst/>
                <a:gdLst/>
                <a:ahLst/>
                <a:cxnLst/>
                <a:rect l="l" t="t" r="r" b="b"/>
                <a:pathLst>
                  <a:path w="5375" h="7225" extrusionOk="0">
                    <a:moveTo>
                      <a:pt x="340" y="6667"/>
                    </a:moveTo>
                    <a:cubicBezTo>
                      <a:pt x="461" y="6667"/>
                      <a:pt x="561" y="6766"/>
                      <a:pt x="561" y="6888"/>
                    </a:cubicBezTo>
                    <a:cubicBezTo>
                      <a:pt x="561" y="7009"/>
                      <a:pt x="461" y="7109"/>
                      <a:pt x="340" y="7109"/>
                    </a:cubicBezTo>
                    <a:cubicBezTo>
                      <a:pt x="218" y="7109"/>
                      <a:pt x="119" y="7009"/>
                      <a:pt x="119" y="6888"/>
                    </a:cubicBezTo>
                    <a:cubicBezTo>
                      <a:pt x="119" y="6766"/>
                      <a:pt x="218" y="6667"/>
                      <a:pt x="340" y="6667"/>
                    </a:cubicBezTo>
                    <a:close/>
                    <a:moveTo>
                      <a:pt x="5292" y="0"/>
                    </a:moveTo>
                    <a:lnTo>
                      <a:pt x="298" y="5033"/>
                    </a:lnTo>
                    <a:lnTo>
                      <a:pt x="282" y="5049"/>
                    </a:lnTo>
                    <a:lnTo>
                      <a:pt x="282" y="6554"/>
                    </a:lnTo>
                    <a:cubicBezTo>
                      <a:pt x="122" y="6581"/>
                      <a:pt x="0" y="6719"/>
                      <a:pt x="0" y="6888"/>
                    </a:cubicBezTo>
                    <a:cubicBezTo>
                      <a:pt x="0" y="7073"/>
                      <a:pt x="152" y="7224"/>
                      <a:pt x="340" y="7224"/>
                    </a:cubicBezTo>
                    <a:cubicBezTo>
                      <a:pt x="528" y="7224"/>
                      <a:pt x="679" y="7073"/>
                      <a:pt x="679" y="6888"/>
                    </a:cubicBezTo>
                    <a:cubicBezTo>
                      <a:pt x="679" y="6719"/>
                      <a:pt x="558" y="6581"/>
                      <a:pt x="398" y="6554"/>
                    </a:cubicBezTo>
                    <a:lnTo>
                      <a:pt x="398" y="5099"/>
                    </a:lnTo>
                    <a:lnTo>
                      <a:pt x="5375" y="83"/>
                    </a:lnTo>
                    <a:lnTo>
                      <a:pt x="5292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54" name="Google Shape;7754;p64"/>
              <p:cNvSpPr/>
              <p:nvPr/>
            </p:nvSpPr>
            <p:spPr>
              <a:xfrm>
                <a:off x="2598200" y="2046475"/>
                <a:ext cx="106775" cy="190075"/>
              </a:xfrm>
              <a:custGeom>
                <a:avLst/>
                <a:gdLst/>
                <a:ahLst/>
                <a:cxnLst/>
                <a:rect l="l" t="t" r="r" b="b"/>
                <a:pathLst>
                  <a:path w="4271" h="7603" extrusionOk="0">
                    <a:moveTo>
                      <a:pt x="340" y="7045"/>
                    </a:moveTo>
                    <a:cubicBezTo>
                      <a:pt x="461" y="7045"/>
                      <a:pt x="561" y="7145"/>
                      <a:pt x="561" y="7266"/>
                    </a:cubicBezTo>
                    <a:cubicBezTo>
                      <a:pt x="561" y="7388"/>
                      <a:pt x="461" y="7487"/>
                      <a:pt x="340" y="7487"/>
                    </a:cubicBezTo>
                    <a:cubicBezTo>
                      <a:pt x="219" y="7487"/>
                      <a:pt x="119" y="7388"/>
                      <a:pt x="119" y="7266"/>
                    </a:cubicBezTo>
                    <a:cubicBezTo>
                      <a:pt x="119" y="7145"/>
                      <a:pt x="219" y="7045"/>
                      <a:pt x="340" y="7045"/>
                    </a:cubicBezTo>
                    <a:close/>
                    <a:moveTo>
                      <a:pt x="4188" y="1"/>
                    </a:moveTo>
                    <a:lnTo>
                      <a:pt x="299" y="3920"/>
                    </a:lnTo>
                    <a:lnTo>
                      <a:pt x="279" y="3937"/>
                    </a:lnTo>
                    <a:lnTo>
                      <a:pt x="279" y="6932"/>
                    </a:lnTo>
                    <a:cubicBezTo>
                      <a:pt x="122" y="6960"/>
                      <a:pt x="0" y="7098"/>
                      <a:pt x="0" y="7266"/>
                    </a:cubicBezTo>
                    <a:cubicBezTo>
                      <a:pt x="0" y="7451"/>
                      <a:pt x="152" y="7603"/>
                      <a:pt x="340" y="7603"/>
                    </a:cubicBezTo>
                    <a:cubicBezTo>
                      <a:pt x="525" y="7603"/>
                      <a:pt x="677" y="7451"/>
                      <a:pt x="677" y="7266"/>
                    </a:cubicBezTo>
                    <a:cubicBezTo>
                      <a:pt x="677" y="7101"/>
                      <a:pt x="558" y="6963"/>
                      <a:pt x="398" y="6935"/>
                    </a:cubicBezTo>
                    <a:lnTo>
                      <a:pt x="398" y="3987"/>
                    </a:lnTo>
                    <a:lnTo>
                      <a:pt x="4271" y="83"/>
                    </a:lnTo>
                    <a:lnTo>
                      <a:pt x="4188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55" name="Google Shape;7755;p64"/>
              <p:cNvSpPr/>
              <p:nvPr/>
            </p:nvSpPr>
            <p:spPr>
              <a:xfrm>
                <a:off x="2318275" y="2070425"/>
                <a:ext cx="36950" cy="307200"/>
              </a:xfrm>
              <a:custGeom>
                <a:avLst/>
                <a:gdLst/>
                <a:ahLst/>
                <a:cxnLst/>
                <a:rect l="l" t="t" r="r" b="b"/>
                <a:pathLst>
                  <a:path w="1478" h="12288" extrusionOk="0">
                    <a:moveTo>
                      <a:pt x="1138" y="119"/>
                    </a:moveTo>
                    <a:cubicBezTo>
                      <a:pt x="1260" y="119"/>
                      <a:pt x="1359" y="219"/>
                      <a:pt x="1359" y="340"/>
                    </a:cubicBezTo>
                    <a:cubicBezTo>
                      <a:pt x="1359" y="461"/>
                      <a:pt x="1260" y="561"/>
                      <a:pt x="1138" y="561"/>
                    </a:cubicBezTo>
                    <a:cubicBezTo>
                      <a:pt x="1017" y="561"/>
                      <a:pt x="917" y="461"/>
                      <a:pt x="917" y="340"/>
                    </a:cubicBezTo>
                    <a:cubicBezTo>
                      <a:pt x="917" y="219"/>
                      <a:pt x="1017" y="119"/>
                      <a:pt x="1138" y="119"/>
                    </a:cubicBezTo>
                    <a:close/>
                    <a:moveTo>
                      <a:pt x="340" y="11727"/>
                    </a:moveTo>
                    <a:cubicBezTo>
                      <a:pt x="462" y="11727"/>
                      <a:pt x="561" y="11826"/>
                      <a:pt x="561" y="11948"/>
                    </a:cubicBezTo>
                    <a:cubicBezTo>
                      <a:pt x="561" y="12069"/>
                      <a:pt x="462" y="12169"/>
                      <a:pt x="340" y="12169"/>
                    </a:cubicBezTo>
                    <a:cubicBezTo>
                      <a:pt x="219" y="12169"/>
                      <a:pt x="120" y="12069"/>
                      <a:pt x="120" y="11948"/>
                    </a:cubicBezTo>
                    <a:cubicBezTo>
                      <a:pt x="120" y="11826"/>
                      <a:pt x="219" y="11727"/>
                      <a:pt x="340" y="11727"/>
                    </a:cubicBezTo>
                    <a:close/>
                    <a:moveTo>
                      <a:pt x="1138" y="0"/>
                    </a:moveTo>
                    <a:cubicBezTo>
                      <a:pt x="953" y="0"/>
                      <a:pt x="801" y="152"/>
                      <a:pt x="801" y="340"/>
                    </a:cubicBezTo>
                    <a:cubicBezTo>
                      <a:pt x="801" y="506"/>
                      <a:pt x="920" y="644"/>
                      <a:pt x="1080" y="671"/>
                    </a:cubicBezTo>
                    <a:lnTo>
                      <a:pt x="1080" y="2824"/>
                    </a:lnTo>
                    <a:lnTo>
                      <a:pt x="282" y="3628"/>
                    </a:lnTo>
                    <a:lnTo>
                      <a:pt x="282" y="11617"/>
                    </a:lnTo>
                    <a:cubicBezTo>
                      <a:pt x="122" y="11644"/>
                      <a:pt x="1" y="11782"/>
                      <a:pt x="1" y="11948"/>
                    </a:cubicBezTo>
                    <a:cubicBezTo>
                      <a:pt x="1" y="12136"/>
                      <a:pt x="153" y="12287"/>
                      <a:pt x="340" y="12287"/>
                    </a:cubicBezTo>
                    <a:cubicBezTo>
                      <a:pt x="528" y="12287"/>
                      <a:pt x="680" y="12136"/>
                      <a:pt x="680" y="11948"/>
                    </a:cubicBezTo>
                    <a:cubicBezTo>
                      <a:pt x="680" y="11782"/>
                      <a:pt x="558" y="11644"/>
                      <a:pt x="398" y="11617"/>
                    </a:cubicBezTo>
                    <a:lnTo>
                      <a:pt x="398" y="3675"/>
                    </a:lnTo>
                    <a:lnTo>
                      <a:pt x="1199" y="2874"/>
                    </a:lnTo>
                    <a:lnTo>
                      <a:pt x="1199" y="671"/>
                    </a:lnTo>
                    <a:cubicBezTo>
                      <a:pt x="1356" y="644"/>
                      <a:pt x="1478" y="506"/>
                      <a:pt x="1478" y="340"/>
                    </a:cubicBezTo>
                    <a:cubicBezTo>
                      <a:pt x="1478" y="152"/>
                      <a:pt x="1326" y="0"/>
                      <a:pt x="1138" y="0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56" name="Google Shape;7756;p64"/>
              <p:cNvSpPr/>
              <p:nvPr/>
            </p:nvSpPr>
            <p:spPr>
              <a:xfrm>
                <a:off x="2056800" y="1031225"/>
                <a:ext cx="185725" cy="1020175"/>
              </a:xfrm>
              <a:custGeom>
                <a:avLst/>
                <a:gdLst/>
                <a:ahLst/>
                <a:cxnLst/>
                <a:rect l="l" t="t" r="r" b="b"/>
                <a:pathLst>
                  <a:path w="7429" h="40807" extrusionOk="0">
                    <a:moveTo>
                      <a:pt x="3641" y="120"/>
                    </a:moveTo>
                    <a:cubicBezTo>
                      <a:pt x="3763" y="120"/>
                      <a:pt x="3862" y="219"/>
                      <a:pt x="3862" y="340"/>
                    </a:cubicBezTo>
                    <a:cubicBezTo>
                      <a:pt x="3862" y="459"/>
                      <a:pt x="3763" y="559"/>
                      <a:pt x="3641" y="559"/>
                    </a:cubicBezTo>
                    <a:cubicBezTo>
                      <a:pt x="3520" y="559"/>
                      <a:pt x="3421" y="459"/>
                      <a:pt x="3421" y="340"/>
                    </a:cubicBezTo>
                    <a:cubicBezTo>
                      <a:pt x="3421" y="219"/>
                      <a:pt x="3520" y="120"/>
                      <a:pt x="3641" y="120"/>
                    </a:cubicBezTo>
                    <a:close/>
                    <a:moveTo>
                      <a:pt x="3641" y="1"/>
                    </a:moveTo>
                    <a:cubicBezTo>
                      <a:pt x="3457" y="1"/>
                      <a:pt x="3305" y="153"/>
                      <a:pt x="3305" y="340"/>
                    </a:cubicBezTo>
                    <a:cubicBezTo>
                      <a:pt x="3305" y="412"/>
                      <a:pt x="3327" y="478"/>
                      <a:pt x="3365" y="534"/>
                    </a:cubicBezTo>
                    <a:lnTo>
                      <a:pt x="0" y="3904"/>
                    </a:lnTo>
                    <a:lnTo>
                      <a:pt x="0" y="22284"/>
                    </a:lnTo>
                    <a:lnTo>
                      <a:pt x="1372" y="23645"/>
                    </a:lnTo>
                    <a:lnTo>
                      <a:pt x="1372" y="25930"/>
                    </a:lnTo>
                    <a:lnTo>
                      <a:pt x="7310" y="31860"/>
                    </a:lnTo>
                    <a:lnTo>
                      <a:pt x="7310" y="40807"/>
                    </a:lnTo>
                    <a:lnTo>
                      <a:pt x="7429" y="40807"/>
                    </a:lnTo>
                    <a:lnTo>
                      <a:pt x="7429" y="31810"/>
                    </a:lnTo>
                    <a:lnTo>
                      <a:pt x="1491" y="25883"/>
                    </a:lnTo>
                    <a:lnTo>
                      <a:pt x="1491" y="23595"/>
                    </a:lnTo>
                    <a:lnTo>
                      <a:pt x="119" y="22234"/>
                    </a:lnTo>
                    <a:lnTo>
                      <a:pt x="119" y="3954"/>
                    </a:lnTo>
                    <a:lnTo>
                      <a:pt x="3448" y="616"/>
                    </a:lnTo>
                    <a:cubicBezTo>
                      <a:pt x="3503" y="655"/>
                      <a:pt x="3570" y="677"/>
                      <a:pt x="3641" y="677"/>
                    </a:cubicBezTo>
                    <a:cubicBezTo>
                      <a:pt x="3829" y="677"/>
                      <a:pt x="3981" y="525"/>
                      <a:pt x="3981" y="340"/>
                    </a:cubicBezTo>
                    <a:cubicBezTo>
                      <a:pt x="3981" y="153"/>
                      <a:pt x="3829" y="1"/>
                      <a:pt x="3641" y="1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57" name="Google Shape;7757;p64"/>
              <p:cNvSpPr/>
              <p:nvPr/>
            </p:nvSpPr>
            <p:spPr>
              <a:xfrm>
                <a:off x="2103525" y="1076775"/>
                <a:ext cx="86150" cy="631775"/>
              </a:xfrm>
              <a:custGeom>
                <a:avLst/>
                <a:gdLst/>
                <a:ahLst/>
                <a:cxnLst/>
                <a:rect l="l" t="t" r="r" b="b"/>
                <a:pathLst>
                  <a:path w="3446" h="25271" extrusionOk="0">
                    <a:moveTo>
                      <a:pt x="3106" y="24713"/>
                    </a:moveTo>
                    <a:cubicBezTo>
                      <a:pt x="3230" y="24713"/>
                      <a:pt x="3327" y="24809"/>
                      <a:pt x="3327" y="24934"/>
                    </a:cubicBezTo>
                    <a:cubicBezTo>
                      <a:pt x="3327" y="25055"/>
                      <a:pt x="3227" y="25154"/>
                      <a:pt x="3106" y="25154"/>
                    </a:cubicBezTo>
                    <a:cubicBezTo>
                      <a:pt x="2984" y="25154"/>
                      <a:pt x="2888" y="25055"/>
                      <a:pt x="2888" y="24934"/>
                    </a:cubicBezTo>
                    <a:cubicBezTo>
                      <a:pt x="2888" y="24812"/>
                      <a:pt x="2984" y="24713"/>
                      <a:pt x="3106" y="24713"/>
                    </a:cubicBezTo>
                    <a:close/>
                    <a:moveTo>
                      <a:pt x="2667" y="1"/>
                    </a:moveTo>
                    <a:lnTo>
                      <a:pt x="0" y="2673"/>
                    </a:lnTo>
                    <a:lnTo>
                      <a:pt x="0" y="19871"/>
                    </a:lnTo>
                    <a:lnTo>
                      <a:pt x="1408" y="21268"/>
                    </a:lnTo>
                    <a:lnTo>
                      <a:pt x="2289" y="21268"/>
                    </a:lnTo>
                    <a:lnTo>
                      <a:pt x="3048" y="22021"/>
                    </a:lnTo>
                    <a:lnTo>
                      <a:pt x="3048" y="24600"/>
                    </a:lnTo>
                    <a:cubicBezTo>
                      <a:pt x="2890" y="24627"/>
                      <a:pt x="2769" y="24765"/>
                      <a:pt x="2769" y="24934"/>
                    </a:cubicBezTo>
                    <a:cubicBezTo>
                      <a:pt x="2769" y="25119"/>
                      <a:pt x="2921" y="25270"/>
                      <a:pt x="3106" y="25270"/>
                    </a:cubicBezTo>
                    <a:cubicBezTo>
                      <a:pt x="3293" y="25270"/>
                      <a:pt x="3445" y="25119"/>
                      <a:pt x="3445" y="24934"/>
                    </a:cubicBezTo>
                    <a:cubicBezTo>
                      <a:pt x="3445" y="24765"/>
                      <a:pt x="3324" y="24627"/>
                      <a:pt x="3167" y="24600"/>
                    </a:cubicBezTo>
                    <a:lnTo>
                      <a:pt x="3167" y="21972"/>
                    </a:lnTo>
                    <a:lnTo>
                      <a:pt x="2338" y="21149"/>
                    </a:lnTo>
                    <a:lnTo>
                      <a:pt x="1455" y="21149"/>
                    </a:lnTo>
                    <a:lnTo>
                      <a:pt x="119" y="19821"/>
                    </a:lnTo>
                    <a:lnTo>
                      <a:pt x="119" y="2720"/>
                    </a:lnTo>
                    <a:lnTo>
                      <a:pt x="2750" y="84"/>
                    </a:lnTo>
                    <a:lnTo>
                      <a:pt x="2667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58" name="Google Shape;7758;p64"/>
              <p:cNvSpPr/>
              <p:nvPr/>
            </p:nvSpPr>
            <p:spPr>
              <a:xfrm>
                <a:off x="2292900" y="1580575"/>
                <a:ext cx="17000" cy="16925"/>
              </a:xfrm>
              <a:custGeom>
                <a:avLst/>
                <a:gdLst/>
                <a:ahLst/>
                <a:cxnLst/>
                <a:rect l="l" t="t" r="r" b="b"/>
                <a:pathLst>
                  <a:path w="680" h="677" extrusionOk="0">
                    <a:moveTo>
                      <a:pt x="340" y="119"/>
                    </a:moveTo>
                    <a:cubicBezTo>
                      <a:pt x="461" y="119"/>
                      <a:pt x="560" y="219"/>
                      <a:pt x="560" y="340"/>
                    </a:cubicBezTo>
                    <a:cubicBezTo>
                      <a:pt x="560" y="461"/>
                      <a:pt x="461" y="561"/>
                      <a:pt x="340" y="561"/>
                    </a:cubicBezTo>
                    <a:cubicBezTo>
                      <a:pt x="218" y="561"/>
                      <a:pt x="119" y="461"/>
                      <a:pt x="119" y="340"/>
                    </a:cubicBezTo>
                    <a:cubicBezTo>
                      <a:pt x="119" y="219"/>
                      <a:pt x="218" y="119"/>
                      <a:pt x="340" y="119"/>
                    </a:cubicBezTo>
                    <a:close/>
                    <a:moveTo>
                      <a:pt x="340" y="0"/>
                    </a:moveTo>
                    <a:cubicBezTo>
                      <a:pt x="152" y="0"/>
                      <a:pt x="0" y="152"/>
                      <a:pt x="0" y="340"/>
                    </a:cubicBezTo>
                    <a:cubicBezTo>
                      <a:pt x="0" y="525"/>
                      <a:pt x="152" y="677"/>
                      <a:pt x="340" y="677"/>
                    </a:cubicBezTo>
                    <a:cubicBezTo>
                      <a:pt x="527" y="677"/>
                      <a:pt x="679" y="525"/>
                      <a:pt x="679" y="340"/>
                    </a:cubicBezTo>
                    <a:cubicBezTo>
                      <a:pt x="679" y="152"/>
                      <a:pt x="527" y="0"/>
                      <a:pt x="340" y="0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59" name="Google Shape;7759;p64"/>
              <p:cNvSpPr/>
              <p:nvPr/>
            </p:nvSpPr>
            <p:spPr>
              <a:xfrm>
                <a:off x="2080200" y="971125"/>
                <a:ext cx="169300" cy="833775"/>
              </a:xfrm>
              <a:custGeom>
                <a:avLst/>
                <a:gdLst/>
                <a:ahLst/>
                <a:cxnLst/>
                <a:rect l="l" t="t" r="r" b="b"/>
                <a:pathLst>
                  <a:path w="6772" h="33351" extrusionOk="0">
                    <a:moveTo>
                      <a:pt x="6435" y="32792"/>
                    </a:moveTo>
                    <a:cubicBezTo>
                      <a:pt x="6556" y="32792"/>
                      <a:pt x="6656" y="32889"/>
                      <a:pt x="6656" y="33013"/>
                    </a:cubicBezTo>
                    <a:cubicBezTo>
                      <a:pt x="6656" y="33135"/>
                      <a:pt x="6556" y="33231"/>
                      <a:pt x="6435" y="33231"/>
                    </a:cubicBezTo>
                    <a:cubicBezTo>
                      <a:pt x="6313" y="33231"/>
                      <a:pt x="6214" y="33135"/>
                      <a:pt x="6214" y="33013"/>
                    </a:cubicBezTo>
                    <a:cubicBezTo>
                      <a:pt x="6214" y="32889"/>
                      <a:pt x="6313" y="32792"/>
                      <a:pt x="6435" y="32792"/>
                    </a:cubicBezTo>
                    <a:close/>
                    <a:moveTo>
                      <a:pt x="3583" y="1"/>
                    </a:moveTo>
                    <a:lnTo>
                      <a:pt x="3583" y="3012"/>
                    </a:lnTo>
                    <a:lnTo>
                      <a:pt x="0" y="6604"/>
                    </a:lnTo>
                    <a:lnTo>
                      <a:pt x="0" y="24392"/>
                    </a:lnTo>
                    <a:lnTo>
                      <a:pt x="1372" y="25753"/>
                    </a:lnTo>
                    <a:lnTo>
                      <a:pt x="1372" y="28042"/>
                    </a:lnTo>
                    <a:lnTo>
                      <a:pt x="6156" y="32817"/>
                    </a:lnTo>
                    <a:cubicBezTo>
                      <a:pt x="6117" y="32872"/>
                      <a:pt x="6095" y="32939"/>
                      <a:pt x="6095" y="33011"/>
                    </a:cubicBezTo>
                    <a:cubicBezTo>
                      <a:pt x="6095" y="33198"/>
                      <a:pt x="6247" y="33350"/>
                      <a:pt x="6435" y="33350"/>
                    </a:cubicBezTo>
                    <a:cubicBezTo>
                      <a:pt x="6620" y="33350"/>
                      <a:pt x="6772" y="33198"/>
                      <a:pt x="6772" y="33011"/>
                    </a:cubicBezTo>
                    <a:cubicBezTo>
                      <a:pt x="6772" y="32826"/>
                      <a:pt x="6620" y="32674"/>
                      <a:pt x="6435" y="32674"/>
                    </a:cubicBezTo>
                    <a:cubicBezTo>
                      <a:pt x="6363" y="32674"/>
                      <a:pt x="6294" y="32696"/>
                      <a:pt x="6239" y="32734"/>
                    </a:cubicBezTo>
                    <a:lnTo>
                      <a:pt x="1488" y="27992"/>
                    </a:lnTo>
                    <a:lnTo>
                      <a:pt x="1488" y="25703"/>
                    </a:lnTo>
                    <a:lnTo>
                      <a:pt x="116" y="24343"/>
                    </a:lnTo>
                    <a:lnTo>
                      <a:pt x="116" y="6653"/>
                    </a:lnTo>
                    <a:lnTo>
                      <a:pt x="3699" y="3062"/>
                    </a:lnTo>
                    <a:lnTo>
                      <a:pt x="3699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60" name="Google Shape;7760;p64"/>
              <p:cNvSpPr/>
              <p:nvPr/>
            </p:nvSpPr>
            <p:spPr>
              <a:xfrm>
                <a:off x="1955975" y="993200"/>
                <a:ext cx="192700" cy="1086025"/>
              </a:xfrm>
              <a:custGeom>
                <a:avLst/>
                <a:gdLst/>
                <a:ahLst/>
                <a:cxnLst/>
                <a:rect l="l" t="t" r="r" b="b"/>
                <a:pathLst>
                  <a:path w="7708" h="43441" extrusionOk="0">
                    <a:moveTo>
                      <a:pt x="7368" y="42880"/>
                    </a:moveTo>
                    <a:cubicBezTo>
                      <a:pt x="7490" y="42880"/>
                      <a:pt x="7589" y="42979"/>
                      <a:pt x="7589" y="43100"/>
                    </a:cubicBezTo>
                    <a:cubicBezTo>
                      <a:pt x="7589" y="43222"/>
                      <a:pt x="7490" y="43321"/>
                      <a:pt x="7368" y="43321"/>
                    </a:cubicBezTo>
                    <a:cubicBezTo>
                      <a:pt x="7247" y="43321"/>
                      <a:pt x="7147" y="43222"/>
                      <a:pt x="7147" y="43100"/>
                    </a:cubicBezTo>
                    <a:cubicBezTo>
                      <a:pt x="7147" y="42979"/>
                      <a:pt x="7247" y="42880"/>
                      <a:pt x="7368" y="42880"/>
                    </a:cubicBezTo>
                    <a:close/>
                    <a:moveTo>
                      <a:pt x="1149" y="1"/>
                    </a:moveTo>
                    <a:lnTo>
                      <a:pt x="1149" y="4365"/>
                    </a:lnTo>
                    <a:lnTo>
                      <a:pt x="0" y="5519"/>
                    </a:lnTo>
                    <a:lnTo>
                      <a:pt x="0" y="25074"/>
                    </a:lnTo>
                    <a:lnTo>
                      <a:pt x="1372" y="26438"/>
                    </a:lnTo>
                    <a:lnTo>
                      <a:pt x="1372" y="28724"/>
                    </a:lnTo>
                    <a:lnTo>
                      <a:pt x="7310" y="34653"/>
                    </a:lnTo>
                    <a:lnTo>
                      <a:pt x="7310" y="42769"/>
                    </a:lnTo>
                    <a:cubicBezTo>
                      <a:pt x="7150" y="42797"/>
                      <a:pt x="7031" y="42935"/>
                      <a:pt x="7031" y="43100"/>
                    </a:cubicBezTo>
                    <a:cubicBezTo>
                      <a:pt x="7031" y="43288"/>
                      <a:pt x="7183" y="43440"/>
                      <a:pt x="7368" y="43440"/>
                    </a:cubicBezTo>
                    <a:cubicBezTo>
                      <a:pt x="7556" y="43440"/>
                      <a:pt x="7708" y="43288"/>
                      <a:pt x="7708" y="43100"/>
                    </a:cubicBezTo>
                    <a:cubicBezTo>
                      <a:pt x="7708" y="42935"/>
                      <a:pt x="7586" y="42797"/>
                      <a:pt x="7429" y="42769"/>
                    </a:cubicBezTo>
                    <a:lnTo>
                      <a:pt x="7429" y="34604"/>
                    </a:lnTo>
                    <a:lnTo>
                      <a:pt x="1488" y="28674"/>
                    </a:lnTo>
                    <a:lnTo>
                      <a:pt x="1488" y="26388"/>
                    </a:lnTo>
                    <a:lnTo>
                      <a:pt x="116" y="25025"/>
                    </a:lnTo>
                    <a:lnTo>
                      <a:pt x="116" y="5569"/>
                    </a:lnTo>
                    <a:lnTo>
                      <a:pt x="1265" y="4412"/>
                    </a:lnTo>
                    <a:lnTo>
                      <a:pt x="1265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61" name="Google Shape;7761;p64"/>
              <p:cNvSpPr/>
              <p:nvPr/>
            </p:nvSpPr>
            <p:spPr>
              <a:xfrm>
                <a:off x="1979300" y="985825"/>
                <a:ext cx="192700" cy="1116500"/>
              </a:xfrm>
              <a:custGeom>
                <a:avLst/>
                <a:gdLst/>
                <a:ahLst/>
                <a:cxnLst/>
                <a:rect l="l" t="t" r="r" b="b"/>
                <a:pathLst>
                  <a:path w="7708" h="44660" extrusionOk="0">
                    <a:moveTo>
                      <a:pt x="7371" y="44102"/>
                    </a:moveTo>
                    <a:cubicBezTo>
                      <a:pt x="7492" y="44102"/>
                      <a:pt x="7592" y="44202"/>
                      <a:pt x="7592" y="44323"/>
                    </a:cubicBezTo>
                    <a:cubicBezTo>
                      <a:pt x="7592" y="44444"/>
                      <a:pt x="7492" y="44544"/>
                      <a:pt x="7371" y="44544"/>
                    </a:cubicBezTo>
                    <a:cubicBezTo>
                      <a:pt x="7249" y="44544"/>
                      <a:pt x="7150" y="44444"/>
                      <a:pt x="7150" y="44323"/>
                    </a:cubicBezTo>
                    <a:cubicBezTo>
                      <a:pt x="7150" y="44202"/>
                      <a:pt x="7249" y="44102"/>
                      <a:pt x="7371" y="44102"/>
                    </a:cubicBezTo>
                    <a:close/>
                    <a:moveTo>
                      <a:pt x="1149" y="0"/>
                    </a:moveTo>
                    <a:lnTo>
                      <a:pt x="1149" y="4953"/>
                    </a:lnTo>
                    <a:lnTo>
                      <a:pt x="0" y="6109"/>
                    </a:lnTo>
                    <a:lnTo>
                      <a:pt x="0" y="25077"/>
                    </a:lnTo>
                    <a:lnTo>
                      <a:pt x="1372" y="26438"/>
                    </a:lnTo>
                    <a:lnTo>
                      <a:pt x="1372" y="28723"/>
                    </a:lnTo>
                    <a:lnTo>
                      <a:pt x="7310" y="34653"/>
                    </a:lnTo>
                    <a:lnTo>
                      <a:pt x="7310" y="43989"/>
                    </a:lnTo>
                    <a:cubicBezTo>
                      <a:pt x="7153" y="44019"/>
                      <a:pt x="7031" y="44157"/>
                      <a:pt x="7031" y="44323"/>
                    </a:cubicBezTo>
                    <a:cubicBezTo>
                      <a:pt x="7031" y="44511"/>
                      <a:pt x="7183" y="44660"/>
                      <a:pt x="7371" y="44660"/>
                    </a:cubicBezTo>
                    <a:cubicBezTo>
                      <a:pt x="7556" y="44660"/>
                      <a:pt x="7708" y="44508"/>
                      <a:pt x="7708" y="44323"/>
                    </a:cubicBezTo>
                    <a:cubicBezTo>
                      <a:pt x="7708" y="44157"/>
                      <a:pt x="7586" y="44019"/>
                      <a:pt x="7429" y="43989"/>
                    </a:cubicBezTo>
                    <a:lnTo>
                      <a:pt x="7429" y="34603"/>
                    </a:lnTo>
                    <a:lnTo>
                      <a:pt x="1491" y="28677"/>
                    </a:lnTo>
                    <a:lnTo>
                      <a:pt x="1491" y="26388"/>
                    </a:lnTo>
                    <a:lnTo>
                      <a:pt x="119" y="25027"/>
                    </a:lnTo>
                    <a:lnTo>
                      <a:pt x="119" y="6159"/>
                    </a:lnTo>
                    <a:lnTo>
                      <a:pt x="1267" y="5003"/>
                    </a:lnTo>
                    <a:lnTo>
                      <a:pt x="1267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62" name="Google Shape;7762;p64"/>
              <p:cNvSpPr/>
              <p:nvPr/>
            </p:nvSpPr>
            <p:spPr>
              <a:xfrm>
                <a:off x="2002700" y="978500"/>
                <a:ext cx="185725" cy="1052000"/>
              </a:xfrm>
              <a:custGeom>
                <a:avLst/>
                <a:gdLst/>
                <a:ahLst/>
                <a:cxnLst/>
                <a:rect l="l" t="t" r="r" b="b"/>
                <a:pathLst>
                  <a:path w="7429" h="42080" extrusionOk="0">
                    <a:moveTo>
                      <a:pt x="1146" y="1"/>
                    </a:moveTo>
                    <a:lnTo>
                      <a:pt x="1146" y="5541"/>
                    </a:lnTo>
                    <a:lnTo>
                      <a:pt x="0" y="6698"/>
                    </a:lnTo>
                    <a:lnTo>
                      <a:pt x="0" y="25074"/>
                    </a:lnTo>
                    <a:lnTo>
                      <a:pt x="1372" y="26435"/>
                    </a:lnTo>
                    <a:lnTo>
                      <a:pt x="1372" y="28724"/>
                    </a:lnTo>
                    <a:lnTo>
                      <a:pt x="7310" y="34651"/>
                    </a:lnTo>
                    <a:lnTo>
                      <a:pt x="7310" y="42079"/>
                    </a:lnTo>
                    <a:lnTo>
                      <a:pt x="7429" y="42079"/>
                    </a:lnTo>
                    <a:lnTo>
                      <a:pt x="7429" y="34604"/>
                    </a:lnTo>
                    <a:lnTo>
                      <a:pt x="1488" y="28674"/>
                    </a:lnTo>
                    <a:lnTo>
                      <a:pt x="1488" y="26386"/>
                    </a:lnTo>
                    <a:lnTo>
                      <a:pt x="116" y="25025"/>
                    </a:lnTo>
                    <a:lnTo>
                      <a:pt x="116" y="6745"/>
                    </a:lnTo>
                    <a:lnTo>
                      <a:pt x="1264" y="5591"/>
                    </a:lnTo>
                    <a:lnTo>
                      <a:pt x="1264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63" name="Google Shape;7763;p64"/>
              <p:cNvSpPr/>
              <p:nvPr/>
            </p:nvSpPr>
            <p:spPr>
              <a:xfrm>
                <a:off x="2314900" y="1643925"/>
                <a:ext cx="69600" cy="213900"/>
              </a:xfrm>
              <a:custGeom>
                <a:avLst/>
                <a:gdLst/>
                <a:ahLst/>
                <a:cxnLst/>
                <a:rect l="l" t="t" r="r" b="b"/>
                <a:pathLst>
                  <a:path w="2784" h="8556" extrusionOk="0">
                    <a:moveTo>
                      <a:pt x="340" y="7998"/>
                    </a:moveTo>
                    <a:cubicBezTo>
                      <a:pt x="462" y="7998"/>
                      <a:pt x="561" y="8097"/>
                      <a:pt x="561" y="8219"/>
                    </a:cubicBezTo>
                    <a:cubicBezTo>
                      <a:pt x="561" y="8340"/>
                      <a:pt x="462" y="8439"/>
                      <a:pt x="340" y="8439"/>
                    </a:cubicBezTo>
                    <a:cubicBezTo>
                      <a:pt x="219" y="8439"/>
                      <a:pt x="119" y="8340"/>
                      <a:pt x="119" y="8219"/>
                    </a:cubicBezTo>
                    <a:cubicBezTo>
                      <a:pt x="119" y="8097"/>
                      <a:pt x="219" y="7998"/>
                      <a:pt x="340" y="7998"/>
                    </a:cubicBezTo>
                    <a:close/>
                    <a:moveTo>
                      <a:pt x="2667" y="1"/>
                    </a:moveTo>
                    <a:lnTo>
                      <a:pt x="2667" y="5798"/>
                    </a:lnTo>
                    <a:lnTo>
                      <a:pt x="533" y="7940"/>
                    </a:lnTo>
                    <a:cubicBezTo>
                      <a:pt x="478" y="7901"/>
                      <a:pt x="412" y="7879"/>
                      <a:pt x="340" y="7879"/>
                    </a:cubicBezTo>
                    <a:cubicBezTo>
                      <a:pt x="152" y="7879"/>
                      <a:pt x="1" y="8031"/>
                      <a:pt x="1" y="8219"/>
                    </a:cubicBezTo>
                    <a:cubicBezTo>
                      <a:pt x="1" y="8404"/>
                      <a:pt x="152" y="8555"/>
                      <a:pt x="340" y="8555"/>
                    </a:cubicBezTo>
                    <a:cubicBezTo>
                      <a:pt x="525" y="8555"/>
                      <a:pt x="677" y="8404"/>
                      <a:pt x="677" y="8219"/>
                    </a:cubicBezTo>
                    <a:cubicBezTo>
                      <a:pt x="677" y="8147"/>
                      <a:pt x="655" y="8078"/>
                      <a:pt x="616" y="8023"/>
                    </a:cubicBezTo>
                    <a:lnTo>
                      <a:pt x="2783" y="5847"/>
                    </a:lnTo>
                    <a:lnTo>
                      <a:pt x="2783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64" name="Google Shape;7764;p64"/>
              <p:cNvSpPr/>
              <p:nvPr/>
            </p:nvSpPr>
            <p:spPr>
              <a:xfrm>
                <a:off x="2219175" y="942900"/>
                <a:ext cx="620600" cy="657500"/>
              </a:xfrm>
              <a:custGeom>
                <a:avLst/>
                <a:gdLst/>
                <a:ahLst/>
                <a:cxnLst/>
                <a:rect l="l" t="t" r="r" b="b"/>
                <a:pathLst>
                  <a:path w="24824" h="26300" extrusionOk="0">
                    <a:moveTo>
                      <a:pt x="20017" y="0"/>
                    </a:moveTo>
                    <a:lnTo>
                      <a:pt x="19686" y="337"/>
                    </a:lnTo>
                    <a:lnTo>
                      <a:pt x="24354" y="4969"/>
                    </a:lnTo>
                    <a:lnTo>
                      <a:pt x="24354" y="13033"/>
                    </a:lnTo>
                    <a:lnTo>
                      <a:pt x="19965" y="17452"/>
                    </a:lnTo>
                    <a:lnTo>
                      <a:pt x="18068" y="17452"/>
                    </a:lnTo>
                    <a:lnTo>
                      <a:pt x="9756" y="25828"/>
                    </a:lnTo>
                    <a:lnTo>
                      <a:pt x="7976" y="25828"/>
                    </a:lnTo>
                    <a:lnTo>
                      <a:pt x="6910" y="24770"/>
                    </a:lnTo>
                    <a:lnTo>
                      <a:pt x="6910" y="24053"/>
                    </a:lnTo>
                    <a:lnTo>
                      <a:pt x="785" y="17974"/>
                    </a:lnTo>
                    <a:cubicBezTo>
                      <a:pt x="788" y="17955"/>
                      <a:pt x="790" y="17938"/>
                      <a:pt x="790" y="17919"/>
                    </a:cubicBezTo>
                    <a:cubicBezTo>
                      <a:pt x="790" y="17701"/>
                      <a:pt x="614" y="17521"/>
                      <a:pt x="396" y="17521"/>
                    </a:cubicBezTo>
                    <a:cubicBezTo>
                      <a:pt x="177" y="17521"/>
                      <a:pt x="1" y="17701"/>
                      <a:pt x="1" y="17919"/>
                    </a:cubicBezTo>
                    <a:cubicBezTo>
                      <a:pt x="1" y="18137"/>
                      <a:pt x="177" y="18314"/>
                      <a:pt x="396" y="18314"/>
                    </a:cubicBezTo>
                    <a:cubicBezTo>
                      <a:pt x="415" y="18314"/>
                      <a:pt x="434" y="18311"/>
                      <a:pt x="454" y="18308"/>
                    </a:cubicBezTo>
                    <a:lnTo>
                      <a:pt x="6438" y="24249"/>
                    </a:lnTo>
                    <a:lnTo>
                      <a:pt x="6438" y="24966"/>
                    </a:lnTo>
                    <a:lnTo>
                      <a:pt x="7780" y="26300"/>
                    </a:lnTo>
                    <a:lnTo>
                      <a:pt x="9952" y="26300"/>
                    </a:lnTo>
                    <a:lnTo>
                      <a:pt x="18264" y="17924"/>
                    </a:lnTo>
                    <a:lnTo>
                      <a:pt x="20161" y="17924"/>
                    </a:lnTo>
                    <a:lnTo>
                      <a:pt x="24823" y="13226"/>
                    </a:lnTo>
                    <a:lnTo>
                      <a:pt x="24823" y="4773"/>
                    </a:lnTo>
                    <a:lnTo>
                      <a:pt x="20017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65" name="Google Shape;7765;p64"/>
              <p:cNvSpPr/>
              <p:nvPr/>
            </p:nvSpPr>
            <p:spPr>
              <a:xfrm>
                <a:off x="2314900" y="1643925"/>
                <a:ext cx="46275" cy="185800"/>
              </a:xfrm>
              <a:custGeom>
                <a:avLst/>
                <a:gdLst/>
                <a:ahLst/>
                <a:cxnLst/>
                <a:rect l="l" t="t" r="r" b="b"/>
                <a:pathLst>
                  <a:path w="1851" h="7432" extrusionOk="0">
                    <a:moveTo>
                      <a:pt x="340" y="6874"/>
                    </a:moveTo>
                    <a:cubicBezTo>
                      <a:pt x="462" y="6874"/>
                      <a:pt x="561" y="6974"/>
                      <a:pt x="561" y="7095"/>
                    </a:cubicBezTo>
                    <a:cubicBezTo>
                      <a:pt x="561" y="7217"/>
                      <a:pt x="462" y="7316"/>
                      <a:pt x="340" y="7316"/>
                    </a:cubicBezTo>
                    <a:cubicBezTo>
                      <a:pt x="219" y="7316"/>
                      <a:pt x="119" y="7217"/>
                      <a:pt x="119" y="7095"/>
                    </a:cubicBezTo>
                    <a:cubicBezTo>
                      <a:pt x="119" y="6974"/>
                      <a:pt x="219" y="6874"/>
                      <a:pt x="340" y="6874"/>
                    </a:cubicBezTo>
                    <a:close/>
                    <a:moveTo>
                      <a:pt x="1731" y="1"/>
                    </a:moveTo>
                    <a:lnTo>
                      <a:pt x="1731" y="5505"/>
                    </a:lnTo>
                    <a:lnTo>
                      <a:pt x="522" y="6811"/>
                    </a:lnTo>
                    <a:cubicBezTo>
                      <a:pt x="470" y="6775"/>
                      <a:pt x="406" y="6756"/>
                      <a:pt x="340" y="6756"/>
                    </a:cubicBezTo>
                    <a:cubicBezTo>
                      <a:pt x="152" y="6756"/>
                      <a:pt x="1" y="6907"/>
                      <a:pt x="1" y="7095"/>
                    </a:cubicBezTo>
                    <a:cubicBezTo>
                      <a:pt x="1" y="7280"/>
                      <a:pt x="152" y="7432"/>
                      <a:pt x="340" y="7432"/>
                    </a:cubicBezTo>
                    <a:cubicBezTo>
                      <a:pt x="525" y="7432"/>
                      <a:pt x="677" y="7280"/>
                      <a:pt x="677" y="7095"/>
                    </a:cubicBezTo>
                    <a:cubicBezTo>
                      <a:pt x="677" y="7018"/>
                      <a:pt x="652" y="6949"/>
                      <a:pt x="608" y="6891"/>
                    </a:cubicBezTo>
                    <a:lnTo>
                      <a:pt x="1850" y="5552"/>
                    </a:lnTo>
                    <a:lnTo>
                      <a:pt x="1850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66" name="Google Shape;7766;p64"/>
              <p:cNvSpPr/>
              <p:nvPr/>
            </p:nvSpPr>
            <p:spPr>
              <a:xfrm>
                <a:off x="1462050" y="1917500"/>
                <a:ext cx="120650" cy="192425"/>
              </a:xfrm>
              <a:custGeom>
                <a:avLst/>
                <a:gdLst/>
                <a:ahLst/>
                <a:cxnLst/>
                <a:rect l="l" t="t" r="r" b="b"/>
                <a:pathLst>
                  <a:path w="4826" h="7697" extrusionOk="0">
                    <a:moveTo>
                      <a:pt x="329" y="0"/>
                    </a:moveTo>
                    <a:lnTo>
                      <a:pt x="0" y="340"/>
                    </a:lnTo>
                    <a:lnTo>
                      <a:pt x="4196" y="4395"/>
                    </a:lnTo>
                    <a:lnTo>
                      <a:pt x="4196" y="6984"/>
                    </a:lnTo>
                    <a:cubicBezTo>
                      <a:pt x="4100" y="7059"/>
                      <a:pt x="4036" y="7172"/>
                      <a:pt x="4036" y="7302"/>
                    </a:cubicBezTo>
                    <a:cubicBezTo>
                      <a:pt x="4036" y="7520"/>
                      <a:pt x="4213" y="7696"/>
                      <a:pt x="4431" y="7696"/>
                    </a:cubicBezTo>
                    <a:cubicBezTo>
                      <a:pt x="4649" y="7696"/>
                      <a:pt x="4826" y="7520"/>
                      <a:pt x="4826" y="7302"/>
                    </a:cubicBezTo>
                    <a:cubicBezTo>
                      <a:pt x="4826" y="7172"/>
                      <a:pt x="4762" y="7059"/>
                      <a:pt x="4666" y="6987"/>
                    </a:cubicBezTo>
                    <a:lnTo>
                      <a:pt x="4666" y="4193"/>
                    </a:lnTo>
                    <a:lnTo>
                      <a:pt x="329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67" name="Google Shape;7767;p64"/>
              <p:cNvSpPr/>
              <p:nvPr/>
            </p:nvSpPr>
            <p:spPr>
              <a:xfrm>
                <a:off x="2272600" y="978500"/>
                <a:ext cx="44250" cy="418450"/>
              </a:xfrm>
              <a:custGeom>
                <a:avLst/>
                <a:gdLst/>
                <a:ahLst/>
                <a:cxnLst/>
                <a:rect l="l" t="t" r="r" b="b"/>
                <a:pathLst>
                  <a:path w="1770" h="16738" extrusionOk="0">
                    <a:moveTo>
                      <a:pt x="1430" y="16180"/>
                    </a:moveTo>
                    <a:cubicBezTo>
                      <a:pt x="1552" y="16180"/>
                      <a:pt x="1651" y="16280"/>
                      <a:pt x="1651" y="16401"/>
                    </a:cubicBezTo>
                    <a:cubicBezTo>
                      <a:pt x="1651" y="16522"/>
                      <a:pt x="1552" y="16622"/>
                      <a:pt x="1430" y="16622"/>
                    </a:cubicBezTo>
                    <a:cubicBezTo>
                      <a:pt x="1309" y="16622"/>
                      <a:pt x="1210" y="16522"/>
                      <a:pt x="1210" y="16401"/>
                    </a:cubicBezTo>
                    <a:cubicBezTo>
                      <a:pt x="1210" y="16280"/>
                      <a:pt x="1309" y="16180"/>
                      <a:pt x="1430" y="16180"/>
                    </a:cubicBezTo>
                    <a:close/>
                    <a:moveTo>
                      <a:pt x="0" y="1"/>
                    </a:moveTo>
                    <a:lnTo>
                      <a:pt x="0" y="12282"/>
                    </a:lnTo>
                    <a:lnTo>
                      <a:pt x="1372" y="13643"/>
                    </a:lnTo>
                    <a:lnTo>
                      <a:pt x="1372" y="16067"/>
                    </a:lnTo>
                    <a:cubicBezTo>
                      <a:pt x="1212" y="16095"/>
                      <a:pt x="1094" y="16233"/>
                      <a:pt x="1094" y="16401"/>
                    </a:cubicBezTo>
                    <a:cubicBezTo>
                      <a:pt x="1094" y="16586"/>
                      <a:pt x="1245" y="16738"/>
                      <a:pt x="1430" y="16738"/>
                    </a:cubicBezTo>
                    <a:cubicBezTo>
                      <a:pt x="1618" y="16738"/>
                      <a:pt x="1770" y="16586"/>
                      <a:pt x="1770" y="16401"/>
                    </a:cubicBezTo>
                    <a:cubicBezTo>
                      <a:pt x="1770" y="16233"/>
                      <a:pt x="1648" y="16095"/>
                      <a:pt x="1491" y="16067"/>
                    </a:cubicBezTo>
                    <a:lnTo>
                      <a:pt x="1491" y="13596"/>
                    </a:lnTo>
                    <a:lnTo>
                      <a:pt x="119" y="12235"/>
                    </a:lnTo>
                    <a:lnTo>
                      <a:pt x="119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68" name="Google Shape;7768;p64"/>
              <p:cNvSpPr/>
              <p:nvPr/>
            </p:nvSpPr>
            <p:spPr>
              <a:xfrm>
                <a:off x="1932575" y="993200"/>
                <a:ext cx="192700" cy="1062825"/>
              </a:xfrm>
              <a:custGeom>
                <a:avLst/>
                <a:gdLst/>
                <a:ahLst/>
                <a:cxnLst/>
                <a:rect l="l" t="t" r="r" b="b"/>
                <a:pathLst>
                  <a:path w="7708" h="42513" extrusionOk="0">
                    <a:moveTo>
                      <a:pt x="7371" y="41952"/>
                    </a:moveTo>
                    <a:cubicBezTo>
                      <a:pt x="7492" y="41952"/>
                      <a:pt x="7589" y="42051"/>
                      <a:pt x="7589" y="42173"/>
                    </a:cubicBezTo>
                    <a:cubicBezTo>
                      <a:pt x="7589" y="42294"/>
                      <a:pt x="7492" y="42394"/>
                      <a:pt x="7371" y="42394"/>
                    </a:cubicBezTo>
                    <a:cubicBezTo>
                      <a:pt x="7250" y="42394"/>
                      <a:pt x="7150" y="42294"/>
                      <a:pt x="7150" y="42173"/>
                    </a:cubicBezTo>
                    <a:cubicBezTo>
                      <a:pt x="7150" y="42051"/>
                      <a:pt x="7250" y="41952"/>
                      <a:pt x="7371" y="41952"/>
                    </a:cubicBezTo>
                    <a:close/>
                    <a:moveTo>
                      <a:pt x="1149" y="1"/>
                    </a:moveTo>
                    <a:lnTo>
                      <a:pt x="1149" y="4070"/>
                    </a:lnTo>
                    <a:lnTo>
                      <a:pt x="0" y="5226"/>
                    </a:lnTo>
                    <a:lnTo>
                      <a:pt x="0" y="25370"/>
                    </a:lnTo>
                    <a:lnTo>
                      <a:pt x="1372" y="26731"/>
                    </a:lnTo>
                    <a:lnTo>
                      <a:pt x="1372" y="29019"/>
                    </a:lnTo>
                    <a:lnTo>
                      <a:pt x="7310" y="34946"/>
                    </a:lnTo>
                    <a:lnTo>
                      <a:pt x="7310" y="41839"/>
                    </a:lnTo>
                    <a:cubicBezTo>
                      <a:pt x="7153" y="41869"/>
                      <a:pt x="7031" y="42007"/>
                      <a:pt x="7031" y="42173"/>
                    </a:cubicBezTo>
                    <a:cubicBezTo>
                      <a:pt x="7031" y="42361"/>
                      <a:pt x="7183" y="42512"/>
                      <a:pt x="7371" y="42512"/>
                    </a:cubicBezTo>
                    <a:cubicBezTo>
                      <a:pt x="7556" y="42512"/>
                      <a:pt x="7708" y="42361"/>
                      <a:pt x="7708" y="42173"/>
                    </a:cubicBezTo>
                    <a:cubicBezTo>
                      <a:pt x="7708" y="42007"/>
                      <a:pt x="7586" y="41869"/>
                      <a:pt x="7429" y="41839"/>
                    </a:cubicBezTo>
                    <a:lnTo>
                      <a:pt x="7429" y="34899"/>
                    </a:lnTo>
                    <a:lnTo>
                      <a:pt x="1491" y="28970"/>
                    </a:lnTo>
                    <a:lnTo>
                      <a:pt x="1491" y="26681"/>
                    </a:lnTo>
                    <a:lnTo>
                      <a:pt x="119" y="25320"/>
                    </a:lnTo>
                    <a:lnTo>
                      <a:pt x="119" y="5273"/>
                    </a:lnTo>
                    <a:lnTo>
                      <a:pt x="1265" y="4120"/>
                    </a:lnTo>
                    <a:lnTo>
                      <a:pt x="1265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69" name="Google Shape;7769;p64"/>
              <p:cNvSpPr/>
              <p:nvPr/>
            </p:nvSpPr>
            <p:spPr>
              <a:xfrm>
                <a:off x="2345275" y="1417575"/>
                <a:ext cx="393450" cy="629950"/>
              </a:xfrm>
              <a:custGeom>
                <a:avLst/>
                <a:gdLst/>
                <a:ahLst/>
                <a:cxnLst/>
                <a:rect l="l" t="t" r="r" b="b"/>
                <a:pathLst>
                  <a:path w="15738" h="25198" extrusionOk="0">
                    <a:moveTo>
                      <a:pt x="15655" y="0"/>
                    </a:moveTo>
                    <a:lnTo>
                      <a:pt x="5731" y="9966"/>
                    </a:lnTo>
                    <a:lnTo>
                      <a:pt x="5714" y="9982"/>
                    </a:lnTo>
                    <a:lnTo>
                      <a:pt x="5714" y="16963"/>
                    </a:lnTo>
                    <a:lnTo>
                      <a:pt x="17" y="22689"/>
                    </a:lnTo>
                    <a:lnTo>
                      <a:pt x="0" y="22705"/>
                    </a:lnTo>
                    <a:lnTo>
                      <a:pt x="0" y="25198"/>
                    </a:lnTo>
                    <a:lnTo>
                      <a:pt x="119" y="25198"/>
                    </a:lnTo>
                    <a:lnTo>
                      <a:pt x="119" y="22752"/>
                    </a:lnTo>
                    <a:lnTo>
                      <a:pt x="5814" y="17030"/>
                    </a:lnTo>
                    <a:lnTo>
                      <a:pt x="5830" y="17013"/>
                    </a:lnTo>
                    <a:lnTo>
                      <a:pt x="5830" y="10029"/>
                    </a:lnTo>
                    <a:lnTo>
                      <a:pt x="15738" y="83"/>
                    </a:lnTo>
                    <a:lnTo>
                      <a:pt x="15655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70" name="Google Shape;7770;p64"/>
              <p:cNvSpPr/>
              <p:nvPr/>
            </p:nvSpPr>
            <p:spPr>
              <a:xfrm>
                <a:off x="2296000" y="978025"/>
                <a:ext cx="44175" cy="442475"/>
              </a:xfrm>
              <a:custGeom>
                <a:avLst/>
                <a:gdLst/>
                <a:ahLst/>
                <a:cxnLst/>
                <a:rect l="l" t="t" r="r" b="b"/>
                <a:pathLst>
                  <a:path w="1767" h="17699" extrusionOk="0">
                    <a:moveTo>
                      <a:pt x="1430" y="17138"/>
                    </a:moveTo>
                    <a:cubicBezTo>
                      <a:pt x="1552" y="17138"/>
                      <a:pt x="1651" y="17237"/>
                      <a:pt x="1651" y="17359"/>
                    </a:cubicBezTo>
                    <a:cubicBezTo>
                      <a:pt x="1651" y="17480"/>
                      <a:pt x="1552" y="17579"/>
                      <a:pt x="1430" y="17579"/>
                    </a:cubicBezTo>
                    <a:cubicBezTo>
                      <a:pt x="1309" y="17579"/>
                      <a:pt x="1209" y="17480"/>
                      <a:pt x="1209" y="17359"/>
                    </a:cubicBezTo>
                    <a:cubicBezTo>
                      <a:pt x="1209" y="17237"/>
                      <a:pt x="1309" y="17138"/>
                      <a:pt x="1430" y="17138"/>
                    </a:cubicBezTo>
                    <a:close/>
                    <a:moveTo>
                      <a:pt x="0" y="1"/>
                    </a:moveTo>
                    <a:lnTo>
                      <a:pt x="0" y="9753"/>
                    </a:lnTo>
                    <a:lnTo>
                      <a:pt x="1372" y="11117"/>
                    </a:lnTo>
                    <a:lnTo>
                      <a:pt x="1372" y="17027"/>
                    </a:lnTo>
                    <a:lnTo>
                      <a:pt x="1369" y="17027"/>
                    </a:lnTo>
                    <a:cubicBezTo>
                      <a:pt x="1212" y="17055"/>
                      <a:pt x="1091" y="17193"/>
                      <a:pt x="1091" y="17359"/>
                    </a:cubicBezTo>
                    <a:cubicBezTo>
                      <a:pt x="1091" y="17546"/>
                      <a:pt x="1242" y="17698"/>
                      <a:pt x="1430" y="17698"/>
                    </a:cubicBezTo>
                    <a:cubicBezTo>
                      <a:pt x="1615" y="17698"/>
                      <a:pt x="1767" y="17546"/>
                      <a:pt x="1767" y="17359"/>
                    </a:cubicBezTo>
                    <a:cubicBezTo>
                      <a:pt x="1767" y="17193"/>
                      <a:pt x="1645" y="17055"/>
                      <a:pt x="1488" y="17027"/>
                    </a:cubicBezTo>
                    <a:lnTo>
                      <a:pt x="1488" y="11067"/>
                    </a:lnTo>
                    <a:lnTo>
                      <a:pt x="116" y="9704"/>
                    </a:lnTo>
                    <a:lnTo>
                      <a:pt x="116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71" name="Google Shape;7771;p64"/>
              <p:cNvSpPr/>
              <p:nvPr/>
            </p:nvSpPr>
            <p:spPr>
              <a:xfrm>
                <a:off x="1459000" y="1041375"/>
                <a:ext cx="299475" cy="684350"/>
              </a:xfrm>
              <a:custGeom>
                <a:avLst/>
                <a:gdLst/>
                <a:ahLst/>
                <a:cxnLst/>
                <a:rect l="l" t="t" r="r" b="b"/>
                <a:pathLst>
                  <a:path w="11979" h="27374" extrusionOk="0">
                    <a:moveTo>
                      <a:pt x="11642" y="26816"/>
                    </a:moveTo>
                    <a:cubicBezTo>
                      <a:pt x="11763" y="26816"/>
                      <a:pt x="11863" y="26916"/>
                      <a:pt x="11863" y="27037"/>
                    </a:cubicBezTo>
                    <a:cubicBezTo>
                      <a:pt x="11863" y="27158"/>
                      <a:pt x="11763" y="27258"/>
                      <a:pt x="11642" y="27258"/>
                    </a:cubicBezTo>
                    <a:cubicBezTo>
                      <a:pt x="11520" y="27258"/>
                      <a:pt x="11421" y="27158"/>
                      <a:pt x="11421" y="27037"/>
                    </a:cubicBezTo>
                    <a:cubicBezTo>
                      <a:pt x="11421" y="26916"/>
                      <a:pt x="11520" y="26816"/>
                      <a:pt x="11642" y="26816"/>
                    </a:cubicBezTo>
                    <a:close/>
                    <a:moveTo>
                      <a:pt x="84" y="1"/>
                    </a:moveTo>
                    <a:lnTo>
                      <a:pt x="1" y="84"/>
                    </a:lnTo>
                    <a:lnTo>
                      <a:pt x="9373" y="9442"/>
                    </a:lnTo>
                    <a:lnTo>
                      <a:pt x="9373" y="24856"/>
                    </a:lnTo>
                    <a:lnTo>
                      <a:pt x="11363" y="26844"/>
                    </a:lnTo>
                    <a:cubicBezTo>
                      <a:pt x="11324" y="26896"/>
                      <a:pt x="11302" y="26965"/>
                      <a:pt x="11302" y="27037"/>
                    </a:cubicBezTo>
                    <a:cubicBezTo>
                      <a:pt x="11302" y="27222"/>
                      <a:pt x="11454" y="27374"/>
                      <a:pt x="11642" y="27374"/>
                    </a:cubicBezTo>
                    <a:cubicBezTo>
                      <a:pt x="11827" y="27374"/>
                      <a:pt x="11979" y="27222"/>
                      <a:pt x="11979" y="27037"/>
                    </a:cubicBezTo>
                    <a:cubicBezTo>
                      <a:pt x="11979" y="26849"/>
                      <a:pt x="11827" y="26697"/>
                      <a:pt x="11642" y="26697"/>
                    </a:cubicBezTo>
                    <a:cubicBezTo>
                      <a:pt x="11567" y="26697"/>
                      <a:pt x="11501" y="26720"/>
                      <a:pt x="11446" y="26758"/>
                    </a:cubicBezTo>
                    <a:lnTo>
                      <a:pt x="9492" y="24807"/>
                    </a:lnTo>
                    <a:lnTo>
                      <a:pt x="9492" y="9392"/>
                    </a:lnTo>
                    <a:lnTo>
                      <a:pt x="84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72" name="Google Shape;7772;p64"/>
              <p:cNvSpPr/>
              <p:nvPr/>
            </p:nvSpPr>
            <p:spPr>
              <a:xfrm>
                <a:off x="1479300" y="966925"/>
                <a:ext cx="291325" cy="642025"/>
              </a:xfrm>
              <a:custGeom>
                <a:avLst/>
                <a:gdLst/>
                <a:ahLst/>
                <a:cxnLst/>
                <a:rect l="l" t="t" r="r" b="b"/>
                <a:pathLst>
                  <a:path w="11653" h="25681" extrusionOk="0">
                    <a:moveTo>
                      <a:pt x="326" y="0"/>
                    </a:moveTo>
                    <a:lnTo>
                      <a:pt x="1" y="337"/>
                    </a:lnTo>
                    <a:lnTo>
                      <a:pt x="11020" y="10992"/>
                    </a:lnTo>
                    <a:lnTo>
                      <a:pt x="11020" y="24972"/>
                    </a:lnTo>
                    <a:cubicBezTo>
                      <a:pt x="10924" y="25043"/>
                      <a:pt x="10860" y="25157"/>
                      <a:pt x="10860" y="25286"/>
                    </a:cubicBezTo>
                    <a:cubicBezTo>
                      <a:pt x="10860" y="25504"/>
                      <a:pt x="11037" y="25681"/>
                      <a:pt x="11258" y="25681"/>
                    </a:cubicBezTo>
                    <a:cubicBezTo>
                      <a:pt x="11476" y="25681"/>
                      <a:pt x="11653" y="25504"/>
                      <a:pt x="11653" y="25286"/>
                    </a:cubicBezTo>
                    <a:cubicBezTo>
                      <a:pt x="11653" y="25157"/>
                      <a:pt x="11589" y="25043"/>
                      <a:pt x="11492" y="24972"/>
                    </a:cubicBezTo>
                    <a:lnTo>
                      <a:pt x="11492" y="10794"/>
                    </a:lnTo>
                    <a:lnTo>
                      <a:pt x="326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73" name="Google Shape;7773;p64"/>
              <p:cNvSpPr/>
              <p:nvPr/>
            </p:nvSpPr>
            <p:spPr>
              <a:xfrm>
                <a:off x="1788750" y="1787275"/>
                <a:ext cx="19775" cy="19825"/>
              </a:xfrm>
              <a:custGeom>
                <a:avLst/>
                <a:gdLst/>
                <a:ahLst/>
                <a:cxnLst/>
                <a:rect l="l" t="t" r="r" b="b"/>
                <a:pathLst>
                  <a:path w="791" h="793" extrusionOk="0">
                    <a:moveTo>
                      <a:pt x="395" y="0"/>
                    </a:moveTo>
                    <a:cubicBezTo>
                      <a:pt x="177" y="0"/>
                      <a:pt x="1" y="177"/>
                      <a:pt x="1" y="395"/>
                    </a:cubicBezTo>
                    <a:cubicBezTo>
                      <a:pt x="1" y="616"/>
                      <a:pt x="177" y="792"/>
                      <a:pt x="395" y="792"/>
                    </a:cubicBezTo>
                    <a:cubicBezTo>
                      <a:pt x="613" y="792"/>
                      <a:pt x="790" y="616"/>
                      <a:pt x="790" y="395"/>
                    </a:cubicBezTo>
                    <a:cubicBezTo>
                      <a:pt x="790" y="177"/>
                      <a:pt x="613" y="0"/>
                      <a:pt x="395" y="0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74" name="Google Shape;7774;p64"/>
              <p:cNvSpPr/>
              <p:nvPr/>
            </p:nvSpPr>
            <p:spPr>
              <a:xfrm>
                <a:off x="1400775" y="1164075"/>
                <a:ext cx="165650" cy="266975"/>
              </a:xfrm>
              <a:custGeom>
                <a:avLst/>
                <a:gdLst/>
                <a:ahLst/>
                <a:cxnLst/>
                <a:rect l="l" t="t" r="r" b="b"/>
                <a:pathLst>
                  <a:path w="6626" h="10679" extrusionOk="0">
                    <a:moveTo>
                      <a:pt x="83" y="1"/>
                    </a:moveTo>
                    <a:lnTo>
                      <a:pt x="0" y="84"/>
                    </a:lnTo>
                    <a:lnTo>
                      <a:pt x="6509" y="6582"/>
                    </a:lnTo>
                    <a:lnTo>
                      <a:pt x="6509" y="10678"/>
                    </a:lnTo>
                    <a:lnTo>
                      <a:pt x="6625" y="10678"/>
                    </a:lnTo>
                    <a:lnTo>
                      <a:pt x="6625" y="6532"/>
                    </a:lnTo>
                    <a:lnTo>
                      <a:pt x="83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75" name="Google Shape;7775;p64"/>
              <p:cNvSpPr/>
              <p:nvPr/>
            </p:nvSpPr>
            <p:spPr>
              <a:xfrm>
                <a:off x="1424150" y="1156700"/>
                <a:ext cx="165675" cy="297675"/>
              </a:xfrm>
              <a:custGeom>
                <a:avLst/>
                <a:gdLst/>
                <a:ahLst/>
                <a:cxnLst/>
                <a:rect l="l" t="t" r="r" b="b"/>
                <a:pathLst>
                  <a:path w="6627" h="11907" extrusionOk="0">
                    <a:moveTo>
                      <a:pt x="84" y="0"/>
                    </a:moveTo>
                    <a:lnTo>
                      <a:pt x="1" y="83"/>
                    </a:lnTo>
                    <a:lnTo>
                      <a:pt x="6507" y="6581"/>
                    </a:lnTo>
                    <a:lnTo>
                      <a:pt x="6507" y="11906"/>
                    </a:lnTo>
                    <a:lnTo>
                      <a:pt x="6626" y="11906"/>
                    </a:lnTo>
                    <a:lnTo>
                      <a:pt x="6626" y="6532"/>
                    </a:lnTo>
                    <a:lnTo>
                      <a:pt x="84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76" name="Google Shape;7776;p64"/>
              <p:cNvSpPr/>
              <p:nvPr/>
            </p:nvSpPr>
            <p:spPr>
              <a:xfrm>
                <a:off x="1813050" y="1812225"/>
                <a:ext cx="17400" cy="16925"/>
              </a:xfrm>
              <a:custGeom>
                <a:avLst/>
                <a:gdLst/>
                <a:ahLst/>
                <a:cxnLst/>
                <a:rect l="l" t="t" r="r" b="b"/>
                <a:pathLst>
                  <a:path w="696" h="677" extrusionOk="0">
                    <a:moveTo>
                      <a:pt x="355" y="117"/>
                    </a:moveTo>
                    <a:cubicBezTo>
                      <a:pt x="414" y="117"/>
                      <a:pt x="471" y="138"/>
                      <a:pt x="514" y="181"/>
                    </a:cubicBezTo>
                    <a:cubicBezTo>
                      <a:pt x="569" y="236"/>
                      <a:pt x="591" y="316"/>
                      <a:pt x="572" y="393"/>
                    </a:cubicBezTo>
                    <a:cubicBezTo>
                      <a:pt x="552" y="471"/>
                      <a:pt x="489" y="534"/>
                      <a:pt x="414" y="551"/>
                    </a:cubicBezTo>
                    <a:cubicBezTo>
                      <a:pt x="395" y="555"/>
                      <a:pt x="376" y="558"/>
                      <a:pt x="358" y="558"/>
                    </a:cubicBezTo>
                    <a:cubicBezTo>
                      <a:pt x="299" y="558"/>
                      <a:pt x="244" y="535"/>
                      <a:pt x="202" y="493"/>
                    </a:cubicBezTo>
                    <a:cubicBezTo>
                      <a:pt x="160" y="451"/>
                      <a:pt x="136" y="396"/>
                      <a:pt x="136" y="338"/>
                    </a:cubicBezTo>
                    <a:cubicBezTo>
                      <a:pt x="136" y="319"/>
                      <a:pt x="138" y="300"/>
                      <a:pt x="144" y="283"/>
                    </a:cubicBezTo>
                    <a:cubicBezTo>
                      <a:pt x="160" y="206"/>
                      <a:pt x="227" y="142"/>
                      <a:pt x="301" y="123"/>
                    </a:cubicBezTo>
                    <a:cubicBezTo>
                      <a:pt x="319" y="119"/>
                      <a:pt x="337" y="117"/>
                      <a:pt x="355" y="117"/>
                    </a:cubicBezTo>
                    <a:close/>
                    <a:moveTo>
                      <a:pt x="356" y="0"/>
                    </a:moveTo>
                    <a:cubicBezTo>
                      <a:pt x="329" y="0"/>
                      <a:pt x="301" y="3"/>
                      <a:pt x="274" y="10"/>
                    </a:cubicBezTo>
                    <a:cubicBezTo>
                      <a:pt x="155" y="37"/>
                      <a:pt x="58" y="134"/>
                      <a:pt x="28" y="255"/>
                    </a:cubicBezTo>
                    <a:cubicBezTo>
                      <a:pt x="0" y="371"/>
                      <a:pt x="33" y="493"/>
                      <a:pt x="119" y="578"/>
                    </a:cubicBezTo>
                    <a:cubicBezTo>
                      <a:pt x="183" y="642"/>
                      <a:pt x="269" y="676"/>
                      <a:pt x="358" y="676"/>
                    </a:cubicBezTo>
                    <a:cubicBezTo>
                      <a:pt x="385" y="676"/>
                      <a:pt x="412" y="673"/>
                      <a:pt x="439" y="667"/>
                    </a:cubicBezTo>
                    <a:cubicBezTo>
                      <a:pt x="561" y="636"/>
                      <a:pt x="657" y="540"/>
                      <a:pt x="685" y="421"/>
                    </a:cubicBezTo>
                    <a:cubicBezTo>
                      <a:pt x="690" y="393"/>
                      <a:pt x="696" y="366"/>
                      <a:pt x="696" y="338"/>
                    </a:cubicBezTo>
                    <a:cubicBezTo>
                      <a:pt x="696" y="250"/>
                      <a:pt x="660" y="164"/>
                      <a:pt x="597" y="98"/>
                    </a:cubicBezTo>
                    <a:cubicBezTo>
                      <a:pt x="531" y="34"/>
                      <a:pt x="446" y="0"/>
                      <a:pt x="356" y="0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77" name="Google Shape;7777;p64"/>
              <p:cNvSpPr/>
              <p:nvPr/>
            </p:nvSpPr>
            <p:spPr>
              <a:xfrm>
                <a:off x="1889100" y="1038400"/>
                <a:ext cx="16925" cy="16950"/>
              </a:xfrm>
              <a:custGeom>
                <a:avLst/>
                <a:gdLst/>
                <a:ahLst/>
                <a:cxnLst/>
                <a:rect l="l" t="t" r="r" b="b"/>
                <a:pathLst>
                  <a:path w="677" h="678" extrusionOk="0">
                    <a:moveTo>
                      <a:pt x="340" y="117"/>
                    </a:moveTo>
                    <a:cubicBezTo>
                      <a:pt x="461" y="117"/>
                      <a:pt x="561" y="216"/>
                      <a:pt x="561" y="338"/>
                    </a:cubicBezTo>
                    <a:cubicBezTo>
                      <a:pt x="561" y="459"/>
                      <a:pt x="461" y="559"/>
                      <a:pt x="340" y="559"/>
                    </a:cubicBezTo>
                    <a:cubicBezTo>
                      <a:pt x="218" y="559"/>
                      <a:pt x="119" y="459"/>
                      <a:pt x="119" y="338"/>
                    </a:cubicBezTo>
                    <a:cubicBezTo>
                      <a:pt x="119" y="216"/>
                      <a:pt x="218" y="117"/>
                      <a:pt x="340" y="117"/>
                    </a:cubicBezTo>
                    <a:close/>
                    <a:moveTo>
                      <a:pt x="340" y="1"/>
                    </a:moveTo>
                    <a:cubicBezTo>
                      <a:pt x="152" y="1"/>
                      <a:pt x="0" y="153"/>
                      <a:pt x="0" y="338"/>
                    </a:cubicBezTo>
                    <a:cubicBezTo>
                      <a:pt x="0" y="525"/>
                      <a:pt x="152" y="677"/>
                      <a:pt x="340" y="677"/>
                    </a:cubicBezTo>
                    <a:cubicBezTo>
                      <a:pt x="525" y="677"/>
                      <a:pt x="677" y="525"/>
                      <a:pt x="677" y="338"/>
                    </a:cubicBezTo>
                    <a:cubicBezTo>
                      <a:pt x="677" y="153"/>
                      <a:pt x="525" y="1"/>
                      <a:pt x="340" y="1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78" name="Google Shape;7778;p64"/>
              <p:cNvSpPr/>
              <p:nvPr/>
            </p:nvSpPr>
            <p:spPr>
              <a:xfrm>
                <a:off x="1836850" y="1835650"/>
                <a:ext cx="16925" cy="16925"/>
              </a:xfrm>
              <a:custGeom>
                <a:avLst/>
                <a:gdLst/>
                <a:ahLst/>
                <a:cxnLst/>
                <a:rect l="l" t="t" r="r" b="b"/>
                <a:pathLst>
                  <a:path w="677" h="677" extrusionOk="0">
                    <a:moveTo>
                      <a:pt x="340" y="119"/>
                    </a:moveTo>
                    <a:cubicBezTo>
                      <a:pt x="462" y="119"/>
                      <a:pt x="561" y="218"/>
                      <a:pt x="561" y="340"/>
                    </a:cubicBezTo>
                    <a:cubicBezTo>
                      <a:pt x="561" y="461"/>
                      <a:pt x="462" y="561"/>
                      <a:pt x="340" y="561"/>
                    </a:cubicBezTo>
                    <a:cubicBezTo>
                      <a:pt x="219" y="561"/>
                      <a:pt x="119" y="461"/>
                      <a:pt x="119" y="340"/>
                    </a:cubicBezTo>
                    <a:cubicBezTo>
                      <a:pt x="119" y="218"/>
                      <a:pt x="219" y="119"/>
                      <a:pt x="340" y="119"/>
                    </a:cubicBezTo>
                    <a:close/>
                    <a:moveTo>
                      <a:pt x="340" y="0"/>
                    </a:moveTo>
                    <a:cubicBezTo>
                      <a:pt x="152" y="0"/>
                      <a:pt x="1" y="152"/>
                      <a:pt x="1" y="340"/>
                    </a:cubicBezTo>
                    <a:cubicBezTo>
                      <a:pt x="1" y="525"/>
                      <a:pt x="152" y="677"/>
                      <a:pt x="340" y="677"/>
                    </a:cubicBezTo>
                    <a:cubicBezTo>
                      <a:pt x="525" y="677"/>
                      <a:pt x="677" y="525"/>
                      <a:pt x="677" y="340"/>
                    </a:cubicBezTo>
                    <a:cubicBezTo>
                      <a:pt x="677" y="152"/>
                      <a:pt x="525" y="0"/>
                      <a:pt x="340" y="0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79" name="Google Shape;7779;p64"/>
              <p:cNvSpPr/>
              <p:nvPr/>
            </p:nvSpPr>
            <p:spPr>
              <a:xfrm>
                <a:off x="1889100" y="1068850"/>
                <a:ext cx="16925" cy="17000"/>
              </a:xfrm>
              <a:custGeom>
                <a:avLst/>
                <a:gdLst/>
                <a:ahLst/>
                <a:cxnLst/>
                <a:rect l="l" t="t" r="r" b="b"/>
                <a:pathLst>
                  <a:path w="677" h="680" extrusionOk="0">
                    <a:moveTo>
                      <a:pt x="340" y="119"/>
                    </a:moveTo>
                    <a:cubicBezTo>
                      <a:pt x="461" y="119"/>
                      <a:pt x="561" y="218"/>
                      <a:pt x="561" y="340"/>
                    </a:cubicBezTo>
                    <a:cubicBezTo>
                      <a:pt x="561" y="461"/>
                      <a:pt x="461" y="561"/>
                      <a:pt x="340" y="561"/>
                    </a:cubicBezTo>
                    <a:cubicBezTo>
                      <a:pt x="218" y="561"/>
                      <a:pt x="119" y="461"/>
                      <a:pt x="119" y="340"/>
                    </a:cubicBezTo>
                    <a:cubicBezTo>
                      <a:pt x="119" y="218"/>
                      <a:pt x="218" y="119"/>
                      <a:pt x="340" y="119"/>
                    </a:cubicBezTo>
                    <a:close/>
                    <a:moveTo>
                      <a:pt x="340" y="0"/>
                    </a:moveTo>
                    <a:cubicBezTo>
                      <a:pt x="152" y="0"/>
                      <a:pt x="0" y="152"/>
                      <a:pt x="0" y="340"/>
                    </a:cubicBezTo>
                    <a:cubicBezTo>
                      <a:pt x="0" y="528"/>
                      <a:pt x="152" y="679"/>
                      <a:pt x="340" y="679"/>
                    </a:cubicBezTo>
                    <a:cubicBezTo>
                      <a:pt x="525" y="679"/>
                      <a:pt x="677" y="528"/>
                      <a:pt x="677" y="340"/>
                    </a:cubicBezTo>
                    <a:cubicBezTo>
                      <a:pt x="677" y="152"/>
                      <a:pt x="525" y="0"/>
                      <a:pt x="340" y="0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80" name="Google Shape;7780;p64"/>
              <p:cNvSpPr/>
              <p:nvPr/>
            </p:nvSpPr>
            <p:spPr>
              <a:xfrm>
                <a:off x="1611125" y="977275"/>
                <a:ext cx="373450" cy="868550"/>
              </a:xfrm>
              <a:custGeom>
                <a:avLst/>
                <a:gdLst/>
                <a:ahLst/>
                <a:cxnLst/>
                <a:rect l="l" t="t" r="r" b="b"/>
                <a:pathLst>
                  <a:path w="14938" h="34742" extrusionOk="0">
                    <a:moveTo>
                      <a:pt x="14598" y="34181"/>
                    </a:moveTo>
                    <a:cubicBezTo>
                      <a:pt x="14719" y="34181"/>
                      <a:pt x="14818" y="34280"/>
                      <a:pt x="14818" y="34401"/>
                    </a:cubicBezTo>
                    <a:cubicBezTo>
                      <a:pt x="14818" y="34523"/>
                      <a:pt x="14719" y="34622"/>
                      <a:pt x="14598" y="34622"/>
                    </a:cubicBezTo>
                    <a:cubicBezTo>
                      <a:pt x="14476" y="34622"/>
                      <a:pt x="14377" y="34523"/>
                      <a:pt x="14377" y="34401"/>
                    </a:cubicBezTo>
                    <a:cubicBezTo>
                      <a:pt x="14377" y="34280"/>
                      <a:pt x="14476" y="34181"/>
                      <a:pt x="14598" y="34181"/>
                    </a:cubicBezTo>
                    <a:close/>
                    <a:moveTo>
                      <a:pt x="83" y="0"/>
                    </a:moveTo>
                    <a:lnTo>
                      <a:pt x="0" y="83"/>
                    </a:lnTo>
                    <a:lnTo>
                      <a:pt x="9355" y="9422"/>
                    </a:lnTo>
                    <a:lnTo>
                      <a:pt x="9355" y="29250"/>
                    </a:lnTo>
                    <a:lnTo>
                      <a:pt x="14322" y="34208"/>
                    </a:lnTo>
                    <a:cubicBezTo>
                      <a:pt x="14283" y="34263"/>
                      <a:pt x="14258" y="34330"/>
                      <a:pt x="14258" y="34401"/>
                    </a:cubicBezTo>
                    <a:cubicBezTo>
                      <a:pt x="14258" y="34589"/>
                      <a:pt x="14410" y="34741"/>
                      <a:pt x="14598" y="34741"/>
                    </a:cubicBezTo>
                    <a:cubicBezTo>
                      <a:pt x="14785" y="34741"/>
                      <a:pt x="14937" y="34589"/>
                      <a:pt x="14937" y="34401"/>
                    </a:cubicBezTo>
                    <a:cubicBezTo>
                      <a:pt x="14937" y="34214"/>
                      <a:pt x="14785" y="34062"/>
                      <a:pt x="14598" y="34062"/>
                    </a:cubicBezTo>
                    <a:cubicBezTo>
                      <a:pt x="14526" y="34062"/>
                      <a:pt x="14460" y="34087"/>
                      <a:pt x="14404" y="34125"/>
                    </a:cubicBezTo>
                    <a:lnTo>
                      <a:pt x="9471" y="29201"/>
                    </a:lnTo>
                    <a:lnTo>
                      <a:pt x="9471" y="9375"/>
                    </a:lnTo>
                    <a:lnTo>
                      <a:pt x="83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81" name="Google Shape;7781;p64"/>
              <p:cNvSpPr/>
              <p:nvPr/>
            </p:nvSpPr>
            <p:spPr>
              <a:xfrm>
                <a:off x="1695175" y="963875"/>
                <a:ext cx="377650" cy="901950"/>
              </a:xfrm>
              <a:custGeom>
                <a:avLst/>
                <a:gdLst/>
                <a:ahLst/>
                <a:cxnLst/>
                <a:rect l="l" t="t" r="r" b="b"/>
                <a:pathLst>
                  <a:path w="15106" h="36078" extrusionOk="0">
                    <a:moveTo>
                      <a:pt x="332" y="1"/>
                    </a:moveTo>
                    <a:lnTo>
                      <a:pt x="0" y="335"/>
                    </a:lnTo>
                    <a:lnTo>
                      <a:pt x="3178" y="3490"/>
                    </a:lnTo>
                    <a:lnTo>
                      <a:pt x="7859" y="8136"/>
                    </a:lnTo>
                    <a:lnTo>
                      <a:pt x="7859" y="29215"/>
                    </a:lnTo>
                    <a:lnTo>
                      <a:pt x="14322" y="35628"/>
                    </a:lnTo>
                    <a:cubicBezTo>
                      <a:pt x="14319" y="35647"/>
                      <a:pt x="14316" y="35663"/>
                      <a:pt x="14316" y="35683"/>
                    </a:cubicBezTo>
                    <a:cubicBezTo>
                      <a:pt x="14316" y="35901"/>
                      <a:pt x="14493" y="36078"/>
                      <a:pt x="14711" y="36078"/>
                    </a:cubicBezTo>
                    <a:cubicBezTo>
                      <a:pt x="14929" y="36078"/>
                      <a:pt x="15106" y="35901"/>
                      <a:pt x="15106" y="35683"/>
                    </a:cubicBezTo>
                    <a:cubicBezTo>
                      <a:pt x="15106" y="35465"/>
                      <a:pt x="14929" y="35288"/>
                      <a:pt x="14711" y="35288"/>
                    </a:cubicBezTo>
                    <a:cubicBezTo>
                      <a:pt x="14692" y="35288"/>
                      <a:pt x="14672" y="35291"/>
                      <a:pt x="14653" y="35294"/>
                    </a:cubicBezTo>
                    <a:lnTo>
                      <a:pt x="8332" y="29019"/>
                    </a:lnTo>
                    <a:lnTo>
                      <a:pt x="8332" y="7940"/>
                    </a:lnTo>
                    <a:lnTo>
                      <a:pt x="8263" y="7871"/>
                    </a:lnTo>
                    <a:lnTo>
                      <a:pt x="3294" y="2938"/>
                    </a:lnTo>
                    <a:lnTo>
                      <a:pt x="332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82" name="Google Shape;7782;p64"/>
              <p:cNvSpPr/>
              <p:nvPr/>
            </p:nvSpPr>
            <p:spPr>
              <a:xfrm>
                <a:off x="1563900" y="991550"/>
                <a:ext cx="348000" cy="843075"/>
              </a:xfrm>
              <a:custGeom>
                <a:avLst/>
                <a:gdLst/>
                <a:ahLst/>
                <a:cxnLst/>
                <a:rect l="l" t="t" r="r" b="b"/>
                <a:pathLst>
                  <a:path w="13920" h="33723" extrusionOk="0">
                    <a:moveTo>
                      <a:pt x="84" y="1"/>
                    </a:moveTo>
                    <a:lnTo>
                      <a:pt x="1" y="83"/>
                    </a:lnTo>
                    <a:lnTo>
                      <a:pt x="9376" y="9442"/>
                    </a:lnTo>
                    <a:lnTo>
                      <a:pt x="9376" y="29270"/>
                    </a:lnTo>
                    <a:lnTo>
                      <a:pt x="13837" y="33723"/>
                    </a:lnTo>
                    <a:lnTo>
                      <a:pt x="13919" y="33640"/>
                    </a:lnTo>
                    <a:lnTo>
                      <a:pt x="9491" y="29220"/>
                    </a:lnTo>
                    <a:lnTo>
                      <a:pt x="9491" y="9392"/>
                    </a:lnTo>
                    <a:lnTo>
                      <a:pt x="84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83" name="Google Shape;7783;p64"/>
              <p:cNvSpPr/>
              <p:nvPr/>
            </p:nvSpPr>
            <p:spPr>
              <a:xfrm>
                <a:off x="1587225" y="984175"/>
                <a:ext cx="367050" cy="861650"/>
              </a:xfrm>
              <a:custGeom>
                <a:avLst/>
                <a:gdLst/>
                <a:ahLst/>
                <a:cxnLst/>
                <a:rect l="l" t="t" r="r" b="b"/>
                <a:pathLst>
                  <a:path w="14682" h="34466" extrusionOk="0">
                    <a:moveTo>
                      <a:pt x="14344" y="33905"/>
                    </a:moveTo>
                    <a:cubicBezTo>
                      <a:pt x="14466" y="33905"/>
                      <a:pt x="14565" y="34004"/>
                      <a:pt x="14565" y="34125"/>
                    </a:cubicBezTo>
                    <a:cubicBezTo>
                      <a:pt x="14565" y="34247"/>
                      <a:pt x="14466" y="34346"/>
                      <a:pt x="14344" y="34346"/>
                    </a:cubicBezTo>
                    <a:cubicBezTo>
                      <a:pt x="14223" y="34346"/>
                      <a:pt x="14124" y="34247"/>
                      <a:pt x="14124" y="34125"/>
                    </a:cubicBezTo>
                    <a:cubicBezTo>
                      <a:pt x="14124" y="34004"/>
                      <a:pt x="14223" y="33905"/>
                      <a:pt x="14344" y="33905"/>
                    </a:cubicBezTo>
                    <a:close/>
                    <a:moveTo>
                      <a:pt x="87" y="0"/>
                    </a:moveTo>
                    <a:lnTo>
                      <a:pt x="1" y="83"/>
                    </a:lnTo>
                    <a:lnTo>
                      <a:pt x="9376" y="9441"/>
                    </a:lnTo>
                    <a:lnTo>
                      <a:pt x="9376" y="29256"/>
                    </a:lnTo>
                    <a:lnTo>
                      <a:pt x="14066" y="33932"/>
                    </a:lnTo>
                    <a:cubicBezTo>
                      <a:pt x="14027" y="33987"/>
                      <a:pt x="14005" y="34054"/>
                      <a:pt x="14005" y="34125"/>
                    </a:cubicBezTo>
                    <a:cubicBezTo>
                      <a:pt x="14005" y="34313"/>
                      <a:pt x="14157" y="34465"/>
                      <a:pt x="14344" y="34465"/>
                    </a:cubicBezTo>
                    <a:cubicBezTo>
                      <a:pt x="14529" y="34465"/>
                      <a:pt x="14681" y="34313"/>
                      <a:pt x="14681" y="34125"/>
                    </a:cubicBezTo>
                    <a:cubicBezTo>
                      <a:pt x="14681" y="33941"/>
                      <a:pt x="14529" y="33789"/>
                      <a:pt x="14344" y="33789"/>
                    </a:cubicBezTo>
                    <a:cubicBezTo>
                      <a:pt x="14273" y="33789"/>
                      <a:pt x="14204" y="33811"/>
                      <a:pt x="14148" y="33849"/>
                    </a:cubicBezTo>
                    <a:lnTo>
                      <a:pt x="9494" y="29206"/>
                    </a:lnTo>
                    <a:lnTo>
                      <a:pt x="9494" y="9391"/>
                    </a:lnTo>
                    <a:lnTo>
                      <a:pt x="87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784" name="Google Shape;7784;p64"/>
            <p:cNvGrpSpPr/>
            <p:nvPr/>
          </p:nvGrpSpPr>
          <p:grpSpPr>
            <a:xfrm rot="1799983" flipH="1">
              <a:off x="6825261" y="-325841"/>
              <a:ext cx="2835804" cy="2780472"/>
              <a:chOff x="1400775" y="920275"/>
              <a:chExt cx="1637475" cy="1605525"/>
            </a:xfrm>
          </p:grpSpPr>
          <p:sp>
            <p:nvSpPr>
              <p:cNvPr id="7785" name="Google Shape;7785;p64"/>
              <p:cNvSpPr/>
              <p:nvPr/>
            </p:nvSpPr>
            <p:spPr>
              <a:xfrm>
                <a:off x="2472400" y="990525"/>
                <a:ext cx="16925" cy="247025"/>
              </a:xfrm>
              <a:custGeom>
                <a:avLst/>
                <a:gdLst/>
                <a:ahLst/>
                <a:cxnLst/>
                <a:rect l="l" t="t" r="r" b="b"/>
                <a:pathLst>
                  <a:path w="677" h="9881" extrusionOk="0">
                    <a:moveTo>
                      <a:pt x="337" y="9320"/>
                    </a:moveTo>
                    <a:cubicBezTo>
                      <a:pt x="458" y="9320"/>
                      <a:pt x="558" y="9419"/>
                      <a:pt x="558" y="9540"/>
                    </a:cubicBezTo>
                    <a:cubicBezTo>
                      <a:pt x="558" y="9662"/>
                      <a:pt x="458" y="9761"/>
                      <a:pt x="337" y="9761"/>
                    </a:cubicBezTo>
                    <a:cubicBezTo>
                      <a:pt x="215" y="9761"/>
                      <a:pt x="116" y="9662"/>
                      <a:pt x="116" y="9540"/>
                    </a:cubicBezTo>
                    <a:cubicBezTo>
                      <a:pt x="116" y="9419"/>
                      <a:pt x="215" y="9320"/>
                      <a:pt x="337" y="9320"/>
                    </a:cubicBezTo>
                    <a:close/>
                    <a:moveTo>
                      <a:pt x="279" y="0"/>
                    </a:moveTo>
                    <a:lnTo>
                      <a:pt x="279" y="9206"/>
                    </a:lnTo>
                    <a:cubicBezTo>
                      <a:pt x="122" y="9237"/>
                      <a:pt x="0" y="9375"/>
                      <a:pt x="0" y="9540"/>
                    </a:cubicBezTo>
                    <a:cubicBezTo>
                      <a:pt x="0" y="9728"/>
                      <a:pt x="152" y="9880"/>
                      <a:pt x="337" y="9880"/>
                    </a:cubicBezTo>
                    <a:cubicBezTo>
                      <a:pt x="525" y="9880"/>
                      <a:pt x="676" y="9728"/>
                      <a:pt x="676" y="9540"/>
                    </a:cubicBezTo>
                    <a:cubicBezTo>
                      <a:pt x="676" y="9375"/>
                      <a:pt x="555" y="9237"/>
                      <a:pt x="398" y="9206"/>
                    </a:cubicBezTo>
                    <a:lnTo>
                      <a:pt x="398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86" name="Google Shape;7786;p64"/>
              <p:cNvSpPr/>
              <p:nvPr/>
            </p:nvSpPr>
            <p:spPr>
              <a:xfrm>
                <a:off x="2905300" y="1457050"/>
                <a:ext cx="73250" cy="126800"/>
              </a:xfrm>
              <a:custGeom>
                <a:avLst/>
                <a:gdLst/>
                <a:ahLst/>
                <a:cxnLst/>
                <a:rect l="l" t="t" r="r" b="b"/>
                <a:pathLst>
                  <a:path w="2930" h="5072" extrusionOk="0">
                    <a:moveTo>
                      <a:pt x="337" y="4511"/>
                    </a:moveTo>
                    <a:cubicBezTo>
                      <a:pt x="459" y="4511"/>
                      <a:pt x="558" y="4610"/>
                      <a:pt x="558" y="4732"/>
                    </a:cubicBezTo>
                    <a:cubicBezTo>
                      <a:pt x="558" y="4853"/>
                      <a:pt x="459" y="4952"/>
                      <a:pt x="337" y="4952"/>
                    </a:cubicBezTo>
                    <a:cubicBezTo>
                      <a:pt x="216" y="4952"/>
                      <a:pt x="117" y="4853"/>
                      <a:pt x="117" y="4732"/>
                    </a:cubicBezTo>
                    <a:cubicBezTo>
                      <a:pt x="117" y="4610"/>
                      <a:pt x="216" y="4511"/>
                      <a:pt x="337" y="4511"/>
                    </a:cubicBezTo>
                    <a:close/>
                    <a:moveTo>
                      <a:pt x="509" y="0"/>
                    </a:moveTo>
                    <a:lnTo>
                      <a:pt x="279" y="232"/>
                    </a:lnTo>
                    <a:lnTo>
                      <a:pt x="279" y="4400"/>
                    </a:lnTo>
                    <a:cubicBezTo>
                      <a:pt x="119" y="4428"/>
                      <a:pt x="1" y="4566"/>
                      <a:pt x="1" y="4732"/>
                    </a:cubicBezTo>
                    <a:cubicBezTo>
                      <a:pt x="1" y="4919"/>
                      <a:pt x="152" y="5071"/>
                      <a:pt x="337" y="5071"/>
                    </a:cubicBezTo>
                    <a:cubicBezTo>
                      <a:pt x="525" y="5071"/>
                      <a:pt x="677" y="4919"/>
                      <a:pt x="677" y="4732"/>
                    </a:cubicBezTo>
                    <a:cubicBezTo>
                      <a:pt x="677" y="4566"/>
                      <a:pt x="556" y="4428"/>
                      <a:pt x="398" y="4400"/>
                    </a:cubicBezTo>
                    <a:lnTo>
                      <a:pt x="398" y="279"/>
                    </a:lnTo>
                    <a:lnTo>
                      <a:pt x="558" y="119"/>
                    </a:lnTo>
                    <a:lnTo>
                      <a:pt x="2930" y="119"/>
                    </a:lnTo>
                    <a:lnTo>
                      <a:pt x="2930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87" name="Google Shape;7787;p64"/>
              <p:cNvSpPr/>
              <p:nvPr/>
            </p:nvSpPr>
            <p:spPr>
              <a:xfrm>
                <a:off x="2400400" y="1336750"/>
                <a:ext cx="16950" cy="16925"/>
              </a:xfrm>
              <a:custGeom>
                <a:avLst/>
                <a:gdLst/>
                <a:ahLst/>
                <a:cxnLst/>
                <a:rect l="l" t="t" r="r" b="b"/>
                <a:pathLst>
                  <a:path w="678" h="677" extrusionOk="0">
                    <a:moveTo>
                      <a:pt x="340" y="119"/>
                    </a:moveTo>
                    <a:cubicBezTo>
                      <a:pt x="462" y="119"/>
                      <a:pt x="561" y="219"/>
                      <a:pt x="561" y="340"/>
                    </a:cubicBezTo>
                    <a:cubicBezTo>
                      <a:pt x="561" y="462"/>
                      <a:pt x="462" y="561"/>
                      <a:pt x="340" y="561"/>
                    </a:cubicBezTo>
                    <a:cubicBezTo>
                      <a:pt x="219" y="561"/>
                      <a:pt x="120" y="462"/>
                      <a:pt x="120" y="340"/>
                    </a:cubicBezTo>
                    <a:cubicBezTo>
                      <a:pt x="120" y="219"/>
                      <a:pt x="219" y="119"/>
                      <a:pt x="340" y="119"/>
                    </a:cubicBezTo>
                    <a:close/>
                    <a:moveTo>
                      <a:pt x="340" y="1"/>
                    </a:moveTo>
                    <a:cubicBezTo>
                      <a:pt x="153" y="1"/>
                      <a:pt x="1" y="152"/>
                      <a:pt x="1" y="340"/>
                    </a:cubicBezTo>
                    <a:cubicBezTo>
                      <a:pt x="1" y="525"/>
                      <a:pt x="153" y="677"/>
                      <a:pt x="340" y="677"/>
                    </a:cubicBezTo>
                    <a:cubicBezTo>
                      <a:pt x="525" y="677"/>
                      <a:pt x="677" y="525"/>
                      <a:pt x="677" y="340"/>
                    </a:cubicBezTo>
                    <a:cubicBezTo>
                      <a:pt x="677" y="152"/>
                      <a:pt x="525" y="1"/>
                      <a:pt x="340" y="1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88" name="Google Shape;7788;p64"/>
              <p:cNvSpPr/>
              <p:nvPr/>
            </p:nvSpPr>
            <p:spPr>
              <a:xfrm>
                <a:off x="2727800" y="1624750"/>
                <a:ext cx="310450" cy="193250"/>
              </a:xfrm>
              <a:custGeom>
                <a:avLst/>
                <a:gdLst/>
                <a:ahLst/>
                <a:cxnLst/>
                <a:rect l="l" t="t" r="r" b="b"/>
                <a:pathLst>
                  <a:path w="12418" h="7730" extrusionOk="0">
                    <a:moveTo>
                      <a:pt x="12083" y="0"/>
                    </a:moveTo>
                    <a:lnTo>
                      <a:pt x="5036" y="7100"/>
                    </a:lnTo>
                    <a:lnTo>
                      <a:pt x="710" y="7100"/>
                    </a:lnTo>
                    <a:cubicBezTo>
                      <a:pt x="638" y="7004"/>
                      <a:pt x="525" y="6940"/>
                      <a:pt x="395" y="6940"/>
                    </a:cubicBezTo>
                    <a:cubicBezTo>
                      <a:pt x="177" y="6940"/>
                      <a:pt x="1" y="7117"/>
                      <a:pt x="1" y="7335"/>
                    </a:cubicBezTo>
                    <a:cubicBezTo>
                      <a:pt x="1" y="7553"/>
                      <a:pt x="177" y="7730"/>
                      <a:pt x="395" y="7730"/>
                    </a:cubicBezTo>
                    <a:cubicBezTo>
                      <a:pt x="525" y="7730"/>
                      <a:pt x="638" y="7669"/>
                      <a:pt x="710" y="7572"/>
                    </a:cubicBezTo>
                    <a:lnTo>
                      <a:pt x="5232" y="7572"/>
                    </a:lnTo>
                    <a:lnTo>
                      <a:pt x="12417" y="331"/>
                    </a:lnTo>
                    <a:lnTo>
                      <a:pt x="12083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89" name="Google Shape;7789;p64"/>
              <p:cNvSpPr/>
              <p:nvPr/>
            </p:nvSpPr>
            <p:spPr>
              <a:xfrm>
                <a:off x="2400400" y="1367250"/>
                <a:ext cx="16950" cy="16950"/>
              </a:xfrm>
              <a:custGeom>
                <a:avLst/>
                <a:gdLst/>
                <a:ahLst/>
                <a:cxnLst/>
                <a:rect l="l" t="t" r="r" b="b"/>
                <a:pathLst>
                  <a:path w="678" h="678" extrusionOk="0">
                    <a:moveTo>
                      <a:pt x="340" y="119"/>
                    </a:moveTo>
                    <a:cubicBezTo>
                      <a:pt x="462" y="119"/>
                      <a:pt x="561" y="219"/>
                      <a:pt x="561" y="340"/>
                    </a:cubicBezTo>
                    <a:cubicBezTo>
                      <a:pt x="561" y="462"/>
                      <a:pt x="462" y="558"/>
                      <a:pt x="340" y="558"/>
                    </a:cubicBezTo>
                    <a:cubicBezTo>
                      <a:pt x="219" y="558"/>
                      <a:pt x="120" y="462"/>
                      <a:pt x="120" y="340"/>
                    </a:cubicBezTo>
                    <a:cubicBezTo>
                      <a:pt x="120" y="219"/>
                      <a:pt x="219" y="119"/>
                      <a:pt x="340" y="119"/>
                    </a:cubicBezTo>
                    <a:close/>
                    <a:moveTo>
                      <a:pt x="340" y="1"/>
                    </a:moveTo>
                    <a:cubicBezTo>
                      <a:pt x="153" y="1"/>
                      <a:pt x="1" y="153"/>
                      <a:pt x="1" y="340"/>
                    </a:cubicBezTo>
                    <a:cubicBezTo>
                      <a:pt x="1" y="525"/>
                      <a:pt x="153" y="677"/>
                      <a:pt x="340" y="677"/>
                    </a:cubicBezTo>
                    <a:cubicBezTo>
                      <a:pt x="525" y="677"/>
                      <a:pt x="677" y="525"/>
                      <a:pt x="677" y="340"/>
                    </a:cubicBezTo>
                    <a:cubicBezTo>
                      <a:pt x="677" y="153"/>
                      <a:pt x="525" y="1"/>
                      <a:pt x="340" y="1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90" name="Google Shape;7790;p64"/>
              <p:cNvSpPr/>
              <p:nvPr/>
            </p:nvSpPr>
            <p:spPr>
              <a:xfrm>
                <a:off x="2399025" y="1396800"/>
                <a:ext cx="19775" cy="19825"/>
              </a:xfrm>
              <a:custGeom>
                <a:avLst/>
                <a:gdLst/>
                <a:ahLst/>
                <a:cxnLst/>
                <a:rect l="l" t="t" r="r" b="b"/>
                <a:pathLst>
                  <a:path w="791" h="793" extrusionOk="0">
                    <a:moveTo>
                      <a:pt x="395" y="0"/>
                    </a:moveTo>
                    <a:cubicBezTo>
                      <a:pt x="177" y="0"/>
                      <a:pt x="1" y="177"/>
                      <a:pt x="1" y="398"/>
                    </a:cubicBezTo>
                    <a:cubicBezTo>
                      <a:pt x="1" y="616"/>
                      <a:pt x="177" y="793"/>
                      <a:pt x="395" y="793"/>
                    </a:cubicBezTo>
                    <a:cubicBezTo>
                      <a:pt x="613" y="793"/>
                      <a:pt x="790" y="616"/>
                      <a:pt x="790" y="398"/>
                    </a:cubicBezTo>
                    <a:cubicBezTo>
                      <a:pt x="790" y="177"/>
                      <a:pt x="613" y="0"/>
                      <a:pt x="395" y="0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91" name="Google Shape;7791;p64"/>
              <p:cNvSpPr/>
              <p:nvPr/>
            </p:nvSpPr>
            <p:spPr>
              <a:xfrm>
                <a:off x="2391725" y="990525"/>
                <a:ext cx="83725" cy="512775"/>
              </a:xfrm>
              <a:custGeom>
                <a:avLst/>
                <a:gdLst/>
                <a:ahLst/>
                <a:cxnLst/>
                <a:rect l="l" t="t" r="r" b="b"/>
                <a:pathLst>
                  <a:path w="3349" h="20511" extrusionOk="0">
                    <a:moveTo>
                      <a:pt x="0" y="0"/>
                    </a:moveTo>
                    <a:lnTo>
                      <a:pt x="0" y="8988"/>
                    </a:lnTo>
                    <a:lnTo>
                      <a:pt x="2716" y="11685"/>
                    </a:lnTo>
                    <a:lnTo>
                      <a:pt x="2716" y="19801"/>
                    </a:lnTo>
                    <a:cubicBezTo>
                      <a:pt x="2620" y="19873"/>
                      <a:pt x="2556" y="19986"/>
                      <a:pt x="2556" y="20116"/>
                    </a:cubicBezTo>
                    <a:cubicBezTo>
                      <a:pt x="2556" y="20334"/>
                      <a:pt x="2733" y="20511"/>
                      <a:pt x="2951" y="20511"/>
                    </a:cubicBezTo>
                    <a:cubicBezTo>
                      <a:pt x="3169" y="20511"/>
                      <a:pt x="3349" y="20334"/>
                      <a:pt x="3349" y="20116"/>
                    </a:cubicBezTo>
                    <a:cubicBezTo>
                      <a:pt x="3349" y="19986"/>
                      <a:pt x="3285" y="19873"/>
                      <a:pt x="3188" y="19801"/>
                    </a:cubicBezTo>
                    <a:lnTo>
                      <a:pt x="3188" y="11489"/>
                    </a:lnTo>
                    <a:lnTo>
                      <a:pt x="472" y="8792"/>
                    </a:lnTo>
                    <a:lnTo>
                      <a:pt x="472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92" name="Google Shape;7792;p64"/>
              <p:cNvSpPr/>
              <p:nvPr/>
            </p:nvSpPr>
            <p:spPr>
              <a:xfrm>
                <a:off x="2688525" y="1369200"/>
                <a:ext cx="297400" cy="472550"/>
              </a:xfrm>
              <a:custGeom>
                <a:avLst/>
                <a:gdLst/>
                <a:ahLst/>
                <a:cxnLst/>
                <a:rect l="l" t="t" r="r" b="b"/>
                <a:pathLst>
                  <a:path w="11896" h="18902" extrusionOk="0">
                    <a:moveTo>
                      <a:pt x="338" y="18341"/>
                    </a:moveTo>
                    <a:cubicBezTo>
                      <a:pt x="459" y="18341"/>
                      <a:pt x="559" y="18440"/>
                      <a:pt x="559" y="18562"/>
                    </a:cubicBezTo>
                    <a:cubicBezTo>
                      <a:pt x="559" y="18683"/>
                      <a:pt x="459" y="18782"/>
                      <a:pt x="338" y="18782"/>
                    </a:cubicBezTo>
                    <a:cubicBezTo>
                      <a:pt x="216" y="18782"/>
                      <a:pt x="117" y="18683"/>
                      <a:pt x="117" y="18562"/>
                    </a:cubicBezTo>
                    <a:cubicBezTo>
                      <a:pt x="117" y="18440"/>
                      <a:pt x="216" y="18341"/>
                      <a:pt x="338" y="18341"/>
                    </a:cubicBezTo>
                    <a:close/>
                    <a:moveTo>
                      <a:pt x="7051" y="0"/>
                    </a:moveTo>
                    <a:lnTo>
                      <a:pt x="5202" y="1863"/>
                    </a:lnTo>
                    <a:lnTo>
                      <a:pt x="5202" y="8196"/>
                    </a:lnTo>
                    <a:lnTo>
                      <a:pt x="280" y="13154"/>
                    </a:lnTo>
                    <a:lnTo>
                      <a:pt x="280" y="18228"/>
                    </a:lnTo>
                    <a:cubicBezTo>
                      <a:pt x="120" y="18258"/>
                      <a:pt x="1" y="18396"/>
                      <a:pt x="1" y="18562"/>
                    </a:cubicBezTo>
                    <a:cubicBezTo>
                      <a:pt x="1" y="18749"/>
                      <a:pt x="153" y="18901"/>
                      <a:pt x="338" y="18901"/>
                    </a:cubicBezTo>
                    <a:cubicBezTo>
                      <a:pt x="525" y="18901"/>
                      <a:pt x="677" y="18749"/>
                      <a:pt x="677" y="18562"/>
                    </a:cubicBezTo>
                    <a:cubicBezTo>
                      <a:pt x="677" y="18396"/>
                      <a:pt x="556" y="18258"/>
                      <a:pt x="398" y="18228"/>
                    </a:cubicBezTo>
                    <a:lnTo>
                      <a:pt x="398" y="13201"/>
                    </a:lnTo>
                    <a:lnTo>
                      <a:pt x="5318" y="8243"/>
                    </a:lnTo>
                    <a:lnTo>
                      <a:pt x="5318" y="1913"/>
                    </a:lnTo>
                    <a:lnTo>
                      <a:pt x="7101" y="116"/>
                    </a:lnTo>
                    <a:lnTo>
                      <a:pt x="11896" y="116"/>
                    </a:lnTo>
                    <a:lnTo>
                      <a:pt x="11896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93" name="Google Shape;7793;p64"/>
              <p:cNvSpPr/>
              <p:nvPr/>
            </p:nvSpPr>
            <p:spPr>
              <a:xfrm>
                <a:off x="2425675" y="990525"/>
                <a:ext cx="16925" cy="200575"/>
              </a:xfrm>
              <a:custGeom>
                <a:avLst/>
                <a:gdLst/>
                <a:ahLst/>
                <a:cxnLst/>
                <a:rect l="l" t="t" r="r" b="b"/>
                <a:pathLst>
                  <a:path w="677" h="8023" extrusionOk="0">
                    <a:moveTo>
                      <a:pt x="337" y="7465"/>
                    </a:moveTo>
                    <a:cubicBezTo>
                      <a:pt x="458" y="7465"/>
                      <a:pt x="558" y="7564"/>
                      <a:pt x="558" y="7685"/>
                    </a:cubicBezTo>
                    <a:cubicBezTo>
                      <a:pt x="558" y="7807"/>
                      <a:pt x="458" y="7906"/>
                      <a:pt x="337" y="7906"/>
                    </a:cubicBezTo>
                    <a:cubicBezTo>
                      <a:pt x="216" y="7906"/>
                      <a:pt x="116" y="7807"/>
                      <a:pt x="116" y="7685"/>
                    </a:cubicBezTo>
                    <a:cubicBezTo>
                      <a:pt x="116" y="7564"/>
                      <a:pt x="216" y="7465"/>
                      <a:pt x="337" y="7465"/>
                    </a:cubicBezTo>
                    <a:close/>
                    <a:moveTo>
                      <a:pt x="279" y="0"/>
                    </a:moveTo>
                    <a:lnTo>
                      <a:pt x="279" y="7351"/>
                    </a:lnTo>
                    <a:cubicBezTo>
                      <a:pt x="122" y="7379"/>
                      <a:pt x="0" y="7517"/>
                      <a:pt x="0" y="7685"/>
                    </a:cubicBezTo>
                    <a:cubicBezTo>
                      <a:pt x="0" y="7870"/>
                      <a:pt x="149" y="8022"/>
                      <a:pt x="337" y="8022"/>
                    </a:cubicBezTo>
                    <a:cubicBezTo>
                      <a:pt x="525" y="8022"/>
                      <a:pt x="677" y="7870"/>
                      <a:pt x="677" y="7685"/>
                    </a:cubicBezTo>
                    <a:cubicBezTo>
                      <a:pt x="677" y="7520"/>
                      <a:pt x="555" y="7382"/>
                      <a:pt x="398" y="7351"/>
                    </a:cubicBezTo>
                    <a:lnTo>
                      <a:pt x="398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94" name="Google Shape;7794;p64"/>
              <p:cNvSpPr/>
              <p:nvPr/>
            </p:nvSpPr>
            <p:spPr>
              <a:xfrm>
                <a:off x="2664875" y="1345800"/>
                <a:ext cx="321000" cy="519675"/>
              </a:xfrm>
              <a:custGeom>
                <a:avLst/>
                <a:gdLst/>
                <a:ahLst/>
                <a:cxnLst/>
                <a:rect l="l" t="t" r="r" b="b"/>
                <a:pathLst>
                  <a:path w="12840" h="20787" extrusionOk="0">
                    <a:moveTo>
                      <a:pt x="340" y="20229"/>
                    </a:moveTo>
                    <a:cubicBezTo>
                      <a:pt x="461" y="20229"/>
                      <a:pt x="560" y="20329"/>
                      <a:pt x="560" y="20450"/>
                    </a:cubicBezTo>
                    <a:cubicBezTo>
                      <a:pt x="560" y="20571"/>
                      <a:pt x="461" y="20668"/>
                      <a:pt x="340" y="20668"/>
                    </a:cubicBezTo>
                    <a:cubicBezTo>
                      <a:pt x="218" y="20668"/>
                      <a:pt x="119" y="20571"/>
                      <a:pt x="119" y="20450"/>
                    </a:cubicBezTo>
                    <a:cubicBezTo>
                      <a:pt x="119" y="20329"/>
                      <a:pt x="218" y="20229"/>
                      <a:pt x="340" y="20229"/>
                    </a:cubicBezTo>
                    <a:close/>
                    <a:moveTo>
                      <a:pt x="7685" y="0"/>
                    </a:moveTo>
                    <a:lnTo>
                      <a:pt x="5201" y="2501"/>
                    </a:lnTo>
                    <a:lnTo>
                      <a:pt x="5201" y="8834"/>
                    </a:lnTo>
                    <a:lnTo>
                      <a:pt x="279" y="13792"/>
                    </a:lnTo>
                    <a:lnTo>
                      <a:pt x="279" y="20116"/>
                    </a:lnTo>
                    <a:cubicBezTo>
                      <a:pt x="122" y="20144"/>
                      <a:pt x="0" y="20282"/>
                      <a:pt x="0" y="20450"/>
                    </a:cubicBezTo>
                    <a:cubicBezTo>
                      <a:pt x="0" y="20635"/>
                      <a:pt x="152" y="20787"/>
                      <a:pt x="340" y="20787"/>
                    </a:cubicBezTo>
                    <a:cubicBezTo>
                      <a:pt x="525" y="20787"/>
                      <a:pt x="676" y="20635"/>
                      <a:pt x="676" y="20450"/>
                    </a:cubicBezTo>
                    <a:cubicBezTo>
                      <a:pt x="676" y="20282"/>
                      <a:pt x="555" y="20144"/>
                      <a:pt x="398" y="20116"/>
                    </a:cubicBezTo>
                    <a:lnTo>
                      <a:pt x="398" y="13839"/>
                    </a:lnTo>
                    <a:lnTo>
                      <a:pt x="5320" y="8881"/>
                    </a:lnTo>
                    <a:lnTo>
                      <a:pt x="5320" y="2551"/>
                    </a:lnTo>
                    <a:lnTo>
                      <a:pt x="7732" y="119"/>
                    </a:lnTo>
                    <a:lnTo>
                      <a:pt x="12839" y="119"/>
                    </a:lnTo>
                    <a:lnTo>
                      <a:pt x="12839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95" name="Google Shape;7795;p64"/>
              <p:cNvSpPr/>
              <p:nvPr/>
            </p:nvSpPr>
            <p:spPr>
              <a:xfrm>
                <a:off x="2449000" y="990525"/>
                <a:ext cx="16925" cy="223825"/>
              </a:xfrm>
              <a:custGeom>
                <a:avLst/>
                <a:gdLst/>
                <a:ahLst/>
                <a:cxnLst/>
                <a:rect l="l" t="t" r="r" b="b"/>
                <a:pathLst>
                  <a:path w="677" h="8953" extrusionOk="0">
                    <a:moveTo>
                      <a:pt x="340" y="8392"/>
                    </a:moveTo>
                    <a:cubicBezTo>
                      <a:pt x="461" y="8392"/>
                      <a:pt x="561" y="8491"/>
                      <a:pt x="561" y="8613"/>
                    </a:cubicBezTo>
                    <a:cubicBezTo>
                      <a:pt x="561" y="8734"/>
                      <a:pt x="461" y="8834"/>
                      <a:pt x="340" y="8834"/>
                    </a:cubicBezTo>
                    <a:cubicBezTo>
                      <a:pt x="218" y="8834"/>
                      <a:pt x="119" y="8734"/>
                      <a:pt x="119" y="8613"/>
                    </a:cubicBezTo>
                    <a:cubicBezTo>
                      <a:pt x="119" y="8491"/>
                      <a:pt x="218" y="8392"/>
                      <a:pt x="340" y="8392"/>
                    </a:cubicBezTo>
                    <a:close/>
                    <a:moveTo>
                      <a:pt x="279" y="0"/>
                    </a:moveTo>
                    <a:lnTo>
                      <a:pt x="279" y="8279"/>
                    </a:lnTo>
                    <a:cubicBezTo>
                      <a:pt x="122" y="8307"/>
                      <a:pt x="0" y="8445"/>
                      <a:pt x="0" y="8613"/>
                    </a:cubicBezTo>
                    <a:cubicBezTo>
                      <a:pt x="0" y="8801"/>
                      <a:pt x="152" y="8952"/>
                      <a:pt x="340" y="8952"/>
                    </a:cubicBezTo>
                    <a:cubicBezTo>
                      <a:pt x="525" y="8952"/>
                      <a:pt x="677" y="8801"/>
                      <a:pt x="677" y="8613"/>
                    </a:cubicBezTo>
                    <a:cubicBezTo>
                      <a:pt x="677" y="8447"/>
                      <a:pt x="555" y="8309"/>
                      <a:pt x="398" y="8282"/>
                    </a:cubicBezTo>
                    <a:lnTo>
                      <a:pt x="398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96" name="Google Shape;7796;p64"/>
              <p:cNvSpPr/>
              <p:nvPr/>
            </p:nvSpPr>
            <p:spPr>
              <a:xfrm>
                <a:off x="2729175" y="1591350"/>
                <a:ext cx="290575" cy="188775"/>
              </a:xfrm>
              <a:custGeom>
                <a:avLst/>
                <a:gdLst/>
                <a:ahLst/>
                <a:cxnLst/>
                <a:rect l="l" t="t" r="r" b="b"/>
                <a:pathLst>
                  <a:path w="11623" h="7551" extrusionOk="0">
                    <a:moveTo>
                      <a:pt x="340" y="6990"/>
                    </a:moveTo>
                    <a:cubicBezTo>
                      <a:pt x="462" y="6990"/>
                      <a:pt x="561" y="7089"/>
                      <a:pt x="561" y="7210"/>
                    </a:cubicBezTo>
                    <a:cubicBezTo>
                      <a:pt x="561" y="7332"/>
                      <a:pt x="462" y="7431"/>
                      <a:pt x="340" y="7431"/>
                    </a:cubicBezTo>
                    <a:cubicBezTo>
                      <a:pt x="219" y="7431"/>
                      <a:pt x="120" y="7332"/>
                      <a:pt x="120" y="7210"/>
                    </a:cubicBezTo>
                    <a:cubicBezTo>
                      <a:pt x="120" y="7089"/>
                      <a:pt x="219" y="6990"/>
                      <a:pt x="340" y="6990"/>
                    </a:cubicBezTo>
                    <a:close/>
                    <a:moveTo>
                      <a:pt x="11540" y="0"/>
                    </a:moveTo>
                    <a:lnTo>
                      <a:pt x="4440" y="7153"/>
                    </a:lnTo>
                    <a:lnTo>
                      <a:pt x="672" y="7153"/>
                    </a:lnTo>
                    <a:cubicBezTo>
                      <a:pt x="644" y="6995"/>
                      <a:pt x="506" y="6874"/>
                      <a:pt x="340" y="6874"/>
                    </a:cubicBezTo>
                    <a:cubicBezTo>
                      <a:pt x="153" y="6874"/>
                      <a:pt x="1" y="7026"/>
                      <a:pt x="1" y="7210"/>
                    </a:cubicBezTo>
                    <a:cubicBezTo>
                      <a:pt x="1" y="7398"/>
                      <a:pt x="153" y="7550"/>
                      <a:pt x="340" y="7550"/>
                    </a:cubicBezTo>
                    <a:cubicBezTo>
                      <a:pt x="506" y="7550"/>
                      <a:pt x="644" y="7429"/>
                      <a:pt x="672" y="7271"/>
                    </a:cubicBezTo>
                    <a:lnTo>
                      <a:pt x="4489" y="7271"/>
                    </a:lnTo>
                    <a:lnTo>
                      <a:pt x="11623" y="83"/>
                    </a:lnTo>
                    <a:lnTo>
                      <a:pt x="11540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97" name="Google Shape;7797;p64"/>
              <p:cNvSpPr/>
              <p:nvPr/>
            </p:nvSpPr>
            <p:spPr>
              <a:xfrm>
                <a:off x="2509525" y="995475"/>
                <a:ext cx="2925" cy="79675"/>
              </a:xfrm>
              <a:custGeom>
                <a:avLst/>
                <a:gdLst/>
                <a:ahLst/>
                <a:cxnLst/>
                <a:rect l="l" t="t" r="r" b="b"/>
                <a:pathLst>
                  <a:path w="117" h="3187" extrusionOk="0">
                    <a:moveTo>
                      <a:pt x="0" y="1"/>
                    </a:moveTo>
                    <a:lnTo>
                      <a:pt x="0" y="3187"/>
                    </a:lnTo>
                    <a:lnTo>
                      <a:pt x="116" y="3187"/>
                    </a:lnTo>
                    <a:lnTo>
                      <a:pt x="116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98" name="Google Shape;7798;p64"/>
              <p:cNvSpPr/>
              <p:nvPr/>
            </p:nvSpPr>
            <p:spPr>
              <a:xfrm>
                <a:off x="2924150" y="920275"/>
                <a:ext cx="16925" cy="305050"/>
              </a:xfrm>
              <a:custGeom>
                <a:avLst/>
                <a:gdLst/>
                <a:ahLst/>
                <a:cxnLst/>
                <a:rect l="l" t="t" r="r" b="b"/>
                <a:pathLst>
                  <a:path w="677" h="12202" extrusionOk="0">
                    <a:moveTo>
                      <a:pt x="337" y="11644"/>
                    </a:moveTo>
                    <a:cubicBezTo>
                      <a:pt x="459" y="11644"/>
                      <a:pt x="558" y="11743"/>
                      <a:pt x="558" y="11865"/>
                    </a:cubicBezTo>
                    <a:cubicBezTo>
                      <a:pt x="558" y="11983"/>
                      <a:pt x="459" y="12083"/>
                      <a:pt x="337" y="12083"/>
                    </a:cubicBezTo>
                    <a:cubicBezTo>
                      <a:pt x="216" y="12083"/>
                      <a:pt x="116" y="11983"/>
                      <a:pt x="116" y="11865"/>
                    </a:cubicBezTo>
                    <a:cubicBezTo>
                      <a:pt x="116" y="11740"/>
                      <a:pt x="216" y="11644"/>
                      <a:pt x="337" y="11644"/>
                    </a:cubicBezTo>
                    <a:close/>
                    <a:moveTo>
                      <a:pt x="279" y="0"/>
                    </a:moveTo>
                    <a:lnTo>
                      <a:pt x="279" y="11531"/>
                    </a:lnTo>
                    <a:cubicBezTo>
                      <a:pt x="122" y="11558"/>
                      <a:pt x="0" y="11696"/>
                      <a:pt x="0" y="11862"/>
                    </a:cubicBezTo>
                    <a:cubicBezTo>
                      <a:pt x="0" y="12050"/>
                      <a:pt x="152" y="12201"/>
                      <a:pt x="337" y="12201"/>
                    </a:cubicBezTo>
                    <a:cubicBezTo>
                      <a:pt x="525" y="12201"/>
                      <a:pt x="677" y="12050"/>
                      <a:pt x="677" y="11865"/>
                    </a:cubicBezTo>
                    <a:cubicBezTo>
                      <a:pt x="677" y="11696"/>
                      <a:pt x="555" y="11558"/>
                      <a:pt x="398" y="11531"/>
                    </a:cubicBezTo>
                    <a:lnTo>
                      <a:pt x="398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99" name="Google Shape;7799;p64"/>
              <p:cNvSpPr/>
              <p:nvPr/>
            </p:nvSpPr>
            <p:spPr>
              <a:xfrm>
                <a:off x="2922700" y="1256975"/>
                <a:ext cx="19825" cy="19825"/>
              </a:xfrm>
              <a:custGeom>
                <a:avLst/>
                <a:gdLst/>
                <a:ahLst/>
                <a:cxnLst/>
                <a:rect l="l" t="t" r="r" b="b"/>
                <a:pathLst>
                  <a:path w="793" h="793" extrusionOk="0">
                    <a:moveTo>
                      <a:pt x="395" y="0"/>
                    </a:moveTo>
                    <a:cubicBezTo>
                      <a:pt x="177" y="0"/>
                      <a:pt x="0" y="177"/>
                      <a:pt x="0" y="398"/>
                    </a:cubicBezTo>
                    <a:cubicBezTo>
                      <a:pt x="0" y="616"/>
                      <a:pt x="177" y="793"/>
                      <a:pt x="395" y="793"/>
                    </a:cubicBezTo>
                    <a:cubicBezTo>
                      <a:pt x="613" y="793"/>
                      <a:pt x="793" y="616"/>
                      <a:pt x="793" y="398"/>
                    </a:cubicBezTo>
                    <a:cubicBezTo>
                      <a:pt x="793" y="177"/>
                      <a:pt x="613" y="0"/>
                      <a:pt x="395" y="0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00" name="Google Shape;7800;p64"/>
              <p:cNvSpPr/>
              <p:nvPr/>
            </p:nvSpPr>
            <p:spPr>
              <a:xfrm>
                <a:off x="2540425" y="988450"/>
                <a:ext cx="61950" cy="148050"/>
              </a:xfrm>
              <a:custGeom>
                <a:avLst/>
                <a:gdLst/>
                <a:ahLst/>
                <a:cxnLst/>
                <a:rect l="l" t="t" r="r" b="b"/>
                <a:pathLst>
                  <a:path w="2478" h="5922" extrusionOk="0">
                    <a:moveTo>
                      <a:pt x="332" y="0"/>
                    </a:moveTo>
                    <a:lnTo>
                      <a:pt x="1" y="337"/>
                    </a:lnTo>
                    <a:lnTo>
                      <a:pt x="1845" y="2167"/>
                    </a:lnTo>
                    <a:lnTo>
                      <a:pt x="1845" y="5212"/>
                    </a:lnTo>
                    <a:cubicBezTo>
                      <a:pt x="1748" y="5284"/>
                      <a:pt x="1685" y="5397"/>
                      <a:pt x="1685" y="5527"/>
                    </a:cubicBezTo>
                    <a:cubicBezTo>
                      <a:pt x="1685" y="5745"/>
                      <a:pt x="1861" y="5922"/>
                      <a:pt x="2080" y="5922"/>
                    </a:cubicBezTo>
                    <a:cubicBezTo>
                      <a:pt x="2300" y="5922"/>
                      <a:pt x="2477" y="5745"/>
                      <a:pt x="2477" y="5527"/>
                    </a:cubicBezTo>
                    <a:cubicBezTo>
                      <a:pt x="2477" y="5397"/>
                      <a:pt x="2414" y="5284"/>
                      <a:pt x="2317" y="5212"/>
                    </a:cubicBezTo>
                    <a:lnTo>
                      <a:pt x="2317" y="1971"/>
                    </a:lnTo>
                    <a:lnTo>
                      <a:pt x="332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01" name="Google Shape;7801;p64"/>
              <p:cNvSpPr/>
              <p:nvPr/>
            </p:nvSpPr>
            <p:spPr>
              <a:xfrm>
                <a:off x="2653900" y="991625"/>
                <a:ext cx="102975" cy="318925"/>
              </a:xfrm>
              <a:custGeom>
                <a:avLst/>
                <a:gdLst/>
                <a:ahLst/>
                <a:cxnLst/>
                <a:rect l="l" t="t" r="r" b="b"/>
                <a:pathLst>
                  <a:path w="4119" h="12757" extrusionOk="0">
                    <a:moveTo>
                      <a:pt x="2004" y="0"/>
                    </a:moveTo>
                    <a:lnTo>
                      <a:pt x="1921" y="83"/>
                    </a:lnTo>
                    <a:lnTo>
                      <a:pt x="4003" y="2148"/>
                    </a:lnTo>
                    <a:lnTo>
                      <a:pt x="4003" y="8227"/>
                    </a:lnTo>
                    <a:lnTo>
                      <a:pt x="17" y="12229"/>
                    </a:lnTo>
                    <a:lnTo>
                      <a:pt x="0" y="12246"/>
                    </a:lnTo>
                    <a:lnTo>
                      <a:pt x="0" y="12757"/>
                    </a:lnTo>
                    <a:lnTo>
                      <a:pt x="119" y="12757"/>
                    </a:lnTo>
                    <a:lnTo>
                      <a:pt x="119" y="12296"/>
                    </a:lnTo>
                    <a:lnTo>
                      <a:pt x="4102" y="8293"/>
                    </a:lnTo>
                    <a:lnTo>
                      <a:pt x="4119" y="8276"/>
                    </a:lnTo>
                    <a:lnTo>
                      <a:pt x="4119" y="2098"/>
                    </a:lnTo>
                    <a:lnTo>
                      <a:pt x="2004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02" name="Google Shape;7802;p64"/>
              <p:cNvSpPr/>
              <p:nvPr/>
            </p:nvSpPr>
            <p:spPr>
              <a:xfrm>
                <a:off x="2509575" y="1544750"/>
                <a:ext cx="229150" cy="477175"/>
              </a:xfrm>
              <a:custGeom>
                <a:avLst/>
                <a:gdLst/>
                <a:ahLst/>
                <a:cxnLst/>
                <a:rect l="l" t="t" r="r" b="b"/>
                <a:pathLst>
                  <a:path w="9166" h="19087" extrusionOk="0">
                    <a:moveTo>
                      <a:pt x="341" y="18526"/>
                    </a:moveTo>
                    <a:cubicBezTo>
                      <a:pt x="462" y="18526"/>
                      <a:pt x="561" y="18626"/>
                      <a:pt x="561" y="18747"/>
                    </a:cubicBezTo>
                    <a:cubicBezTo>
                      <a:pt x="561" y="18869"/>
                      <a:pt x="462" y="18968"/>
                      <a:pt x="341" y="18968"/>
                    </a:cubicBezTo>
                    <a:cubicBezTo>
                      <a:pt x="219" y="18968"/>
                      <a:pt x="120" y="18869"/>
                      <a:pt x="120" y="18747"/>
                    </a:cubicBezTo>
                    <a:cubicBezTo>
                      <a:pt x="120" y="18626"/>
                      <a:pt x="219" y="18526"/>
                      <a:pt x="341" y="18526"/>
                    </a:cubicBezTo>
                    <a:close/>
                    <a:moveTo>
                      <a:pt x="9083" y="1"/>
                    </a:moveTo>
                    <a:lnTo>
                      <a:pt x="4172" y="4945"/>
                    </a:lnTo>
                    <a:lnTo>
                      <a:pt x="4172" y="14803"/>
                    </a:lnTo>
                    <a:lnTo>
                      <a:pt x="534" y="18468"/>
                    </a:lnTo>
                    <a:cubicBezTo>
                      <a:pt x="479" y="18433"/>
                      <a:pt x="412" y="18408"/>
                      <a:pt x="341" y="18408"/>
                    </a:cubicBezTo>
                    <a:cubicBezTo>
                      <a:pt x="153" y="18408"/>
                      <a:pt x="1" y="18560"/>
                      <a:pt x="1" y="18747"/>
                    </a:cubicBezTo>
                    <a:cubicBezTo>
                      <a:pt x="1" y="18935"/>
                      <a:pt x="153" y="19087"/>
                      <a:pt x="341" y="19087"/>
                    </a:cubicBezTo>
                    <a:cubicBezTo>
                      <a:pt x="528" y="19087"/>
                      <a:pt x="680" y="18935"/>
                      <a:pt x="680" y="18747"/>
                    </a:cubicBezTo>
                    <a:cubicBezTo>
                      <a:pt x="680" y="18675"/>
                      <a:pt x="655" y="18609"/>
                      <a:pt x="617" y="18551"/>
                    </a:cubicBezTo>
                    <a:lnTo>
                      <a:pt x="4291" y="14849"/>
                    </a:lnTo>
                    <a:lnTo>
                      <a:pt x="4291" y="4994"/>
                    </a:lnTo>
                    <a:lnTo>
                      <a:pt x="9166" y="84"/>
                    </a:lnTo>
                    <a:lnTo>
                      <a:pt x="9083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03" name="Google Shape;7803;p64"/>
              <p:cNvSpPr/>
              <p:nvPr/>
            </p:nvSpPr>
            <p:spPr>
              <a:xfrm>
                <a:off x="2495850" y="1043600"/>
                <a:ext cx="244675" cy="458250"/>
              </a:xfrm>
              <a:custGeom>
                <a:avLst/>
                <a:gdLst/>
                <a:ahLst/>
                <a:cxnLst/>
                <a:rect l="l" t="t" r="r" b="b"/>
                <a:pathLst>
                  <a:path w="9787" h="18330" extrusionOk="0">
                    <a:moveTo>
                      <a:pt x="9447" y="119"/>
                    </a:moveTo>
                    <a:cubicBezTo>
                      <a:pt x="9569" y="119"/>
                      <a:pt x="9668" y="218"/>
                      <a:pt x="9668" y="340"/>
                    </a:cubicBezTo>
                    <a:cubicBezTo>
                      <a:pt x="9668" y="461"/>
                      <a:pt x="9569" y="560"/>
                      <a:pt x="9447" y="560"/>
                    </a:cubicBezTo>
                    <a:cubicBezTo>
                      <a:pt x="9326" y="560"/>
                      <a:pt x="9229" y="461"/>
                      <a:pt x="9229" y="340"/>
                    </a:cubicBezTo>
                    <a:cubicBezTo>
                      <a:pt x="9229" y="218"/>
                      <a:pt x="9326" y="119"/>
                      <a:pt x="9447" y="119"/>
                    </a:cubicBezTo>
                    <a:close/>
                    <a:moveTo>
                      <a:pt x="337" y="17772"/>
                    </a:moveTo>
                    <a:cubicBezTo>
                      <a:pt x="459" y="17772"/>
                      <a:pt x="558" y="17871"/>
                      <a:pt x="558" y="17993"/>
                    </a:cubicBezTo>
                    <a:cubicBezTo>
                      <a:pt x="558" y="18114"/>
                      <a:pt x="459" y="18214"/>
                      <a:pt x="337" y="18214"/>
                    </a:cubicBezTo>
                    <a:cubicBezTo>
                      <a:pt x="216" y="18214"/>
                      <a:pt x="117" y="18114"/>
                      <a:pt x="117" y="17993"/>
                    </a:cubicBezTo>
                    <a:cubicBezTo>
                      <a:pt x="117" y="17871"/>
                      <a:pt x="216" y="17772"/>
                      <a:pt x="337" y="17772"/>
                    </a:cubicBezTo>
                    <a:close/>
                    <a:moveTo>
                      <a:pt x="9447" y="0"/>
                    </a:moveTo>
                    <a:cubicBezTo>
                      <a:pt x="9262" y="0"/>
                      <a:pt x="9110" y="152"/>
                      <a:pt x="9110" y="340"/>
                    </a:cubicBezTo>
                    <a:cubicBezTo>
                      <a:pt x="9110" y="505"/>
                      <a:pt x="9232" y="643"/>
                      <a:pt x="9389" y="671"/>
                    </a:cubicBezTo>
                    <a:lnTo>
                      <a:pt x="9389" y="5855"/>
                    </a:lnTo>
                    <a:lnTo>
                      <a:pt x="5386" y="9872"/>
                    </a:lnTo>
                    <a:lnTo>
                      <a:pt x="5386" y="10929"/>
                    </a:lnTo>
                    <a:lnTo>
                      <a:pt x="1444" y="14887"/>
                    </a:lnTo>
                    <a:lnTo>
                      <a:pt x="1428" y="14904"/>
                    </a:lnTo>
                    <a:lnTo>
                      <a:pt x="1428" y="16817"/>
                    </a:lnTo>
                    <a:lnTo>
                      <a:pt x="531" y="17717"/>
                    </a:lnTo>
                    <a:cubicBezTo>
                      <a:pt x="475" y="17678"/>
                      <a:pt x="409" y="17653"/>
                      <a:pt x="337" y="17653"/>
                    </a:cubicBezTo>
                    <a:cubicBezTo>
                      <a:pt x="152" y="17653"/>
                      <a:pt x="1" y="17805"/>
                      <a:pt x="1" y="17993"/>
                    </a:cubicBezTo>
                    <a:cubicBezTo>
                      <a:pt x="1" y="18181"/>
                      <a:pt x="152" y="18330"/>
                      <a:pt x="337" y="18330"/>
                    </a:cubicBezTo>
                    <a:cubicBezTo>
                      <a:pt x="525" y="18330"/>
                      <a:pt x="677" y="18178"/>
                      <a:pt x="677" y="17993"/>
                    </a:cubicBezTo>
                    <a:cubicBezTo>
                      <a:pt x="677" y="17921"/>
                      <a:pt x="655" y="17855"/>
                      <a:pt x="613" y="17800"/>
                    </a:cubicBezTo>
                    <a:lnTo>
                      <a:pt x="1544" y="16864"/>
                    </a:lnTo>
                    <a:lnTo>
                      <a:pt x="1544" y="14954"/>
                    </a:lnTo>
                    <a:lnTo>
                      <a:pt x="5489" y="10995"/>
                    </a:lnTo>
                    <a:lnTo>
                      <a:pt x="5505" y="10976"/>
                    </a:lnTo>
                    <a:lnTo>
                      <a:pt x="5505" y="9921"/>
                    </a:lnTo>
                    <a:lnTo>
                      <a:pt x="9508" y="5902"/>
                    </a:lnTo>
                    <a:lnTo>
                      <a:pt x="9508" y="671"/>
                    </a:lnTo>
                    <a:cubicBezTo>
                      <a:pt x="9665" y="643"/>
                      <a:pt x="9787" y="505"/>
                      <a:pt x="9787" y="340"/>
                    </a:cubicBezTo>
                    <a:cubicBezTo>
                      <a:pt x="9787" y="152"/>
                      <a:pt x="9635" y="0"/>
                      <a:pt x="9447" y="0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04" name="Google Shape;7804;p64"/>
              <p:cNvSpPr/>
              <p:nvPr/>
            </p:nvSpPr>
            <p:spPr>
              <a:xfrm>
                <a:off x="2877425" y="920275"/>
                <a:ext cx="16925" cy="305050"/>
              </a:xfrm>
              <a:custGeom>
                <a:avLst/>
                <a:gdLst/>
                <a:ahLst/>
                <a:cxnLst/>
                <a:rect l="l" t="t" r="r" b="b"/>
                <a:pathLst>
                  <a:path w="677" h="12202" extrusionOk="0">
                    <a:moveTo>
                      <a:pt x="337" y="11644"/>
                    </a:moveTo>
                    <a:cubicBezTo>
                      <a:pt x="459" y="11644"/>
                      <a:pt x="558" y="11743"/>
                      <a:pt x="558" y="11865"/>
                    </a:cubicBezTo>
                    <a:cubicBezTo>
                      <a:pt x="558" y="11983"/>
                      <a:pt x="459" y="12083"/>
                      <a:pt x="337" y="12083"/>
                    </a:cubicBezTo>
                    <a:cubicBezTo>
                      <a:pt x="216" y="12083"/>
                      <a:pt x="116" y="11983"/>
                      <a:pt x="116" y="11865"/>
                    </a:cubicBezTo>
                    <a:cubicBezTo>
                      <a:pt x="116" y="11740"/>
                      <a:pt x="216" y="11644"/>
                      <a:pt x="337" y="11644"/>
                    </a:cubicBezTo>
                    <a:close/>
                    <a:moveTo>
                      <a:pt x="279" y="0"/>
                    </a:moveTo>
                    <a:lnTo>
                      <a:pt x="279" y="11531"/>
                    </a:lnTo>
                    <a:cubicBezTo>
                      <a:pt x="122" y="11558"/>
                      <a:pt x="0" y="11696"/>
                      <a:pt x="0" y="11862"/>
                    </a:cubicBezTo>
                    <a:cubicBezTo>
                      <a:pt x="0" y="12050"/>
                      <a:pt x="152" y="12201"/>
                      <a:pt x="337" y="12201"/>
                    </a:cubicBezTo>
                    <a:cubicBezTo>
                      <a:pt x="525" y="12201"/>
                      <a:pt x="677" y="12050"/>
                      <a:pt x="677" y="11865"/>
                    </a:cubicBezTo>
                    <a:cubicBezTo>
                      <a:pt x="677" y="11696"/>
                      <a:pt x="555" y="11558"/>
                      <a:pt x="398" y="11531"/>
                    </a:cubicBezTo>
                    <a:lnTo>
                      <a:pt x="398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05" name="Google Shape;7805;p64"/>
              <p:cNvSpPr/>
              <p:nvPr/>
            </p:nvSpPr>
            <p:spPr>
              <a:xfrm>
                <a:off x="2641875" y="1322475"/>
                <a:ext cx="344050" cy="566200"/>
              </a:xfrm>
              <a:custGeom>
                <a:avLst/>
                <a:gdLst/>
                <a:ahLst/>
                <a:cxnLst/>
                <a:rect l="l" t="t" r="r" b="b"/>
                <a:pathLst>
                  <a:path w="13762" h="22648" extrusionOk="0">
                    <a:moveTo>
                      <a:pt x="340" y="22087"/>
                    </a:moveTo>
                    <a:cubicBezTo>
                      <a:pt x="462" y="22087"/>
                      <a:pt x="561" y="22186"/>
                      <a:pt x="561" y="22308"/>
                    </a:cubicBezTo>
                    <a:cubicBezTo>
                      <a:pt x="561" y="22429"/>
                      <a:pt x="462" y="22529"/>
                      <a:pt x="340" y="22529"/>
                    </a:cubicBezTo>
                    <a:cubicBezTo>
                      <a:pt x="219" y="22529"/>
                      <a:pt x="120" y="22429"/>
                      <a:pt x="120" y="22308"/>
                    </a:cubicBezTo>
                    <a:cubicBezTo>
                      <a:pt x="120" y="22186"/>
                      <a:pt x="219" y="22087"/>
                      <a:pt x="340" y="22087"/>
                    </a:cubicBezTo>
                    <a:close/>
                    <a:moveTo>
                      <a:pt x="8327" y="0"/>
                    </a:moveTo>
                    <a:lnTo>
                      <a:pt x="5202" y="3144"/>
                    </a:lnTo>
                    <a:lnTo>
                      <a:pt x="5202" y="9477"/>
                    </a:lnTo>
                    <a:lnTo>
                      <a:pt x="280" y="14435"/>
                    </a:lnTo>
                    <a:lnTo>
                      <a:pt x="280" y="21976"/>
                    </a:lnTo>
                    <a:cubicBezTo>
                      <a:pt x="122" y="22004"/>
                      <a:pt x="1" y="22142"/>
                      <a:pt x="1" y="22308"/>
                    </a:cubicBezTo>
                    <a:cubicBezTo>
                      <a:pt x="1" y="22495"/>
                      <a:pt x="153" y="22647"/>
                      <a:pt x="340" y="22647"/>
                    </a:cubicBezTo>
                    <a:cubicBezTo>
                      <a:pt x="525" y="22647"/>
                      <a:pt x="677" y="22495"/>
                      <a:pt x="677" y="22308"/>
                    </a:cubicBezTo>
                    <a:cubicBezTo>
                      <a:pt x="677" y="22142"/>
                      <a:pt x="556" y="22004"/>
                      <a:pt x="398" y="21976"/>
                    </a:cubicBezTo>
                    <a:lnTo>
                      <a:pt x="398" y="14482"/>
                    </a:lnTo>
                    <a:lnTo>
                      <a:pt x="5320" y="9524"/>
                    </a:lnTo>
                    <a:lnTo>
                      <a:pt x="5320" y="3194"/>
                    </a:lnTo>
                    <a:lnTo>
                      <a:pt x="8373" y="116"/>
                    </a:lnTo>
                    <a:lnTo>
                      <a:pt x="13762" y="116"/>
                    </a:lnTo>
                    <a:lnTo>
                      <a:pt x="13762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06" name="Google Shape;7806;p64"/>
              <p:cNvSpPr/>
              <p:nvPr/>
            </p:nvSpPr>
            <p:spPr>
              <a:xfrm>
                <a:off x="2875975" y="1256975"/>
                <a:ext cx="19825" cy="19825"/>
              </a:xfrm>
              <a:custGeom>
                <a:avLst/>
                <a:gdLst/>
                <a:ahLst/>
                <a:cxnLst/>
                <a:rect l="l" t="t" r="r" b="b"/>
                <a:pathLst>
                  <a:path w="793" h="793" extrusionOk="0">
                    <a:moveTo>
                      <a:pt x="395" y="0"/>
                    </a:moveTo>
                    <a:cubicBezTo>
                      <a:pt x="177" y="0"/>
                      <a:pt x="0" y="177"/>
                      <a:pt x="0" y="398"/>
                    </a:cubicBezTo>
                    <a:cubicBezTo>
                      <a:pt x="0" y="616"/>
                      <a:pt x="177" y="793"/>
                      <a:pt x="395" y="793"/>
                    </a:cubicBezTo>
                    <a:cubicBezTo>
                      <a:pt x="613" y="793"/>
                      <a:pt x="793" y="616"/>
                      <a:pt x="793" y="398"/>
                    </a:cubicBezTo>
                    <a:cubicBezTo>
                      <a:pt x="793" y="177"/>
                      <a:pt x="613" y="0"/>
                      <a:pt x="395" y="0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07" name="Google Shape;7807;p64"/>
              <p:cNvSpPr/>
              <p:nvPr/>
            </p:nvSpPr>
            <p:spPr>
              <a:xfrm>
                <a:off x="2900750" y="920275"/>
                <a:ext cx="16925" cy="305050"/>
              </a:xfrm>
              <a:custGeom>
                <a:avLst/>
                <a:gdLst/>
                <a:ahLst/>
                <a:cxnLst/>
                <a:rect l="l" t="t" r="r" b="b"/>
                <a:pathLst>
                  <a:path w="677" h="12202" extrusionOk="0">
                    <a:moveTo>
                      <a:pt x="340" y="11644"/>
                    </a:moveTo>
                    <a:cubicBezTo>
                      <a:pt x="461" y="11644"/>
                      <a:pt x="561" y="11743"/>
                      <a:pt x="561" y="11865"/>
                    </a:cubicBezTo>
                    <a:cubicBezTo>
                      <a:pt x="561" y="11983"/>
                      <a:pt x="461" y="12083"/>
                      <a:pt x="340" y="12083"/>
                    </a:cubicBezTo>
                    <a:cubicBezTo>
                      <a:pt x="219" y="12083"/>
                      <a:pt x="119" y="11983"/>
                      <a:pt x="119" y="11865"/>
                    </a:cubicBezTo>
                    <a:cubicBezTo>
                      <a:pt x="119" y="11740"/>
                      <a:pt x="219" y="11644"/>
                      <a:pt x="340" y="11644"/>
                    </a:cubicBezTo>
                    <a:close/>
                    <a:moveTo>
                      <a:pt x="282" y="0"/>
                    </a:moveTo>
                    <a:lnTo>
                      <a:pt x="282" y="11531"/>
                    </a:lnTo>
                    <a:cubicBezTo>
                      <a:pt x="122" y="11558"/>
                      <a:pt x="0" y="11696"/>
                      <a:pt x="0" y="11862"/>
                    </a:cubicBezTo>
                    <a:cubicBezTo>
                      <a:pt x="0" y="12050"/>
                      <a:pt x="152" y="12201"/>
                      <a:pt x="340" y="12201"/>
                    </a:cubicBezTo>
                    <a:cubicBezTo>
                      <a:pt x="525" y="12201"/>
                      <a:pt x="677" y="12050"/>
                      <a:pt x="677" y="11865"/>
                    </a:cubicBezTo>
                    <a:cubicBezTo>
                      <a:pt x="677" y="11696"/>
                      <a:pt x="558" y="11558"/>
                      <a:pt x="398" y="11531"/>
                    </a:cubicBezTo>
                    <a:lnTo>
                      <a:pt x="398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08" name="Google Shape;7808;p64"/>
              <p:cNvSpPr/>
              <p:nvPr/>
            </p:nvSpPr>
            <p:spPr>
              <a:xfrm>
                <a:off x="2502475" y="997425"/>
                <a:ext cx="191200" cy="444050"/>
              </a:xfrm>
              <a:custGeom>
                <a:avLst/>
                <a:gdLst/>
                <a:ahLst/>
                <a:cxnLst/>
                <a:rect l="l" t="t" r="r" b="b"/>
                <a:pathLst>
                  <a:path w="7648" h="17762" extrusionOk="0">
                    <a:moveTo>
                      <a:pt x="340" y="17201"/>
                    </a:moveTo>
                    <a:cubicBezTo>
                      <a:pt x="462" y="17201"/>
                      <a:pt x="561" y="17300"/>
                      <a:pt x="561" y="17422"/>
                    </a:cubicBezTo>
                    <a:cubicBezTo>
                      <a:pt x="561" y="17543"/>
                      <a:pt x="462" y="17643"/>
                      <a:pt x="340" y="17643"/>
                    </a:cubicBezTo>
                    <a:cubicBezTo>
                      <a:pt x="219" y="17643"/>
                      <a:pt x="119" y="17543"/>
                      <a:pt x="119" y="17422"/>
                    </a:cubicBezTo>
                    <a:cubicBezTo>
                      <a:pt x="119" y="17300"/>
                      <a:pt x="219" y="17201"/>
                      <a:pt x="340" y="17201"/>
                    </a:cubicBezTo>
                    <a:close/>
                    <a:moveTo>
                      <a:pt x="7531" y="0"/>
                    </a:moveTo>
                    <a:lnTo>
                      <a:pt x="7531" y="6860"/>
                    </a:lnTo>
                    <a:lnTo>
                      <a:pt x="4257" y="10145"/>
                    </a:lnTo>
                    <a:lnTo>
                      <a:pt x="4241" y="10162"/>
                    </a:lnTo>
                    <a:lnTo>
                      <a:pt x="4241" y="11757"/>
                    </a:lnTo>
                    <a:lnTo>
                      <a:pt x="299" y="15716"/>
                    </a:lnTo>
                    <a:lnTo>
                      <a:pt x="282" y="15732"/>
                    </a:lnTo>
                    <a:lnTo>
                      <a:pt x="282" y="17090"/>
                    </a:lnTo>
                    <a:cubicBezTo>
                      <a:pt x="122" y="17118"/>
                      <a:pt x="1" y="17256"/>
                      <a:pt x="1" y="17422"/>
                    </a:cubicBezTo>
                    <a:cubicBezTo>
                      <a:pt x="1" y="17609"/>
                      <a:pt x="152" y="17761"/>
                      <a:pt x="340" y="17761"/>
                    </a:cubicBezTo>
                    <a:cubicBezTo>
                      <a:pt x="528" y="17761"/>
                      <a:pt x="680" y="17609"/>
                      <a:pt x="680" y="17422"/>
                    </a:cubicBezTo>
                    <a:cubicBezTo>
                      <a:pt x="680" y="17256"/>
                      <a:pt x="558" y="17118"/>
                      <a:pt x="398" y="17090"/>
                    </a:cubicBezTo>
                    <a:lnTo>
                      <a:pt x="398" y="15782"/>
                    </a:lnTo>
                    <a:lnTo>
                      <a:pt x="4343" y="11823"/>
                    </a:lnTo>
                    <a:lnTo>
                      <a:pt x="4359" y="11807"/>
                    </a:lnTo>
                    <a:lnTo>
                      <a:pt x="4359" y="10211"/>
                    </a:lnTo>
                    <a:lnTo>
                      <a:pt x="7631" y="6926"/>
                    </a:lnTo>
                    <a:lnTo>
                      <a:pt x="7647" y="6907"/>
                    </a:lnTo>
                    <a:lnTo>
                      <a:pt x="7647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09" name="Google Shape;7809;p64"/>
              <p:cNvSpPr/>
              <p:nvPr/>
            </p:nvSpPr>
            <p:spPr>
              <a:xfrm>
                <a:off x="2502475" y="990025"/>
                <a:ext cx="167875" cy="378700"/>
              </a:xfrm>
              <a:custGeom>
                <a:avLst/>
                <a:gdLst/>
                <a:ahLst/>
                <a:cxnLst/>
                <a:rect l="l" t="t" r="r" b="b"/>
                <a:pathLst>
                  <a:path w="6715" h="15148" extrusionOk="0">
                    <a:moveTo>
                      <a:pt x="340" y="14587"/>
                    </a:moveTo>
                    <a:cubicBezTo>
                      <a:pt x="462" y="14587"/>
                      <a:pt x="561" y="14687"/>
                      <a:pt x="561" y="14808"/>
                    </a:cubicBezTo>
                    <a:cubicBezTo>
                      <a:pt x="561" y="14930"/>
                      <a:pt x="462" y="15029"/>
                      <a:pt x="340" y="15029"/>
                    </a:cubicBezTo>
                    <a:cubicBezTo>
                      <a:pt x="219" y="15029"/>
                      <a:pt x="119" y="14930"/>
                      <a:pt x="119" y="14808"/>
                    </a:cubicBezTo>
                    <a:cubicBezTo>
                      <a:pt x="119" y="14687"/>
                      <a:pt x="219" y="14587"/>
                      <a:pt x="340" y="14587"/>
                    </a:cubicBezTo>
                    <a:close/>
                    <a:moveTo>
                      <a:pt x="6595" y="1"/>
                    </a:moveTo>
                    <a:lnTo>
                      <a:pt x="6595" y="6861"/>
                    </a:lnTo>
                    <a:lnTo>
                      <a:pt x="3324" y="10146"/>
                    </a:lnTo>
                    <a:lnTo>
                      <a:pt x="3308" y="10162"/>
                    </a:lnTo>
                    <a:lnTo>
                      <a:pt x="3308" y="11766"/>
                    </a:lnTo>
                    <a:cubicBezTo>
                      <a:pt x="3250" y="11819"/>
                      <a:pt x="3148" y="11918"/>
                      <a:pt x="2963" y="12106"/>
                    </a:cubicBezTo>
                    <a:lnTo>
                      <a:pt x="539" y="14538"/>
                    </a:lnTo>
                    <a:cubicBezTo>
                      <a:pt x="484" y="14496"/>
                      <a:pt x="415" y="14469"/>
                      <a:pt x="340" y="14469"/>
                    </a:cubicBezTo>
                    <a:cubicBezTo>
                      <a:pt x="152" y="14469"/>
                      <a:pt x="1" y="14620"/>
                      <a:pt x="1" y="14808"/>
                    </a:cubicBezTo>
                    <a:cubicBezTo>
                      <a:pt x="1" y="14996"/>
                      <a:pt x="152" y="15148"/>
                      <a:pt x="340" y="15148"/>
                    </a:cubicBezTo>
                    <a:cubicBezTo>
                      <a:pt x="528" y="15148"/>
                      <a:pt x="680" y="14996"/>
                      <a:pt x="680" y="14808"/>
                    </a:cubicBezTo>
                    <a:cubicBezTo>
                      <a:pt x="680" y="14739"/>
                      <a:pt x="658" y="14676"/>
                      <a:pt x="622" y="14620"/>
                    </a:cubicBezTo>
                    <a:cubicBezTo>
                      <a:pt x="3352" y="11879"/>
                      <a:pt x="3407" y="11827"/>
                      <a:pt x="3407" y="11824"/>
                    </a:cubicBezTo>
                    <a:lnTo>
                      <a:pt x="3424" y="11808"/>
                    </a:lnTo>
                    <a:lnTo>
                      <a:pt x="3424" y="10212"/>
                    </a:lnTo>
                    <a:lnTo>
                      <a:pt x="6695" y="6927"/>
                    </a:lnTo>
                    <a:lnTo>
                      <a:pt x="6714" y="6910"/>
                    </a:lnTo>
                    <a:lnTo>
                      <a:pt x="6714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10" name="Google Shape;7810;p64"/>
              <p:cNvSpPr/>
              <p:nvPr/>
            </p:nvSpPr>
            <p:spPr>
              <a:xfrm>
                <a:off x="2858575" y="1410325"/>
                <a:ext cx="119900" cy="220575"/>
              </a:xfrm>
              <a:custGeom>
                <a:avLst/>
                <a:gdLst/>
                <a:ahLst/>
                <a:cxnLst/>
                <a:rect l="l" t="t" r="r" b="b"/>
                <a:pathLst>
                  <a:path w="4796" h="8823" extrusionOk="0">
                    <a:moveTo>
                      <a:pt x="338" y="8262"/>
                    </a:moveTo>
                    <a:cubicBezTo>
                      <a:pt x="459" y="8262"/>
                      <a:pt x="558" y="8362"/>
                      <a:pt x="558" y="8483"/>
                    </a:cubicBezTo>
                    <a:cubicBezTo>
                      <a:pt x="558" y="8605"/>
                      <a:pt x="459" y="8704"/>
                      <a:pt x="338" y="8704"/>
                    </a:cubicBezTo>
                    <a:cubicBezTo>
                      <a:pt x="216" y="8704"/>
                      <a:pt x="117" y="8605"/>
                      <a:pt x="117" y="8483"/>
                    </a:cubicBezTo>
                    <a:cubicBezTo>
                      <a:pt x="117" y="8362"/>
                      <a:pt x="216" y="8262"/>
                      <a:pt x="338" y="8262"/>
                    </a:cubicBezTo>
                    <a:close/>
                    <a:moveTo>
                      <a:pt x="1781" y="0"/>
                    </a:moveTo>
                    <a:lnTo>
                      <a:pt x="282" y="1513"/>
                    </a:lnTo>
                    <a:lnTo>
                      <a:pt x="313" y="8149"/>
                    </a:lnTo>
                    <a:cubicBezTo>
                      <a:pt x="139" y="8160"/>
                      <a:pt x="1" y="8307"/>
                      <a:pt x="1" y="8483"/>
                    </a:cubicBezTo>
                    <a:cubicBezTo>
                      <a:pt x="1" y="8671"/>
                      <a:pt x="153" y="8823"/>
                      <a:pt x="338" y="8823"/>
                    </a:cubicBezTo>
                    <a:cubicBezTo>
                      <a:pt x="525" y="8823"/>
                      <a:pt x="677" y="8671"/>
                      <a:pt x="677" y="8483"/>
                    </a:cubicBezTo>
                    <a:cubicBezTo>
                      <a:pt x="677" y="8329"/>
                      <a:pt x="572" y="8202"/>
                      <a:pt x="431" y="8160"/>
                    </a:cubicBezTo>
                    <a:lnTo>
                      <a:pt x="401" y="1560"/>
                    </a:lnTo>
                    <a:lnTo>
                      <a:pt x="1831" y="116"/>
                    </a:lnTo>
                    <a:lnTo>
                      <a:pt x="4796" y="116"/>
                    </a:lnTo>
                    <a:lnTo>
                      <a:pt x="4796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11" name="Google Shape;7811;p64"/>
              <p:cNvSpPr/>
              <p:nvPr/>
            </p:nvSpPr>
            <p:spPr>
              <a:xfrm>
                <a:off x="2881900" y="1433650"/>
                <a:ext cx="97750" cy="173725"/>
              </a:xfrm>
              <a:custGeom>
                <a:avLst/>
                <a:gdLst/>
                <a:ahLst/>
                <a:cxnLst/>
                <a:rect l="l" t="t" r="r" b="b"/>
                <a:pathLst>
                  <a:path w="3910" h="6949" extrusionOk="0">
                    <a:moveTo>
                      <a:pt x="340" y="6388"/>
                    </a:moveTo>
                    <a:cubicBezTo>
                      <a:pt x="462" y="6388"/>
                      <a:pt x="561" y="6488"/>
                      <a:pt x="561" y="6609"/>
                    </a:cubicBezTo>
                    <a:cubicBezTo>
                      <a:pt x="561" y="6730"/>
                      <a:pt x="462" y="6830"/>
                      <a:pt x="340" y="6830"/>
                    </a:cubicBezTo>
                    <a:cubicBezTo>
                      <a:pt x="219" y="6830"/>
                      <a:pt x="120" y="6730"/>
                      <a:pt x="120" y="6609"/>
                    </a:cubicBezTo>
                    <a:cubicBezTo>
                      <a:pt x="120" y="6488"/>
                      <a:pt x="219" y="6388"/>
                      <a:pt x="340" y="6388"/>
                    </a:cubicBezTo>
                    <a:close/>
                    <a:moveTo>
                      <a:pt x="1146" y="0"/>
                    </a:moveTo>
                    <a:lnTo>
                      <a:pt x="280" y="873"/>
                    </a:lnTo>
                    <a:lnTo>
                      <a:pt x="280" y="6278"/>
                    </a:lnTo>
                    <a:cubicBezTo>
                      <a:pt x="122" y="6305"/>
                      <a:pt x="1" y="6443"/>
                      <a:pt x="1" y="6609"/>
                    </a:cubicBezTo>
                    <a:cubicBezTo>
                      <a:pt x="1" y="6797"/>
                      <a:pt x="153" y="6949"/>
                      <a:pt x="340" y="6949"/>
                    </a:cubicBezTo>
                    <a:cubicBezTo>
                      <a:pt x="525" y="6949"/>
                      <a:pt x="677" y="6797"/>
                      <a:pt x="677" y="6609"/>
                    </a:cubicBezTo>
                    <a:cubicBezTo>
                      <a:pt x="677" y="6443"/>
                      <a:pt x="556" y="6305"/>
                      <a:pt x="398" y="6278"/>
                    </a:cubicBezTo>
                    <a:lnTo>
                      <a:pt x="398" y="922"/>
                    </a:lnTo>
                    <a:lnTo>
                      <a:pt x="1193" y="119"/>
                    </a:lnTo>
                    <a:lnTo>
                      <a:pt x="3910" y="119"/>
                    </a:lnTo>
                    <a:lnTo>
                      <a:pt x="3910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12" name="Google Shape;7812;p64"/>
              <p:cNvSpPr/>
              <p:nvPr/>
            </p:nvSpPr>
            <p:spPr>
              <a:xfrm>
                <a:off x="2729175" y="1554825"/>
                <a:ext cx="275250" cy="188775"/>
              </a:xfrm>
              <a:custGeom>
                <a:avLst/>
                <a:gdLst/>
                <a:ahLst/>
                <a:cxnLst/>
                <a:rect l="l" t="t" r="r" b="b"/>
                <a:pathLst>
                  <a:path w="11010" h="7551" extrusionOk="0">
                    <a:moveTo>
                      <a:pt x="340" y="6993"/>
                    </a:moveTo>
                    <a:cubicBezTo>
                      <a:pt x="462" y="6993"/>
                      <a:pt x="561" y="7092"/>
                      <a:pt x="561" y="7214"/>
                    </a:cubicBezTo>
                    <a:cubicBezTo>
                      <a:pt x="561" y="7335"/>
                      <a:pt x="462" y="7435"/>
                      <a:pt x="340" y="7435"/>
                    </a:cubicBezTo>
                    <a:cubicBezTo>
                      <a:pt x="219" y="7435"/>
                      <a:pt x="120" y="7335"/>
                      <a:pt x="120" y="7214"/>
                    </a:cubicBezTo>
                    <a:cubicBezTo>
                      <a:pt x="120" y="7092"/>
                      <a:pt x="219" y="6993"/>
                      <a:pt x="340" y="6993"/>
                    </a:cubicBezTo>
                    <a:close/>
                    <a:moveTo>
                      <a:pt x="10924" y="1"/>
                    </a:moveTo>
                    <a:lnTo>
                      <a:pt x="3824" y="7153"/>
                    </a:lnTo>
                    <a:lnTo>
                      <a:pt x="672" y="7153"/>
                    </a:lnTo>
                    <a:cubicBezTo>
                      <a:pt x="644" y="6996"/>
                      <a:pt x="506" y="6874"/>
                      <a:pt x="340" y="6874"/>
                    </a:cubicBezTo>
                    <a:cubicBezTo>
                      <a:pt x="153" y="6874"/>
                      <a:pt x="1" y="7026"/>
                      <a:pt x="1" y="7214"/>
                    </a:cubicBezTo>
                    <a:cubicBezTo>
                      <a:pt x="1" y="7399"/>
                      <a:pt x="153" y="7551"/>
                      <a:pt x="340" y="7551"/>
                    </a:cubicBezTo>
                    <a:cubicBezTo>
                      <a:pt x="506" y="7551"/>
                      <a:pt x="644" y="7432"/>
                      <a:pt x="672" y="7272"/>
                    </a:cubicBezTo>
                    <a:lnTo>
                      <a:pt x="3874" y="7272"/>
                    </a:lnTo>
                    <a:lnTo>
                      <a:pt x="11010" y="84"/>
                    </a:lnTo>
                    <a:lnTo>
                      <a:pt x="10924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13" name="Google Shape;7813;p64"/>
              <p:cNvSpPr/>
              <p:nvPr/>
            </p:nvSpPr>
            <p:spPr>
              <a:xfrm>
                <a:off x="2502475" y="975275"/>
                <a:ext cx="121150" cy="332100"/>
              </a:xfrm>
              <a:custGeom>
                <a:avLst/>
                <a:gdLst/>
                <a:ahLst/>
                <a:cxnLst/>
                <a:rect l="l" t="t" r="r" b="b"/>
                <a:pathLst>
                  <a:path w="4846" h="13284" extrusionOk="0">
                    <a:moveTo>
                      <a:pt x="340" y="12723"/>
                    </a:moveTo>
                    <a:cubicBezTo>
                      <a:pt x="462" y="12723"/>
                      <a:pt x="561" y="12823"/>
                      <a:pt x="561" y="12944"/>
                    </a:cubicBezTo>
                    <a:cubicBezTo>
                      <a:pt x="561" y="13066"/>
                      <a:pt x="462" y="13165"/>
                      <a:pt x="340" y="13165"/>
                    </a:cubicBezTo>
                    <a:cubicBezTo>
                      <a:pt x="219" y="13165"/>
                      <a:pt x="119" y="13066"/>
                      <a:pt x="119" y="12944"/>
                    </a:cubicBezTo>
                    <a:cubicBezTo>
                      <a:pt x="119" y="12823"/>
                      <a:pt x="219" y="12723"/>
                      <a:pt x="340" y="12723"/>
                    </a:cubicBezTo>
                    <a:close/>
                    <a:moveTo>
                      <a:pt x="4727" y="0"/>
                    </a:moveTo>
                    <a:lnTo>
                      <a:pt x="4727" y="6863"/>
                    </a:lnTo>
                    <a:lnTo>
                      <a:pt x="1455" y="10148"/>
                    </a:lnTo>
                    <a:lnTo>
                      <a:pt x="1439" y="10164"/>
                    </a:lnTo>
                    <a:lnTo>
                      <a:pt x="1439" y="11760"/>
                    </a:lnTo>
                    <a:lnTo>
                      <a:pt x="533" y="12668"/>
                    </a:lnTo>
                    <a:cubicBezTo>
                      <a:pt x="478" y="12629"/>
                      <a:pt x="412" y="12607"/>
                      <a:pt x="340" y="12607"/>
                    </a:cubicBezTo>
                    <a:cubicBezTo>
                      <a:pt x="152" y="12607"/>
                      <a:pt x="1" y="12759"/>
                      <a:pt x="1" y="12944"/>
                    </a:cubicBezTo>
                    <a:cubicBezTo>
                      <a:pt x="1" y="13132"/>
                      <a:pt x="152" y="13284"/>
                      <a:pt x="340" y="13284"/>
                    </a:cubicBezTo>
                    <a:cubicBezTo>
                      <a:pt x="528" y="13284"/>
                      <a:pt x="680" y="13132"/>
                      <a:pt x="680" y="12944"/>
                    </a:cubicBezTo>
                    <a:cubicBezTo>
                      <a:pt x="680" y="12872"/>
                      <a:pt x="655" y="12806"/>
                      <a:pt x="616" y="12751"/>
                    </a:cubicBezTo>
                    <a:lnTo>
                      <a:pt x="1555" y="11810"/>
                    </a:lnTo>
                    <a:lnTo>
                      <a:pt x="1555" y="10211"/>
                    </a:lnTo>
                    <a:lnTo>
                      <a:pt x="4826" y="6926"/>
                    </a:lnTo>
                    <a:lnTo>
                      <a:pt x="4845" y="6910"/>
                    </a:lnTo>
                    <a:lnTo>
                      <a:pt x="4845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14" name="Google Shape;7814;p64"/>
              <p:cNvSpPr/>
              <p:nvPr/>
            </p:nvSpPr>
            <p:spPr>
              <a:xfrm>
                <a:off x="2502475" y="982650"/>
                <a:ext cx="144475" cy="355225"/>
              </a:xfrm>
              <a:custGeom>
                <a:avLst/>
                <a:gdLst/>
                <a:ahLst/>
                <a:cxnLst/>
                <a:rect l="l" t="t" r="r" b="b"/>
                <a:pathLst>
                  <a:path w="5779" h="14209" extrusionOk="0">
                    <a:moveTo>
                      <a:pt x="340" y="13648"/>
                    </a:moveTo>
                    <a:cubicBezTo>
                      <a:pt x="462" y="13648"/>
                      <a:pt x="561" y="13748"/>
                      <a:pt x="561" y="13869"/>
                    </a:cubicBezTo>
                    <a:cubicBezTo>
                      <a:pt x="561" y="13991"/>
                      <a:pt x="462" y="14090"/>
                      <a:pt x="340" y="14090"/>
                    </a:cubicBezTo>
                    <a:cubicBezTo>
                      <a:pt x="219" y="14090"/>
                      <a:pt x="119" y="13991"/>
                      <a:pt x="119" y="13869"/>
                    </a:cubicBezTo>
                    <a:cubicBezTo>
                      <a:pt x="119" y="13748"/>
                      <a:pt x="219" y="13648"/>
                      <a:pt x="340" y="13648"/>
                    </a:cubicBezTo>
                    <a:close/>
                    <a:moveTo>
                      <a:pt x="5660" y="1"/>
                    </a:moveTo>
                    <a:lnTo>
                      <a:pt x="5660" y="6860"/>
                    </a:lnTo>
                    <a:lnTo>
                      <a:pt x="2388" y="10145"/>
                    </a:lnTo>
                    <a:lnTo>
                      <a:pt x="2372" y="10165"/>
                    </a:lnTo>
                    <a:lnTo>
                      <a:pt x="2372" y="11760"/>
                    </a:lnTo>
                    <a:lnTo>
                      <a:pt x="539" y="13599"/>
                    </a:lnTo>
                    <a:cubicBezTo>
                      <a:pt x="484" y="13557"/>
                      <a:pt x="415" y="13532"/>
                      <a:pt x="340" y="13532"/>
                    </a:cubicBezTo>
                    <a:cubicBezTo>
                      <a:pt x="152" y="13532"/>
                      <a:pt x="1" y="13684"/>
                      <a:pt x="1" y="13869"/>
                    </a:cubicBezTo>
                    <a:cubicBezTo>
                      <a:pt x="1" y="14057"/>
                      <a:pt x="152" y="14209"/>
                      <a:pt x="340" y="14209"/>
                    </a:cubicBezTo>
                    <a:cubicBezTo>
                      <a:pt x="528" y="14209"/>
                      <a:pt x="680" y="14057"/>
                      <a:pt x="680" y="13869"/>
                    </a:cubicBezTo>
                    <a:cubicBezTo>
                      <a:pt x="680" y="13800"/>
                      <a:pt x="658" y="13737"/>
                      <a:pt x="622" y="13684"/>
                    </a:cubicBezTo>
                    <a:lnTo>
                      <a:pt x="2491" y="11807"/>
                    </a:lnTo>
                    <a:lnTo>
                      <a:pt x="2491" y="10212"/>
                    </a:lnTo>
                    <a:lnTo>
                      <a:pt x="5762" y="6927"/>
                    </a:lnTo>
                    <a:lnTo>
                      <a:pt x="5778" y="6910"/>
                    </a:lnTo>
                    <a:lnTo>
                      <a:pt x="5778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15" name="Google Shape;7815;p64"/>
              <p:cNvSpPr/>
              <p:nvPr/>
            </p:nvSpPr>
            <p:spPr>
              <a:xfrm>
                <a:off x="2502475" y="1067125"/>
                <a:ext cx="57925" cy="157100"/>
              </a:xfrm>
              <a:custGeom>
                <a:avLst/>
                <a:gdLst/>
                <a:ahLst/>
                <a:cxnLst/>
                <a:rect l="l" t="t" r="r" b="b"/>
                <a:pathLst>
                  <a:path w="2317" h="6284" extrusionOk="0">
                    <a:moveTo>
                      <a:pt x="340" y="5726"/>
                    </a:moveTo>
                    <a:cubicBezTo>
                      <a:pt x="462" y="5726"/>
                      <a:pt x="561" y="5825"/>
                      <a:pt x="561" y="5946"/>
                    </a:cubicBezTo>
                    <a:cubicBezTo>
                      <a:pt x="561" y="6068"/>
                      <a:pt x="462" y="6167"/>
                      <a:pt x="340" y="6167"/>
                    </a:cubicBezTo>
                    <a:cubicBezTo>
                      <a:pt x="219" y="6167"/>
                      <a:pt x="119" y="6068"/>
                      <a:pt x="119" y="5946"/>
                    </a:cubicBezTo>
                    <a:cubicBezTo>
                      <a:pt x="119" y="5825"/>
                      <a:pt x="219" y="5726"/>
                      <a:pt x="340" y="5726"/>
                    </a:cubicBezTo>
                    <a:close/>
                    <a:moveTo>
                      <a:pt x="2231" y="0"/>
                    </a:moveTo>
                    <a:lnTo>
                      <a:pt x="282" y="1960"/>
                    </a:lnTo>
                    <a:lnTo>
                      <a:pt x="282" y="5612"/>
                    </a:lnTo>
                    <a:cubicBezTo>
                      <a:pt x="122" y="5640"/>
                      <a:pt x="1" y="5778"/>
                      <a:pt x="1" y="5946"/>
                    </a:cubicBezTo>
                    <a:cubicBezTo>
                      <a:pt x="1" y="6131"/>
                      <a:pt x="152" y="6283"/>
                      <a:pt x="340" y="6283"/>
                    </a:cubicBezTo>
                    <a:cubicBezTo>
                      <a:pt x="528" y="6283"/>
                      <a:pt x="680" y="6131"/>
                      <a:pt x="680" y="5946"/>
                    </a:cubicBezTo>
                    <a:cubicBezTo>
                      <a:pt x="680" y="5778"/>
                      <a:pt x="558" y="5640"/>
                      <a:pt x="398" y="5612"/>
                    </a:cubicBezTo>
                    <a:lnTo>
                      <a:pt x="398" y="2010"/>
                    </a:lnTo>
                    <a:lnTo>
                      <a:pt x="2317" y="86"/>
                    </a:lnTo>
                    <a:lnTo>
                      <a:pt x="2231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16" name="Google Shape;7816;p64"/>
              <p:cNvSpPr/>
              <p:nvPr/>
            </p:nvSpPr>
            <p:spPr>
              <a:xfrm>
                <a:off x="2899375" y="1256975"/>
                <a:ext cx="19750" cy="19825"/>
              </a:xfrm>
              <a:custGeom>
                <a:avLst/>
                <a:gdLst/>
                <a:ahLst/>
                <a:cxnLst/>
                <a:rect l="l" t="t" r="r" b="b"/>
                <a:pathLst>
                  <a:path w="790" h="793" extrusionOk="0">
                    <a:moveTo>
                      <a:pt x="395" y="0"/>
                    </a:moveTo>
                    <a:cubicBezTo>
                      <a:pt x="177" y="0"/>
                      <a:pt x="0" y="177"/>
                      <a:pt x="0" y="398"/>
                    </a:cubicBezTo>
                    <a:cubicBezTo>
                      <a:pt x="0" y="616"/>
                      <a:pt x="177" y="793"/>
                      <a:pt x="395" y="793"/>
                    </a:cubicBezTo>
                    <a:cubicBezTo>
                      <a:pt x="613" y="793"/>
                      <a:pt x="790" y="616"/>
                      <a:pt x="790" y="398"/>
                    </a:cubicBezTo>
                    <a:cubicBezTo>
                      <a:pt x="790" y="177"/>
                      <a:pt x="613" y="0"/>
                      <a:pt x="395" y="0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17" name="Google Shape;7817;p64"/>
              <p:cNvSpPr/>
              <p:nvPr/>
            </p:nvSpPr>
            <p:spPr>
              <a:xfrm>
                <a:off x="1476750" y="1456500"/>
                <a:ext cx="651075" cy="725125"/>
              </a:xfrm>
              <a:custGeom>
                <a:avLst/>
                <a:gdLst/>
                <a:ahLst/>
                <a:cxnLst/>
                <a:rect l="l" t="t" r="r" b="b"/>
                <a:pathLst>
                  <a:path w="26043" h="29005" extrusionOk="0">
                    <a:moveTo>
                      <a:pt x="25706" y="28444"/>
                    </a:moveTo>
                    <a:cubicBezTo>
                      <a:pt x="25828" y="28444"/>
                      <a:pt x="25927" y="28544"/>
                      <a:pt x="25927" y="28665"/>
                    </a:cubicBezTo>
                    <a:cubicBezTo>
                      <a:pt x="25927" y="28787"/>
                      <a:pt x="25828" y="28886"/>
                      <a:pt x="25706" y="28886"/>
                    </a:cubicBezTo>
                    <a:cubicBezTo>
                      <a:pt x="25582" y="28886"/>
                      <a:pt x="25485" y="28787"/>
                      <a:pt x="25485" y="28665"/>
                    </a:cubicBezTo>
                    <a:cubicBezTo>
                      <a:pt x="25485" y="28544"/>
                      <a:pt x="25585" y="28444"/>
                      <a:pt x="25706" y="28444"/>
                    </a:cubicBezTo>
                    <a:close/>
                    <a:moveTo>
                      <a:pt x="0" y="0"/>
                    </a:moveTo>
                    <a:lnTo>
                      <a:pt x="0" y="119"/>
                    </a:lnTo>
                    <a:lnTo>
                      <a:pt x="3067" y="119"/>
                    </a:lnTo>
                    <a:lnTo>
                      <a:pt x="4403" y="1452"/>
                    </a:lnTo>
                    <a:lnTo>
                      <a:pt x="4403" y="10680"/>
                    </a:lnTo>
                    <a:lnTo>
                      <a:pt x="15614" y="21871"/>
                    </a:lnTo>
                    <a:lnTo>
                      <a:pt x="15630" y="21888"/>
                    </a:lnTo>
                    <a:lnTo>
                      <a:pt x="18832" y="21888"/>
                    </a:lnTo>
                    <a:lnTo>
                      <a:pt x="25427" y="28472"/>
                    </a:lnTo>
                    <a:cubicBezTo>
                      <a:pt x="25391" y="28527"/>
                      <a:pt x="25367" y="28593"/>
                      <a:pt x="25367" y="28665"/>
                    </a:cubicBezTo>
                    <a:cubicBezTo>
                      <a:pt x="25367" y="28853"/>
                      <a:pt x="25518" y="29005"/>
                      <a:pt x="25706" y="29005"/>
                    </a:cubicBezTo>
                    <a:cubicBezTo>
                      <a:pt x="25891" y="29005"/>
                      <a:pt x="26043" y="28853"/>
                      <a:pt x="26043" y="28665"/>
                    </a:cubicBezTo>
                    <a:cubicBezTo>
                      <a:pt x="26043" y="28480"/>
                      <a:pt x="25891" y="28328"/>
                      <a:pt x="25706" y="28328"/>
                    </a:cubicBezTo>
                    <a:cubicBezTo>
                      <a:pt x="25632" y="28328"/>
                      <a:pt x="25565" y="28350"/>
                      <a:pt x="25510" y="28389"/>
                    </a:cubicBezTo>
                    <a:lnTo>
                      <a:pt x="18899" y="21789"/>
                    </a:lnTo>
                    <a:lnTo>
                      <a:pt x="18882" y="21769"/>
                    </a:lnTo>
                    <a:lnTo>
                      <a:pt x="15680" y="21769"/>
                    </a:lnTo>
                    <a:lnTo>
                      <a:pt x="4522" y="10631"/>
                    </a:lnTo>
                    <a:lnTo>
                      <a:pt x="4522" y="1402"/>
                    </a:lnTo>
                    <a:lnTo>
                      <a:pt x="3117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18" name="Google Shape;7818;p64"/>
              <p:cNvSpPr/>
              <p:nvPr/>
            </p:nvSpPr>
            <p:spPr>
              <a:xfrm>
                <a:off x="1470875" y="1142000"/>
                <a:ext cx="756050" cy="1015325"/>
              </a:xfrm>
              <a:custGeom>
                <a:avLst/>
                <a:gdLst/>
                <a:ahLst/>
                <a:cxnLst/>
                <a:rect l="l" t="t" r="r" b="b"/>
                <a:pathLst>
                  <a:path w="30242" h="40613" extrusionOk="0">
                    <a:moveTo>
                      <a:pt x="29905" y="39531"/>
                    </a:moveTo>
                    <a:cubicBezTo>
                      <a:pt x="30027" y="39531"/>
                      <a:pt x="30126" y="39630"/>
                      <a:pt x="30126" y="39752"/>
                    </a:cubicBezTo>
                    <a:cubicBezTo>
                      <a:pt x="30126" y="39873"/>
                      <a:pt x="30027" y="39972"/>
                      <a:pt x="29905" y="39972"/>
                    </a:cubicBezTo>
                    <a:cubicBezTo>
                      <a:pt x="29784" y="39972"/>
                      <a:pt x="29684" y="39873"/>
                      <a:pt x="29684" y="39752"/>
                    </a:cubicBezTo>
                    <a:cubicBezTo>
                      <a:pt x="29684" y="39630"/>
                      <a:pt x="29784" y="39531"/>
                      <a:pt x="29905" y="39531"/>
                    </a:cubicBezTo>
                    <a:close/>
                    <a:moveTo>
                      <a:pt x="84" y="0"/>
                    </a:moveTo>
                    <a:lnTo>
                      <a:pt x="1" y="83"/>
                    </a:lnTo>
                    <a:lnTo>
                      <a:pt x="6507" y="6579"/>
                    </a:lnTo>
                    <a:lnTo>
                      <a:pt x="6507" y="22670"/>
                    </a:lnTo>
                    <a:lnTo>
                      <a:pt x="16442" y="32588"/>
                    </a:lnTo>
                    <a:lnTo>
                      <a:pt x="16459" y="32605"/>
                    </a:lnTo>
                    <a:lnTo>
                      <a:pt x="19661" y="32605"/>
                    </a:lnTo>
                    <a:lnTo>
                      <a:pt x="25944" y="38877"/>
                    </a:lnTo>
                    <a:lnTo>
                      <a:pt x="27666" y="40596"/>
                    </a:lnTo>
                    <a:lnTo>
                      <a:pt x="27683" y="40613"/>
                    </a:lnTo>
                    <a:lnTo>
                      <a:pt x="29130" y="40613"/>
                    </a:lnTo>
                    <a:lnTo>
                      <a:pt x="29712" y="40028"/>
                    </a:lnTo>
                    <a:cubicBezTo>
                      <a:pt x="29767" y="40066"/>
                      <a:pt x="29833" y="40091"/>
                      <a:pt x="29905" y="40091"/>
                    </a:cubicBezTo>
                    <a:cubicBezTo>
                      <a:pt x="30090" y="40091"/>
                      <a:pt x="30242" y="39939"/>
                      <a:pt x="30242" y="39752"/>
                    </a:cubicBezTo>
                    <a:cubicBezTo>
                      <a:pt x="30242" y="39567"/>
                      <a:pt x="30090" y="39415"/>
                      <a:pt x="29905" y="39415"/>
                    </a:cubicBezTo>
                    <a:cubicBezTo>
                      <a:pt x="29717" y="39415"/>
                      <a:pt x="29566" y="39567"/>
                      <a:pt x="29566" y="39752"/>
                    </a:cubicBezTo>
                    <a:cubicBezTo>
                      <a:pt x="29566" y="39823"/>
                      <a:pt x="29588" y="39892"/>
                      <a:pt x="29629" y="39948"/>
                    </a:cubicBezTo>
                    <a:lnTo>
                      <a:pt x="29083" y="40494"/>
                    </a:lnTo>
                    <a:lnTo>
                      <a:pt x="27730" y="40494"/>
                    </a:lnTo>
                    <a:lnTo>
                      <a:pt x="19727" y="32505"/>
                    </a:lnTo>
                    <a:lnTo>
                      <a:pt x="19711" y="32489"/>
                    </a:lnTo>
                    <a:lnTo>
                      <a:pt x="16509" y="32489"/>
                    </a:lnTo>
                    <a:lnTo>
                      <a:pt x="6626" y="22623"/>
                    </a:lnTo>
                    <a:lnTo>
                      <a:pt x="6626" y="6532"/>
                    </a:lnTo>
                    <a:lnTo>
                      <a:pt x="84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19" name="Google Shape;7819;p64"/>
              <p:cNvSpPr/>
              <p:nvPr/>
            </p:nvSpPr>
            <p:spPr>
              <a:xfrm>
                <a:off x="1447475" y="1149325"/>
                <a:ext cx="695750" cy="1016900"/>
              </a:xfrm>
              <a:custGeom>
                <a:avLst/>
                <a:gdLst/>
                <a:ahLst/>
                <a:cxnLst/>
                <a:rect l="l" t="t" r="r" b="b"/>
                <a:pathLst>
                  <a:path w="27830" h="40676" extrusionOk="0">
                    <a:moveTo>
                      <a:pt x="27490" y="40116"/>
                    </a:moveTo>
                    <a:cubicBezTo>
                      <a:pt x="27611" y="40116"/>
                      <a:pt x="27711" y="40215"/>
                      <a:pt x="27711" y="40336"/>
                    </a:cubicBezTo>
                    <a:cubicBezTo>
                      <a:pt x="27711" y="40458"/>
                      <a:pt x="27611" y="40557"/>
                      <a:pt x="27490" y="40557"/>
                    </a:cubicBezTo>
                    <a:cubicBezTo>
                      <a:pt x="27368" y="40557"/>
                      <a:pt x="27269" y="40458"/>
                      <a:pt x="27269" y="40336"/>
                    </a:cubicBezTo>
                    <a:cubicBezTo>
                      <a:pt x="27269" y="40215"/>
                      <a:pt x="27368" y="40116"/>
                      <a:pt x="27490" y="40116"/>
                    </a:cubicBezTo>
                    <a:close/>
                    <a:moveTo>
                      <a:pt x="84" y="0"/>
                    </a:moveTo>
                    <a:lnTo>
                      <a:pt x="1" y="86"/>
                    </a:lnTo>
                    <a:lnTo>
                      <a:pt x="6510" y="6581"/>
                    </a:lnTo>
                    <a:lnTo>
                      <a:pt x="6510" y="22672"/>
                    </a:lnTo>
                    <a:lnTo>
                      <a:pt x="17080" y="33225"/>
                    </a:lnTo>
                    <a:lnTo>
                      <a:pt x="17099" y="33242"/>
                    </a:lnTo>
                    <a:lnTo>
                      <a:pt x="20302" y="33242"/>
                    </a:lnTo>
                    <a:lnTo>
                      <a:pt x="27214" y="40143"/>
                    </a:lnTo>
                    <a:cubicBezTo>
                      <a:pt x="27175" y="40198"/>
                      <a:pt x="27150" y="40265"/>
                      <a:pt x="27150" y="40336"/>
                    </a:cubicBezTo>
                    <a:cubicBezTo>
                      <a:pt x="27150" y="40524"/>
                      <a:pt x="27305" y="40676"/>
                      <a:pt x="27490" y="40676"/>
                    </a:cubicBezTo>
                    <a:cubicBezTo>
                      <a:pt x="27678" y="40676"/>
                      <a:pt x="27830" y="40524"/>
                      <a:pt x="27830" y="40336"/>
                    </a:cubicBezTo>
                    <a:cubicBezTo>
                      <a:pt x="27830" y="40152"/>
                      <a:pt x="27678" y="40000"/>
                      <a:pt x="27490" y="40000"/>
                    </a:cubicBezTo>
                    <a:cubicBezTo>
                      <a:pt x="27418" y="40000"/>
                      <a:pt x="27352" y="40022"/>
                      <a:pt x="27297" y="40060"/>
                    </a:cubicBezTo>
                    <a:lnTo>
                      <a:pt x="20368" y="33143"/>
                    </a:lnTo>
                    <a:lnTo>
                      <a:pt x="20349" y="33126"/>
                    </a:lnTo>
                    <a:lnTo>
                      <a:pt x="17146" y="33126"/>
                    </a:lnTo>
                    <a:lnTo>
                      <a:pt x="6626" y="22625"/>
                    </a:lnTo>
                    <a:lnTo>
                      <a:pt x="6626" y="6531"/>
                    </a:lnTo>
                    <a:lnTo>
                      <a:pt x="84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0" name="Google Shape;7820;p64"/>
              <p:cNvSpPr/>
              <p:nvPr/>
            </p:nvSpPr>
            <p:spPr>
              <a:xfrm>
                <a:off x="2232575" y="2325850"/>
                <a:ext cx="16925" cy="16925"/>
              </a:xfrm>
              <a:custGeom>
                <a:avLst/>
                <a:gdLst/>
                <a:ahLst/>
                <a:cxnLst/>
                <a:rect l="l" t="t" r="r" b="b"/>
                <a:pathLst>
                  <a:path w="677" h="677" extrusionOk="0">
                    <a:moveTo>
                      <a:pt x="340" y="119"/>
                    </a:moveTo>
                    <a:cubicBezTo>
                      <a:pt x="461" y="119"/>
                      <a:pt x="561" y="218"/>
                      <a:pt x="561" y="340"/>
                    </a:cubicBezTo>
                    <a:cubicBezTo>
                      <a:pt x="561" y="461"/>
                      <a:pt x="461" y="560"/>
                      <a:pt x="340" y="560"/>
                    </a:cubicBezTo>
                    <a:cubicBezTo>
                      <a:pt x="218" y="560"/>
                      <a:pt x="119" y="461"/>
                      <a:pt x="119" y="340"/>
                    </a:cubicBezTo>
                    <a:cubicBezTo>
                      <a:pt x="119" y="218"/>
                      <a:pt x="218" y="119"/>
                      <a:pt x="340" y="119"/>
                    </a:cubicBezTo>
                    <a:close/>
                    <a:moveTo>
                      <a:pt x="340" y="0"/>
                    </a:moveTo>
                    <a:cubicBezTo>
                      <a:pt x="152" y="0"/>
                      <a:pt x="0" y="152"/>
                      <a:pt x="0" y="340"/>
                    </a:cubicBezTo>
                    <a:cubicBezTo>
                      <a:pt x="0" y="525"/>
                      <a:pt x="152" y="676"/>
                      <a:pt x="340" y="676"/>
                    </a:cubicBezTo>
                    <a:cubicBezTo>
                      <a:pt x="525" y="676"/>
                      <a:pt x="677" y="525"/>
                      <a:pt x="677" y="340"/>
                    </a:cubicBezTo>
                    <a:cubicBezTo>
                      <a:pt x="677" y="152"/>
                      <a:pt x="525" y="0"/>
                      <a:pt x="340" y="0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1" name="Google Shape;7821;p64"/>
              <p:cNvSpPr/>
              <p:nvPr/>
            </p:nvSpPr>
            <p:spPr>
              <a:xfrm>
                <a:off x="2232575" y="2295325"/>
                <a:ext cx="16925" cy="16950"/>
              </a:xfrm>
              <a:custGeom>
                <a:avLst/>
                <a:gdLst/>
                <a:ahLst/>
                <a:cxnLst/>
                <a:rect l="l" t="t" r="r" b="b"/>
                <a:pathLst>
                  <a:path w="677" h="678" extrusionOk="0">
                    <a:moveTo>
                      <a:pt x="340" y="120"/>
                    </a:moveTo>
                    <a:cubicBezTo>
                      <a:pt x="461" y="120"/>
                      <a:pt x="561" y="219"/>
                      <a:pt x="561" y="340"/>
                    </a:cubicBezTo>
                    <a:cubicBezTo>
                      <a:pt x="561" y="462"/>
                      <a:pt x="461" y="561"/>
                      <a:pt x="340" y="561"/>
                    </a:cubicBezTo>
                    <a:cubicBezTo>
                      <a:pt x="218" y="561"/>
                      <a:pt x="119" y="462"/>
                      <a:pt x="119" y="340"/>
                    </a:cubicBezTo>
                    <a:cubicBezTo>
                      <a:pt x="119" y="219"/>
                      <a:pt x="218" y="120"/>
                      <a:pt x="340" y="120"/>
                    </a:cubicBezTo>
                    <a:close/>
                    <a:moveTo>
                      <a:pt x="340" y="1"/>
                    </a:moveTo>
                    <a:cubicBezTo>
                      <a:pt x="152" y="1"/>
                      <a:pt x="0" y="153"/>
                      <a:pt x="0" y="340"/>
                    </a:cubicBezTo>
                    <a:cubicBezTo>
                      <a:pt x="0" y="525"/>
                      <a:pt x="152" y="677"/>
                      <a:pt x="340" y="677"/>
                    </a:cubicBezTo>
                    <a:cubicBezTo>
                      <a:pt x="525" y="677"/>
                      <a:pt x="677" y="525"/>
                      <a:pt x="677" y="340"/>
                    </a:cubicBezTo>
                    <a:cubicBezTo>
                      <a:pt x="677" y="153"/>
                      <a:pt x="525" y="1"/>
                      <a:pt x="340" y="1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2" name="Google Shape;7822;p64"/>
              <p:cNvSpPr/>
              <p:nvPr/>
            </p:nvSpPr>
            <p:spPr>
              <a:xfrm>
                <a:off x="1483025" y="1723150"/>
                <a:ext cx="275175" cy="230725"/>
              </a:xfrm>
              <a:custGeom>
                <a:avLst/>
                <a:gdLst/>
                <a:ahLst/>
                <a:cxnLst/>
                <a:rect l="l" t="t" r="r" b="b"/>
                <a:pathLst>
                  <a:path w="11007" h="9229" extrusionOk="0">
                    <a:moveTo>
                      <a:pt x="83" y="1"/>
                    </a:moveTo>
                    <a:lnTo>
                      <a:pt x="1" y="83"/>
                    </a:lnTo>
                    <a:lnTo>
                      <a:pt x="2223" y="2303"/>
                    </a:lnTo>
                    <a:lnTo>
                      <a:pt x="2239" y="2319"/>
                    </a:lnTo>
                    <a:lnTo>
                      <a:pt x="4003" y="2319"/>
                    </a:lnTo>
                    <a:lnTo>
                      <a:pt x="10924" y="9229"/>
                    </a:lnTo>
                    <a:lnTo>
                      <a:pt x="11007" y="9146"/>
                    </a:lnTo>
                    <a:lnTo>
                      <a:pt x="4070" y="2220"/>
                    </a:lnTo>
                    <a:lnTo>
                      <a:pt x="4050" y="2201"/>
                    </a:lnTo>
                    <a:lnTo>
                      <a:pt x="2289" y="2201"/>
                    </a:lnTo>
                    <a:lnTo>
                      <a:pt x="83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3" name="Google Shape;7823;p64"/>
              <p:cNvSpPr/>
              <p:nvPr/>
            </p:nvSpPr>
            <p:spPr>
              <a:xfrm>
                <a:off x="2147125" y="961250"/>
                <a:ext cx="142825" cy="1564550"/>
              </a:xfrm>
              <a:custGeom>
                <a:avLst/>
                <a:gdLst/>
                <a:ahLst/>
                <a:cxnLst/>
                <a:rect l="l" t="t" r="r" b="b"/>
                <a:pathLst>
                  <a:path w="5713" h="62582" extrusionOk="0">
                    <a:moveTo>
                      <a:pt x="1618" y="1"/>
                    </a:moveTo>
                    <a:lnTo>
                      <a:pt x="1618" y="12892"/>
                    </a:lnTo>
                    <a:lnTo>
                      <a:pt x="1" y="14521"/>
                    </a:lnTo>
                    <a:lnTo>
                      <a:pt x="1" y="20105"/>
                    </a:lnTo>
                    <a:lnTo>
                      <a:pt x="2974" y="23056"/>
                    </a:lnTo>
                    <a:lnTo>
                      <a:pt x="2974" y="28299"/>
                    </a:lnTo>
                    <a:lnTo>
                      <a:pt x="5083" y="30388"/>
                    </a:lnTo>
                    <a:lnTo>
                      <a:pt x="5083" y="61869"/>
                    </a:lnTo>
                    <a:cubicBezTo>
                      <a:pt x="4986" y="61941"/>
                      <a:pt x="4923" y="62054"/>
                      <a:pt x="4923" y="62184"/>
                    </a:cubicBezTo>
                    <a:cubicBezTo>
                      <a:pt x="4923" y="62402"/>
                      <a:pt x="5099" y="62581"/>
                      <a:pt x="5318" y="62581"/>
                    </a:cubicBezTo>
                    <a:cubicBezTo>
                      <a:pt x="5536" y="62581"/>
                      <a:pt x="5712" y="62402"/>
                      <a:pt x="5712" y="62184"/>
                    </a:cubicBezTo>
                    <a:cubicBezTo>
                      <a:pt x="5712" y="62054"/>
                      <a:pt x="5649" y="61941"/>
                      <a:pt x="5552" y="61869"/>
                    </a:cubicBezTo>
                    <a:lnTo>
                      <a:pt x="5552" y="30192"/>
                    </a:lnTo>
                    <a:lnTo>
                      <a:pt x="3446" y="28100"/>
                    </a:lnTo>
                    <a:lnTo>
                      <a:pt x="3446" y="22860"/>
                    </a:lnTo>
                    <a:lnTo>
                      <a:pt x="473" y="19909"/>
                    </a:lnTo>
                    <a:lnTo>
                      <a:pt x="473" y="14714"/>
                    </a:lnTo>
                    <a:lnTo>
                      <a:pt x="2088" y="13086"/>
                    </a:lnTo>
                    <a:lnTo>
                      <a:pt x="2088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4" name="Google Shape;7824;p64"/>
              <p:cNvSpPr/>
              <p:nvPr/>
            </p:nvSpPr>
            <p:spPr>
              <a:xfrm>
                <a:off x="2231200" y="2262975"/>
                <a:ext cx="19750" cy="19750"/>
              </a:xfrm>
              <a:custGeom>
                <a:avLst/>
                <a:gdLst/>
                <a:ahLst/>
                <a:cxnLst/>
                <a:rect l="l" t="t" r="r" b="b"/>
                <a:pathLst>
                  <a:path w="790" h="790" extrusionOk="0">
                    <a:moveTo>
                      <a:pt x="395" y="0"/>
                    </a:moveTo>
                    <a:cubicBezTo>
                      <a:pt x="177" y="0"/>
                      <a:pt x="0" y="177"/>
                      <a:pt x="0" y="395"/>
                    </a:cubicBezTo>
                    <a:cubicBezTo>
                      <a:pt x="0" y="613"/>
                      <a:pt x="177" y="790"/>
                      <a:pt x="395" y="790"/>
                    </a:cubicBezTo>
                    <a:cubicBezTo>
                      <a:pt x="613" y="790"/>
                      <a:pt x="790" y="613"/>
                      <a:pt x="790" y="395"/>
                    </a:cubicBezTo>
                    <a:cubicBezTo>
                      <a:pt x="790" y="177"/>
                      <a:pt x="613" y="0"/>
                      <a:pt x="395" y="0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5" name="Google Shape;7825;p64"/>
              <p:cNvSpPr/>
              <p:nvPr/>
            </p:nvSpPr>
            <p:spPr>
              <a:xfrm>
                <a:off x="1477850" y="1868700"/>
                <a:ext cx="368000" cy="307950"/>
              </a:xfrm>
              <a:custGeom>
                <a:avLst/>
                <a:gdLst/>
                <a:ahLst/>
                <a:cxnLst/>
                <a:rect l="l" t="t" r="r" b="b"/>
                <a:pathLst>
                  <a:path w="14720" h="12318" extrusionOk="0">
                    <a:moveTo>
                      <a:pt x="14383" y="11760"/>
                    </a:moveTo>
                    <a:cubicBezTo>
                      <a:pt x="14504" y="11760"/>
                      <a:pt x="14601" y="11857"/>
                      <a:pt x="14601" y="11981"/>
                    </a:cubicBezTo>
                    <a:cubicBezTo>
                      <a:pt x="14601" y="12103"/>
                      <a:pt x="14504" y="12199"/>
                      <a:pt x="14383" y="12199"/>
                    </a:cubicBezTo>
                    <a:cubicBezTo>
                      <a:pt x="14259" y="12199"/>
                      <a:pt x="14162" y="12103"/>
                      <a:pt x="14162" y="11981"/>
                    </a:cubicBezTo>
                    <a:cubicBezTo>
                      <a:pt x="14162" y="11860"/>
                      <a:pt x="14261" y="11760"/>
                      <a:pt x="14383" y="11760"/>
                    </a:cubicBezTo>
                    <a:close/>
                    <a:moveTo>
                      <a:pt x="83" y="1"/>
                    </a:moveTo>
                    <a:lnTo>
                      <a:pt x="1" y="83"/>
                    </a:lnTo>
                    <a:lnTo>
                      <a:pt x="5607" y="5682"/>
                    </a:lnTo>
                    <a:lnTo>
                      <a:pt x="5607" y="6725"/>
                    </a:lnTo>
                    <a:lnTo>
                      <a:pt x="6397" y="7512"/>
                    </a:lnTo>
                    <a:lnTo>
                      <a:pt x="9820" y="7512"/>
                    </a:lnTo>
                    <a:lnTo>
                      <a:pt x="14104" y="11788"/>
                    </a:lnTo>
                    <a:cubicBezTo>
                      <a:pt x="14065" y="11840"/>
                      <a:pt x="14043" y="11909"/>
                      <a:pt x="14043" y="11981"/>
                    </a:cubicBezTo>
                    <a:cubicBezTo>
                      <a:pt x="14043" y="12166"/>
                      <a:pt x="14195" y="12318"/>
                      <a:pt x="14383" y="12318"/>
                    </a:cubicBezTo>
                    <a:cubicBezTo>
                      <a:pt x="14568" y="12318"/>
                      <a:pt x="14720" y="12166"/>
                      <a:pt x="14720" y="11981"/>
                    </a:cubicBezTo>
                    <a:cubicBezTo>
                      <a:pt x="14720" y="11793"/>
                      <a:pt x="14568" y="11642"/>
                      <a:pt x="14383" y="11642"/>
                    </a:cubicBezTo>
                    <a:cubicBezTo>
                      <a:pt x="14308" y="11642"/>
                      <a:pt x="14242" y="11664"/>
                      <a:pt x="14187" y="11702"/>
                    </a:cubicBezTo>
                    <a:lnTo>
                      <a:pt x="9886" y="7410"/>
                    </a:lnTo>
                    <a:lnTo>
                      <a:pt x="9869" y="7393"/>
                    </a:lnTo>
                    <a:lnTo>
                      <a:pt x="6444" y="7393"/>
                    </a:lnTo>
                    <a:lnTo>
                      <a:pt x="5726" y="6675"/>
                    </a:lnTo>
                    <a:lnTo>
                      <a:pt x="5726" y="5632"/>
                    </a:lnTo>
                    <a:lnTo>
                      <a:pt x="83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6" name="Google Shape;7826;p64"/>
              <p:cNvSpPr/>
              <p:nvPr/>
            </p:nvSpPr>
            <p:spPr>
              <a:xfrm>
                <a:off x="1729550" y="2124325"/>
                <a:ext cx="19750" cy="19825"/>
              </a:xfrm>
              <a:custGeom>
                <a:avLst/>
                <a:gdLst/>
                <a:ahLst/>
                <a:cxnLst/>
                <a:rect l="l" t="t" r="r" b="b"/>
                <a:pathLst>
                  <a:path w="790" h="793" extrusionOk="0">
                    <a:moveTo>
                      <a:pt x="395" y="0"/>
                    </a:moveTo>
                    <a:cubicBezTo>
                      <a:pt x="177" y="0"/>
                      <a:pt x="0" y="180"/>
                      <a:pt x="0" y="398"/>
                    </a:cubicBezTo>
                    <a:cubicBezTo>
                      <a:pt x="0" y="616"/>
                      <a:pt x="177" y="793"/>
                      <a:pt x="395" y="793"/>
                    </a:cubicBezTo>
                    <a:cubicBezTo>
                      <a:pt x="613" y="793"/>
                      <a:pt x="790" y="616"/>
                      <a:pt x="790" y="398"/>
                    </a:cubicBezTo>
                    <a:cubicBezTo>
                      <a:pt x="790" y="180"/>
                      <a:pt x="613" y="0"/>
                      <a:pt x="395" y="0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7" name="Google Shape;7827;p64"/>
              <p:cNvSpPr/>
              <p:nvPr/>
            </p:nvSpPr>
            <p:spPr>
              <a:xfrm>
                <a:off x="1754325" y="2149225"/>
                <a:ext cx="16925" cy="16950"/>
              </a:xfrm>
              <a:custGeom>
                <a:avLst/>
                <a:gdLst/>
                <a:ahLst/>
                <a:cxnLst/>
                <a:rect l="l" t="t" r="r" b="b"/>
                <a:pathLst>
                  <a:path w="677" h="678" extrusionOk="0">
                    <a:moveTo>
                      <a:pt x="340" y="120"/>
                    </a:moveTo>
                    <a:cubicBezTo>
                      <a:pt x="461" y="120"/>
                      <a:pt x="558" y="216"/>
                      <a:pt x="558" y="340"/>
                    </a:cubicBezTo>
                    <a:cubicBezTo>
                      <a:pt x="560" y="462"/>
                      <a:pt x="461" y="559"/>
                      <a:pt x="340" y="559"/>
                    </a:cubicBezTo>
                    <a:cubicBezTo>
                      <a:pt x="218" y="559"/>
                      <a:pt x="119" y="462"/>
                      <a:pt x="119" y="340"/>
                    </a:cubicBezTo>
                    <a:cubicBezTo>
                      <a:pt x="119" y="219"/>
                      <a:pt x="218" y="120"/>
                      <a:pt x="340" y="120"/>
                    </a:cubicBezTo>
                    <a:close/>
                    <a:moveTo>
                      <a:pt x="340" y="1"/>
                    </a:moveTo>
                    <a:cubicBezTo>
                      <a:pt x="152" y="1"/>
                      <a:pt x="0" y="153"/>
                      <a:pt x="0" y="338"/>
                    </a:cubicBezTo>
                    <a:cubicBezTo>
                      <a:pt x="0" y="525"/>
                      <a:pt x="152" y="677"/>
                      <a:pt x="340" y="677"/>
                    </a:cubicBezTo>
                    <a:cubicBezTo>
                      <a:pt x="525" y="677"/>
                      <a:pt x="676" y="525"/>
                      <a:pt x="676" y="338"/>
                    </a:cubicBezTo>
                    <a:cubicBezTo>
                      <a:pt x="676" y="153"/>
                      <a:pt x="525" y="1"/>
                      <a:pt x="340" y="1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8" name="Google Shape;7828;p64"/>
              <p:cNvSpPr/>
              <p:nvPr/>
            </p:nvSpPr>
            <p:spPr>
              <a:xfrm>
                <a:off x="1467700" y="1889200"/>
                <a:ext cx="136950" cy="182975"/>
              </a:xfrm>
              <a:custGeom>
                <a:avLst/>
                <a:gdLst/>
                <a:ahLst/>
                <a:cxnLst/>
                <a:rect l="l" t="t" r="r" b="b"/>
                <a:pathLst>
                  <a:path w="5478" h="7319" extrusionOk="0">
                    <a:moveTo>
                      <a:pt x="5138" y="6761"/>
                    </a:moveTo>
                    <a:cubicBezTo>
                      <a:pt x="5260" y="6761"/>
                      <a:pt x="5359" y="6860"/>
                      <a:pt x="5359" y="6982"/>
                    </a:cubicBezTo>
                    <a:cubicBezTo>
                      <a:pt x="5359" y="7103"/>
                      <a:pt x="5260" y="7203"/>
                      <a:pt x="5138" y="7203"/>
                    </a:cubicBezTo>
                    <a:cubicBezTo>
                      <a:pt x="5017" y="7203"/>
                      <a:pt x="4917" y="7103"/>
                      <a:pt x="4917" y="6982"/>
                    </a:cubicBezTo>
                    <a:cubicBezTo>
                      <a:pt x="4917" y="6860"/>
                      <a:pt x="5017" y="6761"/>
                      <a:pt x="5138" y="6761"/>
                    </a:cubicBezTo>
                    <a:close/>
                    <a:moveTo>
                      <a:pt x="84" y="0"/>
                    </a:moveTo>
                    <a:lnTo>
                      <a:pt x="1" y="83"/>
                    </a:lnTo>
                    <a:lnTo>
                      <a:pt x="5080" y="5157"/>
                    </a:lnTo>
                    <a:lnTo>
                      <a:pt x="5080" y="6648"/>
                    </a:lnTo>
                    <a:cubicBezTo>
                      <a:pt x="4923" y="6675"/>
                      <a:pt x="4801" y="6813"/>
                      <a:pt x="4801" y="6982"/>
                    </a:cubicBezTo>
                    <a:cubicBezTo>
                      <a:pt x="4801" y="7167"/>
                      <a:pt x="4953" y="7318"/>
                      <a:pt x="5138" y="7318"/>
                    </a:cubicBezTo>
                    <a:cubicBezTo>
                      <a:pt x="5326" y="7318"/>
                      <a:pt x="5478" y="7167"/>
                      <a:pt x="5478" y="6982"/>
                    </a:cubicBezTo>
                    <a:cubicBezTo>
                      <a:pt x="5478" y="6813"/>
                      <a:pt x="5356" y="6675"/>
                      <a:pt x="5199" y="6648"/>
                    </a:cubicBezTo>
                    <a:lnTo>
                      <a:pt x="5199" y="5107"/>
                    </a:lnTo>
                    <a:lnTo>
                      <a:pt x="84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9" name="Google Shape;7829;p64"/>
              <p:cNvSpPr/>
              <p:nvPr/>
            </p:nvSpPr>
            <p:spPr>
              <a:xfrm>
                <a:off x="2292900" y="1611075"/>
                <a:ext cx="17000" cy="16925"/>
              </a:xfrm>
              <a:custGeom>
                <a:avLst/>
                <a:gdLst/>
                <a:ahLst/>
                <a:cxnLst/>
                <a:rect l="l" t="t" r="r" b="b"/>
                <a:pathLst>
                  <a:path w="680" h="677" extrusionOk="0">
                    <a:moveTo>
                      <a:pt x="340" y="119"/>
                    </a:moveTo>
                    <a:cubicBezTo>
                      <a:pt x="461" y="119"/>
                      <a:pt x="560" y="219"/>
                      <a:pt x="560" y="340"/>
                    </a:cubicBezTo>
                    <a:cubicBezTo>
                      <a:pt x="560" y="462"/>
                      <a:pt x="461" y="561"/>
                      <a:pt x="340" y="561"/>
                    </a:cubicBezTo>
                    <a:cubicBezTo>
                      <a:pt x="218" y="561"/>
                      <a:pt x="119" y="462"/>
                      <a:pt x="119" y="340"/>
                    </a:cubicBezTo>
                    <a:cubicBezTo>
                      <a:pt x="119" y="219"/>
                      <a:pt x="218" y="119"/>
                      <a:pt x="340" y="119"/>
                    </a:cubicBezTo>
                    <a:close/>
                    <a:moveTo>
                      <a:pt x="340" y="1"/>
                    </a:moveTo>
                    <a:cubicBezTo>
                      <a:pt x="152" y="1"/>
                      <a:pt x="0" y="152"/>
                      <a:pt x="0" y="340"/>
                    </a:cubicBezTo>
                    <a:cubicBezTo>
                      <a:pt x="0" y="525"/>
                      <a:pt x="152" y="677"/>
                      <a:pt x="340" y="677"/>
                    </a:cubicBezTo>
                    <a:cubicBezTo>
                      <a:pt x="527" y="677"/>
                      <a:pt x="679" y="525"/>
                      <a:pt x="679" y="340"/>
                    </a:cubicBezTo>
                    <a:cubicBezTo>
                      <a:pt x="679" y="152"/>
                      <a:pt x="527" y="1"/>
                      <a:pt x="340" y="1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0" name="Google Shape;7830;p64"/>
              <p:cNvSpPr/>
              <p:nvPr/>
            </p:nvSpPr>
            <p:spPr>
              <a:xfrm>
                <a:off x="1478875" y="1479550"/>
                <a:ext cx="477800" cy="641750"/>
              </a:xfrm>
              <a:custGeom>
                <a:avLst/>
                <a:gdLst/>
                <a:ahLst/>
                <a:cxnLst/>
                <a:rect l="l" t="t" r="r" b="b"/>
                <a:pathLst>
                  <a:path w="19112" h="25670" extrusionOk="0">
                    <a:moveTo>
                      <a:pt x="18775" y="25112"/>
                    </a:moveTo>
                    <a:cubicBezTo>
                      <a:pt x="18897" y="25112"/>
                      <a:pt x="18996" y="25212"/>
                      <a:pt x="18996" y="25333"/>
                    </a:cubicBezTo>
                    <a:cubicBezTo>
                      <a:pt x="18996" y="25455"/>
                      <a:pt x="18897" y="25554"/>
                      <a:pt x="18775" y="25554"/>
                    </a:cubicBezTo>
                    <a:cubicBezTo>
                      <a:pt x="18654" y="25554"/>
                      <a:pt x="18554" y="25455"/>
                      <a:pt x="18554" y="25333"/>
                    </a:cubicBezTo>
                    <a:cubicBezTo>
                      <a:pt x="18554" y="25212"/>
                      <a:pt x="18654" y="25112"/>
                      <a:pt x="18775" y="25112"/>
                    </a:cubicBezTo>
                    <a:close/>
                    <a:moveTo>
                      <a:pt x="1" y="0"/>
                    </a:moveTo>
                    <a:lnTo>
                      <a:pt x="1" y="119"/>
                    </a:lnTo>
                    <a:lnTo>
                      <a:pt x="2690" y="119"/>
                    </a:lnTo>
                    <a:lnTo>
                      <a:pt x="3385" y="823"/>
                    </a:lnTo>
                    <a:lnTo>
                      <a:pt x="3385" y="10051"/>
                    </a:lnTo>
                    <a:lnTo>
                      <a:pt x="18496" y="25140"/>
                    </a:lnTo>
                    <a:cubicBezTo>
                      <a:pt x="18460" y="25195"/>
                      <a:pt x="18436" y="25261"/>
                      <a:pt x="18436" y="25333"/>
                    </a:cubicBezTo>
                    <a:cubicBezTo>
                      <a:pt x="18436" y="25518"/>
                      <a:pt x="18587" y="25670"/>
                      <a:pt x="18775" y="25670"/>
                    </a:cubicBezTo>
                    <a:cubicBezTo>
                      <a:pt x="18960" y="25670"/>
                      <a:pt x="19112" y="25518"/>
                      <a:pt x="19112" y="25333"/>
                    </a:cubicBezTo>
                    <a:cubicBezTo>
                      <a:pt x="19112" y="25145"/>
                      <a:pt x="18960" y="24994"/>
                      <a:pt x="18775" y="24994"/>
                    </a:cubicBezTo>
                    <a:cubicBezTo>
                      <a:pt x="18703" y="24994"/>
                      <a:pt x="18637" y="25018"/>
                      <a:pt x="18582" y="25057"/>
                    </a:cubicBezTo>
                    <a:lnTo>
                      <a:pt x="3501" y="10004"/>
                    </a:lnTo>
                    <a:lnTo>
                      <a:pt x="3501" y="773"/>
                    </a:lnTo>
                    <a:lnTo>
                      <a:pt x="2739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1" name="Google Shape;7831;p64"/>
              <p:cNvSpPr/>
              <p:nvPr/>
            </p:nvSpPr>
            <p:spPr>
              <a:xfrm>
                <a:off x="1467775" y="1794925"/>
                <a:ext cx="496025" cy="426050"/>
              </a:xfrm>
              <a:custGeom>
                <a:avLst/>
                <a:gdLst/>
                <a:ahLst/>
                <a:cxnLst/>
                <a:rect l="l" t="t" r="r" b="b"/>
                <a:pathLst>
                  <a:path w="19841" h="17042" extrusionOk="0">
                    <a:moveTo>
                      <a:pt x="332" y="1"/>
                    </a:moveTo>
                    <a:lnTo>
                      <a:pt x="1" y="335"/>
                    </a:lnTo>
                    <a:lnTo>
                      <a:pt x="8691" y="8961"/>
                    </a:lnTo>
                    <a:lnTo>
                      <a:pt x="11368" y="8961"/>
                    </a:lnTo>
                    <a:lnTo>
                      <a:pt x="19053" y="16591"/>
                    </a:lnTo>
                    <a:cubicBezTo>
                      <a:pt x="19051" y="16608"/>
                      <a:pt x="19048" y="16627"/>
                      <a:pt x="19048" y="16644"/>
                    </a:cubicBezTo>
                    <a:cubicBezTo>
                      <a:pt x="19048" y="16864"/>
                      <a:pt x="19225" y="17041"/>
                      <a:pt x="19443" y="17041"/>
                    </a:cubicBezTo>
                    <a:cubicBezTo>
                      <a:pt x="19661" y="17041"/>
                      <a:pt x="19840" y="16864"/>
                      <a:pt x="19840" y="16644"/>
                    </a:cubicBezTo>
                    <a:cubicBezTo>
                      <a:pt x="19837" y="16425"/>
                      <a:pt x="19661" y="16249"/>
                      <a:pt x="19443" y="16249"/>
                    </a:cubicBezTo>
                    <a:cubicBezTo>
                      <a:pt x="19423" y="16249"/>
                      <a:pt x="19404" y="16252"/>
                      <a:pt x="19385" y="16254"/>
                    </a:cubicBezTo>
                    <a:lnTo>
                      <a:pt x="11561" y="8489"/>
                    </a:lnTo>
                    <a:lnTo>
                      <a:pt x="8884" y="8489"/>
                    </a:lnTo>
                    <a:lnTo>
                      <a:pt x="332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2" name="Google Shape;7832;p64"/>
              <p:cNvSpPr/>
              <p:nvPr/>
            </p:nvSpPr>
            <p:spPr>
              <a:xfrm>
                <a:off x="1707600" y="2102300"/>
                <a:ext cx="16925" cy="16950"/>
              </a:xfrm>
              <a:custGeom>
                <a:avLst/>
                <a:gdLst/>
                <a:ahLst/>
                <a:cxnLst/>
                <a:rect l="l" t="t" r="r" b="b"/>
                <a:pathLst>
                  <a:path w="677" h="678" extrusionOk="0">
                    <a:moveTo>
                      <a:pt x="337" y="117"/>
                    </a:moveTo>
                    <a:cubicBezTo>
                      <a:pt x="461" y="117"/>
                      <a:pt x="558" y="216"/>
                      <a:pt x="558" y="338"/>
                    </a:cubicBezTo>
                    <a:cubicBezTo>
                      <a:pt x="558" y="459"/>
                      <a:pt x="461" y="558"/>
                      <a:pt x="337" y="558"/>
                    </a:cubicBezTo>
                    <a:cubicBezTo>
                      <a:pt x="216" y="558"/>
                      <a:pt x="119" y="459"/>
                      <a:pt x="119" y="338"/>
                    </a:cubicBezTo>
                    <a:cubicBezTo>
                      <a:pt x="119" y="216"/>
                      <a:pt x="216" y="117"/>
                      <a:pt x="337" y="117"/>
                    </a:cubicBezTo>
                    <a:close/>
                    <a:moveTo>
                      <a:pt x="337" y="1"/>
                    </a:moveTo>
                    <a:cubicBezTo>
                      <a:pt x="152" y="1"/>
                      <a:pt x="0" y="153"/>
                      <a:pt x="0" y="338"/>
                    </a:cubicBezTo>
                    <a:cubicBezTo>
                      <a:pt x="0" y="525"/>
                      <a:pt x="152" y="677"/>
                      <a:pt x="337" y="677"/>
                    </a:cubicBezTo>
                    <a:cubicBezTo>
                      <a:pt x="525" y="677"/>
                      <a:pt x="677" y="525"/>
                      <a:pt x="677" y="338"/>
                    </a:cubicBezTo>
                    <a:cubicBezTo>
                      <a:pt x="677" y="153"/>
                      <a:pt x="525" y="1"/>
                      <a:pt x="337" y="1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3" name="Google Shape;7833;p64"/>
              <p:cNvSpPr/>
              <p:nvPr/>
            </p:nvSpPr>
            <p:spPr>
              <a:xfrm>
                <a:off x="2694325" y="1972500"/>
                <a:ext cx="284150" cy="305875"/>
              </a:xfrm>
              <a:custGeom>
                <a:avLst/>
                <a:gdLst/>
                <a:ahLst/>
                <a:cxnLst/>
                <a:rect l="l" t="t" r="r" b="b"/>
                <a:pathLst>
                  <a:path w="11366" h="12235" extrusionOk="0">
                    <a:moveTo>
                      <a:pt x="338" y="11677"/>
                    </a:moveTo>
                    <a:cubicBezTo>
                      <a:pt x="459" y="11677"/>
                      <a:pt x="558" y="11777"/>
                      <a:pt x="558" y="11898"/>
                    </a:cubicBezTo>
                    <a:cubicBezTo>
                      <a:pt x="558" y="12019"/>
                      <a:pt x="459" y="12119"/>
                      <a:pt x="338" y="12119"/>
                    </a:cubicBezTo>
                    <a:cubicBezTo>
                      <a:pt x="216" y="12119"/>
                      <a:pt x="117" y="12019"/>
                      <a:pt x="117" y="11898"/>
                    </a:cubicBezTo>
                    <a:cubicBezTo>
                      <a:pt x="117" y="11777"/>
                      <a:pt x="216" y="11677"/>
                      <a:pt x="338" y="11677"/>
                    </a:cubicBezTo>
                    <a:close/>
                    <a:moveTo>
                      <a:pt x="4296" y="0"/>
                    </a:moveTo>
                    <a:lnTo>
                      <a:pt x="3603" y="699"/>
                    </a:lnTo>
                    <a:lnTo>
                      <a:pt x="3603" y="5124"/>
                    </a:lnTo>
                    <a:lnTo>
                      <a:pt x="296" y="8453"/>
                    </a:lnTo>
                    <a:lnTo>
                      <a:pt x="280" y="8469"/>
                    </a:lnTo>
                    <a:lnTo>
                      <a:pt x="280" y="11564"/>
                    </a:lnTo>
                    <a:cubicBezTo>
                      <a:pt x="122" y="11594"/>
                      <a:pt x="1" y="11732"/>
                      <a:pt x="1" y="11898"/>
                    </a:cubicBezTo>
                    <a:cubicBezTo>
                      <a:pt x="1" y="12083"/>
                      <a:pt x="153" y="12235"/>
                      <a:pt x="338" y="12235"/>
                    </a:cubicBezTo>
                    <a:cubicBezTo>
                      <a:pt x="525" y="12235"/>
                      <a:pt x="677" y="12083"/>
                      <a:pt x="677" y="11898"/>
                    </a:cubicBezTo>
                    <a:cubicBezTo>
                      <a:pt x="677" y="11732"/>
                      <a:pt x="556" y="11594"/>
                      <a:pt x="398" y="11564"/>
                    </a:cubicBezTo>
                    <a:lnTo>
                      <a:pt x="398" y="8519"/>
                    </a:lnTo>
                    <a:lnTo>
                      <a:pt x="3719" y="5171"/>
                    </a:lnTo>
                    <a:lnTo>
                      <a:pt x="3719" y="748"/>
                    </a:lnTo>
                    <a:lnTo>
                      <a:pt x="4346" y="119"/>
                    </a:lnTo>
                    <a:lnTo>
                      <a:pt x="11366" y="119"/>
                    </a:lnTo>
                    <a:lnTo>
                      <a:pt x="11366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4" name="Google Shape;7834;p64"/>
              <p:cNvSpPr/>
              <p:nvPr/>
            </p:nvSpPr>
            <p:spPr>
              <a:xfrm>
                <a:off x="2883975" y="2012650"/>
                <a:ext cx="19775" cy="19850"/>
              </a:xfrm>
              <a:custGeom>
                <a:avLst/>
                <a:gdLst/>
                <a:ahLst/>
                <a:cxnLst/>
                <a:rect l="l" t="t" r="r" b="b"/>
                <a:pathLst>
                  <a:path w="791" h="794" extrusionOk="0">
                    <a:moveTo>
                      <a:pt x="395" y="1"/>
                    </a:moveTo>
                    <a:cubicBezTo>
                      <a:pt x="177" y="1"/>
                      <a:pt x="1" y="178"/>
                      <a:pt x="1" y="398"/>
                    </a:cubicBezTo>
                    <a:cubicBezTo>
                      <a:pt x="1" y="616"/>
                      <a:pt x="177" y="793"/>
                      <a:pt x="395" y="793"/>
                    </a:cubicBezTo>
                    <a:cubicBezTo>
                      <a:pt x="613" y="793"/>
                      <a:pt x="790" y="616"/>
                      <a:pt x="790" y="398"/>
                    </a:cubicBezTo>
                    <a:cubicBezTo>
                      <a:pt x="790" y="178"/>
                      <a:pt x="613" y="1"/>
                      <a:pt x="395" y="1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5" name="Google Shape;7835;p64"/>
              <p:cNvSpPr/>
              <p:nvPr/>
            </p:nvSpPr>
            <p:spPr>
              <a:xfrm>
                <a:off x="2855125" y="2014100"/>
                <a:ext cx="16950" cy="16950"/>
              </a:xfrm>
              <a:custGeom>
                <a:avLst/>
                <a:gdLst/>
                <a:ahLst/>
                <a:cxnLst/>
                <a:rect l="l" t="t" r="r" b="b"/>
                <a:pathLst>
                  <a:path w="678" h="678" extrusionOk="0">
                    <a:moveTo>
                      <a:pt x="340" y="117"/>
                    </a:moveTo>
                    <a:cubicBezTo>
                      <a:pt x="462" y="117"/>
                      <a:pt x="561" y="216"/>
                      <a:pt x="561" y="338"/>
                    </a:cubicBezTo>
                    <a:cubicBezTo>
                      <a:pt x="561" y="462"/>
                      <a:pt x="462" y="558"/>
                      <a:pt x="340" y="558"/>
                    </a:cubicBezTo>
                    <a:cubicBezTo>
                      <a:pt x="219" y="558"/>
                      <a:pt x="119" y="459"/>
                      <a:pt x="119" y="338"/>
                    </a:cubicBezTo>
                    <a:cubicBezTo>
                      <a:pt x="119" y="216"/>
                      <a:pt x="219" y="117"/>
                      <a:pt x="340" y="117"/>
                    </a:cubicBezTo>
                    <a:close/>
                    <a:moveTo>
                      <a:pt x="340" y="1"/>
                    </a:moveTo>
                    <a:cubicBezTo>
                      <a:pt x="153" y="1"/>
                      <a:pt x="1" y="153"/>
                      <a:pt x="1" y="338"/>
                    </a:cubicBezTo>
                    <a:cubicBezTo>
                      <a:pt x="1" y="525"/>
                      <a:pt x="153" y="677"/>
                      <a:pt x="340" y="677"/>
                    </a:cubicBezTo>
                    <a:cubicBezTo>
                      <a:pt x="525" y="677"/>
                      <a:pt x="677" y="525"/>
                      <a:pt x="677" y="338"/>
                    </a:cubicBezTo>
                    <a:cubicBezTo>
                      <a:pt x="677" y="153"/>
                      <a:pt x="525" y="1"/>
                      <a:pt x="340" y="1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6" name="Google Shape;7836;p64"/>
              <p:cNvSpPr/>
              <p:nvPr/>
            </p:nvSpPr>
            <p:spPr>
              <a:xfrm>
                <a:off x="2504275" y="1775475"/>
                <a:ext cx="497125" cy="627900"/>
              </a:xfrm>
              <a:custGeom>
                <a:avLst/>
                <a:gdLst/>
                <a:ahLst/>
                <a:cxnLst/>
                <a:rect l="l" t="t" r="r" b="b"/>
                <a:pathLst>
                  <a:path w="19885" h="25116" extrusionOk="0">
                    <a:moveTo>
                      <a:pt x="19550" y="0"/>
                    </a:moveTo>
                    <a:lnTo>
                      <a:pt x="15318" y="4262"/>
                    </a:lnTo>
                    <a:lnTo>
                      <a:pt x="8448" y="4262"/>
                    </a:lnTo>
                    <a:lnTo>
                      <a:pt x="161" y="12613"/>
                    </a:lnTo>
                    <a:lnTo>
                      <a:pt x="161" y="24403"/>
                    </a:lnTo>
                    <a:cubicBezTo>
                      <a:pt x="64" y="24477"/>
                      <a:pt x="0" y="24591"/>
                      <a:pt x="0" y="24720"/>
                    </a:cubicBezTo>
                    <a:cubicBezTo>
                      <a:pt x="0" y="24938"/>
                      <a:pt x="177" y="25115"/>
                      <a:pt x="395" y="25115"/>
                    </a:cubicBezTo>
                    <a:cubicBezTo>
                      <a:pt x="616" y="25115"/>
                      <a:pt x="793" y="24938"/>
                      <a:pt x="793" y="24720"/>
                    </a:cubicBezTo>
                    <a:cubicBezTo>
                      <a:pt x="793" y="24591"/>
                      <a:pt x="729" y="24477"/>
                      <a:pt x="633" y="24403"/>
                    </a:cubicBezTo>
                    <a:lnTo>
                      <a:pt x="633" y="12806"/>
                    </a:lnTo>
                    <a:lnTo>
                      <a:pt x="8644" y="4734"/>
                    </a:lnTo>
                    <a:lnTo>
                      <a:pt x="15514" y="4734"/>
                    </a:lnTo>
                    <a:lnTo>
                      <a:pt x="19884" y="331"/>
                    </a:lnTo>
                    <a:lnTo>
                      <a:pt x="19550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7" name="Google Shape;7837;p64"/>
              <p:cNvSpPr/>
              <p:nvPr/>
            </p:nvSpPr>
            <p:spPr>
              <a:xfrm>
                <a:off x="2824900" y="2014100"/>
                <a:ext cx="16925" cy="16950"/>
              </a:xfrm>
              <a:custGeom>
                <a:avLst/>
                <a:gdLst/>
                <a:ahLst/>
                <a:cxnLst/>
                <a:rect l="l" t="t" r="r" b="b"/>
                <a:pathLst>
                  <a:path w="677" h="678" extrusionOk="0">
                    <a:moveTo>
                      <a:pt x="340" y="117"/>
                    </a:moveTo>
                    <a:cubicBezTo>
                      <a:pt x="462" y="117"/>
                      <a:pt x="561" y="216"/>
                      <a:pt x="561" y="338"/>
                    </a:cubicBezTo>
                    <a:cubicBezTo>
                      <a:pt x="558" y="462"/>
                      <a:pt x="462" y="558"/>
                      <a:pt x="340" y="558"/>
                    </a:cubicBezTo>
                    <a:cubicBezTo>
                      <a:pt x="219" y="558"/>
                      <a:pt x="119" y="459"/>
                      <a:pt x="119" y="338"/>
                    </a:cubicBezTo>
                    <a:cubicBezTo>
                      <a:pt x="119" y="216"/>
                      <a:pt x="219" y="117"/>
                      <a:pt x="340" y="117"/>
                    </a:cubicBezTo>
                    <a:close/>
                    <a:moveTo>
                      <a:pt x="340" y="1"/>
                    </a:moveTo>
                    <a:cubicBezTo>
                      <a:pt x="153" y="1"/>
                      <a:pt x="1" y="153"/>
                      <a:pt x="1" y="338"/>
                    </a:cubicBezTo>
                    <a:cubicBezTo>
                      <a:pt x="1" y="525"/>
                      <a:pt x="153" y="677"/>
                      <a:pt x="340" y="677"/>
                    </a:cubicBezTo>
                    <a:cubicBezTo>
                      <a:pt x="525" y="677"/>
                      <a:pt x="677" y="525"/>
                      <a:pt x="677" y="338"/>
                    </a:cubicBezTo>
                    <a:cubicBezTo>
                      <a:pt x="677" y="153"/>
                      <a:pt x="525" y="1"/>
                      <a:pt x="340" y="1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8" name="Google Shape;7838;p64"/>
              <p:cNvSpPr/>
              <p:nvPr/>
            </p:nvSpPr>
            <p:spPr>
              <a:xfrm>
                <a:off x="2670875" y="1949175"/>
                <a:ext cx="307600" cy="329200"/>
              </a:xfrm>
              <a:custGeom>
                <a:avLst/>
                <a:gdLst/>
                <a:ahLst/>
                <a:cxnLst/>
                <a:rect l="l" t="t" r="r" b="b"/>
                <a:pathLst>
                  <a:path w="12304" h="13168" extrusionOk="0">
                    <a:moveTo>
                      <a:pt x="337" y="12610"/>
                    </a:moveTo>
                    <a:cubicBezTo>
                      <a:pt x="458" y="12610"/>
                      <a:pt x="558" y="12710"/>
                      <a:pt x="558" y="12831"/>
                    </a:cubicBezTo>
                    <a:cubicBezTo>
                      <a:pt x="558" y="12952"/>
                      <a:pt x="458" y="13052"/>
                      <a:pt x="337" y="13052"/>
                    </a:cubicBezTo>
                    <a:cubicBezTo>
                      <a:pt x="216" y="13052"/>
                      <a:pt x="116" y="12952"/>
                      <a:pt x="116" y="12831"/>
                    </a:cubicBezTo>
                    <a:cubicBezTo>
                      <a:pt x="116" y="12710"/>
                      <a:pt x="216" y="12610"/>
                      <a:pt x="337" y="12610"/>
                    </a:cubicBezTo>
                    <a:close/>
                    <a:moveTo>
                      <a:pt x="4928" y="0"/>
                    </a:moveTo>
                    <a:lnTo>
                      <a:pt x="3603" y="1336"/>
                    </a:lnTo>
                    <a:lnTo>
                      <a:pt x="3603" y="5761"/>
                    </a:lnTo>
                    <a:lnTo>
                      <a:pt x="296" y="9091"/>
                    </a:lnTo>
                    <a:lnTo>
                      <a:pt x="279" y="9107"/>
                    </a:lnTo>
                    <a:lnTo>
                      <a:pt x="279" y="12497"/>
                    </a:lnTo>
                    <a:cubicBezTo>
                      <a:pt x="119" y="12527"/>
                      <a:pt x="0" y="12665"/>
                      <a:pt x="0" y="12831"/>
                    </a:cubicBezTo>
                    <a:cubicBezTo>
                      <a:pt x="0" y="13016"/>
                      <a:pt x="152" y="13168"/>
                      <a:pt x="337" y="13168"/>
                    </a:cubicBezTo>
                    <a:cubicBezTo>
                      <a:pt x="525" y="13168"/>
                      <a:pt x="677" y="13016"/>
                      <a:pt x="677" y="12831"/>
                    </a:cubicBezTo>
                    <a:cubicBezTo>
                      <a:pt x="677" y="12665"/>
                      <a:pt x="555" y="12527"/>
                      <a:pt x="398" y="12497"/>
                    </a:cubicBezTo>
                    <a:lnTo>
                      <a:pt x="398" y="9157"/>
                    </a:lnTo>
                    <a:lnTo>
                      <a:pt x="3719" y="5808"/>
                    </a:lnTo>
                    <a:lnTo>
                      <a:pt x="3719" y="1383"/>
                    </a:lnTo>
                    <a:lnTo>
                      <a:pt x="4977" y="116"/>
                    </a:lnTo>
                    <a:lnTo>
                      <a:pt x="12304" y="116"/>
                    </a:lnTo>
                    <a:lnTo>
                      <a:pt x="12304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9" name="Google Shape;7839;p64"/>
              <p:cNvSpPr/>
              <p:nvPr/>
            </p:nvSpPr>
            <p:spPr>
              <a:xfrm>
                <a:off x="2647325" y="1851175"/>
                <a:ext cx="330400" cy="427275"/>
              </a:xfrm>
              <a:custGeom>
                <a:avLst/>
                <a:gdLst/>
                <a:ahLst/>
                <a:cxnLst/>
                <a:rect l="l" t="t" r="r" b="b"/>
                <a:pathLst>
                  <a:path w="13216" h="17091" extrusionOk="0">
                    <a:moveTo>
                      <a:pt x="340" y="16530"/>
                    </a:moveTo>
                    <a:cubicBezTo>
                      <a:pt x="462" y="16530"/>
                      <a:pt x="561" y="16630"/>
                      <a:pt x="561" y="16751"/>
                    </a:cubicBezTo>
                    <a:cubicBezTo>
                      <a:pt x="561" y="16872"/>
                      <a:pt x="462" y="16972"/>
                      <a:pt x="340" y="16972"/>
                    </a:cubicBezTo>
                    <a:cubicBezTo>
                      <a:pt x="219" y="16972"/>
                      <a:pt x="120" y="16872"/>
                      <a:pt x="120" y="16751"/>
                    </a:cubicBezTo>
                    <a:cubicBezTo>
                      <a:pt x="120" y="16630"/>
                      <a:pt x="219" y="16530"/>
                      <a:pt x="340" y="16530"/>
                    </a:cubicBezTo>
                    <a:close/>
                    <a:moveTo>
                      <a:pt x="13133" y="0"/>
                    </a:moveTo>
                    <a:lnTo>
                      <a:pt x="10173" y="2984"/>
                    </a:lnTo>
                    <a:lnTo>
                      <a:pt x="5577" y="2984"/>
                    </a:lnTo>
                    <a:lnTo>
                      <a:pt x="3614" y="4964"/>
                    </a:lnTo>
                    <a:lnTo>
                      <a:pt x="3614" y="9389"/>
                    </a:lnTo>
                    <a:lnTo>
                      <a:pt x="291" y="12735"/>
                    </a:lnTo>
                    <a:lnTo>
                      <a:pt x="282" y="16420"/>
                    </a:lnTo>
                    <a:cubicBezTo>
                      <a:pt x="122" y="16447"/>
                      <a:pt x="1" y="16585"/>
                      <a:pt x="1" y="16751"/>
                    </a:cubicBezTo>
                    <a:cubicBezTo>
                      <a:pt x="1" y="16939"/>
                      <a:pt x="153" y="17091"/>
                      <a:pt x="340" y="17091"/>
                    </a:cubicBezTo>
                    <a:cubicBezTo>
                      <a:pt x="528" y="17091"/>
                      <a:pt x="680" y="16939"/>
                      <a:pt x="680" y="16751"/>
                    </a:cubicBezTo>
                    <a:cubicBezTo>
                      <a:pt x="680" y="16585"/>
                      <a:pt x="559" y="16447"/>
                      <a:pt x="401" y="16417"/>
                    </a:cubicBezTo>
                    <a:lnTo>
                      <a:pt x="409" y="12784"/>
                    </a:lnTo>
                    <a:lnTo>
                      <a:pt x="3730" y="9436"/>
                    </a:lnTo>
                    <a:lnTo>
                      <a:pt x="3730" y="5011"/>
                    </a:lnTo>
                    <a:lnTo>
                      <a:pt x="5627" y="3103"/>
                    </a:lnTo>
                    <a:lnTo>
                      <a:pt x="10220" y="3103"/>
                    </a:lnTo>
                    <a:lnTo>
                      <a:pt x="13215" y="86"/>
                    </a:lnTo>
                    <a:lnTo>
                      <a:pt x="13133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0" name="Google Shape;7840;p64"/>
              <p:cNvSpPr/>
              <p:nvPr/>
            </p:nvSpPr>
            <p:spPr>
              <a:xfrm>
                <a:off x="2414275" y="1478925"/>
                <a:ext cx="324450" cy="777500"/>
              </a:xfrm>
              <a:custGeom>
                <a:avLst/>
                <a:gdLst/>
                <a:ahLst/>
                <a:cxnLst/>
                <a:rect l="l" t="t" r="r" b="b"/>
                <a:pathLst>
                  <a:path w="12978" h="31100" extrusionOk="0">
                    <a:moveTo>
                      <a:pt x="340" y="30540"/>
                    </a:moveTo>
                    <a:cubicBezTo>
                      <a:pt x="462" y="30540"/>
                      <a:pt x="561" y="30639"/>
                      <a:pt x="561" y="30760"/>
                    </a:cubicBezTo>
                    <a:cubicBezTo>
                      <a:pt x="561" y="30882"/>
                      <a:pt x="462" y="30981"/>
                      <a:pt x="340" y="30981"/>
                    </a:cubicBezTo>
                    <a:cubicBezTo>
                      <a:pt x="219" y="30981"/>
                      <a:pt x="119" y="30882"/>
                      <a:pt x="119" y="30760"/>
                    </a:cubicBezTo>
                    <a:cubicBezTo>
                      <a:pt x="119" y="30639"/>
                      <a:pt x="219" y="30540"/>
                      <a:pt x="340" y="30540"/>
                    </a:cubicBezTo>
                    <a:close/>
                    <a:moveTo>
                      <a:pt x="12895" y="0"/>
                    </a:moveTo>
                    <a:lnTo>
                      <a:pt x="4834" y="8097"/>
                    </a:lnTo>
                    <a:lnTo>
                      <a:pt x="4818" y="8116"/>
                    </a:lnTo>
                    <a:lnTo>
                      <a:pt x="4818" y="15097"/>
                    </a:lnTo>
                    <a:lnTo>
                      <a:pt x="953" y="18979"/>
                    </a:lnTo>
                    <a:lnTo>
                      <a:pt x="953" y="24364"/>
                    </a:lnTo>
                    <a:lnTo>
                      <a:pt x="282" y="25041"/>
                    </a:lnTo>
                    <a:lnTo>
                      <a:pt x="282" y="30429"/>
                    </a:lnTo>
                    <a:cubicBezTo>
                      <a:pt x="122" y="30457"/>
                      <a:pt x="1" y="30595"/>
                      <a:pt x="1" y="30760"/>
                    </a:cubicBezTo>
                    <a:cubicBezTo>
                      <a:pt x="1" y="30948"/>
                      <a:pt x="153" y="31100"/>
                      <a:pt x="340" y="31100"/>
                    </a:cubicBezTo>
                    <a:cubicBezTo>
                      <a:pt x="528" y="31100"/>
                      <a:pt x="680" y="30948"/>
                      <a:pt x="680" y="30760"/>
                    </a:cubicBezTo>
                    <a:cubicBezTo>
                      <a:pt x="680" y="30595"/>
                      <a:pt x="558" y="30457"/>
                      <a:pt x="398" y="30429"/>
                    </a:cubicBezTo>
                    <a:lnTo>
                      <a:pt x="398" y="25090"/>
                    </a:lnTo>
                    <a:lnTo>
                      <a:pt x="1072" y="24414"/>
                    </a:lnTo>
                    <a:lnTo>
                      <a:pt x="1072" y="19028"/>
                    </a:lnTo>
                    <a:lnTo>
                      <a:pt x="4936" y="15147"/>
                    </a:lnTo>
                    <a:lnTo>
                      <a:pt x="4936" y="8163"/>
                    </a:lnTo>
                    <a:lnTo>
                      <a:pt x="12978" y="83"/>
                    </a:lnTo>
                    <a:lnTo>
                      <a:pt x="12895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1" name="Google Shape;7841;p64"/>
              <p:cNvSpPr/>
              <p:nvPr/>
            </p:nvSpPr>
            <p:spPr>
              <a:xfrm>
                <a:off x="2294950" y="1643925"/>
                <a:ext cx="112925" cy="685675"/>
              </a:xfrm>
              <a:custGeom>
                <a:avLst/>
                <a:gdLst/>
                <a:ahLst/>
                <a:cxnLst/>
                <a:rect l="l" t="t" r="r" b="b"/>
                <a:pathLst>
                  <a:path w="4517" h="27427" extrusionOk="0">
                    <a:moveTo>
                      <a:pt x="338" y="26866"/>
                    </a:moveTo>
                    <a:cubicBezTo>
                      <a:pt x="462" y="26866"/>
                      <a:pt x="558" y="26965"/>
                      <a:pt x="558" y="27087"/>
                    </a:cubicBezTo>
                    <a:cubicBezTo>
                      <a:pt x="558" y="27208"/>
                      <a:pt x="462" y="27307"/>
                      <a:pt x="338" y="27307"/>
                    </a:cubicBezTo>
                    <a:cubicBezTo>
                      <a:pt x="216" y="27307"/>
                      <a:pt x="120" y="27208"/>
                      <a:pt x="120" y="27087"/>
                    </a:cubicBezTo>
                    <a:cubicBezTo>
                      <a:pt x="120" y="26965"/>
                      <a:pt x="216" y="26866"/>
                      <a:pt x="338" y="26866"/>
                    </a:cubicBezTo>
                    <a:close/>
                    <a:moveTo>
                      <a:pt x="4398" y="1"/>
                    </a:moveTo>
                    <a:lnTo>
                      <a:pt x="4398" y="6093"/>
                    </a:lnTo>
                    <a:lnTo>
                      <a:pt x="1097" y="9408"/>
                    </a:lnTo>
                    <a:lnTo>
                      <a:pt x="1077" y="9425"/>
                    </a:lnTo>
                    <a:lnTo>
                      <a:pt x="1077" y="19592"/>
                    </a:lnTo>
                    <a:lnTo>
                      <a:pt x="280" y="20392"/>
                    </a:lnTo>
                    <a:lnTo>
                      <a:pt x="280" y="26755"/>
                    </a:lnTo>
                    <a:cubicBezTo>
                      <a:pt x="122" y="26783"/>
                      <a:pt x="1" y="26921"/>
                      <a:pt x="1" y="27087"/>
                    </a:cubicBezTo>
                    <a:cubicBezTo>
                      <a:pt x="1" y="27274"/>
                      <a:pt x="153" y="27426"/>
                      <a:pt x="340" y="27426"/>
                    </a:cubicBezTo>
                    <a:cubicBezTo>
                      <a:pt x="525" y="27426"/>
                      <a:pt x="677" y="27274"/>
                      <a:pt x="677" y="27087"/>
                    </a:cubicBezTo>
                    <a:cubicBezTo>
                      <a:pt x="677" y="26921"/>
                      <a:pt x="556" y="26783"/>
                      <a:pt x="398" y="26755"/>
                    </a:cubicBezTo>
                    <a:lnTo>
                      <a:pt x="398" y="20442"/>
                    </a:lnTo>
                    <a:lnTo>
                      <a:pt x="1196" y="19639"/>
                    </a:lnTo>
                    <a:lnTo>
                      <a:pt x="1196" y="9475"/>
                    </a:lnTo>
                    <a:lnTo>
                      <a:pt x="4500" y="6159"/>
                    </a:lnTo>
                    <a:lnTo>
                      <a:pt x="4517" y="6143"/>
                    </a:lnTo>
                    <a:lnTo>
                      <a:pt x="4517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2" name="Google Shape;7842;p64"/>
              <p:cNvSpPr/>
              <p:nvPr/>
            </p:nvSpPr>
            <p:spPr>
              <a:xfrm>
                <a:off x="2319325" y="978025"/>
                <a:ext cx="44250" cy="465925"/>
              </a:xfrm>
              <a:custGeom>
                <a:avLst/>
                <a:gdLst/>
                <a:ahLst/>
                <a:cxnLst/>
                <a:rect l="l" t="t" r="r" b="b"/>
                <a:pathLst>
                  <a:path w="1770" h="18637" extrusionOk="0">
                    <a:moveTo>
                      <a:pt x="1430" y="18076"/>
                    </a:moveTo>
                    <a:cubicBezTo>
                      <a:pt x="1552" y="18076"/>
                      <a:pt x="1651" y="18176"/>
                      <a:pt x="1651" y="18297"/>
                    </a:cubicBezTo>
                    <a:cubicBezTo>
                      <a:pt x="1651" y="18419"/>
                      <a:pt x="1552" y="18518"/>
                      <a:pt x="1430" y="18518"/>
                    </a:cubicBezTo>
                    <a:cubicBezTo>
                      <a:pt x="1309" y="18518"/>
                      <a:pt x="1209" y="18419"/>
                      <a:pt x="1209" y="18297"/>
                    </a:cubicBezTo>
                    <a:cubicBezTo>
                      <a:pt x="1209" y="18176"/>
                      <a:pt x="1309" y="18076"/>
                      <a:pt x="1430" y="18076"/>
                    </a:cubicBezTo>
                    <a:close/>
                    <a:moveTo>
                      <a:pt x="0" y="1"/>
                    </a:moveTo>
                    <a:lnTo>
                      <a:pt x="0" y="9461"/>
                    </a:lnTo>
                    <a:lnTo>
                      <a:pt x="1372" y="10822"/>
                    </a:lnTo>
                    <a:lnTo>
                      <a:pt x="1372" y="17966"/>
                    </a:lnTo>
                    <a:cubicBezTo>
                      <a:pt x="1212" y="17993"/>
                      <a:pt x="1093" y="18131"/>
                      <a:pt x="1093" y="18297"/>
                    </a:cubicBezTo>
                    <a:cubicBezTo>
                      <a:pt x="1093" y="18485"/>
                      <a:pt x="1245" y="18637"/>
                      <a:pt x="1430" y="18637"/>
                    </a:cubicBezTo>
                    <a:cubicBezTo>
                      <a:pt x="1618" y="18637"/>
                      <a:pt x="1770" y="18485"/>
                      <a:pt x="1770" y="18297"/>
                    </a:cubicBezTo>
                    <a:cubicBezTo>
                      <a:pt x="1770" y="18131"/>
                      <a:pt x="1648" y="17993"/>
                      <a:pt x="1491" y="17966"/>
                    </a:cubicBezTo>
                    <a:lnTo>
                      <a:pt x="1491" y="10772"/>
                    </a:lnTo>
                    <a:lnTo>
                      <a:pt x="119" y="9411"/>
                    </a:lnTo>
                    <a:lnTo>
                      <a:pt x="119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3" name="Google Shape;7843;p64"/>
              <p:cNvSpPr/>
              <p:nvPr/>
            </p:nvSpPr>
            <p:spPr>
              <a:xfrm>
                <a:off x="2383650" y="1447800"/>
                <a:ext cx="355075" cy="632575"/>
              </a:xfrm>
              <a:custGeom>
                <a:avLst/>
                <a:gdLst/>
                <a:ahLst/>
                <a:cxnLst/>
                <a:rect l="l" t="t" r="r" b="b"/>
                <a:pathLst>
                  <a:path w="14203" h="25303" extrusionOk="0">
                    <a:moveTo>
                      <a:pt x="340" y="24743"/>
                    </a:moveTo>
                    <a:cubicBezTo>
                      <a:pt x="461" y="24743"/>
                      <a:pt x="558" y="24842"/>
                      <a:pt x="558" y="24963"/>
                    </a:cubicBezTo>
                    <a:cubicBezTo>
                      <a:pt x="558" y="25085"/>
                      <a:pt x="461" y="25184"/>
                      <a:pt x="340" y="25184"/>
                    </a:cubicBezTo>
                    <a:cubicBezTo>
                      <a:pt x="218" y="25184"/>
                      <a:pt x="119" y="25085"/>
                      <a:pt x="119" y="24963"/>
                    </a:cubicBezTo>
                    <a:cubicBezTo>
                      <a:pt x="119" y="24842"/>
                      <a:pt x="218" y="24743"/>
                      <a:pt x="340" y="24743"/>
                    </a:cubicBezTo>
                    <a:close/>
                    <a:moveTo>
                      <a:pt x="14120" y="0"/>
                    </a:moveTo>
                    <a:lnTo>
                      <a:pt x="5115" y="9046"/>
                    </a:lnTo>
                    <a:lnTo>
                      <a:pt x="5099" y="9063"/>
                    </a:lnTo>
                    <a:lnTo>
                      <a:pt x="5099" y="16044"/>
                    </a:lnTo>
                    <a:lnTo>
                      <a:pt x="1234" y="19926"/>
                    </a:lnTo>
                    <a:lnTo>
                      <a:pt x="1234" y="21275"/>
                    </a:lnTo>
                    <a:lnTo>
                      <a:pt x="279" y="22236"/>
                    </a:lnTo>
                    <a:lnTo>
                      <a:pt x="279" y="24632"/>
                    </a:lnTo>
                    <a:cubicBezTo>
                      <a:pt x="122" y="24660"/>
                      <a:pt x="0" y="24798"/>
                      <a:pt x="0" y="24963"/>
                    </a:cubicBezTo>
                    <a:cubicBezTo>
                      <a:pt x="0" y="25151"/>
                      <a:pt x="152" y="25303"/>
                      <a:pt x="337" y="25303"/>
                    </a:cubicBezTo>
                    <a:cubicBezTo>
                      <a:pt x="525" y="25303"/>
                      <a:pt x="676" y="25151"/>
                      <a:pt x="676" y="24963"/>
                    </a:cubicBezTo>
                    <a:cubicBezTo>
                      <a:pt x="676" y="24798"/>
                      <a:pt x="555" y="24660"/>
                      <a:pt x="398" y="24632"/>
                    </a:cubicBezTo>
                    <a:lnTo>
                      <a:pt x="398" y="22286"/>
                    </a:lnTo>
                    <a:lnTo>
                      <a:pt x="1353" y="21325"/>
                    </a:lnTo>
                    <a:lnTo>
                      <a:pt x="1353" y="19975"/>
                    </a:lnTo>
                    <a:lnTo>
                      <a:pt x="5215" y="16094"/>
                    </a:lnTo>
                    <a:lnTo>
                      <a:pt x="5215" y="9110"/>
                    </a:lnTo>
                    <a:lnTo>
                      <a:pt x="14203" y="83"/>
                    </a:lnTo>
                    <a:lnTo>
                      <a:pt x="14120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4" name="Google Shape;7844;p64"/>
              <p:cNvSpPr/>
              <p:nvPr/>
            </p:nvSpPr>
            <p:spPr>
              <a:xfrm>
                <a:off x="2570600" y="2009975"/>
                <a:ext cx="134375" cy="180625"/>
              </a:xfrm>
              <a:custGeom>
                <a:avLst/>
                <a:gdLst/>
                <a:ahLst/>
                <a:cxnLst/>
                <a:rect l="l" t="t" r="r" b="b"/>
                <a:pathLst>
                  <a:path w="5375" h="7225" extrusionOk="0">
                    <a:moveTo>
                      <a:pt x="340" y="6667"/>
                    </a:moveTo>
                    <a:cubicBezTo>
                      <a:pt x="461" y="6667"/>
                      <a:pt x="561" y="6766"/>
                      <a:pt x="561" y="6888"/>
                    </a:cubicBezTo>
                    <a:cubicBezTo>
                      <a:pt x="561" y="7009"/>
                      <a:pt x="461" y="7109"/>
                      <a:pt x="340" y="7109"/>
                    </a:cubicBezTo>
                    <a:cubicBezTo>
                      <a:pt x="218" y="7109"/>
                      <a:pt x="119" y="7009"/>
                      <a:pt x="119" y="6888"/>
                    </a:cubicBezTo>
                    <a:cubicBezTo>
                      <a:pt x="119" y="6766"/>
                      <a:pt x="218" y="6667"/>
                      <a:pt x="340" y="6667"/>
                    </a:cubicBezTo>
                    <a:close/>
                    <a:moveTo>
                      <a:pt x="5292" y="0"/>
                    </a:moveTo>
                    <a:lnTo>
                      <a:pt x="298" y="5033"/>
                    </a:lnTo>
                    <a:lnTo>
                      <a:pt x="282" y="5049"/>
                    </a:lnTo>
                    <a:lnTo>
                      <a:pt x="282" y="6554"/>
                    </a:lnTo>
                    <a:cubicBezTo>
                      <a:pt x="122" y="6581"/>
                      <a:pt x="0" y="6719"/>
                      <a:pt x="0" y="6888"/>
                    </a:cubicBezTo>
                    <a:cubicBezTo>
                      <a:pt x="0" y="7073"/>
                      <a:pt x="152" y="7224"/>
                      <a:pt x="340" y="7224"/>
                    </a:cubicBezTo>
                    <a:cubicBezTo>
                      <a:pt x="528" y="7224"/>
                      <a:pt x="679" y="7073"/>
                      <a:pt x="679" y="6888"/>
                    </a:cubicBezTo>
                    <a:cubicBezTo>
                      <a:pt x="679" y="6719"/>
                      <a:pt x="558" y="6581"/>
                      <a:pt x="398" y="6554"/>
                    </a:cubicBezTo>
                    <a:lnTo>
                      <a:pt x="398" y="5099"/>
                    </a:lnTo>
                    <a:lnTo>
                      <a:pt x="5375" y="83"/>
                    </a:lnTo>
                    <a:lnTo>
                      <a:pt x="5292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5" name="Google Shape;7845;p64"/>
              <p:cNvSpPr/>
              <p:nvPr/>
            </p:nvSpPr>
            <p:spPr>
              <a:xfrm>
                <a:off x="2598200" y="2046475"/>
                <a:ext cx="106775" cy="190075"/>
              </a:xfrm>
              <a:custGeom>
                <a:avLst/>
                <a:gdLst/>
                <a:ahLst/>
                <a:cxnLst/>
                <a:rect l="l" t="t" r="r" b="b"/>
                <a:pathLst>
                  <a:path w="4271" h="7603" extrusionOk="0">
                    <a:moveTo>
                      <a:pt x="340" y="7045"/>
                    </a:moveTo>
                    <a:cubicBezTo>
                      <a:pt x="461" y="7045"/>
                      <a:pt x="561" y="7145"/>
                      <a:pt x="561" y="7266"/>
                    </a:cubicBezTo>
                    <a:cubicBezTo>
                      <a:pt x="561" y="7388"/>
                      <a:pt x="461" y="7487"/>
                      <a:pt x="340" y="7487"/>
                    </a:cubicBezTo>
                    <a:cubicBezTo>
                      <a:pt x="219" y="7487"/>
                      <a:pt x="119" y="7388"/>
                      <a:pt x="119" y="7266"/>
                    </a:cubicBezTo>
                    <a:cubicBezTo>
                      <a:pt x="119" y="7145"/>
                      <a:pt x="219" y="7045"/>
                      <a:pt x="340" y="7045"/>
                    </a:cubicBezTo>
                    <a:close/>
                    <a:moveTo>
                      <a:pt x="4188" y="1"/>
                    </a:moveTo>
                    <a:lnTo>
                      <a:pt x="299" y="3920"/>
                    </a:lnTo>
                    <a:lnTo>
                      <a:pt x="279" y="3937"/>
                    </a:lnTo>
                    <a:lnTo>
                      <a:pt x="279" y="6932"/>
                    </a:lnTo>
                    <a:cubicBezTo>
                      <a:pt x="122" y="6960"/>
                      <a:pt x="0" y="7098"/>
                      <a:pt x="0" y="7266"/>
                    </a:cubicBezTo>
                    <a:cubicBezTo>
                      <a:pt x="0" y="7451"/>
                      <a:pt x="152" y="7603"/>
                      <a:pt x="340" y="7603"/>
                    </a:cubicBezTo>
                    <a:cubicBezTo>
                      <a:pt x="525" y="7603"/>
                      <a:pt x="677" y="7451"/>
                      <a:pt x="677" y="7266"/>
                    </a:cubicBezTo>
                    <a:cubicBezTo>
                      <a:pt x="677" y="7101"/>
                      <a:pt x="558" y="6963"/>
                      <a:pt x="398" y="6935"/>
                    </a:cubicBezTo>
                    <a:lnTo>
                      <a:pt x="398" y="3987"/>
                    </a:lnTo>
                    <a:lnTo>
                      <a:pt x="4271" y="83"/>
                    </a:lnTo>
                    <a:lnTo>
                      <a:pt x="4188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6" name="Google Shape;7846;p64"/>
              <p:cNvSpPr/>
              <p:nvPr/>
            </p:nvSpPr>
            <p:spPr>
              <a:xfrm>
                <a:off x="2318275" y="2070425"/>
                <a:ext cx="36950" cy="307200"/>
              </a:xfrm>
              <a:custGeom>
                <a:avLst/>
                <a:gdLst/>
                <a:ahLst/>
                <a:cxnLst/>
                <a:rect l="l" t="t" r="r" b="b"/>
                <a:pathLst>
                  <a:path w="1478" h="12288" extrusionOk="0">
                    <a:moveTo>
                      <a:pt x="1138" y="119"/>
                    </a:moveTo>
                    <a:cubicBezTo>
                      <a:pt x="1260" y="119"/>
                      <a:pt x="1359" y="219"/>
                      <a:pt x="1359" y="340"/>
                    </a:cubicBezTo>
                    <a:cubicBezTo>
                      <a:pt x="1359" y="461"/>
                      <a:pt x="1260" y="561"/>
                      <a:pt x="1138" y="561"/>
                    </a:cubicBezTo>
                    <a:cubicBezTo>
                      <a:pt x="1017" y="561"/>
                      <a:pt x="917" y="461"/>
                      <a:pt x="917" y="340"/>
                    </a:cubicBezTo>
                    <a:cubicBezTo>
                      <a:pt x="917" y="219"/>
                      <a:pt x="1017" y="119"/>
                      <a:pt x="1138" y="119"/>
                    </a:cubicBezTo>
                    <a:close/>
                    <a:moveTo>
                      <a:pt x="340" y="11727"/>
                    </a:moveTo>
                    <a:cubicBezTo>
                      <a:pt x="462" y="11727"/>
                      <a:pt x="561" y="11826"/>
                      <a:pt x="561" y="11948"/>
                    </a:cubicBezTo>
                    <a:cubicBezTo>
                      <a:pt x="561" y="12069"/>
                      <a:pt x="462" y="12169"/>
                      <a:pt x="340" y="12169"/>
                    </a:cubicBezTo>
                    <a:cubicBezTo>
                      <a:pt x="219" y="12169"/>
                      <a:pt x="120" y="12069"/>
                      <a:pt x="120" y="11948"/>
                    </a:cubicBezTo>
                    <a:cubicBezTo>
                      <a:pt x="120" y="11826"/>
                      <a:pt x="219" y="11727"/>
                      <a:pt x="340" y="11727"/>
                    </a:cubicBezTo>
                    <a:close/>
                    <a:moveTo>
                      <a:pt x="1138" y="0"/>
                    </a:moveTo>
                    <a:cubicBezTo>
                      <a:pt x="953" y="0"/>
                      <a:pt x="801" y="152"/>
                      <a:pt x="801" y="340"/>
                    </a:cubicBezTo>
                    <a:cubicBezTo>
                      <a:pt x="801" y="506"/>
                      <a:pt x="920" y="644"/>
                      <a:pt x="1080" y="671"/>
                    </a:cubicBezTo>
                    <a:lnTo>
                      <a:pt x="1080" y="2824"/>
                    </a:lnTo>
                    <a:lnTo>
                      <a:pt x="282" y="3628"/>
                    </a:lnTo>
                    <a:lnTo>
                      <a:pt x="282" y="11617"/>
                    </a:lnTo>
                    <a:cubicBezTo>
                      <a:pt x="122" y="11644"/>
                      <a:pt x="1" y="11782"/>
                      <a:pt x="1" y="11948"/>
                    </a:cubicBezTo>
                    <a:cubicBezTo>
                      <a:pt x="1" y="12136"/>
                      <a:pt x="153" y="12287"/>
                      <a:pt x="340" y="12287"/>
                    </a:cubicBezTo>
                    <a:cubicBezTo>
                      <a:pt x="528" y="12287"/>
                      <a:pt x="680" y="12136"/>
                      <a:pt x="680" y="11948"/>
                    </a:cubicBezTo>
                    <a:cubicBezTo>
                      <a:pt x="680" y="11782"/>
                      <a:pt x="558" y="11644"/>
                      <a:pt x="398" y="11617"/>
                    </a:cubicBezTo>
                    <a:lnTo>
                      <a:pt x="398" y="3675"/>
                    </a:lnTo>
                    <a:lnTo>
                      <a:pt x="1199" y="2874"/>
                    </a:lnTo>
                    <a:lnTo>
                      <a:pt x="1199" y="671"/>
                    </a:lnTo>
                    <a:cubicBezTo>
                      <a:pt x="1356" y="644"/>
                      <a:pt x="1478" y="506"/>
                      <a:pt x="1478" y="340"/>
                    </a:cubicBezTo>
                    <a:cubicBezTo>
                      <a:pt x="1478" y="152"/>
                      <a:pt x="1326" y="0"/>
                      <a:pt x="1138" y="0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7" name="Google Shape;7847;p64"/>
              <p:cNvSpPr/>
              <p:nvPr/>
            </p:nvSpPr>
            <p:spPr>
              <a:xfrm>
                <a:off x="2056800" y="1031225"/>
                <a:ext cx="185725" cy="1020175"/>
              </a:xfrm>
              <a:custGeom>
                <a:avLst/>
                <a:gdLst/>
                <a:ahLst/>
                <a:cxnLst/>
                <a:rect l="l" t="t" r="r" b="b"/>
                <a:pathLst>
                  <a:path w="7429" h="40807" extrusionOk="0">
                    <a:moveTo>
                      <a:pt x="3641" y="120"/>
                    </a:moveTo>
                    <a:cubicBezTo>
                      <a:pt x="3763" y="120"/>
                      <a:pt x="3862" y="219"/>
                      <a:pt x="3862" y="340"/>
                    </a:cubicBezTo>
                    <a:cubicBezTo>
                      <a:pt x="3862" y="459"/>
                      <a:pt x="3763" y="559"/>
                      <a:pt x="3641" y="559"/>
                    </a:cubicBezTo>
                    <a:cubicBezTo>
                      <a:pt x="3520" y="559"/>
                      <a:pt x="3421" y="459"/>
                      <a:pt x="3421" y="340"/>
                    </a:cubicBezTo>
                    <a:cubicBezTo>
                      <a:pt x="3421" y="219"/>
                      <a:pt x="3520" y="120"/>
                      <a:pt x="3641" y="120"/>
                    </a:cubicBezTo>
                    <a:close/>
                    <a:moveTo>
                      <a:pt x="3641" y="1"/>
                    </a:moveTo>
                    <a:cubicBezTo>
                      <a:pt x="3457" y="1"/>
                      <a:pt x="3305" y="153"/>
                      <a:pt x="3305" y="340"/>
                    </a:cubicBezTo>
                    <a:cubicBezTo>
                      <a:pt x="3305" y="412"/>
                      <a:pt x="3327" y="478"/>
                      <a:pt x="3365" y="534"/>
                    </a:cubicBezTo>
                    <a:lnTo>
                      <a:pt x="0" y="3904"/>
                    </a:lnTo>
                    <a:lnTo>
                      <a:pt x="0" y="22284"/>
                    </a:lnTo>
                    <a:lnTo>
                      <a:pt x="1372" y="23645"/>
                    </a:lnTo>
                    <a:lnTo>
                      <a:pt x="1372" y="25930"/>
                    </a:lnTo>
                    <a:lnTo>
                      <a:pt x="7310" y="31860"/>
                    </a:lnTo>
                    <a:lnTo>
                      <a:pt x="7310" y="40807"/>
                    </a:lnTo>
                    <a:lnTo>
                      <a:pt x="7429" y="40807"/>
                    </a:lnTo>
                    <a:lnTo>
                      <a:pt x="7429" y="31810"/>
                    </a:lnTo>
                    <a:lnTo>
                      <a:pt x="1491" y="25883"/>
                    </a:lnTo>
                    <a:lnTo>
                      <a:pt x="1491" y="23595"/>
                    </a:lnTo>
                    <a:lnTo>
                      <a:pt x="119" y="22234"/>
                    </a:lnTo>
                    <a:lnTo>
                      <a:pt x="119" y="3954"/>
                    </a:lnTo>
                    <a:lnTo>
                      <a:pt x="3448" y="616"/>
                    </a:lnTo>
                    <a:cubicBezTo>
                      <a:pt x="3503" y="655"/>
                      <a:pt x="3570" y="677"/>
                      <a:pt x="3641" y="677"/>
                    </a:cubicBezTo>
                    <a:cubicBezTo>
                      <a:pt x="3829" y="677"/>
                      <a:pt x="3981" y="525"/>
                      <a:pt x="3981" y="340"/>
                    </a:cubicBezTo>
                    <a:cubicBezTo>
                      <a:pt x="3981" y="153"/>
                      <a:pt x="3829" y="1"/>
                      <a:pt x="3641" y="1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8" name="Google Shape;7848;p64"/>
              <p:cNvSpPr/>
              <p:nvPr/>
            </p:nvSpPr>
            <p:spPr>
              <a:xfrm>
                <a:off x="2103525" y="1076775"/>
                <a:ext cx="86150" cy="631775"/>
              </a:xfrm>
              <a:custGeom>
                <a:avLst/>
                <a:gdLst/>
                <a:ahLst/>
                <a:cxnLst/>
                <a:rect l="l" t="t" r="r" b="b"/>
                <a:pathLst>
                  <a:path w="3446" h="25271" extrusionOk="0">
                    <a:moveTo>
                      <a:pt x="3106" y="24713"/>
                    </a:moveTo>
                    <a:cubicBezTo>
                      <a:pt x="3230" y="24713"/>
                      <a:pt x="3327" y="24809"/>
                      <a:pt x="3327" y="24934"/>
                    </a:cubicBezTo>
                    <a:cubicBezTo>
                      <a:pt x="3327" y="25055"/>
                      <a:pt x="3227" y="25154"/>
                      <a:pt x="3106" y="25154"/>
                    </a:cubicBezTo>
                    <a:cubicBezTo>
                      <a:pt x="2984" y="25154"/>
                      <a:pt x="2888" y="25055"/>
                      <a:pt x="2888" y="24934"/>
                    </a:cubicBezTo>
                    <a:cubicBezTo>
                      <a:pt x="2888" y="24812"/>
                      <a:pt x="2984" y="24713"/>
                      <a:pt x="3106" y="24713"/>
                    </a:cubicBezTo>
                    <a:close/>
                    <a:moveTo>
                      <a:pt x="2667" y="1"/>
                    </a:moveTo>
                    <a:lnTo>
                      <a:pt x="0" y="2673"/>
                    </a:lnTo>
                    <a:lnTo>
                      <a:pt x="0" y="19871"/>
                    </a:lnTo>
                    <a:lnTo>
                      <a:pt x="1408" y="21268"/>
                    </a:lnTo>
                    <a:lnTo>
                      <a:pt x="2289" y="21268"/>
                    </a:lnTo>
                    <a:lnTo>
                      <a:pt x="3048" y="22021"/>
                    </a:lnTo>
                    <a:lnTo>
                      <a:pt x="3048" y="24600"/>
                    </a:lnTo>
                    <a:cubicBezTo>
                      <a:pt x="2890" y="24627"/>
                      <a:pt x="2769" y="24765"/>
                      <a:pt x="2769" y="24934"/>
                    </a:cubicBezTo>
                    <a:cubicBezTo>
                      <a:pt x="2769" y="25119"/>
                      <a:pt x="2921" y="25270"/>
                      <a:pt x="3106" y="25270"/>
                    </a:cubicBezTo>
                    <a:cubicBezTo>
                      <a:pt x="3293" y="25270"/>
                      <a:pt x="3445" y="25119"/>
                      <a:pt x="3445" y="24934"/>
                    </a:cubicBezTo>
                    <a:cubicBezTo>
                      <a:pt x="3445" y="24765"/>
                      <a:pt x="3324" y="24627"/>
                      <a:pt x="3167" y="24600"/>
                    </a:cubicBezTo>
                    <a:lnTo>
                      <a:pt x="3167" y="21972"/>
                    </a:lnTo>
                    <a:lnTo>
                      <a:pt x="2338" y="21149"/>
                    </a:lnTo>
                    <a:lnTo>
                      <a:pt x="1455" y="21149"/>
                    </a:lnTo>
                    <a:lnTo>
                      <a:pt x="119" y="19821"/>
                    </a:lnTo>
                    <a:lnTo>
                      <a:pt x="119" y="2720"/>
                    </a:lnTo>
                    <a:lnTo>
                      <a:pt x="2750" y="84"/>
                    </a:lnTo>
                    <a:lnTo>
                      <a:pt x="2667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9" name="Google Shape;7849;p64"/>
              <p:cNvSpPr/>
              <p:nvPr/>
            </p:nvSpPr>
            <p:spPr>
              <a:xfrm>
                <a:off x="2292900" y="1580575"/>
                <a:ext cx="17000" cy="16925"/>
              </a:xfrm>
              <a:custGeom>
                <a:avLst/>
                <a:gdLst/>
                <a:ahLst/>
                <a:cxnLst/>
                <a:rect l="l" t="t" r="r" b="b"/>
                <a:pathLst>
                  <a:path w="680" h="677" extrusionOk="0">
                    <a:moveTo>
                      <a:pt x="340" y="119"/>
                    </a:moveTo>
                    <a:cubicBezTo>
                      <a:pt x="461" y="119"/>
                      <a:pt x="560" y="219"/>
                      <a:pt x="560" y="340"/>
                    </a:cubicBezTo>
                    <a:cubicBezTo>
                      <a:pt x="560" y="461"/>
                      <a:pt x="461" y="561"/>
                      <a:pt x="340" y="561"/>
                    </a:cubicBezTo>
                    <a:cubicBezTo>
                      <a:pt x="218" y="561"/>
                      <a:pt x="119" y="461"/>
                      <a:pt x="119" y="340"/>
                    </a:cubicBezTo>
                    <a:cubicBezTo>
                      <a:pt x="119" y="219"/>
                      <a:pt x="218" y="119"/>
                      <a:pt x="340" y="119"/>
                    </a:cubicBezTo>
                    <a:close/>
                    <a:moveTo>
                      <a:pt x="340" y="0"/>
                    </a:moveTo>
                    <a:cubicBezTo>
                      <a:pt x="152" y="0"/>
                      <a:pt x="0" y="152"/>
                      <a:pt x="0" y="340"/>
                    </a:cubicBezTo>
                    <a:cubicBezTo>
                      <a:pt x="0" y="525"/>
                      <a:pt x="152" y="677"/>
                      <a:pt x="340" y="677"/>
                    </a:cubicBezTo>
                    <a:cubicBezTo>
                      <a:pt x="527" y="677"/>
                      <a:pt x="679" y="525"/>
                      <a:pt x="679" y="340"/>
                    </a:cubicBezTo>
                    <a:cubicBezTo>
                      <a:pt x="679" y="152"/>
                      <a:pt x="527" y="0"/>
                      <a:pt x="340" y="0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0" name="Google Shape;7850;p64"/>
              <p:cNvSpPr/>
              <p:nvPr/>
            </p:nvSpPr>
            <p:spPr>
              <a:xfrm>
                <a:off x="2080200" y="971125"/>
                <a:ext cx="169300" cy="833775"/>
              </a:xfrm>
              <a:custGeom>
                <a:avLst/>
                <a:gdLst/>
                <a:ahLst/>
                <a:cxnLst/>
                <a:rect l="l" t="t" r="r" b="b"/>
                <a:pathLst>
                  <a:path w="6772" h="33351" extrusionOk="0">
                    <a:moveTo>
                      <a:pt x="6435" y="32792"/>
                    </a:moveTo>
                    <a:cubicBezTo>
                      <a:pt x="6556" y="32792"/>
                      <a:pt x="6656" y="32889"/>
                      <a:pt x="6656" y="33013"/>
                    </a:cubicBezTo>
                    <a:cubicBezTo>
                      <a:pt x="6656" y="33135"/>
                      <a:pt x="6556" y="33231"/>
                      <a:pt x="6435" y="33231"/>
                    </a:cubicBezTo>
                    <a:cubicBezTo>
                      <a:pt x="6313" y="33231"/>
                      <a:pt x="6214" y="33135"/>
                      <a:pt x="6214" y="33013"/>
                    </a:cubicBezTo>
                    <a:cubicBezTo>
                      <a:pt x="6214" y="32889"/>
                      <a:pt x="6313" y="32792"/>
                      <a:pt x="6435" y="32792"/>
                    </a:cubicBezTo>
                    <a:close/>
                    <a:moveTo>
                      <a:pt x="3583" y="1"/>
                    </a:moveTo>
                    <a:lnTo>
                      <a:pt x="3583" y="3012"/>
                    </a:lnTo>
                    <a:lnTo>
                      <a:pt x="0" y="6604"/>
                    </a:lnTo>
                    <a:lnTo>
                      <a:pt x="0" y="24392"/>
                    </a:lnTo>
                    <a:lnTo>
                      <a:pt x="1372" y="25753"/>
                    </a:lnTo>
                    <a:lnTo>
                      <a:pt x="1372" y="28042"/>
                    </a:lnTo>
                    <a:lnTo>
                      <a:pt x="6156" y="32817"/>
                    </a:lnTo>
                    <a:cubicBezTo>
                      <a:pt x="6117" y="32872"/>
                      <a:pt x="6095" y="32939"/>
                      <a:pt x="6095" y="33011"/>
                    </a:cubicBezTo>
                    <a:cubicBezTo>
                      <a:pt x="6095" y="33198"/>
                      <a:pt x="6247" y="33350"/>
                      <a:pt x="6435" y="33350"/>
                    </a:cubicBezTo>
                    <a:cubicBezTo>
                      <a:pt x="6620" y="33350"/>
                      <a:pt x="6772" y="33198"/>
                      <a:pt x="6772" y="33011"/>
                    </a:cubicBezTo>
                    <a:cubicBezTo>
                      <a:pt x="6772" y="32826"/>
                      <a:pt x="6620" y="32674"/>
                      <a:pt x="6435" y="32674"/>
                    </a:cubicBezTo>
                    <a:cubicBezTo>
                      <a:pt x="6363" y="32674"/>
                      <a:pt x="6294" y="32696"/>
                      <a:pt x="6239" y="32734"/>
                    </a:cubicBezTo>
                    <a:lnTo>
                      <a:pt x="1488" y="27992"/>
                    </a:lnTo>
                    <a:lnTo>
                      <a:pt x="1488" y="25703"/>
                    </a:lnTo>
                    <a:lnTo>
                      <a:pt x="116" y="24343"/>
                    </a:lnTo>
                    <a:lnTo>
                      <a:pt x="116" y="6653"/>
                    </a:lnTo>
                    <a:lnTo>
                      <a:pt x="3699" y="3062"/>
                    </a:lnTo>
                    <a:lnTo>
                      <a:pt x="3699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1" name="Google Shape;7851;p64"/>
              <p:cNvSpPr/>
              <p:nvPr/>
            </p:nvSpPr>
            <p:spPr>
              <a:xfrm>
                <a:off x="1955975" y="993200"/>
                <a:ext cx="192700" cy="1086025"/>
              </a:xfrm>
              <a:custGeom>
                <a:avLst/>
                <a:gdLst/>
                <a:ahLst/>
                <a:cxnLst/>
                <a:rect l="l" t="t" r="r" b="b"/>
                <a:pathLst>
                  <a:path w="7708" h="43441" extrusionOk="0">
                    <a:moveTo>
                      <a:pt x="7368" y="42880"/>
                    </a:moveTo>
                    <a:cubicBezTo>
                      <a:pt x="7490" y="42880"/>
                      <a:pt x="7589" y="42979"/>
                      <a:pt x="7589" y="43100"/>
                    </a:cubicBezTo>
                    <a:cubicBezTo>
                      <a:pt x="7589" y="43222"/>
                      <a:pt x="7490" y="43321"/>
                      <a:pt x="7368" y="43321"/>
                    </a:cubicBezTo>
                    <a:cubicBezTo>
                      <a:pt x="7247" y="43321"/>
                      <a:pt x="7147" y="43222"/>
                      <a:pt x="7147" y="43100"/>
                    </a:cubicBezTo>
                    <a:cubicBezTo>
                      <a:pt x="7147" y="42979"/>
                      <a:pt x="7247" y="42880"/>
                      <a:pt x="7368" y="42880"/>
                    </a:cubicBezTo>
                    <a:close/>
                    <a:moveTo>
                      <a:pt x="1149" y="1"/>
                    </a:moveTo>
                    <a:lnTo>
                      <a:pt x="1149" y="4365"/>
                    </a:lnTo>
                    <a:lnTo>
                      <a:pt x="0" y="5519"/>
                    </a:lnTo>
                    <a:lnTo>
                      <a:pt x="0" y="25074"/>
                    </a:lnTo>
                    <a:lnTo>
                      <a:pt x="1372" y="26438"/>
                    </a:lnTo>
                    <a:lnTo>
                      <a:pt x="1372" y="28724"/>
                    </a:lnTo>
                    <a:lnTo>
                      <a:pt x="7310" y="34653"/>
                    </a:lnTo>
                    <a:lnTo>
                      <a:pt x="7310" y="42769"/>
                    </a:lnTo>
                    <a:cubicBezTo>
                      <a:pt x="7150" y="42797"/>
                      <a:pt x="7031" y="42935"/>
                      <a:pt x="7031" y="43100"/>
                    </a:cubicBezTo>
                    <a:cubicBezTo>
                      <a:pt x="7031" y="43288"/>
                      <a:pt x="7183" y="43440"/>
                      <a:pt x="7368" y="43440"/>
                    </a:cubicBezTo>
                    <a:cubicBezTo>
                      <a:pt x="7556" y="43440"/>
                      <a:pt x="7708" y="43288"/>
                      <a:pt x="7708" y="43100"/>
                    </a:cubicBezTo>
                    <a:cubicBezTo>
                      <a:pt x="7708" y="42935"/>
                      <a:pt x="7586" y="42797"/>
                      <a:pt x="7429" y="42769"/>
                    </a:cubicBezTo>
                    <a:lnTo>
                      <a:pt x="7429" y="34604"/>
                    </a:lnTo>
                    <a:lnTo>
                      <a:pt x="1488" y="28674"/>
                    </a:lnTo>
                    <a:lnTo>
                      <a:pt x="1488" y="26388"/>
                    </a:lnTo>
                    <a:lnTo>
                      <a:pt x="116" y="25025"/>
                    </a:lnTo>
                    <a:lnTo>
                      <a:pt x="116" y="5569"/>
                    </a:lnTo>
                    <a:lnTo>
                      <a:pt x="1265" y="4412"/>
                    </a:lnTo>
                    <a:lnTo>
                      <a:pt x="1265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2" name="Google Shape;7852;p64"/>
              <p:cNvSpPr/>
              <p:nvPr/>
            </p:nvSpPr>
            <p:spPr>
              <a:xfrm>
                <a:off x="1979300" y="985825"/>
                <a:ext cx="192700" cy="1116500"/>
              </a:xfrm>
              <a:custGeom>
                <a:avLst/>
                <a:gdLst/>
                <a:ahLst/>
                <a:cxnLst/>
                <a:rect l="l" t="t" r="r" b="b"/>
                <a:pathLst>
                  <a:path w="7708" h="44660" extrusionOk="0">
                    <a:moveTo>
                      <a:pt x="7371" y="44102"/>
                    </a:moveTo>
                    <a:cubicBezTo>
                      <a:pt x="7492" y="44102"/>
                      <a:pt x="7592" y="44202"/>
                      <a:pt x="7592" y="44323"/>
                    </a:cubicBezTo>
                    <a:cubicBezTo>
                      <a:pt x="7592" y="44444"/>
                      <a:pt x="7492" y="44544"/>
                      <a:pt x="7371" y="44544"/>
                    </a:cubicBezTo>
                    <a:cubicBezTo>
                      <a:pt x="7249" y="44544"/>
                      <a:pt x="7150" y="44444"/>
                      <a:pt x="7150" y="44323"/>
                    </a:cubicBezTo>
                    <a:cubicBezTo>
                      <a:pt x="7150" y="44202"/>
                      <a:pt x="7249" y="44102"/>
                      <a:pt x="7371" y="44102"/>
                    </a:cubicBezTo>
                    <a:close/>
                    <a:moveTo>
                      <a:pt x="1149" y="0"/>
                    </a:moveTo>
                    <a:lnTo>
                      <a:pt x="1149" y="4953"/>
                    </a:lnTo>
                    <a:lnTo>
                      <a:pt x="0" y="6109"/>
                    </a:lnTo>
                    <a:lnTo>
                      <a:pt x="0" y="25077"/>
                    </a:lnTo>
                    <a:lnTo>
                      <a:pt x="1372" y="26438"/>
                    </a:lnTo>
                    <a:lnTo>
                      <a:pt x="1372" y="28723"/>
                    </a:lnTo>
                    <a:lnTo>
                      <a:pt x="7310" y="34653"/>
                    </a:lnTo>
                    <a:lnTo>
                      <a:pt x="7310" y="43989"/>
                    </a:lnTo>
                    <a:cubicBezTo>
                      <a:pt x="7153" y="44019"/>
                      <a:pt x="7031" y="44157"/>
                      <a:pt x="7031" y="44323"/>
                    </a:cubicBezTo>
                    <a:cubicBezTo>
                      <a:pt x="7031" y="44511"/>
                      <a:pt x="7183" y="44660"/>
                      <a:pt x="7371" y="44660"/>
                    </a:cubicBezTo>
                    <a:cubicBezTo>
                      <a:pt x="7556" y="44660"/>
                      <a:pt x="7708" y="44508"/>
                      <a:pt x="7708" y="44323"/>
                    </a:cubicBezTo>
                    <a:cubicBezTo>
                      <a:pt x="7708" y="44157"/>
                      <a:pt x="7586" y="44019"/>
                      <a:pt x="7429" y="43989"/>
                    </a:cubicBezTo>
                    <a:lnTo>
                      <a:pt x="7429" y="34603"/>
                    </a:lnTo>
                    <a:lnTo>
                      <a:pt x="1491" y="28677"/>
                    </a:lnTo>
                    <a:lnTo>
                      <a:pt x="1491" y="26388"/>
                    </a:lnTo>
                    <a:lnTo>
                      <a:pt x="119" y="25027"/>
                    </a:lnTo>
                    <a:lnTo>
                      <a:pt x="119" y="6159"/>
                    </a:lnTo>
                    <a:lnTo>
                      <a:pt x="1267" y="5003"/>
                    </a:lnTo>
                    <a:lnTo>
                      <a:pt x="1267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3" name="Google Shape;7853;p64"/>
              <p:cNvSpPr/>
              <p:nvPr/>
            </p:nvSpPr>
            <p:spPr>
              <a:xfrm>
                <a:off x="2002700" y="978500"/>
                <a:ext cx="185725" cy="1052000"/>
              </a:xfrm>
              <a:custGeom>
                <a:avLst/>
                <a:gdLst/>
                <a:ahLst/>
                <a:cxnLst/>
                <a:rect l="l" t="t" r="r" b="b"/>
                <a:pathLst>
                  <a:path w="7429" h="42080" extrusionOk="0">
                    <a:moveTo>
                      <a:pt x="1146" y="1"/>
                    </a:moveTo>
                    <a:lnTo>
                      <a:pt x="1146" y="5541"/>
                    </a:lnTo>
                    <a:lnTo>
                      <a:pt x="0" y="6698"/>
                    </a:lnTo>
                    <a:lnTo>
                      <a:pt x="0" y="25074"/>
                    </a:lnTo>
                    <a:lnTo>
                      <a:pt x="1372" y="26435"/>
                    </a:lnTo>
                    <a:lnTo>
                      <a:pt x="1372" y="28724"/>
                    </a:lnTo>
                    <a:lnTo>
                      <a:pt x="7310" y="34651"/>
                    </a:lnTo>
                    <a:lnTo>
                      <a:pt x="7310" y="42079"/>
                    </a:lnTo>
                    <a:lnTo>
                      <a:pt x="7429" y="42079"/>
                    </a:lnTo>
                    <a:lnTo>
                      <a:pt x="7429" y="34604"/>
                    </a:lnTo>
                    <a:lnTo>
                      <a:pt x="1488" y="28674"/>
                    </a:lnTo>
                    <a:lnTo>
                      <a:pt x="1488" y="26386"/>
                    </a:lnTo>
                    <a:lnTo>
                      <a:pt x="116" y="25025"/>
                    </a:lnTo>
                    <a:lnTo>
                      <a:pt x="116" y="6745"/>
                    </a:lnTo>
                    <a:lnTo>
                      <a:pt x="1264" y="5591"/>
                    </a:lnTo>
                    <a:lnTo>
                      <a:pt x="1264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4" name="Google Shape;7854;p64"/>
              <p:cNvSpPr/>
              <p:nvPr/>
            </p:nvSpPr>
            <p:spPr>
              <a:xfrm>
                <a:off x="2314900" y="1643925"/>
                <a:ext cx="69600" cy="213900"/>
              </a:xfrm>
              <a:custGeom>
                <a:avLst/>
                <a:gdLst/>
                <a:ahLst/>
                <a:cxnLst/>
                <a:rect l="l" t="t" r="r" b="b"/>
                <a:pathLst>
                  <a:path w="2784" h="8556" extrusionOk="0">
                    <a:moveTo>
                      <a:pt x="340" y="7998"/>
                    </a:moveTo>
                    <a:cubicBezTo>
                      <a:pt x="462" y="7998"/>
                      <a:pt x="561" y="8097"/>
                      <a:pt x="561" y="8219"/>
                    </a:cubicBezTo>
                    <a:cubicBezTo>
                      <a:pt x="561" y="8340"/>
                      <a:pt x="462" y="8439"/>
                      <a:pt x="340" y="8439"/>
                    </a:cubicBezTo>
                    <a:cubicBezTo>
                      <a:pt x="219" y="8439"/>
                      <a:pt x="119" y="8340"/>
                      <a:pt x="119" y="8219"/>
                    </a:cubicBezTo>
                    <a:cubicBezTo>
                      <a:pt x="119" y="8097"/>
                      <a:pt x="219" y="7998"/>
                      <a:pt x="340" y="7998"/>
                    </a:cubicBezTo>
                    <a:close/>
                    <a:moveTo>
                      <a:pt x="2667" y="1"/>
                    </a:moveTo>
                    <a:lnTo>
                      <a:pt x="2667" y="5798"/>
                    </a:lnTo>
                    <a:lnTo>
                      <a:pt x="533" y="7940"/>
                    </a:lnTo>
                    <a:cubicBezTo>
                      <a:pt x="478" y="7901"/>
                      <a:pt x="412" y="7879"/>
                      <a:pt x="340" y="7879"/>
                    </a:cubicBezTo>
                    <a:cubicBezTo>
                      <a:pt x="152" y="7879"/>
                      <a:pt x="1" y="8031"/>
                      <a:pt x="1" y="8219"/>
                    </a:cubicBezTo>
                    <a:cubicBezTo>
                      <a:pt x="1" y="8404"/>
                      <a:pt x="152" y="8555"/>
                      <a:pt x="340" y="8555"/>
                    </a:cubicBezTo>
                    <a:cubicBezTo>
                      <a:pt x="525" y="8555"/>
                      <a:pt x="677" y="8404"/>
                      <a:pt x="677" y="8219"/>
                    </a:cubicBezTo>
                    <a:cubicBezTo>
                      <a:pt x="677" y="8147"/>
                      <a:pt x="655" y="8078"/>
                      <a:pt x="616" y="8023"/>
                    </a:cubicBezTo>
                    <a:lnTo>
                      <a:pt x="2783" y="5847"/>
                    </a:lnTo>
                    <a:lnTo>
                      <a:pt x="2783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5" name="Google Shape;7855;p64"/>
              <p:cNvSpPr/>
              <p:nvPr/>
            </p:nvSpPr>
            <p:spPr>
              <a:xfrm>
                <a:off x="2219175" y="942900"/>
                <a:ext cx="620600" cy="657500"/>
              </a:xfrm>
              <a:custGeom>
                <a:avLst/>
                <a:gdLst/>
                <a:ahLst/>
                <a:cxnLst/>
                <a:rect l="l" t="t" r="r" b="b"/>
                <a:pathLst>
                  <a:path w="24824" h="26300" extrusionOk="0">
                    <a:moveTo>
                      <a:pt x="20017" y="0"/>
                    </a:moveTo>
                    <a:lnTo>
                      <a:pt x="19686" y="337"/>
                    </a:lnTo>
                    <a:lnTo>
                      <a:pt x="24354" y="4969"/>
                    </a:lnTo>
                    <a:lnTo>
                      <a:pt x="24354" y="13033"/>
                    </a:lnTo>
                    <a:lnTo>
                      <a:pt x="19965" y="17452"/>
                    </a:lnTo>
                    <a:lnTo>
                      <a:pt x="18068" y="17452"/>
                    </a:lnTo>
                    <a:lnTo>
                      <a:pt x="9756" y="25828"/>
                    </a:lnTo>
                    <a:lnTo>
                      <a:pt x="7976" y="25828"/>
                    </a:lnTo>
                    <a:lnTo>
                      <a:pt x="6910" y="24770"/>
                    </a:lnTo>
                    <a:lnTo>
                      <a:pt x="6910" y="24053"/>
                    </a:lnTo>
                    <a:lnTo>
                      <a:pt x="785" y="17974"/>
                    </a:lnTo>
                    <a:cubicBezTo>
                      <a:pt x="788" y="17955"/>
                      <a:pt x="790" y="17938"/>
                      <a:pt x="790" y="17919"/>
                    </a:cubicBezTo>
                    <a:cubicBezTo>
                      <a:pt x="790" y="17701"/>
                      <a:pt x="614" y="17521"/>
                      <a:pt x="396" y="17521"/>
                    </a:cubicBezTo>
                    <a:cubicBezTo>
                      <a:pt x="177" y="17521"/>
                      <a:pt x="1" y="17701"/>
                      <a:pt x="1" y="17919"/>
                    </a:cubicBezTo>
                    <a:cubicBezTo>
                      <a:pt x="1" y="18137"/>
                      <a:pt x="177" y="18314"/>
                      <a:pt x="396" y="18314"/>
                    </a:cubicBezTo>
                    <a:cubicBezTo>
                      <a:pt x="415" y="18314"/>
                      <a:pt x="434" y="18311"/>
                      <a:pt x="454" y="18308"/>
                    </a:cubicBezTo>
                    <a:lnTo>
                      <a:pt x="6438" y="24249"/>
                    </a:lnTo>
                    <a:lnTo>
                      <a:pt x="6438" y="24966"/>
                    </a:lnTo>
                    <a:lnTo>
                      <a:pt x="7780" y="26300"/>
                    </a:lnTo>
                    <a:lnTo>
                      <a:pt x="9952" y="26300"/>
                    </a:lnTo>
                    <a:lnTo>
                      <a:pt x="18264" y="17924"/>
                    </a:lnTo>
                    <a:lnTo>
                      <a:pt x="20161" y="17924"/>
                    </a:lnTo>
                    <a:lnTo>
                      <a:pt x="24823" y="13226"/>
                    </a:lnTo>
                    <a:lnTo>
                      <a:pt x="24823" y="4773"/>
                    </a:lnTo>
                    <a:lnTo>
                      <a:pt x="20017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6" name="Google Shape;7856;p64"/>
              <p:cNvSpPr/>
              <p:nvPr/>
            </p:nvSpPr>
            <p:spPr>
              <a:xfrm>
                <a:off x="2314900" y="1643925"/>
                <a:ext cx="46275" cy="185800"/>
              </a:xfrm>
              <a:custGeom>
                <a:avLst/>
                <a:gdLst/>
                <a:ahLst/>
                <a:cxnLst/>
                <a:rect l="l" t="t" r="r" b="b"/>
                <a:pathLst>
                  <a:path w="1851" h="7432" extrusionOk="0">
                    <a:moveTo>
                      <a:pt x="340" y="6874"/>
                    </a:moveTo>
                    <a:cubicBezTo>
                      <a:pt x="462" y="6874"/>
                      <a:pt x="561" y="6974"/>
                      <a:pt x="561" y="7095"/>
                    </a:cubicBezTo>
                    <a:cubicBezTo>
                      <a:pt x="561" y="7217"/>
                      <a:pt x="462" y="7316"/>
                      <a:pt x="340" y="7316"/>
                    </a:cubicBezTo>
                    <a:cubicBezTo>
                      <a:pt x="219" y="7316"/>
                      <a:pt x="119" y="7217"/>
                      <a:pt x="119" y="7095"/>
                    </a:cubicBezTo>
                    <a:cubicBezTo>
                      <a:pt x="119" y="6974"/>
                      <a:pt x="219" y="6874"/>
                      <a:pt x="340" y="6874"/>
                    </a:cubicBezTo>
                    <a:close/>
                    <a:moveTo>
                      <a:pt x="1731" y="1"/>
                    </a:moveTo>
                    <a:lnTo>
                      <a:pt x="1731" y="5505"/>
                    </a:lnTo>
                    <a:lnTo>
                      <a:pt x="522" y="6811"/>
                    </a:lnTo>
                    <a:cubicBezTo>
                      <a:pt x="470" y="6775"/>
                      <a:pt x="406" y="6756"/>
                      <a:pt x="340" y="6756"/>
                    </a:cubicBezTo>
                    <a:cubicBezTo>
                      <a:pt x="152" y="6756"/>
                      <a:pt x="1" y="6907"/>
                      <a:pt x="1" y="7095"/>
                    </a:cubicBezTo>
                    <a:cubicBezTo>
                      <a:pt x="1" y="7280"/>
                      <a:pt x="152" y="7432"/>
                      <a:pt x="340" y="7432"/>
                    </a:cubicBezTo>
                    <a:cubicBezTo>
                      <a:pt x="525" y="7432"/>
                      <a:pt x="677" y="7280"/>
                      <a:pt x="677" y="7095"/>
                    </a:cubicBezTo>
                    <a:cubicBezTo>
                      <a:pt x="677" y="7018"/>
                      <a:pt x="652" y="6949"/>
                      <a:pt x="608" y="6891"/>
                    </a:cubicBezTo>
                    <a:lnTo>
                      <a:pt x="1850" y="5552"/>
                    </a:lnTo>
                    <a:lnTo>
                      <a:pt x="1850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7" name="Google Shape;7857;p64"/>
              <p:cNvSpPr/>
              <p:nvPr/>
            </p:nvSpPr>
            <p:spPr>
              <a:xfrm>
                <a:off x="1462050" y="1917500"/>
                <a:ext cx="120650" cy="192425"/>
              </a:xfrm>
              <a:custGeom>
                <a:avLst/>
                <a:gdLst/>
                <a:ahLst/>
                <a:cxnLst/>
                <a:rect l="l" t="t" r="r" b="b"/>
                <a:pathLst>
                  <a:path w="4826" h="7697" extrusionOk="0">
                    <a:moveTo>
                      <a:pt x="329" y="0"/>
                    </a:moveTo>
                    <a:lnTo>
                      <a:pt x="0" y="340"/>
                    </a:lnTo>
                    <a:lnTo>
                      <a:pt x="4196" y="4395"/>
                    </a:lnTo>
                    <a:lnTo>
                      <a:pt x="4196" y="6984"/>
                    </a:lnTo>
                    <a:cubicBezTo>
                      <a:pt x="4100" y="7059"/>
                      <a:pt x="4036" y="7172"/>
                      <a:pt x="4036" y="7302"/>
                    </a:cubicBezTo>
                    <a:cubicBezTo>
                      <a:pt x="4036" y="7520"/>
                      <a:pt x="4213" y="7696"/>
                      <a:pt x="4431" y="7696"/>
                    </a:cubicBezTo>
                    <a:cubicBezTo>
                      <a:pt x="4649" y="7696"/>
                      <a:pt x="4826" y="7520"/>
                      <a:pt x="4826" y="7302"/>
                    </a:cubicBezTo>
                    <a:cubicBezTo>
                      <a:pt x="4826" y="7172"/>
                      <a:pt x="4762" y="7059"/>
                      <a:pt x="4666" y="6987"/>
                    </a:cubicBezTo>
                    <a:lnTo>
                      <a:pt x="4666" y="4193"/>
                    </a:lnTo>
                    <a:lnTo>
                      <a:pt x="329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8" name="Google Shape;7858;p64"/>
              <p:cNvSpPr/>
              <p:nvPr/>
            </p:nvSpPr>
            <p:spPr>
              <a:xfrm>
                <a:off x="2272600" y="978500"/>
                <a:ext cx="44250" cy="418450"/>
              </a:xfrm>
              <a:custGeom>
                <a:avLst/>
                <a:gdLst/>
                <a:ahLst/>
                <a:cxnLst/>
                <a:rect l="l" t="t" r="r" b="b"/>
                <a:pathLst>
                  <a:path w="1770" h="16738" extrusionOk="0">
                    <a:moveTo>
                      <a:pt x="1430" y="16180"/>
                    </a:moveTo>
                    <a:cubicBezTo>
                      <a:pt x="1552" y="16180"/>
                      <a:pt x="1651" y="16280"/>
                      <a:pt x="1651" y="16401"/>
                    </a:cubicBezTo>
                    <a:cubicBezTo>
                      <a:pt x="1651" y="16522"/>
                      <a:pt x="1552" y="16622"/>
                      <a:pt x="1430" y="16622"/>
                    </a:cubicBezTo>
                    <a:cubicBezTo>
                      <a:pt x="1309" y="16622"/>
                      <a:pt x="1210" y="16522"/>
                      <a:pt x="1210" y="16401"/>
                    </a:cubicBezTo>
                    <a:cubicBezTo>
                      <a:pt x="1210" y="16280"/>
                      <a:pt x="1309" y="16180"/>
                      <a:pt x="1430" y="16180"/>
                    </a:cubicBezTo>
                    <a:close/>
                    <a:moveTo>
                      <a:pt x="0" y="1"/>
                    </a:moveTo>
                    <a:lnTo>
                      <a:pt x="0" y="12282"/>
                    </a:lnTo>
                    <a:lnTo>
                      <a:pt x="1372" y="13643"/>
                    </a:lnTo>
                    <a:lnTo>
                      <a:pt x="1372" y="16067"/>
                    </a:lnTo>
                    <a:cubicBezTo>
                      <a:pt x="1212" y="16095"/>
                      <a:pt x="1094" y="16233"/>
                      <a:pt x="1094" y="16401"/>
                    </a:cubicBezTo>
                    <a:cubicBezTo>
                      <a:pt x="1094" y="16586"/>
                      <a:pt x="1245" y="16738"/>
                      <a:pt x="1430" y="16738"/>
                    </a:cubicBezTo>
                    <a:cubicBezTo>
                      <a:pt x="1618" y="16738"/>
                      <a:pt x="1770" y="16586"/>
                      <a:pt x="1770" y="16401"/>
                    </a:cubicBezTo>
                    <a:cubicBezTo>
                      <a:pt x="1770" y="16233"/>
                      <a:pt x="1648" y="16095"/>
                      <a:pt x="1491" y="16067"/>
                    </a:cubicBezTo>
                    <a:lnTo>
                      <a:pt x="1491" y="13596"/>
                    </a:lnTo>
                    <a:lnTo>
                      <a:pt x="119" y="12235"/>
                    </a:lnTo>
                    <a:lnTo>
                      <a:pt x="119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9" name="Google Shape;7859;p64"/>
              <p:cNvSpPr/>
              <p:nvPr/>
            </p:nvSpPr>
            <p:spPr>
              <a:xfrm>
                <a:off x="1932575" y="993200"/>
                <a:ext cx="192700" cy="1062825"/>
              </a:xfrm>
              <a:custGeom>
                <a:avLst/>
                <a:gdLst/>
                <a:ahLst/>
                <a:cxnLst/>
                <a:rect l="l" t="t" r="r" b="b"/>
                <a:pathLst>
                  <a:path w="7708" h="42513" extrusionOk="0">
                    <a:moveTo>
                      <a:pt x="7371" y="41952"/>
                    </a:moveTo>
                    <a:cubicBezTo>
                      <a:pt x="7492" y="41952"/>
                      <a:pt x="7589" y="42051"/>
                      <a:pt x="7589" y="42173"/>
                    </a:cubicBezTo>
                    <a:cubicBezTo>
                      <a:pt x="7589" y="42294"/>
                      <a:pt x="7492" y="42394"/>
                      <a:pt x="7371" y="42394"/>
                    </a:cubicBezTo>
                    <a:cubicBezTo>
                      <a:pt x="7250" y="42394"/>
                      <a:pt x="7150" y="42294"/>
                      <a:pt x="7150" y="42173"/>
                    </a:cubicBezTo>
                    <a:cubicBezTo>
                      <a:pt x="7150" y="42051"/>
                      <a:pt x="7250" y="41952"/>
                      <a:pt x="7371" y="41952"/>
                    </a:cubicBezTo>
                    <a:close/>
                    <a:moveTo>
                      <a:pt x="1149" y="1"/>
                    </a:moveTo>
                    <a:lnTo>
                      <a:pt x="1149" y="4070"/>
                    </a:lnTo>
                    <a:lnTo>
                      <a:pt x="0" y="5226"/>
                    </a:lnTo>
                    <a:lnTo>
                      <a:pt x="0" y="25370"/>
                    </a:lnTo>
                    <a:lnTo>
                      <a:pt x="1372" y="26731"/>
                    </a:lnTo>
                    <a:lnTo>
                      <a:pt x="1372" y="29019"/>
                    </a:lnTo>
                    <a:lnTo>
                      <a:pt x="7310" y="34946"/>
                    </a:lnTo>
                    <a:lnTo>
                      <a:pt x="7310" y="41839"/>
                    </a:lnTo>
                    <a:cubicBezTo>
                      <a:pt x="7153" y="41869"/>
                      <a:pt x="7031" y="42007"/>
                      <a:pt x="7031" y="42173"/>
                    </a:cubicBezTo>
                    <a:cubicBezTo>
                      <a:pt x="7031" y="42361"/>
                      <a:pt x="7183" y="42512"/>
                      <a:pt x="7371" y="42512"/>
                    </a:cubicBezTo>
                    <a:cubicBezTo>
                      <a:pt x="7556" y="42512"/>
                      <a:pt x="7708" y="42361"/>
                      <a:pt x="7708" y="42173"/>
                    </a:cubicBezTo>
                    <a:cubicBezTo>
                      <a:pt x="7708" y="42007"/>
                      <a:pt x="7586" y="41869"/>
                      <a:pt x="7429" y="41839"/>
                    </a:cubicBezTo>
                    <a:lnTo>
                      <a:pt x="7429" y="34899"/>
                    </a:lnTo>
                    <a:lnTo>
                      <a:pt x="1491" y="28970"/>
                    </a:lnTo>
                    <a:lnTo>
                      <a:pt x="1491" y="26681"/>
                    </a:lnTo>
                    <a:lnTo>
                      <a:pt x="119" y="25320"/>
                    </a:lnTo>
                    <a:lnTo>
                      <a:pt x="119" y="5273"/>
                    </a:lnTo>
                    <a:lnTo>
                      <a:pt x="1265" y="4120"/>
                    </a:lnTo>
                    <a:lnTo>
                      <a:pt x="1265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60" name="Google Shape;7860;p64"/>
              <p:cNvSpPr/>
              <p:nvPr/>
            </p:nvSpPr>
            <p:spPr>
              <a:xfrm>
                <a:off x="2345275" y="1417575"/>
                <a:ext cx="393450" cy="629950"/>
              </a:xfrm>
              <a:custGeom>
                <a:avLst/>
                <a:gdLst/>
                <a:ahLst/>
                <a:cxnLst/>
                <a:rect l="l" t="t" r="r" b="b"/>
                <a:pathLst>
                  <a:path w="15738" h="25198" extrusionOk="0">
                    <a:moveTo>
                      <a:pt x="15655" y="0"/>
                    </a:moveTo>
                    <a:lnTo>
                      <a:pt x="5731" y="9966"/>
                    </a:lnTo>
                    <a:lnTo>
                      <a:pt x="5714" y="9982"/>
                    </a:lnTo>
                    <a:lnTo>
                      <a:pt x="5714" y="16963"/>
                    </a:lnTo>
                    <a:lnTo>
                      <a:pt x="17" y="22689"/>
                    </a:lnTo>
                    <a:lnTo>
                      <a:pt x="0" y="22705"/>
                    </a:lnTo>
                    <a:lnTo>
                      <a:pt x="0" y="25198"/>
                    </a:lnTo>
                    <a:lnTo>
                      <a:pt x="119" y="25198"/>
                    </a:lnTo>
                    <a:lnTo>
                      <a:pt x="119" y="22752"/>
                    </a:lnTo>
                    <a:lnTo>
                      <a:pt x="5814" y="17030"/>
                    </a:lnTo>
                    <a:lnTo>
                      <a:pt x="5830" y="17013"/>
                    </a:lnTo>
                    <a:lnTo>
                      <a:pt x="5830" y="10029"/>
                    </a:lnTo>
                    <a:lnTo>
                      <a:pt x="15738" y="83"/>
                    </a:lnTo>
                    <a:lnTo>
                      <a:pt x="15655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61" name="Google Shape;7861;p64"/>
              <p:cNvSpPr/>
              <p:nvPr/>
            </p:nvSpPr>
            <p:spPr>
              <a:xfrm>
                <a:off x="2296000" y="978025"/>
                <a:ext cx="44175" cy="442475"/>
              </a:xfrm>
              <a:custGeom>
                <a:avLst/>
                <a:gdLst/>
                <a:ahLst/>
                <a:cxnLst/>
                <a:rect l="l" t="t" r="r" b="b"/>
                <a:pathLst>
                  <a:path w="1767" h="17699" extrusionOk="0">
                    <a:moveTo>
                      <a:pt x="1430" y="17138"/>
                    </a:moveTo>
                    <a:cubicBezTo>
                      <a:pt x="1552" y="17138"/>
                      <a:pt x="1651" y="17237"/>
                      <a:pt x="1651" y="17359"/>
                    </a:cubicBezTo>
                    <a:cubicBezTo>
                      <a:pt x="1651" y="17480"/>
                      <a:pt x="1552" y="17579"/>
                      <a:pt x="1430" y="17579"/>
                    </a:cubicBezTo>
                    <a:cubicBezTo>
                      <a:pt x="1309" y="17579"/>
                      <a:pt x="1209" y="17480"/>
                      <a:pt x="1209" y="17359"/>
                    </a:cubicBezTo>
                    <a:cubicBezTo>
                      <a:pt x="1209" y="17237"/>
                      <a:pt x="1309" y="17138"/>
                      <a:pt x="1430" y="17138"/>
                    </a:cubicBezTo>
                    <a:close/>
                    <a:moveTo>
                      <a:pt x="0" y="1"/>
                    </a:moveTo>
                    <a:lnTo>
                      <a:pt x="0" y="9753"/>
                    </a:lnTo>
                    <a:lnTo>
                      <a:pt x="1372" y="11117"/>
                    </a:lnTo>
                    <a:lnTo>
                      <a:pt x="1372" y="17027"/>
                    </a:lnTo>
                    <a:lnTo>
                      <a:pt x="1369" y="17027"/>
                    </a:lnTo>
                    <a:cubicBezTo>
                      <a:pt x="1212" y="17055"/>
                      <a:pt x="1091" y="17193"/>
                      <a:pt x="1091" y="17359"/>
                    </a:cubicBezTo>
                    <a:cubicBezTo>
                      <a:pt x="1091" y="17546"/>
                      <a:pt x="1242" y="17698"/>
                      <a:pt x="1430" y="17698"/>
                    </a:cubicBezTo>
                    <a:cubicBezTo>
                      <a:pt x="1615" y="17698"/>
                      <a:pt x="1767" y="17546"/>
                      <a:pt x="1767" y="17359"/>
                    </a:cubicBezTo>
                    <a:cubicBezTo>
                      <a:pt x="1767" y="17193"/>
                      <a:pt x="1645" y="17055"/>
                      <a:pt x="1488" y="17027"/>
                    </a:cubicBezTo>
                    <a:lnTo>
                      <a:pt x="1488" y="11067"/>
                    </a:lnTo>
                    <a:lnTo>
                      <a:pt x="116" y="9704"/>
                    </a:lnTo>
                    <a:lnTo>
                      <a:pt x="116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62" name="Google Shape;7862;p64"/>
              <p:cNvSpPr/>
              <p:nvPr/>
            </p:nvSpPr>
            <p:spPr>
              <a:xfrm>
                <a:off x="1459000" y="1041375"/>
                <a:ext cx="299475" cy="684350"/>
              </a:xfrm>
              <a:custGeom>
                <a:avLst/>
                <a:gdLst/>
                <a:ahLst/>
                <a:cxnLst/>
                <a:rect l="l" t="t" r="r" b="b"/>
                <a:pathLst>
                  <a:path w="11979" h="27374" extrusionOk="0">
                    <a:moveTo>
                      <a:pt x="11642" y="26816"/>
                    </a:moveTo>
                    <a:cubicBezTo>
                      <a:pt x="11763" y="26816"/>
                      <a:pt x="11863" y="26916"/>
                      <a:pt x="11863" y="27037"/>
                    </a:cubicBezTo>
                    <a:cubicBezTo>
                      <a:pt x="11863" y="27158"/>
                      <a:pt x="11763" y="27258"/>
                      <a:pt x="11642" y="27258"/>
                    </a:cubicBezTo>
                    <a:cubicBezTo>
                      <a:pt x="11520" y="27258"/>
                      <a:pt x="11421" y="27158"/>
                      <a:pt x="11421" y="27037"/>
                    </a:cubicBezTo>
                    <a:cubicBezTo>
                      <a:pt x="11421" y="26916"/>
                      <a:pt x="11520" y="26816"/>
                      <a:pt x="11642" y="26816"/>
                    </a:cubicBezTo>
                    <a:close/>
                    <a:moveTo>
                      <a:pt x="84" y="1"/>
                    </a:moveTo>
                    <a:lnTo>
                      <a:pt x="1" y="84"/>
                    </a:lnTo>
                    <a:lnTo>
                      <a:pt x="9373" y="9442"/>
                    </a:lnTo>
                    <a:lnTo>
                      <a:pt x="9373" y="24856"/>
                    </a:lnTo>
                    <a:lnTo>
                      <a:pt x="11363" y="26844"/>
                    </a:lnTo>
                    <a:cubicBezTo>
                      <a:pt x="11324" y="26896"/>
                      <a:pt x="11302" y="26965"/>
                      <a:pt x="11302" y="27037"/>
                    </a:cubicBezTo>
                    <a:cubicBezTo>
                      <a:pt x="11302" y="27222"/>
                      <a:pt x="11454" y="27374"/>
                      <a:pt x="11642" y="27374"/>
                    </a:cubicBezTo>
                    <a:cubicBezTo>
                      <a:pt x="11827" y="27374"/>
                      <a:pt x="11979" y="27222"/>
                      <a:pt x="11979" y="27037"/>
                    </a:cubicBezTo>
                    <a:cubicBezTo>
                      <a:pt x="11979" y="26849"/>
                      <a:pt x="11827" y="26697"/>
                      <a:pt x="11642" y="26697"/>
                    </a:cubicBezTo>
                    <a:cubicBezTo>
                      <a:pt x="11567" y="26697"/>
                      <a:pt x="11501" y="26720"/>
                      <a:pt x="11446" y="26758"/>
                    </a:cubicBezTo>
                    <a:lnTo>
                      <a:pt x="9492" y="24807"/>
                    </a:lnTo>
                    <a:lnTo>
                      <a:pt x="9492" y="9392"/>
                    </a:lnTo>
                    <a:lnTo>
                      <a:pt x="84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63" name="Google Shape;7863;p64"/>
              <p:cNvSpPr/>
              <p:nvPr/>
            </p:nvSpPr>
            <p:spPr>
              <a:xfrm>
                <a:off x="1479300" y="966925"/>
                <a:ext cx="291325" cy="642025"/>
              </a:xfrm>
              <a:custGeom>
                <a:avLst/>
                <a:gdLst/>
                <a:ahLst/>
                <a:cxnLst/>
                <a:rect l="l" t="t" r="r" b="b"/>
                <a:pathLst>
                  <a:path w="11653" h="25681" extrusionOk="0">
                    <a:moveTo>
                      <a:pt x="326" y="0"/>
                    </a:moveTo>
                    <a:lnTo>
                      <a:pt x="1" y="337"/>
                    </a:lnTo>
                    <a:lnTo>
                      <a:pt x="11020" y="10992"/>
                    </a:lnTo>
                    <a:lnTo>
                      <a:pt x="11020" y="24972"/>
                    </a:lnTo>
                    <a:cubicBezTo>
                      <a:pt x="10924" y="25043"/>
                      <a:pt x="10860" y="25157"/>
                      <a:pt x="10860" y="25286"/>
                    </a:cubicBezTo>
                    <a:cubicBezTo>
                      <a:pt x="10860" y="25504"/>
                      <a:pt x="11037" y="25681"/>
                      <a:pt x="11258" y="25681"/>
                    </a:cubicBezTo>
                    <a:cubicBezTo>
                      <a:pt x="11476" y="25681"/>
                      <a:pt x="11653" y="25504"/>
                      <a:pt x="11653" y="25286"/>
                    </a:cubicBezTo>
                    <a:cubicBezTo>
                      <a:pt x="11653" y="25157"/>
                      <a:pt x="11589" y="25043"/>
                      <a:pt x="11492" y="24972"/>
                    </a:cubicBezTo>
                    <a:lnTo>
                      <a:pt x="11492" y="10794"/>
                    </a:lnTo>
                    <a:lnTo>
                      <a:pt x="326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64" name="Google Shape;7864;p64"/>
              <p:cNvSpPr/>
              <p:nvPr/>
            </p:nvSpPr>
            <p:spPr>
              <a:xfrm>
                <a:off x="1788750" y="1787275"/>
                <a:ext cx="19775" cy="19825"/>
              </a:xfrm>
              <a:custGeom>
                <a:avLst/>
                <a:gdLst/>
                <a:ahLst/>
                <a:cxnLst/>
                <a:rect l="l" t="t" r="r" b="b"/>
                <a:pathLst>
                  <a:path w="791" h="793" extrusionOk="0">
                    <a:moveTo>
                      <a:pt x="395" y="0"/>
                    </a:moveTo>
                    <a:cubicBezTo>
                      <a:pt x="177" y="0"/>
                      <a:pt x="1" y="177"/>
                      <a:pt x="1" y="395"/>
                    </a:cubicBezTo>
                    <a:cubicBezTo>
                      <a:pt x="1" y="616"/>
                      <a:pt x="177" y="792"/>
                      <a:pt x="395" y="792"/>
                    </a:cubicBezTo>
                    <a:cubicBezTo>
                      <a:pt x="613" y="792"/>
                      <a:pt x="790" y="616"/>
                      <a:pt x="790" y="395"/>
                    </a:cubicBezTo>
                    <a:cubicBezTo>
                      <a:pt x="790" y="177"/>
                      <a:pt x="613" y="0"/>
                      <a:pt x="395" y="0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65" name="Google Shape;7865;p64"/>
              <p:cNvSpPr/>
              <p:nvPr/>
            </p:nvSpPr>
            <p:spPr>
              <a:xfrm>
                <a:off x="1400775" y="1164075"/>
                <a:ext cx="165650" cy="266975"/>
              </a:xfrm>
              <a:custGeom>
                <a:avLst/>
                <a:gdLst/>
                <a:ahLst/>
                <a:cxnLst/>
                <a:rect l="l" t="t" r="r" b="b"/>
                <a:pathLst>
                  <a:path w="6626" h="10679" extrusionOk="0">
                    <a:moveTo>
                      <a:pt x="83" y="1"/>
                    </a:moveTo>
                    <a:lnTo>
                      <a:pt x="0" y="84"/>
                    </a:lnTo>
                    <a:lnTo>
                      <a:pt x="6509" y="6582"/>
                    </a:lnTo>
                    <a:lnTo>
                      <a:pt x="6509" y="10678"/>
                    </a:lnTo>
                    <a:lnTo>
                      <a:pt x="6625" y="10678"/>
                    </a:lnTo>
                    <a:lnTo>
                      <a:pt x="6625" y="6532"/>
                    </a:lnTo>
                    <a:lnTo>
                      <a:pt x="83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66" name="Google Shape;7866;p64"/>
              <p:cNvSpPr/>
              <p:nvPr/>
            </p:nvSpPr>
            <p:spPr>
              <a:xfrm>
                <a:off x="1424150" y="1156700"/>
                <a:ext cx="165675" cy="297675"/>
              </a:xfrm>
              <a:custGeom>
                <a:avLst/>
                <a:gdLst/>
                <a:ahLst/>
                <a:cxnLst/>
                <a:rect l="l" t="t" r="r" b="b"/>
                <a:pathLst>
                  <a:path w="6627" h="11907" extrusionOk="0">
                    <a:moveTo>
                      <a:pt x="84" y="0"/>
                    </a:moveTo>
                    <a:lnTo>
                      <a:pt x="1" y="83"/>
                    </a:lnTo>
                    <a:lnTo>
                      <a:pt x="6507" y="6581"/>
                    </a:lnTo>
                    <a:lnTo>
                      <a:pt x="6507" y="11906"/>
                    </a:lnTo>
                    <a:lnTo>
                      <a:pt x="6626" y="11906"/>
                    </a:lnTo>
                    <a:lnTo>
                      <a:pt x="6626" y="6532"/>
                    </a:lnTo>
                    <a:lnTo>
                      <a:pt x="84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67" name="Google Shape;7867;p64"/>
              <p:cNvSpPr/>
              <p:nvPr/>
            </p:nvSpPr>
            <p:spPr>
              <a:xfrm>
                <a:off x="1813050" y="1812225"/>
                <a:ext cx="17400" cy="16925"/>
              </a:xfrm>
              <a:custGeom>
                <a:avLst/>
                <a:gdLst/>
                <a:ahLst/>
                <a:cxnLst/>
                <a:rect l="l" t="t" r="r" b="b"/>
                <a:pathLst>
                  <a:path w="696" h="677" extrusionOk="0">
                    <a:moveTo>
                      <a:pt x="355" y="117"/>
                    </a:moveTo>
                    <a:cubicBezTo>
                      <a:pt x="414" y="117"/>
                      <a:pt x="471" y="138"/>
                      <a:pt x="514" y="181"/>
                    </a:cubicBezTo>
                    <a:cubicBezTo>
                      <a:pt x="569" y="236"/>
                      <a:pt x="591" y="316"/>
                      <a:pt x="572" y="393"/>
                    </a:cubicBezTo>
                    <a:cubicBezTo>
                      <a:pt x="552" y="471"/>
                      <a:pt x="489" y="534"/>
                      <a:pt x="414" y="551"/>
                    </a:cubicBezTo>
                    <a:cubicBezTo>
                      <a:pt x="395" y="555"/>
                      <a:pt x="376" y="558"/>
                      <a:pt x="358" y="558"/>
                    </a:cubicBezTo>
                    <a:cubicBezTo>
                      <a:pt x="299" y="558"/>
                      <a:pt x="244" y="535"/>
                      <a:pt x="202" y="493"/>
                    </a:cubicBezTo>
                    <a:cubicBezTo>
                      <a:pt x="160" y="451"/>
                      <a:pt x="136" y="396"/>
                      <a:pt x="136" y="338"/>
                    </a:cubicBezTo>
                    <a:cubicBezTo>
                      <a:pt x="136" y="319"/>
                      <a:pt x="138" y="300"/>
                      <a:pt x="144" y="283"/>
                    </a:cubicBezTo>
                    <a:cubicBezTo>
                      <a:pt x="160" y="206"/>
                      <a:pt x="227" y="142"/>
                      <a:pt x="301" y="123"/>
                    </a:cubicBezTo>
                    <a:cubicBezTo>
                      <a:pt x="319" y="119"/>
                      <a:pt x="337" y="117"/>
                      <a:pt x="355" y="117"/>
                    </a:cubicBezTo>
                    <a:close/>
                    <a:moveTo>
                      <a:pt x="356" y="0"/>
                    </a:moveTo>
                    <a:cubicBezTo>
                      <a:pt x="329" y="0"/>
                      <a:pt x="301" y="3"/>
                      <a:pt x="274" y="10"/>
                    </a:cubicBezTo>
                    <a:cubicBezTo>
                      <a:pt x="155" y="37"/>
                      <a:pt x="58" y="134"/>
                      <a:pt x="28" y="255"/>
                    </a:cubicBezTo>
                    <a:cubicBezTo>
                      <a:pt x="0" y="371"/>
                      <a:pt x="33" y="493"/>
                      <a:pt x="119" y="578"/>
                    </a:cubicBezTo>
                    <a:cubicBezTo>
                      <a:pt x="183" y="642"/>
                      <a:pt x="269" y="676"/>
                      <a:pt x="358" y="676"/>
                    </a:cubicBezTo>
                    <a:cubicBezTo>
                      <a:pt x="385" y="676"/>
                      <a:pt x="412" y="673"/>
                      <a:pt x="439" y="667"/>
                    </a:cubicBezTo>
                    <a:cubicBezTo>
                      <a:pt x="561" y="636"/>
                      <a:pt x="657" y="540"/>
                      <a:pt x="685" y="421"/>
                    </a:cubicBezTo>
                    <a:cubicBezTo>
                      <a:pt x="690" y="393"/>
                      <a:pt x="696" y="366"/>
                      <a:pt x="696" y="338"/>
                    </a:cubicBezTo>
                    <a:cubicBezTo>
                      <a:pt x="696" y="250"/>
                      <a:pt x="660" y="164"/>
                      <a:pt x="597" y="98"/>
                    </a:cubicBezTo>
                    <a:cubicBezTo>
                      <a:pt x="531" y="34"/>
                      <a:pt x="446" y="0"/>
                      <a:pt x="356" y="0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68" name="Google Shape;7868;p64"/>
              <p:cNvSpPr/>
              <p:nvPr/>
            </p:nvSpPr>
            <p:spPr>
              <a:xfrm>
                <a:off x="1889100" y="1038400"/>
                <a:ext cx="16925" cy="16950"/>
              </a:xfrm>
              <a:custGeom>
                <a:avLst/>
                <a:gdLst/>
                <a:ahLst/>
                <a:cxnLst/>
                <a:rect l="l" t="t" r="r" b="b"/>
                <a:pathLst>
                  <a:path w="677" h="678" extrusionOk="0">
                    <a:moveTo>
                      <a:pt x="340" y="117"/>
                    </a:moveTo>
                    <a:cubicBezTo>
                      <a:pt x="461" y="117"/>
                      <a:pt x="561" y="216"/>
                      <a:pt x="561" y="338"/>
                    </a:cubicBezTo>
                    <a:cubicBezTo>
                      <a:pt x="561" y="459"/>
                      <a:pt x="461" y="559"/>
                      <a:pt x="340" y="559"/>
                    </a:cubicBezTo>
                    <a:cubicBezTo>
                      <a:pt x="218" y="559"/>
                      <a:pt x="119" y="459"/>
                      <a:pt x="119" y="338"/>
                    </a:cubicBezTo>
                    <a:cubicBezTo>
                      <a:pt x="119" y="216"/>
                      <a:pt x="218" y="117"/>
                      <a:pt x="340" y="117"/>
                    </a:cubicBezTo>
                    <a:close/>
                    <a:moveTo>
                      <a:pt x="340" y="1"/>
                    </a:moveTo>
                    <a:cubicBezTo>
                      <a:pt x="152" y="1"/>
                      <a:pt x="0" y="153"/>
                      <a:pt x="0" y="338"/>
                    </a:cubicBezTo>
                    <a:cubicBezTo>
                      <a:pt x="0" y="525"/>
                      <a:pt x="152" y="677"/>
                      <a:pt x="340" y="677"/>
                    </a:cubicBezTo>
                    <a:cubicBezTo>
                      <a:pt x="525" y="677"/>
                      <a:pt x="677" y="525"/>
                      <a:pt x="677" y="338"/>
                    </a:cubicBezTo>
                    <a:cubicBezTo>
                      <a:pt x="677" y="153"/>
                      <a:pt x="525" y="1"/>
                      <a:pt x="340" y="1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69" name="Google Shape;7869;p64"/>
              <p:cNvSpPr/>
              <p:nvPr/>
            </p:nvSpPr>
            <p:spPr>
              <a:xfrm>
                <a:off x="1836850" y="1835650"/>
                <a:ext cx="16925" cy="16925"/>
              </a:xfrm>
              <a:custGeom>
                <a:avLst/>
                <a:gdLst/>
                <a:ahLst/>
                <a:cxnLst/>
                <a:rect l="l" t="t" r="r" b="b"/>
                <a:pathLst>
                  <a:path w="677" h="677" extrusionOk="0">
                    <a:moveTo>
                      <a:pt x="340" y="119"/>
                    </a:moveTo>
                    <a:cubicBezTo>
                      <a:pt x="462" y="119"/>
                      <a:pt x="561" y="218"/>
                      <a:pt x="561" y="340"/>
                    </a:cubicBezTo>
                    <a:cubicBezTo>
                      <a:pt x="561" y="461"/>
                      <a:pt x="462" y="561"/>
                      <a:pt x="340" y="561"/>
                    </a:cubicBezTo>
                    <a:cubicBezTo>
                      <a:pt x="219" y="561"/>
                      <a:pt x="119" y="461"/>
                      <a:pt x="119" y="340"/>
                    </a:cubicBezTo>
                    <a:cubicBezTo>
                      <a:pt x="119" y="218"/>
                      <a:pt x="219" y="119"/>
                      <a:pt x="340" y="119"/>
                    </a:cubicBezTo>
                    <a:close/>
                    <a:moveTo>
                      <a:pt x="340" y="0"/>
                    </a:moveTo>
                    <a:cubicBezTo>
                      <a:pt x="152" y="0"/>
                      <a:pt x="1" y="152"/>
                      <a:pt x="1" y="340"/>
                    </a:cubicBezTo>
                    <a:cubicBezTo>
                      <a:pt x="1" y="525"/>
                      <a:pt x="152" y="677"/>
                      <a:pt x="340" y="677"/>
                    </a:cubicBezTo>
                    <a:cubicBezTo>
                      <a:pt x="525" y="677"/>
                      <a:pt x="677" y="525"/>
                      <a:pt x="677" y="340"/>
                    </a:cubicBezTo>
                    <a:cubicBezTo>
                      <a:pt x="677" y="152"/>
                      <a:pt x="525" y="0"/>
                      <a:pt x="340" y="0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70" name="Google Shape;7870;p64"/>
              <p:cNvSpPr/>
              <p:nvPr/>
            </p:nvSpPr>
            <p:spPr>
              <a:xfrm>
                <a:off x="1889100" y="1068850"/>
                <a:ext cx="16925" cy="17000"/>
              </a:xfrm>
              <a:custGeom>
                <a:avLst/>
                <a:gdLst/>
                <a:ahLst/>
                <a:cxnLst/>
                <a:rect l="l" t="t" r="r" b="b"/>
                <a:pathLst>
                  <a:path w="677" h="680" extrusionOk="0">
                    <a:moveTo>
                      <a:pt x="340" y="119"/>
                    </a:moveTo>
                    <a:cubicBezTo>
                      <a:pt x="461" y="119"/>
                      <a:pt x="561" y="218"/>
                      <a:pt x="561" y="340"/>
                    </a:cubicBezTo>
                    <a:cubicBezTo>
                      <a:pt x="561" y="461"/>
                      <a:pt x="461" y="561"/>
                      <a:pt x="340" y="561"/>
                    </a:cubicBezTo>
                    <a:cubicBezTo>
                      <a:pt x="218" y="561"/>
                      <a:pt x="119" y="461"/>
                      <a:pt x="119" y="340"/>
                    </a:cubicBezTo>
                    <a:cubicBezTo>
                      <a:pt x="119" y="218"/>
                      <a:pt x="218" y="119"/>
                      <a:pt x="340" y="119"/>
                    </a:cubicBezTo>
                    <a:close/>
                    <a:moveTo>
                      <a:pt x="340" y="0"/>
                    </a:moveTo>
                    <a:cubicBezTo>
                      <a:pt x="152" y="0"/>
                      <a:pt x="0" y="152"/>
                      <a:pt x="0" y="340"/>
                    </a:cubicBezTo>
                    <a:cubicBezTo>
                      <a:pt x="0" y="528"/>
                      <a:pt x="152" y="679"/>
                      <a:pt x="340" y="679"/>
                    </a:cubicBezTo>
                    <a:cubicBezTo>
                      <a:pt x="525" y="679"/>
                      <a:pt x="677" y="528"/>
                      <a:pt x="677" y="340"/>
                    </a:cubicBezTo>
                    <a:cubicBezTo>
                      <a:pt x="677" y="152"/>
                      <a:pt x="525" y="0"/>
                      <a:pt x="340" y="0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71" name="Google Shape;7871;p64"/>
              <p:cNvSpPr/>
              <p:nvPr/>
            </p:nvSpPr>
            <p:spPr>
              <a:xfrm>
                <a:off x="1611125" y="977275"/>
                <a:ext cx="373450" cy="868550"/>
              </a:xfrm>
              <a:custGeom>
                <a:avLst/>
                <a:gdLst/>
                <a:ahLst/>
                <a:cxnLst/>
                <a:rect l="l" t="t" r="r" b="b"/>
                <a:pathLst>
                  <a:path w="14938" h="34742" extrusionOk="0">
                    <a:moveTo>
                      <a:pt x="14598" y="34181"/>
                    </a:moveTo>
                    <a:cubicBezTo>
                      <a:pt x="14719" y="34181"/>
                      <a:pt x="14818" y="34280"/>
                      <a:pt x="14818" y="34401"/>
                    </a:cubicBezTo>
                    <a:cubicBezTo>
                      <a:pt x="14818" y="34523"/>
                      <a:pt x="14719" y="34622"/>
                      <a:pt x="14598" y="34622"/>
                    </a:cubicBezTo>
                    <a:cubicBezTo>
                      <a:pt x="14476" y="34622"/>
                      <a:pt x="14377" y="34523"/>
                      <a:pt x="14377" y="34401"/>
                    </a:cubicBezTo>
                    <a:cubicBezTo>
                      <a:pt x="14377" y="34280"/>
                      <a:pt x="14476" y="34181"/>
                      <a:pt x="14598" y="34181"/>
                    </a:cubicBezTo>
                    <a:close/>
                    <a:moveTo>
                      <a:pt x="83" y="0"/>
                    </a:moveTo>
                    <a:lnTo>
                      <a:pt x="0" y="83"/>
                    </a:lnTo>
                    <a:lnTo>
                      <a:pt x="9355" y="9422"/>
                    </a:lnTo>
                    <a:lnTo>
                      <a:pt x="9355" y="29250"/>
                    </a:lnTo>
                    <a:lnTo>
                      <a:pt x="14322" y="34208"/>
                    </a:lnTo>
                    <a:cubicBezTo>
                      <a:pt x="14283" y="34263"/>
                      <a:pt x="14258" y="34330"/>
                      <a:pt x="14258" y="34401"/>
                    </a:cubicBezTo>
                    <a:cubicBezTo>
                      <a:pt x="14258" y="34589"/>
                      <a:pt x="14410" y="34741"/>
                      <a:pt x="14598" y="34741"/>
                    </a:cubicBezTo>
                    <a:cubicBezTo>
                      <a:pt x="14785" y="34741"/>
                      <a:pt x="14937" y="34589"/>
                      <a:pt x="14937" y="34401"/>
                    </a:cubicBezTo>
                    <a:cubicBezTo>
                      <a:pt x="14937" y="34214"/>
                      <a:pt x="14785" y="34062"/>
                      <a:pt x="14598" y="34062"/>
                    </a:cubicBezTo>
                    <a:cubicBezTo>
                      <a:pt x="14526" y="34062"/>
                      <a:pt x="14460" y="34087"/>
                      <a:pt x="14404" y="34125"/>
                    </a:cubicBezTo>
                    <a:lnTo>
                      <a:pt x="9471" y="29201"/>
                    </a:lnTo>
                    <a:lnTo>
                      <a:pt x="9471" y="9375"/>
                    </a:lnTo>
                    <a:lnTo>
                      <a:pt x="83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72" name="Google Shape;7872;p64"/>
              <p:cNvSpPr/>
              <p:nvPr/>
            </p:nvSpPr>
            <p:spPr>
              <a:xfrm>
                <a:off x="1695175" y="963875"/>
                <a:ext cx="377650" cy="901950"/>
              </a:xfrm>
              <a:custGeom>
                <a:avLst/>
                <a:gdLst/>
                <a:ahLst/>
                <a:cxnLst/>
                <a:rect l="l" t="t" r="r" b="b"/>
                <a:pathLst>
                  <a:path w="15106" h="36078" extrusionOk="0">
                    <a:moveTo>
                      <a:pt x="332" y="1"/>
                    </a:moveTo>
                    <a:lnTo>
                      <a:pt x="0" y="335"/>
                    </a:lnTo>
                    <a:lnTo>
                      <a:pt x="3178" y="3490"/>
                    </a:lnTo>
                    <a:lnTo>
                      <a:pt x="7859" y="8136"/>
                    </a:lnTo>
                    <a:lnTo>
                      <a:pt x="7859" y="29215"/>
                    </a:lnTo>
                    <a:lnTo>
                      <a:pt x="14322" y="35628"/>
                    </a:lnTo>
                    <a:cubicBezTo>
                      <a:pt x="14319" y="35647"/>
                      <a:pt x="14316" y="35663"/>
                      <a:pt x="14316" y="35683"/>
                    </a:cubicBezTo>
                    <a:cubicBezTo>
                      <a:pt x="14316" y="35901"/>
                      <a:pt x="14493" y="36078"/>
                      <a:pt x="14711" y="36078"/>
                    </a:cubicBezTo>
                    <a:cubicBezTo>
                      <a:pt x="14929" y="36078"/>
                      <a:pt x="15106" y="35901"/>
                      <a:pt x="15106" y="35683"/>
                    </a:cubicBezTo>
                    <a:cubicBezTo>
                      <a:pt x="15106" y="35465"/>
                      <a:pt x="14929" y="35288"/>
                      <a:pt x="14711" y="35288"/>
                    </a:cubicBezTo>
                    <a:cubicBezTo>
                      <a:pt x="14692" y="35288"/>
                      <a:pt x="14672" y="35291"/>
                      <a:pt x="14653" y="35294"/>
                    </a:cubicBezTo>
                    <a:lnTo>
                      <a:pt x="8332" y="29019"/>
                    </a:lnTo>
                    <a:lnTo>
                      <a:pt x="8332" y="7940"/>
                    </a:lnTo>
                    <a:lnTo>
                      <a:pt x="8263" y="7871"/>
                    </a:lnTo>
                    <a:lnTo>
                      <a:pt x="3294" y="2938"/>
                    </a:lnTo>
                    <a:lnTo>
                      <a:pt x="332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73" name="Google Shape;7873;p64"/>
              <p:cNvSpPr/>
              <p:nvPr/>
            </p:nvSpPr>
            <p:spPr>
              <a:xfrm>
                <a:off x="1563900" y="991550"/>
                <a:ext cx="348000" cy="843075"/>
              </a:xfrm>
              <a:custGeom>
                <a:avLst/>
                <a:gdLst/>
                <a:ahLst/>
                <a:cxnLst/>
                <a:rect l="l" t="t" r="r" b="b"/>
                <a:pathLst>
                  <a:path w="13920" h="33723" extrusionOk="0">
                    <a:moveTo>
                      <a:pt x="84" y="1"/>
                    </a:moveTo>
                    <a:lnTo>
                      <a:pt x="1" y="83"/>
                    </a:lnTo>
                    <a:lnTo>
                      <a:pt x="9376" y="9442"/>
                    </a:lnTo>
                    <a:lnTo>
                      <a:pt x="9376" y="29270"/>
                    </a:lnTo>
                    <a:lnTo>
                      <a:pt x="13837" y="33723"/>
                    </a:lnTo>
                    <a:lnTo>
                      <a:pt x="13919" y="33640"/>
                    </a:lnTo>
                    <a:lnTo>
                      <a:pt x="9491" y="29220"/>
                    </a:lnTo>
                    <a:lnTo>
                      <a:pt x="9491" y="9392"/>
                    </a:lnTo>
                    <a:lnTo>
                      <a:pt x="84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74" name="Google Shape;7874;p64"/>
              <p:cNvSpPr/>
              <p:nvPr/>
            </p:nvSpPr>
            <p:spPr>
              <a:xfrm>
                <a:off x="1587225" y="984175"/>
                <a:ext cx="367050" cy="861650"/>
              </a:xfrm>
              <a:custGeom>
                <a:avLst/>
                <a:gdLst/>
                <a:ahLst/>
                <a:cxnLst/>
                <a:rect l="l" t="t" r="r" b="b"/>
                <a:pathLst>
                  <a:path w="14682" h="34466" extrusionOk="0">
                    <a:moveTo>
                      <a:pt x="14344" y="33905"/>
                    </a:moveTo>
                    <a:cubicBezTo>
                      <a:pt x="14466" y="33905"/>
                      <a:pt x="14565" y="34004"/>
                      <a:pt x="14565" y="34125"/>
                    </a:cubicBezTo>
                    <a:cubicBezTo>
                      <a:pt x="14565" y="34247"/>
                      <a:pt x="14466" y="34346"/>
                      <a:pt x="14344" y="34346"/>
                    </a:cubicBezTo>
                    <a:cubicBezTo>
                      <a:pt x="14223" y="34346"/>
                      <a:pt x="14124" y="34247"/>
                      <a:pt x="14124" y="34125"/>
                    </a:cubicBezTo>
                    <a:cubicBezTo>
                      <a:pt x="14124" y="34004"/>
                      <a:pt x="14223" y="33905"/>
                      <a:pt x="14344" y="33905"/>
                    </a:cubicBezTo>
                    <a:close/>
                    <a:moveTo>
                      <a:pt x="87" y="0"/>
                    </a:moveTo>
                    <a:lnTo>
                      <a:pt x="1" y="83"/>
                    </a:lnTo>
                    <a:lnTo>
                      <a:pt x="9376" y="9441"/>
                    </a:lnTo>
                    <a:lnTo>
                      <a:pt x="9376" y="29256"/>
                    </a:lnTo>
                    <a:lnTo>
                      <a:pt x="14066" y="33932"/>
                    </a:lnTo>
                    <a:cubicBezTo>
                      <a:pt x="14027" y="33987"/>
                      <a:pt x="14005" y="34054"/>
                      <a:pt x="14005" y="34125"/>
                    </a:cubicBezTo>
                    <a:cubicBezTo>
                      <a:pt x="14005" y="34313"/>
                      <a:pt x="14157" y="34465"/>
                      <a:pt x="14344" y="34465"/>
                    </a:cubicBezTo>
                    <a:cubicBezTo>
                      <a:pt x="14529" y="34465"/>
                      <a:pt x="14681" y="34313"/>
                      <a:pt x="14681" y="34125"/>
                    </a:cubicBezTo>
                    <a:cubicBezTo>
                      <a:pt x="14681" y="33941"/>
                      <a:pt x="14529" y="33789"/>
                      <a:pt x="14344" y="33789"/>
                    </a:cubicBezTo>
                    <a:cubicBezTo>
                      <a:pt x="14273" y="33789"/>
                      <a:pt x="14204" y="33811"/>
                      <a:pt x="14148" y="33849"/>
                    </a:cubicBezTo>
                    <a:lnTo>
                      <a:pt x="9494" y="29206"/>
                    </a:lnTo>
                    <a:lnTo>
                      <a:pt x="9494" y="9391"/>
                    </a:lnTo>
                    <a:lnTo>
                      <a:pt x="87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p19"/>
          <p:cNvSpPr txBox="1">
            <a:spLocks noGrp="1"/>
          </p:cNvSpPr>
          <p:nvPr>
            <p:ph type="title"/>
          </p:nvPr>
        </p:nvSpPr>
        <p:spPr>
          <a:xfrm>
            <a:off x="720000" y="2023050"/>
            <a:ext cx="2926200" cy="109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92" name="Google Shape;892;p19"/>
          <p:cNvSpPr txBox="1">
            <a:spLocks noGrp="1"/>
          </p:cNvSpPr>
          <p:nvPr>
            <p:ph type="subTitle" idx="1"/>
          </p:nvPr>
        </p:nvSpPr>
        <p:spPr>
          <a:xfrm>
            <a:off x="4041775" y="539500"/>
            <a:ext cx="4389000" cy="406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893" name="Google Shape;893;p19"/>
          <p:cNvGrpSpPr/>
          <p:nvPr/>
        </p:nvGrpSpPr>
        <p:grpSpPr>
          <a:xfrm rot="-1799983">
            <a:off x="-974264" y="-783041"/>
            <a:ext cx="2835804" cy="2780472"/>
            <a:chOff x="1400775" y="920275"/>
            <a:chExt cx="1637475" cy="1605525"/>
          </a:xfrm>
        </p:grpSpPr>
        <p:sp>
          <p:nvSpPr>
            <p:cNvPr id="894" name="Google Shape;894;p19"/>
            <p:cNvSpPr/>
            <p:nvPr/>
          </p:nvSpPr>
          <p:spPr>
            <a:xfrm>
              <a:off x="2472400" y="990525"/>
              <a:ext cx="16925" cy="247025"/>
            </a:xfrm>
            <a:custGeom>
              <a:avLst/>
              <a:gdLst/>
              <a:ahLst/>
              <a:cxnLst/>
              <a:rect l="l" t="t" r="r" b="b"/>
              <a:pathLst>
                <a:path w="677" h="9881" extrusionOk="0">
                  <a:moveTo>
                    <a:pt x="337" y="9320"/>
                  </a:moveTo>
                  <a:cubicBezTo>
                    <a:pt x="458" y="9320"/>
                    <a:pt x="558" y="9419"/>
                    <a:pt x="558" y="9540"/>
                  </a:cubicBezTo>
                  <a:cubicBezTo>
                    <a:pt x="558" y="9662"/>
                    <a:pt x="458" y="9761"/>
                    <a:pt x="337" y="9761"/>
                  </a:cubicBezTo>
                  <a:cubicBezTo>
                    <a:pt x="215" y="9761"/>
                    <a:pt x="116" y="9662"/>
                    <a:pt x="116" y="9540"/>
                  </a:cubicBezTo>
                  <a:cubicBezTo>
                    <a:pt x="116" y="9419"/>
                    <a:pt x="215" y="9320"/>
                    <a:pt x="337" y="9320"/>
                  </a:cubicBezTo>
                  <a:close/>
                  <a:moveTo>
                    <a:pt x="279" y="0"/>
                  </a:moveTo>
                  <a:lnTo>
                    <a:pt x="279" y="9206"/>
                  </a:lnTo>
                  <a:cubicBezTo>
                    <a:pt x="122" y="9237"/>
                    <a:pt x="0" y="9375"/>
                    <a:pt x="0" y="9540"/>
                  </a:cubicBezTo>
                  <a:cubicBezTo>
                    <a:pt x="0" y="9728"/>
                    <a:pt x="152" y="9880"/>
                    <a:pt x="337" y="9880"/>
                  </a:cubicBezTo>
                  <a:cubicBezTo>
                    <a:pt x="525" y="9880"/>
                    <a:pt x="676" y="9728"/>
                    <a:pt x="676" y="9540"/>
                  </a:cubicBezTo>
                  <a:cubicBezTo>
                    <a:pt x="676" y="9375"/>
                    <a:pt x="555" y="9237"/>
                    <a:pt x="398" y="9206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19"/>
            <p:cNvSpPr/>
            <p:nvPr/>
          </p:nvSpPr>
          <p:spPr>
            <a:xfrm>
              <a:off x="2905300" y="1457050"/>
              <a:ext cx="73250" cy="126800"/>
            </a:xfrm>
            <a:custGeom>
              <a:avLst/>
              <a:gdLst/>
              <a:ahLst/>
              <a:cxnLst/>
              <a:rect l="l" t="t" r="r" b="b"/>
              <a:pathLst>
                <a:path w="2930" h="5072" extrusionOk="0">
                  <a:moveTo>
                    <a:pt x="337" y="4511"/>
                  </a:moveTo>
                  <a:cubicBezTo>
                    <a:pt x="459" y="4511"/>
                    <a:pt x="558" y="4610"/>
                    <a:pt x="558" y="4732"/>
                  </a:cubicBezTo>
                  <a:cubicBezTo>
                    <a:pt x="558" y="4853"/>
                    <a:pt x="459" y="4952"/>
                    <a:pt x="337" y="4952"/>
                  </a:cubicBezTo>
                  <a:cubicBezTo>
                    <a:pt x="216" y="4952"/>
                    <a:pt x="117" y="4853"/>
                    <a:pt x="117" y="4732"/>
                  </a:cubicBezTo>
                  <a:cubicBezTo>
                    <a:pt x="117" y="4610"/>
                    <a:pt x="216" y="4511"/>
                    <a:pt x="337" y="4511"/>
                  </a:cubicBezTo>
                  <a:close/>
                  <a:moveTo>
                    <a:pt x="509" y="0"/>
                  </a:moveTo>
                  <a:lnTo>
                    <a:pt x="279" y="232"/>
                  </a:lnTo>
                  <a:lnTo>
                    <a:pt x="279" y="4400"/>
                  </a:lnTo>
                  <a:cubicBezTo>
                    <a:pt x="119" y="4428"/>
                    <a:pt x="1" y="4566"/>
                    <a:pt x="1" y="4732"/>
                  </a:cubicBezTo>
                  <a:cubicBezTo>
                    <a:pt x="1" y="4919"/>
                    <a:pt x="152" y="5071"/>
                    <a:pt x="337" y="5071"/>
                  </a:cubicBezTo>
                  <a:cubicBezTo>
                    <a:pt x="525" y="5071"/>
                    <a:pt x="677" y="4919"/>
                    <a:pt x="677" y="4732"/>
                  </a:cubicBezTo>
                  <a:cubicBezTo>
                    <a:pt x="677" y="4566"/>
                    <a:pt x="556" y="4428"/>
                    <a:pt x="398" y="4400"/>
                  </a:cubicBezTo>
                  <a:lnTo>
                    <a:pt x="398" y="279"/>
                  </a:lnTo>
                  <a:lnTo>
                    <a:pt x="558" y="119"/>
                  </a:lnTo>
                  <a:lnTo>
                    <a:pt x="2930" y="119"/>
                  </a:lnTo>
                  <a:lnTo>
                    <a:pt x="2930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19"/>
            <p:cNvSpPr/>
            <p:nvPr/>
          </p:nvSpPr>
          <p:spPr>
            <a:xfrm>
              <a:off x="2400400" y="1336750"/>
              <a:ext cx="16950" cy="16925"/>
            </a:xfrm>
            <a:custGeom>
              <a:avLst/>
              <a:gdLst/>
              <a:ahLst/>
              <a:cxnLst/>
              <a:rect l="l" t="t" r="r" b="b"/>
              <a:pathLst>
                <a:path w="678" h="677" extrusionOk="0">
                  <a:moveTo>
                    <a:pt x="340" y="119"/>
                  </a:moveTo>
                  <a:cubicBezTo>
                    <a:pt x="462" y="119"/>
                    <a:pt x="561" y="219"/>
                    <a:pt x="561" y="340"/>
                  </a:cubicBezTo>
                  <a:cubicBezTo>
                    <a:pt x="561" y="462"/>
                    <a:pt x="462" y="561"/>
                    <a:pt x="340" y="561"/>
                  </a:cubicBezTo>
                  <a:cubicBezTo>
                    <a:pt x="219" y="561"/>
                    <a:pt x="120" y="462"/>
                    <a:pt x="120" y="340"/>
                  </a:cubicBezTo>
                  <a:cubicBezTo>
                    <a:pt x="120" y="219"/>
                    <a:pt x="219" y="119"/>
                    <a:pt x="340" y="119"/>
                  </a:cubicBezTo>
                  <a:close/>
                  <a:moveTo>
                    <a:pt x="340" y="1"/>
                  </a:moveTo>
                  <a:cubicBezTo>
                    <a:pt x="153" y="1"/>
                    <a:pt x="1" y="152"/>
                    <a:pt x="1" y="340"/>
                  </a:cubicBezTo>
                  <a:cubicBezTo>
                    <a:pt x="1" y="525"/>
                    <a:pt x="153" y="677"/>
                    <a:pt x="340" y="677"/>
                  </a:cubicBezTo>
                  <a:cubicBezTo>
                    <a:pt x="525" y="677"/>
                    <a:pt x="677" y="525"/>
                    <a:pt x="677" y="340"/>
                  </a:cubicBezTo>
                  <a:cubicBezTo>
                    <a:pt x="677" y="152"/>
                    <a:pt x="525" y="1"/>
                    <a:pt x="340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19"/>
            <p:cNvSpPr/>
            <p:nvPr/>
          </p:nvSpPr>
          <p:spPr>
            <a:xfrm>
              <a:off x="2727800" y="1624750"/>
              <a:ext cx="310450" cy="193250"/>
            </a:xfrm>
            <a:custGeom>
              <a:avLst/>
              <a:gdLst/>
              <a:ahLst/>
              <a:cxnLst/>
              <a:rect l="l" t="t" r="r" b="b"/>
              <a:pathLst>
                <a:path w="12418" h="7730" extrusionOk="0">
                  <a:moveTo>
                    <a:pt x="12083" y="0"/>
                  </a:moveTo>
                  <a:lnTo>
                    <a:pt x="5036" y="7100"/>
                  </a:lnTo>
                  <a:lnTo>
                    <a:pt x="710" y="7100"/>
                  </a:lnTo>
                  <a:cubicBezTo>
                    <a:pt x="638" y="7004"/>
                    <a:pt x="525" y="6940"/>
                    <a:pt x="395" y="6940"/>
                  </a:cubicBezTo>
                  <a:cubicBezTo>
                    <a:pt x="177" y="6940"/>
                    <a:pt x="1" y="7117"/>
                    <a:pt x="1" y="7335"/>
                  </a:cubicBezTo>
                  <a:cubicBezTo>
                    <a:pt x="1" y="7553"/>
                    <a:pt x="177" y="7730"/>
                    <a:pt x="395" y="7730"/>
                  </a:cubicBezTo>
                  <a:cubicBezTo>
                    <a:pt x="525" y="7730"/>
                    <a:pt x="638" y="7669"/>
                    <a:pt x="710" y="7572"/>
                  </a:cubicBezTo>
                  <a:lnTo>
                    <a:pt x="5232" y="7572"/>
                  </a:lnTo>
                  <a:lnTo>
                    <a:pt x="12417" y="331"/>
                  </a:lnTo>
                  <a:lnTo>
                    <a:pt x="12083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19"/>
            <p:cNvSpPr/>
            <p:nvPr/>
          </p:nvSpPr>
          <p:spPr>
            <a:xfrm>
              <a:off x="2400400" y="1367250"/>
              <a:ext cx="16950" cy="16950"/>
            </a:xfrm>
            <a:custGeom>
              <a:avLst/>
              <a:gdLst/>
              <a:ahLst/>
              <a:cxnLst/>
              <a:rect l="l" t="t" r="r" b="b"/>
              <a:pathLst>
                <a:path w="678" h="678" extrusionOk="0">
                  <a:moveTo>
                    <a:pt x="340" y="119"/>
                  </a:moveTo>
                  <a:cubicBezTo>
                    <a:pt x="462" y="119"/>
                    <a:pt x="561" y="219"/>
                    <a:pt x="561" y="340"/>
                  </a:cubicBezTo>
                  <a:cubicBezTo>
                    <a:pt x="561" y="462"/>
                    <a:pt x="462" y="558"/>
                    <a:pt x="340" y="558"/>
                  </a:cubicBezTo>
                  <a:cubicBezTo>
                    <a:pt x="219" y="558"/>
                    <a:pt x="120" y="462"/>
                    <a:pt x="120" y="340"/>
                  </a:cubicBezTo>
                  <a:cubicBezTo>
                    <a:pt x="120" y="219"/>
                    <a:pt x="219" y="119"/>
                    <a:pt x="340" y="119"/>
                  </a:cubicBezTo>
                  <a:close/>
                  <a:moveTo>
                    <a:pt x="340" y="1"/>
                  </a:moveTo>
                  <a:cubicBezTo>
                    <a:pt x="153" y="1"/>
                    <a:pt x="1" y="153"/>
                    <a:pt x="1" y="340"/>
                  </a:cubicBezTo>
                  <a:cubicBezTo>
                    <a:pt x="1" y="525"/>
                    <a:pt x="153" y="677"/>
                    <a:pt x="340" y="677"/>
                  </a:cubicBezTo>
                  <a:cubicBezTo>
                    <a:pt x="525" y="677"/>
                    <a:pt x="677" y="525"/>
                    <a:pt x="677" y="340"/>
                  </a:cubicBezTo>
                  <a:cubicBezTo>
                    <a:pt x="677" y="153"/>
                    <a:pt x="525" y="1"/>
                    <a:pt x="340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19"/>
            <p:cNvSpPr/>
            <p:nvPr/>
          </p:nvSpPr>
          <p:spPr>
            <a:xfrm>
              <a:off x="2399025" y="1396800"/>
              <a:ext cx="19775" cy="19825"/>
            </a:xfrm>
            <a:custGeom>
              <a:avLst/>
              <a:gdLst/>
              <a:ahLst/>
              <a:cxnLst/>
              <a:rect l="l" t="t" r="r" b="b"/>
              <a:pathLst>
                <a:path w="791" h="793" extrusionOk="0">
                  <a:moveTo>
                    <a:pt x="395" y="0"/>
                  </a:moveTo>
                  <a:cubicBezTo>
                    <a:pt x="177" y="0"/>
                    <a:pt x="1" y="177"/>
                    <a:pt x="1" y="398"/>
                  </a:cubicBezTo>
                  <a:cubicBezTo>
                    <a:pt x="1" y="616"/>
                    <a:pt x="177" y="793"/>
                    <a:pt x="395" y="793"/>
                  </a:cubicBezTo>
                  <a:cubicBezTo>
                    <a:pt x="613" y="793"/>
                    <a:pt x="790" y="616"/>
                    <a:pt x="790" y="398"/>
                  </a:cubicBezTo>
                  <a:cubicBezTo>
                    <a:pt x="790" y="177"/>
                    <a:pt x="613" y="0"/>
                    <a:pt x="395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19"/>
            <p:cNvSpPr/>
            <p:nvPr/>
          </p:nvSpPr>
          <p:spPr>
            <a:xfrm>
              <a:off x="2391725" y="990525"/>
              <a:ext cx="83725" cy="512775"/>
            </a:xfrm>
            <a:custGeom>
              <a:avLst/>
              <a:gdLst/>
              <a:ahLst/>
              <a:cxnLst/>
              <a:rect l="l" t="t" r="r" b="b"/>
              <a:pathLst>
                <a:path w="3349" h="20511" extrusionOk="0">
                  <a:moveTo>
                    <a:pt x="0" y="0"/>
                  </a:moveTo>
                  <a:lnTo>
                    <a:pt x="0" y="8988"/>
                  </a:lnTo>
                  <a:lnTo>
                    <a:pt x="2716" y="11685"/>
                  </a:lnTo>
                  <a:lnTo>
                    <a:pt x="2716" y="19801"/>
                  </a:lnTo>
                  <a:cubicBezTo>
                    <a:pt x="2620" y="19873"/>
                    <a:pt x="2556" y="19986"/>
                    <a:pt x="2556" y="20116"/>
                  </a:cubicBezTo>
                  <a:cubicBezTo>
                    <a:pt x="2556" y="20334"/>
                    <a:pt x="2733" y="20511"/>
                    <a:pt x="2951" y="20511"/>
                  </a:cubicBezTo>
                  <a:cubicBezTo>
                    <a:pt x="3169" y="20511"/>
                    <a:pt x="3349" y="20334"/>
                    <a:pt x="3349" y="20116"/>
                  </a:cubicBezTo>
                  <a:cubicBezTo>
                    <a:pt x="3349" y="19986"/>
                    <a:pt x="3285" y="19873"/>
                    <a:pt x="3188" y="19801"/>
                  </a:cubicBezTo>
                  <a:lnTo>
                    <a:pt x="3188" y="11489"/>
                  </a:lnTo>
                  <a:lnTo>
                    <a:pt x="472" y="8792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19"/>
            <p:cNvSpPr/>
            <p:nvPr/>
          </p:nvSpPr>
          <p:spPr>
            <a:xfrm>
              <a:off x="2688525" y="1369200"/>
              <a:ext cx="297400" cy="472550"/>
            </a:xfrm>
            <a:custGeom>
              <a:avLst/>
              <a:gdLst/>
              <a:ahLst/>
              <a:cxnLst/>
              <a:rect l="l" t="t" r="r" b="b"/>
              <a:pathLst>
                <a:path w="11896" h="18902" extrusionOk="0">
                  <a:moveTo>
                    <a:pt x="338" y="18341"/>
                  </a:moveTo>
                  <a:cubicBezTo>
                    <a:pt x="459" y="18341"/>
                    <a:pt x="559" y="18440"/>
                    <a:pt x="559" y="18562"/>
                  </a:cubicBezTo>
                  <a:cubicBezTo>
                    <a:pt x="559" y="18683"/>
                    <a:pt x="459" y="18782"/>
                    <a:pt x="338" y="18782"/>
                  </a:cubicBezTo>
                  <a:cubicBezTo>
                    <a:pt x="216" y="18782"/>
                    <a:pt x="117" y="18683"/>
                    <a:pt x="117" y="18562"/>
                  </a:cubicBezTo>
                  <a:cubicBezTo>
                    <a:pt x="117" y="18440"/>
                    <a:pt x="216" y="18341"/>
                    <a:pt x="338" y="18341"/>
                  </a:cubicBezTo>
                  <a:close/>
                  <a:moveTo>
                    <a:pt x="7051" y="0"/>
                  </a:moveTo>
                  <a:lnTo>
                    <a:pt x="5202" y="1863"/>
                  </a:lnTo>
                  <a:lnTo>
                    <a:pt x="5202" y="8196"/>
                  </a:lnTo>
                  <a:lnTo>
                    <a:pt x="280" y="13154"/>
                  </a:lnTo>
                  <a:lnTo>
                    <a:pt x="280" y="18228"/>
                  </a:lnTo>
                  <a:cubicBezTo>
                    <a:pt x="120" y="18258"/>
                    <a:pt x="1" y="18396"/>
                    <a:pt x="1" y="18562"/>
                  </a:cubicBezTo>
                  <a:cubicBezTo>
                    <a:pt x="1" y="18749"/>
                    <a:pt x="153" y="18901"/>
                    <a:pt x="338" y="18901"/>
                  </a:cubicBezTo>
                  <a:cubicBezTo>
                    <a:pt x="525" y="18901"/>
                    <a:pt x="677" y="18749"/>
                    <a:pt x="677" y="18562"/>
                  </a:cubicBezTo>
                  <a:cubicBezTo>
                    <a:pt x="677" y="18396"/>
                    <a:pt x="556" y="18258"/>
                    <a:pt x="398" y="18228"/>
                  </a:cubicBezTo>
                  <a:lnTo>
                    <a:pt x="398" y="13201"/>
                  </a:lnTo>
                  <a:lnTo>
                    <a:pt x="5318" y="8243"/>
                  </a:lnTo>
                  <a:lnTo>
                    <a:pt x="5318" y="1913"/>
                  </a:lnTo>
                  <a:lnTo>
                    <a:pt x="7101" y="116"/>
                  </a:lnTo>
                  <a:lnTo>
                    <a:pt x="11896" y="116"/>
                  </a:lnTo>
                  <a:lnTo>
                    <a:pt x="11896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19"/>
            <p:cNvSpPr/>
            <p:nvPr/>
          </p:nvSpPr>
          <p:spPr>
            <a:xfrm>
              <a:off x="2425675" y="990525"/>
              <a:ext cx="16925" cy="200575"/>
            </a:xfrm>
            <a:custGeom>
              <a:avLst/>
              <a:gdLst/>
              <a:ahLst/>
              <a:cxnLst/>
              <a:rect l="l" t="t" r="r" b="b"/>
              <a:pathLst>
                <a:path w="677" h="8023" extrusionOk="0">
                  <a:moveTo>
                    <a:pt x="337" y="7465"/>
                  </a:moveTo>
                  <a:cubicBezTo>
                    <a:pt x="458" y="7465"/>
                    <a:pt x="558" y="7564"/>
                    <a:pt x="558" y="7685"/>
                  </a:cubicBezTo>
                  <a:cubicBezTo>
                    <a:pt x="558" y="7807"/>
                    <a:pt x="458" y="7906"/>
                    <a:pt x="337" y="7906"/>
                  </a:cubicBezTo>
                  <a:cubicBezTo>
                    <a:pt x="216" y="7906"/>
                    <a:pt x="116" y="7807"/>
                    <a:pt x="116" y="7685"/>
                  </a:cubicBezTo>
                  <a:cubicBezTo>
                    <a:pt x="116" y="7564"/>
                    <a:pt x="216" y="7465"/>
                    <a:pt x="337" y="7465"/>
                  </a:cubicBezTo>
                  <a:close/>
                  <a:moveTo>
                    <a:pt x="279" y="0"/>
                  </a:moveTo>
                  <a:lnTo>
                    <a:pt x="279" y="7351"/>
                  </a:lnTo>
                  <a:cubicBezTo>
                    <a:pt x="122" y="7379"/>
                    <a:pt x="0" y="7517"/>
                    <a:pt x="0" y="7685"/>
                  </a:cubicBezTo>
                  <a:cubicBezTo>
                    <a:pt x="0" y="7870"/>
                    <a:pt x="149" y="8022"/>
                    <a:pt x="337" y="8022"/>
                  </a:cubicBezTo>
                  <a:cubicBezTo>
                    <a:pt x="525" y="8022"/>
                    <a:pt x="677" y="7870"/>
                    <a:pt x="677" y="7685"/>
                  </a:cubicBezTo>
                  <a:cubicBezTo>
                    <a:pt x="677" y="7520"/>
                    <a:pt x="555" y="7382"/>
                    <a:pt x="398" y="7351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19"/>
            <p:cNvSpPr/>
            <p:nvPr/>
          </p:nvSpPr>
          <p:spPr>
            <a:xfrm>
              <a:off x="2664875" y="1345800"/>
              <a:ext cx="321000" cy="519675"/>
            </a:xfrm>
            <a:custGeom>
              <a:avLst/>
              <a:gdLst/>
              <a:ahLst/>
              <a:cxnLst/>
              <a:rect l="l" t="t" r="r" b="b"/>
              <a:pathLst>
                <a:path w="12840" h="20787" extrusionOk="0">
                  <a:moveTo>
                    <a:pt x="340" y="20229"/>
                  </a:moveTo>
                  <a:cubicBezTo>
                    <a:pt x="461" y="20229"/>
                    <a:pt x="560" y="20329"/>
                    <a:pt x="560" y="20450"/>
                  </a:cubicBezTo>
                  <a:cubicBezTo>
                    <a:pt x="560" y="20571"/>
                    <a:pt x="461" y="20668"/>
                    <a:pt x="340" y="20668"/>
                  </a:cubicBezTo>
                  <a:cubicBezTo>
                    <a:pt x="218" y="20668"/>
                    <a:pt x="119" y="20571"/>
                    <a:pt x="119" y="20450"/>
                  </a:cubicBezTo>
                  <a:cubicBezTo>
                    <a:pt x="119" y="20329"/>
                    <a:pt x="218" y="20229"/>
                    <a:pt x="340" y="20229"/>
                  </a:cubicBezTo>
                  <a:close/>
                  <a:moveTo>
                    <a:pt x="7685" y="0"/>
                  </a:moveTo>
                  <a:lnTo>
                    <a:pt x="5201" y="2501"/>
                  </a:lnTo>
                  <a:lnTo>
                    <a:pt x="5201" y="8834"/>
                  </a:lnTo>
                  <a:lnTo>
                    <a:pt x="279" y="13792"/>
                  </a:lnTo>
                  <a:lnTo>
                    <a:pt x="279" y="20116"/>
                  </a:lnTo>
                  <a:cubicBezTo>
                    <a:pt x="122" y="20144"/>
                    <a:pt x="0" y="20282"/>
                    <a:pt x="0" y="20450"/>
                  </a:cubicBezTo>
                  <a:cubicBezTo>
                    <a:pt x="0" y="20635"/>
                    <a:pt x="152" y="20787"/>
                    <a:pt x="340" y="20787"/>
                  </a:cubicBezTo>
                  <a:cubicBezTo>
                    <a:pt x="525" y="20787"/>
                    <a:pt x="676" y="20635"/>
                    <a:pt x="676" y="20450"/>
                  </a:cubicBezTo>
                  <a:cubicBezTo>
                    <a:pt x="676" y="20282"/>
                    <a:pt x="555" y="20144"/>
                    <a:pt x="398" y="20116"/>
                  </a:cubicBezTo>
                  <a:lnTo>
                    <a:pt x="398" y="13839"/>
                  </a:lnTo>
                  <a:lnTo>
                    <a:pt x="5320" y="8881"/>
                  </a:lnTo>
                  <a:lnTo>
                    <a:pt x="5320" y="2551"/>
                  </a:lnTo>
                  <a:lnTo>
                    <a:pt x="7732" y="119"/>
                  </a:lnTo>
                  <a:lnTo>
                    <a:pt x="12839" y="119"/>
                  </a:lnTo>
                  <a:lnTo>
                    <a:pt x="12839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19"/>
            <p:cNvSpPr/>
            <p:nvPr/>
          </p:nvSpPr>
          <p:spPr>
            <a:xfrm>
              <a:off x="2449000" y="990525"/>
              <a:ext cx="16925" cy="223825"/>
            </a:xfrm>
            <a:custGeom>
              <a:avLst/>
              <a:gdLst/>
              <a:ahLst/>
              <a:cxnLst/>
              <a:rect l="l" t="t" r="r" b="b"/>
              <a:pathLst>
                <a:path w="677" h="8953" extrusionOk="0">
                  <a:moveTo>
                    <a:pt x="340" y="8392"/>
                  </a:moveTo>
                  <a:cubicBezTo>
                    <a:pt x="461" y="8392"/>
                    <a:pt x="561" y="8491"/>
                    <a:pt x="561" y="8613"/>
                  </a:cubicBezTo>
                  <a:cubicBezTo>
                    <a:pt x="561" y="8734"/>
                    <a:pt x="461" y="8834"/>
                    <a:pt x="340" y="8834"/>
                  </a:cubicBezTo>
                  <a:cubicBezTo>
                    <a:pt x="218" y="8834"/>
                    <a:pt x="119" y="8734"/>
                    <a:pt x="119" y="8613"/>
                  </a:cubicBezTo>
                  <a:cubicBezTo>
                    <a:pt x="119" y="8491"/>
                    <a:pt x="218" y="8392"/>
                    <a:pt x="340" y="8392"/>
                  </a:cubicBezTo>
                  <a:close/>
                  <a:moveTo>
                    <a:pt x="279" y="0"/>
                  </a:moveTo>
                  <a:lnTo>
                    <a:pt x="279" y="8279"/>
                  </a:lnTo>
                  <a:cubicBezTo>
                    <a:pt x="122" y="8307"/>
                    <a:pt x="0" y="8445"/>
                    <a:pt x="0" y="8613"/>
                  </a:cubicBezTo>
                  <a:cubicBezTo>
                    <a:pt x="0" y="8801"/>
                    <a:pt x="152" y="8952"/>
                    <a:pt x="340" y="8952"/>
                  </a:cubicBezTo>
                  <a:cubicBezTo>
                    <a:pt x="525" y="8952"/>
                    <a:pt x="677" y="8801"/>
                    <a:pt x="677" y="8613"/>
                  </a:cubicBezTo>
                  <a:cubicBezTo>
                    <a:pt x="677" y="8447"/>
                    <a:pt x="555" y="8309"/>
                    <a:pt x="398" y="8282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19"/>
            <p:cNvSpPr/>
            <p:nvPr/>
          </p:nvSpPr>
          <p:spPr>
            <a:xfrm>
              <a:off x="2729175" y="1591350"/>
              <a:ext cx="290575" cy="188775"/>
            </a:xfrm>
            <a:custGeom>
              <a:avLst/>
              <a:gdLst/>
              <a:ahLst/>
              <a:cxnLst/>
              <a:rect l="l" t="t" r="r" b="b"/>
              <a:pathLst>
                <a:path w="11623" h="7551" extrusionOk="0">
                  <a:moveTo>
                    <a:pt x="340" y="6990"/>
                  </a:moveTo>
                  <a:cubicBezTo>
                    <a:pt x="462" y="6990"/>
                    <a:pt x="561" y="7089"/>
                    <a:pt x="561" y="7210"/>
                  </a:cubicBezTo>
                  <a:cubicBezTo>
                    <a:pt x="561" y="7332"/>
                    <a:pt x="462" y="7431"/>
                    <a:pt x="340" y="7431"/>
                  </a:cubicBezTo>
                  <a:cubicBezTo>
                    <a:pt x="219" y="7431"/>
                    <a:pt x="120" y="7332"/>
                    <a:pt x="120" y="7210"/>
                  </a:cubicBezTo>
                  <a:cubicBezTo>
                    <a:pt x="120" y="7089"/>
                    <a:pt x="219" y="6990"/>
                    <a:pt x="340" y="6990"/>
                  </a:cubicBezTo>
                  <a:close/>
                  <a:moveTo>
                    <a:pt x="11540" y="0"/>
                  </a:moveTo>
                  <a:lnTo>
                    <a:pt x="4440" y="7153"/>
                  </a:lnTo>
                  <a:lnTo>
                    <a:pt x="672" y="7153"/>
                  </a:lnTo>
                  <a:cubicBezTo>
                    <a:pt x="644" y="6995"/>
                    <a:pt x="506" y="6874"/>
                    <a:pt x="340" y="6874"/>
                  </a:cubicBezTo>
                  <a:cubicBezTo>
                    <a:pt x="153" y="6874"/>
                    <a:pt x="1" y="7026"/>
                    <a:pt x="1" y="7210"/>
                  </a:cubicBezTo>
                  <a:cubicBezTo>
                    <a:pt x="1" y="7398"/>
                    <a:pt x="153" y="7550"/>
                    <a:pt x="340" y="7550"/>
                  </a:cubicBezTo>
                  <a:cubicBezTo>
                    <a:pt x="506" y="7550"/>
                    <a:pt x="644" y="7429"/>
                    <a:pt x="672" y="7271"/>
                  </a:cubicBezTo>
                  <a:lnTo>
                    <a:pt x="4489" y="7271"/>
                  </a:lnTo>
                  <a:lnTo>
                    <a:pt x="11623" y="83"/>
                  </a:lnTo>
                  <a:lnTo>
                    <a:pt x="11540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19"/>
            <p:cNvSpPr/>
            <p:nvPr/>
          </p:nvSpPr>
          <p:spPr>
            <a:xfrm>
              <a:off x="2509525" y="995475"/>
              <a:ext cx="2925" cy="79675"/>
            </a:xfrm>
            <a:custGeom>
              <a:avLst/>
              <a:gdLst/>
              <a:ahLst/>
              <a:cxnLst/>
              <a:rect l="l" t="t" r="r" b="b"/>
              <a:pathLst>
                <a:path w="117" h="3187" extrusionOk="0">
                  <a:moveTo>
                    <a:pt x="0" y="1"/>
                  </a:moveTo>
                  <a:lnTo>
                    <a:pt x="0" y="3187"/>
                  </a:lnTo>
                  <a:lnTo>
                    <a:pt x="116" y="3187"/>
                  </a:lnTo>
                  <a:lnTo>
                    <a:pt x="116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19"/>
            <p:cNvSpPr/>
            <p:nvPr/>
          </p:nvSpPr>
          <p:spPr>
            <a:xfrm>
              <a:off x="2924150" y="920275"/>
              <a:ext cx="16925" cy="305050"/>
            </a:xfrm>
            <a:custGeom>
              <a:avLst/>
              <a:gdLst/>
              <a:ahLst/>
              <a:cxnLst/>
              <a:rect l="l" t="t" r="r" b="b"/>
              <a:pathLst>
                <a:path w="677" h="12202" extrusionOk="0">
                  <a:moveTo>
                    <a:pt x="337" y="11644"/>
                  </a:moveTo>
                  <a:cubicBezTo>
                    <a:pt x="459" y="11644"/>
                    <a:pt x="558" y="11743"/>
                    <a:pt x="558" y="11865"/>
                  </a:cubicBezTo>
                  <a:cubicBezTo>
                    <a:pt x="558" y="11983"/>
                    <a:pt x="459" y="12083"/>
                    <a:pt x="337" y="12083"/>
                  </a:cubicBezTo>
                  <a:cubicBezTo>
                    <a:pt x="216" y="12083"/>
                    <a:pt x="116" y="11983"/>
                    <a:pt x="116" y="11865"/>
                  </a:cubicBezTo>
                  <a:cubicBezTo>
                    <a:pt x="116" y="11740"/>
                    <a:pt x="216" y="11644"/>
                    <a:pt x="337" y="11644"/>
                  </a:cubicBezTo>
                  <a:close/>
                  <a:moveTo>
                    <a:pt x="279" y="0"/>
                  </a:moveTo>
                  <a:lnTo>
                    <a:pt x="279" y="11531"/>
                  </a:lnTo>
                  <a:cubicBezTo>
                    <a:pt x="122" y="11558"/>
                    <a:pt x="0" y="11696"/>
                    <a:pt x="0" y="11862"/>
                  </a:cubicBezTo>
                  <a:cubicBezTo>
                    <a:pt x="0" y="12050"/>
                    <a:pt x="152" y="12201"/>
                    <a:pt x="337" y="12201"/>
                  </a:cubicBezTo>
                  <a:cubicBezTo>
                    <a:pt x="525" y="12201"/>
                    <a:pt x="677" y="12050"/>
                    <a:pt x="677" y="11865"/>
                  </a:cubicBezTo>
                  <a:cubicBezTo>
                    <a:pt x="677" y="11696"/>
                    <a:pt x="555" y="11558"/>
                    <a:pt x="398" y="11531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19"/>
            <p:cNvSpPr/>
            <p:nvPr/>
          </p:nvSpPr>
          <p:spPr>
            <a:xfrm>
              <a:off x="2922700" y="1256975"/>
              <a:ext cx="19825" cy="19825"/>
            </a:xfrm>
            <a:custGeom>
              <a:avLst/>
              <a:gdLst/>
              <a:ahLst/>
              <a:cxnLst/>
              <a:rect l="l" t="t" r="r" b="b"/>
              <a:pathLst>
                <a:path w="793" h="793" extrusionOk="0">
                  <a:moveTo>
                    <a:pt x="395" y="0"/>
                  </a:moveTo>
                  <a:cubicBezTo>
                    <a:pt x="177" y="0"/>
                    <a:pt x="0" y="177"/>
                    <a:pt x="0" y="398"/>
                  </a:cubicBezTo>
                  <a:cubicBezTo>
                    <a:pt x="0" y="616"/>
                    <a:pt x="177" y="793"/>
                    <a:pt x="395" y="793"/>
                  </a:cubicBezTo>
                  <a:cubicBezTo>
                    <a:pt x="613" y="793"/>
                    <a:pt x="793" y="616"/>
                    <a:pt x="793" y="398"/>
                  </a:cubicBezTo>
                  <a:cubicBezTo>
                    <a:pt x="793" y="177"/>
                    <a:pt x="613" y="0"/>
                    <a:pt x="395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19"/>
            <p:cNvSpPr/>
            <p:nvPr/>
          </p:nvSpPr>
          <p:spPr>
            <a:xfrm>
              <a:off x="2540425" y="988450"/>
              <a:ext cx="61950" cy="148050"/>
            </a:xfrm>
            <a:custGeom>
              <a:avLst/>
              <a:gdLst/>
              <a:ahLst/>
              <a:cxnLst/>
              <a:rect l="l" t="t" r="r" b="b"/>
              <a:pathLst>
                <a:path w="2478" h="5922" extrusionOk="0">
                  <a:moveTo>
                    <a:pt x="332" y="0"/>
                  </a:moveTo>
                  <a:lnTo>
                    <a:pt x="1" y="337"/>
                  </a:lnTo>
                  <a:lnTo>
                    <a:pt x="1845" y="2167"/>
                  </a:lnTo>
                  <a:lnTo>
                    <a:pt x="1845" y="5212"/>
                  </a:lnTo>
                  <a:cubicBezTo>
                    <a:pt x="1748" y="5284"/>
                    <a:pt x="1685" y="5397"/>
                    <a:pt x="1685" y="5527"/>
                  </a:cubicBezTo>
                  <a:cubicBezTo>
                    <a:pt x="1685" y="5745"/>
                    <a:pt x="1861" y="5922"/>
                    <a:pt x="2080" y="5922"/>
                  </a:cubicBezTo>
                  <a:cubicBezTo>
                    <a:pt x="2300" y="5922"/>
                    <a:pt x="2477" y="5745"/>
                    <a:pt x="2477" y="5527"/>
                  </a:cubicBezTo>
                  <a:cubicBezTo>
                    <a:pt x="2477" y="5397"/>
                    <a:pt x="2414" y="5284"/>
                    <a:pt x="2317" y="5212"/>
                  </a:cubicBezTo>
                  <a:lnTo>
                    <a:pt x="2317" y="1971"/>
                  </a:lnTo>
                  <a:lnTo>
                    <a:pt x="332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19"/>
            <p:cNvSpPr/>
            <p:nvPr/>
          </p:nvSpPr>
          <p:spPr>
            <a:xfrm>
              <a:off x="2653900" y="991625"/>
              <a:ext cx="102975" cy="318925"/>
            </a:xfrm>
            <a:custGeom>
              <a:avLst/>
              <a:gdLst/>
              <a:ahLst/>
              <a:cxnLst/>
              <a:rect l="l" t="t" r="r" b="b"/>
              <a:pathLst>
                <a:path w="4119" h="12757" extrusionOk="0">
                  <a:moveTo>
                    <a:pt x="2004" y="0"/>
                  </a:moveTo>
                  <a:lnTo>
                    <a:pt x="1921" y="83"/>
                  </a:lnTo>
                  <a:lnTo>
                    <a:pt x="4003" y="2148"/>
                  </a:lnTo>
                  <a:lnTo>
                    <a:pt x="4003" y="8227"/>
                  </a:lnTo>
                  <a:lnTo>
                    <a:pt x="17" y="12229"/>
                  </a:lnTo>
                  <a:lnTo>
                    <a:pt x="0" y="12246"/>
                  </a:lnTo>
                  <a:lnTo>
                    <a:pt x="0" y="12757"/>
                  </a:lnTo>
                  <a:lnTo>
                    <a:pt x="119" y="12757"/>
                  </a:lnTo>
                  <a:lnTo>
                    <a:pt x="119" y="12296"/>
                  </a:lnTo>
                  <a:lnTo>
                    <a:pt x="4102" y="8293"/>
                  </a:lnTo>
                  <a:lnTo>
                    <a:pt x="4119" y="8276"/>
                  </a:lnTo>
                  <a:lnTo>
                    <a:pt x="4119" y="2098"/>
                  </a:lnTo>
                  <a:lnTo>
                    <a:pt x="2004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19"/>
            <p:cNvSpPr/>
            <p:nvPr/>
          </p:nvSpPr>
          <p:spPr>
            <a:xfrm>
              <a:off x="2509575" y="1544750"/>
              <a:ext cx="229150" cy="477175"/>
            </a:xfrm>
            <a:custGeom>
              <a:avLst/>
              <a:gdLst/>
              <a:ahLst/>
              <a:cxnLst/>
              <a:rect l="l" t="t" r="r" b="b"/>
              <a:pathLst>
                <a:path w="9166" h="19087" extrusionOk="0">
                  <a:moveTo>
                    <a:pt x="341" y="18526"/>
                  </a:moveTo>
                  <a:cubicBezTo>
                    <a:pt x="462" y="18526"/>
                    <a:pt x="561" y="18626"/>
                    <a:pt x="561" y="18747"/>
                  </a:cubicBezTo>
                  <a:cubicBezTo>
                    <a:pt x="561" y="18869"/>
                    <a:pt x="462" y="18968"/>
                    <a:pt x="341" y="18968"/>
                  </a:cubicBezTo>
                  <a:cubicBezTo>
                    <a:pt x="219" y="18968"/>
                    <a:pt x="120" y="18869"/>
                    <a:pt x="120" y="18747"/>
                  </a:cubicBezTo>
                  <a:cubicBezTo>
                    <a:pt x="120" y="18626"/>
                    <a:pt x="219" y="18526"/>
                    <a:pt x="341" y="18526"/>
                  </a:cubicBezTo>
                  <a:close/>
                  <a:moveTo>
                    <a:pt x="9083" y="1"/>
                  </a:moveTo>
                  <a:lnTo>
                    <a:pt x="4172" y="4945"/>
                  </a:lnTo>
                  <a:lnTo>
                    <a:pt x="4172" y="14803"/>
                  </a:lnTo>
                  <a:lnTo>
                    <a:pt x="534" y="18468"/>
                  </a:lnTo>
                  <a:cubicBezTo>
                    <a:pt x="479" y="18433"/>
                    <a:pt x="412" y="18408"/>
                    <a:pt x="341" y="18408"/>
                  </a:cubicBezTo>
                  <a:cubicBezTo>
                    <a:pt x="153" y="18408"/>
                    <a:pt x="1" y="18560"/>
                    <a:pt x="1" y="18747"/>
                  </a:cubicBezTo>
                  <a:cubicBezTo>
                    <a:pt x="1" y="18935"/>
                    <a:pt x="153" y="19087"/>
                    <a:pt x="341" y="19087"/>
                  </a:cubicBezTo>
                  <a:cubicBezTo>
                    <a:pt x="528" y="19087"/>
                    <a:pt x="680" y="18935"/>
                    <a:pt x="680" y="18747"/>
                  </a:cubicBezTo>
                  <a:cubicBezTo>
                    <a:pt x="680" y="18675"/>
                    <a:pt x="655" y="18609"/>
                    <a:pt x="617" y="18551"/>
                  </a:cubicBezTo>
                  <a:lnTo>
                    <a:pt x="4291" y="14849"/>
                  </a:lnTo>
                  <a:lnTo>
                    <a:pt x="4291" y="4994"/>
                  </a:lnTo>
                  <a:lnTo>
                    <a:pt x="9166" y="84"/>
                  </a:lnTo>
                  <a:lnTo>
                    <a:pt x="9083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19"/>
            <p:cNvSpPr/>
            <p:nvPr/>
          </p:nvSpPr>
          <p:spPr>
            <a:xfrm>
              <a:off x="2495850" y="1043600"/>
              <a:ext cx="244675" cy="458250"/>
            </a:xfrm>
            <a:custGeom>
              <a:avLst/>
              <a:gdLst/>
              <a:ahLst/>
              <a:cxnLst/>
              <a:rect l="l" t="t" r="r" b="b"/>
              <a:pathLst>
                <a:path w="9787" h="18330" extrusionOk="0">
                  <a:moveTo>
                    <a:pt x="9447" y="119"/>
                  </a:moveTo>
                  <a:cubicBezTo>
                    <a:pt x="9569" y="119"/>
                    <a:pt x="9668" y="218"/>
                    <a:pt x="9668" y="340"/>
                  </a:cubicBezTo>
                  <a:cubicBezTo>
                    <a:pt x="9668" y="461"/>
                    <a:pt x="9569" y="560"/>
                    <a:pt x="9447" y="560"/>
                  </a:cubicBezTo>
                  <a:cubicBezTo>
                    <a:pt x="9326" y="560"/>
                    <a:pt x="9229" y="461"/>
                    <a:pt x="9229" y="340"/>
                  </a:cubicBezTo>
                  <a:cubicBezTo>
                    <a:pt x="9229" y="218"/>
                    <a:pt x="9326" y="119"/>
                    <a:pt x="9447" y="119"/>
                  </a:cubicBezTo>
                  <a:close/>
                  <a:moveTo>
                    <a:pt x="337" y="17772"/>
                  </a:moveTo>
                  <a:cubicBezTo>
                    <a:pt x="459" y="17772"/>
                    <a:pt x="558" y="17871"/>
                    <a:pt x="558" y="17993"/>
                  </a:cubicBezTo>
                  <a:cubicBezTo>
                    <a:pt x="558" y="18114"/>
                    <a:pt x="459" y="18214"/>
                    <a:pt x="337" y="18214"/>
                  </a:cubicBezTo>
                  <a:cubicBezTo>
                    <a:pt x="216" y="18214"/>
                    <a:pt x="117" y="18114"/>
                    <a:pt x="117" y="17993"/>
                  </a:cubicBezTo>
                  <a:cubicBezTo>
                    <a:pt x="117" y="17871"/>
                    <a:pt x="216" y="17772"/>
                    <a:pt x="337" y="17772"/>
                  </a:cubicBezTo>
                  <a:close/>
                  <a:moveTo>
                    <a:pt x="9447" y="0"/>
                  </a:moveTo>
                  <a:cubicBezTo>
                    <a:pt x="9262" y="0"/>
                    <a:pt x="9110" y="152"/>
                    <a:pt x="9110" y="340"/>
                  </a:cubicBezTo>
                  <a:cubicBezTo>
                    <a:pt x="9110" y="505"/>
                    <a:pt x="9232" y="643"/>
                    <a:pt x="9389" y="671"/>
                  </a:cubicBezTo>
                  <a:lnTo>
                    <a:pt x="9389" y="5855"/>
                  </a:lnTo>
                  <a:lnTo>
                    <a:pt x="5386" y="9872"/>
                  </a:lnTo>
                  <a:lnTo>
                    <a:pt x="5386" y="10929"/>
                  </a:lnTo>
                  <a:lnTo>
                    <a:pt x="1444" y="14887"/>
                  </a:lnTo>
                  <a:lnTo>
                    <a:pt x="1428" y="14904"/>
                  </a:lnTo>
                  <a:lnTo>
                    <a:pt x="1428" y="16817"/>
                  </a:lnTo>
                  <a:lnTo>
                    <a:pt x="531" y="17717"/>
                  </a:lnTo>
                  <a:cubicBezTo>
                    <a:pt x="475" y="17678"/>
                    <a:pt x="409" y="17653"/>
                    <a:pt x="337" y="17653"/>
                  </a:cubicBezTo>
                  <a:cubicBezTo>
                    <a:pt x="152" y="17653"/>
                    <a:pt x="1" y="17805"/>
                    <a:pt x="1" y="17993"/>
                  </a:cubicBezTo>
                  <a:cubicBezTo>
                    <a:pt x="1" y="18181"/>
                    <a:pt x="152" y="18330"/>
                    <a:pt x="337" y="18330"/>
                  </a:cubicBezTo>
                  <a:cubicBezTo>
                    <a:pt x="525" y="18330"/>
                    <a:pt x="677" y="18178"/>
                    <a:pt x="677" y="17993"/>
                  </a:cubicBezTo>
                  <a:cubicBezTo>
                    <a:pt x="677" y="17921"/>
                    <a:pt x="655" y="17855"/>
                    <a:pt x="613" y="17800"/>
                  </a:cubicBezTo>
                  <a:lnTo>
                    <a:pt x="1544" y="16864"/>
                  </a:lnTo>
                  <a:lnTo>
                    <a:pt x="1544" y="14954"/>
                  </a:lnTo>
                  <a:lnTo>
                    <a:pt x="5489" y="10995"/>
                  </a:lnTo>
                  <a:lnTo>
                    <a:pt x="5505" y="10976"/>
                  </a:lnTo>
                  <a:lnTo>
                    <a:pt x="5505" y="9921"/>
                  </a:lnTo>
                  <a:lnTo>
                    <a:pt x="9508" y="5902"/>
                  </a:lnTo>
                  <a:lnTo>
                    <a:pt x="9508" y="671"/>
                  </a:lnTo>
                  <a:cubicBezTo>
                    <a:pt x="9665" y="643"/>
                    <a:pt x="9787" y="505"/>
                    <a:pt x="9787" y="340"/>
                  </a:cubicBezTo>
                  <a:cubicBezTo>
                    <a:pt x="9787" y="152"/>
                    <a:pt x="9635" y="0"/>
                    <a:pt x="9447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19"/>
            <p:cNvSpPr/>
            <p:nvPr/>
          </p:nvSpPr>
          <p:spPr>
            <a:xfrm>
              <a:off x="2877425" y="920275"/>
              <a:ext cx="16925" cy="305050"/>
            </a:xfrm>
            <a:custGeom>
              <a:avLst/>
              <a:gdLst/>
              <a:ahLst/>
              <a:cxnLst/>
              <a:rect l="l" t="t" r="r" b="b"/>
              <a:pathLst>
                <a:path w="677" h="12202" extrusionOk="0">
                  <a:moveTo>
                    <a:pt x="337" y="11644"/>
                  </a:moveTo>
                  <a:cubicBezTo>
                    <a:pt x="459" y="11644"/>
                    <a:pt x="558" y="11743"/>
                    <a:pt x="558" y="11865"/>
                  </a:cubicBezTo>
                  <a:cubicBezTo>
                    <a:pt x="558" y="11983"/>
                    <a:pt x="459" y="12083"/>
                    <a:pt x="337" y="12083"/>
                  </a:cubicBezTo>
                  <a:cubicBezTo>
                    <a:pt x="216" y="12083"/>
                    <a:pt x="116" y="11983"/>
                    <a:pt x="116" y="11865"/>
                  </a:cubicBezTo>
                  <a:cubicBezTo>
                    <a:pt x="116" y="11740"/>
                    <a:pt x="216" y="11644"/>
                    <a:pt x="337" y="11644"/>
                  </a:cubicBezTo>
                  <a:close/>
                  <a:moveTo>
                    <a:pt x="279" y="0"/>
                  </a:moveTo>
                  <a:lnTo>
                    <a:pt x="279" y="11531"/>
                  </a:lnTo>
                  <a:cubicBezTo>
                    <a:pt x="122" y="11558"/>
                    <a:pt x="0" y="11696"/>
                    <a:pt x="0" y="11862"/>
                  </a:cubicBezTo>
                  <a:cubicBezTo>
                    <a:pt x="0" y="12050"/>
                    <a:pt x="152" y="12201"/>
                    <a:pt x="337" y="12201"/>
                  </a:cubicBezTo>
                  <a:cubicBezTo>
                    <a:pt x="525" y="12201"/>
                    <a:pt x="677" y="12050"/>
                    <a:pt x="677" y="11865"/>
                  </a:cubicBezTo>
                  <a:cubicBezTo>
                    <a:pt x="677" y="11696"/>
                    <a:pt x="555" y="11558"/>
                    <a:pt x="398" y="11531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19"/>
            <p:cNvSpPr/>
            <p:nvPr/>
          </p:nvSpPr>
          <p:spPr>
            <a:xfrm>
              <a:off x="2641875" y="1322475"/>
              <a:ext cx="344050" cy="566200"/>
            </a:xfrm>
            <a:custGeom>
              <a:avLst/>
              <a:gdLst/>
              <a:ahLst/>
              <a:cxnLst/>
              <a:rect l="l" t="t" r="r" b="b"/>
              <a:pathLst>
                <a:path w="13762" h="22648" extrusionOk="0">
                  <a:moveTo>
                    <a:pt x="340" y="22087"/>
                  </a:moveTo>
                  <a:cubicBezTo>
                    <a:pt x="462" y="22087"/>
                    <a:pt x="561" y="22186"/>
                    <a:pt x="561" y="22308"/>
                  </a:cubicBezTo>
                  <a:cubicBezTo>
                    <a:pt x="561" y="22429"/>
                    <a:pt x="462" y="22529"/>
                    <a:pt x="340" y="22529"/>
                  </a:cubicBezTo>
                  <a:cubicBezTo>
                    <a:pt x="219" y="22529"/>
                    <a:pt x="120" y="22429"/>
                    <a:pt x="120" y="22308"/>
                  </a:cubicBezTo>
                  <a:cubicBezTo>
                    <a:pt x="120" y="22186"/>
                    <a:pt x="219" y="22087"/>
                    <a:pt x="340" y="22087"/>
                  </a:cubicBezTo>
                  <a:close/>
                  <a:moveTo>
                    <a:pt x="8327" y="0"/>
                  </a:moveTo>
                  <a:lnTo>
                    <a:pt x="5202" y="3144"/>
                  </a:lnTo>
                  <a:lnTo>
                    <a:pt x="5202" y="9477"/>
                  </a:lnTo>
                  <a:lnTo>
                    <a:pt x="280" y="14435"/>
                  </a:lnTo>
                  <a:lnTo>
                    <a:pt x="280" y="21976"/>
                  </a:lnTo>
                  <a:cubicBezTo>
                    <a:pt x="122" y="22004"/>
                    <a:pt x="1" y="22142"/>
                    <a:pt x="1" y="22308"/>
                  </a:cubicBezTo>
                  <a:cubicBezTo>
                    <a:pt x="1" y="22495"/>
                    <a:pt x="153" y="22647"/>
                    <a:pt x="340" y="22647"/>
                  </a:cubicBezTo>
                  <a:cubicBezTo>
                    <a:pt x="525" y="22647"/>
                    <a:pt x="677" y="22495"/>
                    <a:pt x="677" y="22308"/>
                  </a:cubicBezTo>
                  <a:cubicBezTo>
                    <a:pt x="677" y="22142"/>
                    <a:pt x="556" y="22004"/>
                    <a:pt x="398" y="21976"/>
                  </a:cubicBezTo>
                  <a:lnTo>
                    <a:pt x="398" y="14482"/>
                  </a:lnTo>
                  <a:lnTo>
                    <a:pt x="5320" y="9524"/>
                  </a:lnTo>
                  <a:lnTo>
                    <a:pt x="5320" y="3194"/>
                  </a:lnTo>
                  <a:lnTo>
                    <a:pt x="8373" y="116"/>
                  </a:lnTo>
                  <a:lnTo>
                    <a:pt x="13762" y="116"/>
                  </a:lnTo>
                  <a:lnTo>
                    <a:pt x="13762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19"/>
            <p:cNvSpPr/>
            <p:nvPr/>
          </p:nvSpPr>
          <p:spPr>
            <a:xfrm>
              <a:off x="2875975" y="1256975"/>
              <a:ext cx="19825" cy="19825"/>
            </a:xfrm>
            <a:custGeom>
              <a:avLst/>
              <a:gdLst/>
              <a:ahLst/>
              <a:cxnLst/>
              <a:rect l="l" t="t" r="r" b="b"/>
              <a:pathLst>
                <a:path w="793" h="793" extrusionOk="0">
                  <a:moveTo>
                    <a:pt x="395" y="0"/>
                  </a:moveTo>
                  <a:cubicBezTo>
                    <a:pt x="177" y="0"/>
                    <a:pt x="0" y="177"/>
                    <a:pt x="0" y="398"/>
                  </a:cubicBezTo>
                  <a:cubicBezTo>
                    <a:pt x="0" y="616"/>
                    <a:pt x="177" y="793"/>
                    <a:pt x="395" y="793"/>
                  </a:cubicBezTo>
                  <a:cubicBezTo>
                    <a:pt x="613" y="793"/>
                    <a:pt x="793" y="616"/>
                    <a:pt x="793" y="398"/>
                  </a:cubicBezTo>
                  <a:cubicBezTo>
                    <a:pt x="793" y="177"/>
                    <a:pt x="613" y="0"/>
                    <a:pt x="395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19"/>
            <p:cNvSpPr/>
            <p:nvPr/>
          </p:nvSpPr>
          <p:spPr>
            <a:xfrm>
              <a:off x="2900750" y="920275"/>
              <a:ext cx="16925" cy="305050"/>
            </a:xfrm>
            <a:custGeom>
              <a:avLst/>
              <a:gdLst/>
              <a:ahLst/>
              <a:cxnLst/>
              <a:rect l="l" t="t" r="r" b="b"/>
              <a:pathLst>
                <a:path w="677" h="12202" extrusionOk="0">
                  <a:moveTo>
                    <a:pt x="340" y="11644"/>
                  </a:moveTo>
                  <a:cubicBezTo>
                    <a:pt x="461" y="11644"/>
                    <a:pt x="561" y="11743"/>
                    <a:pt x="561" y="11865"/>
                  </a:cubicBezTo>
                  <a:cubicBezTo>
                    <a:pt x="561" y="11983"/>
                    <a:pt x="461" y="12083"/>
                    <a:pt x="340" y="12083"/>
                  </a:cubicBezTo>
                  <a:cubicBezTo>
                    <a:pt x="219" y="12083"/>
                    <a:pt x="119" y="11983"/>
                    <a:pt x="119" y="11865"/>
                  </a:cubicBezTo>
                  <a:cubicBezTo>
                    <a:pt x="119" y="11740"/>
                    <a:pt x="219" y="11644"/>
                    <a:pt x="340" y="11644"/>
                  </a:cubicBezTo>
                  <a:close/>
                  <a:moveTo>
                    <a:pt x="282" y="0"/>
                  </a:moveTo>
                  <a:lnTo>
                    <a:pt x="282" y="11531"/>
                  </a:lnTo>
                  <a:cubicBezTo>
                    <a:pt x="122" y="11558"/>
                    <a:pt x="0" y="11696"/>
                    <a:pt x="0" y="11862"/>
                  </a:cubicBezTo>
                  <a:cubicBezTo>
                    <a:pt x="0" y="12050"/>
                    <a:pt x="152" y="12201"/>
                    <a:pt x="340" y="12201"/>
                  </a:cubicBezTo>
                  <a:cubicBezTo>
                    <a:pt x="525" y="12201"/>
                    <a:pt x="677" y="12050"/>
                    <a:pt x="677" y="11865"/>
                  </a:cubicBezTo>
                  <a:cubicBezTo>
                    <a:pt x="677" y="11696"/>
                    <a:pt x="558" y="11558"/>
                    <a:pt x="398" y="11531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19"/>
            <p:cNvSpPr/>
            <p:nvPr/>
          </p:nvSpPr>
          <p:spPr>
            <a:xfrm>
              <a:off x="2502475" y="997425"/>
              <a:ext cx="191200" cy="444050"/>
            </a:xfrm>
            <a:custGeom>
              <a:avLst/>
              <a:gdLst/>
              <a:ahLst/>
              <a:cxnLst/>
              <a:rect l="l" t="t" r="r" b="b"/>
              <a:pathLst>
                <a:path w="7648" h="17762" extrusionOk="0">
                  <a:moveTo>
                    <a:pt x="340" y="17201"/>
                  </a:moveTo>
                  <a:cubicBezTo>
                    <a:pt x="462" y="17201"/>
                    <a:pt x="561" y="17300"/>
                    <a:pt x="561" y="17422"/>
                  </a:cubicBezTo>
                  <a:cubicBezTo>
                    <a:pt x="561" y="17543"/>
                    <a:pt x="462" y="17643"/>
                    <a:pt x="340" y="17643"/>
                  </a:cubicBezTo>
                  <a:cubicBezTo>
                    <a:pt x="219" y="17643"/>
                    <a:pt x="119" y="17543"/>
                    <a:pt x="119" y="17422"/>
                  </a:cubicBezTo>
                  <a:cubicBezTo>
                    <a:pt x="119" y="17300"/>
                    <a:pt x="219" y="17201"/>
                    <a:pt x="340" y="17201"/>
                  </a:cubicBezTo>
                  <a:close/>
                  <a:moveTo>
                    <a:pt x="7531" y="0"/>
                  </a:moveTo>
                  <a:lnTo>
                    <a:pt x="7531" y="6860"/>
                  </a:lnTo>
                  <a:lnTo>
                    <a:pt x="4257" y="10145"/>
                  </a:lnTo>
                  <a:lnTo>
                    <a:pt x="4241" y="10162"/>
                  </a:lnTo>
                  <a:lnTo>
                    <a:pt x="4241" y="11757"/>
                  </a:lnTo>
                  <a:lnTo>
                    <a:pt x="299" y="15716"/>
                  </a:lnTo>
                  <a:lnTo>
                    <a:pt x="282" y="15732"/>
                  </a:lnTo>
                  <a:lnTo>
                    <a:pt x="282" y="17090"/>
                  </a:lnTo>
                  <a:cubicBezTo>
                    <a:pt x="122" y="17118"/>
                    <a:pt x="1" y="17256"/>
                    <a:pt x="1" y="17422"/>
                  </a:cubicBezTo>
                  <a:cubicBezTo>
                    <a:pt x="1" y="17609"/>
                    <a:pt x="152" y="17761"/>
                    <a:pt x="340" y="17761"/>
                  </a:cubicBezTo>
                  <a:cubicBezTo>
                    <a:pt x="528" y="17761"/>
                    <a:pt x="680" y="17609"/>
                    <a:pt x="680" y="17422"/>
                  </a:cubicBezTo>
                  <a:cubicBezTo>
                    <a:pt x="680" y="17256"/>
                    <a:pt x="558" y="17118"/>
                    <a:pt x="398" y="17090"/>
                  </a:cubicBezTo>
                  <a:lnTo>
                    <a:pt x="398" y="15782"/>
                  </a:lnTo>
                  <a:lnTo>
                    <a:pt x="4343" y="11823"/>
                  </a:lnTo>
                  <a:lnTo>
                    <a:pt x="4359" y="11807"/>
                  </a:lnTo>
                  <a:lnTo>
                    <a:pt x="4359" y="10211"/>
                  </a:lnTo>
                  <a:lnTo>
                    <a:pt x="7631" y="6926"/>
                  </a:lnTo>
                  <a:lnTo>
                    <a:pt x="7647" y="6907"/>
                  </a:lnTo>
                  <a:lnTo>
                    <a:pt x="7647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19"/>
            <p:cNvSpPr/>
            <p:nvPr/>
          </p:nvSpPr>
          <p:spPr>
            <a:xfrm>
              <a:off x="2502475" y="990025"/>
              <a:ext cx="167875" cy="378700"/>
            </a:xfrm>
            <a:custGeom>
              <a:avLst/>
              <a:gdLst/>
              <a:ahLst/>
              <a:cxnLst/>
              <a:rect l="l" t="t" r="r" b="b"/>
              <a:pathLst>
                <a:path w="6715" h="15148" extrusionOk="0">
                  <a:moveTo>
                    <a:pt x="340" y="14587"/>
                  </a:moveTo>
                  <a:cubicBezTo>
                    <a:pt x="462" y="14587"/>
                    <a:pt x="561" y="14687"/>
                    <a:pt x="561" y="14808"/>
                  </a:cubicBezTo>
                  <a:cubicBezTo>
                    <a:pt x="561" y="14930"/>
                    <a:pt x="462" y="15029"/>
                    <a:pt x="340" y="15029"/>
                  </a:cubicBezTo>
                  <a:cubicBezTo>
                    <a:pt x="219" y="15029"/>
                    <a:pt x="119" y="14930"/>
                    <a:pt x="119" y="14808"/>
                  </a:cubicBezTo>
                  <a:cubicBezTo>
                    <a:pt x="119" y="14687"/>
                    <a:pt x="219" y="14587"/>
                    <a:pt x="340" y="14587"/>
                  </a:cubicBezTo>
                  <a:close/>
                  <a:moveTo>
                    <a:pt x="6595" y="1"/>
                  </a:moveTo>
                  <a:lnTo>
                    <a:pt x="6595" y="6861"/>
                  </a:lnTo>
                  <a:lnTo>
                    <a:pt x="3324" y="10146"/>
                  </a:lnTo>
                  <a:lnTo>
                    <a:pt x="3308" y="10162"/>
                  </a:lnTo>
                  <a:lnTo>
                    <a:pt x="3308" y="11766"/>
                  </a:lnTo>
                  <a:cubicBezTo>
                    <a:pt x="3250" y="11819"/>
                    <a:pt x="3148" y="11918"/>
                    <a:pt x="2963" y="12106"/>
                  </a:cubicBezTo>
                  <a:lnTo>
                    <a:pt x="539" y="14538"/>
                  </a:lnTo>
                  <a:cubicBezTo>
                    <a:pt x="484" y="14496"/>
                    <a:pt x="415" y="14469"/>
                    <a:pt x="340" y="14469"/>
                  </a:cubicBezTo>
                  <a:cubicBezTo>
                    <a:pt x="152" y="14469"/>
                    <a:pt x="1" y="14620"/>
                    <a:pt x="1" y="14808"/>
                  </a:cubicBezTo>
                  <a:cubicBezTo>
                    <a:pt x="1" y="14996"/>
                    <a:pt x="152" y="15148"/>
                    <a:pt x="340" y="15148"/>
                  </a:cubicBezTo>
                  <a:cubicBezTo>
                    <a:pt x="528" y="15148"/>
                    <a:pt x="680" y="14996"/>
                    <a:pt x="680" y="14808"/>
                  </a:cubicBezTo>
                  <a:cubicBezTo>
                    <a:pt x="680" y="14739"/>
                    <a:pt x="658" y="14676"/>
                    <a:pt x="622" y="14620"/>
                  </a:cubicBezTo>
                  <a:cubicBezTo>
                    <a:pt x="3352" y="11879"/>
                    <a:pt x="3407" y="11827"/>
                    <a:pt x="3407" y="11824"/>
                  </a:cubicBezTo>
                  <a:lnTo>
                    <a:pt x="3424" y="11808"/>
                  </a:lnTo>
                  <a:lnTo>
                    <a:pt x="3424" y="10212"/>
                  </a:lnTo>
                  <a:lnTo>
                    <a:pt x="6695" y="6927"/>
                  </a:lnTo>
                  <a:lnTo>
                    <a:pt x="6714" y="6910"/>
                  </a:lnTo>
                  <a:lnTo>
                    <a:pt x="6714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19"/>
            <p:cNvSpPr/>
            <p:nvPr/>
          </p:nvSpPr>
          <p:spPr>
            <a:xfrm>
              <a:off x="2858575" y="1410325"/>
              <a:ext cx="119900" cy="220575"/>
            </a:xfrm>
            <a:custGeom>
              <a:avLst/>
              <a:gdLst/>
              <a:ahLst/>
              <a:cxnLst/>
              <a:rect l="l" t="t" r="r" b="b"/>
              <a:pathLst>
                <a:path w="4796" h="8823" extrusionOk="0">
                  <a:moveTo>
                    <a:pt x="338" y="8262"/>
                  </a:moveTo>
                  <a:cubicBezTo>
                    <a:pt x="459" y="8262"/>
                    <a:pt x="558" y="8362"/>
                    <a:pt x="558" y="8483"/>
                  </a:cubicBezTo>
                  <a:cubicBezTo>
                    <a:pt x="558" y="8605"/>
                    <a:pt x="459" y="8704"/>
                    <a:pt x="338" y="8704"/>
                  </a:cubicBezTo>
                  <a:cubicBezTo>
                    <a:pt x="216" y="8704"/>
                    <a:pt x="117" y="8605"/>
                    <a:pt x="117" y="8483"/>
                  </a:cubicBezTo>
                  <a:cubicBezTo>
                    <a:pt x="117" y="8362"/>
                    <a:pt x="216" y="8262"/>
                    <a:pt x="338" y="8262"/>
                  </a:cubicBezTo>
                  <a:close/>
                  <a:moveTo>
                    <a:pt x="1781" y="0"/>
                  </a:moveTo>
                  <a:lnTo>
                    <a:pt x="282" y="1513"/>
                  </a:lnTo>
                  <a:lnTo>
                    <a:pt x="313" y="8149"/>
                  </a:lnTo>
                  <a:cubicBezTo>
                    <a:pt x="139" y="8160"/>
                    <a:pt x="1" y="8307"/>
                    <a:pt x="1" y="8483"/>
                  </a:cubicBezTo>
                  <a:cubicBezTo>
                    <a:pt x="1" y="8671"/>
                    <a:pt x="153" y="8823"/>
                    <a:pt x="338" y="8823"/>
                  </a:cubicBezTo>
                  <a:cubicBezTo>
                    <a:pt x="525" y="8823"/>
                    <a:pt x="677" y="8671"/>
                    <a:pt x="677" y="8483"/>
                  </a:cubicBezTo>
                  <a:cubicBezTo>
                    <a:pt x="677" y="8329"/>
                    <a:pt x="572" y="8202"/>
                    <a:pt x="431" y="8160"/>
                  </a:cubicBezTo>
                  <a:lnTo>
                    <a:pt x="401" y="1560"/>
                  </a:lnTo>
                  <a:lnTo>
                    <a:pt x="1831" y="116"/>
                  </a:lnTo>
                  <a:lnTo>
                    <a:pt x="4796" y="116"/>
                  </a:lnTo>
                  <a:lnTo>
                    <a:pt x="4796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19"/>
            <p:cNvSpPr/>
            <p:nvPr/>
          </p:nvSpPr>
          <p:spPr>
            <a:xfrm>
              <a:off x="2881900" y="1433650"/>
              <a:ext cx="97750" cy="173725"/>
            </a:xfrm>
            <a:custGeom>
              <a:avLst/>
              <a:gdLst/>
              <a:ahLst/>
              <a:cxnLst/>
              <a:rect l="l" t="t" r="r" b="b"/>
              <a:pathLst>
                <a:path w="3910" h="6949" extrusionOk="0">
                  <a:moveTo>
                    <a:pt x="340" y="6388"/>
                  </a:moveTo>
                  <a:cubicBezTo>
                    <a:pt x="462" y="6388"/>
                    <a:pt x="561" y="6488"/>
                    <a:pt x="561" y="6609"/>
                  </a:cubicBezTo>
                  <a:cubicBezTo>
                    <a:pt x="561" y="6730"/>
                    <a:pt x="462" y="6830"/>
                    <a:pt x="340" y="6830"/>
                  </a:cubicBezTo>
                  <a:cubicBezTo>
                    <a:pt x="219" y="6830"/>
                    <a:pt x="120" y="6730"/>
                    <a:pt x="120" y="6609"/>
                  </a:cubicBezTo>
                  <a:cubicBezTo>
                    <a:pt x="120" y="6488"/>
                    <a:pt x="219" y="6388"/>
                    <a:pt x="340" y="6388"/>
                  </a:cubicBezTo>
                  <a:close/>
                  <a:moveTo>
                    <a:pt x="1146" y="0"/>
                  </a:moveTo>
                  <a:lnTo>
                    <a:pt x="280" y="873"/>
                  </a:lnTo>
                  <a:lnTo>
                    <a:pt x="280" y="6278"/>
                  </a:lnTo>
                  <a:cubicBezTo>
                    <a:pt x="122" y="6305"/>
                    <a:pt x="1" y="6443"/>
                    <a:pt x="1" y="6609"/>
                  </a:cubicBezTo>
                  <a:cubicBezTo>
                    <a:pt x="1" y="6797"/>
                    <a:pt x="153" y="6949"/>
                    <a:pt x="340" y="6949"/>
                  </a:cubicBezTo>
                  <a:cubicBezTo>
                    <a:pt x="525" y="6949"/>
                    <a:pt x="677" y="6797"/>
                    <a:pt x="677" y="6609"/>
                  </a:cubicBezTo>
                  <a:cubicBezTo>
                    <a:pt x="677" y="6443"/>
                    <a:pt x="556" y="6305"/>
                    <a:pt x="398" y="6278"/>
                  </a:cubicBezTo>
                  <a:lnTo>
                    <a:pt x="398" y="922"/>
                  </a:lnTo>
                  <a:lnTo>
                    <a:pt x="1193" y="119"/>
                  </a:lnTo>
                  <a:lnTo>
                    <a:pt x="3910" y="119"/>
                  </a:lnTo>
                  <a:lnTo>
                    <a:pt x="3910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19"/>
            <p:cNvSpPr/>
            <p:nvPr/>
          </p:nvSpPr>
          <p:spPr>
            <a:xfrm>
              <a:off x="2729175" y="1554825"/>
              <a:ext cx="275250" cy="188775"/>
            </a:xfrm>
            <a:custGeom>
              <a:avLst/>
              <a:gdLst/>
              <a:ahLst/>
              <a:cxnLst/>
              <a:rect l="l" t="t" r="r" b="b"/>
              <a:pathLst>
                <a:path w="11010" h="7551" extrusionOk="0">
                  <a:moveTo>
                    <a:pt x="340" y="6993"/>
                  </a:moveTo>
                  <a:cubicBezTo>
                    <a:pt x="462" y="6993"/>
                    <a:pt x="561" y="7092"/>
                    <a:pt x="561" y="7214"/>
                  </a:cubicBezTo>
                  <a:cubicBezTo>
                    <a:pt x="561" y="7335"/>
                    <a:pt x="462" y="7435"/>
                    <a:pt x="340" y="7435"/>
                  </a:cubicBezTo>
                  <a:cubicBezTo>
                    <a:pt x="219" y="7435"/>
                    <a:pt x="120" y="7335"/>
                    <a:pt x="120" y="7214"/>
                  </a:cubicBezTo>
                  <a:cubicBezTo>
                    <a:pt x="120" y="7092"/>
                    <a:pt x="219" y="6993"/>
                    <a:pt x="340" y="6993"/>
                  </a:cubicBezTo>
                  <a:close/>
                  <a:moveTo>
                    <a:pt x="10924" y="1"/>
                  </a:moveTo>
                  <a:lnTo>
                    <a:pt x="3824" y="7153"/>
                  </a:lnTo>
                  <a:lnTo>
                    <a:pt x="672" y="7153"/>
                  </a:lnTo>
                  <a:cubicBezTo>
                    <a:pt x="644" y="6996"/>
                    <a:pt x="506" y="6874"/>
                    <a:pt x="340" y="6874"/>
                  </a:cubicBezTo>
                  <a:cubicBezTo>
                    <a:pt x="153" y="6874"/>
                    <a:pt x="1" y="7026"/>
                    <a:pt x="1" y="7214"/>
                  </a:cubicBezTo>
                  <a:cubicBezTo>
                    <a:pt x="1" y="7399"/>
                    <a:pt x="153" y="7551"/>
                    <a:pt x="340" y="7551"/>
                  </a:cubicBezTo>
                  <a:cubicBezTo>
                    <a:pt x="506" y="7551"/>
                    <a:pt x="644" y="7432"/>
                    <a:pt x="672" y="7272"/>
                  </a:cubicBezTo>
                  <a:lnTo>
                    <a:pt x="3874" y="7272"/>
                  </a:lnTo>
                  <a:lnTo>
                    <a:pt x="11010" y="84"/>
                  </a:lnTo>
                  <a:lnTo>
                    <a:pt x="10924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19"/>
            <p:cNvSpPr/>
            <p:nvPr/>
          </p:nvSpPr>
          <p:spPr>
            <a:xfrm>
              <a:off x="2502475" y="975275"/>
              <a:ext cx="121150" cy="332100"/>
            </a:xfrm>
            <a:custGeom>
              <a:avLst/>
              <a:gdLst/>
              <a:ahLst/>
              <a:cxnLst/>
              <a:rect l="l" t="t" r="r" b="b"/>
              <a:pathLst>
                <a:path w="4846" h="13284" extrusionOk="0">
                  <a:moveTo>
                    <a:pt x="340" y="12723"/>
                  </a:moveTo>
                  <a:cubicBezTo>
                    <a:pt x="462" y="12723"/>
                    <a:pt x="561" y="12823"/>
                    <a:pt x="561" y="12944"/>
                  </a:cubicBezTo>
                  <a:cubicBezTo>
                    <a:pt x="561" y="13066"/>
                    <a:pt x="462" y="13165"/>
                    <a:pt x="340" y="13165"/>
                  </a:cubicBezTo>
                  <a:cubicBezTo>
                    <a:pt x="219" y="13165"/>
                    <a:pt x="119" y="13066"/>
                    <a:pt x="119" y="12944"/>
                  </a:cubicBezTo>
                  <a:cubicBezTo>
                    <a:pt x="119" y="12823"/>
                    <a:pt x="219" y="12723"/>
                    <a:pt x="340" y="12723"/>
                  </a:cubicBezTo>
                  <a:close/>
                  <a:moveTo>
                    <a:pt x="4727" y="0"/>
                  </a:moveTo>
                  <a:lnTo>
                    <a:pt x="4727" y="6863"/>
                  </a:lnTo>
                  <a:lnTo>
                    <a:pt x="1455" y="10148"/>
                  </a:lnTo>
                  <a:lnTo>
                    <a:pt x="1439" y="10164"/>
                  </a:lnTo>
                  <a:lnTo>
                    <a:pt x="1439" y="11760"/>
                  </a:lnTo>
                  <a:lnTo>
                    <a:pt x="533" y="12668"/>
                  </a:lnTo>
                  <a:cubicBezTo>
                    <a:pt x="478" y="12629"/>
                    <a:pt x="412" y="12607"/>
                    <a:pt x="340" y="12607"/>
                  </a:cubicBezTo>
                  <a:cubicBezTo>
                    <a:pt x="152" y="12607"/>
                    <a:pt x="1" y="12759"/>
                    <a:pt x="1" y="12944"/>
                  </a:cubicBezTo>
                  <a:cubicBezTo>
                    <a:pt x="1" y="13132"/>
                    <a:pt x="152" y="13284"/>
                    <a:pt x="340" y="13284"/>
                  </a:cubicBezTo>
                  <a:cubicBezTo>
                    <a:pt x="528" y="13284"/>
                    <a:pt x="680" y="13132"/>
                    <a:pt x="680" y="12944"/>
                  </a:cubicBezTo>
                  <a:cubicBezTo>
                    <a:pt x="680" y="12872"/>
                    <a:pt x="655" y="12806"/>
                    <a:pt x="616" y="12751"/>
                  </a:cubicBezTo>
                  <a:lnTo>
                    <a:pt x="1555" y="11810"/>
                  </a:lnTo>
                  <a:lnTo>
                    <a:pt x="1555" y="10211"/>
                  </a:lnTo>
                  <a:lnTo>
                    <a:pt x="4826" y="6926"/>
                  </a:lnTo>
                  <a:lnTo>
                    <a:pt x="4845" y="6910"/>
                  </a:lnTo>
                  <a:lnTo>
                    <a:pt x="4845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19"/>
            <p:cNvSpPr/>
            <p:nvPr/>
          </p:nvSpPr>
          <p:spPr>
            <a:xfrm>
              <a:off x="2502475" y="982650"/>
              <a:ext cx="144475" cy="355225"/>
            </a:xfrm>
            <a:custGeom>
              <a:avLst/>
              <a:gdLst/>
              <a:ahLst/>
              <a:cxnLst/>
              <a:rect l="l" t="t" r="r" b="b"/>
              <a:pathLst>
                <a:path w="5779" h="14209" extrusionOk="0">
                  <a:moveTo>
                    <a:pt x="340" y="13648"/>
                  </a:moveTo>
                  <a:cubicBezTo>
                    <a:pt x="462" y="13648"/>
                    <a:pt x="561" y="13748"/>
                    <a:pt x="561" y="13869"/>
                  </a:cubicBezTo>
                  <a:cubicBezTo>
                    <a:pt x="561" y="13991"/>
                    <a:pt x="462" y="14090"/>
                    <a:pt x="340" y="14090"/>
                  </a:cubicBezTo>
                  <a:cubicBezTo>
                    <a:pt x="219" y="14090"/>
                    <a:pt x="119" y="13991"/>
                    <a:pt x="119" y="13869"/>
                  </a:cubicBezTo>
                  <a:cubicBezTo>
                    <a:pt x="119" y="13748"/>
                    <a:pt x="219" y="13648"/>
                    <a:pt x="340" y="13648"/>
                  </a:cubicBezTo>
                  <a:close/>
                  <a:moveTo>
                    <a:pt x="5660" y="1"/>
                  </a:moveTo>
                  <a:lnTo>
                    <a:pt x="5660" y="6860"/>
                  </a:lnTo>
                  <a:lnTo>
                    <a:pt x="2388" y="10145"/>
                  </a:lnTo>
                  <a:lnTo>
                    <a:pt x="2372" y="10165"/>
                  </a:lnTo>
                  <a:lnTo>
                    <a:pt x="2372" y="11760"/>
                  </a:lnTo>
                  <a:lnTo>
                    <a:pt x="539" y="13599"/>
                  </a:lnTo>
                  <a:cubicBezTo>
                    <a:pt x="484" y="13557"/>
                    <a:pt x="415" y="13532"/>
                    <a:pt x="340" y="13532"/>
                  </a:cubicBezTo>
                  <a:cubicBezTo>
                    <a:pt x="152" y="13532"/>
                    <a:pt x="1" y="13684"/>
                    <a:pt x="1" y="13869"/>
                  </a:cubicBezTo>
                  <a:cubicBezTo>
                    <a:pt x="1" y="14057"/>
                    <a:pt x="152" y="14209"/>
                    <a:pt x="340" y="14209"/>
                  </a:cubicBezTo>
                  <a:cubicBezTo>
                    <a:pt x="528" y="14209"/>
                    <a:pt x="680" y="14057"/>
                    <a:pt x="680" y="13869"/>
                  </a:cubicBezTo>
                  <a:cubicBezTo>
                    <a:pt x="680" y="13800"/>
                    <a:pt x="658" y="13737"/>
                    <a:pt x="622" y="13684"/>
                  </a:cubicBezTo>
                  <a:lnTo>
                    <a:pt x="2491" y="11807"/>
                  </a:lnTo>
                  <a:lnTo>
                    <a:pt x="2491" y="10212"/>
                  </a:lnTo>
                  <a:lnTo>
                    <a:pt x="5762" y="6927"/>
                  </a:lnTo>
                  <a:lnTo>
                    <a:pt x="5778" y="6910"/>
                  </a:lnTo>
                  <a:lnTo>
                    <a:pt x="5778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19"/>
            <p:cNvSpPr/>
            <p:nvPr/>
          </p:nvSpPr>
          <p:spPr>
            <a:xfrm>
              <a:off x="2502475" y="1067125"/>
              <a:ext cx="57925" cy="157100"/>
            </a:xfrm>
            <a:custGeom>
              <a:avLst/>
              <a:gdLst/>
              <a:ahLst/>
              <a:cxnLst/>
              <a:rect l="l" t="t" r="r" b="b"/>
              <a:pathLst>
                <a:path w="2317" h="6284" extrusionOk="0">
                  <a:moveTo>
                    <a:pt x="340" y="5726"/>
                  </a:moveTo>
                  <a:cubicBezTo>
                    <a:pt x="462" y="5726"/>
                    <a:pt x="561" y="5825"/>
                    <a:pt x="561" y="5946"/>
                  </a:cubicBezTo>
                  <a:cubicBezTo>
                    <a:pt x="561" y="6068"/>
                    <a:pt x="462" y="6167"/>
                    <a:pt x="340" y="6167"/>
                  </a:cubicBezTo>
                  <a:cubicBezTo>
                    <a:pt x="219" y="6167"/>
                    <a:pt x="119" y="6068"/>
                    <a:pt x="119" y="5946"/>
                  </a:cubicBezTo>
                  <a:cubicBezTo>
                    <a:pt x="119" y="5825"/>
                    <a:pt x="219" y="5726"/>
                    <a:pt x="340" y="5726"/>
                  </a:cubicBezTo>
                  <a:close/>
                  <a:moveTo>
                    <a:pt x="2231" y="0"/>
                  </a:moveTo>
                  <a:lnTo>
                    <a:pt x="282" y="1960"/>
                  </a:lnTo>
                  <a:lnTo>
                    <a:pt x="282" y="5612"/>
                  </a:lnTo>
                  <a:cubicBezTo>
                    <a:pt x="122" y="5640"/>
                    <a:pt x="1" y="5778"/>
                    <a:pt x="1" y="5946"/>
                  </a:cubicBezTo>
                  <a:cubicBezTo>
                    <a:pt x="1" y="6131"/>
                    <a:pt x="152" y="6283"/>
                    <a:pt x="340" y="6283"/>
                  </a:cubicBezTo>
                  <a:cubicBezTo>
                    <a:pt x="528" y="6283"/>
                    <a:pt x="680" y="6131"/>
                    <a:pt x="680" y="5946"/>
                  </a:cubicBezTo>
                  <a:cubicBezTo>
                    <a:pt x="680" y="5778"/>
                    <a:pt x="558" y="5640"/>
                    <a:pt x="398" y="5612"/>
                  </a:cubicBezTo>
                  <a:lnTo>
                    <a:pt x="398" y="2010"/>
                  </a:lnTo>
                  <a:lnTo>
                    <a:pt x="2317" y="86"/>
                  </a:lnTo>
                  <a:lnTo>
                    <a:pt x="2231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19"/>
            <p:cNvSpPr/>
            <p:nvPr/>
          </p:nvSpPr>
          <p:spPr>
            <a:xfrm>
              <a:off x="2899375" y="1256975"/>
              <a:ext cx="19750" cy="19825"/>
            </a:xfrm>
            <a:custGeom>
              <a:avLst/>
              <a:gdLst/>
              <a:ahLst/>
              <a:cxnLst/>
              <a:rect l="l" t="t" r="r" b="b"/>
              <a:pathLst>
                <a:path w="790" h="793" extrusionOk="0">
                  <a:moveTo>
                    <a:pt x="395" y="0"/>
                  </a:moveTo>
                  <a:cubicBezTo>
                    <a:pt x="177" y="0"/>
                    <a:pt x="0" y="177"/>
                    <a:pt x="0" y="398"/>
                  </a:cubicBezTo>
                  <a:cubicBezTo>
                    <a:pt x="0" y="616"/>
                    <a:pt x="177" y="793"/>
                    <a:pt x="395" y="793"/>
                  </a:cubicBezTo>
                  <a:cubicBezTo>
                    <a:pt x="613" y="793"/>
                    <a:pt x="790" y="616"/>
                    <a:pt x="790" y="398"/>
                  </a:cubicBezTo>
                  <a:cubicBezTo>
                    <a:pt x="790" y="177"/>
                    <a:pt x="613" y="0"/>
                    <a:pt x="395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19"/>
            <p:cNvSpPr/>
            <p:nvPr/>
          </p:nvSpPr>
          <p:spPr>
            <a:xfrm>
              <a:off x="1476750" y="1456500"/>
              <a:ext cx="651075" cy="725125"/>
            </a:xfrm>
            <a:custGeom>
              <a:avLst/>
              <a:gdLst/>
              <a:ahLst/>
              <a:cxnLst/>
              <a:rect l="l" t="t" r="r" b="b"/>
              <a:pathLst>
                <a:path w="26043" h="29005" extrusionOk="0">
                  <a:moveTo>
                    <a:pt x="25706" y="28444"/>
                  </a:moveTo>
                  <a:cubicBezTo>
                    <a:pt x="25828" y="28444"/>
                    <a:pt x="25927" y="28544"/>
                    <a:pt x="25927" y="28665"/>
                  </a:cubicBezTo>
                  <a:cubicBezTo>
                    <a:pt x="25927" y="28787"/>
                    <a:pt x="25828" y="28886"/>
                    <a:pt x="25706" y="28886"/>
                  </a:cubicBezTo>
                  <a:cubicBezTo>
                    <a:pt x="25582" y="28886"/>
                    <a:pt x="25485" y="28787"/>
                    <a:pt x="25485" y="28665"/>
                  </a:cubicBezTo>
                  <a:cubicBezTo>
                    <a:pt x="25485" y="28544"/>
                    <a:pt x="25585" y="28444"/>
                    <a:pt x="25706" y="28444"/>
                  </a:cubicBezTo>
                  <a:close/>
                  <a:moveTo>
                    <a:pt x="0" y="0"/>
                  </a:moveTo>
                  <a:lnTo>
                    <a:pt x="0" y="119"/>
                  </a:lnTo>
                  <a:lnTo>
                    <a:pt x="3067" y="119"/>
                  </a:lnTo>
                  <a:lnTo>
                    <a:pt x="4403" y="1452"/>
                  </a:lnTo>
                  <a:lnTo>
                    <a:pt x="4403" y="10680"/>
                  </a:lnTo>
                  <a:lnTo>
                    <a:pt x="15614" y="21871"/>
                  </a:lnTo>
                  <a:lnTo>
                    <a:pt x="15630" y="21888"/>
                  </a:lnTo>
                  <a:lnTo>
                    <a:pt x="18832" y="21888"/>
                  </a:lnTo>
                  <a:lnTo>
                    <a:pt x="25427" y="28472"/>
                  </a:lnTo>
                  <a:cubicBezTo>
                    <a:pt x="25391" y="28527"/>
                    <a:pt x="25367" y="28593"/>
                    <a:pt x="25367" y="28665"/>
                  </a:cubicBezTo>
                  <a:cubicBezTo>
                    <a:pt x="25367" y="28853"/>
                    <a:pt x="25518" y="29005"/>
                    <a:pt x="25706" y="29005"/>
                  </a:cubicBezTo>
                  <a:cubicBezTo>
                    <a:pt x="25891" y="29005"/>
                    <a:pt x="26043" y="28853"/>
                    <a:pt x="26043" y="28665"/>
                  </a:cubicBezTo>
                  <a:cubicBezTo>
                    <a:pt x="26043" y="28480"/>
                    <a:pt x="25891" y="28328"/>
                    <a:pt x="25706" y="28328"/>
                  </a:cubicBezTo>
                  <a:cubicBezTo>
                    <a:pt x="25632" y="28328"/>
                    <a:pt x="25565" y="28350"/>
                    <a:pt x="25510" y="28389"/>
                  </a:cubicBezTo>
                  <a:lnTo>
                    <a:pt x="18899" y="21789"/>
                  </a:lnTo>
                  <a:lnTo>
                    <a:pt x="18882" y="21769"/>
                  </a:lnTo>
                  <a:lnTo>
                    <a:pt x="15680" y="21769"/>
                  </a:lnTo>
                  <a:lnTo>
                    <a:pt x="4522" y="10631"/>
                  </a:lnTo>
                  <a:lnTo>
                    <a:pt x="4522" y="1402"/>
                  </a:lnTo>
                  <a:lnTo>
                    <a:pt x="3117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19"/>
            <p:cNvSpPr/>
            <p:nvPr/>
          </p:nvSpPr>
          <p:spPr>
            <a:xfrm>
              <a:off x="1470875" y="1142000"/>
              <a:ext cx="756050" cy="1015325"/>
            </a:xfrm>
            <a:custGeom>
              <a:avLst/>
              <a:gdLst/>
              <a:ahLst/>
              <a:cxnLst/>
              <a:rect l="l" t="t" r="r" b="b"/>
              <a:pathLst>
                <a:path w="30242" h="40613" extrusionOk="0">
                  <a:moveTo>
                    <a:pt x="29905" y="39531"/>
                  </a:moveTo>
                  <a:cubicBezTo>
                    <a:pt x="30027" y="39531"/>
                    <a:pt x="30126" y="39630"/>
                    <a:pt x="30126" y="39752"/>
                  </a:cubicBezTo>
                  <a:cubicBezTo>
                    <a:pt x="30126" y="39873"/>
                    <a:pt x="30027" y="39972"/>
                    <a:pt x="29905" y="39972"/>
                  </a:cubicBezTo>
                  <a:cubicBezTo>
                    <a:pt x="29784" y="39972"/>
                    <a:pt x="29684" y="39873"/>
                    <a:pt x="29684" y="39752"/>
                  </a:cubicBezTo>
                  <a:cubicBezTo>
                    <a:pt x="29684" y="39630"/>
                    <a:pt x="29784" y="39531"/>
                    <a:pt x="29905" y="39531"/>
                  </a:cubicBezTo>
                  <a:close/>
                  <a:moveTo>
                    <a:pt x="84" y="0"/>
                  </a:moveTo>
                  <a:lnTo>
                    <a:pt x="1" y="83"/>
                  </a:lnTo>
                  <a:lnTo>
                    <a:pt x="6507" y="6579"/>
                  </a:lnTo>
                  <a:lnTo>
                    <a:pt x="6507" y="22670"/>
                  </a:lnTo>
                  <a:lnTo>
                    <a:pt x="16442" y="32588"/>
                  </a:lnTo>
                  <a:lnTo>
                    <a:pt x="16459" y="32605"/>
                  </a:lnTo>
                  <a:lnTo>
                    <a:pt x="19661" y="32605"/>
                  </a:lnTo>
                  <a:lnTo>
                    <a:pt x="25944" y="38877"/>
                  </a:lnTo>
                  <a:lnTo>
                    <a:pt x="27666" y="40596"/>
                  </a:lnTo>
                  <a:lnTo>
                    <a:pt x="27683" y="40613"/>
                  </a:lnTo>
                  <a:lnTo>
                    <a:pt x="29130" y="40613"/>
                  </a:lnTo>
                  <a:lnTo>
                    <a:pt x="29712" y="40028"/>
                  </a:lnTo>
                  <a:cubicBezTo>
                    <a:pt x="29767" y="40066"/>
                    <a:pt x="29833" y="40091"/>
                    <a:pt x="29905" y="40091"/>
                  </a:cubicBezTo>
                  <a:cubicBezTo>
                    <a:pt x="30090" y="40091"/>
                    <a:pt x="30242" y="39939"/>
                    <a:pt x="30242" y="39752"/>
                  </a:cubicBezTo>
                  <a:cubicBezTo>
                    <a:pt x="30242" y="39567"/>
                    <a:pt x="30090" y="39415"/>
                    <a:pt x="29905" y="39415"/>
                  </a:cubicBezTo>
                  <a:cubicBezTo>
                    <a:pt x="29717" y="39415"/>
                    <a:pt x="29566" y="39567"/>
                    <a:pt x="29566" y="39752"/>
                  </a:cubicBezTo>
                  <a:cubicBezTo>
                    <a:pt x="29566" y="39823"/>
                    <a:pt x="29588" y="39892"/>
                    <a:pt x="29629" y="39948"/>
                  </a:cubicBezTo>
                  <a:lnTo>
                    <a:pt x="29083" y="40494"/>
                  </a:lnTo>
                  <a:lnTo>
                    <a:pt x="27730" y="40494"/>
                  </a:lnTo>
                  <a:lnTo>
                    <a:pt x="19727" y="32505"/>
                  </a:lnTo>
                  <a:lnTo>
                    <a:pt x="19711" y="32489"/>
                  </a:lnTo>
                  <a:lnTo>
                    <a:pt x="16509" y="32489"/>
                  </a:lnTo>
                  <a:lnTo>
                    <a:pt x="6626" y="22623"/>
                  </a:lnTo>
                  <a:lnTo>
                    <a:pt x="6626" y="6532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19"/>
            <p:cNvSpPr/>
            <p:nvPr/>
          </p:nvSpPr>
          <p:spPr>
            <a:xfrm>
              <a:off x="1447475" y="1149325"/>
              <a:ext cx="695750" cy="1016900"/>
            </a:xfrm>
            <a:custGeom>
              <a:avLst/>
              <a:gdLst/>
              <a:ahLst/>
              <a:cxnLst/>
              <a:rect l="l" t="t" r="r" b="b"/>
              <a:pathLst>
                <a:path w="27830" h="40676" extrusionOk="0">
                  <a:moveTo>
                    <a:pt x="27490" y="40116"/>
                  </a:moveTo>
                  <a:cubicBezTo>
                    <a:pt x="27611" y="40116"/>
                    <a:pt x="27711" y="40215"/>
                    <a:pt x="27711" y="40336"/>
                  </a:cubicBezTo>
                  <a:cubicBezTo>
                    <a:pt x="27711" y="40458"/>
                    <a:pt x="27611" y="40557"/>
                    <a:pt x="27490" y="40557"/>
                  </a:cubicBezTo>
                  <a:cubicBezTo>
                    <a:pt x="27368" y="40557"/>
                    <a:pt x="27269" y="40458"/>
                    <a:pt x="27269" y="40336"/>
                  </a:cubicBezTo>
                  <a:cubicBezTo>
                    <a:pt x="27269" y="40215"/>
                    <a:pt x="27368" y="40116"/>
                    <a:pt x="27490" y="40116"/>
                  </a:cubicBezTo>
                  <a:close/>
                  <a:moveTo>
                    <a:pt x="84" y="0"/>
                  </a:moveTo>
                  <a:lnTo>
                    <a:pt x="1" y="86"/>
                  </a:lnTo>
                  <a:lnTo>
                    <a:pt x="6510" y="6581"/>
                  </a:lnTo>
                  <a:lnTo>
                    <a:pt x="6510" y="22672"/>
                  </a:lnTo>
                  <a:lnTo>
                    <a:pt x="17080" y="33225"/>
                  </a:lnTo>
                  <a:lnTo>
                    <a:pt x="17099" y="33242"/>
                  </a:lnTo>
                  <a:lnTo>
                    <a:pt x="20302" y="33242"/>
                  </a:lnTo>
                  <a:lnTo>
                    <a:pt x="27214" y="40143"/>
                  </a:lnTo>
                  <a:cubicBezTo>
                    <a:pt x="27175" y="40198"/>
                    <a:pt x="27150" y="40265"/>
                    <a:pt x="27150" y="40336"/>
                  </a:cubicBezTo>
                  <a:cubicBezTo>
                    <a:pt x="27150" y="40524"/>
                    <a:pt x="27305" y="40676"/>
                    <a:pt x="27490" y="40676"/>
                  </a:cubicBezTo>
                  <a:cubicBezTo>
                    <a:pt x="27678" y="40676"/>
                    <a:pt x="27830" y="40524"/>
                    <a:pt x="27830" y="40336"/>
                  </a:cubicBezTo>
                  <a:cubicBezTo>
                    <a:pt x="27830" y="40152"/>
                    <a:pt x="27678" y="40000"/>
                    <a:pt x="27490" y="40000"/>
                  </a:cubicBezTo>
                  <a:cubicBezTo>
                    <a:pt x="27418" y="40000"/>
                    <a:pt x="27352" y="40022"/>
                    <a:pt x="27297" y="40060"/>
                  </a:cubicBezTo>
                  <a:lnTo>
                    <a:pt x="20368" y="33143"/>
                  </a:lnTo>
                  <a:lnTo>
                    <a:pt x="20349" y="33126"/>
                  </a:lnTo>
                  <a:lnTo>
                    <a:pt x="17146" y="33126"/>
                  </a:lnTo>
                  <a:lnTo>
                    <a:pt x="6626" y="22625"/>
                  </a:lnTo>
                  <a:lnTo>
                    <a:pt x="6626" y="6531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19"/>
            <p:cNvSpPr/>
            <p:nvPr/>
          </p:nvSpPr>
          <p:spPr>
            <a:xfrm>
              <a:off x="2232575" y="2325850"/>
              <a:ext cx="16925" cy="16925"/>
            </a:xfrm>
            <a:custGeom>
              <a:avLst/>
              <a:gdLst/>
              <a:ahLst/>
              <a:cxnLst/>
              <a:rect l="l" t="t" r="r" b="b"/>
              <a:pathLst>
                <a:path w="677" h="677" extrusionOk="0">
                  <a:moveTo>
                    <a:pt x="340" y="119"/>
                  </a:moveTo>
                  <a:cubicBezTo>
                    <a:pt x="461" y="119"/>
                    <a:pt x="561" y="218"/>
                    <a:pt x="561" y="340"/>
                  </a:cubicBezTo>
                  <a:cubicBezTo>
                    <a:pt x="561" y="461"/>
                    <a:pt x="461" y="560"/>
                    <a:pt x="340" y="560"/>
                  </a:cubicBezTo>
                  <a:cubicBezTo>
                    <a:pt x="218" y="560"/>
                    <a:pt x="119" y="461"/>
                    <a:pt x="119" y="340"/>
                  </a:cubicBezTo>
                  <a:cubicBezTo>
                    <a:pt x="119" y="218"/>
                    <a:pt x="218" y="119"/>
                    <a:pt x="340" y="119"/>
                  </a:cubicBezTo>
                  <a:close/>
                  <a:moveTo>
                    <a:pt x="340" y="0"/>
                  </a:moveTo>
                  <a:cubicBezTo>
                    <a:pt x="152" y="0"/>
                    <a:pt x="0" y="152"/>
                    <a:pt x="0" y="340"/>
                  </a:cubicBezTo>
                  <a:cubicBezTo>
                    <a:pt x="0" y="525"/>
                    <a:pt x="152" y="676"/>
                    <a:pt x="340" y="676"/>
                  </a:cubicBezTo>
                  <a:cubicBezTo>
                    <a:pt x="525" y="676"/>
                    <a:pt x="677" y="525"/>
                    <a:pt x="677" y="340"/>
                  </a:cubicBezTo>
                  <a:cubicBezTo>
                    <a:pt x="677" y="152"/>
                    <a:pt x="525" y="0"/>
                    <a:pt x="340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19"/>
            <p:cNvSpPr/>
            <p:nvPr/>
          </p:nvSpPr>
          <p:spPr>
            <a:xfrm>
              <a:off x="2232575" y="2295325"/>
              <a:ext cx="16925" cy="16950"/>
            </a:xfrm>
            <a:custGeom>
              <a:avLst/>
              <a:gdLst/>
              <a:ahLst/>
              <a:cxnLst/>
              <a:rect l="l" t="t" r="r" b="b"/>
              <a:pathLst>
                <a:path w="677" h="678" extrusionOk="0">
                  <a:moveTo>
                    <a:pt x="340" y="120"/>
                  </a:moveTo>
                  <a:cubicBezTo>
                    <a:pt x="461" y="120"/>
                    <a:pt x="561" y="219"/>
                    <a:pt x="561" y="340"/>
                  </a:cubicBezTo>
                  <a:cubicBezTo>
                    <a:pt x="561" y="462"/>
                    <a:pt x="461" y="561"/>
                    <a:pt x="340" y="561"/>
                  </a:cubicBezTo>
                  <a:cubicBezTo>
                    <a:pt x="218" y="561"/>
                    <a:pt x="119" y="462"/>
                    <a:pt x="119" y="340"/>
                  </a:cubicBezTo>
                  <a:cubicBezTo>
                    <a:pt x="119" y="219"/>
                    <a:pt x="218" y="120"/>
                    <a:pt x="340" y="120"/>
                  </a:cubicBezTo>
                  <a:close/>
                  <a:moveTo>
                    <a:pt x="340" y="1"/>
                  </a:moveTo>
                  <a:cubicBezTo>
                    <a:pt x="152" y="1"/>
                    <a:pt x="0" y="153"/>
                    <a:pt x="0" y="340"/>
                  </a:cubicBezTo>
                  <a:cubicBezTo>
                    <a:pt x="0" y="525"/>
                    <a:pt x="152" y="677"/>
                    <a:pt x="340" y="677"/>
                  </a:cubicBezTo>
                  <a:cubicBezTo>
                    <a:pt x="525" y="677"/>
                    <a:pt x="677" y="525"/>
                    <a:pt x="677" y="340"/>
                  </a:cubicBezTo>
                  <a:cubicBezTo>
                    <a:pt x="677" y="153"/>
                    <a:pt x="525" y="1"/>
                    <a:pt x="340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19"/>
            <p:cNvSpPr/>
            <p:nvPr/>
          </p:nvSpPr>
          <p:spPr>
            <a:xfrm>
              <a:off x="1483025" y="1723150"/>
              <a:ext cx="275175" cy="230725"/>
            </a:xfrm>
            <a:custGeom>
              <a:avLst/>
              <a:gdLst/>
              <a:ahLst/>
              <a:cxnLst/>
              <a:rect l="l" t="t" r="r" b="b"/>
              <a:pathLst>
                <a:path w="11007" h="9229" extrusionOk="0">
                  <a:moveTo>
                    <a:pt x="83" y="1"/>
                  </a:moveTo>
                  <a:lnTo>
                    <a:pt x="1" y="83"/>
                  </a:lnTo>
                  <a:lnTo>
                    <a:pt x="2223" y="2303"/>
                  </a:lnTo>
                  <a:lnTo>
                    <a:pt x="2239" y="2319"/>
                  </a:lnTo>
                  <a:lnTo>
                    <a:pt x="4003" y="2319"/>
                  </a:lnTo>
                  <a:lnTo>
                    <a:pt x="10924" y="9229"/>
                  </a:lnTo>
                  <a:lnTo>
                    <a:pt x="11007" y="9146"/>
                  </a:lnTo>
                  <a:lnTo>
                    <a:pt x="4070" y="2220"/>
                  </a:lnTo>
                  <a:lnTo>
                    <a:pt x="4050" y="2201"/>
                  </a:lnTo>
                  <a:lnTo>
                    <a:pt x="2289" y="2201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19"/>
            <p:cNvSpPr/>
            <p:nvPr/>
          </p:nvSpPr>
          <p:spPr>
            <a:xfrm>
              <a:off x="2147125" y="961250"/>
              <a:ext cx="142825" cy="1564550"/>
            </a:xfrm>
            <a:custGeom>
              <a:avLst/>
              <a:gdLst/>
              <a:ahLst/>
              <a:cxnLst/>
              <a:rect l="l" t="t" r="r" b="b"/>
              <a:pathLst>
                <a:path w="5713" h="62582" extrusionOk="0">
                  <a:moveTo>
                    <a:pt x="1618" y="1"/>
                  </a:moveTo>
                  <a:lnTo>
                    <a:pt x="1618" y="12892"/>
                  </a:lnTo>
                  <a:lnTo>
                    <a:pt x="1" y="14521"/>
                  </a:lnTo>
                  <a:lnTo>
                    <a:pt x="1" y="20105"/>
                  </a:lnTo>
                  <a:lnTo>
                    <a:pt x="2974" y="23056"/>
                  </a:lnTo>
                  <a:lnTo>
                    <a:pt x="2974" y="28299"/>
                  </a:lnTo>
                  <a:lnTo>
                    <a:pt x="5083" y="30388"/>
                  </a:lnTo>
                  <a:lnTo>
                    <a:pt x="5083" y="61869"/>
                  </a:lnTo>
                  <a:cubicBezTo>
                    <a:pt x="4986" y="61941"/>
                    <a:pt x="4923" y="62054"/>
                    <a:pt x="4923" y="62184"/>
                  </a:cubicBezTo>
                  <a:cubicBezTo>
                    <a:pt x="4923" y="62402"/>
                    <a:pt x="5099" y="62581"/>
                    <a:pt x="5318" y="62581"/>
                  </a:cubicBezTo>
                  <a:cubicBezTo>
                    <a:pt x="5536" y="62581"/>
                    <a:pt x="5712" y="62402"/>
                    <a:pt x="5712" y="62184"/>
                  </a:cubicBezTo>
                  <a:cubicBezTo>
                    <a:pt x="5712" y="62054"/>
                    <a:pt x="5649" y="61941"/>
                    <a:pt x="5552" y="61869"/>
                  </a:cubicBezTo>
                  <a:lnTo>
                    <a:pt x="5552" y="30192"/>
                  </a:lnTo>
                  <a:lnTo>
                    <a:pt x="3446" y="28100"/>
                  </a:lnTo>
                  <a:lnTo>
                    <a:pt x="3446" y="22860"/>
                  </a:lnTo>
                  <a:lnTo>
                    <a:pt x="473" y="19909"/>
                  </a:lnTo>
                  <a:lnTo>
                    <a:pt x="473" y="14714"/>
                  </a:lnTo>
                  <a:lnTo>
                    <a:pt x="2088" y="13086"/>
                  </a:lnTo>
                  <a:lnTo>
                    <a:pt x="2088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19"/>
            <p:cNvSpPr/>
            <p:nvPr/>
          </p:nvSpPr>
          <p:spPr>
            <a:xfrm>
              <a:off x="2231200" y="2262975"/>
              <a:ext cx="19750" cy="19750"/>
            </a:xfrm>
            <a:custGeom>
              <a:avLst/>
              <a:gdLst/>
              <a:ahLst/>
              <a:cxnLst/>
              <a:rect l="l" t="t" r="r" b="b"/>
              <a:pathLst>
                <a:path w="790" h="790" extrusionOk="0">
                  <a:moveTo>
                    <a:pt x="395" y="0"/>
                  </a:moveTo>
                  <a:cubicBezTo>
                    <a:pt x="177" y="0"/>
                    <a:pt x="0" y="177"/>
                    <a:pt x="0" y="395"/>
                  </a:cubicBezTo>
                  <a:cubicBezTo>
                    <a:pt x="0" y="613"/>
                    <a:pt x="177" y="790"/>
                    <a:pt x="395" y="790"/>
                  </a:cubicBezTo>
                  <a:cubicBezTo>
                    <a:pt x="613" y="790"/>
                    <a:pt x="790" y="613"/>
                    <a:pt x="790" y="395"/>
                  </a:cubicBezTo>
                  <a:cubicBezTo>
                    <a:pt x="790" y="177"/>
                    <a:pt x="613" y="0"/>
                    <a:pt x="395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19"/>
            <p:cNvSpPr/>
            <p:nvPr/>
          </p:nvSpPr>
          <p:spPr>
            <a:xfrm>
              <a:off x="1477850" y="1868700"/>
              <a:ext cx="368000" cy="307950"/>
            </a:xfrm>
            <a:custGeom>
              <a:avLst/>
              <a:gdLst/>
              <a:ahLst/>
              <a:cxnLst/>
              <a:rect l="l" t="t" r="r" b="b"/>
              <a:pathLst>
                <a:path w="14720" h="12318" extrusionOk="0">
                  <a:moveTo>
                    <a:pt x="14383" y="11760"/>
                  </a:moveTo>
                  <a:cubicBezTo>
                    <a:pt x="14504" y="11760"/>
                    <a:pt x="14601" y="11857"/>
                    <a:pt x="14601" y="11981"/>
                  </a:cubicBezTo>
                  <a:cubicBezTo>
                    <a:pt x="14601" y="12103"/>
                    <a:pt x="14504" y="12199"/>
                    <a:pt x="14383" y="12199"/>
                  </a:cubicBezTo>
                  <a:cubicBezTo>
                    <a:pt x="14259" y="12199"/>
                    <a:pt x="14162" y="12103"/>
                    <a:pt x="14162" y="11981"/>
                  </a:cubicBezTo>
                  <a:cubicBezTo>
                    <a:pt x="14162" y="11860"/>
                    <a:pt x="14261" y="11760"/>
                    <a:pt x="14383" y="11760"/>
                  </a:cubicBezTo>
                  <a:close/>
                  <a:moveTo>
                    <a:pt x="83" y="1"/>
                  </a:moveTo>
                  <a:lnTo>
                    <a:pt x="1" y="83"/>
                  </a:lnTo>
                  <a:lnTo>
                    <a:pt x="5607" y="5682"/>
                  </a:lnTo>
                  <a:lnTo>
                    <a:pt x="5607" y="6725"/>
                  </a:lnTo>
                  <a:lnTo>
                    <a:pt x="6397" y="7512"/>
                  </a:lnTo>
                  <a:lnTo>
                    <a:pt x="9820" y="7512"/>
                  </a:lnTo>
                  <a:lnTo>
                    <a:pt x="14104" y="11788"/>
                  </a:lnTo>
                  <a:cubicBezTo>
                    <a:pt x="14065" y="11840"/>
                    <a:pt x="14043" y="11909"/>
                    <a:pt x="14043" y="11981"/>
                  </a:cubicBezTo>
                  <a:cubicBezTo>
                    <a:pt x="14043" y="12166"/>
                    <a:pt x="14195" y="12318"/>
                    <a:pt x="14383" y="12318"/>
                  </a:cubicBezTo>
                  <a:cubicBezTo>
                    <a:pt x="14568" y="12318"/>
                    <a:pt x="14720" y="12166"/>
                    <a:pt x="14720" y="11981"/>
                  </a:cubicBezTo>
                  <a:cubicBezTo>
                    <a:pt x="14720" y="11793"/>
                    <a:pt x="14568" y="11642"/>
                    <a:pt x="14383" y="11642"/>
                  </a:cubicBezTo>
                  <a:cubicBezTo>
                    <a:pt x="14308" y="11642"/>
                    <a:pt x="14242" y="11664"/>
                    <a:pt x="14187" y="11702"/>
                  </a:cubicBezTo>
                  <a:lnTo>
                    <a:pt x="9886" y="7410"/>
                  </a:lnTo>
                  <a:lnTo>
                    <a:pt x="9869" y="7393"/>
                  </a:lnTo>
                  <a:lnTo>
                    <a:pt x="6444" y="7393"/>
                  </a:lnTo>
                  <a:lnTo>
                    <a:pt x="5726" y="6675"/>
                  </a:lnTo>
                  <a:lnTo>
                    <a:pt x="5726" y="5632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19"/>
            <p:cNvSpPr/>
            <p:nvPr/>
          </p:nvSpPr>
          <p:spPr>
            <a:xfrm>
              <a:off x="1729550" y="2124325"/>
              <a:ext cx="19750" cy="19825"/>
            </a:xfrm>
            <a:custGeom>
              <a:avLst/>
              <a:gdLst/>
              <a:ahLst/>
              <a:cxnLst/>
              <a:rect l="l" t="t" r="r" b="b"/>
              <a:pathLst>
                <a:path w="790" h="793" extrusionOk="0">
                  <a:moveTo>
                    <a:pt x="395" y="0"/>
                  </a:moveTo>
                  <a:cubicBezTo>
                    <a:pt x="177" y="0"/>
                    <a:pt x="0" y="180"/>
                    <a:pt x="0" y="398"/>
                  </a:cubicBezTo>
                  <a:cubicBezTo>
                    <a:pt x="0" y="616"/>
                    <a:pt x="177" y="793"/>
                    <a:pt x="395" y="793"/>
                  </a:cubicBezTo>
                  <a:cubicBezTo>
                    <a:pt x="613" y="793"/>
                    <a:pt x="790" y="616"/>
                    <a:pt x="790" y="398"/>
                  </a:cubicBezTo>
                  <a:cubicBezTo>
                    <a:pt x="790" y="180"/>
                    <a:pt x="613" y="0"/>
                    <a:pt x="395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19"/>
            <p:cNvSpPr/>
            <p:nvPr/>
          </p:nvSpPr>
          <p:spPr>
            <a:xfrm>
              <a:off x="1754325" y="2149225"/>
              <a:ext cx="16925" cy="16950"/>
            </a:xfrm>
            <a:custGeom>
              <a:avLst/>
              <a:gdLst/>
              <a:ahLst/>
              <a:cxnLst/>
              <a:rect l="l" t="t" r="r" b="b"/>
              <a:pathLst>
                <a:path w="677" h="678" extrusionOk="0">
                  <a:moveTo>
                    <a:pt x="340" y="120"/>
                  </a:moveTo>
                  <a:cubicBezTo>
                    <a:pt x="461" y="120"/>
                    <a:pt x="558" y="216"/>
                    <a:pt x="558" y="340"/>
                  </a:cubicBezTo>
                  <a:cubicBezTo>
                    <a:pt x="560" y="462"/>
                    <a:pt x="461" y="559"/>
                    <a:pt x="340" y="559"/>
                  </a:cubicBezTo>
                  <a:cubicBezTo>
                    <a:pt x="218" y="559"/>
                    <a:pt x="119" y="462"/>
                    <a:pt x="119" y="340"/>
                  </a:cubicBezTo>
                  <a:cubicBezTo>
                    <a:pt x="119" y="219"/>
                    <a:pt x="218" y="120"/>
                    <a:pt x="340" y="120"/>
                  </a:cubicBezTo>
                  <a:close/>
                  <a:moveTo>
                    <a:pt x="340" y="1"/>
                  </a:moveTo>
                  <a:cubicBezTo>
                    <a:pt x="152" y="1"/>
                    <a:pt x="0" y="153"/>
                    <a:pt x="0" y="338"/>
                  </a:cubicBezTo>
                  <a:cubicBezTo>
                    <a:pt x="0" y="525"/>
                    <a:pt x="152" y="677"/>
                    <a:pt x="340" y="677"/>
                  </a:cubicBezTo>
                  <a:cubicBezTo>
                    <a:pt x="525" y="677"/>
                    <a:pt x="676" y="525"/>
                    <a:pt x="676" y="338"/>
                  </a:cubicBezTo>
                  <a:cubicBezTo>
                    <a:pt x="676" y="153"/>
                    <a:pt x="525" y="1"/>
                    <a:pt x="340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19"/>
            <p:cNvSpPr/>
            <p:nvPr/>
          </p:nvSpPr>
          <p:spPr>
            <a:xfrm>
              <a:off x="1467700" y="1889200"/>
              <a:ext cx="136950" cy="182975"/>
            </a:xfrm>
            <a:custGeom>
              <a:avLst/>
              <a:gdLst/>
              <a:ahLst/>
              <a:cxnLst/>
              <a:rect l="l" t="t" r="r" b="b"/>
              <a:pathLst>
                <a:path w="5478" h="7319" extrusionOk="0">
                  <a:moveTo>
                    <a:pt x="5138" y="6761"/>
                  </a:moveTo>
                  <a:cubicBezTo>
                    <a:pt x="5260" y="6761"/>
                    <a:pt x="5359" y="6860"/>
                    <a:pt x="5359" y="6982"/>
                  </a:cubicBezTo>
                  <a:cubicBezTo>
                    <a:pt x="5359" y="7103"/>
                    <a:pt x="5260" y="7203"/>
                    <a:pt x="5138" y="7203"/>
                  </a:cubicBezTo>
                  <a:cubicBezTo>
                    <a:pt x="5017" y="7203"/>
                    <a:pt x="4917" y="7103"/>
                    <a:pt x="4917" y="6982"/>
                  </a:cubicBezTo>
                  <a:cubicBezTo>
                    <a:pt x="4917" y="6860"/>
                    <a:pt x="5017" y="6761"/>
                    <a:pt x="5138" y="6761"/>
                  </a:cubicBezTo>
                  <a:close/>
                  <a:moveTo>
                    <a:pt x="84" y="0"/>
                  </a:moveTo>
                  <a:lnTo>
                    <a:pt x="1" y="83"/>
                  </a:lnTo>
                  <a:lnTo>
                    <a:pt x="5080" y="5157"/>
                  </a:lnTo>
                  <a:lnTo>
                    <a:pt x="5080" y="6648"/>
                  </a:lnTo>
                  <a:cubicBezTo>
                    <a:pt x="4923" y="6675"/>
                    <a:pt x="4801" y="6813"/>
                    <a:pt x="4801" y="6982"/>
                  </a:cubicBezTo>
                  <a:cubicBezTo>
                    <a:pt x="4801" y="7167"/>
                    <a:pt x="4953" y="7318"/>
                    <a:pt x="5138" y="7318"/>
                  </a:cubicBezTo>
                  <a:cubicBezTo>
                    <a:pt x="5326" y="7318"/>
                    <a:pt x="5478" y="7167"/>
                    <a:pt x="5478" y="6982"/>
                  </a:cubicBezTo>
                  <a:cubicBezTo>
                    <a:pt x="5478" y="6813"/>
                    <a:pt x="5356" y="6675"/>
                    <a:pt x="5199" y="6648"/>
                  </a:cubicBezTo>
                  <a:lnTo>
                    <a:pt x="5199" y="5107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19"/>
            <p:cNvSpPr/>
            <p:nvPr/>
          </p:nvSpPr>
          <p:spPr>
            <a:xfrm>
              <a:off x="2292900" y="1611075"/>
              <a:ext cx="17000" cy="16925"/>
            </a:xfrm>
            <a:custGeom>
              <a:avLst/>
              <a:gdLst/>
              <a:ahLst/>
              <a:cxnLst/>
              <a:rect l="l" t="t" r="r" b="b"/>
              <a:pathLst>
                <a:path w="680" h="677" extrusionOk="0">
                  <a:moveTo>
                    <a:pt x="340" y="119"/>
                  </a:moveTo>
                  <a:cubicBezTo>
                    <a:pt x="461" y="119"/>
                    <a:pt x="560" y="219"/>
                    <a:pt x="560" y="340"/>
                  </a:cubicBezTo>
                  <a:cubicBezTo>
                    <a:pt x="560" y="462"/>
                    <a:pt x="461" y="561"/>
                    <a:pt x="340" y="561"/>
                  </a:cubicBezTo>
                  <a:cubicBezTo>
                    <a:pt x="218" y="561"/>
                    <a:pt x="119" y="462"/>
                    <a:pt x="119" y="340"/>
                  </a:cubicBezTo>
                  <a:cubicBezTo>
                    <a:pt x="119" y="219"/>
                    <a:pt x="218" y="119"/>
                    <a:pt x="340" y="119"/>
                  </a:cubicBezTo>
                  <a:close/>
                  <a:moveTo>
                    <a:pt x="340" y="1"/>
                  </a:moveTo>
                  <a:cubicBezTo>
                    <a:pt x="152" y="1"/>
                    <a:pt x="0" y="152"/>
                    <a:pt x="0" y="340"/>
                  </a:cubicBezTo>
                  <a:cubicBezTo>
                    <a:pt x="0" y="525"/>
                    <a:pt x="152" y="677"/>
                    <a:pt x="340" y="677"/>
                  </a:cubicBezTo>
                  <a:cubicBezTo>
                    <a:pt x="527" y="677"/>
                    <a:pt x="679" y="525"/>
                    <a:pt x="679" y="340"/>
                  </a:cubicBezTo>
                  <a:cubicBezTo>
                    <a:pt x="679" y="152"/>
                    <a:pt x="527" y="1"/>
                    <a:pt x="340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19"/>
            <p:cNvSpPr/>
            <p:nvPr/>
          </p:nvSpPr>
          <p:spPr>
            <a:xfrm>
              <a:off x="1478875" y="1479550"/>
              <a:ext cx="477800" cy="641750"/>
            </a:xfrm>
            <a:custGeom>
              <a:avLst/>
              <a:gdLst/>
              <a:ahLst/>
              <a:cxnLst/>
              <a:rect l="l" t="t" r="r" b="b"/>
              <a:pathLst>
                <a:path w="19112" h="25670" extrusionOk="0">
                  <a:moveTo>
                    <a:pt x="18775" y="25112"/>
                  </a:moveTo>
                  <a:cubicBezTo>
                    <a:pt x="18897" y="25112"/>
                    <a:pt x="18996" y="25212"/>
                    <a:pt x="18996" y="25333"/>
                  </a:cubicBezTo>
                  <a:cubicBezTo>
                    <a:pt x="18996" y="25455"/>
                    <a:pt x="18897" y="25554"/>
                    <a:pt x="18775" y="25554"/>
                  </a:cubicBezTo>
                  <a:cubicBezTo>
                    <a:pt x="18654" y="25554"/>
                    <a:pt x="18554" y="25455"/>
                    <a:pt x="18554" y="25333"/>
                  </a:cubicBezTo>
                  <a:cubicBezTo>
                    <a:pt x="18554" y="25212"/>
                    <a:pt x="18654" y="25112"/>
                    <a:pt x="18775" y="25112"/>
                  </a:cubicBezTo>
                  <a:close/>
                  <a:moveTo>
                    <a:pt x="1" y="0"/>
                  </a:moveTo>
                  <a:lnTo>
                    <a:pt x="1" y="119"/>
                  </a:lnTo>
                  <a:lnTo>
                    <a:pt x="2690" y="119"/>
                  </a:lnTo>
                  <a:lnTo>
                    <a:pt x="3385" y="823"/>
                  </a:lnTo>
                  <a:lnTo>
                    <a:pt x="3385" y="10051"/>
                  </a:lnTo>
                  <a:lnTo>
                    <a:pt x="18496" y="25140"/>
                  </a:lnTo>
                  <a:cubicBezTo>
                    <a:pt x="18460" y="25195"/>
                    <a:pt x="18436" y="25261"/>
                    <a:pt x="18436" y="25333"/>
                  </a:cubicBezTo>
                  <a:cubicBezTo>
                    <a:pt x="18436" y="25518"/>
                    <a:pt x="18587" y="25670"/>
                    <a:pt x="18775" y="25670"/>
                  </a:cubicBezTo>
                  <a:cubicBezTo>
                    <a:pt x="18960" y="25670"/>
                    <a:pt x="19112" y="25518"/>
                    <a:pt x="19112" y="25333"/>
                  </a:cubicBezTo>
                  <a:cubicBezTo>
                    <a:pt x="19112" y="25145"/>
                    <a:pt x="18960" y="24994"/>
                    <a:pt x="18775" y="24994"/>
                  </a:cubicBezTo>
                  <a:cubicBezTo>
                    <a:pt x="18703" y="24994"/>
                    <a:pt x="18637" y="25018"/>
                    <a:pt x="18582" y="25057"/>
                  </a:cubicBezTo>
                  <a:lnTo>
                    <a:pt x="3501" y="10004"/>
                  </a:lnTo>
                  <a:lnTo>
                    <a:pt x="3501" y="773"/>
                  </a:lnTo>
                  <a:lnTo>
                    <a:pt x="2739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19"/>
            <p:cNvSpPr/>
            <p:nvPr/>
          </p:nvSpPr>
          <p:spPr>
            <a:xfrm>
              <a:off x="1467775" y="1794925"/>
              <a:ext cx="496025" cy="426050"/>
            </a:xfrm>
            <a:custGeom>
              <a:avLst/>
              <a:gdLst/>
              <a:ahLst/>
              <a:cxnLst/>
              <a:rect l="l" t="t" r="r" b="b"/>
              <a:pathLst>
                <a:path w="19841" h="17042" extrusionOk="0">
                  <a:moveTo>
                    <a:pt x="332" y="1"/>
                  </a:moveTo>
                  <a:lnTo>
                    <a:pt x="1" y="335"/>
                  </a:lnTo>
                  <a:lnTo>
                    <a:pt x="8691" y="8961"/>
                  </a:lnTo>
                  <a:lnTo>
                    <a:pt x="11368" y="8961"/>
                  </a:lnTo>
                  <a:lnTo>
                    <a:pt x="19053" y="16591"/>
                  </a:lnTo>
                  <a:cubicBezTo>
                    <a:pt x="19051" y="16608"/>
                    <a:pt x="19048" y="16627"/>
                    <a:pt x="19048" y="16644"/>
                  </a:cubicBezTo>
                  <a:cubicBezTo>
                    <a:pt x="19048" y="16864"/>
                    <a:pt x="19225" y="17041"/>
                    <a:pt x="19443" y="17041"/>
                  </a:cubicBezTo>
                  <a:cubicBezTo>
                    <a:pt x="19661" y="17041"/>
                    <a:pt x="19840" y="16864"/>
                    <a:pt x="19840" y="16644"/>
                  </a:cubicBezTo>
                  <a:cubicBezTo>
                    <a:pt x="19837" y="16425"/>
                    <a:pt x="19661" y="16249"/>
                    <a:pt x="19443" y="16249"/>
                  </a:cubicBezTo>
                  <a:cubicBezTo>
                    <a:pt x="19423" y="16249"/>
                    <a:pt x="19404" y="16252"/>
                    <a:pt x="19385" y="16254"/>
                  </a:cubicBezTo>
                  <a:lnTo>
                    <a:pt x="11561" y="8489"/>
                  </a:lnTo>
                  <a:lnTo>
                    <a:pt x="8884" y="8489"/>
                  </a:lnTo>
                  <a:lnTo>
                    <a:pt x="332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19"/>
            <p:cNvSpPr/>
            <p:nvPr/>
          </p:nvSpPr>
          <p:spPr>
            <a:xfrm>
              <a:off x="1707600" y="2102300"/>
              <a:ext cx="16925" cy="16950"/>
            </a:xfrm>
            <a:custGeom>
              <a:avLst/>
              <a:gdLst/>
              <a:ahLst/>
              <a:cxnLst/>
              <a:rect l="l" t="t" r="r" b="b"/>
              <a:pathLst>
                <a:path w="677" h="678" extrusionOk="0">
                  <a:moveTo>
                    <a:pt x="337" y="117"/>
                  </a:moveTo>
                  <a:cubicBezTo>
                    <a:pt x="461" y="117"/>
                    <a:pt x="558" y="216"/>
                    <a:pt x="558" y="338"/>
                  </a:cubicBezTo>
                  <a:cubicBezTo>
                    <a:pt x="558" y="459"/>
                    <a:pt x="461" y="558"/>
                    <a:pt x="337" y="558"/>
                  </a:cubicBezTo>
                  <a:cubicBezTo>
                    <a:pt x="216" y="558"/>
                    <a:pt x="119" y="459"/>
                    <a:pt x="119" y="338"/>
                  </a:cubicBezTo>
                  <a:cubicBezTo>
                    <a:pt x="119" y="216"/>
                    <a:pt x="216" y="117"/>
                    <a:pt x="337" y="117"/>
                  </a:cubicBezTo>
                  <a:close/>
                  <a:moveTo>
                    <a:pt x="337" y="1"/>
                  </a:moveTo>
                  <a:cubicBezTo>
                    <a:pt x="152" y="1"/>
                    <a:pt x="0" y="153"/>
                    <a:pt x="0" y="338"/>
                  </a:cubicBezTo>
                  <a:cubicBezTo>
                    <a:pt x="0" y="525"/>
                    <a:pt x="152" y="677"/>
                    <a:pt x="337" y="677"/>
                  </a:cubicBezTo>
                  <a:cubicBezTo>
                    <a:pt x="525" y="677"/>
                    <a:pt x="677" y="525"/>
                    <a:pt x="677" y="338"/>
                  </a:cubicBezTo>
                  <a:cubicBezTo>
                    <a:pt x="677" y="153"/>
                    <a:pt x="525" y="1"/>
                    <a:pt x="337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19"/>
            <p:cNvSpPr/>
            <p:nvPr/>
          </p:nvSpPr>
          <p:spPr>
            <a:xfrm>
              <a:off x="2694325" y="1972500"/>
              <a:ext cx="284150" cy="305875"/>
            </a:xfrm>
            <a:custGeom>
              <a:avLst/>
              <a:gdLst/>
              <a:ahLst/>
              <a:cxnLst/>
              <a:rect l="l" t="t" r="r" b="b"/>
              <a:pathLst>
                <a:path w="11366" h="12235" extrusionOk="0">
                  <a:moveTo>
                    <a:pt x="338" y="11677"/>
                  </a:moveTo>
                  <a:cubicBezTo>
                    <a:pt x="459" y="11677"/>
                    <a:pt x="558" y="11777"/>
                    <a:pt x="558" y="11898"/>
                  </a:cubicBezTo>
                  <a:cubicBezTo>
                    <a:pt x="558" y="12019"/>
                    <a:pt x="459" y="12119"/>
                    <a:pt x="338" y="12119"/>
                  </a:cubicBezTo>
                  <a:cubicBezTo>
                    <a:pt x="216" y="12119"/>
                    <a:pt x="117" y="12019"/>
                    <a:pt x="117" y="11898"/>
                  </a:cubicBezTo>
                  <a:cubicBezTo>
                    <a:pt x="117" y="11777"/>
                    <a:pt x="216" y="11677"/>
                    <a:pt x="338" y="11677"/>
                  </a:cubicBezTo>
                  <a:close/>
                  <a:moveTo>
                    <a:pt x="4296" y="0"/>
                  </a:moveTo>
                  <a:lnTo>
                    <a:pt x="3603" y="699"/>
                  </a:lnTo>
                  <a:lnTo>
                    <a:pt x="3603" y="5124"/>
                  </a:lnTo>
                  <a:lnTo>
                    <a:pt x="296" y="8453"/>
                  </a:lnTo>
                  <a:lnTo>
                    <a:pt x="280" y="8469"/>
                  </a:lnTo>
                  <a:lnTo>
                    <a:pt x="280" y="11564"/>
                  </a:lnTo>
                  <a:cubicBezTo>
                    <a:pt x="122" y="11594"/>
                    <a:pt x="1" y="11732"/>
                    <a:pt x="1" y="11898"/>
                  </a:cubicBezTo>
                  <a:cubicBezTo>
                    <a:pt x="1" y="12083"/>
                    <a:pt x="153" y="12235"/>
                    <a:pt x="338" y="12235"/>
                  </a:cubicBezTo>
                  <a:cubicBezTo>
                    <a:pt x="525" y="12235"/>
                    <a:pt x="677" y="12083"/>
                    <a:pt x="677" y="11898"/>
                  </a:cubicBezTo>
                  <a:cubicBezTo>
                    <a:pt x="677" y="11732"/>
                    <a:pt x="556" y="11594"/>
                    <a:pt x="398" y="11564"/>
                  </a:cubicBezTo>
                  <a:lnTo>
                    <a:pt x="398" y="8519"/>
                  </a:lnTo>
                  <a:lnTo>
                    <a:pt x="3719" y="5171"/>
                  </a:lnTo>
                  <a:lnTo>
                    <a:pt x="3719" y="748"/>
                  </a:lnTo>
                  <a:lnTo>
                    <a:pt x="4346" y="119"/>
                  </a:lnTo>
                  <a:lnTo>
                    <a:pt x="11366" y="119"/>
                  </a:lnTo>
                  <a:lnTo>
                    <a:pt x="11366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19"/>
            <p:cNvSpPr/>
            <p:nvPr/>
          </p:nvSpPr>
          <p:spPr>
            <a:xfrm>
              <a:off x="2883975" y="2012650"/>
              <a:ext cx="19775" cy="19850"/>
            </a:xfrm>
            <a:custGeom>
              <a:avLst/>
              <a:gdLst/>
              <a:ahLst/>
              <a:cxnLst/>
              <a:rect l="l" t="t" r="r" b="b"/>
              <a:pathLst>
                <a:path w="791" h="794" extrusionOk="0">
                  <a:moveTo>
                    <a:pt x="395" y="1"/>
                  </a:moveTo>
                  <a:cubicBezTo>
                    <a:pt x="177" y="1"/>
                    <a:pt x="1" y="178"/>
                    <a:pt x="1" y="398"/>
                  </a:cubicBezTo>
                  <a:cubicBezTo>
                    <a:pt x="1" y="616"/>
                    <a:pt x="177" y="793"/>
                    <a:pt x="395" y="793"/>
                  </a:cubicBezTo>
                  <a:cubicBezTo>
                    <a:pt x="613" y="793"/>
                    <a:pt x="790" y="616"/>
                    <a:pt x="790" y="398"/>
                  </a:cubicBezTo>
                  <a:cubicBezTo>
                    <a:pt x="790" y="178"/>
                    <a:pt x="613" y="1"/>
                    <a:pt x="395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19"/>
            <p:cNvSpPr/>
            <p:nvPr/>
          </p:nvSpPr>
          <p:spPr>
            <a:xfrm>
              <a:off x="2855125" y="2014100"/>
              <a:ext cx="16950" cy="16950"/>
            </a:xfrm>
            <a:custGeom>
              <a:avLst/>
              <a:gdLst/>
              <a:ahLst/>
              <a:cxnLst/>
              <a:rect l="l" t="t" r="r" b="b"/>
              <a:pathLst>
                <a:path w="678" h="678" extrusionOk="0">
                  <a:moveTo>
                    <a:pt x="340" y="117"/>
                  </a:moveTo>
                  <a:cubicBezTo>
                    <a:pt x="462" y="117"/>
                    <a:pt x="561" y="216"/>
                    <a:pt x="561" y="338"/>
                  </a:cubicBezTo>
                  <a:cubicBezTo>
                    <a:pt x="561" y="462"/>
                    <a:pt x="462" y="558"/>
                    <a:pt x="340" y="558"/>
                  </a:cubicBezTo>
                  <a:cubicBezTo>
                    <a:pt x="219" y="558"/>
                    <a:pt x="119" y="459"/>
                    <a:pt x="119" y="338"/>
                  </a:cubicBezTo>
                  <a:cubicBezTo>
                    <a:pt x="119" y="216"/>
                    <a:pt x="219" y="117"/>
                    <a:pt x="340" y="117"/>
                  </a:cubicBezTo>
                  <a:close/>
                  <a:moveTo>
                    <a:pt x="340" y="1"/>
                  </a:moveTo>
                  <a:cubicBezTo>
                    <a:pt x="153" y="1"/>
                    <a:pt x="1" y="153"/>
                    <a:pt x="1" y="338"/>
                  </a:cubicBezTo>
                  <a:cubicBezTo>
                    <a:pt x="1" y="525"/>
                    <a:pt x="153" y="677"/>
                    <a:pt x="340" y="677"/>
                  </a:cubicBezTo>
                  <a:cubicBezTo>
                    <a:pt x="525" y="677"/>
                    <a:pt x="677" y="525"/>
                    <a:pt x="677" y="338"/>
                  </a:cubicBezTo>
                  <a:cubicBezTo>
                    <a:pt x="677" y="153"/>
                    <a:pt x="525" y="1"/>
                    <a:pt x="340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19"/>
            <p:cNvSpPr/>
            <p:nvPr/>
          </p:nvSpPr>
          <p:spPr>
            <a:xfrm>
              <a:off x="2504275" y="1775475"/>
              <a:ext cx="497125" cy="627900"/>
            </a:xfrm>
            <a:custGeom>
              <a:avLst/>
              <a:gdLst/>
              <a:ahLst/>
              <a:cxnLst/>
              <a:rect l="l" t="t" r="r" b="b"/>
              <a:pathLst>
                <a:path w="19885" h="25116" extrusionOk="0">
                  <a:moveTo>
                    <a:pt x="19550" y="0"/>
                  </a:moveTo>
                  <a:lnTo>
                    <a:pt x="15318" y="4262"/>
                  </a:lnTo>
                  <a:lnTo>
                    <a:pt x="8448" y="4262"/>
                  </a:lnTo>
                  <a:lnTo>
                    <a:pt x="161" y="12613"/>
                  </a:lnTo>
                  <a:lnTo>
                    <a:pt x="161" y="24403"/>
                  </a:lnTo>
                  <a:cubicBezTo>
                    <a:pt x="64" y="24477"/>
                    <a:pt x="0" y="24591"/>
                    <a:pt x="0" y="24720"/>
                  </a:cubicBezTo>
                  <a:cubicBezTo>
                    <a:pt x="0" y="24938"/>
                    <a:pt x="177" y="25115"/>
                    <a:pt x="395" y="25115"/>
                  </a:cubicBezTo>
                  <a:cubicBezTo>
                    <a:pt x="616" y="25115"/>
                    <a:pt x="793" y="24938"/>
                    <a:pt x="793" y="24720"/>
                  </a:cubicBezTo>
                  <a:cubicBezTo>
                    <a:pt x="793" y="24591"/>
                    <a:pt x="729" y="24477"/>
                    <a:pt x="633" y="24403"/>
                  </a:cubicBezTo>
                  <a:lnTo>
                    <a:pt x="633" y="12806"/>
                  </a:lnTo>
                  <a:lnTo>
                    <a:pt x="8644" y="4734"/>
                  </a:lnTo>
                  <a:lnTo>
                    <a:pt x="15514" y="4734"/>
                  </a:lnTo>
                  <a:lnTo>
                    <a:pt x="19884" y="331"/>
                  </a:lnTo>
                  <a:lnTo>
                    <a:pt x="19550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19"/>
            <p:cNvSpPr/>
            <p:nvPr/>
          </p:nvSpPr>
          <p:spPr>
            <a:xfrm>
              <a:off x="2824900" y="2014100"/>
              <a:ext cx="16925" cy="16950"/>
            </a:xfrm>
            <a:custGeom>
              <a:avLst/>
              <a:gdLst/>
              <a:ahLst/>
              <a:cxnLst/>
              <a:rect l="l" t="t" r="r" b="b"/>
              <a:pathLst>
                <a:path w="677" h="678" extrusionOk="0">
                  <a:moveTo>
                    <a:pt x="340" y="117"/>
                  </a:moveTo>
                  <a:cubicBezTo>
                    <a:pt x="462" y="117"/>
                    <a:pt x="561" y="216"/>
                    <a:pt x="561" y="338"/>
                  </a:cubicBezTo>
                  <a:cubicBezTo>
                    <a:pt x="558" y="462"/>
                    <a:pt x="462" y="558"/>
                    <a:pt x="340" y="558"/>
                  </a:cubicBezTo>
                  <a:cubicBezTo>
                    <a:pt x="219" y="558"/>
                    <a:pt x="119" y="459"/>
                    <a:pt x="119" y="338"/>
                  </a:cubicBezTo>
                  <a:cubicBezTo>
                    <a:pt x="119" y="216"/>
                    <a:pt x="219" y="117"/>
                    <a:pt x="340" y="117"/>
                  </a:cubicBezTo>
                  <a:close/>
                  <a:moveTo>
                    <a:pt x="340" y="1"/>
                  </a:moveTo>
                  <a:cubicBezTo>
                    <a:pt x="153" y="1"/>
                    <a:pt x="1" y="153"/>
                    <a:pt x="1" y="338"/>
                  </a:cubicBezTo>
                  <a:cubicBezTo>
                    <a:pt x="1" y="525"/>
                    <a:pt x="153" y="677"/>
                    <a:pt x="340" y="677"/>
                  </a:cubicBezTo>
                  <a:cubicBezTo>
                    <a:pt x="525" y="677"/>
                    <a:pt x="677" y="525"/>
                    <a:pt x="677" y="338"/>
                  </a:cubicBezTo>
                  <a:cubicBezTo>
                    <a:pt x="677" y="153"/>
                    <a:pt x="525" y="1"/>
                    <a:pt x="340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19"/>
            <p:cNvSpPr/>
            <p:nvPr/>
          </p:nvSpPr>
          <p:spPr>
            <a:xfrm>
              <a:off x="2670875" y="1949175"/>
              <a:ext cx="307600" cy="329200"/>
            </a:xfrm>
            <a:custGeom>
              <a:avLst/>
              <a:gdLst/>
              <a:ahLst/>
              <a:cxnLst/>
              <a:rect l="l" t="t" r="r" b="b"/>
              <a:pathLst>
                <a:path w="12304" h="13168" extrusionOk="0">
                  <a:moveTo>
                    <a:pt x="337" y="12610"/>
                  </a:moveTo>
                  <a:cubicBezTo>
                    <a:pt x="458" y="12610"/>
                    <a:pt x="558" y="12710"/>
                    <a:pt x="558" y="12831"/>
                  </a:cubicBezTo>
                  <a:cubicBezTo>
                    <a:pt x="558" y="12952"/>
                    <a:pt x="458" y="13052"/>
                    <a:pt x="337" y="13052"/>
                  </a:cubicBezTo>
                  <a:cubicBezTo>
                    <a:pt x="216" y="13052"/>
                    <a:pt x="116" y="12952"/>
                    <a:pt x="116" y="12831"/>
                  </a:cubicBezTo>
                  <a:cubicBezTo>
                    <a:pt x="116" y="12710"/>
                    <a:pt x="216" y="12610"/>
                    <a:pt x="337" y="12610"/>
                  </a:cubicBezTo>
                  <a:close/>
                  <a:moveTo>
                    <a:pt x="4928" y="0"/>
                  </a:moveTo>
                  <a:lnTo>
                    <a:pt x="3603" y="1336"/>
                  </a:lnTo>
                  <a:lnTo>
                    <a:pt x="3603" y="5761"/>
                  </a:lnTo>
                  <a:lnTo>
                    <a:pt x="296" y="9091"/>
                  </a:lnTo>
                  <a:lnTo>
                    <a:pt x="279" y="9107"/>
                  </a:lnTo>
                  <a:lnTo>
                    <a:pt x="279" y="12497"/>
                  </a:lnTo>
                  <a:cubicBezTo>
                    <a:pt x="119" y="12527"/>
                    <a:pt x="0" y="12665"/>
                    <a:pt x="0" y="12831"/>
                  </a:cubicBezTo>
                  <a:cubicBezTo>
                    <a:pt x="0" y="13016"/>
                    <a:pt x="152" y="13168"/>
                    <a:pt x="337" y="13168"/>
                  </a:cubicBezTo>
                  <a:cubicBezTo>
                    <a:pt x="525" y="13168"/>
                    <a:pt x="677" y="13016"/>
                    <a:pt x="677" y="12831"/>
                  </a:cubicBezTo>
                  <a:cubicBezTo>
                    <a:pt x="677" y="12665"/>
                    <a:pt x="555" y="12527"/>
                    <a:pt x="398" y="12497"/>
                  </a:cubicBezTo>
                  <a:lnTo>
                    <a:pt x="398" y="9157"/>
                  </a:lnTo>
                  <a:lnTo>
                    <a:pt x="3719" y="5808"/>
                  </a:lnTo>
                  <a:lnTo>
                    <a:pt x="3719" y="1383"/>
                  </a:lnTo>
                  <a:lnTo>
                    <a:pt x="4977" y="116"/>
                  </a:lnTo>
                  <a:lnTo>
                    <a:pt x="12304" y="116"/>
                  </a:lnTo>
                  <a:lnTo>
                    <a:pt x="12304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19"/>
            <p:cNvSpPr/>
            <p:nvPr/>
          </p:nvSpPr>
          <p:spPr>
            <a:xfrm>
              <a:off x="2647325" y="1851175"/>
              <a:ext cx="330400" cy="427275"/>
            </a:xfrm>
            <a:custGeom>
              <a:avLst/>
              <a:gdLst/>
              <a:ahLst/>
              <a:cxnLst/>
              <a:rect l="l" t="t" r="r" b="b"/>
              <a:pathLst>
                <a:path w="13216" h="17091" extrusionOk="0">
                  <a:moveTo>
                    <a:pt x="340" y="16530"/>
                  </a:moveTo>
                  <a:cubicBezTo>
                    <a:pt x="462" y="16530"/>
                    <a:pt x="561" y="16630"/>
                    <a:pt x="561" y="16751"/>
                  </a:cubicBezTo>
                  <a:cubicBezTo>
                    <a:pt x="561" y="16872"/>
                    <a:pt x="462" y="16972"/>
                    <a:pt x="340" y="16972"/>
                  </a:cubicBezTo>
                  <a:cubicBezTo>
                    <a:pt x="219" y="16972"/>
                    <a:pt x="120" y="16872"/>
                    <a:pt x="120" y="16751"/>
                  </a:cubicBezTo>
                  <a:cubicBezTo>
                    <a:pt x="120" y="16630"/>
                    <a:pt x="219" y="16530"/>
                    <a:pt x="340" y="16530"/>
                  </a:cubicBezTo>
                  <a:close/>
                  <a:moveTo>
                    <a:pt x="13133" y="0"/>
                  </a:moveTo>
                  <a:lnTo>
                    <a:pt x="10173" y="2984"/>
                  </a:lnTo>
                  <a:lnTo>
                    <a:pt x="5577" y="2984"/>
                  </a:lnTo>
                  <a:lnTo>
                    <a:pt x="3614" y="4964"/>
                  </a:lnTo>
                  <a:lnTo>
                    <a:pt x="3614" y="9389"/>
                  </a:lnTo>
                  <a:lnTo>
                    <a:pt x="291" y="12735"/>
                  </a:lnTo>
                  <a:lnTo>
                    <a:pt x="282" y="16420"/>
                  </a:lnTo>
                  <a:cubicBezTo>
                    <a:pt x="122" y="16447"/>
                    <a:pt x="1" y="16585"/>
                    <a:pt x="1" y="16751"/>
                  </a:cubicBezTo>
                  <a:cubicBezTo>
                    <a:pt x="1" y="16939"/>
                    <a:pt x="153" y="17091"/>
                    <a:pt x="340" y="17091"/>
                  </a:cubicBezTo>
                  <a:cubicBezTo>
                    <a:pt x="528" y="17091"/>
                    <a:pt x="680" y="16939"/>
                    <a:pt x="680" y="16751"/>
                  </a:cubicBezTo>
                  <a:cubicBezTo>
                    <a:pt x="680" y="16585"/>
                    <a:pt x="559" y="16447"/>
                    <a:pt x="401" y="16417"/>
                  </a:cubicBezTo>
                  <a:lnTo>
                    <a:pt x="409" y="12784"/>
                  </a:lnTo>
                  <a:lnTo>
                    <a:pt x="3730" y="9436"/>
                  </a:lnTo>
                  <a:lnTo>
                    <a:pt x="3730" y="5011"/>
                  </a:lnTo>
                  <a:lnTo>
                    <a:pt x="5627" y="3103"/>
                  </a:lnTo>
                  <a:lnTo>
                    <a:pt x="10220" y="3103"/>
                  </a:lnTo>
                  <a:lnTo>
                    <a:pt x="13215" y="86"/>
                  </a:lnTo>
                  <a:lnTo>
                    <a:pt x="13133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19"/>
            <p:cNvSpPr/>
            <p:nvPr/>
          </p:nvSpPr>
          <p:spPr>
            <a:xfrm>
              <a:off x="2414275" y="1478925"/>
              <a:ext cx="324450" cy="777500"/>
            </a:xfrm>
            <a:custGeom>
              <a:avLst/>
              <a:gdLst/>
              <a:ahLst/>
              <a:cxnLst/>
              <a:rect l="l" t="t" r="r" b="b"/>
              <a:pathLst>
                <a:path w="12978" h="31100" extrusionOk="0">
                  <a:moveTo>
                    <a:pt x="340" y="30540"/>
                  </a:moveTo>
                  <a:cubicBezTo>
                    <a:pt x="462" y="30540"/>
                    <a:pt x="561" y="30639"/>
                    <a:pt x="561" y="30760"/>
                  </a:cubicBezTo>
                  <a:cubicBezTo>
                    <a:pt x="561" y="30882"/>
                    <a:pt x="462" y="30981"/>
                    <a:pt x="340" y="30981"/>
                  </a:cubicBezTo>
                  <a:cubicBezTo>
                    <a:pt x="219" y="30981"/>
                    <a:pt x="119" y="30882"/>
                    <a:pt x="119" y="30760"/>
                  </a:cubicBezTo>
                  <a:cubicBezTo>
                    <a:pt x="119" y="30639"/>
                    <a:pt x="219" y="30540"/>
                    <a:pt x="340" y="30540"/>
                  </a:cubicBezTo>
                  <a:close/>
                  <a:moveTo>
                    <a:pt x="12895" y="0"/>
                  </a:moveTo>
                  <a:lnTo>
                    <a:pt x="4834" y="8097"/>
                  </a:lnTo>
                  <a:lnTo>
                    <a:pt x="4818" y="8116"/>
                  </a:lnTo>
                  <a:lnTo>
                    <a:pt x="4818" y="15097"/>
                  </a:lnTo>
                  <a:lnTo>
                    <a:pt x="953" y="18979"/>
                  </a:lnTo>
                  <a:lnTo>
                    <a:pt x="953" y="24364"/>
                  </a:lnTo>
                  <a:lnTo>
                    <a:pt x="282" y="25041"/>
                  </a:lnTo>
                  <a:lnTo>
                    <a:pt x="282" y="30429"/>
                  </a:lnTo>
                  <a:cubicBezTo>
                    <a:pt x="122" y="30457"/>
                    <a:pt x="1" y="30595"/>
                    <a:pt x="1" y="30760"/>
                  </a:cubicBezTo>
                  <a:cubicBezTo>
                    <a:pt x="1" y="30948"/>
                    <a:pt x="153" y="31100"/>
                    <a:pt x="340" y="31100"/>
                  </a:cubicBezTo>
                  <a:cubicBezTo>
                    <a:pt x="528" y="31100"/>
                    <a:pt x="680" y="30948"/>
                    <a:pt x="680" y="30760"/>
                  </a:cubicBezTo>
                  <a:cubicBezTo>
                    <a:pt x="680" y="30595"/>
                    <a:pt x="558" y="30457"/>
                    <a:pt x="398" y="30429"/>
                  </a:cubicBezTo>
                  <a:lnTo>
                    <a:pt x="398" y="25090"/>
                  </a:lnTo>
                  <a:lnTo>
                    <a:pt x="1072" y="24414"/>
                  </a:lnTo>
                  <a:lnTo>
                    <a:pt x="1072" y="19028"/>
                  </a:lnTo>
                  <a:lnTo>
                    <a:pt x="4936" y="15147"/>
                  </a:lnTo>
                  <a:lnTo>
                    <a:pt x="4936" y="8163"/>
                  </a:lnTo>
                  <a:lnTo>
                    <a:pt x="12978" y="83"/>
                  </a:lnTo>
                  <a:lnTo>
                    <a:pt x="12895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19"/>
            <p:cNvSpPr/>
            <p:nvPr/>
          </p:nvSpPr>
          <p:spPr>
            <a:xfrm>
              <a:off x="2294950" y="1643925"/>
              <a:ext cx="112925" cy="685675"/>
            </a:xfrm>
            <a:custGeom>
              <a:avLst/>
              <a:gdLst/>
              <a:ahLst/>
              <a:cxnLst/>
              <a:rect l="l" t="t" r="r" b="b"/>
              <a:pathLst>
                <a:path w="4517" h="27427" extrusionOk="0">
                  <a:moveTo>
                    <a:pt x="338" y="26866"/>
                  </a:moveTo>
                  <a:cubicBezTo>
                    <a:pt x="462" y="26866"/>
                    <a:pt x="558" y="26965"/>
                    <a:pt x="558" y="27087"/>
                  </a:cubicBezTo>
                  <a:cubicBezTo>
                    <a:pt x="558" y="27208"/>
                    <a:pt x="462" y="27307"/>
                    <a:pt x="338" y="27307"/>
                  </a:cubicBezTo>
                  <a:cubicBezTo>
                    <a:pt x="216" y="27307"/>
                    <a:pt x="120" y="27208"/>
                    <a:pt x="120" y="27087"/>
                  </a:cubicBezTo>
                  <a:cubicBezTo>
                    <a:pt x="120" y="26965"/>
                    <a:pt x="216" y="26866"/>
                    <a:pt x="338" y="26866"/>
                  </a:cubicBezTo>
                  <a:close/>
                  <a:moveTo>
                    <a:pt x="4398" y="1"/>
                  </a:moveTo>
                  <a:lnTo>
                    <a:pt x="4398" y="6093"/>
                  </a:lnTo>
                  <a:lnTo>
                    <a:pt x="1097" y="9408"/>
                  </a:lnTo>
                  <a:lnTo>
                    <a:pt x="1077" y="9425"/>
                  </a:lnTo>
                  <a:lnTo>
                    <a:pt x="1077" y="19592"/>
                  </a:lnTo>
                  <a:lnTo>
                    <a:pt x="280" y="20392"/>
                  </a:lnTo>
                  <a:lnTo>
                    <a:pt x="280" y="26755"/>
                  </a:lnTo>
                  <a:cubicBezTo>
                    <a:pt x="122" y="26783"/>
                    <a:pt x="1" y="26921"/>
                    <a:pt x="1" y="27087"/>
                  </a:cubicBezTo>
                  <a:cubicBezTo>
                    <a:pt x="1" y="27274"/>
                    <a:pt x="153" y="27426"/>
                    <a:pt x="340" y="27426"/>
                  </a:cubicBezTo>
                  <a:cubicBezTo>
                    <a:pt x="525" y="27426"/>
                    <a:pt x="677" y="27274"/>
                    <a:pt x="677" y="27087"/>
                  </a:cubicBezTo>
                  <a:cubicBezTo>
                    <a:pt x="677" y="26921"/>
                    <a:pt x="556" y="26783"/>
                    <a:pt x="398" y="26755"/>
                  </a:cubicBezTo>
                  <a:lnTo>
                    <a:pt x="398" y="20442"/>
                  </a:lnTo>
                  <a:lnTo>
                    <a:pt x="1196" y="19639"/>
                  </a:lnTo>
                  <a:lnTo>
                    <a:pt x="1196" y="9475"/>
                  </a:lnTo>
                  <a:lnTo>
                    <a:pt x="4500" y="6159"/>
                  </a:lnTo>
                  <a:lnTo>
                    <a:pt x="4517" y="6143"/>
                  </a:lnTo>
                  <a:lnTo>
                    <a:pt x="4517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19"/>
            <p:cNvSpPr/>
            <p:nvPr/>
          </p:nvSpPr>
          <p:spPr>
            <a:xfrm>
              <a:off x="2319325" y="978025"/>
              <a:ext cx="44250" cy="465925"/>
            </a:xfrm>
            <a:custGeom>
              <a:avLst/>
              <a:gdLst/>
              <a:ahLst/>
              <a:cxnLst/>
              <a:rect l="l" t="t" r="r" b="b"/>
              <a:pathLst>
                <a:path w="1770" h="18637" extrusionOk="0">
                  <a:moveTo>
                    <a:pt x="1430" y="18076"/>
                  </a:moveTo>
                  <a:cubicBezTo>
                    <a:pt x="1552" y="18076"/>
                    <a:pt x="1651" y="18176"/>
                    <a:pt x="1651" y="18297"/>
                  </a:cubicBezTo>
                  <a:cubicBezTo>
                    <a:pt x="1651" y="18419"/>
                    <a:pt x="1552" y="18518"/>
                    <a:pt x="1430" y="18518"/>
                  </a:cubicBezTo>
                  <a:cubicBezTo>
                    <a:pt x="1309" y="18518"/>
                    <a:pt x="1209" y="18419"/>
                    <a:pt x="1209" y="18297"/>
                  </a:cubicBezTo>
                  <a:cubicBezTo>
                    <a:pt x="1209" y="18176"/>
                    <a:pt x="1309" y="18076"/>
                    <a:pt x="1430" y="18076"/>
                  </a:cubicBezTo>
                  <a:close/>
                  <a:moveTo>
                    <a:pt x="0" y="1"/>
                  </a:moveTo>
                  <a:lnTo>
                    <a:pt x="0" y="9461"/>
                  </a:lnTo>
                  <a:lnTo>
                    <a:pt x="1372" y="10822"/>
                  </a:lnTo>
                  <a:lnTo>
                    <a:pt x="1372" y="17966"/>
                  </a:lnTo>
                  <a:cubicBezTo>
                    <a:pt x="1212" y="17993"/>
                    <a:pt x="1093" y="18131"/>
                    <a:pt x="1093" y="18297"/>
                  </a:cubicBezTo>
                  <a:cubicBezTo>
                    <a:pt x="1093" y="18485"/>
                    <a:pt x="1245" y="18637"/>
                    <a:pt x="1430" y="18637"/>
                  </a:cubicBezTo>
                  <a:cubicBezTo>
                    <a:pt x="1618" y="18637"/>
                    <a:pt x="1770" y="18485"/>
                    <a:pt x="1770" y="18297"/>
                  </a:cubicBezTo>
                  <a:cubicBezTo>
                    <a:pt x="1770" y="18131"/>
                    <a:pt x="1648" y="17993"/>
                    <a:pt x="1491" y="17966"/>
                  </a:cubicBezTo>
                  <a:lnTo>
                    <a:pt x="1491" y="10772"/>
                  </a:lnTo>
                  <a:lnTo>
                    <a:pt x="119" y="9411"/>
                  </a:lnTo>
                  <a:lnTo>
                    <a:pt x="119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19"/>
            <p:cNvSpPr/>
            <p:nvPr/>
          </p:nvSpPr>
          <p:spPr>
            <a:xfrm>
              <a:off x="2383650" y="1447800"/>
              <a:ext cx="355075" cy="632575"/>
            </a:xfrm>
            <a:custGeom>
              <a:avLst/>
              <a:gdLst/>
              <a:ahLst/>
              <a:cxnLst/>
              <a:rect l="l" t="t" r="r" b="b"/>
              <a:pathLst>
                <a:path w="14203" h="25303" extrusionOk="0">
                  <a:moveTo>
                    <a:pt x="340" y="24743"/>
                  </a:moveTo>
                  <a:cubicBezTo>
                    <a:pt x="461" y="24743"/>
                    <a:pt x="558" y="24842"/>
                    <a:pt x="558" y="24963"/>
                  </a:cubicBezTo>
                  <a:cubicBezTo>
                    <a:pt x="558" y="25085"/>
                    <a:pt x="461" y="25184"/>
                    <a:pt x="340" y="25184"/>
                  </a:cubicBezTo>
                  <a:cubicBezTo>
                    <a:pt x="218" y="25184"/>
                    <a:pt x="119" y="25085"/>
                    <a:pt x="119" y="24963"/>
                  </a:cubicBezTo>
                  <a:cubicBezTo>
                    <a:pt x="119" y="24842"/>
                    <a:pt x="218" y="24743"/>
                    <a:pt x="340" y="24743"/>
                  </a:cubicBezTo>
                  <a:close/>
                  <a:moveTo>
                    <a:pt x="14120" y="0"/>
                  </a:moveTo>
                  <a:lnTo>
                    <a:pt x="5115" y="9046"/>
                  </a:lnTo>
                  <a:lnTo>
                    <a:pt x="5099" y="9063"/>
                  </a:lnTo>
                  <a:lnTo>
                    <a:pt x="5099" y="16044"/>
                  </a:lnTo>
                  <a:lnTo>
                    <a:pt x="1234" y="19926"/>
                  </a:lnTo>
                  <a:lnTo>
                    <a:pt x="1234" y="21275"/>
                  </a:lnTo>
                  <a:lnTo>
                    <a:pt x="279" y="22236"/>
                  </a:lnTo>
                  <a:lnTo>
                    <a:pt x="279" y="24632"/>
                  </a:lnTo>
                  <a:cubicBezTo>
                    <a:pt x="122" y="24660"/>
                    <a:pt x="0" y="24798"/>
                    <a:pt x="0" y="24963"/>
                  </a:cubicBezTo>
                  <a:cubicBezTo>
                    <a:pt x="0" y="25151"/>
                    <a:pt x="152" y="25303"/>
                    <a:pt x="337" y="25303"/>
                  </a:cubicBezTo>
                  <a:cubicBezTo>
                    <a:pt x="525" y="25303"/>
                    <a:pt x="676" y="25151"/>
                    <a:pt x="676" y="24963"/>
                  </a:cubicBezTo>
                  <a:cubicBezTo>
                    <a:pt x="676" y="24798"/>
                    <a:pt x="555" y="24660"/>
                    <a:pt x="398" y="24632"/>
                  </a:cubicBezTo>
                  <a:lnTo>
                    <a:pt x="398" y="22286"/>
                  </a:lnTo>
                  <a:lnTo>
                    <a:pt x="1353" y="21325"/>
                  </a:lnTo>
                  <a:lnTo>
                    <a:pt x="1353" y="19975"/>
                  </a:lnTo>
                  <a:lnTo>
                    <a:pt x="5215" y="16094"/>
                  </a:lnTo>
                  <a:lnTo>
                    <a:pt x="5215" y="9110"/>
                  </a:lnTo>
                  <a:lnTo>
                    <a:pt x="14203" y="83"/>
                  </a:lnTo>
                  <a:lnTo>
                    <a:pt x="14120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19"/>
            <p:cNvSpPr/>
            <p:nvPr/>
          </p:nvSpPr>
          <p:spPr>
            <a:xfrm>
              <a:off x="2570600" y="2009975"/>
              <a:ext cx="134375" cy="180625"/>
            </a:xfrm>
            <a:custGeom>
              <a:avLst/>
              <a:gdLst/>
              <a:ahLst/>
              <a:cxnLst/>
              <a:rect l="l" t="t" r="r" b="b"/>
              <a:pathLst>
                <a:path w="5375" h="7225" extrusionOk="0">
                  <a:moveTo>
                    <a:pt x="340" y="6667"/>
                  </a:moveTo>
                  <a:cubicBezTo>
                    <a:pt x="461" y="6667"/>
                    <a:pt x="561" y="6766"/>
                    <a:pt x="561" y="6888"/>
                  </a:cubicBezTo>
                  <a:cubicBezTo>
                    <a:pt x="561" y="7009"/>
                    <a:pt x="461" y="7109"/>
                    <a:pt x="340" y="7109"/>
                  </a:cubicBezTo>
                  <a:cubicBezTo>
                    <a:pt x="218" y="7109"/>
                    <a:pt x="119" y="7009"/>
                    <a:pt x="119" y="6888"/>
                  </a:cubicBezTo>
                  <a:cubicBezTo>
                    <a:pt x="119" y="6766"/>
                    <a:pt x="218" y="6667"/>
                    <a:pt x="340" y="6667"/>
                  </a:cubicBezTo>
                  <a:close/>
                  <a:moveTo>
                    <a:pt x="5292" y="0"/>
                  </a:moveTo>
                  <a:lnTo>
                    <a:pt x="298" y="5033"/>
                  </a:lnTo>
                  <a:lnTo>
                    <a:pt x="282" y="5049"/>
                  </a:lnTo>
                  <a:lnTo>
                    <a:pt x="282" y="6554"/>
                  </a:lnTo>
                  <a:cubicBezTo>
                    <a:pt x="122" y="6581"/>
                    <a:pt x="0" y="6719"/>
                    <a:pt x="0" y="6888"/>
                  </a:cubicBezTo>
                  <a:cubicBezTo>
                    <a:pt x="0" y="7073"/>
                    <a:pt x="152" y="7224"/>
                    <a:pt x="340" y="7224"/>
                  </a:cubicBezTo>
                  <a:cubicBezTo>
                    <a:pt x="528" y="7224"/>
                    <a:pt x="679" y="7073"/>
                    <a:pt x="679" y="6888"/>
                  </a:cubicBezTo>
                  <a:cubicBezTo>
                    <a:pt x="679" y="6719"/>
                    <a:pt x="558" y="6581"/>
                    <a:pt x="398" y="6554"/>
                  </a:cubicBezTo>
                  <a:lnTo>
                    <a:pt x="398" y="5099"/>
                  </a:lnTo>
                  <a:lnTo>
                    <a:pt x="5375" y="83"/>
                  </a:lnTo>
                  <a:lnTo>
                    <a:pt x="5292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19"/>
            <p:cNvSpPr/>
            <p:nvPr/>
          </p:nvSpPr>
          <p:spPr>
            <a:xfrm>
              <a:off x="2598200" y="2046475"/>
              <a:ext cx="106775" cy="190075"/>
            </a:xfrm>
            <a:custGeom>
              <a:avLst/>
              <a:gdLst/>
              <a:ahLst/>
              <a:cxnLst/>
              <a:rect l="l" t="t" r="r" b="b"/>
              <a:pathLst>
                <a:path w="4271" h="7603" extrusionOk="0">
                  <a:moveTo>
                    <a:pt x="340" y="7045"/>
                  </a:moveTo>
                  <a:cubicBezTo>
                    <a:pt x="461" y="7045"/>
                    <a:pt x="561" y="7145"/>
                    <a:pt x="561" y="7266"/>
                  </a:cubicBezTo>
                  <a:cubicBezTo>
                    <a:pt x="561" y="7388"/>
                    <a:pt x="461" y="7487"/>
                    <a:pt x="340" y="7487"/>
                  </a:cubicBezTo>
                  <a:cubicBezTo>
                    <a:pt x="219" y="7487"/>
                    <a:pt x="119" y="7388"/>
                    <a:pt x="119" y="7266"/>
                  </a:cubicBezTo>
                  <a:cubicBezTo>
                    <a:pt x="119" y="7145"/>
                    <a:pt x="219" y="7045"/>
                    <a:pt x="340" y="7045"/>
                  </a:cubicBezTo>
                  <a:close/>
                  <a:moveTo>
                    <a:pt x="4188" y="1"/>
                  </a:moveTo>
                  <a:lnTo>
                    <a:pt x="299" y="3920"/>
                  </a:lnTo>
                  <a:lnTo>
                    <a:pt x="279" y="3937"/>
                  </a:lnTo>
                  <a:lnTo>
                    <a:pt x="279" y="6932"/>
                  </a:lnTo>
                  <a:cubicBezTo>
                    <a:pt x="122" y="6960"/>
                    <a:pt x="0" y="7098"/>
                    <a:pt x="0" y="7266"/>
                  </a:cubicBezTo>
                  <a:cubicBezTo>
                    <a:pt x="0" y="7451"/>
                    <a:pt x="152" y="7603"/>
                    <a:pt x="340" y="7603"/>
                  </a:cubicBezTo>
                  <a:cubicBezTo>
                    <a:pt x="525" y="7603"/>
                    <a:pt x="677" y="7451"/>
                    <a:pt x="677" y="7266"/>
                  </a:cubicBezTo>
                  <a:cubicBezTo>
                    <a:pt x="677" y="7101"/>
                    <a:pt x="558" y="6963"/>
                    <a:pt x="398" y="6935"/>
                  </a:cubicBezTo>
                  <a:lnTo>
                    <a:pt x="398" y="3987"/>
                  </a:lnTo>
                  <a:lnTo>
                    <a:pt x="4271" y="83"/>
                  </a:lnTo>
                  <a:lnTo>
                    <a:pt x="4188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19"/>
            <p:cNvSpPr/>
            <p:nvPr/>
          </p:nvSpPr>
          <p:spPr>
            <a:xfrm>
              <a:off x="2318275" y="2070425"/>
              <a:ext cx="36950" cy="307200"/>
            </a:xfrm>
            <a:custGeom>
              <a:avLst/>
              <a:gdLst/>
              <a:ahLst/>
              <a:cxnLst/>
              <a:rect l="l" t="t" r="r" b="b"/>
              <a:pathLst>
                <a:path w="1478" h="12288" extrusionOk="0">
                  <a:moveTo>
                    <a:pt x="1138" y="119"/>
                  </a:moveTo>
                  <a:cubicBezTo>
                    <a:pt x="1260" y="119"/>
                    <a:pt x="1359" y="219"/>
                    <a:pt x="1359" y="340"/>
                  </a:cubicBezTo>
                  <a:cubicBezTo>
                    <a:pt x="1359" y="461"/>
                    <a:pt x="1260" y="561"/>
                    <a:pt x="1138" y="561"/>
                  </a:cubicBezTo>
                  <a:cubicBezTo>
                    <a:pt x="1017" y="561"/>
                    <a:pt x="917" y="461"/>
                    <a:pt x="917" y="340"/>
                  </a:cubicBezTo>
                  <a:cubicBezTo>
                    <a:pt x="917" y="219"/>
                    <a:pt x="1017" y="119"/>
                    <a:pt x="1138" y="119"/>
                  </a:cubicBezTo>
                  <a:close/>
                  <a:moveTo>
                    <a:pt x="340" y="11727"/>
                  </a:moveTo>
                  <a:cubicBezTo>
                    <a:pt x="462" y="11727"/>
                    <a:pt x="561" y="11826"/>
                    <a:pt x="561" y="11948"/>
                  </a:cubicBezTo>
                  <a:cubicBezTo>
                    <a:pt x="561" y="12069"/>
                    <a:pt x="462" y="12169"/>
                    <a:pt x="340" y="12169"/>
                  </a:cubicBezTo>
                  <a:cubicBezTo>
                    <a:pt x="219" y="12169"/>
                    <a:pt x="120" y="12069"/>
                    <a:pt x="120" y="11948"/>
                  </a:cubicBezTo>
                  <a:cubicBezTo>
                    <a:pt x="120" y="11826"/>
                    <a:pt x="219" y="11727"/>
                    <a:pt x="340" y="11727"/>
                  </a:cubicBezTo>
                  <a:close/>
                  <a:moveTo>
                    <a:pt x="1138" y="0"/>
                  </a:moveTo>
                  <a:cubicBezTo>
                    <a:pt x="953" y="0"/>
                    <a:pt x="801" y="152"/>
                    <a:pt x="801" y="340"/>
                  </a:cubicBezTo>
                  <a:cubicBezTo>
                    <a:pt x="801" y="506"/>
                    <a:pt x="920" y="644"/>
                    <a:pt x="1080" y="671"/>
                  </a:cubicBezTo>
                  <a:lnTo>
                    <a:pt x="1080" y="2824"/>
                  </a:lnTo>
                  <a:lnTo>
                    <a:pt x="282" y="3628"/>
                  </a:lnTo>
                  <a:lnTo>
                    <a:pt x="282" y="11617"/>
                  </a:lnTo>
                  <a:cubicBezTo>
                    <a:pt x="122" y="11644"/>
                    <a:pt x="1" y="11782"/>
                    <a:pt x="1" y="11948"/>
                  </a:cubicBezTo>
                  <a:cubicBezTo>
                    <a:pt x="1" y="12136"/>
                    <a:pt x="153" y="12287"/>
                    <a:pt x="340" y="12287"/>
                  </a:cubicBezTo>
                  <a:cubicBezTo>
                    <a:pt x="528" y="12287"/>
                    <a:pt x="680" y="12136"/>
                    <a:pt x="680" y="11948"/>
                  </a:cubicBezTo>
                  <a:cubicBezTo>
                    <a:pt x="680" y="11782"/>
                    <a:pt x="558" y="11644"/>
                    <a:pt x="398" y="11617"/>
                  </a:cubicBezTo>
                  <a:lnTo>
                    <a:pt x="398" y="3675"/>
                  </a:lnTo>
                  <a:lnTo>
                    <a:pt x="1199" y="2874"/>
                  </a:lnTo>
                  <a:lnTo>
                    <a:pt x="1199" y="671"/>
                  </a:lnTo>
                  <a:cubicBezTo>
                    <a:pt x="1356" y="644"/>
                    <a:pt x="1478" y="506"/>
                    <a:pt x="1478" y="340"/>
                  </a:cubicBezTo>
                  <a:cubicBezTo>
                    <a:pt x="1478" y="152"/>
                    <a:pt x="1326" y="0"/>
                    <a:pt x="1138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19"/>
            <p:cNvSpPr/>
            <p:nvPr/>
          </p:nvSpPr>
          <p:spPr>
            <a:xfrm>
              <a:off x="2056800" y="1031225"/>
              <a:ext cx="185725" cy="1020175"/>
            </a:xfrm>
            <a:custGeom>
              <a:avLst/>
              <a:gdLst/>
              <a:ahLst/>
              <a:cxnLst/>
              <a:rect l="l" t="t" r="r" b="b"/>
              <a:pathLst>
                <a:path w="7429" h="40807" extrusionOk="0">
                  <a:moveTo>
                    <a:pt x="3641" y="120"/>
                  </a:moveTo>
                  <a:cubicBezTo>
                    <a:pt x="3763" y="120"/>
                    <a:pt x="3862" y="219"/>
                    <a:pt x="3862" y="340"/>
                  </a:cubicBezTo>
                  <a:cubicBezTo>
                    <a:pt x="3862" y="459"/>
                    <a:pt x="3763" y="559"/>
                    <a:pt x="3641" y="559"/>
                  </a:cubicBezTo>
                  <a:cubicBezTo>
                    <a:pt x="3520" y="559"/>
                    <a:pt x="3421" y="459"/>
                    <a:pt x="3421" y="340"/>
                  </a:cubicBezTo>
                  <a:cubicBezTo>
                    <a:pt x="3421" y="219"/>
                    <a:pt x="3520" y="120"/>
                    <a:pt x="3641" y="120"/>
                  </a:cubicBezTo>
                  <a:close/>
                  <a:moveTo>
                    <a:pt x="3641" y="1"/>
                  </a:moveTo>
                  <a:cubicBezTo>
                    <a:pt x="3457" y="1"/>
                    <a:pt x="3305" y="153"/>
                    <a:pt x="3305" y="340"/>
                  </a:cubicBezTo>
                  <a:cubicBezTo>
                    <a:pt x="3305" y="412"/>
                    <a:pt x="3327" y="478"/>
                    <a:pt x="3365" y="534"/>
                  </a:cubicBezTo>
                  <a:lnTo>
                    <a:pt x="0" y="3904"/>
                  </a:lnTo>
                  <a:lnTo>
                    <a:pt x="0" y="22284"/>
                  </a:lnTo>
                  <a:lnTo>
                    <a:pt x="1372" y="23645"/>
                  </a:lnTo>
                  <a:lnTo>
                    <a:pt x="1372" y="25930"/>
                  </a:lnTo>
                  <a:lnTo>
                    <a:pt x="7310" y="31860"/>
                  </a:lnTo>
                  <a:lnTo>
                    <a:pt x="7310" y="40807"/>
                  </a:lnTo>
                  <a:lnTo>
                    <a:pt x="7429" y="40807"/>
                  </a:lnTo>
                  <a:lnTo>
                    <a:pt x="7429" y="31810"/>
                  </a:lnTo>
                  <a:lnTo>
                    <a:pt x="1491" y="25883"/>
                  </a:lnTo>
                  <a:lnTo>
                    <a:pt x="1491" y="23595"/>
                  </a:lnTo>
                  <a:lnTo>
                    <a:pt x="119" y="22234"/>
                  </a:lnTo>
                  <a:lnTo>
                    <a:pt x="119" y="3954"/>
                  </a:lnTo>
                  <a:lnTo>
                    <a:pt x="3448" y="616"/>
                  </a:lnTo>
                  <a:cubicBezTo>
                    <a:pt x="3503" y="655"/>
                    <a:pt x="3570" y="677"/>
                    <a:pt x="3641" y="677"/>
                  </a:cubicBezTo>
                  <a:cubicBezTo>
                    <a:pt x="3829" y="677"/>
                    <a:pt x="3981" y="525"/>
                    <a:pt x="3981" y="340"/>
                  </a:cubicBezTo>
                  <a:cubicBezTo>
                    <a:pt x="3981" y="153"/>
                    <a:pt x="3829" y="1"/>
                    <a:pt x="3641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19"/>
            <p:cNvSpPr/>
            <p:nvPr/>
          </p:nvSpPr>
          <p:spPr>
            <a:xfrm>
              <a:off x="2103525" y="1076775"/>
              <a:ext cx="86150" cy="631775"/>
            </a:xfrm>
            <a:custGeom>
              <a:avLst/>
              <a:gdLst/>
              <a:ahLst/>
              <a:cxnLst/>
              <a:rect l="l" t="t" r="r" b="b"/>
              <a:pathLst>
                <a:path w="3446" h="25271" extrusionOk="0">
                  <a:moveTo>
                    <a:pt x="3106" y="24713"/>
                  </a:moveTo>
                  <a:cubicBezTo>
                    <a:pt x="3230" y="24713"/>
                    <a:pt x="3327" y="24809"/>
                    <a:pt x="3327" y="24934"/>
                  </a:cubicBezTo>
                  <a:cubicBezTo>
                    <a:pt x="3327" y="25055"/>
                    <a:pt x="3227" y="25154"/>
                    <a:pt x="3106" y="25154"/>
                  </a:cubicBezTo>
                  <a:cubicBezTo>
                    <a:pt x="2984" y="25154"/>
                    <a:pt x="2888" y="25055"/>
                    <a:pt x="2888" y="24934"/>
                  </a:cubicBezTo>
                  <a:cubicBezTo>
                    <a:pt x="2888" y="24812"/>
                    <a:pt x="2984" y="24713"/>
                    <a:pt x="3106" y="24713"/>
                  </a:cubicBezTo>
                  <a:close/>
                  <a:moveTo>
                    <a:pt x="2667" y="1"/>
                  </a:moveTo>
                  <a:lnTo>
                    <a:pt x="0" y="2673"/>
                  </a:lnTo>
                  <a:lnTo>
                    <a:pt x="0" y="19871"/>
                  </a:lnTo>
                  <a:lnTo>
                    <a:pt x="1408" y="21268"/>
                  </a:lnTo>
                  <a:lnTo>
                    <a:pt x="2289" y="21268"/>
                  </a:lnTo>
                  <a:lnTo>
                    <a:pt x="3048" y="22021"/>
                  </a:lnTo>
                  <a:lnTo>
                    <a:pt x="3048" y="24600"/>
                  </a:lnTo>
                  <a:cubicBezTo>
                    <a:pt x="2890" y="24627"/>
                    <a:pt x="2769" y="24765"/>
                    <a:pt x="2769" y="24934"/>
                  </a:cubicBezTo>
                  <a:cubicBezTo>
                    <a:pt x="2769" y="25119"/>
                    <a:pt x="2921" y="25270"/>
                    <a:pt x="3106" y="25270"/>
                  </a:cubicBezTo>
                  <a:cubicBezTo>
                    <a:pt x="3293" y="25270"/>
                    <a:pt x="3445" y="25119"/>
                    <a:pt x="3445" y="24934"/>
                  </a:cubicBezTo>
                  <a:cubicBezTo>
                    <a:pt x="3445" y="24765"/>
                    <a:pt x="3324" y="24627"/>
                    <a:pt x="3167" y="24600"/>
                  </a:cubicBezTo>
                  <a:lnTo>
                    <a:pt x="3167" y="21972"/>
                  </a:lnTo>
                  <a:lnTo>
                    <a:pt x="2338" y="21149"/>
                  </a:lnTo>
                  <a:lnTo>
                    <a:pt x="1455" y="21149"/>
                  </a:lnTo>
                  <a:lnTo>
                    <a:pt x="119" y="19821"/>
                  </a:lnTo>
                  <a:lnTo>
                    <a:pt x="119" y="2720"/>
                  </a:lnTo>
                  <a:lnTo>
                    <a:pt x="2750" y="84"/>
                  </a:lnTo>
                  <a:lnTo>
                    <a:pt x="2667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19"/>
            <p:cNvSpPr/>
            <p:nvPr/>
          </p:nvSpPr>
          <p:spPr>
            <a:xfrm>
              <a:off x="2292900" y="1580575"/>
              <a:ext cx="17000" cy="16925"/>
            </a:xfrm>
            <a:custGeom>
              <a:avLst/>
              <a:gdLst/>
              <a:ahLst/>
              <a:cxnLst/>
              <a:rect l="l" t="t" r="r" b="b"/>
              <a:pathLst>
                <a:path w="680" h="677" extrusionOk="0">
                  <a:moveTo>
                    <a:pt x="340" y="119"/>
                  </a:moveTo>
                  <a:cubicBezTo>
                    <a:pt x="461" y="119"/>
                    <a:pt x="560" y="219"/>
                    <a:pt x="560" y="340"/>
                  </a:cubicBezTo>
                  <a:cubicBezTo>
                    <a:pt x="560" y="461"/>
                    <a:pt x="461" y="561"/>
                    <a:pt x="340" y="561"/>
                  </a:cubicBezTo>
                  <a:cubicBezTo>
                    <a:pt x="218" y="561"/>
                    <a:pt x="119" y="461"/>
                    <a:pt x="119" y="340"/>
                  </a:cubicBezTo>
                  <a:cubicBezTo>
                    <a:pt x="119" y="219"/>
                    <a:pt x="218" y="119"/>
                    <a:pt x="340" y="119"/>
                  </a:cubicBezTo>
                  <a:close/>
                  <a:moveTo>
                    <a:pt x="340" y="0"/>
                  </a:moveTo>
                  <a:cubicBezTo>
                    <a:pt x="152" y="0"/>
                    <a:pt x="0" y="152"/>
                    <a:pt x="0" y="340"/>
                  </a:cubicBezTo>
                  <a:cubicBezTo>
                    <a:pt x="0" y="525"/>
                    <a:pt x="152" y="677"/>
                    <a:pt x="340" y="677"/>
                  </a:cubicBezTo>
                  <a:cubicBezTo>
                    <a:pt x="527" y="677"/>
                    <a:pt x="679" y="525"/>
                    <a:pt x="679" y="340"/>
                  </a:cubicBezTo>
                  <a:cubicBezTo>
                    <a:pt x="679" y="152"/>
                    <a:pt x="527" y="0"/>
                    <a:pt x="340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19"/>
            <p:cNvSpPr/>
            <p:nvPr/>
          </p:nvSpPr>
          <p:spPr>
            <a:xfrm>
              <a:off x="2080200" y="971125"/>
              <a:ext cx="169300" cy="833775"/>
            </a:xfrm>
            <a:custGeom>
              <a:avLst/>
              <a:gdLst/>
              <a:ahLst/>
              <a:cxnLst/>
              <a:rect l="l" t="t" r="r" b="b"/>
              <a:pathLst>
                <a:path w="6772" h="33351" extrusionOk="0">
                  <a:moveTo>
                    <a:pt x="6435" y="32792"/>
                  </a:moveTo>
                  <a:cubicBezTo>
                    <a:pt x="6556" y="32792"/>
                    <a:pt x="6656" y="32889"/>
                    <a:pt x="6656" y="33013"/>
                  </a:cubicBezTo>
                  <a:cubicBezTo>
                    <a:pt x="6656" y="33135"/>
                    <a:pt x="6556" y="33231"/>
                    <a:pt x="6435" y="33231"/>
                  </a:cubicBezTo>
                  <a:cubicBezTo>
                    <a:pt x="6313" y="33231"/>
                    <a:pt x="6214" y="33135"/>
                    <a:pt x="6214" y="33013"/>
                  </a:cubicBezTo>
                  <a:cubicBezTo>
                    <a:pt x="6214" y="32889"/>
                    <a:pt x="6313" y="32792"/>
                    <a:pt x="6435" y="32792"/>
                  </a:cubicBezTo>
                  <a:close/>
                  <a:moveTo>
                    <a:pt x="3583" y="1"/>
                  </a:moveTo>
                  <a:lnTo>
                    <a:pt x="3583" y="3012"/>
                  </a:lnTo>
                  <a:lnTo>
                    <a:pt x="0" y="6604"/>
                  </a:lnTo>
                  <a:lnTo>
                    <a:pt x="0" y="24392"/>
                  </a:lnTo>
                  <a:lnTo>
                    <a:pt x="1372" y="25753"/>
                  </a:lnTo>
                  <a:lnTo>
                    <a:pt x="1372" y="28042"/>
                  </a:lnTo>
                  <a:lnTo>
                    <a:pt x="6156" y="32817"/>
                  </a:lnTo>
                  <a:cubicBezTo>
                    <a:pt x="6117" y="32872"/>
                    <a:pt x="6095" y="32939"/>
                    <a:pt x="6095" y="33011"/>
                  </a:cubicBezTo>
                  <a:cubicBezTo>
                    <a:pt x="6095" y="33198"/>
                    <a:pt x="6247" y="33350"/>
                    <a:pt x="6435" y="33350"/>
                  </a:cubicBezTo>
                  <a:cubicBezTo>
                    <a:pt x="6620" y="33350"/>
                    <a:pt x="6772" y="33198"/>
                    <a:pt x="6772" y="33011"/>
                  </a:cubicBezTo>
                  <a:cubicBezTo>
                    <a:pt x="6772" y="32826"/>
                    <a:pt x="6620" y="32674"/>
                    <a:pt x="6435" y="32674"/>
                  </a:cubicBezTo>
                  <a:cubicBezTo>
                    <a:pt x="6363" y="32674"/>
                    <a:pt x="6294" y="32696"/>
                    <a:pt x="6239" y="32734"/>
                  </a:cubicBezTo>
                  <a:lnTo>
                    <a:pt x="1488" y="27992"/>
                  </a:lnTo>
                  <a:lnTo>
                    <a:pt x="1488" y="25703"/>
                  </a:lnTo>
                  <a:lnTo>
                    <a:pt x="116" y="24343"/>
                  </a:lnTo>
                  <a:lnTo>
                    <a:pt x="116" y="6653"/>
                  </a:lnTo>
                  <a:lnTo>
                    <a:pt x="3699" y="3062"/>
                  </a:lnTo>
                  <a:lnTo>
                    <a:pt x="3699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19"/>
            <p:cNvSpPr/>
            <p:nvPr/>
          </p:nvSpPr>
          <p:spPr>
            <a:xfrm>
              <a:off x="1955975" y="993200"/>
              <a:ext cx="192700" cy="1086025"/>
            </a:xfrm>
            <a:custGeom>
              <a:avLst/>
              <a:gdLst/>
              <a:ahLst/>
              <a:cxnLst/>
              <a:rect l="l" t="t" r="r" b="b"/>
              <a:pathLst>
                <a:path w="7708" h="43441" extrusionOk="0">
                  <a:moveTo>
                    <a:pt x="7368" y="42880"/>
                  </a:moveTo>
                  <a:cubicBezTo>
                    <a:pt x="7490" y="42880"/>
                    <a:pt x="7589" y="42979"/>
                    <a:pt x="7589" y="43100"/>
                  </a:cubicBezTo>
                  <a:cubicBezTo>
                    <a:pt x="7589" y="43222"/>
                    <a:pt x="7490" y="43321"/>
                    <a:pt x="7368" y="43321"/>
                  </a:cubicBezTo>
                  <a:cubicBezTo>
                    <a:pt x="7247" y="43321"/>
                    <a:pt x="7147" y="43222"/>
                    <a:pt x="7147" y="43100"/>
                  </a:cubicBezTo>
                  <a:cubicBezTo>
                    <a:pt x="7147" y="42979"/>
                    <a:pt x="7247" y="42880"/>
                    <a:pt x="7368" y="42880"/>
                  </a:cubicBezTo>
                  <a:close/>
                  <a:moveTo>
                    <a:pt x="1149" y="1"/>
                  </a:moveTo>
                  <a:lnTo>
                    <a:pt x="1149" y="4365"/>
                  </a:lnTo>
                  <a:lnTo>
                    <a:pt x="0" y="5519"/>
                  </a:lnTo>
                  <a:lnTo>
                    <a:pt x="0" y="25074"/>
                  </a:lnTo>
                  <a:lnTo>
                    <a:pt x="1372" y="26438"/>
                  </a:lnTo>
                  <a:lnTo>
                    <a:pt x="1372" y="28724"/>
                  </a:lnTo>
                  <a:lnTo>
                    <a:pt x="7310" y="34653"/>
                  </a:lnTo>
                  <a:lnTo>
                    <a:pt x="7310" y="42769"/>
                  </a:lnTo>
                  <a:cubicBezTo>
                    <a:pt x="7150" y="42797"/>
                    <a:pt x="7031" y="42935"/>
                    <a:pt x="7031" y="43100"/>
                  </a:cubicBezTo>
                  <a:cubicBezTo>
                    <a:pt x="7031" y="43288"/>
                    <a:pt x="7183" y="43440"/>
                    <a:pt x="7368" y="43440"/>
                  </a:cubicBezTo>
                  <a:cubicBezTo>
                    <a:pt x="7556" y="43440"/>
                    <a:pt x="7708" y="43288"/>
                    <a:pt x="7708" y="43100"/>
                  </a:cubicBezTo>
                  <a:cubicBezTo>
                    <a:pt x="7708" y="42935"/>
                    <a:pt x="7586" y="42797"/>
                    <a:pt x="7429" y="42769"/>
                  </a:cubicBezTo>
                  <a:lnTo>
                    <a:pt x="7429" y="34604"/>
                  </a:lnTo>
                  <a:lnTo>
                    <a:pt x="1488" y="28674"/>
                  </a:lnTo>
                  <a:lnTo>
                    <a:pt x="1488" y="26388"/>
                  </a:lnTo>
                  <a:lnTo>
                    <a:pt x="116" y="25025"/>
                  </a:lnTo>
                  <a:lnTo>
                    <a:pt x="116" y="5569"/>
                  </a:lnTo>
                  <a:lnTo>
                    <a:pt x="1265" y="4412"/>
                  </a:lnTo>
                  <a:lnTo>
                    <a:pt x="1265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19"/>
            <p:cNvSpPr/>
            <p:nvPr/>
          </p:nvSpPr>
          <p:spPr>
            <a:xfrm>
              <a:off x="1979300" y="985825"/>
              <a:ext cx="192700" cy="1116500"/>
            </a:xfrm>
            <a:custGeom>
              <a:avLst/>
              <a:gdLst/>
              <a:ahLst/>
              <a:cxnLst/>
              <a:rect l="l" t="t" r="r" b="b"/>
              <a:pathLst>
                <a:path w="7708" h="44660" extrusionOk="0">
                  <a:moveTo>
                    <a:pt x="7371" y="44102"/>
                  </a:moveTo>
                  <a:cubicBezTo>
                    <a:pt x="7492" y="44102"/>
                    <a:pt x="7592" y="44202"/>
                    <a:pt x="7592" y="44323"/>
                  </a:cubicBezTo>
                  <a:cubicBezTo>
                    <a:pt x="7592" y="44444"/>
                    <a:pt x="7492" y="44544"/>
                    <a:pt x="7371" y="44544"/>
                  </a:cubicBezTo>
                  <a:cubicBezTo>
                    <a:pt x="7249" y="44544"/>
                    <a:pt x="7150" y="44444"/>
                    <a:pt x="7150" y="44323"/>
                  </a:cubicBezTo>
                  <a:cubicBezTo>
                    <a:pt x="7150" y="44202"/>
                    <a:pt x="7249" y="44102"/>
                    <a:pt x="7371" y="44102"/>
                  </a:cubicBezTo>
                  <a:close/>
                  <a:moveTo>
                    <a:pt x="1149" y="0"/>
                  </a:moveTo>
                  <a:lnTo>
                    <a:pt x="1149" y="4953"/>
                  </a:lnTo>
                  <a:lnTo>
                    <a:pt x="0" y="6109"/>
                  </a:lnTo>
                  <a:lnTo>
                    <a:pt x="0" y="25077"/>
                  </a:lnTo>
                  <a:lnTo>
                    <a:pt x="1372" y="26438"/>
                  </a:lnTo>
                  <a:lnTo>
                    <a:pt x="1372" y="28723"/>
                  </a:lnTo>
                  <a:lnTo>
                    <a:pt x="7310" y="34653"/>
                  </a:lnTo>
                  <a:lnTo>
                    <a:pt x="7310" y="43989"/>
                  </a:lnTo>
                  <a:cubicBezTo>
                    <a:pt x="7153" y="44019"/>
                    <a:pt x="7031" y="44157"/>
                    <a:pt x="7031" y="44323"/>
                  </a:cubicBezTo>
                  <a:cubicBezTo>
                    <a:pt x="7031" y="44511"/>
                    <a:pt x="7183" y="44660"/>
                    <a:pt x="7371" y="44660"/>
                  </a:cubicBezTo>
                  <a:cubicBezTo>
                    <a:pt x="7556" y="44660"/>
                    <a:pt x="7708" y="44508"/>
                    <a:pt x="7708" y="44323"/>
                  </a:cubicBezTo>
                  <a:cubicBezTo>
                    <a:pt x="7708" y="44157"/>
                    <a:pt x="7586" y="44019"/>
                    <a:pt x="7429" y="43989"/>
                  </a:cubicBezTo>
                  <a:lnTo>
                    <a:pt x="7429" y="34603"/>
                  </a:lnTo>
                  <a:lnTo>
                    <a:pt x="1491" y="28677"/>
                  </a:lnTo>
                  <a:lnTo>
                    <a:pt x="1491" y="26388"/>
                  </a:lnTo>
                  <a:lnTo>
                    <a:pt x="119" y="25027"/>
                  </a:lnTo>
                  <a:lnTo>
                    <a:pt x="119" y="6159"/>
                  </a:lnTo>
                  <a:lnTo>
                    <a:pt x="1267" y="5003"/>
                  </a:lnTo>
                  <a:lnTo>
                    <a:pt x="1267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19"/>
            <p:cNvSpPr/>
            <p:nvPr/>
          </p:nvSpPr>
          <p:spPr>
            <a:xfrm>
              <a:off x="2002700" y="978500"/>
              <a:ext cx="185725" cy="1052000"/>
            </a:xfrm>
            <a:custGeom>
              <a:avLst/>
              <a:gdLst/>
              <a:ahLst/>
              <a:cxnLst/>
              <a:rect l="l" t="t" r="r" b="b"/>
              <a:pathLst>
                <a:path w="7429" h="42080" extrusionOk="0">
                  <a:moveTo>
                    <a:pt x="1146" y="1"/>
                  </a:moveTo>
                  <a:lnTo>
                    <a:pt x="1146" y="5541"/>
                  </a:lnTo>
                  <a:lnTo>
                    <a:pt x="0" y="6698"/>
                  </a:lnTo>
                  <a:lnTo>
                    <a:pt x="0" y="25074"/>
                  </a:lnTo>
                  <a:lnTo>
                    <a:pt x="1372" y="26435"/>
                  </a:lnTo>
                  <a:lnTo>
                    <a:pt x="1372" y="28724"/>
                  </a:lnTo>
                  <a:lnTo>
                    <a:pt x="7310" y="34651"/>
                  </a:lnTo>
                  <a:lnTo>
                    <a:pt x="7310" y="42079"/>
                  </a:lnTo>
                  <a:lnTo>
                    <a:pt x="7429" y="42079"/>
                  </a:lnTo>
                  <a:lnTo>
                    <a:pt x="7429" y="34604"/>
                  </a:lnTo>
                  <a:lnTo>
                    <a:pt x="1488" y="28674"/>
                  </a:lnTo>
                  <a:lnTo>
                    <a:pt x="1488" y="26386"/>
                  </a:lnTo>
                  <a:lnTo>
                    <a:pt x="116" y="25025"/>
                  </a:lnTo>
                  <a:lnTo>
                    <a:pt x="116" y="6745"/>
                  </a:lnTo>
                  <a:lnTo>
                    <a:pt x="1264" y="5591"/>
                  </a:lnTo>
                  <a:lnTo>
                    <a:pt x="1264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19"/>
            <p:cNvSpPr/>
            <p:nvPr/>
          </p:nvSpPr>
          <p:spPr>
            <a:xfrm>
              <a:off x="2314900" y="1643925"/>
              <a:ext cx="69600" cy="213900"/>
            </a:xfrm>
            <a:custGeom>
              <a:avLst/>
              <a:gdLst/>
              <a:ahLst/>
              <a:cxnLst/>
              <a:rect l="l" t="t" r="r" b="b"/>
              <a:pathLst>
                <a:path w="2784" h="8556" extrusionOk="0">
                  <a:moveTo>
                    <a:pt x="340" y="7998"/>
                  </a:moveTo>
                  <a:cubicBezTo>
                    <a:pt x="462" y="7998"/>
                    <a:pt x="561" y="8097"/>
                    <a:pt x="561" y="8219"/>
                  </a:cubicBezTo>
                  <a:cubicBezTo>
                    <a:pt x="561" y="8340"/>
                    <a:pt x="462" y="8439"/>
                    <a:pt x="340" y="8439"/>
                  </a:cubicBezTo>
                  <a:cubicBezTo>
                    <a:pt x="219" y="8439"/>
                    <a:pt x="119" y="8340"/>
                    <a:pt x="119" y="8219"/>
                  </a:cubicBezTo>
                  <a:cubicBezTo>
                    <a:pt x="119" y="8097"/>
                    <a:pt x="219" y="7998"/>
                    <a:pt x="340" y="7998"/>
                  </a:cubicBezTo>
                  <a:close/>
                  <a:moveTo>
                    <a:pt x="2667" y="1"/>
                  </a:moveTo>
                  <a:lnTo>
                    <a:pt x="2667" y="5798"/>
                  </a:lnTo>
                  <a:lnTo>
                    <a:pt x="533" y="7940"/>
                  </a:lnTo>
                  <a:cubicBezTo>
                    <a:pt x="478" y="7901"/>
                    <a:pt x="412" y="7879"/>
                    <a:pt x="340" y="7879"/>
                  </a:cubicBezTo>
                  <a:cubicBezTo>
                    <a:pt x="152" y="7879"/>
                    <a:pt x="1" y="8031"/>
                    <a:pt x="1" y="8219"/>
                  </a:cubicBezTo>
                  <a:cubicBezTo>
                    <a:pt x="1" y="8404"/>
                    <a:pt x="152" y="8555"/>
                    <a:pt x="340" y="8555"/>
                  </a:cubicBezTo>
                  <a:cubicBezTo>
                    <a:pt x="525" y="8555"/>
                    <a:pt x="677" y="8404"/>
                    <a:pt x="677" y="8219"/>
                  </a:cubicBezTo>
                  <a:cubicBezTo>
                    <a:pt x="677" y="8147"/>
                    <a:pt x="655" y="8078"/>
                    <a:pt x="616" y="8023"/>
                  </a:cubicBezTo>
                  <a:lnTo>
                    <a:pt x="2783" y="5847"/>
                  </a:lnTo>
                  <a:lnTo>
                    <a:pt x="2783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19"/>
            <p:cNvSpPr/>
            <p:nvPr/>
          </p:nvSpPr>
          <p:spPr>
            <a:xfrm>
              <a:off x="2219175" y="942900"/>
              <a:ext cx="620600" cy="657500"/>
            </a:xfrm>
            <a:custGeom>
              <a:avLst/>
              <a:gdLst/>
              <a:ahLst/>
              <a:cxnLst/>
              <a:rect l="l" t="t" r="r" b="b"/>
              <a:pathLst>
                <a:path w="24824" h="26300" extrusionOk="0">
                  <a:moveTo>
                    <a:pt x="20017" y="0"/>
                  </a:moveTo>
                  <a:lnTo>
                    <a:pt x="19686" y="337"/>
                  </a:lnTo>
                  <a:lnTo>
                    <a:pt x="24354" y="4969"/>
                  </a:lnTo>
                  <a:lnTo>
                    <a:pt x="24354" y="13033"/>
                  </a:lnTo>
                  <a:lnTo>
                    <a:pt x="19965" y="17452"/>
                  </a:lnTo>
                  <a:lnTo>
                    <a:pt x="18068" y="17452"/>
                  </a:lnTo>
                  <a:lnTo>
                    <a:pt x="9756" y="25828"/>
                  </a:lnTo>
                  <a:lnTo>
                    <a:pt x="7976" y="25828"/>
                  </a:lnTo>
                  <a:lnTo>
                    <a:pt x="6910" y="24770"/>
                  </a:lnTo>
                  <a:lnTo>
                    <a:pt x="6910" y="24053"/>
                  </a:lnTo>
                  <a:lnTo>
                    <a:pt x="785" y="17974"/>
                  </a:lnTo>
                  <a:cubicBezTo>
                    <a:pt x="788" y="17955"/>
                    <a:pt x="790" y="17938"/>
                    <a:pt x="790" y="17919"/>
                  </a:cubicBezTo>
                  <a:cubicBezTo>
                    <a:pt x="790" y="17701"/>
                    <a:pt x="614" y="17521"/>
                    <a:pt x="396" y="17521"/>
                  </a:cubicBezTo>
                  <a:cubicBezTo>
                    <a:pt x="177" y="17521"/>
                    <a:pt x="1" y="17701"/>
                    <a:pt x="1" y="17919"/>
                  </a:cubicBezTo>
                  <a:cubicBezTo>
                    <a:pt x="1" y="18137"/>
                    <a:pt x="177" y="18314"/>
                    <a:pt x="396" y="18314"/>
                  </a:cubicBezTo>
                  <a:cubicBezTo>
                    <a:pt x="415" y="18314"/>
                    <a:pt x="434" y="18311"/>
                    <a:pt x="454" y="18308"/>
                  </a:cubicBezTo>
                  <a:lnTo>
                    <a:pt x="6438" y="24249"/>
                  </a:lnTo>
                  <a:lnTo>
                    <a:pt x="6438" y="24966"/>
                  </a:lnTo>
                  <a:lnTo>
                    <a:pt x="7780" y="26300"/>
                  </a:lnTo>
                  <a:lnTo>
                    <a:pt x="9952" y="26300"/>
                  </a:lnTo>
                  <a:lnTo>
                    <a:pt x="18264" y="17924"/>
                  </a:lnTo>
                  <a:lnTo>
                    <a:pt x="20161" y="17924"/>
                  </a:lnTo>
                  <a:lnTo>
                    <a:pt x="24823" y="13226"/>
                  </a:lnTo>
                  <a:lnTo>
                    <a:pt x="24823" y="4773"/>
                  </a:lnTo>
                  <a:lnTo>
                    <a:pt x="20017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19"/>
            <p:cNvSpPr/>
            <p:nvPr/>
          </p:nvSpPr>
          <p:spPr>
            <a:xfrm>
              <a:off x="2314900" y="1643925"/>
              <a:ext cx="46275" cy="185800"/>
            </a:xfrm>
            <a:custGeom>
              <a:avLst/>
              <a:gdLst/>
              <a:ahLst/>
              <a:cxnLst/>
              <a:rect l="l" t="t" r="r" b="b"/>
              <a:pathLst>
                <a:path w="1851" h="7432" extrusionOk="0">
                  <a:moveTo>
                    <a:pt x="340" y="6874"/>
                  </a:moveTo>
                  <a:cubicBezTo>
                    <a:pt x="462" y="6874"/>
                    <a:pt x="561" y="6974"/>
                    <a:pt x="561" y="7095"/>
                  </a:cubicBezTo>
                  <a:cubicBezTo>
                    <a:pt x="561" y="7217"/>
                    <a:pt x="462" y="7316"/>
                    <a:pt x="340" y="7316"/>
                  </a:cubicBezTo>
                  <a:cubicBezTo>
                    <a:pt x="219" y="7316"/>
                    <a:pt x="119" y="7217"/>
                    <a:pt x="119" y="7095"/>
                  </a:cubicBezTo>
                  <a:cubicBezTo>
                    <a:pt x="119" y="6974"/>
                    <a:pt x="219" y="6874"/>
                    <a:pt x="340" y="6874"/>
                  </a:cubicBezTo>
                  <a:close/>
                  <a:moveTo>
                    <a:pt x="1731" y="1"/>
                  </a:moveTo>
                  <a:lnTo>
                    <a:pt x="1731" y="5505"/>
                  </a:lnTo>
                  <a:lnTo>
                    <a:pt x="522" y="6811"/>
                  </a:lnTo>
                  <a:cubicBezTo>
                    <a:pt x="470" y="6775"/>
                    <a:pt x="406" y="6756"/>
                    <a:pt x="340" y="6756"/>
                  </a:cubicBezTo>
                  <a:cubicBezTo>
                    <a:pt x="152" y="6756"/>
                    <a:pt x="1" y="6907"/>
                    <a:pt x="1" y="7095"/>
                  </a:cubicBezTo>
                  <a:cubicBezTo>
                    <a:pt x="1" y="7280"/>
                    <a:pt x="152" y="7432"/>
                    <a:pt x="340" y="7432"/>
                  </a:cubicBezTo>
                  <a:cubicBezTo>
                    <a:pt x="525" y="7432"/>
                    <a:pt x="677" y="7280"/>
                    <a:pt x="677" y="7095"/>
                  </a:cubicBezTo>
                  <a:cubicBezTo>
                    <a:pt x="677" y="7018"/>
                    <a:pt x="652" y="6949"/>
                    <a:pt x="608" y="6891"/>
                  </a:cubicBezTo>
                  <a:lnTo>
                    <a:pt x="1850" y="5552"/>
                  </a:lnTo>
                  <a:lnTo>
                    <a:pt x="1850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19"/>
            <p:cNvSpPr/>
            <p:nvPr/>
          </p:nvSpPr>
          <p:spPr>
            <a:xfrm>
              <a:off x="1462050" y="1917500"/>
              <a:ext cx="120650" cy="192425"/>
            </a:xfrm>
            <a:custGeom>
              <a:avLst/>
              <a:gdLst/>
              <a:ahLst/>
              <a:cxnLst/>
              <a:rect l="l" t="t" r="r" b="b"/>
              <a:pathLst>
                <a:path w="4826" h="7697" extrusionOk="0">
                  <a:moveTo>
                    <a:pt x="329" y="0"/>
                  </a:moveTo>
                  <a:lnTo>
                    <a:pt x="0" y="340"/>
                  </a:lnTo>
                  <a:lnTo>
                    <a:pt x="4196" y="4395"/>
                  </a:lnTo>
                  <a:lnTo>
                    <a:pt x="4196" y="6984"/>
                  </a:lnTo>
                  <a:cubicBezTo>
                    <a:pt x="4100" y="7059"/>
                    <a:pt x="4036" y="7172"/>
                    <a:pt x="4036" y="7302"/>
                  </a:cubicBezTo>
                  <a:cubicBezTo>
                    <a:pt x="4036" y="7520"/>
                    <a:pt x="4213" y="7696"/>
                    <a:pt x="4431" y="7696"/>
                  </a:cubicBezTo>
                  <a:cubicBezTo>
                    <a:pt x="4649" y="7696"/>
                    <a:pt x="4826" y="7520"/>
                    <a:pt x="4826" y="7302"/>
                  </a:cubicBezTo>
                  <a:cubicBezTo>
                    <a:pt x="4826" y="7172"/>
                    <a:pt x="4762" y="7059"/>
                    <a:pt x="4666" y="6987"/>
                  </a:cubicBezTo>
                  <a:lnTo>
                    <a:pt x="4666" y="4193"/>
                  </a:lnTo>
                  <a:lnTo>
                    <a:pt x="329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19"/>
            <p:cNvSpPr/>
            <p:nvPr/>
          </p:nvSpPr>
          <p:spPr>
            <a:xfrm>
              <a:off x="2272600" y="978500"/>
              <a:ext cx="44250" cy="418450"/>
            </a:xfrm>
            <a:custGeom>
              <a:avLst/>
              <a:gdLst/>
              <a:ahLst/>
              <a:cxnLst/>
              <a:rect l="l" t="t" r="r" b="b"/>
              <a:pathLst>
                <a:path w="1770" h="16738" extrusionOk="0">
                  <a:moveTo>
                    <a:pt x="1430" y="16180"/>
                  </a:moveTo>
                  <a:cubicBezTo>
                    <a:pt x="1552" y="16180"/>
                    <a:pt x="1651" y="16280"/>
                    <a:pt x="1651" y="16401"/>
                  </a:cubicBezTo>
                  <a:cubicBezTo>
                    <a:pt x="1651" y="16522"/>
                    <a:pt x="1552" y="16622"/>
                    <a:pt x="1430" y="16622"/>
                  </a:cubicBezTo>
                  <a:cubicBezTo>
                    <a:pt x="1309" y="16622"/>
                    <a:pt x="1210" y="16522"/>
                    <a:pt x="1210" y="16401"/>
                  </a:cubicBezTo>
                  <a:cubicBezTo>
                    <a:pt x="1210" y="16280"/>
                    <a:pt x="1309" y="16180"/>
                    <a:pt x="1430" y="16180"/>
                  </a:cubicBezTo>
                  <a:close/>
                  <a:moveTo>
                    <a:pt x="0" y="1"/>
                  </a:moveTo>
                  <a:lnTo>
                    <a:pt x="0" y="12282"/>
                  </a:lnTo>
                  <a:lnTo>
                    <a:pt x="1372" y="13643"/>
                  </a:lnTo>
                  <a:lnTo>
                    <a:pt x="1372" y="16067"/>
                  </a:lnTo>
                  <a:cubicBezTo>
                    <a:pt x="1212" y="16095"/>
                    <a:pt x="1094" y="16233"/>
                    <a:pt x="1094" y="16401"/>
                  </a:cubicBezTo>
                  <a:cubicBezTo>
                    <a:pt x="1094" y="16586"/>
                    <a:pt x="1245" y="16738"/>
                    <a:pt x="1430" y="16738"/>
                  </a:cubicBezTo>
                  <a:cubicBezTo>
                    <a:pt x="1618" y="16738"/>
                    <a:pt x="1770" y="16586"/>
                    <a:pt x="1770" y="16401"/>
                  </a:cubicBezTo>
                  <a:cubicBezTo>
                    <a:pt x="1770" y="16233"/>
                    <a:pt x="1648" y="16095"/>
                    <a:pt x="1491" y="16067"/>
                  </a:cubicBezTo>
                  <a:lnTo>
                    <a:pt x="1491" y="13596"/>
                  </a:lnTo>
                  <a:lnTo>
                    <a:pt x="119" y="12235"/>
                  </a:lnTo>
                  <a:lnTo>
                    <a:pt x="119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19"/>
            <p:cNvSpPr/>
            <p:nvPr/>
          </p:nvSpPr>
          <p:spPr>
            <a:xfrm>
              <a:off x="1932575" y="993200"/>
              <a:ext cx="192700" cy="1062825"/>
            </a:xfrm>
            <a:custGeom>
              <a:avLst/>
              <a:gdLst/>
              <a:ahLst/>
              <a:cxnLst/>
              <a:rect l="l" t="t" r="r" b="b"/>
              <a:pathLst>
                <a:path w="7708" h="42513" extrusionOk="0">
                  <a:moveTo>
                    <a:pt x="7371" y="41952"/>
                  </a:moveTo>
                  <a:cubicBezTo>
                    <a:pt x="7492" y="41952"/>
                    <a:pt x="7589" y="42051"/>
                    <a:pt x="7589" y="42173"/>
                  </a:cubicBezTo>
                  <a:cubicBezTo>
                    <a:pt x="7589" y="42294"/>
                    <a:pt x="7492" y="42394"/>
                    <a:pt x="7371" y="42394"/>
                  </a:cubicBezTo>
                  <a:cubicBezTo>
                    <a:pt x="7250" y="42394"/>
                    <a:pt x="7150" y="42294"/>
                    <a:pt x="7150" y="42173"/>
                  </a:cubicBezTo>
                  <a:cubicBezTo>
                    <a:pt x="7150" y="42051"/>
                    <a:pt x="7250" y="41952"/>
                    <a:pt x="7371" y="41952"/>
                  </a:cubicBezTo>
                  <a:close/>
                  <a:moveTo>
                    <a:pt x="1149" y="1"/>
                  </a:moveTo>
                  <a:lnTo>
                    <a:pt x="1149" y="4070"/>
                  </a:lnTo>
                  <a:lnTo>
                    <a:pt x="0" y="5226"/>
                  </a:lnTo>
                  <a:lnTo>
                    <a:pt x="0" y="25370"/>
                  </a:lnTo>
                  <a:lnTo>
                    <a:pt x="1372" y="26731"/>
                  </a:lnTo>
                  <a:lnTo>
                    <a:pt x="1372" y="29019"/>
                  </a:lnTo>
                  <a:lnTo>
                    <a:pt x="7310" y="34946"/>
                  </a:lnTo>
                  <a:lnTo>
                    <a:pt x="7310" y="41839"/>
                  </a:lnTo>
                  <a:cubicBezTo>
                    <a:pt x="7153" y="41869"/>
                    <a:pt x="7031" y="42007"/>
                    <a:pt x="7031" y="42173"/>
                  </a:cubicBezTo>
                  <a:cubicBezTo>
                    <a:pt x="7031" y="42361"/>
                    <a:pt x="7183" y="42512"/>
                    <a:pt x="7371" y="42512"/>
                  </a:cubicBezTo>
                  <a:cubicBezTo>
                    <a:pt x="7556" y="42512"/>
                    <a:pt x="7708" y="42361"/>
                    <a:pt x="7708" y="42173"/>
                  </a:cubicBezTo>
                  <a:cubicBezTo>
                    <a:pt x="7708" y="42007"/>
                    <a:pt x="7586" y="41869"/>
                    <a:pt x="7429" y="41839"/>
                  </a:cubicBezTo>
                  <a:lnTo>
                    <a:pt x="7429" y="34899"/>
                  </a:lnTo>
                  <a:lnTo>
                    <a:pt x="1491" y="28970"/>
                  </a:lnTo>
                  <a:lnTo>
                    <a:pt x="1491" y="26681"/>
                  </a:lnTo>
                  <a:lnTo>
                    <a:pt x="119" y="25320"/>
                  </a:lnTo>
                  <a:lnTo>
                    <a:pt x="119" y="5273"/>
                  </a:lnTo>
                  <a:lnTo>
                    <a:pt x="1265" y="4120"/>
                  </a:lnTo>
                  <a:lnTo>
                    <a:pt x="1265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19"/>
            <p:cNvSpPr/>
            <p:nvPr/>
          </p:nvSpPr>
          <p:spPr>
            <a:xfrm>
              <a:off x="2345275" y="1417575"/>
              <a:ext cx="393450" cy="629950"/>
            </a:xfrm>
            <a:custGeom>
              <a:avLst/>
              <a:gdLst/>
              <a:ahLst/>
              <a:cxnLst/>
              <a:rect l="l" t="t" r="r" b="b"/>
              <a:pathLst>
                <a:path w="15738" h="25198" extrusionOk="0">
                  <a:moveTo>
                    <a:pt x="15655" y="0"/>
                  </a:moveTo>
                  <a:lnTo>
                    <a:pt x="5731" y="9966"/>
                  </a:lnTo>
                  <a:lnTo>
                    <a:pt x="5714" y="9982"/>
                  </a:lnTo>
                  <a:lnTo>
                    <a:pt x="5714" y="16963"/>
                  </a:lnTo>
                  <a:lnTo>
                    <a:pt x="17" y="22689"/>
                  </a:lnTo>
                  <a:lnTo>
                    <a:pt x="0" y="22705"/>
                  </a:lnTo>
                  <a:lnTo>
                    <a:pt x="0" y="25198"/>
                  </a:lnTo>
                  <a:lnTo>
                    <a:pt x="119" y="25198"/>
                  </a:lnTo>
                  <a:lnTo>
                    <a:pt x="119" y="22752"/>
                  </a:lnTo>
                  <a:lnTo>
                    <a:pt x="5814" y="17030"/>
                  </a:lnTo>
                  <a:lnTo>
                    <a:pt x="5830" y="17013"/>
                  </a:lnTo>
                  <a:lnTo>
                    <a:pt x="5830" y="10029"/>
                  </a:lnTo>
                  <a:lnTo>
                    <a:pt x="15738" y="83"/>
                  </a:lnTo>
                  <a:lnTo>
                    <a:pt x="15655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19"/>
            <p:cNvSpPr/>
            <p:nvPr/>
          </p:nvSpPr>
          <p:spPr>
            <a:xfrm>
              <a:off x="2296000" y="978025"/>
              <a:ext cx="44175" cy="442475"/>
            </a:xfrm>
            <a:custGeom>
              <a:avLst/>
              <a:gdLst/>
              <a:ahLst/>
              <a:cxnLst/>
              <a:rect l="l" t="t" r="r" b="b"/>
              <a:pathLst>
                <a:path w="1767" h="17699" extrusionOk="0">
                  <a:moveTo>
                    <a:pt x="1430" y="17138"/>
                  </a:moveTo>
                  <a:cubicBezTo>
                    <a:pt x="1552" y="17138"/>
                    <a:pt x="1651" y="17237"/>
                    <a:pt x="1651" y="17359"/>
                  </a:cubicBezTo>
                  <a:cubicBezTo>
                    <a:pt x="1651" y="17480"/>
                    <a:pt x="1552" y="17579"/>
                    <a:pt x="1430" y="17579"/>
                  </a:cubicBezTo>
                  <a:cubicBezTo>
                    <a:pt x="1309" y="17579"/>
                    <a:pt x="1209" y="17480"/>
                    <a:pt x="1209" y="17359"/>
                  </a:cubicBezTo>
                  <a:cubicBezTo>
                    <a:pt x="1209" y="17237"/>
                    <a:pt x="1309" y="17138"/>
                    <a:pt x="1430" y="17138"/>
                  </a:cubicBezTo>
                  <a:close/>
                  <a:moveTo>
                    <a:pt x="0" y="1"/>
                  </a:moveTo>
                  <a:lnTo>
                    <a:pt x="0" y="9753"/>
                  </a:lnTo>
                  <a:lnTo>
                    <a:pt x="1372" y="11117"/>
                  </a:lnTo>
                  <a:lnTo>
                    <a:pt x="1372" y="17027"/>
                  </a:lnTo>
                  <a:lnTo>
                    <a:pt x="1369" y="17027"/>
                  </a:lnTo>
                  <a:cubicBezTo>
                    <a:pt x="1212" y="17055"/>
                    <a:pt x="1091" y="17193"/>
                    <a:pt x="1091" y="17359"/>
                  </a:cubicBezTo>
                  <a:cubicBezTo>
                    <a:pt x="1091" y="17546"/>
                    <a:pt x="1242" y="17698"/>
                    <a:pt x="1430" y="17698"/>
                  </a:cubicBezTo>
                  <a:cubicBezTo>
                    <a:pt x="1615" y="17698"/>
                    <a:pt x="1767" y="17546"/>
                    <a:pt x="1767" y="17359"/>
                  </a:cubicBezTo>
                  <a:cubicBezTo>
                    <a:pt x="1767" y="17193"/>
                    <a:pt x="1645" y="17055"/>
                    <a:pt x="1488" y="17027"/>
                  </a:cubicBezTo>
                  <a:lnTo>
                    <a:pt x="1488" y="11067"/>
                  </a:lnTo>
                  <a:lnTo>
                    <a:pt x="116" y="9704"/>
                  </a:lnTo>
                  <a:lnTo>
                    <a:pt x="116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19"/>
            <p:cNvSpPr/>
            <p:nvPr/>
          </p:nvSpPr>
          <p:spPr>
            <a:xfrm>
              <a:off x="1459000" y="1041375"/>
              <a:ext cx="299475" cy="684350"/>
            </a:xfrm>
            <a:custGeom>
              <a:avLst/>
              <a:gdLst/>
              <a:ahLst/>
              <a:cxnLst/>
              <a:rect l="l" t="t" r="r" b="b"/>
              <a:pathLst>
                <a:path w="11979" h="27374" extrusionOk="0">
                  <a:moveTo>
                    <a:pt x="11642" y="26816"/>
                  </a:moveTo>
                  <a:cubicBezTo>
                    <a:pt x="11763" y="26816"/>
                    <a:pt x="11863" y="26916"/>
                    <a:pt x="11863" y="27037"/>
                  </a:cubicBezTo>
                  <a:cubicBezTo>
                    <a:pt x="11863" y="27158"/>
                    <a:pt x="11763" y="27258"/>
                    <a:pt x="11642" y="27258"/>
                  </a:cubicBezTo>
                  <a:cubicBezTo>
                    <a:pt x="11520" y="27258"/>
                    <a:pt x="11421" y="27158"/>
                    <a:pt x="11421" y="27037"/>
                  </a:cubicBezTo>
                  <a:cubicBezTo>
                    <a:pt x="11421" y="26916"/>
                    <a:pt x="11520" y="26816"/>
                    <a:pt x="11642" y="26816"/>
                  </a:cubicBezTo>
                  <a:close/>
                  <a:moveTo>
                    <a:pt x="84" y="1"/>
                  </a:moveTo>
                  <a:lnTo>
                    <a:pt x="1" y="84"/>
                  </a:lnTo>
                  <a:lnTo>
                    <a:pt x="9373" y="9442"/>
                  </a:lnTo>
                  <a:lnTo>
                    <a:pt x="9373" y="24856"/>
                  </a:lnTo>
                  <a:lnTo>
                    <a:pt x="11363" y="26844"/>
                  </a:lnTo>
                  <a:cubicBezTo>
                    <a:pt x="11324" y="26896"/>
                    <a:pt x="11302" y="26965"/>
                    <a:pt x="11302" y="27037"/>
                  </a:cubicBezTo>
                  <a:cubicBezTo>
                    <a:pt x="11302" y="27222"/>
                    <a:pt x="11454" y="27374"/>
                    <a:pt x="11642" y="27374"/>
                  </a:cubicBezTo>
                  <a:cubicBezTo>
                    <a:pt x="11827" y="27374"/>
                    <a:pt x="11979" y="27222"/>
                    <a:pt x="11979" y="27037"/>
                  </a:cubicBezTo>
                  <a:cubicBezTo>
                    <a:pt x="11979" y="26849"/>
                    <a:pt x="11827" y="26697"/>
                    <a:pt x="11642" y="26697"/>
                  </a:cubicBezTo>
                  <a:cubicBezTo>
                    <a:pt x="11567" y="26697"/>
                    <a:pt x="11501" y="26720"/>
                    <a:pt x="11446" y="26758"/>
                  </a:cubicBezTo>
                  <a:lnTo>
                    <a:pt x="9492" y="24807"/>
                  </a:lnTo>
                  <a:lnTo>
                    <a:pt x="9492" y="9392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19"/>
            <p:cNvSpPr/>
            <p:nvPr/>
          </p:nvSpPr>
          <p:spPr>
            <a:xfrm>
              <a:off x="1479300" y="966925"/>
              <a:ext cx="291325" cy="642025"/>
            </a:xfrm>
            <a:custGeom>
              <a:avLst/>
              <a:gdLst/>
              <a:ahLst/>
              <a:cxnLst/>
              <a:rect l="l" t="t" r="r" b="b"/>
              <a:pathLst>
                <a:path w="11653" h="25681" extrusionOk="0">
                  <a:moveTo>
                    <a:pt x="326" y="0"/>
                  </a:moveTo>
                  <a:lnTo>
                    <a:pt x="1" y="337"/>
                  </a:lnTo>
                  <a:lnTo>
                    <a:pt x="11020" y="10992"/>
                  </a:lnTo>
                  <a:lnTo>
                    <a:pt x="11020" y="24972"/>
                  </a:lnTo>
                  <a:cubicBezTo>
                    <a:pt x="10924" y="25043"/>
                    <a:pt x="10860" y="25157"/>
                    <a:pt x="10860" y="25286"/>
                  </a:cubicBezTo>
                  <a:cubicBezTo>
                    <a:pt x="10860" y="25504"/>
                    <a:pt x="11037" y="25681"/>
                    <a:pt x="11258" y="25681"/>
                  </a:cubicBezTo>
                  <a:cubicBezTo>
                    <a:pt x="11476" y="25681"/>
                    <a:pt x="11653" y="25504"/>
                    <a:pt x="11653" y="25286"/>
                  </a:cubicBezTo>
                  <a:cubicBezTo>
                    <a:pt x="11653" y="25157"/>
                    <a:pt x="11589" y="25043"/>
                    <a:pt x="11492" y="24972"/>
                  </a:cubicBezTo>
                  <a:lnTo>
                    <a:pt x="11492" y="10794"/>
                  </a:lnTo>
                  <a:lnTo>
                    <a:pt x="326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19"/>
            <p:cNvSpPr/>
            <p:nvPr/>
          </p:nvSpPr>
          <p:spPr>
            <a:xfrm>
              <a:off x="1788750" y="1787275"/>
              <a:ext cx="19775" cy="19825"/>
            </a:xfrm>
            <a:custGeom>
              <a:avLst/>
              <a:gdLst/>
              <a:ahLst/>
              <a:cxnLst/>
              <a:rect l="l" t="t" r="r" b="b"/>
              <a:pathLst>
                <a:path w="791" h="793" extrusionOk="0">
                  <a:moveTo>
                    <a:pt x="395" y="0"/>
                  </a:moveTo>
                  <a:cubicBezTo>
                    <a:pt x="177" y="0"/>
                    <a:pt x="1" y="177"/>
                    <a:pt x="1" y="395"/>
                  </a:cubicBezTo>
                  <a:cubicBezTo>
                    <a:pt x="1" y="616"/>
                    <a:pt x="177" y="792"/>
                    <a:pt x="395" y="792"/>
                  </a:cubicBezTo>
                  <a:cubicBezTo>
                    <a:pt x="613" y="792"/>
                    <a:pt x="790" y="616"/>
                    <a:pt x="790" y="395"/>
                  </a:cubicBezTo>
                  <a:cubicBezTo>
                    <a:pt x="790" y="177"/>
                    <a:pt x="613" y="0"/>
                    <a:pt x="395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19"/>
            <p:cNvSpPr/>
            <p:nvPr/>
          </p:nvSpPr>
          <p:spPr>
            <a:xfrm>
              <a:off x="1400775" y="1164075"/>
              <a:ext cx="165650" cy="266975"/>
            </a:xfrm>
            <a:custGeom>
              <a:avLst/>
              <a:gdLst/>
              <a:ahLst/>
              <a:cxnLst/>
              <a:rect l="l" t="t" r="r" b="b"/>
              <a:pathLst>
                <a:path w="6626" h="10679" extrusionOk="0">
                  <a:moveTo>
                    <a:pt x="83" y="1"/>
                  </a:moveTo>
                  <a:lnTo>
                    <a:pt x="0" y="84"/>
                  </a:lnTo>
                  <a:lnTo>
                    <a:pt x="6509" y="6582"/>
                  </a:lnTo>
                  <a:lnTo>
                    <a:pt x="6509" y="10678"/>
                  </a:lnTo>
                  <a:lnTo>
                    <a:pt x="6625" y="10678"/>
                  </a:lnTo>
                  <a:lnTo>
                    <a:pt x="6625" y="6532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19"/>
            <p:cNvSpPr/>
            <p:nvPr/>
          </p:nvSpPr>
          <p:spPr>
            <a:xfrm>
              <a:off x="1424150" y="1156700"/>
              <a:ext cx="165675" cy="297675"/>
            </a:xfrm>
            <a:custGeom>
              <a:avLst/>
              <a:gdLst/>
              <a:ahLst/>
              <a:cxnLst/>
              <a:rect l="l" t="t" r="r" b="b"/>
              <a:pathLst>
                <a:path w="6627" h="11907" extrusionOk="0">
                  <a:moveTo>
                    <a:pt x="84" y="0"/>
                  </a:moveTo>
                  <a:lnTo>
                    <a:pt x="1" y="83"/>
                  </a:lnTo>
                  <a:lnTo>
                    <a:pt x="6507" y="6581"/>
                  </a:lnTo>
                  <a:lnTo>
                    <a:pt x="6507" y="11906"/>
                  </a:lnTo>
                  <a:lnTo>
                    <a:pt x="6626" y="11906"/>
                  </a:lnTo>
                  <a:lnTo>
                    <a:pt x="6626" y="6532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19"/>
            <p:cNvSpPr/>
            <p:nvPr/>
          </p:nvSpPr>
          <p:spPr>
            <a:xfrm>
              <a:off x="1813050" y="1812225"/>
              <a:ext cx="17400" cy="16925"/>
            </a:xfrm>
            <a:custGeom>
              <a:avLst/>
              <a:gdLst/>
              <a:ahLst/>
              <a:cxnLst/>
              <a:rect l="l" t="t" r="r" b="b"/>
              <a:pathLst>
                <a:path w="696" h="677" extrusionOk="0">
                  <a:moveTo>
                    <a:pt x="355" y="117"/>
                  </a:moveTo>
                  <a:cubicBezTo>
                    <a:pt x="414" y="117"/>
                    <a:pt x="471" y="138"/>
                    <a:pt x="514" y="181"/>
                  </a:cubicBezTo>
                  <a:cubicBezTo>
                    <a:pt x="569" y="236"/>
                    <a:pt x="591" y="316"/>
                    <a:pt x="572" y="393"/>
                  </a:cubicBezTo>
                  <a:cubicBezTo>
                    <a:pt x="552" y="471"/>
                    <a:pt x="489" y="534"/>
                    <a:pt x="414" y="551"/>
                  </a:cubicBezTo>
                  <a:cubicBezTo>
                    <a:pt x="395" y="555"/>
                    <a:pt x="376" y="558"/>
                    <a:pt x="358" y="558"/>
                  </a:cubicBezTo>
                  <a:cubicBezTo>
                    <a:pt x="299" y="558"/>
                    <a:pt x="244" y="535"/>
                    <a:pt x="202" y="493"/>
                  </a:cubicBezTo>
                  <a:cubicBezTo>
                    <a:pt x="160" y="451"/>
                    <a:pt x="136" y="396"/>
                    <a:pt x="136" y="338"/>
                  </a:cubicBezTo>
                  <a:cubicBezTo>
                    <a:pt x="136" y="319"/>
                    <a:pt x="138" y="300"/>
                    <a:pt x="144" y="283"/>
                  </a:cubicBezTo>
                  <a:cubicBezTo>
                    <a:pt x="160" y="206"/>
                    <a:pt x="227" y="142"/>
                    <a:pt x="301" y="123"/>
                  </a:cubicBezTo>
                  <a:cubicBezTo>
                    <a:pt x="319" y="119"/>
                    <a:pt x="337" y="117"/>
                    <a:pt x="355" y="117"/>
                  </a:cubicBezTo>
                  <a:close/>
                  <a:moveTo>
                    <a:pt x="356" y="0"/>
                  </a:moveTo>
                  <a:cubicBezTo>
                    <a:pt x="329" y="0"/>
                    <a:pt x="301" y="3"/>
                    <a:pt x="274" y="10"/>
                  </a:cubicBezTo>
                  <a:cubicBezTo>
                    <a:pt x="155" y="37"/>
                    <a:pt x="58" y="134"/>
                    <a:pt x="28" y="255"/>
                  </a:cubicBezTo>
                  <a:cubicBezTo>
                    <a:pt x="0" y="371"/>
                    <a:pt x="33" y="493"/>
                    <a:pt x="119" y="578"/>
                  </a:cubicBezTo>
                  <a:cubicBezTo>
                    <a:pt x="183" y="642"/>
                    <a:pt x="269" y="676"/>
                    <a:pt x="358" y="676"/>
                  </a:cubicBezTo>
                  <a:cubicBezTo>
                    <a:pt x="385" y="676"/>
                    <a:pt x="412" y="673"/>
                    <a:pt x="439" y="667"/>
                  </a:cubicBezTo>
                  <a:cubicBezTo>
                    <a:pt x="561" y="636"/>
                    <a:pt x="657" y="540"/>
                    <a:pt x="685" y="421"/>
                  </a:cubicBezTo>
                  <a:cubicBezTo>
                    <a:pt x="690" y="393"/>
                    <a:pt x="696" y="366"/>
                    <a:pt x="696" y="338"/>
                  </a:cubicBezTo>
                  <a:cubicBezTo>
                    <a:pt x="696" y="250"/>
                    <a:pt x="660" y="164"/>
                    <a:pt x="597" y="98"/>
                  </a:cubicBezTo>
                  <a:cubicBezTo>
                    <a:pt x="531" y="34"/>
                    <a:pt x="446" y="0"/>
                    <a:pt x="356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19"/>
            <p:cNvSpPr/>
            <p:nvPr/>
          </p:nvSpPr>
          <p:spPr>
            <a:xfrm>
              <a:off x="1889100" y="1038400"/>
              <a:ext cx="16925" cy="16950"/>
            </a:xfrm>
            <a:custGeom>
              <a:avLst/>
              <a:gdLst/>
              <a:ahLst/>
              <a:cxnLst/>
              <a:rect l="l" t="t" r="r" b="b"/>
              <a:pathLst>
                <a:path w="677" h="678" extrusionOk="0">
                  <a:moveTo>
                    <a:pt x="340" y="117"/>
                  </a:moveTo>
                  <a:cubicBezTo>
                    <a:pt x="461" y="117"/>
                    <a:pt x="561" y="216"/>
                    <a:pt x="561" y="338"/>
                  </a:cubicBezTo>
                  <a:cubicBezTo>
                    <a:pt x="561" y="459"/>
                    <a:pt x="461" y="559"/>
                    <a:pt x="340" y="559"/>
                  </a:cubicBezTo>
                  <a:cubicBezTo>
                    <a:pt x="218" y="559"/>
                    <a:pt x="119" y="459"/>
                    <a:pt x="119" y="338"/>
                  </a:cubicBezTo>
                  <a:cubicBezTo>
                    <a:pt x="119" y="216"/>
                    <a:pt x="218" y="117"/>
                    <a:pt x="340" y="117"/>
                  </a:cubicBezTo>
                  <a:close/>
                  <a:moveTo>
                    <a:pt x="340" y="1"/>
                  </a:moveTo>
                  <a:cubicBezTo>
                    <a:pt x="152" y="1"/>
                    <a:pt x="0" y="153"/>
                    <a:pt x="0" y="338"/>
                  </a:cubicBezTo>
                  <a:cubicBezTo>
                    <a:pt x="0" y="525"/>
                    <a:pt x="152" y="677"/>
                    <a:pt x="340" y="677"/>
                  </a:cubicBezTo>
                  <a:cubicBezTo>
                    <a:pt x="525" y="677"/>
                    <a:pt x="677" y="525"/>
                    <a:pt x="677" y="338"/>
                  </a:cubicBezTo>
                  <a:cubicBezTo>
                    <a:pt x="677" y="153"/>
                    <a:pt x="525" y="1"/>
                    <a:pt x="340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19"/>
            <p:cNvSpPr/>
            <p:nvPr/>
          </p:nvSpPr>
          <p:spPr>
            <a:xfrm>
              <a:off x="1836850" y="1835650"/>
              <a:ext cx="16925" cy="16925"/>
            </a:xfrm>
            <a:custGeom>
              <a:avLst/>
              <a:gdLst/>
              <a:ahLst/>
              <a:cxnLst/>
              <a:rect l="l" t="t" r="r" b="b"/>
              <a:pathLst>
                <a:path w="677" h="677" extrusionOk="0">
                  <a:moveTo>
                    <a:pt x="340" y="119"/>
                  </a:moveTo>
                  <a:cubicBezTo>
                    <a:pt x="462" y="119"/>
                    <a:pt x="561" y="218"/>
                    <a:pt x="561" y="340"/>
                  </a:cubicBezTo>
                  <a:cubicBezTo>
                    <a:pt x="561" y="461"/>
                    <a:pt x="462" y="561"/>
                    <a:pt x="340" y="561"/>
                  </a:cubicBezTo>
                  <a:cubicBezTo>
                    <a:pt x="219" y="561"/>
                    <a:pt x="119" y="461"/>
                    <a:pt x="119" y="340"/>
                  </a:cubicBezTo>
                  <a:cubicBezTo>
                    <a:pt x="119" y="218"/>
                    <a:pt x="219" y="119"/>
                    <a:pt x="340" y="119"/>
                  </a:cubicBezTo>
                  <a:close/>
                  <a:moveTo>
                    <a:pt x="340" y="0"/>
                  </a:moveTo>
                  <a:cubicBezTo>
                    <a:pt x="152" y="0"/>
                    <a:pt x="1" y="152"/>
                    <a:pt x="1" y="340"/>
                  </a:cubicBezTo>
                  <a:cubicBezTo>
                    <a:pt x="1" y="525"/>
                    <a:pt x="152" y="677"/>
                    <a:pt x="340" y="677"/>
                  </a:cubicBezTo>
                  <a:cubicBezTo>
                    <a:pt x="525" y="677"/>
                    <a:pt x="677" y="525"/>
                    <a:pt x="677" y="340"/>
                  </a:cubicBezTo>
                  <a:cubicBezTo>
                    <a:pt x="677" y="152"/>
                    <a:pt x="525" y="0"/>
                    <a:pt x="340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19"/>
            <p:cNvSpPr/>
            <p:nvPr/>
          </p:nvSpPr>
          <p:spPr>
            <a:xfrm>
              <a:off x="1889100" y="1068850"/>
              <a:ext cx="16925" cy="17000"/>
            </a:xfrm>
            <a:custGeom>
              <a:avLst/>
              <a:gdLst/>
              <a:ahLst/>
              <a:cxnLst/>
              <a:rect l="l" t="t" r="r" b="b"/>
              <a:pathLst>
                <a:path w="677" h="680" extrusionOk="0">
                  <a:moveTo>
                    <a:pt x="340" y="119"/>
                  </a:moveTo>
                  <a:cubicBezTo>
                    <a:pt x="461" y="119"/>
                    <a:pt x="561" y="218"/>
                    <a:pt x="561" y="340"/>
                  </a:cubicBezTo>
                  <a:cubicBezTo>
                    <a:pt x="561" y="461"/>
                    <a:pt x="461" y="561"/>
                    <a:pt x="340" y="561"/>
                  </a:cubicBezTo>
                  <a:cubicBezTo>
                    <a:pt x="218" y="561"/>
                    <a:pt x="119" y="461"/>
                    <a:pt x="119" y="340"/>
                  </a:cubicBezTo>
                  <a:cubicBezTo>
                    <a:pt x="119" y="218"/>
                    <a:pt x="218" y="119"/>
                    <a:pt x="340" y="119"/>
                  </a:cubicBezTo>
                  <a:close/>
                  <a:moveTo>
                    <a:pt x="340" y="0"/>
                  </a:moveTo>
                  <a:cubicBezTo>
                    <a:pt x="152" y="0"/>
                    <a:pt x="0" y="152"/>
                    <a:pt x="0" y="340"/>
                  </a:cubicBezTo>
                  <a:cubicBezTo>
                    <a:pt x="0" y="528"/>
                    <a:pt x="152" y="679"/>
                    <a:pt x="340" y="679"/>
                  </a:cubicBezTo>
                  <a:cubicBezTo>
                    <a:pt x="525" y="679"/>
                    <a:pt x="677" y="528"/>
                    <a:pt x="677" y="340"/>
                  </a:cubicBezTo>
                  <a:cubicBezTo>
                    <a:pt x="677" y="152"/>
                    <a:pt x="525" y="0"/>
                    <a:pt x="340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19"/>
            <p:cNvSpPr/>
            <p:nvPr/>
          </p:nvSpPr>
          <p:spPr>
            <a:xfrm>
              <a:off x="1611125" y="977275"/>
              <a:ext cx="373450" cy="868550"/>
            </a:xfrm>
            <a:custGeom>
              <a:avLst/>
              <a:gdLst/>
              <a:ahLst/>
              <a:cxnLst/>
              <a:rect l="l" t="t" r="r" b="b"/>
              <a:pathLst>
                <a:path w="14938" h="34742" extrusionOk="0">
                  <a:moveTo>
                    <a:pt x="14598" y="34181"/>
                  </a:moveTo>
                  <a:cubicBezTo>
                    <a:pt x="14719" y="34181"/>
                    <a:pt x="14818" y="34280"/>
                    <a:pt x="14818" y="34401"/>
                  </a:cubicBezTo>
                  <a:cubicBezTo>
                    <a:pt x="14818" y="34523"/>
                    <a:pt x="14719" y="34622"/>
                    <a:pt x="14598" y="34622"/>
                  </a:cubicBezTo>
                  <a:cubicBezTo>
                    <a:pt x="14476" y="34622"/>
                    <a:pt x="14377" y="34523"/>
                    <a:pt x="14377" y="34401"/>
                  </a:cubicBezTo>
                  <a:cubicBezTo>
                    <a:pt x="14377" y="34280"/>
                    <a:pt x="14476" y="34181"/>
                    <a:pt x="14598" y="34181"/>
                  </a:cubicBezTo>
                  <a:close/>
                  <a:moveTo>
                    <a:pt x="83" y="0"/>
                  </a:moveTo>
                  <a:lnTo>
                    <a:pt x="0" y="83"/>
                  </a:lnTo>
                  <a:lnTo>
                    <a:pt x="9355" y="9422"/>
                  </a:lnTo>
                  <a:lnTo>
                    <a:pt x="9355" y="29250"/>
                  </a:lnTo>
                  <a:lnTo>
                    <a:pt x="14322" y="34208"/>
                  </a:lnTo>
                  <a:cubicBezTo>
                    <a:pt x="14283" y="34263"/>
                    <a:pt x="14258" y="34330"/>
                    <a:pt x="14258" y="34401"/>
                  </a:cubicBezTo>
                  <a:cubicBezTo>
                    <a:pt x="14258" y="34589"/>
                    <a:pt x="14410" y="34741"/>
                    <a:pt x="14598" y="34741"/>
                  </a:cubicBezTo>
                  <a:cubicBezTo>
                    <a:pt x="14785" y="34741"/>
                    <a:pt x="14937" y="34589"/>
                    <a:pt x="14937" y="34401"/>
                  </a:cubicBezTo>
                  <a:cubicBezTo>
                    <a:pt x="14937" y="34214"/>
                    <a:pt x="14785" y="34062"/>
                    <a:pt x="14598" y="34062"/>
                  </a:cubicBezTo>
                  <a:cubicBezTo>
                    <a:pt x="14526" y="34062"/>
                    <a:pt x="14460" y="34087"/>
                    <a:pt x="14404" y="34125"/>
                  </a:cubicBezTo>
                  <a:lnTo>
                    <a:pt x="9471" y="29201"/>
                  </a:lnTo>
                  <a:lnTo>
                    <a:pt x="9471" y="9375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19"/>
            <p:cNvSpPr/>
            <p:nvPr/>
          </p:nvSpPr>
          <p:spPr>
            <a:xfrm>
              <a:off x="1695175" y="963875"/>
              <a:ext cx="377650" cy="901950"/>
            </a:xfrm>
            <a:custGeom>
              <a:avLst/>
              <a:gdLst/>
              <a:ahLst/>
              <a:cxnLst/>
              <a:rect l="l" t="t" r="r" b="b"/>
              <a:pathLst>
                <a:path w="15106" h="36078" extrusionOk="0">
                  <a:moveTo>
                    <a:pt x="332" y="1"/>
                  </a:moveTo>
                  <a:lnTo>
                    <a:pt x="0" y="335"/>
                  </a:lnTo>
                  <a:lnTo>
                    <a:pt x="3178" y="3490"/>
                  </a:lnTo>
                  <a:lnTo>
                    <a:pt x="7859" y="8136"/>
                  </a:lnTo>
                  <a:lnTo>
                    <a:pt x="7859" y="29215"/>
                  </a:lnTo>
                  <a:lnTo>
                    <a:pt x="14322" y="35628"/>
                  </a:lnTo>
                  <a:cubicBezTo>
                    <a:pt x="14319" y="35647"/>
                    <a:pt x="14316" y="35663"/>
                    <a:pt x="14316" y="35683"/>
                  </a:cubicBezTo>
                  <a:cubicBezTo>
                    <a:pt x="14316" y="35901"/>
                    <a:pt x="14493" y="36078"/>
                    <a:pt x="14711" y="36078"/>
                  </a:cubicBezTo>
                  <a:cubicBezTo>
                    <a:pt x="14929" y="36078"/>
                    <a:pt x="15106" y="35901"/>
                    <a:pt x="15106" y="35683"/>
                  </a:cubicBezTo>
                  <a:cubicBezTo>
                    <a:pt x="15106" y="35465"/>
                    <a:pt x="14929" y="35288"/>
                    <a:pt x="14711" y="35288"/>
                  </a:cubicBezTo>
                  <a:cubicBezTo>
                    <a:pt x="14692" y="35288"/>
                    <a:pt x="14672" y="35291"/>
                    <a:pt x="14653" y="35294"/>
                  </a:cubicBezTo>
                  <a:lnTo>
                    <a:pt x="8332" y="29019"/>
                  </a:lnTo>
                  <a:lnTo>
                    <a:pt x="8332" y="7940"/>
                  </a:lnTo>
                  <a:lnTo>
                    <a:pt x="8263" y="7871"/>
                  </a:lnTo>
                  <a:lnTo>
                    <a:pt x="3294" y="2938"/>
                  </a:lnTo>
                  <a:lnTo>
                    <a:pt x="332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19"/>
            <p:cNvSpPr/>
            <p:nvPr/>
          </p:nvSpPr>
          <p:spPr>
            <a:xfrm>
              <a:off x="1563900" y="991550"/>
              <a:ext cx="348000" cy="843075"/>
            </a:xfrm>
            <a:custGeom>
              <a:avLst/>
              <a:gdLst/>
              <a:ahLst/>
              <a:cxnLst/>
              <a:rect l="l" t="t" r="r" b="b"/>
              <a:pathLst>
                <a:path w="13920" h="33723" extrusionOk="0">
                  <a:moveTo>
                    <a:pt x="84" y="1"/>
                  </a:moveTo>
                  <a:lnTo>
                    <a:pt x="1" y="83"/>
                  </a:lnTo>
                  <a:lnTo>
                    <a:pt x="9376" y="9442"/>
                  </a:lnTo>
                  <a:lnTo>
                    <a:pt x="9376" y="29270"/>
                  </a:lnTo>
                  <a:lnTo>
                    <a:pt x="13837" y="33723"/>
                  </a:lnTo>
                  <a:lnTo>
                    <a:pt x="13919" y="33640"/>
                  </a:lnTo>
                  <a:lnTo>
                    <a:pt x="9491" y="29220"/>
                  </a:lnTo>
                  <a:lnTo>
                    <a:pt x="9491" y="9392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19"/>
            <p:cNvSpPr/>
            <p:nvPr/>
          </p:nvSpPr>
          <p:spPr>
            <a:xfrm>
              <a:off x="1587225" y="984175"/>
              <a:ext cx="367050" cy="861650"/>
            </a:xfrm>
            <a:custGeom>
              <a:avLst/>
              <a:gdLst/>
              <a:ahLst/>
              <a:cxnLst/>
              <a:rect l="l" t="t" r="r" b="b"/>
              <a:pathLst>
                <a:path w="14682" h="34466" extrusionOk="0">
                  <a:moveTo>
                    <a:pt x="14344" y="33905"/>
                  </a:moveTo>
                  <a:cubicBezTo>
                    <a:pt x="14466" y="33905"/>
                    <a:pt x="14565" y="34004"/>
                    <a:pt x="14565" y="34125"/>
                  </a:cubicBezTo>
                  <a:cubicBezTo>
                    <a:pt x="14565" y="34247"/>
                    <a:pt x="14466" y="34346"/>
                    <a:pt x="14344" y="34346"/>
                  </a:cubicBezTo>
                  <a:cubicBezTo>
                    <a:pt x="14223" y="34346"/>
                    <a:pt x="14124" y="34247"/>
                    <a:pt x="14124" y="34125"/>
                  </a:cubicBezTo>
                  <a:cubicBezTo>
                    <a:pt x="14124" y="34004"/>
                    <a:pt x="14223" y="33905"/>
                    <a:pt x="14344" y="33905"/>
                  </a:cubicBezTo>
                  <a:close/>
                  <a:moveTo>
                    <a:pt x="87" y="0"/>
                  </a:moveTo>
                  <a:lnTo>
                    <a:pt x="1" y="83"/>
                  </a:lnTo>
                  <a:lnTo>
                    <a:pt x="9376" y="9441"/>
                  </a:lnTo>
                  <a:lnTo>
                    <a:pt x="9376" y="29256"/>
                  </a:lnTo>
                  <a:lnTo>
                    <a:pt x="14066" y="33932"/>
                  </a:lnTo>
                  <a:cubicBezTo>
                    <a:pt x="14027" y="33987"/>
                    <a:pt x="14005" y="34054"/>
                    <a:pt x="14005" y="34125"/>
                  </a:cubicBezTo>
                  <a:cubicBezTo>
                    <a:pt x="14005" y="34313"/>
                    <a:pt x="14157" y="34465"/>
                    <a:pt x="14344" y="34465"/>
                  </a:cubicBezTo>
                  <a:cubicBezTo>
                    <a:pt x="14529" y="34465"/>
                    <a:pt x="14681" y="34313"/>
                    <a:pt x="14681" y="34125"/>
                  </a:cubicBezTo>
                  <a:cubicBezTo>
                    <a:pt x="14681" y="33941"/>
                    <a:pt x="14529" y="33789"/>
                    <a:pt x="14344" y="33789"/>
                  </a:cubicBezTo>
                  <a:cubicBezTo>
                    <a:pt x="14273" y="33789"/>
                    <a:pt x="14204" y="33811"/>
                    <a:pt x="14148" y="33849"/>
                  </a:cubicBezTo>
                  <a:lnTo>
                    <a:pt x="9494" y="29206"/>
                  </a:lnTo>
                  <a:lnTo>
                    <a:pt x="9494" y="9391"/>
                  </a:lnTo>
                  <a:lnTo>
                    <a:pt x="87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7">
    <p:spTree>
      <p:nvGrpSpPr>
        <p:cNvPr id="1" name="Shape 7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76" name="Google Shape;7876;p65"/>
          <p:cNvGrpSpPr/>
          <p:nvPr/>
        </p:nvGrpSpPr>
        <p:grpSpPr>
          <a:xfrm rot="1799983" flipH="1">
            <a:off x="6825261" y="-325841"/>
            <a:ext cx="2835804" cy="2780472"/>
            <a:chOff x="1400775" y="920275"/>
            <a:chExt cx="1637475" cy="1605525"/>
          </a:xfrm>
        </p:grpSpPr>
        <p:sp>
          <p:nvSpPr>
            <p:cNvPr id="7877" name="Google Shape;7877;p65"/>
            <p:cNvSpPr/>
            <p:nvPr/>
          </p:nvSpPr>
          <p:spPr>
            <a:xfrm>
              <a:off x="2472400" y="990525"/>
              <a:ext cx="16925" cy="247025"/>
            </a:xfrm>
            <a:custGeom>
              <a:avLst/>
              <a:gdLst/>
              <a:ahLst/>
              <a:cxnLst/>
              <a:rect l="l" t="t" r="r" b="b"/>
              <a:pathLst>
                <a:path w="677" h="9881" extrusionOk="0">
                  <a:moveTo>
                    <a:pt x="337" y="9320"/>
                  </a:moveTo>
                  <a:cubicBezTo>
                    <a:pt x="458" y="9320"/>
                    <a:pt x="558" y="9419"/>
                    <a:pt x="558" y="9540"/>
                  </a:cubicBezTo>
                  <a:cubicBezTo>
                    <a:pt x="558" y="9662"/>
                    <a:pt x="458" y="9761"/>
                    <a:pt x="337" y="9761"/>
                  </a:cubicBezTo>
                  <a:cubicBezTo>
                    <a:pt x="215" y="9761"/>
                    <a:pt x="116" y="9662"/>
                    <a:pt x="116" y="9540"/>
                  </a:cubicBezTo>
                  <a:cubicBezTo>
                    <a:pt x="116" y="9419"/>
                    <a:pt x="215" y="9320"/>
                    <a:pt x="337" y="9320"/>
                  </a:cubicBezTo>
                  <a:close/>
                  <a:moveTo>
                    <a:pt x="279" y="0"/>
                  </a:moveTo>
                  <a:lnTo>
                    <a:pt x="279" y="9206"/>
                  </a:lnTo>
                  <a:cubicBezTo>
                    <a:pt x="122" y="9237"/>
                    <a:pt x="0" y="9375"/>
                    <a:pt x="0" y="9540"/>
                  </a:cubicBezTo>
                  <a:cubicBezTo>
                    <a:pt x="0" y="9728"/>
                    <a:pt x="152" y="9880"/>
                    <a:pt x="337" y="9880"/>
                  </a:cubicBezTo>
                  <a:cubicBezTo>
                    <a:pt x="525" y="9880"/>
                    <a:pt x="676" y="9728"/>
                    <a:pt x="676" y="9540"/>
                  </a:cubicBezTo>
                  <a:cubicBezTo>
                    <a:pt x="676" y="9375"/>
                    <a:pt x="555" y="9237"/>
                    <a:pt x="398" y="9206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8" name="Google Shape;7878;p65"/>
            <p:cNvSpPr/>
            <p:nvPr/>
          </p:nvSpPr>
          <p:spPr>
            <a:xfrm>
              <a:off x="2905300" y="1457050"/>
              <a:ext cx="73250" cy="126800"/>
            </a:xfrm>
            <a:custGeom>
              <a:avLst/>
              <a:gdLst/>
              <a:ahLst/>
              <a:cxnLst/>
              <a:rect l="l" t="t" r="r" b="b"/>
              <a:pathLst>
                <a:path w="2930" h="5072" extrusionOk="0">
                  <a:moveTo>
                    <a:pt x="337" y="4511"/>
                  </a:moveTo>
                  <a:cubicBezTo>
                    <a:pt x="459" y="4511"/>
                    <a:pt x="558" y="4610"/>
                    <a:pt x="558" y="4732"/>
                  </a:cubicBezTo>
                  <a:cubicBezTo>
                    <a:pt x="558" y="4853"/>
                    <a:pt x="459" y="4952"/>
                    <a:pt x="337" y="4952"/>
                  </a:cubicBezTo>
                  <a:cubicBezTo>
                    <a:pt x="216" y="4952"/>
                    <a:pt x="117" y="4853"/>
                    <a:pt x="117" y="4732"/>
                  </a:cubicBezTo>
                  <a:cubicBezTo>
                    <a:pt x="117" y="4610"/>
                    <a:pt x="216" y="4511"/>
                    <a:pt x="337" y="4511"/>
                  </a:cubicBezTo>
                  <a:close/>
                  <a:moveTo>
                    <a:pt x="509" y="0"/>
                  </a:moveTo>
                  <a:lnTo>
                    <a:pt x="279" y="232"/>
                  </a:lnTo>
                  <a:lnTo>
                    <a:pt x="279" y="4400"/>
                  </a:lnTo>
                  <a:cubicBezTo>
                    <a:pt x="119" y="4428"/>
                    <a:pt x="1" y="4566"/>
                    <a:pt x="1" y="4732"/>
                  </a:cubicBezTo>
                  <a:cubicBezTo>
                    <a:pt x="1" y="4919"/>
                    <a:pt x="152" y="5071"/>
                    <a:pt x="337" y="5071"/>
                  </a:cubicBezTo>
                  <a:cubicBezTo>
                    <a:pt x="525" y="5071"/>
                    <a:pt x="677" y="4919"/>
                    <a:pt x="677" y="4732"/>
                  </a:cubicBezTo>
                  <a:cubicBezTo>
                    <a:pt x="677" y="4566"/>
                    <a:pt x="556" y="4428"/>
                    <a:pt x="398" y="4400"/>
                  </a:cubicBezTo>
                  <a:lnTo>
                    <a:pt x="398" y="279"/>
                  </a:lnTo>
                  <a:lnTo>
                    <a:pt x="558" y="119"/>
                  </a:lnTo>
                  <a:lnTo>
                    <a:pt x="2930" y="119"/>
                  </a:lnTo>
                  <a:lnTo>
                    <a:pt x="2930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9" name="Google Shape;7879;p65"/>
            <p:cNvSpPr/>
            <p:nvPr/>
          </p:nvSpPr>
          <p:spPr>
            <a:xfrm>
              <a:off x="2400400" y="1336750"/>
              <a:ext cx="16950" cy="16925"/>
            </a:xfrm>
            <a:custGeom>
              <a:avLst/>
              <a:gdLst/>
              <a:ahLst/>
              <a:cxnLst/>
              <a:rect l="l" t="t" r="r" b="b"/>
              <a:pathLst>
                <a:path w="678" h="677" extrusionOk="0">
                  <a:moveTo>
                    <a:pt x="340" y="119"/>
                  </a:moveTo>
                  <a:cubicBezTo>
                    <a:pt x="462" y="119"/>
                    <a:pt x="561" y="219"/>
                    <a:pt x="561" y="340"/>
                  </a:cubicBezTo>
                  <a:cubicBezTo>
                    <a:pt x="561" y="462"/>
                    <a:pt x="462" y="561"/>
                    <a:pt x="340" y="561"/>
                  </a:cubicBezTo>
                  <a:cubicBezTo>
                    <a:pt x="219" y="561"/>
                    <a:pt x="120" y="462"/>
                    <a:pt x="120" y="340"/>
                  </a:cubicBezTo>
                  <a:cubicBezTo>
                    <a:pt x="120" y="219"/>
                    <a:pt x="219" y="119"/>
                    <a:pt x="340" y="119"/>
                  </a:cubicBezTo>
                  <a:close/>
                  <a:moveTo>
                    <a:pt x="340" y="1"/>
                  </a:moveTo>
                  <a:cubicBezTo>
                    <a:pt x="153" y="1"/>
                    <a:pt x="1" y="152"/>
                    <a:pt x="1" y="340"/>
                  </a:cubicBezTo>
                  <a:cubicBezTo>
                    <a:pt x="1" y="525"/>
                    <a:pt x="153" y="677"/>
                    <a:pt x="340" y="677"/>
                  </a:cubicBezTo>
                  <a:cubicBezTo>
                    <a:pt x="525" y="677"/>
                    <a:pt x="677" y="525"/>
                    <a:pt x="677" y="340"/>
                  </a:cubicBezTo>
                  <a:cubicBezTo>
                    <a:pt x="677" y="152"/>
                    <a:pt x="525" y="1"/>
                    <a:pt x="340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0" name="Google Shape;7880;p65"/>
            <p:cNvSpPr/>
            <p:nvPr/>
          </p:nvSpPr>
          <p:spPr>
            <a:xfrm>
              <a:off x="2727800" y="1624750"/>
              <a:ext cx="310450" cy="193250"/>
            </a:xfrm>
            <a:custGeom>
              <a:avLst/>
              <a:gdLst/>
              <a:ahLst/>
              <a:cxnLst/>
              <a:rect l="l" t="t" r="r" b="b"/>
              <a:pathLst>
                <a:path w="12418" h="7730" extrusionOk="0">
                  <a:moveTo>
                    <a:pt x="12083" y="0"/>
                  </a:moveTo>
                  <a:lnTo>
                    <a:pt x="5036" y="7100"/>
                  </a:lnTo>
                  <a:lnTo>
                    <a:pt x="710" y="7100"/>
                  </a:lnTo>
                  <a:cubicBezTo>
                    <a:pt x="638" y="7004"/>
                    <a:pt x="525" y="6940"/>
                    <a:pt x="395" y="6940"/>
                  </a:cubicBezTo>
                  <a:cubicBezTo>
                    <a:pt x="177" y="6940"/>
                    <a:pt x="1" y="7117"/>
                    <a:pt x="1" y="7335"/>
                  </a:cubicBezTo>
                  <a:cubicBezTo>
                    <a:pt x="1" y="7553"/>
                    <a:pt x="177" y="7730"/>
                    <a:pt x="395" y="7730"/>
                  </a:cubicBezTo>
                  <a:cubicBezTo>
                    <a:pt x="525" y="7730"/>
                    <a:pt x="638" y="7669"/>
                    <a:pt x="710" y="7572"/>
                  </a:cubicBezTo>
                  <a:lnTo>
                    <a:pt x="5232" y="7572"/>
                  </a:lnTo>
                  <a:lnTo>
                    <a:pt x="12417" y="331"/>
                  </a:lnTo>
                  <a:lnTo>
                    <a:pt x="12083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1" name="Google Shape;7881;p65"/>
            <p:cNvSpPr/>
            <p:nvPr/>
          </p:nvSpPr>
          <p:spPr>
            <a:xfrm>
              <a:off x="2400400" y="1367250"/>
              <a:ext cx="16950" cy="16950"/>
            </a:xfrm>
            <a:custGeom>
              <a:avLst/>
              <a:gdLst/>
              <a:ahLst/>
              <a:cxnLst/>
              <a:rect l="l" t="t" r="r" b="b"/>
              <a:pathLst>
                <a:path w="678" h="678" extrusionOk="0">
                  <a:moveTo>
                    <a:pt x="340" y="119"/>
                  </a:moveTo>
                  <a:cubicBezTo>
                    <a:pt x="462" y="119"/>
                    <a:pt x="561" y="219"/>
                    <a:pt x="561" y="340"/>
                  </a:cubicBezTo>
                  <a:cubicBezTo>
                    <a:pt x="561" y="462"/>
                    <a:pt x="462" y="558"/>
                    <a:pt x="340" y="558"/>
                  </a:cubicBezTo>
                  <a:cubicBezTo>
                    <a:pt x="219" y="558"/>
                    <a:pt x="120" y="462"/>
                    <a:pt x="120" y="340"/>
                  </a:cubicBezTo>
                  <a:cubicBezTo>
                    <a:pt x="120" y="219"/>
                    <a:pt x="219" y="119"/>
                    <a:pt x="340" y="119"/>
                  </a:cubicBezTo>
                  <a:close/>
                  <a:moveTo>
                    <a:pt x="340" y="1"/>
                  </a:moveTo>
                  <a:cubicBezTo>
                    <a:pt x="153" y="1"/>
                    <a:pt x="1" y="153"/>
                    <a:pt x="1" y="340"/>
                  </a:cubicBezTo>
                  <a:cubicBezTo>
                    <a:pt x="1" y="525"/>
                    <a:pt x="153" y="677"/>
                    <a:pt x="340" y="677"/>
                  </a:cubicBezTo>
                  <a:cubicBezTo>
                    <a:pt x="525" y="677"/>
                    <a:pt x="677" y="525"/>
                    <a:pt x="677" y="340"/>
                  </a:cubicBezTo>
                  <a:cubicBezTo>
                    <a:pt x="677" y="153"/>
                    <a:pt x="525" y="1"/>
                    <a:pt x="340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2" name="Google Shape;7882;p65"/>
            <p:cNvSpPr/>
            <p:nvPr/>
          </p:nvSpPr>
          <p:spPr>
            <a:xfrm>
              <a:off x="2399025" y="1396800"/>
              <a:ext cx="19775" cy="19825"/>
            </a:xfrm>
            <a:custGeom>
              <a:avLst/>
              <a:gdLst/>
              <a:ahLst/>
              <a:cxnLst/>
              <a:rect l="l" t="t" r="r" b="b"/>
              <a:pathLst>
                <a:path w="791" h="793" extrusionOk="0">
                  <a:moveTo>
                    <a:pt x="395" y="0"/>
                  </a:moveTo>
                  <a:cubicBezTo>
                    <a:pt x="177" y="0"/>
                    <a:pt x="1" y="177"/>
                    <a:pt x="1" y="398"/>
                  </a:cubicBezTo>
                  <a:cubicBezTo>
                    <a:pt x="1" y="616"/>
                    <a:pt x="177" y="793"/>
                    <a:pt x="395" y="793"/>
                  </a:cubicBezTo>
                  <a:cubicBezTo>
                    <a:pt x="613" y="793"/>
                    <a:pt x="790" y="616"/>
                    <a:pt x="790" y="398"/>
                  </a:cubicBezTo>
                  <a:cubicBezTo>
                    <a:pt x="790" y="177"/>
                    <a:pt x="613" y="0"/>
                    <a:pt x="395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3" name="Google Shape;7883;p65"/>
            <p:cNvSpPr/>
            <p:nvPr/>
          </p:nvSpPr>
          <p:spPr>
            <a:xfrm>
              <a:off x="2391725" y="990525"/>
              <a:ext cx="83725" cy="512775"/>
            </a:xfrm>
            <a:custGeom>
              <a:avLst/>
              <a:gdLst/>
              <a:ahLst/>
              <a:cxnLst/>
              <a:rect l="l" t="t" r="r" b="b"/>
              <a:pathLst>
                <a:path w="3349" h="20511" extrusionOk="0">
                  <a:moveTo>
                    <a:pt x="0" y="0"/>
                  </a:moveTo>
                  <a:lnTo>
                    <a:pt x="0" y="8988"/>
                  </a:lnTo>
                  <a:lnTo>
                    <a:pt x="2716" y="11685"/>
                  </a:lnTo>
                  <a:lnTo>
                    <a:pt x="2716" y="19801"/>
                  </a:lnTo>
                  <a:cubicBezTo>
                    <a:pt x="2620" y="19873"/>
                    <a:pt x="2556" y="19986"/>
                    <a:pt x="2556" y="20116"/>
                  </a:cubicBezTo>
                  <a:cubicBezTo>
                    <a:pt x="2556" y="20334"/>
                    <a:pt x="2733" y="20511"/>
                    <a:pt x="2951" y="20511"/>
                  </a:cubicBezTo>
                  <a:cubicBezTo>
                    <a:pt x="3169" y="20511"/>
                    <a:pt x="3349" y="20334"/>
                    <a:pt x="3349" y="20116"/>
                  </a:cubicBezTo>
                  <a:cubicBezTo>
                    <a:pt x="3349" y="19986"/>
                    <a:pt x="3285" y="19873"/>
                    <a:pt x="3188" y="19801"/>
                  </a:cubicBezTo>
                  <a:lnTo>
                    <a:pt x="3188" y="11489"/>
                  </a:lnTo>
                  <a:lnTo>
                    <a:pt x="472" y="8792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4" name="Google Shape;7884;p65"/>
            <p:cNvSpPr/>
            <p:nvPr/>
          </p:nvSpPr>
          <p:spPr>
            <a:xfrm>
              <a:off x="2688525" y="1369200"/>
              <a:ext cx="297400" cy="472550"/>
            </a:xfrm>
            <a:custGeom>
              <a:avLst/>
              <a:gdLst/>
              <a:ahLst/>
              <a:cxnLst/>
              <a:rect l="l" t="t" r="r" b="b"/>
              <a:pathLst>
                <a:path w="11896" h="18902" extrusionOk="0">
                  <a:moveTo>
                    <a:pt x="338" y="18341"/>
                  </a:moveTo>
                  <a:cubicBezTo>
                    <a:pt x="459" y="18341"/>
                    <a:pt x="559" y="18440"/>
                    <a:pt x="559" y="18562"/>
                  </a:cubicBezTo>
                  <a:cubicBezTo>
                    <a:pt x="559" y="18683"/>
                    <a:pt x="459" y="18782"/>
                    <a:pt x="338" y="18782"/>
                  </a:cubicBezTo>
                  <a:cubicBezTo>
                    <a:pt x="216" y="18782"/>
                    <a:pt x="117" y="18683"/>
                    <a:pt x="117" y="18562"/>
                  </a:cubicBezTo>
                  <a:cubicBezTo>
                    <a:pt x="117" y="18440"/>
                    <a:pt x="216" y="18341"/>
                    <a:pt x="338" y="18341"/>
                  </a:cubicBezTo>
                  <a:close/>
                  <a:moveTo>
                    <a:pt x="7051" y="0"/>
                  </a:moveTo>
                  <a:lnTo>
                    <a:pt x="5202" y="1863"/>
                  </a:lnTo>
                  <a:lnTo>
                    <a:pt x="5202" y="8196"/>
                  </a:lnTo>
                  <a:lnTo>
                    <a:pt x="280" y="13154"/>
                  </a:lnTo>
                  <a:lnTo>
                    <a:pt x="280" y="18228"/>
                  </a:lnTo>
                  <a:cubicBezTo>
                    <a:pt x="120" y="18258"/>
                    <a:pt x="1" y="18396"/>
                    <a:pt x="1" y="18562"/>
                  </a:cubicBezTo>
                  <a:cubicBezTo>
                    <a:pt x="1" y="18749"/>
                    <a:pt x="153" y="18901"/>
                    <a:pt x="338" y="18901"/>
                  </a:cubicBezTo>
                  <a:cubicBezTo>
                    <a:pt x="525" y="18901"/>
                    <a:pt x="677" y="18749"/>
                    <a:pt x="677" y="18562"/>
                  </a:cubicBezTo>
                  <a:cubicBezTo>
                    <a:pt x="677" y="18396"/>
                    <a:pt x="556" y="18258"/>
                    <a:pt x="398" y="18228"/>
                  </a:cubicBezTo>
                  <a:lnTo>
                    <a:pt x="398" y="13201"/>
                  </a:lnTo>
                  <a:lnTo>
                    <a:pt x="5318" y="8243"/>
                  </a:lnTo>
                  <a:lnTo>
                    <a:pt x="5318" y="1913"/>
                  </a:lnTo>
                  <a:lnTo>
                    <a:pt x="7101" y="116"/>
                  </a:lnTo>
                  <a:lnTo>
                    <a:pt x="11896" y="116"/>
                  </a:lnTo>
                  <a:lnTo>
                    <a:pt x="11896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5" name="Google Shape;7885;p65"/>
            <p:cNvSpPr/>
            <p:nvPr/>
          </p:nvSpPr>
          <p:spPr>
            <a:xfrm>
              <a:off x="2425675" y="990525"/>
              <a:ext cx="16925" cy="200575"/>
            </a:xfrm>
            <a:custGeom>
              <a:avLst/>
              <a:gdLst/>
              <a:ahLst/>
              <a:cxnLst/>
              <a:rect l="l" t="t" r="r" b="b"/>
              <a:pathLst>
                <a:path w="677" h="8023" extrusionOk="0">
                  <a:moveTo>
                    <a:pt x="337" y="7465"/>
                  </a:moveTo>
                  <a:cubicBezTo>
                    <a:pt x="458" y="7465"/>
                    <a:pt x="558" y="7564"/>
                    <a:pt x="558" y="7685"/>
                  </a:cubicBezTo>
                  <a:cubicBezTo>
                    <a:pt x="558" y="7807"/>
                    <a:pt x="458" y="7906"/>
                    <a:pt x="337" y="7906"/>
                  </a:cubicBezTo>
                  <a:cubicBezTo>
                    <a:pt x="216" y="7906"/>
                    <a:pt x="116" y="7807"/>
                    <a:pt x="116" y="7685"/>
                  </a:cubicBezTo>
                  <a:cubicBezTo>
                    <a:pt x="116" y="7564"/>
                    <a:pt x="216" y="7465"/>
                    <a:pt x="337" y="7465"/>
                  </a:cubicBezTo>
                  <a:close/>
                  <a:moveTo>
                    <a:pt x="279" y="0"/>
                  </a:moveTo>
                  <a:lnTo>
                    <a:pt x="279" y="7351"/>
                  </a:lnTo>
                  <a:cubicBezTo>
                    <a:pt x="122" y="7379"/>
                    <a:pt x="0" y="7517"/>
                    <a:pt x="0" y="7685"/>
                  </a:cubicBezTo>
                  <a:cubicBezTo>
                    <a:pt x="0" y="7870"/>
                    <a:pt x="149" y="8022"/>
                    <a:pt x="337" y="8022"/>
                  </a:cubicBezTo>
                  <a:cubicBezTo>
                    <a:pt x="525" y="8022"/>
                    <a:pt x="677" y="7870"/>
                    <a:pt x="677" y="7685"/>
                  </a:cubicBezTo>
                  <a:cubicBezTo>
                    <a:pt x="677" y="7520"/>
                    <a:pt x="555" y="7382"/>
                    <a:pt x="398" y="7351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6" name="Google Shape;7886;p65"/>
            <p:cNvSpPr/>
            <p:nvPr/>
          </p:nvSpPr>
          <p:spPr>
            <a:xfrm>
              <a:off x="2664875" y="1345800"/>
              <a:ext cx="321000" cy="519675"/>
            </a:xfrm>
            <a:custGeom>
              <a:avLst/>
              <a:gdLst/>
              <a:ahLst/>
              <a:cxnLst/>
              <a:rect l="l" t="t" r="r" b="b"/>
              <a:pathLst>
                <a:path w="12840" h="20787" extrusionOk="0">
                  <a:moveTo>
                    <a:pt x="340" y="20229"/>
                  </a:moveTo>
                  <a:cubicBezTo>
                    <a:pt x="461" y="20229"/>
                    <a:pt x="560" y="20329"/>
                    <a:pt x="560" y="20450"/>
                  </a:cubicBezTo>
                  <a:cubicBezTo>
                    <a:pt x="560" y="20571"/>
                    <a:pt x="461" y="20668"/>
                    <a:pt x="340" y="20668"/>
                  </a:cubicBezTo>
                  <a:cubicBezTo>
                    <a:pt x="218" y="20668"/>
                    <a:pt x="119" y="20571"/>
                    <a:pt x="119" y="20450"/>
                  </a:cubicBezTo>
                  <a:cubicBezTo>
                    <a:pt x="119" y="20329"/>
                    <a:pt x="218" y="20229"/>
                    <a:pt x="340" y="20229"/>
                  </a:cubicBezTo>
                  <a:close/>
                  <a:moveTo>
                    <a:pt x="7685" y="0"/>
                  </a:moveTo>
                  <a:lnTo>
                    <a:pt x="5201" y="2501"/>
                  </a:lnTo>
                  <a:lnTo>
                    <a:pt x="5201" y="8834"/>
                  </a:lnTo>
                  <a:lnTo>
                    <a:pt x="279" y="13792"/>
                  </a:lnTo>
                  <a:lnTo>
                    <a:pt x="279" y="20116"/>
                  </a:lnTo>
                  <a:cubicBezTo>
                    <a:pt x="122" y="20144"/>
                    <a:pt x="0" y="20282"/>
                    <a:pt x="0" y="20450"/>
                  </a:cubicBezTo>
                  <a:cubicBezTo>
                    <a:pt x="0" y="20635"/>
                    <a:pt x="152" y="20787"/>
                    <a:pt x="340" y="20787"/>
                  </a:cubicBezTo>
                  <a:cubicBezTo>
                    <a:pt x="525" y="20787"/>
                    <a:pt x="676" y="20635"/>
                    <a:pt x="676" y="20450"/>
                  </a:cubicBezTo>
                  <a:cubicBezTo>
                    <a:pt x="676" y="20282"/>
                    <a:pt x="555" y="20144"/>
                    <a:pt x="398" y="20116"/>
                  </a:cubicBezTo>
                  <a:lnTo>
                    <a:pt x="398" y="13839"/>
                  </a:lnTo>
                  <a:lnTo>
                    <a:pt x="5320" y="8881"/>
                  </a:lnTo>
                  <a:lnTo>
                    <a:pt x="5320" y="2551"/>
                  </a:lnTo>
                  <a:lnTo>
                    <a:pt x="7732" y="119"/>
                  </a:lnTo>
                  <a:lnTo>
                    <a:pt x="12839" y="119"/>
                  </a:lnTo>
                  <a:lnTo>
                    <a:pt x="12839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7" name="Google Shape;7887;p65"/>
            <p:cNvSpPr/>
            <p:nvPr/>
          </p:nvSpPr>
          <p:spPr>
            <a:xfrm>
              <a:off x="2449000" y="990525"/>
              <a:ext cx="16925" cy="223825"/>
            </a:xfrm>
            <a:custGeom>
              <a:avLst/>
              <a:gdLst/>
              <a:ahLst/>
              <a:cxnLst/>
              <a:rect l="l" t="t" r="r" b="b"/>
              <a:pathLst>
                <a:path w="677" h="8953" extrusionOk="0">
                  <a:moveTo>
                    <a:pt x="340" y="8392"/>
                  </a:moveTo>
                  <a:cubicBezTo>
                    <a:pt x="461" y="8392"/>
                    <a:pt x="561" y="8491"/>
                    <a:pt x="561" y="8613"/>
                  </a:cubicBezTo>
                  <a:cubicBezTo>
                    <a:pt x="561" y="8734"/>
                    <a:pt x="461" y="8834"/>
                    <a:pt x="340" y="8834"/>
                  </a:cubicBezTo>
                  <a:cubicBezTo>
                    <a:pt x="218" y="8834"/>
                    <a:pt x="119" y="8734"/>
                    <a:pt x="119" y="8613"/>
                  </a:cubicBezTo>
                  <a:cubicBezTo>
                    <a:pt x="119" y="8491"/>
                    <a:pt x="218" y="8392"/>
                    <a:pt x="340" y="8392"/>
                  </a:cubicBezTo>
                  <a:close/>
                  <a:moveTo>
                    <a:pt x="279" y="0"/>
                  </a:moveTo>
                  <a:lnTo>
                    <a:pt x="279" y="8279"/>
                  </a:lnTo>
                  <a:cubicBezTo>
                    <a:pt x="122" y="8307"/>
                    <a:pt x="0" y="8445"/>
                    <a:pt x="0" y="8613"/>
                  </a:cubicBezTo>
                  <a:cubicBezTo>
                    <a:pt x="0" y="8801"/>
                    <a:pt x="152" y="8952"/>
                    <a:pt x="340" y="8952"/>
                  </a:cubicBezTo>
                  <a:cubicBezTo>
                    <a:pt x="525" y="8952"/>
                    <a:pt x="677" y="8801"/>
                    <a:pt x="677" y="8613"/>
                  </a:cubicBezTo>
                  <a:cubicBezTo>
                    <a:pt x="677" y="8447"/>
                    <a:pt x="555" y="8309"/>
                    <a:pt x="398" y="8282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8" name="Google Shape;7888;p65"/>
            <p:cNvSpPr/>
            <p:nvPr/>
          </p:nvSpPr>
          <p:spPr>
            <a:xfrm>
              <a:off x="2729175" y="1591350"/>
              <a:ext cx="290575" cy="188775"/>
            </a:xfrm>
            <a:custGeom>
              <a:avLst/>
              <a:gdLst/>
              <a:ahLst/>
              <a:cxnLst/>
              <a:rect l="l" t="t" r="r" b="b"/>
              <a:pathLst>
                <a:path w="11623" h="7551" extrusionOk="0">
                  <a:moveTo>
                    <a:pt x="340" y="6990"/>
                  </a:moveTo>
                  <a:cubicBezTo>
                    <a:pt x="462" y="6990"/>
                    <a:pt x="561" y="7089"/>
                    <a:pt x="561" y="7210"/>
                  </a:cubicBezTo>
                  <a:cubicBezTo>
                    <a:pt x="561" y="7332"/>
                    <a:pt x="462" y="7431"/>
                    <a:pt x="340" y="7431"/>
                  </a:cubicBezTo>
                  <a:cubicBezTo>
                    <a:pt x="219" y="7431"/>
                    <a:pt x="120" y="7332"/>
                    <a:pt x="120" y="7210"/>
                  </a:cubicBezTo>
                  <a:cubicBezTo>
                    <a:pt x="120" y="7089"/>
                    <a:pt x="219" y="6990"/>
                    <a:pt x="340" y="6990"/>
                  </a:cubicBezTo>
                  <a:close/>
                  <a:moveTo>
                    <a:pt x="11540" y="0"/>
                  </a:moveTo>
                  <a:lnTo>
                    <a:pt x="4440" y="7153"/>
                  </a:lnTo>
                  <a:lnTo>
                    <a:pt x="672" y="7153"/>
                  </a:lnTo>
                  <a:cubicBezTo>
                    <a:pt x="644" y="6995"/>
                    <a:pt x="506" y="6874"/>
                    <a:pt x="340" y="6874"/>
                  </a:cubicBezTo>
                  <a:cubicBezTo>
                    <a:pt x="153" y="6874"/>
                    <a:pt x="1" y="7026"/>
                    <a:pt x="1" y="7210"/>
                  </a:cubicBezTo>
                  <a:cubicBezTo>
                    <a:pt x="1" y="7398"/>
                    <a:pt x="153" y="7550"/>
                    <a:pt x="340" y="7550"/>
                  </a:cubicBezTo>
                  <a:cubicBezTo>
                    <a:pt x="506" y="7550"/>
                    <a:pt x="644" y="7429"/>
                    <a:pt x="672" y="7271"/>
                  </a:cubicBezTo>
                  <a:lnTo>
                    <a:pt x="4489" y="7271"/>
                  </a:lnTo>
                  <a:lnTo>
                    <a:pt x="11623" y="83"/>
                  </a:lnTo>
                  <a:lnTo>
                    <a:pt x="11540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9" name="Google Shape;7889;p65"/>
            <p:cNvSpPr/>
            <p:nvPr/>
          </p:nvSpPr>
          <p:spPr>
            <a:xfrm>
              <a:off x="2509525" y="995475"/>
              <a:ext cx="2925" cy="79675"/>
            </a:xfrm>
            <a:custGeom>
              <a:avLst/>
              <a:gdLst/>
              <a:ahLst/>
              <a:cxnLst/>
              <a:rect l="l" t="t" r="r" b="b"/>
              <a:pathLst>
                <a:path w="117" h="3187" extrusionOk="0">
                  <a:moveTo>
                    <a:pt x="0" y="1"/>
                  </a:moveTo>
                  <a:lnTo>
                    <a:pt x="0" y="3187"/>
                  </a:lnTo>
                  <a:lnTo>
                    <a:pt x="116" y="3187"/>
                  </a:lnTo>
                  <a:lnTo>
                    <a:pt x="116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0" name="Google Shape;7890;p65"/>
            <p:cNvSpPr/>
            <p:nvPr/>
          </p:nvSpPr>
          <p:spPr>
            <a:xfrm>
              <a:off x="2924150" y="920275"/>
              <a:ext cx="16925" cy="305050"/>
            </a:xfrm>
            <a:custGeom>
              <a:avLst/>
              <a:gdLst/>
              <a:ahLst/>
              <a:cxnLst/>
              <a:rect l="l" t="t" r="r" b="b"/>
              <a:pathLst>
                <a:path w="677" h="12202" extrusionOk="0">
                  <a:moveTo>
                    <a:pt x="337" y="11644"/>
                  </a:moveTo>
                  <a:cubicBezTo>
                    <a:pt x="459" y="11644"/>
                    <a:pt x="558" y="11743"/>
                    <a:pt x="558" y="11865"/>
                  </a:cubicBezTo>
                  <a:cubicBezTo>
                    <a:pt x="558" y="11983"/>
                    <a:pt x="459" y="12083"/>
                    <a:pt x="337" y="12083"/>
                  </a:cubicBezTo>
                  <a:cubicBezTo>
                    <a:pt x="216" y="12083"/>
                    <a:pt x="116" y="11983"/>
                    <a:pt x="116" y="11865"/>
                  </a:cubicBezTo>
                  <a:cubicBezTo>
                    <a:pt x="116" y="11740"/>
                    <a:pt x="216" y="11644"/>
                    <a:pt x="337" y="11644"/>
                  </a:cubicBezTo>
                  <a:close/>
                  <a:moveTo>
                    <a:pt x="279" y="0"/>
                  </a:moveTo>
                  <a:lnTo>
                    <a:pt x="279" y="11531"/>
                  </a:lnTo>
                  <a:cubicBezTo>
                    <a:pt x="122" y="11558"/>
                    <a:pt x="0" y="11696"/>
                    <a:pt x="0" y="11862"/>
                  </a:cubicBezTo>
                  <a:cubicBezTo>
                    <a:pt x="0" y="12050"/>
                    <a:pt x="152" y="12201"/>
                    <a:pt x="337" y="12201"/>
                  </a:cubicBezTo>
                  <a:cubicBezTo>
                    <a:pt x="525" y="12201"/>
                    <a:pt x="677" y="12050"/>
                    <a:pt x="677" y="11865"/>
                  </a:cubicBezTo>
                  <a:cubicBezTo>
                    <a:pt x="677" y="11696"/>
                    <a:pt x="555" y="11558"/>
                    <a:pt x="398" y="11531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1" name="Google Shape;7891;p65"/>
            <p:cNvSpPr/>
            <p:nvPr/>
          </p:nvSpPr>
          <p:spPr>
            <a:xfrm>
              <a:off x="2922700" y="1256975"/>
              <a:ext cx="19825" cy="19825"/>
            </a:xfrm>
            <a:custGeom>
              <a:avLst/>
              <a:gdLst/>
              <a:ahLst/>
              <a:cxnLst/>
              <a:rect l="l" t="t" r="r" b="b"/>
              <a:pathLst>
                <a:path w="793" h="793" extrusionOk="0">
                  <a:moveTo>
                    <a:pt x="395" y="0"/>
                  </a:moveTo>
                  <a:cubicBezTo>
                    <a:pt x="177" y="0"/>
                    <a:pt x="0" y="177"/>
                    <a:pt x="0" y="398"/>
                  </a:cubicBezTo>
                  <a:cubicBezTo>
                    <a:pt x="0" y="616"/>
                    <a:pt x="177" y="793"/>
                    <a:pt x="395" y="793"/>
                  </a:cubicBezTo>
                  <a:cubicBezTo>
                    <a:pt x="613" y="793"/>
                    <a:pt x="793" y="616"/>
                    <a:pt x="793" y="398"/>
                  </a:cubicBezTo>
                  <a:cubicBezTo>
                    <a:pt x="793" y="177"/>
                    <a:pt x="613" y="0"/>
                    <a:pt x="395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2" name="Google Shape;7892;p65"/>
            <p:cNvSpPr/>
            <p:nvPr/>
          </p:nvSpPr>
          <p:spPr>
            <a:xfrm>
              <a:off x="2540425" y="988450"/>
              <a:ext cx="61950" cy="148050"/>
            </a:xfrm>
            <a:custGeom>
              <a:avLst/>
              <a:gdLst/>
              <a:ahLst/>
              <a:cxnLst/>
              <a:rect l="l" t="t" r="r" b="b"/>
              <a:pathLst>
                <a:path w="2478" h="5922" extrusionOk="0">
                  <a:moveTo>
                    <a:pt x="332" y="0"/>
                  </a:moveTo>
                  <a:lnTo>
                    <a:pt x="1" y="337"/>
                  </a:lnTo>
                  <a:lnTo>
                    <a:pt x="1845" y="2167"/>
                  </a:lnTo>
                  <a:lnTo>
                    <a:pt x="1845" y="5212"/>
                  </a:lnTo>
                  <a:cubicBezTo>
                    <a:pt x="1748" y="5284"/>
                    <a:pt x="1685" y="5397"/>
                    <a:pt x="1685" y="5527"/>
                  </a:cubicBezTo>
                  <a:cubicBezTo>
                    <a:pt x="1685" y="5745"/>
                    <a:pt x="1861" y="5922"/>
                    <a:pt x="2080" y="5922"/>
                  </a:cubicBezTo>
                  <a:cubicBezTo>
                    <a:pt x="2300" y="5922"/>
                    <a:pt x="2477" y="5745"/>
                    <a:pt x="2477" y="5527"/>
                  </a:cubicBezTo>
                  <a:cubicBezTo>
                    <a:pt x="2477" y="5397"/>
                    <a:pt x="2414" y="5284"/>
                    <a:pt x="2317" y="5212"/>
                  </a:cubicBezTo>
                  <a:lnTo>
                    <a:pt x="2317" y="1971"/>
                  </a:lnTo>
                  <a:lnTo>
                    <a:pt x="332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3" name="Google Shape;7893;p65"/>
            <p:cNvSpPr/>
            <p:nvPr/>
          </p:nvSpPr>
          <p:spPr>
            <a:xfrm>
              <a:off x="2653900" y="991625"/>
              <a:ext cx="102975" cy="318925"/>
            </a:xfrm>
            <a:custGeom>
              <a:avLst/>
              <a:gdLst/>
              <a:ahLst/>
              <a:cxnLst/>
              <a:rect l="l" t="t" r="r" b="b"/>
              <a:pathLst>
                <a:path w="4119" h="12757" extrusionOk="0">
                  <a:moveTo>
                    <a:pt x="2004" y="0"/>
                  </a:moveTo>
                  <a:lnTo>
                    <a:pt x="1921" y="83"/>
                  </a:lnTo>
                  <a:lnTo>
                    <a:pt x="4003" y="2148"/>
                  </a:lnTo>
                  <a:lnTo>
                    <a:pt x="4003" y="8227"/>
                  </a:lnTo>
                  <a:lnTo>
                    <a:pt x="17" y="12229"/>
                  </a:lnTo>
                  <a:lnTo>
                    <a:pt x="0" y="12246"/>
                  </a:lnTo>
                  <a:lnTo>
                    <a:pt x="0" y="12757"/>
                  </a:lnTo>
                  <a:lnTo>
                    <a:pt x="119" y="12757"/>
                  </a:lnTo>
                  <a:lnTo>
                    <a:pt x="119" y="12296"/>
                  </a:lnTo>
                  <a:lnTo>
                    <a:pt x="4102" y="8293"/>
                  </a:lnTo>
                  <a:lnTo>
                    <a:pt x="4119" y="8276"/>
                  </a:lnTo>
                  <a:lnTo>
                    <a:pt x="4119" y="2098"/>
                  </a:lnTo>
                  <a:lnTo>
                    <a:pt x="2004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4" name="Google Shape;7894;p65"/>
            <p:cNvSpPr/>
            <p:nvPr/>
          </p:nvSpPr>
          <p:spPr>
            <a:xfrm>
              <a:off x="2509575" y="1544750"/>
              <a:ext cx="229150" cy="477175"/>
            </a:xfrm>
            <a:custGeom>
              <a:avLst/>
              <a:gdLst/>
              <a:ahLst/>
              <a:cxnLst/>
              <a:rect l="l" t="t" r="r" b="b"/>
              <a:pathLst>
                <a:path w="9166" h="19087" extrusionOk="0">
                  <a:moveTo>
                    <a:pt x="341" y="18526"/>
                  </a:moveTo>
                  <a:cubicBezTo>
                    <a:pt x="462" y="18526"/>
                    <a:pt x="561" y="18626"/>
                    <a:pt x="561" y="18747"/>
                  </a:cubicBezTo>
                  <a:cubicBezTo>
                    <a:pt x="561" y="18869"/>
                    <a:pt x="462" y="18968"/>
                    <a:pt x="341" y="18968"/>
                  </a:cubicBezTo>
                  <a:cubicBezTo>
                    <a:pt x="219" y="18968"/>
                    <a:pt x="120" y="18869"/>
                    <a:pt x="120" y="18747"/>
                  </a:cubicBezTo>
                  <a:cubicBezTo>
                    <a:pt x="120" y="18626"/>
                    <a:pt x="219" y="18526"/>
                    <a:pt x="341" y="18526"/>
                  </a:cubicBezTo>
                  <a:close/>
                  <a:moveTo>
                    <a:pt x="9083" y="1"/>
                  </a:moveTo>
                  <a:lnTo>
                    <a:pt x="4172" y="4945"/>
                  </a:lnTo>
                  <a:lnTo>
                    <a:pt x="4172" y="14803"/>
                  </a:lnTo>
                  <a:lnTo>
                    <a:pt x="534" y="18468"/>
                  </a:lnTo>
                  <a:cubicBezTo>
                    <a:pt x="479" y="18433"/>
                    <a:pt x="412" y="18408"/>
                    <a:pt x="341" y="18408"/>
                  </a:cubicBezTo>
                  <a:cubicBezTo>
                    <a:pt x="153" y="18408"/>
                    <a:pt x="1" y="18560"/>
                    <a:pt x="1" y="18747"/>
                  </a:cubicBezTo>
                  <a:cubicBezTo>
                    <a:pt x="1" y="18935"/>
                    <a:pt x="153" y="19087"/>
                    <a:pt x="341" y="19087"/>
                  </a:cubicBezTo>
                  <a:cubicBezTo>
                    <a:pt x="528" y="19087"/>
                    <a:pt x="680" y="18935"/>
                    <a:pt x="680" y="18747"/>
                  </a:cubicBezTo>
                  <a:cubicBezTo>
                    <a:pt x="680" y="18675"/>
                    <a:pt x="655" y="18609"/>
                    <a:pt x="617" y="18551"/>
                  </a:cubicBezTo>
                  <a:lnTo>
                    <a:pt x="4291" y="14849"/>
                  </a:lnTo>
                  <a:lnTo>
                    <a:pt x="4291" y="4994"/>
                  </a:lnTo>
                  <a:lnTo>
                    <a:pt x="9166" y="84"/>
                  </a:lnTo>
                  <a:lnTo>
                    <a:pt x="9083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5" name="Google Shape;7895;p65"/>
            <p:cNvSpPr/>
            <p:nvPr/>
          </p:nvSpPr>
          <p:spPr>
            <a:xfrm>
              <a:off x="2495850" y="1043600"/>
              <a:ext cx="244675" cy="458250"/>
            </a:xfrm>
            <a:custGeom>
              <a:avLst/>
              <a:gdLst/>
              <a:ahLst/>
              <a:cxnLst/>
              <a:rect l="l" t="t" r="r" b="b"/>
              <a:pathLst>
                <a:path w="9787" h="18330" extrusionOk="0">
                  <a:moveTo>
                    <a:pt x="9447" y="119"/>
                  </a:moveTo>
                  <a:cubicBezTo>
                    <a:pt x="9569" y="119"/>
                    <a:pt x="9668" y="218"/>
                    <a:pt x="9668" y="340"/>
                  </a:cubicBezTo>
                  <a:cubicBezTo>
                    <a:pt x="9668" y="461"/>
                    <a:pt x="9569" y="560"/>
                    <a:pt x="9447" y="560"/>
                  </a:cubicBezTo>
                  <a:cubicBezTo>
                    <a:pt x="9326" y="560"/>
                    <a:pt x="9229" y="461"/>
                    <a:pt x="9229" y="340"/>
                  </a:cubicBezTo>
                  <a:cubicBezTo>
                    <a:pt x="9229" y="218"/>
                    <a:pt x="9326" y="119"/>
                    <a:pt x="9447" y="119"/>
                  </a:cubicBezTo>
                  <a:close/>
                  <a:moveTo>
                    <a:pt x="337" y="17772"/>
                  </a:moveTo>
                  <a:cubicBezTo>
                    <a:pt x="459" y="17772"/>
                    <a:pt x="558" y="17871"/>
                    <a:pt x="558" y="17993"/>
                  </a:cubicBezTo>
                  <a:cubicBezTo>
                    <a:pt x="558" y="18114"/>
                    <a:pt x="459" y="18214"/>
                    <a:pt x="337" y="18214"/>
                  </a:cubicBezTo>
                  <a:cubicBezTo>
                    <a:pt x="216" y="18214"/>
                    <a:pt x="117" y="18114"/>
                    <a:pt x="117" y="17993"/>
                  </a:cubicBezTo>
                  <a:cubicBezTo>
                    <a:pt x="117" y="17871"/>
                    <a:pt x="216" y="17772"/>
                    <a:pt x="337" y="17772"/>
                  </a:cubicBezTo>
                  <a:close/>
                  <a:moveTo>
                    <a:pt x="9447" y="0"/>
                  </a:moveTo>
                  <a:cubicBezTo>
                    <a:pt x="9262" y="0"/>
                    <a:pt x="9110" y="152"/>
                    <a:pt x="9110" y="340"/>
                  </a:cubicBezTo>
                  <a:cubicBezTo>
                    <a:pt x="9110" y="505"/>
                    <a:pt x="9232" y="643"/>
                    <a:pt x="9389" y="671"/>
                  </a:cubicBezTo>
                  <a:lnTo>
                    <a:pt x="9389" y="5855"/>
                  </a:lnTo>
                  <a:lnTo>
                    <a:pt x="5386" y="9872"/>
                  </a:lnTo>
                  <a:lnTo>
                    <a:pt x="5386" y="10929"/>
                  </a:lnTo>
                  <a:lnTo>
                    <a:pt x="1444" y="14887"/>
                  </a:lnTo>
                  <a:lnTo>
                    <a:pt x="1428" y="14904"/>
                  </a:lnTo>
                  <a:lnTo>
                    <a:pt x="1428" y="16817"/>
                  </a:lnTo>
                  <a:lnTo>
                    <a:pt x="531" y="17717"/>
                  </a:lnTo>
                  <a:cubicBezTo>
                    <a:pt x="475" y="17678"/>
                    <a:pt x="409" y="17653"/>
                    <a:pt x="337" y="17653"/>
                  </a:cubicBezTo>
                  <a:cubicBezTo>
                    <a:pt x="152" y="17653"/>
                    <a:pt x="1" y="17805"/>
                    <a:pt x="1" y="17993"/>
                  </a:cubicBezTo>
                  <a:cubicBezTo>
                    <a:pt x="1" y="18181"/>
                    <a:pt x="152" y="18330"/>
                    <a:pt x="337" y="18330"/>
                  </a:cubicBezTo>
                  <a:cubicBezTo>
                    <a:pt x="525" y="18330"/>
                    <a:pt x="677" y="18178"/>
                    <a:pt x="677" y="17993"/>
                  </a:cubicBezTo>
                  <a:cubicBezTo>
                    <a:pt x="677" y="17921"/>
                    <a:pt x="655" y="17855"/>
                    <a:pt x="613" y="17800"/>
                  </a:cubicBezTo>
                  <a:lnTo>
                    <a:pt x="1544" y="16864"/>
                  </a:lnTo>
                  <a:lnTo>
                    <a:pt x="1544" y="14954"/>
                  </a:lnTo>
                  <a:lnTo>
                    <a:pt x="5489" y="10995"/>
                  </a:lnTo>
                  <a:lnTo>
                    <a:pt x="5505" y="10976"/>
                  </a:lnTo>
                  <a:lnTo>
                    <a:pt x="5505" y="9921"/>
                  </a:lnTo>
                  <a:lnTo>
                    <a:pt x="9508" y="5902"/>
                  </a:lnTo>
                  <a:lnTo>
                    <a:pt x="9508" y="671"/>
                  </a:lnTo>
                  <a:cubicBezTo>
                    <a:pt x="9665" y="643"/>
                    <a:pt x="9787" y="505"/>
                    <a:pt x="9787" y="340"/>
                  </a:cubicBezTo>
                  <a:cubicBezTo>
                    <a:pt x="9787" y="152"/>
                    <a:pt x="9635" y="0"/>
                    <a:pt x="9447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6" name="Google Shape;7896;p65"/>
            <p:cNvSpPr/>
            <p:nvPr/>
          </p:nvSpPr>
          <p:spPr>
            <a:xfrm>
              <a:off x="2877425" y="920275"/>
              <a:ext cx="16925" cy="305050"/>
            </a:xfrm>
            <a:custGeom>
              <a:avLst/>
              <a:gdLst/>
              <a:ahLst/>
              <a:cxnLst/>
              <a:rect l="l" t="t" r="r" b="b"/>
              <a:pathLst>
                <a:path w="677" h="12202" extrusionOk="0">
                  <a:moveTo>
                    <a:pt x="337" y="11644"/>
                  </a:moveTo>
                  <a:cubicBezTo>
                    <a:pt x="459" y="11644"/>
                    <a:pt x="558" y="11743"/>
                    <a:pt x="558" y="11865"/>
                  </a:cubicBezTo>
                  <a:cubicBezTo>
                    <a:pt x="558" y="11983"/>
                    <a:pt x="459" y="12083"/>
                    <a:pt x="337" y="12083"/>
                  </a:cubicBezTo>
                  <a:cubicBezTo>
                    <a:pt x="216" y="12083"/>
                    <a:pt x="116" y="11983"/>
                    <a:pt x="116" y="11865"/>
                  </a:cubicBezTo>
                  <a:cubicBezTo>
                    <a:pt x="116" y="11740"/>
                    <a:pt x="216" y="11644"/>
                    <a:pt x="337" y="11644"/>
                  </a:cubicBezTo>
                  <a:close/>
                  <a:moveTo>
                    <a:pt x="279" y="0"/>
                  </a:moveTo>
                  <a:lnTo>
                    <a:pt x="279" y="11531"/>
                  </a:lnTo>
                  <a:cubicBezTo>
                    <a:pt x="122" y="11558"/>
                    <a:pt x="0" y="11696"/>
                    <a:pt x="0" y="11862"/>
                  </a:cubicBezTo>
                  <a:cubicBezTo>
                    <a:pt x="0" y="12050"/>
                    <a:pt x="152" y="12201"/>
                    <a:pt x="337" y="12201"/>
                  </a:cubicBezTo>
                  <a:cubicBezTo>
                    <a:pt x="525" y="12201"/>
                    <a:pt x="677" y="12050"/>
                    <a:pt x="677" y="11865"/>
                  </a:cubicBezTo>
                  <a:cubicBezTo>
                    <a:pt x="677" y="11696"/>
                    <a:pt x="555" y="11558"/>
                    <a:pt x="398" y="11531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7" name="Google Shape;7897;p65"/>
            <p:cNvSpPr/>
            <p:nvPr/>
          </p:nvSpPr>
          <p:spPr>
            <a:xfrm>
              <a:off x="2641875" y="1322475"/>
              <a:ext cx="344050" cy="566200"/>
            </a:xfrm>
            <a:custGeom>
              <a:avLst/>
              <a:gdLst/>
              <a:ahLst/>
              <a:cxnLst/>
              <a:rect l="l" t="t" r="r" b="b"/>
              <a:pathLst>
                <a:path w="13762" h="22648" extrusionOk="0">
                  <a:moveTo>
                    <a:pt x="340" y="22087"/>
                  </a:moveTo>
                  <a:cubicBezTo>
                    <a:pt x="462" y="22087"/>
                    <a:pt x="561" y="22186"/>
                    <a:pt x="561" y="22308"/>
                  </a:cubicBezTo>
                  <a:cubicBezTo>
                    <a:pt x="561" y="22429"/>
                    <a:pt x="462" y="22529"/>
                    <a:pt x="340" y="22529"/>
                  </a:cubicBezTo>
                  <a:cubicBezTo>
                    <a:pt x="219" y="22529"/>
                    <a:pt x="120" y="22429"/>
                    <a:pt x="120" y="22308"/>
                  </a:cubicBezTo>
                  <a:cubicBezTo>
                    <a:pt x="120" y="22186"/>
                    <a:pt x="219" y="22087"/>
                    <a:pt x="340" y="22087"/>
                  </a:cubicBezTo>
                  <a:close/>
                  <a:moveTo>
                    <a:pt x="8327" y="0"/>
                  </a:moveTo>
                  <a:lnTo>
                    <a:pt x="5202" y="3144"/>
                  </a:lnTo>
                  <a:lnTo>
                    <a:pt x="5202" y="9477"/>
                  </a:lnTo>
                  <a:lnTo>
                    <a:pt x="280" y="14435"/>
                  </a:lnTo>
                  <a:lnTo>
                    <a:pt x="280" y="21976"/>
                  </a:lnTo>
                  <a:cubicBezTo>
                    <a:pt x="122" y="22004"/>
                    <a:pt x="1" y="22142"/>
                    <a:pt x="1" y="22308"/>
                  </a:cubicBezTo>
                  <a:cubicBezTo>
                    <a:pt x="1" y="22495"/>
                    <a:pt x="153" y="22647"/>
                    <a:pt x="340" y="22647"/>
                  </a:cubicBezTo>
                  <a:cubicBezTo>
                    <a:pt x="525" y="22647"/>
                    <a:pt x="677" y="22495"/>
                    <a:pt x="677" y="22308"/>
                  </a:cubicBezTo>
                  <a:cubicBezTo>
                    <a:pt x="677" y="22142"/>
                    <a:pt x="556" y="22004"/>
                    <a:pt x="398" y="21976"/>
                  </a:cubicBezTo>
                  <a:lnTo>
                    <a:pt x="398" y="14482"/>
                  </a:lnTo>
                  <a:lnTo>
                    <a:pt x="5320" y="9524"/>
                  </a:lnTo>
                  <a:lnTo>
                    <a:pt x="5320" y="3194"/>
                  </a:lnTo>
                  <a:lnTo>
                    <a:pt x="8373" y="116"/>
                  </a:lnTo>
                  <a:lnTo>
                    <a:pt x="13762" y="116"/>
                  </a:lnTo>
                  <a:lnTo>
                    <a:pt x="13762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8" name="Google Shape;7898;p65"/>
            <p:cNvSpPr/>
            <p:nvPr/>
          </p:nvSpPr>
          <p:spPr>
            <a:xfrm>
              <a:off x="2875975" y="1256975"/>
              <a:ext cx="19825" cy="19825"/>
            </a:xfrm>
            <a:custGeom>
              <a:avLst/>
              <a:gdLst/>
              <a:ahLst/>
              <a:cxnLst/>
              <a:rect l="l" t="t" r="r" b="b"/>
              <a:pathLst>
                <a:path w="793" h="793" extrusionOk="0">
                  <a:moveTo>
                    <a:pt x="395" y="0"/>
                  </a:moveTo>
                  <a:cubicBezTo>
                    <a:pt x="177" y="0"/>
                    <a:pt x="0" y="177"/>
                    <a:pt x="0" y="398"/>
                  </a:cubicBezTo>
                  <a:cubicBezTo>
                    <a:pt x="0" y="616"/>
                    <a:pt x="177" y="793"/>
                    <a:pt x="395" y="793"/>
                  </a:cubicBezTo>
                  <a:cubicBezTo>
                    <a:pt x="613" y="793"/>
                    <a:pt x="793" y="616"/>
                    <a:pt x="793" y="398"/>
                  </a:cubicBezTo>
                  <a:cubicBezTo>
                    <a:pt x="793" y="177"/>
                    <a:pt x="613" y="0"/>
                    <a:pt x="395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9" name="Google Shape;7899;p65"/>
            <p:cNvSpPr/>
            <p:nvPr/>
          </p:nvSpPr>
          <p:spPr>
            <a:xfrm>
              <a:off x="2900750" y="920275"/>
              <a:ext cx="16925" cy="305050"/>
            </a:xfrm>
            <a:custGeom>
              <a:avLst/>
              <a:gdLst/>
              <a:ahLst/>
              <a:cxnLst/>
              <a:rect l="l" t="t" r="r" b="b"/>
              <a:pathLst>
                <a:path w="677" h="12202" extrusionOk="0">
                  <a:moveTo>
                    <a:pt x="340" y="11644"/>
                  </a:moveTo>
                  <a:cubicBezTo>
                    <a:pt x="461" y="11644"/>
                    <a:pt x="561" y="11743"/>
                    <a:pt x="561" y="11865"/>
                  </a:cubicBezTo>
                  <a:cubicBezTo>
                    <a:pt x="561" y="11983"/>
                    <a:pt x="461" y="12083"/>
                    <a:pt x="340" y="12083"/>
                  </a:cubicBezTo>
                  <a:cubicBezTo>
                    <a:pt x="219" y="12083"/>
                    <a:pt x="119" y="11983"/>
                    <a:pt x="119" y="11865"/>
                  </a:cubicBezTo>
                  <a:cubicBezTo>
                    <a:pt x="119" y="11740"/>
                    <a:pt x="219" y="11644"/>
                    <a:pt x="340" y="11644"/>
                  </a:cubicBezTo>
                  <a:close/>
                  <a:moveTo>
                    <a:pt x="282" y="0"/>
                  </a:moveTo>
                  <a:lnTo>
                    <a:pt x="282" y="11531"/>
                  </a:lnTo>
                  <a:cubicBezTo>
                    <a:pt x="122" y="11558"/>
                    <a:pt x="0" y="11696"/>
                    <a:pt x="0" y="11862"/>
                  </a:cubicBezTo>
                  <a:cubicBezTo>
                    <a:pt x="0" y="12050"/>
                    <a:pt x="152" y="12201"/>
                    <a:pt x="340" y="12201"/>
                  </a:cubicBezTo>
                  <a:cubicBezTo>
                    <a:pt x="525" y="12201"/>
                    <a:pt x="677" y="12050"/>
                    <a:pt x="677" y="11865"/>
                  </a:cubicBezTo>
                  <a:cubicBezTo>
                    <a:pt x="677" y="11696"/>
                    <a:pt x="558" y="11558"/>
                    <a:pt x="398" y="11531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0" name="Google Shape;7900;p65"/>
            <p:cNvSpPr/>
            <p:nvPr/>
          </p:nvSpPr>
          <p:spPr>
            <a:xfrm>
              <a:off x="2502475" y="997425"/>
              <a:ext cx="191200" cy="444050"/>
            </a:xfrm>
            <a:custGeom>
              <a:avLst/>
              <a:gdLst/>
              <a:ahLst/>
              <a:cxnLst/>
              <a:rect l="l" t="t" r="r" b="b"/>
              <a:pathLst>
                <a:path w="7648" h="17762" extrusionOk="0">
                  <a:moveTo>
                    <a:pt x="340" y="17201"/>
                  </a:moveTo>
                  <a:cubicBezTo>
                    <a:pt x="462" y="17201"/>
                    <a:pt x="561" y="17300"/>
                    <a:pt x="561" y="17422"/>
                  </a:cubicBezTo>
                  <a:cubicBezTo>
                    <a:pt x="561" y="17543"/>
                    <a:pt x="462" y="17643"/>
                    <a:pt x="340" y="17643"/>
                  </a:cubicBezTo>
                  <a:cubicBezTo>
                    <a:pt x="219" y="17643"/>
                    <a:pt x="119" y="17543"/>
                    <a:pt x="119" y="17422"/>
                  </a:cubicBezTo>
                  <a:cubicBezTo>
                    <a:pt x="119" y="17300"/>
                    <a:pt x="219" y="17201"/>
                    <a:pt x="340" y="17201"/>
                  </a:cubicBezTo>
                  <a:close/>
                  <a:moveTo>
                    <a:pt x="7531" y="0"/>
                  </a:moveTo>
                  <a:lnTo>
                    <a:pt x="7531" y="6860"/>
                  </a:lnTo>
                  <a:lnTo>
                    <a:pt x="4257" y="10145"/>
                  </a:lnTo>
                  <a:lnTo>
                    <a:pt x="4241" y="10162"/>
                  </a:lnTo>
                  <a:lnTo>
                    <a:pt x="4241" y="11757"/>
                  </a:lnTo>
                  <a:lnTo>
                    <a:pt x="299" y="15716"/>
                  </a:lnTo>
                  <a:lnTo>
                    <a:pt x="282" y="15732"/>
                  </a:lnTo>
                  <a:lnTo>
                    <a:pt x="282" y="17090"/>
                  </a:lnTo>
                  <a:cubicBezTo>
                    <a:pt x="122" y="17118"/>
                    <a:pt x="1" y="17256"/>
                    <a:pt x="1" y="17422"/>
                  </a:cubicBezTo>
                  <a:cubicBezTo>
                    <a:pt x="1" y="17609"/>
                    <a:pt x="152" y="17761"/>
                    <a:pt x="340" y="17761"/>
                  </a:cubicBezTo>
                  <a:cubicBezTo>
                    <a:pt x="528" y="17761"/>
                    <a:pt x="680" y="17609"/>
                    <a:pt x="680" y="17422"/>
                  </a:cubicBezTo>
                  <a:cubicBezTo>
                    <a:pt x="680" y="17256"/>
                    <a:pt x="558" y="17118"/>
                    <a:pt x="398" y="17090"/>
                  </a:cubicBezTo>
                  <a:lnTo>
                    <a:pt x="398" y="15782"/>
                  </a:lnTo>
                  <a:lnTo>
                    <a:pt x="4343" y="11823"/>
                  </a:lnTo>
                  <a:lnTo>
                    <a:pt x="4359" y="11807"/>
                  </a:lnTo>
                  <a:lnTo>
                    <a:pt x="4359" y="10211"/>
                  </a:lnTo>
                  <a:lnTo>
                    <a:pt x="7631" y="6926"/>
                  </a:lnTo>
                  <a:lnTo>
                    <a:pt x="7647" y="6907"/>
                  </a:lnTo>
                  <a:lnTo>
                    <a:pt x="7647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1" name="Google Shape;7901;p65"/>
            <p:cNvSpPr/>
            <p:nvPr/>
          </p:nvSpPr>
          <p:spPr>
            <a:xfrm>
              <a:off x="2502475" y="990025"/>
              <a:ext cx="167875" cy="378700"/>
            </a:xfrm>
            <a:custGeom>
              <a:avLst/>
              <a:gdLst/>
              <a:ahLst/>
              <a:cxnLst/>
              <a:rect l="l" t="t" r="r" b="b"/>
              <a:pathLst>
                <a:path w="6715" h="15148" extrusionOk="0">
                  <a:moveTo>
                    <a:pt x="340" y="14587"/>
                  </a:moveTo>
                  <a:cubicBezTo>
                    <a:pt x="462" y="14587"/>
                    <a:pt x="561" y="14687"/>
                    <a:pt x="561" y="14808"/>
                  </a:cubicBezTo>
                  <a:cubicBezTo>
                    <a:pt x="561" y="14930"/>
                    <a:pt x="462" y="15029"/>
                    <a:pt x="340" y="15029"/>
                  </a:cubicBezTo>
                  <a:cubicBezTo>
                    <a:pt x="219" y="15029"/>
                    <a:pt x="119" y="14930"/>
                    <a:pt x="119" y="14808"/>
                  </a:cubicBezTo>
                  <a:cubicBezTo>
                    <a:pt x="119" y="14687"/>
                    <a:pt x="219" y="14587"/>
                    <a:pt x="340" y="14587"/>
                  </a:cubicBezTo>
                  <a:close/>
                  <a:moveTo>
                    <a:pt x="6595" y="1"/>
                  </a:moveTo>
                  <a:lnTo>
                    <a:pt x="6595" y="6861"/>
                  </a:lnTo>
                  <a:lnTo>
                    <a:pt x="3324" y="10146"/>
                  </a:lnTo>
                  <a:lnTo>
                    <a:pt x="3308" y="10162"/>
                  </a:lnTo>
                  <a:lnTo>
                    <a:pt x="3308" y="11766"/>
                  </a:lnTo>
                  <a:cubicBezTo>
                    <a:pt x="3250" y="11819"/>
                    <a:pt x="3148" y="11918"/>
                    <a:pt x="2963" y="12106"/>
                  </a:cubicBezTo>
                  <a:lnTo>
                    <a:pt x="539" y="14538"/>
                  </a:lnTo>
                  <a:cubicBezTo>
                    <a:pt x="484" y="14496"/>
                    <a:pt x="415" y="14469"/>
                    <a:pt x="340" y="14469"/>
                  </a:cubicBezTo>
                  <a:cubicBezTo>
                    <a:pt x="152" y="14469"/>
                    <a:pt x="1" y="14620"/>
                    <a:pt x="1" y="14808"/>
                  </a:cubicBezTo>
                  <a:cubicBezTo>
                    <a:pt x="1" y="14996"/>
                    <a:pt x="152" y="15148"/>
                    <a:pt x="340" y="15148"/>
                  </a:cubicBezTo>
                  <a:cubicBezTo>
                    <a:pt x="528" y="15148"/>
                    <a:pt x="680" y="14996"/>
                    <a:pt x="680" y="14808"/>
                  </a:cubicBezTo>
                  <a:cubicBezTo>
                    <a:pt x="680" y="14739"/>
                    <a:pt x="658" y="14676"/>
                    <a:pt x="622" y="14620"/>
                  </a:cubicBezTo>
                  <a:cubicBezTo>
                    <a:pt x="3352" y="11879"/>
                    <a:pt x="3407" y="11827"/>
                    <a:pt x="3407" y="11824"/>
                  </a:cubicBezTo>
                  <a:lnTo>
                    <a:pt x="3424" y="11808"/>
                  </a:lnTo>
                  <a:lnTo>
                    <a:pt x="3424" y="10212"/>
                  </a:lnTo>
                  <a:lnTo>
                    <a:pt x="6695" y="6927"/>
                  </a:lnTo>
                  <a:lnTo>
                    <a:pt x="6714" y="6910"/>
                  </a:lnTo>
                  <a:lnTo>
                    <a:pt x="6714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2" name="Google Shape;7902;p65"/>
            <p:cNvSpPr/>
            <p:nvPr/>
          </p:nvSpPr>
          <p:spPr>
            <a:xfrm>
              <a:off x="2858575" y="1410325"/>
              <a:ext cx="119900" cy="220575"/>
            </a:xfrm>
            <a:custGeom>
              <a:avLst/>
              <a:gdLst/>
              <a:ahLst/>
              <a:cxnLst/>
              <a:rect l="l" t="t" r="r" b="b"/>
              <a:pathLst>
                <a:path w="4796" h="8823" extrusionOk="0">
                  <a:moveTo>
                    <a:pt x="338" y="8262"/>
                  </a:moveTo>
                  <a:cubicBezTo>
                    <a:pt x="459" y="8262"/>
                    <a:pt x="558" y="8362"/>
                    <a:pt x="558" y="8483"/>
                  </a:cubicBezTo>
                  <a:cubicBezTo>
                    <a:pt x="558" y="8605"/>
                    <a:pt x="459" y="8704"/>
                    <a:pt x="338" y="8704"/>
                  </a:cubicBezTo>
                  <a:cubicBezTo>
                    <a:pt x="216" y="8704"/>
                    <a:pt x="117" y="8605"/>
                    <a:pt x="117" y="8483"/>
                  </a:cubicBezTo>
                  <a:cubicBezTo>
                    <a:pt x="117" y="8362"/>
                    <a:pt x="216" y="8262"/>
                    <a:pt x="338" y="8262"/>
                  </a:cubicBezTo>
                  <a:close/>
                  <a:moveTo>
                    <a:pt x="1781" y="0"/>
                  </a:moveTo>
                  <a:lnTo>
                    <a:pt x="282" y="1513"/>
                  </a:lnTo>
                  <a:lnTo>
                    <a:pt x="313" y="8149"/>
                  </a:lnTo>
                  <a:cubicBezTo>
                    <a:pt x="139" y="8160"/>
                    <a:pt x="1" y="8307"/>
                    <a:pt x="1" y="8483"/>
                  </a:cubicBezTo>
                  <a:cubicBezTo>
                    <a:pt x="1" y="8671"/>
                    <a:pt x="153" y="8823"/>
                    <a:pt x="338" y="8823"/>
                  </a:cubicBezTo>
                  <a:cubicBezTo>
                    <a:pt x="525" y="8823"/>
                    <a:pt x="677" y="8671"/>
                    <a:pt x="677" y="8483"/>
                  </a:cubicBezTo>
                  <a:cubicBezTo>
                    <a:pt x="677" y="8329"/>
                    <a:pt x="572" y="8202"/>
                    <a:pt x="431" y="8160"/>
                  </a:cubicBezTo>
                  <a:lnTo>
                    <a:pt x="401" y="1560"/>
                  </a:lnTo>
                  <a:lnTo>
                    <a:pt x="1831" y="116"/>
                  </a:lnTo>
                  <a:lnTo>
                    <a:pt x="4796" y="116"/>
                  </a:lnTo>
                  <a:lnTo>
                    <a:pt x="4796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3" name="Google Shape;7903;p65"/>
            <p:cNvSpPr/>
            <p:nvPr/>
          </p:nvSpPr>
          <p:spPr>
            <a:xfrm>
              <a:off x="2881900" y="1433650"/>
              <a:ext cx="97750" cy="173725"/>
            </a:xfrm>
            <a:custGeom>
              <a:avLst/>
              <a:gdLst/>
              <a:ahLst/>
              <a:cxnLst/>
              <a:rect l="l" t="t" r="r" b="b"/>
              <a:pathLst>
                <a:path w="3910" h="6949" extrusionOk="0">
                  <a:moveTo>
                    <a:pt x="340" y="6388"/>
                  </a:moveTo>
                  <a:cubicBezTo>
                    <a:pt x="462" y="6388"/>
                    <a:pt x="561" y="6488"/>
                    <a:pt x="561" y="6609"/>
                  </a:cubicBezTo>
                  <a:cubicBezTo>
                    <a:pt x="561" y="6730"/>
                    <a:pt x="462" y="6830"/>
                    <a:pt x="340" y="6830"/>
                  </a:cubicBezTo>
                  <a:cubicBezTo>
                    <a:pt x="219" y="6830"/>
                    <a:pt x="120" y="6730"/>
                    <a:pt x="120" y="6609"/>
                  </a:cubicBezTo>
                  <a:cubicBezTo>
                    <a:pt x="120" y="6488"/>
                    <a:pt x="219" y="6388"/>
                    <a:pt x="340" y="6388"/>
                  </a:cubicBezTo>
                  <a:close/>
                  <a:moveTo>
                    <a:pt x="1146" y="0"/>
                  </a:moveTo>
                  <a:lnTo>
                    <a:pt x="280" y="873"/>
                  </a:lnTo>
                  <a:lnTo>
                    <a:pt x="280" y="6278"/>
                  </a:lnTo>
                  <a:cubicBezTo>
                    <a:pt x="122" y="6305"/>
                    <a:pt x="1" y="6443"/>
                    <a:pt x="1" y="6609"/>
                  </a:cubicBezTo>
                  <a:cubicBezTo>
                    <a:pt x="1" y="6797"/>
                    <a:pt x="153" y="6949"/>
                    <a:pt x="340" y="6949"/>
                  </a:cubicBezTo>
                  <a:cubicBezTo>
                    <a:pt x="525" y="6949"/>
                    <a:pt x="677" y="6797"/>
                    <a:pt x="677" y="6609"/>
                  </a:cubicBezTo>
                  <a:cubicBezTo>
                    <a:pt x="677" y="6443"/>
                    <a:pt x="556" y="6305"/>
                    <a:pt x="398" y="6278"/>
                  </a:cubicBezTo>
                  <a:lnTo>
                    <a:pt x="398" y="922"/>
                  </a:lnTo>
                  <a:lnTo>
                    <a:pt x="1193" y="119"/>
                  </a:lnTo>
                  <a:lnTo>
                    <a:pt x="3910" y="119"/>
                  </a:lnTo>
                  <a:lnTo>
                    <a:pt x="3910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4" name="Google Shape;7904;p65"/>
            <p:cNvSpPr/>
            <p:nvPr/>
          </p:nvSpPr>
          <p:spPr>
            <a:xfrm>
              <a:off x="2729175" y="1554825"/>
              <a:ext cx="275250" cy="188775"/>
            </a:xfrm>
            <a:custGeom>
              <a:avLst/>
              <a:gdLst/>
              <a:ahLst/>
              <a:cxnLst/>
              <a:rect l="l" t="t" r="r" b="b"/>
              <a:pathLst>
                <a:path w="11010" h="7551" extrusionOk="0">
                  <a:moveTo>
                    <a:pt x="340" y="6993"/>
                  </a:moveTo>
                  <a:cubicBezTo>
                    <a:pt x="462" y="6993"/>
                    <a:pt x="561" y="7092"/>
                    <a:pt x="561" y="7214"/>
                  </a:cubicBezTo>
                  <a:cubicBezTo>
                    <a:pt x="561" y="7335"/>
                    <a:pt x="462" y="7435"/>
                    <a:pt x="340" y="7435"/>
                  </a:cubicBezTo>
                  <a:cubicBezTo>
                    <a:pt x="219" y="7435"/>
                    <a:pt x="120" y="7335"/>
                    <a:pt x="120" y="7214"/>
                  </a:cubicBezTo>
                  <a:cubicBezTo>
                    <a:pt x="120" y="7092"/>
                    <a:pt x="219" y="6993"/>
                    <a:pt x="340" y="6993"/>
                  </a:cubicBezTo>
                  <a:close/>
                  <a:moveTo>
                    <a:pt x="10924" y="1"/>
                  </a:moveTo>
                  <a:lnTo>
                    <a:pt x="3824" y="7153"/>
                  </a:lnTo>
                  <a:lnTo>
                    <a:pt x="672" y="7153"/>
                  </a:lnTo>
                  <a:cubicBezTo>
                    <a:pt x="644" y="6996"/>
                    <a:pt x="506" y="6874"/>
                    <a:pt x="340" y="6874"/>
                  </a:cubicBezTo>
                  <a:cubicBezTo>
                    <a:pt x="153" y="6874"/>
                    <a:pt x="1" y="7026"/>
                    <a:pt x="1" y="7214"/>
                  </a:cubicBezTo>
                  <a:cubicBezTo>
                    <a:pt x="1" y="7399"/>
                    <a:pt x="153" y="7551"/>
                    <a:pt x="340" y="7551"/>
                  </a:cubicBezTo>
                  <a:cubicBezTo>
                    <a:pt x="506" y="7551"/>
                    <a:pt x="644" y="7432"/>
                    <a:pt x="672" y="7272"/>
                  </a:cubicBezTo>
                  <a:lnTo>
                    <a:pt x="3874" y="7272"/>
                  </a:lnTo>
                  <a:lnTo>
                    <a:pt x="11010" y="84"/>
                  </a:lnTo>
                  <a:lnTo>
                    <a:pt x="10924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5" name="Google Shape;7905;p65"/>
            <p:cNvSpPr/>
            <p:nvPr/>
          </p:nvSpPr>
          <p:spPr>
            <a:xfrm>
              <a:off x="2502475" y="975275"/>
              <a:ext cx="121150" cy="332100"/>
            </a:xfrm>
            <a:custGeom>
              <a:avLst/>
              <a:gdLst/>
              <a:ahLst/>
              <a:cxnLst/>
              <a:rect l="l" t="t" r="r" b="b"/>
              <a:pathLst>
                <a:path w="4846" h="13284" extrusionOk="0">
                  <a:moveTo>
                    <a:pt x="340" y="12723"/>
                  </a:moveTo>
                  <a:cubicBezTo>
                    <a:pt x="462" y="12723"/>
                    <a:pt x="561" y="12823"/>
                    <a:pt x="561" y="12944"/>
                  </a:cubicBezTo>
                  <a:cubicBezTo>
                    <a:pt x="561" y="13066"/>
                    <a:pt x="462" y="13165"/>
                    <a:pt x="340" y="13165"/>
                  </a:cubicBezTo>
                  <a:cubicBezTo>
                    <a:pt x="219" y="13165"/>
                    <a:pt x="119" y="13066"/>
                    <a:pt x="119" y="12944"/>
                  </a:cubicBezTo>
                  <a:cubicBezTo>
                    <a:pt x="119" y="12823"/>
                    <a:pt x="219" y="12723"/>
                    <a:pt x="340" y="12723"/>
                  </a:cubicBezTo>
                  <a:close/>
                  <a:moveTo>
                    <a:pt x="4727" y="0"/>
                  </a:moveTo>
                  <a:lnTo>
                    <a:pt x="4727" y="6863"/>
                  </a:lnTo>
                  <a:lnTo>
                    <a:pt x="1455" y="10148"/>
                  </a:lnTo>
                  <a:lnTo>
                    <a:pt x="1439" y="10164"/>
                  </a:lnTo>
                  <a:lnTo>
                    <a:pt x="1439" y="11760"/>
                  </a:lnTo>
                  <a:lnTo>
                    <a:pt x="533" y="12668"/>
                  </a:lnTo>
                  <a:cubicBezTo>
                    <a:pt x="478" y="12629"/>
                    <a:pt x="412" y="12607"/>
                    <a:pt x="340" y="12607"/>
                  </a:cubicBezTo>
                  <a:cubicBezTo>
                    <a:pt x="152" y="12607"/>
                    <a:pt x="1" y="12759"/>
                    <a:pt x="1" y="12944"/>
                  </a:cubicBezTo>
                  <a:cubicBezTo>
                    <a:pt x="1" y="13132"/>
                    <a:pt x="152" y="13284"/>
                    <a:pt x="340" y="13284"/>
                  </a:cubicBezTo>
                  <a:cubicBezTo>
                    <a:pt x="528" y="13284"/>
                    <a:pt x="680" y="13132"/>
                    <a:pt x="680" y="12944"/>
                  </a:cubicBezTo>
                  <a:cubicBezTo>
                    <a:pt x="680" y="12872"/>
                    <a:pt x="655" y="12806"/>
                    <a:pt x="616" y="12751"/>
                  </a:cubicBezTo>
                  <a:lnTo>
                    <a:pt x="1555" y="11810"/>
                  </a:lnTo>
                  <a:lnTo>
                    <a:pt x="1555" y="10211"/>
                  </a:lnTo>
                  <a:lnTo>
                    <a:pt x="4826" y="6926"/>
                  </a:lnTo>
                  <a:lnTo>
                    <a:pt x="4845" y="6910"/>
                  </a:lnTo>
                  <a:lnTo>
                    <a:pt x="4845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6" name="Google Shape;7906;p65"/>
            <p:cNvSpPr/>
            <p:nvPr/>
          </p:nvSpPr>
          <p:spPr>
            <a:xfrm>
              <a:off x="2502475" y="982650"/>
              <a:ext cx="144475" cy="355225"/>
            </a:xfrm>
            <a:custGeom>
              <a:avLst/>
              <a:gdLst/>
              <a:ahLst/>
              <a:cxnLst/>
              <a:rect l="l" t="t" r="r" b="b"/>
              <a:pathLst>
                <a:path w="5779" h="14209" extrusionOk="0">
                  <a:moveTo>
                    <a:pt x="340" y="13648"/>
                  </a:moveTo>
                  <a:cubicBezTo>
                    <a:pt x="462" y="13648"/>
                    <a:pt x="561" y="13748"/>
                    <a:pt x="561" y="13869"/>
                  </a:cubicBezTo>
                  <a:cubicBezTo>
                    <a:pt x="561" y="13991"/>
                    <a:pt x="462" y="14090"/>
                    <a:pt x="340" y="14090"/>
                  </a:cubicBezTo>
                  <a:cubicBezTo>
                    <a:pt x="219" y="14090"/>
                    <a:pt x="119" y="13991"/>
                    <a:pt x="119" y="13869"/>
                  </a:cubicBezTo>
                  <a:cubicBezTo>
                    <a:pt x="119" y="13748"/>
                    <a:pt x="219" y="13648"/>
                    <a:pt x="340" y="13648"/>
                  </a:cubicBezTo>
                  <a:close/>
                  <a:moveTo>
                    <a:pt x="5660" y="1"/>
                  </a:moveTo>
                  <a:lnTo>
                    <a:pt x="5660" y="6860"/>
                  </a:lnTo>
                  <a:lnTo>
                    <a:pt x="2388" y="10145"/>
                  </a:lnTo>
                  <a:lnTo>
                    <a:pt x="2372" y="10165"/>
                  </a:lnTo>
                  <a:lnTo>
                    <a:pt x="2372" y="11760"/>
                  </a:lnTo>
                  <a:lnTo>
                    <a:pt x="539" y="13599"/>
                  </a:lnTo>
                  <a:cubicBezTo>
                    <a:pt x="484" y="13557"/>
                    <a:pt x="415" y="13532"/>
                    <a:pt x="340" y="13532"/>
                  </a:cubicBezTo>
                  <a:cubicBezTo>
                    <a:pt x="152" y="13532"/>
                    <a:pt x="1" y="13684"/>
                    <a:pt x="1" y="13869"/>
                  </a:cubicBezTo>
                  <a:cubicBezTo>
                    <a:pt x="1" y="14057"/>
                    <a:pt x="152" y="14209"/>
                    <a:pt x="340" y="14209"/>
                  </a:cubicBezTo>
                  <a:cubicBezTo>
                    <a:pt x="528" y="14209"/>
                    <a:pt x="680" y="14057"/>
                    <a:pt x="680" y="13869"/>
                  </a:cubicBezTo>
                  <a:cubicBezTo>
                    <a:pt x="680" y="13800"/>
                    <a:pt x="658" y="13737"/>
                    <a:pt x="622" y="13684"/>
                  </a:cubicBezTo>
                  <a:lnTo>
                    <a:pt x="2491" y="11807"/>
                  </a:lnTo>
                  <a:lnTo>
                    <a:pt x="2491" y="10212"/>
                  </a:lnTo>
                  <a:lnTo>
                    <a:pt x="5762" y="6927"/>
                  </a:lnTo>
                  <a:lnTo>
                    <a:pt x="5778" y="6910"/>
                  </a:lnTo>
                  <a:lnTo>
                    <a:pt x="5778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7" name="Google Shape;7907;p65"/>
            <p:cNvSpPr/>
            <p:nvPr/>
          </p:nvSpPr>
          <p:spPr>
            <a:xfrm>
              <a:off x="2502475" y="1067125"/>
              <a:ext cx="57925" cy="157100"/>
            </a:xfrm>
            <a:custGeom>
              <a:avLst/>
              <a:gdLst/>
              <a:ahLst/>
              <a:cxnLst/>
              <a:rect l="l" t="t" r="r" b="b"/>
              <a:pathLst>
                <a:path w="2317" h="6284" extrusionOk="0">
                  <a:moveTo>
                    <a:pt x="340" y="5726"/>
                  </a:moveTo>
                  <a:cubicBezTo>
                    <a:pt x="462" y="5726"/>
                    <a:pt x="561" y="5825"/>
                    <a:pt x="561" y="5946"/>
                  </a:cubicBezTo>
                  <a:cubicBezTo>
                    <a:pt x="561" y="6068"/>
                    <a:pt x="462" y="6167"/>
                    <a:pt x="340" y="6167"/>
                  </a:cubicBezTo>
                  <a:cubicBezTo>
                    <a:pt x="219" y="6167"/>
                    <a:pt x="119" y="6068"/>
                    <a:pt x="119" y="5946"/>
                  </a:cubicBezTo>
                  <a:cubicBezTo>
                    <a:pt x="119" y="5825"/>
                    <a:pt x="219" y="5726"/>
                    <a:pt x="340" y="5726"/>
                  </a:cubicBezTo>
                  <a:close/>
                  <a:moveTo>
                    <a:pt x="2231" y="0"/>
                  </a:moveTo>
                  <a:lnTo>
                    <a:pt x="282" y="1960"/>
                  </a:lnTo>
                  <a:lnTo>
                    <a:pt x="282" y="5612"/>
                  </a:lnTo>
                  <a:cubicBezTo>
                    <a:pt x="122" y="5640"/>
                    <a:pt x="1" y="5778"/>
                    <a:pt x="1" y="5946"/>
                  </a:cubicBezTo>
                  <a:cubicBezTo>
                    <a:pt x="1" y="6131"/>
                    <a:pt x="152" y="6283"/>
                    <a:pt x="340" y="6283"/>
                  </a:cubicBezTo>
                  <a:cubicBezTo>
                    <a:pt x="528" y="6283"/>
                    <a:pt x="680" y="6131"/>
                    <a:pt x="680" y="5946"/>
                  </a:cubicBezTo>
                  <a:cubicBezTo>
                    <a:pt x="680" y="5778"/>
                    <a:pt x="558" y="5640"/>
                    <a:pt x="398" y="5612"/>
                  </a:cubicBezTo>
                  <a:lnTo>
                    <a:pt x="398" y="2010"/>
                  </a:lnTo>
                  <a:lnTo>
                    <a:pt x="2317" y="86"/>
                  </a:lnTo>
                  <a:lnTo>
                    <a:pt x="2231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8" name="Google Shape;7908;p65"/>
            <p:cNvSpPr/>
            <p:nvPr/>
          </p:nvSpPr>
          <p:spPr>
            <a:xfrm>
              <a:off x="2899375" y="1256975"/>
              <a:ext cx="19750" cy="19825"/>
            </a:xfrm>
            <a:custGeom>
              <a:avLst/>
              <a:gdLst/>
              <a:ahLst/>
              <a:cxnLst/>
              <a:rect l="l" t="t" r="r" b="b"/>
              <a:pathLst>
                <a:path w="790" h="793" extrusionOk="0">
                  <a:moveTo>
                    <a:pt x="395" y="0"/>
                  </a:moveTo>
                  <a:cubicBezTo>
                    <a:pt x="177" y="0"/>
                    <a:pt x="0" y="177"/>
                    <a:pt x="0" y="398"/>
                  </a:cubicBezTo>
                  <a:cubicBezTo>
                    <a:pt x="0" y="616"/>
                    <a:pt x="177" y="793"/>
                    <a:pt x="395" y="793"/>
                  </a:cubicBezTo>
                  <a:cubicBezTo>
                    <a:pt x="613" y="793"/>
                    <a:pt x="790" y="616"/>
                    <a:pt x="790" y="398"/>
                  </a:cubicBezTo>
                  <a:cubicBezTo>
                    <a:pt x="790" y="177"/>
                    <a:pt x="613" y="0"/>
                    <a:pt x="395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9" name="Google Shape;7909;p65"/>
            <p:cNvSpPr/>
            <p:nvPr/>
          </p:nvSpPr>
          <p:spPr>
            <a:xfrm>
              <a:off x="1476750" y="1456500"/>
              <a:ext cx="651075" cy="725125"/>
            </a:xfrm>
            <a:custGeom>
              <a:avLst/>
              <a:gdLst/>
              <a:ahLst/>
              <a:cxnLst/>
              <a:rect l="l" t="t" r="r" b="b"/>
              <a:pathLst>
                <a:path w="26043" h="29005" extrusionOk="0">
                  <a:moveTo>
                    <a:pt x="25706" y="28444"/>
                  </a:moveTo>
                  <a:cubicBezTo>
                    <a:pt x="25828" y="28444"/>
                    <a:pt x="25927" y="28544"/>
                    <a:pt x="25927" y="28665"/>
                  </a:cubicBezTo>
                  <a:cubicBezTo>
                    <a:pt x="25927" y="28787"/>
                    <a:pt x="25828" y="28886"/>
                    <a:pt x="25706" y="28886"/>
                  </a:cubicBezTo>
                  <a:cubicBezTo>
                    <a:pt x="25582" y="28886"/>
                    <a:pt x="25485" y="28787"/>
                    <a:pt x="25485" y="28665"/>
                  </a:cubicBezTo>
                  <a:cubicBezTo>
                    <a:pt x="25485" y="28544"/>
                    <a:pt x="25585" y="28444"/>
                    <a:pt x="25706" y="28444"/>
                  </a:cubicBezTo>
                  <a:close/>
                  <a:moveTo>
                    <a:pt x="0" y="0"/>
                  </a:moveTo>
                  <a:lnTo>
                    <a:pt x="0" y="119"/>
                  </a:lnTo>
                  <a:lnTo>
                    <a:pt x="3067" y="119"/>
                  </a:lnTo>
                  <a:lnTo>
                    <a:pt x="4403" y="1452"/>
                  </a:lnTo>
                  <a:lnTo>
                    <a:pt x="4403" y="10680"/>
                  </a:lnTo>
                  <a:lnTo>
                    <a:pt x="15614" y="21871"/>
                  </a:lnTo>
                  <a:lnTo>
                    <a:pt x="15630" y="21888"/>
                  </a:lnTo>
                  <a:lnTo>
                    <a:pt x="18832" y="21888"/>
                  </a:lnTo>
                  <a:lnTo>
                    <a:pt x="25427" y="28472"/>
                  </a:lnTo>
                  <a:cubicBezTo>
                    <a:pt x="25391" y="28527"/>
                    <a:pt x="25367" y="28593"/>
                    <a:pt x="25367" y="28665"/>
                  </a:cubicBezTo>
                  <a:cubicBezTo>
                    <a:pt x="25367" y="28853"/>
                    <a:pt x="25518" y="29005"/>
                    <a:pt x="25706" y="29005"/>
                  </a:cubicBezTo>
                  <a:cubicBezTo>
                    <a:pt x="25891" y="29005"/>
                    <a:pt x="26043" y="28853"/>
                    <a:pt x="26043" y="28665"/>
                  </a:cubicBezTo>
                  <a:cubicBezTo>
                    <a:pt x="26043" y="28480"/>
                    <a:pt x="25891" y="28328"/>
                    <a:pt x="25706" y="28328"/>
                  </a:cubicBezTo>
                  <a:cubicBezTo>
                    <a:pt x="25632" y="28328"/>
                    <a:pt x="25565" y="28350"/>
                    <a:pt x="25510" y="28389"/>
                  </a:cubicBezTo>
                  <a:lnTo>
                    <a:pt x="18899" y="21789"/>
                  </a:lnTo>
                  <a:lnTo>
                    <a:pt x="18882" y="21769"/>
                  </a:lnTo>
                  <a:lnTo>
                    <a:pt x="15680" y="21769"/>
                  </a:lnTo>
                  <a:lnTo>
                    <a:pt x="4522" y="10631"/>
                  </a:lnTo>
                  <a:lnTo>
                    <a:pt x="4522" y="1402"/>
                  </a:lnTo>
                  <a:lnTo>
                    <a:pt x="3117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0" name="Google Shape;7910;p65"/>
            <p:cNvSpPr/>
            <p:nvPr/>
          </p:nvSpPr>
          <p:spPr>
            <a:xfrm>
              <a:off x="1470875" y="1142000"/>
              <a:ext cx="756050" cy="1015325"/>
            </a:xfrm>
            <a:custGeom>
              <a:avLst/>
              <a:gdLst/>
              <a:ahLst/>
              <a:cxnLst/>
              <a:rect l="l" t="t" r="r" b="b"/>
              <a:pathLst>
                <a:path w="30242" h="40613" extrusionOk="0">
                  <a:moveTo>
                    <a:pt x="29905" y="39531"/>
                  </a:moveTo>
                  <a:cubicBezTo>
                    <a:pt x="30027" y="39531"/>
                    <a:pt x="30126" y="39630"/>
                    <a:pt x="30126" y="39752"/>
                  </a:cubicBezTo>
                  <a:cubicBezTo>
                    <a:pt x="30126" y="39873"/>
                    <a:pt x="30027" y="39972"/>
                    <a:pt x="29905" y="39972"/>
                  </a:cubicBezTo>
                  <a:cubicBezTo>
                    <a:pt x="29784" y="39972"/>
                    <a:pt x="29684" y="39873"/>
                    <a:pt x="29684" y="39752"/>
                  </a:cubicBezTo>
                  <a:cubicBezTo>
                    <a:pt x="29684" y="39630"/>
                    <a:pt x="29784" y="39531"/>
                    <a:pt x="29905" y="39531"/>
                  </a:cubicBezTo>
                  <a:close/>
                  <a:moveTo>
                    <a:pt x="84" y="0"/>
                  </a:moveTo>
                  <a:lnTo>
                    <a:pt x="1" y="83"/>
                  </a:lnTo>
                  <a:lnTo>
                    <a:pt x="6507" y="6579"/>
                  </a:lnTo>
                  <a:lnTo>
                    <a:pt x="6507" y="22670"/>
                  </a:lnTo>
                  <a:lnTo>
                    <a:pt x="16442" y="32588"/>
                  </a:lnTo>
                  <a:lnTo>
                    <a:pt x="16459" y="32605"/>
                  </a:lnTo>
                  <a:lnTo>
                    <a:pt x="19661" y="32605"/>
                  </a:lnTo>
                  <a:lnTo>
                    <a:pt x="25944" y="38877"/>
                  </a:lnTo>
                  <a:lnTo>
                    <a:pt x="27666" y="40596"/>
                  </a:lnTo>
                  <a:lnTo>
                    <a:pt x="27683" y="40613"/>
                  </a:lnTo>
                  <a:lnTo>
                    <a:pt x="29130" y="40613"/>
                  </a:lnTo>
                  <a:lnTo>
                    <a:pt x="29712" y="40028"/>
                  </a:lnTo>
                  <a:cubicBezTo>
                    <a:pt x="29767" y="40066"/>
                    <a:pt x="29833" y="40091"/>
                    <a:pt x="29905" y="40091"/>
                  </a:cubicBezTo>
                  <a:cubicBezTo>
                    <a:pt x="30090" y="40091"/>
                    <a:pt x="30242" y="39939"/>
                    <a:pt x="30242" y="39752"/>
                  </a:cubicBezTo>
                  <a:cubicBezTo>
                    <a:pt x="30242" y="39567"/>
                    <a:pt x="30090" y="39415"/>
                    <a:pt x="29905" y="39415"/>
                  </a:cubicBezTo>
                  <a:cubicBezTo>
                    <a:pt x="29717" y="39415"/>
                    <a:pt x="29566" y="39567"/>
                    <a:pt x="29566" y="39752"/>
                  </a:cubicBezTo>
                  <a:cubicBezTo>
                    <a:pt x="29566" y="39823"/>
                    <a:pt x="29588" y="39892"/>
                    <a:pt x="29629" y="39948"/>
                  </a:cubicBezTo>
                  <a:lnTo>
                    <a:pt x="29083" y="40494"/>
                  </a:lnTo>
                  <a:lnTo>
                    <a:pt x="27730" y="40494"/>
                  </a:lnTo>
                  <a:lnTo>
                    <a:pt x="19727" y="32505"/>
                  </a:lnTo>
                  <a:lnTo>
                    <a:pt x="19711" y="32489"/>
                  </a:lnTo>
                  <a:lnTo>
                    <a:pt x="16509" y="32489"/>
                  </a:lnTo>
                  <a:lnTo>
                    <a:pt x="6626" y="22623"/>
                  </a:lnTo>
                  <a:lnTo>
                    <a:pt x="6626" y="6532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1" name="Google Shape;7911;p65"/>
            <p:cNvSpPr/>
            <p:nvPr/>
          </p:nvSpPr>
          <p:spPr>
            <a:xfrm>
              <a:off x="1447475" y="1149325"/>
              <a:ext cx="695750" cy="1016900"/>
            </a:xfrm>
            <a:custGeom>
              <a:avLst/>
              <a:gdLst/>
              <a:ahLst/>
              <a:cxnLst/>
              <a:rect l="l" t="t" r="r" b="b"/>
              <a:pathLst>
                <a:path w="27830" h="40676" extrusionOk="0">
                  <a:moveTo>
                    <a:pt x="27490" y="40116"/>
                  </a:moveTo>
                  <a:cubicBezTo>
                    <a:pt x="27611" y="40116"/>
                    <a:pt x="27711" y="40215"/>
                    <a:pt x="27711" y="40336"/>
                  </a:cubicBezTo>
                  <a:cubicBezTo>
                    <a:pt x="27711" y="40458"/>
                    <a:pt x="27611" y="40557"/>
                    <a:pt x="27490" y="40557"/>
                  </a:cubicBezTo>
                  <a:cubicBezTo>
                    <a:pt x="27368" y="40557"/>
                    <a:pt x="27269" y="40458"/>
                    <a:pt x="27269" y="40336"/>
                  </a:cubicBezTo>
                  <a:cubicBezTo>
                    <a:pt x="27269" y="40215"/>
                    <a:pt x="27368" y="40116"/>
                    <a:pt x="27490" y="40116"/>
                  </a:cubicBezTo>
                  <a:close/>
                  <a:moveTo>
                    <a:pt x="84" y="0"/>
                  </a:moveTo>
                  <a:lnTo>
                    <a:pt x="1" y="86"/>
                  </a:lnTo>
                  <a:lnTo>
                    <a:pt x="6510" y="6581"/>
                  </a:lnTo>
                  <a:lnTo>
                    <a:pt x="6510" y="22672"/>
                  </a:lnTo>
                  <a:lnTo>
                    <a:pt x="17080" y="33225"/>
                  </a:lnTo>
                  <a:lnTo>
                    <a:pt x="17099" y="33242"/>
                  </a:lnTo>
                  <a:lnTo>
                    <a:pt x="20302" y="33242"/>
                  </a:lnTo>
                  <a:lnTo>
                    <a:pt x="27214" y="40143"/>
                  </a:lnTo>
                  <a:cubicBezTo>
                    <a:pt x="27175" y="40198"/>
                    <a:pt x="27150" y="40265"/>
                    <a:pt x="27150" y="40336"/>
                  </a:cubicBezTo>
                  <a:cubicBezTo>
                    <a:pt x="27150" y="40524"/>
                    <a:pt x="27305" y="40676"/>
                    <a:pt x="27490" y="40676"/>
                  </a:cubicBezTo>
                  <a:cubicBezTo>
                    <a:pt x="27678" y="40676"/>
                    <a:pt x="27830" y="40524"/>
                    <a:pt x="27830" y="40336"/>
                  </a:cubicBezTo>
                  <a:cubicBezTo>
                    <a:pt x="27830" y="40152"/>
                    <a:pt x="27678" y="40000"/>
                    <a:pt x="27490" y="40000"/>
                  </a:cubicBezTo>
                  <a:cubicBezTo>
                    <a:pt x="27418" y="40000"/>
                    <a:pt x="27352" y="40022"/>
                    <a:pt x="27297" y="40060"/>
                  </a:cubicBezTo>
                  <a:lnTo>
                    <a:pt x="20368" y="33143"/>
                  </a:lnTo>
                  <a:lnTo>
                    <a:pt x="20349" y="33126"/>
                  </a:lnTo>
                  <a:lnTo>
                    <a:pt x="17146" y="33126"/>
                  </a:lnTo>
                  <a:lnTo>
                    <a:pt x="6626" y="22625"/>
                  </a:lnTo>
                  <a:lnTo>
                    <a:pt x="6626" y="6531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2" name="Google Shape;7912;p65"/>
            <p:cNvSpPr/>
            <p:nvPr/>
          </p:nvSpPr>
          <p:spPr>
            <a:xfrm>
              <a:off x="2232575" y="2325850"/>
              <a:ext cx="16925" cy="16925"/>
            </a:xfrm>
            <a:custGeom>
              <a:avLst/>
              <a:gdLst/>
              <a:ahLst/>
              <a:cxnLst/>
              <a:rect l="l" t="t" r="r" b="b"/>
              <a:pathLst>
                <a:path w="677" h="677" extrusionOk="0">
                  <a:moveTo>
                    <a:pt x="340" y="119"/>
                  </a:moveTo>
                  <a:cubicBezTo>
                    <a:pt x="461" y="119"/>
                    <a:pt x="561" y="218"/>
                    <a:pt x="561" y="340"/>
                  </a:cubicBezTo>
                  <a:cubicBezTo>
                    <a:pt x="561" y="461"/>
                    <a:pt x="461" y="560"/>
                    <a:pt x="340" y="560"/>
                  </a:cubicBezTo>
                  <a:cubicBezTo>
                    <a:pt x="218" y="560"/>
                    <a:pt x="119" y="461"/>
                    <a:pt x="119" y="340"/>
                  </a:cubicBezTo>
                  <a:cubicBezTo>
                    <a:pt x="119" y="218"/>
                    <a:pt x="218" y="119"/>
                    <a:pt x="340" y="119"/>
                  </a:cubicBezTo>
                  <a:close/>
                  <a:moveTo>
                    <a:pt x="340" y="0"/>
                  </a:moveTo>
                  <a:cubicBezTo>
                    <a:pt x="152" y="0"/>
                    <a:pt x="0" y="152"/>
                    <a:pt x="0" y="340"/>
                  </a:cubicBezTo>
                  <a:cubicBezTo>
                    <a:pt x="0" y="525"/>
                    <a:pt x="152" y="676"/>
                    <a:pt x="340" y="676"/>
                  </a:cubicBezTo>
                  <a:cubicBezTo>
                    <a:pt x="525" y="676"/>
                    <a:pt x="677" y="525"/>
                    <a:pt x="677" y="340"/>
                  </a:cubicBezTo>
                  <a:cubicBezTo>
                    <a:pt x="677" y="152"/>
                    <a:pt x="525" y="0"/>
                    <a:pt x="340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3" name="Google Shape;7913;p65"/>
            <p:cNvSpPr/>
            <p:nvPr/>
          </p:nvSpPr>
          <p:spPr>
            <a:xfrm>
              <a:off x="2232575" y="2295325"/>
              <a:ext cx="16925" cy="16950"/>
            </a:xfrm>
            <a:custGeom>
              <a:avLst/>
              <a:gdLst/>
              <a:ahLst/>
              <a:cxnLst/>
              <a:rect l="l" t="t" r="r" b="b"/>
              <a:pathLst>
                <a:path w="677" h="678" extrusionOk="0">
                  <a:moveTo>
                    <a:pt x="340" y="120"/>
                  </a:moveTo>
                  <a:cubicBezTo>
                    <a:pt x="461" y="120"/>
                    <a:pt x="561" y="219"/>
                    <a:pt x="561" y="340"/>
                  </a:cubicBezTo>
                  <a:cubicBezTo>
                    <a:pt x="561" y="462"/>
                    <a:pt x="461" y="561"/>
                    <a:pt x="340" y="561"/>
                  </a:cubicBezTo>
                  <a:cubicBezTo>
                    <a:pt x="218" y="561"/>
                    <a:pt x="119" y="462"/>
                    <a:pt x="119" y="340"/>
                  </a:cubicBezTo>
                  <a:cubicBezTo>
                    <a:pt x="119" y="219"/>
                    <a:pt x="218" y="120"/>
                    <a:pt x="340" y="120"/>
                  </a:cubicBezTo>
                  <a:close/>
                  <a:moveTo>
                    <a:pt x="340" y="1"/>
                  </a:moveTo>
                  <a:cubicBezTo>
                    <a:pt x="152" y="1"/>
                    <a:pt x="0" y="153"/>
                    <a:pt x="0" y="340"/>
                  </a:cubicBezTo>
                  <a:cubicBezTo>
                    <a:pt x="0" y="525"/>
                    <a:pt x="152" y="677"/>
                    <a:pt x="340" y="677"/>
                  </a:cubicBezTo>
                  <a:cubicBezTo>
                    <a:pt x="525" y="677"/>
                    <a:pt x="677" y="525"/>
                    <a:pt x="677" y="340"/>
                  </a:cubicBezTo>
                  <a:cubicBezTo>
                    <a:pt x="677" y="153"/>
                    <a:pt x="525" y="1"/>
                    <a:pt x="340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4" name="Google Shape;7914;p65"/>
            <p:cNvSpPr/>
            <p:nvPr/>
          </p:nvSpPr>
          <p:spPr>
            <a:xfrm>
              <a:off x="1483025" y="1723150"/>
              <a:ext cx="275175" cy="230725"/>
            </a:xfrm>
            <a:custGeom>
              <a:avLst/>
              <a:gdLst/>
              <a:ahLst/>
              <a:cxnLst/>
              <a:rect l="l" t="t" r="r" b="b"/>
              <a:pathLst>
                <a:path w="11007" h="9229" extrusionOk="0">
                  <a:moveTo>
                    <a:pt x="83" y="1"/>
                  </a:moveTo>
                  <a:lnTo>
                    <a:pt x="1" y="83"/>
                  </a:lnTo>
                  <a:lnTo>
                    <a:pt x="2223" y="2303"/>
                  </a:lnTo>
                  <a:lnTo>
                    <a:pt x="2239" y="2319"/>
                  </a:lnTo>
                  <a:lnTo>
                    <a:pt x="4003" y="2319"/>
                  </a:lnTo>
                  <a:lnTo>
                    <a:pt x="10924" y="9229"/>
                  </a:lnTo>
                  <a:lnTo>
                    <a:pt x="11007" y="9146"/>
                  </a:lnTo>
                  <a:lnTo>
                    <a:pt x="4070" y="2220"/>
                  </a:lnTo>
                  <a:lnTo>
                    <a:pt x="4050" y="2201"/>
                  </a:lnTo>
                  <a:lnTo>
                    <a:pt x="2289" y="2201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5" name="Google Shape;7915;p65"/>
            <p:cNvSpPr/>
            <p:nvPr/>
          </p:nvSpPr>
          <p:spPr>
            <a:xfrm>
              <a:off x="2147125" y="961250"/>
              <a:ext cx="142825" cy="1564550"/>
            </a:xfrm>
            <a:custGeom>
              <a:avLst/>
              <a:gdLst/>
              <a:ahLst/>
              <a:cxnLst/>
              <a:rect l="l" t="t" r="r" b="b"/>
              <a:pathLst>
                <a:path w="5713" h="62582" extrusionOk="0">
                  <a:moveTo>
                    <a:pt x="1618" y="1"/>
                  </a:moveTo>
                  <a:lnTo>
                    <a:pt x="1618" y="12892"/>
                  </a:lnTo>
                  <a:lnTo>
                    <a:pt x="1" y="14521"/>
                  </a:lnTo>
                  <a:lnTo>
                    <a:pt x="1" y="20105"/>
                  </a:lnTo>
                  <a:lnTo>
                    <a:pt x="2974" y="23056"/>
                  </a:lnTo>
                  <a:lnTo>
                    <a:pt x="2974" y="28299"/>
                  </a:lnTo>
                  <a:lnTo>
                    <a:pt x="5083" y="30388"/>
                  </a:lnTo>
                  <a:lnTo>
                    <a:pt x="5083" y="61869"/>
                  </a:lnTo>
                  <a:cubicBezTo>
                    <a:pt x="4986" y="61941"/>
                    <a:pt x="4923" y="62054"/>
                    <a:pt x="4923" y="62184"/>
                  </a:cubicBezTo>
                  <a:cubicBezTo>
                    <a:pt x="4923" y="62402"/>
                    <a:pt x="5099" y="62581"/>
                    <a:pt x="5318" y="62581"/>
                  </a:cubicBezTo>
                  <a:cubicBezTo>
                    <a:pt x="5536" y="62581"/>
                    <a:pt x="5712" y="62402"/>
                    <a:pt x="5712" y="62184"/>
                  </a:cubicBezTo>
                  <a:cubicBezTo>
                    <a:pt x="5712" y="62054"/>
                    <a:pt x="5649" y="61941"/>
                    <a:pt x="5552" y="61869"/>
                  </a:cubicBezTo>
                  <a:lnTo>
                    <a:pt x="5552" y="30192"/>
                  </a:lnTo>
                  <a:lnTo>
                    <a:pt x="3446" y="28100"/>
                  </a:lnTo>
                  <a:lnTo>
                    <a:pt x="3446" y="22860"/>
                  </a:lnTo>
                  <a:lnTo>
                    <a:pt x="473" y="19909"/>
                  </a:lnTo>
                  <a:lnTo>
                    <a:pt x="473" y="14714"/>
                  </a:lnTo>
                  <a:lnTo>
                    <a:pt x="2088" y="13086"/>
                  </a:lnTo>
                  <a:lnTo>
                    <a:pt x="2088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6" name="Google Shape;7916;p65"/>
            <p:cNvSpPr/>
            <p:nvPr/>
          </p:nvSpPr>
          <p:spPr>
            <a:xfrm>
              <a:off x="2231200" y="2262975"/>
              <a:ext cx="19750" cy="19750"/>
            </a:xfrm>
            <a:custGeom>
              <a:avLst/>
              <a:gdLst/>
              <a:ahLst/>
              <a:cxnLst/>
              <a:rect l="l" t="t" r="r" b="b"/>
              <a:pathLst>
                <a:path w="790" h="790" extrusionOk="0">
                  <a:moveTo>
                    <a:pt x="395" y="0"/>
                  </a:moveTo>
                  <a:cubicBezTo>
                    <a:pt x="177" y="0"/>
                    <a:pt x="0" y="177"/>
                    <a:pt x="0" y="395"/>
                  </a:cubicBezTo>
                  <a:cubicBezTo>
                    <a:pt x="0" y="613"/>
                    <a:pt x="177" y="790"/>
                    <a:pt x="395" y="790"/>
                  </a:cubicBezTo>
                  <a:cubicBezTo>
                    <a:pt x="613" y="790"/>
                    <a:pt x="790" y="613"/>
                    <a:pt x="790" y="395"/>
                  </a:cubicBezTo>
                  <a:cubicBezTo>
                    <a:pt x="790" y="177"/>
                    <a:pt x="613" y="0"/>
                    <a:pt x="395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7" name="Google Shape;7917;p65"/>
            <p:cNvSpPr/>
            <p:nvPr/>
          </p:nvSpPr>
          <p:spPr>
            <a:xfrm>
              <a:off x="1477850" y="1868700"/>
              <a:ext cx="368000" cy="307950"/>
            </a:xfrm>
            <a:custGeom>
              <a:avLst/>
              <a:gdLst/>
              <a:ahLst/>
              <a:cxnLst/>
              <a:rect l="l" t="t" r="r" b="b"/>
              <a:pathLst>
                <a:path w="14720" h="12318" extrusionOk="0">
                  <a:moveTo>
                    <a:pt x="14383" y="11760"/>
                  </a:moveTo>
                  <a:cubicBezTo>
                    <a:pt x="14504" y="11760"/>
                    <a:pt x="14601" y="11857"/>
                    <a:pt x="14601" y="11981"/>
                  </a:cubicBezTo>
                  <a:cubicBezTo>
                    <a:pt x="14601" y="12103"/>
                    <a:pt x="14504" y="12199"/>
                    <a:pt x="14383" y="12199"/>
                  </a:cubicBezTo>
                  <a:cubicBezTo>
                    <a:pt x="14259" y="12199"/>
                    <a:pt x="14162" y="12103"/>
                    <a:pt x="14162" y="11981"/>
                  </a:cubicBezTo>
                  <a:cubicBezTo>
                    <a:pt x="14162" y="11860"/>
                    <a:pt x="14261" y="11760"/>
                    <a:pt x="14383" y="11760"/>
                  </a:cubicBezTo>
                  <a:close/>
                  <a:moveTo>
                    <a:pt x="83" y="1"/>
                  </a:moveTo>
                  <a:lnTo>
                    <a:pt x="1" y="83"/>
                  </a:lnTo>
                  <a:lnTo>
                    <a:pt x="5607" y="5682"/>
                  </a:lnTo>
                  <a:lnTo>
                    <a:pt x="5607" y="6725"/>
                  </a:lnTo>
                  <a:lnTo>
                    <a:pt x="6397" y="7512"/>
                  </a:lnTo>
                  <a:lnTo>
                    <a:pt x="9820" y="7512"/>
                  </a:lnTo>
                  <a:lnTo>
                    <a:pt x="14104" y="11788"/>
                  </a:lnTo>
                  <a:cubicBezTo>
                    <a:pt x="14065" y="11840"/>
                    <a:pt x="14043" y="11909"/>
                    <a:pt x="14043" y="11981"/>
                  </a:cubicBezTo>
                  <a:cubicBezTo>
                    <a:pt x="14043" y="12166"/>
                    <a:pt x="14195" y="12318"/>
                    <a:pt x="14383" y="12318"/>
                  </a:cubicBezTo>
                  <a:cubicBezTo>
                    <a:pt x="14568" y="12318"/>
                    <a:pt x="14720" y="12166"/>
                    <a:pt x="14720" y="11981"/>
                  </a:cubicBezTo>
                  <a:cubicBezTo>
                    <a:pt x="14720" y="11793"/>
                    <a:pt x="14568" y="11642"/>
                    <a:pt x="14383" y="11642"/>
                  </a:cubicBezTo>
                  <a:cubicBezTo>
                    <a:pt x="14308" y="11642"/>
                    <a:pt x="14242" y="11664"/>
                    <a:pt x="14187" y="11702"/>
                  </a:cubicBezTo>
                  <a:lnTo>
                    <a:pt x="9886" y="7410"/>
                  </a:lnTo>
                  <a:lnTo>
                    <a:pt x="9869" y="7393"/>
                  </a:lnTo>
                  <a:lnTo>
                    <a:pt x="6444" y="7393"/>
                  </a:lnTo>
                  <a:lnTo>
                    <a:pt x="5726" y="6675"/>
                  </a:lnTo>
                  <a:lnTo>
                    <a:pt x="5726" y="5632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8" name="Google Shape;7918;p65"/>
            <p:cNvSpPr/>
            <p:nvPr/>
          </p:nvSpPr>
          <p:spPr>
            <a:xfrm>
              <a:off x="1729550" y="2124325"/>
              <a:ext cx="19750" cy="19825"/>
            </a:xfrm>
            <a:custGeom>
              <a:avLst/>
              <a:gdLst/>
              <a:ahLst/>
              <a:cxnLst/>
              <a:rect l="l" t="t" r="r" b="b"/>
              <a:pathLst>
                <a:path w="790" h="793" extrusionOk="0">
                  <a:moveTo>
                    <a:pt x="395" y="0"/>
                  </a:moveTo>
                  <a:cubicBezTo>
                    <a:pt x="177" y="0"/>
                    <a:pt x="0" y="180"/>
                    <a:pt x="0" y="398"/>
                  </a:cubicBezTo>
                  <a:cubicBezTo>
                    <a:pt x="0" y="616"/>
                    <a:pt x="177" y="793"/>
                    <a:pt x="395" y="793"/>
                  </a:cubicBezTo>
                  <a:cubicBezTo>
                    <a:pt x="613" y="793"/>
                    <a:pt x="790" y="616"/>
                    <a:pt x="790" y="398"/>
                  </a:cubicBezTo>
                  <a:cubicBezTo>
                    <a:pt x="790" y="180"/>
                    <a:pt x="613" y="0"/>
                    <a:pt x="395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9" name="Google Shape;7919;p65"/>
            <p:cNvSpPr/>
            <p:nvPr/>
          </p:nvSpPr>
          <p:spPr>
            <a:xfrm>
              <a:off x="1754325" y="2149225"/>
              <a:ext cx="16925" cy="16950"/>
            </a:xfrm>
            <a:custGeom>
              <a:avLst/>
              <a:gdLst/>
              <a:ahLst/>
              <a:cxnLst/>
              <a:rect l="l" t="t" r="r" b="b"/>
              <a:pathLst>
                <a:path w="677" h="678" extrusionOk="0">
                  <a:moveTo>
                    <a:pt x="340" y="120"/>
                  </a:moveTo>
                  <a:cubicBezTo>
                    <a:pt x="461" y="120"/>
                    <a:pt x="558" y="216"/>
                    <a:pt x="558" y="340"/>
                  </a:cubicBezTo>
                  <a:cubicBezTo>
                    <a:pt x="560" y="462"/>
                    <a:pt x="461" y="559"/>
                    <a:pt x="340" y="559"/>
                  </a:cubicBezTo>
                  <a:cubicBezTo>
                    <a:pt x="218" y="559"/>
                    <a:pt x="119" y="462"/>
                    <a:pt x="119" y="340"/>
                  </a:cubicBezTo>
                  <a:cubicBezTo>
                    <a:pt x="119" y="219"/>
                    <a:pt x="218" y="120"/>
                    <a:pt x="340" y="120"/>
                  </a:cubicBezTo>
                  <a:close/>
                  <a:moveTo>
                    <a:pt x="340" y="1"/>
                  </a:moveTo>
                  <a:cubicBezTo>
                    <a:pt x="152" y="1"/>
                    <a:pt x="0" y="153"/>
                    <a:pt x="0" y="338"/>
                  </a:cubicBezTo>
                  <a:cubicBezTo>
                    <a:pt x="0" y="525"/>
                    <a:pt x="152" y="677"/>
                    <a:pt x="340" y="677"/>
                  </a:cubicBezTo>
                  <a:cubicBezTo>
                    <a:pt x="525" y="677"/>
                    <a:pt x="676" y="525"/>
                    <a:pt x="676" y="338"/>
                  </a:cubicBezTo>
                  <a:cubicBezTo>
                    <a:pt x="676" y="153"/>
                    <a:pt x="525" y="1"/>
                    <a:pt x="340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0" name="Google Shape;7920;p65"/>
            <p:cNvSpPr/>
            <p:nvPr/>
          </p:nvSpPr>
          <p:spPr>
            <a:xfrm>
              <a:off x="1467700" y="1889200"/>
              <a:ext cx="136950" cy="182975"/>
            </a:xfrm>
            <a:custGeom>
              <a:avLst/>
              <a:gdLst/>
              <a:ahLst/>
              <a:cxnLst/>
              <a:rect l="l" t="t" r="r" b="b"/>
              <a:pathLst>
                <a:path w="5478" h="7319" extrusionOk="0">
                  <a:moveTo>
                    <a:pt x="5138" y="6761"/>
                  </a:moveTo>
                  <a:cubicBezTo>
                    <a:pt x="5260" y="6761"/>
                    <a:pt x="5359" y="6860"/>
                    <a:pt x="5359" y="6982"/>
                  </a:cubicBezTo>
                  <a:cubicBezTo>
                    <a:pt x="5359" y="7103"/>
                    <a:pt x="5260" y="7203"/>
                    <a:pt x="5138" y="7203"/>
                  </a:cubicBezTo>
                  <a:cubicBezTo>
                    <a:pt x="5017" y="7203"/>
                    <a:pt x="4917" y="7103"/>
                    <a:pt x="4917" y="6982"/>
                  </a:cubicBezTo>
                  <a:cubicBezTo>
                    <a:pt x="4917" y="6860"/>
                    <a:pt x="5017" y="6761"/>
                    <a:pt x="5138" y="6761"/>
                  </a:cubicBezTo>
                  <a:close/>
                  <a:moveTo>
                    <a:pt x="84" y="0"/>
                  </a:moveTo>
                  <a:lnTo>
                    <a:pt x="1" y="83"/>
                  </a:lnTo>
                  <a:lnTo>
                    <a:pt x="5080" y="5157"/>
                  </a:lnTo>
                  <a:lnTo>
                    <a:pt x="5080" y="6648"/>
                  </a:lnTo>
                  <a:cubicBezTo>
                    <a:pt x="4923" y="6675"/>
                    <a:pt x="4801" y="6813"/>
                    <a:pt x="4801" y="6982"/>
                  </a:cubicBezTo>
                  <a:cubicBezTo>
                    <a:pt x="4801" y="7167"/>
                    <a:pt x="4953" y="7318"/>
                    <a:pt x="5138" y="7318"/>
                  </a:cubicBezTo>
                  <a:cubicBezTo>
                    <a:pt x="5326" y="7318"/>
                    <a:pt x="5478" y="7167"/>
                    <a:pt x="5478" y="6982"/>
                  </a:cubicBezTo>
                  <a:cubicBezTo>
                    <a:pt x="5478" y="6813"/>
                    <a:pt x="5356" y="6675"/>
                    <a:pt x="5199" y="6648"/>
                  </a:cubicBezTo>
                  <a:lnTo>
                    <a:pt x="5199" y="5107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1" name="Google Shape;7921;p65"/>
            <p:cNvSpPr/>
            <p:nvPr/>
          </p:nvSpPr>
          <p:spPr>
            <a:xfrm>
              <a:off x="2292900" y="1611075"/>
              <a:ext cx="17000" cy="16925"/>
            </a:xfrm>
            <a:custGeom>
              <a:avLst/>
              <a:gdLst/>
              <a:ahLst/>
              <a:cxnLst/>
              <a:rect l="l" t="t" r="r" b="b"/>
              <a:pathLst>
                <a:path w="680" h="677" extrusionOk="0">
                  <a:moveTo>
                    <a:pt x="340" y="119"/>
                  </a:moveTo>
                  <a:cubicBezTo>
                    <a:pt x="461" y="119"/>
                    <a:pt x="560" y="219"/>
                    <a:pt x="560" y="340"/>
                  </a:cubicBezTo>
                  <a:cubicBezTo>
                    <a:pt x="560" y="462"/>
                    <a:pt x="461" y="561"/>
                    <a:pt x="340" y="561"/>
                  </a:cubicBezTo>
                  <a:cubicBezTo>
                    <a:pt x="218" y="561"/>
                    <a:pt x="119" y="462"/>
                    <a:pt x="119" y="340"/>
                  </a:cubicBezTo>
                  <a:cubicBezTo>
                    <a:pt x="119" y="219"/>
                    <a:pt x="218" y="119"/>
                    <a:pt x="340" y="119"/>
                  </a:cubicBezTo>
                  <a:close/>
                  <a:moveTo>
                    <a:pt x="340" y="1"/>
                  </a:moveTo>
                  <a:cubicBezTo>
                    <a:pt x="152" y="1"/>
                    <a:pt x="0" y="152"/>
                    <a:pt x="0" y="340"/>
                  </a:cubicBezTo>
                  <a:cubicBezTo>
                    <a:pt x="0" y="525"/>
                    <a:pt x="152" y="677"/>
                    <a:pt x="340" y="677"/>
                  </a:cubicBezTo>
                  <a:cubicBezTo>
                    <a:pt x="527" y="677"/>
                    <a:pt x="679" y="525"/>
                    <a:pt x="679" y="340"/>
                  </a:cubicBezTo>
                  <a:cubicBezTo>
                    <a:pt x="679" y="152"/>
                    <a:pt x="527" y="1"/>
                    <a:pt x="340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2" name="Google Shape;7922;p65"/>
            <p:cNvSpPr/>
            <p:nvPr/>
          </p:nvSpPr>
          <p:spPr>
            <a:xfrm>
              <a:off x="1478875" y="1479550"/>
              <a:ext cx="477800" cy="641750"/>
            </a:xfrm>
            <a:custGeom>
              <a:avLst/>
              <a:gdLst/>
              <a:ahLst/>
              <a:cxnLst/>
              <a:rect l="l" t="t" r="r" b="b"/>
              <a:pathLst>
                <a:path w="19112" h="25670" extrusionOk="0">
                  <a:moveTo>
                    <a:pt x="18775" y="25112"/>
                  </a:moveTo>
                  <a:cubicBezTo>
                    <a:pt x="18897" y="25112"/>
                    <a:pt x="18996" y="25212"/>
                    <a:pt x="18996" y="25333"/>
                  </a:cubicBezTo>
                  <a:cubicBezTo>
                    <a:pt x="18996" y="25455"/>
                    <a:pt x="18897" y="25554"/>
                    <a:pt x="18775" y="25554"/>
                  </a:cubicBezTo>
                  <a:cubicBezTo>
                    <a:pt x="18654" y="25554"/>
                    <a:pt x="18554" y="25455"/>
                    <a:pt x="18554" y="25333"/>
                  </a:cubicBezTo>
                  <a:cubicBezTo>
                    <a:pt x="18554" y="25212"/>
                    <a:pt x="18654" y="25112"/>
                    <a:pt x="18775" y="25112"/>
                  </a:cubicBezTo>
                  <a:close/>
                  <a:moveTo>
                    <a:pt x="1" y="0"/>
                  </a:moveTo>
                  <a:lnTo>
                    <a:pt x="1" y="119"/>
                  </a:lnTo>
                  <a:lnTo>
                    <a:pt x="2690" y="119"/>
                  </a:lnTo>
                  <a:lnTo>
                    <a:pt x="3385" y="823"/>
                  </a:lnTo>
                  <a:lnTo>
                    <a:pt x="3385" y="10051"/>
                  </a:lnTo>
                  <a:lnTo>
                    <a:pt x="18496" y="25140"/>
                  </a:lnTo>
                  <a:cubicBezTo>
                    <a:pt x="18460" y="25195"/>
                    <a:pt x="18436" y="25261"/>
                    <a:pt x="18436" y="25333"/>
                  </a:cubicBezTo>
                  <a:cubicBezTo>
                    <a:pt x="18436" y="25518"/>
                    <a:pt x="18587" y="25670"/>
                    <a:pt x="18775" y="25670"/>
                  </a:cubicBezTo>
                  <a:cubicBezTo>
                    <a:pt x="18960" y="25670"/>
                    <a:pt x="19112" y="25518"/>
                    <a:pt x="19112" y="25333"/>
                  </a:cubicBezTo>
                  <a:cubicBezTo>
                    <a:pt x="19112" y="25145"/>
                    <a:pt x="18960" y="24994"/>
                    <a:pt x="18775" y="24994"/>
                  </a:cubicBezTo>
                  <a:cubicBezTo>
                    <a:pt x="18703" y="24994"/>
                    <a:pt x="18637" y="25018"/>
                    <a:pt x="18582" y="25057"/>
                  </a:cubicBezTo>
                  <a:lnTo>
                    <a:pt x="3501" y="10004"/>
                  </a:lnTo>
                  <a:lnTo>
                    <a:pt x="3501" y="773"/>
                  </a:lnTo>
                  <a:lnTo>
                    <a:pt x="2739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3" name="Google Shape;7923;p65"/>
            <p:cNvSpPr/>
            <p:nvPr/>
          </p:nvSpPr>
          <p:spPr>
            <a:xfrm>
              <a:off x="1467775" y="1794925"/>
              <a:ext cx="496025" cy="426050"/>
            </a:xfrm>
            <a:custGeom>
              <a:avLst/>
              <a:gdLst/>
              <a:ahLst/>
              <a:cxnLst/>
              <a:rect l="l" t="t" r="r" b="b"/>
              <a:pathLst>
                <a:path w="19841" h="17042" extrusionOk="0">
                  <a:moveTo>
                    <a:pt x="332" y="1"/>
                  </a:moveTo>
                  <a:lnTo>
                    <a:pt x="1" y="335"/>
                  </a:lnTo>
                  <a:lnTo>
                    <a:pt x="8691" y="8961"/>
                  </a:lnTo>
                  <a:lnTo>
                    <a:pt x="11368" y="8961"/>
                  </a:lnTo>
                  <a:lnTo>
                    <a:pt x="19053" y="16591"/>
                  </a:lnTo>
                  <a:cubicBezTo>
                    <a:pt x="19051" y="16608"/>
                    <a:pt x="19048" y="16627"/>
                    <a:pt x="19048" y="16644"/>
                  </a:cubicBezTo>
                  <a:cubicBezTo>
                    <a:pt x="19048" y="16864"/>
                    <a:pt x="19225" y="17041"/>
                    <a:pt x="19443" y="17041"/>
                  </a:cubicBezTo>
                  <a:cubicBezTo>
                    <a:pt x="19661" y="17041"/>
                    <a:pt x="19840" y="16864"/>
                    <a:pt x="19840" y="16644"/>
                  </a:cubicBezTo>
                  <a:cubicBezTo>
                    <a:pt x="19837" y="16425"/>
                    <a:pt x="19661" y="16249"/>
                    <a:pt x="19443" y="16249"/>
                  </a:cubicBezTo>
                  <a:cubicBezTo>
                    <a:pt x="19423" y="16249"/>
                    <a:pt x="19404" y="16252"/>
                    <a:pt x="19385" y="16254"/>
                  </a:cubicBezTo>
                  <a:lnTo>
                    <a:pt x="11561" y="8489"/>
                  </a:lnTo>
                  <a:lnTo>
                    <a:pt x="8884" y="8489"/>
                  </a:lnTo>
                  <a:lnTo>
                    <a:pt x="332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4" name="Google Shape;7924;p65"/>
            <p:cNvSpPr/>
            <p:nvPr/>
          </p:nvSpPr>
          <p:spPr>
            <a:xfrm>
              <a:off x="1707600" y="2102300"/>
              <a:ext cx="16925" cy="16950"/>
            </a:xfrm>
            <a:custGeom>
              <a:avLst/>
              <a:gdLst/>
              <a:ahLst/>
              <a:cxnLst/>
              <a:rect l="l" t="t" r="r" b="b"/>
              <a:pathLst>
                <a:path w="677" h="678" extrusionOk="0">
                  <a:moveTo>
                    <a:pt x="337" y="117"/>
                  </a:moveTo>
                  <a:cubicBezTo>
                    <a:pt x="461" y="117"/>
                    <a:pt x="558" y="216"/>
                    <a:pt x="558" y="338"/>
                  </a:cubicBezTo>
                  <a:cubicBezTo>
                    <a:pt x="558" y="459"/>
                    <a:pt x="461" y="558"/>
                    <a:pt x="337" y="558"/>
                  </a:cubicBezTo>
                  <a:cubicBezTo>
                    <a:pt x="216" y="558"/>
                    <a:pt x="119" y="459"/>
                    <a:pt x="119" y="338"/>
                  </a:cubicBezTo>
                  <a:cubicBezTo>
                    <a:pt x="119" y="216"/>
                    <a:pt x="216" y="117"/>
                    <a:pt x="337" y="117"/>
                  </a:cubicBezTo>
                  <a:close/>
                  <a:moveTo>
                    <a:pt x="337" y="1"/>
                  </a:moveTo>
                  <a:cubicBezTo>
                    <a:pt x="152" y="1"/>
                    <a:pt x="0" y="153"/>
                    <a:pt x="0" y="338"/>
                  </a:cubicBezTo>
                  <a:cubicBezTo>
                    <a:pt x="0" y="525"/>
                    <a:pt x="152" y="677"/>
                    <a:pt x="337" y="677"/>
                  </a:cubicBezTo>
                  <a:cubicBezTo>
                    <a:pt x="525" y="677"/>
                    <a:pt x="677" y="525"/>
                    <a:pt x="677" y="338"/>
                  </a:cubicBezTo>
                  <a:cubicBezTo>
                    <a:pt x="677" y="153"/>
                    <a:pt x="525" y="1"/>
                    <a:pt x="337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5" name="Google Shape;7925;p65"/>
            <p:cNvSpPr/>
            <p:nvPr/>
          </p:nvSpPr>
          <p:spPr>
            <a:xfrm>
              <a:off x="2694325" y="1972500"/>
              <a:ext cx="284150" cy="305875"/>
            </a:xfrm>
            <a:custGeom>
              <a:avLst/>
              <a:gdLst/>
              <a:ahLst/>
              <a:cxnLst/>
              <a:rect l="l" t="t" r="r" b="b"/>
              <a:pathLst>
                <a:path w="11366" h="12235" extrusionOk="0">
                  <a:moveTo>
                    <a:pt x="338" y="11677"/>
                  </a:moveTo>
                  <a:cubicBezTo>
                    <a:pt x="459" y="11677"/>
                    <a:pt x="558" y="11777"/>
                    <a:pt x="558" y="11898"/>
                  </a:cubicBezTo>
                  <a:cubicBezTo>
                    <a:pt x="558" y="12019"/>
                    <a:pt x="459" y="12119"/>
                    <a:pt x="338" y="12119"/>
                  </a:cubicBezTo>
                  <a:cubicBezTo>
                    <a:pt x="216" y="12119"/>
                    <a:pt x="117" y="12019"/>
                    <a:pt x="117" y="11898"/>
                  </a:cubicBezTo>
                  <a:cubicBezTo>
                    <a:pt x="117" y="11777"/>
                    <a:pt x="216" y="11677"/>
                    <a:pt x="338" y="11677"/>
                  </a:cubicBezTo>
                  <a:close/>
                  <a:moveTo>
                    <a:pt x="4296" y="0"/>
                  </a:moveTo>
                  <a:lnTo>
                    <a:pt x="3603" y="699"/>
                  </a:lnTo>
                  <a:lnTo>
                    <a:pt x="3603" y="5124"/>
                  </a:lnTo>
                  <a:lnTo>
                    <a:pt x="296" y="8453"/>
                  </a:lnTo>
                  <a:lnTo>
                    <a:pt x="280" y="8469"/>
                  </a:lnTo>
                  <a:lnTo>
                    <a:pt x="280" y="11564"/>
                  </a:lnTo>
                  <a:cubicBezTo>
                    <a:pt x="122" y="11594"/>
                    <a:pt x="1" y="11732"/>
                    <a:pt x="1" y="11898"/>
                  </a:cubicBezTo>
                  <a:cubicBezTo>
                    <a:pt x="1" y="12083"/>
                    <a:pt x="153" y="12235"/>
                    <a:pt x="338" y="12235"/>
                  </a:cubicBezTo>
                  <a:cubicBezTo>
                    <a:pt x="525" y="12235"/>
                    <a:pt x="677" y="12083"/>
                    <a:pt x="677" y="11898"/>
                  </a:cubicBezTo>
                  <a:cubicBezTo>
                    <a:pt x="677" y="11732"/>
                    <a:pt x="556" y="11594"/>
                    <a:pt x="398" y="11564"/>
                  </a:cubicBezTo>
                  <a:lnTo>
                    <a:pt x="398" y="8519"/>
                  </a:lnTo>
                  <a:lnTo>
                    <a:pt x="3719" y="5171"/>
                  </a:lnTo>
                  <a:lnTo>
                    <a:pt x="3719" y="748"/>
                  </a:lnTo>
                  <a:lnTo>
                    <a:pt x="4346" y="119"/>
                  </a:lnTo>
                  <a:lnTo>
                    <a:pt x="11366" y="119"/>
                  </a:lnTo>
                  <a:lnTo>
                    <a:pt x="11366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6" name="Google Shape;7926;p65"/>
            <p:cNvSpPr/>
            <p:nvPr/>
          </p:nvSpPr>
          <p:spPr>
            <a:xfrm>
              <a:off x="2883975" y="2012650"/>
              <a:ext cx="19775" cy="19850"/>
            </a:xfrm>
            <a:custGeom>
              <a:avLst/>
              <a:gdLst/>
              <a:ahLst/>
              <a:cxnLst/>
              <a:rect l="l" t="t" r="r" b="b"/>
              <a:pathLst>
                <a:path w="791" h="794" extrusionOk="0">
                  <a:moveTo>
                    <a:pt x="395" y="1"/>
                  </a:moveTo>
                  <a:cubicBezTo>
                    <a:pt x="177" y="1"/>
                    <a:pt x="1" y="178"/>
                    <a:pt x="1" y="398"/>
                  </a:cubicBezTo>
                  <a:cubicBezTo>
                    <a:pt x="1" y="616"/>
                    <a:pt x="177" y="793"/>
                    <a:pt x="395" y="793"/>
                  </a:cubicBezTo>
                  <a:cubicBezTo>
                    <a:pt x="613" y="793"/>
                    <a:pt x="790" y="616"/>
                    <a:pt x="790" y="398"/>
                  </a:cubicBezTo>
                  <a:cubicBezTo>
                    <a:pt x="790" y="178"/>
                    <a:pt x="613" y="1"/>
                    <a:pt x="395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7" name="Google Shape;7927;p65"/>
            <p:cNvSpPr/>
            <p:nvPr/>
          </p:nvSpPr>
          <p:spPr>
            <a:xfrm>
              <a:off x="2855125" y="2014100"/>
              <a:ext cx="16950" cy="16950"/>
            </a:xfrm>
            <a:custGeom>
              <a:avLst/>
              <a:gdLst/>
              <a:ahLst/>
              <a:cxnLst/>
              <a:rect l="l" t="t" r="r" b="b"/>
              <a:pathLst>
                <a:path w="678" h="678" extrusionOk="0">
                  <a:moveTo>
                    <a:pt x="340" y="117"/>
                  </a:moveTo>
                  <a:cubicBezTo>
                    <a:pt x="462" y="117"/>
                    <a:pt x="561" y="216"/>
                    <a:pt x="561" y="338"/>
                  </a:cubicBezTo>
                  <a:cubicBezTo>
                    <a:pt x="561" y="462"/>
                    <a:pt x="462" y="558"/>
                    <a:pt x="340" y="558"/>
                  </a:cubicBezTo>
                  <a:cubicBezTo>
                    <a:pt x="219" y="558"/>
                    <a:pt x="119" y="459"/>
                    <a:pt x="119" y="338"/>
                  </a:cubicBezTo>
                  <a:cubicBezTo>
                    <a:pt x="119" y="216"/>
                    <a:pt x="219" y="117"/>
                    <a:pt x="340" y="117"/>
                  </a:cubicBezTo>
                  <a:close/>
                  <a:moveTo>
                    <a:pt x="340" y="1"/>
                  </a:moveTo>
                  <a:cubicBezTo>
                    <a:pt x="153" y="1"/>
                    <a:pt x="1" y="153"/>
                    <a:pt x="1" y="338"/>
                  </a:cubicBezTo>
                  <a:cubicBezTo>
                    <a:pt x="1" y="525"/>
                    <a:pt x="153" y="677"/>
                    <a:pt x="340" y="677"/>
                  </a:cubicBezTo>
                  <a:cubicBezTo>
                    <a:pt x="525" y="677"/>
                    <a:pt x="677" y="525"/>
                    <a:pt x="677" y="338"/>
                  </a:cubicBezTo>
                  <a:cubicBezTo>
                    <a:pt x="677" y="153"/>
                    <a:pt x="525" y="1"/>
                    <a:pt x="340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8" name="Google Shape;7928;p65"/>
            <p:cNvSpPr/>
            <p:nvPr/>
          </p:nvSpPr>
          <p:spPr>
            <a:xfrm>
              <a:off x="2504275" y="1775475"/>
              <a:ext cx="497125" cy="627900"/>
            </a:xfrm>
            <a:custGeom>
              <a:avLst/>
              <a:gdLst/>
              <a:ahLst/>
              <a:cxnLst/>
              <a:rect l="l" t="t" r="r" b="b"/>
              <a:pathLst>
                <a:path w="19885" h="25116" extrusionOk="0">
                  <a:moveTo>
                    <a:pt x="19550" y="0"/>
                  </a:moveTo>
                  <a:lnTo>
                    <a:pt x="15318" y="4262"/>
                  </a:lnTo>
                  <a:lnTo>
                    <a:pt x="8448" y="4262"/>
                  </a:lnTo>
                  <a:lnTo>
                    <a:pt x="161" y="12613"/>
                  </a:lnTo>
                  <a:lnTo>
                    <a:pt x="161" y="24403"/>
                  </a:lnTo>
                  <a:cubicBezTo>
                    <a:pt x="64" y="24477"/>
                    <a:pt x="0" y="24591"/>
                    <a:pt x="0" y="24720"/>
                  </a:cubicBezTo>
                  <a:cubicBezTo>
                    <a:pt x="0" y="24938"/>
                    <a:pt x="177" y="25115"/>
                    <a:pt x="395" y="25115"/>
                  </a:cubicBezTo>
                  <a:cubicBezTo>
                    <a:pt x="616" y="25115"/>
                    <a:pt x="793" y="24938"/>
                    <a:pt x="793" y="24720"/>
                  </a:cubicBezTo>
                  <a:cubicBezTo>
                    <a:pt x="793" y="24591"/>
                    <a:pt x="729" y="24477"/>
                    <a:pt x="633" y="24403"/>
                  </a:cubicBezTo>
                  <a:lnTo>
                    <a:pt x="633" y="12806"/>
                  </a:lnTo>
                  <a:lnTo>
                    <a:pt x="8644" y="4734"/>
                  </a:lnTo>
                  <a:lnTo>
                    <a:pt x="15514" y="4734"/>
                  </a:lnTo>
                  <a:lnTo>
                    <a:pt x="19884" y="331"/>
                  </a:lnTo>
                  <a:lnTo>
                    <a:pt x="19550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9" name="Google Shape;7929;p65"/>
            <p:cNvSpPr/>
            <p:nvPr/>
          </p:nvSpPr>
          <p:spPr>
            <a:xfrm>
              <a:off x="2824900" y="2014100"/>
              <a:ext cx="16925" cy="16950"/>
            </a:xfrm>
            <a:custGeom>
              <a:avLst/>
              <a:gdLst/>
              <a:ahLst/>
              <a:cxnLst/>
              <a:rect l="l" t="t" r="r" b="b"/>
              <a:pathLst>
                <a:path w="677" h="678" extrusionOk="0">
                  <a:moveTo>
                    <a:pt x="340" y="117"/>
                  </a:moveTo>
                  <a:cubicBezTo>
                    <a:pt x="462" y="117"/>
                    <a:pt x="561" y="216"/>
                    <a:pt x="561" y="338"/>
                  </a:cubicBezTo>
                  <a:cubicBezTo>
                    <a:pt x="558" y="462"/>
                    <a:pt x="462" y="558"/>
                    <a:pt x="340" y="558"/>
                  </a:cubicBezTo>
                  <a:cubicBezTo>
                    <a:pt x="219" y="558"/>
                    <a:pt x="119" y="459"/>
                    <a:pt x="119" y="338"/>
                  </a:cubicBezTo>
                  <a:cubicBezTo>
                    <a:pt x="119" y="216"/>
                    <a:pt x="219" y="117"/>
                    <a:pt x="340" y="117"/>
                  </a:cubicBezTo>
                  <a:close/>
                  <a:moveTo>
                    <a:pt x="340" y="1"/>
                  </a:moveTo>
                  <a:cubicBezTo>
                    <a:pt x="153" y="1"/>
                    <a:pt x="1" y="153"/>
                    <a:pt x="1" y="338"/>
                  </a:cubicBezTo>
                  <a:cubicBezTo>
                    <a:pt x="1" y="525"/>
                    <a:pt x="153" y="677"/>
                    <a:pt x="340" y="677"/>
                  </a:cubicBezTo>
                  <a:cubicBezTo>
                    <a:pt x="525" y="677"/>
                    <a:pt x="677" y="525"/>
                    <a:pt x="677" y="338"/>
                  </a:cubicBezTo>
                  <a:cubicBezTo>
                    <a:pt x="677" y="153"/>
                    <a:pt x="525" y="1"/>
                    <a:pt x="340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0" name="Google Shape;7930;p65"/>
            <p:cNvSpPr/>
            <p:nvPr/>
          </p:nvSpPr>
          <p:spPr>
            <a:xfrm>
              <a:off x="2670875" y="1949175"/>
              <a:ext cx="307600" cy="329200"/>
            </a:xfrm>
            <a:custGeom>
              <a:avLst/>
              <a:gdLst/>
              <a:ahLst/>
              <a:cxnLst/>
              <a:rect l="l" t="t" r="r" b="b"/>
              <a:pathLst>
                <a:path w="12304" h="13168" extrusionOk="0">
                  <a:moveTo>
                    <a:pt x="337" y="12610"/>
                  </a:moveTo>
                  <a:cubicBezTo>
                    <a:pt x="458" y="12610"/>
                    <a:pt x="558" y="12710"/>
                    <a:pt x="558" y="12831"/>
                  </a:cubicBezTo>
                  <a:cubicBezTo>
                    <a:pt x="558" y="12952"/>
                    <a:pt x="458" y="13052"/>
                    <a:pt x="337" y="13052"/>
                  </a:cubicBezTo>
                  <a:cubicBezTo>
                    <a:pt x="216" y="13052"/>
                    <a:pt x="116" y="12952"/>
                    <a:pt x="116" y="12831"/>
                  </a:cubicBezTo>
                  <a:cubicBezTo>
                    <a:pt x="116" y="12710"/>
                    <a:pt x="216" y="12610"/>
                    <a:pt x="337" y="12610"/>
                  </a:cubicBezTo>
                  <a:close/>
                  <a:moveTo>
                    <a:pt x="4928" y="0"/>
                  </a:moveTo>
                  <a:lnTo>
                    <a:pt x="3603" y="1336"/>
                  </a:lnTo>
                  <a:lnTo>
                    <a:pt x="3603" y="5761"/>
                  </a:lnTo>
                  <a:lnTo>
                    <a:pt x="296" y="9091"/>
                  </a:lnTo>
                  <a:lnTo>
                    <a:pt x="279" y="9107"/>
                  </a:lnTo>
                  <a:lnTo>
                    <a:pt x="279" y="12497"/>
                  </a:lnTo>
                  <a:cubicBezTo>
                    <a:pt x="119" y="12527"/>
                    <a:pt x="0" y="12665"/>
                    <a:pt x="0" y="12831"/>
                  </a:cubicBezTo>
                  <a:cubicBezTo>
                    <a:pt x="0" y="13016"/>
                    <a:pt x="152" y="13168"/>
                    <a:pt x="337" y="13168"/>
                  </a:cubicBezTo>
                  <a:cubicBezTo>
                    <a:pt x="525" y="13168"/>
                    <a:pt x="677" y="13016"/>
                    <a:pt x="677" y="12831"/>
                  </a:cubicBezTo>
                  <a:cubicBezTo>
                    <a:pt x="677" y="12665"/>
                    <a:pt x="555" y="12527"/>
                    <a:pt x="398" y="12497"/>
                  </a:cubicBezTo>
                  <a:lnTo>
                    <a:pt x="398" y="9157"/>
                  </a:lnTo>
                  <a:lnTo>
                    <a:pt x="3719" y="5808"/>
                  </a:lnTo>
                  <a:lnTo>
                    <a:pt x="3719" y="1383"/>
                  </a:lnTo>
                  <a:lnTo>
                    <a:pt x="4977" y="116"/>
                  </a:lnTo>
                  <a:lnTo>
                    <a:pt x="12304" y="116"/>
                  </a:lnTo>
                  <a:lnTo>
                    <a:pt x="12304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1" name="Google Shape;7931;p65"/>
            <p:cNvSpPr/>
            <p:nvPr/>
          </p:nvSpPr>
          <p:spPr>
            <a:xfrm>
              <a:off x="2647325" y="1851175"/>
              <a:ext cx="330400" cy="427275"/>
            </a:xfrm>
            <a:custGeom>
              <a:avLst/>
              <a:gdLst/>
              <a:ahLst/>
              <a:cxnLst/>
              <a:rect l="l" t="t" r="r" b="b"/>
              <a:pathLst>
                <a:path w="13216" h="17091" extrusionOk="0">
                  <a:moveTo>
                    <a:pt x="340" y="16530"/>
                  </a:moveTo>
                  <a:cubicBezTo>
                    <a:pt x="462" y="16530"/>
                    <a:pt x="561" y="16630"/>
                    <a:pt x="561" y="16751"/>
                  </a:cubicBezTo>
                  <a:cubicBezTo>
                    <a:pt x="561" y="16872"/>
                    <a:pt x="462" y="16972"/>
                    <a:pt x="340" y="16972"/>
                  </a:cubicBezTo>
                  <a:cubicBezTo>
                    <a:pt x="219" y="16972"/>
                    <a:pt x="120" y="16872"/>
                    <a:pt x="120" y="16751"/>
                  </a:cubicBezTo>
                  <a:cubicBezTo>
                    <a:pt x="120" y="16630"/>
                    <a:pt x="219" y="16530"/>
                    <a:pt x="340" y="16530"/>
                  </a:cubicBezTo>
                  <a:close/>
                  <a:moveTo>
                    <a:pt x="13133" y="0"/>
                  </a:moveTo>
                  <a:lnTo>
                    <a:pt x="10173" y="2984"/>
                  </a:lnTo>
                  <a:lnTo>
                    <a:pt x="5577" y="2984"/>
                  </a:lnTo>
                  <a:lnTo>
                    <a:pt x="3614" y="4964"/>
                  </a:lnTo>
                  <a:lnTo>
                    <a:pt x="3614" y="9389"/>
                  </a:lnTo>
                  <a:lnTo>
                    <a:pt x="291" y="12735"/>
                  </a:lnTo>
                  <a:lnTo>
                    <a:pt x="282" y="16420"/>
                  </a:lnTo>
                  <a:cubicBezTo>
                    <a:pt x="122" y="16447"/>
                    <a:pt x="1" y="16585"/>
                    <a:pt x="1" y="16751"/>
                  </a:cubicBezTo>
                  <a:cubicBezTo>
                    <a:pt x="1" y="16939"/>
                    <a:pt x="153" y="17091"/>
                    <a:pt x="340" y="17091"/>
                  </a:cubicBezTo>
                  <a:cubicBezTo>
                    <a:pt x="528" y="17091"/>
                    <a:pt x="680" y="16939"/>
                    <a:pt x="680" y="16751"/>
                  </a:cubicBezTo>
                  <a:cubicBezTo>
                    <a:pt x="680" y="16585"/>
                    <a:pt x="559" y="16447"/>
                    <a:pt x="401" y="16417"/>
                  </a:cubicBezTo>
                  <a:lnTo>
                    <a:pt x="409" y="12784"/>
                  </a:lnTo>
                  <a:lnTo>
                    <a:pt x="3730" y="9436"/>
                  </a:lnTo>
                  <a:lnTo>
                    <a:pt x="3730" y="5011"/>
                  </a:lnTo>
                  <a:lnTo>
                    <a:pt x="5627" y="3103"/>
                  </a:lnTo>
                  <a:lnTo>
                    <a:pt x="10220" y="3103"/>
                  </a:lnTo>
                  <a:lnTo>
                    <a:pt x="13215" y="86"/>
                  </a:lnTo>
                  <a:lnTo>
                    <a:pt x="13133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2" name="Google Shape;7932;p65"/>
            <p:cNvSpPr/>
            <p:nvPr/>
          </p:nvSpPr>
          <p:spPr>
            <a:xfrm>
              <a:off x="2414275" y="1478925"/>
              <a:ext cx="324450" cy="777500"/>
            </a:xfrm>
            <a:custGeom>
              <a:avLst/>
              <a:gdLst/>
              <a:ahLst/>
              <a:cxnLst/>
              <a:rect l="l" t="t" r="r" b="b"/>
              <a:pathLst>
                <a:path w="12978" h="31100" extrusionOk="0">
                  <a:moveTo>
                    <a:pt x="340" y="30540"/>
                  </a:moveTo>
                  <a:cubicBezTo>
                    <a:pt x="462" y="30540"/>
                    <a:pt x="561" y="30639"/>
                    <a:pt x="561" y="30760"/>
                  </a:cubicBezTo>
                  <a:cubicBezTo>
                    <a:pt x="561" y="30882"/>
                    <a:pt x="462" y="30981"/>
                    <a:pt x="340" y="30981"/>
                  </a:cubicBezTo>
                  <a:cubicBezTo>
                    <a:pt x="219" y="30981"/>
                    <a:pt x="119" y="30882"/>
                    <a:pt x="119" y="30760"/>
                  </a:cubicBezTo>
                  <a:cubicBezTo>
                    <a:pt x="119" y="30639"/>
                    <a:pt x="219" y="30540"/>
                    <a:pt x="340" y="30540"/>
                  </a:cubicBezTo>
                  <a:close/>
                  <a:moveTo>
                    <a:pt x="12895" y="0"/>
                  </a:moveTo>
                  <a:lnTo>
                    <a:pt x="4834" y="8097"/>
                  </a:lnTo>
                  <a:lnTo>
                    <a:pt x="4818" y="8116"/>
                  </a:lnTo>
                  <a:lnTo>
                    <a:pt x="4818" y="15097"/>
                  </a:lnTo>
                  <a:lnTo>
                    <a:pt x="953" y="18979"/>
                  </a:lnTo>
                  <a:lnTo>
                    <a:pt x="953" y="24364"/>
                  </a:lnTo>
                  <a:lnTo>
                    <a:pt x="282" y="25041"/>
                  </a:lnTo>
                  <a:lnTo>
                    <a:pt x="282" y="30429"/>
                  </a:lnTo>
                  <a:cubicBezTo>
                    <a:pt x="122" y="30457"/>
                    <a:pt x="1" y="30595"/>
                    <a:pt x="1" y="30760"/>
                  </a:cubicBezTo>
                  <a:cubicBezTo>
                    <a:pt x="1" y="30948"/>
                    <a:pt x="153" y="31100"/>
                    <a:pt x="340" y="31100"/>
                  </a:cubicBezTo>
                  <a:cubicBezTo>
                    <a:pt x="528" y="31100"/>
                    <a:pt x="680" y="30948"/>
                    <a:pt x="680" y="30760"/>
                  </a:cubicBezTo>
                  <a:cubicBezTo>
                    <a:pt x="680" y="30595"/>
                    <a:pt x="558" y="30457"/>
                    <a:pt x="398" y="30429"/>
                  </a:cubicBezTo>
                  <a:lnTo>
                    <a:pt x="398" y="25090"/>
                  </a:lnTo>
                  <a:lnTo>
                    <a:pt x="1072" y="24414"/>
                  </a:lnTo>
                  <a:lnTo>
                    <a:pt x="1072" y="19028"/>
                  </a:lnTo>
                  <a:lnTo>
                    <a:pt x="4936" y="15147"/>
                  </a:lnTo>
                  <a:lnTo>
                    <a:pt x="4936" y="8163"/>
                  </a:lnTo>
                  <a:lnTo>
                    <a:pt x="12978" y="83"/>
                  </a:lnTo>
                  <a:lnTo>
                    <a:pt x="12895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3" name="Google Shape;7933;p65"/>
            <p:cNvSpPr/>
            <p:nvPr/>
          </p:nvSpPr>
          <p:spPr>
            <a:xfrm>
              <a:off x="2294950" y="1643925"/>
              <a:ext cx="112925" cy="685675"/>
            </a:xfrm>
            <a:custGeom>
              <a:avLst/>
              <a:gdLst/>
              <a:ahLst/>
              <a:cxnLst/>
              <a:rect l="l" t="t" r="r" b="b"/>
              <a:pathLst>
                <a:path w="4517" h="27427" extrusionOk="0">
                  <a:moveTo>
                    <a:pt x="338" y="26866"/>
                  </a:moveTo>
                  <a:cubicBezTo>
                    <a:pt x="462" y="26866"/>
                    <a:pt x="558" y="26965"/>
                    <a:pt x="558" y="27087"/>
                  </a:cubicBezTo>
                  <a:cubicBezTo>
                    <a:pt x="558" y="27208"/>
                    <a:pt x="462" y="27307"/>
                    <a:pt x="338" y="27307"/>
                  </a:cubicBezTo>
                  <a:cubicBezTo>
                    <a:pt x="216" y="27307"/>
                    <a:pt x="120" y="27208"/>
                    <a:pt x="120" y="27087"/>
                  </a:cubicBezTo>
                  <a:cubicBezTo>
                    <a:pt x="120" y="26965"/>
                    <a:pt x="216" y="26866"/>
                    <a:pt x="338" y="26866"/>
                  </a:cubicBezTo>
                  <a:close/>
                  <a:moveTo>
                    <a:pt x="4398" y="1"/>
                  </a:moveTo>
                  <a:lnTo>
                    <a:pt x="4398" y="6093"/>
                  </a:lnTo>
                  <a:lnTo>
                    <a:pt x="1097" y="9408"/>
                  </a:lnTo>
                  <a:lnTo>
                    <a:pt x="1077" y="9425"/>
                  </a:lnTo>
                  <a:lnTo>
                    <a:pt x="1077" y="19592"/>
                  </a:lnTo>
                  <a:lnTo>
                    <a:pt x="280" y="20392"/>
                  </a:lnTo>
                  <a:lnTo>
                    <a:pt x="280" y="26755"/>
                  </a:lnTo>
                  <a:cubicBezTo>
                    <a:pt x="122" y="26783"/>
                    <a:pt x="1" y="26921"/>
                    <a:pt x="1" y="27087"/>
                  </a:cubicBezTo>
                  <a:cubicBezTo>
                    <a:pt x="1" y="27274"/>
                    <a:pt x="153" y="27426"/>
                    <a:pt x="340" y="27426"/>
                  </a:cubicBezTo>
                  <a:cubicBezTo>
                    <a:pt x="525" y="27426"/>
                    <a:pt x="677" y="27274"/>
                    <a:pt x="677" y="27087"/>
                  </a:cubicBezTo>
                  <a:cubicBezTo>
                    <a:pt x="677" y="26921"/>
                    <a:pt x="556" y="26783"/>
                    <a:pt x="398" y="26755"/>
                  </a:cubicBezTo>
                  <a:lnTo>
                    <a:pt x="398" y="20442"/>
                  </a:lnTo>
                  <a:lnTo>
                    <a:pt x="1196" y="19639"/>
                  </a:lnTo>
                  <a:lnTo>
                    <a:pt x="1196" y="9475"/>
                  </a:lnTo>
                  <a:lnTo>
                    <a:pt x="4500" y="6159"/>
                  </a:lnTo>
                  <a:lnTo>
                    <a:pt x="4517" y="6143"/>
                  </a:lnTo>
                  <a:lnTo>
                    <a:pt x="4517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4" name="Google Shape;7934;p65"/>
            <p:cNvSpPr/>
            <p:nvPr/>
          </p:nvSpPr>
          <p:spPr>
            <a:xfrm>
              <a:off x="2319325" y="978025"/>
              <a:ext cx="44250" cy="465925"/>
            </a:xfrm>
            <a:custGeom>
              <a:avLst/>
              <a:gdLst/>
              <a:ahLst/>
              <a:cxnLst/>
              <a:rect l="l" t="t" r="r" b="b"/>
              <a:pathLst>
                <a:path w="1770" h="18637" extrusionOk="0">
                  <a:moveTo>
                    <a:pt x="1430" y="18076"/>
                  </a:moveTo>
                  <a:cubicBezTo>
                    <a:pt x="1552" y="18076"/>
                    <a:pt x="1651" y="18176"/>
                    <a:pt x="1651" y="18297"/>
                  </a:cubicBezTo>
                  <a:cubicBezTo>
                    <a:pt x="1651" y="18419"/>
                    <a:pt x="1552" y="18518"/>
                    <a:pt x="1430" y="18518"/>
                  </a:cubicBezTo>
                  <a:cubicBezTo>
                    <a:pt x="1309" y="18518"/>
                    <a:pt x="1209" y="18419"/>
                    <a:pt x="1209" y="18297"/>
                  </a:cubicBezTo>
                  <a:cubicBezTo>
                    <a:pt x="1209" y="18176"/>
                    <a:pt x="1309" y="18076"/>
                    <a:pt x="1430" y="18076"/>
                  </a:cubicBezTo>
                  <a:close/>
                  <a:moveTo>
                    <a:pt x="0" y="1"/>
                  </a:moveTo>
                  <a:lnTo>
                    <a:pt x="0" y="9461"/>
                  </a:lnTo>
                  <a:lnTo>
                    <a:pt x="1372" y="10822"/>
                  </a:lnTo>
                  <a:lnTo>
                    <a:pt x="1372" y="17966"/>
                  </a:lnTo>
                  <a:cubicBezTo>
                    <a:pt x="1212" y="17993"/>
                    <a:pt x="1093" y="18131"/>
                    <a:pt x="1093" y="18297"/>
                  </a:cubicBezTo>
                  <a:cubicBezTo>
                    <a:pt x="1093" y="18485"/>
                    <a:pt x="1245" y="18637"/>
                    <a:pt x="1430" y="18637"/>
                  </a:cubicBezTo>
                  <a:cubicBezTo>
                    <a:pt x="1618" y="18637"/>
                    <a:pt x="1770" y="18485"/>
                    <a:pt x="1770" y="18297"/>
                  </a:cubicBezTo>
                  <a:cubicBezTo>
                    <a:pt x="1770" y="18131"/>
                    <a:pt x="1648" y="17993"/>
                    <a:pt x="1491" y="17966"/>
                  </a:cubicBezTo>
                  <a:lnTo>
                    <a:pt x="1491" y="10772"/>
                  </a:lnTo>
                  <a:lnTo>
                    <a:pt x="119" y="9411"/>
                  </a:lnTo>
                  <a:lnTo>
                    <a:pt x="119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5" name="Google Shape;7935;p65"/>
            <p:cNvSpPr/>
            <p:nvPr/>
          </p:nvSpPr>
          <p:spPr>
            <a:xfrm>
              <a:off x="2383650" y="1447800"/>
              <a:ext cx="355075" cy="632575"/>
            </a:xfrm>
            <a:custGeom>
              <a:avLst/>
              <a:gdLst/>
              <a:ahLst/>
              <a:cxnLst/>
              <a:rect l="l" t="t" r="r" b="b"/>
              <a:pathLst>
                <a:path w="14203" h="25303" extrusionOk="0">
                  <a:moveTo>
                    <a:pt x="340" y="24743"/>
                  </a:moveTo>
                  <a:cubicBezTo>
                    <a:pt x="461" y="24743"/>
                    <a:pt x="558" y="24842"/>
                    <a:pt x="558" y="24963"/>
                  </a:cubicBezTo>
                  <a:cubicBezTo>
                    <a:pt x="558" y="25085"/>
                    <a:pt x="461" y="25184"/>
                    <a:pt x="340" y="25184"/>
                  </a:cubicBezTo>
                  <a:cubicBezTo>
                    <a:pt x="218" y="25184"/>
                    <a:pt x="119" y="25085"/>
                    <a:pt x="119" y="24963"/>
                  </a:cubicBezTo>
                  <a:cubicBezTo>
                    <a:pt x="119" y="24842"/>
                    <a:pt x="218" y="24743"/>
                    <a:pt x="340" y="24743"/>
                  </a:cubicBezTo>
                  <a:close/>
                  <a:moveTo>
                    <a:pt x="14120" y="0"/>
                  </a:moveTo>
                  <a:lnTo>
                    <a:pt x="5115" y="9046"/>
                  </a:lnTo>
                  <a:lnTo>
                    <a:pt x="5099" y="9063"/>
                  </a:lnTo>
                  <a:lnTo>
                    <a:pt x="5099" y="16044"/>
                  </a:lnTo>
                  <a:lnTo>
                    <a:pt x="1234" y="19926"/>
                  </a:lnTo>
                  <a:lnTo>
                    <a:pt x="1234" y="21275"/>
                  </a:lnTo>
                  <a:lnTo>
                    <a:pt x="279" y="22236"/>
                  </a:lnTo>
                  <a:lnTo>
                    <a:pt x="279" y="24632"/>
                  </a:lnTo>
                  <a:cubicBezTo>
                    <a:pt x="122" y="24660"/>
                    <a:pt x="0" y="24798"/>
                    <a:pt x="0" y="24963"/>
                  </a:cubicBezTo>
                  <a:cubicBezTo>
                    <a:pt x="0" y="25151"/>
                    <a:pt x="152" y="25303"/>
                    <a:pt x="337" y="25303"/>
                  </a:cubicBezTo>
                  <a:cubicBezTo>
                    <a:pt x="525" y="25303"/>
                    <a:pt x="676" y="25151"/>
                    <a:pt x="676" y="24963"/>
                  </a:cubicBezTo>
                  <a:cubicBezTo>
                    <a:pt x="676" y="24798"/>
                    <a:pt x="555" y="24660"/>
                    <a:pt x="398" y="24632"/>
                  </a:cubicBezTo>
                  <a:lnTo>
                    <a:pt x="398" y="22286"/>
                  </a:lnTo>
                  <a:lnTo>
                    <a:pt x="1353" y="21325"/>
                  </a:lnTo>
                  <a:lnTo>
                    <a:pt x="1353" y="19975"/>
                  </a:lnTo>
                  <a:lnTo>
                    <a:pt x="5215" y="16094"/>
                  </a:lnTo>
                  <a:lnTo>
                    <a:pt x="5215" y="9110"/>
                  </a:lnTo>
                  <a:lnTo>
                    <a:pt x="14203" y="83"/>
                  </a:lnTo>
                  <a:lnTo>
                    <a:pt x="14120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6" name="Google Shape;7936;p65"/>
            <p:cNvSpPr/>
            <p:nvPr/>
          </p:nvSpPr>
          <p:spPr>
            <a:xfrm>
              <a:off x="2570600" y="2009975"/>
              <a:ext cx="134375" cy="180625"/>
            </a:xfrm>
            <a:custGeom>
              <a:avLst/>
              <a:gdLst/>
              <a:ahLst/>
              <a:cxnLst/>
              <a:rect l="l" t="t" r="r" b="b"/>
              <a:pathLst>
                <a:path w="5375" h="7225" extrusionOk="0">
                  <a:moveTo>
                    <a:pt x="340" y="6667"/>
                  </a:moveTo>
                  <a:cubicBezTo>
                    <a:pt x="461" y="6667"/>
                    <a:pt x="561" y="6766"/>
                    <a:pt x="561" y="6888"/>
                  </a:cubicBezTo>
                  <a:cubicBezTo>
                    <a:pt x="561" y="7009"/>
                    <a:pt x="461" y="7109"/>
                    <a:pt x="340" y="7109"/>
                  </a:cubicBezTo>
                  <a:cubicBezTo>
                    <a:pt x="218" y="7109"/>
                    <a:pt x="119" y="7009"/>
                    <a:pt x="119" y="6888"/>
                  </a:cubicBezTo>
                  <a:cubicBezTo>
                    <a:pt x="119" y="6766"/>
                    <a:pt x="218" y="6667"/>
                    <a:pt x="340" y="6667"/>
                  </a:cubicBezTo>
                  <a:close/>
                  <a:moveTo>
                    <a:pt x="5292" y="0"/>
                  </a:moveTo>
                  <a:lnTo>
                    <a:pt x="298" y="5033"/>
                  </a:lnTo>
                  <a:lnTo>
                    <a:pt x="282" y="5049"/>
                  </a:lnTo>
                  <a:lnTo>
                    <a:pt x="282" y="6554"/>
                  </a:lnTo>
                  <a:cubicBezTo>
                    <a:pt x="122" y="6581"/>
                    <a:pt x="0" y="6719"/>
                    <a:pt x="0" y="6888"/>
                  </a:cubicBezTo>
                  <a:cubicBezTo>
                    <a:pt x="0" y="7073"/>
                    <a:pt x="152" y="7224"/>
                    <a:pt x="340" y="7224"/>
                  </a:cubicBezTo>
                  <a:cubicBezTo>
                    <a:pt x="528" y="7224"/>
                    <a:pt x="679" y="7073"/>
                    <a:pt x="679" y="6888"/>
                  </a:cubicBezTo>
                  <a:cubicBezTo>
                    <a:pt x="679" y="6719"/>
                    <a:pt x="558" y="6581"/>
                    <a:pt x="398" y="6554"/>
                  </a:cubicBezTo>
                  <a:lnTo>
                    <a:pt x="398" y="5099"/>
                  </a:lnTo>
                  <a:lnTo>
                    <a:pt x="5375" y="83"/>
                  </a:lnTo>
                  <a:lnTo>
                    <a:pt x="5292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7" name="Google Shape;7937;p65"/>
            <p:cNvSpPr/>
            <p:nvPr/>
          </p:nvSpPr>
          <p:spPr>
            <a:xfrm>
              <a:off x="2598200" y="2046475"/>
              <a:ext cx="106775" cy="190075"/>
            </a:xfrm>
            <a:custGeom>
              <a:avLst/>
              <a:gdLst/>
              <a:ahLst/>
              <a:cxnLst/>
              <a:rect l="l" t="t" r="r" b="b"/>
              <a:pathLst>
                <a:path w="4271" h="7603" extrusionOk="0">
                  <a:moveTo>
                    <a:pt x="340" y="7045"/>
                  </a:moveTo>
                  <a:cubicBezTo>
                    <a:pt x="461" y="7045"/>
                    <a:pt x="561" y="7145"/>
                    <a:pt x="561" y="7266"/>
                  </a:cubicBezTo>
                  <a:cubicBezTo>
                    <a:pt x="561" y="7388"/>
                    <a:pt x="461" y="7487"/>
                    <a:pt x="340" y="7487"/>
                  </a:cubicBezTo>
                  <a:cubicBezTo>
                    <a:pt x="219" y="7487"/>
                    <a:pt x="119" y="7388"/>
                    <a:pt x="119" y="7266"/>
                  </a:cubicBezTo>
                  <a:cubicBezTo>
                    <a:pt x="119" y="7145"/>
                    <a:pt x="219" y="7045"/>
                    <a:pt x="340" y="7045"/>
                  </a:cubicBezTo>
                  <a:close/>
                  <a:moveTo>
                    <a:pt x="4188" y="1"/>
                  </a:moveTo>
                  <a:lnTo>
                    <a:pt x="299" y="3920"/>
                  </a:lnTo>
                  <a:lnTo>
                    <a:pt x="279" y="3937"/>
                  </a:lnTo>
                  <a:lnTo>
                    <a:pt x="279" y="6932"/>
                  </a:lnTo>
                  <a:cubicBezTo>
                    <a:pt x="122" y="6960"/>
                    <a:pt x="0" y="7098"/>
                    <a:pt x="0" y="7266"/>
                  </a:cubicBezTo>
                  <a:cubicBezTo>
                    <a:pt x="0" y="7451"/>
                    <a:pt x="152" y="7603"/>
                    <a:pt x="340" y="7603"/>
                  </a:cubicBezTo>
                  <a:cubicBezTo>
                    <a:pt x="525" y="7603"/>
                    <a:pt x="677" y="7451"/>
                    <a:pt x="677" y="7266"/>
                  </a:cubicBezTo>
                  <a:cubicBezTo>
                    <a:pt x="677" y="7101"/>
                    <a:pt x="558" y="6963"/>
                    <a:pt x="398" y="6935"/>
                  </a:cubicBezTo>
                  <a:lnTo>
                    <a:pt x="398" y="3987"/>
                  </a:lnTo>
                  <a:lnTo>
                    <a:pt x="4271" y="83"/>
                  </a:lnTo>
                  <a:lnTo>
                    <a:pt x="4188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8" name="Google Shape;7938;p65"/>
            <p:cNvSpPr/>
            <p:nvPr/>
          </p:nvSpPr>
          <p:spPr>
            <a:xfrm>
              <a:off x="2318275" y="2070425"/>
              <a:ext cx="36950" cy="307200"/>
            </a:xfrm>
            <a:custGeom>
              <a:avLst/>
              <a:gdLst/>
              <a:ahLst/>
              <a:cxnLst/>
              <a:rect l="l" t="t" r="r" b="b"/>
              <a:pathLst>
                <a:path w="1478" h="12288" extrusionOk="0">
                  <a:moveTo>
                    <a:pt x="1138" y="119"/>
                  </a:moveTo>
                  <a:cubicBezTo>
                    <a:pt x="1260" y="119"/>
                    <a:pt x="1359" y="219"/>
                    <a:pt x="1359" y="340"/>
                  </a:cubicBezTo>
                  <a:cubicBezTo>
                    <a:pt x="1359" y="461"/>
                    <a:pt x="1260" y="561"/>
                    <a:pt x="1138" y="561"/>
                  </a:cubicBezTo>
                  <a:cubicBezTo>
                    <a:pt x="1017" y="561"/>
                    <a:pt x="917" y="461"/>
                    <a:pt x="917" y="340"/>
                  </a:cubicBezTo>
                  <a:cubicBezTo>
                    <a:pt x="917" y="219"/>
                    <a:pt x="1017" y="119"/>
                    <a:pt x="1138" y="119"/>
                  </a:cubicBezTo>
                  <a:close/>
                  <a:moveTo>
                    <a:pt x="340" y="11727"/>
                  </a:moveTo>
                  <a:cubicBezTo>
                    <a:pt x="462" y="11727"/>
                    <a:pt x="561" y="11826"/>
                    <a:pt x="561" y="11948"/>
                  </a:cubicBezTo>
                  <a:cubicBezTo>
                    <a:pt x="561" y="12069"/>
                    <a:pt x="462" y="12169"/>
                    <a:pt x="340" y="12169"/>
                  </a:cubicBezTo>
                  <a:cubicBezTo>
                    <a:pt x="219" y="12169"/>
                    <a:pt x="120" y="12069"/>
                    <a:pt x="120" y="11948"/>
                  </a:cubicBezTo>
                  <a:cubicBezTo>
                    <a:pt x="120" y="11826"/>
                    <a:pt x="219" y="11727"/>
                    <a:pt x="340" y="11727"/>
                  </a:cubicBezTo>
                  <a:close/>
                  <a:moveTo>
                    <a:pt x="1138" y="0"/>
                  </a:moveTo>
                  <a:cubicBezTo>
                    <a:pt x="953" y="0"/>
                    <a:pt x="801" y="152"/>
                    <a:pt x="801" y="340"/>
                  </a:cubicBezTo>
                  <a:cubicBezTo>
                    <a:pt x="801" y="506"/>
                    <a:pt x="920" y="644"/>
                    <a:pt x="1080" y="671"/>
                  </a:cubicBezTo>
                  <a:lnTo>
                    <a:pt x="1080" y="2824"/>
                  </a:lnTo>
                  <a:lnTo>
                    <a:pt x="282" y="3628"/>
                  </a:lnTo>
                  <a:lnTo>
                    <a:pt x="282" y="11617"/>
                  </a:lnTo>
                  <a:cubicBezTo>
                    <a:pt x="122" y="11644"/>
                    <a:pt x="1" y="11782"/>
                    <a:pt x="1" y="11948"/>
                  </a:cubicBezTo>
                  <a:cubicBezTo>
                    <a:pt x="1" y="12136"/>
                    <a:pt x="153" y="12287"/>
                    <a:pt x="340" y="12287"/>
                  </a:cubicBezTo>
                  <a:cubicBezTo>
                    <a:pt x="528" y="12287"/>
                    <a:pt x="680" y="12136"/>
                    <a:pt x="680" y="11948"/>
                  </a:cubicBezTo>
                  <a:cubicBezTo>
                    <a:pt x="680" y="11782"/>
                    <a:pt x="558" y="11644"/>
                    <a:pt x="398" y="11617"/>
                  </a:cubicBezTo>
                  <a:lnTo>
                    <a:pt x="398" y="3675"/>
                  </a:lnTo>
                  <a:lnTo>
                    <a:pt x="1199" y="2874"/>
                  </a:lnTo>
                  <a:lnTo>
                    <a:pt x="1199" y="671"/>
                  </a:lnTo>
                  <a:cubicBezTo>
                    <a:pt x="1356" y="644"/>
                    <a:pt x="1478" y="506"/>
                    <a:pt x="1478" y="340"/>
                  </a:cubicBezTo>
                  <a:cubicBezTo>
                    <a:pt x="1478" y="152"/>
                    <a:pt x="1326" y="0"/>
                    <a:pt x="1138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9" name="Google Shape;7939;p65"/>
            <p:cNvSpPr/>
            <p:nvPr/>
          </p:nvSpPr>
          <p:spPr>
            <a:xfrm>
              <a:off x="2056800" y="1031225"/>
              <a:ext cx="185725" cy="1020175"/>
            </a:xfrm>
            <a:custGeom>
              <a:avLst/>
              <a:gdLst/>
              <a:ahLst/>
              <a:cxnLst/>
              <a:rect l="l" t="t" r="r" b="b"/>
              <a:pathLst>
                <a:path w="7429" h="40807" extrusionOk="0">
                  <a:moveTo>
                    <a:pt x="3641" y="120"/>
                  </a:moveTo>
                  <a:cubicBezTo>
                    <a:pt x="3763" y="120"/>
                    <a:pt x="3862" y="219"/>
                    <a:pt x="3862" y="340"/>
                  </a:cubicBezTo>
                  <a:cubicBezTo>
                    <a:pt x="3862" y="459"/>
                    <a:pt x="3763" y="559"/>
                    <a:pt x="3641" y="559"/>
                  </a:cubicBezTo>
                  <a:cubicBezTo>
                    <a:pt x="3520" y="559"/>
                    <a:pt x="3421" y="459"/>
                    <a:pt x="3421" y="340"/>
                  </a:cubicBezTo>
                  <a:cubicBezTo>
                    <a:pt x="3421" y="219"/>
                    <a:pt x="3520" y="120"/>
                    <a:pt x="3641" y="120"/>
                  </a:cubicBezTo>
                  <a:close/>
                  <a:moveTo>
                    <a:pt x="3641" y="1"/>
                  </a:moveTo>
                  <a:cubicBezTo>
                    <a:pt x="3457" y="1"/>
                    <a:pt x="3305" y="153"/>
                    <a:pt x="3305" y="340"/>
                  </a:cubicBezTo>
                  <a:cubicBezTo>
                    <a:pt x="3305" y="412"/>
                    <a:pt x="3327" y="478"/>
                    <a:pt x="3365" y="534"/>
                  </a:cubicBezTo>
                  <a:lnTo>
                    <a:pt x="0" y="3904"/>
                  </a:lnTo>
                  <a:lnTo>
                    <a:pt x="0" y="22284"/>
                  </a:lnTo>
                  <a:lnTo>
                    <a:pt x="1372" y="23645"/>
                  </a:lnTo>
                  <a:lnTo>
                    <a:pt x="1372" y="25930"/>
                  </a:lnTo>
                  <a:lnTo>
                    <a:pt x="7310" y="31860"/>
                  </a:lnTo>
                  <a:lnTo>
                    <a:pt x="7310" y="40807"/>
                  </a:lnTo>
                  <a:lnTo>
                    <a:pt x="7429" y="40807"/>
                  </a:lnTo>
                  <a:lnTo>
                    <a:pt x="7429" y="31810"/>
                  </a:lnTo>
                  <a:lnTo>
                    <a:pt x="1491" y="25883"/>
                  </a:lnTo>
                  <a:lnTo>
                    <a:pt x="1491" y="23595"/>
                  </a:lnTo>
                  <a:lnTo>
                    <a:pt x="119" y="22234"/>
                  </a:lnTo>
                  <a:lnTo>
                    <a:pt x="119" y="3954"/>
                  </a:lnTo>
                  <a:lnTo>
                    <a:pt x="3448" y="616"/>
                  </a:lnTo>
                  <a:cubicBezTo>
                    <a:pt x="3503" y="655"/>
                    <a:pt x="3570" y="677"/>
                    <a:pt x="3641" y="677"/>
                  </a:cubicBezTo>
                  <a:cubicBezTo>
                    <a:pt x="3829" y="677"/>
                    <a:pt x="3981" y="525"/>
                    <a:pt x="3981" y="340"/>
                  </a:cubicBezTo>
                  <a:cubicBezTo>
                    <a:pt x="3981" y="153"/>
                    <a:pt x="3829" y="1"/>
                    <a:pt x="3641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0" name="Google Shape;7940;p65"/>
            <p:cNvSpPr/>
            <p:nvPr/>
          </p:nvSpPr>
          <p:spPr>
            <a:xfrm>
              <a:off x="2103525" y="1076775"/>
              <a:ext cx="86150" cy="631775"/>
            </a:xfrm>
            <a:custGeom>
              <a:avLst/>
              <a:gdLst/>
              <a:ahLst/>
              <a:cxnLst/>
              <a:rect l="l" t="t" r="r" b="b"/>
              <a:pathLst>
                <a:path w="3446" h="25271" extrusionOk="0">
                  <a:moveTo>
                    <a:pt x="3106" y="24713"/>
                  </a:moveTo>
                  <a:cubicBezTo>
                    <a:pt x="3230" y="24713"/>
                    <a:pt x="3327" y="24809"/>
                    <a:pt x="3327" y="24934"/>
                  </a:cubicBezTo>
                  <a:cubicBezTo>
                    <a:pt x="3327" y="25055"/>
                    <a:pt x="3227" y="25154"/>
                    <a:pt x="3106" y="25154"/>
                  </a:cubicBezTo>
                  <a:cubicBezTo>
                    <a:pt x="2984" y="25154"/>
                    <a:pt x="2888" y="25055"/>
                    <a:pt x="2888" y="24934"/>
                  </a:cubicBezTo>
                  <a:cubicBezTo>
                    <a:pt x="2888" y="24812"/>
                    <a:pt x="2984" y="24713"/>
                    <a:pt x="3106" y="24713"/>
                  </a:cubicBezTo>
                  <a:close/>
                  <a:moveTo>
                    <a:pt x="2667" y="1"/>
                  </a:moveTo>
                  <a:lnTo>
                    <a:pt x="0" y="2673"/>
                  </a:lnTo>
                  <a:lnTo>
                    <a:pt x="0" y="19871"/>
                  </a:lnTo>
                  <a:lnTo>
                    <a:pt x="1408" y="21268"/>
                  </a:lnTo>
                  <a:lnTo>
                    <a:pt x="2289" y="21268"/>
                  </a:lnTo>
                  <a:lnTo>
                    <a:pt x="3048" y="22021"/>
                  </a:lnTo>
                  <a:lnTo>
                    <a:pt x="3048" y="24600"/>
                  </a:lnTo>
                  <a:cubicBezTo>
                    <a:pt x="2890" y="24627"/>
                    <a:pt x="2769" y="24765"/>
                    <a:pt x="2769" y="24934"/>
                  </a:cubicBezTo>
                  <a:cubicBezTo>
                    <a:pt x="2769" y="25119"/>
                    <a:pt x="2921" y="25270"/>
                    <a:pt x="3106" y="25270"/>
                  </a:cubicBezTo>
                  <a:cubicBezTo>
                    <a:pt x="3293" y="25270"/>
                    <a:pt x="3445" y="25119"/>
                    <a:pt x="3445" y="24934"/>
                  </a:cubicBezTo>
                  <a:cubicBezTo>
                    <a:pt x="3445" y="24765"/>
                    <a:pt x="3324" y="24627"/>
                    <a:pt x="3167" y="24600"/>
                  </a:cubicBezTo>
                  <a:lnTo>
                    <a:pt x="3167" y="21972"/>
                  </a:lnTo>
                  <a:lnTo>
                    <a:pt x="2338" y="21149"/>
                  </a:lnTo>
                  <a:lnTo>
                    <a:pt x="1455" y="21149"/>
                  </a:lnTo>
                  <a:lnTo>
                    <a:pt x="119" y="19821"/>
                  </a:lnTo>
                  <a:lnTo>
                    <a:pt x="119" y="2720"/>
                  </a:lnTo>
                  <a:lnTo>
                    <a:pt x="2750" y="84"/>
                  </a:lnTo>
                  <a:lnTo>
                    <a:pt x="2667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1" name="Google Shape;7941;p65"/>
            <p:cNvSpPr/>
            <p:nvPr/>
          </p:nvSpPr>
          <p:spPr>
            <a:xfrm>
              <a:off x="2292900" y="1580575"/>
              <a:ext cx="17000" cy="16925"/>
            </a:xfrm>
            <a:custGeom>
              <a:avLst/>
              <a:gdLst/>
              <a:ahLst/>
              <a:cxnLst/>
              <a:rect l="l" t="t" r="r" b="b"/>
              <a:pathLst>
                <a:path w="680" h="677" extrusionOk="0">
                  <a:moveTo>
                    <a:pt x="340" y="119"/>
                  </a:moveTo>
                  <a:cubicBezTo>
                    <a:pt x="461" y="119"/>
                    <a:pt x="560" y="219"/>
                    <a:pt x="560" y="340"/>
                  </a:cubicBezTo>
                  <a:cubicBezTo>
                    <a:pt x="560" y="461"/>
                    <a:pt x="461" y="561"/>
                    <a:pt x="340" y="561"/>
                  </a:cubicBezTo>
                  <a:cubicBezTo>
                    <a:pt x="218" y="561"/>
                    <a:pt x="119" y="461"/>
                    <a:pt x="119" y="340"/>
                  </a:cubicBezTo>
                  <a:cubicBezTo>
                    <a:pt x="119" y="219"/>
                    <a:pt x="218" y="119"/>
                    <a:pt x="340" y="119"/>
                  </a:cubicBezTo>
                  <a:close/>
                  <a:moveTo>
                    <a:pt x="340" y="0"/>
                  </a:moveTo>
                  <a:cubicBezTo>
                    <a:pt x="152" y="0"/>
                    <a:pt x="0" y="152"/>
                    <a:pt x="0" y="340"/>
                  </a:cubicBezTo>
                  <a:cubicBezTo>
                    <a:pt x="0" y="525"/>
                    <a:pt x="152" y="677"/>
                    <a:pt x="340" y="677"/>
                  </a:cubicBezTo>
                  <a:cubicBezTo>
                    <a:pt x="527" y="677"/>
                    <a:pt x="679" y="525"/>
                    <a:pt x="679" y="340"/>
                  </a:cubicBezTo>
                  <a:cubicBezTo>
                    <a:pt x="679" y="152"/>
                    <a:pt x="527" y="0"/>
                    <a:pt x="340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2" name="Google Shape;7942;p65"/>
            <p:cNvSpPr/>
            <p:nvPr/>
          </p:nvSpPr>
          <p:spPr>
            <a:xfrm>
              <a:off x="2080200" y="971125"/>
              <a:ext cx="169300" cy="833775"/>
            </a:xfrm>
            <a:custGeom>
              <a:avLst/>
              <a:gdLst/>
              <a:ahLst/>
              <a:cxnLst/>
              <a:rect l="l" t="t" r="r" b="b"/>
              <a:pathLst>
                <a:path w="6772" h="33351" extrusionOk="0">
                  <a:moveTo>
                    <a:pt x="6435" y="32792"/>
                  </a:moveTo>
                  <a:cubicBezTo>
                    <a:pt x="6556" y="32792"/>
                    <a:pt x="6656" y="32889"/>
                    <a:pt x="6656" y="33013"/>
                  </a:cubicBezTo>
                  <a:cubicBezTo>
                    <a:pt x="6656" y="33135"/>
                    <a:pt x="6556" y="33231"/>
                    <a:pt x="6435" y="33231"/>
                  </a:cubicBezTo>
                  <a:cubicBezTo>
                    <a:pt x="6313" y="33231"/>
                    <a:pt x="6214" y="33135"/>
                    <a:pt x="6214" y="33013"/>
                  </a:cubicBezTo>
                  <a:cubicBezTo>
                    <a:pt x="6214" y="32889"/>
                    <a:pt x="6313" y="32792"/>
                    <a:pt x="6435" y="32792"/>
                  </a:cubicBezTo>
                  <a:close/>
                  <a:moveTo>
                    <a:pt x="3583" y="1"/>
                  </a:moveTo>
                  <a:lnTo>
                    <a:pt x="3583" y="3012"/>
                  </a:lnTo>
                  <a:lnTo>
                    <a:pt x="0" y="6604"/>
                  </a:lnTo>
                  <a:lnTo>
                    <a:pt x="0" y="24392"/>
                  </a:lnTo>
                  <a:lnTo>
                    <a:pt x="1372" y="25753"/>
                  </a:lnTo>
                  <a:lnTo>
                    <a:pt x="1372" y="28042"/>
                  </a:lnTo>
                  <a:lnTo>
                    <a:pt x="6156" y="32817"/>
                  </a:lnTo>
                  <a:cubicBezTo>
                    <a:pt x="6117" y="32872"/>
                    <a:pt x="6095" y="32939"/>
                    <a:pt x="6095" y="33011"/>
                  </a:cubicBezTo>
                  <a:cubicBezTo>
                    <a:pt x="6095" y="33198"/>
                    <a:pt x="6247" y="33350"/>
                    <a:pt x="6435" y="33350"/>
                  </a:cubicBezTo>
                  <a:cubicBezTo>
                    <a:pt x="6620" y="33350"/>
                    <a:pt x="6772" y="33198"/>
                    <a:pt x="6772" y="33011"/>
                  </a:cubicBezTo>
                  <a:cubicBezTo>
                    <a:pt x="6772" y="32826"/>
                    <a:pt x="6620" y="32674"/>
                    <a:pt x="6435" y="32674"/>
                  </a:cubicBezTo>
                  <a:cubicBezTo>
                    <a:pt x="6363" y="32674"/>
                    <a:pt x="6294" y="32696"/>
                    <a:pt x="6239" y="32734"/>
                  </a:cubicBezTo>
                  <a:lnTo>
                    <a:pt x="1488" y="27992"/>
                  </a:lnTo>
                  <a:lnTo>
                    <a:pt x="1488" y="25703"/>
                  </a:lnTo>
                  <a:lnTo>
                    <a:pt x="116" y="24343"/>
                  </a:lnTo>
                  <a:lnTo>
                    <a:pt x="116" y="6653"/>
                  </a:lnTo>
                  <a:lnTo>
                    <a:pt x="3699" y="3062"/>
                  </a:lnTo>
                  <a:lnTo>
                    <a:pt x="3699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3" name="Google Shape;7943;p65"/>
            <p:cNvSpPr/>
            <p:nvPr/>
          </p:nvSpPr>
          <p:spPr>
            <a:xfrm>
              <a:off x="1955975" y="993200"/>
              <a:ext cx="192700" cy="1086025"/>
            </a:xfrm>
            <a:custGeom>
              <a:avLst/>
              <a:gdLst/>
              <a:ahLst/>
              <a:cxnLst/>
              <a:rect l="l" t="t" r="r" b="b"/>
              <a:pathLst>
                <a:path w="7708" h="43441" extrusionOk="0">
                  <a:moveTo>
                    <a:pt x="7368" y="42880"/>
                  </a:moveTo>
                  <a:cubicBezTo>
                    <a:pt x="7490" y="42880"/>
                    <a:pt x="7589" y="42979"/>
                    <a:pt x="7589" y="43100"/>
                  </a:cubicBezTo>
                  <a:cubicBezTo>
                    <a:pt x="7589" y="43222"/>
                    <a:pt x="7490" y="43321"/>
                    <a:pt x="7368" y="43321"/>
                  </a:cubicBezTo>
                  <a:cubicBezTo>
                    <a:pt x="7247" y="43321"/>
                    <a:pt x="7147" y="43222"/>
                    <a:pt x="7147" y="43100"/>
                  </a:cubicBezTo>
                  <a:cubicBezTo>
                    <a:pt x="7147" y="42979"/>
                    <a:pt x="7247" y="42880"/>
                    <a:pt x="7368" y="42880"/>
                  </a:cubicBezTo>
                  <a:close/>
                  <a:moveTo>
                    <a:pt x="1149" y="1"/>
                  </a:moveTo>
                  <a:lnTo>
                    <a:pt x="1149" y="4365"/>
                  </a:lnTo>
                  <a:lnTo>
                    <a:pt x="0" y="5519"/>
                  </a:lnTo>
                  <a:lnTo>
                    <a:pt x="0" y="25074"/>
                  </a:lnTo>
                  <a:lnTo>
                    <a:pt x="1372" y="26438"/>
                  </a:lnTo>
                  <a:lnTo>
                    <a:pt x="1372" y="28724"/>
                  </a:lnTo>
                  <a:lnTo>
                    <a:pt x="7310" y="34653"/>
                  </a:lnTo>
                  <a:lnTo>
                    <a:pt x="7310" y="42769"/>
                  </a:lnTo>
                  <a:cubicBezTo>
                    <a:pt x="7150" y="42797"/>
                    <a:pt x="7031" y="42935"/>
                    <a:pt x="7031" y="43100"/>
                  </a:cubicBezTo>
                  <a:cubicBezTo>
                    <a:pt x="7031" y="43288"/>
                    <a:pt x="7183" y="43440"/>
                    <a:pt x="7368" y="43440"/>
                  </a:cubicBezTo>
                  <a:cubicBezTo>
                    <a:pt x="7556" y="43440"/>
                    <a:pt x="7708" y="43288"/>
                    <a:pt x="7708" y="43100"/>
                  </a:cubicBezTo>
                  <a:cubicBezTo>
                    <a:pt x="7708" y="42935"/>
                    <a:pt x="7586" y="42797"/>
                    <a:pt x="7429" y="42769"/>
                  </a:cubicBezTo>
                  <a:lnTo>
                    <a:pt x="7429" y="34604"/>
                  </a:lnTo>
                  <a:lnTo>
                    <a:pt x="1488" y="28674"/>
                  </a:lnTo>
                  <a:lnTo>
                    <a:pt x="1488" y="26388"/>
                  </a:lnTo>
                  <a:lnTo>
                    <a:pt x="116" y="25025"/>
                  </a:lnTo>
                  <a:lnTo>
                    <a:pt x="116" y="5569"/>
                  </a:lnTo>
                  <a:lnTo>
                    <a:pt x="1265" y="4412"/>
                  </a:lnTo>
                  <a:lnTo>
                    <a:pt x="1265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4" name="Google Shape;7944;p65"/>
            <p:cNvSpPr/>
            <p:nvPr/>
          </p:nvSpPr>
          <p:spPr>
            <a:xfrm>
              <a:off x="1979300" y="985825"/>
              <a:ext cx="192700" cy="1116500"/>
            </a:xfrm>
            <a:custGeom>
              <a:avLst/>
              <a:gdLst/>
              <a:ahLst/>
              <a:cxnLst/>
              <a:rect l="l" t="t" r="r" b="b"/>
              <a:pathLst>
                <a:path w="7708" h="44660" extrusionOk="0">
                  <a:moveTo>
                    <a:pt x="7371" y="44102"/>
                  </a:moveTo>
                  <a:cubicBezTo>
                    <a:pt x="7492" y="44102"/>
                    <a:pt x="7592" y="44202"/>
                    <a:pt x="7592" y="44323"/>
                  </a:cubicBezTo>
                  <a:cubicBezTo>
                    <a:pt x="7592" y="44444"/>
                    <a:pt x="7492" y="44544"/>
                    <a:pt x="7371" y="44544"/>
                  </a:cubicBezTo>
                  <a:cubicBezTo>
                    <a:pt x="7249" y="44544"/>
                    <a:pt x="7150" y="44444"/>
                    <a:pt x="7150" y="44323"/>
                  </a:cubicBezTo>
                  <a:cubicBezTo>
                    <a:pt x="7150" y="44202"/>
                    <a:pt x="7249" y="44102"/>
                    <a:pt x="7371" y="44102"/>
                  </a:cubicBezTo>
                  <a:close/>
                  <a:moveTo>
                    <a:pt x="1149" y="0"/>
                  </a:moveTo>
                  <a:lnTo>
                    <a:pt x="1149" y="4953"/>
                  </a:lnTo>
                  <a:lnTo>
                    <a:pt x="0" y="6109"/>
                  </a:lnTo>
                  <a:lnTo>
                    <a:pt x="0" y="25077"/>
                  </a:lnTo>
                  <a:lnTo>
                    <a:pt x="1372" y="26438"/>
                  </a:lnTo>
                  <a:lnTo>
                    <a:pt x="1372" y="28723"/>
                  </a:lnTo>
                  <a:lnTo>
                    <a:pt x="7310" y="34653"/>
                  </a:lnTo>
                  <a:lnTo>
                    <a:pt x="7310" y="43989"/>
                  </a:lnTo>
                  <a:cubicBezTo>
                    <a:pt x="7153" y="44019"/>
                    <a:pt x="7031" y="44157"/>
                    <a:pt x="7031" y="44323"/>
                  </a:cubicBezTo>
                  <a:cubicBezTo>
                    <a:pt x="7031" y="44511"/>
                    <a:pt x="7183" y="44660"/>
                    <a:pt x="7371" y="44660"/>
                  </a:cubicBezTo>
                  <a:cubicBezTo>
                    <a:pt x="7556" y="44660"/>
                    <a:pt x="7708" y="44508"/>
                    <a:pt x="7708" y="44323"/>
                  </a:cubicBezTo>
                  <a:cubicBezTo>
                    <a:pt x="7708" y="44157"/>
                    <a:pt x="7586" y="44019"/>
                    <a:pt x="7429" y="43989"/>
                  </a:cubicBezTo>
                  <a:lnTo>
                    <a:pt x="7429" y="34603"/>
                  </a:lnTo>
                  <a:lnTo>
                    <a:pt x="1491" y="28677"/>
                  </a:lnTo>
                  <a:lnTo>
                    <a:pt x="1491" y="26388"/>
                  </a:lnTo>
                  <a:lnTo>
                    <a:pt x="119" y="25027"/>
                  </a:lnTo>
                  <a:lnTo>
                    <a:pt x="119" y="6159"/>
                  </a:lnTo>
                  <a:lnTo>
                    <a:pt x="1267" y="5003"/>
                  </a:lnTo>
                  <a:lnTo>
                    <a:pt x="1267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5" name="Google Shape;7945;p65"/>
            <p:cNvSpPr/>
            <p:nvPr/>
          </p:nvSpPr>
          <p:spPr>
            <a:xfrm>
              <a:off x="2002700" y="978500"/>
              <a:ext cx="185725" cy="1052000"/>
            </a:xfrm>
            <a:custGeom>
              <a:avLst/>
              <a:gdLst/>
              <a:ahLst/>
              <a:cxnLst/>
              <a:rect l="l" t="t" r="r" b="b"/>
              <a:pathLst>
                <a:path w="7429" h="42080" extrusionOk="0">
                  <a:moveTo>
                    <a:pt x="1146" y="1"/>
                  </a:moveTo>
                  <a:lnTo>
                    <a:pt x="1146" y="5541"/>
                  </a:lnTo>
                  <a:lnTo>
                    <a:pt x="0" y="6698"/>
                  </a:lnTo>
                  <a:lnTo>
                    <a:pt x="0" y="25074"/>
                  </a:lnTo>
                  <a:lnTo>
                    <a:pt x="1372" y="26435"/>
                  </a:lnTo>
                  <a:lnTo>
                    <a:pt x="1372" y="28724"/>
                  </a:lnTo>
                  <a:lnTo>
                    <a:pt x="7310" y="34651"/>
                  </a:lnTo>
                  <a:lnTo>
                    <a:pt x="7310" y="42079"/>
                  </a:lnTo>
                  <a:lnTo>
                    <a:pt x="7429" y="42079"/>
                  </a:lnTo>
                  <a:lnTo>
                    <a:pt x="7429" y="34604"/>
                  </a:lnTo>
                  <a:lnTo>
                    <a:pt x="1488" y="28674"/>
                  </a:lnTo>
                  <a:lnTo>
                    <a:pt x="1488" y="26386"/>
                  </a:lnTo>
                  <a:lnTo>
                    <a:pt x="116" y="25025"/>
                  </a:lnTo>
                  <a:lnTo>
                    <a:pt x="116" y="6745"/>
                  </a:lnTo>
                  <a:lnTo>
                    <a:pt x="1264" y="5591"/>
                  </a:lnTo>
                  <a:lnTo>
                    <a:pt x="1264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6" name="Google Shape;7946;p65"/>
            <p:cNvSpPr/>
            <p:nvPr/>
          </p:nvSpPr>
          <p:spPr>
            <a:xfrm>
              <a:off x="2314900" y="1643925"/>
              <a:ext cx="69600" cy="213900"/>
            </a:xfrm>
            <a:custGeom>
              <a:avLst/>
              <a:gdLst/>
              <a:ahLst/>
              <a:cxnLst/>
              <a:rect l="l" t="t" r="r" b="b"/>
              <a:pathLst>
                <a:path w="2784" h="8556" extrusionOk="0">
                  <a:moveTo>
                    <a:pt x="340" y="7998"/>
                  </a:moveTo>
                  <a:cubicBezTo>
                    <a:pt x="462" y="7998"/>
                    <a:pt x="561" y="8097"/>
                    <a:pt x="561" y="8219"/>
                  </a:cubicBezTo>
                  <a:cubicBezTo>
                    <a:pt x="561" y="8340"/>
                    <a:pt x="462" y="8439"/>
                    <a:pt x="340" y="8439"/>
                  </a:cubicBezTo>
                  <a:cubicBezTo>
                    <a:pt x="219" y="8439"/>
                    <a:pt x="119" y="8340"/>
                    <a:pt x="119" y="8219"/>
                  </a:cubicBezTo>
                  <a:cubicBezTo>
                    <a:pt x="119" y="8097"/>
                    <a:pt x="219" y="7998"/>
                    <a:pt x="340" y="7998"/>
                  </a:cubicBezTo>
                  <a:close/>
                  <a:moveTo>
                    <a:pt x="2667" y="1"/>
                  </a:moveTo>
                  <a:lnTo>
                    <a:pt x="2667" y="5798"/>
                  </a:lnTo>
                  <a:lnTo>
                    <a:pt x="533" y="7940"/>
                  </a:lnTo>
                  <a:cubicBezTo>
                    <a:pt x="478" y="7901"/>
                    <a:pt x="412" y="7879"/>
                    <a:pt x="340" y="7879"/>
                  </a:cubicBezTo>
                  <a:cubicBezTo>
                    <a:pt x="152" y="7879"/>
                    <a:pt x="1" y="8031"/>
                    <a:pt x="1" y="8219"/>
                  </a:cubicBezTo>
                  <a:cubicBezTo>
                    <a:pt x="1" y="8404"/>
                    <a:pt x="152" y="8555"/>
                    <a:pt x="340" y="8555"/>
                  </a:cubicBezTo>
                  <a:cubicBezTo>
                    <a:pt x="525" y="8555"/>
                    <a:pt x="677" y="8404"/>
                    <a:pt x="677" y="8219"/>
                  </a:cubicBezTo>
                  <a:cubicBezTo>
                    <a:pt x="677" y="8147"/>
                    <a:pt x="655" y="8078"/>
                    <a:pt x="616" y="8023"/>
                  </a:cubicBezTo>
                  <a:lnTo>
                    <a:pt x="2783" y="5847"/>
                  </a:lnTo>
                  <a:lnTo>
                    <a:pt x="2783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7" name="Google Shape;7947;p65"/>
            <p:cNvSpPr/>
            <p:nvPr/>
          </p:nvSpPr>
          <p:spPr>
            <a:xfrm>
              <a:off x="2219175" y="942900"/>
              <a:ext cx="620600" cy="657500"/>
            </a:xfrm>
            <a:custGeom>
              <a:avLst/>
              <a:gdLst/>
              <a:ahLst/>
              <a:cxnLst/>
              <a:rect l="l" t="t" r="r" b="b"/>
              <a:pathLst>
                <a:path w="24824" h="26300" extrusionOk="0">
                  <a:moveTo>
                    <a:pt x="20017" y="0"/>
                  </a:moveTo>
                  <a:lnTo>
                    <a:pt x="19686" y="337"/>
                  </a:lnTo>
                  <a:lnTo>
                    <a:pt x="24354" y="4969"/>
                  </a:lnTo>
                  <a:lnTo>
                    <a:pt x="24354" y="13033"/>
                  </a:lnTo>
                  <a:lnTo>
                    <a:pt x="19965" y="17452"/>
                  </a:lnTo>
                  <a:lnTo>
                    <a:pt x="18068" y="17452"/>
                  </a:lnTo>
                  <a:lnTo>
                    <a:pt x="9756" y="25828"/>
                  </a:lnTo>
                  <a:lnTo>
                    <a:pt x="7976" y="25828"/>
                  </a:lnTo>
                  <a:lnTo>
                    <a:pt x="6910" y="24770"/>
                  </a:lnTo>
                  <a:lnTo>
                    <a:pt x="6910" y="24053"/>
                  </a:lnTo>
                  <a:lnTo>
                    <a:pt x="785" y="17974"/>
                  </a:lnTo>
                  <a:cubicBezTo>
                    <a:pt x="788" y="17955"/>
                    <a:pt x="790" y="17938"/>
                    <a:pt x="790" y="17919"/>
                  </a:cubicBezTo>
                  <a:cubicBezTo>
                    <a:pt x="790" y="17701"/>
                    <a:pt x="614" y="17521"/>
                    <a:pt x="396" y="17521"/>
                  </a:cubicBezTo>
                  <a:cubicBezTo>
                    <a:pt x="177" y="17521"/>
                    <a:pt x="1" y="17701"/>
                    <a:pt x="1" y="17919"/>
                  </a:cubicBezTo>
                  <a:cubicBezTo>
                    <a:pt x="1" y="18137"/>
                    <a:pt x="177" y="18314"/>
                    <a:pt x="396" y="18314"/>
                  </a:cubicBezTo>
                  <a:cubicBezTo>
                    <a:pt x="415" y="18314"/>
                    <a:pt x="434" y="18311"/>
                    <a:pt x="454" y="18308"/>
                  </a:cubicBezTo>
                  <a:lnTo>
                    <a:pt x="6438" y="24249"/>
                  </a:lnTo>
                  <a:lnTo>
                    <a:pt x="6438" y="24966"/>
                  </a:lnTo>
                  <a:lnTo>
                    <a:pt x="7780" y="26300"/>
                  </a:lnTo>
                  <a:lnTo>
                    <a:pt x="9952" y="26300"/>
                  </a:lnTo>
                  <a:lnTo>
                    <a:pt x="18264" y="17924"/>
                  </a:lnTo>
                  <a:lnTo>
                    <a:pt x="20161" y="17924"/>
                  </a:lnTo>
                  <a:lnTo>
                    <a:pt x="24823" y="13226"/>
                  </a:lnTo>
                  <a:lnTo>
                    <a:pt x="24823" y="4773"/>
                  </a:lnTo>
                  <a:lnTo>
                    <a:pt x="20017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8" name="Google Shape;7948;p65"/>
            <p:cNvSpPr/>
            <p:nvPr/>
          </p:nvSpPr>
          <p:spPr>
            <a:xfrm>
              <a:off x="2314900" y="1643925"/>
              <a:ext cx="46275" cy="185800"/>
            </a:xfrm>
            <a:custGeom>
              <a:avLst/>
              <a:gdLst/>
              <a:ahLst/>
              <a:cxnLst/>
              <a:rect l="l" t="t" r="r" b="b"/>
              <a:pathLst>
                <a:path w="1851" h="7432" extrusionOk="0">
                  <a:moveTo>
                    <a:pt x="340" y="6874"/>
                  </a:moveTo>
                  <a:cubicBezTo>
                    <a:pt x="462" y="6874"/>
                    <a:pt x="561" y="6974"/>
                    <a:pt x="561" y="7095"/>
                  </a:cubicBezTo>
                  <a:cubicBezTo>
                    <a:pt x="561" y="7217"/>
                    <a:pt x="462" y="7316"/>
                    <a:pt x="340" y="7316"/>
                  </a:cubicBezTo>
                  <a:cubicBezTo>
                    <a:pt x="219" y="7316"/>
                    <a:pt x="119" y="7217"/>
                    <a:pt x="119" y="7095"/>
                  </a:cubicBezTo>
                  <a:cubicBezTo>
                    <a:pt x="119" y="6974"/>
                    <a:pt x="219" y="6874"/>
                    <a:pt x="340" y="6874"/>
                  </a:cubicBezTo>
                  <a:close/>
                  <a:moveTo>
                    <a:pt x="1731" y="1"/>
                  </a:moveTo>
                  <a:lnTo>
                    <a:pt x="1731" y="5505"/>
                  </a:lnTo>
                  <a:lnTo>
                    <a:pt x="522" y="6811"/>
                  </a:lnTo>
                  <a:cubicBezTo>
                    <a:pt x="470" y="6775"/>
                    <a:pt x="406" y="6756"/>
                    <a:pt x="340" y="6756"/>
                  </a:cubicBezTo>
                  <a:cubicBezTo>
                    <a:pt x="152" y="6756"/>
                    <a:pt x="1" y="6907"/>
                    <a:pt x="1" y="7095"/>
                  </a:cubicBezTo>
                  <a:cubicBezTo>
                    <a:pt x="1" y="7280"/>
                    <a:pt x="152" y="7432"/>
                    <a:pt x="340" y="7432"/>
                  </a:cubicBezTo>
                  <a:cubicBezTo>
                    <a:pt x="525" y="7432"/>
                    <a:pt x="677" y="7280"/>
                    <a:pt x="677" y="7095"/>
                  </a:cubicBezTo>
                  <a:cubicBezTo>
                    <a:pt x="677" y="7018"/>
                    <a:pt x="652" y="6949"/>
                    <a:pt x="608" y="6891"/>
                  </a:cubicBezTo>
                  <a:lnTo>
                    <a:pt x="1850" y="5552"/>
                  </a:lnTo>
                  <a:lnTo>
                    <a:pt x="1850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9" name="Google Shape;7949;p65"/>
            <p:cNvSpPr/>
            <p:nvPr/>
          </p:nvSpPr>
          <p:spPr>
            <a:xfrm>
              <a:off x="1462050" y="1917500"/>
              <a:ext cx="120650" cy="192425"/>
            </a:xfrm>
            <a:custGeom>
              <a:avLst/>
              <a:gdLst/>
              <a:ahLst/>
              <a:cxnLst/>
              <a:rect l="l" t="t" r="r" b="b"/>
              <a:pathLst>
                <a:path w="4826" h="7697" extrusionOk="0">
                  <a:moveTo>
                    <a:pt x="329" y="0"/>
                  </a:moveTo>
                  <a:lnTo>
                    <a:pt x="0" y="340"/>
                  </a:lnTo>
                  <a:lnTo>
                    <a:pt x="4196" y="4395"/>
                  </a:lnTo>
                  <a:lnTo>
                    <a:pt x="4196" y="6984"/>
                  </a:lnTo>
                  <a:cubicBezTo>
                    <a:pt x="4100" y="7059"/>
                    <a:pt x="4036" y="7172"/>
                    <a:pt x="4036" y="7302"/>
                  </a:cubicBezTo>
                  <a:cubicBezTo>
                    <a:pt x="4036" y="7520"/>
                    <a:pt x="4213" y="7696"/>
                    <a:pt x="4431" y="7696"/>
                  </a:cubicBezTo>
                  <a:cubicBezTo>
                    <a:pt x="4649" y="7696"/>
                    <a:pt x="4826" y="7520"/>
                    <a:pt x="4826" y="7302"/>
                  </a:cubicBezTo>
                  <a:cubicBezTo>
                    <a:pt x="4826" y="7172"/>
                    <a:pt x="4762" y="7059"/>
                    <a:pt x="4666" y="6987"/>
                  </a:cubicBezTo>
                  <a:lnTo>
                    <a:pt x="4666" y="4193"/>
                  </a:lnTo>
                  <a:lnTo>
                    <a:pt x="329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0" name="Google Shape;7950;p65"/>
            <p:cNvSpPr/>
            <p:nvPr/>
          </p:nvSpPr>
          <p:spPr>
            <a:xfrm>
              <a:off x="2272600" y="978500"/>
              <a:ext cx="44250" cy="418450"/>
            </a:xfrm>
            <a:custGeom>
              <a:avLst/>
              <a:gdLst/>
              <a:ahLst/>
              <a:cxnLst/>
              <a:rect l="l" t="t" r="r" b="b"/>
              <a:pathLst>
                <a:path w="1770" h="16738" extrusionOk="0">
                  <a:moveTo>
                    <a:pt x="1430" y="16180"/>
                  </a:moveTo>
                  <a:cubicBezTo>
                    <a:pt x="1552" y="16180"/>
                    <a:pt x="1651" y="16280"/>
                    <a:pt x="1651" y="16401"/>
                  </a:cubicBezTo>
                  <a:cubicBezTo>
                    <a:pt x="1651" y="16522"/>
                    <a:pt x="1552" y="16622"/>
                    <a:pt x="1430" y="16622"/>
                  </a:cubicBezTo>
                  <a:cubicBezTo>
                    <a:pt x="1309" y="16622"/>
                    <a:pt x="1210" y="16522"/>
                    <a:pt x="1210" y="16401"/>
                  </a:cubicBezTo>
                  <a:cubicBezTo>
                    <a:pt x="1210" y="16280"/>
                    <a:pt x="1309" y="16180"/>
                    <a:pt x="1430" y="16180"/>
                  </a:cubicBezTo>
                  <a:close/>
                  <a:moveTo>
                    <a:pt x="0" y="1"/>
                  </a:moveTo>
                  <a:lnTo>
                    <a:pt x="0" y="12282"/>
                  </a:lnTo>
                  <a:lnTo>
                    <a:pt x="1372" y="13643"/>
                  </a:lnTo>
                  <a:lnTo>
                    <a:pt x="1372" y="16067"/>
                  </a:lnTo>
                  <a:cubicBezTo>
                    <a:pt x="1212" y="16095"/>
                    <a:pt x="1094" y="16233"/>
                    <a:pt x="1094" y="16401"/>
                  </a:cubicBezTo>
                  <a:cubicBezTo>
                    <a:pt x="1094" y="16586"/>
                    <a:pt x="1245" y="16738"/>
                    <a:pt x="1430" y="16738"/>
                  </a:cubicBezTo>
                  <a:cubicBezTo>
                    <a:pt x="1618" y="16738"/>
                    <a:pt x="1770" y="16586"/>
                    <a:pt x="1770" y="16401"/>
                  </a:cubicBezTo>
                  <a:cubicBezTo>
                    <a:pt x="1770" y="16233"/>
                    <a:pt x="1648" y="16095"/>
                    <a:pt x="1491" y="16067"/>
                  </a:cubicBezTo>
                  <a:lnTo>
                    <a:pt x="1491" y="13596"/>
                  </a:lnTo>
                  <a:lnTo>
                    <a:pt x="119" y="12235"/>
                  </a:lnTo>
                  <a:lnTo>
                    <a:pt x="119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1" name="Google Shape;7951;p65"/>
            <p:cNvSpPr/>
            <p:nvPr/>
          </p:nvSpPr>
          <p:spPr>
            <a:xfrm>
              <a:off x="1932575" y="993200"/>
              <a:ext cx="192700" cy="1062825"/>
            </a:xfrm>
            <a:custGeom>
              <a:avLst/>
              <a:gdLst/>
              <a:ahLst/>
              <a:cxnLst/>
              <a:rect l="l" t="t" r="r" b="b"/>
              <a:pathLst>
                <a:path w="7708" h="42513" extrusionOk="0">
                  <a:moveTo>
                    <a:pt x="7371" y="41952"/>
                  </a:moveTo>
                  <a:cubicBezTo>
                    <a:pt x="7492" y="41952"/>
                    <a:pt x="7589" y="42051"/>
                    <a:pt x="7589" y="42173"/>
                  </a:cubicBezTo>
                  <a:cubicBezTo>
                    <a:pt x="7589" y="42294"/>
                    <a:pt x="7492" y="42394"/>
                    <a:pt x="7371" y="42394"/>
                  </a:cubicBezTo>
                  <a:cubicBezTo>
                    <a:pt x="7250" y="42394"/>
                    <a:pt x="7150" y="42294"/>
                    <a:pt x="7150" y="42173"/>
                  </a:cubicBezTo>
                  <a:cubicBezTo>
                    <a:pt x="7150" y="42051"/>
                    <a:pt x="7250" y="41952"/>
                    <a:pt x="7371" y="41952"/>
                  </a:cubicBezTo>
                  <a:close/>
                  <a:moveTo>
                    <a:pt x="1149" y="1"/>
                  </a:moveTo>
                  <a:lnTo>
                    <a:pt x="1149" y="4070"/>
                  </a:lnTo>
                  <a:lnTo>
                    <a:pt x="0" y="5226"/>
                  </a:lnTo>
                  <a:lnTo>
                    <a:pt x="0" y="25370"/>
                  </a:lnTo>
                  <a:lnTo>
                    <a:pt x="1372" y="26731"/>
                  </a:lnTo>
                  <a:lnTo>
                    <a:pt x="1372" y="29019"/>
                  </a:lnTo>
                  <a:lnTo>
                    <a:pt x="7310" y="34946"/>
                  </a:lnTo>
                  <a:lnTo>
                    <a:pt x="7310" y="41839"/>
                  </a:lnTo>
                  <a:cubicBezTo>
                    <a:pt x="7153" y="41869"/>
                    <a:pt x="7031" y="42007"/>
                    <a:pt x="7031" y="42173"/>
                  </a:cubicBezTo>
                  <a:cubicBezTo>
                    <a:pt x="7031" y="42361"/>
                    <a:pt x="7183" y="42512"/>
                    <a:pt x="7371" y="42512"/>
                  </a:cubicBezTo>
                  <a:cubicBezTo>
                    <a:pt x="7556" y="42512"/>
                    <a:pt x="7708" y="42361"/>
                    <a:pt x="7708" y="42173"/>
                  </a:cubicBezTo>
                  <a:cubicBezTo>
                    <a:pt x="7708" y="42007"/>
                    <a:pt x="7586" y="41869"/>
                    <a:pt x="7429" y="41839"/>
                  </a:cubicBezTo>
                  <a:lnTo>
                    <a:pt x="7429" y="34899"/>
                  </a:lnTo>
                  <a:lnTo>
                    <a:pt x="1491" y="28970"/>
                  </a:lnTo>
                  <a:lnTo>
                    <a:pt x="1491" y="26681"/>
                  </a:lnTo>
                  <a:lnTo>
                    <a:pt x="119" y="25320"/>
                  </a:lnTo>
                  <a:lnTo>
                    <a:pt x="119" y="5273"/>
                  </a:lnTo>
                  <a:lnTo>
                    <a:pt x="1265" y="4120"/>
                  </a:lnTo>
                  <a:lnTo>
                    <a:pt x="1265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2" name="Google Shape;7952;p65"/>
            <p:cNvSpPr/>
            <p:nvPr/>
          </p:nvSpPr>
          <p:spPr>
            <a:xfrm>
              <a:off x="2345275" y="1417575"/>
              <a:ext cx="393450" cy="629950"/>
            </a:xfrm>
            <a:custGeom>
              <a:avLst/>
              <a:gdLst/>
              <a:ahLst/>
              <a:cxnLst/>
              <a:rect l="l" t="t" r="r" b="b"/>
              <a:pathLst>
                <a:path w="15738" h="25198" extrusionOk="0">
                  <a:moveTo>
                    <a:pt x="15655" y="0"/>
                  </a:moveTo>
                  <a:lnTo>
                    <a:pt x="5731" y="9966"/>
                  </a:lnTo>
                  <a:lnTo>
                    <a:pt x="5714" y="9982"/>
                  </a:lnTo>
                  <a:lnTo>
                    <a:pt x="5714" y="16963"/>
                  </a:lnTo>
                  <a:lnTo>
                    <a:pt x="17" y="22689"/>
                  </a:lnTo>
                  <a:lnTo>
                    <a:pt x="0" y="22705"/>
                  </a:lnTo>
                  <a:lnTo>
                    <a:pt x="0" y="25198"/>
                  </a:lnTo>
                  <a:lnTo>
                    <a:pt x="119" y="25198"/>
                  </a:lnTo>
                  <a:lnTo>
                    <a:pt x="119" y="22752"/>
                  </a:lnTo>
                  <a:lnTo>
                    <a:pt x="5814" y="17030"/>
                  </a:lnTo>
                  <a:lnTo>
                    <a:pt x="5830" y="17013"/>
                  </a:lnTo>
                  <a:lnTo>
                    <a:pt x="5830" y="10029"/>
                  </a:lnTo>
                  <a:lnTo>
                    <a:pt x="15738" y="83"/>
                  </a:lnTo>
                  <a:lnTo>
                    <a:pt x="15655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3" name="Google Shape;7953;p65"/>
            <p:cNvSpPr/>
            <p:nvPr/>
          </p:nvSpPr>
          <p:spPr>
            <a:xfrm>
              <a:off x="2296000" y="978025"/>
              <a:ext cx="44175" cy="442475"/>
            </a:xfrm>
            <a:custGeom>
              <a:avLst/>
              <a:gdLst/>
              <a:ahLst/>
              <a:cxnLst/>
              <a:rect l="l" t="t" r="r" b="b"/>
              <a:pathLst>
                <a:path w="1767" h="17699" extrusionOk="0">
                  <a:moveTo>
                    <a:pt x="1430" y="17138"/>
                  </a:moveTo>
                  <a:cubicBezTo>
                    <a:pt x="1552" y="17138"/>
                    <a:pt x="1651" y="17237"/>
                    <a:pt x="1651" y="17359"/>
                  </a:cubicBezTo>
                  <a:cubicBezTo>
                    <a:pt x="1651" y="17480"/>
                    <a:pt x="1552" y="17579"/>
                    <a:pt x="1430" y="17579"/>
                  </a:cubicBezTo>
                  <a:cubicBezTo>
                    <a:pt x="1309" y="17579"/>
                    <a:pt x="1209" y="17480"/>
                    <a:pt x="1209" y="17359"/>
                  </a:cubicBezTo>
                  <a:cubicBezTo>
                    <a:pt x="1209" y="17237"/>
                    <a:pt x="1309" y="17138"/>
                    <a:pt x="1430" y="17138"/>
                  </a:cubicBezTo>
                  <a:close/>
                  <a:moveTo>
                    <a:pt x="0" y="1"/>
                  </a:moveTo>
                  <a:lnTo>
                    <a:pt x="0" y="9753"/>
                  </a:lnTo>
                  <a:lnTo>
                    <a:pt x="1372" y="11117"/>
                  </a:lnTo>
                  <a:lnTo>
                    <a:pt x="1372" y="17027"/>
                  </a:lnTo>
                  <a:lnTo>
                    <a:pt x="1369" y="17027"/>
                  </a:lnTo>
                  <a:cubicBezTo>
                    <a:pt x="1212" y="17055"/>
                    <a:pt x="1091" y="17193"/>
                    <a:pt x="1091" y="17359"/>
                  </a:cubicBezTo>
                  <a:cubicBezTo>
                    <a:pt x="1091" y="17546"/>
                    <a:pt x="1242" y="17698"/>
                    <a:pt x="1430" y="17698"/>
                  </a:cubicBezTo>
                  <a:cubicBezTo>
                    <a:pt x="1615" y="17698"/>
                    <a:pt x="1767" y="17546"/>
                    <a:pt x="1767" y="17359"/>
                  </a:cubicBezTo>
                  <a:cubicBezTo>
                    <a:pt x="1767" y="17193"/>
                    <a:pt x="1645" y="17055"/>
                    <a:pt x="1488" y="17027"/>
                  </a:cubicBezTo>
                  <a:lnTo>
                    <a:pt x="1488" y="11067"/>
                  </a:lnTo>
                  <a:lnTo>
                    <a:pt x="116" y="9704"/>
                  </a:lnTo>
                  <a:lnTo>
                    <a:pt x="116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4" name="Google Shape;7954;p65"/>
            <p:cNvSpPr/>
            <p:nvPr/>
          </p:nvSpPr>
          <p:spPr>
            <a:xfrm>
              <a:off x="1459000" y="1041375"/>
              <a:ext cx="299475" cy="684350"/>
            </a:xfrm>
            <a:custGeom>
              <a:avLst/>
              <a:gdLst/>
              <a:ahLst/>
              <a:cxnLst/>
              <a:rect l="l" t="t" r="r" b="b"/>
              <a:pathLst>
                <a:path w="11979" h="27374" extrusionOk="0">
                  <a:moveTo>
                    <a:pt x="11642" y="26816"/>
                  </a:moveTo>
                  <a:cubicBezTo>
                    <a:pt x="11763" y="26816"/>
                    <a:pt x="11863" y="26916"/>
                    <a:pt x="11863" y="27037"/>
                  </a:cubicBezTo>
                  <a:cubicBezTo>
                    <a:pt x="11863" y="27158"/>
                    <a:pt x="11763" y="27258"/>
                    <a:pt x="11642" y="27258"/>
                  </a:cubicBezTo>
                  <a:cubicBezTo>
                    <a:pt x="11520" y="27258"/>
                    <a:pt x="11421" y="27158"/>
                    <a:pt x="11421" y="27037"/>
                  </a:cubicBezTo>
                  <a:cubicBezTo>
                    <a:pt x="11421" y="26916"/>
                    <a:pt x="11520" y="26816"/>
                    <a:pt x="11642" y="26816"/>
                  </a:cubicBezTo>
                  <a:close/>
                  <a:moveTo>
                    <a:pt x="84" y="1"/>
                  </a:moveTo>
                  <a:lnTo>
                    <a:pt x="1" y="84"/>
                  </a:lnTo>
                  <a:lnTo>
                    <a:pt x="9373" y="9442"/>
                  </a:lnTo>
                  <a:lnTo>
                    <a:pt x="9373" y="24856"/>
                  </a:lnTo>
                  <a:lnTo>
                    <a:pt x="11363" y="26844"/>
                  </a:lnTo>
                  <a:cubicBezTo>
                    <a:pt x="11324" y="26896"/>
                    <a:pt x="11302" y="26965"/>
                    <a:pt x="11302" y="27037"/>
                  </a:cubicBezTo>
                  <a:cubicBezTo>
                    <a:pt x="11302" y="27222"/>
                    <a:pt x="11454" y="27374"/>
                    <a:pt x="11642" y="27374"/>
                  </a:cubicBezTo>
                  <a:cubicBezTo>
                    <a:pt x="11827" y="27374"/>
                    <a:pt x="11979" y="27222"/>
                    <a:pt x="11979" y="27037"/>
                  </a:cubicBezTo>
                  <a:cubicBezTo>
                    <a:pt x="11979" y="26849"/>
                    <a:pt x="11827" y="26697"/>
                    <a:pt x="11642" y="26697"/>
                  </a:cubicBezTo>
                  <a:cubicBezTo>
                    <a:pt x="11567" y="26697"/>
                    <a:pt x="11501" y="26720"/>
                    <a:pt x="11446" y="26758"/>
                  </a:cubicBezTo>
                  <a:lnTo>
                    <a:pt x="9492" y="24807"/>
                  </a:lnTo>
                  <a:lnTo>
                    <a:pt x="9492" y="9392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5" name="Google Shape;7955;p65"/>
            <p:cNvSpPr/>
            <p:nvPr/>
          </p:nvSpPr>
          <p:spPr>
            <a:xfrm>
              <a:off x="1479300" y="966925"/>
              <a:ext cx="291325" cy="642025"/>
            </a:xfrm>
            <a:custGeom>
              <a:avLst/>
              <a:gdLst/>
              <a:ahLst/>
              <a:cxnLst/>
              <a:rect l="l" t="t" r="r" b="b"/>
              <a:pathLst>
                <a:path w="11653" h="25681" extrusionOk="0">
                  <a:moveTo>
                    <a:pt x="326" y="0"/>
                  </a:moveTo>
                  <a:lnTo>
                    <a:pt x="1" y="337"/>
                  </a:lnTo>
                  <a:lnTo>
                    <a:pt x="11020" y="10992"/>
                  </a:lnTo>
                  <a:lnTo>
                    <a:pt x="11020" y="24972"/>
                  </a:lnTo>
                  <a:cubicBezTo>
                    <a:pt x="10924" y="25043"/>
                    <a:pt x="10860" y="25157"/>
                    <a:pt x="10860" y="25286"/>
                  </a:cubicBezTo>
                  <a:cubicBezTo>
                    <a:pt x="10860" y="25504"/>
                    <a:pt x="11037" y="25681"/>
                    <a:pt x="11258" y="25681"/>
                  </a:cubicBezTo>
                  <a:cubicBezTo>
                    <a:pt x="11476" y="25681"/>
                    <a:pt x="11653" y="25504"/>
                    <a:pt x="11653" y="25286"/>
                  </a:cubicBezTo>
                  <a:cubicBezTo>
                    <a:pt x="11653" y="25157"/>
                    <a:pt x="11589" y="25043"/>
                    <a:pt x="11492" y="24972"/>
                  </a:cubicBezTo>
                  <a:lnTo>
                    <a:pt x="11492" y="10794"/>
                  </a:lnTo>
                  <a:lnTo>
                    <a:pt x="326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6" name="Google Shape;7956;p65"/>
            <p:cNvSpPr/>
            <p:nvPr/>
          </p:nvSpPr>
          <p:spPr>
            <a:xfrm>
              <a:off x="1788750" y="1787275"/>
              <a:ext cx="19775" cy="19825"/>
            </a:xfrm>
            <a:custGeom>
              <a:avLst/>
              <a:gdLst/>
              <a:ahLst/>
              <a:cxnLst/>
              <a:rect l="l" t="t" r="r" b="b"/>
              <a:pathLst>
                <a:path w="791" h="793" extrusionOk="0">
                  <a:moveTo>
                    <a:pt x="395" y="0"/>
                  </a:moveTo>
                  <a:cubicBezTo>
                    <a:pt x="177" y="0"/>
                    <a:pt x="1" y="177"/>
                    <a:pt x="1" y="395"/>
                  </a:cubicBezTo>
                  <a:cubicBezTo>
                    <a:pt x="1" y="616"/>
                    <a:pt x="177" y="792"/>
                    <a:pt x="395" y="792"/>
                  </a:cubicBezTo>
                  <a:cubicBezTo>
                    <a:pt x="613" y="792"/>
                    <a:pt x="790" y="616"/>
                    <a:pt x="790" y="395"/>
                  </a:cubicBezTo>
                  <a:cubicBezTo>
                    <a:pt x="790" y="177"/>
                    <a:pt x="613" y="0"/>
                    <a:pt x="395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7" name="Google Shape;7957;p65"/>
            <p:cNvSpPr/>
            <p:nvPr/>
          </p:nvSpPr>
          <p:spPr>
            <a:xfrm>
              <a:off x="1400775" y="1164075"/>
              <a:ext cx="165650" cy="266975"/>
            </a:xfrm>
            <a:custGeom>
              <a:avLst/>
              <a:gdLst/>
              <a:ahLst/>
              <a:cxnLst/>
              <a:rect l="l" t="t" r="r" b="b"/>
              <a:pathLst>
                <a:path w="6626" h="10679" extrusionOk="0">
                  <a:moveTo>
                    <a:pt x="83" y="1"/>
                  </a:moveTo>
                  <a:lnTo>
                    <a:pt x="0" y="84"/>
                  </a:lnTo>
                  <a:lnTo>
                    <a:pt x="6509" y="6582"/>
                  </a:lnTo>
                  <a:lnTo>
                    <a:pt x="6509" y="10678"/>
                  </a:lnTo>
                  <a:lnTo>
                    <a:pt x="6625" y="10678"/>
                  </a:lnTo>
                  <a:lnTo>
                    <a:pt x="6625" y="6532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8" name="Google Shape;7958;p65"/>
            <p:cNvSpPr/>
            <p:nvPr/>
          </p:nvSpPr>
          <p:spPr>
            <a:xfrm>
              <a:off x="1424150" y="1156700"/>
              <a:ext cx="165675" cy="297675"/>
            </a:xfrm>
            <a:custGeom>
              <a:avLst/>
              <a:gdLst/>
              <a:ahLst/>
              <a:cxnLst/>
              <a:rect l="l" t="t" r="r" b="b"/>
              <a:pathLst>
                <a:path w="6627" h="11907" extrusionOk="0">
                  <a:moveTo>
                    <a:pt x="84" y="0"/>
                  </a:moveTo>
                  <a:lnTo>
                    <a:pt x="1" y="83"/>
                  </a:lnTo>
                  <a:lnTo>
                    <a:pt x="6507" y="6581"/>
                  </a:lnTo>
                  <a:lnTo>
                    <a:pt x="6507" y="11906"/>
                  </a:lnTo>
                  <a:lnTo>
                    <a:pt x="6626" y="11906"/>
                  </a:lnTo>
                  <a:lnTo>
                    <a:pt x="6626" y="6532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9" name="Google Shape;7959;p65"/>
            <p:cNvSpPr/>
            <p:nvPr/>
          </p:nvSpPr>
          <p:spPr>
            <a:xfrm>
              <a:off x="1813050" y="1812225"/>
              <a:ext cx="17400" cy="16925"/>
            </a:xfrm>
            <a:custGeom>
              <a:avLst/>
              <a:gdLst/>
              <a:ahLst/>
              <a:cxnLst/>
              <a:rect l="l" t="t" r="r" b="b"/>
              <a:pathLst>
                <a:path w="696" h="677" extrusionOk="0">
                  <a:moveTo>
                    <a:pt x="355" y="117"/>
                  </a:moveTo>
                  <a:cubicBezTo>
                    <a:pt x="414" y="117"/>
                    <a:pt x="471" y="138"/>
                    <a:pt x="514" y="181"/>
                  </a:cubicBezTo>
                  <a:cubicBezTo>
                    <a:pt x="569" y="236"/>
                    <a:pt x="591" y="316"/>
                    <a:pt x="572" y="393"/>
                  </a:cubicBezTo>
                  <a:cubicBezTo>
                    <a:pt x="552" y="471"/>
                    <a:pt x="489" y="534"/>
                    <a:pt x="414" y="551"/>
                  </a:cubicBezTo>
                  <a:cubicBezTo>
                    <a:pt x="395" y="555"/>
                    <a:pt x="376" y="558"/>
                    <a:pt x="358" y="558"/>
                  </a:cubicBezTo>
                  <a:cubicBezTo>
                    <a:pt x="299" y="558"/>
                    <a:pt x="244" y="535"/>
                    <a:pt x="202" y="493"/>
                  </a:cubicBezTo>
                  <a:cubicBezTo>
                    <a:pt x="160" y="451"/>
                    <a:pt x="136" y="396"/>
                    <a:pt x="136" y="338"/>
                  </a:cubicBezTo>
                  <a:cubicBezTo>
                    <a:pt x="136" y="319"/>
                    <a:pt x="138" y="300"/>
                    <a:pt x="144" y="283"/>
                  </a:cubicBezTo>
                  <a:cubicBezTo>
                    <a:pt x="160" y="206"/>
                    <a:pt x="227" y="142"/>
                    <a:pt x="301" y="123"/>
                  </a:cubicBezTo>
                  <a:cubicBezTo>
                    <a:pt x="319" y="119"/>
                    <a:pt x="337" y="117"/>
                    <a:pt x="355" y="117"/>
                  </a:cubicBezTo>
                  <a:close/>
                  <a:moveTo>
                    <a:pt x="356" y="0"/>
                  </a:moveTo>
                  <a:cubicBezTo>
                    <a:pt x="329" y="0"/>
                    <a:pt x="301" y="3"/>
                    <a:pt x="274" y="10"/>
                  </a:cubicBezTo>
                  <a:cubicBezTo>
                    <a:pt x="155" y="37"/>
                    <a:pt x="58" y="134"/>
                    <a:pt x="28" y="255"/>
                  </a:cubicBezTo>
                  <a:cubicBezTo>
                    <a:pt x="0" y="371"/>
                    <a:pt x="33" y="493"/>
                    <a:pt x="119" y="578"/>
                  </a:cubicBezTo>
                  <a:cubicBezTo>
                    <a:pt x="183" y="642"/>
                    <a:pt x="269" y="676"/>
                    <a:pt x="358" y="676"/>
                  </a:cubicBezTo>
                  <a:cubicBezTo>
                    <a:pt x="385" y="676"/>
                    <a:pt x="412" y="673"/>
                    <a:pt x="439" y="667"/>
                  </a:cubicBezTo>
                  <a:cubicBezTo>
                    <a:pt x="561" y="636"/>
                    <a:pt x="657" y="540"/>
                    <a:pt x="685" y="421"/>
                  </a:cubicBezTo>
                  <a:cubicBezTo>
                    <a:pt x="690" y="393"/>
                    <a:pt x="696" y="366"/>
                    <a:pt x="696" y="338"/>
                  </a:cubicBezTo>
                  <a:cubicBezTo>
                    <a:pt x="696" y="250"/>
                    <a:pt x="660" y="164"/>
                    <a:pt x="597" y="98"/>
                  </a:cubicBezTo>
                  <a:cubicBezTo>
                    <a:pt x="531" y="34"/>
                    <a:pt x="446" y="0"/>
                    <a:pt x="356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0" name="Google Shape;7960;p65"/>
            <p:cNvSpPr/>
            <p:nvPr/>
          </p:nvSpPr>
          <p:spPr>
            <a:xfrm>
              <a:off x="1889100" y="1038400"/>
              <a:ext cx="16925" cy="16950"/>
            </a:xfrm>
            <a:custGeom>
              <a:avLst/>
              <a:gdLst/>
              <a:ahLst/>
              <a:cxnLst/>
              <a:rect l="l" t="t" r="r" b="b"/>
              <a:pathLst>
                <a:path w="677" h="678" extrusionOk="0">
                  <a:moveTo>
                    <a:pt x="340" y="117"/>
                  </a:moveTo>
                  <a:cubicBezTo>
                    <a:pt x="461" y="117"/>
                    <a:pt x="561" y="216"/>
                    <a:pt x="561" y="338"/>
                  </a:cubicBezTo>
                  <a:cubicBezTo>
                    <a:pt x="561" y="459"/>
                    <a:pt x="461" y="559"/>
                    <a:pt x="340" y="559"/>
                  </a:cubicBezTo>
                  <a:cubicBezTo>
                    <a:pt x="218" y="559"/>
                    <a:pt x="119" y="459"/>
                    <a:pt x="119" y="338"/>
                  </a:cubicBezTo>
                  <a:cubicBezTo>
                    <a:pt x="119" y="216"/>
                    <a:pt x="218" y="117"/>
                    <a:pt x="340" y="117"/>
                  </a:cubicBezTo>
                  <a:close/>
                  <a:moveTo>
                    <a:pt x="340" y="1"/>
                  </a:moveTo>
                  <a:cubicBezTo>
                    <a:pt x="152" y="1"/>
                    <a:pt x="0" y="153"/>
                    <a:pt x="0" y="338"/>
                  </a:cubicBezTo>
                  <a:cubicBezTo>
                    <a:pt x="0" y="525"/>
                    <a:pt x="152" y="677"/>
                    <a:pt x="340" y="677"/>
                  </a:cubicBezTo>
                  <a:cubicBezTo>
                    <a:pt x="525" y="677"/>
                    <a:pt x="677" y="525"/>
                    <a:pt x="677" y="338"/>
                  </a:cubicBezTo>
                  <a:cubicBezTo>
                    <a:pt x="677" y="153"/>
                    <a:pt x="525" y="1"/>
                    <a:pt x="340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1" name="Google Shape;7961;p65"/>
            <p:cNvSpPr/>
            <p:nvPr/>
          </p:nvSpPr>
          <p:spPr>
            <a:xfrm>
              <a:off x="1836850" y="1835650"/>
              <a:ext cx="16925" cy="16925"/>
            </a:xfrm>
            <a:custGeom>
              <a:avLst/>
              <a:gdLst/>
              <a:ahLst/>
              <a:cxnLst/>
              <a:rect l="l" t="t" r="r" b="b"/>
              <a:pathLst>
                <a:path w="677" h="677" extrusionOk="0">
                  <a:moveTo>
                    <a:pt x="340" y="119"/>
                  </a:moveTo>
                  <a:cubicBezTo>
                    <a:pt x="462" y="119"/>
                    <a:pt x="561" y="218"/>
                    <a:pt x="561" y="340"/>
                  </a:cubicBezTo>
                  <a:cubicBezTo>
                    <a:pt x="561" y="461"/>
                    <a:pt x="462" y="561"/>
                    <a:pt x="340" y="561"/>
                  </a:cubicBezTo>
                  <a:cubicBezTo>
                    <a:pt x="219" y="561"/>
                    <a:pt x="119" y="461"/>
                    <a:pt x="119" y="340"/>
                  </a:cubicBezTo>
                  <a:cubicBezTo>
                    <a:pt x="119" y="218"/>
                    <a:pt x="219" y="119"/>
                    <a:pt x="340" y="119"/>
                  </a:cubicBezTo>
                  <a:close/>
                  <a:moveTo>
                    <a:pt x="340" y="0"/>
                  </a:moveTo>
                  <a:cubicBezTo>
                    <a:pt x="152" y="0"/>
                    <a:pt x="1" y="152"/>
                    <a:pt x="1" y="340"/>
                  </a:cubicBezTo>
                  <a:cubicBezTo>
                    <a:pt x="1" y="525"/>
                    <a:pt x="152" y="677"/>
                    <a:pt x="340" y="677"/>
                  </a:cubicBezTo>
                  <a:cubicBezTo>
                    <a:pt x="525" y="677"/>
                    <a:pt x="677" y="525"/>
                    <a:pt x="677" y="340"/>
                  </a:cubicBezTo>
                  <a:cubicBezTo>
                    <a:pt x="677" y="152"/>
                    <a:pt x="525" y="0"/>
                    <a:pt x="340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2" name="Google Shape;7962;p65"/>
            <p:cNvSpPr/>
            <p:nvPr/>
          </p:nvSpPr>
          <p:spPr>
            <a:xfrm>
              <a:off x="1889100" y="1068850"/>
              <a:ext cx="16925" cy="17000"/>
            </a:xfrm>
            <a:custGeom>
              <a:avLst/>
              <a:gdLst/>
              <a:ahLst/>
              <a:cxnLst/>
              <a:rect l="l" t="t" r="r" b="b"/>
              <a:pathLst>
                <a:path w="677" h="680" extrusionOk="0">
                  <a:moveTo>
                    <a:pt x="340" y="119"/>
                  </a:moveTo>
                  <a:cubicBezTo>
                    <a:pt x="461" y="119"/>
                    <a:pt x="561" y="218"/>
                    <a:pt x="561" y="340"/>
                  </a:cubicBezTo>
                  <a:cubicBezTo>
                    <a:pt x="561" y="461"/>
                    <a:pt x="461" y="561"/>
                    <a:pt x="340" y="561"/>
                  </a:cubicBezTo>
                  <a:cubicBezTo>
                    <a:pt x="218" y="561"/>
                    <a:pt x="119" y="461"/>
                    <a:pt x="119" y="340"/>
                  </a:cubicBezTo>
                  <a:cubicBezTo>
                    <a:pt x="119" y="218"/>
                    <a:pt x="218" y="119"/>
                    <a:pt x="340" y="119"/>
                  </a:cubicBezTo>
                  <a:close/>
                  <a:moveTo>
                    <a:pt x="340" y="0"/>
                  </a:moveTo>
                  <a:cubicBezTo>
                    <a:pt x="152" y="0"/>
                    <a:pt x="0" y="152"/>
                    <a:pt x="0" y="340"/>
                  </a:cubicBezTo>
                  <a:cubicBezTo>
                    <a:pt x="0" y="528"/>
                    <a:pt x="152" y="679"/>
                    <a:pt x="340" y="679"/>
                  </a:cubicBezTo>
                  <a:cubicBezTo>
                    <a:pt x="525" y="679"/>
                    <a:pt x="677" y="528"/>
                    <a:pt x="677" y="340"/>
                  </a:cubicBezTo>
                  <a:cubicBezTo>
                    <a:pt x="677" y="152"/>
                    <a:pt x="525" y="0"/>
                    <a:pt x="340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3" name="Google Shape;7963;p65"/>
            <p:cNvSpPr/>
            <p:nvPr/>
          </p:nvSpPr>
          <p:spPr>
            <a:xfrm>
              <a:off x="1611125" y="977275"/>
              <a:ext cx="373450" cy="868550"/>
            </a:xfrm>
            <a:custGeom>
              <a:avLst/>
              <a:gdLst/>
              <a:ahLst/>
              <a:cxnLst/>
              <a:rect l="l" t="t" r="r" b="b"/>
              <a:pathLst>
                <a:path w="14938" h="34742" extrusionOk="0">
                  <a:moveTo>
                    <a:pt x="14598" y="34181"/>
                  </a:moveTo>
                  <a:cubicBezTo>
                    <a:pt x="14719" y="34181"/>
                    <a:pt x="14818" y="34280"/>
                    <a:pt x="14818" y="34401"/>
                  </a:cubicBezTo>
                  <a:cubicBezTo>
                    <a:pt x="14818" y="34523"/>
                    <a:pt x="14719" y="34622"/>
                    <a:pt x="14598" y="34622"/>
                  </a:cubicBezTo>
                  <a:cubicBezTo>
                    <a:pt x="14476" y="34622"/>
                    <a:pt x="14377" y="34523"/>
                    <a:pt x="14377" y="34401"/>
                  </a:cubicBezTo>
                  <a:cubicBezTo>
                    <a:pt x="14377" y="34280"/>
                    <a:pt x="14476" y="34181"/>
                    <a:pt x="14598" y="34181"/>
                  </a:cubicBezTo>
                  <a:close/>
                  <a:moveTo>
                    <a:pt x="83" y="0"/>
                  </a:moveTo>
                  <a:lnTo>
                    <a:pt x="0" y="83"/>
                  </a:lnTo>
                  <a:lnTo>
                    <a:pt x="9355" y="9422"/>
                  </a:lnTo>
                  <a:lnTo>
                    <a:pt x="9355" y="29250"/>
                  </a:lnTo>
                  <a:lnTo>
                    <a:pt x="14322" y="34208"/>
                  </a:lnTo>
                  <a:cubicBezTo>
                    <a:pt x="14283" y="34263"/>
                    <a:pt x="14258" y="34330"/>
                    <a:pt x="14258" y="34401"/>
                  </a:cubicBezTo>
                  <a:cubicBezTo>
                    <a:pt x="14258" y="34589"/>
                    <a:pt x="14410" y="34741"/>
                    <a:pt x="14598" y="34741"/>
                  </a:cubicBezTo>
                  <a:cubicBezTo>
                    <a:pt x="14785" y="34741"/>
                    <a:pt x="14937" y="34589"/>
                    <a:pt x="14937" y="34401"/>
                  </a:cubicBezTo>
                  <a:cubicBezTo>
                    <a:pt x="14937" y="34214"/>
                    <a:pt x="14785" y="34062"/>
                    <a:pt x="14598" y="34062"/>
                  </a:cubicBezTo>
                  <a:cubicBezTo>
                    <a:pt x="14526" y="34062"/>
                    <a:pt x="14460" y="34087"/>
                    <a:pt x="14404" y="34125"/>
                  </a:cubicBezTo>
                  <a:lnTo>
                    <a:pt x="9471" y="29201"/>
                  </a:lnTo>
                  <a:lnTo>
                    <a:pt x="9471" y="9375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4" name="Google Shape;7964;p65"/>
            <p:cNvSpPr/>
            <p:nvPr/>
          </p:nvSpPr>
          <p:spPr>
            <a:xfrm>
              <a:off x="1695175" y="963875"/>
              <a:ext cx="377650" cy="901950"/>
            </a:xfrm>
            <a:custGeom>
              <a:avLst/>
              <a:gdLst/>
              <a:ahLst/>
              <a:cxnLst/>
              <a:rect l="l" t="t" r="r" b="b"/>
              <a:pathLst>
                <a:path w="15106" h="36078" extrusionOk="0">
                  <a:moveTo>
                    <a:pt x="332" y="1"/>
                  </a:moveTo>
                  <a:lnTo>
                    <a:pt x="0" y="335"/>
                  </a:lnTo>
                  <a:lnTo>
                    <a:pt x="3178" y="3490"/>
                  </a:lnTo>
                  <a:lnTo>
                    <a:pt x="7859" y="8136"/>
                  </a:lnTo>
                  <a:lnTo>
                    <a:pt x="7859" y="29215"/>
                  </a:lnTo>
                  <a:lnTo>
                    <a:pt x="14322" y="35628"/>
                  </a:lnTo>
                  <a:cubicBezTo>
                    <a:pt x="14319" y="35647"/>
                    <a:pt x="14316" y="35663"/>
                    <a:pt x="14316" y="35683"/>
                  </a:cubicBezTo>
                  <a:cubicBezTo>
                    <a:pt x="14316" y="35901"/>
                    <a:pt x="14493" y="36078"/>
                    <a:pt x="14711" y="36078"/>
                  </a:cubicBezTo>
                  <a:cubicBezTo>
                    <a:pt x="14929" y="36078"/>
                    <a:pt x="15106" y="35901"/>
                    <a:pt x="15106" y="35683"/>
                  </a:cubicBezTo>
                  <a:cubicBezTo>
                    <a:pt x="15106" y="35465"/>
                    <a:pt x="14929" y="35288"/>
                    <a:pt x="14711" y="35288"/>
                  </a:cubicBezTo>
                  <a:cubicBezTo>
                    <a:pt x="14692" y="35288"/>
                    <a:pt x="14672" y="35291"/>
                    <a:pt x="14653" y="35294"/>
                  </a:cubicBezTo>
                  <a:lnTo>
                    <a:pt x="8332" y="29019"/>
                  </a:lnTo>
                  <a:lnTo>
                    <a:pt x="8332" y="7940"/>
                  </a:lnTo>
                  <a:lnTo>
                    <a:pt x="8263" y="7871"/>
                  </a:lnTo>
                  <a:lnTo>
                    <a:pt x="3294" y="2938"/>
                  </a:lnTo>
                  <a:lnTo>
                    <a:pt x="332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5" name="Google Shape;7965;p65"/>
            <p:cNvSpPr/>
            <p:nvPr/>
          </p:nvSpPr>
          <p:spPr>
            <a:xfrm>
              <a:off x="1563900" y="991550"/>
              <a:ext cx="348000" cy="843075"/>
            </a:xfrm>
            <a:custGeom>
              <a:avLst/>
              <a:gdLst/>
              <a:ahLst/>
              <a:cxnLst/>
              <a:rect l="l" t="t" r="r" b="b"/>
              <a:pathLst>
                <a:path w="13920" h="33723" extrusionOk="0">
                  <a:moveTo>
                    <a:pt x="84" y="1"/>
                  </a:moveTo>
                  <a:lnTo>
                    <a:pt x="1" y="83"/>
                  </a:lnTo>
                  <a:lnTo>
                    <a:pt x="9376" y="9442"/>
                  </a:lnTo>
                  <a:lnTo>
                    <a:pt x="9376" y="29270"/>
                  </a:lnTo>
                  <a:lnTo>
                    <a:pt x="13837" y="33723"/>
                  </a:lnTo>
                  <a:lnTo>
                    <a:pt x="13919" y="33640"/>
                  </a:lnTo>
                  <a:lnTo>
                    <a:pt x="9491" y="29220"/>
                  </a:lnTo>
                  <a:lnTo>
                    <a:pt x="9491" y="9392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6" name="Google Shape;7966;p65"/>
            <p:cNvSpPr/>
            <p:nvPr/>
          </p:nvSpPr>
          <p:spPr>
            <a:xfrm>
              <a:off x="1587225" y="984175"/>
              <a:ext cx="367050" cy="861650"/>
            </a:xfrm>
            <a:custGeom>
              <a:avLst/>
              <a:gdLst/>
              <a:ahLst/>
              <a:cxnLst/>
              <a:rect l="l" t="t" r="r" b="b"/>
              <a:pathLst>
                <a:path w="14682" h="34466" extrusionOk="0">
                  <a:moveTo>
                    <a:pt x="14344" y="33905"/>
                  </a:moveTo>
                  <a:cubicBezTo>
                    <a:pt x="14466" y="33905"/>
                    <a:pt x="14565" y="34004"/>
                    <a:pt x="14565" y="34125"/>
                  </a:cubicBezTo>
                  <a:cubicBezTo>
                    <a:pt x="14565" y="34247"/>
                    <a:pt x="14466" y="34346"/>
                    <a:pt x="14344" y="34346"/>
                  </a:cubicBezTo>
                  <a:cubicBezTo>
                    <a:pt x="14223" y="34346"/>
                    <a:pt x="14124" y="34247"/>
                    <a:pt x="14124" y="34125"/>
                  </a:cubicBezTo>
                  <a:cubicBezTo>
                    <a:pt x="14124" y="34004"/>
                    <a:pt x="14223" y="33905"/>
                    <a:pt x="14344" y="33905"/>
                  </a:cubicBezTo>
                  <a:close/>
                  <a:moveTo>
                    <a:pt x="87" y="0"/>
                  </a:moveTo>
                  <a:lnTo>
                    <a:pt x="1" y="83"/>
                  </a:lnTo>
                  <a:lnTo>
                    <a:pt x="9376" y="9441"/>
                  </a:lnTo>
                  <a:lnTo>
                    <a:pt x="9376" y="29256"/>
                  </a:lnTo>
                  <a:lnTo>
                    <a:pt x="14066" y="33932"/>
                  </a:lnTo>
                  <a:cubicBezTo>
                    <a:pt x="14027" y="33987"/>
                    <a:pt x="14005" y="34054"/>
                    <a:pt x="14005" y="34125"/>
                  </a:cubicBezTo>
                  <a:cubicBezTo>
                    <a:pt x="14005" y="34313"/>
                    <a:pt x="14157" y="34465"/>
                    <a:pt x="14344" y="34465"/>
                  </a:cubicBezTo>
                  <a:cubicBezTo>
                    <a:pt x="14529" y="34465"/>
                    <a:pt x="14681" y="34313"/>
                    <a:pt x="14681" y="34125"/>
                  </a:cubicBezTo>
                  <a:cubicBezTo>
                    <a:pt x="14681" y="33941"/>
                    <a:pt x="14529" y="33789"/>
                    <a:pt x="14344" y="33789"/>
                  </a:cubicBezTo>
                  <a:cubicBezTo>
                    <a:pt x="14273" y="33789"/>
                    <a:pt x="14204" y="33811"/>
                    <a:pt x="14148" y="33849"/>
                  </a:cubicBezTo>
                  <a:lnTo>
                    <a:pt x="9494" y="29206"/>
                  </a:lnTo>
                  <a:lnTo>
                    <a:pt x="9494" y="9391"/>
                  </a:lnTo>
                  <a:lnTo>
                    <a:pt x="87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8">
    <p:spTree>
      <p:nvGrpSpPr>
        <p:cNvPr id="1" name="Shape 7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68" name="Google Shape;7968;p66"/>
          <p:cNvGrpSpPr/>
          <p:nvPr/>
        </p:nvGrpSpPr>
        <p:grpSpPr>
          <a:xfrm rot="-1799983">
            <a:off x="-669464" y="-554441"/>
            <a:ext cx="2835804" cy="2780472"/>
            <a:chOff x="1400775" y="920275"/>
            <a:chExt cx="1637475" cy="1605525"/>
          </a:xfrm>
        </p:grpSpPr>
        <p:sp>
          <p:nvSpPr>
            <p:cNvPr id="7969" name="Google Shape;7969;p66"/>
            <p:cNvSpPr/>
            <p:nvPr/>
          </p:nvSpPr>
          <p:spPr>
            <a:xfrm>
              <a:off x="2472400" y="990525"/>
              <a:ext cx="16925" cy="247025"/>
            </a:xfrm>
            <a:custGeom>
              <a:avLst/>
              <a:gdLst/>
              <a:ahLst/>
              <a:cxnLst/>
              <a:rect l="l" t="t" r="r" b="b"/>
              <a:pathLst>
                <a:path w="677" h="9881" extrusionOk="0">
                  <a:moveTo>
                    <a:pt x="337" y="9320"/>
                  </a:moveTo>
                  <a:cubicBezTo>
                    <a:pt x="458" y="9320"/>
                    <a:pt x="558" y="9419"/>
                    <a:pt x="558" y="9540"/>
                  </a:cubicBezTo>
                  <a:cubicBezTo>
                    <a:pt x="558" y="9662"/>
                    <a:pt x="458" y="9761"/>
                    <a:pt x="337" y="9761"/>
                  </a:cubicBezTo>
                  <a:cubicBezTo>
                    <a:pt x="215" y="9761"/>
                    <a:pt x="116" y="9662"/>
                    <a:pt x="116" y="9540"/>
                  </a:cubicBezTo>
                  <a:cubicBezTo>
                    <a:pt x="116" y="9419"/>
                    <a:pt x="215" y="9320"/>
                    <a:pt x="337" y="9320"/>
                  </a:cubicBezTo>
                  <a:close/>
                  <a:moveTo>
                    <a:pt x="279" y="0"/>
                  </a:moveTo>
                  <a:lnTo>
                    <a:pt x="279" y="9206"/>
                  </a:lnTo>
                  <a:cubicBezTo>
                    <a:pt x="122" y="9237"/>
                    <a:pt x="0" y="9375"/>
                    <a:pt x="0" y="9540"/>
                  </a:cubicBezTo>
                  <a:cubicBezTo>
                    <a:pt x="0" y="9728"/>
                    <a:pt x="152" y="9880"/>
                    <a:pt x="337" y="9880"/>
                  </a:cubicBezTo>
                  <a:cubicBezTo>
                    <a:pt x="525" y="9880"/>
                    <a:pt x="676" y="9728"/>
                    <a:pt x="676" y="9540"/>
                  </a:cubicBezTo>
                  <a:cubicBezTo>
                    <a:pt x="676" y="9375"/>
                    <a:pt x="555" y="9237"/>
                    <a:pt x="398" y="9206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0" name="Google Shape;7970;p66"/>
            <p:cNvSpPr/>
            <p:nvPr/>
          </p:nvSpPr>
          <p:spPr>
            <a:xfrm>
              <a:off x="2905300" y="1457050"/>
              <a:ext cx="73250" cy="126800"/>
            </a:xfrm>
            <a:custGeom>
              <a:avLst/>
              <a:gdLst/>
              <a:ahLst/>
              <a:cxnLst/>
              <a:rect l="l" t="t" r="r" b="b"/>
              <a:pathLst>
                <a:path w="2930" h="5072" extrusionOk="0">
                  <a:moveTo>
                    <a:pt x="337" y="4511"/>
                  </a:moveTo>
                  <a:cubicBezTo>
                    <a:pt x="459" y="4511"/>
                    <a:pt x="558" y="4610"/>
                    <a:pt x="558" y="4732"/>
                  </a:cubicBezTo>
                  <a:cubicBezTo>
                    <a:pt x="558" y="4853"/>
                    <a:pt x="459" y="4952"/>
                    <a:pt x="337" y="4952"/>
                  </a:cubicBezTo>
                  <a:cubicBezTo>
                    <a:pt x="216" y="4952"/>
                    <a:pt x="117" y="4853"/>
                    <a:pt x="117" y="4732"/>
                  </a:cubicBezTo>
                  <a:cubicBezTo>
                    <a:pt x="117" y="4610"/>
                    <a:pt x="216" y="4511"/>
                    <a:pt x="337" y="4511"/>
                  </a:cubicBezTo>
                  <a:close/>
                  <a:moveTo>
                    <a:pt x="509" y="0"/>
                  </a:moveTo>
                  <a:lnTo>
                    <a:pt x="279" y="232"/>
                  </a:lnTo>
                  <a:lnTo>
                    <a:pt x="279" y="4400"/>
                  </a:lnTo>
                  <a:cubicBezTo>
                    <a:pt x="119" y="4428"/>
                    <a:pt x="1" y="4566"/>
                    <a:pt x="1" y="4732"/>
                  </a:cubicBezTo>
                  <a:cubicBezTo>
                    <a:pt x="1" y="4919"/>
                    <a:pt x="152" y="5071"/>
                    <a:pt x="337" y="5071"/>
                  </a:cubicBezTo>
                  <a:cubicBezTo>
                    <a:pt x="525" y="5071"/>
                    <a:pt x="677" y="4919"/>
                    <a:pt x="677" y="4732"/>
                  </a:cubicBezTo>
                  <a:cubicBezTo>
                    <a:pt x="677" y="4566"/>
                    <a:pt x="556" y="4428"/>
                    <a:pt x="398" y="4400"/>
                  </a:cubicBezTo>
                  <a:lnTo>
                    <a:pt x="398" y="279"/>
                  </a:lnTo>
                  <a:lnTo>
                    <a:pt x="558" y="119"/>
                  </a:lnTo>
                  <a:lnTo>
                    <a:pt x="2930" y="119"/>
                  </a:lnTo>
                  <a:lnTo>
                    <a:pt x="2930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1" name="Google Shape;7971;p66"/>
            <p:cNvSpPr/>
            <p:nvPr/>
          </p:nvSpPr>
          <p:spPr>
            <a:xfrm>
              <a:off x="2400400" y="1336750"/>
              <a:ext cx="16950" cy="16925"/>
            </a:xfrm>
            <a:custGeom>
              <a:avLst/>
              <a:gdLst/>
              <a:ahLst/>
              <a:cxnLst/>
              <a:rect l="l" t="t" r="r" b="b"/>
              <a:pathLst>
                <a:path w="678" h="677" extrusionOk="0">
                  <a:moveTo>
                    <a:pt x="340" y="119"/>
                  </a:moveTo>
                  <a:cubicBezTo>
                    <a:pt x="462" y="119"/>
                    <a:pt x="561" y="219"/>
                    <a:pt x="561" y="340"/>
                  </a:cubicBezTo>
                  <a:cubicBezTo>
                    <a:pt x="561" y="462"/>
                    <a:pt x="462" y="561"/>
                    <a:pt x="340" y="561"/>
                  </a:cubicBezTo>
                  <a:cubicBezTo>
                    <a:pt x="219" y="561"/>
                    <a:pt x="120" y="462"/>
                    <a:pt x="120" y="340"/>
                  </a:cubicBezTo>
                  <a:cubicBezTo>
                    <a:pt x="120" y="219"/>
                    <a:pt x="219" y="119"/>
                    <a:pt x="340" y="119"/>
                  </a:cubicBezTo>
                  <a:close/>
                  <a:moveTo>
                    <a:pt x="340" y="1"/>
                  </a:moveTo>
                  <a:cubicBezTo>
                    <a:pt x="153" y="1"/>
                    <a:pt x="1" y="152"/>
                    <a:pt x="1" y="340"/>
                  </a:cubicBezTo>
                  <a:cubicBezTo>
                    <a:pt x="1" y="525"/>
                    <a:pt x="153" y="677"/>
                    <a:pt x="340" y="677"/>
                  </a:cubicBezTo>
                  <a:cubicBezTo>
                    <a:pt x="525" y="677"/>
                    <a:pt x="677" y="525"/>
                    <a:pt x="677" y="340"/>
                  </a:cubicBezTo>
                  <a:cubicBezTo>
                    <a:pt x="677" y="152"/>
                    <a:pt x="525" y="1"/>
                    <a:pt x="340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2" name="Google Shape;7972;p66"/>
            <p:cNvSpPr/>
            <p:nvPr/>
          </p:nvSpPr>
          <p:spPr>
            <a:xfrm>
              <a:off x="2727800" y="1624750"/>
              <a:ext cx="310450" cy="193250"/>
            </a:xfrm>
            <a:custGeom>
              <a:avLst/>
              <a:gdLst/>
              <a:ahLst/>
              <a:cxnLst/>
              <a:rect l="l" t="t" r="r" b="b"/>
              <a:pathLst>
                <a:path w="12418" h="7730" extrusionOk="0">
                  <a:moveTo>
                    <a:pt x="12083" y="0"/>
                  </a:moveTo>
                  <a:lnTo>
                    <a:pt x="5036" y="7100"/>
                  </a:lnTo>
                  <a:lnTo>
                    <a:pt x="710" y="7100"/>
                  </a:lnTo>
                  <a:cubicBezTo>
                    <a:pt x="638" y="7004"/>
                    <a:pt x="525" y="6940"/>
                    <a:pt x="395" y="6940"/>
                  </a:cubicBezTo>
                  <a:cubicBezTo>
                    <a:pt x="177" y="6940"/>
                    <a:pt x="1" y="7117"/>
                    <a:pt x="1" y="7335"/>
                  </a:cubicBezTo>
                  <a:cubicBezTo>
                    <a:pt x="1" y="7553"/>
                    <a:pt x="177" y="7730"/>
                    <a:pt x="395" y="7730"/>
                  </a:cubicBezTo>
                  <a:cubicBezTo>
                    <a:pt x="525" y="7730"/>
                    <a:pt x="638" y="7669"/>
                    <a:pt x="710" y="7572"/>
                  </a:cubicBezTo>
                  <a:lnTo>
                    <a:pt x="5232" y="7572"/>
                  </a:lnTo>
                  <a:lnTo>
                    <a:pt x="12417" y="331"/>
                  </a:lnTo>
                  <a:lnTo>
                    <a:pt x="12083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3" name="Google Shape;7973;p66"/>
            <p:cNvSpPr/>
            <p:nvPr/>
          </p:nvSpPr>
          <p:spPr>
            <a:xfrm>
              <a:off x="2400400" y="1367250"/>
              <a:ext cx="16950" cy="16950"/>
            </a:xfrm>
            <a:custGeom>
              <a:avLst/>
              <a:gdLst/>
              <a:ahLst/>
              <a:cxnLst/>
              <a:rect l="l" t="t" r="r" b="b"/>
              <a:pathLst>
                <a:path w="678" h="678" extrusionOk="0">
                  <a:moveTo>
                    <a:pt x="340" y="119"/>
                  </a:moveTo>
                  <a:cubicBezTo>
                    <a:pt x="462" y="119"/>
                    <a:pt x="561" y="219"/>
                    <a:pt x="561" y="340"/>
                  </a:cubicBezTo>
                  <a:cubicBezTo>
                    <a:pt x="561" y="462"/>
                    <a:pt x="462" y="558"/>
                    <a:pt x="340" y="558"/>
                  </a:cubicBezTo>
                  <a:cubicBezTo>
                    <a:pt x="219" y="558"/>
                    <a:pt x="120" y="462"/>
                    <a:pt x="120" y="340"/>
                  </a:cubicBezTo>
                  <a:cubicBezTo>
                    <a:pt x="120" y="219"/>
                    <a:pt x="219" y="119"/>
                    <a:pt x="340" y="119"/>
                  </a:cubicBezTo>
                  <a:close/>
                  <a:moveTo>
                    <a:pt x="340" y="1"/>
                  </a:moveTo>
                  <a:cubicBezTo>
                    <a:pt x="153" y="1"/>
                    <a:pt x="1" y="153"/>
                    <a:pt x="1" y="340"/>
                  </a:cubicBezTo>
                  <a:cubicBezTo>
                    <a:pt x="1" y="525"/>
                    <a:pt x="153" y="677"/>
                    <a:pt x="340" y="677"/>
                  </a:cubicBezTo>
                  <a:cubicBezTo>
                    <a:pt x="525" y="677"/>
                    <a:pt x="677" y="525"/>
                    <a:pt x="677" y="340"/>
                  </a:cubicBezTo>
                  <a:cubicBezTo>
                    <a:pt x="677" y="153"/>
                    <a:pt x="525" y="1"/>
                    <a:pt x="340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4" name="Google Shape;7974;p66"/>
            <p:cNvSpPr/>
            <p:nvPr/>
          </p:nvSpPr>
          <p:spPr>
            <a:xfrm>
              <a:off x="2399025" y="1396800"/>
              <a:ext cx="19775" cy="19825"/>
            </a:xfrm>
            <a:custGeom>
              <a:avLst/>
              <a:gdLst/>
              <a:ahLst/>
              <a:cxnLst/>
              <a:rect l="l" t="t" r="r" b="b"/>
              <a:pathLst>
                <a:path w="791" h="793" extrusionOk="0">
                  <a:moveTo>
                    <a:pt x="395" y="0"/>
                  </a:moveTo>
                  <a:cubicBezTo>
                    <a:pt x="177" y="0"/>
                    <a:pt x="1" y="177"/>
                    <a:pt x="1" y="398"/>
                  </a:cubicBezTo>
                  <a:cubicBezTo>
                    <a:pt x="1" y="616"/>
                    <a:pt x="177" y="793"/>
                    <a:pt x="395" y="793"/>
                  </a:cubicBezTo>
                  <a:cubicBezTo>
                    <a:pt x="613" y="793"/>
                    <a:pt x="790" y="616"/>
                    <a:pt x="790" y="398"/>
                  </a:cubicBezTo>
                  <a:cubicBezTo>
                    <a:pt x="790" y="177"/>
                    <a:pt x="613" y="0"/>
                    <a:pt x="395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5" name="Google Shape;7975;p66"/>
            <p:cNvSpPr/>
            <p:nvPr/>
          </p:nvSpPr>
          <p:spPr>
            <a:xfrm>
              <a:off x="2391725" y="990525"/>
              <a:ext cx="83725" cy="512775"/>
            </a:xfrm>
            <a:custGeom>
              <a:avLst/>
              <a:gdLst/>
              <a:ahLst/>
              <a:cxnLst/>
              <a:rect l="l" t="t" r="r" b="b"/>
              <a:pathLst>
                <a:path w="3349" h="20511" extrusionOk="0">
                  <a:moveTo>
                    <a:pt x="0" y="0"/>
                  </a:moveTo>
                  <a:lnTo>
                    <a:pt x="0" y="8988"/>
                  </a:lnTo>
                  <a:lnTo>
                    <a:pt x="2716" y="11685"/>
                  </a:lnTo>
                  <a:lnTo>
                    <a:pt x="2716" y="19801"/>
                  </a:lnTo>
                  <a:cubicBezTo>
                    <a:pt x="2620" y="19873"/>
                    <a:pt x="2556" y="19986"/>
                    <a:pt x="2556" y="20116"/>
                  </a:cubicBezTo>
                  <a:cubicBezTo>
                    <a:pt x="2556" y="20334"/>
                    <a:pt x="2733" y="20511"/>
                    <a:pt x="2951" y="20511"/>
                  </a:cubicBezTo>
                  <a:cubicBezTo>
                    <a:pt x="3169" y="20511"/>
                    <a:pt x="3349" y="20334"/>
                    <a:pt x="3349" y="20116"/>
                  </a:cubicBezTo>
                  <a:cubicBezTo>
                    <a:pt x="3349" y="19986"/>
                    <a:pt x="3285" y="19873"/>
                    <a:pt x="3188" y="19801"/>
                  </a:cubicBezTo>
                  <a:lnTo>
                    <a:pt x="3188" y="11489"/>
                  </a:lnTo>
                  <a:lnTo>
                    <a:pt x="472" y="8792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6" name="Google Shape;7976;p66"/>
            <p:cNvSpPr/>
            <p:nvPr/>
          </p:nvSpPr>
          <p:spPr>
            <a:xfrm>
              <a:off x="2688525" y="1369200"/>
              <a:ext cx="297400" cy="472550"/>
            </a:xfrm>
            <a:custGeom>
              <a:avLst/>
              <a:gdLst/>
              <a:ahLst/>
              <a:cxnLst/>
              <a:rect l="l" t="t" r="r" b="b"/>
              <a:pathLst>
                <a:path w="11896" h="18902" extrusionOk="0">
                  <a:moveTo>
                    <a:pt x="338" y="18341"/>
                  </a:moveTo>
                  <a:cubicBezTo>
                    <a:pt x="459" y="18341"/>
                    <a:pt x="559" y="18440"/>
                    <a:pt x="559" y="18562"/>
                  </a:cubicBezTo>
                  <a:cubicBezTo>
                    <a:pt x="559" y="18683"/>
                    <a:pt x="459" y="18782"/>
                    <a:pt x="338" y="18782"/>
                  </a:cubicBezTo>
                  <a:cubicBezTo>
                    <a:pt x="216" y="18782"/>
                    <a:pt x="117" y="18683"/>
                    <a:pt x="117" y="18562"/>
                  </a:cubicBezTo>
                  <a:cubicBezTo>
                    <a:pt x="117" y="18440"/>
                    <a:pt x="216" y="18341"/>
                    <a:pt x="338" y="18341"/>
                  </a:cubicBezTo>
                  <a:close/>
                  <a:moveTo>
                    <a:pt x="7051" y="0"/>
                  </a:moveTo>
                  <a:lnTo>
                    <a:pt x="5202" y="1863"/>
                  </a:lnTo>
                  <a:lnTo>
                    <a:pt x="5202" y="8196"/>
                  </a:lnTo>
                  <a:lnTo>
                    <a:pt x="280" y="13154"/>
                  </a:lnTo>
                  <a:lnTo>
                    <a:pt x="280" y="18228"/>
                  </a:lnTo>
                  <a:cubicBezTo>
                    <a:pt x="120" y="18258"/>
                    <a:pt x="1" y="18396"/>
                    <a:pt x="1" y="18562"/>
                  </a:cubicBezTo>
                  <a:cubicBezTo>
                    <a:pt x="1" y="18749"/>
                    <a:pt x="153" y="18901"/>
                    <a:pt x="338" y="18901"/>
                  </a:cubicBezTo>
                  <a:cubicBezTo>
                    <a:pt x="525" y="18901"/>
                    <a:pt x="677" y="18749"/>
                    <a:pt x="677" y="18562"/>
                  </a:cubicBezTo>
                  <a:cubicBezTo>
                    <a:pt x="677" y="18396"/>
                    <a:pt x="556" y="18258"/>
                    <a:pt x="398" y="18228"/>
                  </a:cubicBezTo>
                  <a:lnTo>
                    <a:pt x="398" y="13201"/>
                  </a:lnTo>
                  <a:lnTo>
                    <a:pt x="5318" y="8243"/>
                  </a:lnTo>
                  <a:lnTo>
                    <a:pt x="5318" y="1913"/>
                  </a:lnTo>
                  <a:lnTo>
                    <a:pt x="7101" y="116"/>
                  </a:lnTo>
                  <a:lnTo>
                    <a:pt x="11896" y="116"/>
                  </a:lnTo>
                  <a:lnTo>
                    <a:pt x="11896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7" name="Google Shape;7977;p66"/>
            <p:cNvSpPr/>
            <p:nvPr/>
          </p:nvSpPr>
          <p:spPr>
            <a:xfrm>
              <a:off x="2425675" y="990525"/>
              <a:ext cx="16925" cy="200575"/>
            </a:xfrm>
            <a:custGeom>
              <a:avLst/>
              <a:gdLst/>
              <a:ahLst/>
              <a:cxnLst/>
              <a:rect l="l" t="t" r="r" b="b"/>
              <a:pathLst>
                <a:path w="677" h="8023" extrusionOk="0">
                  <a:moveTo>
                    <a:pt x="337" y="7465"/>
                  </a:moveTo>
                  <a:cubicBezTo>
                    <a:pt x="458" y="7465"/>
                    <a:pt x="558" y="7564"/>
                    <a:pt x="558" y="7685"/>
                  </a:cubicBezTo>
                  <a:cubicBezTo>
                    <a:pt x="558" y="7807"/>
                    <a:pt x="458" y="7906"/>
                    <a:pt x="337" y="7906"/>
                  </a:cubicBezTo>
                  <a:cubicBezTo>
                    <a:pt x="216" y="7906"/>
                    <a:pt x="116" y="7807"/>
                    <a:pt x="116" y="7685"/>
                  </a:cubicBezTo>
                  <a:cubicBezTo>
                    <a:pt x="116" y="7564"/>
                    <a:pt x="216" y="7465"/>
                    <a:pt x="337" y="7465"/>
                  </a:cubicBezTo>
                  <a:close/>
                  <a:moveTo>
                    <a:pt x="279" y="0"/>
                  </a:moveTo>
                  <a:lnTo>
                    <a:pt x="279" y="7351"/>
                  </a:lnTo>
                  <a:cubicBezTo>
                    <a:pt x="122" y="7379"/>
                    <a:pt x="0" y="7517"/>
                    <a:pt x="0" y="7685"/>
                  </a:cubicBezTo>
                  <a:cubicBezTo>
                    <a:pt x="0" y="7870"/>
                    <a:pt x="149" y="8022"/>
                    <a:pt x="337" y="8022"/>
                  </a:cubicBezTo>
                  <a:cubicBezTo>
                    <a:pt x="525" y="8022"/>
                    <a:pt x="677" y="7870"/>
                    <a:pt x="677" y="7685"/>
                  </a:cubicBezTo>
                  <a:cubicBezTo>
                    <a:pt x="677" y="7520"/>
                    <a:pt x="555" y="7382"/>
                    <a:pt x="398" y="7351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8" name="Google Shape;7978;p66"/>
            <p:cNvSpPr/>
            <p:nvPr/>
          </p:nvSpPr>
          <p:spPr>
            <a:xfrm>
              <a:off x="2664875" y="1345800"/>
              <a:ext cx="321000" cy="519675"/>
            </a:xfrm>
            <a:custGeom>
              <a:avLst/>
              <a:gdLst/>
              <a:ahLst/>
              <a:cxnLst/>
              <a:rect l="l" t="t" r="r" b="b"/>
              <a:pathLst>
                <a:path w="12840" h="20787" extrusionOk="0">
                  <a:moveTo>
                    <a:pt x="340" y="20229"/>
                  </a:moveTo>
                  <a:cubicBezTo>
                    <a:pt x="461" y="20229"/>
                    <a:pt x="560" y="20329"/>
                    <a:pt x="560" y="20450"/>
                  </a:cubicBezTo>
                  <a:cubicBezTo>
                    <a:pt x="560" y="20571"/>
                    <a:pt x="461" y="20668"/>
                    <a:pt x="340" y="20668"/>
                  </a:cubicBezTo>
                  <a:cubicBezTo>
                    <a:pt x="218" y="20668"/>
                    <a:pt x="119" y="20571"/>
                    <a:pt x="119" y="20450"/>
                  </a:cubicBezTo>
                  <a:cubicBezTo>
                    <a:pt x="119" y="20329"/>
                    <a:pt x="218" y="20229"/>
                    <a:pt x="340" y="20229"/>
                  </a:cubicBezTo>
                  <a:close/>
                  <a:moveTo>
                    <a:pt x="7685" y="0"/>
                  </a:moveTo>
                  <a:lnTo>
                    <a:pt x="5201" y="2501"/>
                  </a:lnTo>
                  <a:lnTo>
                    <a:pt x="5201" y="8834"/>
                  </a:lnTo>
                  <a:lnTo>
                    <a:pt x="279" y="13792"/>
                  </a:lnTo>
                  <a:lnTo>
                    <a:pt x="279" y="20116"/>
                  </a:lnTo>
                  <a:cubicBezTo>
                    <a:pt x="122" y="20144"/>
                    <a:pt x="0" y="20282"/>
                    <a:pt x="0" y="20450"/>
                  </a:cubicBezTo>
                  <a:cubicBezTo>
                    <a:pt x="0" y="20635"/>
                    <a:pt x="152" y="20787"/>
                    <a:pt x="340" y="20787"/>
                  </a:cubicBezTo>
                  <a:cubicBezTo>
                    <a:pt x="525" y="20787"/>
                    <a:pt x="676" y="20635"/>
                    <a:pt x="676" y="20450"/>
                  </a:cubicBezTo>
                  <a:cubicBezTo>
                    <a:pt x="676" y="20282"/>
                    <a:pt x="555" y="20144"/>
                    <a:pt x="398" y="20116"/>
                  </a:cubicBezTo>
                  <a:lnTo>
                    <a:pt x="398" y="13839"/>
                  </a:lnTo>
                  <a:lnTo>
                    <a:pt x="5320" y="8881"/>
                  </a:lnTo>
                  <a:lnTo>
                    <a:pt x="5320" y="2551"/>
                  </a:lnTo>
                  <a:lnTo>
                    <a:pt x="7732" y="119"/>
                  </a:lnTo>
                  <a:lnTo>
                    <a:pt x="12839" y="119"/>
                  </a:lnTo>
                  <a:lnTo>
                    <a:pt x="12839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9" name="Google Shape;7979;p66"/>
            <p:cNvSpPr/>
            <p:nvPr/>
          </p:nvSpPr>
          <p:spPr>
            <a:xfrm>
              <a:off x="2449000" y="990525"/>
              <a:ext cx="16925" cy="223825"/>
            </a:xfrm>
            <a:custGeom>
              <a:avLst/>
              <a:gdLst/>
              <a:ahLst/>
              <a:cxnLst/>
              <a:rect l="l" t="t" r="r" b="b"/>
              <a:pathLst>
                <a:path w="677" h="8953" extrusionOk="0">
                  <a:moveTo>
                    <a:pt x="340" y="8392"/>
                  </a:moveTo>
                  <a:cubicBezTo>
                    <a:pt x="461" y="8392"/>
                    <a:pt x="561" y="8491"/>
                    <a:pt x="561" y="8613"/>
                  </a:cubicBezTo>
                  <a:cubicBezTo>
                    <a:pt x="561" y="8734"/>
                    <a:pt x="461" y="8834"/>
                    <a:pt x="340" y="8834"/>
                  </a:cubicBezTo>
                  <a:cubicBezTo>
                    <a:pt x="218" y="8834"/>
                    <a:pt x="119" y="8734"/>
                    <a:pt x="119" y="8613"/>
                  </a:cubicBezTo>
                  <a:cubicBezTo>
                    <a:pt x="119" y="8491"/>
                    <a:pt x="218" y="8392"/>
                    <a:pt x="340" y="8392"/>
                  </a:cubicBezTo>
                  <a:close/>
                  <a:moveTo>
                    <a:pt x="279" y="0"/>
                  </a:moveTo>
                  <a:lnTo>
                    <a:pt x="279" y="8279"/>
                  </a:lnTo>
                  <a:cubicBezTo>
                    <a:pt x="122" y="8307"/>
                    <a:pt x="0" y="8445"/>
                    <a:pt x="0" y="8613"/>
                  </a:cubicBezTo>
                  <a:cubicBezTo>
                    <a:pt x="0" y="8801"/>
                    <a:pt x="152" y="8952"/>
                    <a:pt x="340" y="8952"/>
                  </a:cubicBezTo>
                  <a:cubicBezTo>
                    <a:pt x="525" y="8952"/>
                    <a:pt x="677" y="8801"/>
                    <a:pt x="677" y="8613"/>
                  </a:cubicBezTo>
                  <a:cubicBezTo>
                    <a:pt x="677" y="8447"/>
                    <a:pt x="555" y="8309"/>
                    <a:pt x="398" y="8282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0" name="Google Shape;7980;p66"/>
            <p:cNvSpPr/>
            <p:nvPr/>
          </p:nvSpPr>
          <p:spPr>
            <a:xfrm>
              <a:off x="2729175" y="1591350"/>
              <a:ext cx="290575" cy="188775"/>
            </a:xfrm>
            <a:custGeom>
              <a:avLst/>
              <a:gdLst/>
              <a:ahLst/>
              <a:cxnLst/>
              <a:rect l="l" t="t" r="r" b="b"/>
              <a:pathLst>
                <a:path w="11623" h="7551" extrusionOk="0">
                  <a:moveTo>
                    <a:pt x="340" y="6990"/>
                  </a:moveTo>
                  <a:cubicBezTo>
                    <a:pt x="462" y="6990"/>
                    <a:pt x="561" y="7089"/>
                    <a:pt x="561" y="7210"/>
                  </a:cubicBezTo>
                  <a:cubicBezTo>
                    <a:pt x="561" y="7332"/>
                    <a:pt x="462" y="7431"/>
                    <a:pt x="340" y="7431"/>
                  </a:cubicBezTo>
                  <a:cubicBezTo>
                    <a:pt x="219" y="7431"/>
                    <a:pt x="120" y="7332"/>
                    <a:pt x="120" y="7210"/>
                  </a:cubicBezTo>
                  <a:cubicBezTo>
                    <a:pt x="120" y="7089"/>
                    <a:pt x="219" y="6990"/>
                    <a:pt x="340" y="6990"/>
                  </a:cubicBezTo>
                  <a:close/>
                  <a:moveTo>
                    <a:pt x="11540" y="0"/>
                  </a:moveTo>
                  <a:lnTo>
                    <a:pt x="4440" y="7153"/>
                  </a:lnTo>
                  <a:lnTo>
                    <a:pt x="672" y="7153"/>
                  </a:lnTo>
                  <a:cubicBezTo>
                    <a:pt x="644" y="6995"/>
                    <a:pt x="506" y="6874"/>
                    <a:pt x="340" y="6874"/>
                  </a:cubicBezTo>
                  <a:cubicBezTo>
                    <a:pt x="153" y="6874"/>
                    <a:pt x="1" y="7026"/>
                    <a:pt x="1" y="7210"/>
                  </a:cubicBezTo>
                  <a:cubicBezTo>
                    <a:pt x="1" y="7398"/>
                    <a:pt x="153" y="7550"/>
                    <a:pt x="340" y="7550"/>
                  </a:cubicBezTo>
                  <a:cubicBezTo>
                    <a:pt x="506" y="7550"/>
                    <a:pt x="644" y="7429"/>
                    <a:pt x="672" y="7271"/>
                  </a:cubicBezTo>
                  <a:lnTo>
                    <a:pt x="4489" y="7271"/>
                  </a:lnTo>
                  <a:lnTo>
                    <a:pt x="11623" y="83"/>
                  </a:lnTo>
                  <a:lnTo>
                    <a:pt x="11540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1" name="Google Shape;7981;p66"/>
            <p:cNvSpPr/>
            <p:nvPr/>
          </p:nvSpPr>
          <p:spPr>
            <a:xfrm>
              <a:off x="2509525" y="995475"/>
              <a:ext cx="2925" cy="79675"/>
            </a:xfrm>
            <a:custGeom>
              <a:avLst/>
              <a:gdLst/>
              <a:ahLst/>
              <a:cxnLst/>
              <a:rect l="l" t="t" r="r" b="b"/>
              <a:pathLst>
                <a:path w="117" h="3187" extrusionOk="0">
                  <a:moveTo>
                    <a:pt x="0" y="1"/>
                  </a:moveTo>
                  <a:lnTo>
                    <a:pt x="0" y="3187"/>
                  </a:lnTo>
                  <a:lnTo>
                    <a:pt x="116" y="3187"/>
                  </a:lnTo>
                  <a:lnTo>
                    <a:pt x="116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2" name="Google Shape;7982;p66"/>
            <p:cNvSpPr/>
            <p:nvPr/>
          </p:nvSpPr>
          <p:spPr>
            <a:xfrm>
              <a:off x="2924150" y="920275"/>
              <a:ext cx="16925" cy="305050"/>
            </a:xfrm>
            <a:custGeom>
              <a:avLst/>
              <a:gdLst/>
              <a:ahLst/>
              <a:cxnLst/>
              <a:rect l="l" t="t" r="r" b="b"/>
              <a:pathLst>
                <a:path w="677" h="12202" extrusionOk="0">
                  <a:moveTo>
                    <a:pt x="337" y="11644"/>
                  </a:moveTo>
                  <a:cubicBezTo>
                    <a:pt x="459" y="11644"/>
                    <a:pt x="558" y="11743"/>
                    <a:pt x="558" y="11865"/>
                  </a:cubicBezTo>
                  <a:cubicBezTo>
                    <a:pt x="558" y="11983"/>
                    <a:pt x="459" y="12083"/>
                    <a:pt x="337" y="12083"/>
                  </a:cubicBezTo>
                  <a:cubicBezTo>
                    <a:pt x="216" y="12083"/>
                    <a:pt x="116" y="11983"/>
                    <a:pt x="116" y="11865"/>
                  </a:cubicBezTo>
                  <a:cubicBezTo>
                    <a:pt x="116" y="11740"/>
                    <a:pt x="216" y="11644"/>
                    <a:pt x="337" y="11644"/>
                  </a:cubicBezTo>
                  <a:close/>
                  <a:moveTo>
                    <a:pt x="279" y="0"/>
                  </a:moveTo>
                  <a:lnTo>
                    <a:pt x="279" y="11531"/>
                  </a:lnTo>
                  <a:cubicBezTo>
                    <a:pt x="122" y="11558"/>
                    <a:pt x="0" y="11696"/>
                    <a:pt x="0" y="11862"/>
                  </a:cubicBezTo>
                  <a:cubicBezTo>
                    <a:pt x="0" y="12050"/>
                    <a:pt x="152" y="12201"/>
                    <a:pt x="337" y="12201"/>
                  </a:cubicBezTo>
                  <a:cubicBezTo>
                    <a:pt x="525" y="12201"/>
                    <a:pt x="677" y="12050"/>
                    <a:pt x="677" y="11865"/>
                  </a:cubicBezTo>
                  <a:cubicBezTo>
                    <a:pt x="677" y="11696"/>
                    <a:pt x="555" y="11558"/>
                    <a:pt x="398" y="11531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3" name="Google Shape;7983;p66"/>
            <p:cNvSpPr/>
            <p:nvPr/>
          </p:nvSpPr>
          <p:spPr>
            <a:xfrm>
              <a:off x="2922700" y="1256975"/>
              <a:ext cx="19825" cy="19825"/>
            </a:xfrm>
            <a:custGeom>
              <a:avLst/>
              <a:gdLst/>
              <a:ahLst/>
              <a:cxnLst/>
              <a:rect l="l" t="t" r="r" b="b"/>
              <a:pathLst>
                <a:path w="793" h="793" extrusionOk="0">
                  <a:moveTo>
                    <a:pt x="395" y="0"/>
                  </a:moveTo>
                  <a:cubicBezTo>
                    <a:pt x="177" y="0"/>
                    <a:pt x="0" y="177"/>
                    <a:pt x="0" y="398"/>
                  </a:cubicBezTo>
                  <a:cubicBezTo>
                    <a:pt x="0" y="616"/>
                    <a:pt x="177" y="793"/>
                    <a:pt x="395" y="793"/>
                  </a:cubicBezTo>
                  <a:cubicBezTo>
                    <a:pt x="613" y="793"/>
                    <a:pt x="793" y="616"/>
                    <a:pt x="793" y="398"/>
                  </a:cubicBezTo>
                  <a:cubicBezTo>
                    <a:pt x="793" y="177"/>
                    <a:pt x="613" y="0"/>
                    <a:pt x="395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4" name="Google Shape;7984;p66"/>
            <p:cNvSpPr/>
            <p:nvPr/>
          </p:nvSpPr>
          <p:spPr>
            <a:xfrm>
              <a:off x="2540425" y="988450"/>
              <a:ext cx="61950" cy="148050"/>
            </a:xfrm>
            <a:custGeom>
              <a:avLst/>
              <a:gdLst/>
              <a:ahLst/>
              <a:cxnLst/>
              <a:rect l="l" t="t" r="r" b="b"/>
              <a:pathLst>
                <a:path w="2478" h="5922" extrusionOk="0">
                  <a:moveTo>
                    <a:pt x="332" y="0"/>
                  </a:moveTo>
                  <a:lnTo>
                    <a:pt x="1" y="337"/>
                  </a:lnTo>
                  <a:lnTo>
                    <a:pt x="1845" y="2167"/>
                  </a:lnTo>
                  <a:lnTo>
                    <a:pt x="1845" y="5212"/>
                  </a:lnTo>
                  <a:cubicBezTo>
                    <a:pt x="1748" y="5284"/>
                    <a:pt x="1685" y="5397"/>
                    <a:pt x="1685" y="5527"/>
                  </a:cubicBezTo>
                  <a:cubicBezTo>
                    <a:pt x="1685" y="5745"/>
                    <a:pt x="1861" y="5922"/>
                    <a:pt x="2080" y="5922"/>
                  </a:cubicBezTo>
                  <a:cubicBezTo>
                    <a:pt x="2300" y="5922"/>
                    <a:pt x="2477" y="5745"/>
                    <a:pt x="2477" y="5527"/>
                  </a:cubicBezTo>
                  <a:cubicBezTo>
                    <a:pt x="2477" y="5397"/>
                    <a:pt x="2414" y="5284"/>
                    <a:pt x="2317" y="5212"/>
                  </a:cubicBezTo>
                  <a:lnTo>
                    <a:pt x="2317" y="1971"/>
                  </a:lnTo>
                  <a:lnTo>
                    <a:pt x="332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5" name="Google Shape;7985;p66"/>
            <p:cNvSpPr/>
            <p:nvPr/>
          </p:nvSpPr>
          <p:spPr>
            <a:xfrm>
              <a:off x="2653900" y="991625"/>
              <a:ext cx="102975" cy="318925"/>
            </a:xfrm>
            <a:custGeom>
              <a:avLst/>
              <a:gdLst/>
              <a:ahLst/>
              <a:cxnLst/>
              <a:rect l="l" t="t" r="r" b="b"/>
              <a:pathLst>
                <a:path w="4119" h="12757" extrusionOk="0">
                  <a:moveTo>
                    <a:pt x="2004" y="0"/>
                  </a:moveTo>
                  <a:lnTo>
                    <a:pt x="1921" y="83"/>
                  </a:lnTo>
                  <a:lnTo>
                    <a:pt x="4003" y="2148"/>
                  </a:lnTo>
                  <a:lnTo>
                    <a:pt x="4003" y="8227"/>
                  </a:lnTo>
                  <a:lnTo>
                    <a:pt x="17" y="12229"/>
                  </a:lnTo>
                  <a:lnTo>
                    <a:pt x="0" y="12246"/>
                  </a:lnTo>
                  <a:lnTo>
                    <a:pt x="0" y="12757"/>
                  </a:lnTo>
                  <a:lnTo>
                    <a:pt x="119" y="12757"/>
                  </a:lnTo>
                  <a:lnTo>
                    <a:pt x="119" y="12296"/>
                  </a:lnTo>
                  <a:lnTo>
                    <a:pt x="4102" y="8293"/>
                  </a:lnTo>
                  <a:lnTo>
                    <a:pt x="4119" y="8276"/>
                  </a:lnTo>
                  <a:lnTo>
                    <a:pt x="4119" y="2098"/>
                  </a:lnTo>
                  <a:lnTo>
                    <a:pt x="2004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6" name="Google Shape;7986;p66"/>
            <p:cNvSpPr/>
            <p:nvPr/>
          </p:nvSpPr>
          <p:spPr>
            <a:xfrm>
              <a:off x="2509575" y="1544750"/>
              <a:ext cx="229150" cy="477175"/>
            </a:xfrm>
            <a:custGeom>
              <a:avLst/>
              <a:gdLst/>
              <a:ahLst/>
              <a:cxnLst/>
              <a:rect l="l" t="t" r="r" b="b"/>
              <a:pathLst>
                <a:path w="9166" h="19087" extrusionOk="0">
                  <a:moveTo>
                    <a:pt x="341" y="18526"/>
                  </a:moveTo>
                  <a:cubicBezTo>
                    <a:pt x="462" y="18526"/>
                    <a:pt x="561" y="18626"/>
                    <a:pt x="561" y="18747"/>
                  </a:cubicBezTo>
                  <a:cubicBezTo>
                    <a:pt x="561" y="18869"/>
                    <a:pt x="462" y="18968"/>
                    <a:pt x="341" y="18968"/>
                  </a:cubicBezTo>
                  <a:cubicBezTo>
                    <a:pt x="219" y="18968"/>
                    <a:pt x="120" y="18869"/>
                    <a:pt x="120" y="18747"/>
                  </a:cubicBezTo>
                  <a:cubicBezTo>
                    <a:pt x="120" y="18626"/>
                    <a:pt x="219" y="18526"/>
                    <a:pt x="341" y="18526"/>
                  </a:cubicBezTo>
                  <a:close/>
                  <a:moveTo>
                    <a:pt x="9083" y="1"/>
                  </a:moveTo>
                  <a:lnTo>
                    <a:pt x="4172" y="4945"/>
                  </a:lnTo>
                  <a:lnTo>
                    <a:pt x="4172" y="14803"/>
                  </a:lnTo>
                  <a:lnTo>
                    <a:pt x="534" y="18468"/>
                  </a:lnTo>
                  <a:cubicBezTo>
                    <a:pt x="479" y="18433"/>
                    <a:pt x="412" y="18408"/>
                    <a:pt x="341" y="18408"/>
                  </a:cubicBezTo>
                  <a:cubicBezTo>
                    <a:pt x="153" y="18408"/>
                    <a:pt x="1" y="18560"/>
                    <a:pt x="1" y="18747"/>
                  </a:cubicBezTo>
                  <a:cubicBezTo>
                    <a:pt x="1" y="18935"/>
                    <a:pt x="153" y="19087"/>
                    <a:pt x="341" y="19087"/>
                  </a:cubicBezTo>
                  <a:cubicBezTo>
                    <a:pt x="528" y="19087"/>
                    <a:pt x="680" y="18935"/>
                    <a:pt x="680" y="18747"/>
                  </a:cubicBezTo>
                  <a:cubicBezTo>
                    <a:pt x="680" y="18675"/>
                    <a:pt x="655" y="18609"/>
                    <a:pt x="617" y="18551"/>
                  </a:cubicBezTo>
                  <a:lnTo>
                    <a:pt x="4291" y="14849"/>
                  </a:lnTo>
                  <a:lnTo>
                    <a:pt x="4291" y="4994"/>
                  </a:lnTo>
                  <a:lnTo>
                    <a:pt x="9166" y="84"/>
                  </a:lnTo>
                  <a:lnTo>
                    <a:pt x="9083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7" name="Google Shape;7987;p66"/>
            <p:cNvSpPr/>
            <p:nvPr/>
          </p:nvSpPr>
          <p:spPr>
            <a:xfrm>
              <a:off x="2495850" y="1043600"/>
              <a:ext cx="244675" cy="458250"/>
            </a:xfrm>
            <a:custGeom>
              <a:avLst/>
              <a:gdLst/>
              <a:ahLst/>
              <a:cxnLst/>
              <a:rect l="l" t="t" r="r" b="b"/>
              <a:pathLst>
                <a:path w="9787" h="18330" extrusionOk="0">
                  <a:moveTo>
                    <a:pt x="9447" y="119"/>
                  </a:moveTo>
                  <a:cubicBezTo>
                    <a:pt x="9569" y="119"/>
                    <a:pt x="9668" y="218"/>
                    <a:pt x="9668" y="340"/>
                  </a:cubicBezTo>
                  <a:cubicBezTo>
                    <a:pt x="9668" y="461"/>
                    <a:pt x="9569" y="560"/>
                    <a:pt x="9447" y="560"/>
                  </a:cubicBezTo>
                  <a:cubicBezTo>
                    <a:pt x="9326" y="560"/>
                    <a:pt x="9229" y="461"/>
                    <a:pt x="9229" y="340"/>
                  </a:cubicBezTo>
                  <a:cubicBezTo>
                    <a:pt x="9229" y="218"/>
                    <a:pt x="9326" y="119"/>
                    <a:pt x="9447" y="119"/>
                  </a:cubicBezTo>
                  <a:close/>
                  <a:moveTo>
                    <a:pt x="337" y="17772"/>
                  </a:moveTo>
                  <a:cubicBezTo>
                    <a:pt x="459" y="17772"/>
                    <a:pt x="558" y="17871"/>
                    <a:pt x="558" y="17993"/>
                  </a:cubicBezTo>
                  <a:cubicBezTo>
                    <a:pt x="558" y="18114"/>
                    <a:pt x="459" y="18214"/>
                    <a:pt x="337" y="18214"/>
                  </a:cubicBezTo>
                  <a:cubicBezTo>
                    <a:pt x="216" y="18214"/>
                    <a:pt x="117" y="18114"/>
                    <a:pt x="117" y="17993"/>
                  </a:cubicBezTo>
                  <a:cubicBezTo>
                    <a:pt x="117" y="17871"/>
                    <a:pt x="216" y="17772"/>
                    <a:pt x="337" y="17772"/>
                  </a:cubicBezTo>
                  <a:close/>
                  <a:moveTo>
                    <a:pt x="9447" y="0"/>
                  </a:moveTo>
                  <a:cubicBezTo>
                    <a:pt x="9262" y="0"/>
                    <a:pt x="9110" y="152"/>
                    <a:pt x="9110" y="340"/>
                  </a:cubicBezTo>
                  <a:cubicBezTo>
                    <a:pt x="9110" y="505"/>
                    <a:pt x="9232" y="643"/>
                    <a:pt x="9389" y="671"/>
                  </a:cubicBezTo>
                  <a:lnTo>
                    <a:pt x="9389" y="5855"/>
                  </a:lnTo>
                  <a:lnTo>
                    <a:pt x="5386" y="9872"/>
                  </a:lnTo>
                  <a:lnTo>
                    <a:pt x="5386" y="10929"/>
                  </a:lnTo>
                  <a:lnTo>
                    <a:pt x="1444" y="14887"/>
                  </a:lnTo>
                  <a:lnTo>
                    <a:pt x="1428" y="14904"/>
                  </a:lnTo>
                  <a:lnTo>
                    <a:pt x="1428" y="16817"/>
                  </a:lnTo>
                  <a:lnTo>
                    <a:pt x="531" y="17717"/>
                  </a:lnTo>
                  <a:cubicBezTo>
                    <a:pt x="475" y="17678"/>
                    <a:pt x="409" y="17653"/>
                    <a:pt x="337" y="17653"/>
                  </a:cubicBezTo>
                  <a:cubicBezTo>
                    <a:pt x="152" y="17653"/>
                    <a:pt x="1" y="17805"/>
                    <a:pt x="1" y="17993"/>
                  </a:cubicBezTo>
                  <a:cubicBezTo>
                    <a:pt x="1" y="18181"/>
                    <a:pt x="152" y="18330"/>
                    <a:pt x="337" y="18330"/>
                  </a:cubicBezTo>
                  <a:cubicBezTo>
                    <a:pt x="525" y="18330"/>
                    <a:pt x="677" y="18178"/>
                    <a:pt x="677" y="17993"/>
                  </a:cubicBezTo>
                  <a:cubicBezTo>
                    <a:pt x="677" y="17921"/>
                    <a:pt x="655" y="17855"/>
                    <a:pt x="613" y="17800"/>
                  </a:cubicBezTo>
                  <a:lnTo>
                    <a:pt x="1544" y="16864"/>
                  </a:lnTo>
                  <a:lnTo>
                    <a:pt x="1544" y="14954"/>
                  </a:lnTo>
                  <a:lnTo>
                    <a:pt x="5489" y="10995"/>
                  </a:lnTo>
                  <a:lnTo>
                    <a:pt x="5505" y="10976"/>
                  </a:lnTo>
                  <a:lnTo>
                    <a:pt x="5505" y="9921"/>
                  </a:lnTo>
                  <a:lnTo>
                    <a:pt x="9508" y="5902"/>
                  </a:lnTo>
                  <a:lnTo>
                    <a:pt x="9508" y="671"/>
                  </a:lnTo>
                  <a:cubicBezTo>
                    <a:pt x="9665" y="643"/>
                    <a:pt x="9787" y="505"/>
                    <a:pt x="9787" y="340"/>
                  </a:cubicBezTo>
                  <a:cubicBezTo>
                    <a:pt x="9787" y="152"/>
                    <a:pt x="9635" y="0"/>
                    <a:pt x="9447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8" name="Google Shape;7988;p66"/>
            <p:cNvSpPr/>
            <p:nvPr/>
          </p:nvSpPr>
          <p:spPr>
            <a:xfrm>
              <a:off x="2877425" y="920275"/>
              <a:ext cx="16925" cy="305050"/>
            </a:xfrm>
            <a:custGeom>
              <a:avLst/>
              <a:gdLst/>
              <a:ahLst/>
              <a:cxnLst/>
              <a:rect l="l" t="t" r="r" b="b"/>
              <a:pathLst>
                <a:path w="677" h="12202" extrusionOk="0">
                  <a:moveTo>
                    <a:pt x="337" y="11644"/>
                  </a:moveTo>
                  <a:cubicBezTo>
                    <a:pt x="459" y="11644"/>
                    <a:pt x="558" y="11743"/>
                    <a:pt x="558" y="11865"/>
                  </a:cubicBezTo>
                  <a:cubicBezTo>
                    <a:pt x="558" y="11983"/>
                    <a:pt x="459" y="12083"/>
                    <a:pt x="337" y="12083"/>
                  </a:cubicBezTo>
                  <a:cubicBezTo>
                    <a:pt x="216" y="12083"/>
                    <a:pt x="116" y="11983"/>
                    <a:pt x="116" y="11865"/>
                  </a:cubicBezTo>
                  <a:cubicBezTo>
                    <a:pt x="116" y="11740"/>
                    <a:pt x="216" y="11644"/>
                    <a:pt x="337" y="11644"/>
                  </a:cubicBezTo>
                  <a:close/>
                  <a:moveTo>
                    <a:pt x="279" y="0"/>
                  </a:moveTo>
                  <a:lnTo>
                    <a:pt x="279" y="11531"/>
                  </a:lnTo>
                  <a:cubicBezTo>
                    <a:pt x="122" y="11558"/>
                    <a:pt x="0" y="11696"/>
                    <a:pt x="0" y="11862"/>
                  </a:cubicBezTo>
                  <a:cubicBezTo>
                    <a:pt x="0" y="12050"/>
                    <a:pt x="152" y="12201"/>
                    <a:pt x="337" y="12201"/>
                  </a:cubicBezTo>
                  <a:cubicBezTo>
                    <a:pt x="525" y="12201"/>
                    <a:pt x="677" y="12050"/>
                    <a:pt x="677" y="11865"/>
                  </a:cubicBezTo>
                  <a:cubicBezTo>
                    <a:pt x="677" y="11696"/>
                    <a:pt x="555" y="11558"/>
                    <a:pt x="398" y="11531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9" name="Google Shape;7989;p66"/>
            <p:cNvSpPr/>
            <p:nvPr/>
          </p:nvSpPr>
          <p:spPr>
            <a:xfrm>
              <a:off x="2641875" y="1322475"/>
              <a:ext cx="344050" cy="566200"/>
            </a:xfrm>
            <a:custGeom>
              <a:avLst/>
              <a:gdLst/>
              <a:ahLst/>
              <a:cxnLst/>
              <a:rect l="l" t="t" r="r" b="b"/>
              <a:pathLst>
                <a:path w="13762" h="22648" extrusionOk="0">
                  <a:moveTo>
                    <a:pt x="340" y="22087"/>
                  </a:moveTo>
                  <a:cubicBezTo>
                    <a:pt x="462" y="22087"/>
                    <a:pt x="561" y="22186"/>
                    <a:pt x="561" y="22308"/>
                  </a:cubicBezTo>
                  <a:cubicBezTo>
                    <a:pt x="561" y="22429"/>
                    <a:pt x="462" y="22529"/>
                    <a:pt x="340" y="22529"/>
                  </a:cubicBezTo>
                  <a:cubicBezTo>
                    <a:pt x="219" y="22529"/>
                    <a:pt x="120" y="22429"/>
                    <a:pt x="120" y="22308"/>
                  </a:cubicBezTo>
                  <a:cubicBezTo>
                    <a:pt x="120" y="22186"/>
                    <a:pt x="219" y="22087"/>
                    <a:pt x="340" y="22087"/>
                  </a:cubicBezTo>
                  <a:close/>
                  <a:moveTo>
                    <a:pt x="8327" y="0"/>
                  </a:moveTo>
                  <a:lnTo>
                    <a:pt x="5202" y="3144"/>
                  </a:lnTo>
                  <a:lnTo>
                    <a:pt x="5202" y="9477"/>
                  </a:lnTo>
                  <a:lnTo>
                    <a:pt x="280" y="14435"/>
                  </a:lnTo>
                  <a:lnTo>
                    <a:pt x="280" y="21976"/>
                  </a:lnTo>
                  <a:cubicBezTo>
                    <a:pt x="122" y="22004"/>
                    <a:pt x="1" y="22142"/>
                    <a:pt x="1" y="22308"/>
                  </a:cubicBezTo>
                  <a:cubicBezTo>
                    <a:pt x="1" y="22495"/>
                    <a:pt x="153" y="22647"/>
                    <a:pt x="340" y="22647"/>
                  </a:cubicBezTo>
                  <a:cubicBezTo>
                    <a:pt x="525" y="22647"/>
                    <a:pt x="677" y="22495"/>
                    <a:pt x="677" y="22308"/>
                  </a:cubicBezTo>
                  <a:cubicBezTo>
                    <a:pt x="677" y="22142"/>
                    <a:pt x="556" y="22004"/>
                    <a:pt x="398" y="21976"/>
                  </a:cubicBezTo>
                  <a:lnTo>
                    <a:pt x="398" y="14482"/>
                  </a:lnTo>
                  <a:lnTo>
                    <a:pt x="5320" y="9524"/>
                  </a:lnTo>
                  <a:lnTo>
                    <a:pt x="5320" y="3194"/>
                  </a:lnTo>
                  <a:lnTo>
                    <a:pt x="8373" y="116"/>
                  </a:lnTo>
                  <a:lnTo>
                    <a:pt x="13762" y="116"/>
                  </a:lnTo>
                  <a:lnTo>
                    <a:pt x="13762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0" name="Google Shape;7990;p66"/>
            <p:cNvSpPr/>
            <p:nvPr/>
          </p:nvSpPr>
          <p:spPr>
            <a:xfrm>
              <a:off x="2875975" y="1256975"/>
              <a:ext cx="19825" cy="19825"/>
            </a:xfrm>
            <a:custGeom>
              <a:avLst/>
              <a:gdLst/>
              <a:ahLst/>
              <a:cxnLst/>
              <a:rect l="l" t="t" r="r" b="b"/>
              <a:pathLst>
                <a:path w="793" h="793" extrusionOk="0">
                  <a:moveTo>
                    <a:pt x="395" y="0"/>
                  </a:moveTo>
                  <a:cubicBezTo>
                    <a:pt x="177" y="0"/>
                    <a:pt x="0" y="177"/>
                    <a:pt x="0" y="398"/>
                  </a:cubicBezTo>
                  <a:cubicBezTo>
                    <a:pt x="0" y="616"/>
                    <a:pt x="177" y="793"/>
                    <a:pt x="395" y="793"/>
                  </a:cubicBezTo>
                  <a:cubicBezTo>
                    <a:pt x="613" y="793"/>
                    <a:pt x="793" y="616"/>
                    <a:pt x="793" y="398"/>
                  </a:cubicBezTo>
                  <a:cubicBezTo>
                    <a:pt x="793" y="177"/>
                    <a:pt x="613" y="0"/>
                    <a:pt x="395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1" name="Google Shape;7991;p66"/>
            <p:cNvSpPr/>
            <p:nvPr/>
          </p:nvSpPr>
          <p:spPr>
            <a:xfrm>
              <a:off x="2900750" y="920275"/>
              <a:ext cx="16925" cy="305050"/>
            </a:xfrm>
            <a:custGeom>
              <a:avLst/>
              <a:gdLst/>
              <a:ahLst/>
              <a:cxnLst/>
              <a:rect l="l" t="t" r="r" b="b"/>
              <a:pathLst>
                <a:path w="677" h="12202" extrusionOk="0">
                  <a:moveTo>
                    <a:pt x="340" y="11644"/>
                  </a:moveTo>
                  <a:cubicBezTo>
                    <a:pt x="461" y="11644"/>
                    <a:pt x="561" y="11743"/>
                    <a:pt x="561" y="11865"/>
                  </a:cubicBezTo>
                  <a:cubicBezTo>
                    <a:pt x="561" y="11983"/>
                    <a:pt x="461" y="12083"/>
                    <a:pt x="340" y="12083"/>
                  </a:cubicBezTo>
                  <a:cubicBezTo>
                    <a:pt x="219" y="12083"/>
                    <a:pt x="119" y="11983"/>
                    <a:pt x="119" y="11865"/>
                  </a:cubicBezTo>
                  <a:cubicBezTo>
                    <a:pt x="119" y="11740"/>
                    <a:pt x="219" y="11644"/>
                    <a:pt x="340" y="11644"/>
                  </a:cubicBezTo>
                  <a:close/>
                  <a:moveTo>
                    <a:pt x="282" y="0"/>
                  </a:moveTo>
                  <a:lnTo>
                    <a:pt x="282" y="11531"/>
                  </a:lnTo>
                  <a:cubicBezTo>
                    <a:pt x="122" y="11558"/>
                    <a:pt x="0" y="11696"/>
                    <a:pt x="0" y="11862"/>
                  </a:cubicBezTo>
                  <a:cubicBezTo>
                    <a:pt x="0" y="12050"/>
                    <a:pt x="152" y="12201"/>
                    <a:pt x="340" y="12201"/>
                  </a:cubicBezTo>
                  <a:cubicBezTo>
                    <a:pt x="525" y="12201"/>
                    <a:pt x="677" y="12050"/>
                    <a:pt x="677" y="11865"/>
                  </a:cubicBezTo>
                  <a:cubicBezTo>
                    <a:pt x="677" y="11696"/>
                    <a:pt x="558" y="11558"/>
                    <a:pt x="398" y="11531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2" name="Google Shape;7992;p66"/>
            <p:cNvSpPr/>
            <p:nvPr/>
          </p:nvSpPr>
          <p:spPr>
            <a:xfrm>
              <a:off x="2502475" y="997425"/>
              <a:ext cx="191200" cy="444050"/>
            </a:xfrm>
            <a:custGeom>
              <a:avLst/>
              <a:gdLst/>
              <a:ahLst/>
              <a:cxnLst/>
              <a:rect l="l" t="t" r="r" b="b"/>
              <a:pathLst>
                <a:path w="7648" h="17762" extrusionOk="0">
                  <a:moveTo>
                    <a:pt x="340" y="17201"/>
                  </a:moveTo>
                  <a:cubicBezTo>
                    <a:pt x="462" y="17201"/>
                    <a:pt x="561" y="17300"/>
                    <a:pt x="561" y="17422"/>
                  </a:cubicBezTo>
                  <a:cubicBezTo>
                    <a:pt x="561" y="17543"/>
                    <a:pt x="462" y="17643"/>
                    <a:pt x="340" y="17643"/>
                  </a:cubicBezTo>
                  <a:cubicBezTo>
                    <a:pt x="219" y="17643"/>
                    <a:pt x="119" y="17543"/>
                    <a:pt x="119" y="17422"/>
                  </a:cubicBezTo>
                  <a:cubicBezTo>
                    <a:pt x="119" y="17300"/>
                    <a:pt x="219" y="17201"/>
                    <a:pt x="340" y="17201"/>
                  </a:cubicBezTo>
                  <a:close/>
                  <a:moveTo>
                    <a:pt x="7531" y="0"/>
                  </a:moveTo>
                  <a:lnTo>
                    <a:pt x="7531" y="6860"/>
                  </a:lnTo>
                  <a:lnTo>
                    <a:pt x="4257" y="10145"/>
                  </a:lnTo>
                  <a:lnTo>
                    <a:pt x="4241" y="10162"/>
                  </a:lnTo>
                  <a:lnTo>
                    <a:pt x="4241" y="11757"/>
                  </a:lnTo>
                  <a:lnTo>
                    <a:pt x="299" y="15716"/>
                  </a:lnTo>
                  <a:lnTo>
                    <a:pt x="282" y="15732"/>
                  </a:lnTo>
                  <a:lnTo>
                    <a:pt x="282" y="17090"/>
                  </a:lnTo>
                  <a:cubicBezTo>
                    <a:pt x="122" y="17118"/>
                    <a:pt x="1" y="17256"/>
                    <a:pt x="1" y="17422"/>
                  </a:cubicBezTo>
                  <a:cubicBezTo>
                    <a:pt x="1" y="17609"/>
                    <a:pt x="152" y="17761"/>
                    <a:pt x="340" y="17761"/>
                  </a:cubicBezTo>
                  <a:cubicBezTo>
                    <a:pt x="528" y="17761"/>
                    <a:pt x="680" y="17609"/>
                    <a:pt x="680" y="17422"/>
                  </a:cubicBezTo>
                  <a:cubicBezTo>
                    <a:pt x="680" y="17256"/>
                    <a:pt x="558" y="17118"/>
                    <a:pt x="398" y="17090"/>
                  </a:cubicBezTo>
                  <a:lnTo>
                    <a:pt x="398" y="15782"/>
                  </a:lnTo>
                  <a:lnTo>
                    <a:pt x="4343" y="11823"/>
                  </a:lnTo>
                  <a:lnTo>
                    <a:pt x="4359" y="11807"/>
                  </a:lnTo>
                  <a:lnTo>
                    <a:pt x="4359" y="10211"/>
                  </a:lnTo>
                  <a:lnTo>
                    <a:pt x="7631" y="6926"/>
                  </a:lnTo>
                  <a:lnTo>
                    <a:pt x="7647" y="6907"/>
                  </a:lnTo>
                  <a:lnTo>
                    <a:pt x="7647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3" name="Google Shape;7993;p66"/>
            <p:cNvSpPr/>
            <p:nvPr/>
          </p:nvSpPr>
          <p:spPr>
            <a:xfrm>
              <a:off x="2502475" y="990025"/>
              <a:ext cx="167875" cy="378700"/>
            </a:xfrm>
            <a:custGeom>
              <a:avLst/>
              <a:gdLst/>
              <a:ahLst/>
              <a:cxnLst/>
              <a:rect l="l" t="t" r="r" b="b"/>
              <a:pathLst>
                <a:path w="6715" h="15148" extrusionOk="0">
                  <a:moveTo>
                    <a:pt x="340" y="14587"/>
                  </a:moveTo>
                  <a:cubicBezTo>
                    <a:pt x="462" y="14587"/>
                    <a:pt x="561" y="14687"/>
                    <a:pt x="561" y="14808"/>
                  </a:cubicBezTo>
                  <a:cubicBezTo>
                    <a:pt x="561" y="14930"/>
                    <a:pt x="462" y="15029"/>
                    <a:pt x="340" y="15029"/>
                  </a:cubicBezTo>
                  <a:cubicBezTo>
                    <a:pt x="219" y="15029"/>
                    <a:pt x="119" y="14930"/>
                    <a:pt x="119" y="14808"/>
                  </a:cubicBezTo>
                  <a:cubicBezTo>
                    <a:pt x="119" y="14687"/>
                    <a:pt x="219" y="14587"/>
                    <a:pt x="340" y="14587"/>
                  </a:cubicBezTo>
                  <a:close/>
                  <a:moveTo>
                    <a:pt x="6595" y="1"/>
                  </a:moveTo>
                  <a:lnTo>
                    <a:pt x="6595" y="6861"/>
                  </a:lnTo>
                  <a:lnTo>
                    <a:pt x="3324" y="10146"/>
                  </a:lnTo>
                  <a:lnTo>
                    <a:pt x="3308" y="10162"/>
                  </a:lnTo>
                  <a:lnTo>
                    <a:pt x="3308" y="11766"/>
                  </a:lnTo>
                  <a:cubicBezTo>
                    <a:pt x="3250" y="11819"/>
                    <a:pt x="3148" y="11918"/>
                    <a:pt x="2963" y="12106"/>
                  </a:cubicBezTo>
                  <a:lnTo>
                    <a:pt x="539" y="14538"/>
                  </a:lnTo>
                  <a:cubicBezTo>
                    <a:pt x="484" y="14496"/>
                    <a:pt x="415" y="14469"/>
                    <a:pt x="340" y="14469"/>
                  </a:cubicBezTo>
                  <a:cubicBezTo>
                    <a:pt x="152" y="14469"/>
                    <a:pt x="1" y="14620"/>
                    <a:pt x="1" y="14808"/>
                  </a:cubicBezTo>
                  <a:cubicBezTo>
                    <a:pt x="1" y="14996"/>
                    <a:pt x="152" y="15148"/>
                    <a:pt x="340" y="15148"/>
                  </a:cubicBezTo>
                  <a:cubicBezTo>
                    <a:pt x="528" y="15148"/>
                    <a:pt x="680" y="14996"/>
                    <a:pt x="680" y="14808"/>
                  </a:cubicBezTo>
                  <a:cubicBezTo>
                    <a:pt x="680" y="14739"/>
                    <a:pt x="658" y="14676"/>
                    <a:pt x="622" y="14620"/>
                  </a:cubicBezTo>
                  <a:cubicBezTo>
                    <a:pt x="3352" y="11879"/>
                    <a:pt x="3407" y="11827"/>
                    <a:pt x="3407" y="11824"/>
                  </a:cubicBezTo>
                  <a:lnTo>
                    <a:pt x="3424" y="11808"/>
                  </a:lnTo>
                  <a:lnTo>
                    <a:pt x="3424" y="10212"/>
                  </a:lnTo>
                  <a:lnTo>
                    <a:pt x="6695" y="6927"/>
                  </a:lnTo>
                  <a:lnTo>
                    <a:pt x="6714" y="6910"/>
                  </a:lnTo>
                  <a:lnTo>
                    <a:pt x="6714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4" name="Google Shape;7994;p66"/>
            <p:cNvSpPr/>
            <p:nvPr/>
          </p:nvSpPr>
          <p:spPr>
            <a:xfrm>
              <a:off x="2858575" y="1410325"/>
              <a:ext cx="119900" cy="220575"/>
            </a:xfrm>
            <a:custGeom>
              <a:avLst/>
              <a:gdLst/>
              <a:ahLst/>
              <a:cxnLst/>
              <a:rect l="l" t="t" r="r" b="b"/>
              <a:pathLst>
                <a:path w="4796" h="8823" extrusionOk="0">
                  <a:moveTo>
                    <a:pt x="338" y="8262"/>
                  </a:moveTo>
                  <a:cubicBezTo>
                    <a:pt x="459" y="8262"/>
                    <a:pt x="558" y="8362"/>
                    <a:pt x="558" y="8483"/>
                  </a:cubicBezTo>
                  <a:cubicBezTo>
                    <a:pt x="558" y="8605"/>
                    <a:pt x="459" y="8704"/>
                    <a:pt x="338" y="8704"/>
                  </a:cubicBezTo>
                  <a:cubicBezTo>
                    <a:pt x="216" y="8704"/>
                    <a:pt x="117" y="8605"/>
                    <a:pt x="117" y="8483"/>
                  </a:cubicBezTo>
                  <a:cubicBezTo>
                    <a:pt x="117" y="8362"/>
                    <a:pt x="216" y="8262"/>
                    <a:pt x="338" y="8262"/>
                  </a:cubicBezTo>
                  <a:close/>
                  <a:moveTo>
                    <a:pt x="1781" y="0"/>
                  </a:moveTo>
                  <a:lnTo>
                    <a:pt x="282" y="1513"/>
                  </a:lnTo>
                  <a:lnTo>
                    <a:pt x="313" y="8149"/>
                  </a:lnTo>
                  <a:cubicBezTo>
                    <a:pt x="139" y="8160"/>
                    <a:pt x="1" y="8307"/>
                    <a:pt x="1" y="8483"/>
                  </a:cubicBezTo>
                  <a:cubicBezTo>
                    <a:pt x="1" y="8671"/>
                    <a:pt x="153" y="8823"/>
                    <a:pt x="338" y="8823"/>
                  </a:cubicBezTo>
                  <a:cubicBezTo>
                    <a:pt x="525" y="8823"/>
                    <a:pt x="677" y="8671"/>
                    <a:pt x="677" y="8483"/>
                  </a:cubicBezTo>
                  <a:cubicBezTo>
                    <a:pt x="677" y="8329"/>
                    <a:pt x="572" y="8202"/>
                    <a:pt x="431" y="8160"/>
                  </a:cubicBezTo>
                  <a:lnTo>
                    <a:pt x="401" y="1560"/>
                  </a:lnTo>
                  <a:lnTo>
                    <a:pt x="1831" y="116"/>
                  </a:lnTo>
                  <a:lnTo>
                    <a:pt x="4796" y="116"/>
                  </a:lnTo>
                  <a:lnTo>
                    <a:pt x="4796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5" name="Google Shape;7995;p66"/>
            <p:cNvSpPr/>
            <p:nvPr/>
          </p:nvSpPr>
          <p:spPr>
            <a:xfrm>
              <a:off x="2881900" y="1433650"/>
              <a:ext cx="97750" cy="173725"/>
            </a:xfrm>
            <a:custGeom>
              <a:avLst/>
              <a:gdLst/>
              <a:ahLst/>
              <a:cxnLst/>
              <a:rect l="l" t="t" r="r" b="b"/>
              <a:pathLst>
                <a:path w="3910" h="6949" extrusionOk="0">
                  <a:moveTo>
                    <a:pt x="340" y="6388"/>
                  </a:moveTo>
                  <a:cubicBezTo>
                    <a:pt x="462" y="6388"/>
                    <a:pt x="561" y="6488"/>
                    <a:pt x="561" y="6609"/>
                  </a:cubicBezTo>
                  <a:cubicBezTo>
                    <a:pt x="561" y="6730"/>
                    <a:pt x="462" y="6830"/>
                    <a:pt x="340" y="6830"/>
                  </a:cubicBezTo>
                  <a:cubicBezTo>
                    <a:pt x="219" y="6830"/>
                    <a:pt x="120" y="6730"/>
                    <a:pt x="120" y="6609"/>
                  </a:cubicBezTo>
                  <a:cubicBezTo>
                    <a:pt x="120" y="6488"/>
                    <a:pt x="219" y="6388"/>
                    <a:pt x="340" y="6388"/>
                  </a:cubicBezTo>
                  <a:close/>
                  <a:moveTo>
                    <a:pt x="1146" y="0"/>
                  </a:moveTo>
                  <a:lnTo>
                    <a:pt x="280" y="873"/>
                  </a:lnTo>
                  <a:lnTo>
                    <a:pt x="280" y="6278"/>
                  </a:lnTo>
                  <a:cubicBezTo>
                    <a:pt x="122" y="6305"/>
                    <a:pt x="1" y="6443"/>
                    <a:pt x="1" y="6609"/>
                  </a:cubicBezTo>
                  <a:cubicBezTo>
                    <a:pt x="1" y="6797"/>
                    <a:pt x="153" y="6949"/>
                    <a:pt x="340" y="6949"/>
                  </a:cubicBezTo>
                  <a:cubicBezTo>
                    <a:pt x="525" y="6949"/>
                    <a:pt x="677" y="6797"/>
                    <a:pt x="677" y="6609"/>
                  </a:cubicBezTo>
                  <a:cubicBezTo>
                    <a:pt x="677" y="6443"/>
                    <a:pt x="556" y="6305"/>
                    <a:pt x="398" y="6278"/>
                  </a:cubicBezTo>
                  <a:lnTo>
                    <a:pt x="398" y="922"/>
                  </a:lnTo>
                  <a:lnTo>
                    <a:pt x="1193" y="119"/>
                  </a:lnTo>
                  <a:lnTo>
                    <a:pt x="3910" y="119"/>
                  </a:lnTo>
                  <a:lnTo>
                    <a:pt x="3910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6" name="Google Shape;7996;p66"/>
            <p:cNvSpPr/>
            <p:nvPr/>
          </p:nvSpPr>
          <p:spPr>
            <a:xfrm>
              <a:off x="2729175" y="1554825"/>
              <a:ext cx="275250" cy="188775"/>
            </a:xfrm>
            <a:custGeom>
              <a:avLst/>
              <a:gdLst/>
              <a:ahLst/>
              <a:cxnLst/>
              <a:rect l="l" t="t" r="r" b="b"/>
              <a:pathLst>
                <a:path w="11010" h="7551" extrusionOk="0">
                  <a:moveTo>
                    <a:pt x="340" y="6993"/>
                  </a:moveTo>
                  <a:cubicBezTo>
                    <a:pt x="462" y="6993"/>
                    <a:pt x="561" y="7092"/>
                    <a:pt x="561" y="7214"/>
                  </a:cubicBezTo>
                  <a:cubicBezTo>
                    <a:pt x="561" y="7335"/>
                    <a:pt x="462" y="7435"/>
                    <a:pt x="340" y="7435"/>
                  </a:cubicBezTo>
                  <a:cubicBezTo>
                    <a:pt x="219" y="7435"/>
                    <a:pt x="120" y="7335"/>
                    <a:pt x="120" y="7214"/>
                  </a:cubicBezTo>
                  <a:cubicBezTo>
                    <a:pt x="120" y="7092"/>
                    <a:pt x="219" y="6993"/>
                    <a:pt x="340" y="6993"/>
                  </a:cubicBezTo>
                  <a:close/>
                  <a:moveTo>
                    <a:pt x="10924" y="1"/>
                  </a:moveTo>
                  <a:lnTo>
                    <a:pt x="3824" y="7153"/>
                  </a:lnTo>
                  <a:lnTo>
                    <a:pt x="672" y="7153"/>
                  </a:lnTo>
                  <a:cubicBezTo>
                    <a:pt x="644" y="6996"/>
                    <a:pt x="506" y="6874"/>
                    <a:pt x="340" y="6874"/>
                  </a:cubicBezTo>
                  <a:cubicBezTo>
                    <a:pt x="153" y="6874"/>
                    <a:pt x="1" y="7026"/>
                    <a:pt x="1" y="7214"/>
                  </a:cubicBezTo>
                  <a:cubicBezTo>
                    <a:pt x="1" y="7399"/>
                    <a:pt x="153" y="7551"/>
                    <a:pt x="340" y="7551"/>
                  </a:cubicBezTo>
                  <a:cubicBezTo>
                    <a:pt x="506" y="7551"/>
                    <a:pt x="644" y="7432"/>
                    <a:pt x="672" y="7272"/>
                  </a:cubicBezTo>
                  <a:lnTo>
                    <a:pt x="3874" y="7272"/>
                  </a:lnTo>
                  <a:lnTo>
                    <a:pt x="11010" y="84"/>
                  </a:lnTo>
                  <a:lnTo>
                    <a:pt x="10924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7" name="Google Shape;7997;p66"/>
            <p:cNvSpPr/>
            <p:nvPr/>
          </p:nvSpPr>
          <p:spPr>
            <a:xfrm>
              <a:off x="2502475" y="975275"/>
              <a:ext cx="121150" cy="332100"/>
            </a:xfrm>
            <a:custGeom>
              <a:avLst/>
              <a:gdLst/>
              <a:ahLst/>
              <a:cxnLst/>
              <a:rect l="l" t="t" r="r" b="b"/>
              <a:pathLst>
                <a:path w="4846" h="13284" extrusionOk="0">
                  <a:moveTo>
                    <a:pt x="340" y="12723"/>
                  </a:moveTo>
                  <a:cubicBezTo>
                    <a:pt x="462" y="12723"/>
                    <a:pt x="561" y="12823"/>
                    <a:pt x="561" y="12944"/>
                  </a:cubicBezTo>
                  <a:cubicBezTo>
                    <a:pt x="561" y="13066"/>
                    <a:pt x="462" y="13165"/>
                    <a:pt x="340" y="13165"/>
                  </a:cubicBezTo>
                  <a:cubicBezTo>
                    <a:pt x="219" y="13165"/>
                    <a:pt x="119" y="13066"/>
                    <a:pt x="119" y="12944"/>
                  </a:cubicBezTo>
                  <a:cubicBezTo>
                    <a:pt x="119" y="12823"/>
                    <a:pt x="219" y="12723"/>
                    <a:pt x="340" y="12723"/>
                  </a:cubicBezTo>
                  <a:close/>
                  <a:moveTo>
                    <a:pt x="4727" y="0"/>
                  </a:moveTo>
                  <a:lnTo>
                    <a:pt x="4727" y="6863"/>
                  </a:lnTo>
                  <a:lnTo>
                    <a:pt x="1455" y="10148"/>
                  </a:lnTo>
                  <a:lnTo>
                    <a:pt x="1439" y="10164"/>
                  </a:lnTo>
                  <a:lnTo>
                    <a:pt x="1439" y="11760"/>
                  </a:lnTo>
                  <a:lnTo>
                    <a:pt x="533" y="12668"/>
                  </a:lnTo>
                  <a:cubicBezTo>
                    <a:pt x="478" y="12629"/>
                    <a:pt x="412" y="12607"/>
                    <a:pt x="340" y="12607"/>
                  </a:cubicBezTo>
                  <a:cubicBezTo>
                    <a:pt x="152" y="12607"/>
                    <a:pt x="1" y="12759"/>
                    <a:pt x="1" y="12944"/>
                  </a:cubicBezTo>
                  <a:cubicBezTo>
                    <a:pt x="1" y="13132"/>
                    <a:pt x="152" y="13284"/>
                    <a:pt x="340" y="13284"/>
                  </a:cubicBezTo>
                  <a:cubicBezTo>
                    <a:pt x="528" y="13284"/>
                    <a:pt x="680" y="13132"/>
                    <a:pt x="680" y="12944"/>
                  </a:cubicBezTo>
                  <a:cubicBezTo>
                    <a:pt x="680" y="12872"/>
                    <a:pt x="655" y="12806"/>
                    <a:pt x="616" y="12751"/>
                  </a:cubicBezTo>
                  <a:lnTo>
                    <a:pt x="1555" y="11810"/>
                  </a:lnTo>
                  <a:lnTo>
                    <a:pt x="1555" y="10211"/>
                  </a:lnTo>
                  <a:lnTo>
                    <a:pt x="4826" y="6926"/>
                  </a:lnTo>
                  <a:lnTo>
                    <a:pt x="4845" y="6910"/>
                  </a:lnTo>
                  <a:lnTo>
                    <a:pt x="4845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8" name="Google Shape;7998;p66"/>
            <p:cNvSpPr/>
            <p:nvPr/>
          </p:nvSpPr>
          <p:spPr>
            <a:xfrm>
              <a:off x="2502475" y="982650"/>
              <a:ext cx="144475" cy="355225"/>
            </a:xfrm>
            <a:custGeom>
              <a:avLst/>
              <a:gdLst/>
              <a:ahLst/>
              <a:cxnLst/>
              <a:rect l="l" t="t" r="r" b="b"/>
              <a:pathLst>
                <a:path w="5779" h="14209" extrusionOk="0">
                  <a:moveTo>
                    <a:pt x="340" y="13648"/>
                  </a:moveTo>
                  <a:cubicBezTo>
                    <a:pt x="462" y="13648"/>
                    <a:pt x="561" y="13748"/>
                    <a:pt x="561" y="13869"/>
                  </a:cubicBezTo>
                  <a:cubicBezTo>
                    <a:pt x="561" y="13991"/>
                    <a:pt x="462" y="14090"/>
                    <a:pt x="340" y="14090"/>
                  </a:cubicBezTo>
                  <a:cubicBezTo>
                    <a:pt x="219" y="14090"/>
                    <a:pt x="119" y="13991"/>
                    <a:pt x="119" y="13869"/>
                  </a:cubicBezTo>
                  <a:cubicBezTo>
                    <a:pt x="119" y="13748"/>
                    <a:pt x="219" y="13648"/>
                    <a:pt x="340" y="13648"/>
                  </a:cubicBezTo>
                  <a:close/>
                  <a:moveTo>
                    <a:pt x="5660" y="1"/>
                  </a:moveTo>
                  <a:lnTo>
                    <a:pt x="5660" y="6860"/>
                  </a:lnTo>
                  <a:lnTo>
                    <a:pt x="2388" y="10145"/>
                  </a:lnTo>
                  <a:lnTo>
                    <a:pt x="2372" y="10165"/>
                  </a:lnTo>
                  <a:lnTo>
                    <a:pt x="2372" y="11760"/>
                  </a:lnTo>
                  <a:lnTo>
                    <a:pt x="539" y="13599"/>
                  </a:lnTo>
                  <a:cubicBezTo>
                    <a:pt x="484" y="13557"/>
                    <a:pt x="415" y="13532"/>
                    <a:pt x="340" y="13532"/>
                  </a:cubicBezTo>
                  <a:cubicBezTo>
                    <a:pt x="152" y="13532"/>
                    <a:pt x="1" y="13684"/>
                    <a:pt x="1" y="13869"/>
                  </a:cubicBezTo>
                  <a:cubicBezTo>
                    <a:pt x="1" y="14057"/>
                    <a:pt x="152" y="14209"/>
                    <a:pt x="340" y="14209"/>
                  </a:cubicBezTo>
                  <a:cubicBezTo>
                    <a:pt x="528" y="14209"/>
                    <a:pt x="680" y="14057"/>
                    <a:pt x="680" y="13869"/>
                  </a:cubicBezTo>
                  <a:cubicBezTo>
                    <a:pt x="680" y="13800"/>
                    <a:pt x="658" y="13737"/>
                    <a:pt x="622" y="13684"/>
                  </a:cubicBezTo>
                  <a:lnTo>
                    <a:pt x="2491" y="11807"/>
                  </a:lnTo>
                  <a:lnTo>
                    <a:pt x="2491" y="10212"/>
                  </a:lnTo>
                  <a:lnTo>
                    <a:pt x="5762" y="6927"/>
                  </a:lnTo>
                  <a:lnTo>
                    <a:pt x="5778" y="6910"/>
                  </a:lnTo>
                  <a:lnTo>
                    <a:pt x="5778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9" name="Google Shape;7999;p66"/>
            <p:cNvSpPr/>
            <p:nvPr/>
          </p:nvSpPr>
          <p:spPr>
            <a:xfrm>
              <a:off x="2502475" y="1067125"/>
              <a:ext cx="57925" cy="157100"/>
            </a:xfrm>
            <a:custGeom>
              <a:avLst/>
              <a:gdLst/>
              <a:ahLst/>
              <a:cxnLst/>
              <a:rect l="l" t="t" r="r" b="b"/>
              <a:pathLst>
                <a:path w="2317" h="6284" extrusionOk="0">
                  <a:moveTo>
                    <a:pt x="340" y="5726"/>
                  </a:moveTo>
                  <a:cubicBezTo>
                    <a:pt x="462" y="5726"/>
                    <a:pt x="561" y="5825"/>
                    <a:pt x="561" y="5946"/>
                  </a:cubicBezTo>
                  <a:cubicBezTo>
                    <a:pt x="561" y="6068"/>
                    <a:pt x="462" y="6167"/>
                    <a:pt x="340" y="6167"/>
                  </a:cubicBezTo>
                  <a:cubicBezTo>
                    <a:pt x="219" y="6167"/>
                    <a:pt x="119" y="6068"/>
                    <a:pt x="119" y="5946"/>
                  </a:cubicBezTo>
                  <a:cubicBezTo>
                    <a:pt x="119" y="5825"/>
                    <a:pt x="219" y="5726"/>
                    <a:pt x="340" y="5726"/>
                  </a:cubicBezTo>
                  <a:close/>
                  <a:moveTo>
                    <a:pt x="2231" y="0"/>
                  </a:moveTo>
                  <a:lnTo>
                    <a:pt x="282" y="1960"/>
                  </a:lnTo>
                  <a:lnTo>
                    <a:pt x="282" y="5612"/>
                  </a:lnTo>
                  <a:cubicBezTo>
                    <a:pt x="122" y="5640"/>
                    <a:pt x="1" y="5778"/>
                    <a:pt x="1" y="5946"/>
                  </a:cubicBezTo>
                  <a:cubicBezTo>
                    <a:pt x="1" y="6131"/>
                    <a:pt x="152" y="6283"/>
                    <a:pt x="340" y="6283"/>
                  </a:cubicBezTo>
                  <a:cubicBezTo>
                    <a:pt x="528" y="6283"/>
                    <a:pt x="680" y="6131"/>
                    <a:pt x="680" y="5946"/>
                  </a:cubicBezTo>
                  <a:cubicBezTo>
                    <a:pt x="680" y="5778"/>
                    <a:pt x="558" y="5640"/>
                    <a:pt x="398" y="5612"/>
                  </a:cubicBezTo>
                  <a:lnTo>
                    <a:pt x="398" y="2010"/>
                  </a:lnTo>
                  <a:lnTo>
                    <a:pt x="2317" y="86"/>
                  </a:lnTo>
                  <a:lnTo>
                    <a:pt x="2231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0" name="Google Shape;8000;p66"/>
            <p:cNvSpPr/>
            <p:nvPr/>
          </p:nvSpPr>
          <p:spPr>
            <a:xfrm>
              <a:off x="2899375" y="1256975"/>
              <a:ext cx="19750" cy="19825"/>
            </a:xfrm>
            <a:custGeom>
              <a:avLst/>
              <a:gdLst/>
              <a:ahLst/>
              <a:cxnLst/>
              <a:rect l="l" t="t" r="r" b="b"/>
              <a:pathLst>
                <a:path w="790" h="793" extrusionOk="0">
                  <a:moveTo>
                    <a:pt x="395" y="0"/>
                  </a:moveTo>
                  <a:cubicBezTo>
                    <a:pt x="177" y="0"/>
                    <a:pt x="0" y="177"/>
                    <a:pt x="0" y="398"/>
                  </a:cubicBezTo>
                  <a:cubicBezTo>
                    <a:pt x="0" y="616"/>
                    <a:pt x="177" y="793"/>
                    <a:pt x="395" y="793"/>
                  </a:cubicBezTo>
                  <a:cubicBezTo>
                    <a:pt x="613" y="793"/>
                    <a:pt x="790" y="616"/>
                    <a:pt x="790" y="398"/>
                  </a:cubicBezTo>
                  <a:cubicBezTo>
                    <a:pt x="790" y="177"/>
                    <a:pt x="613" y="0"/>
                    <a:pt x="395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1" name="Google Shape;8001;p66"/>
            <p:cNvSpPr/>
            <p:nvPr/>
          </p:nvSpPr>
          <p:spPr>
            <a:xfrm>
              <a:off x="1476750" y="1456500"/>
              <a:ext cx="651075" cy="725125"/>
            </a:xfrm>
            <a:custGeom>
              <a:avLst/>
              <a:gdLst/>
              <a:ahLst/>
              <a:cxnLst/>
              <a:rect l="l" t="t" r="r" b="b"/>
              <a:pathLst>
                <a:path w="26043" h="29005" extrusionOk="0">
                  <a:moveTo>
                    <a:pt x="25706" y="28444"/>
                  </a:moveTo>
                  <a:cubicBezTo>
                    <a:pt x="25828" y="28444"/>
                    <a:pt x="25927" y="28544"/>
                    <a:pt x="25927" y="28665"/>
                  </a:cubicBezTo>
                  <a:cubicBezTo>
                    <a:pt x="25927" y="28787"/>
                    <a:pt x="25828" y="28886"/>
                    <a:pt x="25706" y="28886"/>
                  </a:cubicBezTo>
                  <a:cubicBezTo>
                    <a:pt x="25582" y="28886"/>
                    <a:pt x="25485" y="28787"/>
                    <a:pt x="25485" y="28665"/>
                  </a:cubicBezTo>
                  <a:cubicBezTo>
                    <a:pt x="25485" y="28544"/>
                    <a:pt x="25585" y="28444"/>
                    <a:pt x="25706" y="28444"/>
                  </a:cubicBezTo>
                  <a:close/>
                  <a:moveTo>
                    <a:pt x="0" y="0"/>
                  </a:moveTo>
                  <a:lnTo>
                    <a:pt x="0" y="119"/>
                  </a:lnTo>
                  <a:lnTo>
                    <a:pt x="3067" y="119"/>
                  </a:lnTo>
                  <a:lnTo>
                    <a:pt x="4403" y="1452"/>
                  </a:lnTo>
                  <a:lnTo>
                    <a:pt x="4403" y="10680"/>
                  </a:lnTo>
                  <a:lnTo>
                    <a:pt x="15614" y="21871"/>
                  </a:lnTo>
                  <a:lnTo>
                    <a:pt x="15630" y="21888"/>
                  </a:lnTo>
                  <a:lnTo>
                    <a:pt x="18832" y="21888"/>
                  </a:lnTo>
                  <a:lnTo>
                    <a:pt x="25427" y="28472"/>
                  </a:lnTo>
                  <a:cubicBezTo>
                    <a:pt x="25391" y="28527"/>
                    <a:pt x="25367" y="28593"/>
                    <a:pt x="25367" y="28665"/>
                  </a:cubicBezTo>
                  <a:cubicBezTo>
                    <a:pt x="25367" y="28853"/>
                    <a:pt x="25518" y="29005"/>
                    <a:pt x="25706" y="29005"/>
                  </a:cubicBezTo>
                  <a:cubicBezTo>
                    <a:pt x="25891" y="29005"/>
                    <a:pt x="26043" y="28853"/>
                    <a:pt x="26043" y="28665"/>
                  </a:cubicBezTo>
                  <a:cubicBezTo>
                    <a:pt x="26043" y="28480"/>
                    <a:pt x="25891" y="28328"/>
                    <a:pt x="25706" y="28328"/>
                  </a:cubicBezTo>
                  <a:cubicBezTo>
                    <a:pt x="25632" y="28328"/>
                    <a:pt x="25565" y="28350"/>
                    <a:pt x="25510" y="28389"/>
                  </a:cubicBezTo>
                  <a:lnTo>
                    <a:pt x="18899" y="21789"/>
                  </a:lnTo>
                  <a:lnTo>
                    <a:pt x="18882" y="21769"/>
                  </a:lnTo>
                  <a:lnTo>
                    <a:pt x="15680" y="21769"/>
                  </a:lnTo>
                  <a:lnTo>
                    <a:pt x="4522" y="10631"/>
                  </a:lnTo>
                  <a:lnTo>
                    <a:pt x="4522" y="1402"/>
                  </a:lnTo>
                  <a:lnTo>
                    <a:pt x="3117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2" name="Google Shape;8002;p66"/>
            <p:cNvSpPr/>
            <p:nvPr/>
          </p:nvSpPr>
          <p:spPr>
            <a:xfrm>
              <a:off x="1470875" y="1142000"/>
              <a:ext cx="756050" cy="1015325"/>
            </a:xfrm>
            <a:custGeom>
              <a:avLst/>
              <a:gdLst/>
              <a:ahLst/>
              <a:cxnLst/>
              <a:rect l="l" t="t" r="r" b="b"/>
              <a:pathLst>
                <a:path w="30242" h="40613" extrusionOk="0">
                  <a:moveTo>
                    <a:pt x="29905" y="39531"/>
                  </a:moveTo>
                  <a:cubicBezTo>
                    <a:pt x="30027" y="39531"/>
                    <a:pt x="30126" y="39630"/>
                    <a:pt x="30126" y="39752"/>
                  </a:cubicBezTo>
                  <a:cubicBezTo>
                    <a:pt x="30126" y="39873"/>
                    <a:pt x="30027" y="39972"/>
                    <a:pt x="29905" y="39972"/>
                  </a:cubicBezTo>
                  <a:cubicBezTo>
                    <a:pt x="29784" y="39972"/>
                    <a:pt x="29684" y="39873"/>
                    <a:pt x="29684" y="39752"/>
                  </a:cubicBezTo>
                  <a:cubicBezTo>
                    <a:pt x="29684" y="39630"/>
                    <a:pt x="29784" y="39531"/>
                    <a:pt x="29905" y="39531"/>
                  </a:cubicBezTo>
                  <a:close/>
                  <a:moveTo>
                    <a:pt x="84" y="0"/>
                  </a:moveTo>
                  <a:lnTo>
                    <a:pt x="1" y="83"/>
                  </a:lnTo>
                  <a:lnTo>
                    <a:pt x="6507" y="6579"/>
                  </a:lnTo>
                  <a:lnTo>
                    <a:pt x="6507" y="22670"/>
                  </a:lnTo>
                  <a:lnTo>
                    <a:pt x="16442" y="32588"/>
                  </a:lnTo>
                  <a:lnTo>
                    <a:pt x="16459" y="32605"/>
                  </a:lnTo>
                  <a:lnTo>
                    <a:pt x="19661" y="32605"/>
                  </a:lnTo>
                  <a:lnTo>
                    <a:pt x="25944" y="38877"/>
                  </a:lnTo>
                  <a:lnTo>
                    <a:pt x="27666" y="40596"/>
                  </a:lnTo>
                  <a:lnTo>
                    <a:pt x="27683" y="40613"/>
                  </a:lnTo>
                  <a:lnTo>
                    <a:pt x="29130" y="40613"/>
                  </a:lnTo>
                  <a:lnTo>
                    <a:pt x="29712" y="40028"/>
                  </a:lnTo>
                  <a:cubicBezTo>
                    <a:pt x="29767" y="40066"/>
                    <a:pt x="29833" y="40091"/>
                    <a:pt x="29905" y="40091"/>
                  </a:cubicBezTo>
                  <a:cubicBezTo>
                    <a:pt x="30090" y="40091"/>
                    <a:pt x="30242" y="39939"/>
                    <a:pt x="30242" y="39752"/>
                  </a:cubicBezTo>
                  <a:cubicBezTo>
                    <a:pt x="30242" y="39567"/>
                    <a:pt x="30090" y="39415"/>
                    <a:pt x="29905" y="39415"/>
                  </a:cubicBezTo>
                  <a:cubicBezTo>
                    <a:pt x="29717" y="39415"/>
                    <a:pt x="29566" y="39567"/>
                    <a:pt x="29566" y="39752"/>
                  </a:cubicBezTo>
                  <a:cubicBezTo>
                    <a:pt x="29566" y="39823"/>
                    <a:pt x="29588" y="39892"/>
                    <a:pt x="29629" y="39948"/>
                  </a:cubicBezTo>
                  <a:lnTo>
                    <a:pt x="29083" y="40494"/>
                  </a:lnTo>
                  <a:lnTo>
                    <a:pt x="27730" y="40494"/>
                  </a:lnTo>
                  <a:lnTo>
                    <a:pt x="19727" y="32505"/>
                  </a:lnTo>
                  <a:lnTo>
                    <a:pt x="19711" y="32489"/>
                  </a:lnTo>
                  <a:lnTo>
                    <a:pt x="16509" y="32489"/>
                  </a:lnTo>
                  <a:lnTo>
                    <a:pt x="6626" y="22623"/>
                  </a:lnTo>
                  <a:lnTo>
                    <a:pt x="6626" y="6532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3" name="Google Shape;8003;p66"/>
            <p:cNvSpPr/>
            <p:nvPr/>
          </p:nvSpPr>
          <p:spPr>
            <a:xfrm>
              <a:off x="1447475" y="1149325"/>
              <a:ext cx="695750" cy="1016900"/>
            </a:xfrm>
            <a:custGeom>
              <a:avLst/>
              <a:gdLst/>
              <a:ahLst/>
              <a:cxnLst/>
              <a:rect l="l" t="t" r="r" b="b"/>
              <a:pathLst>
                <a:path w="27830" h="40676" extrusionOk="0">
                  <a:moveTo>
                    <a:pt x="27490" y="40116"/>
                  </a:moveTo>
                  <a:cubicBezTo>
                    <a:pt x="27611" y="40116"/>
                    <a:pt x="27711" y="40215"/>
                    <a:pt x="27711" y="40336"/>
                  </a:cubicBezTo>
                  <a:cubicBezTo>
                    <a:pt x="27711" y="40458"/>
                    <a:pt x="27611" y="40557"/>
                    <a:pt x="27490" y="40557"/>
                  </a:cubicBezTo>
                  <a:cubicBezTo>
                    <a:pt x="27368" y="40557"/>
                    <a:pt x="27269" y="40458"/>
                    <a:pt x="27269" y="40336"/>
                  </a:cubicBezTo>
                  <a:cubicBezTo>
                    <a:pt x="27269" y="40215"/>
                    <a:pt x="27368" y="40116"/>
                    <a:pt x="27490" y="40116"/>
                  </a:cubicBezTo>
                  <a:close/>
                  <a:moveTo>
                    <a:pt x="84" y="0"/>
                  </a:moveTo>
                  <a:lnTo>
                    <a:pt x="1" y="86"/>
                  </a:lnTo>
                  <a:lnTo>
                    <a:pt x="6510" y="6581"/>
                  </a:lnTo>
                  <a:lnTo>
                    <a:pt x="6510" y="22672"/>
                  </a:lnTo>
                  <a:lnTo>
                    <a:pt x="17080" y="33225"/>
                  </a:lnTo>
                  <a:lnTo>
                    <a:pt x="17099" y="33242"/>
                  </a:lnTo>
                  <a:lnTo>
                    <a:pt x="20302" y="33242"/>
                  </a:lnTo>
                  <a:lnTo>
                    <a:pt x="27214" y="40143"/>
                  </a:lnTo>
                  <a:cubicBezTo>
                    <a:pt x="27175" y="40198"/>
                    <a:pt x="27150" y="40265"/>
                    <a:pt x="27150" y="40336"/>
                  </a:cubicBezTo>
                  <a:cubicBezTo>
                    <a:pt x="27150" y="40524"/>
                    <a:pt x="27305" y="40676"/>
                    <a:pt x="27490" y="40676"/>
                  </a:cubicBezTo>
                  <a:cubicBezTo>
                    <a:pt x="27678" y="40676"/>
                    <a:pt x="27830" y="40524"/>
                    <a:pt x="27830" y="40336"/>
                  </a:cubicBezTo>
                  <a:cubicBezTo>
                    <a:pt x="27830" y="40152"/>
                    <a:pt x="27678" y="40000"/>
                    <a:pt x="27490" y="40000"/>
                  </a:cubicBezTo>
                  <a:cubicBezTo>
                    <a:pt x="27418" y="40000"/>
                    <a:pt x="27352" y="40022"/>
                    <a:pt x="27297" y="40060"/>
                  </a:cubicBezTo>
                  <a:lnTo>
                    <a:pt x="20368" y="33143"/>
                  </a:lnTo>
                  <a:lnTo>
                    <a:pt x="20349" y="33126"/>
                  </a:lnTo>
                  <a:lnTo>
                    <a:pt x="17146" y="33126"/>
                  </a:lnTo>
                  <a:lnTo>
                    <a:pt x="6626" y="22625"/>
                  </a:lnTo>
                  <a:lnTo>
                    <a:pt x="6626" y="6531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4" name="Google Shape;8004;p66"/>
            <p:cNvSpPr/>
            <p:nvPr/>
          </p:nvSpPr>
          <p:spPr>
            <a:xfrm>
              <a:off x="2232575" y="2325850"/>
              <a:ext cx="16925" cy="16925"/>
            </a:xfrm>
            <a:custGeom>
              <a:avLst/>
              <a:gdLst/>
              <a:ahLst/>
              <a:cxnLst/>
              <a:rect l="l" t="t" r="r" b="b"/>
              <a:pathLst>
                <a:path w="677" h="677" extrusionOk="0">
                  <a:moveTo>
                    <a:pt x="340" y="119"/>
                  </a:moveTo>
                  <a:cubicBezTo>
                    <a:pt x="461" y="119"/>
                    <a:pt x="561" y="218"/>
                    <a:pt x="561" y="340"/>
                  </a:cubicBezTo>
                  <a:cubicBezTo>
                    <a:pt x="561" y="461"/>
                    <a:pt x="461" y="560"/>
                    <a:pt x="340" y="560"/>
                  </a:cubicBezTo>
                  <a:cubicBezTo>
                    <a:pt x="218" y="560"/>
                    <a:pt x="119" y="461"/>
                    <a:pt x="119" y="340"/>
                  </a:cubicBezTo>
                  <a:cubicBezTo>
                    <a:pt x="119" y="218"/>
                    <a:pt x="218" y="119"/>
                    <a:pt x="340" y="119"/>
                  </a:cubicBezTo>
                  <a:close/>
                  <a:moveTo>
                    <a:pt x="340" y="0"/>
                  </a:moveTo>
                  <a:cubicBezTo>
                    <a:pt x="152" y="0"/>
                    <a:pt x="0" y="152"/>
                    <a:pt x="0" y="340"/>
                  </a:cubicBezTo>
                  <a:cubicBezTo>
                    <a:pt x="0" y="525"/>
                    <a:pt x="152" y="676"/>
                    <a:pt x="340" y="676"/>
                  </a:cubicBezTo>
                  <a:cubicBezTo>
                    <a:pt x="525" y="676"/>
                    <a:pt x="677" y="525"/>
                    <a:pt x="677" y="340"/>
                  </a:cubicBezTo>
                  <a:cubicBezTo>
                    <a:pt x="677" y="152"/>
                    <a:pt x="525" y="0"/>
                    <a:pt x="340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5" name="Google Shape;8005;p66"/>
            <p:cNvSpPr/>
            <p:nvPr/>
          </p:nvSpPr>
          <p:spPr>
            <a:xfrm>
              <a:off x="2232575" y="2295325"/>
              <a:ext cx="16925" cy="16950"/>
            </a:xfrm>
            <a:custGeom>
              <a:avLst/>
              <a:gdLst/>
              <a:ahLst/>
              <a:cxnLst/>
              <a:rect l="l" t="t" r="r" b="b"/>
              <a:pathLst>
                <a:path w="677" h="678" extrusionOk="0">
                  <a:moveTo>
                    <a:pt x="340" y="120"/>
                  </a:moveTo>
                  <a:cubicBezTo>
                    <a:pt x="461" y="120"/>
                    <a:pt x="561" y="219"/>
                    <a:pt x="561" y="340"/>
                  </a:cubicBezTo>
                  <a:cubicBezTo>
                    <a:pt x="561" y="462"/>
                    <a:pt x="461" y="561"/>
                    <a:pt x="340" y="561"/>
                  </a:cubicBezTo>
                  <a:cubicBezTo>
                    <a:pt x="218" y="561"/>
                    <a:pt x="119" y="462"/>
                    <a:pt x="119" y="340"/>
                  </a:cubicBezTo>
                  <a:cubicBezTo>
                    <a:pt x="119" y="219"/>
                    <a:pt x="218" y="120"/>
                    <a:pt x="340" y="120"/>
                  </a:cubicBezTo>
                  <a:close/>
                  <a:moveTo>
                    <a:pt x="340" y="1"/>
                  </a:moveTo>
                  <a:cubicBezTo>
                    <a:pt x="152" y="1"/>
                    <a:pt x="0" y="153"/>
                    <a:pt x="0" y="340"/>
                  </a:cubicBezTo>
                  <a:cubicBezTo>
                    <a:pt x="0" y="525"/>
                    <a:pt x="152" y="677"/>
                    <a:pt x="340" y="677"/>
                  </a:cubicBezTo>
                  <a:cubicBezTo>
                    <a:pt x="525" y="677"/>
                    <a:pt x="677" y="525"/>
                    <a:pt x="677" y="340"/>
                  </a:cubicBezTo>
                  <a:cubicBezTo>
                    <a:pt x="677" y="153"/>
                    <a:pt x="525" y="1"/>
                    <a:pt x="340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6" name="Google Shape;8006;p66"/>
            <p:cNvSpPr/>
            <p:nvPr/>
          </p:nvSpPr>
          <p:spPr>
            <a:xfrm>
              <a:off x="1483025" y="1723150"/>
              <a:ext cx="275175" cy="230725"/>
            </a:xfrm>
            <a:custGeom>
              <a:avLst/>
              <a:gdLst/>
              <a:ahLst/>
              <a:cxnLst/>
              <a:rect l="l" t="t" r="r" b="b"/>
              <a:pathLst>
                <a:path w="11007" h="9229" extrusionOk="0">
                  <a:moveTo>
                    <a:pt x="83" y="1"/>
                  </a:moveTo>
                  <a:lnTo>
                    <a:pt x="1" y="83"/>
                  </a:lnTo>
                  <a:lnTo>
                    <a:pt x="2223" y="2303"/>
                  </a:lnTo>
                  <a:lnTo>
                    <a:pt x="2239" y="2319"/>
                  </a:lnTo>
                  <a:lnTo>
                    <a:pt x="4003" y="2319"/>
                  </a:lnTo>
                  <a:lnTo>
                    <a:pt x="10924" y="9229"/>
                  </a:lnTo>
                  <a:lnTo>
                    <a:pt x="11007" y="9146"/>
                  </a:lnTo>
                  <a:lnTo>
                    <a:pt x="4070" y="2220"/>
                  </a:lnTo>
                  <a:lnTo>
                    <a:pt x="4050" y="2201"/>
                  </a:lnTo>
                  <a:lnTo>
                    <a:pt x="2289" y="2201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7" name="Google Shape;8007;p66"/>
            <p:cNvSpPr/>
            <p:nvPr/>
          </p:nvSpPr>
          <p:spPr>
            <a:xfrm>
              <a:off x="2147125" y="961250"/>
              <a:ext cx="142825" cy="1564550"/>
            </a:xfrm>
            <a:custGeom>
              <a:avLst/>
              <a:gdLst/>
              <a:ahLst/>
              <a:cxnLst/>
              <a:rect l="l" t="t" r="r" b="b"/>
              <a:pathLst>
                <a:path w="5713" h="62582" extrusionOk="0">
                  <a:moveTo>
                    <a:pt x="1618" y="1"/>
                  </a:moveTo>
                  <a:lnTo>
                    <a:pt x="1618" y="12892"/>
                  </a:lnTo>
                  <a:lnTo>
                    <a:pt x="1" y="14521"/>
                  </a:lnTo>
                  <a:lnTo>
                    <a:pt x="1" y="20105"/>
                  </a:lnTo>
                  <a:lnTo>
                    <a:pt x="2974" y="23056"/>
                  </a:lnTo>
                  <a:lnTo>
                    <a:pt x="2974" y="28299"/>
                  </a:lnTo>
                  <a:lnTo>
                    <a:pt x="5083" y="30388"/>
                  </a:lnTo>
                  <a:lnTo>
                    <a:pt x="5083" y="61869"/>
                  </a:lnTo>
                  <a:cubicBezTo>
                    <a:pt x="4986" y="61941"/>
                    <a:pt x="4923" y="62054"/>
                    <a:pt x="4923" y="62184"/>
                  </a:cubicBezTo>
                  <a:cubicBezTo>
                    <a:pt x="4923" y="62402"/>
                    <a:pt x="5099" y="62581"/>
                    <a:pt x="5318" y="62581"/>
                  </a:cubicBezTo>
                  <a:cubicBezTo>
                    <a:pt x="5536" y="62581"/>
                    <a:pt x="5712" y="62402"/>
                    <a:pt x="5712" y="62184"/>
                  </a:cubicBezTo>
                  <a:cubicBezTo>
                    <a:pt x="5712" y="62054"/>
                    <a:pt x="5649" y="61941"/>
                    <a:pt x="5552" y="61869"/>
                  </a:cubicBezTo>
                  <a:lnTo>
                    <a:pt x="5552" y="30192"/>
                  </a:lnTo>
                  <a:lnTo>
                    <a:pt x="3446" y="28100"/>
                  </a:lnTo>
                  <a:lnTo>
                    <a:pt x="3446" y="22860"/>
                  </a:lnTo>
                  <a:lnTo>
                    <a:pt x="473" y="19909"/>
                  </a:lnTo>
                  <a:lnTo>
                    <a:pt x="473" y="14714"/>
                  </a:lnTo>
                  <a:lnTo>
                    <a:pt x="2088" y="13086"/>
                  </a:lnTo>
                  <a:lnTo>
                    <a:pt x="2088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8" name="Google Shape;8008;p66"/>
            <p:cNvSpPr/>
            <p:nvPr/>
          </p:nvSpPr>
          <p:spPr>
            <a:xfrm>
              <a:off x="2231200" y="2262975"/>
              <a:ext cx="19750" cy="19750"/>
            </a:xfrm>
            <a:custGeom>
              <a:avLst/>
              <a:gdLst/>
              <a:ahLst/>
              <a:cxnLst/>
              <a:rect l="l" t="t" r="r" b="b"/>
              <a:pathLst>
                <a:path w="790" h="790" extrusionOk="0">
                  <a:moveTo>
                    <a:pt x="395" y="0"/>
                  </a:moveTo>
                  <a:cubicBezTo>
                    <a:pt x="177" y="0"/>
                    <a:pt x="0" y="177"/>
                    <a:pt x="0" y="395"/>
                  </a:cubicBezTo>
                  <a:cubicBezTo>
                    <a:pt x="0" y="613"/>
                    <a:pt x="177" y="790"/>
                    <a:pt x="395" y="790"/>
                  </a:cubicBezTo>
                  <a:cubicBezTo>
                    <a:pt x="613" y="790"/>
                    <a:pt x="790" y="613"/>
                    <a:pt x="790" y="395"/>
                  </a:cubicBezTo>
                  <a:cubicBezTo>
                    <a:pt x="790" y="177"/>
                    <a:pt x="613" y="0"/>
                    <a:pt x="395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9" name="Google Shape;8009;p66"/>
            <p:cNvSpPr/>
            <p:nvPr/>
          </p:nvSpPr>
          <p:spPr>
            <a:xfrm>
              <a:off x="1477850" y="1868700"/>
              <a:ext cx="368000" cy="307950"/>
            </a:xfrm>
            <a:custGeom>
              <a:avLst/>
              <a:gdLst/>
              <a:ahLst/>
              <a:cxnLst/>
              <a:rect l="l" t="t" r="r" b="b"/>
              <a:pathLst>
                <a:path w="14720" h="12318" extrusionOk="0">
                  <a:moveTo>
                    <a:pt x="14383" y="11760"/>
                  </a:moveTo>
                  <a:cubicBezTo>
                    <a:pt x="14504" y="11760"/>
                    <a:pt x="14601" y="11857"/>
                    <a:pt x="14601" y="11981"/>
                  </a:cubicBezTo>
                  <a:cubicBezTo>
                    <a:pt x="14601" y="12103"/>
                    <a:pt x="14504" y="12199"/>
                    <a:pt x="14383" y="12199"/>
                  </a:cubicBezTo>
                  <a:cubicBezTo>
                    <a:pt x="14259" y="12199"/>
                    <a:pt x="14162" y="12103"/>
                    <a:pt x="14162" y="11981"/>
                  </a:cubicBezTo>
                  <a:cubicBezTo>
                    <a:pt x="14162" y="11860"/>
                    <a:pt x="14261" y="11760"/>
                    <a:pt x="14383" y="11760"/>
                  </a:cubicBezTo>
                  <a:close/>
                  <a:moveTo>
                    <a:pt x="83" y="1"/>
                  </a:moveTo>
                  <a:lnTo>
                    <a:pt x="1" y="83"/>
                  </a:lnTo>
                  <a:lnTo>
                    <a:pt x="5607" y="5682"/>
                  </a:lnTo>
                  <a:lnTo>
                    <a:pt x="5607" y="6725"/>
                  </a:lnTo>
                  <a:lnTo>
                    <a:pt x="6397" y="7512"/>
                  </a:lnTo>
                  <a:lnTo>
                    <a:pt x="9820" y="7512"/>
                  </a:lnTo>
                  <a:lnTo>
                    <a:pt x="14104" y="11788"/>
                  </a:lnTo>
                  <a:cubicBezTo>
                    <a:pt x="14065" y="11840"/>
                    <a:pt x="14043" y="11909"/>
                    <a:pt x="14043" y="11981"/>
                  </a:cubicBezTo>
                  <a:cubicBezTo>
                    <a:pt x="14043" y="12166"/>
                    <a:pt x="14195" y="12318"/>
                    <a:pt x="14383" y="12318"/>
                  </a:cubicBezTo>
                  <a:cubicBezTo>
                    <a:pt x="14568" y="12318"/>
                    <a:pt x="14720" y="12166"/>
                    <a:pt x="14720" y="11981"/>
                  </a:cubicBezTo>
                  <a:cubicBezTo>
                    <a:pt x="14720" y="11793"/>
                    <a:pt x="14568" y="11642"/>
                    <a:pt x="14383" y="11642"/>
                  </a:cubicBezTo>
                  <a:cubicBezTo>
                    <a:pt x="14308" y="11642"/>
                    <a:pt x="14242" y="11664"/>
                    <a:pt x="14187" y="11702"/>
                  </a:cubicBezTo>
                  <a:lnTo>
                    <a:pt x="9886" y="7410"/>
                  </a:lnTo>
                  <a:lnTo>
                    <a:pt x="9869" y="7393"/>
                  </a:lnTo>
                  <a:lnTo>
                    <a:pt x="6444" y="7393"/>
                  </a:lnTo>
                  <a:lnTo>
                    <a:pt x="5726" y="6675"/>
                  </a:lnTo>
                  <a:lnTo>
                    <a:pt x="5726" y="5632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0" name="Google Shape;8010;p66"/>
            <p:cNvSpPr/>
            <p:nvPr/>
          </p:nvSpPr>
          <p:spPr>
            <a:xfrm>
              <a:off x="1729550" y="2124325"/>
              <a:ext cx="19750" cy="19825"/>
            </a:xfrm>
            <a:custGeom>
              <a:avLst/>
              <a:gdLst/>
              <a:ahLst/>
              <a:cxnLst/>
              <a:rect l="l" t="t" r="r" b="b"/>
              <a:pathLst>
                <a:path w="790" h="793" extrusionOk="0">
                  <a:moveTo>
                    <a:pt x="395" y="0"/>
                  </a:moveTo>
                  <a:cubicBezTo>
                    <a:pt x="177" y="0"/>
                    <a:pt x="0" y="180"/>
                    <a:pt x="0" y="398"/>
                  </a:cubicBezTo>
                  <a:cubicBezTo>
                    <a:pt x="0" y="616"/>
                    <a:pt x="177" y="793"/>
                    <a:pt x="395" y="793"/>
                  </a:cubicBezTo>
                  <a:cubicBezTo>
                    <a:pt x="613" y="793"/>
                    <a:pt x="790" y="616"/>
                    <a:pt x="790" y="398"/>
                  </a:cubicBezTo>
                  <a:cubicBezTo>
                    <a:pt x="790" y="180"/>
                    <a:pt x="613" y="0"/>
                    <a:pt x="395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1" name="Google Shape;8011;p66"/>
            <p:cNvSpPr/>
            <p:nvPr/>
          </p:nvSpPr>
          <p:spPr>
            <a:xfrm>
              <a:off x="1754325" y="2149225"/>
              <a:ext cx="16925" cy="16950"/>
            </a:xfrm>
            <a:custGeom>
              <a:avLst/>
              <a:gdLst/>
              <a:ahLst/>
              <a:cxnLst/>
              <a:rect l="l" t="t" r="r" b="b"/>
              <a:pathLst>
                <a:path w="677" h="678" extrusionOk="0">
                  <a:moveTo>
                    <a:pt x="340" y="120"/>
                  </a:moveTo>
                  <a:cubicBezTo>
                    <a:pt x="461" y="120"/>
                    <a:pt x="558" y="216"/>
                    <a:pt x="558" y="340"/>
                  </a:cubicBezTo>
                  <a:cubicBezTo>
                    <a:pt x="560" y="462"/>
                    <a:pt x="461" y="559"/>
                    <a:pt x="340" y="559"/>
                  </a:cubicBezTo>
                  <a:cubicBezTo>
                    <a:pt x="218" y="559"/>
                    <a:pt x="119" y="462"/>
                    <a:pt x="119" y="340"/>
                  </a:cubicBezTo>
                  <a:cubicBezTo>
                    <a:pt x="119" y="219"/>
                    <a:pt x="218" y="120"/>
                    <a:pt x="340" y="120"/>
                  </a:cubicBezTo>
                  <a:close/>
                  <a:moveTo>
                    <a:pt x="340" y="1"/>
                  </a:moveTo>
                  <a:cubicBezTo>
                    <a:pt x="152" y="1"/>
                    <a:pt x="0" y="153"/>
                    <a:pt x="0" y="338"/>
                  </a:cubicBezTo>
                  <a:cubicBezTo>
                    <a:pt x="0" y="525"/>
                    <a:pt x="152" y="677"/>
                    <a:pt x="340" y="677"/>
                  </a:cubicBezTo>
                  <a:cubicBezTo>
                    <a:pt x="525" y="677"/>
                    <a:pt x="676" y="525"/>
                    <a:pt x="676" y="338"/>
                  </a:cubicBezTo>
                  <a:cubicBezTo>
                    <a:pt x="676" y="153"/>
                    <a:pt x="525" y="1"/>
                    <a:pt x="340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2" name="Google Shape;8012;p66"/>
            <p:cNvSpPr/>
            <p:nvPr/>
          </p:nvSpPr>
          <p:spPr>
            <a:xfrm>
              <a:off x="1467700" y="1889200"/>
              <a:ext cx="136950" cy="182975"/>
            </a:xfrm>
            <a:custGeom>
              <a:avLst/>
              <a:gdLst/>
              <a:ahLst/>
              <a:cxnLst/>
              <a:rect l="l" t="t" r="r" b="b"/>
              <a:pathLst>
                <a:path w="5478" h="7319" extrusionOk="0">
                  <a:moveTo>
                    <a:pt x="5138" y="6761"/>
                  </a:moveTo>
                  <a:cubicBezTo>
                    <a:pt x="5260" y="6761"/>
                    <a:pt x="5359" y="6860"/>
                    <a:pt x="5359" y="6982"/>
                  </a:cubicBezTo>
                  <a:cubicBezTo>
                    <a:pt x="5359" y="7103"/>
                    <a:pt x="5260" y="7203"/>
                    <a:pt x="5138" y="7203"/>
                  </a:cubicBezTo>
                  <a:cubicBezTo>
                    <a:pt x="5017" y="7203"/>
                    <a:pt x="4917" y="7103"/>
                    <a:pt x="4917" y="6982"/>
                  </a:cubicBezTo>
                  <a:cubicBezTo>
                    <a:pt x="4917" y="6860"/>
                    <a:pt x="5017" y="6761"/>
                    <a:pt x="5138" y="6761"/>
                  </a:cubicBezTo>
                  <a:close/>
                  <a:moveTo>
                    <a:pt x="84" y="0"/>
                  </a:moveTo>
                  <a:lnTo>
                    <a:pt x="1" y="83"/>
                  </a:lnTo>
                  <a:lnTo>
                    <a:pt x="5080" y="5157"/>
                  </a:lnTo>
                  <a:lnTo>
                    <a:pt x="5080" y="6648"/>
                  </a:lnTo>
                  <a:cubicBezTo>
                    <a:pt x="4923" y="6675"/>
                    <a:pt x="4801" y="6813"/>
                    <a:pt x="4801" y="6982"/>
                  </a:cubicBezTo>
                  <a:cubicBezTo>
                    <a:pt x="4801" y="7167"/>
                    <a:pt x="4953" y="7318"/>
                    <a:pt x="5138" y="7318"/>
                  </a:cubicBezTo>
                  <a:cubicBezTo>
                    <a:pt x="5326" y="7318"/>
                    <a:pt x="5478" y="7167"/>
                    <a:pt x="5478" y="6982"/>
                  </a:cubicBezTo>
                  <a:cubicBezTo>
                    <a:pt x="5478" y="6813"/>
                    <a:pt x="5356" y="6675"/>
                    <a:pt x="5199" y="6648"/>
                  </a:cubicBezTo>
                  <a:lnTo>
                    <a:pt x="5199" y="5107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3" name="Google Shape;8013;p66"/>
            <p:cNvSpPr/>
            <p:nvPr/>
          </p:nvSpPr>
          <p:spPr>
            <a:xfrm>
              <a:off x="2292900" y="1611075"/>
              <a:ext cx="17000" cy="16925"/>
            </a:xfrm>
            <a:custGeom>
              <a:avLst/>
              <a:gdLst/>
              <a:ahLst/>
              <a:cxnLst/>
              <a:rect l="l" t="t" r="r" b="b"/>
              <a:pathLst>
                <a:path w="680" h="677" extrusionOk="0">
                  <a:moveTo>
                    <a:pt x="340" y="119"/>
                  </a:moveTo>
                  <a:cubicBezTo>
                    <a:pt x="461" y="119"/>
                    <a:pt x="560" y="219"/>
                    <a:pt x="560" y="340"/>
                  </a:cubicBezTo>
                  <a:cubicBezTo>
                    <a:pt x="560" y="462"/>
                    <a:pt x="461" y="561"/>
                    <a:pt x="340" y="561"/>
                  </a:cubicBezTo>
                  <a:cubicBezTo>
                    <a:pt x="218" y="561"/>
                    <a:pt x="119" y="462"/>
                    <a:pt x="119" y="340"/>
                  </a:cubicBezTo>
                  <a:cubicBezTo>
                    <a:pt x="119" y="219"/>
                    <a:pt x="218" y="119"/>
                    <a:pt x="340" y="119"/>
                  </a:cubicBezTo>
                  <a:close/>
                  <a:moveTo>
                    <a:pt x="340" y="1"/>
                  </a:moveTo>
                  <a:cubicBezTo>
                    <a:pt x="152" y="1"/>
                    <a:pt x="0" y="152"/>
                    <a:pt x="0" y="340"/>
                  </a:cubicBezTo>
                  <a:cubicBezTo>
                    <a:pt x="0" y="525"/>
                    <a:pt x="152" y="677"/>
                    <a:pt x="340" y="677"/>
                  </a:cubicBezTo>
                  <a:cubicBezTo>
                    <a:pt x="527" y="677"/>
                    <a:pt x="679" y="525"/>
                    <a:pt x="679" y="340"/>
                  </a:cubicBezTo>
                  <a:cubicBezTo>
                    <a:pt x="679" y="152"/>
                    <a:pt x="527" y="1"/>
                    <a:pt x="340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4" name="Google Shape;8014;p66"/>
            <p:cNvSpPr/>
            <p:nvPr/>
          </p:nvSpPr>
          <p:spPr>
            <a:xfrm>
              <a:off x="1478875" y="1479550"/>
              <a:ext cx="477800" cy="641750"/>
            </a:xfrm>
            <a:custGeom>
              <a:avLst/>
              <a:gdLst/>
              <a:ahLst/>
              <a:cxnLst/>
              <a:rect l="l" t="t" r="r" b="b"/>
              <a:pathLst>
                <a:path w="19112" h="25670" extrusionOk="0">
                  <a:moveTo>
                    <a:pt x="18775" y="25112"/>
                  </a:moveTo>
                  <a:cubicBezTo>
                    <a:pt x="18897" y="25112"/>
                    <a:pt x="18996" y="25212"/>
                    <a:pt x="18996" y="25333"/>
                  </a:cubicBezTo>
                  <a:cubicBezTo>
                    <a:pt x="18996" y="25455"/>
                    <a:pt x="18897" y="25554"/>
                    <a:pt x="18775" y="25554"/>
                  </a:cubicBezTo>
                  <a:cubicBezTo>
                    <a:pt x="18654" y="25554"/>
                    <a:pt x="18554" y="25455"/>
                    <a:pt x="18554" y="25333"/>
                  </a:cubicBezTo>
                  <a:cubicBezTo>
                    <a:pt x="18554" y="25212"/>
                    <a:pt x="18654" y="25112"/>
                    <a:pt x="18775" y="25112"/>
                  </a:cubicBezTo>
                  <a:close/>
                  <a:moveTo>
                    <a:pt x="1" y="0"/>
                  </a:moveTo>
                  <a:lnTo>
                    <a:pt x="1" y="119"/>
                  </a:lnTo>
                  <a:lnTo>
                    <a:pt x="2690" y="119"/>
                  </a:lnTo>
                  <a:lnTo>
                    <a:pt x="3385" y="823"/>
                  </a:lnTo>
                  <a:lnTo>
                    <a:pt x="3385" y="10051"/>
                  </a:lnTo>
                  <a:lnTo>
                    <a:pt x="18496" y="25140"/>
                  </a:lnTo>
                  <a:cubicBezTo>
                    <a:pt x="18460" y="25195"/>
                    <a:pt x="18436" y="25261"/>
                    <a:pt x="18436" y="25333"/>
                  </a:cubicBezTo>
                  <a:cubicBezTo>
                    <a:pt x="18436" y="25518"/>
                    <a:pt x="18587" y="25670"/>
                    <a:pt x="18775" y="25670"/>
                  </a:cubicBezTo>
                  <a:cubicBezTo>
                    <a:pt x="18960" y="25670"/>
                    <a:pt x="19112" y="25518"/>
                    <a:pt x="19112" y="25333"/>
                  </a:cubicBezTo>
                  <a:cubicBezTo>
                    <a:pt x="19112" y="25145"/>
                    <a:pt x="18960" y="24994"/>
                    <a:pt x="18775" y="24994"/>
                  </a:cubicBezTo>
                  <a:cubicBezTo>
                    <a:pt x="18703" y="24994"/>
                    <a:pt x="18637" y="25018"/>
                    <a:pt x="18582" y="25057"/>
                  </a:cubicBezTo>
                  <a:lnTo>
                    <a:pt x="3501" y="10004"/>
                  </a:lnTo>
                  <a:lnTo>
                    <a:pt x="3501" y="773"/>
                  </a:lnTo>
                  <a:lnTo>
                    <a:pt x="2739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5" name="Google Shape;8015;p66"/>
            <p:cNvSpPr/>
            <p:nvPr/>
          </p:nvSpPr>
          <p:spPr>
            <a:xfrm>
              <a:off x="1467775" y="1794925"/>
              <a:ext cx="496025" cy="426050"/>
            </a:xfrm>
            <a:custGeom>
              <a:avLst/>
              <a:gdLst/>
              <a:ahLst/>
              <a:cxnLst/>
              <a:rect l="l" t="t" r="r" b="b"/>
              <a:pathLst>
                <a:path w="19841" h="17042" extrusionOk="0">
                  <a:moveTo>
                    <a:pt x="332" y="1"/>
                  </a:moveTo>
                  <a:lnTo>
                    <a:pt x="1" y="335"/>
                  </a:lnTo>
                  <a:lnTo>
                    <a:pt x="8691" y="8961"/>
                  </a:lnTo>
                  <a:lnTo>
                    <a:pt x="11368" y="8961"/>
                  </a:lnTo>
                  <a:lnTo>
                    <a:pt x="19053" y="16591"/>
                  </a:lnTo>
                  <a:cubicBezTo>
                    <a:pt x="19051" y="16608"/>
                    <a:pt x="19048" y="16627"/>
                    <a:pt x="19048" y="16644"/>
                  </a:cubicBezTo>
                  <a:cubicBezTo>
                    <a:pt x="19048" y="16864"/>
                    <a:pt x="19225" y="17041"/>
                    <a:pt x="19443" y="17041"/>
                  </a:cubicBezTo>
                  <a:cubicBezTo>
                    <a:pt x="19661" y="17041"/>
                    <a:pt x="19840" y="16864"/>
                    <a:pt x="19840" y="16644"/>
                  </a:cubicBezTo>
                  <a:cubicBezTo>
                    <a:pt x="19837" y="16425"/>
                    <a:pt x="19661" y="16249"/>
                    <a:pt x="19443" y="16249"/>
                  </a:cubicBezTo>
                  <a:cubicBezTo>
                    <a:pt x="19423" y="16249"/>
                    <a:pt x="19404" y="16252"/>
                    <a:pt x="19385" y="16254"/>
                  </a:cubicBezTo>
                  <a:lnTo>
                    <a:pt x="11561" y="8489"/>
                  </a:lnTo>
                  <a:lnTo>
                    <a:pt x="8884" y="8489"/>
                  </a:lnTo>
                  <a:lnTo>
                    <a:pt x="332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6" name="Google Shape;8016;p66"/>
            <p:cNvSpPr/>
            <p:nvPr/>
          </p:nvSpPr>
          <p:spPr>
            <a:xfrm>
              <a:off x="1707600" y="2102300"/>
              <a:ext cx="16925" cy="16950"/>
            </a:xfrm>
            <a:custGeom>
              <a:avLst/>
              <a:gdLst/>
              <a:ahLst/>
              <a:cxnLst/>
              <a:rect l="l" t="t" r="r" b="b"/>
              <a:pathLst>
                <a:path w="677" h="678" extrusionOk="0">
                  <a:moveTo>
                    <a:pt x="337" y="117"/>
                  </a:moveTo>
                  <a:cubicBezTo>
                    <a:pt x="461" y="117"/>
                    <a:pt x="558" y="216"/>
                    <a:pt x="558" y="338"/>
                  </a:cubicBezTo>
                  <a:cubicBezTo>
                    <a:pt x="558" y="459"/>
                    <a:pt x="461" y="558"/>
                    <a:pt x="337" y="558"/>
                  </a:cubicBezTo>
                  <a:cubicBezTo>
                    <a:pt x="216" y="558"/>
                    <a:pt x="119" y="459"/>
                    <a:pt x="119" y="338"/>
                  </a:cubicBezTo>
                  <a:cubicBezTo>
                    <a:pt x="119" y="216"/>
                    <a:pt x="216" y="117"/>
                    <a:pt x="337" y="117"/>
                  </a:cubicBezTo>
                  <a:close/>
                  <a:moveTo>
                    <a:pt x="337" y="1"/>
                  </a:moveTo>
                  <a:cubicBezTo>
                    <a:pt x="152" y="1"/>
                    <a:pt x="0" y="153"/>
                    <a:pt x="0" y="338"/>
                  </a:cubicBezTo>
                  <a:cubicBezTo>
                    <a:pt x="0" y="525"/>
                    <a:pt x="152" y="677"/>
                    <a:pt x="337" y="677"/>
                  </a:cubicBezTo>
                  <a:cubicBezTo>
                    <a:pt x="525" y="677"/>
                    <a:pt x="677" y="525"/>
                    <a:pt x="677" y="338"/>
                  </a:cubicBezTo>
                  <a:cubicBezTo>
                    <a:pt x="677" y="153"/>
                    <a:pt x="525" y="1"/>
                    <a:pt x="337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7" name="Google Shape;8017;p66"/>
            <p:cNvSpPr/>
            <p:nvPr/>
          </p:nvSpPr>
          <p:spPr>
            <a:xfrm>
              <a:off x="2694325" y="1972500"/>
              <a:ext cx="284150" cy="305875"/>
            </a:xfrm>
            <a:custGeom>
              <a:avLst/>
              <a:gdLst/>
              <a:ahLst/>
              <a:cxnLst/>
              <a:rect l="l" t="t" r="r" b="b"/>
              <a:pathLst>
                <a:path w="11366" h="12235" extrusionOk="0">
                  <a:moveTo>
                    <a:pt x="338" y="11677"/>
                  </a:moveTo>
                  <a:cubicBezTo>
                    <a:pt x="459" y="11677"/>
                    <a:pt x="558" y="11777"/>
                    <a:pt x="558" y="11898"/>
                  </a:cubicBezTo>
                  <a:cubicBezTo>
                    <a:pt x="558" y="12019"/>
                    <a:pt x="459" y="12119"/>
                    <a:pt x="338" y="12119"/>
                  </a:cubicBezTo>
                  <a:cubicBezTo>
                    <a:pt x="216" y="12119"/>
                    <a:pt x="117" y="12019"/>
                    <a:pt x="117" y="11898"/>
                  </a:cubicBezTo>
                  <a:cubicBezTo>
                    <a:pt x="117" y="11777"/>
                    <a:pt x="216" y="11677"/>
                    <a:pt x="338" y="11677"/>
                  </a:cubicBezTo>
                  <a:close/>
                  <a:moveTo>
                    <a:pt x="4296" y="0"/>
                  </a:moveTo>
                  <a:lnTo>
                    <a:pt x="3603" y="699"/>
                  </a:lnTo>
                  <a:lnTo>
                    <a:pt x="3603" y="5124"/>
                  </a:lnTo>
                  <a:lnTo>
                    <a:pt x="296" y="8453"/>
                  </a:lnTo>
                  <a:lnTo>
                    <a:pt x="280" y="8469"/>
                  </a:lnTo>
                  <a:lnTo>
                    <a:pt x="280" y="11564"/>
                  </a:lnTo>
                  <a:cubicBezTo>
                    <a:pt x="122" y="11594"/>
                    <a:pt x="1" y="11732"/>
                    <a:pt x="1" y="11898"/>
                  </a:cubicBezTo>
                  <a:cubicBezTo>
                    <a:pt x="1" y="12083"/>
                    <a:pt x="153" y="12235"/>
                    <a:pt x="338" y="12235"/>
                  </a:cubicBezTo>
                  <a:cubicBezTo>
                    <a:pt x="525" y="12235"/>
                    <a:pt x="677" y="12083"/>
                    <a:pt x="677" y="11898"/>
                  </a:cubicBezTo>
                  <a:cubicBezTo>
                    <a:pt x="677" y="11732"/>
                    <a:pt x="556" y="11594"/>
                    <a:pt x="398" y="11564"/>
                  </a:cubicBezTo>
                  <a:lnTo>
                    <a:pt x="398" y="8519"/>
                  </a:lnTo>
                  <a:lnTo>
                    <a:pt x="3719" y="5171"/>
                  </a:lnTo>
                  <a:lnTo>
                    <a:pt x="3719" y="748"/>
                  </a:lnTo>
                  <a:lnTo>
                    <a:pt x="4346" y="119"/>
                  </a:lnTo>
                  <a:lnTo>
                    <a:pt x="11366" y="119"/>
                  </a:lnTo>
                  <a:lnTo>
                    <a:pt x="11366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8" name="Google Shape;8018;p66"/>
            <p:cNvSpPr/>
            <p:nvPr/>
          </p:nvSpPr>
          <p:spPr>
            <a:xfrm>
              <a:off x="2883975" y="2012650"/>
              <a:ext cx="19775" cy="19850"/>
            </a:xfrm>
            <a:custGeom>
              <a:avLst/>
              <a:gdLst/>
              <a:ahLst/>
              <a:cxnLst/>
              <a:rect l="l" t="t" r="r" b="b"/>
              <a:pathLst>
                <a:path w="791" h="794" extrusionOk="0">
                  <a:moveTo>
                    <a:pt x="395" y="1"/>
                  </a:moveTo>
                  <a:cubicBezTo>
                    <a:pt x="177" y="1"/>
                    <a:pt x="1" y="178"/>
                    <a:pt x="1" y="398"/>
                  </a:cubicBezTo>
                  <a:cubicBezTo>
                    <a:pt x="1" y="616"/>
                    <a:pt x="177" y="793"/>
                    <a:pt x="395" y="793"/>
                  </a:cubicBezTo>
                  <a:cubicBezTo>
                    <a:pt x="613" y="793"/>
                    <a:pt x="790" y="616"/>
                    <a:pt x="790" y="398"/>
                  </a:cubicBezTo>
                  <a:cubicBezTo>
                    <a:pt x="790" y="178"/>
                    <a:pt x="613" y="1"/>
                    <a:pt x="395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9" name="Google Shape;8019;p66"/>
            <p:cNvSpPr/>
            <p:nvPr/>
          </p:nvSpPr>
          <p:spPr>
            <a:xfrm>
              <a:off x="2855125" y="2014100"/>
              <a:ext cx="16950" cy="16950"/>
            </a:xfrm>
            <a:custGeom>
              <a:avLst/>
              <a:gdLst/>
              <a:ahLst/>
              <a:cxnLst/>
              <a:rect l="l" t="t" r="r" b="b"/>
              <a:pathLst>
                <a:path w="678" h="678" extrusionOk="0">
                  <a:moveTo>
                    <a:pt x="340" y="117"/>
                  </a:moveTo>
                  <a:cubicBezTo>
                    <a:pt x="462" y="117"/>
                    <a:pt x="561" y="216"/>
                    <a:pt x="561" y="338"/>
                  </a:cubicBezTo>
                  <a:cubicBezTo>
                    <a:pt x="561" y="462"/>
                    <a:pt x="462" y="558"/>
                    <a:pt x="340" y="558"/>
                  </a:cubicBezTo>
                  <a:cubicBezTo>
                    <a:pt x="219" y="558"/>
                    <a:pt x="119" y="459"/>
                    <a:pt x="119" y="338"/>
                  </a:cubicBezTo>
                  <a:cubicBezTo>
                    <a:pt x="119" y="216"/>
                    <a:pt x="219" y="117"/>
                    <a:pt x="340" y="117"/>
                  </a:cubicBezTo>
                  <a:close/>
                  <a:moveTo>
                    <a:pt x="340" y="1"/>
                  </a:moveTo>
                  <a:cubicBezTo>
                    <a:pt x="153" y="1"/>
                    <a:pt x="1" y="153"/>
                    <a:pt x="1" y="338"/>
                  </a:cubicBezTo>
                  <a:cubicBezTo>
                    <a:pt x="1" y="525"/>
                    <a:pt x="153" y="677"/>
                    <a:pt x="340" y="677"/>
                  </a:cubicBezTo>
                  <a:cubicBezTo>
                    <a:pt x="525" y="677"/>
                    <a:pt x="677" y="525"/>
                    <a:pt x="677" y="338"/>
                  </a:cubicBezTo>
                  <a:cubicBezTo>
                    <a:pt x="677" y="153"/>
                    <a:pt x="525" y="1"/>
                    <a:pt x="340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0" name="Google Shape;8020;p66"/>
            <p:cNvSpPr/>
            <p:nvPr/>
          </p:nvSpPr>
          <p:spPr>
            <a:xfrm>
              <a:off x="2504275" y="1775475"/>
              <a:ext cx="497125" cy="627900"/>
            </a:xfrm>
            <a:custGeom>
              <a:avLst/>
              <a:gdLst/>
              <a:ahLst/>
              <a:cxnLst/>
              <a:rect l="l" t="t" r="r" b="b"/>
              <a:pathLst>
                <a:path w="19885" h="25116" extrusionOk="0">
                  <a:moveTo>
                    <a:pt x="19550" y="0"/>
                  </a:moveTo>
                  <a:lnTo>
                    <a:pt x="15318" y="4262"/>
                  </a:lnTo>
                  <a:lnTo>
                    <a:pt x="8448" y="4262"/>
                  </a:lnTo>
                  <a:lnTo>
                    <a:pt x="161" y="12613"/>
                  </a:lnTo>
                  <a:lnTo>
                    <a:pt x="161" y="24403"/>
                  </a:lnTo>
                  <a:cubicBezTo>
                    <a:pt x="64" y="24477"/>
                    <a:pt x="0" y="24591"/>
                    <a:pt x="0" y="24720"/>
                  </a:cubicBezTo>
                  <a:cubicBezTo>
                    <a:pt x="0" y="24938"/>
                    <a:pt x="177" y="25115"/>
                    <a:pt x="395" y="25115"/>
                  </a:cubicBezTo>
                  <a:cubicBezTo>
                    <a:pt x="616" y="25115"/>
                    <a:pt x="793" y="24938"/>
                    <a:pt x="793" y="24720"/>
                  </a:cubicBezTo>
                  <a:cubicBezTo>
                    <a:pt x="793" y="24591"/>
                    <a:pt x="729" y="24477"/>
                    <a:pt x="633" y="24403"/>
                  </a:cubicBezTo>
                  <a:lnTo>
                    <a:pt x="633" y="12806"/>
                  </a:lnTo>
                  <a:lnTo>
                    <a:pt x="8644" y="4734"/>
                  </a:lnTo>
                  <a:lnTo>
                    <a:pt x="15514" y="4734"/>
                  </a:lnTo>
                  <a:lnTo>
                    <a:pt x="19884" y="331"/>
                  </a:lnTo>
                  <a:lnTo>
                    <a:pt x="19550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1" name="Google Shape;8021;p66"/>
            <p:cNvSpPr/>
            <p:nvPr/>
          </p:nvSpPr>
          <p:spPr>
            <a:xfrm>
              <a:off x="2824900" y="2014100"/>
              <a:ext cx="16925" cy="16950"/>
            </a:xfrm>
            <a:custGeom>
              <a:avLst/>
              <a:gdLst/>
              <a:ahLst/>
              <a:cxnLst/>
              <a:rect l="l" t="t" r="r" b="b"/>
              <a:pathLst>
                <a:path w="677" h="678" extrusionOk="0">
                  <a:moveTo>
                    <a:pt x="340" y="117"/>
                  </a:moveTo>
                  <a:cubicBezTo>
                    <a:pt x="462" y="117"/>
                    <a:pt x="561" y="216"/>
                    <a:pt x="561" y="338"/>
                  </a:cubicBezTo>
                  <a:cubicBezTo>
                    <a:pt x="558" y="462"/>
                    <a:pt x="462" y="558"/>
                    <a:pt x="340" y="558"/>
                  </a:cubicBezTo>
                  <a:cubicBezTo>
                    <a:pt x="219" y="558"/>
                    <a:pt x="119" y="459"/>
                    <a:pt x="119" y="338"/>
                  </a:cubicBezTo>
                  <a:cubicBezTo>
                    <a:pt x="119" y="216"/>
                    <a:pt x="219" y="117"/>
                    <a:pt x="340" y="117"/>
                  </a:cubicBezTo>
                  <a:close/>
                  <a:moveTo>
                    <a:pt x="340" y="1"/>
                  </a:moveTo>
                  <a:cubicBezTo>
                    <a:pt x="153" y="1"/>
                    <a:pt x="1" y="153"/>
                    <a:pt x="1" y="338"/>
                  </a:cubicBezTo>
                  <a:cubicBezTo>
                    <a:pt x="1" y="525"/>
                    <a:pt x="153" y="677"/>
                    <a:pt x="340" y="677"/>
                  </a:cubicBezTo>
                  <a:cubicBezTo>
                    <a:pt x="525" y="677"/>
                    <a:pt x="677" y="525"/>
                    <a:pt x="677" y="338"/>
                  </a:cubicBezTo>
                  <a:cubicBezTo>
                    <a:pt x="677" y="153"/>
                    <a:pt x="525" y="1"/>
                    <a:pt x="340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2" name="Google Shape;8022;p66"/>
            <p:cNvSpPr/>
            <p:nvPr/>
          </p:nvSpPr>
          <p:spPr>
            <a:xfrm>
              <a:off x="2670875" y="1949175"/>
              <a:ext cx="307600" cy="329200"/>
            </a:xfrm>
            <a:custGeom>
              <a:avLst/>
              <a:gdLst/>
              <a:ahLst/>
              <a:cxnLst/>
              <a:rect l="l" t="t" r="r" b="b"/>
              <a:pathLst>
                <a:path w="12304" h="13168" extrusionOk="0">
                  <a:moveTo>
                    <a:pt x="337" y="12610"/>
                  </a:moveTo>
                  <a:cubicBezTo>
                    <a:pt x="458" y="12610"/>
                    <a:pt x="558" y="12710"/>
                    <a:pt x="558" y="12831"/>
                  </a:cubicBezTo>
                  <a:cubicBezTo>
                    <a:pt x="558" y="12952"/>
                    <a:pt x="458" y="13052"/>
                    <a:pt x="337" y="13052"/>
                  </a:cubicBezTo>
                  <a:cubicBezTo>
                    <a:pt x="216" y="13052"/>
                    <a:pt x="116" y="12952"/>
                    <a:pt x="116" y="12831"/>
                  </a:cubicBezTo>
                  <a:cubicBezTo>
                    <a:pt x="116" y="12710"/>
                    <a:pt x="216" y="12610"/>
                    <a:pt x="337" y="12610"/>
                  </a:cubicBezTo>
                  <a:close/>
                  <a:moveTo>
                    <a:pt x="4928" y="0"/>
                  </a:moveTo>
                  <a:lnTo>
                    <a:pt x="3603" y="1336"/>
                  </a:lnTo>
                  <a:lnTo>
                    <a:pt x="3603" y="5761"/>
                  </a:lnTo>
                  <a:lnTo>
                    <a:pt x="296" y="9091"/>
                  </a:lnTo>
                  <a:lnTo>
                    <a:pt x="279" y="9107"/>
                  </a:lnTo>
                  <a:lnTo>
                    <a:pt x="279" y="12497"/>
                  </a:lnTo>
                  <a:cubicBezTo>
                    <a:pt x="119" y="12527"/>
                    <a:pt x="0" y="12665"/>
                    <a:pt x="0" y="12831"/>
                  </a:cubicBezTo>
                  <a:cubicBezTo>
                    <a:pt x="0" y="13016"/>
                    <a:pt x="152" y="13168"/>
                    <a:pt x="337" y="13168"/>
                  </a:cubicBezTo>
                  <a:cubicBezTo>
                    <a:pt x="525" y="13168"/>
                    <a:pt x="677" y="13016"/>
                    <a:pt x="677" y="12831"/>
                  </a:cubicBezTo>
                  <a:cubicBezTo>
                    <a:pt x="677" y="12665"/>
                    <a:pt x="555" y="12527"/>
                    <a:pt x="398" y="12497"/>
                  </a:cubicBezTo>
                  <a:lnTo>
                    <a:pt x="398" y="9157"/>
                  </a:lnTo>
                  <a:lnTo>
                    <a:pt x="3719" y="5808"/>
                  </a:lnTo>
                  <a:lnTo>
                    <a:pt x="3719" y="1383"/>
                  </a:lnTo>
                  <a:lnTo>
                    <a:pt x="4977" y="116"/>
                  </a:lnTo>
                  <a:lnTo>
                    <a:pt x="12304" y="116"/>
                  </a:lnTo>
                  <a:lnTo>
                    <a:pt x="12304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3" name="Google Shape;8023;p66"/>
            <p:cNvSpPr/>
            <p:nvPr/>
          </p:nvSpPr>
          <p:spPr>
            <a:xfrm>
              <a:off x="2647325" y="1851175"/>
              <a:ext cx="330400" cy="427275"/>
            </a:xfrm>
            <a:custGeom>
              <a:avLst/>
              <a:gdLst/>
              <a:ahLst/>
              <a:cxnLst/>
              <a:rect l="l" t="t" r="r" b="b"/>
              <a:pathLst>
                <a:path w="13216" h="17091" extrusionOk="0">
                  <a:moveTo>
                    <a:pt x="340" y="16530"/>
                  </a:moveTo>
                  <a:cubicBezTo>
                    <a:pt x="462" y="16530"/>
                    <a:pt x="561" y="16630"/>
                    <a:pt x="561" y="16751"/>
                  </a:cubicBezTo>
                  <a:cubicBezTo>
                    <a:pt x="561" y="16872"/>
                    <a:pt x="462" y="16972"/>
                    <a:pt x="340" y="16972"/>
                  </a:cubicBezTo>
                  <a:cubicBezTo>
                    <a:pt x="219" y="16972"/>
                    <a:pt x="120" y="16872"/>
                    <a:pt x="120" y="16751"/>
                  </a:cubicBezTo>
                  <a:cubicBezTo>
                    <a:pt x="120" y="16630"/>
                    <a:pt x="219" y="16530"/>
                    <a:pt x="340" y="16530"/>
                  </a:cubicBezTo>
                  <a:close/>
                  <a:moveTo>
                    <a:pt x="13133" y="0"/>
                  </a:moveTo>
                  <a:lnTo>
                    <a:pt x="10173" y="2984"/>
                  </a:lnTo>
                  <a:lnTo>
                    <a:pt x="5577" y="2984"/>
                  </a:lnTo>
                  <a:lnTo>
                    <a:pt x="3614" y="4964"/>
                  </a:lnTo>
                  <a:lnTo>
                    <a:pt x="3614" y="9389"/>
                  </a:lnTo>
                  <a:lnTo>
                    <a:pt x="291" y="12735"/>
                  </a:lnTo>
                  <a:lnTo>
                    <a:pt x="282" y="16420"/>
                  </a:lnTo>
                  <a:cubicBezTo>
                    <a:pt x="122" y="16447"/>
                    <a:pt x="1" y="16585"/>
                    <a:pt x="1" y="16751"/>
                  </a:cubicBezTo>
                  <a:cubicBezTo>
                    <a:pt x="1" y="16939"/>
                    <a:pt x="153" y="17091"/>
                    <a:pt x="340" y="17091"/>
                  </a:cubicBezTo>
                  <a:cubicBezTo>
                    <a:pt x="528" y="17091"/>
                    <a:pt x="680" y="16939"/>
                    <a:pt x="680" y="16751"/>
                  </a:cubicBezTo>
                  <a:cubicBezTo>
                    <a:pt x="680" y="16585"/>
                    <a:pt x="559" y="16447"/>
                    <a:pt x="401" y="16417"/>
                  </a:cubicBezTo>
                  <a:lnTo>
                    <a:pt x="409" y="12784"/>
                  </a:lnTo>
                  <a:lnTo>
                    <a:pt x="3730" y="9436"/>
                  </a:lnTo>
                  <a:lnTo>
                    <a:pt x="3730" y="5011"/>
                  </a:lnTo>
                  <a:lnTo>
                    <a:pt x="5627" y="3103"/>
                  </a:lnTo>
                  <a:lnTo>
                    <a:pt x="10220" y="3103"/>
                  </a:lnTo>
                  <a:lnTo>
                    <a:pt x="13215" y="86"/>
                  </a:lnTo>
                  <a:lnTo>
                    <a:pt x="13133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4" name="Google Shape;8024;p66"/>
            <p:cNvSpPr/>
            <p:nvPr/>
          </p:nvSpPr>
          <p:spPr>
            <a:xfrm>
              <a:off x="2414275" y="1478925"/>
              <a:ext cx="324450" cy="777500"/>
            </a:xfrm>
            <a:custGeom>
              <a:avLst/>
              <a:gdLst/>
              <a:ahLst/>
              <a:cxnLst/>
              <a:rect l="l" t="t" r="r" b="b"/>
              <a:pathLst>
                <a:path w="12978" h="31100" extrusionOk="0">
                  <a:moveTo>
                    <a:pt x="340" y="30540"/>
                  </a:moveTo>
                  <a:cubicBezTo>
                    <a:pt x="462" y="30540"/>
                    <a:pt x="561" y="30639"/>
                    <a:pt x="561" y="30760"/>
                  </a:cubicBezTo>
                  <a:cubicBezTo>
                    <a:pt x="561" y="30882"/>
                    <a:pt x="462" y="30981"/>
                    <a:pt x="340" y="30981"/>
                  </a:cubicBezTo>
                  <a:cubicBezTo>
                    <a:pt x="219" y="30981"/>
                    <a:pt x="119" y="30882"/>
                    <a:pt x="119" y="30760"/>
                  </a:cubicBezTo>
                  <a:cubicBezTo>
                    <a:pt x="119" y="30639"/>
                    <a:pt x="219" y="30540"/>
                    <a:pt x="340" y="30540"/>
                  </a:cubicBezTo>
                  <a:close/>
                  <a:moveTo>
                    <a:pt x="12895" y="0"/>
                  </a:moveTo>
                  <a:lnTo>
                    <a:pt x="4834" y="8097"/>
                  </a:lnTo>
                  <a:lnTo>
                    <a:pt x="4818" y="8116"/>
                  </a:lnTo>
                  <a:lnTo>
                    <a:pt x="4818" y="15097"/>
                  </a:lnTo>
                  <a:lnTo>
                    <a:pt x="953" y="18979"/>
                  </a:lnTo>
                  <a:lnTo>
                    <a:pt x="953" y="24364"/>
                  </a:lnTo>
                  <a:lnTo>
                    <a:pt x="282" y="25041"/>
                  </a:lnTo>
                  <a:lnTo>
                    <a:pt x="282" y="30429"/>
                  </a:lnTo>
                  <a:cubicBezTo>
                    <a:pt x="122" y="30457"/>
                    <a:pt x="1" y="30595"/>
                    <a:pt x="1" y="30760"/>
                  </a:cubicBezTo>
                  <a:cubicBezTo>
                    <a:pt x="1" y="30948"/>
                    <a:pt x="153" y="31100"/>
                    <a:pt x="340" y="31100"/>
                  </a:cubicBezTo>
                  <a:cubicBezTo>
                    <a:pt x="528" y="31100"/>
                    <a:pt x="680" y="30948"/>
                    <a:pt x="680" y="30760"/>
                  </a:cubicBezTo>
                  <a:cubicBezTo>
                    <a:pt x="680" y="30595"/>
                    <a:pt x="558" y="30457"/>
                    <a:pt x="398" y="30429"/>
                  </a:cubicBezTo>
                  <a:lnTo>
                    <a:pt x="398" y="25090"/>
                  </a:lnTo>
                  <a:lnTo>
                    <a:pt x="1072" y="24414"/>
                  </a:lnTo>
                  <a:lnTo>
                    <a:pt x="1072" y="19028"/>
                  </a:lnTo>
                  <a:lnTo>
                    <a:pt x="4936" y="15147"/>
                  </a:lnTo>
                  <a:lnTo>
                    <a:pt x="4936" y="8163"/>
                  </a:lnTo>
                  <a:lnTo>
                    <a:pt x="12978" y="83"/>
                  </a:lnTo>
                  <a:lnTo>
                    <a:pt x="12895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5" name="Google Shape;8025;p66"/>
            <p:cNvSpPr/>
            <p:nvPr/>
          </p:nvSpPr>
          <p:spPr>
            <a:xfrm>
              <a:off x="2294950" y="1643925"/>
              <a:ext cx="112925" cy="685675"/>
            </a:xfrm>
            <a:custGeom>
              <a:avLst/>
              <a:gdLst/>
              <a:ahLst/>
              <a:cxnLst/>
              <a:rect l="l" t="t" r="r" b="b"/>
              <a:pathLst>
                <a:path w="4517" h="27427" extrusionOk="0">
                  <a:moveTo>
                    <a:pt x="338" y="26866"/>
                  </a:moveTo>
                  <a:cubicBezTo>
                    <a:pt x="462" y="26866"/>
                    <a:pt x="558" y="26965"/>
                    <a:pt x="558" y="27087"/>
                  </a:cubicBezTo>
                  <a:cubicBezTo>
                    <a:pt x="558" y="27208"/>
                    <a:pt x="462" y="27307"/>
                    <a:pt x="338" y="27307"/>
                  </a:cubicBezTo>
                  <a:cubicBezTo>
                    <a:pt x="216" y="27307"/>
                    <a:pt x="120" y="27208"/>
                    <a:pt x="120" y="27087"/>
                  </a:cubicBezTo>
                  <a:cubicBezTo>
                    <a:pt x="120" y="26965"/>
                    <a:pt x="216" y="26866"/>
                    <a:pt x="338" y="26866"/>
                  </a:cubicBezTo>
                  <a:close/>
                  <a:moveTo>
                    <a:pt x="4398" y="1"/>
                  </a:moveTo>
                  <a:lnTo>
                    <a:pt x="4398" y="6093"/>
                  </a:lnTo>
                  <a:lnTo>
                    <a:pt x="1097" y="9408"/>
                  </a:lnTo>
                  <a:lnTo>
                    <a:pt x="1077" y="9425"/>
                  </a:lnTo>
                  <a:lnTo>
                    <a:pt x="1077" y="19592"/>
                  </a:lnTo>
                  <a:lnTo>
                    <a:pt x="280" y="20392"/>
                  </a:lnTo>
                  <a:lnTo>
                    <a:pt x="280" y="26755"/>
                  </a:lnTo>
                  <a:cubicBezTo>
                    <a:pt x="122" y="26783"/>
                    <a:pt x="1" y="26921"/>
                    <a:pt x="1" y="27087"/>
                  </a:cubicBezTo>
                  <a:cubicBezTo>
                    <a:pt x="1" y="27274"/>
                    <a:pt x="153" y="27426"/>
                    <a:pt x="340" y="27426"/>
                  </a:cubicBezTo>
                  <a:cubicBezTo>
                    <a:pt x="525" y="27426"/>
                    <a:pt x="677" y="27274"/>
                    <a:pt x="677" y="27087"/>
                  </a:cubicBezTo>
                  <a:cubicBezTo>
                    <a:pt x="677" y="26921"/>
                    <a:pt x="556" y="26783"/>
                    <a:pt x="398" y="26755"/>
                  </a:cubicBezTo>
                  <a:lnTo>
                    <a:pt x="398" y="20442"/>
                  </a:lnTo>
                  <a:lnTo>
                    <a:pt x="1196" y="19639"/>
                  </a:lnTo>
                  <a:lnTo>
                    <a:pt x="1196" y="9475"/>
                  </a:lnTo>
                  <a:lnTo>
                    <a:pt x="4500" y="6159"/>
                  </a:lnTo>
                  <a:lnTo>
                    <a:pt x="4517" y="6143"/>
                  </a:lnTo>
                  <a:lnTo>
                    <a:pt x="4517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6" name="Google Shape;8026;p66"/>
            <p:cNvSpPr/>
            <p:nvPr/>
          </p:nvSpPr>
          <p:spPr>
            <a:xfrm>
              <a:off x="2319325" y="978025"/>
              <a:ext cx="44250" cy="465925"/>
            </a:xfrm>
            <a:custGeom>
              <a:avLst/>
              <a:gdLst/>
              <a:ahLst/>
              <a:cxnLst/>
              <a:rect l="l" t="t" r="r" b="b"/>
              <a:pathLst>
                <a:path w="1770" h="18637" extrusionOk="0">
                  <a:moveTo>
                    <a:pt x="1430" y="18076"/>
                  </a:moveTo>
                  <a:cubicBezTo>
                    <a:pt x="1552" y="18076"/>
                    <a:pt x="1651" y="18176"/>
                    <a:pt x="1651" y="18297"/>
                  </a:cubicBezTo>
                  <a:cubicBezTo>
                    <a:pt x="1651" y="18419"/>
                    <a:pt x="1552" y="18518"/>
                    <a:pt x="1430" y="18518"/>
                  </a:cubicBezTo>
                  <a:cubicBezTo>
                    <a:pt x="1309" y="18518"/>
                    <a:pt x="1209" y="18419"/>
                    <a:pt x="1209" y="18297"/>
                  </a:cubicBezTo>
                  <a:cubicBezTo>
                    <a:pt x="1209" y="18176"/>
                    <a:pt x="1309" y="18076"/>
                    <a:pt x="1430" y="18076"/>
                  </a:cubicBezTo>
                  <a:close/>
                  <a:moveTo>
                    <a:pt x="0" y="1"/>
                  </a:moveTo>
                  <a:lnTo>
                    <a:pt x="0" y="9461"/>
                  </a:lnTo>
                  <a:lnTo>
                    <a:pt x="1372" y="10822"/>
                  </a:lnTo>
                  <a:lnTo>
                    <a:pt x="1372" y="17966"/>
                  </a:lnTo>
                  <a:cubicBezTo>
                    <a:pt x="1212" y="17993"/>
                    <a:pt x="1093" y="18131"/>
                    <a:pt x="1093" y="18297"/>
                  </a:cubicBezTo>
                  <a:cubicBezTo>
                    <a:pt x="1093" y="18485"/>
                    <a:pt x="1245" y="18637"/>
                    <a:pt x="1430" y="18637"/>
                  </a:cubicBezTo>
                  <a:cubicBezTo>
                    <a:pt x="1618" y="18637"/>
                    <a:pt x="1770" y="18485"/>
                    <a:pt x="1770" y="18297"/>
                  </a:cubicBezTo>
                  <a:cubicBezTo>
                    <a:pt x="1770" y="18131"/>
                    <a:pt x="1648" y="17993"/>
                    <a:pt x="1491" y="17966"/>
                  </a:cubicBezTo>
                  <a:lnTo>
                    <a:pt x="1491" y="10772"/>
                  </a:lnTo>
                  <a:lnTo>
                    <a:pt x="119" y="9411"/>
                  </a:lnTo>
                  <a:lnTo>
                    <a:pt x="119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7" name="Google Shape;8027;p66"/>
            <p:cNvSpPr/>
            <p:nvPr/>
          </p:nvSpPr>
          <p:spPr>
            <a:xfrm>
              <a:off x="2383650" y="1447800"/>
              <a:ext cx="355075" cy="632575"/>
            </a:xfrm>
            <a:custGeom>
              <a:avLst/>
              <a:gdLst/>
              <a:ahLst/>
              <a:cxnLst/>
              <a:rect l="l" t="t" r="r" b="b"/>
              <a:pathLst>
                <a:path w="14203" h="25303" extrusionOk="0">
                  <a:moveTo>
                    <a:pt x="340" y="24743"/>
                  </a:moveTo>
                  <a:cubicBezTo>
                    <a:pt x="461" y="24743"/>
                    <a:pt x="558" y="24842"/>
                    <a:pt x="558" y="24963"/>
                  </a:cubicBezTo>
                  <a:cubicBezTo>
                    <a:pt x="558" y="25085"/>
                    <a:pt x="461" y="25184"/>
                    <a:pt x="340" y="25184"/>
                  </a:cubicBezTo>
                  <a:cubicBezTo>
                    <a:pt x="218" y="25184"/>
                    <a:pt x="119" y="25085"/>
                    <a:pt x="119" y="24963"/>
                  </a:cubicBezTo>
                  <a:cubicBezTo>
                    <a:pt x="119" y="24842"/>
                    <a:pt x="218" y="24743"/>
                    <a:pt x="340" y="24743"/>
                  </a:cubicBezTo>
                  <a:close/>
                  <a:moveTo>
                    <a:pt x="14120" y="0"/>
                  </a:moveTo>
                  <a:lnTo>
                    <a:pt x="5115" y="9046"/>
                  </a:lnTo>
                  <a:lnTo>
                    <a:pt x="5099" y="9063"/>
                  </a:lnTo>
                  <a:lnTo>
                    <a:pt x="5099" y="16044"/>
                  </a:lnTo>
                  <a:lnTo>
                    <a:pt x="1234" y="19926"/>
                  </a:lnTo>
                  <a:lnTo>
                    <a:pt x="1234" y="21275"/>
                  </a:lnTo>
                  <a:lnTo>
                    <a:pt x="279" y="22236"/>
                  </a:lnTo>
                  <a:lnTo>
                    <a:pt x="279" y="24632"/>
                  </a:lnTo>
                  <a:cubicBezTo>
                    <a:pt x="122" y="24660"/>
                    <a:pt x="0" y="24798"/>
                    <a:pt x="0" y="24963"/>
                  </a:cubicBezTo>
                  <a:cubicBezTo>
                    <a:pt x="0" y="25151"/>
                    <a:pt x="152" y="25303"/>
                    <a:pt x="337" y="25303"/>
                  </a:cubicBezTo>
                  <a:cubicBezTo>
                    <a:pt x="525" y="25303"/>
                    <a:pt x="676" y="25151"/>
                    <a:pt x="676" y="24963"/>
                  </a:cubicBezTo>
                  <a:cubicBezTo>
                    <a:pt x="676" y="24798"/>
                    <a:pt x="555" y="24660"/>
                    <a:pt x="398" y="24632"/>
                  </a:cubicBezTo>
                  <a:lnTo>
                    <a:pt x="398" y="22286"/>
                  </a:lnTo>
                  <a:lnTo>
                    <a:pt x="1353" y="21325"/>
                  </a:lnTo>
                  <a:lnTo>
                    <a:pt x="1353" y="19975"/>
                  </a:lnTo>
                  <a:lnTo>
                    <a:pt x="5215" y="16094"/>
                  </a:lnTo>
                  <a:lnTo>
                    <a:pt x="5215" y="9110"/>
                  </a:lnTo>
                  <a:lnTo>
                    <a:pt x="14203" y="83"/>
                  </a:lnTo>
                  <a:lnTo>
                    <a:pt x="14120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8" name="Google Shape;8028;p66"/>
            <p:cNvSpPr/>
            <p:nvPr/>
          </p:nvSpPr>
          <p:spPr>
            <a:xfrm>
              <a:off x="2570600" y="2009975"/>
              <a:ext cx="134375" cy="180625"/>
            </a:xfrm>
            <a:custGeom>
              <a:avLst/>
              <a:gdLst/>
              <a:ahLst/>
              <a:cxnLst/>
              <a:rect l="l" t="t" r="r" b="b"/>
              <a:pathLst>
                <a:path w="5375" h="7225" extrusionOk="0">
                  <a:moveTo>
                    <a:pt x="340" y="6667"/>
                  </a:moveTo>
                  <a:cubicBezTo>
                    <a:pt x="461" y="6667"/>
                    <a:pt x="561" y="6766"/>
                    <a:pt x="561" y="6888"/>
                  </a:cubicBezTo>
                  <a:cubicBezTo>
                    <a:pt x="561" y="7009"/>
                    <a:pt x="461" y="7109"/>
                    <a:pt x="340" y="7109"/>
                  </a:cubicBezTo>
                  <a:cubicBezTo>
                    <a:pt x="218" y="7109"/>
                    <a:pt x="119" y="7009"/>
                    <a:pt x="119" y="6888"/>
                  </a:cubicBezTo>
                  <a:cubicBezTo>
                    <a:pt x="119" y="6766"/>
                    <a:pt x="218" y="6667"/>
                    <a:pt x="340" y="6667"/>
                  </a:cubicBezTo>
                  <a:close/>
                  <a:moveTo>
                    <a:pt x="5292" y="0"/>
                  </a:moveTo>
                  <a:lnTo>
                    <a:pt x="298" y="5033"/>
                  </a:lnTo>
                  <a:lnTo>
                    <a:pt x="282" y="5049"/>
                  </a:lnTo>
                  <a:lnTo>
                    <a:pt x="282" y="6554"/>
                  </a:lnTo>
                  <a:cubicBezTo>
                    <a:pt x="122" y="6581"/>
                    <a:pt x="0" y="6719"/>
                    <a:pt x="0" y="6888"/>
                  </a:cubicBezTo>
                  <a:cubicBezTo>
                    <a:pt x="0" y="7073"/>
                    <a:pt x="152" y="7224"/>
                    <a:pt x="340" y="7224"/>
                  </a:cubicBezTo>
                  <a:cubicBezTo>
                    <a:pt x="528" y="7224"/>
                    <a:pt x="679" y="7073"/>
                    <a:pt x="679" y="6888"/>
                  </a:cubicBezTo>
                  <a:cubicBezTo>
                    <a:pt x="679" y="6719"/>
                    <a:pt x="558" y="6581"/>
                    <a:pt x="398" y="6554"/>
                  </a:cubicBezTo>
                  <a:lnTo>
                    <a:pt x="398" y="5099"/>
                  </a:lnTo>
                  <a:lnTo>
                    <a:pt x="5375" y="83"/>
                  </a:lnTo>
                  <a:lnTo>
                    <a:pt x="5292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9" name="Google Shape;8029;p66"/>
            <p:cNvSpPr/>
            <p:nvPr/>
          </p:nvSpPr>
          <p:spPr>
            <a:xfrm>
              <a:off x="2598200" y="2046475"/>
              <a:ext cx="106775" cy="190075"/>
            </a:xfrm>
            <a:custGeom>
              <a:avLst/>
              <a:gdLst/>
              <a:ahLst/>
              <a:cxnLst/>
              <a:rect l="l" t="t" r="r" b="b"/>
              <a:pathLst>
                <a:path w="4271" h="7603" extrusionOk="0">
                  <a:moveTo>
                    <a:pt x="340" y="7045"/>
                  </a:moveTo>
                  <a:cubicBezTo>
                    <a:pt x="461" y="7045"/>
                    <a:pt x="561" y="7145"/>
                    <a:pt x="561" y="7266"/>
                  </a:cubicBezTo>
                  <a:cubicBezTo>
                    <a:pt x="561" y="7388"/>
                    <a:pt x="461" y="7487"/>
                    <a:pt x="340" y="7487"/>
                  </a:cubicBezTo>
                  <a:cubicBezTo>
                    <a:pt x="219" y="7487"/>
                    <a:pt x="119" y="7388"/>
                    <a:pt x="119" y="7266"/>
                  </a:cubicBezTo>
                  <a:cubicBezTo>
                    <a:pt x="119" y="7145"/>
                    <a:pt x="219" y="7045"/>
                    <a:pt x="340" y="7045"/>
                  </a:cubicBezTo>
                  <a:close/>
                  <a:moveTo>
                    <a:pt x="4188" y="1"/>
                  </a:moveTo>
                  <a:lnTo>
                    <a:pt x="299" y="3920"/>
                  </a:lnTo>
                  <a:lnTo>
                    <a:pt x="279" y="3937"/>
                  </a:lnTo>
                  <a:lnTo>
                    <a:pt x="279" y="6932"/>
                  </a:lnTo>
                  <a:cubicBezTo>
                    <a:pt x="122" y="6960"/>
                    <a:pt x="0" y="7098"/>
                    <a:pt x="0" y="7266"/>
                  </a:cubicBezTo>
                  <a:cubicBezTo>
                    <a:pt x="0" y="7451"/>
                    <a:pt x="152" y="7603"/>
                    <a:pt x="340" y="7603"/>
                  </a:cubicBezTo>
                  <a:cubicBezTo>
                    <a:pt x="525" y="7603"/>
                    <a:pt x="677" y="7451"/>
                    <a:pt x="677" y="7266"/>
                  </a:cubicBezTo>
                  <a:cubicBezTo>
                    <a:pt x="677" y="7101"/>
                    <a:pt x="558" y="6963"/>
                    <a:pt x="398" y="6935"/>
                  </a:cubicBezTo>
                  <a:lnTo>
                    <a:pt x="398" y="3987"/>
                  </a:lnTo>
                  <a:lnTo>
                    <a:pt x="4271" y="83"/>
                  </a:lnTo>
                  <a:lnTo>
                    <a:pt x="4188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0" name="Google Shape;8030;p66"/>
            <p:cNvSpPr/>
            <p:nvPr/>
          </p:nvSpPr>
          <p:spPr>
            <a:xfrm>
              <a:off x="2318275" y="2070425"/>
              <a:ext cx="36950" cy="307200"/>
            </a:xfrm>
            <a:custGeom>
              <a:avLst/>
              <a:gdLst/>
              <a:ahLst/>
              <a:cxnLst/>
              <a:rect l="l" t="t" r="r" b="b"/>
              <a:pathLst>
                <a:path w="1478" h="12288" extrusionOk="0">
                  <a:moveTo>
                    <a:pt x="1138" y="119"/>
                  </a:moveTo>
                  <a:cubicBezTo>
                    <a:pt x="1260" y="119"/>
                    <a:pt x="1359" y="219"/>
                    <a:pt x="1359" y="340"/>
                  </a:cubicBezTo>
                  <a:cubicBezTo>
                    <a:pt x="1359" y="461"/>
                    <a:pt x="1260" y="561"/>
                    <a:pt x="1138" y="561"/>
                  </a:cubicBezTo>
                  <a:cubicBezTo>
                    <a:pt x="1017" y="561"/>
                    <a:pt x="917" y="461"/>
                    <a:pt x="917" y="340"/>
                  </a:cubicBezTo>
                  <a:cubicBezTo>
                    <a:pt x="917" y="219"/>
                    <a:pt x="1017" y="119"/>
                    <a:pt x="1138" y="119"/>
                  </a:cubicBezTo>
                  <a:close/>
                  <a:moveTo>
                    <a:pt x="340" y="11727"/>
                  </a:moveTo>
                  <a:cubicBezTo>
                    <a:pt x="462" y="11727"/>
                    <a:pt x="561" y="11826"/>
                    <a:pt x="561" y="11948"/>
                  </a:cubicBezTo>
                  <a:cubicBezTo>
                    <a:pt x="561" y="12069"/>
                    <a:pt x="462" y="12169"/>
                    <a:pt x="340" y="12169"/>
                  </a:cubicBezTo>
                  <a:cubicBezTo>
                    <a:pt x="219" y="12169"/>
                    <a:pt x="120" y="12069"/>
                    <a:pt x="120" y="11948"/>
                  </a:cubicBezTo>
                  <a:cubicBezTo>
                    <a:pt x="120" y="11826"/>
                    <a:pt x="219" y="11727"/>
                    <a:pt x="340" y="11727"/>
                  </a:cubicBezTo>
                  <a:close/>
                  <a:moveTo>
                    <a:pt x="1138" y="0"/>
                  </a:moveTo>
                  <a:cubicBezTo>
                    <a:pt x="953" y="0"/>
                    <a:pt x="801" y="152"/>
                    <a:pt x="801" y="340"/>
                  </a:cubicBezTo>
                  <a:cubicBezTo>
                    <a:pt x="801" y="506"/>
                    <a:pt x="920" y="644"/>
                    <a:pt x="1080" y="671"/>
                  </a:cubicBezTo>
                  <a:lnTo>
                    <a:pt x="1080" y="2824"/>
                  </a:lnTo>
                  <a:lnTo>
                    <a:pt x="282" y="3628"/>
                  </a:lnTo>
                  <a:lnTo>
                    <a:pt x="282" y="11617"/>
                  </a:lnTo>
                  <a:cubicBezTo>
                    <a:pt x="122" y="11644"/>
                    <a:pt x="1" y="11782"/>
                    <a:pt x="1" y="11948"/>
                  </a:cubicBezTo>
                  <a:cubicBezTo>
                    <a:pt x="1" y="12136"/>
                    <a:pt x="153" y="12287"/>
                    <a:pt x="340" y="12287"/>
                  </a:cubicBezTo>
                  <a:cubicBezTo>
                    <a:pt x="528" y="12287"/>
                    <a:pt x="680" y="12136"/>
                    <a:pt x="680" y="11948"/>
                  </a:cubicBezTo>
                  <a:cubicBezTo>
                    <a:pt x="680" y="11782"/>
                    <a:pt x="558" y="11644"/>
                    <a:pt x="398" y="11617"/>
                  </a:cubicBezTo>
                  <a:lnTo>
                    <a:pt x="398" y="3675"/>
                  </a:lnTo>
                  <a:lnTo>
                    <a:pt x="1199" y="2874"/>
                  </a:lnTo>
                  <a:lnTo>
                    <a:pt x="1199" y="671"/>
                  </a:lnTo>
                  <a:cubicBezTo>
                    <a:pt x="1356" y="644"/>
                    <a:pt x="1478" y="506"/>
                    <a:pt x="1478" y="340"/>
                  </a:cubicBezTo>
                  <a:cubicBezTo>
                    <a:pt x="1478" y="152"/>
                    <a:pt x="1326" y="0"/>
                    <a:pt x="1138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1" name="Google Shape;8031;p66"/>
            <p:cNvSpPr/>
            <p:nvPr/>
          </p:nvSpPr>
          <p:spPr>
            <a:xfrm>
              <a:off x="2056800" y="1031225"/>
              <a:ext cx="185725" cy="1020175"/>
            </a:xfrm>
            <a:custGeom>
              <a:avLst/>
              <a:gdLst/>
              <a:ahLst/>
              <a:cxnLst/>
              <a:rect l="l" t="t" r="r" b="b"/>
              <a:pathLst>
                <a:path w="7429" h="40807" extrusionOk="0">
                  <a:moveTo>
                    <a:pt x="3641" y="120"/>
                  </a:moveTo>
                  <a:cubicBezTo>
                    <a:pt x="3763" y="120"/>
                    <a:pt x="3862" y="219"/>
                    <a:pt x="3862" y="340"/>
                  </a:cubicBezTo>
                  <a:cubicBezTo>
                    <a:pt x="3862" y="459"/>
                    <a:pt x="3763" y="559"/>
                    <a:pt x="3641" y="559"/>
                  </a:cubicBezTo>
                  <a:cubicBezTo>
                    <a:pt x="3520" y="559"/>
                    <a:pt x="3421" y="459"/>
                    <a:pt x="3421" y="340"/>
                  </a:cubicBezTo>
                  <a:cubicBezTo>
                    <a:pt x="3421" y="219"/>
                    <a:pt x="3520" y="120"/>
                    <a:pt x="3641" y="120"/>
                  </a:cubicBezTo>
                  <a:close/>
                  <a:moveTo>
                    <a:pt x="3641" y="1"/>
                  </a:moveTo>
                  <a:cubicBezTo>
                    <a:pt x="3457" y="1"/>
                    <a:pt x="3305" y="153"/>
                    <a:pt x="3305" y="340"/>
                  </a:cubicBezTo>
                  <a:cubicBezTo>
                    <a:pt x="3305" y="412"/>
                    <a:pt x="3327" y="478"/>
                    <a:pt x="3365" y="534"/>
                  </a:cubicBezTo>
                  <a:lnTo>
                    <a:pt x="0" y="3904"/>
                  </a:lnTo>
                  <a:lnTo>
                    <a:pt x="0" y="22284"/>
                  </a:lnTo>
                  <a:lnTo>
                    <a:pt x="1372" y="23645"/>
                  </a:lnTo>
                  <a:lnTo>
                    <a:pt x="1372" y="25930"/>
                  </a:lnTo>
                  <a:lnTo>
                    <a:pt x="7310" y="31860"/>
                  </a:lnTo>
                  <a:lnTo>
                    <a:pt x="7310" y="40807"/>
                  </a:lnTo>
                  <a:lnTo>
                    <a:pt x="7429" y="40807"/>
                  </a:lnTo>
                  <a:lnTo>
                    <a:pt x="7429" y="31810"/>
                  </a:lnTo>
                  <a:lnTo>
                    <a:pt x="1491" y="25883"/>
                  </a:lnTo>
                  <a:lnTo>
                    <a:pt x="1491" y="23595"/>
                  </a:lnTo>
                  <a:lnTo>
                    <a:pt x="119" y="22234"/>
                  </a:lnTo>
                  <a:lnTo>
                    <a:pt x="119" y="3954"/>
                  </a:lnTo>
                  <a:lnTo>
                    <a:pt x="3448" y="616"/>
                  </a:lnTo>
                  <a:cubicBezTo>
                    <a:pt x="3503" y="655"/>
                    <a:pt x="3570" y="677"/>
                    <a:pt x="3641" y="677"/>
                  </a:cubicBezTo>
                  <a:cubicBezTo>
                    <a:pt x="3829" y="677"/>
                    <a:pt x="3981" y="525"/>
                    <a:pt x="3981" y="340"/>
                  </a:cubicBezTo>
                  <a:cubicBezTo>
                    <a:pt x="3981" y="153"/>
                    <a:pt x="3829" y="1"/>
                    <a:pt x="3641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2" name="Google Shape;8032;p66"/>
            <p:cNvSpPr/>
            <p:nvPr/>
          </p:nvSpPr>
          <p:spPr>
            <a:xfrm>
              <a:off x="2103525" y="1076775"/>
              <a:ext cx="86150" cy="631775"/>
            </a:xfrm>
            <a:custGeom>
              <a:avLst/>
              <a:gdLst/>
              <a:ahLst/>
              <a:cxnLst/>
              <a:rect l="l" t="t" r="r" b="b"/>
              <a:pathLst>
                <a:path w="3446" h="25271" extrusionOk="0">
                  <a:moveTo>
                    <a:pt x="3106" y="24713"/>
                  </a:moveTo>
                  <a:cubicBezTo>
                    <a:pt x="3230" y="24713"/>
                    <a:pt x="3327" y="24809"/>
                    <a:pt x="3327" y="24934"/>
                  </a:cubicBezTo>
                  <a:cubicBezTo>
                    <a:pt x="3327" y="25055"/>
                    <a:pt x="3227" y="25154"/>
                    <a:pt x="3106" y="25154"/>
                  </a:cubicBezTo>
                  <a:cubicBezTo>
                    <a:pt x="2984" y="25154"/>
                    <a:pt x="2888" y="25055"/>
                    <a:pt x="2888" y="24934"/>
                  </a:cubicBezTo>
                  <a:cubicBezTo>
                    <a:pt x="2888" y="24812"/>
                    <a:pt x="2984" y="24713"/>
                    <a:pt x="3106" y="24713"/>
                  </a:cubicBezTo>
                  <a:close/>
                  <a:moveTo>
                    <a:pt x="2667" y="1"/>
                  </a:moveTo>
                  <a:lnTo>
                    <a:pt x="0" y="2673"/>
                  </a:lnTo>
                  <a:lnTo>
                    <a:pt x="0" y="19871"/>
                  </a:lnTo>
                  <a:lnTo>
                    <a:pt x="1408" y="21268"/>
                  </a:lnTo>
                  <a:lnTo>
                    <a:pt x="2289" y="21268"/>
                  </a:lnTo>
                  <a:lnTo>
                    <a:pt x="3048" y="22021"/>
                  </a:lnTo>
                  <a:lnTo>
                    <a:pt x="3048" y="24600"/>
                  </a:lnTo>
                  <a:cubicBezTo>
                    <a:pt x="2890" y="24627"/>
                    <a:pt x="2769" y="24765"/>
                    <a:pt x="2769" y="24934"/>
                  </a:cubicBezTo>
                  <a:cubicBezTo>
                    <a:pt x="2769" y="25119"/>
                    <a:pt x="2921" y="25270"/>
                    <a:pt x="3106" y="25270"/>
                  </a:cubicBezTo>
                  <a:cubicBezTo>
                    <a:pt x="3293" y="25270"/>
                    <a:pt x="3445" y="25119"/>
                    <a:pt x="3445" y="24934"/>
                  </a:cubicBezTo>
                  <a:cubicBezTo>
                    <a:pt x="3445" y="24765"/>
                    <a:pt x="3324" y="24627"/>
                    <a:pt x="3167" y="24600"/>
                  </a:cubicBezTo>
                  <a:lnTo>
                    <a:pt x="3167" y="21972"/>
                  </a:lnTo>
                  <a:lnTo>
                    <a:pt x="2338" y="21149"/>
                  </a:lnTo>
                  <a:lnTo>
                    <a:pt x="1455" y="21149"/>
                  </a:lnTo>
                  <a:lnTo>
                    <a:pt x="119" y="19821"/>
                  </a:lnTo>
                  <a:lnTo>
                    <a:pt x="119" y="2720"/>
                  </a:lnTo>
                  <a:lnTo>
                    <a:pt x="2750" y="84"/>
                  </a:lnTo>
                  <a:lnTo>
                    <a:pt x="2667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3" name="Google Shape;8033;p66"/>
            <p:cNvSpPr/>
            <p:nvPr/>
          </p:nvSpPr>
          <p:spPr>
            <a:xfrm>
              <a:off x="2292900" y="1580575"/>
              <a:ext cx="17000" cy="16925"/>
            </a:xfrm>
            <a:custGeom>
              <a:avLst/>
              <a:gdLst/>
              <a:ahLst/>
              <a:cxnLst/>
              <a:rect l="l" t="t" r="r" b="b"/>
              <a:pathLst>
                <a:path w="680" h="677" extrusionOk="0">
                  <a:moveTo>
                    <a:pt x="340" y="119"/>
                  </a:moveTo>
                  <a:cubicBezTo>
                    <a:pt x="461" y="119"/>
                    <a:pt x="560" y="219"/>
                    <a:pt x="560" y="340"/>
                  </a:cubicBezTo>
                  <a:cubicBezTo>
                    <a:pt x="560" y="461"/>
                    <a:pt x="461" y="561"/>
                    <a:pt x="340" y="561"/>
                  </a:cubicBezTo>
                  <a:cubicBezTo>
                    <a:pt x="218" y="561"/>
                    <a:pt x="119" y="461"/>
                    <a:pt x="119" y="340"/>
                  </a:cubicBezTo>
                  <a:cubicBezTo>
                    <a:pt x="119" y="219"/>
                    <a:pt x="218" y="119"/>
                    <a:pt x="340" y="119"/>
                  </a:cubicBezTo>
                  <a:close/>
                  <a:moveTo>
                    <a:pt x="340" y="0"/>
                  </a:moveTo>
                  <a:cubicBezTo>
                    <a:pt x="152" y="0"/>
                    <a:pt x="0" y="152"/>
                    <a:pt x="0" y="340"/>
                  </a:cubicBezTo>
                  <a:cubicBezTo>
                    <a:pt x="0" y="525"/>
                    <a:pt x="152" y="677"/>
                    <a:pt x="340" y="677"/>
                  </a:cubicBezTo>
                  <a:cubicBezTo>
                    <a:pt x="527" y="677"/>
                    <a:pt x="679" y="525"/>
                    <a:pt x="679" y="340"/>
                  </a:cubicBezTo>
                  <a:cubicBezTo>
                    <a:pt x="679" y="152"/>
                    <a:pt x="527" y="0"/>
                    <a:pt x="340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4" name="Google Shape;8034;p66"/>
            <p:cNvSpPr/>
            <p:nvPr/>
          </p:nvSpPr>
          <p:spPr>
            <a:xfrm>
              <a:off x="2080200" y="971125"/>
              <a:ext cx="169300" cy="833775"/>
            </a:xfrm>
            <a:custGeom>
              <a:avLst/>
              <a:gdLst/>
              <a:ahLst/>
              <a:cxnLst/>
              <a:rect l="l" t="t" r="r" b="b"/>
              <a:pathLst>
                <a:path w="6772" h="33351" extrusionOk="0">
                  <a:moveTo>
                    <a:pt x="6435" y="32792"/>
                  </a:moveTo>
                  <a:cubicBezTo>
                    <a:pt x="6556" y="32792"/>
                    <a:pt x="6656" y="32889"/>
                    <a:pt x="6656" y="33013"/>
                  </a:cubicBezTo>
                  <a:cubicBezTo>
                    <a:pt x="6656" y="33135"/>
                    <a:pt x="6556" y="33231"/>
                    <a:pt x="6435" y="33231"/>
                  </a:cubicBezTo>
                  <a:cubicBezTo>
                    <a:pt x="6313" y="33231"/>
                    <a:pt x="6214" y="33135"/>
                    <a:pt x="6214" y="33013"/>
                  </a:cubicBezTo>
                  <a:cubicBezTo>
                    <a:pt x="6214" y="32889"/>
                    <a:pt x="6313" y="32792"/>
                    <a:pt x="6435" y="32792"/>
                  </a:cubicBezTo>
                  <a:close/>
                  <a:moveTo>
                    <a:pt x="3583" y="1"/>
                  </a:moveTo>
                  <a:lnTo>
                    <a:pt x="3583" y="3012"/>
                  </a:lnTo>
                  <a:lnTo>
                    <a:pt x="0" y="6604"/>
                  </a:lnTo>
                  <a:lnTo>
                    <a:pt x="0" y="24392"/>
                  </a:lnTo>
                  <a:lnTo>
                    <a:pt x="1372" y="25753"/>
                  </a:lnTo>
                  <a:lnTo>
                    <a:pt x="1372" y="28042"/>
                  </a:lnTo>
                  <a:lnTo>
                    <a:pt x="6156" y="32817"/>
                  </a:lnTo>
                  <a:cubicBezTo>
                    <a:pt x="6117" y="32872"/>
                    <a:pt x="6095" y="32939"/>
                    <a:pt x="6095" y="33011"/>
                  </a:cubicBezTo>
                  <a:cubicBezTo>
                    <a:pt x="6095" y="33198"/>
                    <a:pt x="6247" y="33350"/>
                    <a:pt x="6435" y="33350"/>
                  </a:cubicBezTo>
                  <a:cubicBezTo>
                    <a:pt x="6620" y="33350"/>
                    <a:pt x="6772" y="33198"/>
                    <a:pt x="6772" y="33011"/>
                  </a:cubicBezTo>
                  <a:cubicBezTo>
                    <a:pt x="6772" y="32826"/>
                    <a:pt x="6620" y="32674"/>
                    <a:pt x="6435" y="32674"/>
                  </a:cubicBezTo>
                  <a:cubicBezTo>
                    <a:pt x="6363" y="32674"/>
                    <a:pt x="6294" y="32696"/>
                    <a:pt x="6239" y="32734"/>
                  </a:cubicBezTo>
                  <a:lnTo>
                    <a:pt x="1488" y="27992"/>
                  </a:lnTo>
                  <a:lnTo>
                    <a:pt x="1488" y="25703"/>
                  </a:lnTo>
                  <a:lnTo>
                    <a:pt x="116" y="24343"/>
                  </a:lnTo>
                  <a:lnTo>
                    <a:pt x="116" y="6653"/>
                  </a:lnTo>
                  <a:lnTo>
                    <a:pt x="3699" y="3062"/>
                  </a:lnTo>
                  <a:lnTo>
                    <a:pt x="3699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5" name="Google Shape;8035;p66"/>
            <p:cNvSpPr/>
            <p:nvPr/>
          </p:nvSpPr>
          <p:spPr>
            <a:xfrm>
              <a:off x="1955975" y="993200"/>
              <a:ext cx="192700" cy="1086025"/>
            </a:xfrm>
            <a:custGeom>
              <a:avLst/>
              <a:gdLst/>
              <a:ahLst/>
              <a:cxnLst/>
              <a:rect l="l" t="t" r="r" b="b"/>
              <a:pathLst>
                <a:path w="7708" h="43441" extrusionOk="0">
                  <a:moveTo>
                    <a:pt x="7368" y="42880"/>
                  </a:moveTo>
                  <a:cubicBezTo>
                    <a:pt x="7490" y="42880"/>
                    <a:pt x="7589" y="42979"/>
                    <a:pt x="7589" y="43100"/>
                  </a:cubicBezTo>
                  <a:cubicBezTo>
                    <a:pt x="7589" y="43222"/>
                    <a:pt x="7490" y="43321"/>
                    <a:pt x="7368" y="43321"/>
                  </a:cubicBezTo>
                  <a:cubicBezTo>
                    <a:pt x="7247" y="43321"/>
                    <a:pt x="7147" y="43222"/>
                    <a:pt x="7147" y="43100"/>
                  </a:cubicBezTo>
                  <a:cubicBezTo>
                    <a:pt x="7147" y="42979"/>
                    <a:pt x="7247" y="42880"/>
                    <a:pt x="7368" y="42880"/>
                  </a:cubicBezTo>
                  <a:close/>
                  <a:moveTo>
                    <a:pt x="1149" y="1"/>
                  </a:moveTo>
                  <a:lnTo>
                    <a:pt x="1149" y="4365"/>
                  </a:lnTo>
                  <a:lnTo>
                    <a:pt x="0" y="5519"/>
                  </a:lnTo>
                  <a:lnTo>
                    <a:pt x="0" y="25074"/>
                  </a:lnTo>
                  <a:lnTo>
                    <a:pt x="1372" y="26438"/>
                  </a:lnTo>
                  <a:lnTo>
                    <a:pt x="1372" y="28724"/>
                  </a:lnTo>
                  <a:lnTo>
                    <a:pt x="7310" y="34653"/>
                  </a:lnTo>
                  <a:lnTo>
                    <a:pt x="7310" y="42769"/>
                  </a:lnTo>
                  <a:cubicBezTo>
                    <a:pt x="7150" y="42797"/>
                    <a:pt x="7031" y="42935"/>
                    <a:pt x="7031" y="43100"/>
                  </a:cubicBezTo>
                  <a:cubicBezTo>
                    <a:pt x="7031" y="43288"/>
                    <a:pt x="7183" y="43440"/>
                    <a:pt x="7368" y="43440"/>
                  </a:cubicBezTo>
                  <a:cubicBezTo>
                    <a:pt x="7556" y="43440"/>
                    <a:pt x="7708" y="43288"/>
                    <a:pt x="7708" y="43100"/>
                  </a:cubicBezTo>
                  <a:cubicBezTo>
                    <a:pt x="7708" y="42935"/>
                    <a:pt x="7586" y="42797"/>
                    <a:pt x="7429" y="42769"/>
                  </a:cubicBezTo>
                  <a:lnTo>
                    <a:pt x="7429" y="34604"/>
                  </a:lnTo>
                  <a:lnTo>
                    <a:pt x="1488" y="28674"/>
                  </a:lnTo>
                  <a:lnTo>
                    <a:pt x="1488" y="26388"/>
                  </a:lnTo>
                  <a:lnTo>
                    <a:pt x="116" y="25025"/>
                  </a:lnTo>
                  <a:lnTo>
                    <a:pt x="116" y="5569"/>
                  </a:lnTo>
                  <a:lnTo>
                    <a:pt x="1265" y="4412"/>
                  </a:lnTo>
                  <a:lnTo>
                    <a:pt x="1265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6" name="Google Shape;8036;p66"/>
            <p:cNvSpPr/>
            <p:nvPr/>
          </p:nvSpPr>
          <p:spPr>
            <a:xfrm>
              <a:off x="1979300" y="985825"/>
              <a:ext cx="192700" cy="1116500"/>
            </a:xfrm>
            <a:custGeom>
              <a:avLst/>
              <a:gdLst/>
              <a:ahLst/>
              <a:cxnLst/>
              <a:rect l="l" t="t" r="r" b="b"/>
              <a:pathLst>
                <a:path w="7708" h="44660" extrusionOk="0">
                  <a:moveTo>
                    <a:pt x="7371" y="44102"/>
                  </a:moveTo>
                  <a:cubicBezTo>
                    <a:pt x="7492" y="44102"/>
                    <a:pt x="7592" y="44202"/>
                    <a:pt x="7592" y="44323"/>
                  </a:cubicBezTo>
                  <a:cubicBezTo>
                    <a:pt x="7592" y="44444"/>
                    <a:pt x="7492" y="44544"/>
                    <a:pt x="7371" y="44544"/>
                  </a:cubicBezTo>
                  <a:cubicBezTo>
                    <a:pt x="7249" y="44544"/>
                    <a:pt x="7150" y="44444"/>
                    <a:pt x="7150" y="44323"/>
                  </a:cubicBezTo>
                  <a:cubicBezTo>
                    <a:pt x="7150" y="44202"/>
                    <a:pt x="7249" y="44102"/>
                    <a:pt x="7371" y="44102"/>
                  </a:cubicBezTo>
                  <a:close/>
                  <a:moveTo>
                    <a:pt x="1149" y="0"/>
                  </a:moveTo>
                  <a:lnTo>
                    <a:pt x="1149" y="4953"/>
                  </a:lnTo>
                  <a:lnTo>
                    <a:pt x="0" y="6109"/>
                  </a:lnTo>
                  <a:lnTo>
                    <a:pt x="0" y="25077"/>
                  </a:lnTo>
                  <a:lnTo>
                    <a:pt x="1372" y="26438"/>
                  </a:lnTo>
                  <a:lnTo>
                    <a:pt x="1372" y="28723"/>
                  </a:lnTo>
                  <a:lnTo>
                    <a:pt x="7310" y="34653"/>
                  </a:lnTo>
                  <a:lnTo>
                    <a:pt x="7310" y="43989"/>
                  </a:lnTo>
                  <a:cubicBezTo>
                    <a:pt x="7153" y="44019"/>
                    <a:pt x="7031" y="44157"/>
                    <a:pt x="7031" y="44323"/>
                  </a:cubicBezTo>
                  <a:cubicBezTo>
                    <a:pt x="7031" y="44511"/>
                    <a:pt x="7183" y="44660"/>
                    <a:pt x="7371" y="44660"/>
                  </a:cubicBezTo>
                  <a:cubicBezTo>
                    <a:pt x="7556" y="44660"/>
                    <a:pt x="7708" y="44508"/>
                    <a:pt x="7708" y="44323"/>
                  </a:cubicBezTo>
                  <a:cubicBezTo>
                    <a:pt x="7708" y="44157"/>
                    <a:pt x="7586" y="44019"/>
                    <a:pt x="7429" y="43989"/>
                  </a:cubicBezTo>
                  <a:lnTo>
                    <a:pt x="7429" y="34603"/>
                  </a:lnTo>
                  <a:lnTo>
                    <a:pt x="1491" y="28677"/>
                  </a:lnTo>
                  <a:lnTo>
                    <a:pt x="1491" y="26388"/>
                  </a:lnTo>
                  <a:lnTo>
                    <a:pt x="119" y="25027"/>
                  </a:lnTo>
                  <a:lnTo>
                    <a:pt x="119" y="6159"/>
                  </a:lnTo>
                  <a:lnTo>
                    <a:pt x="1267" y="5003"/>
                  </a:lnTo>
                  <a:lnTo>
                    <a:pt x="1267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7" name="Google Shape;8037;p66"/>
            <p:cNvSpPr/>
            <p:nvPr/>
          </p:nvSpPr>
          <p:spPr>
            <a:xfrm>
              <a:off x="2002700" y="978500"/>
              <a:ext cx="185725" cy="1052000"/>
            </a:xfrm>
            <a:custGeom>
              <a:avLst/>
              <a:gdLst/>
              <a:ahLst/>
              <a:cxnLst/>
              <a:rect l="l" t="t" r="r" b="b"/>
              <a:pathLst>
                <a:path w="7429" h="42080" extrusionOk="0">
                  <a:moveTo>
                    <a:pt x="1146" y="1"/>
                  </a:moveTo>
                  <a:lnTo>
                    <a:pt x="1146" y="5541"/>
                  </a:lnTo>
                  <a:lnTo>
                    <a:pt x="0" y="6698"/>
                  </a:lnTo>
                  <a:lnTo>
                    <a:pt x="0" y="25074"/>
                  </a:lnTo>
                  <a:lnTo>
                    <a:pt x="1372" y="26435"/>
                  </a:lnTo>
                  <a:lnTo>
                    <a:pt x="1372" y="28724"/>
                  </a:lnTo>
                  <a:lnTo>
                    <a:pt x="7310" y="34651"/>
                  </a:lnTo>
                  <a:lnTo>
                    <a:pt x="7310" y="42079"/>
                  </a:lnTo>
                  <a:lnTo>
                    <a:pt x="7429" y="42079"/>
                  </a:lnTo>
                  <a:lnTo>
                    <a:pt x="7429" y="34604"/>
                  </a:lnTo>
                  <a:lnTo>
                    <a:pt x="1488" y="28674"/>
                  </a:lnTo>
                  <a:lnTo>
                    <a:pt x="1488" y="26386"/>
                  </a:lnTo>
                  <a:lnTo>
                    <a:pt x="116" y="25025"/>
                  </a:lnTo>
                  <a:lnTo>
                    <a:pt x="116" y="6745"/>
                  </a:lnTo>
                  <a:lnTo>
                    <a:pt x="1264" y="5591"/>
                  </a:lnTo>
                  <a:lnTo>
                    <a:pt x="1264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8" name="Google Shape;8038;p66"/>
            <p:cNvSpPr/>
            <p:nvPr/>
          </p:nvSpPr>
          <p:spPr>
            <a:xfrm>
              <a:off x="2314900" y="1643925"/>
              <a:ext cx="69600" cy="213900"/>
            </a:xfrm>
            <a:custGeom>
              <a:avLst/>
              <a:gdLst/>
              <a:ahLst/>
              <a:cxnLst/>
              <a:rect l="l" t="t" r="r" b="b"/>
              <a:pathLst>
                <a:path w="2784" h="8556" extrusionOk="0">
                  <a:moveTo>
                    <a:pt x="340" y="7998"/>
                  </a:moveTo>
                  <a:cubicBezTo>
                    <a:pt x="462" y="7998"/>
                    <a:pt x="561" y="8097"/>
                    <a:pt x="561" y="8219"/>
                  </a:cubicBezTo>
                  <a:cubicBezTo>
                    <a:pt x="561" y="8340"/>
                    <a:pt x="462" y="8439"/>
                    <a:pt x="340" y="8439"/>
                  </a:cubicBezTo>
                  <a:cubicBezTo>
                    <a:pt x="219" y="8439"/>
                    <a:pt x="119" y="8340"/>
                    <a:pt x="119" y="8219"/>
                  </a:cubicBezTo>
                  <a:cubicBezTo>
                    <a:pt x="119" y="8097"/>
                    <a:pt x="219" y="7998"/>
                    <a:pt x="340" y="7998"/>
                  </a:cubicBezTo>
                  <a:close/>
                  <a:moveTo>
                    <a:pt x="2667" y="1"/>
                  </a:moveTo>
                  <a:lnTo>
                    <a:pt x="2667" y="5798"/>
                  </a:lnTo>
                  <a:lnTo>
                    <a:pt x="533" y="7940"/>
                  </a:lnTo>
                  <a:cubicBezTo>
                    <a:pt x="478" y="7901"/>
                    <a:pt x="412" y="7879"/>
                    <a:pt x="340" y="7879"/>
                  </a:cubicBezTo>
                  <a:cubicBezTo>
                    <a:pt x="152" y="7879"/>
                    <a:pt x="1" y="8031"/>
                    <a:pt x="1" y="8219"/>
                  </a:cubicBezTo>
                  <a:cubicBezTo>
                    <a:pt x="1" y="8404"/>
                    <a:pt x="152" y="8555"/>
                    <a:pt x="340" y="8555"/>
                  </a:cubicBezTo>
                  <a:cubicBezTo>
                    <a:pt x="525" y="8555"/>
                    <a:pt x="677" y="8404"/>
                    <a:pt x="677" y="8219"/>
                  </a:cubicBezTo>
                  <a:cubicBezTo>
                    <a:pt x="677" y="8147"/>
                    <a:pt x="655" y="8078"/>
                    <a:pt x="616" y="8023"/>
                  </a:cubicBezTo>
                  <a:lnTo>
                    <a:pt x="2783" y="5847"/>
                  </a:lnTo>
                  <a:lnTo>
                    <a:pt x="2783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9" name="Google Shape;8039;p66"/>
            <p:cNvSpPr/>
            <p:nvPr/>
          </p:nvSpPr>
          <p:spPr>
            <a:xfrm>
              <a:off x="2219175" y="942900"/>
              <a:ext cx="620600" cy="657500"/>
            </a:xfrm>
            <a:custGeom>
              <a:avLst/>
              <a:gdLst/>
              <a:ahLst/>
              <a:cxnLst/>
              <a:rect l="l" t="t" r="r" b="b"/>
              <a:pathLst>
                <a:path w="24824" h="26300" extrusionOk="0">
                  <a:moveTo>
                    <a:pt x="20017" y="0"/>
                  </a:moveTo>
                  <a:lnTo>
                    <a:pt x="19686" y="337"/>
                  </a:lnTo>
                  <a:lnTo>
                    <a:pt x="24354" y="4969"/>
                  </a:lnTo>
                  <a:lnTo>
                    <a:pt x="24354" y="13033"/>
                  </a:lnTo>
                  <a:lnTo>
                    <a:pt x="19965" y="17452"/>
                  </a:lnTo>
                  <a:lnTo>
                    <a:pt x="18068" y="17452"/>
                  </a:lnTo>
                  <a:lnTo>
                    <a:pt x="9756" y="25828"/>
                  </a:lnTo>
                  <a:lnTo>
                    <a:pt x="7976" y="25828"/>
                  </a:lnTo>
                  <a:lnTo>
                    <a:pt x="6910" y="24770"/>
                  </a:lnTo>
                  <a:lnTo>
                    <a:pt x="6910" y="24053"/>
                  </a:lnTo>
                  <a:lnTo>
                    <a:pt x="785" y="17974"/>
                  </a:lnTo>
                  <a:cubicBezTo>
                    <a:pt x="788" y="17955"/>
                    <a:pt x="790" y="17938"/>
                    <a:pt x="790" y="17919"/>
                  </a:cubicBezTo>
                  <a:cubicBezTo>
                    <a:pt x="790" y="17701"/>
                    <a:pt x="614" y="17521"/>
                    <a:pt x="396" y="17521"/>
                  </a:cubicBezTo>
                  <a:cubicBezTo>
                    <a:pt x="177" y="17521"/>
                    <a:pt x="1" y="17701"/>
                    <a:pt x="1" y="17919"/>
                  </a:cubicBezTo>
                  <a:cubicBezTo>
                    <a:pt x="1" y="18137"/>
                    <a:pt x="177" y="18314"/>
                    <a:pt x="396" y="18314"/>
                  </a:cubicBezTo>
                  <a:cubicBezTo>
                    <a:pt x="415" y="18314"/>
                    <a:pt x="434" y="18311"/>
                    <a:pt x="454" y="18308"/>
                  </a:cubicBezTo>
                  <a:lnTo>
                    <a:pt x="6438" y="24249"/>
                  </a:lnTo>
                  <a:lnTo>
                    <a:pt x="6438" y="24966"/>
                  </a:lnTo>
                  <a:lnTo>
                    <a:pt x="7780" y="26300"/>
                  </a:lnTo>
                  <a:lnTo>
                    <a:pt x="9952" y="26300"/>
                  </a:lnTo>
                  <a:lnTo>
                    <a:pt x="18264" y="17924"/>
                  </a:lnTo>
                  <a:lnTo>
                    <a:pt x="20161" y="17924"/>
                  </a:lnTo>
                  <a:lnTo>
                    <a:pt x="24823" y="13226"/>
                  </a:lnTo>
                  <a:lnTo>
                    <a:pt x="24823" y="4773"/>
                  </a:lnTo>
                  <a:lnTo>
                    <a:pt x="20017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0" name="Google Shape;8040;p66"/>
            <p:cNvSpPr/>
            <p:nvPr/>
          </p:nvSpPr>
          <p:spPr>
            <a:xfrm>
              <a:off x="2314900" y="1643925"/>
              <a:ext cx="46275" cy="185800"/>
            </a:xfrm>
            <a:custGeom>
              <a:avLst/>
              <a:gdLst/>
              <a:ahLst/>
              <a:cxnLst/>
              <a:rect l="l" t="t" r="r" b="b"/>
              <a:pathLst>
                <a:path w="1851" h="7432" extrusionOk="0">
                  <a:moveTo>
                    <a:pt x="340" y="6874"/>
                  </a:moveTo>
                  <a:cubicBezTo>
                    <a:pt x="462" y="6874"/>
                    <a:pt x="561" y="6974"/>
                    <a:pt x="561" y="7095"/>
                  </a:cubicBezTo>
                  <a:cubicBezTo>
                    <a:pt x="561" y="7217"/>
                    <a:pt x="462" y="7316"/>
                    <a:pt x="340" y="7316"/>
                  </a:cubicBezTo>
                  <a:cubicBezTo>
                    <a:pt x="219" y="7316"/>
                    <a:pt x="119" y="7217"/>
                    <a:pt x="119" y="7095"/>
                  </a:cubicBezTo>
                  <a:cubicBezTo>
                    <a:pt x="119" y="6974"/>
                    <a:pt x="219" y="6874"/>
                    <a:pt x="340" y="6874"/>
                  </a:cubicBezTo>
                  <a:close/>
                  <a:moveTo>
                    <a:pt x="1731" y="1"/>
                  </a:moveTo>
                  <a:lnTo>
                    <a:pt x="1731" y="5505"/>
                  </a:lnTo>
                  <a:lnTo>
                    <a:pt x="522" y="6811"/>
                  </a:lnTo>
                  <a:cubicBezTo>
                    <a:pt x="470" y="6775"/>
                    <a:pt x="406" y="6756"/>
                    <a:pt x="340" y="6756"/>
                  </a:cubicBezTo>
                  <a:cubicBezTo>
                    <a:pt x="152" y="6756"/>
                    <a:pt x="1" y="6907"/>
                    <a:pt x="1" y="7095"/>
                  </a:cubicBezTo>
                  <a:cubicBezTo>
                    <a:pt x="1" y="7280"/>
                    <a:pt x="152" y="7432"/>
                    <a:pt x="340" y="7432"/>
                  </a:cubicBezTo>
                  <a:cubicBezTo>
                    <a:pt x="525" y="7432"/>
                    <a:pt x="677" y="7280"/>
                    <a:pt x="677" y="7095"/>
                  </a:cubicBezTo>
                  <a:cubicBezTo>
                    <a:pt x="677" y="7018"/>
                    <a:pt x="652" y="6949"/>
                    <a:pt x="608" y="6891"/>
                  </a:cubicBezTo>
                  <a:lnTo>
                    <a:pt x="1850" y="5552"/>
                  </a:lnTo>
                  <a:lnTo>
                    <a:pt x="1850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1" name="Google Shape;8041;p66"/>
            <p:cNvSpPr/>
            <p:nvPr/>
          </p:nvSpPr>
          <p:spPr>
            <a:xfrm>
              <a:off x="1462050" y="1917500"/>
              <a:ext cx="120650" cy="192425"/>
            </a:xfrm>
            <a:custGeom>
              <a:avLst/>
              <a:gdLst/>
              <a:ahLst/>
              <a:cxnLst/>
              <a:rect l="l" t="t" r="r" b="b"/>
              <a:pathLst>
                <a:path w="4826" h="7697" extrusionOk="0">
                  <a:moveTo>
                    <a:pt x="329" y="0"/>
                  </a:moveTo>
                  <a:lnTo>
                    <a:pt x="0" y="340"/>
                  </a:lnTo>
                  <a:lnTo>
                    <a:pt x="4196" y="4395"/>
                  </a:lnTo>
                  <a:lnTo>
                    <a:pt x="4196" y="6984"/>
                  </a:lnTo>
                  <a:cubicBezTo>
                    <a:pt x="4100" y="7059"/>
                    <a:pt x="4036" y="7172"/>
                    <a:pt x="4036" y="7302"/>
                  </a:cubicBezTo>
                  <a:cubicBezTo>
                    <a:pt x="4036" y="7520"/>
                    <a:pt x="4213" y="7696"/>
                    <a:pt x="4431" y="7696"/>
                  </a:cubicBezTo>
                  <a:cubicBezTo>
                    <a:pt x="4649" y="7696"/>
                    <a:pt x="4826" y="7520"/>
                    <a:pt x="4826" y="7302"/>
                  </a:cubicBezTo>
                  <a:cubicBezTo>
                    <a:pt x="4826" y="7172"/>
                    <a:pt x="4762" y="7059"/>
                    <a:pt x="4666" y="6987"/>
                  </a:cubicBezTo>
                  <a:lnTo>
                    <a:pt x="4666" y="4193"/>
                  </a:lnTo>
                  <a:lnTo>
                    <a:pt x="329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2" name="Google Shape;8042;p66"/>
            <p:cNvSpPr/>
            <p:nvPr/>
          </p:nvSpPr>
          <p:spPr>
            <a:xfrm>
              <a:off x="2272600" y="978500"/>
              <a:ext cx="44250" cy="418450"/>
            </a:xfrm>
            <a:custGeom>
              <a:avLst/>
              <a:gdLst/>
              <a:ahLst/>
              <a:cxnLst/>
              <a:rect l="l" t="t" r="r" b="b"/>
              <a:pathLst>
                <a:path w="1770" h="16738" extrusionOk="0">
                  <a:moveTo>
                    <a:pt x="1430" y="16180"/>
                  </a:moveTo>
                  <a:cubicBezTo>
                    <a:pt x="1552" y="16180"/>
                    <a:pt x="1651" y="16280"/>
                    <a:pt x="1651" y="16401"/>
                  </a:cubicBezTo>
                  <a:cubicBezTo>
                    <a:pt x="1651" y="16522"/>
                    <a:pt x="1552" y="16622"/>
                    <a:pt x="1430" y="16622"/>
                  </a:cubicBezTo>
                  <a:cubicBezTo>
                    <a:pt x="1309" y="16622"/>
                    <a:pt x="1210" y="16522"/>
                    <a:pt x="1210" y="16401"/>
                  </a:cubicBezTo>
                  <a:cubicBezTo>
                    <a:pt x="1210" y="16280"/>
                    <a:pt x="1309" y="16180"/>
                    <a:pt x="1430" y="16180"/>
                  </a:cubicBezTo>
                  <a:close/>
                  <a:moveTo>
                    <a:pt x="0" y="1"/>
                  </a:moveTo>
                  <a:lnTo>
                    <a:pt x="0" y="12282"/>
                  </a:lnTo>
                  <a:lnTo>
                    <a:pt x="1372" y="13643"/>
                  </a:lnTo>
                  <a:lnTo>
                    <a:pt x="1372" y="16067"/>
                  </a:lnTo>
                  <a:cubicBezTo>
                    <a:pt x="1212" y="16095"/>
                    <a:pt x="1094" y="16233"/>
                    <a:pt x="1094" y="16401"/>
                  </a:cubicBezTo>
                  <a:cubicBezTo>
                    <a:pt x="1094" y="16586"/>
                    <a:pt x="1245" y="16738"/>
                    <a:pt x="1430" y="16738"/>
                  </a:cubicBezTo>
                  <a:cubicBezTo>
                    <a:pt x="1618" y="16738"/>
                    <a:pt x="1770" y="16586"/>
                    <a:pt x="1770" y="16401"/>
                  </a:cubicBezTo>
                  <a:cubicBezTo>
                    <a:pt x="1770" y="16233"/>
                    <a:pt x="1648" y="16095"/>
                    <a:pt x="1491" y="16067"/>
                  </a:cubicBezTo>
                  <a:lnTo>
                    <a:pt x="1491" y="13596"/>
                  </a:lnTo>
                  <a:lnTo>
                    <a:pt x="119" y="12235"/>
                  </a:lnTo>
                  <a:lnTo>
                    <a:pt x="119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3" name="Google Shape;8043;p66"/>
            <p:cNvSpPr/>
            <p:nvPr/>
          </p:nvSpPr>
          <p:spPr>
            <a:xfrm>
              <a:off x="1932575" y="993200"/>
              <a:ext cx="192700" cy="1062825"/>
            </a:xfrm>
            <a:custGeom>
              <a:avLst/>
              <a:gdLst/>
              <a:ahLst/>
              <a:cxnLst/>
              <a:rect l="l" t="t" r="r" b="b"/>
              <a:pathLst>
                <a:path w="7708" h="42513" extrusionOk="0">
                  <a:moveTo>
                    <a:pt x="7371" y="41952"/>
                  </a:moveTo>
                  <a:cubicBezTo>
                    <a:pt x="7492" y="41952"/>
                    <a:pt x="7589" y="42051"/>
                    <a:pt x="7589" y="42173"/>
                  </a:cubicBezTo>
                  <a:cubicBezTo>
                    <a:pt x="7589" y="42294"/>
                    <a:pt x="7492" y="42394"/>
                    <a:pt x="7371" y="42394"/>
                  </a:cubicBezTo>
                  <a:cubicBezTo>
                    <a:pt x="7250" y="42394"/>
                    <a:pt x="7150" y="42294"/>
                    <a:pt x="7150" y="42173"/>
                  </a:cubicBezTo>
                  <a:cubicBezTo>
                    <a:pt x="7150" y="42051"/>
                    <a:pt x="7250" y="41952"/>
                    <a:pt x="7371" y="41952"/>
                  </a:cubicBezTo>
                  <a:close/>
                  <a:moveTo>
                    <a:pt x="1149" y="1"/>
                  </a:moveTo>
                  <a:lnTo>
                    <a:pt x="1149" y="4070"/>
                  </a:lnTo>
                  <a:lnTo>
                    <a:pt x="0" y="5226"/>
                  </a:lnTo>
                  <a:lnTo>
                    <a:pt x="0" y="25370"/>
                  </a:lnTo>
                  <a:lnTo>
                    <a:pt x="1372" y="26731"/>
                  </a:lnTo>
                  <a:lnTo>
                    <a:pt x="1372" y="29019"/>
                  </a:lnTo>
                  <a:lnTo>
                    <a:pt x="7310" y="34946"/>
                  </a:lnTo>
                  <a:lnTo>
                    <a:pt x="7310" y="41839"/>
                  </a:lnTo>
                  <a:cubicBezTo>
                    <a:pt x="7153" y="41869"/>
                    <a:pt x="7031" y="42007"/>
                    <a:pt x="7031" y="42173"/>
                  </a:cubicBezTo>
                  <a:cubicBezTo>
                    <a:pt x="7031" y="42361"/>
                    <a:pt x="7183" y="42512"/>
                    <a:pt x="7371" y="42512"/>
                  </a:cubicBezTo>
                  <a:cubicBezTo>
                    <a:pt x="7556" y="42512"/>
                    <a:pt x="7708" y="42361"/>
                    <a:pt x="7708" y="42173"/>
                  </a:cubicBezTo>
                  <a:cubicBezTo>
                    <a:pt x="7708" y="42007"/>
                    <a:pt x="7586" y="41869"/>
                    <a:pt x="7429" y="41839"/>
                  </a:cubicBezTo>
                  <a:lnTo>
                    <a:pt x="7429" y="34899"/>
                  </a:lnTo>
                  <a:lnTo>
                    <a:pt x="1491" y="28970"/>
                  </a:lnTo>
                  <a:lnTo>
                    <a:pt x="1491" y="26681"/>
                  </a:lnTo>
                  <a:lnTo>
                    <a:pt x="119" y="25320"/>
                  </a:lnTo>
                  <a:lnTo>
                    <a:pt x="119" y="5273"/>
                  </a:lnTo>
                  <a:lnTo>
                    <a:pt x="1265" y="4120"/>
                  </a:lnTo>
                  <a:lnTo>
                    <a:pt x="1265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4" name="Google Shape;8044;p66"/>
            <p:cNvSpPr/>
            <p:nvPr/>
          </p:nvSpPr>
          <p:spPr>
            <a:xfrm>
              <a:off x="2345275" y="1417575"/>
              <a:ext cx="393450" cy="629950"/>
            </a:xfrm>
            <a:custGeom>
              <a:avLst/>
              <a:gdLst/>
              <a:ahLst/>
              <a:cxnLst/>
              <a:rect l="l" t="t" r="r" b="b"/>
              <a:pathLst>
                <a:path w="15738" h="25198" extrusionOk="0">
                  <a:moveTo>
                    <a:pt x="15655" y="0"/>
                  </a:moveTo>
                  <a:lnTo>
                    <a:pt x="5731" y="9966"/>
                  </a:lnTo>
                  <a:lnTo>
                    <a:pt x="5714" y="9982"/>
                  </a:lnTo>
                  <a:lnTo>
                    <a:pt x="5714" y="16963"/>
                  </a:lnTo>
                  <a:lnTo>
                    <a:pt x="17" y="22689"/>
                  </a:lnTo>
                  <a:lnTo>
                    <a:pt x="0" y="22705"/>
                  </a:lnTo>
                  <a:lnTo>
                    <a:pt x="0" y="25198"/>
                  </a:lnTo>
                  <a:lnTo>
                    <a:pt x="119" y="25198"/>
                  </a:lnTo>
                  <a:lnTo>
                    <a:pt x="119" y="22752"/>
                  </a:lnTo>
                  <a:lnTo>
                    <a:pt x="5814" y="17030"/>
                  </a:lnTo>
                  <a:lnTo>
                    <a:pt x="5830" y="17013"/>
                  </a:lnTo>
                  <a:lnTo>
                    <a:pt x="5830" y="10029"/>
                  </a:lnTo>
                  <a:lnTo>
                    <a:pt x="15738" y="83"/>
                  </a:lnTo>
                  <a:lnTo>
                    <a:pt x="15655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5" name="Google Shape;8045;p66"/>
            <p:cNvSpPr/>
            <p:nvPr/>
          </p:nvSpPr>
          <p:spPr>
            <a:xfrm>
              <a:off x="2296000" y="978025"/>
              <a:ext cx="44175" cy="442475"/>
            </a:xfrm>
            <a:custGeom>
              <a:avLst/>
              <a:gdLst/>
              <a:ahLst/>
              <a:cxnLst/>
              <a:rect l="l" t="t" r="r" b="b"/>
              <a:pathLst>
                <a:path w="1767" h="17699" extrusionOk="0">
                  <a:moveTo>
                    <a:pt x="1430" y="17138"/>
                  </a:moveTo>
                  <a:cubicBezTo>
                    <a:pt x="1552" y="17138"/>
                    <a:pt x="1651" y="17237"/>
                    <a:pt x="1651" y="17359"/>
                  </a:cubicBezTo>
                  <a:cubicBezTo>
                    <a:pt x="1651" y="17480"/>
                    <a:pt x="1552" y="17579"/>
                    <a:pt x="1430" y="17579"/>
                  </a:cubicBezTo>
                  <a:cubicBezTo>
                    <a:pt x="1309" y="17579"/>
                    <a:pt x="1209" y="17480"/>
                    <a:pt x="1209" y="17359"/>
                  </a:cubicBezTo>
                  <a:cubicBezTo>
                    <a:pt x="1209" y="17237"/>
                    <a:pt x="1309" y="17138"/>
                    <a:pt x="1430" y="17138"/>
                  </a:cubicBezTo>
                  <a:close/>
                  <a:moveTo>
                    <a:pt x="0" y="1"/>
                  </a:moveTo>
                  <a:lnTo>
                    <a:pt x="0" y="9753"/>
                  </a:lnTo>
                  <a:lnTo>
                    <a:pt x="1372" y="11117"/>
                  </a:lnTo>
                  <a:lnTo>
                    <a:pt x="1372" y="17027"/>
                  </a:lnTo>
                  <a:lnTo>
                    <a:pt x="1369" y="17027"/>
                  </a:lnTo>
                  <a:cubicBezTo>
                    <a:pt x="1212" y="17055"/>
                    <a:pt x="1091" y="17193"/>
                    <a:pt x="1091" y="17359"/>
                  </a:cubicBezTo>
                  <a:cubicBezTo>
                    <a:pt x="1091" y="17546"/>
                    <a:pt x="1242" y="17698"/>
                    <a:pt x="1430" y="17698"/>
                  </a:cubicBezTo>
                  <a:cubicBezTo>
                    <a:pt x="1615" y="17698"/>
                    <a:pt x="1767" y="17546"/>
                    <a:pt x="1767" y="17359"/>
                  </a:cubicBezTo>
                  <a:cubicBezTo>
                    <a:pt x="1767" y="17193"/>
                    <a:pt x="1645" y="17055"/>
                    <a:pt x="1488" y="17027"/>
                  </a:cubicBezTo>
                  <a:lnTo>
                    <a:pt x="1488" y="11067"/>
                  </a:lnTo>
                  <a:lnTo>
                    <a:pt x="116" y="9704"/>
                  </a:lnTo>
                  <a:lnTo>
                    <a:pt x="116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6" name="Google Shape;8046;p66"/>
            <p:cNvSpPr/>
            <p:nvPr/>
          </p:nvSpPr>
          <p:spPr>
            <a:xfrm>
              <a:off x="1459000" y="1041375"/>
              <a:ext cx="299475" cy="684350"/>
            </a:xfrm>
            <a:custGeom>
              <a:avLst/>
              <a:gdLst/>
              <a:ahLst/>
              <a:cxnLst/>
              <a:rect l="l" t="t" r="r" b="b"/>
              <a:pathLst>
                <a:path w="11979" h="27374" extrusionOk="0">
                  <a:moveTo>
                    <a:pt x="11642" y="26816"/>
                  </a:moveTo>
                  <a:cubicBezTo>
                    <a:pt x="11763" y="26816"/>
                    <a:pt x="11863" y="26916"/>
                    <a:pt x="11863" y="27037"/>
                  </a:cubicBezTo>
                  <a:cubicBezTo>
                    <a:pt x="11863" y="27158"/>
                    <a:pt x="11763" y="27258"/>
                    <a:pt x="11642" y="27258"/>
                  </a:cubicBezTo>
                  <a:cubicBezTo>
                    <a:pt x="11520" y="27258"/>
                    <a:pt x="11421" y="27158"/>
                    <a:pt x="11421" y="27037"/>
                  </a:cubicBezTo>
                  <a:cubicBezTo>
                    <a:pt x="11421" y="26916"/>
                    <a:pt x="11520" y="26816"/>
                    <a:pt x="11642" y="26816"/>
                  </a:cubicBezTo>
                  <a:close/>
                  <a:moveTo>
                    <a:pt x="84" y="1"/>
                  </a:moveTo>
                  <a:lnTo>
                    <a:pt x="1" y="84"/>
                  </a:lnTo>
                  <a:lnTo>
                    <a:pt x="9373" y="9442"/>
                  </a:lnTo>
                  <a:lnTo>
                    <a:pt x="9373" y="24856"/>
                  </a:lnTo>
                  <a:lnTo>
                    <a:pt x="11363" y="26844"/>
                  </a:lnTo>
                  <a:cubicBezTo>
                    <a:pt x="11324" y="26896"/>
                    <a:pt x="11302" y="26965"/>
                    <a:pt x="11302" y="27037"/>
                  </a:cubicBezTo>
                  <a:cubicBezTo>
                    <a:pt x="11302" y="27222"/>
                    <a:pt x="11454" y="27374"/>
                    <a:pt x="11642" y="27374"/>
                  </a:cubicBezTo>
                  <a:cubicBezTo>
                    <a:pt x="11827" y="27374"/>
                    <a:pt x="11979" y="27222"/>
                    <a:pt x="11979" y="27037"/>
                  </a:cubicBezTo>
                  <a:cubicBezTo>
                    <a:pt x="11979" y="26849"/>
                    <a:pt x="11827" y="26697"/>
                    <a:pt x="11642" y="26697"/>
                  </a:cubicBezTo>
                  <a:cubicBezTo>
                    <a:pt x="11567" y="26697"/>
                    <a:pt x="11501" y="26720"/>
                    <a:pt x="11446" y="26758"/>
                  </a:cubicBezTo>
                  <a:lnTo>
                    <a:pt x="9492" y="24807"/>
                  </a:lnTo>
                  <a:lnTo>
                    <a:pt x="9492" y="9392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7" name="Google Shape;8047;p66"/>
            <p:cNvSpPr/>
            <p:nvPr/>
          </p:nvSpPr>
          <p:spPr>
            <a:xfrm>
              <a:off x="1479300" y="966925"/>
              <a:ext cx="291325" cy="642025"/>
            </a:xfrm>
            <a:custGeom>
              <a:avLst/>
              <a:gdLst/>
              <a:ahLst/>
              <a:cxnLst/>
              <a:rect l="l" t="t" r="r" b="b"/>
              <a:pathLst>
                <a:path w="11653" h="25681" extrusionOk="0">
                  <a:moveTo>
                    <a:pt x="326" y="0"/>
                  </a:moveTo>
                  <a:lnTo>
                    <a:pt x="1" y="337"/>
                  </a:lnTo>
                  <a:lnTo>
                    <a:pt x="11020" y="10992"/>
                  </a:lnTo>
                  <a:lnTo>
                    <a:pt x="11020" y="24972"/>
                  </a:lnTo>
                  <a:cubicBezTo>
                    <a:pt x="10924" y="25043"/>
                    <a:pt x="10860" y="25157"/>
                    <a:pt x="10860" y="25286"/>
                  </a:cubicBezTo>
                  <a:cubicBezTo>
                    <a:pt x="10860" y="25504"/>
                    <a:pt x="11037" y="25681"/>
                    <a:pt x="11258" y="25681"/>
                  </a:cubicBezTo>
                  <a:cubicBezTo>
                    <a:pt x="11476" y="25681"/>
                    <a:pt x="11653" y="25504"/>
                    <a:pt x="11653" y="25286"/>
                  </a:cubicBezTo>
                  <a:cubicBezTo>
                    <a:pt x="11653" y="25157"/>
                    <a:pt x="11589" y="25043"/>
                    <a:pt x="11492" y="24972"/>
                  </a:cubicBezTo>
                  <a:lnTo>
                    <a:pt x="11492" y="10794"/>
                  </a:lnTo>
                  <a:lnTo>
                    <a:pt x="326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8" name="Google Shape;8048;p66"/>
            <p:cNvSpPr/>
            <p:nvPr/>
          </p:nvSpPr>
          <p:spPr>
            <a:xfrm>
              <a:off x="1788750" y="1787275"/>
              <a:ext cx="19775" cy="19825"/>
            </a:xfrm>
            <a:custGeom>
              <a:avLst/>
              <a:gdLst/>
              <a:ahLst/>
              <a:cxnLst/>
              <a:rect l="l" t="t" r="r" b="b"/>
              <a:pathLst>
                <a:path w="791" h="793" extrusionOk="0">
                  <a:moveTo>
                    <a:pt x="395" y="0"/>
                  </a:moveTo>
                  <a:cubicBezTo>
                    <a:pt x="177" y="0"/>
                    <a:pt x="1" y="177"/>
                    <a:pt x="1" y="395"/>
                  </a:cubicBezTo>
                  <a:cubicBezTo>
                    <a:pt x="1" y="616"/>
                    <a:pt x="177" y="792"/>
                    <a:pt x="395" y="792"/>
                  </a:cubicBezTo>
                  <a:cubicBezTo>
                    <a:pt x="613" y="792"/>
                    <a:pt x="790" y="616"/>
                    <a:pt x="790" y="395"/>
                  </a:cubicBezTo>
                  <a:cubicBezTo>
                    <a:pt x="790" y="177"/>
                    <a:pt x="613" y="0"/>
                    <a:pt x="395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9" name="Google Shape;8049;p66"/>
            <p:cNvSpPr/>
            <p:nvPr/>
          </p:nvSpPr>
          <p:spPr>
            <a:xfrm>
              <a:off x="1400775" y="1164075"/>
              <a:ext cx="165650" cy="266975"/>
            </a:xfrm>
            <a:custGeom>
              <a:avLst/>
              <a:gdLst/>
              <a:ahLst/>
              <a:cxnLst/>
              <a:rect l="l" t="t" r="r" b="b"/>
              <a:pathLst>
                <a:path w="6626" h="10679" extrusionOk="0">
                  <a:moveTo>
                    <a:pt x="83" y="1"/>
                  </a:moveTo>
                  <a:lnTo>
                    <a:pt x="0" y="84"/>
                  </a:lnTo>
                  <a:lnTo>
                    <a:pt x="6509" y="6582"/>
                  </a:lnTo>
                  <a:lnTo>
                    <a:pt x="6509" y="10678"/>
                  </a:lnTo>
                  <a:lnTo>
                    <a:pt x="6625" y="10678"/>
                  </a:lnTo>
                  <a:lnTo>
                    <a:pt x="6625" y="6532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0" name="Google Shape;8050;p66"/>
            <p:cNvSpPr/>
            <p:nvPr/>
          </p:nvSpPr>
          <p:spPr>
            <a:xfrm>
              <a:off x="1424150" y="1156700"/>
              <a:ext cx="165675" cy="297675"/>
            </a:xfrm>
            <a:custGeom>
              <a:avLst/>
              <a:gdLst/>
              <a:ahLst/>
              <a:cxnLst/>
              <a:rect l="l" t="t" r="r" b="b"/>
              <a:pathLst>
                <a:path w="6627" h="11907" extrusionOk="0">
                  <a:moveTo>
                    <a:pt x="84" y="0"/>
                  </a:moveTo>
                  <a:lnTo>
                    <a:pt x="1" y="83"/>
                  </a:lnTo>
                  <a:lnTo>
                    <a:pt x="6507" y="6581"/>
                  </a:lnTo>
                  <a:lnTo>
                    <a:pt x="6507" y="11906"/>
                  </a:lnTo>
                  <a:lnTo>
                    <a:pt x="6626" y="11906"/>
                  </a:lnTo>
                  <a:lnTo>
                    <a:pt x="6626" y="6532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1" name="Google Shape;8051;p66"/>
            <p:cNvSpPr/>
            <p:nvPr/>
          </p:nvSpPr>
          <p:spPr>
            <a:xfrm>
              <a:off x="1813050" y="1812225"/>
              <a:ext cx="17400" cy="16925"/>
            </a:xfrm>
            <a:custGeom>
              <a:avLst/>
              <a:gdLst/>
              <a:ahLst/>
              <a:cxnLst/>
              <a:rect l="l" t="t" r="r" b="b"/>
              <a:pathLst>
                <a:path w="696" h="677" extrusionOk="0">
                  <a:moveTo>
                    <a:pt x="355" y="117"/>
                  </a:moveTo>
                  <a:cubicBezTo>
                    <a:pt x="414" y="117"/>
                    <a:pt x="471" y="138"/>
                    <a:pt x="514" y="181"/>
                  </a:cubicBezTo>
                  <a:cubicBezTo>
                    <a:pt x="569" y="236"/>
                    <a:pt x="591" y="316"/>
                    <a:pt x="572" y="393"/>
                  </a:cubicBezTo>
                  <a:cubicBezTo>
                    <a:pt x="552" y="471"/>
                    <a:pt x="489" y="534"/>
                    <a:pt x="414" y="551"/>
                  </a:cubicBezTo>
                  <a:cubicBezTo>
                    <a:pt x="395" y="555"/>
                    <a:pt x="376" y="558"/>
                    <a:pt x="358" y="558"/>
                  </a:cubicBezTo>
                  <a:cubicBezTo>
                    <a:pt x="299" y="558"/>
                    <a:pt x="244" y="535"/>
                    <a:pt x="202" y="493"/>
                  </a:cubicBezTo>
                  <a:cubicBezTo>
                    <a:pt x="160" y="451"/>
                    <a:pt x="136" y="396"/>
                    <a:pt x="136" y="338"/>
                  </a:cubicBezTo>
                  <a:cubicBezTo>
                    <a:pt x="136" y="319"/>
                    <a:pt x="138" y="300"/>
                    <a:pt x="144" y="283"/>
                  </a:cubicBezTo>
                  <a:cubicBezTo>
                    <a:pt x="160" y="206"/>
                    <a:pt x="227" y="142"/>
                    <a:pt x="301" y="123"/>
                  </a:cubicBezTo>
                  <a:cubicBezTo>
                    <a:pt x="319" y="119"/>
                    <a:pt x="337" y="117"/>
                    <a:pt x="355" y="117"/>
                  </a:cubicBezTo>
                  <a:close/>
                  <a:moveTo>
                    <a:pt x="356" y="0"/>
                  </a:moveTo>
                  <a:cubicBezTo>
                    <a:pt x="329" y="0"/>
                    <a:pt x="301" y="3"/>
                    <a:pt x="274" y="10"/>
                  </a:cubicBezTo>
                  <a:cubicBezTo>
                    <a:pt x="155" y="37"/>
                    <a:pt x="58" y="134"/>
                    <a:pt x="28" y="255"/>
                  </a:cubicBezTo>
                  <a:cubicBezTo>
                    <a:pt x="0" y="371"/>
                    <a:pt x="33" y="493"/>
                    <a:pt x="119" y="578"/>
                  </a:cubicBezTo>
                  <a:cubicBezTo>
                    <a:pt x="183" y="642"/>
                    <a:pt x="269" y="676"/>
                    <a:pt x="358" y="676"/>
                  </a:cubicBezTo>
                  <a:cubicBezTo>
                    <a:pt x="385" y="676"/>
                    <a:pt x="412" y="673"/>
                    <a:pt x="439" y="667"/>
                  </a:cubicBezTo>
                  <a:cubicBezTo>
                    <a:pt x="561" y="636"/>
                    <a:pt x="657" y="540"/>
                    <a:pt x="685" y="421"/>
                  </a:cubicBezTo>
                  <a:cubicBezTo>
                    <a:pt x="690" y="393"/>
                    <a:pt x="696" y="366"/>
                    <a:pt x="696" y="338"/>
                  </a:cubicBezTo>
                  <a:cubicBezTo>
                    <a:pt x="696" y="250"/>
                    <a:pt x="660" y="164"/>
                    <a:pt x="597" y="98"/>
                  </a:cubicBezTo>
                  <a:cubicBezTo>
                    <a:pt x="531" y="34"/>
                    <a:pt x="446" y="0"/>
                    <a:pt x="356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2" name="Google Shape;8052;p66"/>
            <p:cNvSpPr/>
            <p:nvPr/>
          </p:nvSpPr>
          <p:spPr>
            <a:xfrm>
              <a:off x="1889100" y="1038400"/>
              <a:ext cx="16925" cy="16950"/>
            </a:xfrm>
            <a:custGeom>
              <a:avLst/>
              <a:gdLst/>
              <a:ahLst/>
              <a:cxnLst/>
              <a:rect l="l" t="t" r="r" b="b"/>
              <a:pathLst>
                <a:path w="677" h="678" extrusionOk="0">
                  <a:moveTo>
                    <a:pt x="340" y="117"/>
                  </a:moveTo>
                  <a:cubicBezTo>
                    <a:pt x="461" y="117"/>
                    <a:pt x="561" y="216"/>
                    <a:pt x="561" y="338"/>
                  </a:cubicBezTo>
                  <a:cubicBezTo>
                    <a:pt x="561" y="459"/>
                    <a:pt x="461" y="559"/>
                    <a:pt x="340" y="559"/>
                  </a:cubicBezTo>
                  <a:cubicBezTo>
                    <a:pt x="218" y="559"/>
                    <a:pt x="119" y="459"/>
                    <a:pt x="119" y="338"/>
                  </a:cubicBezTo>
                  <a:cubicBezTo>
                    <a:pt x="119" y="216"/>
                    <a:pt x="218" y="117"/>
                    <a:pt x="340" y="117"/>
                  </a:cubicBezTo>
                  <a:close/>
                  <a:moveTo>
                    <a:pt x="340" y="1"/>
                  </a:moveTo>
                  <a:cubicBezTo>
                    <a:pt x="152" y="1"/>
                    <a:pt x="0" y="153"/>
                    <a:pt x="0" y="338"/>
                  </a:cubicBezTo>
                  <a:cubicBezTo>
                    <a:pt x="0" y="525"/>
                    <a:pt x="152" y="677"/>
                    <a:pt x="340" y="677"/>
                  </a:cubicBezTo>
                  <a:cubicBezTo>
                    <a:pt x="525" y="677"/>
                    <a:pt x="677" y="525"/>
                    <a:pt x="677" y="338"/>
                  </a:cubicBezTo>
                  <a:cubicBezTo>
                    <a:pt x="677" y="153"/>
                    <a:pt x="525" y="1"/>
                    <a:pt x="340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3" name="Google Shape;8053;p66"/>
            <p:cNvSpPr/>
            <p:nvPr/>
          </p:nvSpPr>
          <p:spPr>
            <a:xfrm>
              <a:off x="1836850" y="1835650"/>
              <a:ext cx="16925" cy="16925"/>
            </a:xfrm>
            <a:custGeom>
              <a:avLst/>
              <a:gdLst/>
              <a:ahLst/>
              <a:cxnLst/>
              <a:rect l="l" t="t" r="r" b="b"/>
              <a:pathLst>
                <a:path w="677" h="677" extrusionOk="0">
                  <a:moveTo>
                    <a:pt x="340" y="119"/>
                  </a:moveTo>
                  <a:cubicBezTo>
                    <a:pt x="462" y="119"/>
                    <a:pt x="561" y="218"/>
                    <a:pt x="561" y="340"/>
                  </a:cubicBezTo>
                  <a:cubicBezTo>
                    <a:pt x="561" y="461"/>
                    <a:pt x="462" y="561"/>
                    <a:pt x="340" y="561"/>
                  </a:cubicBezTo>
                  <a:cubicBezTo>
                    <a:pt x="219" y="561"/>
                    <a:pt x="119" y="461"/>
                    <a:pt x="119" y="340"/>
                  </a:cubicBezTo>
                  <a:cubicBezTo>
                    <a:pt x="119" y="218"/>
                    <a:pt x="219" y="119"/>
                    <a:pt x="340" y="119"/>
                  </a:cubicBezTo>
                  <a:close/>
                  <a:moveTo>
                    <a:pt x="340" y="0"/>
                  </a:moveTo>
                  <a:cubicBezTo>
                    <a:pt x="152" y="0"/>
                    <a:pt x="1" y="152"/>
                    <a:pt x="1" y="340"/>
                  </a:cubicBezTo>
                  <a:cubicBezTo>
                    <a:pt x="1" y="525"/>
                    <a:pt x="152" y="677"/>
                    <a:pt x="340" y="677"/>
                  </a:cubicBezTo>
                  <a:cubicBezTo>
                    <a:pt x="525" y="677"/>
                    <a:pt x="677" y="525"/>
                    <a:pt x="677" y="340"/>
                  </a:cubicBezTo>
                  <a:cubicBezTo>
                    <a:pt x="677" y="152"/>
                    <a:pt x="525" y="0"/>
                    <a:pt x="340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4" name="Google Shape;8054;p66"/>
            <p:cNvSpPr/>
            <p:nvPr/>
          </p:nvSpPr>
          <p:spPr>
            <a:xfrm>
              <a:off x="1889100" y="1068850"/>
              <a:ext cx="16925" cy="17000"/>
            </a:xfrm>
            <a:custGeom>
              <a:avLst/>
              <a:gdLst/>
              <a:ahLst/>
              <a:cxnLst/>
              <a:rect l="l" t="t" r="r" b="b"/>
              <a:pathLst>
                <a:path w="677" h="680" extrusionOk="0">
                  <a:moveTo>
                    <a:pt x="340" y="119"/>
                  </a:moveTo>
                  <a:cubicBezTo>
                    <a:pt x="461" y="119"/>
                    <a:pt x="561" y="218"/>
                    <a:pt x="561" y="340"/>
                  </a:cubicBezTo>
                  <a:cubicBezTo>
                    <a:pt x="561" y="461"/>
                    <a:pt x="461" y="561"/>
                    <a:pt x="340" y="561"/>
                  </a:cubicBezTo>
                  <a:cubicBezTo>
                    <a:pt x="218" y="561"/>
                    <a:pt x="119" y="461"/>
                    <a:pt x="119" y="340"/>
                  </a:cubicBezTo>
                  <a:cubicBezTo>
                    <a:pt x="119" y="218"/>
                    <a:pt x="218" y="119"/>
                    <a:pt x="340" y="119"/>
                  </a:cubicBezTo>
                  <a:close/>
                  <a:moveTo>
                    <a:pt x="340" y="0"/>
                  </a:moveTo>
                  <a:cubicBezTo>
                    <a:pt x="152" y="0"/>
                    <a:pt x="0" y="152"/>
                    <a:pt x="0" y="340"/>
                  </a:cubicBezTo>
                  <a:cubicBezTo>
                    <a:pt x="0" y="528"/>
                    <a:pt x="152" y="679"/>
                    <a:pt x="340" y="679"/>
                  </a:cubicBezTo>
                  <a:cubicBezTo>
                    <a:pt x="525" y="679"/>
                    <a:pt x="677" y="528"/>
                    <a:pt x="677" y="340"/>
                  </a:cubicBezTo>
                  <a:cubicBezTo>
                    <a:pt x="677" y="152"/>
                    <a:pt x="525" y="0"/>
                    <a:pt x="340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5" name="Google Shape;8055;p66"/>
            <p:cNvSpPr/>
            <p:nvPr/>
          </p:nvSpPr>
          <p:spPr>
            <a:xfrm>
              <a:off x="1611125" y="977275"/>
              <a:ext cx="373450" cy="868550"/>
            </a:xfrm>
            <a:custGeom>
              <a:avLst/>
              <a:gdLst/>
              <a:ahLst/>
              <a:cxnLst/>
              <a:rect l="l" t="t" r="r" b="b"/>
              <a:pathLst>
                <a:path w="14938" h="34742" extrusionOk="0">
                  <a:moveTo>
                    <a:pt x="14598" y="34181"/>
                  </a:moveTo>
                  <a:cubicBezTo>
                    <a:pt x="14719" y="34181"/>
                    <a:pt x="14818" y="34280"/>
                    <a:pt x="14818" y="34401"/>
                  </a:cubicBezTo>
                  <a:cubicBezTo>
                    <a:pt x="14818" y="34523"/>
                    <a:pt x="14719" y="34622"/>
                    <a:pt x="14598" y="34622"/>
                  </a:cubicBezTo>
                  <a:cubicBezTo>
                    <a:pt x="14476" y="34622"/>
                    <a:pt x="14377" y="34523"/>
                    <a:pt x="14377" y="34401"/>
                  </a:cubicBezTo>
                  <a:cubicBezTo>
                    <a:pt x="14377" y="34280"/>
                    <a:pt x="14476" y="34181"/>
                    <a:pt x="14598" y="34181"/>
                  </a:cubicBezTo>
                  <a:close/>
                  <a:moveTo>
                    <a:pt x="83" y="0"/>
                  </a:moveTo>
                  <a:lnTo>
                    <a:pt x="0" y="83"/>
                  </a:lnTo>
                  <a:lnTo>
                    <a:pt x="9355" y="9422"/>
                  </a:lnTo>
                  <a:lnTo>
                    <a:pt x="9355" y="29250"/>
                  </a:lnTo>
                  <a:lnTo>
                    <a:pt x="14322" y="34208"/>
                  </a:lnTo>
                  <a:cubicBezTo>
                    <a:pt x="14283" y="34263"/>
                    <a:pt x="14258" y="34330"/>
                    <a:pt x="14258" y="34401"/>
                  </a:cubicBezTo>
                  <a:cubicBezTo>
                    <a:pt x="14258" y="34589"/>
                    <a:pt x="14410" y="34741"/>
                    <a:pt x="14598" y="34741"/>
                  </a:cubicBezTo>
                  <a:cubicBezTo>
                    <a:pt x="14785" y="34741"/>
                    <a:pt x="14937" y="34589"/>
                    <a:pt x="14937" y="34401"/>
                  </a:cubicBezTo>
                  <a:cubicBezTo>
                    <a:pt x="14937" y="34214"/>
                    <a:pt x="14785" y="34062"/>
                    <a:pt x="14598" y="34062"/>
                  </a:cubicBezTo>
                  <a:cubicBezTo>
                    <a:pt x="14526" y="34062"/>
                    <a:pt x="14460" y="34087"/>
                    <a:pt x="14404" y="34125"/>
                  </a:cubicBezTo>
                  <a:lnTo>
                    <a:pt x="9471" y="29201"/>
                  </a:lnTo>
                  <a:lnTo>
                    <a:pt x="9471" y="9375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6" name="Google Shape;8056;p66"/>
            <p:cNvSpPr/>
            <p:nvPr/>
          </p:nvSpPr>
          <p:spPr>
            <a:xfrm>
              <a:off x="1695175" y="963875"/>
              <a:ext cx="377650" cy="901950"/>
            </a:xfrm>
            <a:custGeom>
              <a:avLst/>
              <a:gdLst/>
              <a:ahLst/>
              <a:cxnLst/>
              <a:rect l="l" t="t" r="r" b="b"/>
              <a:pathLst>
                <a:path w="15106" h="36078" extrusionOk="0">
                  <a:moveTo>
                    <a:pt x="332" y="1"/>
                  </a:moveTo>
                  <a:lnTo>
                    <a:pt x="0" y="335"/>
                  </a:lnTo>
                  <a:lnTo>
                    <a:pt x="3178" y="3490"/>
                  </a:lnTo>
                  <a:lnTo>
                    <a:pt x="7859" y="8136"/>
                  </a:lnTo>
                  <a:lnTo>
                    <a:pt x="7859" y="29215"/>
                  </a:lnTo>
                  <a:lnTo>
                    <a:pt x="14322" y="35628"/>
                  </a:lnTo>
                  <a:cubicBezTo>
                    <a:pt x="14319" y="35647"/>
                    <a:pt x="14316" y="35663"/>
                    <a:pt x="14316" y="35683"/>
                  </a:cubicBezTo>
                  <a:cubicBezTo>
                    <a:pt x="14316" y="35901"/>
                    <a:pt x="14493" y="36078"/>
                    <a:pt x="14711" y="36078"/>
                  </a:cubicBezTo>
                  <a:cubicBezTo>
                    <a:pt x="14929" y="36078"/>
                    <a:pt x="15106" y="35901"/>
                    <a:pt x="15106" y="35683"/>
                  </a:cubicBezTo>
                  <a:cubicBezTo>
                    <a:pt x="15106" y="35465"/>
                    <a:pt x="14929" y="35288"/>
                    <a:pt x="14711" y="35288"/>
                  </a:cubicBezTo>
                  <a:cubicBezTo>
                    <a:pt x="14692" y="35288"/>
                    <a:pt x="14672" y="35291"/>
                    <a:pt x="14653" y="35294"/>
                  </a:cubicBezTo>
                  <a:lnTo>
                    <a:pt x="8332" y="29019"/>
                  </a:lnTo>
                  <a:lnTo>
                    <a:pt x="8332" y="7940"/>
                  </a:lnTo>
                  <a:lnTo>
                    <a:pt x="8263" y="7871"/>
                  </a:lnTo>
                  <a:lnTo>
                    <a:pt x="3294" y="2938"/>
                  </a:lnTo>
                  <a:lnTo>
                    <a:pt x="332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7" name="Google Shape;8057;p66"/>
            <p:cNvSpPr/>
            <p:nvPr/>
          </p:nvSpPr>
          <p:spPr>
            <a:xfrm>
              <a:off x="1563900" y="991550"/>
              <a:ext cx="348000" cy="843075"/>
            </a:xfrm>
            <a:custGeom>
              <a:avLst/>
              <a:gdLst/>
              <a:ahLst/>
              <a:cxnLst/>
              <a:rect l="l" t="t" r="r" b="b"/>
              <a:pathLst>
                <a:path w="13920" h="33723" extrusionOk="0">
                  <a:moveTo>
                    <a:pt x="84" y="1"/>
                  </a:moveTo>
                  <a:lnTo>
                    <a:pt x="1" y="83"/>
                  </a:lnTo>
                  <a:lnTo>
                    <a:pt x="9376" y="9442"/>
                  </a:lnTo>
                  <a:lnTo>
                    <a:pt x="9376" y="29270"/>
                  </a:lnTo>
                  <a:lnTo>
                    <a:pt x="13837" y="33723"/>
                  </a:lnTo>
                  <a:lnTo>
                    <a:pt x="13919" y="33640"/>
                  </a:lnTo>
                  <a:lnTo>
                    <a:pt x="9491" y="29220"/>
                  </a:lnTo>
                  <a:lnTo>
                    <a:pt x="9491" y="9392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8" name="Google Shape;8058;p66"/>
            <p:cNvSpPr/>
            <p:nvPr/>
          </p:nvSpPr>
          <p:spPr>
            <a:xfrm>
              <a:off x="1587225" y="984175"/>
              <a:ext cx="367050" cy="861650"/>
            </a:xfrm>
            <a:custGeom>
              <a:avLst/>
              <a:gdLst/>
              <a:ahLst/>
              <a:cxnLst/>
              <a:rect l="l" t="t" r="r" b="b"/>
              <a:pathLst>
                <a:path w="14682" h="34466" extrusionOk="0">
                  <a:moveTo>
                    <a:pt x="14344" y="33905"/>
                  </a:moveTo>
                  <a:cubicBezTo>
                    <a:pt x="14466" y="33905"/>
                    <a:pt x="14565" y="34004"/>
                    <a:pt x="14565" y="34125"/>
                  </a:cubicBezTo>
                  <a:cubicBezTo>
                    <a:pt x="14565" y="34247"/>
                    <a:pt x="14466" y="34346"/>
                    <a:pt x="14344" y="34346"/>
                  </a:cubicBezTo>
                  <a:cubicBezTo>
                    <a:pt x="14223" y="34346"/>
                    <a:pt x="14124" y="34247"/>
                    <a:pt x="14124" y="34125"/>
                  </a:cubicBezTo>
                  <a:cubicBezTo>
                    <a:pt x="14124" y="34004"/>
                    <a:pt x="14223" y="33905"/>
                    <a:pt x="14344" y="33905"/>
                  </a:cubicBezTo>
                  <a:close/>
                  <a:moveTo>
                    <a:pt x="87" y="0"/>
                  </a:moveTo>
                  <a:lnTo>
                    <a:pt x="1" y="83"/>
                  </a:lnTo>
                  <a:lnTo>
                    <a:pt x="9376" y="9441"/>
                  </a:lnTo>
                  <a:lnTo>
                    <a:pt x="9376" y="29256"/>
                  </a:lnTo>
                  <a:lnTo>
                    <a:pt x="14066" y="33932"/>
                  </a:lnTo>
                  <a:cubicBezTo>
                    <a:pt x="14027" y="33987"/>
                    <a:pt x="14005" y="34054"/>
                    <a:pt x="14005" y="34125"/>
                  </a:cubicBezTo>
                  <a:cubicBezTo>
                    <a:pt x="14005" y="34313"/>
                    <a:pt x="14157" y="34465"/>
                    <a:pt x="14344" y="34465"/>
                  </a:cubicBezTo>
                  <a:cubicBezTo>
                    <a:pt x="14529" y="34465"/>
                    <a:pt x="14681" y="34313"/>
                    <a:pt x="14681" y="34125"/>
                  </a:cubicBezTo>
                  <a:cubicBezTo>
                    <a:pt x="14681" y="33941"/>
                    <a:pt x="14529" y="33789"/>
                    <a:pt x="14344" y="33789"/>
                  </a:cubicBezTo>
                  <a:cubicBezTo>
                    <a:pt x="14273" y="33789"/>
                    <a:pt x="14204" y="33811"/>
                    <a:pt x="14148" y="33849"/>
                  </a:cubicBezTo>
                  <a:lnTo>
                    <a:pt x="9494" y="29206"/>
                  </a:lnTo>
                  <a:lnTo>
                    <a:pt x="9494" y="9391"/>
                  </a:lnTo>
                  <a:lnTo>
                    <a:pt x="87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59" name="Google Shape;8059;p66"/>
          <p:cNvGrpSpPr/>
          <p:nvPr/>
        </p:nvGrpSpPr>
        <p:grpSpPr>
          <a:xfrm rot="9000017">
            <a:off x="6977661" y="2831184"/>
            <a:ext cx="2835804" cy="2780472"/>
            <a:chOff x="1400775" y="920275"/>
            <a:chExt cx="1637475" cy="1605525"/>
          </a:xfrm>
        </p:grpSpPr>
        <p:sp>
          <p:nvSpPr>
            <p:cNvPr id="8060" name="Google Shape;8060;p66"/>
            <p:cNvSpPr/>
            <p:nvPr/>
          </p:nvSpPr>
          <p:spPr>
            <a:xfrm>
              <a:off x="2472400" y="990525"/>
              <a:ext cx="16925" cy="247025"/>
            </a:xfrm>
            <a:custGeom>
              <a:avLst/>
              <a:gdLst/>
              <a:ahLst/>
              <a:cxnLst/>
              <a:rect l="l" t="t" r="r" b="b"/>
              <a:pathLst>
                <a:path w="677" h="9881" extrusionOk="0">
                  <a:moveTo>
                    <a:pt x="337" y="9320"/>
                  </a:moveTo>
                  <a:cubicBezTo>
                    <a:pt x="458" y="9320"/>
                    <a:pt x="558" y="9419"/>
                    <a:pt x="558" y="9540"/>
                  </a:cubicBezTo>
                  <a:cubicBezTo>
                    <a:pt x="558" y="9662"/>
                    <a:pt x="458" y="9761"/>
                    <a:pt x="337" y="9761"/>
                  </a:cubicBezTo>
                  <a:cubicBezTo>
                    <a:pt x="215" y="9761"/>
                    <a:pt x="116" y="9662"/>
                    <a:pt x="116" y="9540"/>
                  </a:cubicBezTo>
                  <a:cubicBezTo>
                    <a:pt x="116" y="9419"/>
                    <a:pt x="215" y="9320"/>
                    <a:pt x="337" y="9320"/>
                  </a:cubicBezTo>
                  <a:close/>
                  <a:moveTo>
                    <a:pt x="279" y="0"/>
                  </a:moveTo>
                  <a:lnTo>
                    <a:pt x="279" y="9206"/>
                  </a:lnTo>
                  <a:cubicBezTo>
                    <a:pt x="122" y="9237"/>
                    <a:pt x="0" y="9375"/>
                    <a:pt x="0" y="9540"/>
                  </a:cubicBezTo>
                  <a:cubicBezTo>
                    <a:pt x="0" y="9728"/>
                    <a:pt x="152" y="9880"/>
                    <a:pt x="337" y="9880"/>
                  </a:cubicBezTo>
                  <a:cubicBezTo>
                    <a:pt x="525" y="9880"/>
                    <a:pt x="676" y="9728"/>
                    <a:pt x="676" y="9540"/>
                  </a:cubicBezTo>
                  <a:cubicBezTo>
                    <a:pt x="676" y="9375"/>
                    <a:pt x="555" y="9237"/>
                    <a:pt x="398" y="9206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1" name="Google Shape;8061;p66"/>
            <p:cNvSpPr/>
            <p:nvPr/>
          </p:nvSpPr>
          <p:spPr>
            <a:xfrm>
              <a:off x="2905300" y="1457050"/>
              <a:ext cx="73250" cy="126800"/>
            </a:xfrm>
            <a:custGeom>
              <a:avLst/>
              <a:gdLst/>
              <a:ahLst/>
              <a:cxnLst/>
              <a:rect l="l" t="t" r="r" b="b"/>
              <a:pathLst>
                <a:path w="2930" h="5072" extrusionOk="0">
                  <a:moveTo>
                    <a:pt x="337" y="4511"/>
                  </a:moveTo>
                  <a:cubicBezTo>
                    <a:pt x="459" y="4511"/>
                    <a:pt x="558" y="4610"/>
                    <a:pt x="558" y="4732"/>
                  </a:cubicBezTo>
                  <a:cubicBezTo>
                    <a:pt x="558" y="4853"/>
                    <a:pt x="459" y="4952"/>
                    <a:pt x="337" y="4952"/>
                  </a:cubicBezTo>
                  <a:cubicBezTo>
                    <a:pt x="216" y="4952"/>
                    <a:pt x="117" y="4853"/>
                    <a:pt x="117" y="4732"/>
                  </a:cubicBezTo>
                  <a:cubicBezTo>
                    <a:pt x="117" y="4610"/>
                    <a:pt x="216" y="4511"/>
                    <a:pt x="337" y="4511"/>
                  </a:cubicBezTo>
                  <a:close/>
                  <a:moveTo>
                    <a:pt x="509" y="0"/>
                  </a:moveTo>
                  <a:lnTo>
                    <a:pt x="279" y="232"/>
                  </a:lnTo>
                  <a:lnTo>
                    <a:pt x="279" y="4400"/>
                  </a:lnTo>
                  <a:cubicBezTo>
                    <a:pt x="119" y="4428"/>
                    <a:pt x="1" y="4566"/>
                    <a:pt x="1" y="4732"/>
                  </a:cubicBezTo>
                  <a:cubicBezTo>
                    <a:pt x="1" y="4919"/>
                    <a:pt x="152" y="5071"/>
                    <a:pt x="337" y="5071"/>
                  </a:cubicBezTo>
                  <a:cubicBezTo>
                    <a:pt x="525" y="5071"/>
                    <a:pt x="677" y="4919"/>
                    <a:pt x="677" y="4732"/>
                  </a:cubicBezTo>
                  <a:cubicBezTo>
                    <a:pt x="677" y="4566"/>
                    <a:pt x="556" y="4428"/>
                    <a:pt x="398" y="4400"/>
                  </a:cubicBezTo>
                  <a:lnTo>
                    <a:pt x="398" y="279"/>
                  </a:lnTo>
                  <a:lnTo>
                    <a:pt x="558" y="119"/>
                  </a:lnTo>
                  <a:lnTo>
                    <a:pt x="2930" y="119"/>
                  </a:lnTo>
                  <a:lnTo>
                    <a:pt x="2930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2" name="Google Shape;8062;p66"/>
            <p:cNvSpPr/>
            <p:nvPr/>
          </p:nvSpPr>
          <p:spPr>
            <a:xfrm>
              <a:off x="2400400" y="1336750"/>
              <a:ext cx="16950" cy="16925"/>
            </a:xfrm>
            <a:custGeom>
              <a:avLst/>
              <a:gdLst/>
              <a:ahLst/>
              <a:cxnLst/>
              <a:rect l="l" t="t" r="r" b="b"/>
              <a:pathLst>
                <a:path w="678" h="677" extrusionOk="0">
                  <a:moveTo>
                    <a:pt x="340" y="119"/>
                  </a:moveTo>
                  <a:cubicBezTo>
                    <a:pt x="462" y="119"/>
                    <a:pt x="561" y="219"/>
                    <a:pt x="561" y="340"/>
                  </a:cubicBezTo>
                  <a:cubicBezTo>
                    <a:pt x="561" y="462"/>
                    <a:pt x="462" y="561"/>
                    <a:pt x="340" y="561"/>
                  </a:cubicBezTo>
                  <a:cubicBezTo>
                    <a:pt x="219" y="561"/>
                    <a:pt x="120" y="462"/>
                    <a:pt x="120" y="340"/>
                  </a:cubicBezTo>
                  <a:cubicBezTo>
                    <a:pt x="120" y="219"/>
                    <a:pt x="219" y="119"/>
                    <a:pt x="340" y="119"/>
                  </a:cubicBezTo>
                  <a:close/>
                  <a:moveTo>
                    <a:pt x="340" y="1"/>
                  </a:moveTo>
                  <a:cubicBezTo>
                    <a:pt x="153" y="1"/>
                    <a:pt x="1" y="152"/>
                    <a:pt x="1" y="340"/>
                  </a:cubicBezTo>
                  <a:cubicBezTo>
                    <a:pt x="1" y="525"/>
                    <a:pt x="153" y="677"/>
                    <a:pt x="340" y="677"/>
                  </a:cubicBezTo>
                  <a:cubicBezTo>
                    <a:pt x="525" y="677"/>
                    <a:pt x="677" y="525"/>
                    <a:pt x="677" y="340"/>
                  </a:cubicBezTo>
                  <a:cubicBezTo>
                    <a:pt x="677" y="152"/>
                    <a:pt x="525" y="1"/>
                    <a:pt x="340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3" name="Google Shape;8063;p66"/>
            <p:cNvSpPr/>
            <p:nvPr/>
          </p:nvSpPr>
          <p:spPr>
            <a:xfrm>
              <a:off x="2727800" y="1624750"/>
              <a:ext cx="310450" cy="193250"/>
            </a:xfrm>
            <a:custGeom>
              <a:avLst/>
              <a:gdLst/>
              <a:ahLst/>
              <a:cxnLst/>
              <a:rect l="l" t="t" r="r" b="b"/>
              <a:pathLst>
                <a:path w="12418" h="7730" extrusionOk="0">
                  <a:moveTo>
                    <a:pt x="12083" y="0"/>
                  </a:moveTo>
                  <a:lnTo>
                    <a:pt x="5036" y="7100"/>
                  </a:lnTo>
                  <a:lnTo>
                    <a:pt x="710" y="7100"/>
                  </a:lnTo>
                  <a:cubicBezTo>
                    <a:pt x="638" y="7004"/>
                    <a:pt x="525" y="6940"/>
                    <a:pt x="395" y="6940"/>
                  </a:cubicBezTo>
                  <a:cubicBezTo>
                    <a:pt x="177" y="6940"/>
                    <a:pt x="1" y="7117"/>
                    <a:pt x="1" y="7335"/>
                  </a:cubicBezTo>
                  <a:cubicBezTo>
                    <a:pt x="1" y="7553"/>
                    <a:pt x="177" y="7730"/>
                    <a:pt x="395" y="7730"/>
                  </a:cubicBezTo>
                  <a:cubicBezTo>
                    <a:pt x="525" y="7730"/>
                    <a:pt x="638" y="7669"/>
                    <a:pt x="710" y="7572"/>
                  </a:cubicBezTo>
                  <a:lnTo>
                    <a:pt x="5232" y="7572"/>
                  </a:lnTo>
                  <a:lnTo>
                    <a:pt x="12417" y="331"/>
                  </a:lnTo>
                  <a:lnTo>
                    <a:pt x="12083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4" name="Google Shape;8064;p66"/>
            <p:cNvSpPr/>
            <p:nvPr/>
          </p:nvSpPr>
          <p:spPr>
            <a:xfrm>
              <a:off x="2400400" y="1367250"/>
              <a:ext cx="16950" cy="16950"/>
            </a:xfrm>
            <a:custGeom>
              <a:avLst/>
              <a:gdLst/>
              <a:ahLst/>
              <a:cxnLst/>
              <a:rect l="l" t="t" r="r" b="b"/>
              <a:pathLst>
                <a:path w="678" h="678" extrusionOk="0">
                  <a:moveTo>
                    <a:pt x="340" y="119"/>
                  </a:moveTo>
                  <a:cubicBezTo>
                    <a:pt x="462" y="119"/>
                    <a:pt x="561" y="219"/>
                    <a:pt x="561" y="340"/>
                  </a:cubicBezTo>
                  <a:cubicBezTo>
                    <a:pt x="561" y="462"/>
                    <a:pt x="462" y="558"/>
                    <a:pt x="340" y="558"/>
                  </a:cubicBezTo>
                  <a:cubicBezTo>
                    <a:pt x="219" y="558"/>
                    <a:pt x="120" y="462"/>
                    <a:pt x="120" y="340"/>
                  </a:cubicBezTo>
                  <a:cubicBezTo>
                    <a:pt x="120" y="219"/>
                    <a:pt x="219" y="119"/>
                    <a:pt x="340" y="119"/>
                  </a:cubicBezTo>
                  <a:close/>
                  <a:moveTo>
                    <a:pt x="340" y="1"/>
                  </a:moveTo>
                  <a:cubicBezTo>
                    <a:pt x="153" y="1"/>
                    <a:pt x="1" y="153"/>
                    <a:pt x="1" y="340"/>
                  </a:cubicBezTo>
                  <a:cubicBezTo>
                    <a:pt x="1" y="525"/>
                    <a:pt x="153" y="677"/>
                    <a:pt x="340" y="677"/>
                  </a:cubicBezTo>
                  <a:cubicBezTo>
                    <a:pt x="525" y="677"/>
                    <a:pt x="677" y="525"/>
                    <a:pt x="677" y="340"/>
                  </a:cubicBezTo>
                  <a:cubicBezTo>
                    <a:pt x="677" y="153"/>
                    <a:pt x="525" y="1"/>
                    <a:pt x="340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5" name="Google Shape;8065;p66"/>
            <p:cNvSpPr/>
            <p:nvPr/>
          </p:nvSpPr>
          <p:spPr>
            <a:xfrm>
              <a:off x="2399025" y="1396800"/>
              <a:ext cx="19775" cy="19825"/>
            </a:xfrm>
            <a:custGeom>
              <a:avLst/>
              <a:gdLst/>
              <a:ahLst/>
              <a:cxnLst/>
              <a:rect l="l" t="t" r="r" b="b"/>
              <a:pathLst>
                <a:path w="791" h="793" extrusionOk="0">
                  <a:moveTo>
                    <a:pt x="395" y="0"/>
                  </a:moveTo>
                  <a:cubicBezTo>
                    <a:pt x="177" y="0"/>
                    <a:pt x="1" y="177"/>
                    <a:pt x="1" y="398"/>
                  </a:cubicBezTo>
                  <a:cubicBezTo>
                    <a:pt x="1" y="616"/>
                    <a:pt x="177" y="793"/>
                    <a:pt x="395" y="793"/>
                  </a:cubicBezTo>
                  <a:cubicBezTo>
                    <a:pt x="613" y="793"/>
                    <a:pt x="790" y="616"/>
                    <a:pt x="790" y="398"/>
                  </a:cubicBezTo>
                  <a:cubicBezTo>
                    <a:pt x="790" y="177"/>
                    <a:pt x="613" y="0"/>
                    <a:pt x="395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6" name="Google Shape;8066;p66"/>
            <p:cNvSpPr/>
            <p:nvPr/>
          </p:nvSpPr>
          <p:spPr>
            <a:xfrm>
              <a:off x="2391725" y="990525"/>
              <a:ext cx="83725" cy="512775"/>
            </a:xfrm>
            <a:custGeom>
              <a:avLst/>
              <a:gdLst/>
              <a:ahLst/>
              <a:cxnLst/>
              <a:rect l="l" t="t" r="r" b="b"/>
              <a:pathLst>
                <a:path w="3349" h="20511" extrusionOk="0">
                  <a:moveTo>
                    <a:pt x="0" y="0"/>
                  </a:moveTo>
                  <a:lnTo>
                    <a:pt x="0" y="8988"/>
                  </a:lnTo>
                  <a:lnTo>
                    <a:pt x="2716" y="11685"/>
                  </a:lnTo>
                  <a:lnTo>
                    <a:pt x="2716" y="19801"/>
                  </a:lnTo>
                  <a:cubicBezTo>
                    <a:pt x="2620" y="19873"/>
                    <a:pt x="2556" y="19986"/>
                    <a:pt x="2556" y="20116"/>
                  </a:cubicBezTo>
                  <a:cubicBezTo>
                    <a:pt x="2556" y="20334"/>
                    <a:pt x="2733" y="20511"/>
                    <a:pt x="2951" y="20511"/>
                  </a:cubicBezTo>
                  <a:cubicBezTo>
                    <a:pt x="3169" y="20511"/>
                    <a:pt x="3349" y="20334"/>
                    <a:pt x="3349" y="20116"/>
                  </a:cubicBezTo>
                  <a:cubicBezTo>
                    <a:pt x="3349" y="19986"/>
                    <a:pt x="3285" y="19873"/>
                    <a:pt x="3188" y="19801"/>
                  </a:cubicBezTo>
                  <a:lnTo>
                    <a:pt x="3188" y="11489"/>
                  </a:lnTo>
                  <a:lnTo>
                    <a:pt x="472" y="8792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7" name="Google Shape;8067;p66"/>
            <p:cNvSpPr/>
            <p:nvPr/>
          </p:nvSpPr>
          <p:spPr>
            <a:xfrm>
              <a:off x="2688525" y="1369200"/>
              <a:ext cx="297400" cy="472550"/>
            </a:xfrm>
            <a:custGeom>
              <a:avLst/>
              <a:gdLst/>
              <a:ahLst/>
              <a:cxnLst/>
              <a:rect l="l" t="t" r="r" b="b"/>
              <a:pathLst>
                <a:path w="11896" h="18902" extrusionOk="0">
                  <a:moveTo>
                    <a:pt x="338" y="18341"/>
                  </a:moveTo>
                  <a:cubicBezTo>
                    <a:pt x="459" y="18341"/>
                    <a:pt x="559" y="18440"/>
                    <a:pt x="559" y="18562"/>
                  </a:cubicBezTo>
                  <a:cubicBezTo>
                    <a:pt x="559" y="18683"/>
                    <a:pt x="459" y="18782"/>
                    <a:pt x="338" y="18782"/>
                  </a:cubicBezTo>
                  <a:cubicBezTo>
                    <a:pt x="216" y="18782"/>
                    <a:pt x="117" y="18683"/>
                    <a:pt x="117" y="18562"/>
                  </a:cubicBezTo>
                  <a:cubicBezTo>
                    <a:pt x="117" y="18440"/>
                    <a:pt x="216" y="18341"/>
                    <a:pt x="338" y="18341"/>
                  </a:cubicBezTo>
                  <a:close/>
                  <a:moveTo>
                    <a:pt x="7051" y="0"/>
                  </a:moveTo>
                  <a:lnTo>
                    <a:pt x="5202" y="1863"/>
                  </a:lnTo>
                  <a:lnTo>
                    <a:pt x="5202" y="8196"/>
                  </a:lnTo>
                  <a:lnTo>
                    <a:pt x="280" y="13154"/>
                  </a:lnTo>
                  <a:lnTo>
                    <a:pt x="280" y="18228"/>
                  </a:lnTo>
                  <a:cubicBezTo>
                    <a:pt x="120" y="18258"/>
                    <a:pt x="1" y="18396"/>
                    <a:pt x="1" y="18562"/>
                  </a:cubicBezTo>
                  <a:cubicBezTo>
                    <a:pt x="1" y="18749"/>
                    <a:pt x="153" y="18901"/>
                    <a:pt x="338" y="18901"/>
                  </a:cubicBezTo>
                  <a:cubicBezTo>
                    <a:pt x="525" y="18901"/>
                    <a:pt x="677" y="18749"/>
                    <a:pt x="677" y="18562"/>
                  </a:cubicBezTo>
                  <a:cubicBezTo>
                    <a:pt x="677" y="18396"/>
                    <a:pt x="556" y="18258"/>
                    <a:pt x="398" y="18228"/>
                  </a:cubicBezTo>
                  <a:lnTo>
                    <a:pt x="398" y="13201"/>
                  </a:lnTo>
                  <a:lnTo>
                    <a:pt x="5318" y="8243"/>
                  </a:lnTo>
                  <a:lnTo>
                    <a:pt x="5318" y="1913"/>
                  </a:lnTo>
                  <a:lnTo>
                    <a:pt x="7101" y="116"/>
                  </a:lnTo>
                  <a:lnTo>
                    <a:pt x="11896" y="116"/>
                  </a:lnTo>
                  <a:lnTo>
                    <a:pt x="11896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8" name="Google Shape;8068;p66"/>
            <p:cNvSpPr/>
            <p:nvPr/>
          </p:nvSpPr>
          <p:spPr>
            <a:xfrm>
              <a:off x="2425675" y="990525"/>
              <a:ext cx="16925" cy="200575"/>
            </a:xfrm>
            <a:custGeom>
              <a:avLst/>
              <a:gdLst/>
              <a:ahLst/>
              <a:cxnLst/>
              <a:rect l="l" t="t" r="r" b="b"/>
              <a:pathLst>
                <a:path w="677" h="8023" extrusionOk="0">
                  <a:moveTo>
                    <a:pt x="337" y="7465"/>
                  </a:moveTo>
                  <a:cubicBezTo>
                    <a:pt x="458" y="7465"/>
                    <a:pt x="558" y="7564"/>
                    <a:pt x="558" y="7685"/>
                  </a:cubicBezTo>
                  <a:cubicBezTo>
                    <a:pt x="558" y="7807"/>
                    <a:pt x="458" y="7906"/>
                    <a:pt x="337" y="7906"/>
                  </a:cubicBezTo>
                  <a:cubicBezTo>
                    <a:pt x="216" y="7906"/>
                    <a:pt x="116" y="7807"/>
                    <a:pt x="116" y="7685"/>
                  </a:cubicBezTo>
                  <a:cubicBezTo>
                    <a:pt x="116" y="7564"/>
                    <a:pt x="216" y="7465"/>
                    <a:pt x="337" y="7465"/>
                  </a:cubicBezTo>
                  <a:close/>
                  <a:moveTo>
                    <a:pt x="279" y="0"/>
                  </a:moveTo>
                  <a:lnTo>
                    <a:pt x="279" y="7351"/>
                  </a:lnTo>
                  <a:cubicBezTo>
                    <a:pt x="122" y="7379"/>
                    <a:pt x="0" y="7517"/>
                    <a:pt x="0" y="7685"/>
                  </a:cubicBezTo>
                  <a:cubicBezTo>
                    <a:pt x="0" y="7870"/>
                    <a:pt x="149" y="8022"/>
                    <a:pt x="337" y="8022"/>
                  </a:cubicBezTo>
                  <a:cubicBezTo>
                    <a:pt x="525" y="8022"/>
                    <a:pt x="677" y="7870"/>
                    <a:pt x="677" y="7685"/>
                  </a:cubicBezTo>
                  <a:cubicBezTo>
                    <a:pt x="677" y="7520"/>
                    <a:pt x="555" y="7382"/>
                    <a:pt x="398" y="7351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9" name="Google Shape;8069;p66"/>
            <p:cNvSpPr/>
            <p:nvPr/>
          </p:nvSpPr>
          <p:spPr>
            <a:xfrm>
              <a:off x="2664875" y="1345800"/>
              <a:ext cx="321000" cy="519675"/>
            </a:xfrm>
            <a:custGeom>
              <a:avLst/>
              <a:gdLst/>
              <a:ahLst/>
              <a:cxnLst/>
              <a:rect l="l" t="t" r="r" b="b"/>
              <a:pathLst>
                <a:path w="12840" h="20787" extrusionOk="0">
                  <a:moveTo>
                    <a:pt x="340" y="20229"/>
                  </a:moveTo>
                  <a:cubicBezTo>
                    <a:pt x="461" y="20229"/>
                    <a:pt x="560" y="20329"/>
                    <a:pt x="560" y="20450"/>
                  </a:cubicBezTo>
                  <a:cubicBezTo>
                    <a:pt x="560" y="20571"/>
                    <a:pt x="461" y="20668"/>
                    <a:pt x="340" y="20668"/>
                  </a:cubicBezTo>
                  <a:cubicBezTo>
                    <a:pt x="218" y="20668"/>
                    <a:pt x="119" y="20571"/>
                    <a:pt x="119" y="20450"/>
                  </a:cubicBezTo>
                  <a:cubicBezTo>
                    <a:pt x="119" y="20329"/>
                    <a:pt x="218" y="20229"/>
                    <a:pt x="340" y="20229"/>
                  </a:cubicBezTo>
                  <a:close/>
                  <a:moveTo>
                    <a:pt x="7685" y="0"/>
                  </a:moveTo>
                  <a:lnTo>
                    <a:pt x="5201" y="2501"/>
                  </a:lnTo>
                  <a:lnTo>
                    <a:pt x="5201" y="8834"/>
                  </a:lnTo>
                  <a:lnTo>
                    <a:pt x="279" y="13792"/>
                  </a:lnTo>
                  <a:lnTo>
                    <a:pt x="279" y="20116"/>
                  </a:lnTo>
                  <a:cubicBezTo>
                    <a:pt x="122" y="20144"/>
                    <a:pt x="0" y="20282"/>
                    <a:pt x="0" y="20450"/>
                  </a:cubicBezTo>
                  <a:cubicBezTo>
                    <a:pt x="0" y="20635"/>
                    <a:pt x="152" y="20787"/>
                    <a:pt x="340" y="20787"/>
                  </a:cubicBezTo>
                  <a:cubicBezTo>
                    <a:pt x="525" y="20787"/>
                    <a:pt x="676" y="20635"/>
                    <a:pt x="676" y="20450"/>
                  </a:cubicBezTo>
                  <a:cubicBezTo>
                    <a:pt x="676" y="20282"/>
                    <a:pt x="555" y="20144"/>
                    <a:pt x="398" y="20116"/>
                  </a:cubicBezTo>
                  <a:lnTo>
                    <a:pt x="398" y="13839"/>
                  </a:lnTo>
                  <a:lnTo>
                    <a:pt x="5320" y="8881"/>
                  </a:lnTo>
                  <a:lnTo>
                    <a:pt x="5320" y="2551"/>
                  </a:lnTo>
                  <a:lnTo>
                    <a:pt x="7732" y="119"/>
                  </a:lnTo>
                  <a:lnTo>
                    <a:pt x="12839" y="119"/>
                  </a:lnTo>
                  <a:lnTo>
                    <a:pt x="12839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0" name="Google Shape;8070;p66"/>
            <p:cNvSpPr/>
            <p:nvPr/>
          </p:nvSpPr>
          <p:spPr>
            <a:xfrm>
              <a:off x="2449000" y="990525"/>
              <a:ext cx="16925" cy="223825"/>
            </a:xfrm>
            <a:custGeom>
              <a:avLst/>
              <a:gdLst/>
              <a:ahLst/>
              <a:cxnLst/>
              <a:rect l="l" t="t" r="r" b="b"/>
              <a:pathLst>
                <a:path w="677" h="8953" extrusionOk="0">
                  <a:moveTo>
                    <a:pt x="340" y="8392"/>
                  </a:moveTo>
                  <a:cubicBezTo>
                    <a:pt x="461" y="8392"/>
                    <a:pt x="561" y="8491"/>
                    <a:pt x="561" y="8613"/>
                  </a:cubicBezTo>
                  <a:cubicBezTo>
                    <a:pt x="561" y="8734"/>
                    <a:pt x="461" y="8834"/>
                    <a:pt x="340" y="8834"/>
                  </a:cubicBezTo>
                  <a:cubicBezTo>
                    <a:pt x="218" y="8834"/>
                    <a:pt x="119" y="8734"/>
                    <a:pt x="119" y="8613"/>
                  </a:cubicBezTo>
                  <a:cubicBezTo>
                    <a:pt x="119" y="8491"/>
                    <a:pt x="218" y="8392"/>
                    <a:pt x="340" y="8392"/>
                  </a:cubicBezTo>
                  <a:close/>
                  <a:moveTo>
                    <a:pt x="279" y="0"/>
                  </a:moveTo>
                  <a:lnTo>
                    <a:pt x="279" y="8279"/>
                  </a:lnTo>
                  <a:cubicBezTo>
                    <a:pt x="122" y="8307"/>
                    <a:pt x="0" y="8445"/>
                    <a:pt x="0" y="8613"/>
                  </a:cubicBezTo>
                  <a:cubicBezTo>
                    <a:pt x="0" y="8801"/>
                    <a:pt x="152" y="8952"/>
                    <a:pt x="340" y="8952"/>
                  </a:cubicBezTo>
                  <a:cubicBezTo>
                    <a:pt x="525" y="8952"/>
                    <a:pt x="677" y="8801"/>
                    <a:pt x="677" y="8613"/>
                  </a:cubicBezTo>
                  <a:cubicBezTo>
                    <a:pt x="677" y="8447"/>
                    <a:pt x="555" y="8309"/>
                    <a:pt x="398" y="8282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1" name="Google Shape;8071;p66"/>
            <p:cNvSpPr/>
            <p:nvPr/>
          </p:nvSpPr>
          <p:spPr>
            <a:xfrm>
              <a:off x="2729175" y="1591350"/>
              <a:ext cx="290575" cy="188775"/>
            </a:xfrm>
            <a:custGeom>
              <a:avLst/>
              <a:gdLst/>
              <a:ahLst/>
              <a:cxnLst/>
              <a:rect l="l" t="t" r="r" b="b"/>
              <a:pathLst>
                <a:path w="11623" h="7551" extrusionOk="0">
                  <a:moveTo>
                    <a:pt x="340" y="6990"/>
                  </a:moveTo>
                  <a:cubicBezTo>
                    <a:pt x="462" y="6990"/>
                    <a:pt x="561" y="7089"/>
                    <a:pt x="561" y="7210"/>
                  </a:cubicBezTo>
                  <a:cubicBezTo>
                    <a:pt x="561" y="7332"/>
                    <a:pt x="462" y="7431"/>
                    <a:pt x="340" y="7431"/>
                  </a:cubicBezTo>
                  <a:cubicBezTo>
                    <a:pt x="219" y="7431"/>
                    <a:pt x="120" y="7332"/>
                    <a:pt x="120" y="7210"/>
                  </a:cubicBezTo>
                  <a:cubicBezTo>
                    <a:pt x="120" y="7089"/>
                    <a:pt x="219" y="6990"/>
                    <a:pt x="340" y="6990"/>
                  </a:cubicBezTo>
                  <a:close/>
                  <a:moveTo>
                    <a:pt x="11540" y="0"/>
                  </a:moveTo>
                  <a:lnTo>
                    <a:pt x="4440" y="7153"/>
                  </a:lnTo>
                  <a:lnTo>
                    <a:pt x="672" y="7153"/>
                  </a:lnTo>
                  <a:cubicBezTo>
                    <a:pt x="644" y="6995"/>
                    <a:pt x="506" y="6874"/>
                    <a:pt x="340" y="6874"/>
                  </a:cubicBezTo>
                  <a:cubicBezTo>
                    <a:pt x="153" y="6874"/>
                    <a:pt x="1" y="7026"/>
                    <a:pt x="1" y="7210"/>
                  </a:cubicBezTo>
                  <a:cubicBezTo>
                    <a:pt x="1" y="7398"/>
                    <a:pt x="153" y="7550"/>
                    <a:pt x="340" y="7550"/>
                  </a:cubicBezTo>
                  <a:cubicBezTo>
                    <a:pt x="506" y="7550"/>
                    <a:pt x="644" y="7429"/>
                    <a:pt x="672" y="7271"/>
                  </a:cubicBezTo>
                  <a:lnTo>
                    <a:pt x="4489" y="7271"/>
                  </a:lnTo>
                  <a:lnTo>
                    <a:pt x="11623" y="83"/>
                  </a:lnTo>
                  <a:lnTo>
                    <a:pt x="11540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2" name="Google Shape;8072;p66"/>
            <p:cNvSpPr/>
            <p:nvPr/>
          </p:nvSpPr>
          <p:spPr>
            <a:xfrm>
              <a:off x="2509525" y="995475"/>
              <a:ext cx="2925" cy="79675"/>
            </a:xfrm>
            <a:custGeom>
              <a:avLst/>
              <a:gdLst/>
              <a:ahLst/>
              <a:cxnLst/>
              <a:rect l="l" t="t" r="r" b="b"/>
              <a:pathLst>
                <a:path w="117" h="3187" extrusionOk="0">
                  <a:moveTo>
                    <a:pt x="0" y="1"/>
                  </a:moveTo>
                  <a:lnTo>
                    <a:pt x="0" y="3187"/>
                  </a:lnTo>
                  <a:lnTo>
                    <a:pt x="116" y="3187"/>
                  </a:lnTo>
                  <a:lnTo>
                    <a:pt x="116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3" name="Google Shape;8073;p66"/>
            <p:cNvSpPr/>
            <p:nvPr/>
          </p:nvSpPr>
          <p:spPr>
            <a:xfrm>
              <a:off x="2924150" y="920275"/>
              <a:ext cx="16925" cy="305050"/>
            </a:xfrm>
            <a:custGeom>
              <a:avLst/>
              <a:gdLst/>
              <a:ahLst/>
              <a:cxnLst/>
              <a:rect l="l" t="t" r="r" b="b"/>
              <a:pathLst>
                <a:path w="677" h="12202" extrusionOk="0">
                  <a:moveTo>
                    <a:pt x="337" y="11644"/>
                  </a:moveTo>
                  <a:cubicBezTo>
                    <a:pt x="459" y="11644"/>
                    <a:pt x="558" y="11743"/>
                    <a:pt x="558" y="11865"/>
                  </a:cubicBezTo>
                  <a:cubicBezTo>
                    <a:pt x="558" y="11983"/>
                    <a:pt x="459" y="12083"/>
                    <a:pt x="337" y="12083"/>
                  </a:cubicBezTo>
                  <a:cubicBezTo>
                    <a:pt x="216" y="12083"/>
                    <a:pt x="116" y="11983"/>
                    <a:pt x="116" y="11865"/>
                  </a:cubicBezTo>
                  <a:cubicBezTo>
                    <a:pt x="116" y="11740"/>
                    <a:pt x="216" y="11644"/>
                    <a:pt x="337" y="11644"/>
                  </a:cubicBezTo>
                  <a:close/>
                  <a:moveTo>
                    <a:pt x="279" y="0"/>
                  </a:moveTo>
                  <a:lnTo>
                    <a:pt x="279" y="11531"/>
                  </a:lnTo>
                  <a:cubicBezTo>
                    <a:pt x="122" y="11558"/>
                    <a:pt x="0" y="11696"/>
                    <a:pt x="0" y="11862"/>
                  </a:cubicBezTo>
                  <a:cubicBezTo>
                    <a:pt x="0" y="12050"/>
                    <a:pt x="152" y="12201"/>
                    <a:pt x="337" y="12201"/>
                  </a:cubicBezTo>
                  <a:cubicBezTo>
                    <a:pt x="525" y="12201"/>
                    <a:pt x="677" y="12050"/>
                    <a:pt x="677" y="11865"/>
                  </a:cubicBezTo>
                  <a:cubicBezTo>
                    <a:pt x="677" y="11696"/>
                    <a:pt x="555" y="11558"/>
                    <a:pt x="398" y="11531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4" name="Google Shape;8074;p66"/>
            <p:cNvSpPr/>
            <p:nvPr/>
          </p:nvSpPr>
          <p:spPr>
            <a:xfrm>
              <a:off x="2922700" y="1256975"/>
              <a:ext cx="19825" cy="19825"/>
            </a:xfrm>
            <a:custGeom>
              <a:avLst/>
              <a:gdLst/>
              <a:ahLst/>
              <a:cxnLst/>
              <a:rect l="l" t="t" r="r" b="b"/>
              <a:pathLst>
                <a:path w="793" h="793" extrusionOk="0">
                  <a:moveTo>
                    <a:pt x="395" y="0"/>
                  </a:moveTo>
                  <a:cubicBezTo>
                    <a:pt x="177" y="0"/>
                    <a:pt x="0" y="177"/>
                    <a:pt x="0" y="398"/>
                  </a:cubicBezTo>
                  <a:cubicBezTo>
                    <a:pt x="0" y="616"/>
                    <a:pt x="177" y="793"/>
                    <a:pt x="395" y="793"/>
                  </a:cubicBezTo>
                  <a:cubicBezTo>
                    <a:pt x="613" y="793"/>
                    <a:pt x="793" y="616"/>
                    <a:pt x="793" y="398"/>
                  </a:cubicBezTo>
                  <a:cubicBezTo>
                    <a:pt x="793" y="177"/>
                    <a:pt x="613" y="0"/>
                    <a:pt x="395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5" name="Google Shape;8075;p66"/>
            <p:cNvSpPr/>
            <p:nvPr/>
          </p:nvSpPr>
          <p:spPr>
            <a:xfrm>
              <a:off x="2540425" y="988450"/>
              <a:ext cx="61950" cy="148050"/>
            </a:xfrm>
            <a:custGeom>
              <a:avLst/>
              <a:gdLst/>
              <a:ahLst/>
              <a:cxnLst/>
              <a:rect l="l" t="t" r="r" b="b"/>
              <a:pathLst>
                <a:path w="2478" h="5922" extrusionOk="0">
                  <a:moveTo>
                    <a:pt x="332" y="0"/>
                  </a:moveTo>
                  <a:lnTo>
                    <a:pt x="1" y="337"/>
                  </a:lnTo>
                  <a:lnTo>
                    <a:pt x="1845" y="2167"/>
                  </a:lnTo>
                  <a:lnTo>
                    <a:pt x="1845" y="5212"/>
                  </a:lnTo>
                  <a:cubicBezTo>
                    <a:pt x="1748" y="5284"/>
                    <a:pt x="1685" y="5397"/>
                    <a:pt x="1685" y="5527"/>
                  </a:cubicBezTo>
                  <a:cubicBezTo>
                    <a:pt x="1685" y="5745"/>
                    <a:pt x="1861" y="5922"/>
                    <a:pt x="2080" y="5922"/>
                  </a:cubicBezTo>
                  <a:cubicBezTo>
                    <a:pt x="2300" y="5922"/>
                    <a:pt x="2477" y="5745"/>
                    <a:pt x="2477" y="5527"/>
                  </a:cubicBezTo>
                  <a:cubicBezTo>
                    <a:pt x="2477" y="5397"/>
                    <a:pt x="2414" y="5284"/>
                    <a:pt x="2317" y="5212"/>
                  </a:cubicBezTo>
                  <a:lnTo>
                    <a:pt x="2317" y="1971"/>
                  </a:lnTo>
                  <a:lnTo>
                    <a:pt x="332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6" name="Google Shape;8076;p66"/>
            <p:cNvSpPr/>
            <p:nvPr/>
          </p:nvSpPr>
          <p:spPr>
            <a:xfrm>
              <a:off x="2653900" y="991625"/>
              <a:ext cx="102975" cy="318925"/>
            </a:xfrm>
            <a:custGeom>
              <a:avLst/>
              <a:gdLst/>
              <a:ahLst/>
              <a:cxnLst/>
              <a:rect l="l" t="t" r="r" b="b"/>
              <a:pathLst>
                <a:path w="4119" h="12757" extrusionOk="0">
                  <a:moveTo>
                    <a:pt x="2004" y="0"/>
                  </a:moveTo>
                  <a:lnTo>
                    <a:pt x="1921" y="83"/>
                  </a:lnTo>
                  <a:lnTo>
                    <a:pt x="4003" y="2148"/>
                  </a:lnTo>
                  <a:lnTo>
                    <a:pt x="4003" y="8227"/>
                  </a:lnTo>
                  <a:lnTo>
                    <a:pt x="17" y="12229"/>
                  </a:lnTo>
                  <a:lnTo>
                    <a:pt x="0" y="12246"/>
                  </a:lnTo>
                  <a:lnTo>
                    <a:pt x="0" y="12757"/>
                  </a:lnTo>
                  <a:lnTo>
                    <a:pt x="119" y="12757"/>
                  </a:lnTo>
                  <a:lnTo>
                    <a:pt x="119" y="12296"/>
                  </a:lnTo>
                  <a:lnTo>
                    <a:pt x="4102" y="8293"/>
                  </a:lnTo>
                  <a:lnTo>
                    <a:pt x="4119" y="8276"/>
                  </a:lnTo>
                  <a:lnTo>
                    <a:pt x="4119" y="2098"/>
                  </a:lnTo>
                  <a:lnTo>
                    <a:pt x="2004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7" name="Google Shape;8077;p66"/>
            <p:cNvSpPr/>
            <p:nvPr/>
          </p:nvSpPr>
          <p:spPr>
            <a:xfrm>
              <a:off x="2509575" y="1544750"/>
              <a:ext cx="229150" cy="477175"/>
            </a:xfrm>
            <a:custGeom>
              <a:avLst/>
              <a:gdLst/>
              <a:ahLst/>
              <a:cxnLst/>
              <a:rect l="l" t="t" r="r" b="b"/>
              <a:pathLst>
                <a:path w="9166" h="19087" extrusionOk="0">
                  <a:moveTo>
                    <a:pt x="341" y="18526"/>
                  </a:moveTo>
                  <a:cubicBezTo>
                    <a:pt x="462" y="18526"/>
                    <a:pt x="561" y="18626"/>
                    <a:pt x="561" y="18747"/>
                  </a:cubicBezTo>
                  <a:cubicBezTo>
                    <a:pt x="561" y="18869"/>
                    <a:pt x="462" y="18968"/>
                    <a:pt x="341" y="18968"/>
                  </a:cubicBezTo>
                  <a:cubicBezTo>
                    <a:pt x="219" y="18968"/>
                    <a:pt x="120" y="18869"/>
                    <a:pt x="120" y="18747"/>
                  </a:cubicBezTo>
                  <a:cubicBezTo>
                    <a:pt x="120" y="18626"/>
                    <a:pt x="219" y="18526"/>
                    <a:pt x="341" y="18526"/>
                  </a:cubicBezTo>
                  <a:close/>
                  <a:moveTo>
                    <a:pt x="9083" y="1"/>
                  </a:moveTo>
                  <a:lnTo>
                    <a:pt x="4172" y="4945"/>
                  </a:lnTo>
                  <a:lnTo>
                    <a:pt x="4172" y="14803"/>
                  </a:lnTo>
                  <a:lnTo>
                    <a:pt x="534" y="18468"/>
                  </a:lnTo>
                  <a:cubicBezTo>
                    <a:pt x="479" y="18433"/>
                    <a:pt x="412" y="18408"/>
                    <a:pt x="341" y="18408"/>
                  </a:cubicBezTo>
                  <a:cubicBezTo>
                    <a:pt x="153" y="18408"/>
                    <a:pt x="1" y="18560"/>
                    <a:pt x="1" y="18747"/>
                  </a:cubicBezTo>
                  <a:cubicBezTo>
                    <a:pt x="1" y="18935"/>
                    <a:pt x="153" y="19087"/>
                    <a:pt x="341" y="19087"/>
                  </a:cubicBezTo>
                  <a:cubicBezTo>
                    <a:pt x="528" y="19087"/>
                    <a:pt x="680" y="18935"/>
                    <a:pt x="680" y="18747"/>
                  </a:cubicBezTo>
                  <a:cubicBezTo>
                    <a:pt x="680" y="18675"/>
                    <a:pt x="655" y="18609"/>
                    <a:pt x="617" y="18551"/>
                  </a:cubicBezTo>
                  <a:lnTo>
                    <a:pt x="4291" y="14849"/>
                  </a:lnTo>
                  <a:lnTo>
                    <a:pt x="4291" y="4994"/>
                  </a:lnTo>
                  <a:lnTo>
                    <a:pt x="9166" y="84"/>
                  </a:lnTo>
                  <a:lnTo>
                    <a:pt x="9083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8" name="Google Shape;8078;p66"/>
            <p:cNvSpPr/>
            <p:nvPr/>
          </p:nvSpPr>
          <p:spPr>
            <a:xfrm>
              <a:off x="2495850" y="1043600"/>
              <a:ext cx="244675" cy="458250"/>
            </a:xfrm>
            <a:custGeom>
              <a:avLst/>
              <a:gdLst/>
              <a:ahLst/>
              <a:cxnLst/>
              <a:rect l="l" t="t" r="r" b="b"/>
              <a:pathLst>
                <a:path w="9787" h="18330" extrusionOk="0">
                  <a:moveTo>
                    <a:pt x="9447" y="119"/>
                  </a:moveTo>
                  <a:cubicBezTo>
                    <a:pt x="9569" y="119"/>
                    <a:pt x="9668" y="218"/>
                    <a:pt x="9668" y="340"/>
                  </a:cubicBezTo>
                  <a:cubicBezTo>
                    <a:pt x="9668" y="461"/>
                    <a:pt x="9569" y="560"/>
                    <a:pt x="9447" y="560"/>
                  </a:cubicBezTo>
                  <a:cubicBezTo>
                    <a:pt x="9326" y="560"/>
                    <a:pt x="9229" y="461"/>
                    <a:pt x="9229" y="340"/>
                  </a:cubicBezTo>
                  <a:cubicBezTo>
                    <a:pt x="9229" y="218"/>
                    <a:pt x="9326" y="119"/>
                    <a:pt x="9447" y="119"/>
                  </a:cubicBezTo>
                  <a:close/>
                  <a:moveTo>
                    <a:pt x="337" y="17772"/>
                  </a:moveTo>
                  <a:cubicBezTo>
                    <a:pt x="459" y="17772"/>
                    <a:pt x="558" y="17871"/>
                    <a:pt x="558" y="17993"/>
                  </a:cubicBezTo>
                  <a:cubicBezTo>
                    <a:pt x="558" y="18114"/>
                    <a:pt x="459" y="18214"/>
                    <a:pt x="337" y="18214"/>
                  </a:cubicBezTo>
                  <a:cubicBezTo>
                    <a:pt x="216" y="18214"/>
                    <a:pt x="117" y="18114"/>
                    <a:pt x="117" y="17993"/>
                  </a:cubicBezTo>
                  <a:cubicBezTo>
                    <a:pt x="117" y="17871"/>
                    <a:pt x="216" y="17772"/>
                    <a:pt x="337" y="17772"/>
                  </a:cubicBezTo>
                  <a:close/>
                  <a:moveTo>
                    <a:pt x="9447" y="0"/>
                  </a:moveTo>
                  <a:cubicBezTo>
                    <a:pt x="9262" y="0"/>
                    <a:pt x="9110" y="152"/>
                    <a:pt x="9110" y="340"/>
                  </a:cubicBezTo>
                  <a:cubicBezTo>
                    <a:pt x="9110" y="505"/>
                    <a:pt x="9232" y="643"/>
                    <a:pt x="9389" y="671"/>
                  </a:cubicBezTo>
                  <a:lnTo>
                    <a:pt x="9389" y="5855"/>
                  </a:lnTo>
                  <a:lnTo>
                    <a:pt x="5386" y="9872"/>
                  </a:lnTo>
                  <a:lnTo>
                    <a:pt x="5386" y="10929"/>
                  </a:lnTo>
                  <a:lnTo>
                    <a:pt x="1444" y="14887"/>
                  </a:lnTo>
                  <a:lnTo>
                    <a:pt x="1428" y="14904"/>
                  </a:lnTo>
                  <a:lnTo>
                    <a:pt x="1428" y="16817"/>
                  </a:lnTo>
                  <a:lnTo>
                    <a:pt x="531" y="17717"/>
                  </a:lnTo>
                  <a:cubicBezTo>
                    <a:pt x="475" y="17678"/>
                    <a:pt x="409" y="17653"/>
                    <a:pt x="337" y="17653"/>
                  </a:cubicBezTo>
                  <a:cubicBezTo>
                    <a:pt x="152" y="17653"/>
                    <a:pt x="1" y="17805"/>
                    <a:pt x="1" y="17993"/>
                  </a:cubicBezTo>
                  <a:cubicBezTo>
                    <a:pt x="1" y="18181"/>
                    <a:pt x="152" y="18330"/>
                    <a:pt x="337" y="18330"/>
                  </a:cubicBezTo>
                  <a:cubicBezTo>
                    <a:pt x="525" y="18330"/>
                    <a:pt x="677" y="18178"/>
                    <a:pt x="677" y="17993"/>
                  </a:cubicBezTo>
                  <a:cubicBezTo>
                    <a:pt x="677" y="17921"/>
                    <a:pt x="655" y="17855"/>
                    <a:pt x="613" y="17800"/>
                  </a:cubicBezTo>
                  <a:lnTo>
                    <a:pt x="1544" y="16864"/>
                  </a:lnTo>
                  <a:lnTo>
                    <a:pt x="1544" y="14954"/>
                  </a:lnTo>
                  <a:lnTo>
                    <a:pt x="5489" y="10995"/>
                  </a:lnTo>
                  <a:lnTo>
                    <a:pt x="5505" y="10976"/>
                  </a:lnTo>
                  <a:lnTo>
                    <a:pt x="5505" y="9921"/>
                  </a:lnTo>
                  <a:lnTo>
                    <a:pt x="9508" y="5902"/>
                  </a:lnTo>
                  <a:lnTo>
                    <a:pt x="9508" y="671"/>
                  </a:lnTo>
                  <a:cubicBezTo>
                    <a:pt x="9665" y="643"/>
                    <a:pt x="9787" y="505"/>
                    <a:pt x="9787" y="340"/>
                  </a:cubicBezTo>
                  <a:cubicBezTo>
                    <a:pt x="9787" y="152"/>
                    <a:pt x="9635" y="0"/>
                    <a:pt x="9447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9" name="Google Shape;8079;p66"/>
            <p:cNvSpPr/>
            <p:nvPr/>
          </p:nvSpPr>
          <p:spPr>
            <a:xfrm>
              <a:off x="2877425" y="920275"/>
              <a:ext cx="16925" cy="305050"/>
            </a:xfrm>
            <a:custGeom>
              <a:avLst/>
              <a:gdLst/>
              <a:ahLst/>
              <a:cxnLst/>
              <a:rect l="l" t="t" r="r" b="b"/>
              <a:pathLst>
                <a:path w="677" h="12202" extrusionOk="0">
                  <a:moveTo>
                    <a:pt x="337" y="11644"/>
                  </a:moveTo>
                  <a:cubicBezTo>
                    <a:pt x="459" y="11644"/>
                    <a:pt x="558" y="11743"/>
                    <a:pt x="558" y="11865"/>
                  </a:cubicBezTo>
                  <a:cubicBezTo>
                    <a:pt x="558" y="11983"/>
                    <a:pt x="459" y="12083"/>
                    <a:pt x="337" y="12083"/>
                  </a:cubicBezTo>
                  <a:cubicBezTo>
                    <a:pt x="216" y="12083"/>
                    <a:pt x="116" y="11983"/>
                    <a:pt x="116" y="11865"/>
                  </a:cubicBezTo>
                  <a:cubicBezTo>
                    <a:pt x="116" y="11740"/>
                    <a:pt x="216" y="11644"/>
                    <a:pt x="337" y="11644"/>
                  </a:cubicBezTo>
                  <a:close/>
                  <a:moveTo>
                    <a:pt x="279" y="0"/>
                  </a:moveTo>
                  <a:lnTo>
                    <a:pt x="279" y="11531"/>
                  </a:lnTo>
                  <a:cubicBezTo>
                    <a:pt x="122" y="11558"/>
                    <a:pt x="0" y="11696"/>
                    <a:pt x="0" y="11862"/>
                  </a:cubicBezTo>
                  <a:cubicBezTo>
                    <a:pt x="0" y="12050"/>
                    <a:pt x="152" y="12201"/>
                    <a:pt x="337" y="12201"/>
                  </a:cubicBezTo>
                  <a:cubicBezTo>
                    <a:pt x="525" y="12201"/>
                    <a:pt x="677" y="12050"/>
                    <a:pt x="677" y="11865"/>
                  </a:cubicBezTo>
                  <a:cubicBezTo>
                    <a:pt x="677" y="11696"/>
                    <a:pt x="555" y="11558"/>
                    <a:pt x="398" y="11531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0" name="Google Shape;8080;p66"/>
            <p:cNvSpPr/>
            <p:nvPr/>
          </p:nvSpPr>
          <p:spPr>
            <a:xfrm>
              <a:off x="2641875" y="1322475"/>
              <a:ext cx="344050" cy="566200"/>
            </a:xfrm>
            <a:custGeom>
              <a:avLst/>
              <a:gdLst/>
              <a:ahLst/>
              <a:cxnLst/>
              <a:rect l="l" t="t" r="r" b="b"/>
              <a:pathLst>
                <a:path w="13762" h="22648" extrusionOk="0">
                  <a:moveTo>
                    <a:pt x="340" y="22087"/>
                  </a:moveTo>
                  <a:cubicBezTo>
                    <a:pt x="462" y="22087"/>
                    <a:pt x="561" y="22186"/>
                    <a:pt x="561" y="22308"/>
                  </a:cubicBezTo>
                  <a:cubicBezTo>
                    <a:pt x="561" y="22429"/>
                    <a:pt x="462" y="22529"/>
                    <a:pt x="340" y="22529"/>
                  </a:cubicBezTo>
                  <a:cubicBezTo>
                    <a:pt x="219" y="22529"/>
                    <a:pt x="120" y="22429"/>
                    <a:pt x="120" y="22308"/>
                  </a:cubicBezTo>
                  <a:cubicBezTo>
                    <a:pt x="120" y="22186"/>
                    <a:pt x="219" y="22087"/>
                    <a:pt x="340" y="22087"/>
                  </a:cubicBezTo>
                  <a:close/>
                  <a:moveTo>
                    <a:pt x="8327" y="0"/>
                  </a:moveTo>
                  <a:lnTo>
                    <a:pt x="5202" y="3144"/>
                  </a:lnTo>
                  <a:lnTo>
                    <a:pt x="5202" y="9477"/>
                  </a:lnTo>
                  <a:lnTo>
                    <a:pt x="280" y="14435"/>
                  </a:lnTo>
                  <a:lnTo>
                    <a:pt x="280" y="21976"/>
                  </a:lnTo>
                  <a:cubicBezTo>
                    <a:pt x="122" y="22004"/>
                    <a:pt x="1" y="22142"/>
                    <a:pt x="1" y="22308"/>
                  </a:cubicBezTo>
                  <a:cubicBezTo>
                    <a:pt x="1" y="22495"/>
                    <a:pt x="153" y="22647"/>
                    <a:pt x="340" y="22647"/>
                  </a:cubicBezTo>
                  <a:cubicBezTo>
                    <a:pt x="525" y="22647"/>
                    <a:pt x="677" y="22495"/>
                    <a:pt x="677" y="22308"/>
                  </a:cubicBezTo>
                  <a:cubicBezTo>
                    <a:pt x="677" y="22142"/>
                    <a:pt x="556" y="22004"/>
                    <a:pt x="398" y="21976"/>
                  </a:cubicBezTo>
                  <a:lnTo>
                    <a:pt x="398" y="14482"/>
                  </a:lnTo>
                  <a:lnTo>
                    <a:pt x="5320" y="9524"/>
                  </a:lnTo>
                  <a:lnTo>
                    <a:pt x="5320" y="3194"/>
                  </a:lnTo>
                  <a:lnTo>
                    <a:pt x="8373" y="116"/>
                  </a:lnTo>
                  <a:lnTo>
                    <a:pt x="13762" y="116"/>
                  </a:lnTo>
                  <a:lnTo>
                    <a:pt x="13762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1" name="Google Shape;8081;p66"/>
            <p:cNvSpPr/>
            <p:nvPr/>
          </p:nvSpPr>
          <p:spPr>
            <a:xfrm>
              <a:off x="2875975" y="1256975"/>
              <a:ext cx="19825" cy="19825"/>
            </a:xfrm>
            <a:custGeom>
              <a:avLst/>
              <a:gdLst/>
              <a:ahLst/>
              <a:cxnLst/>
              <a:rect l="l" t="t" r="r" b="b"/>
              <a:pathLst>
                <a:path w="793" h="793" extrusionOk="0">
                  <a:moveTo>
                    <a:pt x="395" y="0"/>
                  </a:moveTo>
                  <a:cubicBezTo>
                    <a:pt x="177" y="0"/>
                    <a:pt x="0" y="177"/>
                    <a:pt x="0" y="398"/>
                  </a:cubicBezTo>
                  <a:cubicBezTo>
                    <a:pt x="0" y="616"/>
                    <a:pt x="177" y="793"/>
                    <a:pt x="395" y="793"/>
                  </a:cubicBezTo>
                  <a:cubicBezTo>
                    <a:pt x="613" y="793"/>
                    <a:pt x="793" y="616"/>
                    <a:pt x="793" y="398"/>
                  </a:cubicBezTo>
                  <a:cubicBezTo>
                    <a:pt x="793" y="177"/>
                    <a:pt x="613" y="0"/>
                    <a:pt x="395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2" name="Google Shape;8082;p66"/>
            <p:cNvSpPr/>
            <p:nvPr/>
          </p:nvSpPr>
          <p:spPr>
            <a:xfrm>
              <a:off x="2900750" y="920275"/>
              <a:ext cx="16925" cy="305050"/>
            </a:xfrm>
            <a:custGeom>
              <a:avLst/>
              <a:gdLst/>
              <a:ahLst/>
              <a:cxnLst/>
              <a:rect l="l" t="t" r="r" b="b"/>
              <a:pathLst>
                <a:path w="677" h="12202" extrusionOk="0">
                  <a:moveTo>
                    <a:pt x="340" y="11644"/>
                  </a:moveTo>
                  <a:cubicBezTo>
                    <a:pt x="461" y="11644"/>
                    <a:pt x="561" y="11743"/>
                    <a:pt x="561" y="11865"/>
                  </a:cubicBezTo>
                  <a:cubicBezTo>
                    <a:pt x="561" y="11983"/>
                    <a:pt x="461" y="12083"/>
                    <a:pt x="340" y="12083"/>
                  </a:cubicBezTo>
                  <a:cubicBezTo>
                    <a:pt x="219" y="12083"/>
                    <a:pt x="119" y="11983"/>
                    <a:pt x="119" y="11865"/>
                  </a:cubicBezTo>
                  <a:cubicBezTo>
                    <a:pt x="119" y="11740"/>
                    <a:pt x="219" y="11644"/>
                    <a:pt x="340" y="11644"/>
                  </a:cubicBezTo>
                  <a:close/>
                  <a:moveTo>
                    <a:pt x="282" y="0"/>
                  </a:moveTo>
                  <a:lnTo>
                    <a:pt x="282" y="11531"/>
                  </a:lnTo>
                  <a:cubicBezTo>
                    <a:pt x="122" y="11558"/>
                    <a:pt x="0" y="11696"/>
                    <a:pt x="0" y="11862"/>
                  </a:cubicBezTo>
                  <a:cubicBezTo>
                    <a:pt x="0" y="12050"/>
                    <a:pt x="152" y="12201"/>
                    <a:pt x="340" y="12201"/>
                  </a:cubicBezTo>
                  <a:cubicBezTo>
                    <a:pt x="525" y="12201"/>
                    <a:pt x="677" y="12050"/>
                    <a:pt x="677" y="11865"/>
                  </a:cubicBezTo>
                  <a:cubicBezTo>
                    <a:pt x="677" y="11696"/>
                    <a:pt x="558" y="11558"/>
                    <a:pt x="398" y="11531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3" name="Google Shape;8083;p66"/>
            <p:cNvSpPr/>
            <p:nvPr/>
          </p:nvSpPr>
          <p:spPr>
            <a:xfrm>
              <a:off x="2502475" y="997425"/>
              <a:ext cx="191200" cy="444050"/>
            </a:xfrm>
            <a:custGeom>
              <a:avLst/>
              <a:gdLst/>
              <a:ahLst/>
              <a:cxnLst/>
              <a:rect l="l" t="t" r="r" b="b"/>
              <a:pathLst>
                <a:path w="7648" h="17762" extrusionOk="0">
                  <a:moveTo>
                    <a:pt x="340" y="17201"/>
                  </a:moveTo>
                  <a:cubicBezTo>
                    <a:pt x="462" y="17201"/>
                    <a:pt x="561" y="17300"/>
                    <a:pt x="561" y="17422"/>
                  </a:cubicBezTo>
                  <a:cubicBezTo>
                    <a:pt x="561" y="17543"/>
                    <a:pt x="462" y="17643"/>
                    <a:pt x="340" y="17643"/>
                  </a:cubicBezTo>
                  <a:cubicBezTo>
                    <a:pt x="219" y="17643"/>
                    <a:pt x="119" y="17543"/>
                    <a:pt x="119" y="17422"/>
                  </a:cubicBezTo>
                  <a:cubicBezTo>
                    <a:pt x="119" y="17300"/>
                    <a:pt x="219" y="17201"/>
                    <a:pt x="340" y="17201"/>
                  </a:cubicBezTo>
                  <a:close/>
                  <a:moveTo>
                    <a:pt x="7531" y="0"/>
                  </a:moveTo>
                  <a:lnTo>
                    <a:pt x="7531" y="6860"/>
                  </a:lnTo>
                  <a:lnTo>
                    <a:pt x="4257" y="10145"/>
                  </a:lnTo>
                  <a:lnTo>
                    <a:pt x="4241" y="10162"/>
                  </a:lnTo>
                  <a:lnTo>
                    <a:pt x="4241" y="11757"/>
                  </a:lnTo>
                  <a:lnTo>
                    <a:pt x="299" y="15716"/>
                  </a:lnTo>
                  <a:lnTo>
                    <a:pt x="282" y="15732"/>
                  </a:lnTo>
                  <a:lnTo>
                    <a:pt x="282" y="17090"/>
                  </a:lnTo>
                  <a:cubicBezTo>
                    <a:pt x="122" y="17118"/>
                    <a:pt x="1" y="17256"/>
                    <a:pt x="1" y="17422"/>
                  </a:cubicBezTo>
                  <a:cubicBezTo>
                    <a:pt x="1" y="17609"/>
                    <a:pt x="152" y="17761"/>
                    <a:pt x="340" y="17761"/>
                  </a:cubicBezTo>
                  <a:cubicBezTo>
                    <a:pt x="528" y="17761"/>
                    <a:pt x="680" y="17609"/>
                    <a:pt x="680" y="17422"/>
                  </a:cubicBezTo>
                  <a:cubicBezTo>
                    <a:pt x="680" y="17256"/>
                    <a:pt x="558" y="17118"/>
                    <a:pt x="398" y="17090"/>
                  </a:cubicBezTo>
                  <a:lnTo>
                    <a:pt x="398" y="15782"/>
                  </a:lnTo>
                  <a:lnTo>
                    <a:pt x="4343" y="11823"/>
                  </a:lnTo>
                  <a:lnTo>
                    <a:pt x="4359" y="11807"/>
                  </a:lnTo>
                  <a:lnTo>
                    <a:pt x="4359" y="10211"/>
                  </a:lnTo>
                  <a:lnTo>
                    <a:pt x="7631" y="6926"/>
                  </a:lnTo>
                  <a:lnTo>
                    <a:pt x="7647" y="6907"/>
                  </a:lnTo>
                  <a:lnTo>
                    <a:pt x="7647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4" name="Google Shape;8084;p66"/>
            <p:cNvSpPr/>
            <p:nvPr/>
          </p:nvSpPr>
          <p:spPr>
            <a:xfrm>
              <a:off x="2502475" y="990025"/>
              <a:ext cx="167875" cy="378700"/>
            </a:xfrm>
            <a:custGeom>
              <a:avLst/>
              <a:gdLst/>
              <a:ahLst/>
              <a:cxnLst/>
              <a:rect l="l" t="t" r="r" b="b"/>
              <a:pathLst>
                <a:path w="6715" h="15148" extrusionOk="0">
                  <a:moveTo>
                    <a:pt x="340" y="14587"/>
                  </a:moveTo>
                  <a:cubicBezTo>
                    <a:pt x="462" y="14587"/>
                    <a:pt x="561" y="14687"/>
                    <a:pt x="561" y="14808"/>
                  </a:cubicBezTo>
                  <a:cubicBezTo>
                    <a:pt x="561" y="14930"/>
                    <a:pt x="462" y="15029"/>
                    <a:pt x="340" y="15029"/>
                  </a:cubicBezTo>
                  <a:cubicBezTo>
                    <a:pt x="219" y="15029"/>
                    <a:pt x="119" y="14930"/>
                    <a:pt x="119" y="14808"/>
                  </a:cubicBezTo>
                  <a:cubicBezTo>
                    <a:pt x="119" y="14687"/>
                    <a:pt x="219" y="14587"/>
                    <a:pt x="340" y="14587"/>
                  </a:cubicBezTo>
                  <a:close/>
                  <a:moveTo>
                    <a:pt x="6595" y="1"/>
                  </a:moveTo>
                  <a:lnTo>
                    <a:pt x="6595" y="6861"/>
                  </a:lnTo>
                  <a:lnTo>
                    <a:pt x="3324" y="10146"/>
                  </a:lnTo>
                  <a:lnTo>
                    <a:pt x="3308" y="10162"/>
                  </a:lnTo>
                  <a:lnTo>
                    <a:pt x="3308" y="11766"/>
                  </a:lnTo>
                  <a:cubicBezTo>
                    <a:pt x="3250" y="11819"/>
                    <a:pt x="3148" y="11918"/>
                    <a:pt x="2963" y="12106"/>
                  </a:cubicBezTo>
                  <a:lnTo>
                    <a:pt x="539" y="14538"/>
                  </a:lnTo>
                  <a:cubicBezTo>
                    <a:pt x="484" y="14496"/>
                    <a:pt x="415" y="14469"/>
                    <a:pt x="340" y="14469"/>
                  </a:cubicBezTo>
                  <a:cubicBezTo>
                    <a:pt x="152" y="14469"/>
                    <a:pt x="1" y="14620"/>
                    <a:pt x="1" y="14808"/>
                  </a:cubicBezTo>
                  <a:cubicBezTo>
                    <a:pt x="1" y="14996"/>
                    <a:pt x="152" y="15148"/>
                    <a:pt x="340" y="15148"/>
                  </a:cubicBezTo>
                  <a:cubicBezTo>
                    <a:pt x="528" y="15148"/>
                    <a:pt x="680" y="14996"/>
                    <a:pt x="680" y="14808"/>
                  </a:cubicBezTo>
                  <a:cubicBezTo>
                    <a:pt x="680" y="14739"/>
                    <a:pt x="658" y="14676"/>
                    <a:pt x="622" y="14620"/>
                  </a:cubicBezTo>
                  <a:cubicBezTo>
                    <a:pt x="3352" y="11879"/>
                    <a:pt x="3407" y="11827"/>
                    <a:pt x="3407" y="11824"/>
                  </a:cubicBezTo>
                  <a:lnTo>
                    <a:pt x="3424" y="11808"/>
                  </a:lnTo>
                  <a:lnTo>
                    <a:pt x="3424" y="10212"/>
                  </a:lnTo>
                  <a:lnTo>
                    <a:pt x="6695" y="6927"/>
                  </a:lnTo>
                  <a:lnTo>
                    <a:pt x="6714" y="6910"/>
                  </a:lnTo>
                  <a:lnTo>
                    <a:pt x="6714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5" name="Google Shape;8085;p66"/>
            <p:cNvSpPr/>
            <p:nvPr/>
          </p:nvSpPr>
          <p:spPr>
            <a:xfrm>
              <a:off x="2858575" y="1410325"/>
              <a:ext cx="119900" cy="220575"/>
            </a:xfrm>
            <a:custGeom>
              <a:avLst/>
              <a:gdLst/>
              <a:ahLst/>
              <a:cxnLst/>
              <a:rect l="l" t="t" r="r" b="b"/>
              <a:pathLst>
                <a:path w="4796" h="8823" extrusionOk="0">
                  <a:moveTo>
                    <a:pt x="338" y="8262"/>
                  </a:moveTo>
                  <a:cubicBezTo>
                    <a:pt x="459" y="8262"/>
                    <a:pt x="558" y="8362"/>
                    <a:pt x="558" y="8483"/>
                  </a:cubicBezTo>
                  <a:cubicBezTo>
                    <a:pt x="558" y="8605"/>
                    <a:pt x="459" y="8704"/>
                    <a:pt x="338" y="8704"/>
                  </a:cubicBezTo>
                  <a:cubicBezTo>
                    <a:pt x="216" y="8704"/>
                    <a:pt x="117" y="8605"/>
                    <a:pt x="117" y="8483"/>
                  </a:cubicBezTo>
                  <a:cubicBezTo>
                    <a:pt x="117" y="8362"/>
                    <a:pt x="216" y="8262"/>
                    <a:pt x="338" y="8262"/>
                  </a:cubicBezTo>
                  <a:close/>
                  <a:moveTo>
                    <a:pt x="1781" y="0"/>
                  </a:moveTo>
                  <a:lnTo>
                    <a:pt x="282" y="1513"/>
                  </a:lnTo>
                  <a:lnTo>
                    <a:pt x="313" y="8149"/>
                  </a:lnTo>
                  <a:cubicBezTo>
                    <a:pt x="139" y="8160"/>
                    <a:pt x="1" y="8307"/>
                    <a:pt x="1" y="8483"/>
                  </a:cubicBezTo>
                  <a:cubicBezTo>
                    <a:pt x="1" y="8671"/>
                    <a:pt x="153" y="8823"/>
                    <a:pt x="338" y="8823"/>
                  </a:cubicBezTo>
                  <a:cubicBezTo>
                    <a:pt x="525" y="8823"/>
                    <a:pt x="677" y="8671"/>
                    <a:pt x="677" y="8483"/>
                  </a:cubicBezTo>
                  <a:cubicBezTo>
                    <a:pt x="677" y="8329"/>
                    <a:pt x="572" y="8202"/>
                    <a:pt x="431" y="8160"/>
                  </a:cubicBezTo>
                  <a:lnTo>
                    <a:pt x="401" y="1560"/>
                  </a:lnTo>
                  <a:lnTo>
                    <a:pt x="1831" y="116"/>
                  </a:lnTo>
                  <a:lnTo>
                    <a:pt x="4796" y="116"/>
                  </a:lnTo>
                  <a:lnTo>
                    <a:pt x="4796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6" name="Google Shape;8086;p66"/>
            <p:cNvSpPr/>
            <p:nvPr/>
          </p:nvSpPr>
          <p:spPr>
            <a:xfrm>
              <a:off x="2881900" y="1433650"/>
              <a:ext cx="97750" cy="173725"/>
            </a:xfrm>
            <a:custGeom>
              <a:avLst/>
              <a:gdLst/>
              <a:ahLst/>
              <a:cxnLst/>
              <a:rect l="l" t="t" r="r" b="b"/>
              <a:pathLst>
                <a:path w="3910" h="6949" extrusionOk="0">
                  <a:moveTo>
                    <a:pt x="340" y="6388"/>
                  </a:moveTo>
                  <a:cubicBezTo>
                    <a:pt x="462" y="6388"/>
                    <a:pt x="561" y="6488"/>
                    <a:pt x="561" y="6609"/>
                  </a:cubicBezTo>
                  <a:cubicBezTo>
                    <a:pt x="561" y="6730"/>
                    <a:pt x="462" y="6830"/>
                    <a:pt x="340" y="6830"/>
                  </a:cubicBezTo>
                  <a:cubicBezTo>
                    <a:pt x="219" y="6830"/>
                    <a:pt x="120" y="6730"/>
                    <a:pt x="120" y="6609"/>
                  </a:cubicBezTo>
                  <a:cubicBezTo>
                    <a:pt x="120" y="6488"/>
                    <a:pt x="219" y="6388"/>
                    <a:pt x="340" y="6388"/>
                  </a:cubicBezTo>
                  <a:close/>
                  <a:moveTo>
                    <a:pt x="1146" y="0"/>
                  </a:moveTo>
                  <a:lnTo>
                    <a:pt x="280" y="873"/>
                  </a:lnTo>
                  <a:lnTo>
                    <a:pt x="280" y="6278"/>
                  </a:lnTo>
                  <a:cubicBezTo>
                    <a:pt x="122" y="6305"/>
                    <a:pt x="1" y="6443"/>
                    <a:pt x="1" y="6609"/>
                  </a:cubicBezTo>
                  <a:cubicBezTo>
                    <a:pt x="1" y="6797"/>
                    <a:pt x="153" y="6949"/>
                    <a:pt x="340" y="6949"/>
                  </a:cubicBezTo>
                  <a:cubicBezTo>
                    <a:pt x="525" y="6949"/>
                    <a:pt x="677" y="6797"/>
                    <a:pt x="677" y="6609"/>
                  </a:cubicBezTo>
                  <a:cubicBezTo>
                    <a:pt x="677" y="6443"/>
                    <a:pt x="556" y="6305"/>
                    <a:pt x="398" y="6278"/>
                  </a:cubicBezTo>
                  <a:lnTo>
                    <a:pt x="398" y="922"/>
                  </a:lnTo>
                  <a:lnTo>
                    <a:pt x="1193" y="119"/>
                  </a:lnTo>
                  <a:lnTo>
                    <a:pt x="3910" y="119"/>
                  </a:lnTo>
                  <a:lnTo>
                    <a:pt x="3910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7" name="Google Shape;8087;p66"/>
            <p:cNvSpPr/>
            <p:nvPr/>
          </p:nvSpPr>
          <p:spPr>
            <a:xfrm>
              <a:off x="2729175" y="1554825"/>
              <a:ext cx="275250" cy="188775"/>
            </a:xfrm>
            <a:custGeom>
              <a:avLst/>
              <a:gdLst/>
              <a:ahLst/>
              <a:cxnLst/>
              <a:rect l="l" t="t" r="r" b="b"/>
              <a:pathLst>
                <a:path w="11010" h="7551" extrusionOk="0">
                  <a:moveTo>
                    <a:pt x="340" y="6993"/>
                  </a:moveTo>
                  <a:cubicBezTo>
                    <a:pt x="462" y="6993"/>
                    <a:pt x="561" y="7092"/>
                    <a:pt x="561" y="7214"/>
                  </a:cubicBezTo>
                  <a:cubicBezTo>
                    <a:pt x="561" y="7335"/>
                    <a:pt x="462" y="7435"/>
                    <a:pt x="340" y="7435"/>
                  </a:cubicBezTo>
                  <a:cubicBezTo>
                    <a:pt x="219" y="7435"/>
                    <a:pt x="120" y="7335"/>
                    <a:pt x="120" y="7214"/>
                  </a:cubicBezTo>
                  <a:cubicBezTo>
                    <a:pt x="120" y="7092"/>
                    <a:pt x="219" y="6993"/>
                    <a:pt x="340" y="6993"/>
                  </a:cubicBezTo>
                  <a:close/>
                  <a:moveTo>
                    <a:pt x="10924" y="1"/>
                  </a:moveTo>
                  <a:lnTo>
                    <a:pt x="3824" y="7153"/>
                  </a:lnTo>
                  <a:lnTo>
                    <a:pt x="672" y="7153"/>
                  </a:lnTo>
                  <a:cubicBezTo>
                    <a:pt x="644" y="6996"/>
                    <a:pt x="506" y="6874"/>
                    <a:pt x="340" y="6874"/>
                  </a:cubicBezTo>
                  <a:cubicBezTo>
                    <a:pt x="153" y="6874"/>
                    <a:pt x="1" y="7026"/>
                    <a:pt x="1" y="7214"/>
                  </a:cubicBezTo>
                  <a:cubicBezTo>
                    <a:pt x="1" y="7399"/>
                    <a:pt x="153" y="7551"/>
                    <a:pt x="340" y="7551"/>
                  </a:cubicBezTo>
                  <a:cubicBezTo>
                    <a:pt x="506" y="7551"/>
                    <a:pt x="644" y="7432"/>
                    <a:pt x="672" y="7272"/>
                  </a:cubicBezTo>
                  <a:lnTo>
                    <a:pt x="3874" y="7272"/>
                  </a:lnTo>
                  <a:lnTo>
                    <a:pt x="11010" y="84"/>
                  </a:lnTo>
                  <a:lnTo>
                    <a:pt x="10924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8" name="Google Shape;8088;p66"/>
            <p:cNvSpPr/>
            <p:nvPr/>
          </p:nvSpPr>
          <p:spPr>
            <a:xfrm>
              <a:off x="2502475" y="975275"/>
              <a:ext cx="121150" cy="332100"/>
            </a:xfrm>
            <a:custGeom>
              <a:avLst/>
              <a:gdLst/>
              <a:ahLst/>
              <a:cxnLst/>
              <a:rect l="l" t="t" r="r" b="b"/>
              <a:pathLst>
                <a:path w="4846" h="13284" extrusionOk="0">
                  <a:moveTo>
                    <a:pt x="340" y="12723"/>
                  </a:moveTo>
                  <a:cubicBezTo>
                    <a:pt x="462" y="12723"/>
                    <a:pt x="561" y="12823"/>
                    <a:pt x="561" y="12944"/>
                  </a:cubicBezTo>
                  <a:cubicBezTo>
                    <a:pt x="561" y="13066"/>
                    <a:pt x="462" y="13165"/>
                    <a:pt x="340" y="13165"/>
                  </a:cubicBezTo>
                  <a:cubicBezTo>
                    <a:pt x="219" y="13165"/>
                    <a:pt x="119" y="13066"/>
                    <a:pt x="119" y="12944"/>
                  </a:cubicBezTo>
                  <a:cubicBezTo>
                    <a:pt x="119" y="12823"/>
                    <a:pt x="219" y="12723"/>
                    <a:pt x="340" y="12723"/>
                  </a:cubicBezTo>
                  <a:close/>
                  <a:moveTo>
                    <a:pt x="4727" y="0"/>
                  </a:moveTo>
                  <a:lnTo>
                    <a:pt x="4727" y="6863"/>
                  </a:lnTo>
                  <a:lnTo>
                    <a:pt x="1455" y="10148"/>
                  </a:lnTo>
                  <a:lnTo>
                    <a:pt x="1439" y="10164"/>
                  </a:lnTo>
                  <a:lnTo>
                    <a:pt x="1439" y="11760"/>
                  </a:lnTo>
                  <a:lnTo>
                    <a:pt x="533" y="12668"/>
                  </a:lnTo>
                  <a:cubicBezTo>
                    <a:pt x="478" y="12629"/>
                    <a:pt x="412" y="12607"/>
                    <a:pt x="340" y="12607"/>
                  </a:cubicBezTo>
                  <a:cubicBezTo>
                    <a:pt x="152" y="12607"/>
                    <a:pt x="1" y="12759"/>
                    <a:pt x="1" y="12944"/>
                  </a:cubicBezTo>
                  <a:cubicBezTo>
                    <a:pt x="1" y="13132"/>
                    <a:pt x="152" y="13284"/>
                    <a:pt x="340" y="13284"/>
                  </a:cubicBezTo>
                  <a:cubicBezTo>
                    <a:pt x="528" y="13284"/>
                    <a:pt x="680" y="13132"/>
                    <a:pt x="680" y="12944"/>
                  </a:cubicBezTo>
                  <a:cubicBezTo>
                    <a:pt x="680" y="12872"/>
                    <a:pt x="655" y="12806"/>
                    <a:pt x="616" y="12751"/>
                  </a:cubicBezTo>
                  <a:lnTo>
                    <a:pt x="1555" y="11810"/>
                  </a:lnTo>
                  <a:lnTo>
                    <a:pt x="1555" y="10211"/>
                  </a:lnTo>
                  <a:lnTo>
                    <a:pt x="4826" y="6926"/>
                  </a:lnTo>
                  <a:lnTo>
                    <a:pt x="4845" y="6910"/>
                  </a:lnTo>
                  <a:lnTo>
                    <a:pt x="4845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9" name="Google Shape;8089;p66"/>
            <p:cNvSpPr/>
            <p:nvPr/>
          </p:nvSpPr>
          <p:spPr>
            <a:xfrm>
              <a:off x="2502475" y="982650"/>
              <a:ext cx="144475" cy="355225"/>
            </a:xfrm>
            <a:custGeom>
              <a:avLst/>
              <a:gdLst/>
              <a:ahLst/>
              <a:cxnLst/>
              <a:rect l="l" t="t" r="r" b="b"/>
              <a:pathLst>
                <a:path w="5779" h="14209" extrusionOk="0">
                  <a:moveTo>
                    <a:pt x="340" y="13648"/>
                  </a:moveTo>
                  <a:cubicBezTo>
                    <a:pt x="462" y="13648"/>
                    <a:pt x="561" y="13748"/>
                    <a:pt x="561" y="13869"/>
                  </a:cubicBezTo>
                  <a:cubicBezTo>
                    <a:pt x="561" y="13991"/>
                    <a:pt x="462" y="14090"/>
                    <a:pt x="340" y="14090"/>
                  </a:cubicBezTo>
                  <a:cubicBezTo>
                    <a:pt x="219" y="14090"/>
                    <a:pt x="119" y="13991"/>
                    <a:pt x="119" y="13869"/>
                  </a:cubicBezTo>
                  <a:cubicBezTo>
                    <a:pt x="119" y="13748"/>
                    <a:pt x="219" y="13648"/>
                    <a:pt x="340" y="13648"/>
                  </a:cubicBezTo>
                  <a:close/>
                  <a:moveTo>
                    <a:pt x="5660" y="1"/>
                  </a:moveTo>
                  <a:lnTo>
                    <a:pt x="5660" y="6860"/>
                  </a:lnTo>
                  <a:lnTo>
                    <a:pt x="2388" y="10145"/>
                  </a:lnTo>
                  <a:lnTo>
                    <a:pt x="2372" y="10165"/>
                  </a:lnTo>
                  <a:lnTo>
                    <a:pt x="2372" y="11760"/>
                  </a:lnTo>
                  <a:lnTo>
                    <a:pt x="539" y="13599"/>
                  </a:lnTo>
                  <a:cubicBezTo>
                    <a:pt x="484" y="13557"/>
                    <a:pt x="415" y="13532"/>
                    <a:pt x="340" y="13532"/>
                  </a:cubicBezTo>
                  <a:cubicBezTo>
                    <a:pt x="152" y="13532"/>
                    <a:pt x="1" y="13684"/>
                    <a:pt x="1" y="13869"/>
                  </a:cubicBezTo>
                  <a:cubicBezTo>
                    <a:pt x="1" y="14057"/>
                    <a:pt x="152" y="14209"/>
                    <a:pt x="340" y="14209"/>
                  </a:cubicBezTo>
                  <a:cubicBezTo>
                    <a:pt x="528" y="14209"/>
                    <a:pt x="680" y="14057"/>
                    <a:pt x="680" y="13869"/>
                  </a:cubicBezTo>
                  <a:cubicBezTo>
                    <a:pt x="680" y="13800"/>
                    <a:pt x="658" y="13737"/>
                    <a:pt x="622" y="13684"/>
                  </a:cubicBezTo>
                  <a:lnTo>
                    <a:pt x="2491" y="11807"/>
                  </a:lnTo>
                  <a:lnTo>
                    <a:pt x="2491" y="10212"/>
                  </a:lnTo>
                  <a:lnTo>
                    <a:pt x="5762" y="6927"/>
                  </a:lnTo>
                  <a:lnTo>
                    <a:pt x="5778" y="6910"/>
                  </a:lnTo>
                  <a:lnTo>
                    <a:pt x="5778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0" name="Google Shape;8090;p66"/>
            <p:cNvSpPr/>
            <p:nvPr/>
          </p:nvSpPr>
          <p:spPr>
            <a:xfrm>
              <a:off x="2502475" y="1067125"/>
              <a:ext cx="57925" cy="157100"/>
            </a:xfrm>
            <a:custGeom>
              <a:avLst/>
              <a:gdLst/>
              <a:ahLst/>
              <a:cxnLst/>
              <a:rect l="l" t="t" r="r" b="b"/>
              <a:pathLst>
                <a:path w="2317" h="6284" extrusionOk="0">
                  <a:moveTo>
                    <a:pt x="340" y="5726"/>
                  </a:moveTo>
                  <a:cubicBezTo>
                    <a:pt x="462" y="5726"/>
                    <a:pt x="561" y="5825"/>
                    <a:pt x="561" y="5946"/>
                  </a:cubicBezTo>
                  <a:cubicBezTo>
                    <a:pt x="561" y="6068"/>
                    <a:pt x="462" y="6167"/>
                    <a:pt x="340" y="6167"/>
                  </a:cubicBezTo>
                  <a:cubicBezTo>
                    <a:pt x="219" y="6167"/>
                    <a:pt x="119" y="6068"/>
                    <a:pt x="119" y="5946"/>
                  </a:cubicBezTo>
                  <a:cubicBezTo>
                    <a:pt x="119" y="5825"/>
                    <a:pt x="219" y="5726"/>
                    <a:pt x="340" y="5726"/>
                  </a:cubicBezTo>
                  <a:close/>
                  <a:moveTo>
                    <a:pt x="2231" y="0"/>
                  </a:moveTo>
                  <a:lnTo>
                    <a:pt x="282" y="1960"/>
                  </a:lnTo>
                  <a:lnTo>
                    <a:pt x="282" y="5612"/>
                  </a:lnTo>
                  <a:cubicBezTo>
                    <a:pt x="122" y="5640"/>
                    <a:pt x="1" y="5778"/>
                    <a:pt x="1" y="5946"/>
                  </a:cubicBezTo>
                  <a:cubicBezTo>
                    <a:pt x="1" y="6131"/>
                    <a:pt x="152" y="6283"/>
                    <a:pt x="340" y="6283"/>
                  </a:cubicBezTo>
                  <a:cubicBezTo>
                    <a:pt x="528" y="6283"/>
                    <a:pt x="680" y="6131"/>
                    <a:pt x="680" y="5946"/>
                  </a:cubicBezTo>
                  <a:cubicBezTo>
                    <a:pt x="680" y="5778"/>
                    <a:pt x="558" y="5640"/>
                    <a:pt x="398" y="5612"/>
                  </a:cubicBezTo>
                  <a:lnTo>
                    <a:pt x="398" y="2010"/>
                  </a:lnTo>
                  <a:lnTo>
                    <a:pt x="2317" y="86"/>
                  </a:lnTo>
                  <a:lnTo>
                    <a:pt x="2231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1" name="Google Shape;8091;p66"/>
            <p:cNvSpPr/>
            <p:nvPr/>
          </p:nvSpPr>
          <p:spPr>
            <a:xfrm>
              <a:off x="2899375" y="1256975"/>
              <a:ext cx="19750" cy="19825"/>
            </a:xfrm>
            <a:custGeom>
              <a:avLst/>
              <a:gdLst/>
              <a:ahLst/>
              <a:cxnLst/>
              <a:rect l="l" t="t" r="r" b="b"/>
              <a:pathLst>
                <a:path w="790" h="793" extrusionOk="0">
                  <a:moveTo>
                    <a:pt x="395" y="0"/>
                  </a:moveTo>
                  <a:cubicBezTo>
                    <a:pt x="177" y="0"/>
                    <a:pt x="0" y="177"/>
                    <a:pt x="0" y="398"/>
                  </a:cubicBezTo>
                  <a:cubicBezTo>
                    <a:pt x="0" y="616"/>
                    <a:pt x="177" y="793"/>
                    <a:pt x="395" y="793"/>
                  </a:cubicBezTo>
                  <a:cubicBezTo>
                    <a:pt x="613" y="793"/>
                    <a:pt x="790" y="616"/>
                    <a:pt x="790" y="398"/>
                  </a:cubicBezTo>
                  <a:cubicBezTo>
                    <a:pt x="790" y="177"/>
                    <a:pt x="613" y="0"/>
                    <a:pt x="395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2" name="Google Shape;8092;p66"/>
            <p:cNvSpPr/>
            <p:nvPr/>
          </p:nvSpPr>
          <p:spPr>
            <a:xfrm>
              <a:off x="1476750" y="1456500"/>
              <a:ext cx="651075" cy="725125"/>
            </a:xfrm>
            <a:custGeom>
              <a:avLst/>
              <a:gdLst/>
              <a:ahLst/>
              <a:cxnLst/>
              <a:rect l="l" t="t" r="r" b="b"/>
              <a:pathLst>
                <a:path w="26043" h="29005" extrusionOk="0">
                  <a:moveTo>
                    <a:pt x="25706" y="28444"/>
                  </a:moveTo>
                  <a:cubicBezTo>
                    <a:pt x="25828" y="28444"/>
                    <a:pt x="25927" y="28544"/>
                    <a:pt x="25927" y="28665"/>
                  </a:cubicBezTo>
                  <a:cubicBezTo>
                    <a:pt x="25927" y="28787"/>
                    <a:pt x="25828" y="28886"/>
                    <a:pt x="25706" y="28886"/>
                  </a:cubicBezTo>
                  <a:cubicBezTo>
                    <a:pt x="25582" y="28886"/>
                    <a:pt x="25485" y="28787"/>
                    <a:pt x="25485" y="28665"/>
                  </a:cubicBezTo>
                  <a:cubicBezTo>
                    <a:pt x="25485" y="28544"/>
                    <a:pt x="25585" y="28444"/>
                    <a:pt x="25706" y="28444"/>
                  </a:cubicBezTo>
                  <a:close/>
                  <a:moveTo>
                    <a:pt x="0" y="0"/>
                  </a:moveTo>
                  <a:lnTo>
                    <a:pt x="0" y="119"/>
                  </a:lnTo>
                  <a:lnTo>
                    <a:pt x="3067" y="119"/>
                  </a:lnTo>
                  <a:lnTo>
                    <a:pt x="4403" y="1452"/>
                  </a:lnTo>
                  <a:lnTo>
                    <a:pt x="4403" y="10680"/>
                  </a:lnTo>
                  <a:lnTo>
                    <a:pt x="15614" y="21871"/>
                  </a:lnTo>
                  <a:lnTo>
                    <a:pt x="15630" y="21888"/>
                  </a:lnTo>
                  <a:lnTo>
                    <a:pt x="18832" y="21888"/>
                  </a:lnTo>
                  <a:lnTo>
                    <a:pt x="25427" y="28472"/>
                  </a:lnTo>
                  <a:cubicBezTo>
                    <a:pt x="25391" y="28527"/>
                    <a:pt x="25367" y="28593"/>
                    <a:pt x="25367" y="28665"/>
                  </a:cubicBezTo>
                  <a:cubicBezTo>
                    <a:pt x="25367" y="28853"/>
                    <a:pt x="25518" y="29005"/>
                    <a:pt x="25706" y="29005"/>
                  </a:cubicBezTo>
                  <a:cubicBezTo>
                    <a:pt x="25891" y="29005"/>
                    <a:pt x="26043" y="28853"/>
                    <a:pt x="26043" y="28665"/>
                  </a:cubicBezTo>
                  <a:cubicBezTo>
                    <a:pt x="26043" y="28480"/>
                    <a:pt x="25891" y="28328"/>
                    <a:pt x="25706" y="28328"/>
                  </a:cubicBezTo>
                  <a:cubicBezTo>
                    <a:pt x="25632" y="28328"/>
                    <a:pt x="25565" y="28350"/>
                    <a:pt x="25510" y="28389"/>
                  </a:cubicBezTo>
                  <a:lnTo>
                    <a:pt x="18899" y="21789"/>
                  </a:lnTo>
                  <a:lnTo>
                    <a:pt x="18882" y="21769"/>
                  </a:lnTo>
                  <a:lnTo>
                    <a:pt x="15680" y="21769"/>
                  </a:lnTo>
                  <a:lnTo>
                    <a:pt x="4522" y="10631"/>
                  </a:lnTo>
                  <a:lnTo>
                    <a:pt x="4522" y="1402"/>
                  </a:lnTo>
                  <a:lnTo>
                    <a:pt x="3117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3" name="Google Shape;8093;p66"/>
            <p:cNvSpPr/>
            <p:nvPr/>
          </p:nvSpPr>
          <p:spPr>
            <a:xfrm>
              <a:off x="1470875" y="1142000"/>
              <a:ext cx="756050" cy="1015325"/>
            </a:xfrm>
            <a:custGeom>
              <a:avLst/>
              <a:gdLst/>
              <a:ahLst/>
              <a:cxnLst/>
              <a:rect l="l" t="t" r="r" b="b"/>
              <a:pathLst>
                <a:path w="30242" h="40613" extrusionOk="0">
                  <a:moveTo>
                    <a:pt x="29905" y="39531"/>
                  </a:moveTo>
                  <a:cubicBezTo>
                    <a:pt x="30027" y="39531"/>
                    <a:pt x="30126" y="39630"/>
                    <a:pt x="30126" y="39752"/>
                  </a:cubicBezTo>
                  <a:cubicBezTo>
                    <a:pt x="30126" y="39873"/>
                    <a:pt x="30027" y="39972"/>
                    <a:pt x="29905" y="39972"/>
                  </a:cubicBezTo>
                  <a:cubicBezTo>
                    <a:pt x="29784" y="39972"/>
                    <a:pt x="29684" y="39873"/>
                    <a:pt x="29684" y="39752"/>
                  </a:cubicBezTo>
                  <a:cubicBezTo>
                    <a:pt x="29684" y="39630"/>
                    <a:pt x="29784" y="39531"/>
                    <a:pt x="29905" y="39531"/>
                  </a:cubicBezTo>
                  <a:close/>
                  <a:moveTo>
                    <a:pt x="84" y="0"/>
                  </a:moveTo>
                  <a:lnTo>
                    <a:pt x="1" y="83"/>
                  </a:lnTo>
                  <a:lnTo>
                    <a:pt x="6507" y="6579"/>
                  </a:lnTo>
                  <a:lnTo>
                    <a:pt x="6507" y="22670"/>
                  </a:lnTo>
                  <a:lnTo>
                    <a:pt x="16442" y="32588"/>
                  </a:lnTo>
                  <a:lnTo>
                    <a:pt x="16459" y="32605"/>
                  </a:lnTo>
                  <a:lnTo>
                    <a:pt x="19661" y="32605"/>
                  </a:lnTo>
                  <a:lnTo>
                    <a:pt x="25944" y="38877"/>
                  </a:lnTo>
                  <a:lnTo>
                    <a:pt x="27666" y="40596"/>
                  </a:lnTo>
                  <a:lnTo>
                    <a:pt x="27683" y="40613"/>
                  </a:lnTo>
                  <a:lnTo>
                    <a:pt x="29130" y="40613"/>
                  </a:lnTo>
                  <a:lnTo>
                    <a:pt x="29712" y="40028"/>
                  </a:lnTo>
                  <a:cubicBezTo>
                    <a:pt x="29767" y="40066"/>
                    <a:pt x="29833" y="40091"/>
                    <a:pt x="29905" y="40091"/>
                  </a:cubicBezTo>
                  <a:cubicBezTo>
                    <a:pt x="30090" y="40091"/>
                    <a:pt x="30242" y="39939"/>
                    <a:pt x="30242" y="39752"/>
                  </a:cubicBezTo>
                  <a:cubicBezTo>
                    <a:pt x="30242" y="39567"/>
                    <a:pt x="30090" y="39415"/>
                    <a:pt x="29905" y="39415"/>
                  </a:cubicBezTo>
                  <a:cubicBezTo>
                    <a:pt x="29717" y="39415"/>
                    <a:pt x="29566" y="39567"/>
                    <a:pt x="29566" y="39752"/>
                  </a:cubicBezTo>
                  <a:cubicBezTo>
                    <a:pt x="29566" y="39823"/>
                    <a:pt x="29588" y="39892"/>
                    <a:pt x="29629" y="39948"/>
                  </a:cubicBezTo>
                  <a:lnTo>
                    <a:pt x="29083" y="40494"/>
                  </a:lnTo>
                  <a:lnTo>
                    <a:pt x="27730" y="40494"/>
                  </a:lnTo>
                  <a:lnTo>
                    <a:pt x="19727" y="32505"/>
                  </a:lnTo>
                  <a:lnTo>
                    <a:pt x="19711" y="32489"/>
                  </a:lnTo>
                  <a:lnTo>
                    <a:pt x="16509" y="32489"/>
                  </a:lnTo>
                  <a:lnTo>
                    <a:pt x="6626" y="22623"/>
                  </a:lnTo>
                  <a:lnTo>
                    <a:pt x="6626" y="6532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4" name="Google Shape;8094;p66"/>
            <p:cNvSpPr/>
            <p:nvPr/>
          </p:nvSpPr>
          <p:spPr>
            <a:xfrm>
              <a:off x="1447475" y="1149325"/>
              <a:ext cx="695750" cy="1016900"/>
            </a:xfrm>
            <a:custGeom>
              <a:avLst/>
              <a:gdLst/>
              <a:ahLst/>
              <a:cxnLst/>
              <a:rect l="l" t="t" r="r" b="b"/>
              <a:pathLst>
                <a:path w="27830" h="40676" extrusionOk="0">
                  <a:moveTo>
                    <a:pt x="27490" y="40116"/>
                  </a:moveTo>
                  <a:cubicBezTo>
                    <a:pt x="27611" y="40116"/>
                    <a:pt x="27711" y="40215"/>
                    <a:pt x="27711" y="40336"/>
                  </a:cubicBezTo>
                  <a:cubicBezTo>
                    <a:pt x="27711" y="40458"/>
                    <a:pt x="27611" y="40557"/>
                    <a:pt x="27490" y="40557"/>
                  </a:cubicBezTo>
                  <a:cubicBezTo>
                    <a:pt x="27368" y="40557"/>
                    <a:pt x="27269" y="40458"/>
                    <a:pt x="27269" y="40336"/>
                  </a:cubicBezTo>
                  <a:cubicBezTo>
                    <a:pt x="27269" y="40215"/>
                    <a:pt x="27368" y="40116"/>
                    <a:pt x="27490" y="40116"/>
                  </a:cubicBezTo>
                  <a:close/>
                  <a:moveTo>
                    <a:pt x="84" y="0"/>
                  </a:moveTo>
                  <a:lnTo>
                    <a:pt x="1" y="86"/>
                  </a:lnTo>
                  <a:lnTo>
                    <a:pt x="6510" y="6581"/>
                  </a:lnTo>
                  <a:lnTo>
                    <a:pt x="6510" y="22672"/>
                  </a:lnTo>
                  <a:lnTo>
                    <a:pt x="17080" y="33225"/>
                  </a:lnTo>
                  <a:lnTo>
                    <a:pt x="17099" y="33242"/>
                  </a:lnTo>
                  <a:lnTo>
                    <a:pt x="20302" y="33242"/>
                  </a:lnTo>
                  <a:lnTo>
                    <a:pt x="27214" y="40143"/>
                  </a:lnTo>
                  <a:cubicBezTo>
                    <a:pt x="27175" y="40198"/>
                    <a:pt x="27150" y="40265"/>
                    <a:pt x="27150" y="40336"/>
                  </a:cubicBezTo>
                  <a:cubicBezTo>
                    <a:pt x="27150" y="40524"/>
                    <a:pt x="27305" y="40676"/>
                    <a:pt x="27490" y="40676"/>
                  </a:cubicBezTo>
                  <a:cubicBezTo>
                    <a:pt x="27678" y="40676"/>
                    <a:pt x="27830" y="40524"/>
                    <a:pt x="27830" y="40336"/>
                  </a:cubicBezTo>
                  <a:cubicBezTo>
                    <a:pt x="27830" y="40152"/>
                    <a:pt x="27678" y="40000"/>
                    <a:pt x="27490" y="40000"/>
                  </a:cubicBezTo>
                  <a:cubicBezTo>
                    <a:pt x="27418" y="40000"/>
                    <a:pt x="27352" y="40022"/>
                    <a:pt x="27297" y="40060"/>
                  </a:cubicBezTo>
                  <a:lnTo>
                    <a:pt x="20368" y="33143"/>
                  </a:lnTo>
                  <a:lnTo>
                    <a:pt x="20349" y="33126"/>
                  </a:lnTo>
                  <a:lnTo>
                    <a:pt x="17146" y="33126"/>
                  </a:lnTo>
                  <a:lnTo>
                    <a:pt x="6626" y="22625"/>
                  </a:lnTo>
                  <a:lnTo>
                    <a:pt x="6626" y="6531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5" name="Google Shape;8095;p66"/>
            <p:cNvSpPr/>
            <p:nvPr/>
          </p:nvSpPr>
          <p:spPr>
            <a:xfrm>
              <a:off x="2232575" y="2325850"/>
              <a:ext cx="16925" cy="16925"/>
            </a:xfrm>
            <a:custGeom>
              <a:avLst/>
              <a:gdLst/>
              <a:ahLst/>
              <a:cxnLst/>
              <a:rect l="l" t="t" r="r" b="b"/>
              <a:pathLst>
                <a:path w="677" h="677" extrusionOk="0">
                  <a:moveTo>
                    <a:pt x="340" y="119"/>
                  </a:moveTo>
                  <a:cubicBezTo>
                    <a:pt x="461" y="119"/>
                    <a:pt x="561" y="218"/>
                    <a:pt x="561" y="340"/>
                  </a:cubicBezTo>
                  <a:cubicBezTo>
                    <a:pt x="561" y="461"/>
                    <a:pt x="461" y="560"/>
                    <a:pt x="340" y="560"/>
                  </a:cubicBezTo>
                  <a:cubicBezTo>
                    <a:pt x="218" y="560"/>
                    <a:pt x="119" y="461"/>
                    <a:pt x="119" y="340"/>
                  </a:cubicBezTo>
                  <a:cubicBezTo>
                    <a:pt x="119" y="218"/>
                    <a:pt x="218" y="119"/>
                    <a:pt x="340" y="119"/>
                  </a:cubicBezTo>
                  <a:close/>
                  <a:moveTo>
                    <a:pt x="340" y="0"/>
                  </a:moveTo>
                  <a:cubicBezTo>
                    <a:pt x="152" y="0"/>
                    <a:pt x="0" y="152"/>
                    <a:pt x="0" y="340"/>
                  </a:cubicBezTo>
                  <a:cubicBezTo>
                    <a:pt x="0" y="525"/>
                    <a:pt x="152" y="676"/>
                    <a:pt x="340" y="676"/>
                  </a:cubicBezTo>
                  <a:cubicBezTo>
                    <a:pt x="525" y="676"/>
                    <a:pt x="677" y="525"/>
                    <a:pt x="677" y="340"/>
                  </a:cubicBezTo>
                  <a:cubicBezTo>
                    <a:pt x="677" y="152"/>
                    <a:pt x="525" y="0"/>
                    <a:pt x="340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6" name="Google Shape;8096;p66"/>
            <p:cNvSpPr/>
            <p:nvPr/>
          </p:nvSpPr>
          <p:spPr>
            <a:xfrm>
              <a:off x="2232575" y="2295325"/>
              <a:ext cx="16925" cy="16950"/>
            </a:xfrm>
            <a:custGeom>
              <a:avLst/>
              <a:gdLst/>
              <a:ahLst/>
              <a:cxnLst/>
              <a:rect l="l" t="t" r="r" b="b"/>
              <a:pathLst>
                <a:path w="677" h="678" extrusionOk="0">
                  <a:moveTo>
                    <a:pt x="340" y="120"/>
                  </a:moveTo>
                  <a:cubicBezTo>
                    <a:pt x="461" y="120"/>
                    <a:pt x="561" y="219"/>
                    <a:pt x="561" y="340"/>
                  </a:cubicBezTo>
                  <a:cubicBezTo>
                    <a:pt x="561" y="462"/>
                    <a:pt x="461" y="561"/>
                    <a:pt x="340" y="561"/>
                  </a:cubicBezTo>
                  <a:cubicBezTo>
                    <a:pt x="218" y="561"/>
                    <a:pt x="119" y="462"/>
                    <a:pt x="119" y="340"/>
                  </a:cubicBezTo>
                  <a:cubicBezTo>
                    <a:pt x="119" y="219"/>
                    <a:pt x="218" y="120"/>
                    <a:pt x="340" y="120"/>
                  </a:cubicBezTo>
                  <a:close/>
                  <a:moveTo>
                    <a:pt x="340" y="1"/>
                  </a:moveTo>
                  <a:cubicBezTo>
                    <a:pt x="152" y="1"/>
                    <a:pt x="0" y="153"/>
                    <a:pt x="0" y="340"/>
                  </a:cubicBezTo>
                  <a:cubicBezTo>
                    <a:pt x="0" y="525"/>
                    <a:pt x="152" y="677"/>
                    <a:pt x="340" y="677"/>
                  </a:cubicBezTo>
                  <a:cubicBezTo>
                    <a:pt x="525" y="677"/>
                    <a:pt x="677" y="525"/>
                    <a:pt x="677" y="340"/>
                  </a:cubicBezTo>
                  <a:cubicBezTo>
                    <a:pt x="677" y="153"/>
                    <a:pt x="525" y="1"/>
                    <a:pt x="340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7" name="Google Shape;8097;p66"/>
            <p:cNvSpPr/>
            <p:nvPr/>
          </p:nvSpPr>
          <p:spPr>
            <a:xfrm>
              <a:off x="1483025" y="1723150"/>
              <a:ext cx="275175" cy="230725"/>
            </a:xfrm>
            <a:custGeom>
              <a:avLst/>
              <a:gdLst/>
              <a:ahLst/>
              <a:cxnLst/>
              <a:rect l="l" t="t" r="r" b="b"/>
              <a:pathLst>
                <a:path w="11007" h="9229" extrusionOk="0">
                  <a:moveTo>
                    <a:pt x="83" y="1"/>
                  </a:moveTo>
                  <a:lnTo>
                    <a:pt x="1" y="83"/>
                  </a:lnTo>
                  <a:lnTo>
                    <a:pt x="2223" y="2303"/>
                  </a:lnTo>
                  <a:lnTo>
                    <a:pt x="2239" y="2319"/>
                  </a:lnTo>
                  <a:lnTo>
                    <a:pt x="4003" y="2319"/>
                  </a:lnTo>
                  <a:lnTo>
                    <a:pt x="10924" y="9229"/>
                  </a:lnTo>
                  <a:lnTo>
                    <a:pt x="11007" y="9146"/>
                  </a:lnTo>
                  <a:lnTo>
                    <a:pt x="4070" y="2220"/>
                  </a:lnTo>
                  <a:lnTo>
                    <a:pt x="4050" y="2201"/>
                  </a:lnTo>
                  <a:lnTo>
                    <a:pt x="2289" y="2201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8" name="Google Shape;8098;p66"/>
            <p:cNvSpPr/>
            <p:nvPr/>
          </p:nvSpPr>
          <p:spPr>
            <a:xfrm>
              <a:off x="2147125" y="961250"/>
              <a:ext cx="142825" cy="1564550"/>
            </a:xfrm>
            <a:custGeom>
              <a:avLst/>
              <a:gdLst/>
              <a:ahLst/>
              <a:cxnLst/>
              <a:rect l="l" t="t" r="r" b="b"/>
              <a:pathLst>
                <a:path w="5713" h="62582" extrusionOk="0">
                  <a:moveTo>
                    <a:pt x="1618" y="1"/>
                  </a:moveTo>
                  <a:lnTo>
                    <a:pt x="1618" y="12892"/>
                  </a:lnTo>
                  <a:lnTo>
                    <a:pt x="1" y="14521"/>
                  </a:lnTo>
                  <a:lnTo>
                    <a:pt x="1" y="20105"/>
                  </a:lnTo>
                  <a:lnTo>
                    <a:pt x="2974" y="23056"/>
                  </a:lnTo>
                  <a:lnTo>
                    <a:pt x="2974" y="28299"/>
                  </a:lnTo>
                  <a:lnTo>
                    <a:pt x="5083" y="30388"/>
                  </a:lnTo>
                  <a:lnTo>
                    <a:pt x="5083" y="61869"/>
                  </a:lnTo>
                  <a:cubicBezTo>
                    <a:pt x="4986" y="61941"/>
                    <a:pt x="4923" y="62054"/>
                    <a:pt x="4923" y="62184"/>
                  </a:cubicBezTo>
                  <a:cubicBezTo>
                    <a:pt x="4923" y="62402"/>
                    <a:pt x="5099" y="62581"/>
                    <a:pt x="5318" y="62581"/>
                  </a:cubicBezTo>
                  <a:cubicBezTo>
                    <a:pt x="5536" y="62581"/>
                    <a:pt x="5712" y="62402"/>
                    <a:pt x="5712" y="62184"/>
                  </a:cubicBezTo>
                  <a:cubicBezTo>
                    <a:pt x="5712" y="62054"/>
                    <a:pt x="5649" y="61941"/>
                    <a:pt x="5552" y="61869"/>
                  </a:cubicBezTo>
                  <a:lnTo>
                    <a:pt x="5552" y="30192"/>
                  </a:lnTo>
                  <a:lnTo>
                    <a:pt x="3446" y="28100"/>
                  </a:lnTo>
                  <a:lnTo>
                    <a:pt x="3446" y="22860"/>
                  </a:lnTo>
                  <a:lnTo>
                    <a:pt x="473" y="19909"/>
                  </a:lnTo>
                  <a:lnTo>
                    <a:pt x="473" y="14714"/>
                  </a:lnTo>
                  <a:lnTo>
                    <a:pt x="2088" y="13086"/>
                  </a:lnTo>
                  <a:lnTo>
                    <a:pt x="2088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9" name="Google Shape;8099;p66"/>
            <p:cNvSpPr/>
            <p:nvPr/>
          </p:nvSpPr>
          <p:spPr>
            <a:xfrm>
              <a:off x="2231200" y="2262975"/>
              <a:ext cx="19750" cy="19750"/>
            </a:xfrm>
            <a:custGeom>
              <a:avLst/>
              <a:gdLst/>
              <a:ahLst/>
              <a:cxnLst/>
              <a:rect l="l" t="t" r="r" b="b"/>
              <a:pathLst>
                <a:path w="790" h="790" extrusionOk="0">
                  <a:moveTo>
                    <a:pt x="395" y="0"/>
                  </a:moveTo>
                  <a:cubicBezTo>
                    <a:pt x="177" y="0"/>
                    <a:pt x="0" y="177"/>
                    <a:pt x="0" y="395"/>
                  </a:cubicBezTo>
                  <a:cubicBezTo>
                    <a:pt x="0" y="613"/>
                    <a:pt x="177" y="790"/>
                    <a:pt x="395" y="790"/>
                  </a:cubicBezTo>
                  <a:cubicBezTo>
                    <a:pt x="613" y="790"/>
                    <a:pt x="790" y="613"/>
                    <a:pt x="790" y="395"/>
                  </a:cubicBezTo>
                  <a:cubicBezTo>
                    <a:pt x="790" y="177"/>
                    <a:pt x="613" y="0"/>
                    <a:pt x="395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0" name="Google Shape;8100;p66"/>
            <p:cNvSpPr/>
            <p:nvPr/>
          </p:nvSpPr>
          <p:spPr>
            <a:xfrm>
              <a:off x="1477850" y="1868700"/>
              <a:ext cx="368000" cy="307950"/>
            </a:xfrm>
            <a:custGeom>
              <a:avLst/>
              <a:gdLst/>
              <a:ahLst/>
              <a:cxnLst/>
              <a:rect l="l" t="t" r="r" b="b"/>
              <a:pathLst>
                <a:path w="14720" h="12318" extrusionOk="0">
                  <a:moveTo>
                    <a:pt x="14383" y="11760"/>
                  </a:moveTo>
                  <a:cubicBezTo>
                    <a:pt x="14504" y="11760"/>
                    <a:pt x="14601" y="11857"/>
                    <a:pt x="14601" y="11981"/>
                  </a:cubicBezTo>
                  <a:cubicBezTo>
                    <a:pt x="14601" y="12103"/>
                    <a:pt x="14504" y="12199"/>
                    <a:pt x="14383" y="12199"/>
                  </a:cubicBezTo>
                  <a:cubicBezTo>
                    <a:pt x="14259" y="12199"/>
                    <a:pt x="14162" y="12103"/>
                    <a:pt x="14162" y="11981"/>
                  </a:cubicBezTo>
                  <a:cubicBezTo>
                    <a:pt x="14162" y="11860"/>
                    <a:pt x="14261" y="11760"/>
                    <a:pt x="14383" y="11760"/>
                  </a:cubicBezTo>
                  <a:close/>
                  <a:moveTo>
                    <a:pt x="83" y="1"/>
                  </a:moveTo>
                  <a:lnTo>
                    <a:pt x="1" y="83"/>
                  </a:lnTo>
                  <a:lnTo>
                    <a:pt x="5607" y="5682"/>
                  </a:lnTo>
                  <a:lnTo>
                    <a:pt x="5607" y="6725"/>
                  </a:lnTo>
                  <a:lnTo>
                    <a:pt x="6397" y="7512"/>
                  </a:lnTo>
                  <a:lnTo>
                    <a:pt x="9820" y="7512"/>
                  </a:lnTo>
                  <a:lnTo>
                    <a:pt x="14104" y="11788"/>
                  </a:lnTo>
                  <a:cubicBezTo>
                    <a:pt x="14065" y="11840"/>
                    <a:pt x="14043" y="11909"/>
                    <a:pt x="14043" y="11981"/>
                  </a:cubicBezTo>
                  <a:cubicBezTo>
                    <a:pt x="14043" y="12166"/>
                    <a:pt x="14195" y="12318"/>
                    <a:pt x="14383" y="12318"/>
                  </a:cubicBezTo>
                  <a:cubicBezTo>
                    <a:pt x="14568" y="12318"/>
                    <a:pt x="14720" y="12166"/>
                    <a:pt x="14720" y="11981"/>
                  </a:cubicBezTo>
                  <a:cubicBezTo>
                    <a:pt x="14720" y="11793"/>
                    <a:pt x="14568" y="11642"/>
                    <a:pt x="14383" y="11642"/>
                  </a:cubicBezTo>
                  <a:cubicBezTo>
                    <a:pt x="14308" y="11642"/>
                    <a:pt x="14242" y="11664"/>
                    <a:pt x="14187" y="11702"/>
                  </a:cubicBezTo>
                  <a:lnTo>
                    <a:pt x="9886" y="7410"/>
                  </a:lnTo>
                  <a:lnTo>
                    <a:pt x="9869" y="7393"/>
                  </a:lnTo>
                  <a:lnTo>
                    <a:pt x="6444" y="7393"/>
                  </a:lnTo>
                  <a:lnTo>
                    <a:pt x="5726" y="6675"/>
                  </a:lnTo>
                  <a:lnTo>
                    <a:pt x="5726" y="5632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1" name="Google Shape;8101;p66"/>
            <p:cNvSpPr/>
            <p:nvPr/>
          </p:nvSpPr>
          <p:spPr>
            <a:xfrm>
              <a:off x="1729550" y="2124325"/>
              <a:ext cx="19750" cy="19825"/>
            </a:xfrm>
            <a:custGeom>
              <a:avLst/>
              <a:gdLst/>
              <a:ahLst/>
              <a:cxnLst/>
              <a:rect l="l" t="t" r="r" b="b"/>
              <a:pathLst>
                <a:path w="790" h="793" extrusionOk="0">
                  <a:moveTo>
                    <a:pt x="395" y="0"/>
                  </a:moveTo>
                  <a:cubicBezTo>
                    <a:pt x="177" y="0"/>
                    <a:pt x="0" y="180"/>
                    <a:pt x="0" y="398"/>
                  </a:cubicBezTo>
                  <a:cubicBezTo>
                    <a:pt x="0" y="616"/>
                    <a:pt x="177" y="793"/>
                    <a:pt x="395" y="793"/>
                  </a:cubicBezTo>
                  <a:cubicBezTo>
                    <a:pt x="613" y="793"/>
                    <a:pt x="790" y="616"/>
                    <a:pt x="790" y="398"/>
                  </a:cubicBezTo>
                  <a:cubicBezTo>
                    <a:pt x="790" y="180"/>
                    <a:pt x="613" y="0"/>
                    <a:pt x="395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2" name="Google Shape;8102;p66"/>
            <p:cNvSpPr/>
            <p:nvPr/>
          </p:nvSpPr>
          <p:spPr>
            <a:xfrm>
              <a:off x="1754325" y="2149225"/>
              <a:ext cx="16925" cy="16950"/>
            </a:xfrm>
            <a:custGeom>
              <a:avLst/>
              <a:gdLst/>
              <a:ahLst/>
              <a:cxnLst/>
              <a:rect l="l" t="t" r="r" b="b"/>
              <a:pathLst>
                <a:path w="677" h="678" extrusionOk="0">
                  <a:moveTo>
                    <a:pt x="340" y="120"/>
                  </a:moveTo>
                  <a:cubicBezTo>
                    <a:pt x="461" y="120"/>
                    <a:pt x="558" y="216"/>
                    <a:pt x="558" y="340"/>
                  </a:cubicBezTo>
                  <a:cubicBezTo>
                    <a:pt x="560" y="462"/>
                    <a:pt x="461" y="559"/>
                    <a:pt x="340" y="559"/>
                  </a:cubicBezTo>
                  <a:cubicBezTo>
                    <a:pt x="218" y="559"/>
                    <a:pt x="119" y="462"/>
                    <a:pt x="119" y="340"/>
                  </a:cubicBezTo>
                  <a:cubicBezTo>
                    <a:pt x="119" y="219"/>
                    <a:pt x="218" y="120"/>
                    <a:pt x="340" y="120"/>
                  </a:cubicBezTo>
                  <a:close/>
                  <a:moveTo>
                    <a:pt x="340" y="1"/>
                  </a:moveTo>
                  <a:cubicBezTo>
                    <a:pt x="152" y="1"/>
                    <a:pt x="0" y="153"/>
                    <a:pt x="0" y="338"/>
                  </a:cubicBezTo>
                  <a:cubicBezTo>
                    <a:pt x="0" y="525"/>
                    <a:pt x="152" y="677"/>
                    <a:pt x="340" y="677"/>
                  </a:cubicBezTo>
                  <a:cubicBezTo>
                    <a:pt x="525" y="677"/>
                    <a:pt x="676" y="525"/>
                    <a:pt x="676" y="338"/>
                  </a:cubicBezTo>
                  <a:cubicBezTo>
                    <a:pt x="676" y="153"/>
                    <a:pt x="525" y="1"/>
                    <a:pt x="340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3" name="Google Shape;8103;p66"/>
            <p:cNvSpPr/>
            <p:nvPr/>
          </p:nvSpPr>
          <p:spPr>
            <a:xfrm>
              <a:off x="1467700" y="1889200"/>
              <a:ext cx="136950" cy="182975"/>
            </a:xfrm>
            <a:custGeom>
              <a:avLst/>
              <a:gdLst/>
              <a:ahLst/>
              <a:cxnLst/>
              <a:rect l="l" t="t" r="r" b="b"/>
              <a:pathLst>
                <a:path w="5478" h="7319" extrusionOk="0">
                  <a:moveTo>
                    <a:pt x="5138" y="6761"/>
                  </a:moveTo>
                  <a:cubicBezTo>
                    <a:pt x="5260" y="6761"/>
                    <a:pt x="5359" y="6860"/>
                    <a:pt x="5359" y="6982"/>
                  </a:cubicBezTo>
                  <a:cubicBezTo>
                    <a:pt x="5359" y="7103"/>
                    <a:pt x="5260" y="7203"/>
                    <a:pt x="5138" y="7203"/>
                  </a:cubicBezTo>
                  <a:cubicBezTo>
                    <a:pt x="5017" y="7203"/>
                    <a:pt x="4917" y="7103"/>
                    <a:pt x="4917" y="6982"/>
                  </a:cubicBezTo>
                  <a:cubicBezTo>
                    <a:pt x="4917" y="6860"/>
                    <a:pt x="5017" y="6761"/>
                    <a:pt x="5138" y="6761"/>
                  </a:cubicBezTo>
                  <a:close/>
                  <a:moveTo>
                    <a:pt x="84" y="0"/>
                  </a:moveTo>
                  <a:lnTo>
                    <a:pt x="1" y="83"/>
                  </a:lnTo>
                  <a:lnTo>
                    <a:pt x="5080" y="5157"/>
                  </a:lnTo>
                  <a:lnTo>
                    <a:pt x="5080" y="6648"/>
                  </a:lnTo>
                  <a:cubicBezTo>
                    <a:pt x="4923" y="6675"/>
                    <a:pt x="4801" y="6813"/>
                    <a:pt x="4801" y="6982"/>
                  </a:cubicBezTo>
                  <a:cubicBezTo>
                    <a:pt x="4801" y="7167"/>
                    <a:pt x="4953" y="7318"/>
                    <a:pt x="5138" y="7318"/>
                  </a:cubicBezTo>
                  <a:cubicBezTo>
                    <a:pt x="5326" y="7318"/>
                    <a:pt x="5478" y="7167"/>
                    <a:pt x="5478" y="6982"/>
                  </a:cubicBezTo>
                  <a:cubicBezTo>
                    <a:pt x="5478" y="6813"/>
                    <a:pt x="5356" y="6675"/>
                    <a:pt x="5199" y="6648"/>
                  </a:cubicBezTo>
                  <a:lnTo>
                    <a:pt x="5199" y="5107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4" name="Google Shape;8104;p66"/>
            <p:cNvSpPr/>
            <p:nvPr/>
          </p:nvSpPr>
          <p:spPr>
            <a:xfrm>
              <a:off x="2292900" y="1611075"/>
              <a:ext cx="17000" cy="16925"/>
            </a:xfrm>
            <a:custGeom>
              <a:avLst/>
              <a:gdLst/>
              <a:ahLst/>
              <a:cxnLst/>
              <a:rect l="l" t="t" r="r" b="b"/>
              <a:pathLst>
                <a:path w="680" h="677" extrusionOk="0">
                  <a:moveTo>
                    <a:pt x="340" y="119"/>
                  </a:moveTo>
                  <a:cubicBezTo>
                    <a:pt x="461" y="119"/>
                    <a:pt x="560" y="219"/>
                    <a:pt x="560" y="340"/>
                  </a:cubicBezTo>
                  <a:cubicBezTo>
                    <a:pt x="560" y="462"/>
                    <a:pt x="461" y="561"/>
                    <a:pt x="340" y="561"/>
                  </a:cubicBezTo>
                  <a:cubicBezTo>
                    <a:pt x="218" y="561"/>
                    <a:pt x="119" y="462"/>
                    <a:pt x="119" y="340"/>
                  </a:cubicBezTo>
                  <a:cubicBezTo>
                    <a:pt x="119" y="219"/>
                    <a:pt x="218" y="119"/>
                    <a:pt x="340" y="119"/>
                  </a:cubicBezTo>
                  <a:close/>
                  <a:moveTo>
                    <a:pt x="340" y="1"/>
                  </a:moveTo>
                  <a:cubicBezTo>
                    <a:pt x="152" y="1"/>
                    <a:pt x="0" y="152"/>
                    <a:pt x="0" y="340"/>
                  </a:cubicBezTo>
                  <a:cubicBezTo>
                    <a:pt x="0" y="525"/>
                    <a:pt x="152" y="677"/>
                    <a:pt x="340" y="677"/>
                  </a:cubicBezTo>
                  <a:cubicBezTo>
                    <a:pt x="527" y="677"/>
                    <a:pt x="679" y="525"/>
                    <a:pt x="679" y="340"/>
                  </a:cubicBezTo>
                  <a:cubicBezTo>
                    <a:pt x="679" y="152"/>
                    <a:pt x="527" y="1"/>
                    <a:pt x="340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5" name="Google Shape;8105;p66"/>
            <p:cNvSpPr/>
            <p:nvPr/>
          </p:nvSpPr>
          <p:spPr>
            <a:xfrm>
              <a:off x="1478875" y="1479550"/>
              <a:ext cx="477800" cy="641750"/>
            </a:xfrm>
            <a:custGeom>
              <a:avLst/>
              <a:gdLst/>
              <a:ahLst/>
              <a:cxnLst/>
              <a:rect l="l" t="t" r="r" b="b"/>
              <a:pathLst>
                <a:path w="19112" h="25670" extrusionOk="0">
                  <a:moveTo>
                    <a:pt x="18775" y="25112"/>
                  </a:moveTo>
                  <a:cubicBezTo>
                    <a:pt x="18897" y="25112"/>
                    <a:pt x="18996" y="25212"/>
                    <a:pt x="18996" y="25333"/>
                  </a:cubicBezTo>
                  <a:cubicBezTo>
                    <a:pt x="18996" y="25455"/>
                    <a:pt x="18897" y="25554"/>
                    <a:pt x="18775" y="25554"/>
                  </a:cubicBezTo>
                  <a:cubicBezTo>
                    <a:pt x="18654" y="25554"/>
                    <a:pt x="18554" y="25455"/>
                    <a:pt x="18554" y="25333"/>
                  </a:cubicBezTo>
                  <a:cubicBezTo>
                    <a:pt x="18554" y="25212"/>
                    <a:pt x="18654" y="25112"/>
                    <a:pt x="18775" y="25112"/>
                  </a:cubicBezTo>
                  <a:close/>
                  <a:moveTo>
                    <a:pt x="1" y="0"/>
                  </a:moveTo>
                  <a:lnTo>
                    <a:pt x="1" y="119"/>
                  </a:lnTo>
                  <a:lnTo>
                    <a:pt x="2690" y="119"/>
                  </a:lnTo>
                  <a:lnTo>
                    <a:pt x="3385" y="823"/>
                  </a:lnTo>
                  <a:lnTo>
                    <a:pt x="3385" y="10051"/>
                  </a:lnTo>
                  <a:lnTo>
                    <a:pt x="18496" y="25140"/>
                  </a:lnTo>
                  <a:cubicBezTo>
                    <a:pt x="18460" y="25195"/>
                    <a:pt x="18436" y="25261"/>
                    <a:pt x="18436" y="25333"/>
                  </a:cubicBezTo>
                  <a:cubicBezTo>
                    <a:pt x="18436" y="25518"/>
                    <a:pt x="18587" y="25670"/>
                    <a:pt x="18775" y="25670"/>
                  </a:cubicBezTo>
                  <a:cubicBezTo>
                    <a:pt x="18960" y="25670"/>
                    <a:pt x="19112" y="25518"/>
                    <a:pt x="19112" y="25333"/>
                  </a:cubicBezTo>
                  <a:cubicBezTo>
                    <a:pt x="19112" y="25145"/>
                    <a:pt x="18960" y="24994"/>
                    <a:pt x="18775" y="24994"/>
                  </a:cubicBezTo>
                  <a:cubicBezTo>
                    <a:pt x="18703" y="24994"/>
                    <a:pt x="18637" y="25018"/>
                    <a:pt x="18582" y="25057"/>
                  </a:cubicBezTo>
                  <a:lnTo>
                    <a:pt x="3501" y="10004"/>
                  </a:lnTo>
                  <a:lnTo>
                    <a:pt x="3501" y="773"/>
                  </a:lnTo>
                  <a:lnTo>
                    <a:pt x="2739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6" name="Google Shape;8106;p66"/>
            <p:cNvSpPr/>
            <p:nvPr/>
          </p:nvSpPr>
          <p:spPr>
            <a:xfrm>
              <a:off x="1467775" y="1794925"/>
              <a:ext cx="496025" cy="426050"/>
            </a:xfrm>
            <a:custGeom>
              <a:avLst/>
              <a:gdLst/>
              <a:ahLst/>
              <a:cxnLst/>
              <a:rect l="l" t="t" r="r" b="b"/>
              <a:pathLst>
                <a:path w="19841" h="17042" extrusionOk="0">
                  <a:moveTo>
                    <a:pt x="332" y="1"/>
                  </a:moveTo>
                  <a:lnTo>
                    <a:pt x="1" y="335"/>
                  </a:lnTo>
                  <a:lnTo>
                    <a:pt x="8691" y="8961"/>
                  </a:lnTo>
                  <a:lnTo>
                    <a:pt x="11368" y="8961"/>
                  </a:lnTo>
                  <a:lnTo>
                    <a:pt x="19053" y="16591"/>
                  </a:lnTo>
                  <a:cubicBezTo>
                    <a:pt x="19051" y="16608"/>
                    <a:pt x="19048" y="16627"/>
                    <a:pt x="19048" y="16644"/>
                  </a:cubicBezTo>
                  <a:cubicBezTo>
                    <a:pt x="19048" y="16864"/>
                    <a:pt x="19225" y="17041"/>
                    <a:pt x="19443" y="17041"/>
                  </a:cubicBezTo>
                  <a:cubicBezTo>
                    <a:pt x="19661" y="17041"/>
                    <a:pt x="19840" y="16864"/>
                    <a:pt x="19840" y="16644"/>
                  </a:cubicBezTo>
                  <a:cubicBezTo>
                    <a:pt x="19837" y="16425"/>
                    <a:pt x="19661" y="16249"/>
                    <a:pt x="19443" y="16249"/>
                  </a:cubicBezTo>
                  <a:cubicBezTo>
                    <a:pt x="19423" y="16249"/>
                    <a:pt x="19404" y="16252"/>
                    <a:pt x="19385" y="16254"/>
                  </a:cubicBezTo>
                  <a:lnTo>
                    <a:pt x="11561" y="8489"/>
                  </a:lnTo>
                  <a:lnTo>
                    <a:pt x="8884" y="8489"/>
                  </a:lnTo>
                  <a:lnTo>
                    <a:pt x="332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7" name="Google Shape;8107;p66"/>
            <p:cNvSpPr/>
            <p:nvPr/>
          </p:nvSpPr>
          <p:spPr>
            <a:xfrm>
              <a:off x="1707600" y="2102300"/>
              <a:ext cx="16925" cy="16950"/>
            </a:xfrm>
            <a:custGeom>
              <a:avLst/>
              <a:gdLst/>
              <a:ahLst/>
              <a:cxnLst/>
              <a:rect l="l" t="t" r="r" b="b"/>
              <a:pathLst>
                <a:path w="677" h="678" extrusionOk="0">
                  <a:moveTo>
                    <a:pt x="337" y="117"/>
                  </a:moveTo>
                  <a:cubicBezTo>
                    <a:pt x="461" y="117"/>
                    <a:pt x="558" y="216"/>
                    <a:pt x="558" y="338"/>
                  </a:cubicBezTo>
                  <a:cubicBezTo>
                    <a:pt x="558" y="459"/>
                    <a:pt x="461" y="558"/>
                    <a:pt x="337" y="558"/>
                  </a:cubicBezTo>
                  <a:cubicBezTo>
                    <a:pt x="216" y="558"/>
                    <a:pt x="119" y="459"/>
                    <a:pt x="119" y="338"/>
                  </a:cubicBezTo>
                  <a:cubicBezTo>
                    <a:pt x="119" y="216"/>
                    <a:pt x="216" y="117"/>
                    <a:pt x="337" y="117"/>
                  </a:cubicBezTo>
                  <a:close/>
                  <a:moveTo>
                    <a:pt x="337" y="1"/>
                  </a:moveTo>
                  <a:cubicBezTo>
                    <a:pt x="152" y="1"/>
                    <a:pt x="0" y="153"/>
                    <a:pt x="0" y="338"/>
                  </a:cubicBezTo>
                  <a:cubicBezTo>
                    <a:pt x="0" y="525"/>
                    <a:pt x="152" y="677"/>
                    <a:pt x="337" y="677"/>
                  </a:cubicBezTo>
                  <a:cubicBezTo>
                    <a:pt x="525" y="677"/>
                    <a:pt x="677" y="525"/>
                    <a:pt x="677" y="338"/>
                  </a:cubicBezTo>
                  <a:cubicBezTo>
                    <a:pt x="677" y="153"/>
                    <a:pt x="525" y="1"/>
                    <a:pt x="337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8" name="Google Shape;8108;p66"/>
            <p:cNvSpPr/>
            <p:nvPr/>
          </p:nvSpPr>
          <p:spPr>
            <a:xfrm>
              <a:off x="2694325" y="1972500"/>
              <a:ext cx="284150" cy="305875"/>
            </a:xfrm>
            <a:custGeom>
              <a:avLst/>
              <a:gdLst/>
              <a:ahLst/>
              <a:cxnLst/>
              <a:rect l="l" t="t" r="r" b="b"/>
              <a:pathLst>
                <a:path w="11366" h="12235" extrusionOk="0">
                  <a:moveTo>
                    <a:pt x="338" y="11677"/>
                  </a:moveTo>
                  <a:cubicBezTo>
                    <a:pt x="459" y="11677"/>
                    <a:pt x="558" y="11777"/>
                    <a:pt x="558" y="11898"/>
                  </a:cubicBezTo>
                  <a:cubicBezTo>
                    <a:pt x="558" y="12019"/>
                    <a:pt x="459" y="12119"/>
                    <a:pt x="338" y="12119"/>
                  </a:cubicBezTo>
                  <a:cubicBezTo>
                    <a:pt x="216" y="12119"/>
                    <a:pt x="117" y="12019"/>
                    <a:pt x="117" y="11898"/>
                  </a:cubicBezTo>
                  <a:cubicBezTo>
                    <a:pt x="117" y="11777"/>
                    <a:pt x="216" y="11677"/>
                    <a:pt x="338" y="11677"/>
                  </a:cubicBezTo>
                  <a:close/>
                  <a:moveTo>
                    <a:pt x="4296" y="0"/>
                  </a:moveTo>
                  <a:lnTo>
                    <a:pt x="3603" y="699"/>
                  </a:lnTo>
                  <a:lnTo>
                    <a:pt x="3603" y="5124"/>
                  </a:lnTo>
                  <a:lnTo>
                    <a:pt x="296" y="8453"/>
                  </a:lnTo>
                  <a:lnTo>
                    <a:pt x="280" y="8469"/>
                  </a:lnTo>
                  <a:lnTo>
                    <a:pt x="280" y="11564"/>
                  </a:lnTo>
                  <a:cubicBezTo>
                    <a:pt x="122" y="11594"/>
                    <a:pt x="1" y="11732"/>
                    <a:pt x="1" y="11898"/>
                  </a:cubicBezTo>
                  <a:cubicBezTo>
                    <a:pt x="1" y="12083"/>
                    <a:pt x="153" y="12235"/>
                    <a:pt x="338" y="12235"/>
                  </a:cubicBezTo>
                  <a:cubicBezTo>
                    <a:pt x="525" y="12235"/>
                    <a:pt x="677" y="12083"/>
                    <a:pt x="677" y="11898"/>
                  </a:cubicBezTo>
                  <a:cubicBezTo>
                    <a:pt x="677" y="11732"/>
                    <a:pt x="556" y="11594"/>
                    <a:pt x="398" y="11564"/>
                  </a:cubicBezTo>
                  <a:lnTo>
                    <a:pt x="398" y="8519"/>
                  </a:lnTo>
                  <a:lnTo>
                    <a:pt x="3719" y="5171"/>
                  </a:lnTo>
                  <a:lnTo>
                    <a:pt x="3719" y="748"/>
                  </a:lnTo>
                  <a:lnTo>
                    <a:pt x="4346" y="119"/>
                  </a:lnTo>
                  <a:lnTo>
                    <a:pt x="11366" y="119"/>
                  </a:lnTo>
                  <a:lnTo>
                    <a:pt x="11366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9" name="Google Shape;8109;p66"/>
            <p:cNvSpPr/>
            <p:nvPr/>
          </p:nvSpPr>
          <p:spPr>
            <a:xfrm>
              <a:off x="2883975" y="2012650"/>
              <a:ext cx="19775" cy="19850"/>
            </a:xfrm>
            <a:custGeom>
              <a:avLst/>
              <a:gdLst/>
              <a:ahLst/>
              <a:cxnLst/>
              <a:rect l="l" t="t" r="r" b="b"/>
              <a:pathLst>
                <a:path w="791" h="794" extrusionOk="0">
                  <a:moveTo>
                    <a:pt x="395" y="1"/>
                  </a:moveTo>
                  <a:cubicBezTo>
                    <a:pt x="177" y="1"/>
                    <a:pt x="1" y="178"/>
                    <a:pt x="1" y="398"/>
                  </a:cubicBezTo>
                  <a:cubicBezTo>
                    <a:pt x="1" y="616"/>
                    <a:pt x="177" y="793"/>
                    <a:pt x="395" y="793"/>
                  </a:cubicBezTo>
                  <a:cubicBezTo>
                    <a:pt x="613" y="793"/>
                    <a:pt x="790" y="616"/>
                    <a:pt x="790" y="398"/>
                  </a:cubicBezTo>
                  <a:cubicBezTo>
                    <a:pt x="790" y="178"/>
                    <a:pt x="613" y="1"/>
                    <a:pt x="395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0" name="Google Shape;8110;p66"/>
            <p:cNvSpPr/>
            <p:nvPr/>
          </p:nvSpPr>
          <p:spPr>
            <a:xfrm>
              <a:off x="2855125" y="2014100"/>
              <a:ext cx="16950" cy="16950"/>
            </a:xfrm>
            <a:custGeom>
              <a:avLst/>
              <a:gdLst/>
              <a:ahLst/>
              <a:cxnLst/>
              <a:rect l="l" t="t" r="r" b="b"/>
              <a:pathLst>
                <a:path w="678" h="678" extrusionOk="0">
                  <a:moveTo>
                    <a:pt x="340" y="117"/>
                  </a:moveTo>
                  <a:cubicBezTo>
                    <a:pt x="462" y="117"/>
                    <a:pt x="561" y="216"/>
                    <a:pt x="561" y="338"/>
                  </a:cubicBezTo>
                  <a:cubicBezTo>
                    <a:pt x="561" y="462"/>
                    <a:pt x="462" y="558"/>
                    <a:pt x="340" y="558"/>
                  </a:cubicBezTo>
                  <a:cubicBezTo>
                    <a:pt x="219" y="558"/>
                    <a:pt x="119" y="459"/>
                    <a:pt x="119" y="338"/>
                  </a:cubicBezTo>
                  <a:cubicBezTo>
                    <a:pt x="119" y="216"/>
                    <a:pt x="219" y="117"/>
                    <a:pt x="340" y="117"/>
                  </a:cubicBezTo>
                  <a:close/>
                  <a:moveTo>
                    <a:pt x="340" y="1"/>
                  </a:moveTo>
                  <a:cubicBezTo>
                    <a:pt x="153" y="1"/>
                    <a:pt x="1" y="153"/>
                    <a:pt x="1" y="338"/>
                  </a:cubicBezTo>
                  <a:cubicBezTo>
                    <a:pt x="1" y="525"/>
                    <a:pt x="153" y="677"/>
                    <a:pt x="340" y="677"/>
                  </a:cubicBezTo>
                  <a:cubicBezTo>
                    <a:pt x="525" y="677"/>
                    <a:pt x="677" y="525"/>
                    <a:pt x="677" y="338"/>
                  </a:cubicBezTo>
                  <a:cubicBezTo>
                    <a:pt x="677" y="153"/>
                    <a:pt x="525" y="1"/>
                    <a:pt x="340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1" name="Google Shape;8111;p66"/>
            <p:cNvSpPr/>
            <p:nvPr/>
          </p:nvSpPr>
          <p:spPr>
            <a:xfrm>
              <a:off x="2504275" y="1775475"/>
              <a:ext cx="497125" cy="627900"/>
            </a:xfrm>
            <a:custGeom>
              <a:avLst/>
              <a:gdLst/>
              <a:ahLst/>
              <a:cxnLst/>
              <a:rect l="l" t="t" r="r" b="b"/>
              <a:pathLst>
                <a:path w="19885" h="25116" extrusionOk="0">
                  <a:moveTo>
                    <a:pt x="19550" y="0"/>
                  </a:moveTo>
                  <a:lnTo>
                    <a:pt x="15318" y="4262"/>
                  </a:lnTo>
                  <a:lnTo>
                    <a:pt x="8448" y="4262"/>
                  </a:lnTo>
                  <a:lnTo>
                    <a:pt x="161" y="12613"/>
                  </a:lnTo>
                  <a:lnTo>
                    <a:pt x="161" y="24403"/>
                  </a:lnTo>
                  <a:cubicBezTo>
                    <a:pt x="64" y="24477"/>
                    <a:pt x="0" y="24591"/>
                    <a:pt x="0" y="24720"/>
                  </a:cubicBezTo>
                  <a:cubicBezTo>
                    <a:pt x="0" y="24938"/>
                    <a:pt x="177" y="25115"/>
                    <a:pt x="395" y="25115"/>
                  </a:cubicBezTo>
                  <a:cubicBezTo>
                    <a:pt x="616" y="25115"/>
                    <a:pt x="793" y="24938"/>
                    <a:pt x="793" y="24720"/>
                  </a:cubicBezTo>
                  <a:cubicBezTo>
                    <a:pt x="793" y="24591"/>
                    <a:pt x="729" y="24477"/>
                    <a:pt x="633" y="24403"/>
                  </a:cubicBezTo>
                  <a:lnTo>
                    <a:pt x="633" y="12806"/>
                  </a:lnTo>
                  <a:lnTo>
                    <a:pt x="8644" y="4734"/>
                  </a:lnTo>
                  <a:lnTo>
                    <a:pt x="15514" y="4734"/>
                  </a:lnTo>
                  <a:lnTo>
                    <a:pt x="19884" y="331"/>
                  </a:lnTo>
                  <a:lnTo>
                    <a:pt x="19550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2" name="Google Shape;8112;p66"/>
            <p:cNvSpPr/>
            <p:nvPr/>
          </p:nvSpPr>
          <p:spPr>
            <a:xfrm>
              <a:off x="2824900" y="2014100"/>
              <a:ext cx="16925" cy="16950"/>
            </a:xfrm>
            <a:custGeom>
              <a:avLst/>
              <a:gdLst/>
              <a:ahLst/>
              <a:cxnLst/>
              <a:rect l="l" t="t" r="r" b="b"/>
              <a:pathLst>
                <a:path w="677" h="678" extrusionOk="0">
                  <a:moveTo>
                    <a:pt x="340" y="117"/>
                  </a:moveTo>
                  <a:cubicBezTo>
                    <a:pt x="462" y="117"/>
                    <a:pt x="561" y="216"/>
                    <a:pt x="561" y="338"/>
                  </a:cubicBezTo>
                  <a:cubicBezTo>
                    <a:pt x="558" y="462"/>
                    <a:pt x="462" y="558"/>
                    <a:pt x="340" y="558"/>
                  </a:cubicBezTo>
                  <a:cubicBezTo>
                    <a:pt x="219" y="558"/>
                    <a:pt x="119" y="459"/>
                    <a:pt x="119" y="338"/>
                  </a:cubicBezTo>
                  <a:cubicBezTo>
                    <a:pt x="119" y="216"/>
                    <a:pt x="219" y="117"/>
                    <a:pt x="340" y="117"/>
                  </a:cubicBezTo>
                  <a:close/>
                  <a:moveTo>
                    <a:pt x="340" y="1"/>
                  </a:moveTo>
                  <a:cubicBezTo>
                    <a:pt x="153" y="1"/>
                    <a:pt x="1" y="153"/>
                    <a:pt x="1" y="338"/>
                  </a:cubicBezTo>
                  <a:cubicBezTo>
                    <a:pt x="1" y="525"/>
                    <a:pt x="153" y="677"/>
                    <a:pt x="340" y="677"/>
                  </a:cubicBezTo>
                  <a:cubicBezTo>
                    <a:pt x="525" y="677"/>
                    <a:pt x="677" y="525"/>
                    <a:pt x="677" y="338"/>
                  </a:cubicBezTo>
                  <a:cubicBezTo>
                    <a:pt x="677" y="153"/>
                    <a:pt x="525" y="1"/>
                    <a:pt x="340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3" name="Google Shape;8113;p66"/>
            <p:cNvSpPr/>
            <p:nvPr/>
          </p:nvSpPr>
          <p:spPr>
            <a:xfrm>
              <a:off x="2670875" y="1949175"/>
              <a:ext cx="307600" cy="329200"/>
            </a:xfrm>
            <a:custGeom>
              <a:avLst/>
              <a:gdLst/>
              <a:ahLst/>
              <a:cxnLst/>
              <a:rect l="l" t="t" r="r" b="b"/>
              <a:pathLst>
                <a:path w="12304" h="13168" extrusionOk="0">
                  <a:moveTo>
                    <a:pt x="337" y="12610"/>
                  </a:moveTo>
                  <a:cubicBezTo>
                    <a:pt x="458" y="12610"/>
                    <a:pt x="558" y="12710"/>
                    <a:pt x="558" y="12831"/>
                  </a:cubicBezTo>
                  <a:cubicBezTo>
                    <a:pt x="558" y="12952"/>
                    <a:pt x="458" y="13052"/>
                    <a:pt x="337" y="13052"/>
                  </a:cubicBezTo>
                  <a:cubicBezTo>
                    <a:pt x="216" y="13052"/>
                    <a:pt x="116" y="12952"/>
                    <a:pt x="116" y="12831"/>
                  </a:cubicBezTo>
                  <a:cubicBezTo>
                    <a:pt x="116" y="12710"/>
                    <a:pt x="216" y="12610"/>
                    <a:pt x="337" y="12610"/>
                  </a:cubicBezTo>
                  <a:close/>
                  <a:moveTo>
                    <a:pt x="4928" y="0"/>
                  </a:moveTo>
                  <a:lnTo>
                    <a:pt x="3603" y="1336"/>
                  </a:lnTo>
                  <a:lnTo>
                    <a:pt x="3603" y="5761"/>
                  </a:lnTo>
                  <a:lnTo>
                    <a:pt x="296" y="9091"/>
                  </a:lnTo>
                  <a:lnTo>
                    <a:pt x="279" y="9107"/>
                  </a:lnTo>
                  <a:lnTo>
                    <a:pt x="279" y="12497"/>
                  </a:lnTo>
                  <a:cubicBezTo>
                    <a:pt x="119" y="12527"/>
                    <a:pt x="0" y="12665"/>
                    <a:pt x="0" y="12831"/>
                  </a:cubicBezTo>
                  <a:cubicBezTo>
                    <a:pt x="0" y="13016"/>
                    <a:pt x="152" y="13168"/>
                    <a:pt x="337" y="13168"/>
                  </a:cubicBezTo>
                  <a:cubicBezTo>
                    <a:pt x="525" y="13168"/>
                    <a:pt x="677" y="13016"/>
                    <a:pt x="677" y="12831"/>
                  </a:cubicBezTo>
                  <a:cubicBezTo>
                    <a:pt x="677" y="12665"/>
                    <a:pt x="555" y="12527"/>
                    <a:pt x="398" y="12497"/>
                  </a:cubicBezTo>
                  <a:lnTo>
                    <a:pt x="398" y="9157"/>
                  </a:lnTo>
                  <a:lnTo>
                    <a:pt x="3719" y="5808"/>
                  </a:lnTo>
                  <a:lnTo>
                    <a:pt x="3719" y="1383"/>
                  </a:lnTo>
                  <a:lnTo>
                    <a:pt x="4977" y="116"/>
                  </a:lnTo>
                  <a:lnTo>
                    <a:pt x="12304" y="116"/>
                  </a:lnTo>
                  <a:lnTo>
                    <a:pt x="12304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4" name="Google Shape;8114;p66"/>
            <p:cNvSpPr/>
            <p:nvPr/>
          </p:nvSpPr>
          <p:spPr>
            <a:xfrm>
              <a:off x="2647325" y="1851175"/>
              <a:ext cx="330400" cy="427275"/>
            </a:xfrm>
            <a:custGeom>
              <a:avLst/>
              <a:gdLst/>
              <a:ahLst/>
              <a:cxnLst/>
              <a:rect l="l" t="t" r="r" b="b"/>
              <a:pathLst>
                <a:path w="13216" h="17091" extrusionOk="0">
                  <a:moveTo>
                    <a:pt x="340" y="16530"/>
                  </a:moveTo>
                  <a:cubicBezTo>
                    <a:pt x="462" y="16530"/>
                    <a:pt x="561" y="16630"/>
                    <a:pt x="561" y="16751"/>
                  </a:cubicBezTo>
                  <a:cubicBezTo>
                    <a:pt x="561" y="16872"/>
                    <a:pt x="462" y="16972"/>
                    <a:pt x="340" y="16972"/>
                  </a:cubicBezTo>
                  <a:cubicBezTo>
                    <a:pt x="219" y="16972"/>
                    <a:pt x="120" y="16872"/>
                    <a:pt x="120" y="16751"/>
                  </a:cubicBezTo>
                  <a:cubicBezTo>
                    <a:pt x="120" y="16630"/>
                    <a:pt x="219" y="16530"/>
                    <a:pt x="340" y="16530"/>
                  </a:cubicBezTo>
                  <a:close/>
                  <a:moveTo>
                    <a:pt x="13133" y="0"/>
                  </a:moveTo>
                  <a:lnTo>
                    <a:pt x="10173" y="2984"/>
                  </a:lnTo>
                  <a:lnTo>
                    <a:pt x="5577" y="2984"/>
                  </a:lnTo>
                  <a:lnTo>
                    <a:pt x="3614" y="4964"/>
                  </a:lnTo>
                  <a:lnTo>
                    <a:pt x="3614" y="9389"/>
                  </a:lnTo>
                  <a:lnTo>
                    <a:pt x="291" y="12735"/>
                  </a:lnTo>
                  <a:lnTo>
                    <a:pt x="282" y="16420"/>
                  </a:lnTo>
                  <a:cubicBezTo>
                    <a:pt x="122" y="16447"/>
                    <a:pt x="1" y="16585"/>
                    <a:pt x="1" y="16751"/>
                  </a:cubicBezTo>
                  <a:cubicBezTo>
                    <a:pt x="1" y="16939"/>
                    <a:pt x="153" y="17091"/>
                    <a:pt x="340" y="17091"/>
                  </a:cubicBezTo>
                  <a:cubicBezTo>
                    <a:pt x="528" y="17091"/>
                    <a:pt x="680" y="16939"/>
                    <a:pt x="680" y="16751"/>
                  </a:cubicBezTo>
                  <a:cubicBezTo>
                    <a:pt x="680" y="16585"/>
                    <a:pt x="559" y="16447"/>
                    <a:pt x="401" y="16417"/>
                  </a:cubicBezTo>
                  <a:lnTo>
                    <a:pt x="409" y="12784"/>
                  </a:lnTo>
                  <a:lnTo>
                    <a:pt x="3730" y="9436"/>
                  </a:lnTo>
                  <a:lnTo>
                    <a:pt x="3730" y="5011"/>
                  </a:lnTo>
                  <a:lnTo>
                    <a:pt x="5627" y="3103"/>
                  </a:lnTo>
                  <a:lnTo>
                    <a:pt x="10220" y="3103"/>
                  </a:lnTo>
                  <a:lnTo>
                    <a:pt x="13215" y="86"/>
                  </a:lnTo>
                  <a:lnTo>
                    <a:pt x="13133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5" name="Google Shape;8115;p66"/>
            <p:cNvSpPr/>
            <p:nvPr/>
          </p:nvSpPr>
          <p:spPr>
            <a:xfrm>
              <a:off x="2414275" y="1478925"/>
              <a:ext cx="324450" cy="777500"/>
            </a:xfrm>
            <a:custGeom>
              <a:avLst/>
              <a:gdLst/>
              <a:ahLst/>
              <a:cxnLst/>
              <a:rect l="l" t="t" r="r" b="b"/>
              <a:pathLst>
                <a:path w="12978" h="31100" extrusionOk="0">
                  <a:moveTo>
                    <a:pt x="340" y="30540"/>
                  </a:moveTo>
                  <a:cubicBezTo>
                    <a:pt x="462" y="30540"/>
                    <a:pt x="561" y="30639"/>
                    <a:pt x="561" y="30760"/>
                  </a:cubicBezTo>
                  <a:cubicBezTo>
                    <a:pt x="561" y="30882"/>
                    <a:pt x="462" y="30981"/>
                    <a:pt x="340" y="30981"/>
                  </a:cubicBezTo>
                  <a:cubicBezTo>
                    <a:pt x="219" y="30981"/>
                    <a:pt x="119" y="30882"/>
                    <a:pt x="119" y="30760"/>
                  </a:cubicBezTo>
                  <a:cubicBezTo>
                    <a:pt x="119" y="30639"/>
                    <a:pt x="219" y="30540"/>
                    <a:pt x="340" y="30540"/>
                  </a:cubicBezTo>
                  <a:close/>
                  <a:moveTo>
                    <a:pt x="12895" y="0"/>
                  </a:moveTo>
                  <a:lnTo>
                    <a:pt x="4834" y="8097"/>
                  </a:lnTo>
                  <a:lnTo>
                    <a:pt x="4818" y="8116"/>
                  </a:lnTo>
                  <a:lnTo>
                    <a:pt x="4818" y="15097"/>
                  </a:lnTo>
                  <a:lnTo>
                    <a:pt x="953" y="18979"/>
                  </a:lnTo>
                  <a:lnTo>
                    <a:pt x="953" y="24364"/>
                  </a:lnTo>
                  <a:lnTo>
                    <a:pt x="282" y="25041"/>
                  </a:lnTo>
                  <a:lnTo>
                    <a:pt x="282" y="30429"/>
                  </a:lnTo>
                  <a:cubicBezTo>
                    <a:pt x="122" y="30457"/>
                    <a:pt x="1" y="30595"/>
                    <a:pt x="1" y="30760"/>
                  </a:cubicBezTo>
                  <a:cubicBezTo>
                    <a:pt x="1" y="30948"/>
                    <a:pt x="153" y="31100"/>
                    <a:pt x="340" y="31100"/>
                  </a:cubicBezTo>
                  <a:cubicBezTo>
                    <a:pt x="528" y="31100"/>
                    <a:pt x="680" y="30948"/>
                    <a:pt x="680" y="30760"/>
                  </a:cubicBezTo>
                  <a:cubicBezTo>
                    <a:pt x="680" y="30595"/>
                    <a:pt x="558" y="30457"/>
                    <a:pt x="398" y="30429"/>
                  </a:cubicBezTo>
                  <a:lnTo>
                    <a:pt x="398" y="25090"/>
                  </a:lnTo>
                  <a:lnTo>
                    <a:pt x="1072" y="24414"/>
                  </a:lnTo>
                  <a:lnTo>
                    <a:pt x="1072" y="19028"/>
                  </a:lnTo>
                  <a:lnTo>
                    <a:pt x="4936" y="15147"/>
                  </a:lnTo>
                  <a:lnTo>
                    <a:pt x="4936" y="8163"/>
                  </a:lnTo>
                  <a:lnTo>
                    <a:pt x="12978" y="83"/>
                  </a:lnTo>
                  <a:lnTo>
                    <a:pt x="12895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6" name="Google Shape;8116;p66"/>
            <p:cNvSpPr/>
            <p:nvPr/>
          </p:nvSpPr>
          <p:spPr>
            <a:xfrm>
              <a:off x="2294950" y="1643925"/>
              <a:ext cx="112925" cy="685675"/>
            </a:xfrm>
            <a:custGeom>
              <a:avLst/>
              <a:gdLst/>
              <a:ahLst/>
              <a:cxnLst/>
              <a:rect l="l" t="t" r="r" b="b"/>
              <a:pathLst>
                <a:path w="4517" h="27427" extrusionOk="0">
                  <a:moveTo>
                    <a:pt x="338" y="26866"/>
                  </a:moveTo>
                  <a:cubicBezTo>
                    <a:pt x="462" y="26866"/>
                    <a:pt x="558" y="26965"/>
                    <a:pt x="558" y="27087"/>
                  </a:cubicBezTo>
                  <a:cubicBezTo>
                    <a:pt x="558" y="27208"/>
                    <a:pt x="462" y="27307"/>
                    <a:pt x="338" y="27307"/>
                  </a:cubicBezTo>
                  <a:cubicBezTo>
                    <a:pt x="216" y="27307"/>
                    <a:pt x="120" y="27208"/>
                    <a:pt x="120" y="27087"/>
                  </a:cubicBezTo>
                  <a:cubicBezTo>
                    <a:pt x="120" y="26965"/>
                    <a:pt x="216" y="26866"/>
                    <a:pt x="338" y="26866"/>
                  </a:cubicBezTo>
                  <a:close/>
                  <a:moveTo>
                    <a:pt x="4398" y="1"/>
                  </a:moveTo>
                  <a:lnTo>
                    <a:pt x="4398" y="6093"/>
                  </a:lnTo>
                  <a:lnTo>
                    <a:pt x="1097" y="9408"/>
                  </a:lnTo>
                  <a:lnTo>
                    <a:pt x="1077" y="9425"/>
                  </a:lnTo>
                  <a:lnTo>
                    <a:pt x="1077" y="19592"/>
                  </a:lnTo>
                  <a:lnTo>
                    <a:pt x="280" y="20392"/>
                  </a:lnTo>
                  <a:lnTo>
                    <a:pt x="280" y="26755"/>
                  </a:lnTo>
                  <a:cubicBezTo>
                    <a:pt x="122" y="26783"/>
                    <a:pt x="1" y="26921"/>
                    <a:pt x="1" y="27087"/>
                  </a:cubicBezTo>
                  <a:cubicBezTo>
                    <a:pt x="1" y="27274"/>
                    <a:pt x="153" y="27426"/>
                    <a:pt x="340" y="27426"/>
                  </a:cubicBezTo>
                  <a:cubicBezTo>
                    <a:pt x="525" y="27426"/>
                    <a:pt x="677" y="27274"/>
                    <a:pt x="677" y="27087"/>
                  </a:cubicBezTo>
                  <a:cubicBezTo>
                    <a:pt x="677" y="26921"/>
                    <a:pt x="556" y="26783"/>
                    <a:pt x="398" y="26755"/>
                  </a:cubicBezTo>
                  <a:lnTo>
                    <a:pt x="398" y="20442"/>
                  </a:lnTo>
                  <a:lnTo>
                    <a:pt x="1196" y="19639"/>
                  </a:lnTo>
                  <a:lnTo>
                    <a:pt x="1196" y="9475"/>
                  </a:lnTo>
                  <a:lnTo>
                    <a:pt x="4500" y="6159"/>
                  </a:lnTo>
                  <a:lnTo>
                    <a:pt x="4517" y="6143"/>
                  </a:lnTo>
                  <a:lnTo>
                    <a:pt x="4517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7" name="Google Shape;8117;p66"/>
            <p:cNvSpPr/>
            <p:nvPr/>
          </p:nvSpPr>
          <p:spPr>
            <a:xfrm>
              <a:off x="2319325" y="978025"/>
              <a:ext cx="44250" cy="465925"/>
            </a:xfrm>
            <a:custGeom>
              <a:avLst/>
              <a:gdLst/>
              <a:ahLst/>
              <a:cxnLst/>
              <a:rect l="l" t="t" r="r" b="b"/>
              <a:pathLst>
                <a:path w="1770" h="18637" extrusionOk="0">
                  <a:moveTo>
                    <a:pt x="1430" y="18076"/>
                  </a:moveTo>
                  <a:cubicBezTo>
                    <a:pt x="1552" y="18076"/>
                    <a:pt x="1651" y="18176"/>
                    <a:pt x="1651" y="18297"/>
                  </a:cubicBezTo>
                  <a:cubicBezTo>
                    <a:pt x="1651" y="18419"/>
                    <a:pt x="1552" y="18518"/>
                    <a:pt x="1430" y="18518"/>
                  </a:cubicBezTo>
                  <a:cubicBezTo>
                    <a:pt x="1309" y="18518"/>
                    <a:pt x="1209" y="18419"/>
                    <a:pt x="1209" y="18297"/>
                  </a:cubicBezTo>
                  <a:cubicBezTo>
                    <a:pt x="1209" y="18176"/>
                    <a:pt x="1309" y="18076"/>
                    <a:pt x="1430" y="18076"/>
                  </a:cubicBezTo>
                  <a:close/>
                  <a:moveTo>
                    <a:pt x="0" y="1"/>
                  </a:moveTo>
                  <a:lnTo>
                    <a:pt x="0" y="9461"/>
                  </a:lnTo>
                  <a:lnTo>
                    <a:pt x="1372" y="10822"/>
                  </a:lnTo>
                  <a:lnTo>
                    <a:pt x="1372" y="17966"/>
                  </a:lnTo>
                  <a:cubicBezTo>
                    <a:pt x="1212" y="17993"/>
                    <a:pt x="1093" y="18131"/>
                    <a:pt x="1093" y="18297"/>
                  </a:cubicBezTo>
                  <a:cubicBezTo>
                    <a:pt x="1093" y="18485"/>
                    <a:pt x="1245" y="18637"/>
                    <a:pt x="1430" y="18637"/>
                  </a:cubicBezTo>
                  <a:cubicBezTo>
                    <a:pt x="1618" y="18637"/>
                    <a:pt x="1770" y="18485"/>
                    <a:pt x="1770" y="18297"/>
                  </a:cubicBezTo>
                  <a:cubicBezTo>
                    <a:pt x="1770" y="18131"/>
                    <a:pt x="1648" y="17993"/>
                    <a:pt x="1491" y="17966"/>
                  </a:cubicBezTo>
                  <a:lnTo>
                    <a:pt x="1491" y="10772"/>
                  </a:lnTo>
                  <a:lnTo>
                    <a:pt x="119" y="9411"/>
                  </a:lnTo>
                  <a:lnTo>
                    <a:pt x="119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8" name="Google Shape;8118;p66"/>
            <p:cNvSpPr/>
            <p:nvPr/>
          </p:nvSpPr>
          <p:spPr>
            <a:xfrm>
              <a:off x="2383650" y="1447800"/>
              <a:ext cx="355075" cy="632575"/>
            </a:xfrm>
            <a:custGeom>
              <a:avLst/>
              <a:gdLst/>
              <a:ahLst/>
              <a:cxnLst/>
              <a:rect l="l" t="t" r="r" b="b"/>
              <a:pathLst>
                <a:path w="14203" h="25303" extrusionOk="0">
                  <a:moveTo>
                    <a:pt x="340" y="24743"/>
                  </a:moveTo>
                  <a:cubicBezTo>
                    <a:pt x="461" y="24743"/>
                    <a:pt x="558" y="24842"/>
                    <a:pt x="558" y="24963"/>
                  </a:cubicBezTo>
                  <a:cubicBezTo>
                    <a:pt x="558" y="25085"/>
                    <a:pt x="461" y="25184"/>
                    <a:pt x="340" y="25184"/>
                  </a:cubicBezTo>
                  <a:cubicBezTo>
                    <a:pt x="218" y="25184"/>
                    <a:pt x="119" y="25085"/>
                    <a:pt x="119" y="24963"/>
                  </a:cubicBezTo>
                  <a:cubicBezTo>
                    <a:pt x="119" y="24842"/>
                    <a:pt x="218" y="24743"/>
                    <a:pt x="340" y="24743"/>
                  </a:cubicBezTo>
                  <a:close/>
                  <a:moveTo>
                    <a:pt x="14120" y="0"/>
                  </a:moveTo>
                  <a:lnTo>
                    <a:pt x="5115" y="9046"/>
                  </a:lnTo>
                  <a:lnTo>
                    <a:pt x="5099" y="9063"/>
                  </a:lnTo>
                  <a:lnTo>
                    <a:pt x="5099" y="16044"/>
                  </a:lnTo>
                  <a:lnTo>
                    <a:pt x="1234" y="19926"/>
                  </a:lnTo>
                  <a:lnTo>
                    <a:pt x="1234" y="21275"/>
                  </a:lnTo>
                  <a:lnTo>
                    <a:pt x="279" y="22236"/>
                  </a:lnTo>
                  <a:lnTo>
                    <a:pt x="279" y="24632"/>
                  </a:lnTo>
                  <a:cubicBezTo>
                    <a:pt x="122" y="24660"/>
                    <a:pt x="0" y="24798"/>
                    <a:pt x="0" y="24963"/>
                  </a:cubicBezTo>
                  <a:cubicBezTo>
                    <a:pt x="0" y="25151"/>
                    <a:pt x="152" y="25303"/>
                    <a:pt x="337" y="25303"/>
                  </a:cubicBezTo>
                  <a:cubicBezTo>
                    <a:pt x="525" y="25303"/>
                    <a:pt x="676" y="25151"/>
                    <a:pt x="676" y="24963"/>
                  </a:cubicBezTo>
                  <a:cubicBezTo>
                    <a:pt x="676" y="24798"/>
                    <a:pt x="555" y="24660"/>
                    <a:pt x="398" y="24632"/>
                  </a:cubicBezTo>
                  <a:lnTo>
                    <a:pt x="398" y="22286"/>
                  </a:lnTo>
                  <a:lnTo>
                    <a:pt x="1353" y="21325"/>
                  </a:lnTo>
                  <a:lnTo>
                    <a:pt x="1353" y="19975"/>
                  </a:lnTo>
                  <a:lnTo>
                    <a:pt x="5215" y="16094"/>
                  </a:lnTo>
                  <a:lnTo>
                    <a:pt x="5215" y="9110"/>
                  </a:lnTo>
                  <a:lnTo>
                    <a:pt x="14203" y="83"/>
                  </a:lnTo>
                  <a:lnTo>
                    <a:pt x="14120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9" name="Google Shape;8119;p66"/>
            <p:cNvSpPr/>
            <p:nvPr/>
          </p:nvSpPr>
          <p:spPr>
            <a:xfrm>
              <a:off x="2570600" y="2009975"/>
              <a:ext cx="134375" cy="180625"/>
            </a:xfrm>
            <a:custGeom>
              <a:avLst/>
              <a:gdLst/>
              <a:ahLst/>
              <a:cxnLst/>
              <a:rect l="l" t="t" r="r" b="b"/>
              <a:pathLst>
                <a:path w="5375" h="7225" extrusionOk="0">
                  <a:moveTo>
                    <a:pt x="340" y="6667"/>
                  </a:moveTo>
                  <a:cubicBezTo>
                    <a:pt x="461" y="6667"/>
                    <a:pt x="561" y="6766"/>
                    <a:pt x="561" y="6888"/>
                  </a:cubicBezTo>
                  <a:cubicBezTo>
                    <a:pt x="561" y="7009"/>
                    <a:pt x="461" y="7109"/>
                    <a:pt x="340" y="7109"/>
                  </a:cubicBezTo>
                  <a:cubicBezTo>
                    <a:pt x="218" y="7109"/>
                    <a:pt x="119" y="7009"/>
                    <a:pt x="119" y="6888"/>
                  </a:cubicBezTo>
                  <a:cubicBezTo>
                    <a:pt x="119" y="6766"/>
                    <a:pt x="218" y="6667"/>
                    <a:pt x="340" y="6667"/>
                  </a:cubicBezTo>
                  <a:close/>
                  <a:moveTo>
                    <a:pt x="5292" y="0"/>
                  </a:moveTo>
                  <a:lnTo>
                    <a:pt x="298" y="5033"/>
                  </a:lnTo>
                  <a:lnTo>
                    <a:pt x="282" y="5049"/>
                  </a:lnTo>
                  <a:lnTo>
                    <a:pt x="282" y="6554"/>
                  </a:lnTo>
                  <a:cubicBezTo>
                    <a:pt x="122" y="6581"/>
                    <a:pt x="0" y="6719"/>
                    <a:pt x="0" y="6888"/>
                  </a:cubicBezTo>
                  <a:cubicBezTo>
                    <a:pt x="0" y="7073"/>
                    <a:pt x="152" y="7224"/>
                    <a:pt x="340" y="7224"/>
                  </a:cubicBezTo>
                  <a:cubicBezTo>
                    <a:pt x="528" y="7224"/>
                    <a:pt x="679" y="7073"/>
                    <a:pt x="679" y="6888"/>
                  </a:cubicBezTo>
                  <a:cubicBezTo>
                    <a:pt x="679" y="6719"/>
                    <a:pt x="558" y="6581"/>
                    <a:pt x="398" y="6554"/>
                  </a:cubicBezTo>
                  <a:lnTo>
                    <a:pt x="398" y="5099"/>
                  </a:lnTo>
                  <a:lnTo>
                    <a:pt x="5375" y="83"/>
                  </a:lnTo>
                  <a:lnTo>
                    <a:pt x="5292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0" name="Google Shape;8120;p66"/>
            <p:cNvSpPr/>
            <p:nvPr/>
          </p:nvSpPr>
          <p:spPr>
            <a:xfrm>
              <a:off x="2598200" y="2046475"/>
              <a:ext cx="106775" cy="190075"/>
            </a:xfrm>
            <a:custGeom>
              <a:avLst/>
              <a:gdLst/>
              <a:ahLst/>
              <a:cxnLst/>
              <a:rect l="l" t="t" r="r" b="b"/>
              <a:pathLst>
                <a:path w="4271" h="7603" extrusionOk="0">
                  <a:moveTo>
                    <a:pt x="340" y="7045"/>
                  </a:moveTo>
                  <a:cubicBezTo>
                    <a:pt x="461" y="7045"/>
                    <a:pt x="561" y="7145"/>
                    <a:pt x="561" y="7266"/>
                  </a:cubicBezTo>
                  <a:cubicBezTo>
                    <a:pt x="561" y="7388"/>
                    <a:pt x="461" y="7487"/>
                    <a:pt x="340" y="7487"/>
                  </a:cubicBezTo>
                  <a:cubicBezTo>
                    <a:pt x="219" y="7487"/>
                    <a:pt x="119" y="7388"/>
                    <a:pt x="119" y="7266"/>
                  </a:cubicBezTo>
                  <a:cubicBezTo>
                    <a:pt x="119" y="7145"/>
                    <a:pt x="219" y="7045"/>
                    <a:pt x="340" y="7045"/>
                  </a:cubicBezTo>
                  <a:close/>
                  <a:moveTo>
                    <a:pt x="4188" y="1"/>
                  </a:moveTo>
                  <a:lnTo>
                    <a:pt x="299" y="3920"/>
                  </a:lnTo>
                  <a:lnTo>
                    <a:pt x="279" y="3937"/>
                  </a:lnTo>
                  <a:lnTo>
                    <a:pt x="279" y="6932"/>
                  </a:lnTo>
                  <a:cubicBezTo>
                    <a:pt x="122" y="6960"/>
                    <a:pt x="0" y="7098"/>
                    <a:pt x="0" y="7266"/>
                  </a:cubicBezTo>
                  <a:cubicBezTo>
                    <a:pt x="0" y="7451"/>
                    <a:pt x="152" y="7603"/>
                    <a:pt x="340" y="7603"/>
                  </a:cubicBezTo>
                  <a:cubicBezTo>
                    <a:pt x="525" y="7603"/>
                    <a:pt x="677" y="7451"/>
                    <a:pt x="677" y="7266"/>
                  </a:cubicBezTo>
                  <a:cubicBezTo>
                    <a:pt x="677" y="7101"/>
                    <a:pt x="558" y="6963"/>
                    <a:pt x="398" y="6935"/>
                  </a:cubicBezTo>
                  <a:lnTo>
                    <a:pt x="398" y="3987"/>
                  </a:lnTo>
                  <a:lnTo>
                    <a:pt x="4271" y="83"/>
                  </a:lnTo>
                  <a:lnTo>
                    <a:pt x="4188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1" name="Google Shape;8121;p66"/>
            <p:cNvSpPr/>
            <p:nvPr/>
          </p:nvSpPr>
          <p:spPr>
            <a:xfrm>
              <a:off x="2318275" y="2070425"/>
              <a:ext cx="36950" cy="307200"/>
            </a:xfrm>
            <a:custGeom>
              <a:avLst/>
              <a:gdLst/>
              <a:ahLst/>
              <a:cxnLst/>
              <a:rect l="l" t="t" r="r" b="b"/>
              <a:pathLst>
                <a:path w="1478" h="12288" extrusionOk="0">
                  <a:moveTo>
                    <a:pt x="1138" y="119"/>
                  </a:moveTo>
                  <a:cubicBezTo>
                    <a:pt x="1260" y="119"/>
                    <a:pt x="1359" y="219"/>
                    <a:pt x="1359" y="340"/>
                  </a:cubicBezTo>
                  <a:cubicBezTo>
                    <a:pt x="1359" y="461"/>
                    <a:pt x="1260" y="561"/>
                    <a:pt x="1138" y="561"/>
                  </a:cubicBezTo>
                  <a:cubicBezTo>
                    <a:pt x="1017" y="561"/>
                    <a:pt x="917" y="461"/>
                    <a:pt x="917" y="340"/>
                  </a:cubicBezTo>
                  <a:cubicBezTo>
                    <a:pt x="917" y="219"/>
                    <a:pt x="1017" y="119"/>
                    <a:pt x="1138" y="119"/>
                  </a:cubicBezTo>
                  <a:close/>
                  <a:moveTo>
                    <a:pt x="340" y="11727"/>
                  </a:moveTo>
                  <a:cubicBezTo>
                    <a:pt x="462" y="11727"/>
                    <a:pt x="561" y="11826"/>
                    <a:pt x="561" y="11948"/>
                  </a:cubicBezTo>
                  <a:cubicBezTo>
                    <a:pt x="561" y="12069"/>
                    <a:pt x="462" y="12169"/>
                    <a:pt x="340" y="12169"/>
                  </a:cubicBezTo>
                  <a:cubicBezTo>
                    <a:pt x="219" y="12169"/>
                    <a:pt x="120" y="12069"/>
                    <a:pt x="120" y="11948"/>
                  </a:cubicBezTo>
                  <a:cubicBezTo>
                    <a:pt x="120" y="11826"/>
                    <a:pt x="219" y="11727"/>
                    <a:pt x="340" y="11727"/>
                  </a:cubicBezTo>
                  <a:close/>
                  <a:moveTo>
                    <a:pt x="1138" y="0"/>
                  </a:moveTo>
                  <a:cubicBezTo>
                    <a:pt x="953" y="0"/>
                    <a:pt x="801" y="152"/>
                    <a:pt x="801" y="340"/>
                  </a:cubicBezTo>
                  <a:cubicBezTo>
                    <a:pt x="801" y="506"/>
                    <a:pt x="920" y="644"/>
                    <a:pt x="1080" y="671"/>
                  </a:cubicBezTo>
                  <a:lnTo>
                    <a:pt x="1080" y="2824"/>
                  </a:lnTo>
                  <a:lnTo>
                    <a:pt x="282" y="3628"/>
                  </a:lnTo>
                  <a:lnTo>
                    <a:pt x="282" y="11617"/>
                  </a:lnTo>
                  <a:cubicBezTo>
                    <a:pt x="122" y="11644"/>
                    <a:pt x="1" y="11782"/>
                    <a:pt x="1" y="11948"/>
                  </a:cubicBezTo>
                  <a:cubicBezTo>
                    <a:pt x="1" y="12136"/>
                    <a:pt x="153" y="12287"/>
                    <a:pt x="340" y="12287"/>
                  </a:cubicBezTo>
                  <a:cubicBezTo>
                    <a:pt x="528" y="12287"/>
                    <a:pt x="680" y="12136"/>
                    <a:pt x="680" y="11948"/>
                  </a:cubicBezTo>
                  <a:cubicBezTo>
                    <a:pt x="680" y="11782"/>
                    <a:pt x="558" y="11644"/>
                    <a:pt x="398" y="11617"/>
                  </a:cubicBezTo>
                  <a:lnTo>
                    <a:pt x="398" y="3675"/>
                  </a:lnTo>
                  <a:lnTo>
                    <a:pt x="1199" y="2874"/>
                  </a:lnTo>
                  <a:lnTo>
                    <a:pt x="1199" y="671"/>
                  </a:lnTo>
                  <a:cubicBezTo>
                    <a:pt x="1356" y="644"/>
                    <a:pt x="1478" y="506"/>
                    <a:pt x="1478" y="340"/>
                  </a:cubicBezTo>
                  <a:cubicBezTo>
                    <a:pt x="1478" y="152"/>
                    <a:pt x="1326" y="0"/>
                    <a:pt x="1138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2" name="Google Shape;8122;p66"/>
            <p:cNvSpPr/>
            <p:nvPr/>
          </p:nvSpPr>
          <p:spPr>
            <a:xfrm>
              <a:off x="2056800" y="1031225"/>
              <a:ext cx="185725" cy="1020175"/>
            </a:xfrm>
            <a:custGeom>
              <a:avLst/>
              <a:gdLst/>
              <a:ahLst/>
              <a:cxnLst/>
              <a:rect l="l" t="t" r="r" b="b"/>
              <a:pathLst>
                <a:path w="7429" h="40807" extrusionOk="0">
                  <a:moveTo>
                    <a:pt x="3641" y="120"/>
                  </a:moveTo>
                  <a:cubicBezTo>
                    <a:pt x="3763" y="120"/>
                    <a:pt x="3862" y="219"/>
                    <a:pt x="3862" y="340"/>
                  </a:cubicBezTo>
                  <a:cubicBezTo>
                    <a:pt x="3862" y="459"/>
                    <a:pt x="3763" y="559"/>
                    <a:pt x="3641" y="559"/>
                  </a:cubicBezTo>
                  <a:cubicBezTo>
                    <a:pt x="3520" y="559"/>
                    <a:pt x="3421" y="459"/>
                    <a:pt x="3421" y="340"/>
                  </a:cubicBezTo>
                  <a:cubicBezTo>
                    <a:pt x="3421" y="219"/>
                    <a:pt x="3520" y="120"/>
                    <a:pt x="3641" y="120"/>
                  </a:cubicBezTo>
                  <a:close/>
                  <a:moveTo>
                    <a:pt x="3641" y="1"/>
                  </a:moveTo>
                  <a:cubicBezTo>
                    <a:pt x="3457" y="1"/>
                    <a:pt x="3305" y="153"/>
                    <a:pt x="3305" y="340"/>
                  </a:cubicBezTo>
                  <a:cubicBezTo>
                    <a:pt x="3305" y="412"/>
                    <a:pt x="3327" y="478"/>
                    <a:pt x="3365" y="534"/>
                  </a:cubicBezTo>
                  <a:lnTo>
                    <a:pt x="0" y="3904"/>
                  </a:lnTo>
                  <a:lnTo>
                    <a:pt x="0" y="22284"/>
                  </a:lnTo>
                  <a:lnTo>
                    <a:pt x="1372" y="23645"/>
                  </a:lnTo>
                  <a:lnTo>
                    <a:pt x="1372" y="25930"/>
                  </a:lnTo>
                  <a:lnTo>
                    <a:pt x="7310" y="31860"/>
                  </a:lnTo>
                  <a:lnTo>
                    <a:pt x="7310" y="40807"/>
                  </a:lnTo>
                  <a:lnTo>
                    <a:pt x="7429" y="40807"/>
                  </a:lnTo>
                  <a:lnTo>
                    <a:pt x="7429" y="31810"/>
                  </a:lnTo>
                  <a:lnTo>
                    <a:pt x="1491" y="25883"/>
                  </a:lnTo>
                  <a:lnTo>
                    <a:pt x="1491" y="23595"/>
                  </a:lnTo>
                  <a:lnTo>
                    <a:pt x="119" y="22234"/>
                  </a:lnTo>
                  <a:lnTo>
                    <a:pt x="119" y="3954"/>
                  </a:lnTo>
                  <a:lnTo>
                    <a:pt x="3448" y="616"/>
                  </a:lnTo>
                  <a:cubicBezTo>
                    <a:pt x="3503" y="655"/>
                    <a:pt x="3570" y="677"/>
                    <a:pt x="3641" y="677"/>
                  </a:cubicBezTo>
                  <a:cubicBezTo>
                    <a:pt x="3829" y="677"/>
                    <a:pt x="3981" y="525"/>
                    <a:pt x="3981" y="340"/>
                  </a:cubicBezTo>
                  <a:cubicBezTo>
                    <a:pt x="3981" y="153"/>
                    <a:pt x="3829" y="1"/>
                    <a:pt x="3641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3" name="Google Shape;8123;p66"/>
            <p:cNvSpPr/>
            <p:nvPr/>
          </p:nvSpPr>
          <p:spPr>
            <a:xfrm>
              <a:off x="2103525" y="1076775"/>
              <a:ext cx="86150" cy="631775"/>
            </a:xfrm>
            <a:custGeom>
              <a:avLst/>
              <a:gdLst/>
              <a:ahLst/>
              <a:cxnLst/>
              <a:rect l="l" t="t" r="r" b="b"/>
              <a:pathLst>
                <a:path w="3446" h="25271" extrusionOk="0">
                  <a:moveTo>
                    <a:pt x="3106" y="24713"/>
                  </a:moveTo>
                  <a:cubicBezTo>
                    <a:pt x="3230" y="24713"/>
                    <a:pt x="3327" y="24809"/>
                    <a:pt x="3327" y="24934"/>
                  </a:cubicBezTo>
                  <a:cubicBezTo>
                    <a:pt x="3327" y="25055"/>
                    <a:pt x="3227" y="25154"/>
                    <a:pt x="3106" y="25154"/>
                  </a:cubicBezTo>
                  <a:cubicBezTo>
                    <a:pt x="2984" y="25154"/>
                    <a:pt x="2888" y="25055"/>
                    <a:pt x="2888" y="24934"/>
                  </a:cubicBezTo>
                  <a:cubicBezTo>
                    <a:pt x="2888" y="24812"/>
                    <a:pt x="2984" y="24713"/>
                    <a:pt x="3106" y="24713"/>
                  </a:cubicBezTo>
                  <a:close/>
                  <a:moveTo>
                    <a:pt x="2667" y="1"/>
                  </a:moveTo>
                  <a:lnTo>
                    <a:pt x="0" y="2673"/>
                  </a:lnTo>
                  <a:lnTo>
                    <a:pt x="0" y="19871"/>
                  </a:lnTo>
                  <a:lnTo>
                    <a:pt x="1408" y="21268"/>
                  </a:lnTo>
                  <a:lnTo>
                    <a:pt x="2289" y="21268"/>
                  </a:lnTo>
                  <a:lnTo>
                    <a:pt x="3048" y="22021"/>
                  </a:lnTo>
                  <a:lnTo>
                    <a:pt x="3048" y="24600"/>
                  </a:lnTo>
                  <a:cubicBezTo>
                    <a:pt x="2890" y="24627"/>
                    <a:pt x="2769" y="24765"/>
                    <a:pt x="2769" y="24934"/>
                  </a:cubicBezTo>
                  <a:cubicBezTo>
                    <a:pt x="2769" y="25119"/>
                    <a:pt x="2921" y="25270"/>
                    <a:pt x="3106" y="25270"/>
                  </a:cubicBezTo>
                  <a:cubicBezTo>
                    <a:pt x="3293" y="25270"/>
                    <a:pt x="3445" y="25119"/>
                    <a:pt x="3445" y="24934"/>
                  </a:cubicBezTo>
                  <a:cubicBezTo>
                    <a:pt x="3445" y="24765"/>
                    <a:pt x="3324" y="24627"/>
                    <a:pt x="3167" y="24600"/>
                  </a:cubicBezTo>
                  <a:lnTo>
                    <a:pt x="3167" y="21972"/>
                  </a:lnTo>
                  <a:lnTo>
                    <a:pt x="2338" y="21149"/>
                  </a:lnTo>
                  <a:lnTo>
                    <a:pt x="1455" y="21149"/>
                  </a:lnTo>
                  <a:lnTo>
                    <a:pt x="119" y="19821"/>
                  </a:lnTo>
                  <a:lnTo>
                    <a:pt x="119" y="2720"/>
                  </a:lnTo>
                  <a:lnTo>
                    <a:pt x="2750" y="84"/>
                  </a:lnTo>
                  <a:lnTo>
                    <a:pt x="2667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4" name="Google Shape;8124;p66"/>
            <p:cNvSpPr/>
            <p:nvPr/>
          </p:nvSpPr>
          <p:spPr>
            <a:xfrm>
              <a:off x="2292900" y="1580575"/>
              <a:ext cx="17000" cy="16925"/>
            </a:xfrm>
            <a:custGeom>
              <a:avLst/>
              <a:gdLst/>
              <a:ahLst/>
              <a:cxnLst/>
              <a:rect l="l" t="t" r="r" b="b"/>
              <a:pathLst>
                <a:path w="680" h="677" extrusionOk="0">
                  <a:moveTo>
                    <a:pt x="340" y="119"/>
                  </a:moveTo>
                  <a:cubicBezTo>
                    <a:pt x="461" y="119"/>
                    <a:pt x="560" y="219"/>
                    <a:pt x="560" y="340"/>
                  </a:cubicBezTo>
                  <a:cubicBezTo>
                    <a:pt x="560" y="461"/>
                    <a:pt x="461" y="561"/>
                    <a:pt x="340" y="561"/>
                  </a:cubicBezTo>
                  <a:cubicBezTo>
                    <a:pt x="218" y="561"/>
                    <a:pt x="119" y="461"/>
                    <a:pt x="119" y="340"/>
                  </a:cubicBezTo>
                  <a:cubicBezTo>
                    <a:pt x="119" y="219"/>
                    <a:pt x="218" y="119"/>
                    <a:pt x="340" y="119"/>
                  </a:cubicBezTo>
                  <a:close/>
                  <a:moveTo>
                    <a:pt x="340" y="0"/>
                  </a:moveTo>
                  <a:cubicBezTo>
                    <a:pt x="152" y="0"/>
                    <a:pt x="0" y="152"/>
                    <a:pt x="0" y="340"/>
                  </a:cubicBezTo>
                  <a:cubicBezTo>
                    <a:pt x="0" y="525"/>
                    <a:pt x="152" y="677"/>
                    <a:pt x="340" y="677"/>
                  </a:cubicBezTo>
                  <a:cubicBezTo>
                    <a:pt x="527" y="677"/>
                    <a:pt x="679" y="525"/>
                    <a:pt x="679" y="340"/>
                  </a:cubicBezTo>
                  <a:cubicBezTo>
                    <a:pt x="679" y="152"/>
                    <a:pt x="527" y="0"/>
                    <a:pt x="340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5" name="Google Shape;8125;p66"/>
            <p:cNvSpPr/>
            <p:nvPr/>
          </p:nvSpPr>
          <p:spPr>
            <a:xfrm>
              <a:off x="2080200" y="971125"/>
              <a:ext cx="169300" cy="833775"/>
            </a:xfrm>
            <a:custGeom>
              <a:avLst/>
              <a:gdLst/>
              <a:ahLst/>
              <a:cxnLst/>
              <a:rect l="l" t="t" r="r" b="b"/>
              <a:pathLst>
                <a:path w="6772" h="33351" extrusionOk="0">
                  <a:moveTo>
                    <a:pt x="6435" y="32792"/>
                  </a:moveTo>
                  <a:cubicBezTo>
                    <a:pt x="6556" y="32792"/>
                    <a:pt x="6656" y="32889"/>
                    <a:pt x="6656" y="33013"/>
                  </a:cubicBezTo>
                  <a:cubicBezTo>
                    <a:pt x="6656" y="33135"/>
                    <a:pt x="6556" y="33231"/>
                    <a:pt x="6435" y="33231"/>
                  </a:cubicBezTo>
                  <a:cubicBezTo>
                    <a:pt x="6313" y="33231"/>
                    <a:pt x="6214" y="33135"/>
                    <a:pt x="6214" y="33013"/>
                  </a:cubicBezTo>
                  <a:cubicBezTo>
                    <a:pt x="6214" y="32889"/>
                    <a:pt x="6313" y="32792"/>
                    <a:pt x="6435" y="32792"/>
                  </a:cubicBezTo>
                  <a:close/>
                  <a:moveTo>
                    <a:pt x="3583" y="1"/>
                  </a:moveTo>
                  <a:lnTo>
                    <a:pt x="3583" y="3012"/>
                  </a:lnTo>
                  <a:lnTo>
                    <a:pt x="0" y="6604"/>
                  </a:lnTo>
                  <a:lnTo>
                    <a:pt x="0" y="24392"/>
                  </a:lnTo>
                  <a:lnTo>
                    <a:pt x="1372" y="25753"/>
                  </a:lnTo>
                  <a:lnTo>
                    <a:pt x="1372" y="28042"/>
                  </a:lnTo>
                  <a:lnTo>
                    <a:pt x="6156" y="32817"/>
                  </a:lnTo>
                  <a:cubicBezTo>
                    <a:pt x="6117" y="32872"/>
                    <a:pt x="6095" y="32939"/>
                    <a:pt x="6095" y="33011"/>
                  </a:cubicBezTo>
                  <a:cubicBezTo>
                    <a:pt x="6095" y="33198"/>
                    <a:pt x="6247" y="33350"/>
                    <a:pt x="6435" y="33350"/>
                  </a:cubicBezTo>
                  <a:cubicBezTo>
                    <a:pt x="6620" y="33350"/>
                    <a:pt x="6772" y="33198"/>
                    <a:pt x="6772" y="33011"/>
                  </a:cubicBezTo>
                  <a:cubicBezTo>
                    <a:pt x="6772" y="32826"/>
                    <a:pt x="6620" y="32674"/>
                    <a:pt x="6435" y="32674"/>
                  </a:cubicBezTo>
                  <a:cubicBezTo>
                    <a:pt x="6363" y="32674"/>
                    <a:pt x="6294" y="32696"/>
                    <a:pt x="6239" y="32734"/>
                  </a:cubicBezTo>
                  <a:lnTo>
                    <a:pt x="1488" y="27992"/>
                  </a:lnTo>
                  <a:lnTo>
                    <a:pt x="1488" y="25703"/>
                  </a:lnTo>
                  <a:lnTo>
                    <a:pt x="116" y="24343"/>
                  </a:lnTo>
                  <a:lnTo>
                    <a:pt x="116" y="6653"/>
                  </a:lnTo>
                  <a:lnTo>
                    <a:pt x="3699" y="3062"/>
                  </a:lnTo>
                  <a:lnTo>
                    <a:pt x="3699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6" name="Google Shape;8126;p66"/>
            <p:cNvSpPr/>
            <p:nvPr/>
          </p:nvSpPr>
          <p:spPr>
            <a:xfrm>
              <a:off x="1955975" y="993200"/>
              <a:ext cx="192700" cy="1086025"/>
            </a:xfrm>
            <a:custGeom>
              <a:avLst/>
              <a:gdLst/>
              <a:ahLst/>
              <a:cxnLst/>
              <a:rect l="l" t="t" r="r" b="b"/>
              <a:pathLst>
                <a:path w="7708" h="43441" extrusionOk="0">
                  <a:moveTo>
                    <a:pt x="7368" y="42880"/>
                  </a:moveTo>
                  <a:cubicBezTo>
                    <a:pt x="7490" y="42880"/>
                    <a:pt x="7589" y="42979"/>
                    <a:pt x="7589" y="43100"/>
                  </a:cubicBezTo>
                  <a:cubicBezTo>
                    <a:pt x="7589" y="43222"/>
                    <a:pt x="7490" y="43321"/>
                    <a:pt x="7368" y="43321"/>
                  </a:cubicBezTo>
                  <a:cubicBezTo>
                    <a:pt x="7247" y="43321"/>
                    <a:pt x="7147" y="43222"/>
                    <a:pt x="7147" y="43100"/>
                  </a:cubicBezTo>
                  <a:cubicBezTo>
                    <a:pt x="7147" y="42979"/>
                    <a:pt x="7247" y="42880"/>
                    <a:pt x="7368" y="42880"/>
                  </a:cubicBezTo>
                  <a:close/>
                  <a:moveTo>
                    <a:pt x="1149" y="1"/>
                  </a:moveTo>
                  <a:lnTo>
                    <a:pt x="1149" y="4365"/>
                  </a:lnTo>
                  <a:lnTo>
                    <a:pt x="0" y="5519"/>
                  </a:lnTo>
                  <a:lnTo>
                    <a:pt x="0" y="25074"/>
                  </a:lnTo>
                  <a:lnTo>
                    <a:pt x="1372" y="26438"/>
                  </a:lnTo>
                  <a:lnTo>
                    <a:pt x="1372" y="28724"/>
                  </a:lnTo>
                  <a:lnTo>
                    <a:pt x="7310" y="34653"/>
                  </a:lnTo>
                  <a:lnTo>
                    <a:pt x="7310" y="42769"/>
                  </a:lnTo>
                  <a:cubicBezTo>
                    <a:pt x="7150" y="42797"/>
                    <a:pt x="7031" y="42935"/>
                    <a:pt x="7031" y="43100"/>
                  </a:cubicBezTo>
                  <a:cubicBezTo>
                    <a:pt x="7031" y="43288"/>
                    <a:pt x="7183" y="43440"/>
                    <a:pt x="7368" y="43440"/>
                  </a:cubicBezTo>
                  <a:cubicBezTo>
                    <a:pt x="7556" y="43440"/>
                    <a:pt x="7708" y="43288"/>
                    <a:pt x="7708" y="43100"/>
                  </a:cubicBezTo>
                  <a:cubicBezTo>
                    <a:pt x="7708" y="42935"/>
                    <a:pt x="7586" y="42797"/>
                    <a:pt x="7429" y="42769"/>
                  </a:cubicBezTo>
                  <a:lnTo>
                    <a:pt x="7429" y="34604"/>
                  </a:lnTo>
                  <a:lnTo>
                    <a:pt x="1488" y="28674"/>
                  </a:lnTo>
                  <a:lnTo>
                    <a:pt x="1488" y="26388"/>
                  </a:lnTo>
                  <a:lnTo>
                    <a:pt x="116" y="25025"/>
                  </a:lnTo>
                  <a:lnTo>
                    <a:pt x="116" y="5569"/>
                  </a:lnTo>
                  <a:lnTo>
                    <a:pt x="1265" y="4412"/>
                  </a:lnTo>
                  <a:lnTo>
                    <a:pt x="1265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7" name="Google Shape;8127;p66"/>
            <p:cNvSpPr/>
            <p:nvPr/>
          </p:nvSpPr>
          <p:spPr>
            <a:xfrm>
              <a:off x="1979300" y="985825"/>
              <a:ext cx="192700" cy="1116500"/>
            </a:xfrm>
            <a:custGeom>
              <a:avLst/>
              <a:gdLst/>
              <a:ahLst/>
              <a:cxnLst/>
              <a:rect l="l" t="t" r="r" b="b"/>
              <a:pathLst>
                <a:path w="7708" h="44660" extrusionOk="0">
                  <a:moveTo>
                    <a:pt x="7371" y="44102"/>
                  </a:moveTo>
                  <a:cubicBezTo>
                    <a:pt x="7492" y="44102"/>
                    <a:pt x="7592" y="44202"/>
                    <a:pt x="7592" y="44323"/>
                  </a:cubicBezTo>
                  <a:cubicBezTo>
                    <a:pt x="7592" y="44444"/>
                    <a:pt x="7492" y="44544"/>
                    <a:pt x="7371" y="44544"/>
                  </a:cubicBezTo>
                  <a:cubicBezTo>
                    <a:pt x="7249" y="44544"/>
                    <a:pt x="7150" y="44444"/>
                    <a:pt x="7150" y="44323"/>
                  </a:cubicBezTo>
                  <a:cubicBezTo>
                    <a:pt x="7150" y="44202"/>
                    <a:pt x="7249" y="44102"/>
                    <a:pt x="7371" y="44102"/>
                  </a:cubicBezTo>
                  <a:close/>
                  <a:moveTo>
                    <a:pt x="1149" y="0"/>
                  </a:moveTo>
                  <a:lnTo>
                    <a:pt x="1149" y="4953"/>
                  </a:lnTo>
                  <a:lnTo>
                    <a:pt x="0" y="6109"/>
                  </a:lnTo>
                  <a:lnTo>
                    <a:pt x="0" y="25077"/>
                  </a:lnTo>
                  <a:lnTo>
                    <a:pt x="1372" y="26438"/>
                  </a:lnTo>
                  <a:lnTo>
                    <a:pt x="1372" y="28723"/>
                  </a:lnTo>
                  <a:lnTo>
                    <a:pt x="7310" y="34653"/>
                  </a:lnTo>
                  <a:lnTo>
                    <a:pt x="7310" y="43989"/>
                  </a:lnTo>
                  <a:cubicBezTo>
                    <a:pt x="7153" y="44019"/>
                    <a:pt x="7031" y="44157"/>
                    <a:pt x="7031" y="44323"/>
                  </a:cubicBezTo>
                  <a:cubicBezTo>
                    <a:pt x="7031" y="44511"/>
                    <a:pt x="7183" y="44660"/>
                    <a:pt x="7371" y="44660"/>
                  </a:cubicBezTo>
                  <a:cubicBezTo>
                    <a:pt x="7556" y="44660"/>
                    <a:pt x="7708" y="44508"/>
                    <a:pt x="7708" y="44323"/>
                  </a:cubicBezTo>
                  <a:cubicBezTo>
                    <a:pt x="7708" y="44157"/>
                    <a:pt x="7586" y="44019"/>
                    <a:pt x="7429" y="43989"/>
                  </a:cubicBezTo>
                  <a:lnTo>
                    <a:pt x="7429" y="34603"/>
                  </a:lnTo>
                  <a:lnTo>
                    <a:pt x="1491" y="28677"/>
                  </a:lnTo>
                  <a:lnTo>
                    <a:pt x="1491" y="26388"/>
                  </a:lnTo>
                  <a:lnTo>
                    <a:pt x="119" y="25027"/>
                  </a:lnTo>
                  <a:lnTo>
                    <a:pt x="119" y="6159"/>
                  </a:lnTo>
                  <a:lnTo>
                    <a:pt x="1267" y="5003"/>
                  </a:lnTo>
                  <a:lnTo>
                    <a:pt x="1267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8" name="Google Shape;8128;p66"/>
            <p:cNvSpPr/>
            <p:nvPr/>
          </p:nvSpPr>
          <p:spPr>
            <a:xfrm>
              <a:off x="2002700" y="978500"/>
              <a:ext cx="185725" cy="1052000"/>
            </a:xfrm>
            <a:custGeom>
              <a:avLst/>
              <a:gdLst/>
              <a:ahLst/>
              <a:cxnLst/>
              <a:rect l="l" t="t" r="r" b="b"/>
              <a:pathLst>
                <a:path w="7429" h="42080" extrusionOk="0">
                  <a:moveTo>
                    <a:pt x="1146" y="1"/>
                  </a:moveTo>
                  <a:lnTo>
                    <a:pt x="1146" y="5541"/>
                  </a:lnTo>
                  <a:lnTo>
                    <a:pt x="0" y="6698"/>
                  </a:lnTo>
                  <a:lnTo>
                    <a:pt x="0" y="25074"/>
                  </a:lnTo>
                  <a:lnTo>
                    <a:pt x="1372" y="26435"/>
                  </a:lnTo>
                  <a:lnTo>
                    <a:pt x="1372" y="28724"/>
                  </a:lnTo>
                  <a:lnTo>
                    <a:pt x="7310" y="34651"/>
                  </a:lnTo>
                  <a:lnTo>
                    <a:pt x="7310" y="42079"/>
                  </a:lnTo>
                  <a:lnTo>
                    <a:pt x="7429" y="42079"/>
                  </a:lnTo>
                  <a:lnTo>
                    <a:pt x="7429" y="34604"/>
                  </a:lnTo>
                  <a:lnTo>
                    <a:pt x="1488" y="28674"/>
                  </a:lnTo>
                  <a:lnTo>
                    <a:pt x="1488" y="26386"/>
                  </a:lnTo>
                  <a:lnTo>
                    <a:pt x="116" y="25025"/>
                  </a:lnTo>
                  <a:lnTo>
                    <a:pt x="116" y="6745"/>
                  </a:lnTo>
                  <a:lnTo>
                    <a:pt x="1264" y="5591"/>
                  </a:lnTo>
                  <a:lnTo>
                    <a:pt x="1264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9" name="Google Shape;8129;p66"/>
            <p:cNvSpPr/>
            <p:nvPr/>
          </p:nvSpPr>
          <p:spPr>
            <a:xfrm>
              <a:off x="2314900" y="1643925"/>
              <a:ext cx="69600" cy="213900"/>
            </a:xfrm>
            <a:custGeom>
              <a:avLst/>
              <a:gdLst/>
              <a:ahLst/>
              <a:cxnLst/>
              <a:rect l="l" t="t" r="r" b="b"/>
              <a:pathLst>
                <a:path w="2784" h="8556" extrusionOk="0">
                  <a:moveTo>
                    <a:pt x="340" y="7998"/>
                  </a:moveTo>
                  <a:cubicBezTo>
                    <a:pt x="462" y="7998"/>
                    <a:pt x="561" y="8097"/>
                    <a:pt x="561" y="8219"/>
                  </a:cubicBezTo>
                  <a:cubicBezTo>
                    <a:pt x="561" y="8340"/>
                    <a:pt x="462" y="8439"/>
                    <a:pt x="340" y="8439"/>
                  </a:cubicBezTo>
                  <a:cubicBezTo>
                    <a:pt x="219" y="8439"/>
                    <a:pt x="119" y="8340"/>
                    <a:pt x="119" y="8219"/>
                  </a:cubicBezTo>
                  <a:cubicBezTo>
                    <a:pt x="119" y="8097"/>
                    <a:pt x="219" y="7998"/>
                    <a:pt x="340" y="7998"/>
                  </a:cubicBezTo>
                  <a:close/>
                  <a:moveTo>
                    <a:pt x="2667" y="1"/>
                  </a:moveTo>
                  <a:lnTo>
                    <a:pt x="2667" y="5798"/>
                  </a:lnTo>
                  <a:lnTo>
                    <a:pt x="533" y="7940"/>
                  </a:lnTo>
                  <a:cubicBezTo>
                    <a:pt x="478" y="7901"/>
                    <a:pt x="412" y="7879"/>
                    <a:pt x="340" y="7879"/>
                  </a:cubicBezTo>
                  <a:cubicBezTo>
                    <a:pt x="152" y="7879"/>
                    <a:pt x="1" y="8031"/>
                    <a:pt x="1" y="8219"/>
                  </a:cubicBezTo>
                  <a:cubicBezTo>
                    <a:pt x="1" y="8404"/>
                    <a:pt x="152" y="8555"/>
                    <a:pt x="340" y="8555"/>
                  </a:cubicBezTo>
                  <a:cubicBezTo>
                    <a:pt x="525" y="8555"/>
                    <a:pt x="677" y="8404"/>
                    <a:pt x="677" y="8219"/>
                  </a:cubicBezTo>
                  <a:cubicBezTo>
                    <a:pt x="677" y="8147"/>
                    <a:pt x="655" y="8078"/>
                    <a:pt x="616" y="8023"/>
                  </a:cubicBezTo>
                  <a:lnTo>
                    <a:pt x="2783" y="5847"/>
                  </a:lnTo>
                  <a:lnTo>
                    <a:pt x="2783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0" name="Google Shape;8130;p66"/>
            <p:cNvSpPr/>
            <p:nvPr/>
          </p:nvSpPr>
          <p:spPr>
            <a:xfrm>
              <a:off x="2219175" y="942900"/>
              <a:ext cx="620600" cy="657500"/>
            </a:xfrm>
            <a:custGeom>
              <a:avLst/>
              <a:gdLst/>
              <a:ahLst/>
              <a:cxnLst/>
              <a:rect l="l" t="t" r="r" b="b"/>
              <a:pathLst>
                <a:path w="24824" h="26300" extrusionOk="0">
                  <a:moveTo>
                    <a:pt x="20017" y="0"/>
                  </a:moveTo>
                  <a:lnTo>
                    <a:pt x="19686" y="337"/>
                  </a:lnTo>
                  <a:lnTo>
                    <a:pt x="24354" y="4969"/>
                  </a:lnTo>
                  <a:lnTo>
                    <a:pt x="24354" y="13033"/>
                  </a:lnTo>
                  <a:lnTo>
                    <a:pt x="19965" y="17452"/>
                  </a:lnTo>
                  <a:lnTo>
                    <a:pt x="18068" y="17452"/>
                  </a:lnTo>
                  <a:lnTo>
                    <a:pt x="9756" y="25828"/>
                  </a:lnTo>
                  <a:lnTo>
                    <a:pt x="7976" y="25828"/>
                  </a:lnTo>
                  <a:lnTo>
                    <a:pt x="6910" y="24770"/>
                  </a:lnTo>
                  <a:lnTo>
                    <a:pt x="6910" y="24053"/>
                  </a:lnTo>
                  <a:lnTo>
                    <a:pt x="785" y="17974"/>
                  </a:lnTo>
                  <a:cubicBezTo>
                    <a:pt x="788" y="17955"/>
                    <a:pt x="790" y="17938"/>
                    <a:pt x="790" y="17919"/>
                  </a:cubicBezTo>
                  <a:cubicBezTo>
                    <a:pt x="790" y="17701"/>
                    <a:pt x="614" y="17521"/>
                    <a:pt x="396" y="17521"/>
                  </a:cubicBezTo>
                  <a:cubicBezTo>
                    <a:pt x="177" y="17521"/>
                    <a:pt x="1" y="17701"/>
                    <a:pt x="1" y="17919"/>
                  </a:cubicBezTo>
                  <a:cubicBezTo>
                    <a:pt x="1" y="18137"/>
                    <a:pt x="177" y="18314"/>
                    <a:pt x="396" y="18314"/>
                  </a:cubicBezTo>
                  <a:cubicBezTo>
                    <a:pt x="415" y="18314"/>
                    <a:pt x="434" y="18311"/>
                    <a:pt x="454" y="18308"/>
                  </a:cubicBezTo>
                  <a:lnTo>
                    <a:pt x="6438" y="24249"/>
                  </a:lnTo>
                  <a:lnTo>
                    <a:pt x="6438" y="24966"/>
                  </a:lnTo>
                  <a:lnTo>
                    <a:pt x="7780" y="26300"/>
                  </a:lnTo>
                  <a:lnTo>
                    <a:pt x="9952" y="26300"/>
                  </a:lnTo>
                  <a:lnTo>
                    <a:pt x="18264" y="17924"/>
                  </a:lnTo>
                  <a:lnTo>
                    <a:pt x="20161" y="17924"/>
                  </a:lnTo>
                  <a:lnTo>
                    <a:pt x="24823" y="13226"/>
                  </a:lnTo>
                  <a:lnTo>
                    <a:pt x="24823" y="4773"/>
                  </a:lnTo>
                  <a:lnTo>
                    <a:pt x="20017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1" name="Google Shape;8131;p66"/>
            <p:cNvSpPr/>
            <p:nvPr/>
          </p:nvSpPr>
          <p:spPr>
            <a:xfrm>
              <a:off x="2314900" y="1643925"/>
              <a:ext cx="46275" cy="185800"/>
            </a:xfrm>
            <a:custGeom>
              <a:avLst/>
              <a:gdLst/>
              <a:ahLst/>
              <a:cxnLst/>
              <a:rect l="l" t="t" r="r" b="b"/>
              <a:pathLst>
                <a:path w="1851" h="7432" extrusionOk="0">
                  <a:moveTo>
                    <a:pt x="340" y="6874"/>
                  </a:moveTo>
                  <a:cubicBezTo>
                    <a:pt x="462" y="6874"/>
                    <a:pt x="561" y="6974"/>
                    <a:pt x="561" y="7095"/>
                  </a:cubicBezTo>
                  <a:cubicBezTo>
                    <a:pt x="561" y="7217"/>
                    <a:pt x="462" y="7316"/>
                    <a:pt x="340" y="7316"/>
                  </a:cubicBezTo>
                  <a:cubicBezTo>
                    <a:pt x="219" y="7316"/>
                    <a:pt x="119" y="7217"/>
                    <a:pt x="119" y="7095"/>
                  </a:cubicBezTo>
                  <a:cubicBezTo>
                    <a:pt x="119" y="6974"/>
                    <a:pt x="219" y="6874"/>
                    <a:pt x="340" y="6874"/>
                  </a:cubicBezTo>
                  <a:close/>
                  <a:moveTo>
                    <a:pt x="1731" y="1"/>
                  </a:moveTo>
                  <a:lnTo>
                    <a:pt x="1731" y="5505"/>
                  </a:lnTo>
                  <a:lnTo>
                    <a:pt x="522" y="6811"/>
                  </a:lnTo>
                  <a:cubicBezTo>
                    <a:pt x="470" y="6775"/>
                    <a:pt x="406" y="6756"/>
                    <a:pt x="340" y="6756"/>
                  </a:cubicBezTo>
                  <a:cubicBezTo>
                    <a:pt x="152" y="6756"/>
                    <a:pt x="1" y="6907"/>
                    <a:pt x="1" y="7095"/>
                  </a:cubicBezTo>
                  <a:cubicBezTo>
                    <a:pt x="1" y="7280"/>
                    <a:pt x="152" y="7432"/>
                    <a:pt x="340" y="7432"/>
                  </a:cubicBezTo>
                  <a:cubicBezTo>
                    <a:pt x="525" y="7432"/>
                    <a:pt x="677" y="7280"/>
                    <a:pt x="677" y="7095"/>
                  </a:cubicBezTo>
                  <a:cubicBezTo>
                    <a:pt x="677" y="7018"/>
                    <a:pt x="652" y="6949"/>
                    <a:pt x="608" y="6891"/>
                  </a:cubicBezTo>
                  <a:lnTo>
                    <a:pt x="1850" y="5552"/>
                  </a:lnTo>
                  <a:lnTo>
                    <a:pt x="1850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2" name="Google Shape;8132;p66"/>
            <p:cNvSpPr/>
            <p:nvPr/>
          </p:nvSpPr>
          <p:spPr>
            <a:xfrm>
              <a:off x="1462050" y="1917500"/>
              <a:ext cx="120650" cy="192425"/>
            </a:xfrm>
            <a:custGeom>
              <a:avLst/>
              <a:gdLst/>
              <a:ahLst/>
              <a:cxnLst/>
              <a:rect l="l" t="t" r="r" b="b"/>
              <a:pathLst>
                <a:path w="4826" h="7697" extrusionOk="0">
                  <a:moveTo>
                    <a:pt x="329" y="0"/>
                  </a:moveTo>
                  <a:lnTo>
                    <a:pt x="0" y="340"/>
                  </a:lnTo>
                  <a:lnTo>
                    <a:pt x="4196" y="4395"/>
                  </a:lnTo>
                  <a:lnTo>
                    <a:pt x="4196" y="6984"/>
                  </a:lnTo>
                  <a:cubicBezTo>
                    <a:pt x="4100" y="7059"/>
                    <a:pt x="4036" y="7172"/>
                    <a:pt x="4036" y="7302"/>
                  </a:cubicBezTo>
                  <a:cubicBezTo>
                    <a:pt x="4036" y="7520"/>
                    <a:pt x="4213" y="7696"/>
                    <a:pt x="4431" y="7696"/>
                  </a:cubicBezTo>
                  <a:cubicBezTo>
                    <a:pt x="4649" y="7696"/>
                    <a:pt x="4826" y="7520"/>
                    <a:pt x="4826" y="7302"/>
                  </a:cubicBezTo>
                  <a:cubicBezTo>
                    <a:pt x="4826" y="7172"/>
                    <a:pt x="4762" y="7059"/>
                    <a:pt x="4666" y="6987"/>
                  </a:cubicBezTo>
                  <a:lnTo>
                    <a:pt x="4666" y="4193"/>
                  </a:lnTo>
                  <a:lnTo>
                    <a:pt x="329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3" name="Google Shape;8133;p66"/>
            <p:cNvSpPr/>
            <p:nvPr/>
          </p:nvSpPr>
          <p:spPr>
            <a:xfrm>
              <a:off x="2272600" y="978500"/>
              <a:ext cx="44250" cy="418450"/>
            </a:xfrm>
            <a:custGeom>
              <a:avLst/>
              <a:gdLst/>
              <a:ahLst/>
              <a:cxnLst/>
              <a:rect l="l" t="t" r="r" b="b"/>
              <a:pathLst>
                <a:path w="1770" h="16738" extrusionOk="0">
                  <a:moveTo>
                    <a:pt x="1430" y="16180"/>
                  </a:moveTo>
                  <a:cubicBezTo>
                    <a:pt x="1552" y="16180"/>
                    <a:pt x="1651" y="16280"/>
                    <a:pt x="1651" y="16401"/>
                  </a:cubicBezTo>
                  <a:cubicBezTo>
                    <a:pt x="1651" y="16522"/>
                    <a:pt x="1552" y="16622"/>
                    <a:pt x="1430" y="16622"/>
                  </a:cubicBezTo>
                  <a:cubicBezTo>
                    <a:pt x="1309" y="16622"/>
                    <a:pt x="1210" y="16522"/>
                    <a:pt x="1210" y="16401"/>
                  </a:cubicBezTo>
                  <a:cubicBezTo>
                    <a:pt x="1210" y="16280"/>
                    <a:pt x="1309" y="16180"/>
                    <a:pt x="1430" y="16180"/>
                  </a:cubicBezTo>
                  <a:close/>
                  <a:moveTo>
                    <a:pt x="0" y="1"/>
                  </a:moveTo>
                  <a:lnTo>
                    <a:pt x="0" y="12282"/>
                  </a:lnTo>
                  <a:lnTo>
                    <a:pt x="1372" y="13643"/>
                  </a:lnTo>
                  <a:lnTo>
                    <a:pt x="1372" y="16067"/>
                  </a:lnTo>
                  <a:cubicBezTo>
                    <a:pt x="1212" y="16095"/>
                    <a:pt x="1094" y="16233"/>
                    <a:pt x="1094" y="16401"/>
                  </a:cubicBezTo>
                  <a:cubicBezTo>
                    <a:pt x="1094" y="16586"/>
                    <a:pt x="1245" y="16738"/>
                    <a:pt x="1430" y="16738"/>
                  </a:cubicBezTo>
                  <a:cubicBezTo>
                    <a:pt x="1618" y="16738"/>
                    <a:pt x="1770" y="16586"/>
                    <a:pt x="1770" y="16401"/>
                  </a:cubicBezTo>
                  <a:cubicBezTo>
                    <a:pt x="1770" y="16233"/>
                    <a:pt x="1648" y="16095"/>
                    <a:pt x="1491" y="16067"/>
                  </a:cubicBezTo>
                  <a:lnTo>
                    <a:pt x="1491" y="13596"/>
                  </a:lnTo>
                  <a:lnTo>
                    <a:pt x="119" y="12235"/>
                  </a:lnTo>
                  <a:lnTo>
                    <a:pt x="119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4" name="Google Shape;8134;p66"/>
            <p:cNvSpPr/>
            <p:nvPr/>
          </p:nvSpPr>
          <p:spPr>
            <a:xfrm>
              <a:off x="1932575" y="993200"/>
              <a:ext cx="192700" cy="1062825"/>
            </a:xfrm>
            <a:custGeom>
              <a:avLst/>
              <a:gdLst/>
              <a:ahLst/>
              <a:cxnLst/>
              <a:rect l="l" t="t" r="r" b="b"/>
              <a:pathLst>
                <a:path w="7708" h="42513" extrusionOk="0">
                  <a:moveTo>
                    <a:pt x="7371" y="41952"/>
                  </a:moveTo>
                  <a:cubicBezTo>
                    <a:pt x="7492" y="41952"/>
                    <a:pt x="7589" y="42051"/>
                    <a:pt x="7589" y="42173"/>
                  </a:cubicBezTo>
                  <a:cubicBezTo>
                    <a:pt x="7589" y="42294"/>
                    <a:pt x="7492" y="42394"/>
                    <a:pt x="7371" y="42394"/>
                  </a:cubicBezTo>
                  <a:cubicBezTo>
                    <a:pt x="7250" y="42394"/>
                    <a:pt x="7150" y="42294"/>
                    <a:pt x="7150" y="42173"/>
                  </a:cubicBezTo>
                  <a:cubicBezTo>
                    <a:pt x="7150" y="42051"/>
                    <a:pt x="7250" y="41952"/>
                    <a:pt x="7371" y="41952"/>
                  </a:cubicBezTo>
                  <a:close/>
                  <a:moveTo>
                    <a:pt x="1149" y="1"/>
                  </a:moveTo>
                  <a:lnTo>
                    <a:pt x="1149" y="4070"/>
                  </a:lnTo>
                  <a:lnTo>
                    <a:pt x="0" y="5226"/>
                  </a:lnTo>
                  <a:lnTo>
                    <a:pt x="0" y="25370"/>
                  </a:lnTo>
                  <a:lnTo>
                    <a:pt x="1372" y="26731"/>
                  </a:lnTo>
                  <a:lnTo>
                    <a:pt x="1372" y="29019"/>
                  </a:lnTo>
                  <a:lnTo>
                    <a:pt x="7310" y="34946"/>
                  </a:lnTo>
                  <a:lnTo>
                    <a:pt x="7310" y="41839"/>
                  </a:lnTo>
                  <a:cubicBezTo>
                    <a:pt x="7153" y="41869"/>
                    <a:pt x="7031" y="42007"/>
                    <a:pt x="7031" y="42173"/>
                  </a:cubicBezTo>
                  <a:cubicBezTo>
                    <a:pt x="7031" y="42361"/>
                    <a:pt x="7183" y="42512"/>
                    <a:pt x="7371" y="42512"/>
                  </a:cubicBezTo>
                  <a:cubicBezTo>
                    <a:pt x="7556" y="42512"/>
                    <a:pt x="7708" y="42361"/>
                    <a:pt x="7708" y="42173"/>
                  </a:cubicBezTo>
                  <a:cubicBezTo>
                    <a:pt x="7708" y="42007"/>
                    <a:pt x="7586" y="41869"/>
                    <a:pt x="7429" y="41839"/>
                  </a:cubicBezTo>
                  <a:lnTo>
                    <a:pt x="7429" y="34899"/>
                  </a:lnTo>
                  <a:lnTo>
                    <a:pt x="1491" y="28970"/>
                  </a:lnTo>
                  <a:lnTo>
                    <a:pt x="1491" y="26681"/>
                  </a:lnTo>
                  <a:lnTo>
                    <a:pt x="119" y="25320"/>
                  </a:lnTo>
                  <a:lnTo>
                    <a:pt x="119" y="5273"/>
                  </a:lnTo>
                  <a:lnTo>
                    <a:pt x="1265" y="4120"/>
                  </a:lnTo>
                  <a:lnTo>
                    <a:pt x="1265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5" name="Google Shape;8135;p66"/>
            <p:cNvSpPr/>
            <p:nvPr/>
          </p:nvSpPr>
          <p:spPr>
            <a:xfrm>
              <a:off x="2345275" y="1417575"/>
              <a:ext cx="393450" cy="629950"/>
            </a:xfrm>
            <a:custGeom>
              <a:avLst/>
              <a:gdLst/>
              <a:ahLst/>
              <a:cxnLst/>
              <a:rect l="l" t="t" r="r" b="b"/>
              <a:pathLst>
                <a:path w="15738" h="25198" extrusionOk="0">
                  <a:moveTo>
                    <a:pt x="15655" y="0"/>
                  </a:moveTo>
                  <a:lnTo>
                    <a:pt x="5731" y="9966"/>
                  </a:lnTo>
                  <a:lnTo>
                    <a:pt x="5714" y="9982"/>
                  </a:lnTo>
                  <a:lnTo>
                    <a:pt x="5714" y="16963"/>
                  </a:lnTo>
                  <a:lnTo>
                    <a:pt x="17" y="22689"/>
                  </a:lnTo>
                  <a:lnTo>
                    <a:pt x="0" y="22705"/>
                  </a:lnTo>
                  <a:lnTo>
                    <a:pt x="0" y="25198"/>
                  </a:lnTo>
                  <a:lnTo>
                    <a:pt x="119" y="25198"/>
                  </a:lnTo>
                  <a:lnTo>
                    <a:pt x="119" y="22752"/>
                  </a:lnTo>
                  <a:lnTo>
                    <a:pt x="5814" y="17030"/>
                  </a:lnTo>
                  <a:lnTo>
                    <a:pt x="5830" y="17013"/>
                  </a:lnTo>
                  <a:lnTo>
                    <a:pt x="5830" y="10029"/>
                  </a:lnTo>
                  <a:lnTo>
                    <a:pt x="15738" y="83"/>
                  </a:lnTo>
                  <a:lnTo>
                    <a:pt x="15655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6" name="Google Shape;8136;p66"/>
            <p:cNvSpPr/>
            <p:nvPr/>
          </p:nvSpPr>
          <p:spPr>
            <a:xfrm>
              <a:off x="2296000" y="978025"/>
              <a:ext cx="44175" cy="442475"/>
            </a:xfrm>
            <a:custGeom>
              <a:avLst/>
              <a:gdLst/>
              <a:ahLst/>
              <a:cxnLst/>
              <a:rect l="l" t="t" r="r" b="b"/>
              <a:pathLst>
                <a:path w="1767" h="17699" extrusionOk="0">
                  <a:moveTo>
                    <a:pt x="1430" y="17138"/>
                  </a:moveTo>
                  <a:cubicBezTo>
                    <a:pt x="1552" y="17138"/>
                    <a:pt x="1651" y="17237"/>
                    <a:pt x="1651" y="17359"/>
                  </a:cubicBezTo>
                  <a:cubicBezTo>
                    <a:pt x="1651" y="17480"/>
                    <a:pt x="1552" y="17579"/>
                    <a:pt x="1430" y="17579"/>
                  </a:cubicBezTo>
                  <a:cubicBezTo>
                    <a:pt x="1309" y="17579"/>
                    <a:pt x="1209" y="17480"/>
                    <a:pt x="1209" y="17359"/>
                  </a:cubicBezTo>
                  <a:cubicBezTo>
                    <a:pt x="1209" y="17237"/>
                    <a:pt x="1309" y="17138"/>
                    <a:pt x="1430" y="17138"/>
                  </a:cubicBezTo>
                  <a:close/>
                  <a:moveTo>
                    <a:pt x="0" y="1"/>
                  </a:moveTo>
                  <a:lnTo>
                    <a:pt x="0" y="9753"/>
                  </a:lnTo>
                  <a:lnTo>
                    <a:pt x="1372" y="11117"/>
                  </a:lnTo>
                  <a:lnTo>
                    <a:pt x="1372" y="17027"/>
                  </a:lnTo>
                  <a:lnTo>
                    <a:pt x="1369" y="17027"/>
                  </a:lnTo>
                  <a:cubicBezTo>
                    <a:pt x="1212" y="17055"/>
                    <a:pt x="1091" y="17193"/>
                    <a:pt x="1091" y="17359"/>
                  </a:cubicBezTo>
                  <a:cubicBezTo>
                    <a:pt x="1091" y="17546"/>
                    <a:pt x="1242" y="17698"/>
                    <a:pt x="1430" y="17698"/>
                  </a:cubicBezTo>
                  <a:cubicBezTo>
                    <a:pt x="1615" y="17698"/>
                    <a:pt x="1767" y="17546"/>
                    <a:pt x="1767" y="17359"/>
                  </a:cubicBezTo>
                  <a:cubicBezTo>
                    <a:pt x="1767" y="17193"/>
                    <a:pt x="1645" y="17055"/>
                    <a:pt x="1488" y="17027"/>
                  </a:cubicBezTo>
                  <a:lnTo>
                    <a:pt x="1488" y="11067"/>
                  </a:lnTo>
                  <a:lnTo>
                    <a:pt x="116" y="9704"/>
                  </a:lnTo>
                  <a:lnTo>
                    <a:pt x="116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7" name="Google Shape;8137;p66"/>
            <p:cNvSpPr/>
            <p:nvPr/>
          </p:nvSpPr>
          <p:spPr>
            <a:xfrm>
              <a:off x="1459000" y="1041375"/>
              <a:ext cx="299475" cy="684350"/>
            </a:xfrm>
            <a:custGeom>
              <a:avLst/>
              <a:gdLst/>
              <a:ahLst/>
              <a:cxnLst/>
              <a:rect l="l" t="t" r="r" b="b"/>
              <a:pathLst>
                <a:path w="11979" h="27374" extrusionOk="0">
                  <a:moveTo>
                    <a:pt x="11642" y="26816"/>
                  </a:moveTo>
                  <a:cubicBezTo>
                    <a:pt x="11763" y="26816"/>
                    <a:pt x="11863" y="26916"/>
                    <a:pt x="11863" y="27037"/>
                  </a:cubicBezTo>
                  <a:cubicBezTo>
                    <a:pt x="11863" y="27158"/>
                    <a:pt x="11763" y="27258"/>
                    <a:pt x="11642" y="27258"/>
                  </a:cubicBezTo>
                  <a:cubicBezTo>
                    <a:pt x="11520" y="27258"/>
                    <a:pt x="11421" y="27158"/>
                    <a:pt x="11421" y="27037"/>
                  </a:cubicBezTo>
                  <a:cubicBezTo>
                    <a:pt x="11421" y="26916"/>
                    <a:pt x="11520" y="26816"/>
                    <a:pt x="11642" y="26816"/>
                  </a:cubicBezTo>
                  <a:close/>
                  <a:moveTo>
                    <a:pt x="84" y="1"/>
                  </a:moveTo>
                  <a:lnTo>
                    <a:pt x="1" y="84"/>
                  </a:lnTo>
                  <a:lnTo>
                    <a:pt x="9373" y="9442"/>
                  </a:lnTo>
                  <a:lnTo>
                    <a:pt x="9373" y="24856"/>
                  </a:lnTo>
                  <a:lnTo>
                    <a:pt x="11363" y="26844"/>
                  </a:lnTo>
                  <a:cubicBezTo>
                    <a:pt x="11324" y="26896"/>
                    <a:pt x="11302" y="26965"/>
                    <a:pt x="11302" y="27037"/>
                  </a:cubicBezTo>
                  <a:cubicBezTo>
                    <a:pt x="11302" y="27222"/>
                    <a:pt x="11454" y="27374"/>
                    <a:pt x="11642" y="27374"/>
                  </a:cubicBezTo>
                  <a:cubicBezTo>
                    <a:pt x="11827" y="27374"/>
                    <a:pt x="11979" y="27222"/>
                    <a:pt x="11979" y="27037"/>
                  </a:cubicBezTo>
                  <a:cubicBezTo>
                    <a:pt x="11979" y="26849"/>
                    <a:pt x="11827" y="26697"/>
                    <a:pt x="11642" y="26697"/>
                  </a:cubicBezTo>
                  <a:cubicBezTo>
                    <a:pt x="11567" y="26697"/>
                    <a:pt x="11501" y="26720"/>
                    <a:pt x="11446" y="26758"/>
                  </a:cubicBezTo>
                  <a:lnTo>
                    <a:pt x="9492" y="24807"/>
                  </a:lnTo>
                  <a:lnTo>
                    <a:pt x="9492" y="9392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8" name="Google Shape;8138;p66"/>
            <p:cNvSpPr/>
            <p:nvPr/>
          </p:nvSpPr>
          <p:spPr>
            <a:xfrm>
              <a:off x="1479300" y="966925"/>
              <a:ext cx="291325" cy="642025"/>
            </a:xfrm>
            <a:custGeom>
              <a:avLst/>
              <a:gdLst/>
              <a:ahLst/>
              <a:cxnLst/>
              <a:rect l="l" t="t" r="r" b="b"/>
              <a:pathLst>
                <a:path w="11653" h="25681" extrusionOk="0">
                  <a:moveTo>
                    <a:pt x="326" y="0"/>
                  </a:moveTo>
                  <a:lnTo>
                    <a:pt x="1" y="337"/>
                  </a:lnTo>
                  <a:lnTo>
                    <a:pt x="11020" y="10992"/>
                  </a:lnTo>
                  <a:lnTo>
                    <a:pt x="11020" y="24972"/>
                  </a:lnTo>
                  <a:cubicBezTo>
                    <a:pt x="10924" y="25043"/>
                    <a:pt x="10860" y="25157"/>
                    <a:pt x="10860" y="25286"/>
                  </a:cubicBezTo>
                  <a:cubicBezTo>
                    <a:pt x="10860" y="25504"/>
                    <a:pt x="11037" y="25681"/>
                    <a:pt x="11258" y="25681"/>
                  </a:cubicBezTo>
                  <a:cubicBezTo>
                    <a:pt x="11476" y="25681"/>
                    <a:pt x="11653" y="25504"/>
                    <a:pt x="11653" y="25286"/>
                  </a:cubicBezTo>
                  <a:cubicBezTo>
                    <a:pt x="11653" y="25157"/>
                    <a:pt x="11589" y="25043"/>
                    <a:pt x="11492" y="24972"/>
                  </a:cubicBezTo>
                  <a:lnTo>
                    <a:pt x="11492" y="10794"/>
                  </a:lnTo>
                  <a:lnTo>
                    <a:pt x="326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9" name="Google Shape;8139;p66"/>
            <p:cNvSpPr/>
            <p:nvPr/>
          </p:nvSpPr>
          <p:spPr>
            <a:xfrm>
              <a:off x="1788750" y="1787275"/>
              <a:ext cx="19775" cy="19825"/>
            </a:xfrm>
            <a:custGeom>
              <a:avLst/>
              <a:gdLst/>
              <a:ahLst/>
              <a:cxnLst/>
              <a:rect l="l" t="t" r="r" b="b"/>
              <a:pathLst>
                <a:path w="791" h="793" extrusionOk="0">
                  <a:moveTo>
                    <a:pt x="395" y="0"/>
                  </a:moveTo>
                  <a:cubicBezTo>
                    <a:pt x="177" y="0"/>
                    <a:pt x="1" y="177"/>
                    <a:pt x="1" y="395"/>
                  </a:cubicBezTo>
                  <a:cubicBezTo>
                    <a:pt x="1" y="616"/>
                    <a:pt x="177" y="792"/>
                    <a:pt x="395" y="792"/>
                  </a:cubicBezTo>
                  <a:cubicBezTo>
                    <a:pt x="613" y="792"/>
                    <a:pt x="790" y="616"/>
                    <a:pt x="790" y="395"/>
                  </a:cubicBezTo>
                  <a:cubicBezTo>
                    <a:pt x="790" y="177"/>
                    <a:pt x="613" y="0"/>
                    <a:pt x="395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0" name="Google Shape;8140;p66"/>
            <p:cNvSpPr/>
            <p:nvPr/>
          </p:nvSpPr>
          <p:spPr>
            <a:xfrm>
              <a:off x="1400775" y="1164075"/>
              <a:ext cx="165650" cy="266975"/>
            </a:xfrm>
            <a:custGeom>
              <a:avLst/>
              <a:gdLst/>
              <a:ahLst/>
              <a:cxnLst/>
              <a:rect l="l" t="t" r="r" b="b"/>
              <a:pathLst>
                <a:path w="6626" h="10679" extrusionOk="0">
                  <a:moveTo>
                    <a:pt x="83" y="1"/>
                  </a:moveTo>
                  <a:lnTo>
                    <a:pt x="0" y="84"/>
                  </a:lnTo>
                  <a:lnTo>
                    <a:pt x="6509" y="6582"/>
                  </a:lnTo>
                  <a:lnTo>
                    <a:pt x="6509" y="10678"/>
                  </a:lnTo>
                  <a:lnTo>
                    <a:pt x="6625" y="10678"/>
                  </a:lnTo>
                  <a:lnTo>
                    <a:pt x="6625" y="6532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1" name="Google Shape;8141;p66"/>
            <p:cNvSpPr/>
            <p:nvPr/>
          </p:nvSpPr>
          <p:spPr>
            <a:xfrm>
              <a:off x="1424150" y="1156700"/>
              <a:ext cx="165675" cy="297675"/>
            </a:xfrm>
            <a:custGeom>
              <a:avLst/>
              <a:gdLst/>
              <a:ahLst/>
              <a:cxnLst/>
              <a:rect l="l" t="t" r="r" b="b"/>
              <a:pathLst>
                <a:path w="6627" h="11907" extrusionOk="0">
                  <a:moveTo>
                    <a:pt x="84" y="0"/>
                  </a:moveTo>
                  <a:lnTo>
                    <a:pt x="1" y="83"/>
                  </a:lnTo>
                  <a:lnTo>
                    <a:pt x="6507" y="6581"/>
                  </a:lnTo>
                  <a:lnTo>
                    <a:pt x="6507" y="11906"/>
                  </a:lnTo>
                  <a:lnTo>
                    <a:pt x="6626" y="11906"/>
                  </a:lnTo>
                  <a:lnTo>
                    <a:pt x="6626" y="6532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2" name="Google Shape;8142;p66"/>
            <p:cNvSpPr/>
            <p:nvPr/>
          </p:nvSpPr>
          <p:spPr>
            <a:xfrm>
              <a:off x="1813050" y="1812225"/>
              <a:ext cx="17400" cy="16925"/>
            </a:xfrm>
            <a:custGeom>
              <a:avLst/>
              <a:gdLst/>
              <a:ahLst/>
              <a:cxnLst/>
              <a:rect l="l" t="t" r="r" b="b"/>
              <a:pathLst>
                <a:path w="696" h="677" extrusionOk="0">
                  <a:moveTo>
                    <a:pt x="355" y="117"/>
                  </a:moveTo>
                  <a:cubicBezTo>
                    <a:pt x="414" y="117"/>
                    <a:pt x="471" y="138"/>
                    <a:pt x="514" y="181"/>
                  </a:cubicBezTo>
                  <a:cubicBezTo>
                    <a:pt x="569" y="236"/>
                    <a:pt x="591" y="316"/>
                    <a:pt x="572" y="393"/>
                  </a:cubicBezTo>
                  <a:cubicBezTo>
                    <a:pt x="552" y="471"/>
                    <a:pt x="489" y="534"/>
                    <a:pt x="414" y="551"/>
                  </a:cubicBezTo>
                  <a:cubicBezTo>
                    <a:pt x="395" y="555"/>
                    <a:pt x="376" y="558"/>
                    <a:pt x="358" y="558"/>
                  </a:cubicBezTo>
                  <a:cubicBezTo>
                    <a:pt x="299" y="558"/>
                    <a:pt x="244" y="535"/>
                    <a:pt x="202" y="493"/>
                  </a:cubicBezTo>
                  <a:cubicBezTo>
                    <a:pt x="160" y="451"/>
                    <a:pt x="136" y="396"/>
                    <a:pt x="136" y="338"/>
                  </a:cubicBezTo>
                  <a:cubicBezTo>
                    <a:pt x="136" y="319"/>
                    <a:pt x="138" y="300"/>
                    <a:pt x="144" y="283"/>
                  </a:cubicBezTo>
                  <a:cubicBezTo>
                    <a:pt x="160" y="206"/>
                    <a:pt x="227" y="142"/>
                    <a:pt x="301" y="123"/>
                  </a:cubicBezTo>
                  <a:cubicBezTo>
                    <a:pt x="319" y="119"/>
                    <a:pt x="337" y="117"/>
                    <a:pt x="355" y="117"/>
                  </a:cubicBezTo>
                  <a:close/>
                  <a:moveTo>
                    <a:pt x="356" y="0"/>
                  </a:moveTo>
                  <a:cubicBezTo>
                    <a:pt x="329" y="0"/>
                    <a:pt x="301" y="3"/>
                    <a:pt x="274" y="10"/>
                  </a:cubicBezTo>
                  <a:cubicBezTo>
                    <a:pt x="155" y="37"/>
                    <a:pt x="58" y="134"/>
                    <a:pt x="28" y="255"/>
                  </a:cubicBezTo>
                  <a:cubicBezTo>
                    <a:pt x="0" y="371"/>
                    <a:pt x="33" y="493"/>
                    <a:pt x="119" y="578"/>
                  </a:cubicBezTo>
                  <a:cubicBezTo>
                    <a:pt x="183" y="642"/>
                    <a:pt x="269" y="676"/>
                    <a:pt x="358" y="676"/>
                  </a:cubicBezTo>
                  <a:cubicBezTo>
                    <a:pt x="385" y="676"/>
                    <a:pt x="412" y="673"/>
                    <a:pt x="439" y="667"/>
                  </a:cubicBezTo>
                  <a:cubicBezTo>
                    <a:pt x="561" y="636"/>
                    <a:pt x="657" y="540"/>
                    <a:pt x="685" y="421"/>
                  </a:cubicBezTo>
                  <a:cubicBezTo>
                    <a:pt x="690" y="393"/>
                    <a:pt x="696" y="366"/>
                    <a:pt x="696" y="338"/>
                  </a:cubicBezTo>
                  <a:cubicBezTo>
                    <a:pt x="696" y="250"/>
                    <a:pt x="660" y="164"/>
                    <a:pt x="597" y="98"/>
                  </a:cubicBezTo>
                  <a:cubicBezTo>
                    <a:pt x="531" y="34"/>
                    <a:pt x="446" y="0"/>
                    <a:pt x="356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3" name="Google Shape;8143;p66"/>
            <p:cNvSpPr/>
            <p:nvPr/>
          </p:nvSpPr>
          <p:spPr>
            <a:xfrm>
              <a:off x="1889100" y="1038400"/>
              <a:ext cx="16925" cy="16950"/>
            </a:xfrm>
            <a:custGeom>
              <a:avLst/>
              <a:gdLst/>
              <a:ahLst/>
              <a:cxnLst/>
              <a:rect l="l" t="t" r="r" b="b"/>
              <a:pathLst>
                <a:path w="677" h="678" extrusionOk="0">
                  <a:moveTo>
                    <a:pt x="340" y="117"/>
                  </a:moveTo>
                  <a:cubicBezTo>
                    <a:pt x="461" y="117"/>
                    <a:pt x="561" y="216"/>
                    <a:pt x="561" y="338"/>
                  </a:cubicBezTo>
                  <a:cubicBezTo>
                    <a:pt x="561" y="459"/>
                    <a:pt x="461" y="559"/>
                    <a:pt x="340" y="559"/>
                  </a:cubicBezTo>
                  <a:cubicBezTo>
                    <a:pt x="218" y="559"/>
                    <a:pt x="119" y="459"/>
                    <a:pt x="119" y="338"/>
                  </a:cubicBezTo>
                  <a:cubicBezTo>
                    <a:pt x="119" y="216"/>
                    <a:pt x="218" y="117"/>
                    <a:pt x="340" y="117"/>
                  </a:cubicBezTo>
                  <a:close/>
                  <a:moveTo>
                    <a:pt x="340" y="1"/>
                  </a:moveTo>
                  <a:cubicBezTo>
                    <a:pt x="152" y="1"/>
                    <a:pt x="0" y="153"/>
                    <a:pt x="0" y="338"/>
                  </a:cubicBezTo>
                  <a:cubicBezTo>
                    <a:pt x="0" y="525"/>
                    <a:pt x="152" y="677"/>
                    <a:pt x="340" y="677"/>
                  </a:cubicBezTo>
                  <a:cubicBezTo>
                    <a:pt x="525" y="677"/>
                    <a:pt x="677" y="525"/>
                    <a:pt x="677" y="338"/>
                  </a:cubicBezTo>
                  <a:cubicBezTo>
                    <a:pt x="677" y="153"/>
                    <a:pt x="525" y="1"/>
                    <a:pt x="340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4" name="Google Shape;8144;p66"/>
            <p:cNvSpPr/>
            <p:nvPr/>
          </p:nvSpPr>
          <p:spPr>
            <a:xfrm>
              <a:off x="1836850" y="1835650"/>
              <a:ext cx="16925" cy="16925"/>
            </a:xfrm>
            <a:custGeom>
              <a:avLst/>
              <a:gdLst/>
              <a:ahLst/>
              <a:cxnLst/>
              <a:rect l="l" t="t" r="r" b="b"/>
              <a:pathLst>
                <a:path w="677" h="677" extrusionOk="0">
                  <a:moveTo>
                    <a:pt x="340" y="119"/>
                  </a:moveTo>
                  <a:cubicBezTo>
                    <a:pt x="462" y="119"/>
                    <a:pt x="561" y="218"/>
                    <a:pt x="561" y="340"/>
                  </a:cubicBezTo>
                  <a:cubicBezTo>
                    <a:pt x="561" y="461"/>
                    <a:pt x="462" y="561"/>
                    <a:pt x="340" y="561"/>
                  </a:cubicBezTo>
                  <a:cubicBezTo>
                    <a:pt x="219" y="561"/>
                    <a:pt x="119" y="461"/>
                    <a:pt x="119" y="340"/>
                  </a:cubicBezTo>
                  <a:cubicBezTo>
                    <a:pt x="119" y="218"/>
                    <a:pt x="219" y="119"/>
                    <a:pt x="340" y="119"/>
                  </a:cubicBezTo>
                  <a:close/>
                  <a:moveTo>
                    <a:pt x="340" y="0"/>
                  </a:moveTo>
                  <a:cubicBezTo>
                    <a:pt x="152" y="0"/>
                    <a:pt x="1" y="152"/>
                    <a:pt x="1" y="340"/>
                  </a:cubicBezTo>
                  <a:cubicBezTo>
                    <a:pt x="1" y="525"/>
                    <a:pt x="152" y="677"/>
                    <a:pt x="340" y="677"/>
                  </a:cubicBezTo>
                  <a:cubicBezTo>
                    <a:pt x="525" y="677"/>
                    <a:pt x="677" y="525"/>
                    <a:pt x="677" y="340"/>
                  </a:cubicBezTo>
                  <a:cubicBezTo>
                    <a:pt x="677" y="152"/>
                    <a:pt x="525" y="0"/>
                    <a:pt x="340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5" name="Google Shape;8145;p66"/>
            <p:cNvSpPr/>
            <p:nvPr/>
          </p:nvSpPr>
          <p:spPr>
            <a:xfrm>
              <a:off x="1889100" y="1068850"/>
              <a:ext cx="16925" cy="17000"/>
            </a:xfrm>
            <a:custGeom>
              <a:avLst/>
              <a:gdLst/>
              <a:ahLst/>
              <a:cxnLst/>
              <a:rect l="l" t="t" r="r" b="b"/>
              <a:pathLst>
                <a:path w="677" h="680" extrusionOk="0">
                  <a:moveTo>
                    <a:pt x="340" y="119"/>
                  </a:moveTo>
                  <a:cubicBezTo>
                    <a:pt x="461" y="119"/>
                    <a:pt x="561" y="218"/>
                    <a:pt x="561" y="340"/>
                  </a:cubicBezTo>
                  <a:cubicBezTo>
                    <a:pt x="561" y="461"/>
                    <a:pt x="461" y="561"/>
                    <a:pt x="340" y="561"/>
                  </a:cubicBezTo>
                  <a:cubicBezTo>
                    <a:pt x="218" y="561"/>
                    <a:pt x="119" y="461"/>
                    <a:pt x="119" y="340"/>
                  </a:cubicBezTo>
                  <a:cubicBezTo>
                    <a:pt x="119" y="218"/>
                    <a:pt x="218" y="119"/>
                    <a:pt x="340" y="119"/>
                  </a:cubicBezTo>
                  <a:close/>
                  <a:moveTo>
                    <a:pt x="340" y="0"/>
                  </a:moveTo>
                  <a:cubicBezTo>
                    <a:pt x="152" y="0"/>
                    <a:pt x="0" y="152"/>
                    <a:pt x="0" y="340"/>
                  </a:cubicBezTo>
                  <a:cubicBezTo>
                    <a:pt x="0" y="528"/>
                    <a:pt x="152" y="679"/>
                    <a:pt x="340" y="679"/>
                  </a:cubicBezTo>
                  <a:cubicBezTo>
                    <a:pt x="525" y="679"/>
                    <a:pt x="677" y="528"/>
                    <a:pt x="677" y="340"/>
                  </a:cubicBezTo>
                  <a:cubicBezTo>
                    <a:pt x="677" y="152"/>
                    <a:pt x="525" y="0"/>
                    <a:pt x="340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6" name="Google Shape;8146;p66"/>
            <p:cNvSpPr/>
            <p:nvPr/>
          </p:nvSpPr>
          <p:spPr>
            <a:xfrm>
              <a:off x="1611125" y="977275"/>
              <a:ext cx="373450" cy="868550"/>
            </a:xfrm>
            <a:custGeom>
              <a:avLst/>
              <a:gdLst/>
              <a:ahLst/>
              <a:cxnLst/>
              <a:rect l="l" t="t" r="r" b="b"/>
              <a:pathLst>
                <a:path w="14938" h="34742" extrusionOk="0">
                  <a:moveTo>
                    <a:pt x="14598" y="34181"/>
                  </a:moveTo>
                  <a:cubicBezTo>
                    <a:pt x="14719" y="34181"/>
                    <a:pt x="14818" y="34280"/>
                    <a:pt x="14818" y="34401"/>
                  </a:cubicBezTo>
                  <a:cubicBezTo>
                    <a:pt x="14818" y="34523"/>
                    <a:pt x="14719" y="34622"/>
                    <a:pt x="14598" y="34622"/>
                  </a:cubicBezTo>
                  <a:cubicBezTo>
                    <a:pt x="14476" y="34622"/>
                    <a:pt x="14377" y="34523"/>
                    <a:pt x="14377" y="34401"/>
                  </a:cubicBezTo>
                  <a:cubicBezTo>
                    <a:pt x="14377" y="34280"/>
                    <a:pt x="14476" y="34181"/>
                    <a:pt x="14598" y="34181"/>
                  </a:cubicBezTo>
                  <a:close/>
                  <a:moveTo>
                    <a:pt x="83" y="0"/>
                  </a:moveTo>
                  <a:lnTo>
                    <a:pt x="0" y="83"/>
                  </a:lnTo>
                  <a:lnTo>
                    <a:pt x="9355" y="9422"/>
                  </a:lnTo>
                  <a:lnTo>
                    <a:pt x="9355" y="29250"/>
                  </a:lnTo>
                  <a:lnTo>
                    <a:pt x="14322" y="34208"/>
                  </a:lnTo>
                  <a:cubicBezTo>
                    <a:pt x="14283" y="34263"/>
                    <a:pt x="14258" y="34330"/>
                    <a:pt x="14258" y="34401"/>
                  </a:cubicBezTo>
                  <a:cubicBezTo>
                    <a:pt x="14258" y="34589"/>
                    <a:pt x="14410" y="34741"/>
                    <a:pt x="14598" y="34741"/>
                  </a:cubicBezTo>
                  <a:cubicBezTo>
                    <a:pt x="14785" y="34741"/>
                    <a:pt x="14937" y="34589"/>
                    <a:pt x="14937" y="34401"/>
                  </a:cubicBezTo>
                  <a:cubicBezTo>
                    <a:pt x="14937" y="34214"/>
                    <a:pt x="14785" y="34062"/>
                    <a:pt x="14598" y="34062"/>
                  </a:cubicBezTo>
                  <a:cubicBezTo>
                    <a:pt x="14526" y="34062"/>
                    <a:pt x="14460" y="34087"/>
                    <a:pt x="14404" y="34125"/>
                  </a:cubicBezTo>
                  <a:lnTo>
                    <a:pt x="9471" y="29201"/>
                  </a:lnTo>
                  <a:lnTo>
                    <a:pt x="9471" y="9375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7" name="Google Shape;8147;p66"/>
            <p:cNvSpPr/>
            <p:nvPr/>
          </p:nvSpPr>
          <p:spPr>
            <a:xfrm>
              <a:off x="1695175" y="963875"/>
              <a:ext cx="377650" cy="901950"/>
            </a:xfrm>
            <a:custGeom>
              <a:avLst/>
              <a:gdLst/>
              <a:ahLst/>
              <a:cxnLst/>
              <a:rect l="l" t="t" r="r" b="b"/>
              <a:pathLst>
                <a:path w="15106" h="36078" extrusionOk="0">
                  <a:moveTo>
                    <a:pt x="332" y="1"/>
                  </a:moveTo>
                  <a:lnTo>
                    <a:pt x="0" y="335"/>
                  </a:lnTo>
                  <a:lnTo>
                    <a:pt x="3178" y="3490"/>
                  </a:lnTo>
                  <a:lnTo>
                    <a:pt x="7859" y="8136"/>
                  </a:lnTo>
                  <a:lnTo>
                    <a:pt x="7859" y="29215"/>
                  </a:lnTo>
                  <a:lnTo>
                    <a:pt x="14322" y="35628"/>
                  </a:lnTo>
                  <a:cubicBezTo>
                    <a:pt x="14319" y="35647"/>
                    <a:pt x="14316" y="35663"/>
                    <a:pt x="14316" y="35683"/>
                  </a:cubicBezTo>
                  <a:cubicBezTo>
                    <a:pt x="14316" y="35901"/>
                    <a:pt x="14493" y="36078"/>
                    <a:pt x="14711" y="36078"/>
                  </a:cubicBezTo>
                  <a:cubicBezTo>
                    <a:pt x="14929" y="36078"/>
                    <a:pt x="15106" y="35901"/>
                    <a:pt x="15106" y="35683"/>
                  </a:cubicBezTo>
                  <a:cubicBezTo>
                    <a:pt x="15106" y="35465"/>
                    <a:pt x="14929" y="35288"/>
                    <a:pt x="14711" y="35288"/>
                  </a:cubicBezTo>
                  <a:cubicBezTo>
                    <a:pt x="14692" y="35288"/>
                    <a:pt x="14672" y="35291"/>
                    <a:pt x="14653" y="35294"/>
                  </a:cubicBezTo>
                  <a:lnTo>
                    <a:pt x="8332" y="29019"/>
                  </a:lnTo>
                  <a:lnTo>
                    <a:pt x="8332" y="7940"/>
                  </a:lnTo>
                  <a:lnTo>
                    <a:pt x="8263" y="7871"/>
                  </a:lnTo>
                  <a:lnTo>
                    <a:pt x="3294" y="2938"/>
                  </a:lnTo>
                  <a:lnTo>
                    <a:pt x="332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8" name="Google Shape;8148;p66"/>
            <p:cNvSpPr/>
            <p:nvPr/>
          </p:nvSpPr>
          <p:spPr>
            <a:xfrm>
              <a:off x="1563900" y="991550"/>
              <a:ext cx="348000" cy="843075"/>
            </a:xfrm>
            <a:custGeom>
              <a:avLst/>
              <a:gdLst/>
              <a:ahLst/>
              <a:cxnLst/>
              <a:rect l="l" t="t" r="r" b="b"/>
              <a:pathLst>
                <a:path w="13920" h="33723" extrusionOk="0">
                  <a:moveTo>
                    <a:pt x="84" y="1"/>
                  </a:moveTo>
                  <a:lnTo>
                    <a:pt x="1" y="83"/>
                  </a:lnTo>
                  <a:lnTo>
                    <a:pt x="9376" y="9442"/>
                  </a:lnTo>
                  <a:lnTo>
                    <a:pt x="9376" y="29270"/>
                  </a:lnTo>
                  <a:lnTo>
                    <a:pt x="13837" y="33723"/>
                  </a:lnTo>
                  <a:lnTo>
                    <a:pt x="13919" y="33640"/>
                  </a:lnTo>
                  <a:lnTo>
                    <a:pt x="9491" y="29220"/>
                  </a:lnTo>
                  <a:lnTo>
                    <a:pt x="9491" y="9392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9" name="Google Shape;8149;p66"/>
            <p:cNvSpPr/>
            <p:nvPr/>
          </p:nvSpPr>
          <p:spPr>
            <a:xfrm>
              <a:off x="1587225" y="984175"/>
              <a:ext cx="367050" cy="861650"/>
            </a:xfrm>
            <a:custGeom>
              <a:avLst/>
              <a:gdLst/>
              <a:ahLst/>
              <a:cxnLst/>
              <a:rect l="l" t="t" r="r" b="b"/>
              <a:pathLst>
                <a:path w="14682" h="34466" extrusionOk="0">
                  <a:moveTo>
                    <a:pt x="14344" y="33905"/>
                  </a:moveTo>
                  <a:cubicBezTo>
                    <a:pt x="14466" y="33905"/>
                    <a:pt x="14565" y="34004"/>
                    <a:pt x="14565" y="34125"/>
                  </a:cubicBezTo>
                  <a:cubicBezTo>
                    <a:pt x="14565" y="34247"/>
                    <a:pt x="14466" y="34346"/>
                    <a:pt x="14344" y="34346"/>
                  </a:cubicBezTo>
                  <a:cubicBezTo>
                    <a:pt x="14223" y="34346"/>
                    <a:pt x="14124" y="34247"/>
                    <a:pt x="14124" y="34125"/>
                  </a:cubicBezTo>
                  <a:cubicBezTo>
                    <a:pt x="14124" y="34004"/>
                    <a:pt x="14223" y="33905"/>
                    <a:pt x="14344" y="33905"/>
                  </a:cubicBezTo>
                  <a:close/>
                  <a:moveTo>
                    <a:pt x="87" y="0"/>
                  </a:moveTo>
                  <a:lnTo>
                    <a:pt x="1" y="83"/>
                  </a:lnTo>
                  <a:lnTo>
                    <a:pt x="9376" y="9441"/>
                  </a:lnTo>
                  <a:lnTo>
                    <a:pt x="9376" y="29256"/>
                  </a:lnTo>
                  <a:lnTo>
                    <a:pt x="14066" y="33932"/>
                  </a:lnTo>
                  <a:cubicBezTo>
                    <a:pt x="14027" y="33987"/>
                    <a:pt x="14005" y="34054"/>
                    <a:pt x="14005" y="34125"/>
                  </a:cubicBezTo>
                  <a:cubicBezTo>
                    <a:pt x="14005" y="34313"/>
                    <a:pt x="14157" y="34465"/>
                    <a:pt x="14344" y="34465"/>
                  </a:cubicBezTo>
                  <a:cubicBezTo>
                    <a:pt x="14529" y="34465"/>
                    <a:pt x="14681" y="34313"/>
                    <a:pt x="14681" y="34125"/>
                  </a:cubicBezTo>
                  <a:cubicBezTo>
                    <a:pt x="14681" y="33941"/>
                    <a:pt x="14529" y="33789"/>
                    <a:pt x="14344" y="33789"/>
                  </a:cubicBezTo>
                  <a:cubicBezTo>
                    <a:pt x="14273" y="33789"/>
                    <a:pt x="14204" y="33811"/>
                    <a:pt x="14148" y="33849"/>
                  </a:cubicBezTo>
                  <a:lnTo>
                    <a:pt x="9494" y="29206"/>
                  </a:lnTo>
                  <a:lnTo>
                    <a:pt x="9494" y="9391"/>
                  </a:lnTo>
                  <a:lnTo>
                    <a:pt x="87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Google Shape;985;p20"/>
          <p:cNvSpPr txBox="1">
            <a:spLocks noGrp="1"/>
          </p:cNvSpPr>
          <p:nvPr>
            <p:ph type="title"/>
          </p:nvPr>
        </p:nvSpPr>
        <p:spPr>
          <a:xfrm>
            <a:off x="713175" y="1565850"/>
            <a:ext cx="7717500" cy="201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986" name="Google Shape;986;p20"/>
          <p:cNvGrpSpPr/>
          <p:nvPr/>
        </p:nvGrpSpPr>
        <p:grpSpPr>
          <a:xfrm rot="-1799983">
            <a:off x="-964014" y="-798391"/>
            <a:ext cx="2835804" cy="2780472"/>
            <a:chOff x="1400775" y="920275"/>
            <a:chExt cx="1637475" cy="1605525"/>
          </a:xfrm>
        </p:grpSpPr>
        <p:sp>
          <p:nvSpPr>
            <p:cNvPr id="987" name="Google Shape;987;p20"/>
            <p:cNvSpPr/>
            <p:nvPr/>
          </p:nvSpPr>
          <p:spPr>
            <a:xfrm>
              <a:off x="2472400" y="990525"/>
              <a:ext cx="16925" cy="247025"/>
            </a:xfrm>
            <a:custGeom>
              <a:avLst/>
              <a:gdLst/>
              <a:ahLst/>
              <a:cxnLst/>
              <a:rect l="l" t="t" r="r" b="b"/>
              <a:pathLst>
                <a:path w="677" h="9881" extrusionOk="0">
                  <a:moveTo>
                    <a:pt x="337" y="9320"/>
                  </a:moveTo>
                  <a:cubicBezTo>
                    <a:pt x="458" y="9320"/>
                    <a:pt x="558" y="9419"/>
                    <a:pt x="558" y="9540"/>
                  </a:cubicBezTo>
                  <a:cubicBezTo>
                    <a:pt x="558" y="9662"/>
                    <a:pt x="458" y="9761"/>
                    <a:pt x="337" y="9761"/>
                  </a:cubicBezTo>
                  <a:cubicBezTo>
                    <a:pt x="215" y="9761"/>
                    <a:pt x="116" y="9662"/>
                    <a:pt x="116" y="9540"/>
                  </a:cubicBezTo>
                  <a:cubicBezTo>
                    <a:pt x="116" y="9419"/>
                    <a:pt x="215" y="9320"/>
                    <a:pt x="337" y="9320"/>
                  </a:cubicBezTo>
                  <a:close/>
                  <a:moveTo>
                    <a:pt x="279" y="0"/>
                  </a:moveTo>
                  <a:lnTo>
                    <a:pt x="279" y="9206"/>
                  </a:lnTo>
                  <a:cubicBezTo>
                    <a:pt x="122" y="9237"/>
                    <a:pt x="0" y="9375"/>
                    <a:pt x="0" y="9540"/>
                  </a:cubicBezTo>
                  <a:cubicBezTo>
                    <a:pt x="0" y="9728"/>
                    <a:pt x="152" y="9880"/>
                    <a:pt x="337" y="9880"/>
                  </a:cubicBezTo>
                  <a:cubicBezTo>
                    <a:pt x="525" y="9880"/>
                    <a:pt x="676" y="9728"/>
                    <a:pt x="676" y="9540"/>
                  </a:cubicBezTo>
                  <a:cubicBezTo>
                    <a:pt x="676" y="9375"/>
                    <a:pt x="555" y="9237"/>
                    <a:pt x="398" y="9206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20"/>
            <p:cNvSpPr/>
            <p:nvPr/>
          </p:nvSpPr>
          <p:spPr>
            <a:xfrm>
              <a:off x="2905300" y="1457050"/>
              <a:ext cx="73250" cy="126800"/>
            </a:xfrm>
            <a:custGeom>
              <a:avLst/>
              <a:gdLst/>
              <a:ahLst/>
              <a:cxnLst/>
              <a:rect l="l" t="t" r="r" b="b"/>
              <a:pathLst>
                <a:path w="2930" h="5072" extrusionOk="0">
                  <a:moveTo>
                    <a:pt x="337" y="4511"/>
                  </a:moveTo>
                  <a:cubicBezTo>
                    <a:pt x="459" y="4511"/>
                    <a:pt x="558" y="4610"/>
                    <a:pt x="558" y="4732"/>
                  </a:cubicBezTo>
                  <a:cubicBezTo>
                    <a:pt x="558" y="4853"/>
                    <a:pt x="459" y="4952"/>
                    <a:pt x="337" y="4952"/>
                  </a:cubicBezTo>
                  <a:cubicBezTo>
                    <a:pt x="216" y="4952"/>
                    <a:pt x="117" y="4853"/>
                    <a:pt x="117" y="4732"/>
                  </a:cubicBezTo>
                  <a:cubicBezTo>
                    <a:pt x="117" y="4610"/>
                    <a:pt x="216" y="4511"/>
                    <a:pt x="337" y="4511"/>
                  </a:cubicBezTo>
                  <a:close/>
                  <a:moveTo>
                    <a:pt x="509" y="0"/>
                  </a:moveTo>
                  <a:lnTo>
                    <a:pt x="279" y="232"/>
                  </a:lnTo>
                  <a:lnTo>
                    <a:pt x="279" y="4400"/>
                  </a:lnTo>
                  <a:cubicBezTo>
                    <a:pt x="119" y="4428"/>
                    <a:pt x="1" y="4566"/>
                    <a:pt x="1" y="4732"/>
                  </a:cubicBezTo>
                  <a:cubicBezTo>
                    <a:pt x="1" y="4919"/>
                    <a:pt x="152" y="5071"/>
                    <a:pt x="337" y="5071"/>
                  </a:cubicBezTo>
                  <a:cubicBezTo>
                    <a:pt x="525" y="5071"/>
                    <a:pt x="677" y="4919"/>
                    <a:pt x="677" y="4732"/>
                  </a:cubicBezTo>
                  <a:cubicBezTo>
                    <a:pt x="677" y="4566"/>
                    <a:pt x="556" y="4428"/>
                    <a:pt x="398" y="4400"/>
                  </a:cubicBezTo>
                  <a:lnTo>
                    <a:pt x="398" y="279"/>
                  </a:lnTo>
                  <a:lnTo>
                    <a:pt x="558" y="119"/>
                  </a:lnTo>
                  <a:lnTo>
                    <a:pt x="2930" y="119"/>
                  </a:lnTo>
                  <a:lnTo>
                    <a:pt x="2930" y="0"/>
                  </a:ln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20"/>
            <p:cNvSpPr/>
            <p:nvPr/>
          </p:nvSpPr>
          <p:spPr>
            <a:xfrm>
              <a:off x="2400400" y="1336750"/>
              <a:ext cx="16950" cy="16925"/>
            </a:xfrm>
            <a:custGeom>
              <a:avLst/>
              <a:gdLst/>
              <a:ahLst/>
              <a:cxnLst/>
              <a:rect l="l" t="t" r="r" b="b"/>
              <a:pathLst>
                <a:path w="678" h="677" extrusionOk="0">
                  <a:moveTo>
                    <a:pt x="340" y="119"/>
                  </a:moveTo>
                  <a:cubicBezTo>
                    <a:pt x="462" y="119"/>
                    <a:pt x="561" y="219"/>
                    <a:pt x="561" y="340"/>
                  </a:cubicBezTo>
                  <a:cubicBezTo>
                    <a:pt x="561" y="462"/>
                    <a:pt x="462" y="561"/>
                    <a:pt x="340" y="561"/>
                  </a:cubicBezTo>
                  <a:cubicBezTo>
                    <a:pt x="219" y="561"/>
                    <a:pt x="120" y="462"/>
                    <a:pt x="120" y="340"/>
                  </a:cubicBezTo>
                  <a:cubicBezTo>
                    <a:pt x="120" y="219"/>
                    <a:pt x="219" y="119"/>
                    <a:pt x="340" y="119"/>
                  </a:cubicBezTo>
                  <a:close/>
                  <a:moveTo>
                    <a:pt x="340" y="1"/>
                  </a:moveTo>
                  <a:cubicBezTo>
                    <a:pt x="153" y="1"/>
                    <a:pt x="1" y="152"/>
                    <a:pt x="1" y="340"/>
                  </a:cubicBezTo>
                  <a:cubicBezTo>
                    <a:pt x="1" y="525"/>
                    <a:pt x="153" y="677"/>
                    <a:pt x="340" y="677"/>
                  </a:cubicBezTo>
                  <a:cubicBezTo>
                    <a:pt x="525" y="677"/>
                    <a:pt x="677" y="525"/>
                    <a:pt x="677" y="340"/>
                  </a:cubicBezTo>
                  <a:cubicBezTo>
                    <a:pt x="677" y="152"/>
                    <a:pt x="525" y="1"/>
                    <a:pt x="340" y="1"/>
                  </a:cubicBez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20"/>
            <p:cNvSpPr/>
            <p:nvPr/>
          </p:nvSpPr>
          <p:spPr>
            <a:xfrm>
              <a:off x="2727800" y="1624750"/>
              <a:ext cx="310450" cy="193250"/>
            </a:xfrm>
            <a:custGeom>
              <a:avLst/>
              <a:gdLst/>
              <a:ahLst/>
              <a:cxnLst/>
              <a:rect l="l" t="t" r="r" b="b"/>
              <a:pathLst>
                <a:path w="12418" h="7730" extrusionOk="0">
                  <a:moveTo>
                    <a:pt x="12083" y="0"/>
                  </a:moveTo>
                  <a:lnTo>
                    <a:pt x="5036" y="7100"/>
                  </a:lnTo>
                  <a:lnTo>
                    <a:pt x="710" y="7100"/>
                  </a:lnTo>
                  <a:cubicBezTo>
                    <a:pt x="638" y="7004"/>
                    <a:pt x="525" y="6940"/>
                    <a:pt x="395" y="6940"/>
                  </a:cubicBezTo>
                  <a:cubicBezTo>
                    <a:pt x="177" y="6940"/>
                    <a:pt x="1" y="7117"/>
                    <a:pt x="1" y="7335"/>
                  </a:cubicBezTo>
                  <a:cubicBezTo>
                    <a:pt x="1" y="7553"/>
                    <a:pt x="177" y="7730"/>
                    <a:pt x="395" y="7730"/>
                  </a:cubicBezTo>
                  <a:cubicBezTo>
                    <a:pt x="525" y="7730"/>
                    <a:pt x="638" y="7669"/>
                    <a:pt x="710" y="7572"/>
                  </a:cubicBezTo>
                  <a:lnTo>
                    <a:pt x="5232" y="7572"/>
                  </a:lnTo>
                  <a:lnTo>
                    <a:pt x="12417" y="331"/>
                  </a:lnTo>
                  <a:lnTo>
                    <a:pt x="12083" y="0"/>
                  </a:ln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20"/>
            <p:cNvSpPr/>
            <p:nvPr/>
          </p:nvSpPr>
          <p:spPr>
            <a:xfrm>
              <a:off x="2400400" y="1367250"/>
              <a:ext cx="16950" cy="16950"/>
            </a:xfrm>
            <a:custGeom>
              <a:avLst/>
              <a:gdLst/>
              <a:ahLst/>
              <a:cxnLst/>
              <a:rect l="l" t="t" r="r" b="b"/>
              <a:pathLst>
                <a:path w="678" h="678" extrusionOk="0">
                  <a:moveTo>
                    <a:pt x="340" y="119"/>
                  </a:moveTo>
                  <a:cubicBezTo>
                    <a:pt x="462" y="119"/>
                    <a:pt x="561" y="219"/>
                    <a:pt x="561" y="340"/>
                  </a:cubicBezTo>
                  <a:cubicBezTo>
                    <a:pt x="561" y="462"/>
                    <a:pt x="462" y="558"/>
                    <a:pt x="340" y="558"/>
                  </a:cubicBezTo>
                  <a:cubicBezTo>
                    <a:pt x="219" y="558"/>
                    <a:pt x="120" y="462"/>
                    <a:pt x="120" y="340"/>
                  </a:cubicBezTo>
                  <a:cubicBezTo>
                    <a:pt x="120" y="219"/>
                    <a:pt x="219" y="119"/>
                    <a:pt x="340" y="119"/>
                  </a:cubicBezTo>
                  <a:close/>
                  <a:moveTo>
                    <a:pt x="340" y="1"/>
                  </a:moveTo>
                  <a:cubicBezTo>
                    <a:pt x="153" y="1"/>
                    <a:pt x="1" y="153"/>
                    <a:pt x="1" y="340"/>
                  </a:cubicBezTo>
                  <a:cubicBezTo>
                    <a:pt x="1" y="525"/>
                    <a:pt x="153" y="677"/>
                    <a:pt x="340" y="677"/>
                  </a:cubicBezTo>
                  <a:cubicBezTo>
                    <a:pt x="525" y="677"/>
                    <a:pt x="677" y="525"/>
                    <a:pt x="677" y="340"/>
                  </a:cubicBezTo>
                  <a:cubicBezTo>
                    <a:pt x="677" y="153"/>
                    <a:pt x="525" y="1"/>
                    <a:pt x="340" y="1"/>
                  </a:cubicBez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20"/>
            <p:cNvSpPr/>
            <p:nvPr/>
          </p:nvSpPr>
          <p:spPr>
            <a:xfrm>
              <a:off x="2399025" y="1396800"/>
              <a:ext cx="19775" cy="19825"/>
            </a:xfrm>
            <a:custGeom>
              <a:avLst/>
              <a:gdLst/>
              <a:ahLst/>
              <a:cxnLst/>
              <a:rect l="l" t="t" r="r" b="b"/>
              <a:pathLst>
                <a:path w="791" h="793" extrusionOk="0">
                  <a:moveTo>
                    <a:pt x="395" y="0"/>
                  </a:moveTo>
                  <a:cubicBezTo>
                    <a:pt x="177" y="0"/>
                    <a:pt x="1" y="177"/>
                    <a:pt x="1" y="398"/>
                  </a:cubicBezTo>
                  <a:cubicBezTo>
                    <a:pt x="1" y="616"/>
                    <a:pt x="177" y="793"/>
                    <a:pt x="395" y="793"/>
                  </a:cubicBezTo>
                  <a:cubicBezTo>
                    <a:pt x="613" y="793"/>
                    <a:pt x="790" y="616"/>
                    <a:pt x="790" y="398"/>
                  </a:cubicBezTo>
                  <a:cubicBezTo>
                    <a:pt x="790" y="177"/>
                    <a:pt x="613" y="0"/>
                    <a:pt x="395" y="0"/>
                  </a:cubicBez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20"/>
            <p:cNvSpPr/>
            <p:nvPr/>
          </p:nvSpPr>
          <p:spPr>
            <a:xfrm>
              <a:off x="2391725" y="990525"/>
              <a:ext cx="83725" cy="512775"/>
            </a:xfrm>
            <a:custGeom>
              <a:avLst/>
              <a:gdLst/>
              <a:ahLst/>
              <a:cxnLst/>
              <a:rect l="l" t="t" r="r" b="b"/>
              <a:pathLst>
                <a:path w="3349" h="20511" extrusionOk="0">
                  <a:moveTo>
                    <a:pt x="0" y="0"/>
                  </a:moveTo>
                  <a:lnTo>
                    <a:pt x="0" y="8988"/>
                  </a:lnTo>
                  <a:lnTo>
                    <a:pt x="2716" y="11685"/>
                  </a:lnTo>
                  <a:lnTo>
                    <a:pt x="2716" y="19801"/>
                  </a:lnTo>
                  <a:cubicBezTo>
                    <a:pt x="2620" y="19873"/>
                    <a:pt x="2556" y="19986"/>
                    <a:pt x="2556" y="20116"/>
                  </a:cubicBezTo>
                  <a:cubicBezTo>
                    <a:pt x="2556" y="20334"/>
                    <a:pt x="2733" y="20511"/>
                    <a:pt x="2951" y="20511"/>
                  </a:cubicBezTo>
                  <a:cubicBezTo>
                    <a:pt x="3169" y="20511"/>
                    <a:pt x="3349" y="20334"/>
                    <a:pt x="3349" y="20116"/>
                  </a:cubicBezTo>
                  <a:cubicBezTo>
                    <a:pt x="3349" y="19986"/>
                    <a:pt x="3285" y="19873"/>
                    <a:pt x="3188" y="19801"/>
                  </a:cubicBezTo>
                  <a:lnTo>
                    <a:pt x="3188" y="11489"/>
                  </a:lnTo>
                  <a:lnTo>
                    <a:pt x="472" y="8792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20"/>
            <p:cNvSpPr/>
            <p:nvPr/>
          </p:nvSpPr>
          <p:spPr>
            <a:xfrm>
              <a:off x="2688525" y="1369200"/>
              <a:ext cx="297400" cy="472550"/>
            </a:xfrm>
            <a:custGeom>
              <a:avLst/>
              <a:gdLst/>
              <a:ahLst/>
              <a:cxnLst/>
              <a:rect l="l" t="t" r="r" b="b"/>
              <a:pathLst>
                <a:path w="11896" h="18902" extrusionOk="0">
                  <a:moveTo>
                    <a:pt x="338" y="18341"/>
                  </a:moveTo>
                  <a:cubicBezTo>
                    <a:pt x="459" y="18341"/>
                    <a:pt x="559" y="18440"/>
                    <a:pt x="559" y="18562"/>
                  </a:cubicBezTo>
                  <a:cubicBezTo>
                    <a:pt x="559" y="18683"/>
                    <a:pt x="459" y="18782"/>
                    <a:pt x="338" y="18782"/>
                  </a:cubicBezTo>
                  <a:cubicBezTo>
                    <a:pt x="216" y="18782"/>
                    <a:pt x="117" y="18683"/>
                    <a:pt x="117" y="18562"/>
                  </a:cubicBezTo>
                  <a:cubicBezTo>
                    <a:pt x="117" y="18440"/>
                    <a:pt x="216" y="18341"/>
                    <a:pt x="338" y="18341"/>
                  </a:cubicBezTo>
                  <a:close/>
                  <a:moveTo>
                    <a:pt x="7051" y="0"/>
                  </a:moveTo>
                  <a:lnTo>
                    <a:pt x="5202" y="1863"/>
                  </a:lnTo>
                  <a:lnTo>
                    <a:pt x="5202" y="8196"/>
                  </a:lnTo>
                  <a:lnTo>
                    <a:pt x="280" y="13154"/>
                  </a:lnTo>
                  <a:lnTo>
                    <a:pt x="280" y="18228"/>
                  </a:lnTo>
                  <a:cubicBezTo>
                    <a:pt x="120" y="18258"/>
                    <a:pt x="1" y="18396"/>
                    <a:pt x="1" y="18562"/>
                  </a:cubicBezTo>
                  <a:cubicBezTo>
                    <a:pt x="1" y="18749"/>
                    <a:pt x="153" y="18901"/>
                    <a:pt x="338" y="18901"/>
                  </a:cubicBezTo>
                  <a:cubicBezTo>
                    <a:pt x="525" y="18901"/>
                    <a:pt x="677" y="18749"/>
                    <a:pt x="677" y="18562"/>
                  </a:cubicBezTo>
                  <a:cubicBezTo>
                    <a:pt x="677" y="18396"/>
                    <a:pt x="556" y="18258"/>
                    <a:pt x="398" y="18228"/>
                  </a:cubicBezTo>
                  <a:lnTo>
                    <a:pt x="398" y="13201"/>
                  </a:lnTo>
                  <a:lnTo>
                    <a:pt x="5318" y="8243"/>
                  </a:lnTo>
                  <a:lnTo>
                    <a:pt x="5318" y="1913"/>
                  </a:lnTo>
                  <a:lnTo>
                    <a:pt x="7101" y="116"/>
                  </a:lnTo>
                  <a:lnTo>
                    <a:pt x="11896" y="116"/>
                  </a:lnTo>
                  <a:lnTo>
                    <a:pt x="11896" y="0"/>
                  </a:ln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20"/>
            <p:cNvSpPr/>
            <p:nvPr/>
          </p:nvSpPr>
          <p:spPr>
            <a:xfrm>
              <a:off x="2425675" y="990525"/>
              <a:ext cx="16925" cy="200575"/>
            </a:xfrm>
            <a:custGeom>
              <a:avLst/>
              <a:gdLst/>
              <a:ahLst/>
              <a:cxnLst/>
              <a:rect l="l" t="t" r="r" b="b"/>
              <a:pathLst>
                <a:path w="677" h="8023" extrusionOk="0">
                  <a:moveTo>
                    <a:pt x="337" y="7465"/>
                  </a:moveTo>
                  <a:cubicBezTo>
                    <a:pt x="458" y="7465"/>
                    <a:pt x="558" y="7564"/>
                    <a:pt x="558" y="7685"/>
                  </a:cubicBezTo>
                  <a:cubicBezTo>
                    <a:pt x="558" y="7807"/>
                    <a:pt x="458" y="7906"/>
                    <a:pt x="337" y="7906"/>
                  </a:cubicBezTo>
                  <a:cubicBezTo>
                    <a:pt x="216" y="7906"/>
                    <a:pt x="116" y="7807"/>
                    <a:pt x="116" y="7685"/>
                  </a:cubicBezTo>
                  <a:cubicBezTo>
                    <a:pt x="116" y="7564"/>
                    <a:pt x="216" y="7465"/>
                    <a:pt x="337" y="7465"/>
                  </a:cubicBezTo>
                  <a:close/>
                  <a:moveTo>
                    <a:pt x="279" y="0"/>
                  </a:moveTo>
                  <a:lnTo>
                    <a:pt x="279" y="7351"/>
                  </a:lnTo>
                  <a:cubicBezTo>
                    <a:pt x="122" y="7379"/>
                    <a:pt x="0" y="7517"/>
                    <a:pt x="0" y="7685"/>
                  </a:cubicBezTo>
                  <a:cubicBezTo>
                    <a:pt x="0" y="7870"/>
                    <a:pt x="149" y="8022"/>
                    <a:pt x="337" y="8022"/>
                  </a:cubicBezTo>
                  <a:cubicBezTo>
                    <a:pt x="525" y="8022"/>
                    <a:pt x="677" y="7870"/>
                    <a:pt x="677" y="7685"/>
                  </a:cubicBezTo>
                  <a:cubicBezTo>
                    <a:pt x="677" y="7520"/>
                    <a:pt x="555" y="7382"/>
                    <a:pt x="398" y="7351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20"/>
            <p:cNvSpPr/>
            <p:nvPr/>
          </p:nvSpPr>
          <p:spPr>
            <a:xfrm>
              <a:off x="2664875" y="1345800"/>
              <a:ext cx="321000" cy="519675"/>
            </a:xfrm>
            <a:custGeom>
              <a:avLst/>
              <a:gdLst/>
              <a:ahLst/>
              <a:cxnLst/>
              <a:rect l="l" t="t" r="r" b="b"/>
              <a:pathLst>
                <a:path w="12840" h="20787" extrusionOk="0">
                  <a:moveTo>
                    <a:pt x="340" y="20229"/>
                  </a:moveTo>
                  <a:cubicBezTo>
                    <a:pt x="461" y="20229"/>
                    <a:pt x="560" y="20329"/>
                    <a:pt x="560" y="20450"/>
                  </a:cubicBezTo>
                  <a:cubicBezTo>
                    <a:pt x="560" y="20571"/>
                    <a:pt x="461" y="20668"/>
                    <a:pt x="340" y="20668"/>
                  </a:cubicBezTo>
                  <a:cubicBezTo>
                    <a:pt x="218" y="20668"/>
                    <a:pt x="119" y="20571"/>
                    <a:pt x="119" y="20450"/>
                  </a:cubicBezTo>
                  <a:cubicBezTo>
                    <a:pt x="119" y="20329"/>
                    <a:pt x="218" y="20229"/>
                    <a:pt x="340" y="20229"/>
                  </a:cubicBezTo>
                  <a:close/>
                  <a:moveTo>
                    <a:pt x="7685" y="0"/>
                  </a:moveTo>
                  <a:lnTo>
                    <a:pt x="5201" y="2501"/>
                  </a:lnTo>
                  <a:lnTo>
                    <a:pt x="5201" y="8834"/>
                  </a:lnTo>
                  <a:lnTo>
                    <a:pt x="279" y="13792"/>
                  </a:lnTo>
                  <a:lnTo>
                    <a:pt x="279" y="20116"/>
                  </a:lnTo>
                  <a:cubicBezTo>
                    <a:pt x="122" y="20144"/>
                    <a:pt x="0" y="20282"/>
                    <a:pt x="0" y="20450"/>
                  </a:cubicBezTo>
                  <a:cubicBezTo>
                    <a:pt x="0" y="20635"/>
                    <a:pt x="152" y="20787"/>
                    <a:pt x="340" y="20787"/>
                  </a:cubicBezTo>
                  <a:cubicBezTo>
                    <a:pt x="525" y="20787"/>
                    <a:pt x="676" y="20635"/>
                    <a:pt x="676" y="20450"/>
                  </a:cubicBezTo>
                  <a:cubicBezTo>
                    <a:pt x="676" y="20282"/>
                    <a:pt x="555" y="20144"/>
                    <a:pt x="398" y="20116"/>
                  </a:cubicBezTo>
                  <a:lnTo>
                    <a:pt x="398" y="13839"/>
                  </a:lnTo>
                  <a:lnTo>
                    <a:pt x="5320" y="8881"/>
                  </a:lnTo>
                  <a:lnTo>
                    <a:pt x="5320" y="2551"/>
                  </a:lnTo>
                  <a:lnTo>
                    <a:pt x="7732" y="119"/>
                  </a:lnTo>
                  <a:lnTo>
                    <a:pt x="12839" y="119"/>
                  </a:lnTo>
                  <a:lnTo>
                    <a:pt x="12839" y="0"/>
                  </a:ln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20"/>
            <p:cNvSpPr/>
            <p:nvPr/>
          </p:nvSpPr>
          <p:spPr>
            <a:xfrm>
              <a:off x="2449000" y="990525"/>
              <a:ext cx="16925" cy="223825"/>
            </a:xfrm>
            <a:custGeom>
              <a:avLst/>
              <a:gdLst/>
              <a:ahLst/>
              <a:cxnLst/>
              <a:rect l="l" t="t" r="r" b="b"/>
              <a:pathLst>
                <a:path w="677" h="8953" extrusionOk="0">
                  <a:moveTo>
                    <a:pt x="340" y="8392"/>
                  </a:moveTo>
                  <a:cubicBezTo>
                    <a:pt x="461" y="8392"/>
                    <a:pt x="561" y="8491"/>
                    <a:pt x="561" y="8613"/>
                  </a:cubicBezTo>
                  <a:cubicBezTo>
                    <a:pt x="561" y="8734"/>
                    <a:pt x="461" y="8834"/>
                    <a:pt x="340" y="8834"/>
                  </a:cubicBezTo>
                  <a:cubicBezTo>
                    <a:pt x="218" y="8834"/>
                    <a:pt x="119" y="8734"/>
                    <a:pt x="119" y="8613"/>
                  </a:cubicBezTo>
                  <a:cubicBezTo>
                    <a:pt x="119" y="8491"/>
                    <a:pt x="218" y="8392"/>
                    <a:pt x="340" y="8392"/>
                  </a:cubicBezTo>
                  <a:close/>
                  <a:moveTo>
                    <a:pt x="279" y="0"/>
                  </a:moveTo>
                  <a:lnTo>
                    <a:pt x="279" y="8279"/>
                  </a:lnTo>
                  <a:cubicBezTo>
                    <a:pt x="122" y="8307"/>
                    <a:pt x="0" y="8445"/>
                    <a:pt x="0" y="8613"/>
                  </a:cubicBezTo>
                  <a:cubicBezTo>
                    <a:pt x="0" y="8801"/>
                    <a:pt x="152" y="8952"/>
                    <a:pt x="340" y="8952"/>
                  </a:cubicBezTo>
                  <a:cubicBezTo>
                    <a:pt x="525" y="8952"/>
                    <a:pt x="677" y="8801"/>
                    <a:pt x="677" y="8613"/>
                  </a:cubicBezTo>
                  <a:cubicBezTo>
                    <a:pt x="677" y="8447"/>
                    <a:pt x="555" y="8309"/>
                    <a:pt x="398" y="8282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20"/>
            <p:cNvSpPr/>
            <p:nvPr/>
          </p:nvSpPr>
          <p:spPr>
            <a:xfrm>
              <a:off x="2729175" y="1591350"/>
              <a:ext cx="290575" cy="188775"/>
            </a:xfrm>
            <a:custGeom>
              <a:avLst/>
              <a:gdLst/>
              <a:ahLst/>
              <a:cxnLst/>
              <a:rect l="l" t="t" r="r" b="b"/>
              <a:pathLst>
                <a:path w="11623" h="7551" extrusionOk="0">
                  <a:moveTo>
                    <a:pt x="340" y="6990"/>
                  </a:moveTo>
                  <a:cubicBezTo>
                    <a:pt x="462" y="6990"/>
                    <a:pt x="561" y="7089"/>
                    <a:pt x="561" y="7210"/>
                  </a:cubicBezTo>
                  <a:cubicBezTo>
                    <a:pt x="561" y="7332"/>
                    <a:pt x="462" y="7431"/>
                    <a:pt x="340" y="7431"/>
                  </a:cubicBezTo>
                  <a:cubicBezTo>
                    <a:pt x="219" y="7431"/>
                    <a:pt x="120" y="7332"/>
                    <a:pt x="120" y="7210"/>
                  </a:cubicBezTo>
                  <a:cubicBezTo>
                    <a:pt x="120" y="7089"/>
                    <a:pt x="219" y="6990"/>
                    <a:pt x="340" y="6990"/>
                  </a:cubicBezTo>
                  <a:close/>
                  <a:moveTo>
                    <a:pt x="11540" y="0"/>
                  </a:moveTo>
                  <a:lnTo>
                    <a:pt x="4440" y="7153"/>
                  </a:lnTo>
                  <a:lnTo>
                    <a:pt x="672" y="7153"/>
                  </a:lnTo>
                  <a:cubicBezTo>
                    <a:pt x="644" y="6995"/>
                    <a:pt x="506" y="6874"/>
                    <a:pt x="340" y="6874"/>
                  </a:cubicBezTo>
                  <a:cubicBezTo>
                    <a:pt x="153" y="6874"/>
                    <a:pt x="1" y="7026"/>
                    <a:pt x="1" y="7210"/>
                  </a:cubicBezTo>
                  <a:cubicBezTo>
                    <a:pt x="1" y="7398"/>
                    <a:pt x="153" y="7550"/>
                    <a:pt x="340" y="7550"/>
                  </a:cubicBezTo>
                  <a:cubicBezTo>
                    <a:pt x="506" y="7550"/>
                    <a:pt x="644" y="7429"/>
                    <a:pt x="672" y="7271"/>
                  </a:cubicBezTo>
                  <a:lnTo>
                    <a:pt x="4489" y="7271"/>
                  </a:lnTo>
                  <a:lnTo>
                    <a:pt x="11623" y="83"/>
                  </a:lnTo>
                  <a:lnTo>
                    <a:pt x="11540" y="0"/>
                  </a:ln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20"/>
            <p:cNvSpPr/>
            <p:nvPr/>
          </p:nvSpPr>
          <p:spPr>
            <a:xfrm>
              <a:off x="2509525" y="995475"/>
              <a:ext cx="2925" cy="79675"/>
            </a:xfrm>
            <a:custGeom>
              <a:avLst/>
              <a:gdLst/>
              <a:ahLst/>
              <a:cxnLst/>
              <a:rect l="l" t="t" r="r" b="b"/>
              <a:pathLst>
                <a:path w="117" h="3187" extrusionOk="0">
                  <a:moveTo>
                    <a:pt x="0" y="1"/>
                  </a:moveTo>
                  <a:lnTo>
                    <a:pt x="0" y="3187"/>
                  </a:lnTo>
                  <a:lnTo>
                    <a:pt x="116" y="3187"/>
                  </a:lnTo>
                  <a:lnTo>
                    <a:pt x="116" y="1"/>
                  </a:ln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20"/>
            <p:cNvSpPr/>
            <p:nvPr/>
          </p:nvSpPr>
          <p:spPr>
            <a:xfrm>
              <a:off x="2924150" y="920275"/>
              <a:ext cx="16925" cy="305050"/>
            </a:xfrm>
            <a:custGeom>
              <a:avLst/>
              <a:gdLst/>
              <a:ahLst/>
              <a:cxnLst/>
              <a:rect l="l" t="t" r="r" b="b"/>
              <a:pathLst>
                <a:path w="677" h="12202" extrusionOk="0">
                  <a:moveTo>
                    <a:pt x="337" y="11644"/>
                  </a:moveTo>
                  <a:cubicBezTo>
                    <a:pt x="459" y="11644"/>
                    <a:pt x="558" y="11743"/>
                    <a:pt x="558" y="11865"/>
                  </a:cubicBezTo>
                  <a:cubicBezTo>
                    <a:pt x="558" y="11983"/>
                    <a:pt x="459" y="12083"/>
                    <a:pt x="337" y="12083"/>
                  </a:cubicBezTo>
                  <a:cubicBezTo>
                    <a:pt x="216" y="12083"/>
                    <a:pt x="116" y="11983"/>
                    <a:pt x="116" y="11865"/>
                  </a:cubicBezTo>
                  <a:cubicBezTo>
                    <a:pt x="116" y="11740"/>
                    <a:pt x="216" y="11644"/>
                    <a:pt x="337" y="11644"/>
                  </a:cubicBezTo>
                  <a:close/>
                  <a:moveTo>
                    <a:pt x="279" y="0"/>
                  </a:moveTo>
                  <a:lnTo>
                    <a:pt x="279" y="11531"/>
                  </a:lnTo>
                  <a:cubicBezTo>
                    <a:pt x="122" y="11558"/>
                    <a:pt x="0" y="11696"/>
                    <a:pt x="0" y="11862"/>
                  </a:cubicBezTo>
                  <a:cubicBezTo>
                    <a:pt x="0" y="12050"/>
                    <a:pt x="152" y="12201"/>
                    <a:pt x="337" y="12201"/>
                  </a:cubicBezTo>
                  <a:cubicBezTo>
                    <a:pt x="525" y="12201"/>
                    <a:pt x="677" y="12050"/>
                    <a:pt x="677" y="11865"/>
                  </a:cubicBezTo>
                  <a:cubicBezTo>
                    <a:pt x="677" y="11696"/>
                    <a:pt x="555" y="11558"/>
                    <a:pt x="398" y="11531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20"/>
            <p:cNvSpPr/>
            <p:nvPr/>
          </p:nvSpPr>
          <p:spPr>
            <a:xfrm>
              <a:off x="2922700" y="1256975"/>
              <a:ext cx="19825" cy="19825"/>
            </a:xfrm>
            <a:custGeom>
              <a:avLst/>
              <a:gdLst/>
              <a:ahLst/>
              <a:cxnLst/>
              <a:rect l="l" t="t" r="r" b="b"/>
              <a:pathLst>
                <a:path w="793" h="793" extrusionOk="0">
                  <a:moveTo>
                    <a:pt x="395" y="0"/>
                  </a:moveTo>
                  <a:cubicBezTo>
                    <a:pt x="177" y="0"/>
                    <a:pt x="0" y="177"/>
                    <a:pt x="0" y="398"/>
                  </a:cubicBezTo>
                  <a:cubicBezTo>
                    <a:pt x="0" y="616"/>
                    <a:pt x="177" y="793"/>
                    <a:pt x="395" y="793"/>
                  </a:cubicBezTo>
                  <a:cubicBezTo>
                    <a:pt x="613" y="793"/>
                    <a:pt x="793" y="616"/>
                    <a:pt x="793" y="398"/>
                  </a:cubicBezTo>
                  <a:cubicBezTo>
                    <a:pt x="793" y="177"/>
                    <a:pt x="613" y="0"/>
                    <a:pt x="395" y="0"/>
                  </a:cubicBez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20"/>
            <p:cNvSpPr/>
            <p:nvPr/>
          </p:nvSpPr>
          <p:spPr>
            <a:xfrm>
              <a:off x="2540425" y="988450"/>
              <a:ext cx="61950" cy="148050"/>
            </a:xfrm>
            <a:custGeom>
              <a:avLst/>
              <a:gdLst/>
              <a:ahLst/>
              <a:cxnLst/>
              <a:rect l="l" t="t" r="r" b="b"/>
              <a:pathLst>
                <a:path w="2478" h="5922" extrusionOk="0">
                  <a:moveTo>
                    <a:pt x="332" y="0"/>
                  </a:moveTo>
                  <a:lnTo>
                    <a:pt x="1" y="337"/>
                  </a:lnTo>
                  <a:lnTo>
                    <a:pt x="1845" y="2167"/>
                  </a:lnTo>
                  <a:lnTo>
                    <a:pt x="1845" y="5212"/>
                  </a:lnTo>
                  <a:cubicBezTo>
                    <a:pt x="1748" y="5284"/>
                    <a:pt x="1685" y="5397"/>
                    <a:pt x="1685" y="5527"/>
                  </a:cubicBezTo>
                  <a:cubicBezTo>
                    <a:pt x="1685" y="5745"/>
                    <a:pt x="1861" y="5922"/>
                    <a:pt x="2080" y="5922"/>
                  </a:cubicBezTo>
                  <a:cubicBezTo>
                    <a:pt x="2300" y="5922"/>
                    <a:pt x="2477" y="5745"/>
                    <a:pt x="2477" y="5527"/>
                  </a:cubicBezTo>
                  <a:cubicBezTo>
                    <a:pt x="2477" y="5397"/>
                    <a:pt x="2414" y="5284"/>
                    <a:pt x="2317" y="5212"/>
                  </a:cubicBezTo>
                  <a:lnTo>
                    <a:pt x="2317" y="1971"/>
                  </a:lnTo>
                  <a:lnTo>
                    <a:pt x="332" y="0"/>
                  </a:ln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20"/>
            <p:cNvSpPr/>
            <p:nvPr/>
          </p:nvSpPr>
          <p:spPr>
            <a:xfrm>
              <a:off x="2653900" y="991625"/>
              <a:ext cx="102975" cy="318925"/>
            </a:xfrm>
            <a:custGeom>
              <a:avLst/>
              <a:gdLst/>
              <a:ahLst/>
              <a:cxnLst/>
              <a:rect l="l" t="t" r="r" b="b"/>
              <a:pathLst>
                <a:path w="4119" h="12757" extrusionOk="0">
                  <a:moveTo>
                    <a:pt x="2004" y="0"/>
                  </a:moveTo>
                  <a:lnTo>
                    <a:pt x="1921" y="83"/>
                  </a:lnTo>
                  <a:lnTo>
                    <a:pt x="4003" y="2148"/>
                  </a:lnTo>
                  <a:lnTo>
                    <a:pt x="4003" y="8227"/>
                  </a:lnTo>
                  <a:lnTo>
                    <a:pt x="17" y="12229"/>
                  </a:lnTo>
                  <a:lnTo>
                    <a:pt x="0" y="12246"/>
                  </a:lnTo>
                  <a:lnTo>
                    <a:pt x="0" y="12757"/>
                  </a:lnTo>
                  <a:lnTo>
                    <a:pt x="119" y="12757"/>
                  </a:lnTo>
                  <a:lnTo>
                    <a:pt x="119" y="12296"/>
                  </a:lnTo>
                  <a:lnTo>
                    <a:pt x="4102" y="8293"/>
                  </a:lnTo>
                  <a:lnTo>
                    <a:pt x="4119" y="8276"/>
                  </a:lnTo>
                  <a:lnTo>
                    <a:pt x="4119" y="2098"/>
                  </a:lnTo>
                  <a:lnTo>
                    <a:pt x="2004" y="0"/>
                  </a:ln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20"/>
            <p:cNvSpPr/>
            <p:nvPr/>
          </p:nvSpPr>
          <p:spPr>
            <a:xfrm>
              <a:off x="2509575" y="1544750"/>
              <a:ext cx="229150" cy="477175"/>
            </a:xfrm>
            <a:custGeom>
              <a:avLst/>
              <a:gdLst/>
              <a:ahLst/>
              <a:cxnLst/>
              <a:rect l="l" t="t" r="r" b="b"/>
              <a:pathLst>
                <a:path w="9166" h="19087" extrusionOk="0">
                  <a:moveTo>
                    <a:pt x="341" y="18526"/>
                  </a:moveTo>
                  <a:cubicBezTo>
                    <a:pt x="462" y="18526"/>
                    <a:pt x="561" y="18626"/>
                    <a:pt x="561" y="18747"/>
                  </a:cubicBezTo>
                  <a:cubicBezTo>
                    <a:pt x="561" y="18869"/>
                    <a:pt x="462" y="18968"/>
                    <a:pt x="341" y="18968"/>
                  </a:cubicBezTo>
                  <a:cubicBezTo>
                    <a:pt x="219" y="18968"/>
                    <a:pt x="120" y="18869"/>
                    <a:pt x="120" y="18747"/>
                  </a:cubicBezTo>
                  <a:cubicBezTo>
                    <a:pt x="120" y="18626"/>
                    <a:pt x="219" y="18526"/>
                    <a:pt x="341" y="18526"/>
                  </a:cubicBezTo>
                  <a:close/>
                  <a:moveTo>
                    <a:pt x="9083" y="1"/>
                  </a:moveTo>
                  <a:lnTo>
                    <a:pt x="4172" y="4945"/>
                  </a:lnTo>
                  <a:lnTo>
                    <a:pt x="4172" y="14803"/>
                  </a:lnTo>
                  <a:lnTo>
                    <a:pt x="534" y="18468"/>
                  </a:lnTo>
                  <a:cubicBezTo>
                    <a:pt x="479" y="18433"/>
                    <a:pt x="412" y="18408"/>
                    <a:pt x="341" y="18408"/>
                  </a:cubicBezTo>
                  <a:cubicBezTo>
                    <a:pt x="153" y="18408"/>
                    <a:pt x="1" y="18560"/>
                    <a:pt x="1" y="18747"/>
                  </a:cubicBezTo>
                  <a:cubicBezTo>
                    <a:pt x="1" y="18935"/>
                    <a:pt x="153" y="19087"/>
                    <a:pt x="341" y="19087"/>
                  </a:cubicBezTo>
                  <a:cubicBezTo>
                    <a:pt x="528" y="19087"/>
                    <a:pt x="680" y="18935"/>
                    <a:pt x="680" y="18747"/>
                  </a:cubicBezTo>
                  <a:cubicBezTo>
                    <a:pt x="680" y="18675"/>
                    <a:pt x="655" y="18609"/>
                    <a:pt x="617" y="18551"/>
                  </a:cubicBezTo>
                  <a:lnTo>
                    <a:pt x="4291" y="14849"/>
                  </a:lnTo>
                  <a:lnTo>
                    <a:pt x="4291" y="4994"/>
                  </a:lnTo>
                  <a:lnTo>
                    <a:pt x="9166" y="84"/>
                  </a:lnTo>
                  <a:lnTo>
                    <a:pt x="9083" y="1"/>
                  </a:ln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20"/>
            <p:cNvSpPr/>
            <p:nvPr/>
          </p:nvSpPr>
          <p:spPr>
            <a:xfrm>
              <a:off x="2495850" y="1043600"/>
              <a:ext cx="244675" cy="458250"/>
            </a:xfrm>
            <a:custGeom>
              <a:avLst/>
              <a:gdLst/>
              <a:ahLst/>
              <a:cxnLst/>
              <a:rect l="l" t="t" r="r" b="b"/>
              <a:pathLst>
                <a:path w="9787" h="18330" extrusionOk="0">
                  <a:moveTo>
                    <a:pt x="9447" y="119"/>
                  </a:moveTo>
                  <a:cubicBezTo>
                    <a:pt x="9569" y="119"/>
                    <a:pt x="9668" y="218"/>
                    <a:pt x="9668" y="340"/>
                  </a:cubicBezTo>
                  <a:cubicBezTo>
                    <a:pt x="9668" y="461"/>
                    <a:pt x="9569" y="560"/>
                    <a:pt x="9447" y="560"/>
                  </a:cubicBezTo>
                  <a:cubicBezTo>
                    <a:pt x="9326" y="560"/>
                    <a:pt x="9229" y="461"/>
                    <a:pt x="9229" y="340"/>
                  </a:cubicBezTo>
                  <a:cubicBezTo>
                    <a:pt x="9229" y="218"/>
                    <a:pt x="9326" y="119"/>
                    <a:pt x="9447" y="119"/>
                  </a:cubicBezTo>
                  <a:close/>
                  <a:moveTo>
                    <a:pt x="337" y="17772"/>
                  </a:moveTo>
                  <a:cubicBezTo>
                    <a:pt x="459" y="17772"/>
                    <a:pt x="558" y="17871"/>
                    <a:pt x="558" y="17993"/>
                  </a:cubicBezTo>
                  <a:cubicBezTo>
                    <a:pt x="558" y="18114"/>
                    <a:pt x="459" y="18214"/>
                    <a:pt x="337" y="18214"/>
                  </a:cubicBezTo>
                  <a:cubicBezTo>
                    <a:pt x="216" y="18214"/>
                    <a:pt x="117" y="18114"/>
                    <a:pt x="117" y="17993"/>
                  </a:cubicBezTo>
                  <a:cubicBezTo>
                    <a:pt x="117" y="17871"/>
                    <a:pt x="216" y="17772"/>
                    <a:pt x="337" y="17772"/>
                  </a:cubicBezTo>
                  <a:close/>
                  <a:moveTo>
                    <a:pt x="9447" y="0"/>
                  </a:moveTo>
                  <a:cubicBezTo>
                    <a:pt x="9262" y="0"/>
                    <a:pt x="9110" y="152"/>
                    <a:pt x="9110" y="340"/>
                  </a:cubicBezTo>
                  <a:cubicBezTo>
                    <a:pt x="9110" y="505"/>
                    <a:pt x="9232" y="643"/>
                    <a:pt x="9389" y="671"/>
                  </a:cubicBezTo>
                  <a:lnTo>
                    <a:pt x="9389" y="5855"/>
                  </a:lnTo>
                  <a:lnTo>
                    <a:pt x="5386" y="9872"/>
                  </a:lnTo>
                  <a:lnTo>
                    <a:pt x="5386" y="10929"/>
                  </a:lnTo>
                  <a:lnTo>
                    <a:pt x="1444" y="14887"/>
                  </a:lnTo>
                  <a:lnTo>
                    <a:pt x="1428" y="14904"/>
                  </a:lnTo>
                  <a:lnTo>
                    <a:pt x="1428" y="16817"/>
                  </a:lnTo>
                  <a:lnTo>
                    <a:pt x="531" y="17717"/>
                  </a:lnTo>
                  <a:cubicBezTo>
                    <a:pt x="475" y="17678"/>
                    <a:pt x="409" y="17653"/>
                    <a:pt x="337" y="17653"/>
                  </a:cubicBezTo>
                  <a:cubicBezTo>
                    <a:pt x="152" y="17653"/>
                    <a:pt x="1" y="17805"/>
                    <a:pt x="1" y="17993"/>
                  </a:cubicBezTo>
                  <a:cubicBezTo>
                    <a:pt x="1" y="18181"/>
                    <a:pt x="152" y="18330"/>
                    <a:pt x="337" y="18330"/>
                  </a:cubicBezTo>
                  <a:cubicBezTo>
                    <a:pt x="525" y="18330"/>
                    <a:pt x="677" y="18178"/>
                    <a:pt x="677" y="17993"/>
                  </a:cubicBezTo>
                  <a:cubicBezTo>
                    <a:pt x="677" y="17921"/>
                    <a:pt x="655" y="17855"/>
                    <a:pt x="613" y="17800"/>
                  </a:cubicBezTo>
                  <a:lnTo>
                    <a:pt x="1544" y="16864"/>
                  </a:lnTo>
                  <a:lnTo>
                    <a:pt x="1544" y="14954"/>
                  </a:lnTo>
                  <a:lnTo>
                    <a:pt x="5489" y="10995"/>
                  </a:lnTo>
                  <a:lnTo>
                    <a:pt x="5505" y="10976"/>
                  </a:lnTo>
                  <a:lnTo>
                    <a:pt x="5505" y="9921"/>
                  </a:lnTo>
                  <a:lnTo>
                    <a:pt x="9508" y="5902"/>
                  </a:lnTo>
                  <a:lnTo>
                    <a:pt x="9508" y="671"/>
                  </a:lnTo>
                  <a:cubicBezTo>
                    <a:pt x="9665" y="643"/>
                    <a:pt x="9787" y="505"/>
                    <a:pt x="9787" y="340"/>
                  </a:cubicBezTo>
                  <a:cubicBezTo>
                    <a:pt x="9787" y="152"/>
                    <a:pt x="9635" y="0"/>
                    <a:pt x="9447" y="0"/>
                  </a:cubicBez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20"/>
            <p:cNvSpPr/>
            <p:nvPr/>
          </p:nvSpPr>
          <p:spPr>
            <a:xfrm>
              <a:off x="2877425" y="920275"/>
              <a:ext cx="16925" cy="305050"/>
            </a:xfrm>
            <a:custGeom>
              <a:avLst/>
              <a:gdLst/>
              <a:ahLst/>
              <a:cxnLst/>
              <a:rect l="l" t="t" r="r" b="b"/>
              <a:pathLst>
                <a:path w="677" h="12202" extrusionOk="0">
                  <a:moveTo>
                    <a:pt x="337" y="11644"/>
                  </a:moveTo>
                  <a:cubicBezTo>
                    <a:pt x="459" y="11644"/>
                    <a:pt x="558" y="11743"/>
                    <a:pt x="558" y="11865"/>
                  </a:cubicBezTo>
                  <a:cubicBezTo>
                    <a:pt x="558" y="11983"/>
                    <a:pt x="459" y="12083"/>
                    <a:pt x="337" y="12083"/>
                  </a:cubicBezTo>
                  <a:cubicBezTo>
                    <a:pt x="216" y="12083"/>
                    <a:pt x="116" y="11983"/>
                    <a:pt x="116" y="11865"/>
                  </a:cubicBezTo>
                  <a:cubicBezTo>
                    <a:pt x="116" y="11740"/>
                    <a:pt x="216" y="11644"/>
                    <a:pt x="337" y="11644"/>
                  </a:cubicBezTo>
                  <a:close/>
                  <a:moveTo>
                    <a:pt x="279" y="0"/>
                  </a:moveTo>
                  <a:lnTo>
                    <a:pt x="279" y="11531"/>
                  </a:lnTo>
                  <a:cubicBezTo>
                    <a:pt x="122" y="11558"/>
                    <a:pt x="0" y="11696"/>
                    <a:pt x="0" y="11862"/>
                  </a:cubicBezTo>
                  <a:cubicBezTo>
                    <a:pt x="0" y="12050"/>
                    <a:pt x="152" y="12201"/>
                    <a:pt x="337" y="12201"/>
                  </a:cubicBezTo>
                  <a:cubicBezTo>
                    <a:pt x="525" y="12201"/>
                    <a:pt x="677" y="12050"/>
                    <a:pt x="677" y="11865"/>
                  </a:cubicBezTo>
                  <a:cubicBezTo>
                    <a:pt x="677" y="11696"/>
                    <a:pt x="555" y="11558"/>
                    <a:pt x="398" y="11531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20"/>
            <p:cNvSpPr/>
            <p:nvPr/>
          </p:nvSpPr>
          <p:spPr>
            <a:xfrm>
              <a:off x="2641875" y="1322475"/>
              <a:ext cx="344050" cy="566200"/>
            </a:xfrm>
            <a:custGeom>
              <a:avLst/>
              <a:gdLst/>
              <a:ahLst/>
              <a:cxnLst/>
              <a:rect l="l" t="t" r="r" b="b"/>
              <a:pathLst>
                <a:path w="13762" h="22648" extrusionOk="0">
                  <a:moveTo>
                    <a:pt x="340" y="22087"/>
                  </a:moveTo>
                  <a:cubicBezTo>
                    <a:pt x="462" y="22087"/>
                    <a:pt x="561" y="22186"/>
                    <a:pt x="561" y="22308"/>
                  </a:cubicBezTo>
                  <a:cubicBezTo>
                    <a:pt x="561" y="22429"/>
                    <a:pt x="462" y="22529"/>
                    <a:pt x="340" y="22529"/>
                  </a:cubicBezTo>
                  <a:cubicBezTo>
                    <a:pt x="219" y="22529"/>
                    <a:pt x="120" y="22429"/>
                    <a:pt x="120" y="22308"/>
                  </a:cubicBezTo>
                  <a:cubicBezTo>
                    <a:pt x="120" y="22186"/>
                    <a:pt x="219" y="22087"/>
                    <a:pt x="340" y="22087"/>
                  </a:cubicBezTo>
                  <a:close/>
                  <a:moveTo>
                    <a:pt x="8327" y="0"/>
                  </a:moveTo>
                  <a:lnTo>
                    <a:pt x="5202" y="3144"/>
                  </a:lnTo>
                  <a:lnTo>
                    <a:pt x="5202" y="9477"/>
                  </a:lnTo>
                  <a:lnTo>
                    <a:pt x="280" y="14435"/>
                  </a:lnTo>
                  <a:lnTo>
                    <a:pt x="280" y="21976"/>
                  </a:lnTo>
                  <a:cubicBezTo>
                    <a:pt x="122" y="22004"/>
                    <a:pt x="1" y="22142"/>
                    <a:pt x="1" y="22308"/>
                  </a:cubicBezTo>
                  <a:cubicBezTo>
                    <a:pt x="1" y="22495"/>
                    <a:pt x="153" y="22647"/>
                    <a:pt x="340" y="22647"/>
                  </a:cubicBezTo>
                  <a:cubicBezTo>
                    <a:pt x="525" y="22647"/>
                    <a:pt x="677" y="22495"/>
                    <a:pt x="677" y="22308"/>
                  </a:cubicBezTo>
                  <a:cubicBezTo>
                    <a:pt x="677" y="22142"/>
                    <a:pt x="556" y="22004"/>
                    <a:pt x="398" y="21976"/>
                  </a:cubicBezTo>
                  <a:lnTo>
                    <a:pt x="398" y="14482"/>
                  </a:lnTo>
                  <a:lnTo>
                    <a:pt x="5320" y="9524"/>
                  </a:lnTo>
                  <a:lnTo>
                    <a:pt x="5320" y="3194"/>
                  </a:lnTo>
                  <a:lnTo>
                    <a:pt x="8373" y="116"/>
                  </a:lnTo>
                  <a:lnTo>
                    <a:pt x="13762" y="116"/>
                  </a:lnTo>
                  <a:lnTo>
                    <a:pt x="13762" y="0"/>
                  </a:ln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20"/>
            <p:cNvSpPr/>
            <p:nvPr/>
          </p:nvSpPr>
          <p:spPr>
            <a:xfrm>
              <a:off x="2875975" y="1256975"/>
              <a:ext cx="19825" cy="19825"/>
            </a:xfrm>
            <a:custGeom>
              <a:avLst/>
              <a:gdLst/>
              <a:ahLst/>
              <a:cxnLst/>
              <a:rect l="l" t="t" r="r" b="b"/>
              <a:pathLst>
                <a:path w="793" h="793" extrusionOk="0">
                  <a:moveTo>
                    <a:pt x="395" y="0"/>
                  </a:moveTo>
                  <a:cubicBezTo>
                    <a:pt x="177" y="0"/>
                    <a:pt x="0" y="177"/>
                    <a:pt x="0" y="398"/>
                  </a:cubicBezTo>
                  <a:cubicBezTo>
                    <a:pt x="0" y="616"/>
                    <a:pt x="177" y="793"/>
                    <a:pt x="395" y="793"/>
                  </a:cubicBezTo>
                  <a:cubicBezTo>
                    <a:pt x="613" y="793"/>
                    <a:pt x="793" y="616"/>
                    <a:pt x="793" y="398"/>
                  </a:cubicBezTo>
                  <a:cubicBezTo>
                    <a:pt x="793" y="177"/>
                    <a:pt x="613" y="0"/>
                    <a:pt x="395" y="0"/>
                  </a:cubicBez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20"/>
            <p:cNvSpPr/>
            <p:nvPr/>
          </p:nvSpPr>
          <p:spPr>
            <a:xfrm>
              <a:off x="2900750" y="920275"/>
              <a:ext cx="16925" cy="305050"/>
            </a:xfrm>
            <a:custGeom>
              <a:avLst/>
              <a:gdLst/>
              <a:ahLst/>
              <a:cxnLst/>
              <a:rect l="l" t="t" r="r" b="b"/>
              <a:pathLst>
                <a:path w="677" h="12202" extrusionOk="0">
                  <a:moveTo>
                    <a:pt x="340" y="11644"/>
                  </a:moveTo>
                  <a:cubicBezTo>
                    <a:pt x="461" y="11644"/>
                    <a:pt x="561" y="11743"/>
                    <a:pt x="561" y="11865"/>
                  </a:cubicBezTo>
                  <a:cubicBezTo>
                    <a:pt x="561" y="11983"/>
                    <a:pt x="461" y="12083"/>
                    <a:pt x="340" y="12083"/>
                  </a:cubicBezTo>
                  <a:cubicBezTo>
                    <a:pt x="219" y="12083"/>
                    <a:pt x="119" y="11983"/>
                    <a:pt x="119" y="11865"/>
                  </a:cubicBezTo>
                  <a:cubicBezTo>
                    <a:pt x="119" y="11740"/>
                    <a:pt x="219" y="11644"/>
                    <a:pt x="340" y="11644"/>
                  </a:cubicBezTo>
                  <a:close/>
                  <a:moveTo>
                    <a:pt x="282" y="0"/>
                  </a:moveTo>
                  <a:lnTo>
                    <a:pt x="282" y="11531"/>
                  </a:lnTo>
                  <a:cubicBezTo>
                    <a:pt x="122" y="11558"/>
                    <a:pt x="0" y="11696"/>
                    <a:pt x="0" y="11862"/>
                  </a:cubicBezTo>
                  <a:cubicBezTo>
                    <a:pt x="0" y="12050"/>
                    <a:pt x="152" y="12201"/>
                    <a:pt x="340" y="12201"/>
                  </a:cubicBezTo>
                  <a:cubicBezTo>
                    <a:pt x="525" y="12201"/>
                    <a:pt x="677" y="12050"/>
                    <a:pt x="677" y="11865"/>
                  </a:cubicBezTo>
                  <a:cubicBezTo>
                    <a:pt x="677" y="11696"/>
                    <a:pt x="558" y="11558"/>
                    <a:pt x="398" y="11531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20"/>
            <p:cNvSpPr/>
            <p:nvPr/>
          </p:nvSpPr>
          <p:spPr>
            <a:xfrm>
              <a:off x="2502475" y="997425"/>
              <a:ext cx="191200" cy="444050"/>
            </a:xfrm>
            <a:custGeom>
              <a:avLst/>
              <a:gdLst/>
              <a:ahLst/>
              <a:cxnLst/>
              <a:rect l="l" t="t" r="r" b="b"/>
              <a:pathLst>
                <a:path w="7648" h="17762" extrusionOk="0">
                  <a:moveTo>
                    <a:pt x="340" y="17201"/>
                  </a:moveTo>
                  <a:cubicBezTo>
                    <a:pt x="462" y="17201"/>
                    <a:pt x="561" y="17300"/>
                    <a:pt x="561" y="17422"/>
                  </a:cubicBezTo>
                  <a:cubicBezTo>
                    <a:pt x="561" y="17543"/>
                    <a:pt x="462" y="17643"/>
                    <a:pt x="340" y="17643"/>
                  </a:cubicBezTo>
                  <a:cubicBezTo>
                    <a:pt x="219" y="17643"/>
                    <a:pt x="119" y="17543"/>
                    <a:pt x="119" y="17422"/>
                  </a:cubicBezTo>
                  <a:cubicBezTo>
                    <a:pt x="119" y="17300"/>
                    <a:pt x="219" y="17201"/>
                    <a:pt x="340" y="17201"/>
                  </a:cubicBezTo>
                  <a:close/>
                  <a:moveTo>
                    <a:pt x="7531" y="0"/>
                  </a:moveTo>
                  <a:lnTo>
                    <a:pt x="7531" y="6860"/>
                  </a:lnTo>
                  <a:lnTo>
                    <a:pt x="4257" y="10145"/>
                  </a:lnTo>
                  <a:lnTo>
                    <a:pt x="4241" y="10162"/>
                  </a:lnTo>
                  <a:lnTo>
                    <a:pt x="4241" y="11757"/>
                  </a:lnTo>
                  <a:lnTo>
                    <a:pt x="299" y="15716"/>
                  </a:lnTo>
                  <a:lnTo>
                    <a:pt x="282" y="15732"/>
                  </a:lnTo>
                  <a:lnTo>
                    <a:pt x="282" y="17090"/>
                  </a:lnTo>
                  <a:cubicBezTo>
                    <a:pt x="122" y="17118"/>
                    <a:pt x="1" y="17256"/>
                    <a:pt x="1" y="17422"/>
                  </a:cubicBezTo>
                  <a:cubicBezTo>
                    <a:pt x="1" y="17609"/>
                    <a:pt x="152" y="17761"/>
                    <a:pt x="340" y="17761"/>
                  </a:cubicBezTo>
                  <a:cubicBezTo>
                    <a:pt x="528" y="17761"/>
                    <a:pt x="680" y="17609"/>
                    <a:pt x="680" y="17422"/>
                  </a:cubicBezTo>
                  <a:cubicBezTo>
                    <a:pt x="680" y="17256"/>
                    <a:pt x="558" y="17118"/>
                    <a:pt x="398" y="17090"/>
                  </a:cubicBezTo>
                  <a:lnTo>
                    <a:pt x="398" y="15782"/>
                  </a:lnTo>
                  <a:lnTo>
                    <a:pt x="4343" y="11823"/>
                  </a:lnTo>
                  <a:lnTo>
                    <a:pt x="4359" y="11807"/>
                  </a:lnTo>
                  <a:lnTo>
                    <a:pt x="4359" y="10211"/>
                  </a:lnTo>
                  <a:lnTo>
                    <a:pt x="7631" y="6926"/>
                  </a:lnTo>
                  <a:lnTo>
                    <a:pt x="7647" y="6907"/>
                  </a:lnTo>
                  <a:lnTo>
                    <a:pt x="7647" y="0"/>
                  </a:ln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20"/>
            <p:cNvSpPr/>
            <p:nvPr/>
          </p:nvSpPr>
          <p:spPr>
            <a:xfrm>
              <a:off x="2502475" y="990025"/>
              <a:ext cx="167875" cy="378700"/>
            </a:xfrm>
            <a:custGeom>
              <a:avLst/>
              <a:gdLst/>
              <a:ahLst/>
              <a:cxnLst/>
              <a:rect l="l" t="t" r="r" b="b"/>
              <a:pathLst>
                <a:path w="6715" h="15148" extrusionOk="0">
                  <a:moveTo>
                    <a:pt x="340" y="14587"/>
                  </a:moveTo>
                  <a:cubicBezTo>
                    <a:pt x="462" y="14587"/>
                    <a:pt x="561" y="14687"/>
                    <a:pt x="561" y="14808"/>
                  </a:cubicBezTo>
                  <a:cubicBezTo>
                    <a:pt x="561" y="14930"/>
                    <a:pt x="462" y="15029"/>
                    <a:pt x="340" y="15029"/>
                  </a:cubicBezTo>
                  <a:cubicBezTo>
                    <a:pt x="219" y="15029"/>
                    <a:pt x="119" y="14930"/>
                    <a:pt x="119" y="14808"/>
                  </a:cubicBezTo>
                  <a:cubicBezTo>
                    <a:pt x="119" y="14687"/>
                    <a:pt x="219" y="14587"/>
                    <a:pt x="340" y="14587"/>
                  </a:cubicBezTo>
                  <a:close/>
                  <a:moveTo>
                    <a:pt x="6595" y="1"/>
                  </a:moveTo>
                  <a:lnTo>
                    <a:pt x="6595" y="6861"/>
                  </a:lnTo>
                  <a:lnTo>
                    <a:pt x="3324" y="10146"/>
                  </a:lnTo>
                  <a:lnTo>
                    <a:pt x="3308" y="10162"/>
                  </a:lnTo>
                  <a:lnTo>
                    <a:pt x="3308" y="11766"/>
                  </a:lnTo>
                  <a:cubicBezTo>
                    <a:pt x="3250" y="11819"/>
                    <a:pt x="3148" y="11918"/>
                    <a:pt x="2963" y="12106"/>
                  </a:cubicBezTo>
                  <a:lnTo>
                    <a:pt x="539" y="14538"/>
                  </a:lnTo>
                  <a:cubicBezTo>
                    <a:pt x="484" y="14496"/>
                    <a:pt x="415" y="14469"/>
                    <a:pt x="340" y="14469"/>
                  </a:cubicBezTo>
                  <a:cubicBezTo>
                    <a:pt x="152" y="14469"/>
                    <a:pt x="1" y="14620"/>
                    <a:pt x="1" y="14808"/>
                  </a:cubicBezTo>
                  <a:cubicBezTo>
                    <a:pt x="1" y="14996"/>
                    <a:pt x="152" y="15148"/>
                    <a:pt x="340" y="15148"/>
                  </a:cubicBezTo>
                  <a:cubicBezTo>
                    <a:pt x="528" y="15148"/>
                    <a:pt x="680" y="14996"/>
                    <a:pt x="680" y="14808"/>
                  </a:cubicBezTo>
                  <a:cubicBezTo>
                    <a:pt x="680" y="14739"/>
                    <a:pt x="658" y="14676"/>
                    <a:pt x="622" y="14620"/>
                  </a:cubicBezTo>
                  <a:cubicBezTo>
                    <a:pt x="3352" y="11879"/>
                    <a:pt x="3407" y="11827"/>
                    <a:pt x="3407" y="11824"/>
                  </a:cubicBezTo>
                  <a:lnTo>
                    <a:pt x="3424" y="11808"/>
                  </a:lnTo>
                  <a:lnTo>
                    <a:pt x="3424" y="10212"/>
                  </a:lnTo>
                  <a:lnTo>
                    <a:pt x="6695" y="6927"/>
                  </a:lnTo>
                  <a:lnTo>
                    <a:pt x="6714" y="6910"/>
                  </a:lnTo>
                  <a:lnTo>
                    <a:pt x="6714" y="1"/>
                  </a:ln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20"/>
            <p:cNvSpPr/>
            <p:nvPr/>
          </p:nvSpPr>
          <p:spPr>
            <a:xfrm>
              <a:off x="2858575" y="1410325"/>
              <a:ext cx="119900" cy="220575"/>
            </a:xfrm>
            <a:custGeom>
              <a:avLst/>
              <a:gdLst/>
              <a:ahLst/>
              <a:cxnLst/>
              <a:rect l="l" t="t" r="r" b="b"/>
              <a:pathLst>
                <a:path w="4796" h="8823" extrusionOk="0">
                  <a:moveTo>
                    <a:pt x="338" y="8262"/>
                  </a:moveTo>
                  <a:cubicBezTo>
                    <a:pt x="459" y="8262"/>
                    <a:pt x="558" y="8362"/>
                    <a:pt x="558" y="8483"/>
                  </a:cubicBezTo>
                  <a:cubicBezTo>
                    <a:pt x="558" y="8605"/>
                    <a:pt x="459" y="8704"/>
                    <a:pt x="338" y="8704"/>
                  </a:cubicBezTo>
                  <a:cubicBezTo>
                    <a:pt x="216" y="8704"/>
                    <a:pt x="117" y="8605"/>
                    <a:pt x="117" y="8483"/>
                  </a:cubicBezTo>
                  <a:cubicBezTo>
                    <a:pt x="117" y="8362"/>
                    <a:pt x="216" y="8262"/>
                    <a:pt x="338" y="8262"/>
                  </a:cubicBezTo>
                  <a:close/>
                  <a:moveTo>
                    <a:pt x="1781" y="0"/>
                  </a:moveTo>
                  <a:lnTo>
                    <a:pt x="282" y="1513"/>
                  </a:lnTo>
                  <a:lnTo>
                    <a:pt x="313" y="8149"/>
                  </a:lnTo>
                  <a:cubicBezTo>
                    <a:pt x="139" y="8160"/>
                    <a:pt x="1" y="8307"/>
                    <a:pt x="1" y="8483"/>
                  </a:cubicBezTo>
                  <a:cubicBezTo>
                    <a:pt x="1" y="8671"/>
                    <a:pt x="153" y="8823"/>
                    <a:pt x="338" y="8823"/>
                  </a:cubicBezTo>
                  <a:cubicBezTo>
                    <a:pt x="525" y="8823"/>
                    <a:pt x="677" y="8671"/>
                    <a:pt x="677" y="8483"/>
                  </a:cubicBezTo>
                  <a:cubicBezTo>
                    <a:pt x="677" y="8329"/>
                    <a:pt x="572" y="8202"/>
                    <a:pt x="431" y="8160"/>
                  </a:cubicBezTo>
                  <a:lnTo>
                    <a:pt x="401" y="1560"/>
                  </a:lnTo>
                  <a:lnTo>
                    <a:pt x="1831" y="116"/>
                  </a:lnTo>
                  <a:lnTo>
                    <a:pt x="4796" y="116"/>
                  </a:lnTo>
                  <a:lnTo>
                    <a:pt x="4796" y="0"/>
                  </a:ln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20"/>
            <p:cNvSpPr/>
            <p:nvPr/>
          </p:nvSpPr>
          <p:spPr>
            <a:xfrm>
              <a:off x="2881900" y="1433650"/>
              <a:ext cx="97750" cy="173725"/>
            </a:xfrm>
            <a:custGeom>
              <a:avLst/>
              <a:gdLst/>
              <a:ahLst/>
              <a:cxnLst/>
              <a:rect l="l" t="t" r="r" b="b"/>
              <a:pathLst>
                <a:path w="3910" h="6949" extrusionOk="0">
                  <a:moveTo>
                    <a:pt x="340" y="6388"/>
                  </a:moveTo>
                  <a:cubicBezTo>
                    <a:pt x="462" y="6388"/>
                    <a:pt x="561" y="6488"/>
                    <a:pt x="561" y="6609"/>
                  </a:cubicBezTo>
                  <a:cubicBezTo>
                    <a:pt x="561" y="6730"/>
                    <a:pt x="462" y="6830"/>
                    <a:pt x="340" y="6830"/>
                  </a:cubicBezTo>
                  <a:cubicBezTo>
                    <a:pt x="219" y="6830"/>
                    <a:pt x="120" y="6730"/>
                    <a:pt x="120" y="6609"/>
                  </a:cubicBezTo>
                  <a:cubicBezTo>
                    <a:pt x="120" y="6488"/>
                    <a:pt x="219" y="6388"/>
                    <a:pt x="340" y="6388"/>
                  </a:cubicBezTo>
                  <a:close/>
                  <a:moveTo>
                    <a:pt x="1146" y="0"/>
                  </a:moveTo>
                  <a:lnTo>
                    <a:pt x="280" y="873"/>
                  </a:lnTo>
                  <a:lnTo>
                    <a:pt x="280" y="6278"/>
                  </a:lnTo>
                  <a:cubicBezTo>
                    <a:pt x="122" y="6305"/>
                    <a:pt x="1" y="6443"/>
                    <a:pt x="1" y="6609"/>
                  </a:cubicBezTo>
                  <a:cubicBezTo>
                    <a:pt x="1" y="6797"/>
                    <a:pt x="153" y="6949"/>
                    <a:pt x="340" y="6949"/>
                  </a:cubicBezTo>
                  <a:cubicBezTo>
                    <a:pt x="525" y="6949"/>
                    <a:pt x="677" y="6797"/>
                    <a:pt x="677" y="6609"/>
                  </a:cubicBezTo>
                  <a:cubicBezTo>
                    <a:pt x="677" y="6443"/>
                    <a:pt x="556" y="6305"/>
                    <a:pt x="398" y="6278"/>
                  </a:cubicBezTo>
                  <a:lnTo>
                    <a:pt x="398" y="922"/>
                  </a:lnTo>
                  <a:lnTo>
                    <a:pt x="1193" y="119"/>
                  </a:lnTo>
                  <a:lnTo>
                    <a:pt x="3910" y="119"/>
                  </a:lnTo>
                  <a:lnTo>
                    <a:pt x="3910" y="0"/>
                  </a:ln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20"/>
            <p:cNvSpPr/>
            <p:nvPr/>
          </p:nvSpPr>
          <p:spPr>
            <a:xfrm>
              <a:off x="2729175" y="1554825"/>
              <a:ext cx="275250" cy="188775"/>
            </a:xfrm>
            <a:custGeom>
              <a:avLst/>
              <a:gdLst/>
              <a:ahLst/>
              <a:cxnLst/>
              <a:rect l="l" t="t" r="r" b="b"/>
              <a:pathLst>
                <a:path w="11010" h="7551" extrusionOk="0">
                  <a:moveTo>
                    <a:pt x="340" y="6993"/>
                  </a:moveTo>
                  <a:cubicBezTo>
                    <a:pt x="462" y="6993"/>
                    <a:pt x="561" y="7092"/>
                    <a:pt x="561" y="7214"/>
                  </a:cubicBezTo>
                  <a:cubicBezTo>
                    <a:pt x="561" y="7335"/>
                    <a:pt x="462" y="7435"/>
                    <a:pt x="340" y="7435"/>
                  </a:cubicBezTo>
                  <a:cubicBezTo>
                    <a:pt x="219" y="7435"/>
                    <a:pt x="120" y="7335"/>
                    <a:pt x="120" y="7214"/>
                  </a:cubicBezTo>
                  <a:cubicBezTo>
                    <a:pt x="120" y="7092"/>
                    <a:pt x="219" y="6993"/>
                    <a:pt x="340" y="6993"/>
                  </a:cubicBezTo>
                  <a:close/>
                  <a:moveTo>
                    <a:pt x="10924" y="1"/>
                  </a:moveTo>
                  <a:lnTo>
                    <a:pt x="3824" y="7153"/>
                  </a:lnTo>
                  <a:lnTo>
                    <a:pt x="672" y="7153"/>
                  </a:lnTo>
                  <a:cubicBezTo>
                    <a:pt x="644" y="6996"/>
                    <a:pt x="506" y="6874"/>
                    <a:pt x="340" y="6874"/>
                  </a:cubicBezTo>
                  <a:cubicBezTo>
                    <a:pt x="153" y="6874"/>
                    <a:pt x="1" y="7026"/>
                    <a:pt x="1" y="7214"/>
                  </a:cubicBezTo>
                  <a:cubicBezTo>
                    <a:pt x="1" y="7399"/>
                    <a:pt x="153" y="7551"/>
                    <a:pt x="340" y="7551"/>
                  </a:cubicBezTo>
                  <a:cubicBezTo>
                    <a:pt x="506" y="7551"/>
                    <a:pt x="644" y="7432"/>
                    <a:pt x="672" y="7272"/>
                  </a:cubicBezTo>
                  <a:lnTo>
                    <a:pt x="3874" y="7272"/>
                  </a:lnTo>
                  <a:lnTo>
                    <a:pt x="11010" y="84"/>
                  </a:lnTo>
                  <a:lnTo>
                    <a:pt x="10924" y="1"/>
                  </a:ln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20"/>
            <p:cNvSpPr/>
            <p:nvPr/>
          </p:nvSpPr>
          <p:spPr>
            <a:xfrm>
              <a:off x="2502475" y="975275"/>
              <a:ext cx="121150" cy="332100"/>
            </a:xfrm>
            <a:custGeom>
              <a:avLst/>
              <a:gdLst/>
              <a:ahLst/>
              <a:cxnLst/>
              <a:rect l="l" t="t" r="r" b="b"/>
              <a:pathLst>
                <a:path w="4846" h="13284" extrusionOk="0">
                  <a:moveTo>
                    <a:pt x="340" y="12723"/>
                  </a:moveTo>
                  <a:cubicBezTo>
                    <a:pt x="462" y="12723"/>
                    <a:pt x="561" y="12823"/>
                    <a:pt x="561" y="12944"/>
                  </a:cubicBezTo>
                  <a:cubicBezTo>
                    <a:pt x="561" y="13066"/>
                    <a:pt x="462" y="13165"/>
                    <a:pt x="340" y="13165"/>
                  </a:cubicBezTo>
                  <a:cubicBezTo>
                    <a:pt x="219" y="13165"/>
                    <a:pt x="119" y="13066"/>
                    <a:pt x="119" y="12944"/>
                  </a:cubicBezTo>
                  <a:cubicBezTo>
                    <a:pt x="119" y="12823"/>
                    <a:pt x="219" y="12723"/>
                    <a:pt x="340" y="12723"/>
                  </a:cubicBezTo>
                  <a:close/>
                  <a:moveTo>
                    <a:pt x="4727" y="0"/>
                  </a:moveTo>
                  <a:lnTo>
                    <a:pt x="4727" y="6863"/>
                  </a:lnTo>
                  <a:lnTo>
                    <a:pt x="1455" y="10148"/>
                  </a:lnTo>
                  <a:lnTo>
                    <a:pt x="1439" y="10164"/>
                  </a:lnTo>
                  <a:lnTo>
                    <a:pt x="1439" y="11760"/>
                  </a:lnTo>
                  <a:lnTo>
                    <a:pt x="533" y="12668"/>
                  </a:lnTo>
                  <a:cubicBezTo>
                    <a:pt x="478" y="12629"/>
                    <a:pt x="412" y="12607"/>
                    <a:pt x="340" y="12607"/>
                  </a:cubicBezTo>
                  <a:cubicBezTo>
                    <a:pt x="152" y="12607"/>
                    <a:pt x="1" y="12759"/>
                    <a:pt x="1" y="12944"/>
                  </a:cubicBezTo>
                  <a:cubicBezTo>
                    <a:pt x="1" y="13132"/>
                    <a:pt x="152" y="13284"/>
                    <a:pt x="340" y="13284"/>
                  </a:cubicBezTo>
                  <a:cubicBezTo>
                    <a:pt x="528" y="13284"/>
                    <a:pt x="680" y="13132"/>
                    <a:pt x="680" y="12944"/>
                  </a:cubicBezTo>
                  <a:cubicBezTo>
                    <a:pt x="680" y="12872"/>
                    <a:pt x="655" y="12806"/>
                    <a:pt x="616" y="12751"/>
                  </a:cubicBezTo>
                  <a:lnTo>
                    <a:pt x="1555" y="11810"/>
                  </a:lnTo>
                  <a:lnTo>
                    <a:pt x="1555" y="10211"/>
                  </a:lnTo>
                  <a:lnTo>
                    <a:pt x="4826" y="6926"/>
                  </a:lnTo>
                  <a:lnTo>
                    <a:pt x="4845" y="6910"/>
                  </a:lnTo>
                  <a:lnTo>
                    <a:pt x="4845" y="0"/>
                  </a:ln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20"/>
            <p:cNvSpPr/>
            <p:nvPr/>
          </p:nvSpPr>
          <p:spPr>
            <a:xfrm>
              <a:off x="2502475" y="982650"/>
              <a:ext cx="144475" cy="355225"/>
            </a:xfrm>
            <a:custGeom>
              <a:avLst/>
              <a:gdLst/>
              <a:ahLst/>
              <a:cxnLst/>
              <a:rect l="l" t="t" r="r" b="b"/>
              <a:pathLst>
                <a:path w="5779" h="14209" extrusionOk="0">
                  <a:moveTo>
                    <a:pt x="340" y="13648"/>
                  </a:moveTo>
                  <a:cubicBezTo>
                    <a:pt x="462" y="13648"/>
                    <a:pt x="561" y="13748"/>
                    <a:pt x="561" y="13869"/>
                  </a:cubicBezTo>
                  <a:cubicBezTo>
                    <a:pt x="561" y="13991"/>
                    <a:pt x="462" y="14090"/>
                    <a:pt x="340" y="14090"/>
                  </a:cubicBezTo>
                  <a:cubicBezTo>
                    <a:pt x="219" y="14090"/>
                    <a:pt x="119" y="13991"/>
                    <a:pt x="119" y="13869"/>
                  </a:cubicBezTo>
                  <a:cubicBezTo>
                    <a:pt x="119" y="13748"/>
                    <a:pt x="219" y="13648"/>
                    <a:pt x="340" y="13648"/>
                  </a:cubicBezTo>
                  <a:close/>
                  <a:moveTo>
                    <a:pt x="5660" y="1"/>
                  </a:moveTo>
                  <a:lnTo>
                    <a:pt x="5660" y="6860"/>
                  </a:lnTo>
                  <a:lnTo>
                    <a:pt x="2388" y="10145"/>
                  </a:lnTo>
                  <a:lnTo>
                    <a:pt x="2372" y="10165"/>
                  </a:lnTo>
                  <a:lnTo>
                    <a:pt x="2372" y="11760"/>
                  </a:lnTo>
                  <a:lnTo>
                    <a:pt x="539" y="13599"/>
                  </a:lnTo>
                  <a:cubicBezTo>
                    <a:pt x="484" y="13557"/>
                    <a:pt x="415" y="13532"/>
                    <a:pt x="340" y="13532"/>
                  </a:cubicBezTo>
                  <a:cubicBezTo>
                    <a:pt x="152" y="13532"/>
                    <a:pt x="1" y="13684"/>
                    <a:pt x="1" y="13869"/>
                  </a:cubicBezTo>
                  <a:cubicBezTo>
                    <a:pt x="1" y="14057"/>
                    <a:pt x="152" y="14209"/>
                    <a:pt x="340" y="14209"/>
                  </a:cubicBezTo>
                  <a:cubicBezTo>
                    <a:pt x="528" y="14209"/>
                    <a:pt x="680" y="14057"/>
                    <a:pt x="680" y="13869"/>
                  </a:cubicBezTo>
                  <a:cubicBezTo>
                    <a:pt x="680" y="13800"/>
                    <a:pt x="658" y="13737"/>
                    <a:pt x="622" y="13684"/>
                  </a:cubicBezTo>
                  <a:lnTo>
                    <a:pt x="2491" y="11807"/>
                  </a:lnTo>
                  <a:lnTo>
                    <a:pt x="2491" y="10212"/>
                  </a:lnTo>
                  <a:lnTo>
                    <a:pt x="5762" y="6927"/>
                  </a:lnTo>
                  <a:lnTo>
                    <a:pt x="5778" y="6910"/>
                  </a:lnTo>
                  <a:lnTo>
                    <a:pt x="5778" y="1"/>
                  </a:ln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20"/>
            <p:cNvSpPr/>
            <p:nvPr/>
          </p:nvSpPr>
          <p:spPr>
            <a:xfrm>
              <a:off x="2502475" y="1067125"/>
              <a:ext cx="57925" cy="157100"/>
            </a:xfrm>
            <a:custGeom>
              <a:avLst/>
              <a:gdLst/>
              <a:ahLst/>
              <a:cxnLst/>
              <a:rect l="l" t="t" r="r" b="b"/>
              <a:pathLst>
                <a:path w="2317" h="6284" extrusionOk="0">
                  <a:moveTo>
                    <a:pt x="340" y="5726"/>
                  </a:moveTo>
                  <a:cubicBezTo>
                    <a:pt x="462" y="5726"/>
                    <a:pt x="561" y="5825"/>
                    <a:pt x="561" y="5946"/>
                  </a:cubicBezTo>
                  <a:cubicBezTo>
                    <a:pt x="561" y="6068"/>
                    <a:pt x="462" y="6167"/>
                    <a:pt x="340" y="6167"/>
                  </a:cubicBezTo>
                  <a:cubicBezTo>
                    <a:pt x="219" y="6167"/>
                    <a:pt x="119" y="6068"/>
                    <a:pt x="119" y="5946"/>
                  </a:cubicBezTo>
                  <a:cubicBezTo>
                    <a:pt x="119" y="5825"/>
                    <a:pt x="219" y="5726"/>
                    <a:pt x="340" y="5726"/>
                  </a:cubicBezTo>
                  <a:close/>
                  <a:moveTo>
                    <a:pt x="2231" y="0"/>
                  </a:moveTo>
                  <a:lnTo>
                    <a:pt x="282" y="1960"/>
                  </a:lnTo>
                  <a:lnTo>
                    <a:pt x="282" y="5612"/>
                  </a:lnTo>
                  <a:cubicBezTo>
                    <a:pt x="122" y="5640"/>
                    <a:pt x="1" y="5778"/>
                    <a:pt x="1" y="5946"/>
                  </a:cubicBezTo>
                  <a:cubicBezTo>
                    <a:pt x="1" y="6131"/>
                    <a:pt x="152" y="6283"/>
                    <a:pt x="340" y="6283"/>
                  </a:cubicBezTo>
                  <a:cubicBezTo>
                    <a:pt x="528" y="6283"/>
                    <a:pt x="680" y="6131"/>
                    <a:pt x="680" y="5946"/>
                  </a:cubicBezTo>
                  <a:cubicBezTo>
                    <a:pt x="680" y="5778"/>
                    <a:pt x="558" y="5640"/>
                    <a:pt x="398" y="5612"/>
                  </a:cubicBezTo>
                  <a:lnTo>
                    <a:pt x="398" y="2010"/>
                  </a:lnTo>
                  <a:lnTo>
                    <a:pt x="2317" y="86"/>
                  </a:lnTo>
                  <a:lnTo>
                    <a:pt x="2231" y="0"/>
                  </a:ln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20"/>
            <p:cNvSpPr/>
            <p:nvPr/>
          </p:nvSpPr>
          <p:spPr>
            <a:xfrm>
              <a:off x="2899375" y="1256975"/>
              <a:ext cx="19750" cy="19825"/>
            </a:xfrm>
            <a:custGeom>
              <a:avLst/>
              <a:gdLst/>
              <a:ahLst/>
              <a:cxnLst/>
              <a:rect l="l" t="t" r="r" b="b"/>
              <a:pathLst>
                <a:path w="790" h="793" extrusionOk="0">
                  <a:moveTo>
                    <a:pt x="395" y="0"/>
                  </a:moveTo>
                  <a:cubicBezTo>
                    <a:pt x="177" y="0"/>
                    <a:pt x="0" y="177"/>
                    <a:pt x="0" y="398"/>
                  </a:cubicBezTo>
                  <a:cubicBezTo>
                    <a:pt x="0" y="616"/>
                    <a:pt x="177" y="793"/>
                    <a:pt x="395" y="793"/>
                  </a:cubicBezTo>
                  <a:cubicBezTo>
                    <a:pt x="613" y="793"/>
                    <a:pt x="790" y="616"/>
                    <a:pt x="790" y="398"/>
                  </a:cubicBezTo>
                  <a:cubicBezTo>
                    <a:pt x="790" y="177"/>
                    <a:pt x="613" y="0"/>
                    <a:pt x="395" y="0"/>
                  </a:cubicBez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20"/>
            <p:cNvSpPr/>
            <p:nvPr/>
          </p:nvSpPr>
          <p:spPr>
            <a:xfrm>
              <a:off x="1476750" y="1456500"/>
              <a:ext cx="651075" cy="725125"/>
            </a:xfrm>
            <a:custGeom>
              <a:avLst/>
              <a:gdLst/>
              <a:ahLst/>
              <a:cxnLst/>
              <a:rect l="l" t="t" r="r" b="b"/>
              <a:pathLst>
                <a:path w="26043" h="29005" extrusionOk="0">
                  <a:moveTo>
                    <a:pt x="25706" y="28444"/>
                  </a:moveTo>
                  <a:cubicBezTo>
                    <a:pt x="25828" y="28444"/>
                    <a:pt x="25927" y="28544"/>
                    <a:pt x="25927" y="28665"/>
                  </a:cubicBezTo>
                  <a:cubicBezTo>
                    <a:pt x="25927" y="28787"/>
                    <a:pt x="25828" y="28886"/>
                    <a:pt x="25706" y="28886"/>
                  </a:cubicBezTo>
                  <a:cubicBezTo>
                    <a:pt x="25582" y="28886"/>
                    <a:pt x="25485" y="28787"/>
                    <a:pt x="25485" y="28665"/>
                  </a:cubicBezTo>
                  <a:cubicBezTo>
                    <a:pt x="25485" y="28544"/>
                    <a:pt x="25585" y="28444"/>
                    <a:pt x="25706" y="28444"/>
                  </a:cubicBezTo>
                  <a:close/>
                  <a:moveTo>
                    <a:pt x="0" y="0"/>
                  </a:moveTo>
                  <a:lnTo>
                    <a:pt x="0" y="119"/>
                  </a:lnTo>
                  <a:lnTo>
                    <a:pt x="3067" y="119"/>
                  </a:lnTo>
                  <a:lnTo>
                    <a:pt x="4403" y="1452"/>
                  </a:lnTo>
                  <a:lnTo>
                    <a:pt x="4403" y="10680"/>
                  </a:lnTo>
                  <a:lnTo>
                    <a:pt x="15614" y="21871"/>
                  </a:lnTo>
                  <a:lnTo>
                    <a:pt x="15630" y="21888"/>
                  </a:lnTo>
                  <a:lnTo>
                    <a:pt x="18832" y="21888"/>
                  </a:lnTo>
                  <a:lnTo>
                    <a:pt x="25427" y="28472"/>
                  </a:lnTo>
                  <a:cubicBezTo>
                    <a:pt x="25391" y="28527"/>
                    <a:pt x="25367" y="28593"/>
                    <a:pt x="25367" y="28665"/>
                  </a:cubicBezTo>
                  <a:cubicBezTo>
                    <a:pt x="25367" y="28853"/>
                    <a:pt x="25518" y="29005"/>
                    <a:pt x="25706" y="29005"/>
                  </a:cubicBezTo>
                  <a:cubicBezTo>
                    <a:pt x="25891" y="29005"/>
                    <a:pt x="26043" y="28853"/>
                    <a:pt x="26043" y="28665"/>
                  </a:cubicBezTo>
                  <a:cubicBezTo>
                    <a:pt x="26043" y="28480"/>
                    <a:pt x="25891" y="28328"/>
                    <a:pt x="25706" y="28328"/>
                  </a:cubicBezTo>
                  <a:cubicBezTo>
                    <a:pt x="25632" y="28328"/>
                    <a:pt x="25565" y="28350"/>
                    <a:pt x="25510" y="28389"/>
                  </a:cubicBezTo>
                  <a:lnTo>
                    <a:pt x="18899" y="21789"/>
                  </a:lnTo>
                  <a:lnTo>
                    <a:pt x="18882" y="21769"/>
                  </a:lnTo>
                  <a:lnTo>
                    <a:pt x="15680" y="21769"/>
                  </a:lnTo>
                  <a:lnTo>
                    <a:pt x="4522" y="10631"/>
                  </a:lnTo>
                  <a:lnTo>
                    <a:pt x="4522" y="1402"/>
                  </a:lnTo>
                  <a:lnTo>
                    <a:pt x="3117" y="0"/>
                  </a:ln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20"/>
            <p:cNvSpPr/>
            <p:nvPr/>
          </p:nvSpPr>
          <p:spPr>
            <a:xfrm>
              <a:off x="1470875" y="1142000"/>
              <a:ext cx="756050" cy="1015325"/>
            </a:xfrm>
            <a:custGeom>
              <a:avLst/>
              <a:gdLst/>
              <a:ahLst/>
              <a:cxnLst/>
              <a:rect l="l" t="t" r="r" b="b"/>
              <a:pathLst>
                <a:path w="30242" h="40613" extrusionOk="0">
                  <a:moveTo>
                    <a:pt x="29905" y="39531"/>
                  </a:moveTo>
                  <a:cubicBezTo>
                    <a:pt x="30027" y="39531"/>
                    <a:pt x="30126" y="39630"/>
                    <a:pt x="30126" y="39752"/>
                  </a:cubicBezTo>
                  <a:cubicBezTo>
                    <a:pt x="30126" y="39873"/>
                    <a:pt x="30027" y="39972"/>
                    <a:pt x="29905" y="39972"/>
                  </a:cubicBezTo>
                  <a:cubicBezTo>
                    <a:pt x="29784" y="39972"/>
                    <a:pt x="29684" y="39873"/>
                    <a:pt x="29684" y="39752"/>
                  </a:cubicBezTo>
                  <a:cubicBezTo>
                    <a:pt x="29684" y="39630"/>
                    <a:pt x="29784" y="39531"/>
                    <a:pt x="29905" y="39531"/>
                  </a:cubicBezTo>
                  <a:close/>
                  <a:moveTo>
                    <a:pt x="84" y="0"/>
                  </a:moveTo>
                  <a:lnTo>
                    <a:pt x="1" y="83"/>
                  </a:lnTo>
                  <a:lnTo>
                    <a:pt x="6507" y="6579"/>
                  </a:lnTo>
                  <a:lnTo>
                    <a:pt x="6507" y="22670"/>
                  </a:lnTo>
                  <a:lnTo>
                    <a:pt x="16442" y="32588"/>
                  </a:lnTo>
                  <a:lnTo>
                    <a:pt x="16459" y="32605"/>
                  </a:lnTo>
                  <a:lnTo>
                    <a:pt x="19661" y="32605"/>
                  </a:lnTo>
                  <a:lnTo>
                    <a:pt x="25944" y="38877"/>
                  </a:lnTo>
                  <a:lnTo>
                    <a:pt x="27666" y="40596"/>
                  </a:lnTo>
                  <a:lnTo>
                    <a:pt x="27683" y="40613"/>
                  </a:lnTo>
                  <a:lnTo>
                    <a:pt x="29130" y="40613"/>
                  </a:lnTo>
                  <a:lnTo>
                    <a:pt x="29712" y="40028"/>
                  </a:lnTo>
                  <a:cubicBezTo>
                    <a:pt x="29767" y="40066"/>
                    <a:pt x="29833" y="40091"/>
                    <a:pt x="29905" y="40091"/>
                  </a:cubicBezTo>
                  <a:cubicBezTo>
                    <a:pt x="30090" y="40091"/>
                    <a:pt x="30242" y="39939"/>
                    <a:pt x="30242" y="39752"/>
                  </a:cubicBezTo>
                  <a:cubicBezTo>
                    <a:pt x="30242" y="39567"/>
                    <a:pt x="30090" y="39415"/>
                    <a:pt x="29905" y="39415"/>
                  </a:cubicBezTo>
                  <a:cubicBezTo>
                    <a:pt x="29717" y="39415"/>
                    <a:pt x="29566" y="39567"/>
                    <a:pt x="29566" y="39752"/>
                  </a:cubicBezTo>
                  <a:cubicBezTo>
                    <a:pt x="29566" y="39823"/>
                    <a:pt x="29588" y="39892"/>
                    <a:pt x="29629" y="39948"/>
                  </a:cubicBezTo>
                  <a:lnTo>
                    <a:pt x="29083" y="40494"/>
                  </a:lnTo>
                  <a:lnTo>
                    <a:pt x="27730" y="40494"/>
                  </a:lnTo>
                  <a:lnTo>
                    <a:pt x="19727" y="32505"/>
                  </a:lnTo>
                  <a:lnTo>
                    <a:pt x="19711" y="32489"/>
                  </a:lnTo>
                  <a:lnTo>
                    <a:pt x="16509" y="32489"/>
                  </a:lnTo>
                  <a:lnTo>
                    <a:pt x="6626" y="22623"/>
                  </a:lnTo>
                  <a:lnTo>
                    <a:pt x="6626" y="6532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20"/>
            <p:cNvSpPr/>
            <p:nvPr/>
          </p:nvSpPr>
          <p:spPr>
            <a:xfrm>
              <a:off x="1447475" y="1149325"/>
              <a:ext cx="695750" cy="1016900"/>
            </a:xfrm>
            <a:custGeom>
              <a:avLst/>
              <a:gdLst/>
              <a:ahLst/>
              <a:cxnLst/>
              <a:rect l="l" t="t" r="r" b="b"/>
              <a:pathLst>
                <a:path w="27830" h="40676" extrusionOk="0">
                  <a:moveTo>
                    <a:pt x="27490" y="40116"/>
                  </a:moveTo>
                  <a:cubicBezTo>
                    <a:pt x="27611" y="40116"/>
                    <a:pt x="27711" y="40215"/>
                    <a:pt x="27711" y="40336"/>
                  </a:cubicBezTo>
                  <a:cubicBezTo>
                    <a:pt x="27711" y="40458"/>
                    <a:pt x="27611" y="40557"/>
                    <a:pt x="27490" y="40557"/>
                  </a:cubicBezTo>
                  <a:cubicBezTo>
                    <a:pt x="27368" y="40557"/>
                    <a:pt x="27269" y="40458"/>
                    <a:pt x="27269" y="40336"/>
                  </a:cubicBezTo>
                  <a:cubicBezTo>
                    <a:pt x="27269" y="40215"/>
                    <a:pt x="27368" y="40116"/>
                    <a:pt x="27490" y="40116"/>
                  </a:cubicBezTo>
                  <a:close/>
                  <a:moveTo>
                    <a:pt x="84" y="0"/>
                  </a:moveTo>
                  <a:lnTo>
                    <a:pt x="1" y="86"/>
                  </a:lnTo>
                  <a:lnTo>
                    <a:pt x="6510" y="6581"/>
                  </a:lnTo>
                  <a:lnTo>
                    <a:pt x="6510" y="22672"/>
                  </a:lnTo>
                  <a:lnTo>
                    <a:pt x="17080" y="33225"/>
                  </a:lnTo>
                  <a:lnTo>
                    <a:pt x="17099" y="33242"/>
                  </a:lnTo>
                  <a:lnTo>
                    <a:pt x="20302" y="33242"/>
                  </a:lnTo>
                  <a:lnTo>
                    <a:pt x="27214" y="40143"/>
                  </a:lnTo>
                  <a:cubicBezTo>
                    <a:pt x="27175" y="40198"/>
                    <a:pt x="27150" y="40265"/>
                    <a:pt x="27150" y="40336"/>
                  </a:cubicBezTo>
                  <a:cubicBezTo>
                    <a:pt x="27150" y="40524"/>
                    <a:pt x="27305" y="40676"/>
                    <a:pt x="27490" y="40676"/>
                  </a:cubicBezTo>
                  <a:cubicBezTo>
                    <a:pt x="27678" y="40676"/>
                    <a:pt x="27830" y="40524"/>
                    <a:pt x="27830" y="40336"/>
                  </a:cubicBezTo>
                  <a:cubicBezTo>
                    <a:pt x="27830" y="40152"/>
                    <a:pt x="27678" y="40000"/>
                    <a:pt x="27490" y="40000"/>
                  </a:cubicBezTo>
                  <a:cubicBezTo>
                    <a:pt x="27418" y="40000"/>
                    <a:pt x="27352" y="40022"/>
                    <a:pt x="27297" y="40060"/>
                  </a:cubicBezTo>
                  <a:lnTo>
                    <a:pt x="20368" y="33143"/>
                  </a:lnTo>
                  <a:lnTo>
                    <a:pt x="20349" y="33126"/>
                  </a:lnTo>
                  <a:lnTo>
                    <a:pt x="17146" y="33126"/>
                  </a:lnTo>
                  <a:lnTo>
                    <a:pt x="6626" y="22625"/>
                  </a:lnTo>
                  <a:lnTo>
                    <a:pt x="6626" y="6531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20"/>
            <p:cNvSpPr/>
            <p:nvPr/>
          </p:nvSpPr>
          <p:spPr>
            <a:xfrm>
              <a:off x="2232575" y="2325850"/>
              <a:ext cx="16925" cy="16925"/>
            </a:xfrm>
            <a:custGeom>
              <a:avLst/>
              <a:gdLst/>
              <a:ahLst/>
              <a:cxnLst/>
              <a:rect l="l" t="t" r="r" b="b"/>
              <a:pathLst>
                <a:path w="677" h="677" extrusionOk="0">
                  <a:moveTo>
                    <a:pt x="340" y="119"/>
                  </a:moveTo>
                  <a:cubicBezTo>
                    <a:pt x="461" y="119"/>
                    <a:pt x="561" y="218"/>
                    <a:pt x="561" y="340"/>
                  </a:cubicBezTo>
                  <a:cubicBezTo>
                    <a:pt x="561" y="461"/>
                    <a:pt x="461" y="560"/>
                    <a:pt x="340" y="560"/>
                  </a:cubicBezTo>
                  <a:cubicBezTo>
                    <a:pt x="218" y="560"/>
                    <a:pt x="119" y="461"/>
                    <a:pt x="119" y="340"/>
                  </a:cubicBezTo>
                  <a:cubicBezTo>
                    <a:pt x="119" y="218"/>
                    <a:pt x="218" y="119"/>
                    <a:pt x="340" y="119"/>
                  </a:cubicBezTo>
                  <a:close/>
                  <a:moveTo>
                    <a:pt x="340" y="0"/>
                  </a:moveTo>
                  <a:cubicBezTo>
                    <a:pt x="152" y="0"/>
                    <a:pt x="0" y="152"/>
                    <a:pt x="0" y="340"/>
                  </a:cubicBezTo>
                  <a:cubicBezTo>
                    <a:pt x="0" y="525"/>
                    <a:pt x="152" y="676"/>
                    <a:pt x="340" y="676"/>
                  </a:cubicBezTo>
                  <a:cubicBezTo>
                    <a:pt x="525" y="676"/>
                    <a:pt x="677" y="525"/>
                    <a:pt x="677" y="340"/>
                  </a:cubicBezTo>
                  <a:cubicBezTo>
                    <a:pt x="677" y="152"/>
                    <a:pt x="525" y="0"/>
                    <a:pt x="340" y="0"/>
                  </a:cubicBez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20"/>
            <p:cNvSpPr/>
            <p:nvPr/>
          </p:nvSpPr>
          <p:spPr>
            <a:xfrm>
              <a:off x="2232575" y="2295325"/>
              <a:ext cx="16925" cy="16950"/>
            </a:xfrm>
            <a:custGeom>
              <a:avLst/>
              <a:gdLst/>
              <a:ahLst/>
              <a:cxnLst/>
              <a:rect l="l" t="t" r="r" b="b"/>
              <a:pathLst>
                <a:path w="677" h="678" extrusionOk="0">
                  <a:moveTo>
                    <a:pt x="340" y="120"/>
                  </a:moveTo>
                  <a:cubicBezTo>
                    <a:pt x="461" y="120"/>
                    <a:pt x="561" y="219"/>
                    <a:pt x="561" y="340"/>
                  </a:cubicBezTo>
                  <a:cubicBezTo>
                    <a:pt x="561" y="462"/>
                    <a:pt x="461" y="561"/>
                    <a:pt x="340" y="561"/>
                  </a:cubicBezTo>
                  <a:cubicBezTo>
                    <a:pt x="218" y="561"/>
                    <a:pt x="119" y="462"/>
                    <a:pt x="119" y="340"/>
                  </a:cubicBezTo>
                  <a:cubicBezTo>
                    <a:pt x="119" y="219"/>
                    <a:pt x="218" y="120"/>
                    <a:pt x="340" y="120"/>
                  </a:cubicBezTo>
                  <a:close/>
                  <a:moveTo>
                    <a:pt x="340" y="1"/>
                  </a:moveTo>
                  <a:cubicBezTo>
                    <a:pt x="152" y="1"/>
                    <a:pt x="0" y="153"/>
                    <a:pt x="0" y="340"/>
                  </a:cubicBezTo>
                  <a:cubicBezTo>
                    <a:pt x="0" y="525"/>
                    <a:pt x="152" y="677"/>
                    <a:pt x="340" y="677"/>
                  </a:cubicBezTo>
                  <a:cubicBezTo>
                    <a:pt x="525" y="677"/>
                    <a:pt x="677" y="525"/>
                    <a:pt x="677" y="340"/>
                  </a:cubicBezTo>
                  <a:cubicBezTo>
                    <a:pt x="677" y="153"/>
                    <a:pt x="525" y="1"/>
                    <a:pt x="340" y="1"/>
                  </a:cubicBez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20"/>
            <p:cNvSpPr/>
            <p:nvPr/>
          </p:nvSpPr>
          <p:spPr>
            <a:xfrm>
              <a:off x="1483025" y="1723150"/>
              <a:ext cx="275175" cy="230725"/>
            </a:xfrm>
            <a:custGeom>
              <a:avLst/>
              <a:gdLst/>
              <a:ahLst/>
              <a:cxnLst/>
              <a:rect l="l" t="t" r="r" b="b"/>
              <a:pathLst>
                <a:path w="11007" h="9229" extrusionOk="0">
                  <a:moveTo>
                    <a:pt x="83" y="1"/>
                  </a:moveTo>
                  <a:lnTo>
                    <a:pt x="1" y="83"/>
                  </a:lnTo>
                  <a:lnTo>
                    <a:pt x="2223" y="2303"/>
                  </a:lnTo>
                  <a:lnTo>
                    <a:pt x="2239" y="2319"/>
                  </a:lnTo>
                  <a:lnTo>
                    <a:pt x="4003" y="2319"/>
                  </a:lnTo>
                  <a:lnTo>
                    <a:pt x="10924" y="9229"/>
                  </a:lnTo>
                  <a:lnTo>
                    <a:pt x="11007" y="9146"/>
                  </a:lnTo>
                  <a:lnTo>
                    <a:pt x="4070" y="2220"/>
                  </a:lnTo>
                  <a:lnTo>
                    <a:pt x="4050" y="2201"/>
                  </a:lnTo>
                  <a:lnTo>
                    <a:pt x="2289" y="2201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20"/>
            <p:cNvSpPr/>
            <p:nvPr/>
          </p:nvSpPr>
          <p:spPr>
            <a:xfrm>
              <a:off x="2147125" y="961250"/>
              <a:ext cx="142825" cy="1564550"/>
            </a:xfrm>
            <a:custGeom>
              <a:avLst/>
              <a:gdLst/>
              <a:ahLst/>
              <a:cxnLst/>
              <a:rect l="l" t="t" r="r" b="b"/>
              <a:pathLst>
                <a:path w="5713" h="62582" extrusionOk="0">
                  <a:moveTo>
                    <a:pt x="1618" y="1"/>
                  </a:moveTo>
                  <a:lnTo>
                    <a:pt x="1618" y="12892"/>
                  </a:lnTo>
                  <a:lnTo>
                    <a:pt x="1" y="14521"/>
                  </a:lnTo>
                  <a:lnTo>
                    <a:pt x="1" y="20105"/>
                  </a:lnTo>
                  <a:lnTo>
                    <a:pt x="2974" y="23056"/>
                  </a:lnTo>
                  <a:lnTo>
                    <a:pt x="2974" y="28299"/>
                  </a:lnTo>
                  <a:lnTo>
                    <a:pt x="5083" y="30388"/>
                  </a:lnTo>
                  <a:lnTo>
                    <a:pt x="5083" y="61869"/>
                  </a:lnTo>
                  <a:cubicBezTo>
                    <a:pt x="4986" y="61941"/>
                    <a:pt x="4923" y="62054"/>
                    <a:pt x="4923" y="62184"/>
                  </a:cubicBezTo>
                  <a:cubicBezTo>
                    <a:pt x="4923" y="62402"/>
                    <a:pt x="5099" y="62581"/>
                    <a:pt x="5318" y="62581"/>
                  </a:cubicBezTo>
                  <a:cubicBezTo>
                    <a:pt x="5536" y="62581"/>
                    <a:pt x="5712" y="62402"/>
                    <a:pt x="5712" y="62184"/>
                  </a:cubicBezTo>
                  <a:cubicBezTo>
                    <a:pt x="5712" y="62054"/>
                    <a:pt x="5649" y="61941"/>
                    <a:pt x="5552" y="61869"/>
                  </a:cubicBezTo>
                  <a:lnTo>
                    <a:pt x="5552" y="30192"/>
                  </a:lnTo>
                  <a:lnTo>
                    <a:pt x="3446" y="28100"/>
                  </a:lnTo>
                  <a:lnTo>
                    <a:pt x="3446" y="22860"/>
                  </a:lnTo>
                  <a:lnTo>
                    <a:pt x="473" y="19909"/>
                  </a:lnTo>
                  <a:lnTo>
                    <a:pt x="473" y="14714"/>
                  </a:lnTo>
                  <a:lnTo>
                    <a:pt x="2088" y="13086"/>
                  </a:lnTo>
                  <a:lnTo>
                    <a:pt x="2088" y="1"/>
                  </a:ln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20"/>
            <p:cNvSpPr/>
            <p:nvPr/>
          </p:nvSpPr>
          <p:spPr>
            <a:xfrm>
              <a:off x="2231200" y="2262975"/>
              <a:ext cx="19750" cy="19750"/>
            </a:xfrm>
            <a:custGeom>
              <a:avLst/>
              <a:gdLst/>
              <a:ahLst/>
              <a:cxnLst/>
              <a:rect l="l" t="t" r="r" b="b"/>
              <a:pathLst>
                <a:path w="790" h="790" extrusionOk="0">
                  <a:moveTo>
                    <a:pt x="395" y="0"/>
                  </a:moveTo>
                  <a:cubicBezTo>
                    <a:pt x="177" y="0"/>
                    <a:pt x="0" y="177"/>
                    <a:pt x="0" y="395"/>
                  </a:cubicBezTo>
                  <a:cubicBezTo>
                    <a:pt x="0" y="613"/>
                    <a:pt x="177" y="790"/>
                    <a:pt x="395" y="790"/>
                  </a:cubicBezTo>
                  <a:cubicBezTo>
                    <a:pt x="613" y="790"/>
                    <a:pt x="790" y="613"/>
                    <a:pt x="790" y="395"/>
                  </a:cubicBezTo>
                  <a:cubicBezTo>
                    <a:pt x="790" y="177"/>
                    <a:pt x="613" y="0"/>
                    <a:pt x="395" y="0"/>
                  </a:cubicBez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20"/>
            <p:cNvSpPr/>
            <p:nvPr/>
          </p:nvSpPr>
          <p:spPr>
            <a:xfrm>
              <a:off x="1477850" y="1868700"/>
              <a:ext cx="368000" cy="307950"/>
            </a:xfrm>
            <a:custGeom>
              <a:avLst/>
              <a:gdLst/>
              <a:ahLst/>
              <a:cxnLst/>
              <a:rect l="l" t="t" r="r" b="b"/>
              <a:pathLst>
                <a:path w="14720" h="12318" extrusionOk="0">
                  <a:moveTo>
                    <a:pt x="14383" y="11760"/>
                  </a:moveTo>
                  <a:cubicBezTo>
                    <a:pt x="14504" y="11760"/>
                    <a:pt x="14601" y="11857"/>
                    <a:pt x="14601" y="11981"/>
                  </a:cubicBezTo>
                  <a:cubicBezTo>
                    <a:pt x="14601" y="12103"/>
                    <a:pt x="14504" y="12199"/>
                    <a:pt x="14383" y="12199"/>
                  </a:cubicBezTo>
                  <a:cubicBezTo>
                    <a:pt x="14259" y="12199"/>
                    <a:pt x="14162" y="12103"/>
                    <a:pt x="14162" y="11981"/>
                  </a:cubicBezTo>
                  <a:cubicBezTo>
                    <a:pt x="14162" y="11860"/>
                    <a:pt x="14261" y="11760"/>
                    <a:pt x="14383" y="11760"/>
                  </a:cubicBezTo>
                  <a:close/>
                  <a:moveTo>
                    <a:pt x="83" y="1"/>
                  </a:moveTo>
                  <a:lnTo>
                    <a:pt x="1" y="83"/>
                  </a:lnTo>
                  <a:lnTo>
                    <a:pt x="5607" y="5682"/>
                  </a:lnTo>
                  <a:lnTo>
                    <a:pt x="5607" y="6725"/>
                  </a:lnTo>
                  <a:lnTo>
                    <a:pt x="6397" y="7512"/>
                  </a:lnTo>
                  <a:lnTo>
                    <a:pt x="9820" y="7512"/>
                  </a:lnTo>
                  <a:lnTo>
                    <a:pt x="14104" y="11788"/>
                  </a:lnTo>
                  <a:cubicBezTo>
                    <a:pt x="14065" y="11840"/>
                    <a:pt x="14043" y="11909"/>
                    <a:pt x="14043" y="11981"/>
                  </a:cubicBezTo>
                  <a:cubicBezTo>
                    <a:pt x="14043" y="12166"/>
                    <a:pt x="14195" y="12318"/>
                    <a:pt x="14383" y="12318"/>
                  </a:cubicBezTo>
                  <a:cubicBezTo>
                    <a:pt x="14568" y="12318"/>
                    <a:pt x="14720" y="12166"/>
                    <a:pt x="14720" y="11981"/>
                  </a:cubicBezTo>
                  <a:cubicBezTo>
                    <a:pt x="14720" y="11793"/>
                    <a:pt x="14568" y="11642"/>
                    <a:pt x="14383" y="11642"/>
                  </a:cubicBezTo>
                  <a:cubicBezTo>
                    <a:pt x="14308" y="11642"/>
                    <a:pt x="14242" y="11664"/>
                    <a:pt x="14187" y="11702"/>
                  </a:cubicBezTo>
                  <a:lnTo>
                    <a:pt x="9886" y="7410"/>
                  </a:lnTo>
                  <a:lnTo>
                    <a:pt x="9869" y="7393"/>
                  </a:lnTo>
                  <a:lnTo>
                    <a:pt x="6444" y="7393"/>
                  </a:lnTo>
                  <a:lnTo>
                    <a:pt x="5726" y="6675"/>
                  </a:lnTo>
                  <a:lnTo>
                    <a:pt x="5726" y="5632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20"/>
            <p:cNvSpPr/>
            <p:nvPr/>
          </p:nvSpPr>
          <p:spPr>
            <a:xfrm>
              <a:off x="1729550" y="2124325"/>
              <a:ext cx="19750" cy="19825"/>
            </a:xfrm>
            <a:custGeom>
              <a:avLst/>
              <a:gdLst/>
              <a:ahLst/>
              <a:cxnLst/>
              <a:rect l="l" t="t" r="r" b="b"/>
              <a:pathLst>
                <a:path w="790" h="793" extrusionOk="0">
                  <a:moveTo>
                    <a:pt x="395" y="0"/>
                  </a:moveTo>
                  <a:cubicBezTo>
                    <a:pt x="177" y="0"/>
                    <a:pt x="0" y="180"/>
                    <a:pt x="0" y="398"/>
                  </a:cubicBezTo>
                  <a:cubicBezTo>
                    <a:pt x="0" y="616"/>
                    <a:pt x="177" y="793"/>
                    <a:pt x="395" y="793"/>
                  </a:cubicBezTo>
                  <a:cubicBezTo>
                    <a:pt x="613" y="793"/>
                    <a:pt x="790" y="616"/>
                    <a:pt x="790" y="398"/>
                  </a:cubicBezTo>
                  <a:cubicBezTo>
                    <a:pt x="790" y="180"/>
                    <a:pt x="613" y="0"/>
                    <a:pt x="395" y="0"/>
                  </a:cubicBez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20"/>
            <p:cNvSpPr/>
            <p:nvPr/>
          </p:nvSpPr>
          <p:spPr>
            <a:xfrm>
              <a:off x="1754325" y="2149225"/>
              <a:ext cx="16925" cy="16950"/>
            </a:xfrm>
            <a:custGeom>
              <a:avLst/>
              <a:gdLst/>
              <a:ahLst/>
              <a:cxnLst/>
              <a:rect l="l" t="t" r="r" b="b"/>
              <a:pathLst>
                <a:path w="677" h="678" extrusionOk="0">
                  <a:moveTo>
                    <a:pt x="340" y="120"/>
                  </a:moveTo>
                  <a:cubicBezTo>
                    <a:pt x="461" y="120"/>
                    <a:pt x="558" y="216"/>
                    <a:pt x="558" y="340"/>
                  </a:cubicBezTo>
                  <a:cubicBezTo>
                    <a:pt x="560" y="462"/>
                    <a:pt x="461" y="559"/>
                    <a:pt x="340" y="559"/>
                  </a:cubicBezTo>
                  <a:cubicBezTo>
                    <a:pt x="218" y="559"/>
                    <a:pt x="119" y="462"/>
                    <a:pt x="119" y="340"/>
                  </a:cubicBezTo>
                  <a:cubicBezTo>
                    <a:pt x="119" y="219"/>
                    <a:pt x="218" y="120"/>
                    <a:pt x="340" y="120"/>
                  </a:cubicBezTo>
                  <a:close/>
                  <a:moveTo>
                    <a:pt x="340" y="1"/>
                  </a:moveTo>
                  <a:cubicBezTo>
                    <a:pt x="152" y="1"/>
                    <a:pt x="0" y="153"/>
                    <a:pt x="0" y="338"/>
                  </a:cubicBezTo>
                  <a:cubicBezTo>
                    <a:pt x="0" y="525"/>
                    <a:pt x="152" y="677"/>
                    <a:pt x="340" y="677"/>
                  </a:cubicBezTo>
                  <a:cubicBezTo>
                    <a:pt x="525" y="677"/>
                    <a:pt x="676" y="525"/>
                    <a:pt x="676" y="338"/>
                  </a:cubicBezTo>
                  <a:cubicBezTo>
                    <a:pt x="676" y="153"/>
                    <a:pt x="525" y="1"/>
                    <a:pt x="340" y="1"/>
                  </a:cubicBez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20"/>
            <p:cNvSpPr/>
            <p:nvPr/>
          </p:nvSpPr>
          <p:spPr>
            <a:xfrm>
              <a:off x="1467700" y="1889200"/>
              <a:ext cx="136950" cy="182975"/>
            </a:xfrm>
            <a:custGeom>
              <a:avLst/>
              <a:gdLst/>
              <a:ahLst/>
              <a:cxnLst/>
              <a:rect l="l" t="t" r="r" b="b"/>
              <a:pathLst>
                <a:path w="5478" h="7319" extrusionOk="0">
                  <a:moveTo>
                    <a:pt x="5138" y="6761"/>
                  </a:moveTo>
                  <a:cubicBezTo>
                    <a:pt x="5260" y="6761"/>
                    <a:pt x="5359" y="6860"/>
                    <a:pt x="5359" y="6982"/>
                  </a:cubicBezTo>
                  <a:cubicBezTo>
                    <a:pt x="5359" y="7103"/>
                    <a:pt x="5260" y="7203"/>
                    <a:pt x="5138" y="7203"/>
                  </a:cubicBezTo>
                  <a:cubicBezTo>
                    <a:pt x="5017" y="7203"/>
                    <a:pt x="4917" y="7103"/>
                    <a:pt x="4917" y="6982"/>
                  </a:cubicBezTo>
                  <a:cubicBezTo>
                    <a:pt x="4917" y="6860"/>
                    <a:pt x="5017" y="6761"/>
                    <a:pt x="5138" y="6761"/>
                  </a:cubicBezTo>
                  <a:close/>
                  <a:moveTo>
                    <a:pt x="84" y="0"/>
                  </a:moveTo>
                  <a:lnTo>
                    <a:pt x="1" y="83"/>
                  </a:lnTo>
                  <a:lnTo>
                    <a:pt x="5080" y="5157"/>
                  </a:lnTo>
                  <a:lnTo>
                    <a:pt x="5080" y="6648"/>
                  </a:lnTo>
                  <a:cubicBezTo>
                    <a:pt x="4923" y="6675"/>
                    <a:pt x="4801" y="6813"/>
                    <a:pt x="4801" y="6982"/>
                  </a:cubicBezTo>
                  <a:cubicBezTo>
                    <a:pt x="4801" y="7167"/>
                    <a:pt x="4953" y="7318"/>
                    <a:pt x="5138" y="7318"/>
                  </a:cubicBezTo>
                  <a:cubicBezTo>
                    <a:pt x="5326" y="7318"/>
                    <a:pt x="5478" y="7167"/>
                    <a:pt x="5478" y="6982"/>
                  </a:cubicBezTo>
                  <a:cubicBezTo>
                    <a:pt x="5478" y="6813"/>
                    <a:pt x="5356" y="6675"/>
                    <a:pt x="5199" y="6648"/>
                  </a:cubicBezTo>
                  <a:lnTo>
                    <a:pt x="5199" y="5107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20"/>
            <p:cNvSpPr/>
            <p:nvPr/>
          </p:nvSpPr>
          <p:spPr>
            <a:xfrm>
              <a:off x="2292900" y="1611075"/>
              <a:ext cx="17000" cy="16925"/>
            </a:xfrm>
            <a:custGeom>
              <a:avLst/>
              <a:gdLst/>
              <a:ahLst/>
              <a:cxnLst/>
              <a:rect l="l" t="t" r="r" b="b"/>
              <a:pathLst>
                <a:path w="680" h="677" extrusionOk="0">
                  <a:moveTo>
                    <a:pt x="340" y="119"/>
                  </a:moveTo>
                  <a:cubicBezTo>
                    <a:pt x="461" y="119"/>
                    <a:pt x="560" y="219"/>
                    <a:pt x="560" y="340"/>
                  </a:cubicBezTo>
                  <a:cubicBezTo>
                    <a:pt x="560" y="462"/>
                    <a:pt x="461" y="561"/>
                    <a:pt x="340" y="561"/>
                  </a:cubicBezTo>
                  <a:cubicBezTo>
                    <a:pt x="218" y="561"/>
                    <a:pt x="119" y="462"/>
                    <a:pt x="119" y="340"/>
                  </a:cubicBezTo>
                  <a:cubicBezTo>
                    <a:pt x="119" y="219"/>
                    <a:pt x="218" y="119"/>
                    <a:pt x="340" y="119"/>
                  </a:cubicBezTo>
                  <a:close/>
                  <a:moveTo>
                    <a:pt x="340" y="1"/>
                  </a:moveTo>
                  <a:cubicBezTo>
                    <a:pt x="152" y="1"/>
                    <a:pt x="0" y="152"/>
                    <a:pt x="0" y="340"/>
                  </a:cubicBezTo>
                  <a:cubicBezTo>
                    <a:pt x="0" y="525"/>
                    <a:pt x="152" y="677"/>
                    <a:pt x="340" y="677"/>
                  </a:cubicBezTo>
                  <a:cubicBezTo>
                    <a:pt x="527" y="677"/>
                    <a:pt x="679" y="525"/>
                    <a:pt x="679" y="340"/>
                  </a:cubicBezTo>
                  <a:cubicBezTo>
                    <a:pt x="679" y="152"/>
                    <a:pt x="527" y="1"/>
                    <a:pt x="340" y="1"/>
                  </a:cubicBez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20"/>
            <p:cNvSpPr/>
            <p:nvPr/>
          </p:nvSpPr>
          <p:spPr>
            <a:xfrm>
              <a:off x="1478875" y="1479550"/>
              <a:ext cx="477800" cy="641750"/>
            </a:xfrm>
            <a:custGeom>
              <a:avLst/>
              <a:gdLst/>
              <a:ahLst/>
              <a:cxnLst/>
              <a:rect l="l" t="t" r="r" b="b"/>
              <a:pathLst>
                <a:path w="19112" h="25670" extrusionOk="0">
                  <a:moveTo>
                    <a:pt x="18775" y="25112"/>
                  </a:moveTo>
                  <a:cubicBezTo>
                    <a:pt x="18897" y="25112"/>
                    <a:pt x="18996" y="25212"/>
                    <a:pt x="18996" y="25333"/>
                  </a:cubicBezTo>
                  <a:cubicBezTo>
                    <a:pt x="18996" y="25455"/>
                    <a:pt x="18897" y="25554"/>
                    <a:pt x="18775" y="25554"/>
                  </a:cubicBezTo>
                  <a:cubicBezTo>
                    <a:pt x="18654" y="25554"/>
                    <a:pt x="18554" y="25455"/>
                    <a:pt x="18554" y="25333"/>
                  </a:cubicBezTo>
                  <a:cubicBezTo>
                    <a:pt x="18554" y="25212"/>
                    <a:pt x="18654" y="25112"/>
                    <a:pt x="18775" y="25112"/>
                  </a:cubicBezTo>
                  <a:close/>
                  <a:moveTo>
                    <a:pt x="1" y="0"/>
                  </a:moveTo>
                  <a:lnTo>
                    <a:pt x="1" y="119"/>
                  </a:lnTo>
                  <a:lnTo>
                    <a:pt x="2690" y="119"/>
                  </a:lnTo>
                  <a:lnTo>
                    <a:pt x="3385" y="823"/>
                  </a:lnTo>
                  <a:lnTo>
                    <a:pt x="3385" y="10051"/>
                  </a:lnTo>
                  <a:lnTo>
                    <a:pt x="18496" y="25140"/>
                  </a:lnTo>
                  <a:cubicBezTo>
                    <a:pt x="18460" y="25195"/>
                    <a:pt x="18436" y="25261"/>
                    <a:pt x="18436" y="25333"/>
                  </a:cubicBezTo>
                  <a:cubicBezTo>
                    <a:pt x="18436" y="25518"/>
                    <a:pt x="18587" y="25670"/>
                    <a:pt x="18775" y="25670"/>
                  </a:cubicBezTo>
                  <a:cubicBezTo>
                    <a:pt x="18960" y="25670"/>
                    <a:pt x="19112" y="25518"/>
                    <a:pt x="19112" y="25333"/>
                  </a:cubicBezTo>
                  <a:cubicBezTo>
                    <a:pt x="19112" y="25145"/>
                    <a:pt x="18960" y="24994"/>
                    <a:pt x="18775" y="24994"/>
                  </a:cubicBezTo>
                  <a:cubicBezTo>
                    <a:pt x="18703" y="24994"/>
                    <a:pt x="18637" y="25018"/>
                    <a:pt x="18582" y="25057"/>
                  </a:cubicBezTo>
                  <a:lnTo>
                    <a:pt x="3501" y="10004"/>
                  </a:lnTo>
                  <a:lnTo>
                    <a:pt x="3501" y="773"/>
                  </a:lnTo>
                  <a:lnTo>
                    <a:pt x="2739" y="0"/>
                  </a:ln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20"/>
            <p:cNvSpPr/>
            <p:nvPr/>
          </p:nvSpPr>
          <p:spPr>
            <a:xfrm>
              <a:off x="1467775" y="1794925"/>
              <a:ext cx="496025" cy="426050"/>
            </a:xfrm>
            <a:custGeom>
              <a:avLst/>
              <a:gdLst/>
              <a:ahLst/>
              <a:cxnLst/>
              <a:rect l="l" t="t" r="r" b="b"/>
              <a:pathLst>
                <a:path w="19841" h="17042" extrusionOk="0">
                  <a:moveTo>
                    <a:pt x="332" y="1"/>
                  </a:moveTo>
                  <a:lnTo>
                    <a:pt x="1" y="335"/>
                  </a:lnTo>
                  <a:lnTo>
                    <a:pt x="8691" y="8961"/>
                  </a:lnTo>
                  <a:lnTo>
                    <a:pt x="11368" y="8961"/>
                  </a:lnTo>
                  <a:lnTo>
                    <a:pt x="19053" y="16591"/>
                  </a:lnTo>
                  <a:cubicBezTo>
                    <a:pt x="19051" y="16608"/>
                    <a:pt x="19048" y="16627"/>
                    <a:pt x="19048" y="16644"/>
                  </a:cubicBezTo>
                  <a:cubicBezTo>
                    <a:pt x="19048" y="16864"/>
                    <a:pt x="19225" y="17041"/>
                    <a:pt x="19443" y="17041"/>
                  </a:cubicBezTo>
                  <a:cubicBezTo>
                    <a:pt x="19661" y="17041"/>
                    <a:pt x="19840" y="16864"/>
                    <a:pt x="19840" y="16644"/>
                  </a:cubicBezTo>
                  <a:cubicBezTo>
                    <a:pt x="19837" y="16425"/>
                    <a:pt x="19661" y="16249"/>
                    <a:pt x="19443" y="16249"/>
                  </a:cubicBezTo>
                  <a:cubicBezTo>
                    <a:pt x="19423" y="16249"/>
                    <a:pt x="19404" y="16252"/>
                    <a:pt x="19385" y="16254"/>
                  </a:cubicBezTo>
                  <a:lnTo>
                    <a:pt x="11561" y="8489"/>
                  </a:lnTo>
                  <a:lnTo>
                    <a:pt x="8884" y="8489"/>
                  </a:lnTo>
                  <a:lnTo>
                    <a:pt x="332" y="1"/>
                  </a:ln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20"/>
            <p:cNvSpPr/>
            <p:nvPr/>
          </p:nvSpPr>
          <p:spPr>
            <a:xfrm>
              <a:off x="1707600" y="2102300"/>
              <a:ext cx="16925" cy="16950"/>
            </a:xfrm>
            <a:custGeom>
              <a:avLst/>
              <a:gdLst/>
              <a:ahLst/>
              <a:cxnLst/>
              <a:rect l="l" t="t" r="r" b="b"/>
              <a:pathLst>
                <a:path w="677" h="678" extrusionOk="0">
                  <a:moveTo>
                    <a:pt x="337" y="117"/>
                  </a:moveTo>
                  <a:cubicBezTo>
                    <a:pt x="461" y="117"/>
                    <a:pt x="558" y="216"/>
                    <a:pt x="558" y="338"/>
                  </a:cubicBezTo>
                  <a:cubicBezTo>
                    <a:pt x="558" y="459"/>
                    <a:pt x="461" y="558"/>
                    <a:pt x="337" y="558"/>
                  </a:cubicBezTo>
                  <a:cubicBezTo>
                    <a:pt x="216" y="558"/>
                    <a:pt x="119" y="459"/>
                    <a:pt x="119" y="338"/>
                  </a:cubicBezTo>
                  <a:cubicBezTo>
                    <a:pt x="119" y="216"/>
                    <a:pt x="216" y="117"/>
                    <a:pt x="337" y="117"/>
                  </a:cubicBezTo>
                  <a:close/>
                  <a:moveTo>
                    <a:pt x="337" y="1"/>
                  </a:moveTo>
                  <a:cubicBezTo>
                    <a:pt x="152" y="1"/>
                    <a:pt x="0" y="153"/>
                    <a:pt x="0" y="338"/>
                  </a:cubicBezTo>
                  <a:cubicBezTo>
                    <a:pt x="0" y="525"/>
                    <a:pt x="152" y="677"/>
                    <a:pt x="337" y="677"/>
                  </a:cubicBezTo>
                  <a:cubicBezTo>
                    <a:pt x="525" y="677"/>
                    <a:pt x="677" y="525"/>
                    <a:pt x="677" y="338"/>
                  </a:cubicBezTo>
                  <a:cubicBezTo>
                    <a:pt x="677" y="153"/>
                    <a:pt x="525" y="1"/>
                    <a:pt x="337" y="1"/>
                  </a:cubicBez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20"/>
            <p:cNvSpPr/>
            <p:nvPr/>
          </p:nvSpPr>
          <p:spPr>
            <a:xfrm>
              <a:off x="2694325" y="1972500"/>
              <a:ext cx="284150" cy="305875"/>
            </a:xfrm>
            <a:custGeom>
              <a:avLst/>
              <a:gdLst/>
              <a:ahLst/>
              <a:cxnLst/>
              <a:rect l="l" t="t" r="r" b="b"/>
              <a:pathLst>
                <a:path w="11366" h="12235" extrusionOk="0">
                  <a:moveTo>
                    <a:pt x="338" y="11677"/>
                  </a:moveTo>
                  <a:cubicBezTo>
                    <a:pt x="459" y="11677"/>
                    <a:pt x="558" y="11777"/>
                    <a:pt x="558" y="11898"/>
                  </a:cubicBezTo>
                  <a:cubicBezTo>
                    <a:pt x="558" y="12019"/>
                    <a:pt x="459" y="12119"/>
                    <a:pt x="338" y="12119"/>
                  </a:cubicBezTo>
                  <a:cubicBezTo>
                    <a:pt x="216" y="12119"/>
                    <a:pt x="117" y="12019"/>
                    <a:pt x="117" y="11898"/>
                  </a:cubicBezTo>
                  <a:cubicBezTo>
                    <a:pt x="117" y="11777"/>
                    <a:pt x="216" y="11677"/>
                    <a:pt x="338" y="11677"/>
                  </a:cubicBezTo>
                  <a:close/>
                  <a:moveTo>
                    <a:pt x="4296" y="0"/>
                  </a:moveTo>
                  <a:lnTo>
                    <a:pt x="3603" y="699"/>
                  </a:lnTo>
                  <a:lnTo>
                    <a:pt x="3603" y="5124"/>
                  </a:lnTo>
                  <a:lnTo>
                    <a:pt x="296" y="8453"/>
                  </a:lnTo>
                  <a:lnTo>
                    <a:pt x="280" y="8469"/>
                  </a:lnTo>
                  <a:lnTo>
                    <a:pt x="280" y="11564"/>
                  </a:lnTo>
                  <a:cubicBezTo>
                    <a:pt x="122" y="11594"/>
                    <a:pt x="1" y="11732"/>
                    <a:pt x="1" y="11898"/>
                  </a:cubicBezTo>
                  <a:cubicBezTo>
                    <a:pt x="1" y="12083"/>
                    <a:pt x="153" y="12235"/>
                    <a:pt x="338" y="12235"/>
                  </a:cubicBezTo>
                  <a:cubicBezTo>
                    <a:pt x="525" y="12235"/>
                    <a:pt x="677" y="12083"/>
                    <a:pt x="677" y="11898"/>
                  </a:cubicBezTo>
                  <a:cubicBezTo>
                    <a:pt x="677" y="11732"/>
                    <a:pt x="556" y="11594"/>
                    <a:pt x="398" y="11564"/>
                  </a:cubicBezTo>
                  <a:lnTo>
                    <a:pt x="398" y="8519"/>
                  </a:lnTo>
                  <a:lnTo>
                    <a:pt x="3719" y="5171"/>
                  </a:lnTo>
                  <a:lnTo>
                    <a:pt x="3719" y="748"/>
                  </a:lnTo>
                  <a:lnTo>
                    <a:pt x="4346" y="119"/>
                  </a:lnTo>
                  <a:lnTo>
                    <a:pt x="11366" y="119"/>
                  </a:lnTo>
                  <a:lnTo>
                    <a:pt x="11366" y="0"/>
                  </a:ln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20"/>
            <p:cNvSpPr/>
            <p:nvPr/>
          </p:nvSpPr>
          <p:spPr>
            <a:xfrm>
              <a:off x="2883975" y="2012650"/>
              <a:ext cx="19775" cy="19850"/>
            </a:xfrm>
            <a:custGeom>
              <a:avLst/>
              <a:gdLst/>
              <a:ahLst/>
              <a:cxnLst/>
              <a:rect l="l" t="t" r="r" b="b"/>
              <a:pathLst>
                <a:path w="791" h="794" extrusionOk="0">
                  <a:moveTo>
                    <a:pt x="395" y="1"/>
                  </a:moveTo>
                  <a:cubicBezTo>
                    <a:pt x="177" y="1"/>
                    <a:pt x="1" y="178"/>
                    <a:pt x="1" y="398"/>
                  </a:cubicBezTo>
                  <a:cubicBezTo>
                    <a:pt x="1" y="616"/>
                    <a:pt x="177" y="793"/>
                    <a:pt x="395" y="793"/>
                  </a:cubicBezTo>
                  <a:cubicBezTo>
                    <a:pt x="613" y="793"/>
                    <a:pt x="790" y="616"/>
                    <a:pt x="790" y="398"/>
                  </a:cubicBezTo>
                  <a:cubicBezTo>
                    <a:pt x="790" y="178"/>
                    <a:pt x="613" y="1"/>
                    <a:pt x="395" y="1"/>
                  </a:cubicBez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20"/>
            <p:cNvSpPr/>
            <p:nvPr/>
          </p:nvSpPr>
          <p:spPr>
            <a:xfrm>
              <a:off x="2855125" y="2014100"/>
              <a:ext cx="16950" cy="16950"/>
            </a:xfrm>
            <a:custGeom>
              <a:avLst/>
              <a:gdLst/>
              <a:ahLst/>
              <a:cxnLst/>
              <a:rect l="l" t="t" r="r" b="b"/>
              <a:pathLst>
                <a:path w="678" h="678" extrusionOk="0">
                  <a:moveTo>
                    <a:pt x="340" y="117"/>
                  </a:moveTo>
                  <a:cubicBezTo>
                    <a:pt x="462" y="117"/>
                    <a:pt x="561" y="216"/>
                    <a:pt x="561" y="338"/>
                  </a:cubicBezTo>
                  <a:cubicBezTo>
                    <a:pt x="561" y="462"/>
                    <a:pt x="462" y="558"/>
                    <a:pt x="340" y="558"/>
                  </a:cubicBezTo>
                  <a:cubicBezTo>
                    <a:pt x="219" y="558"/>
                    <a:pt x="119" y="459"/>
                    <a:pt x="119" y="338"/>
                  </a:cubicBezTo>
                  <a:cubicBezTo>
                    <a:pt x="119" y="216"/>
                    <a:pt x="219" y="117"/>
                    <a:pt x="340" y="117"/>
                  </a:cubicBezTo>
                  <a:close/>
                  <a:moveTo>
                    <a:pt x="340" y="1"/>
                  </a:moveTo>
                  <a:cubicBezTo>
                    <a:pt x="153" y="1"/>
                    <a:pt x="1" y="153"/>
                    <a:pt x="1" y="338"/>
                  </a:cubicBezTo>
                  <a:cubicBezTo>
                    <a:pt x="1" y="525"/>
                    <a:pt x="153" y="677"/>
                    <a:pt x="340" y="677"/>
                  </a:cubicBezTo>
                  <a:cubicBezTo>
                    <a:pt x="525" y="677"/>
                    <a:pt x="677" y="525"/>
                    <a:pt x="677" y="338"/>
                  </a:cubicBezTo>
                  <a:cubicBezTo>
                    <a:pt x="677" y="153"/>
                    <a:pt x="525" y="1"/>
                    <a:pt x="340" y="1"/>
                  </a:cubicBez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20"/>
            <p:cNvSpPr/>
            <p:nvPr/>
          </p:nvSpPr>
          <p:spPr>
            <a:xfrm>
              <a:off x="2504275" y="1775475"/>
              <a:ext cx="497125" cy="627900"/>
            </a:xfrm>
            <a:custGeom>
              <a:avLst/>
              <a:gdLst/>
              <a:ahLst/>
              <a:cxnLst/>
              <a:rect l="l" t="t" r="r" b="b"/>
              <a:pathLst>
                <a:path w="19885" h="25116" extrusionOk="0">
                  <a:moveTo>
                    <a:pt x="19550" y="0"/>
                  </a:moveTo>
                  <a:lnTo>
                    <a:pt x="15318" y="4262"/>
                  </a:lnTo>
                  <a:lnTo>
                    <a:pt x="8448" y="4262"/>
                  </a:lnTo>
                  <a:lnTo>
                    <a:pt x="161" y="12613"/>
                  </a:lnTo>
                  <a:lnTo>
                    <a:pt x="161" y="24403"/>
                  </a:lnTo>
                  <a:cubicBezTo>
                    <a:pt x="64" y="24477"/>
                    <a:pt x="0" y="24591"/>
                    <a:pt x="0" y="24720"/>
                  </a:cubicBezTo>
                  <a:cubicBezTo>
                    <a:pt x="0" y="24938"/>
                    <a:pt x="177" y="25115"/>
                    <a:pt x="395" y="25115"/>
                  </a:cubicBezTo>
                  <a:cubicBezTo>
                    <a:pt x="616" y="25115"/>
                    <a:pt x="793" y="24938"/>
                    <a:pt x="793" y="24720"/>
                  </a:cubicBezTo>
                  <a:cubicBezTo>
                    <a:pt x="793" y="24591"/>
                    <a:pt x="729" y="24477"/>
                    <a:pt x="633" y="24403"/>
                  </a:cubicBezTo>
                  <a:lnTo>
                    <a:pt x="633" y="12806"/>
                  </a:lnTo>
                  <a:lnTo>
                    <a:pt x="8644" y="4734"/>
                  </a:lnTo>
                  <a:lnTo>
                    <a:pt x="15514" y="4734"/>
                  </a:lnTo>
                  <a:lnTo>
                    <a:pt x="19884" y="331"/>
                  </a:lnTo>
                  <a:lnTo>
                    <a:pt x="19550" y="0"/>
                  </a:ln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20"/>
            <p:cNvSpPr/>
            <p:nvPr/>
          </p:nvSpPr>
          <p:spPr>
            <a:xfrm>
              <a:off x="2824900" y="2014100"/>
              <a:ext cx="16925" cy="16950"/>
            </a:xfrm>
            <a:custGeom>
              <a:avLst/>
              <a:gdLst/>
              <a:ahLst/>
              <a:cxnLst/>
              <a:rect l="l" t="t" r="r" b="b"/>
              <a:pathLst>
                <a:path w="677" h="678" extrusionOk="0">
                  <a:moveTo>
                    <a:pt x="340" y="117"/>
                  </a:moveTo>
                  <a:cubicBezTo>
                    <a:pt x="462" y="117"/>
                    <a:pt x="561" y="216"/>
                    <a:pt x="561" y="338"/>
                  </a:cubicBezTo>
                  <a:cubicBezTo>
                    <a:pt x="558" y="462"/>
                    <a:pt x="462" y="558"/>
                    <a:pt x="340" y="558"/>
                  </a:cubicBezTo>
                  <a:cubicBezTo>
                    <a:pt x="219" y="558"/>
                    <a:pt x="119" y="459"/>
                    <a:pt x="119" y="338"/>
                  </a:cubicBezTo>
                  <a:cubicBezTo>
                    <a:pt x="119" y="216"/>
                    <a:pt x="219" y="117"/>
                    <a:pt x="340" y="117"/>
                  </a:cubicBezTo>
                  <a:close/>
                  <a:moveTo>
                    <a:pt x="340" y="1"/>
                  </a:moveTo>
                  <a:cubicBezTo>
                    <a:pt x="153" y="1"/>
                    <a:pt x="1" y="153"/>
                    <a:pt x="1" y="338"/>
                  </a:cubicBezTo>
                  <a:cubicBezTo>
                    <a:pt x="1" y="525"/>
                    <a:pt x="153" y="677"/>
                    <a:pt x="340" y="677"/>
                  </a:cubicBezTo>
                  <a:cubicBezTo>
                    <a:pt x="525" y="677"/>
                    <a:pt x="677" y="525"/>
                    <a:pt x="677" y="338"/>
                  </a:cubicBezTo>
                  <a:cubicBezTo>
                    <a:pt x="677" y="153"/>
                    <a:pt x="525" y="1"/>
                    <a:pt x="340" y="1"/>
                  </a:cubicBez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20"/>
            <p:cNvSpPr/>
            <p:nvPr/>
          </p:nvSpPr>
          <p:spPr>
            <a:xfrm>
              <a:off x="2670875" y="1949175"/>
              <a:ext cx="307600" cy="329200"/>
            </a:xfrm>
            <a:custGeom>
              <a:avLst/>
              <a:gdLst/>
              <a:ahLst/>
              <a:cxnLst/>
              <a:rect l="l" t="t" r="r" b="b"/>
              <a:pathLst>
                <a:path w="12304" h="13168" extrusionOk="0">
                  <a:moveTo>
                    <a:pt x="337" y="12610"/>
                  </a:moveTo>
                  <a:cubicBezTo>
                    <a:pt x="458" y="12610"/>
                    <a:pt x="558" y="12710"/>
                    <a:pt x="558" y="12831"/>
                  </a:cubicBezTo>
                  <a:cubicBezTo>
                    <a:pt x="558" y="12952"/>
                    <a:pt x="458" y="13052"/>
                    <a:pt x="337" y="13052"/>
                  </a:cubicBezTo>
                  <a:cubicBezTo>
                    <a:pt x="216" y="13052"/>
                    <a:pt x="116" y="12952"/>
                    <a:pt x="116" y="12831"/>
                  </a:cubicBezTo>
                  <a:cubicBezTo>
                    <a:pt x="116" y="12710"/>
                    <a:pt x="216" y="12610"/>
                    <a:pt x="337" y="12610"/>
                  </a:cubicBezTo>
                  <a:close/>
                  <a:moveTo>
                    <a:pt x="4928" y="0"/>
                  </a:moveTo>
                  <a:lnTo>
                    <a:pt x="3603" y="1336"/>
                  </a:lnTo>
                  <a:lnTo>
                    <a:pt x="3603" y="5761"/>
                  </a:lnTo>
                  <a:lnTo>
                    <a:pt x="296" y="9091"/>
                  </a:lnTo>
                  <a:lnTo>
                    <a:pt x="279" y="9107"/>
                  </a:lnTo>
                  <a:lnTo>
                    <a:pt x="279" y="12497"/>
                  </a:lnTo>
                  <a:cubicBezTo>
                    <a:pt x="119" y="12527"/>
                    <a:pt x="0" y="12665"/>
                    <a:pt x="0" y="12831"/>
                  </a:cubicBezTo>
                  <a:cubicBezTo>
                    <a:pt x="0" y="13016"/>
                    <a:pt x="152" y="13168"/>
                    <a:pt x="337" y="13168"/>
                  </a:cubicBezTo>
                  <a:cubicBezTo>
                    <a:pt x="525" y="13168"/>
                    <a:pt x="677" y="13016"/>
                    <a:pt x="677" y="12831"/>
                  </a:cubicBezTo>
                  <a:cubicBezTo>
                    <a:pt x="677" y="12665"/>
                    <a:pt x="555" y="12527"/>
                    <a:pt x="398" y="12497"/>
                  </a:cubicBezTo>
                  <a:lnTo>
                    <a:pt x="398" y="9157"/>
                  </a:lnTo>
                  <a:lnTo>
                    <a:pt x="3719" y="5808"/>
                  </a:lnTo>
                  <a:lnTo>
                    <a:pt x="3719" y="1383"/>
                  </a:lnTo>
                  <a:lnTo>
                    <a:pt x="4977" y="116"/>
                  </a:lnTo>
                  <a:lnTo>
                    <a:pt x="12304" y="116"/>
                  </a:lnTo>
                  <a:lnTo>
                    <a:pt x="12304" y="0"/>
                  </a:ln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20"/>
            <p:cNvSpPr/>
            <p:nvPr/>
          </p:nvSpPr>
          <p:spPr>
            <a:xfrm>
              <a:off x="2647325" y="1851175"/>
              <a:ext cx="330400" cy="427275"/>
            </a:xfrm>
            <a:custGeom>
              <a:avLst/>
              <a:gdLst/>
              <a:ahLst/>
              <a:cxnLst/>
              <a:rect l="l" t="t" r="r" b="b"/>
              <a:pathLst>
                <a:path w="13216" h="17091" extrusionOk="0">
                  <a:moveTo>
                    <a:pt x="340" y="16530"/>
                  </a:moveTo>
                  <a:cubicBezTo>
                    <a:pt x="462" y="16530"/>
                    <a:pt x="561" y="16630"/>
                    <a:pt x="561" y="16751"/>
                  </a:cubicBezTo>
                  <a:cubicBezTo>
                    <a:pt x="561" y="16872"/>
                    <a:pt x="462" y="16972"/>
                    <a:pt x="340" y="16972"/>
                  </a:cubicBezTo>
                  <a:cubicBezTo>
                    <a:pt x="219" y="16972"/>
                    <a:pt x="120" y="16872"/>
                    <a:pt x="120" y="16751"/>
                  </a:cubicBezTo>
                  <a:cubicBezTo>
                    <a:pt x="120" y="16630"/>
                    <a:pt x="219" y="16530"/>
                    <a:pt x="340" y="16530"/>
                  </a:cubicBezTo>
                  <a:close/>
                  <a:moveTo>
                    <a:pt x="13133" y="0"/>
                  </a:moveTo>
                  <a:lnTo>
                    <a:pt x="10173" y="2984"/>
                  </a:lnTo>
                  <a:lnTo>
                    <a:pt x="5577" y="2984"/>
                  </a:lnTo>
                  <a:lnTo>
                    <a:pt x="3614" y="4964"/>
                  </a:lnTo>
                  <a:lnTo>
                    <a:pt x="3614" y="9389"/>
                  </a:lnTo>
                  <a:lnTo>
                    <a:pt x="291" y="12735"/>
                  </a:lnTo>
                  <a:lnTo>
                    <a:pt x="282" y="16420"/>
                  </a:lnTo>
                  <a:cubicBezTo>
                    <a:pt x="122" y="16447"/>
                    <a:pt x="1" y="16585"/>
                    <a:pt x="1" y="16751"/>
                  </a:cubicBezTo>
                  <a:cubicBezTo>
                    <a:pt x="1" y="16939"/>
                    <a:pt x="153" y="17091"/>
                    <a:pt x="340" y="17091"/>
                  </a:cubicBezTo>
                  <a:cubicBezTo>
                    <a:pt x="528" y="17091"/>
                    <a:pt x="680" y="16939"/>
                    <a:pt x="680" y="16751"/>
                  </a:cubicBezTo>
                  <a:cubicBezTo>
                    <a:pt x="680" y="16585"/>
                    <a:pt x="559" y="16447"/>
                    <a:pt x="401" y="16417"/>
                  </a:cubicBezTo>
                  <a:lnTo>
                    <a:pt x="409" y="12784"/>
                  </a:lnTo>
                  <a:lnTo>
                    <a:pt x="3730" y="9436"/>
                  </a:lnTo>
                  <a:lnTo>
                    <a:pt x="3730" y="5011"/>
                  </a:lnTo>
                  <a:lnTo>
                    <a:pt x="5627" y="3103"/>
                  </a:lnTo>
                  <a:lnTo>
                    <a:pt x="10220" y="3103"/>
                  </a:lnTo>
                  <a:lnTo>
                    <a:pt x="13215" y="86"/>
                  </a:lnTo>
                  <a:lnTo>
                    <a:pt x="13133" y="0"/>
                  </a:ln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20"/>
            <p:cNvSpPr/>
            <p:nvPr/>
          </p:nvSpPr>
          <p:spPr>
            <a:xfrm>
              <a:off x="2414275" y="1478925"/>
              <a:ext cx="324450" cy="777500"/>
            </a:xfrm>
            <a:custGeom>
              <a:avLst/>
              <a:gdLst/>
              <a:ahLst/>
              <a:cxnLst/>
              <a:rect l="l" t="t" r="r" b="b"/>
              <a:pathLst>
                <a:path w="12978" h="31100" extrusionOk="0">
                  <a:moveTo>
                    <a:pt x="340" y="30540"/>
                  </a:moveTo>
                  <a:cubicBezTo>
                    <a:pt x="462" y="30540"/>
                    <a:pt x="561" y="30639"/>
                    <a:pt x="561" y="30760"/>
                  </a:cubicBezTo>
                  <a:cubicBezTo>
                    <a:pt x="561" y="30882"/>
                    <a:pt x="462" y="30981"/>
                    <a:pt x="340" y="30981"/>
                  </a:cubicBezTo>
                  <a:cubicBezTo>
                    <a:pt x="219" y="30981"/>
                    <a:pt x="119" y="30882"/>
                    <a:pt x="119" y="30760"/>
                  </a:cubicBezTo>
                  <a:cubicBezTo>
                    <a:pt x="119" y="30639"/>
                    <a:pt x="219" y="30540"/>
                    <a:pt x="340" y="30540"/>
                  </a:cubicBezTo>
                  <a:close/>
                  <a:moveTo>
                    <a:pt x="12895" y="0"/>
                  </a:moveTo>
                  <a:lnTo>
                    <a:pt x="4834" y="8097"/>
                  </a:lnTo>
                  <a:lnTo>
                    <a:pt x="4818" y="8116"/>
                  </a:lnTo>
                  <a:lnTo>
                    <a:pt x="4818" y="15097"/>
                  </a:lnTo>
                  <a:lnTo>
                    <a:pt x="953" y="18979"/>
                  </a:lnTo>
                  <a:lnTo>
                    <a:pt x="953" y="24364"/>
                  </a:lnTo>
                  <a:lnTo>
                    <a:pt x="282" y="25041"/>
                  </a:lnTo>
                  <a:lnTo>
                    <a:pt x="282" y="30429"/>
                  </a:lnTo>
                  <a:cubicBezTo>
                    <a:pt x="122" y="30457"/>
                    <a:pt x="1" y="30595"/>
                    <a:pt x="1" y="30760"/>
                  </a:cubicBezTo>
                  <a:cubicBezTo>
                    <a:pt x="1" y="30948"/>
                    <a:pt x="153" y="31100"/>
                    <a:pt x="340" y="31100"/>
                  </a:cubicBezTo>
                  <a:cubicBezTo>
                    <a:pt x="528" y="31100"/>
                    <a:pt x="680" y="30948"/>
                    <a:pt x="680" y="30760"/>
                  </a:cubicBezTo>
                  <a:cubicBezTo>
                    <a:pt x="680" y="30595"/>
                    <a:pt x="558" y="30457"/>
                    <a:pt x="398" y="30429"/>
                  </a:cubicBezTo>
                  <a:lnTo>
                    <a:pt x="398" y="25090"/>
                  </a:lnTo>
                  <a:lnTo>
                    <a:pt x="1072" y="24414"/>
                  </a:lnTo>
                  <a:lnTo>
                    <a:pt x="1072" y="19028"/>
                  </a:lnTo>
                  <a:lnTo>
                    <a:pt x="4936" y="15147"/>
                  </a:lnTo>
                  <a:lnTo>
                    <a:pt x="4936" y="8163"/>
                  </a:lnTo>
                  <a:lnTo>
                    <a:pt x="12978" y="83"/>
                  </a:lnTo>
                  <a:lnTo>
                    <a:pt x="12895" y="0"/>
                  </a:ln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20"/>
            <p:cNvSpPr/>
            <p:nvPr/>
          </p:nvSpPr>
          <p:spPr>
            <a:xfrm>
              <a:off x="2294950" y="1643925"/>
              <a:ext cx="112925" cy="685675"/>
            </a:xfrm>
            <a:custGeom>
              <a:avLst/>
              <a:gdLst/>
              <a:ahLst/>
              <a:cxnLst/>
              <a:rect l="l" t="t" r="r" b="b"/>
              <a:pathLst>
                <a:path w="4517" h="27427" extrusionOk="0">
                  <a:moveTo>
                    <a:pt x="338" y="26866"/>
                  </a:moveTo>
                  <a:cubicBezTo>
                    <a:pt x="462" y="26866"/>
                    <a:pt x="558" y="26965"/>
                    <a:pt x="558" y="27087"/>
                  </a:cubicBezTo>
                  <a:cubicBezTo>
                    <a:pt x="558" y="27208"/>
                    <a:pt x="462" y="27307"/>
                    <a:pt x="338" y="27307"/>
                  </a:cubicBezTo>
                  <a:cubicBezTo>
                    <a:pt x="216" y="27307"/>
                    <a:pt x="120" y="27208"/>
                    <a:pt x="120" y="27087"/>
                  </a:cubicBezTo>
                  <a:cubicBezTo>
                    <a:pt x="120" y="26965"/>
                    <a:pt x="216" y="26866"/>
                    <a:pt x="338" y="26866"/>
                  </a:cubicBezTo>
                  <a:close/>
                  <a:moveTo>
                    <a:pt x="4398" y="1"/>
                  </a:moveTo>
                  <a:lnTo>
                    <a:pt x="4398" y="6093"/>
                  </a:lnTo>
                  <a:lnTo>
                    <a:pt x="1097" y="9408"/>
                  </a:lnTo>
                  <a:lnTo>
                    <a:pt x="1077" y="9425"/>
                  </a:lnTo>
                  <a:lnTo>
                    <a:pt x="1077" y="19592"/>
                  </a:lnTo>
                  <a:lnTo>
                    <a:pt x="280" y="20392"/>
                  </a:lnTo>
                  <a:lnTo>
                    <a:pt x="280" y="26755"/>
                  </a:lnTo>
                  <a:cubicBezTo>
                    <a:pt x="122" y="26783"/>
                    <a:pt x="1" y="26921"/>
                    <a:pt x="1" y="27087"/>
                  </a:cubicBezTo>
                  <a:cubicBezTo>
                    <a:pt x="1" y="27274"/>
                    <a:pt x="153" y="27426"/>
                    <a:pt x="340" y="27426"/>
                  </a:cubicBezTo>
                  <a:cubicBezTo>
                    <a:pt x="525" y="27426"/>
                    <a:pt x="677" y="27274"/>
                    <a:pt x="677" y="27087"/>
                  </a:cubicBezTo>
                  <a:cubicBezTo>
                    <a:pt x="677" y="26921"/>
                    <a:pt x="556" y="26783"/>
                    <a:pt x="398" y="26755"/>
                  </a:cubicBezTo>
                  <a:lnTo>
                    <a:pt x="398" y="20442"/>
                  </a:lnTo>
                  <a:lnTo>
                    <a:pt x="1196" y="19639"/>
                  </a:lnTo>
                  <a:lnTo>
                    <a:pt x="1196" y="9475"/>
                  </a:lnTo>
                  <a:lnTo>
                    <a:pt x="4500" y="6159"/>
                  </a:lnTo>
                  <a:lnTo>
                    <a:pt x="4517" y="6143"/>
                  </a:lnTo>
                  <a:lnTo>
                    <a:pt x="4517" y="1"/>
                  </a:ln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20"/>
            <p:cNvSpPr/>
            <p:nvPr/>
          </p:nvSpPr>
          <p:spPr>
            <a:xfrm>
              <a:off x="2319325" y="978025"/>
              <a:ext cx="44250" cy="465925"/>
            </a:xfrm>
            <a:custGeom>
              <a:avLst/>
              <a:gdLst/>
              <a:ahLst/>
              <a:cxnLst/>
              <a:rect l="l" t="t" r="r" b="b"/>
              <a:pathLst>
                <a:path w="1770" h="18637" extrusionOk="0">
                  <a:moveTo>
                    <a:pt x="1430" y="18076"/>
                  </a:moveTo>
                  <a:cubicBezTo>
                    <a:pt x="1552" y="18076"/>
                    <a:pt x="1651" y="18176"/>
                    <a:pt x="1651" y="18297"/>
                  </a:cubicBezTo>
                  <a:cubicBezTo>
                    <a:pt x="1651" y="18419"/>
                    <a:pt x="1552" y="18518"/>
                    <a:pt x="1430" y="18518"/>
                  </a:cubicBezTo>
                  <a:cubicBezTo>
                    <a:pt x="1309" y="18518"/>
                    <a:pt x="1209" y="18419"/>
                    <a:pt x="1209" y="18297"/>
                  </a:cubicBezTo>
                  <a:cubicBezTo>
                    <a:pt x="1209" y="18176"/>
                    <a:pt x="1309" y="18076"/>
                    <a:pt x="1430" y="18076"/>
                  </a:cubicBezTo>
                  <a:close/>
                  <a:moveTo>
                    <a:pt x="0" y="1"/>
                  </a:moveTo>
                  <a:lnTo>
                    <a:pt x="0" y="9461"/>
                  </a:lnTo>
                  <a:lnTo>
                    <a:pt x="1372" y="10822"/>
                  </a:lnTo>
                  <a:lnTo>
                    <a:pt x="1372" y="17966"/>
                  </a:lnTo>
                  <a:cubicBezTo>
                    <a:pt x="1212" y="17993"/>
                    <a:pt x="1093" y="18131"/>
                    <a:pt x="1093" y="18297"/>
                  </a:cubicBezTo>
                  <a:cubicBezTo>
                    <a:pt x="1093" y="18485"/>
                    <a:pt x="1245" y="18637"/>
                    <a:pt x="1430" y="18637"/>
                  </a:cubicBezTo>
                  <a:cubicBezTo>
                    <a:pt x="1618" y="18637"/>
                    <a:pt x="1770" y="18485"/>
                    <a:pt x="1770" y="18297"/>
                  </a:cubicBezTo>
                  <a:cubicBezTo>
                    <a:pt x="1770" y="18131"/>
                    <a:pt x="1648" y="17993"/>
                    <a:pt x="1491" y="17966"/>
                  </a:cubicBezTo>
                  <a:lnTo>
                    <a:pt x="1491" y="10772"/>
                  </a:lnTo>
                  <a:lnTo>
                    <a:pt x="119" y="9411"/>
                  </a:lnTo>
                  <a:lnTo>
                    <a:pt x="119" y="1"/>
                  </a:ln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20"/>
            <p:cNvSpPr/>
            <p:nvPr/>
          </p:nvSpPr>
          <p:spPr>
            <a:xfrm>
              <a:off x="2383650" y="1447800"/>
              <a:ext cx="355075" cy="632575"/>
            </a:xfrm>
            <a:custGeom>
              <a:avLst/>
              <a:gdLst/>
              <a:ahLst/>
              <a:cxnLst/>
              <a:rect l="l" t="t" r="r" b="b"/>
              <a:pathLst>
                <a:path w="14203" h="25303" extrusionOk="0">
                  <a:moveTo>
                    <a:pt x="340" y="24743"/>
                  </a:moveTo>
                  <a:cubicBezTo>
                    <a:pt x="461" y="24743"/>
                    <a:pt x="558" y="24842"/>
                    <a:pt x="558" y="24963"/>
                  </a:cubicBezTo>
                  <a:cubicBezTo>
                    <a:pt x="558" y="25085"/>
                    <a:pt x="461" y="25184"/>
                    <a:pt x="340" y="25184"/>
                  </a:cubicBezTo>
                  <a:cubicBezTo>
                    <a:pt x="218" y="25184"/>
                    <a:pt x="119" y="25085"/>
                    <a:pt x="119" y="24963"/>
                  </a:cubicBezTo>
                  <a:cubicBezTo>
                    <a:pt x="119" y="24842"/>
                    <a:pt x="218" y="24743"/>
                    <a:pt x="340" y="24743"/>
                  </a:cubicBezTo>
                  <a:close/>
                  <a:moveTo>
                    <a:pt x="14120" y="0"/>
                  </a:moveTo>
                  <a:lnTo>
                    <a:pt x="5115" y="9046"/>
                  </a:lnTo>
                  <a:lnTo>
                    <a:pt x="5099" y="9063"/>
                  </a:lnTo>
                  <a:lnTo>
                    <a:pt x="5099" y="16044"/>
                  </a:lnTo>
                  <a:lnTo>
                    <a:pt x="1234" y="19926"/>
                  </a:lnTo>
                  <a:lnTo>
                    <a:pt x="1234" y="21275"/>
                  </a:lnTo>
                  <a:lnTo>
                    <a:pt x="279" y="22236"/>
                  </a:lnTo>
                  <a:lnTo>
                    <a:pt x="279" y="24632"/>
                  </a:lnTo>
                  <a:cubicBezTo>
                    <a:pt x="122" y="24660"/>
                    <a:pt x="0" y="24798"/>
                    <a:pt x="0" y="24963"/>
                  </a:cubicBezTo>
                  <a:cubicBezTo>
                    <a:pt x="0" y="25151"/>
                    <a:pt x="152" y="25303"/>
                    <a:pt x="337" y="25303"/>
                  </a:cubicBezTo>
                  <a:cubicBezTo>
                    <a:pt x="525" y="25303"/>
                    <a:pt x="676" y="25151"/>
                    <a:pt x="676" y="24963"/>
                  </a:cubicBezTo>
                  <a:cubicBezTo>
                    <a:pt x="676" y="24798"/>
                    <a:pt x="555" y="24660"/>
                    <a:pt x="398" y="24632"/>
                  </a:cubicBezTo>
                  <a:lnTo>
                    <a:pt x="398" y="22286"/>
                  </a:lnTo>
                  <a:lnTo>
                    <a:pt x="1353" y="21325"/>
                  </a:lnTo>
                  <a:lnTo>
                    <a:pt x="1353" y="19975"/>
                  </a:lnTo>
                  <a:lnTo>
                    <a:pt x="5215" y="16094"/>
                  </a:lnTo>
                  <a:lnTo>
                    <a:pt x="5215" y="9110"/>
                  </a:lnTo>
                  <a:lnTo>
                    <a:pt x="14203" y="83"/>
                  </a:lnTo>
                  <a:lnTo>
                    <a:pt x="14120" y="0"/>
                  </a:ln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20"/>
            <p:cNvSpPr/>
            <p:nvPr/>
          </p:nvSpPr>
          <p:spPr>
            <a:xfrm>
              <a:off x="2570600" y="2009975"/>
              <a:ext cx="134375" cy="180625"/>
            </a:xfrm>
            <a:custGeom>
              <a:avLst/>
              <a:gdLst/>
              <a:ahLst/>
              <a:cxnLst/>
              <a:rect l="l" t="t" r="r" b="b"/>
              <a:pathLst>
                <a:path w="5375" h="7225" extrusionOk="0">
                  <a:moveTo>
                    <a:pt x="340" y="6667"/>
                  </a:moveTo>
                  <a:cubicBezTo>
                    <a:pt x="461" y="6667"/>
                    <a:pt x="561" y="6766"/>
                    <a:pt x="561" y="6888"/>
                  </a:cubicBezTo>
                  <a:cubicBezTo>
                    <a:pt x="561" y="7009"/>
                    <a:pt x="461" y="7109"/>
                    <a:pt x="340" y="7109"/>
                  </a:cubicBezTo>
                  <a:cubicBezTo>
                    <a:pt x="218" y="7109"/>
                    <a:pt x="119" y="7009"/>
                    <a:pt x="119" y="6888"/>
                  </a:cubicBezTo>
                  <a:cubicBezTo>
                    <a:pt x="119" y="6766"/>
                    <a:pt x="218" y="6667"/>
                    <a:pt x="340" y="6667"/>
                  </a:cubicBezTo>
                  <a:close/>
                  <a:moveTo>
                    <a:pt x="5292" y="0"/>
                  </a:moveTo>
                  <a:lnTo>
                    <a:pt x="298" y="5033"/>
                  </a:lnTo>
                  <a:lnTo>
                    <a:pt x="282" y="5049"/>
                  </a:lnTo>
                  <a:lnTo>
                    <a:pt x="282" y="6554"/>
                  </a:lnTo>
                  <a:cubicBezTo>
                    <a:pt x="122" y="6581"/>
                    <a:pt x="0" y="6719"/>
                    <a:pt x="0" y="6888"/>
                  </a:cubicBezTo>
                  <a:cubicBezTo>
                    <a:pt x="0" y="7073"/>
                    <a:pt x="152" y="7224"/>
                    <a:pt x="340" y="7224"/>
                  </a:cubicBezTo>
                  <a:cubicBezTo>
                    <a:pt x="528" y="7224"/>
                    <a:pt x="679" y="7073"/>
                    <a:pt x="679" y="6888"/>
                  </a:cubicBezTo>
                  <a:cubicBezTo>
                    <a:pt x="679" y="6719"/>
                    <a:pt x="558" y="6581"/>
                    <a:pt x="398" y="6554"/>
                  </a:cubicBezTo>
                  <a:lnTo>
                    <a:pt x="398" y="5099"/>
                  </a:lnTo>
                  <a:lnTo>
                    <a:pt x="5375" y="83"/>
                  </a:lnTo>
                  <a:lnTo>
                    <a:pt x="5292" y="0"/>
                  </a:ln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20"/>
            <p:cNvSpPr/>
            <p:nvPr/>
          </p:nvSpPr>
          <p:spPr>
            <a:xfrm>
              <a:off x="2598200" y="2046475"/>
              <a:ext cx="106775" cy="190075"/>
            </a:xfrm>
            <a:custGeom>
              <a:avLst/>
              <a:gdLst/>
              <a:ahLst/>
              <a:cxnLst/>
              <a:rect l="l" t="t" r="r" b="b"/>
              <a:pathLst>
                <a:path w="4271" h="7603" extrusionOk="0">
                  <a:moveTo>
                    <a:pt x="340" y="7045"/>
                  </a:moveTo>
                  <a:cubicBezTo>
                    <a:pt x="461" y="7045"/>
                    <a:pt x="561" y="7145"/>
                    <a:pt x="561" y="7266"/>
                  </a:cubicBezTo>
                  <a:cubicBezTo>
                    <a:pt x="561" y="7388"/>
                    <a:pt x="461" y="7487"/>
                    <a:pt x="340" y="7487"/>
                  </a:cubicBezTo>
                  <a:cubicBezTo>
                    <a:pt x="219" y="7487"/>
                    <a:pt x="119" y="7388"/>
                    <a:pt x="119" y="7266"/>
                  </a:cubicBezTo>
                  <a:cubicBezTo>
                    <a:pt x="119" y="7145"/>
                    <a:pt x="219" y="7045"/>
                    <a:pt x="340" y="7045"/>
                  </a:cubicBezTo>
                  <a:close/>
                  <a:moveTo>
                    <a:pt x="4188" y="1"/>
                  </a:moveTo>
                  <a:lnTo>
                    <a:pt x="299" y="3920"/>
                  </a:lnTo>
                  <a:lnTo>
                    <a:pt x="279" y="3937"/>
                  </a:lnTo>
                  <a:lnTo>
                    <a:pt x="279" y="6932"/>
                  </a:lnTo>
                  <a:cubicBezTo>
                    <a:pt x="122" y="6960"/>
                    <a:pt x="0" y="7098"/>
                    <a:pt x="0" y="7266"/>
                  </a:cubicBezTo>
                  <a:cubicBezTo>
                    <a:pt x="0" y="7451"/>
                    <a:pt x="152" y="7603"/>
                    <a:pt x="340" y="7603"/>
                  </a:cubicBezTo>
                  <a:cubicBezTo>
                    <a:pt x="525" y="7603"/>
                    <a:pt x="677" y="7451"/>
                    <a:pt x="677" y="7266"/>
                  </a:cubicBezTo>
                  <a:cubicBezTo>
                    <a:pt x="677" y="7101"/>
                    <a:pt x="558" y="6963"/>
                    <a:pt x="398" y="6935"/>
                  </a:cubicBezTo>
                  <a:lnTo>
                    <a:pt x="398" y="3987"/>
                  </a:lnTo>
                  <a:lnTo>
                    <a:pt x="4271" y="83"/>
                  </a:lnTo>
                  <a:lnTo>
                    <a:pt x="4188" y="1"/>
                  </a:ln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20"/>
            <p:cNvSpPr/>
            <p:nvPr/>
          </p:nvSpPr>
          <p:spPr>
            <a:xfrm>
              <a:off x="2318275" y="2070425"/>
              <a:ext cx="36950" cy="307200"/>
            </a:xfrm>
            <a:custGeom>
              <a:avLst/>
              <a:gdLst/>
              <a:ahLst/>
              <a:cxnLst/>
              <a:rect l="l" t="t" r="r" b="b"/>
              <a:pathLst>
                <a:path w="1478" h="12288" extrusionOk="0">
                  <a:moveTo>
                    <a:pt x="1138" y="119"/>
                  </a:moveTo>
                  <a:cubicBezTo>
                    <a:pt x="1260" y="119"/>
                    <a:pt x="1359" y="219"/>
                    <a:pt x="1359" y="340"/>
                  </a:cubicBezTo>
                  <a:cubicBezTo>
                    <a:pt x="1359" y="461"/>
                    <a:pt x="1260" y="561"/>
                    <a:pt x="1138" y="561"/>
                  </a:cubicBezTo>
                  <a:cubicBezTo>
                    <a:pt x="1017" y="561"/>
                    <a:pt x="917" y="461"/>
                    <a:pt x="917" y="340"/>
                  </a:cubicBezTo>
                  <a:cubicBezTo>
                    <a:pt x="917" y="219"/>
                    <a:pt x="1017" y="119"/>
                    <a:pt x="1138" y="119"/>
                  </a:cubicBezTo>
                  <a:close/>
                  <a:moveTo>
                    <a:pt x="340" y="11727"/>
                  </a:moveTo>
                  <a:cubicBezTo>
                    <a:pt x="462" y="11727"/>
                    <a:pt x="561" y="11826"/>
                    <a:pt x="561" y="11948"/>
                  </a:cubicBezTo>
                  <a:cubicBezTo>
                    <a:pt x="561" y="12069"/>
                    <a:pt x="462" y="12169"/>
                    <a:pt x="340" y="12169"/>
                  </a:cubicBezTo>
                  <a:cubicBezTo>
                    <a:pt x="219" y="12169"/>
                    <a:pt x="120" y="12069"/>
                    <a:pt x="120" y="11948"/>
                  </a:cubicBezTo>
                  <a:cubicBezTo>
                    <a:pt x="120" y="11826"/>
                    <a:pt x="219" y="11727"/>
                    <a:pt x="340" y="11727"/>
                  </a:cubicBezTo>
                  <a:close/>
                  <a:moveTo>
                    <a:pt x="1138" y="0"/>
                  </a:moveTo>
                  <a:cubicBezTo>
                    <a:pt x="953" y="0"/>
                    <a:pt x="801" y="152"/>
                    <a:pt x="801" y="340"/>
                  </a:cubicBezTo>
                  <a:cubicBezTo>
                    <a:pt x="801" y="506"/>
                    <a:pt x="920" y="644"/>
                    <a:pt x="1080" y="671"/>
                  </a:cubicBezTo>
                  <a:lnTo>
                    <a:pt x="1080" y="2824"/>
                  </a:lnTo>
                  <a:lnTo>
                    <a:pt x="282" y="3628"/>
                  </a:lnTo>
                  <a:lnTo>
                    <a:pt x="282" y="11617"/>
                  </a:lnTo>
                  <a:cubicBezTo>
                    <a:pt x="122" y="11644"/>
                    <a:pt x="1" y="11782"/>
                    <a:pt x="1" y="11948"/>
                  </a:cubicBezTo>
                  <a:cubicBezTo>
                    <a:pt x="1" y="12136"/>
                    <a:pt x="153" y="12287"/>
                    <a:pt x="340" y="12287"/>
                  </a:cubicBezTo>
                  <a:cubicBezTo>
                    <a:pt x="528" y="12287"/>
                    <a:pt x="680" y="12136"/>
                    <a:pt x="680" y="11948"/>
                  </a:cubicBezTo>
                  <a:cubicBezTo>
                    <a:pt x="680" y="11782"/>
                    <a:pt x="558" y="11644"/>
                    <a:pt x="398" y="11617"/>
                  </a:cubicBezTo>
                  <a:lnTo>
                    <a:pt x="398" y="3675"/>
                  </a:lnTo>
                  <a:lnTo>
                    <a:pt x="1199" y="2874"/>
                  </a:lnTo>
                  <a:lnTo>
                    <a:pt x="1199" y="671"/>
                  </a:lnTo>
                  <a:cubicBezTo>
                    <a:pt x="1356" y="644"/>
                    <a:pt x="1478" y="506"/>
                    <a:pt x="1478" y="340"/>
                  </a:cubicBezTo>
                  <a:cubicBezTo>
                    <a:pt x="1478" y="152"/>
                    <a:pt x="1326" y="0"/>
                    <a:pt x="1138" y="0"/>
                  </a:cubicBez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20"/>
            <p:cNvSpPr/>
            <p:nvPr/>
          </p:nvSpPr>
          <p:spPr>
            <a:xfrm>
              <a:off x="2056800" y="1031225"/>
              <a:ext cx="185725" cy="1020175"/>
            </a:xfrm>
            <a:custGeom>
              <a:avLst/>
              <a:gdLst/>
              <a:ahLst/>
              <a:cxnLst/>
              <a:rect l="l" t="t" r="r" b="b"/>
              <a:pathLst>
                <a:path w="7429" h="40807" extrusionOk="0">
                  <a:moveTo>
                    <a:pt x="3641" y="120"/>
                  </a:moveTo>
                  <a:cubicBezTo>
                    <a:pt x="3763" y="120"/>
                    <a:pt x="3862" y="219"/>
                    <a:pt x="3862" y="340"/>
                  </a:cubicBezTo>
                  <a:cubicBezTo>
                    <a:pt x="3862" y="459"/>
                    <a:pt x="3763" y="559"/>
                    <a:pt x="3641" y="559"/>
                  </a:cubicBezTo>
                  <a:cubicBezTo>
                    <a:pt x="3520" y="559"/>
                    <a:pt x="3421" y="459"/>
                    <a:pt x="3421" y="340"/>
                  </a:cubicBezTo>
                  <a:cubicBezTo>
                    <a:pt x="3421" y="219"/>
                    <a:pt x="3520" y="120"/>
                    <a:pt x="3641" y="120"/>
                  </a:cubicBezTo>
                  <a:close/>
                  <a:moveTo>
                    <a:pt x="3641" y="1"/>
                  </a:moveTo>
                  <a:cubicBezTo>
                    <a:pt x="3457" y="1"/>
                    <a:pt x="3305" y="153"/>
                    <a:pt x="3305" y="340"/>
                  </a:cubicBezTo>
                  <a:cubicBezTo>
                    <a:pt x="3305" y="412"/>
                    <a:pt x="3327" y="478"/>
                    <a:pt x="3365" y="534"/>
                  </a:cubicBezTo>
                  <a:lnTo>
                    <a:pt x="0" y="3904"/>
                  </a:lnTo>
                  <a:lnTo>
                    <a:pt x="0" y="22284"/>
                  </a:lnTo>
                  <a:lnTo>
                    <a:pt x="1372" y="23645"/>
                  </a:lnTo>
                  <a:lnTo>
                    <a:pt x="1372" y="25930"/>
                  </a:lnTo>
                  <a:lnTo>
                    <a:pt x="7310" y="31860"/>
                  </a:lnTo>
                  <a:lnTo>
                    <a:pt x="7310" y="40807"/>
                  </a:lnTo>
                  <a:lnTo>
                    <a:pt x="7429" y="40807"/>
                  </a:lnTo>
                  <a:lnTo>
                    <a:pt x="7429" y="31810"/>
                  </a:lnTo>
                  <a:lnTo>
                    <a:pt x="1491" y="25883"/>
                  </a:lnTo>
                  <a:lnTo>
                    <a:pt x="1491" y="23595"/>
                  </a:lnTo>
                  <a:lnTo>
                    <a:pt x="119" y="22234"/>
                  </a:lnTo>
                  <a:lnTo>
                    <a:pt x="119" y="3954"/>
                  </a:lnTo>
                  <a:lnTo>
                    <a:pt x="3448" y="616"/>
                  </a:lnTo>
                  <a:cubicBezTo>
                    <a:pt x="3503" y="655"/>
                    <a:pt x="3570" y="677"/>
                    <a:pt x="3641" y="677"/>
                  </a:cubicBezTo>
                  <a:cubicBezTo>
                    <a:pt x="3829" y="677"/>
                    <a:pt x="3981" y="525"/>
                    <a:pt x="3981" y="340"/>
                  </a:cubicBezTo>
                  <a:cubicBezTo>
                    <a:pt x="3981" y="153"/>
                    <a:pt x="3829" y="1"/>
                    <a:pt x="3641" y="1"/>
                  </a:cubicBez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20"/>
            <p:cNvSpPr/>
            <p:nvPr/>
          </p:nvSpPr>
          <p:spPr>
            <a:xfrm>
              <a:off x="2103525" y="1076775"/>
              <a:ext cx="86150" cy="631775"/>
            </a:xfrm>
            <a:custGeom>
              <a:avLst/>
              <a:gdLst/>
              <a:ahLst/>
              <a:cxnLst/>
              <a:rect l="l" t="t" r="r" b="b"/>
              <a:pathLst>
                <a:path w="3446" h="25271" extrusionOk="0">
                  <a:moveTo>
                    <a:pt x="3106" y="24713"/>
                  </a:moveTo>
                  <a:cubicBezTo>
                    <a:pt x="3230" y="24713"/>
                    <a:pt x="3327" y="24809"/>
                    <a:pt x="3327" y="24934"/>
                  </a:cubicBezTo>
                  <a:cubicBezTo>
                    <a:pt x="3327" y="25055"/>
                    <a:pt x="3227" y="25154"/>
                    <a:pt x="3106" y="25154"/>
                  </a:cubicBezTo>
                  <a:cubicBezTo>
                    <a:pt x="2984" y="25154"/>
                    <a:pt x="2888" y="25055"/>
                    <a:pt x="2888" y="24934"/>
                  </a:cubicBezTo>
                  <a:cubicBezTo>
                    <a:pt x="2888" y="24812"/>
                    <a:pt x="2984" y="24713"/>
                    <a:pt x="3106" y="24713"/>
                  </a:cubicBezTo>
                  <a:close/>
                  <a:moveTo>
                    <a:pt x="2667" y="1"/>
                  </a:moveTo>
                  <a:lnTo>
                    <a:pt x="0" y="2673"/>
                  </a:lnTo>
                  <a:lnTo>
                    <a:pt x="0" y="19871"/>
                  </a:lnTo>
                  <a:lnTo>
                    <a:pt x="1408" y="21268"/>
                  </a:lnTo>
                  <a:lnTo>
                    <a:pt x="2289" y="21268"/>
                  </a:lnTo>
                  <a:lnTo>
                    <a:pt x="3048" y="22021"/>
                  </a:lnTo>
                  <a:lnTo>
                    <a:pt x="3048" y="24600"/>
                  </a:lnTo>
                  <a:cubicBezTo>
                    <a:pt x="2890" y="24627"/>
                    <a:pt x="2769" y="24765"/>
                    <a:pt x="2769" y="24934"/>
                  </a:cubicBezTo>
                  <a:cubicBezTo>
                    <a:pt x="2769" y="25119"/>
                    <a:pt x="2921" y="25270"/>
                    <a:pt x="3106" y="25270"/>
                  </a:cubicBezTo>
                  <a:cubicBezTo>
                    <a:pt x="3293" y="25270"/>
                    <a:pt x="3445" y="25119"/>
                    <a:pt x="3445" y="24934"/>
                  </a:cubicBezTo>
                  <a:cubicBezTo>
                    <a:pt x="3445" y="24765"/>
                    <a:pt x="3324" y="24627"/>
                    <a:pt x="3167" y="24600"/>
                  </a:cubicBezTo>
                  <a:lnTo>
                    <a:pt x="3167" y="21972"/>
                  </a:lnTo>
                  <a:lnTo>
                    <a:pt x="2338" y="21149"/>
                  </a:lnTo>
                  <a:lnTo>
                    <a:pt x="1455" y="21149"/>
                  </a:lnTo>
                  <a:lnTo>
                    <a:pt x="119" y="19821"/>
                  </a:lnTo>
                  <a:lnTo>
                    <a:pt x="119" y="2720"/>
                  </a:lnTo>
                  <a:lnTo>
                    <a:pt x="2750" y="84"/>
                  </a:lnTo>
                  <a:lnTo>
                    <a:pt x="2667" y="1"/>
                  </a:ln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20"/>
            <p:cNvSpPr/>
            <p:nvPr/>
          </p:nvSpPr>
          <p:spPr>
            <a:xfrm>
              <a:off x="2292900" y="1580575"/>
              <a:ext cx="17000" cy="16925"/>
            </a:xfrm>
            <a:custGeom>
              <a:avLst/>
              <a:gdLst/>
              <a:ahLst/>
              <a:cxnLst/>
              <a:rect l="l" t="t" r="r" b="b"/>
              <a:pathLst>
                <a:path w="680" h="677" extrusionOk="0">
                  <a:moveTo>
                    <a:pt x="340" y="119"/>
                  </a:moveTo>
                  <a:cubicBezTo>
                    <a:pt x="461" y="119"/>
                    <a:pt x="560" y="219"/>
                    <a:pt x="560" y="340"/>
                  </a:cubicBezTo>
                  <a:cubicBezTo>
                    <a:pt x="560" y="461"/>
                    <a:pt x="461" y="561"/>
                    <a:pt x="340" y="561"/>
                  </a:cubicBezTo>
                  <a:cubicBezTo>
                    <a:pt x="218" y="561"/>
                    <a:pt x="119" y="461"/>
                    <a:pt x="119" y="340"/>
                  </a:cubicBezTo>
                  <a:cubicBezTo>
                    <a:pt x="119" y="219"/>
                    <a:pt x="218" y="119"/>
                    <a:pt x="340" y="119"/>
                  </a:cubicBezTo>
                  <a:close/>
                  <a:moveTo>
                    <a:pt x="340" y="0"/>
                  </a:moveTo>
                  <a:cubicBezTo>
                    <a:pt x="152" y="0"/>
                    <a:pt x="0" y="152"/>
                    <a:pt x="0" y="340"/>
                  </a:cubicBezTo>
                  <a:cubicBezTo>
                    <a:pt x="0" y="525"/>
                    <a:pt x="152" y="677"/>
                    <a:pt x="340" y="677"/>
                  </a:cubicBezTo>
                  <a:cubicBezTo>
                    <a:pt x="527" y="677"/>
                    <a:pt x="679" y="525"/>
                    <a:pt x="679" y="340"/>
                  </a:cubicBezTo>
                  <a:cubicBezTo>
                    <a:pt x="679" y="152"/>
                    <a:pt x="527" y="0"/>
                    <a:pt x="340" y="0"/>
                  </a:cubicBez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20"/>
            <p:cNvSpPr/>
            <p:nvPr/>
          </p:nvSpPr>
          <p:spPr>
            <a:xfrm>
              <a:off x="2080200" y="971125"/>
              <a:ext cx="169300" cy="833775"/>
            </a:xfrm>
            <a:custGeom>
              <a:avLst/>
              <a:gdLst/>
              <a:ahLst/>
              <a:cxnLst/>
              <a:rect l="l" t="t" r="r" b="b"/>
              <a:pathLst>
                <a:path w="6772" h="33351" extrusionOk="0">
                  <a:moveTo>
                    <a:pt x="6435" y="32792"/>
                  </a:moveTo>
                  <a:cubicBezTo>
                    <a:pt x="6556" y="32792"/>
                    <a:pt x="6656" y="32889"/>
                    <a:pt x="6656" y="33013"/>
                  </a:cubicBezTo>
                  <a:cubicBezTo>
                    <a:pt x="6656" y="33135"/>
                    <a:pt x="6556" y="33231"/>
                    <a:pt x="6435" y="33231"/>
                  </a:cubicBezTo>
                  <a:cubicBezTo>
                    <a:pt x="6313" y="33231"/>
                    <a:pt x="6214" y="33135"/>
                    <a:pt x="6214" y="33013"/>
                  </a:cubicBezTo>
                  <a:cubicBezTo>
                    <a:pt x="6214" y="32889"/>
                    <a:pt x="6313" y="32792"/>
                    <a:pt x="6435" y="32792"/>
                  </a:cubicBezTo>
                  <a:close/>
                  <a:moveTo>
                    <a:pt x="3583" y="1"/>
                  </a:moveTo>
                  <a:lnTo>
                    <a:pt x="3583" y="3012"/>
                  </a:lnTo>
                  <a:lnTo>
                    <a:pt x="0" y="6604"/>
                  </a:lnTo>
                  <a:lnTo>
                    <a:pt x="0" y="24392"/>
                  </a:lnTo>
                  <a:lnTo>
                    <a:pt x="1372" y="25753"/>
                  </a:lnTo>
                  <a:lnTo>
                    <a:pt x="1372" y="28042"/>
                  </a:lnTo>
                  <a:lnTo>
                    <a:pt x="6156" y="32817"/>
                  </a:lnTo>
                  <a:cubicBezTo>
                    <a:pt x="6117" y="32872"/>
                    <a:pt x="6095" y="32939"/>
                    <a:pt x="6095" y="33011"/>
                  </a:cubicBezTo>
                  <a:cubicBezTo>
                    <a:pt x="6095" y="33198"/>
                    <a:pt x="6247" y="33350"/>
                    <a:pt x="6435" y="33350"/>
                  </a:cubicBezTo>
                  <a:cubicBezTo>
                    <a:pt x="6620" y="33350"/>
                    <a:pt x="6772" y="33198"/>
                    <a:pt x="6772" y="33011"/>
                  </a:cubicBezTo>
                  <a:cubicBezTo>
                    <a:pt x="6772" y="32826"/>
                    <a:pt x="6620" y="32674"/>
                    <a:pt x="6435" y="32674"/>
                  </a:cubicBezTo>
                  <a:cubicBezTo>
                    <a:pt x="6363" y="32674"/>
                    <a:pt x="6294" y="32696"/>
                    <a:pt x="6239" y="32734"/>
                  </a:cubicBezTo>
                  <a:lnTo>
                    <a:pt x="1488" y="27992"/>
                  </a:lnTo>
                  <a:lnTo>
                    <a:pt x="1488" y="25703"/>
                  </a:lnTo>
                  <a:lnTo>
                    <a:pt x="116" y="24343"/>
                  </a:lnTo>
                  <a:lnTo>
                    <a:pt x="116" y="6653"/>
                  </a:lnTo>
                  <a:lnTo>
                    <a:pt x="3699" y="3062"/>
                  </a:lnTo>
                  <a:lnTo>
                    <a:pt x="3699" y="1"/>
                  </a:ln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20"/>
            <p:cNvSpPr/>
            <p:nvPr/>
          </p:nvSpPr>
          <p:spPr>
            <a:xfrm>
              <a:off x="1955975" y="993200"/>
              <a:ext cx="192700" cy="1086025"/>
            </a:xfrm>
            <a:custGeom>
              <a:avLst/>
              <a:gdLst/>
              <a:ahLst/>
              <a:cxnLst/>
              <a:rect l="l" t="t" r="r" b="b"/>
              <a:pathLst>
                <a:path w="7708" h="43441" extrusionOk="0">
                  <a:moveTo>
                    <a:pt x="7368" y="42880"/>
                  </a:moveTo>
                  <a:cubicBezTo>
                    <a:pt x="7490" y="42880"/>
                    <a:pt x="7589" y="42979"/>
                    <a:pt x="7589" y="43100"/>
                  </a:cubicBezTo>
                  <a:cubicBezTo>
                    <a:pt x="7589" y="43222"/>
                    <a:pt x="7490" y="43321"/>
                    <a:pt x="7368" y="43321"/>
                  </a:cubicBezTo>
                  <a:cubicBezTo>
                    <a:pt x="7247" y="43321"/>
                    <a:pt x="7147" y="43222"/>
                    <a:pt x="7147" y="43100"/>
                  </a:cubicBezTo>
                  <a:cubicBezTo>
                    <a:pt x="7147" y="42979"/>
                    <a:pt x="7247" y="42880"/>
                    <a:pt x="7368" y="42880"/>
                  </a:cubicBezTo>
                  <a:close/>
                  <a:moveTo>
                    <a:pt x="1149" y="1"/>
                  </a:moveTo>
                  <a:lnTo>
                    <a:pt x="1149" y="4365"/>
                  </a:lnTo>
                  <a:lnTo>
                    <a:pt x="0" y="5519"/>
                  </a:lnTo>
                  <a:lnTo>
                    <a:pt x="0" y="25074"/>
                  </a:lnTo>
                  <a:lnTo>
                    <a:pt x="1372" y="26438"/>
                  </a:lnTo>
                  <a:lnTo>
                    <a:pt x="1372" y="28724"/>
                  </a:lnTo>
                  <a:lnTo>
                    <a:pt x="7310" y="34653"/>
                  </a:lnTo>
                  <a:lnTo>
                    <a:pt x="7310" y="42769"/>
                  </a:lnTo>
                  <a:cubicBezTo>
                    <a:pt x="7150" y="42797"/>
                    <a:pt x="7031" y="42935"/>
                    <a:pt x="7031" y="43100"/>
                  </a:cubicBezTo>
                  <a:cubicBezTo>
                    <a:pt x="7031" y="43288"/>
                    <a:pt x="7183" y="43440"/>
                    <a:pt x="7368" y="43440"/>
                  </a:cubicBezTo>
                  <a:cubicBezTo>
                    <a:pt x="7556" y="43440"/>
                    <a:pt x="7708" y="43288"/>
                    <a:pt x="7708" y="43100"/>
                  </a:cubicBezTo>
                  <a:cubicBezTo>
                    <a:pt x="7708" y="42935"/>
                    <a:pt x="7586" y="42797"/>
                    <a:pt x="7429" y="42769"/>
                  </a:cubicBezTo>
                  <a:lnTo>
                    <a:pt x="7429" y="34604"/>
                  </a:lnTo>
                  <a:lnTo>
                    <a:pt x="1488" y="28674"/>
                  </a:lnTo>
                  <a:lnTo>
                    <a:pt x="1488" y="26388"/>
                  </a:lnTo>
                  <a:lnTo>
                    <a:pt x="116" y="25025"/>
                  </a:lnTo>
                  <a:lnTo>
                    <a:pt x="116" y="5569"/>
                  </a:lnTo>
                  <a:lnTo>
                    <a:pt x="1265" y="4412"/>
                  </a:lnTo>
                  <a:lnTo>
                    <a:pt x="1265" y="1"/>
                  </a:ln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20"/>
            <p:cNvSpPr/>
            <p:nvPr/>
          </p:nvSpPr>
          <p:spPr>
            <a:xfrm>
              <a:off x="1979300" y="985825"/>
              <a:ext cx="192700" cy="1116500"/>
            </a:xfrm>
            <a:custGeom>
              <a:avLst/>
              <a:gdLst/>
              <a:ahLst/>
              <a:cxnLst/>
              <a:rect l="l" t="t" r="r" b="b"/>
              <a:pathLst>
                <a:path w="7708" h="44660" extrusionOk="0">
                  <a:moveTo>
                    <a:pt x="7371" y="44102"/>
                  </a:moveTo>
                  <a:cubicBezTo>
                    <a:pt x="7492" y="44102"/>
                    <a:pt x="7592" y="44202"/>
                    <a:pt x="7592" y="44323"/>
                  </a:cubicBezTo>
                  <a:cubicBezTo>
                    <a:pt x="7592" y="44444"/>
                    <a:pt x="7492" y="44544"/>
                    <a:pt x="7371" y="44544"/>
                  </a:cubicBezTo>
                  <a:cubicBezTo>
                    <a:pt x="7249" y="44544"/>
                    <a:pt x="7150" y="44444"/>
                    <a:pt x="7150" y="44323"/>
                  </a:cubicBezTo>
                  <a:cubicBezTo>
                    <a:pt x="7150" y="44202"/>
                    <a:pt x="7249" y="44102"/>
                    <a:pt x="7371" y="44102"/>
                  </a:cubicBezTo>
                  <a:close/>
                  <a:moveTo>
                    <a:pt x="1149" y="0"/>
                  </a:moveTo>
                  <a:lnTo>
                    <a:pt x="1149" y="4953"/>
                  </a:lnTo>
                  <a:lnTo>
                    <a:pt x="0" y="6109"/>
                  </a:lnTo>
                  <a:lnTo>
                    <a:pt x="0" y="25077"/>
                  </a:lnTo>
                  <a:lnTo>
                    <a:pt x="1372" y="26438"/>
                  </a:lnTo>
                  <a:lnTo>
                    <a:pt x="1372" y="28723"/>
                  </a:lnTo>
                  <a:lnTo>
                    <a:pt x="7310" y="34653"/>
                  </a:lnTo>
                  <a:lnTo>
                    <a:pt x="7310" y="43989"/>
                  </a:lnTo>
                  <a:cubicBezTo>
                    <a:pt x="7153" y="44019"/>
                    <a:pt x="7031" y="44157"/>
                    <a:pt x="7031" y="44323"/>
                  </a:cubicBezTo>
                  <a:cubicBezTo>
                    <a:pt x="7031" y="44511"/>
                    <a:pt x="7183" y="44660"/>
                    <a:pt x="7371" y="44660"/>
                  </a:cubicBezTo>
                  <a:cubicBezTo>
                    <a:pt x="7556" y="44660"/>
                    <a:pt x="7708" y="44508"/>
                    <a:pt x="7708" y="44323"/>
                  </a:cubicBezTo>
                  <a:cubicBezTo>
                    <a:pt x="7708" y="44157"/>
                    <a:pt x="7586" y="44019"/>
                    <a:pt x="7429" y="43989"/>
                  </a:cubicBezTo>
                  <a:lnTo>
                    <a:pt x="7429" y="34603"/>
                  </a:lnTo>
                  <a:lnTo>
                    <a:pt x="1491" y="28677"/>
                  </a:lnTo>
                  <a:lnTo>
                    <a:pt x="1491" y="26388"/>
                  </a:lnTo>
                  <a:lnTo>
                    <a:pt x="119" y="25027"/>
                  </a:lnTo>
                  <a:lnTo>
                    <a:pt x="119" y="6159"/>
                  </a:lnTo>
                  <a:lnTo>
                    <a:pt x="1267" y="5003"/>
                  </a:lnTo>
                  <a:lnTo>
                    <a:pt x="1267" y="0"/>
                  </a:ln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20"/>
            <p:cNvSpPr/>
            <p:nvPr/>
          </p:nvSpPr>
          <p:spPr>
            <a:xfrm>
              <a:off x="2002700" y="978500"/>
              <a:ext cx="185725" cy="1052000"/>
            </a:xfrm>
            <a:custGeom>
              <a:avLst/>
              <a:gdLst/>
              <a:ahLst/>
              <a:cxnLst/>
              <a:rect l="l" t="t" r="r" b="b"/>
              <a:pathLst>
                <a:path w="7429" h="42080" extrusionOk="0">
                  <a:moveTo>
                    <a:pt x="1146" y="1"/>
                  </a:moveTo>
                  <a:lnTo>
                    <a:pt x="1146" y="5541"/>
                  </a:lnTo>
                  <a:lnTo>
                    <a:pt x="0" y="6698"/>
                  </a:lnTo>
                  <a:lnTo>
                    <a:pt x="0" y="25074"/>
                  </a:lnTo>
                  <a:lnTo>
                    <a:pt x="1372" y="26435"/>
                  </a:lnTo>
                  <a:lnTo>
                    <a:pt x="1372" y="28724"/>
                  </a:lnTo>
                  <a:lnTo>
                    <a:pt x="7310" y="34651"/>
                  </a:lnTo>
                  <a:lnTo>
                    <a:pt x="7310" y="42079"/>
                  </a:lnTo>
                  <a:lnTo>
                    <a:pt x="7429" y="42079"/>
                  </a:lnTo>
                  <a:lnTo>
                    <a:pt x="7429" y="34604"/>
                  </a:lnTo>
                  <a:lnTo>
                    <a:pt x="1488" y="28674"/>
                  </a:lnTo>
                  <a:lnTo>
                    <a:pt x="1488" y="26386"/>
                  </a:lnTo>
                  <a:lnTo>
                    <a:pt x="116" y="25025"/>
                  </a:lnTo>
                  <a:lnTo>
                    <a:pt x="116" y="6745"/>
                  </a:lnTo>
                  <a:lnTo>
                    <a:pt x="1264" y="5591"/>
                  </a:lnTo>
                  <a:lnTo>
                    <a:pt x="1264" y="1"/>
                  </a:ln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20"/>
            <p:cNvSpPr/>
            <p:nvPr/>
          </p:nvSpPr>
          <p:spPr>
            <a:xfrm>
              <a:off x="2314900" y="1643925"/>
              <a:ext cx="69600" cy="213900"/>
            </a:xfrm>
            <a:custGeom>
              <a:avLst/>
              <a:gdLst/>
              <a:ahLst/>
              <a:cxnLst/>
              <a:rect l="l" t="t" r="r" b="b"/>
              <a:pathLst>
                <a:path w="2784" h="8556" extrusionOk="0">
                  <a:moveTo>
                    <a:pt x="340" y="7998"/>
                  </a:moveTo>
                  <a:cubicBezTo>
                    <a:pt x="462" y="7998"/>
                    <a:pt x="561" y="8097"/>
                    <a:pt x="561" y="8219"/>
                  </a:cubicBezTo>
                  <a:cubicBezTo>
                    <a:pt x="561" y="8340"/>
                    <a:pt x="462" y="8439"/>
                    <a:pt x="340" y="8439"/>
                  </a:cubicBezTo>
                  <a:cubicBezTo>
                    <a:pt x="219" y="8439"/>
                    <a:pt x="119" y="8340"/>
                    <a:pt x="119" y="8219"/>
                  </a:cubicBezTo>
                  <a:cubicBezTo>
                    <a:pt x="119" y="8097"/>
                    <a:pt x="219" y="7998"/>
                    <a:pt x="340" y="7998"/>
                  </a:cubicBezTo>
                  <a:close/>
                  <a:moveTo>
                    <a:pt x="2667" y="1"/>
                  </a:moveTo>
                  <a:lnTo>
                    <a:pt x="2667" y="5798"/>
                  </a:lnTo>
                  <a:lnTo>
                    <a:pt x="533" y="7940"/>
                  </a:lnTo>
                  <a:cubicBezTo>
                    <a:pt x="478" y="7901"/>
                    <a:pt x="412" y="7879"/>
                    <a:pt x="340" y="7879"/>
                  </a:cubicBezTo>
                  <a:cubicBezTo>
                    <a:pt x="152" y="7879"/>
                    <a:pt x="1" y="8031"/>
                    <a:pt x="1" y="8219"/>
                  </a:cubicBezTo>
                  <a:cubicBezTo>
                    <a:pt x="1" y="8404"/>
                    <a:pt x="152" y="8555"/>
                    <a:pt x="340" y="8555"/>
                  </a:cubicBezTo>
                  <a:cubicBezTo>
                    <a:pt x="525" y="8555"/>
                    <a:pt x="677" y="8404"/>
                    <a:pt x="677" y="8219"/>
                  </a:cubicBezTo>
                  <a:cubicBezTo>
                    <a:pt x="677" y="8147"/>
                    <a:pt x="655" y="8078"/>
                    <a:pt x="616" y="8023"/>
                  </a:cubicBezTo>
                  <a:lnTo>
                    <a:pt x="2783" y="5847"/>
                  </a:lnTo>
                  <a:lnTo>
                    <a:pt x="2783" y="1"/>
                  </a:ln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20"/>
            <p:cNvSpPr/>
            <p:nvPr/>
          </p:nvSpPr>
          <p:spPr>
            <a:xfrm>
              <a:off x="2219175" y="942900"/>
              <a:ext cx="620600" cy="657500"/>
            </a:xfrm>
            <a:custGeom>
              <a:avLst/>
              <a:gdLst/>
              <a:ahLst/>
              <a:cxnLst/>
              <a:rect l="l" t="t" r="r" b="b"/>
              <a:pathLst>
                <a:path w="24824" h="26300" extrusionOk="0">
                  <a:moveTo>
                    <a:pt x="20017" y="0"/>
                  </a:moveTo>
                  <a:lnTo>
                    <a:pt x="19686" y="337"/>
                  </a:lnTo>
                  <a:lnTo>
                    <a:pt x="24354" y="4969"/>
                  </a:lnTo>
                  <a:lnTo>
                    <a:pt x="24354" y="13033"/>
                  </a:lnTo>
                  <a:lnTo>
                    <a:pt x="19965" y="17452"/>
                  </a:lnTo>
                  <a:lnTo>
                    <a:pt x="18068" y="17452"/>
                  </a:lnTo>
                  <a:lnTo>
                    <a:pt x="9756" y="25828"/>
                  </a:lnTo>
                  <a:lnTo>
                    <a:pt x="7976" y="25828"/>
                  </a:lnTo>
                  <a:lnTo>
                    <a:pt x="6910" y="24770"/>
                  </a:lnTo>
                  <a:lnTo>
                    <a:pt x="6910" y="24053"/>
                  </a:lnTo>
                  <a:lnTo>
                    <a:pt x="785" y="17974"/>
                  </a:lnTo>
                  <a:cubicBezTo>
                    <a:pt x="788" y="17955"/>
                    <a:pt x="790" y="17938"/>
                    <a:pt x="790" y="17919"/>
                  </a:cubicBezTo>
                  <a:cubicBezTo>
                    <a:pt x="790" y="17701"/>
                    <a:pt x="614" y="17521"/>
                    <a:pt x="396" y="17521"/>
                  </a:cubicBezTo>
                  <a:cubicBezTo>
                    <a:pt x="177" y="17521"/>
                    <a:pt x="1" y="17701"/>
                    <a:pt x="1" y="17919"/>
                  </a:cubicBezTo>
                  <a:cubicBezTo>
                    <a:pt x="1" y="18137"/>
                    <a:pt x="177" y="18314"/>
                    <a:pt x="396" y="18314"/>
                  </a:cubicBezTo>
                  <a:cubicBezTo>
                    <a:pt x="415" y="18314"/>
                    <a:pt x="434" y="18311"/>
                    <a:pt x="454" y="18308"/>
                  </a:cubicBezTo>
                  <a:lnTo>
                    <a:pt x="6438" y="24249"/>
                  </a:lnTo>
                  <a:lnTo>
                    <a:pt x="6438" y="24966"/>
                  </a:lnTo>
                  <a:lnTo>
                    <a:pt x="7780" y="26300"/>
                  </a:lnTo>
                  <a:lnTo>
                    <a:pt x="9952" y="26300"/>
                  </a:lnTo>
                  <a:lnTo>
                    <a:pt x="18264" y="17924"/>
                  </a:lnTo>
                  <a:lnTo>
                    <a:pt x="20161" y="17924"/>
                  </a:lnTo>
                  <a:lnTo>
                    <a:pt x="24823" y="13226"/>
                  </a:lnTo>
                  <a:lnTo>
                    <a:pt x="24823" y="4773"/>
                  </a:lnTo>
                  <a:lnTo>
                    <a:pt x="20017" y="0"/>
                  </a:ln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20"/>
            <p:cNvSpPr/>
            <p:nvPr/>
          </p:nvSpPr>
          <p:spPr>
            <a:xfrm>
              <a:off x="2314900" y="1643925"/>
              <a:ext cx="46275" cy="185800"/>
            </a:xfrm>
            <a:custGeom>
              <a:avLst/>
              <a:gdLst/>
              <a:ahLst/>
              <a:cxnLst/>
              <a:rect l="l" t="t" r="r" b="b"/>
              <a:pathLst>
                <a:path w="1851" h="7432" extrusionOk="0">
                  <a:moveTo>
                    <a:pt x="340" y="6874"/>
                  </a:moveTo>
                  <a:cubicBezTo>
                    <a:pt x="462" y="6874"/>
                    <a:pt x="561" y="6974"/>
                    <a:pt x="561" y="7095"/>
                  </a:cubicBezTo>
                  <a:cubicBezTo>
                    <a:pt x="561" y="7217"/>
                    <a:pt x="462" y="7316"/>
                    <a:pt x="340" y="7316"/>
                  </a:cubicBezTo>
                  <a:cubicBezTo>
                    <a:pt x="219" y="7316"/>
                    <a:pt x="119" y="7217"/>
                    <a:pt x="119" y="7095"/>
                  </a:cubicBezTo>
                  <a:cubicBezTo>
                    <a:pt x="119" y="6974"/>
                    <a:pt x="219" y="6874"/>
                    <a:pt x="340" y="6874"/>
                  </a:cubicBezTo>
                  <a:close/>
                  <a:moveTo>
                    <a:pt x="1731" y="1"/>
                  </a:moveTo>
                  <a:lnTo>
                    <a:pt x="1731" y="5505"/>
                  </a:lnTo>
                  <a:lnTo>
                    <a:pt x="522" y="6811"/>
                  </a:lnTo>
                  <a:cubicBezTo>
                    <a:pt x="470" y="6775"/>
                    <a:pt x="406" y="6756"/>
                    <a:pt x="340" y="6756"/>
                  </a:cubicBezTo>
                  <a:cubicBezTo>
                    <a:pt x="152" y="6756"/>
                    <a:pt x="1" y="6907"/>
                    <a:pt x="1" y="7095"/>
                  </a:cubicBezTo>
                  <a:cubicBezTo>
                    <a:pt x="1" y="7280"/>
                    <a:pt x="152" y="7432"/>
                    <a:pt x="340" y="7432"/>
                  </a:cubicBezTo>
                  <a:cubicBezTo>
                    <a:pt x="525" y="7432"/>
                    <a:pt x="677" y="7280"/>
                    <a:pt x="677" y="7095"/>
                  </a:cubicBezTo>
                  <a:cubicBezTo>
                    <a:pt x="677" y="7018"/>
                    <a:pt x="652" y="6949"/>
                    <a:pt x="608" y="6891"/>
                  </a:cubicBezTo>
                  <a:lnTo>
                    <a:pt x="1850" y="5552"/>
                  </a:lnTo>
                  <a:lnTo>
                    <a:pt x="1850" y="1"/>
                  </a:ln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20"/>
            <p:cNvSpPr/>
            <p:nvPr/>
          </p:nvSpPr>
          <p:spPr>
            <a:xfrm>
              <a:off x="1462050" y="1917500"/>
              <a:ext cx="120650" cy="192425"/>
            </a:xfrm>
            <a:custGeom>
              <a:avLst/>
              <a:gdLst/>
              <a:ahLst/>
              <a:cxnLst/>
              <a:rect l="l" t="t" r="r" b="b"/>
              <a:pathLst>
                <a:path w="4826" h="7697" extrusionOk="0">
                  <a:moveTo>
                    <a:pt x="329" y="0"/>
                  </a:moveTo>
                  <a:lnTo>
                    <a:pt x="0" y="340"/>
                  </a:lnTo>
                  <a:lnTo>
                    <a:pt x="4196" y="4395"/>
                  </a:lnTo>
                  <a:lnTo>
                    <a:pt x="4196" y="6984"/>
                  </a:lnTo>
                  <a:cubicBezTo>
                    <a:pt x="4100" y="7059"/>
                    <a:pt x="4036" y="7172"/>
                    <a:pt x="4036" y="7302"/>
                  </a:cubicBezTo>
                  <a:cubicBezTo>
                    <a:pt x="4036" y="7520"/>
                    <a:pt x="4213" y="7696"/>
                    <a:pt x="4431" y="7696"/>
                  </a:cubicBezTo>
                  <a:cubicBezTo>
                    <a:pt x="4649" y="7696"/>
                    <a:pt x="4826" y="7520"/>
                    <a:pt x="4826" y="7302"/>
                  </a:cubicBezTo>
                  <a:cubicBezTo>
                    <a:pt x="4826" y="7172"/>
                    <a:pt x="4762" y="7059"/>
                    <a:pt x="4666" y="6987"/>
                  </a:cubicBezTo>
                  <a:lnTo>
                    <a:pt x="4666" y="4193"/>
                  </a:lnTo>
                  <a:lnTo>
                    <a:pt x="329" y="0"/>
                  </a:ln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20"/>
            <p:cNvSpPr/>
            <p:nvPr/>
          </p:nvSpPr>
          <p:spPr>
            <a:xfrm>
              <a:off x="2272600" y="978500"/>
              <a:ext cx="44250" cy="418450"/>
            </a:xfrm>
            <a:custGeom>
              <a:avLst/>
              <a:gdLst/>
              <a:ahLst/>
              <a:cxnLst/>
              <a:rect l="l" t="t" r="r" b="b"/>
              <a:pathLst>
                <a:path w="1770" h="16738" extrusionOk="0">
                  <a:moveTo>
                    <a:pt x="1430" y="16180"/>
                  </a:moveTo>
                  <a:cubicBezTo>
                    <a:pt x="1552" y="16180"/>
                    <a:pt x="1651" y="16280"/>
                    <a:pt x="1651" y="16401"/>
                  </a:cubicBezTo>
                  <a:cubicBezTo>
                    <a:pt x="1651" y="16522"/>
                    <a:pt x="1552" y="16622"/>
                    <a:pt x="1430" y="16622"/>
                  </a:cubicBezTo>
                  <a:cubicBezTo>
                    <a:pt x="1309" y="16622"/>
                    <a:pt x="1210" y="16522"/>
                    <a:pt x="1210" y="16401"/>
                  </a:cubicBezTo>
                  <a:cubicBezTo>
                    <a:pt x="1210" y="16280"/>
                    <a:pt x="1309" y="16180"/>
                    <a:pt x="1430" y="16180"/>
                  </a:cubicBezTo>
                  <a:close/>
                  <a:moveTo>
                    <a:pt x="0" y="1"/>
                  </a:moveTo>
                  <a:lnTo>
                    <a:pt x="0" y="12282"/>
                  </a:lnTo>
                  <a:lnTo>
                    <a:pt x="1372" y="13643"/>
                  </a:lnTo>
                  <a:lnTo>
                    <a:pt x="1372" y="16067"/>
                  </a:lnTo>
                  <a:cubicBezTo>
                    <a:pt x="1212" y="16095"/>
                    <a:pt x="1094" y="16233"/>
                    <a:pt x="1094" y="16401"/>
                  </a:cubicBezTo>
                  <a:cubicBezTo>
                    <a:pt x="1094" y="16586"/>
                    <a:pt x="1245" y="16738"/>
                    <a:pt x="1430" y="16738"/>
                  </a:cubicBezTo>
                  <a:cubicBezTo>
                    <a:pt x="1618" y="16738"/>
                    <a:pt x="1770" y="16586"/>
                    <a:pt x="1770" y="16401"/>
                  </a:cubicBezTo>
                  <a:cubicBezTo>
                    <a:pt x="1770" y="16233"/>
                    <a:pt x="1648" y="16095"/>
                    <a:pt x="1491" y="16067"/>
                  </a:cubicBezTo>
                  <a:lnTo>
                    <a:pt x="1491" y="13596"/>
                  </a:lnTo>
                  <a:lnTo>
                    <a:pt x="119" y="12235"/>
                  </a:lnTo>
                  <a:lnTo>
                    <a:pt x="119" y="1"/>
                  </a:ln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20"/>
            <p:cNvSpPr/>
            <p:nvPr/>
          </p:nvSpPr>
          <p:spPr>
            <a:xfrm>
              <a:off x="1932575" y="993200"/>
              <a:ext cx="192700" cy="1062825"/>
            </a:xfrm>
            <a:custGeom>
              <a:avLst/>
              <a:gdLst/>
              <a:ahLst/>
              <a:cxnLst/>
              <a:rect l="l" t="t" r="r" b="b"/>
              <a:pathLst>
                <a:path w="7708" h="42513" extrusionOk="0">
                  <a:moveTo>
                    <a:pt x="7371" y="41952"/>
                  </a:moveTo>
                  <a:cubicBezTo>
                    <a:pt x="7492" y="41952"/>
                    <a:pt x="7589" y="42051"/>
                    <a:pt x="7589" y="42173"/>
                  </a:cubicBezTo>
                  <a:cubicBezTo>
                    <a:pt x="7589" y="42294"/>
                    <a:pt x="7492" y="42394"/>
                    <a:pt x="7371" y="42394"/>
                  </a:cubicBezTo>
                  <a:cubicBezTo>
                    <a:pt x="7250" y="42394"/>
                    <a:pt x="7150" y="42294"/>
                    <a:pt x="7150" y="42173"/>
                  </a:cubicBezTo>
                  <a:cubicBezTo>
                    <a:pt x="7150" y="42051"/>
                    <a:pt x="7250" y="41952"/>
                    <a:pt x="7371" y="41952"/>
                  </a:cubicBezTo>
                  <a:close/>
                  <a:moveTo>
                    <a:pt x="1149" y="1"/>
                  </a:moveTo>
                  <a:lnTo>
                    <a:pt x="1149" y="4070"/>
                  </a:lnTo>
                  <a:lnTo>
                    <a:pt x="0" y="5226"/>
                  </a:lnTo>
                  <a:lnTo>
                    <a:pt x="0" y="25370"/>
                  </a:lnTo>
                  <a:lnTo>
                    <a:pt x="1372" y="26731"/>
                  </a:lnTo>
                  <a:lnTo>
                    <a:pt x="1372" y="29019"/>
                  </a:lnTo>
                  <a:lnTo>
                    <a:pt x="7310" y="34946"/>
                  </a:lnTo>
                  <a:lnTo>
                    <a:pt x="7310" y="41839"/>
                  </a:lnTo>
                  <a:cubicBezTo>
                    <a:pt x="7153" y="41869"/>
                    <a:pt x="7031" y="42007"/>
                    <a:pt x="7031" y="42173"/>
                  </a:cubicBezTo>
                  <a:cubicBezTo>
                    <a:pt x="7031" y="42361"/>
                    <a:pt x="7183" y="42512"/>
                    <a:pt x="7371" y="42512"/>
                  </a:cubicBezTo>
                  <a:cubicBezTo>
                    <a:pt x="7556" y="42512"/>
                    <a:pt x="7708" y="42361"/>
                    <a:pt x="7708" y="42173"/>
                  </a:cubicBezTo>
                  <a:cubicBezTo>
                    <a:pt x="7708" y="42007"/>
                    <a:pt x="7586" y="41869"/>
                    <a:pt x="7429" y="41839"/>
                  </a:cubicBezTo>
                  <a:lnTo>
                    <a:pt x="7429" y="34899"/>
                  </a:lnTo>
                  <a:lnTo>
                    <a:pt x="1491" y="28970"/>
                  </a:lnTo>
                  <a:lnTo>
                    <a:pt x="1491" y="26681"/>
                  </a:lnTo>
                  <a:lnTo>
                    <a:pt x="119" y="25320"/>
                  </a:lnTo>
                  <a:lnTo>
                    <a:pt x="119" y="5273"/>
                  </a:lnTo>
                  <a:lnTo>
                    <a:pt x="1265" y="4120"/>
                  </a:lnTo>
                  <a:lnTo>
                    <a:pt x="1265" y="1"/>
                  </a:ln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20"/>
            <p:cNvSpPr/>
            <p:nvPr/>
          </p:nvSpPr>
          <p:spPr>
            <a:xfrm>
              <a:off x="2345275" y="1417575"/>
              <a:ext cx="393450" cy="629950"/>
            </a:xfrm>
            <a:custGeom>
              <a:avLst/>
              <a:gdLst/>
              <a:ahLst/>
              <a:cxnLst/>
              <a:rect l="l" t="t" r="r" b="b"/>
              <a:pathLst>
                <a:path w="15738" h="25198" extrusionOk="0">
                  <a:moveTo>
                    <a:pt x="15655" y="0"/>
                  </a:moveTo>
                  <a:lnTo>
                    <a:pt x="5731" y="9966"/>
                  </a:lnTo>
                  <a:lnTo>
                    <a:pt x="5714" y="9982"/>
                  </a:lnTo>
                  <a:lnTo>
                    <a:pt x="5714" y="16963"/>
                  </a:lnTo>
                  <a:lnTo>
                    <a:pt x="17" y="22689"/>
                  </a:lnTo>
                  <a:lnTo>
                    <a:pt x="0" y="22705"/>
                  </a:lnTo>
                  <a:lnTo>
                    <a:pt x="0" y="25198"/>
                  </a:lnTo>
                  <a:lnTo>
                    <a:pt x="119" y="25198"/>
                  </a:lnTo>
                  <a:lnTo>
                    <a:pt x="119" y="22752"/>
                  </a:lnTo>
                  <a:lnTo>
                    <a:pt x="5814" y="17030"/>
                  </a:lnTo>
                  <a:lnTo>
                    <a:pt x="5830" y="17013"/>
                  </a:lnTo>
                  <a:lnTo>
                    <a:pt x="5830" y="10029"/>
                  </a:lnTo>
                  <a:lnTo>
                    <a:pt x="15738" y="83"/>
                  </a:lnTo>
                  <a:lnTo>
                    <a:pt x="15655" y="0"/>
                  </a:ln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20"/>
            <p:cNvSpPr/>
            <p:nvPr/>
          </p:nvSpPr>
          <p:spPr>
            <a:xfrm>
              <a:off x="2296000" y="978025"/>
              <a:ext cx="44175" cy="442475"/>
            </a:xfrm>
            <a:custGeom>
              <a:avLst/>
              <a:gdLst/>
              <a:ahLst/>
              <a:cxnLst/>
              <a:rect l="l" t="t" r="r" b="b"/>
              <a:pathLst>
                <a:path w="1767" h="17699" extrusionOk="0">
                  <a:moveTo>
                    <a:pt x="1430" y="17138"/>
                  </a:moveTo>
                  <a:cubicBezTo>
                    <a:pt x="1552" y="17138"/>
                    <a:pt x="1651" y="17237"/>
                    <a:pt x="1651" y="17359"/>
                  </a:cubicBezTo>
                  <a:cubicBezTo>
                    <a:pt x="1651" y="17480"/>
                    <a:pt x="1552" y="17579"/>
                    <a:pt x="1430" y="17579"/>
                  </a:cubicBezTo>
                  <a:cubicBezTo>
                    <a:pt x="1309" y="17579"/>
                    <a:pt x="1209" y="17480"/>
                    <a:pt x="1209" y="17359"/>
                  </a:cubicBezTo>
                  <a:cubicBezTo>
                    <a:pt x="1209" y="17237"/>
                    <a:pt x="1309" y="17138"/>
                    <a:pt x="1430" y="17138"/>
                  </a:cubicBezTo>
                  <a:close/>
                  <a:moveTo>
                    <a:pt x="0" y="1"/>
                  </a:moveTo>
                  <a:lnTo>
                    <a:pt x="0" y="9753"/>
                  </a:lnTo>
                  <a:lnTo>
                    <a:pt x="1372" y="11117"/>
                  </a:lnTo>
                  <a:lnTo>
                    <a:pt x="1372" y="17027"/>
                  </a:lnTo>
                  <a:lnTo>
                    <a:pt x="1369" y="17027"/>
                  </a:lnTo>
                  <a:cubicBezTo>
                    <a:pt x="1212" y="17055"/>
                    <a:pt x="1091" y="17193"/>
                    <a:pt x="1091" y="17359"/>
                  </a:cubicBezTo>
                  <a:cubicBezTo>
                    <a:pt x="1091" y="17546"/>
                    <a:pt x="1242" y="17698"/>
                    <a:pt x="1430" y="17698"/>
                  </a:cubicBezTo>
                  <a:cubicBezTo>
                    <a:pt x="1615" y="17698"/>
                    <a:pt x="1767" y="17546"/>
                    <a:pt x="1767" y="17359"/>
                  </a:cubicBezTo>
                  <a:cubicBezTo>
                    <a:pt x="1767" y="17193"/>
                    <a:pt x="1645" y="17055"/>
                    <a:pt x="1488" y="17027"/>
                  </a:cubicBezTo>
                  <a:lnTo>
                    <a:pt x="1488" y="11067"/>
                  </a:lnTo>
                  <a:lnTo>
                    <a:pt x="116" y="9704"/>
                  </a:lnTo>
                  <a:lnTo>
                    <a:pt x="116" y="1"/>
                  </a:ln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20"/>
            <p:cNvSpPr/>
            <p:nvPr/>
          </p:nvSpPr>
          <p:spPr>
            <a:xfrm>
              <a:off x="1459000" y="1041375"/>
              <a:ext cx="299475" cy="684350"/>
            </a:xfrm>
            <a:custGeom>
              <a:avLst/>
              <a:gdLst/>
              <a:ahLst/>
              <a:cxnLst/>
              <a:rect l="l" t="t" r="r" b="b"/>
              <a:pathLst>
                <a:path w="11979" h="27374" extrusionOk="0">
                  <a:moveTo>
                    <a:pt x="11642" y="26816"/>
                  </a:moveTo>
                  <a:cubicBezTo>
                    <a:pt x="11763" y="26816"/>
                    <a:pt x="11863" y="26916"/>
                    <a:pt x="11863" y="27037"/>
                  </a:cubicBezTo>
                  <a:cubicBezTo>
                    <a:pt x="11863" y="27158"/>
                    <a:pt x="11763" y="27258"/>
                    <a:pt x="11642" y="27258"/>
                  </a:cubicBezTo>
                  <a:cubicBezTo>
                    <a:pt x="11520" y="27258"/>
                    <a:pt x="11421" y="27158"/>
                    <a:pt x="11421" y="27037"/>
                  </a:cubicBezTo>
                  <a:cubicBezTo>
                    <a:pt x="11421" y="26916"/>
                    <a:pt x="11520" y="26816"/>
                    <a:pt x="11642" y="26816"/>
                  </a:cubicBezTo>
                  <a:close/>
                  <a:moveTo>
                    <a:pt x="84" y="1"/>
                  </a:moveTo>
                  <a:lnTo>
                    <a:pt x="1" y="84"/>
                  </a:lnTo>
                  <a:lnTo>
                    <a:pt x="9373" y="9442"/>
                  </a:lnTo>
                  <a:lnTo>
                    <a:pt x="9373" y="24856"/>
                  </a:lnTo>
                  <a:lnTo>
                    <a:pt x="11363" y="26844"/>
                  </a:lnTo>
                  <a:cubicBezTo>
                    <a:pt x="11324" y="26896"/>
                    <a:pt x="11302" y="26965"/>
                    <a:pt x="11302" y="27037"/>
                  </a:cubicBezTo>
                  <a:cubicBezTo>
                    <a:pt x="11302" y="27222"/>
                    <a:pt x="11454" y="27374"/>
                    <a:pt x="11642" y="27374"/>
                  </a:cubicBezTo>
                  <a:cubicBezTo>
                    <a:pt x="11827" y="27374"/>
                    <a:pt x="11979" y="27222"/>
                    <a:pt x="11979" y="27037"/>
                  </a:cubicBezTo>
                  <a:cubicBezTo>
                    <a:pt x="11979" y="26849"/>
                    <a:pt x="11827" y="26697"/>
                    <a:pt x="11642" y="26697"/>
                  </a:cubicBezTo>
                  <a:cubicBezTo>
                    <a:pt x="11567" y="26697"/>
                    <a:pt x="11501" y="26720"/>
                    <a:pt x="11446" y="26758"/>
                  </a:cubicBezTo>
                  <a:lnTo>
                    <a:pt x="9492" y="24807"/>
                  </a:lnTo>
                  <a:lnTo>
                    <a:pt x="9492" y="9392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20"/>
            <p:cNvSpPr/>
            <p:nvPr/>
          </p:nvSpPr>
          <p:spPr>
            <a:xfrm>
              <a:off x="1479300" y="966925"/>
              <a:ext cx="291325" cy="642025"/>
            </a:xfrm>
            <a:custGeom>
              <a:avLst/>
              <a:gdLst/>
              <a:ahLst/>
              <a:cxnLst/>
              <a:rect l="l" t="t" r="r" b="b"/>
              <a:pathLst>
                <a:path w="11653" h="25681" extrusionOk="0">
                  <a:moveTo>
                    <a:pt x="326" y="0"/>
                  </a:moveTo>
                  <a:lnTo>
                    <a:pt x="1" y="337"/>
                  </a:lnTo>
                  <a:lnTo>
                    <a:pt x="11020" y="10992"/>
                  </a:lnTo>
                  <a:lnTo>
                    <a:pt x="11020" y="24972"/>
                  </a:lnTo>
                  <a:cubicBezTo>
                    <a:pt x="10924" y="25043"/>
                    <a:pt x="10860" y="25157"/>
                    <a:pt x="10860" y="25286"/>
                  </a:cubicBezTo>
                  <a:cubicBezTo>
                    <a:pt x="10860" y="25504"/>
                    <a:pt x="11037" y="25681"/>
                    <a:pt x="11258" y="25681"/>
                  </a:cubicBezTo>
                  <a:cubicBezTo>
                    <a:pt x="11476" y="25681"/>
                    <a:pt x="11653" y="25504"/>
                    <a:pt x="11653" y="25286"/>
                  </a:cubicBezTo>
                  <a:cubicBezTo>
                    <a:pt x="11653" y="25157"/>
                    <a:pt x="11589" y="25043"/>
                    <a:pt x="11492" y="24972"/>
                  </a:cubicBezTo>
                  <a:lnTo>
                    <a:pt x="11492" y="10794"/>
                  </a:lnTo>
                  <a:lnTo>
                    <a:pt x="326" y="0"/>
                  </a:ln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20"/>
            <p:cNvSpPr/>
            <p:nvPr/>
          </p:nvSpPr>
          <p:spPr>
            <a:xfrm>
              <a:off x="1788750" y="1787275"/>
              <a:ext cx="19775" cy="19825"/>
            </a:xfrm>
            <a:custGeom>
              <a:avLst/>
              <a:gdLst/>
              <a:ahLst/>
              <a:cxnLst/>
              <a:rect l="l" t="t" r="r" b="b"/>
              <a:pathLst>
                <a:path w="791" h="793" extrusionOk="0">
                  <a:moveTo>
                    <a:pt x="395" y="0"/>
                  </a:moveTo>
                  <a:cubicBezTo>
                    <a:pt x="177" y="0"/>
                    <a:pt x="1" y="177"/>
                    <a:pt x="1" y="395"/>
                  </a:cubicBezTo>
                  <a:cubicBezTo>
                    <a:pt x="1" y="616"/>
                    <a:pt x="177" y="792"/>
                    <a:pt x="395" y="792"/>
                  </a:cubicBezTo>
                  <a:cubicBezTo>
                    <a:pt x="613" y="792"/>
                    <a:pt x="790" y="616"/>
                    <a:pt x="790" y="395"/>
                  </a:cubicBezTo>
                  <a:cubicBezTo>
                    <a:pt x="790" y="177"/>
                    <a:pt x="613" y="0"/>
                    <a:pt x="395" y="0"/>
                  </a:cubicBez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20"/>
            <p:cNvSpPr/>
            <p:nvPr/>
          </p:nvSpPr>
          <p:spPr>
            <a:xfrm>
              <a:off x="1400775" y="1164075"/>
              <a:ext cx="165650" cy="266975"/>
            </a:xfrm>
            <a:custGeom>
              <a:avLst/>
              <a:gdLst/>
              <a:ahLst/>
              <a:cxnLst/>
              <a:rect l="l" t="t" r="r" b="b"/>
              <a:pathLst>
                <a:path w="6626" h="10679" extrusionOk="0">
                  <a:moveTo>
                    <a:pt x="83" y="1"/>
                  </a:moveTo>
                  <a:lnTo>
                    <a:pt x="0" y="84"/>
                  </a:lnTo>
                  <a:lnTo>
                    <a:pt x="6509" y="6582"/>
                  </a:lnTo>
                  <a:lnTo>
                    <a:pt x="6509" y="10678"/>
                  </a:lnTo>
                  <a:lnTo>
                    <a:pt x="6625" y="10678"/>
                  </a:lnTo>
                  <a:lnTo>
                    <a:pt x="6625" y="6532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20"/>
            <p:cNvSpPr/>
            <p:nvPr/>
          </p:nvSpPr>
          <p:spPr>
            <a:xfrm>
              <a:off x="1424150" y="1156700"/>
              <a:ext cx="165675" cy="297675"/>
            </a:xfrm>
            <a:custGeom>
              <a:avLst/>
              <a:gdLst/>
              <a:ahLst/>
              <a:cxnLst/>
              <a:rect l="l" t="t" r="r" b="b"/>
              <a:pathLst>
                <a:path w="6627" h="11907" extrusionOk="0">
                  <a:moveTo>
                    <a:pt x="84" y="0"/>
                  </a:moveTo>
                  <a:lnTo>
                    <a:pt x="1" y="83"/>
                  </a:lnTo>
                  <a:lnTo>
                    <a:pt x="6507" y="6581"/>
                  </a:lnTo>
                  <a:lnTo>
                    <a:pt x="6507" y="11906"/>
                  </a:lnTo>
                  <a:lnTo>
                    <a:pt x="6626" y="11906"/>
                  </a:lnTo>
                  <a:lnTo>
                    <a:pt x="6626" y="6532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20"/>
            <p:cNvSpPr/>
            <p:nvPr/>
          </p:nvSpPr>
          <p:spPr>
            <a:xfrm>
              <a:off x="1813050" y="1812225"/>
              <a:ext cx="17400" cy="16925"/>
            </a:xfrm>
            <a:custGeom>
              <a:avLst/>
              <a:gdLst/>
              <a:ahLst/>
              <a:cxnLst/>
              <a:rect l="l" t="t" r="r" b="b"/>
              <a:pathLst>
                <a:path w="696" h="677" extrusionOk="0">
                  <a:moveTo>
                    <a:pt x="355" y="117"/>
                  </a:moveTo>
                  <a:cubicBezTo>
                    <a:pt x="414" y="117"/>
                    <a:pt x="471" y="138"/>
                    <a:pt x="514" y="181"/>
                  </a:cubicBezTo>
                  <a:cubicBezTo>
                    <a:pt x="569" y="236"/>
                    <a:pt x="591" y="316"/>
                    <a:pt x="572" y="393"/>
                  </a:cubicBezTo>
                  <a:cubicBezTo>
                    <a:pt x="552" y="471"/>
                    <a:pt x="489" y="534"/>
                    <a:pt x="414" y="551"/>
                  </a:cubicBezTo>
                  <a:cubicBezTo>
                    <a:pt x="395" y="555"/>
                    <a:pt x="376" y="558"/>
                    <a:pt x="358" y="558"/>
                  </a:cubicBezTo>
                  <a:cubicBezTo>
                    <a:pt x="299" y="558"/>
                    <a:pt x="244" y="535"/>
                    <a:pt x="202" y="493"/>
                  </a:cubicBezTo>
                  <a:cubicBezTo>
                    <a:pt x="160" y="451"/>
                    <a:pt x="136" y="396"/>
                    <a:pt x="136" y="338"/>
                  </a:cubicBezTo>
                  <a:cubicBezTo>
                    <a:pt x="136" y="319"/>
                    <a:pt x="138" y="300"/>
                    <a:pt x="144" y="283"/>
                  </a:cubicBezTo>
                  <a:cubicBezTo>
                    <a:pt x="160" y="206"/>
                    <a:pt x="227" y="142"/>
                    <a:pt x="301" y="123"/>
                  </a:cubicBezTo>
                  <a:cubicBezTo>
                    <a:pt x="319" y="119"/>
                    <a:pt x="337" y="117"/>
                    <a:pt x="355" y="117"/>
                  </a:cubicBezTo>
                  <a:close/>
                  <a:moveTo>
                    <a:pt x="356" y="0"/>
                  </a:moveTo>
                  <a:cubicBezTo>
                    <a:pt x="329" y="0"/>
                    <a:pt x="301" y="3"/>
                    <a:pt x="274" y="10"/>
                  </a:cubicBezTo>
                  <a:cubicBezTo>
                    <a:pt x="155" y="37"/>
                    <a:pt x="58" y="134"/>
                    <a:pt x="28" y="255"/>
                  </a:cubicBezTo>
                  <a:cubicBezTo>
                    <a:pt x="0" y="371"/>
                    <a:pt x="33" y="493"/>
                    <a:pt x="119" y="578"/>
                  </a:cubicBezTo>
                  <a:cubicBezTo>
                    <a:pt x="183" y="642"/>
                    <a:pt x="269" y="676"/>
                    <a:pt x="358" y="676"/>
                  </a:cubicBezTo>
                  <a:cubicBezTo>
                    <a:pt x="385" y="676"/>
                    <a:pt x="412" y="673"/>
                    <a:pt x="439" y="667"/>
                  </a:cubicBezTo>
                  <a:cubicBezTo>
                    <a:pt x="561" y="636"/>
                    <a:pt x="657" y="540"/>
                    <a:pt x="685" y="421"/>
                  </a:cubicBezTo>
                  <a:cubicBezTo>
                    <a:pt x="690" y="393"/>
                    <a:pt x="696" y="366"/>
                    <a:pt x="696" y="338"/>
                  </a:cubicBezTo>
                  <a:cubicBezTo>
                    <a:pt x="696" y="250"/>
                    <a:pt x="660" y="164"/>
                    <a:pt x="597" y="98"/>
                  </a:cubicBezTo>
                  <a:cubicBezTo>
                    <a:pt x="531" y="34"/>
                    <a:pt x="446" y="0"/>
                    <a:pt x="356" y="0"/>
                  </a:cubicBez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20"/>
            <p:cNvSpPr/>
            <p:nvPr/>
          </p:nvSpPr>
          <p:spPr>
            <a:xfrm>
              <a:off x="1889100" y="1038400"/>
              <a:ext cx="16925" cy="16950"/>
            </a:xfrm>
            <a:custGeom>
              <a:avLst/>
              <a:gdLst/>
              <a:ahLst/>
              <a:cxnLst/>
              <a:rect l="l" t="t" r="r" b="b"/>
              <a:pathLst>
                <a:path w="677" h="678" extrusionOk="0">
                  <a:moveTo>
                    <a:pt x="340" y="117"/>
                  </a:moveTo>
                  <a:cubicBezTo>
                    <a:pt x="461" y="117"/>
                    <a:pt x="561" y="216"/>
                    <a:pt x="561" y="338"/>
                  </a:cubicBezTo>
                  <a:cubicBezTo>
                    <a:pt x="561" y="459"/>
                    <a:pt x="461" y="559"/>
                    <a:pt x="340" y="559"/>
                  </a:cubicBezTo>
                  <a:cubicBezTo>
                    <a:pt x="218" y="559"/>
                    <a:pt x="119" y="459"/>
                    <a:pt x="119" y="338"/>
                  </a:cubicBezTo>
                  <a:cubicBezTo>
                    <a:pt x="119" y="216"/>
                    <a:pt x="218" y="117"/>
                    <a:pt x="340" y="117"/>
                  </a:cubicBezTo>
                  <a:close/>
                  <a:moveTo>
                    <a:pt x="340" y="1"/>
                  </a:moveTo>
                  <a:cubicBezTo>
                    <a:pt x="152" y="1"/>
                    <a:pt x="0" y="153"/>
                    <a:pt x="0" y="338"/>
                  </a:cubicBezTo>
                  <a:cubicBezTo>
                    <a:pt x="0" y="525"/>
                    <a:pt x="152" y="677"/>
                    <a:pt x="340" y="677"/>
                  </a:cubicBezTo>
                  <a:cubicBezTo>
                    <a:pt x="525" y="677"/>
                    <a:pt x="677" y="525"/>
                    <a:pt x="677" y="338"/>
                  </a:cubicBezTo>
                  <a:cubicBezTo>
                    <a:pt x="677" y="153"/>
                    <a:pt x="525" y="1"/>
                    <a:pt x="340" y="1"/>
                  </a:cubicBez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20"/>
            <p:cNvSpPr/>
            <p:nvPr/>
          </p:nvSpPr>
          <p:spPr>
            <a:xfrm>
              <a:off x="1836850" y="1835650"/>
              <a:ext cx="16925" cy="16925"/>
            </a:xfrm>
            <a:custGeom>
              <a:avLst/>
              <a:gdLst/>
              <a:ahLst/>
              <a:cxnLst/>
              <a:rect l="l" t="t" r="r" b="b"/>
              <a:pathLst>
                <a:path w="677" h="677" extrusionOk="0">
                  <a:moveTo>
                    <a:pt x="340" y="119"/>
                  </a:moveTo>
                  <a:cubicBezTo>
                    <a:pt x="462" y="119"/>
                    <a:pt x="561" y="218"/>
                    <a:pt x="561" y="340"/>
                  </a:cubicBezTo>
                  <a:cubicBezTo>
                    <a:pt x="561" y="461"/>
                    <a:pt x="462" y="561"/>
                    <a:pt x="340" y="561"/>
                  </a:cubicBezTo>
                  <a:cubicBezTo>
                    <a:pt x="219" y="561"/>
                    <a:pt x="119" y="461"/>
                    <a:pt x="119" y="340"/>
                  </a:cubicBezTo>
                  <a:cubicBezTo>
                    <a:pt x="119" y="218"/>
                    <a:pt x="219" y="119"/>
                    <a:pt x="340" y="119"/>
                  </a:cubicBezTo>
                  <a:close/>
                  <a:moveTo>
                    <a:pt x="340" y="0"/>
                  </a:moveTo>
                  <a:cubicBezTo>
                    <a:pt x="152" y="0"/>
                    <a:pt x="1" y="152"/>
                    <a:pt x="1" y="340"/>
                  </a:cubicBezTo>
                  <a:cubicBezTo>
                    <a:pt x="1" y="525"/>
                    <a:pt x="152" y="677"/>
                    <a:pt x="340" y="677"/>
                  </a:cubicBezTo>
                  <a:cubicBezTo>
                    <a:pt x="525" y="677"/>
                    <a:pt x="677" y="525"/>
                    <a:pt x="677" y="340"/>
                  </a:cubicBezTo>
                  <a:cubicBezTo>
                    <a:pt x="677" y="152"/>
                    <a:pt x="525" y="0"/>
                    <a:pt x="340" y="0"/>
                  </a:cubicBez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20"/>
            <p:cNvSpPr/>
            <p:nvPr/>
          </p:nvSpPr>
          <p:spPr>
            <a:xfrm>
              <a:off x="1889100" y="1068850"/>
              <a:ext cx="16925" cy="17000"/>
            </a:xfrm>
            <a:custGeom>
              <a:avLst/>
              <a:gdLst/>
              <a:ahLst/>
              <a:cxnLst/>
              <a:rect l="l" t="t" r="r" b="b"/>
              <a:pathLst>
                <a:path w="677" h="680" extrusionOk="0">
                  <a:moveTo>
                    <a:pt x="340" y="119"/>
                  </a:moveTo>
                  <a:cubicBezTo>
                    <a:pt x="461" y="119"/>
                    <a:pt x="561" y="218"/>
                    <a:pt x="561" y="340"/>
                  </a:cubicBezTo>
                  <a:cubicBezTo>
                    <a:pt x="561" y="461"/>
                    <a:pt x="461" y="561"/>
                    <a:pt x="340" y="561"/>
                  </a:cubicBezTo>
                  <a:cubicBezTo>
                    <a:pt x="218" y="561"/>
                    <a:pt x="119" y="461"/>
                    <a:pt x="119" y="340"/>
                  </a:cubicBezTo>
                  <a:cubicBezTo>
                    <a:pt x="119" y="218"/>
                    <a:pt x="218" y="119"/>
                    <a:pt x="340" y="119"/>
                  </a:cubicBezTo>
                  <a:close/>
                  <a:moveTo>
                    <a:pt x="340" y="0"/>
                  </a:moveTo>
                  <a:cubicBezTo>
                    <a:pt x="152" y="0"/>
                    <a:pt x="0" y="152"/>
                    <a:pt x="0" y="340"/>
                  </a:cubicBezTo>
                  <a:cubicBezTo>
                    <a:pt x="0" y="528"/>
                    <a:pt x="152" y="679"/>
                    <a:pt x="340" y="679"/>
                  </a:cubicBezTo>
                  <a:cubicBezTo>
                    <a:pt x="525" y="679"/>
                    <a:pt x="677" y="528"/>
                    <a:pt x="677" y="340"/>
                  </a:cubicBezTo>
                  <a:cubicBezTo>
                    <a:pt x="677" y="152"/>
                    <a:pt x="525" y="0"/>
                    <a:pt x="340" y="0"/>
                  </a:cubicBez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20"/>
            <p:cNvSpPr/>
            <p:nvPr/>
          </p:nvSpPr>
          <p:spPr>
            <a:xfrm>
              <a:off x="1611125" y="977275"/>
              <a:ext cx="373450" cy="868550"/>
            </a:xfrm>
            <a:custGeom>
              <a:avLst/>
              <a:gdLst/>
              <a:ahLst/>
              <a:cxnLst/>
              <a:rect l="l" t="t" r="r" b="b"/>
              <a:pathLst>
                <a:path w="14938" h="34742" extrusionOk="0">
                  <a:moveTo>
                    <a:pt x="14598" y="34181"/>
                  </a:moveTo>
                  <a:cubicBezTo>
                    <a:pt x="14719" y="34181"/>
                    <a:pt x="14818" y="34280"/>
                    <a:pt x="14818" y="34401"/>
                  </a:cubicBezTo>
                  <a:cubicBezTo>
                    <a:pt x="14818" y="34523"/>
                    <a:pt x="14719" y="34622"/>
                    <a:pt x="14598" y="34622"/>
                  </a:cubicBezTo>
                  <a:cubicBezTo>
                    <a:pt x="14476" y="34622"/>
                    <a:pt x="14377" y="34523"/>
                    <a:pt x="14377" y="34401"/>
                  </a:cubicBezTo>
                  <a:cubicBezTo>
                    <a:pt x="14377" y="34280"/>
                    <a:pt x="14476" y="34181"/>
                    <a:pt x="14598" y="34181"/>
                  </a:cubicBezTo>
                  <a:close/>
                  <a:moveTo>
                    <a:pt x="83" y="0"/>
                  </a:moveTo>
                  <a:lnTo>
                    <a:pt x="0" y="83"/>
                  </a:lnTo>
                  <a:lnTo>
                    <a:pt x="9355" y="9422"/>
                  </a:lnTo>
                  <a:lnTo>
                    <a:pt x="9355" y="29250"/>
                  </a:lnTo>
                  <a:lnTo>
                    <a:pt x="14322" y="34208"/>
                  </a:lnTo>
                  <a:cubicBezTo>
                    <a:pt x="14283" y="34263"/>
                    <a:pt x="14258" y="34330"/>
                    <a:pt x="14258" y="34401"/>
                  </a:cubicBezTo>
                  <a:cubicBezTo>
                    <a:pt x="14258" y="34589"/>
                    <a:pt x="14410" y="34741"/>
                    <a:pt x="14598" y="34741"/>
                  </a:cubicBezTo>
                  <a:cubicBezTo>
                    <a:pt x="14785" y="34741"/>
                    <a:pt x="14937" y="34589"/>
                    <a:pt x="14937" y="34401"/>
                  </a:cubicBezTo>
                  <a:cubicBezTo>
                    <a:pt x="14937" y="34214"/>
                    <a:pt x="14785" y="34062"/>
                    <a:pt x="14598" y="34062"/>
                  </a:cubicBezTo>
                  <a:cubicBezTo>
                    <a:pt x="14526" y="34062"/>
                    <a:pt x="14460" y="34087"/>
                    <a:pt x="14404" y="34125"/>
                  </a:cubicBezTo>
                  <a:lnTo>
                    <a:pt x="9471" y="29201"/>
                  </a:lnTo>
                  <a:lnTo>
                    <a:pt x="9471" y="9375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20"/>
            <p:cNvSpPr/>
            <p:nvPr/>
          </p:nvSpPr>
          <p:spPr>
            <a:xfrm>
              <a:off x="1695175" y="963875"/>
              <a:ext cx="377650" cy="901950"/>
            </a:xfrm>
            <a:custGeom>
              <a:avLst/>
              <a:gdLst/>
              <a:ahLst/>
              <a:cxnLst/>
              <a:rect l="l" t="t" r="r" b="b"/>
              <a:pathLst>
                <a:path w="15106" h="36078" extrusionOk="0">
                  <a:moveTo>
                    <a:pt x="332" y="1"/>
                  </a:moveTo>
                  <a:lnTo>
                    <a:pt x="0" y="335"/>
                  </a:lnTo>
                  <a:lnTo>
                    <a:pt x="3178" y="3490"/>
                  </a:lnTo>
                  <a:lnTo>
                    <a:pt x="7859" y="8136"/>
                  </a:lnTo>
                  <a:lnTo>
                    <a:pt x="7859" y="29215"/>
                  </a:lnTo>
                  <a:lnTo>
                    <a:pt x="14322" y="35628"/>
                  </a:lnTo>
                  <a:cubicBezTo>
                    <a:pt x="14319" y="35647"/>
                    <a:pt x="14316" y="35663"/>
                    <a:pt x="14316" y="35683"/>
                  </a:cubicBezTo>
                  <a:cubicBezTo>
                    <a:pt x="14316" y="35901"/>
                    <a:pt x="14493" y="36078"/>
                    <a:pt x="14711" y="36078"/>
                  </a:cubicBezTo>
                  <a:cubicBezTo>
                    <a:pt x="14929" y="36078"/>
                    <a:pt x="15106" y="35901"/>
                    <a:pt x="15106" y="35683"/>
                  </a:cubicBezTo>
                  <a:cubicBezTo>
                    <a:pt x="15106" y="35465"/>
                    <a:pt x="14929" y="35288"/>
                    <a:pt x="14711" y="35288"/>
                  </a:cubicBezTo>
                  <a:cubicBezTo>
                    <a:pt x="14692" y="35288"/>
                    <a:pt x="14672" y="35291"/>
                    <a:pt x="14653" y="35294"/>
                  </a:cubicBezTo>
                  <a:lnTo>
                    <a:pt x="8332" y="29019"/>
                  </a:lnTo>
                  <a:lnTo>
                    <a:pt x="8332" y="7940"/>
                  </a:lnTo>
                  <a:lnTo>
                    <a:pt x="8263" y="7871"/>
                  </a:lnTo>
                  <a:lnTo>
                    <a:pt x="3294" y="2938"/>
                  </a:lnTo>
                  <a:lnTo>
                    <a:pt x="332" y="1"/>
                  </a:ln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20"/>
            <p:cNvSpPr/>
            <p:nvPr/>
          </p:nvSpPr>
          <p:spPr>
            <a:xfrm>
              <a:off x="1563900" y="991550"/>
              <a:ext cx="348000" cy="843075"/>
            </a:xfrm>
            <a:custGeom>
              <a:avLst/>
              <a:gdLst/>
              <a:ahLst/>
              <a:cxnLst/>
              <a:rect l="l" t="t" r="r" b="b"/>
              <a:pathLst>
                <a:path w="13920" h="33723" extrusionOk="0">
                  <a:moveTo>
                    <a:pt x="84" y="1"/>
                  </a:moveTo>
                  <a:lnTo>
                    <a:pt x="1" y="83"/>
                  </a:lnTo>
                  <a:lnTo>
                    <a:pt x="9376" y="9442"/>
                  </a:lnTo>
                  <a:lnTo>
                    <a:pt x="9376" y="29270"/>
                  </a:lnTo>
                  <a:lnTo>
                    <a:pt x="13837" y="33723"/>
                  </a:lnTo>
                  <a:lnTo>
                    <a:pt x="13919" y="33640"/>
                  </a:lnTo>
                  <a:lnTo>
                    <a:pt x="9491" y="29220"/>
                  </a:lnTo>
                  <a:lnTo>
                    <a:pt x="9491" y="9392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20"/>
            <p:cNvSpPr/>
            <p:nvPr/>
          </p:nvSpPr>
          <p:spPr>
            <a:xfrm>
              <a:off x="1587225" y="984175"/>
              <a:ext cx="367050" cy="861650"/>
            </a:xfrm>
            <a:custGeom>
              <a:avLst/>
              <a:gdLst/>
              <a:ahLst/>
              <a:cxnLst/>
              <a:rect l="l" t="t" r="r" b="b"/>
              <a:pathLst>
                <a:path w="14682" h="34466" extrusionOk="0">
                  <a:moveTo>
                    <a:pt x="14344" y="33905"/>
                  </a:moveTo>
                  <a:cubicBezTo>
                    <a:pt x="14466" y="33905"/>
                    <a:pt x="14565" y="34004"/>
                    <a:pt x="14565" y="34125"/>
                  </a:cubicBezTo>
                  <a:cubicBezTo>
                    <a:pt x="14565" y="34247"/>
                    <a:pt x="14466" y="34346"/>
                    <a:pt x="14344" y="34346"/>
                  </a:cubicBezTo>
                  <a:cubicBezTo>
                    <a:pt x="14223" y="34346"/>
                    <a:pt x="14124" y="34247"/>
                    <a:pt x="14124" y="34125"/>
                  </a:cubicBezTo>
                  <a:cubicBezTo>
                    <a:pt x="14124" y="34004"/>
                    <a:pt x="14223" y="33905"/>
                    <a:pt x="14344" y="33905"/>
                  </a:cubicBezTo>
                  <a:close/>
                  <a:moveTo>
                    <a:pt x="87" y="0"/>
                  </a:moveTo>
                  <a:lnTo>
                    <a:pt x="1" y="83"/>
                  </a:lnTo>
                  <a:lnTo>
                    <a:pt x="9376" y="9441"/>
                  </a:lnTo>
                  <a:lnTo>
                    <a:pt x="9376" y="29256"/>
                  </a:lnTo>
                  <a:lnTo>
                    <a:pt x="14066" y="33932"/>
                  </a:lnTo>
                  <a:cubicBezTo>
                    <a:pt x="14027" y="33987"/>
                    <a:pt x="14005" y="34054"/>
                    <a:pt x="14005" y="34125"/>
                  </a:cubicBezTo>
                  <a:cubicBezTo>
                    <a:pt x="14005" y="34313"/>
                    <a:pt x="14157" y="34465"/>
                    <a:pt x="14344" y="34465"/>
                  </a:cubicBezTo>
                  <a:cubicBezTo>
                    <a:pt x="14529" y="34465"/>
                    <a:pt x="14681" y="34313"/>
                    <a:pt x="14681" y="34125"/>
                  </a:cubicBezTo>
                  <a:cubicBezTo>
                    <a:pt x="14681" y="33941"/>
                    <a:pt x="14529" y="33789"/>
                    <a:pt x="14344" y="33789"/>
                  </a:cubicBezTo>
                  <a:cubicBezTo>
                    <a:pt x="14273" y="33789"/>
                    <a:pt x="14204" y="33811"/>
                    <a:pt x="14148" y="33849"/>
                  </a:cubicBezTo>
                  <a:lnTo>
                    <a:pt x="9494" y="29206"/>
                  </a:lnTo>
                  <a:lnTo>
                    <a:pt x="9494" y="9391"/>
                  </a:lnTo>
                  <a:lnTo>
                    <a:pt x="87" y="0"/>
                  </a:lnTo>
                  <a:close/>
                </a:path>
              </a:pathLst>
            </a:custGeom>
            <a:solidFill>
              <a:srgbClr val="FFFFFF">
                <a:alpha val="754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7" name="Google Shape;1077;p20"/>
          <p:cNvGrpSpPr/>
          <p:nvPr/>
        </p:nvGrpSpPr>
        <p:grpSpPr>
          <a:xfrm rot="9000017">
            <a:off x="7282461" y="3135734"/>
            <a:ext cx="2835804" cy="2780472"/>
            <a:chOff x="1400775" y="920275"/>
            <a:chExt cx="1637475" cy="1605525"/>
          </a:xfrm>
        </p:grpSpPr>
        <p:sp>
          <p:nvSpPr>
            <p:cNvPr id="1078" name="Google Shape;1078;p20"/>
            <p:cNvSpPr/>
            <p:nvPr/>
          </p:nvSpPr>
          <p:spPr>
            <a:xfrm>
              <a:off x="2472400" y="990525"/>
              <a:ext cx="16925" cy="247025"/>
            </a:xfrm>
            <a:custGeom>
              <a:avLst/>
              <a:gdLst/>
              <a:ahLst/>
              <a:cxnLst/>
              <a:rect l="l" t="t" r="r" b="b"/>
              <a:pathLst>
                <a:path w="677" h="9881" extrusionOk="0">
                  <a:moveTo>
                    <a:pt x="337" y="9320"/>
                  </a:moveTo>
                  <a:cubicBezTo>
                    <a:pt x="458" y="9320"/>
                    <a:pt x="558" y="9419"/>
                    <a:pt x="558" y="9540"/>
                  </a:cubicBezTo>
                  <a:cubicBezTo>
                    <a:pt x="558" y="9662"/>
                    <a:pt x="458" y="9761"/>
                    <a:pt x="337" y="9761"/>
                  </a:cubicBezTo>
                  <a:cubicBezTo>
                    <a:pt x="215" y="9761"/>
                    <a:pt x="116" y="9662"/>
                    <a:pt x="116" y="9540"/>
                  </a:cubicBezTo>
                  <a:cubicBezTo>
                    <a:pt x="116" y="9419"/>
                    <a:pt x="215" y="9320"/>
                    <a:pt x="337" y="9320"/>
                  </a:cubicBezTo>
                  <a:close/>
                  <a:moveTo>
                    <a:pt x="279" y="0"/>
                  </a:moveTo>
                  <a:lnTo>
                    <a:pt x="279" y="9206"/>
                  </a:lnTo>
                  <a:cubicBezTo>
                    <a:pt x="122" y="9237"/>
                    <a:pt x="0" y="9375"/>
                    <a:pt x="0" y="9540"/>
                  </a:cubicBezTo>
                  <a:cubicBezTo>
                    <a:pt x="0" y="9728"/>
                    <a:pt x="152" y="9880"/>
                    <a:pt x="337" y="9880"/>
                  </a:cubicBezTo>
                  <a:cubicBezTo>
                    <a:pt x="525" y="9880"/>
                    <a:pt x="676" y="9728"/>
                    <a:pt x="676" y="9540"/>
                  </a:cubicBezTo>
                  <a:cubicBezTo>
                    <a:pt x="676" y="9375"/>
                    <a:pt x="555" y="9237"/>
                    <a:pt x="398" y="9206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20"/>
            <p:cNvSpPr/>
            <p:nvPr/>
          </p:nvSpPr>
          <p:spPr>
            <a:xfrm>
              <a:off x="2905300" y="1457050"/>
              <a:ext cx="73250" cy="126800"/>
            </a:xfrm>
            <a:custGeom>
              <a:avLst/>
              <a:gdLst/>
              <a:ahLst/>
              <a:cxnLst/>
              <a:rect l="l" t="t" r="r" b="b"/>
              <a:pathLst>
                <a:path w="2930" h="5072" extrusionOk="0">
                  <a:moveTo>
                    <a:pt x="337" y="4511"/>
                  </a:moveTo>
                  <a:cubicBezTo>
                    <a:pt x="459" y="4511"/>
                    <a:pt x="558" y="4610"/>
                    <a:pt x="558" y="4732"/>
                  </a:cubicBezTo>
                  <a:cubicBezTo>
                    <a:pt x="558" y="4853"/>
                    <a:pt x="459" y="4952"/>
                    <a:pt x="337" y="4952"/>
                  </a:cubicBezTo>
                  <a:cubicBezTo>
                    <a:pt x="216" y="4952"/>
                    <a:pt x="117" y="4853"/>
                    <a:pt x="117" y="4732"/>
                  </a:cubicBezTo>
                  <a:cubicBezTo>
                    <a:pt x="117" y="4610"/>
                    <a:pt x="216" y="4511"/>
                    <a:pt x="337" y="4511"/>
                  </a:cubicBezTo>
                  <a:close/>
                  <a:moveTo>
                    <a:pt x="509" y="0"/>
                  </a:moveTo>
                  <a:lnTo>
                    <a:pt x="279" y="232"/>
                  </a:lnTo>
                  <a:lnTo>
                    <a:pt x="279" y="4400"/>
                  </a:lnTo>
                  <a:cubicBezTo>
                    <a:pt x="119" y="4428"/>
                    <a:pt x="1" y="4566"/>
                    <a:pt x="1" y="4732"/>
                  </a:cubicBezTo>
                  <a:cubicBezTo>
                    <a:pt x="1" y="4919"/>
                    <a:pt x="152" y="5071"/>
                    <a:pt x="337" y="5071"/>
                  </a:cubicBezTo>
                  <a:cubicBezTo>
                    <a:pt x="525" y="5071"/>
                    <a:pt x="677" y="4919"/>
                    <a:pt x="677" y="4732"/>
                  </a:cubicBezTo>
                  <a:cubicBezTo>
                    <a:pt x="677" y="4566"/>
                    <a:pt x="556" y="4428"/>
                    <a:pt x="398" y="4400"/>
                  </a:cubicBezTo>
                  <a:lnTo>
                    <a:pt x="398" y="279"/>
                  </a:lnTo>
                  <a:lnTo>
                    <a:pt x="558" y="119"/>
                  </a:lnTo>
                  <a:lnTo>
                    <a:pt x="2930" y="119"/>
                  </a:lnTo>
                  <a:lnTo>
                    <a:pt x="2930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20"/>
            <p:cNvSpPr/>
            <p:nvPr/>
          </p:nvSpPr>
          <p:spPr>
            <a:xfrm>
              <a:off x="2400400" y="1336750"/>
              <a:ext cx="16950" cy="16925"/>
            </a:xfrm>
            <a:custGeom>
              <a:avLst/>
              <a:gdLst/>
              <a:ahLst/>
              <a:cxnLst/>
              <a:rect l="l" t="t" r="r" b="b"/>
              <a:pathLst>
                <a:path w="678" h="677" extrusionOk="0">
                  <a:moveTo>
                    <a:pt x="340" y="119"/>
                  </a:moveTo>
                  <a:cubicBezTo>
                    <a:pt x="462" y="119"/>
                    <a:pt x="561" y="219"/>
                    <a:pt x="561" y="340"/>
                  </a:cubicBezTo>
                  <a:cubicBezTo>
                    <a:pt x="561" y="462"/>
                    <a:pt x="462" y="561"/>
                    <a:pt x="340" y="561"/>
                  </a:cubicBezTo>
                  <a:cubicBezTo>
                    <a:pt x="219" y="561"/>
                    <a:pt x="120" y="462"/>
                    <a:pt x="120" y="340"/>
                  </a:cubicBezTo>
                  <a:cubicBezTo>
                    <a:pt x="120" y="219"/>
                    <a:pt x="219" y="119"/>
                    <a:pt x="340" y="119"/>
                  </a:cubicBezTo>
                  <a:close/>
                  <a:moveTo>
                    <a:pt x="340" y="1"/>
                  </a:moveTo>
                  <a:cubicBezTo>
                    <a:pt x="153" y="1"/>
                    <a:pt x="1" y="152"/>
                    <a:pt x="1" y="340"/>
                  </a:cubicBezTo>
                  <a:cubicBezTo>
                    <a:pt x="1" y="525"/>
                    <a:pt x="153" y="677"/>
                    <a:pt x="340" y="677"/>
                  </a:cubicBezTo>
                  <a:cubicBezTo>
                    <a:pt x="525" y="677"/>
                    <a:pt x="677" y="525"/>
                    <a:pt x="677" y="340"/>
                  </a:cubicBezTo>
                  <a:cubicBezTo>
                    <a:pt x="677" y="152"/>
                    <a:pt x="525" y="1"/>
                    <a:pt x="340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20"/>
            <p:cNvSpPr/>
            <p:nvPr/>
          </p:nvSpPr>
          <p:spPr>
            <a:xfrm>
              <a:off x="2727800" y="1624750"/>
              <a:ext cx="310450" cy="193250"/>
            </a:xfrm>
            <a:custGeom>
              <a:avLst/>
              <a:gdLst/>
              <a:ahLst/>
              <a:cxnLst/>
              <a:rect l="l" t="t" r="r" b="b"/>
              <a:pathLst>
                <a:path w="12418" h="7730" extrusionOk="0">
                  <a:moveTo>
                    <a:pt x="12083" y="0"/>
                  </a:moveTo>
                  <a:lnTo>
                    <a:pt x="5036" y="7100"/>
                  </a:lnTo>
                  <a:lnTo>
                    <a:pt x="710" y="7100"/>
                  </a:lnTo>
                  <a:cubicBezTo>
                    <a:pt x="638" y="7004"/>
                    <a:pt x="525" y="6940"/>
                    <a:pt x="395" y="6940"/>
                  </a:cubicBezTo>
                  <a:cubicBezTo>
                    <a:pt x="177" y="6940"/>
                    <a:pt x="1" y="7117"/>
                    <a:pt x="1" y="7335"/>
                  </a:cubicBezTo>
                  <a:cubicBezTo>
                    <a:pt x="1" y="7553"/>
                    <a:pt x="177" y="7730"/>
                    <a:pt x="395" y="7730"/>
                  </a:cubicBezTo>
                  <a:cubicBezTo>
                    <a:pt x="525" y="7730"/>
                    <a:pt x="638" y="7669"/>
                    <a:pt x="710" y="7572"/>
                  </a:cubicBezTo>
                  <a:lnTo>
                    <a:pt x="5232" y="7572"/>
                  </a:lnTo>
                  <a:lnTo>
                    <a:pt x="12417" y="331"/>
                  </a:lnTo>
                  <a:lnTo>
                    <a:pt x="12083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20"/>
            <p:cNvSpPr/>
            <p:nvPr/>
          </p:nvSpPr>
          <p:spPr>
            <a:xfrm>
              <a:off x="2400400" y="1367250"/>
              <a:ext cx="16950" cy="16950"/>
            </a:xfrm>
            <a:custGeom>
              <a:avLst/>
              <a:gdLst/>
              <a:ahLst/>
              <a:cxnLst/>
              <a:rect l="l" t="t" r="r" b="b"/>
              <a:pathLst>
                <a:path w="678" h="678" extrusionOk="0">
                  <a:moveTo>
                    <a:pt x="340" y="119"/>
                  </a:moveTo>
                  <a:cubicBezTo>
                    <a:pt x="462" y="119"/>
                    <a:pt x="561" y="219"/>
                    <a:pt x="561" y="340"/>
                  </a:cubicBezTo>
                  <a:cubicBezTo>
                    <a:pt x="561" y="462"/>
                    <a:pt x="462" y="558"/>
                    <a:pt x="340" y="558"/>
                  </a:cubicBezTo>
                  <a:cubicBezTo>
                    <a:pt x="219" y="558"/>
                    <a:pt x="120" y="462"/>
                    <a:pt x="120" y="340"/>
                  </a:cubicBezTo>
                  <a:cubicBezTo>
                    <a:pt x="120" y="219"/>
                    <a:pt x="219" y="119"/>
                    <a:pt x="340" y="119"/>
                  </a:cubicBezTo>
                  <a:close/>
                  <a:moveTo>
                    <a:pt x="340" y="1"/>
                  </a:moveTo>
                  <a:cubicBezTo>
                    <a:pt x="153" y="1"/>
                    <a:pt x="1" y="153"/>
                    <a:pt x="1" y="340"/>
                  </a:cubicBezTo>
                  <a:cubicBezTo>
                    <a:pt x="1" y="525"/>
                    <a:pt x="153" y="677"/>
                    <a:pt x="340" y="677"/>
                  </a:cubicBezTo>
                  <a:cubicBezTo>
                    <a:pt x="525" y="677"/>
                    <a:pt x="677" y="525"/>
                    <a:pt x="677" y="340"/>
                  </a:cubicBezTo>
                  <a:cubicBezTo>
                    <a:pt x="677" y="153"/>
                    <a:pt x="525" y="1"/>
                    <a:pt x="340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20"/>
            <p:cNvSpPr/>
            <p:nvPr/>
          </p:nvSpPr>
          <p:spPr>
            <a:xfrm>
              <a:off x="2399025" y="1396800"/>
              <a:ext cx="19775" cy="19825"/>
            </a:xfrm>
            <a:custGeom>
              <a:avLst/>
              <a:gdLst/>
              <a:ahLst/>
              <a:cxnLst/>
              <a:rect l="l" t="t" r="r" b="b"/>
              <a:pathLst>
                <a:path w="791" h="793" extrusionOk="0">
                  <a:moveTo>
                    <a:pt x="395" y="0"/>
                  </a:moveTo>
                  <a:cubicBezTo>
                    <a:pt x="177" y="0"/>
                    <a:pt x="1" y="177"/>
                    <a:pt x="1" y="398"/>
                  </a:cubicBezTo>
                  <a:cubicBezTo>
                    <a:pt x="1" y="616"/>
                    <a:pt x="177" y="793"/>
                    <a:pt x="395" y="793"/>
                  </a:cubicBezTo>
                  <a:cubicBezTo>
                    <a:pt x="613" y="793"/>
                    <a:pt x="790" y="616"/>
                    <a:pt x="790" y="398"/>
                  </a:cubicBezTo>
                  <a:cubicBezTo>
                    <a:pt x="790" y="177"/>
                    <a:pt x="613" y="0"/>
                    <a:pt x="395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20"/>
            <p:cNvSpPr/>
            <p:nvPr/>
          </p:nvSpPr>
          <p:spPr>
            <a:xfrm>
              <a:off x="2391725" y="990525"/>
              <a:ext cx="83725" cy="512775"/>
            </a:xfrm>
            <a:custGeom>
              <a:avLst/>
              <a:gdLst/>
              <a:ahLst/>
              <a:cxnLst/>
              <a:rect l="l" t="t" r="r" b="b"/>
              <a:pathLst>
                <a:path w="3349" h="20511" extrusionOk="0">
                  <a:moveTo>
                    <a:pt x="0" y="0"/>
                  </a:moveTo>
                  <a:lnTo>
                    <a:pt x="0" y="8988"/>
                  </a:lnTo>
                  <a:lnTo>
                    <a:pt x="2716" y="11685"/>
                  </a:lnTo>
                  <a:lnTo>
                    <a:pt x="2716" y="19801"/>
                  </a:lnTo>
                  <a:cubicBezTo>
                    <a:pt x="2620" y="19873"/>
                    <a:pt x="2556" y="19986"/>
                    <a:pt x="2556" y="20116"/>
                  </a:cubicBezTo>
                  <a:cubicBezTo>
                    <a:pt x="2556" y="20334"/>
                    <a:pt x="2733" y="20511"/>
                    <a:pt x="2951" y="20511"/>
                  </a:cubicBezTo>
                  <a:cubicBezTo>
                    <a:pt x="3169" y="20511"/>
                    <a:pt x="3349" y="20334"/>
                    <a:pt x="3349" y="20116"/>
                  </a:cubicBezTo>
                  <a:cubicBezTo>
                    <a:pt x="3349" y="19986"/>
                    <a:pt x="3285" y="19873"/>
                    <a:pt x="3188" y="19801"/>
                  </a:cubicBezTo>
                  <a:lnTo>
                    <a:pt x="3188" y="11489"/>
                  </a:lnTo>
                  <a:lnTo>
                    <a:pt x="472" y="8792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20"/>
            <p:cNvSpPr/>
            <p:nvPr/>
          </p:nvSpPr>
          <p:spPr>
            <a:xfrm>
              <a:off x="2688525" y="1369200"/>
              <a:ext cx="297400" cy="472550"/>
            </a:xfrm>
            <a:custGeom>
              <a:avLst/>
              <a:gdLst/>
              <a:ahLst/>
              <a:cxnLst/>
              <a:rect l="l" t="t" r="r" b="b"/>
              <a:pathLst>
                <a:path w="11896" h="18902" extrusionOk="0">
                  <a:moveTo>
                    <a:pt x="338" y="18341"/>
                  </a:moveTo>
                  <a:cubicBezTo>
                    <a:pt x="459" y="18341"/>
                    <a:pt x="559" y="18440"/>
                    <a:pt x="559" y="18562"/>
                  </a:cubicBezTo>
                  <a:cubicBezTo>
                    <a:pt x="559" y="18683"/>
                    <a:pt x="459" y="18782"/>
                    <a:pt x="338" y="18782"/>
                  </a:cubicBezTo>
                  <a:cubicBezTo>
                    <a:pt x="216" y="18782"/>
                    <a:pt x="117" y="18683"/>
                    <a:pt x="117" y="18562"/>
                  </a:cubicBezTo>
                  <a:cubicBezTo>
                    <a:pt x="117" y="18440"/>
                    <a:pt x="216" y="18341"/>
                    <a:pt x="338" y="18341"/>
                  </a:cubicBezTo>
                  <a:close/>
                  <a:moveTo>
                    <a:pt x="7051" y="0"/>
                  </a:moveTo>
                  <a:lnTo>
                    <a:pt x="5202" y="1863"/>
                  </a:lnTo>
                  <a:lnTo>
                    <a:pt x="5202" y="8196"/>
                  </a:lnTo>
                  <a:lnTo>
                    <a:pt x="280" y="13154"/>
                  </a:lnTo>
                  <a:lnTo>
                    <a:pt x="280" y="18228"/>
                  </a:lnTo>
                  <a:cubicBezTo>
                    <a:pt x="120" y="18258"/>
                    <a:pt x="1" y="18396"/>
                    <a:pt x="1" y="18562"/>
                  </a:cubicBezTo>
                  <a:cubicBezTo>
                    <a:pt x="1" y="18749"/>
                    <a:pt x="153" y="18901"/>
                    <a:pt x="338" y="18901"/>
                  </a:cubicBezTo>
                  <a:cubicBezTo>
                    <a:pt x="525" y="18901"/>
                    <a:pt x="677" y="18749"/>
                    <a:pt x="677" y="18562"/>
                  </a:cubicBezTo>
                  <a:cubicBezTo>
                    <a:pt x="677" y="18396"/>
                    <a:pt x="556" y="18258"/>
                    <a:pt x="398" y="18228"/>
                  </a:cubicBezTo>
                  <a:lnTo>
                    <a:pt x="398" y="13201"/>
                  </a:lnTo>
                  <a:lnTo>
                    <a:pt x="5318" y="8243"/>
                  </a:lnTo>
                  <a:lnTo>
                    <a:pt x="5318" y="1913"/>
                  </a:lnTo>
                  <a:lnTo>
                    <a:pt x="7101" y="116"/>
                  </a:lnTo>
                  <a:lnTo>
                    <a:pt x="11896" y="116"/>
                  </a:lnTo>
                  <a:lnTo>
                    <a:pt x="11896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20"/>
            <p:cNvSpPr/>
            <p:nvPr/>
          </p:nvSpPr>
          <p:spPr>
            <a:xfrm>
              <a:off x="2425675" y="990525"/>
              <a:ext cx="16925" cy="200575"/>
            </a:xfrm>
            <a:custGeom>
              <a:avLst/>
              <a:gdLst/>
              <a:ahLst/>
              <a:cxnLst/>
              <a:rect l="l" t="t" r="r" b="b"/>
              <a:pathLst>
                <a:path w="677" h="8023" extrusionOk="0">
                  <a:moveTo>
                    <a:pt x="337" y="7465"/>
                  </a:moveTo>
                  <a:cubicBezTo>
                    <a:pt x="458" y="7465"/>
                    <a:pt x="558" y="7564"/>
                    <a:pt x="558" y="7685"/>
                  </a:cubicBezTo>
                  <a:cubicBezTo>
                    <a:pt x="558" y="7807"/>
                    <a:pt x="458" y="7906"/>
                    <a:pt x="337" y="7906"/>
                  </a:cubicBezTo>
                  <a:cubicBezTo>
                    <a:pt x="216" y="7906"/>
                    <a:pt x="116" y="7807"/>
                    <a:pt x="116" y="7685"/>
                  </a:cubicBezTo>
                  <a:cubicBezTo>
                    <a:pt x="116" y="7564"/>
                    <a:pt x="216" y="7465"/>
                    <a:pt x="337" y="7465"/>
                  </a:cubicBezTo>
                  <a:close/>
                  <a:moveTo>
                    <a:pt x="279" y="0"/>
                  </a:moveTo>
                  <a:lnTo>
                    <a:pt x="279" y="7351"/>
                  </a:lnTo>
                  <a:cubicBezTo>
                    <a:pt x="122" y="7379"/>
                    <a:pt x="0" y="7517"/>
                    <a:pt x="0" y="7685"/>
                  </a:cubicBezTo>
                  <a:cubicBezTo>
                    <a:pt x="0" y="7870"/>
                    <a:pt x="149" y="8022"/>
                    <a:pt x="337" y="8022"/>
                  </a:cubicBezTo>
                  <a:cubicBezTo>
                    <a:pt x="525" y="8022"/>
                    <a:pt x="677" y="7870"/>
                    <a:pt x="677" y="7685"/>
                  </a:cubicBezTo>
                  <a:cubicBezTo>
                    <a:pt x="677" y="7520"/>
                    <a:pt x="555" y="7382"/>
                    <a:pt x="398" y="7351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20"/>
            <p:cNvSpPr/>
            <p:nvPr/>
          </p:nvSpPr>
          <p:spPr>
            <a:xfrm>
              <a:off x="2664875" y="1345800"/>
              <a:ext cx="321000" cy="519675"/>
            </a:xfrm>
            <a:custGeom>
              <a:avLst/>
              <a:gdLst/>
              <a:ahLst/>
              <a:cxnLst/>
              <a:rect l="l" t="t" r="r" b="b"/>
              <a:pathLst>
                <a:path w="12840" h="20787" extrusionOk="0">
                  <a:moveTo>
                    <a:pt x="340" y="20229"/>
                  </a:moveTo>
                  <a:cubicBezTo>
                    <a:pt x="461" y="20229"/>
                    <a:pt x="560" y="20329"/>
                    <a:pt x="560" y="20450"/>
                  </a:cubicBezTo>
                  <a:cubicBezTo>
                    <a:pt x="560" y="20571"/>
                    <a:pt x="461" y="20668"/>
                    <a:pt x="340" y="20668"/>
                  </a:cubicBezTo>
                  <a:cubicBezTo>
                    <a:pt x="218" y="20668"/>
                    <a:pt x="119" y="20571"/>
                    <a:pt x="119" y="20450"/>
                  </a:cubicBezTo>
                  <a:cubicBezTo>
                    <a:pt x="119" y="20329"/>
                    <a:pt x="218" y="20229"/>
                    <a:pt x="340" y="20229"/>
                  </a:cubicBezTo>
                  <a:close/>
                  <a:moveTo>
                    <a:pt x="7685" y="0"/>
                  </a:moveTo>
                  <a:lnTo>
                    <a:pt x="5201" y="2501"/>
                  </a:lnTo>
                  <a:lnTo>
                    <a:pt x="5201" y="8834"/>
                  </a:lnTo>
                  <a:lnTo>
                    <a:pt x="279" y="13792"/>
                  </a:lnTo>
                  <a:lnTo>
                    <a:pt x="279" y="20116"/>
                  </a:lnTo>
                  <a:cubicBezTo>
                    <a:pt x="122" y="20144"/>
                    <a:pt x="0" y="20282"/>
                    <a:pt x="0" y="20450"/>
                  </a:cubicBezTo>
                  <a:cubicBezTo>
                    <a:pt x="0" y="20635"/>
                    <a:pt x="152" y="20787"/>
                    <a:pt x="340" y="20787"/>
                  </a:cubicBezTo>
                  <a:cubicBezTo>
                    <a:pt x="525" y="20787"/>
                    <a:pt x="676" y="20635"/>
                    <a:pt x="676" y="20450"/>
                  </a:cubicBezTo>
                  <a:cubicBezTo>
                    <a:pt x="676" y="20282"/>
                    <a:pt x="555" y="20144"/>
                    <a:pt x="398" y="20116"/>
                  </a:cubicBezTo>
                  <a:lnTo>
                    <a:pt x="398" y="13839"/>
                  </a:lnTo>
                  <a:lnTo>
                    <a:pt x="5320" y="8881"/>
                  </a:lnTo>
                  <a:lnTo>
                    <a:pt x="5320" y="2551"/>
                  </a:lnTo>
                  <a:lnTo>
                    <a:pt x="7732" y="119"/>
                  </a:lnTo>
                  <a:lnTo>
                    <a:pt x="12839" y="119"/>
                  </a:lnTo>
                  <a:lnTo>
                    <a:pt x="12839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20"/>
            <p:cNvSpPr/>
            <p:nvPr/>
          </p:nvSpPr>
          <p:spPr>
            <a:xfrm>
              <a:off x="2449000" y="990525"/>
              <a:ext cx="16925" cy="223825"/>
            </a:xfrm>
            <a:custGeom>
              <a:avLst/>
              <a:gdLst/>
              <a:ahLst/>
              <a:cxnLst/>
              <a:rect l="l" t="t" r="r" b="b"/>
              <a:pathLst>
                <a:path w="677" h="8953" extrusionOk="0">
                  <a:moveTo>
                    <a:pt x="340" y="8392"/>
                  </a:moveTo>
                  <a:cubicBezTo>
                    <a:pt x="461" y="8392"/>
                    <a:pt x="561" y="8491"/>
                    <a:pt x="561" y="8613"/>
                  </a:cubicBezTo>
                  <a:cubicBezTo>
                    <a:pt x="561" y="8734"/>
                    <a:pt x="461" y="8834"/>
                    <a:pt x="340" y="8834"/>
                  </a:cubicBezTo>
                  <a:cubicBezTo>
                    <a:pt x="218" y="8834"/>
                    <a:pt x="119" y="8734"/>
                    <a:pt x="119" y="8613"/>
                  </a:cubicBezTo>
                  <a:cubicBezTo>
                    <a:pt x="119" y="8491"/>
                    <a:pt x="218" y="8392"/>
                    <a:pt x="340" y="8392"/>
                  </a:cubicBezTo>
                  <a:close/>
                  <a:moveTo>
                    <a:pt x="279" y="0"/>
                  </a:moveTo>
                  <a:lnTo>
                    <a:pt x="279" y="8279"/>
                  </a:lnTo>
                  <a:cubicBezTo>
                    <a:pt x="122" y="8307"/>
                    <a:pt x="0" y="8445"/>
                    <a:pt x="0" y="8613"/>
                  </a:cubicBezTo>
                  <a:cubicBezTo>
                    <a:pt x="0" y="8801"/>
                    <a:pt x="152" y="8952"/>
                    <a:pt x="340" y="8952"/>
                  </a:cubicBezTo>
                  <a:cubicBezTo>
                    <a:pt x="525" y="8952"/>
                    <a:pt x="677" y="8801"/>
                    <a:pt x="677" y="8613"/>
                  </a:cubicBezTo>
                  <a:cubicBezTo>
                    <a:pt x="677" y="8447"/>
                    <a:pt x="555" y="8309"/>
                    <a:pt x="398" y="8282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20"/>
            <p:cNvSpPr/>
            <p:nvPr/>
          </p:nvSpPr>
          <p:spPr>
            <a:xfrm>
              <a:off x="2729175" y="1591350"/>
              <a:ext cx="290575" cy="188775"/>
            </a:xfrm>
            <a:custGeom>
              <a:avLst/>
              <a:gdLst/>
              <a:ahLst/>
              <a:cxnLst/>
              <a:rect l="l" t="t" r="r" b="b"/>
              <a:pathLst>
                <a:path w="11623" h="7551" extrusionOk="0">
                  <a:moveTo>
                    <a:pt x="340" y="6990"/>
                  </a:moveTo>
                  <a:cubicBezTo>
                    <a:pt x="462" y="6990"/>
                    <a:pt x="561" y="7089"/>
                    <a:pt x="561" y="7210"/>
                  </a:cubicBezTo>
                  <a:cubicBezTo>
                    <a:pt x="561" y="7332"/>
                    <a:pt x="462" y="7431"/>
                    <a:pt x="340" y="7431"/>
                  </a:cubicBezTo>
                  <a:cubicBezTo>
                    <a:pt x="219" y="7431"/>
                    <a:pt x="120" y="7332"/>
                    <a:pt x="120" y="7210"/>
                  </a:cubicBezTo>
                  <a:cubicBezTo>
                    <a:pt x="120" y="7089"/>
                    <a:pt x="219" y="6990"/>
                    <a:pt x="340" y="6990"/>
                  </a:cubicBezTo>
                  <a:close/>
                  <a:moveTo>
                    <a:pt x="11540" y="0"/>
                  </a:moveTo>
                  <a:lnTo>
                    <a:pt x="4440" y="7153"/>
                  </a:lnTo>
                  <a:lnTo>
                    <a:pt x="672" y="7153"/>
                  </a:lnTo>
                  <a:cubicBezTo>
                    <a:pt x="644" y="6995"/>
                    <a:pt x="506" y="6874"/>
                    <a:pt x="340" y="6874"/>
                  </a:cubicBezTo>
                  <a:cubicBezTo>
                    <a:pt x="153" y="6874"/>
                    <a:pt x="1" y="7026"/>
                    <a:pt x="1" y="7210"/>
                  </a:cubicBezTo>
                  <a:cubicBezTo>
                    <a:pt x="1" y="7398"/>
                    <a:pt x="153" y="7550"/>
                    <a:pt x="340" y="7550"/>
                  </a:cubicBezTo>
                  <a:cubicBezTo>
                    <a:pt x="506" y="7550"/>
                    <a:pt x="644" y="7429"/>
                    <a:pt x="672" y="7271"/>
                  </a:cubicBezTo>
                  <a:lnTo>
                    <a:pt x="4489" y="7271"/>
                  </a:lnTo>
                  <a:lnTo>
                    <a:pt x="11623" y="83"/>
                  </a:lnTo>
                  <a:lnTo>
                    <a:pt x="11540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20"/>
            <p:cNvSpPr/>
            <p:nvPr/>
          </p:nvSpPr>
          <p:spPr>
            <a:xfrm>
              <a:off x="2509525" y="995475"/>
              <a:ext cx="2925" cy="79675"/>
            </a:xfrm>
            <a:custGeom>
              <a:avLst/>
              <a:gdLst/>
              <a:ahLst/>
              <a:cxnLst/>
              <a:rect l="l" t="t" r="r" b="b"/>
              <a:pathLst>
                <a:path w="117" h="3187" extrusionOk="0">
                  <a:moveTo>
                    <a:pt x="0" y="1"/>
                  </a:moveTo>
                  <a:lnTo>
                    <a:pt x="0" y="3187"/>
                  </a:lnTo>
                  <a:lnTo>
                    <a:pt x="116" y="3187"/>
                  </a:lnTo>
                  <a:lnTo>
                    <a:pt x="116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20"/>
            <p:cNvSpPr/>
            <p:nvPr/>
          </p:nvSpPr>
          <p:spPr>
            <a:xfrm>
              <a:off x="2924150" y="920275"/>
              <a:ext cx="16925" cy="305050"/>
            </a:xfrm>
            <a:custGeom>
              <a:avLst/>
              <a:gdLst/>
              <a:ahLst/>
              <a:cxnLst/>
              <a:rect l="l" t="t" r="r" b="b"/>
              <a:pathLst>
                <a:path w="677" h="12202" extrusionOk="0">
                  <a:moveTo>
                    <a:pt x="337" y="11644"/>
                  </a:moveTo>
                  <a:cubicBezTo>
                    <a:pt x="459" y="11644"/>
                    <a:pt x="558" y="11743"/>
                    <a:pt x="558" y="11865"/>
                  </a:cubicBezTo>
                  <a:cubicBezTo>
                    <a:pt x="558" y="11983"/>
                    <a:pt x="459" y="12083"/>
                    <a:pt x="337" y="12083"/>
                  </a:cubicBezTo>
                  <a:cubicBezTo>
                    <a:pt x="216" y="12083"/>
                    <a:pt x="116" y="11983"/>
                    <a:pt x="116" y="11865"/>
                  </a:cubicBezTo>
                  <a:cubicBezTo>
                    <a:pt x="116" y="11740"/>
                    <a:pt x="216" y="11644"/>
                    <a:pt x="337" y="11644"/>
                  </a:cubicBezTo>
                  <a:close/>
                  <a:moveTo>
                    <a:pt x="279" y="0"/>
                  </a:moveTo>
                  <a:lnTo>
                    <a:pt x="279" y="11531"/>
                  </a:lnTo>
                  <a:cubicBezTo>
                    <a:pt x="122" y="11558"/>
                    <a:pt x="0" y="11696"/>
                    <a:pt x="0" y="11862"/>
                  </a:cubicBezTo>
                  <a:cubicBezTo>
                    <a:pt x="0" y="12050"/>
                    <a:pt x="152" y="12201"/>
                    <a:pt x="337" y="12201"/>
                  </a:cubicBezTo>
                  <a:cubicBezTo>
                    <a:pt x="525" y="12201"/>
                    <a:pt x="677" y="12050"/>
                    <a:pt x="677" y="11865"/>
                  </a:cubicBezTo>
                  <a:cubicBezTo>
                    <a:pt x="677" y="11696"/>
                    <a:pt x="555" y="11558"/>
                    <a:pt x="398" y="11531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20"/>
            <p:cNvSpPr/>
            <p:nvPr/>
          </p:nvSpPr>
          <p:spPr>
            <a:xfrm>
              <a:off x="2922700" y="1256975"/>
              <a:ext cx="19825" cy="19825"/>
            </a:xfrm>
            <a:custGeom>
              <a:avLst/>
              <a:gdLst/>
              <a:ahLst/>
              <a:cxnLst/>
              <a:rect l="l" t="t" r="r" b="b"/>
              <a:pathLst>
                <a:path w="793" h="793" extrusionOk="0">
                  <a:moveTo>
                    <a:pt x="395" y="0"/>
                  </a:moveTo>
                  <a:cubicBezTo>
                    <a:pt x="177" y="0"/>
                    <a:pt x="0" y="177"/>
                    <a:pt x="0" y="398"/>
                  </a:cubicBezTo>
                  <a:cubicBezTo>
                    <a:pt x="0" y="616"/>
                    <a:pt x="177" y="793"/>
                    <a:pt x="395" y="793"/>
                  </a:cubicBezTo>
                  <a:cubicBezTo>
                    <a:pt x="613" y="793"/>
                    <a:pt x="793" y="616"/>
                    <a:pt x="793" y="398"/>
                  </a:cubicBezTo>
                  <a:cubicBezTo>
                    <a:pt x="793" y="177"/>
                    <a:pt x="613" y="0"/>
                    <a:pt x="395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20"/>
            <p:cNvSpPr/>
            <p:nvPr/>
          </p:nvSpPr>
          <p:spPr>
            <a:xfrm>
              <a:off x="2540425" y="988450"/>
              <a:ext cx="61950" cy="148050"/>
            </a:xfrm>
            <a:custGeom>
              <a:avLst/>
              <a:gdLst/>
              <a:ahLst/>
              <a:cxnLst/>
              <a:rect l="l" t="t" r="r" b="b"/>
              <a:pathLst>
                <a:path w="2478" h="5922" extrusionOk="0">
                  <a:moveTo>
                    <a:pt x="332" y="0"/>
                  </a:moveTo>
                  <a:lnTo>
                    <a:pt x="1" y="337"/>
                  </a:lnTo>
                  <a:lnTo>
                    <a:pt x="1845" y="2167"/>
                  </a:lnTo>
                  <a:lnTo>
                    <a:pt x="1845" y="5212"/>
                  </a:lnTo>
                  <a:cubicBezTo>
                    <a:pt x="1748" y="5284"/>
                    <a:pt x="1685" y="5397"/>
                    <a:pt x="1685" y="5527"/>
                  </a:cubicBezTo>
                  <a:cubicBezTo>
                    <a:pt x="1685" y="5745"/>
                    <a:pt x="1861" y="5922"/>
                    <a:pt x="2080" y="5922"/>
                  </a:cubicBezTo>
                  <a:cubicBezTo>
                    <a:pt x="2300" y="5922"/>
                    <a:pt x="2477" y="5745"/>
                    <a:pt x="2477" y="5527"/>
                  </a:cubicBezTo>
                  <a:cubicBezTo>
                    <a:pt x="2477" y="5397"/>
                    <a:pt x="2414" y="5284"/>
                    <a:pt x="2317" y="5212"/>
                  </a:cubicBezTo>
                  <a:lnTo>
                    <a:pt x="2317" y="1971"/>
                  </a:lnTo>
                  <a:lnTo>
                    <a:pt x="332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20"/>
            <p:cNvSpPr/>
            <p:nvPr/>
          </p:nvSpPr>
          <p:spPr>
            <a:xfrm>
              <a:off x="2653900" y="991625"/>
              <a:ext cx="102975" cy="318925"/>
            </a:xfrm>
            <a:custGeom>
              <a:avLst/>
              <a:gdLst/>
              <a:ahLst/>
              <a:cxnLst/>
              <a:rect l="l" t="t" r="r" b="b"/>
              <a:pathLst>
                <a:path w="4119" h="12757" extrusionOk="0">
                  <a:moveTo>
                    <a:pt x="2004" y="0"/>
                  </a:moveTo>
                  <a:lnTo>
                    <a:pt x="1921" y="83"/>
                  </a:lnTo>
                  <a:lnTo>
                    <a:pt x="4003" y="2148"/>
                  </a:lnTo>
                  <a:lnTo>
                    <a:pt x="4003" y="8227"/>
                  </a:lnTo>
                  <a:lnTo>
                    <a:pt x="17" y="12229"/>
                  </a:lnTo>
                  <a:lnTo>
                    <a:pt x="0" y="12246"/>
                  </a:lnTo>
                  <a:lnTo>
                    <a:pt x="0" y="12757"/>
                  </a:lnTo>
                  <a:lnTo>
                    <a:pt x="119" y="12757"/>
                  </a:lnTo>
                  <a:lnTo>
                    <a:pt x="119" y="12296"/>
                  </a:lnTo>
                  <a:lnTo>
                    <a:pt x="4102" y="8293"/>
                  </a:lnTo>
                  <a:lnTo>
                    <a:pt x="4119" y="8276"/>
                  </a:lnTo>
                  <a:lnTo>
                    <a:pt x="4119" y="2098"/>
                  </a:lnTo>
                  <a:lnTo>
                    <a:pt x="2004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20"/>
            <p:cNvSpPr/>
            <p:nvPr/>
          </p:nvSpPr>
          <p:spPr>
            <a:xfrm>
              <a:off x="2509575" y="1544750"/>
              <a:ext cx="229150" cy="477175"/>
            </a:xfrm>
            <a:custGeom>
              <a:avLst/>
              <a:gdLst/>
              <a:ahLst/>
              <a:cxnLst/>
              <a:rect l="l" t="t" r="r" b="b"/>
              <a:pathLst>
                <a:path w="9166" h="19087" extrusionOk="0">
                  <a:moveTo>
                    <a:pt x="341" y="18526"/>
                  </a:moveTo>
                  <a:cubicBezTo>
                    <a:pt x="462" y="18526"/>
                    <a:pt x="561" y="18626"/>
                    <a:pt x="561" y="18747"/>
                  </a:cubicBezTo>
                  <a:cubicBezTo>
                    <a:pt x="561" y="18869"/>
                    <a:pt x="462" y="18968"/>
                    <a:pt x="341" y="18968"/>
                  </a:cubicBezTo>
                  <a:cubicBezTo>
                    <a:pt x="219" y="18968"/>
                    <a:pt x="120" y="18869"/>
                    <a:pt x="120" y="18747"/>
                  </a:cubicBezTo>
                  <a:cubicBezTo>
                    <a:pt x="120" y="18626"/>
                    <a:pt x="219" y="18526"/>
                    <a:pt x="341" y="18526"/>
                  </a:cubicBezTo>
                  <a:close/>
                  <a:moveTo>
                    <a:pt x="9083" y="1"/>
                  </a:moveTo>
                  <a:lnTo>
                    <a:pt x="4172" y="4945"/>
                  </a:lnTo>
                  <a:lnTo>
                    <a:pt x="4172" y="14803"/>
                  </a:lnTo>
                  <a:lnTo>
                    <a:pt x="534" y="18468"/>
                  </a:lnTo>
                  <a:cubicBezTo>
                    <a:pt x="479" y="18433"/>
                    <a:pt x="412" y="18408"/>
                    <a:pt x="341" y="18408"/>
                  </a:cubicBezTo>
                  <a:cubicBezTo>
                    <a:pt x="153" y="18408"/>
                    <a:pt x="1" y="18560"/>
                    <a:pt x="1" y="18747"/>
                  </a:cubicBezTo>
                  <a:cubicBezTo>
                    <a:pt x="1" y="18935"/>
                    <a:pt x="153" y="19087"/>
                    <a:pt x="341" y="19087"/>
                  </a:cubicBezTo>
                  <a:cubicBezTo>
                    <a:pt x="528" y="19087"/>
                    <a:pt x="680" y="18935"/>
                    <a:pt x="680" y="18747"/>
                  </a:cubicBezTo>
                  <a:cubicBezTo>
                    <a:pt x="680" y="18675"/>
                    <a:pt x="655" y="18609"/>
                    <a:pt x="617" y="18551"/>
                  </a:cubicBezTo>
                  <a:lnTo>
                    <a:pt x="4291" y="14849"/>
                  </a:lnTo>
                  <a:lnTo>
                    <a:pt x="4291" y="4994"/>
                  </a:lnTo>
                  <a:lnTo>
                    <a:pt x="9166" y="84"/>
                  </a:lnTo>
                  <a:lnTo>
                    <a:pt x="9083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20"/>
            <p:cNvSpPr/>
            <p:nvPr/>
          </p:nvSpPr>
          <p:spPr>
            <a:xfrm>
              <a:off x="2495850" y="1043600"/>
              <a:ext cx="244675" cy="458250"/>
            </a:xfrm>
            <a:custGeom>
              <a:avLst/>
              <a:gdLst/>
              <a:ahLst/>
              <a:cxnLst/>
              <a:rect l="l" t="t" r="r" b="b"/>
              <a:pathLst>
                <a:path w="9787" h="18330" extrusionOk="0">
                  <a:moveTo>
                    <a:pt x="9447" y="119"/>
                  </a:moveTo>
                  <a:cubicBezTo>
                    <a:pt x="9569" y="119"/>
                    <a:pt x="9668" y="218"/>
                    <a:pt x="9668" y="340"/>
                  </a:cubicBezTo>
                  <a:cubicBezTo>
                    <a:pt x="9668" y="461"/>
                    <a:pt x="9569" y="560"/>
                    <a:pt x="9447" y="560"/>
                  </a:cubicBezTo>
                  <a:cubicBezTo>
                    <a:pt x="9326" y="560"/>
                    <a:pt x="9229" y="461"/>
                    <a:pt x="9229" y="340"/>
                  </a:cubicBezTo>
                  <a:cubicBezTo>
                    <a:pt x="9229" y="218"/>
                    <a:pt x="9326" y="119"/>
                    <a:pt x="9447" y="119"/>
                  </a:cubicBezTo>
                  <a:close/>
                  <a:moveTo>
                    <a:pt x="337" y="17772"/>
                  </a:moveTo>
                  <a:cubicBezTo>
                    <a:pt x="459" y="17772"/>
                    <a:pt x="558" y="17871"/>
                    <a:pt x="558" y="17993"/>
                  </a:cubicBezTo>
                  <a:cubicBezTo>
                    <a:pt x="558" y="18114"/>
                    <a:pt x="459" y="18214"/>
                    <a:pt x="337" y="18214"/>
                  </a:cubicBezTo>
                  <a:cubicBezTo>
                    <a:pt x="216" y="18214"/>
                    <a:pt x="117" y="18114"/>
                    <a:pt x="117" y="17993"/>
                  </a:cubicBezTo>
                  <a:cubicBezTo>
                    <a:pt x="117" y="17871"/>
                    <a:pt x="216" y="17772"/>
                    <a:pt x="337" y="17772"/>
                  </a:cubicBezTo>
                  <a:close/>
                  <a:moveTo>
                    <a:pt x="9447" y="0"/>
                  </a:moveTo>
                  <a:cubicBezTo>
                    <a:pt x="9262" y="0"/>
                    <a:pt x="9110" y="152"/>
                    <a:pt x="9110" y="340"/>
                  </a:cubicBezTo>
                  <a:cubicBezTo>
                    <a:pt x="9110" y="505"/>
                    <a:pt x="9232" y="643"/>
                    <a:pt x="9389" y="671"/>
                  </a:cubicBezTo>
                  <a:lnTo>
                    <a:pt x="9389" y="5855"/>
                  </a:lnTo>
                  <a:lnTo>
                    <a:pt x="5386" y="9872"/>
                  </a:lnTo>
                  <a:lnTo>
                    <a:pt x="5386" y="10929"/>
                  </a:lnTo>
                  <a:lnTo>
                    <a:pt x="1444" y="14887"/>
                  </a:lnTo>
                  <a:lnTo>
                    <a:pt x="1428" y="14904"/>
                  </a:lnTo>
                  <a:lnTo>
                    <a:pt x="1428" y="16817"/>
                  </a:lnTo>
                  <a:lnTo>
                    <a:pt x="531" y="17717"/>
                  </a:lnTo>
                  <a:cubicBezTo>
                    <a:pt x="475" y="17678"/>
                    <a:pt x="409" y="17653"/>
                    <a:pt x="337" y="17653"/>
                  </a:cubicBezTo>
                  <a:cubicBezTo>
                    <a:pt x="152" y="17653"/>
                    <a:pt x="1" y="17805"/>
                    <a:pt x="1" y="17993"/>
                  </a:cubicBezTo>
                  <a:cubicBezTo>
                    <a:pt x="1" y="18181"/>
                    <a:pt x="152" y="18330"/>
                    <a:pt x="337" y="18330"/>
                  </a:cubicBezTo>
                  <a:cubicBezTo>
                    <a:pt x="525" y="18330"/>
                    <a:pt x="677" y="18178"/>
                    <a:pt x="677" y="17993"/>
                  </a:cubicBezTo>
                  <a:cubicBezTo>
                    <a:pt x="677" y="17921"/>
                    <a:pt x="655" y="17855"/>
                    <a:pt x="613" y="17800"/>
                  </a:cubicBezTo>
                  <a:lnTo>
                    <a:pt x="1544" y="16864"/>
                  </a:lnTo>
                  <a:lnTo>
                    <a:pt x="1544" y="14954"/>
                  </a:lnTo>
                  <a:lnTo>
                    <a:pt x="5489" y="10995"/>
                  </a:lnTo>
                  <a:lnTo>
                    <a:pt x="5505" y="10976"/>
                  </a:lnTo>
                  <a:lnTo>
                    <a:pt x="5505" y="9921"/>
                  </a:lnTo>
                  <a:lnTo>
                    <a:pt x="9508" y="5902"/>
                  </a:lnTo>
                  <a:lnTo>
                    <a:pt x="9508" y="671"/>
                  </a:lnTo>
                  <a:cubicBezTo>
                    <a:pt x="9665" y="643"/>
                    <a:pt x="9787" y="505"/>
                    <a:pt x="9787" y="340"/>
                  </a:cubicBezTo>
                  <a:cubicBezTo>
                    <a:pt x="9787" y="152"/>
                    <a:pt x="9635" y="0"/>
                    <a:pt x="9447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20"/>
            <p:cNvSpPr/>
            <p:nvPr/>
          </p:nvSpPr>
          <p:spPr>
            <a:xfrm>
              <a:off x="2877425" y="920275"/>
              <a:ext cx="16925" cy="305050"/>
            </a:xfrm>
            <a:custGeom>
              <a:avLst/>
              <a:gdLst/>
              <a:ahLst/>
              <a:cxnLst/>
              <a:rect l="l" t="t" r="r" b="b"/>
              <a:pathLst>
                <a:path w="677" h="12202" extrusionOk="0">
                  <a:moveTo>
                    <a:pt x="337" y="11644"/>
                  </a:moveTo>
                  <a:cubicBezTo>
                    <a:pt x="459" y="11644"/>
                    <a:pt x="558" y="11743"/>
                    <a:pt x="558" y="11865"/>
                  </a:cubicBezTo>
                  <a:cubicBezTo>
                    <a:pt x="558" y="11983"/>
                    <a:pt x="459" y="12083"/>
                    <a:pt x="337" y="12083"/>
                  </a:cubicBezTo>
                  <a:cubicBezTo>
                    <a:pt x="216" y="12083"/>
                    <a:pt x="116" y="11983"/>
                    <a:pt x="116" y="11865"/>
                  </a:cubicBezTo>
                  <a:cubicBezTo>
                    <a:pt x="116" y="11740"/>
                    <a:pt x="216" y="11644"/>
                    <a:pt x="337" y="11644"/>
                  </a:cubicBezTo>
                  <a:close/>
                  <a:moveTo>
                    <a:pt x="279" y="0"/>
                  </a:moveTo>
                  <a:lnTo>
                    <a:pt x="279" y="11531"/>
                  </a:lnTo>
                  <a:cubicBezTo>
                    <a:pt x="122" y="11558"/>
                    <a:pt x="0" y="11696"/>
                    <a:pt x="0" y="11862"/>
                  </a:cubicBezTo>
                  <a:cubicBezTo>
                    <a:pt x="0" y="12050"/>
                    <a:pt x="152" y="12201"/>
                    <a:pt x="337" y="12201"/>
                  </a:cubicBezTo>
                  <a:cubicBezTo>
                    <a:pt x="525" y="12201"/>
                    <a:pt x="677" y="12050"/>
                    <a:pt x="677" y="11865"/>
                  </a:cubicBezTo>
                  <a:cubicBezTo>
                    <a:pt x="677" y="11696"/>
                    <a:pt x="555" y="11558"/>
                    <a:pt x="398" y="11531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20"/>
            <p:cNvSpPr/>
            <p:nvPr/>
          </p:nvSpPr>
          <p:spPr>
            <a:xfrm>
              <a:off x="2641875" y="1322475"/>
              <a:ext cx="344050" cy="566200"/>
            </a:xfrm>
            <a:custGeom>
              <a:avLst/>
              <a:gdLst/>
              <a:ahLst/>
              <a:cxnLst/>
              <a:rect l="l" t="t" r="r" b="b"/>
              <a:pathLst>
                <a:path w="13762" h="22648" extrusionOk="0">
                  <a:moveTo>
                    <a:pt x="340" y="22087"/>
                  </a:moveTo>
                  <a:cubicBezTo>
                    <a:pt x="462" y="22087"/>
                    <a:pt x="561" y="22186"/>
                    <a:pt x="561" y="22308"/>
                  </a:cubicBezTo>
                  <a:cubicBezTo>
                    <a:pt x="561" y="22429"/>
                    <a:pt x="462" y="22529"/>
                    <a:pt x="340" y="22529"/>
                  </a:cubicBezTo>
                  <a:cubicBezTo>
                    <a:pt x="219" y="22529"/>
                    <a:pt x="120" y="22429"/>
                    <a:pt x="120" y="22308"/>
                  </a:cubicBezTo>
                  <a:cubicBezTo>
                    <a:pt x="120" y="22186"/>
                    <a:pt x="219" y="22087"/>
                    <a:pt x="340" y="22087"/>
                  </a:cubicBezTo>
                  <a:close/>
                  <a:moveTo>
                    <a:pt x="8327" y="0"/>
                  </a:moveTo>
                  <a:lnTo>
                    <a:pt x="5202" y="3144"/>
                  </a:lnTo>
                  <a:lnTo>
                    <a:pt x="5202" y="9477"/>
                  </a:lnTo>
                  <a:lnTo>
                    <a:pt x="280" y="14435"/>
                  </a:lnTo>
                  <a:lnTo>
                    <a:pt x="280" y="21976"/>
                  </a:lnTo>
                  <a:cubicBezTo>
                    <a:pt x="122" y="22004"/>
                    <a:pt x="1" y="22142"/>
                    <a:pt x="1" y="22308"/>
                  </a:cubicBezTo>
                  <a:cubicBezTo>
                    <a:pt x="1" y="22495"/>
                    <a:pt x="153" y="22647"/>
                    <a:pt x="340" y="22647"/>
                  </a:cubicBezTo>
                  <a:cubicBezTo>
                    <a:pt x="525" y="22647"/>
                    <a:pt x="677" y="22495"/>
                    <a:pt x="677" y="22308"/>
                  </a:cubicBezTo>
                  <a:cubicBezTo>
                    <a:pt x="677" y="22142"/>
                    <a:pt x="556" y="22004"/>
                    <a:pt x="398" y="21976"/>
                  </a:cubicBezTo>
                  <a:lnTo>
                    <a:pt x="398" y="14482"/>
                  </a:lnTo>
                  <a:lnTo>
                    <a:pt x="5320" y="9524"/>
                  </a:lnTo>
                  <a:lnTo>
                    <a:pt x="5320" y="3194"/>
                  </a:lnTo>
                  <a:lnTo>
                    <a:pt x="8373" y="116"/>
                  </a:lnTo>
                  <a:lnTo>
                    <a:pt x="13762" y="116"/>
                  </a:lnTo>
                  <a:lnTo>
                    <a:pt x="13762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20"/>
            <p:cNvSpPr/>
            <p:nvPr/>
          </p:nvSpPr>
          <p:spPr>
            <a:xfrm>
              <a:off x="2875975" y="1256975"/>
              <a:ext cx="19825" cy="19825"/>
            </a:xfrm>
            <a:custGeom>
              <a:avLst/>
              <a:gdLst/>
              <a:ahLst/>
              <a:cxnLst/>
              <a:rect l="l" t="t" r="r" b="b"/>
              <a:pathLst>
                <a:path w="793" h="793" extrusionOk="0">
                  <a:moveTo>
                    <a:pt x="395" y="0"/>
                  </a:moveTo>
                  <a:cubicBezTo>
                    <a:pt x="177" y="0"/>
                    <a:pt x="0" y="177"/>
                    <a:pt x="0" y="398"/>
                  </a:cubicBezTo>
                  <a:cubicBezTo>
                    <a:pt x="0" y="616"/>
                    <a:pt x="177" y="793"/>
                    <a:pt x="395" y="793"/>
                  </a:cubicBezTo>
                  <a:cubicBezTo>
                    <a:pt x="613" y="793"/>
                    <a:pt x="793" y="616"/>
                    <a:pt x="793" y="398"/>
                  </a:cubicBezTo>
                  <a:cubicBezTo>
                    <a:pt x="793" y="177"/>
                    <a:pt x="613" y="0"/>
                    <a:pt x="395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20"/>
            <p:cNvSpPr/>
            <p:nvPr/>
          </p:nvSpPr>
          <p:spPr>
            <a:xfrm>
              <a:off x="2900750" y="920275"/>
              <a:ext cx="16925" cy="305050"/>
            </a:xfrm>
            <a:custGeom>
              <a:avLst/>
              <a:gdLst/>
              <a:ahLst/>
              <a:cxnLst/>
              <a:rect l="l" t="t" r="r" b="b"/>
              <a:pathLst>
                <a:path w="677" h="12202" extrusionOk="0">
                  <a:moveTo>
                    <a:pt x="340" y="11644"/>
                  </a:moveTo>
                  <a:cubicBezTo>
                    <a:pt x="461" y="11644"/>
                    <a:pt x="561" y="11743"/>
                    <a:pt x="561" y="11865"/>
                  </a:cubicBezTo>
                  <a:cubicBezTo>
                    <a:pt x="561" y="11983"/>
                    <a:pt x="461" y="12083"/>
                    <a:pt x="340" y="12083"/>
                  </a:cubicBezTo>
                  <a:cubicBezTo>
                    <a:pt x="219" y="12083"/>
                    <a:pt x="119" y="11983"/>
                    <a:pt x="119" y="11865"/>
                  </a:cubicBezTo>
                  <a:cubicBezTo>
                    <a:pt x="119" y="11740"/>
                    <a:pt x="219" y="11644"/>
                    <a:pt x="340" y="11644"/>
                  </a:cubicBezTo>
                  <a:close/>
                  <a:moveTo>
                    <a:pt x="282" y="0"/>
                  </a:moveTo>
                  <a:lnTo>
                    <a:pt x="282" y="11531"/>
                  </a:lnTo>
                  <a:cubicBezTo>
                    <a:pt x="122" y="11558"/>
                    <a:pt x="0" y="11696"/>
                    <a:pt x="0" y="11862"/>
                  </a:cubicBezTo>
                  <a:cubicBezTo>
                    <a:pt x="0" y="12050"/>
                    <a:pt x="152" y="12201"/>
                    <a:pt x="340" y="12201"/>
                  </a:cubicBezTo>
                  <a:cubicBezTo>
                    <a:pt x="525" y="12201"/>
                    <a:pt x="677" y="12050"/>
                    <a:pt x="677" y="11865"/>
                  </a:cubicBezTo>
                  <a:cubicBezTo>
                    <a:pt x="677" y="11696"/>
                    <a:pt x="558" y="11558"/>
                    <a:pt x="398" y="11531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20"/>
            <p:cNvSpPr/>
            <p:nvPr/>
          </p:nvSpPr>
          <p:spPr>
            <a:xfrm>
              <a:off x="2502475" y="997425"/>
              <a:ext cx="191200" cy="444050"/>
            </a:xfrm>
            <a:custGeom>
              <a:avLst/>
              <a:gdLst/>
              <a:ahLst/>
              <a:cxnLst/>
              <a:rect l="l" t="t" r="r" b="b"/>
              <a:pathLst>
                <a:path w="7648" h="17762" extrusionOk="0">
                  <a:moveTo>
                    <a:pt x="340" y="17201"/>
                  </a:moveTo>
                  <a:cubicBezTo>
                    <a:pt x="462" y="17201"/>
                    <a:pt x="561" y="17300"/>
                    <a:pt x="561" y="17422"/>
                  </a:cubicBezTo>
                  <a:cubicBezTo>
                    <a:pt x="561" y="17543"/>
                    <a:pt x="462" y="17643"/>
                    <a:pt x="340" y="17643"/>
                  </a:cubicBezTo>
                  <a:cubicBezTo>
                    <a:pt x="219" y="17643"/>
                    <a:pt x="119" y="17543"/>
                    <a:pt x="119" y="17422"/>
                  </a:cubicBezTo>
                  <a:cubicBezTo>
                    <a:pt x="119" y="17300"/>
                    <a:pt x="219" y="17201"/>
                    <a:pt x="340" y="17201"/>
                  </a:cubicBezTo>
                  <a:close/>
                  <a:moveTo>
                    <a:pt x="7531" y="0"/>
                  </a:moveTo>
                  <a:lnTo>
                    <a:pt x="7531" y="6860"/>
                  </a:lnTo>
                  <a:lnTo>
                    <a:pt x="4257" y="10145"/>
                  </a:lnTo>
                  <a:lnTo>
                    <a:pt x="4241" y="10162"/>
                  </a:lnTo>
                  <a:lnTo>
                    <a:pt x="4241" y="11757"/>
                  </a:lnTo>
                  <a:lnTo>
                    <a:pt x="299" y="15716"/>
                  </a:lnTo>
                  <a:lnTo>
                    <a:pt x="282" y="15732"/>
                  </a:lnTo>
                  <a:lnTo>
                    <a:pt x="282" y="17090"/>
                  </a:lnTo>
                  <a:cubicBezTo>
                    <a:pt x="122" y="17118"/>
                    <a:pt x="1" y="17256"/>
                    <a:pt x="1" y="17422"/>
                  </a:cubicBezTo>
                  <a:cubicBezTo>
                    <a:pt x="1" y="17609"/>
                    <a:pt x="152" y="17761"/>
                    <a:pt x="340" y="17761"/>
                  </a:cubicBezTo>
                  <a:cubicBezTo>
                    <a:pt x="528" y="17761"/>
                    <a:pt x="680" y="17609"/>
                    <a:pt x="680" y="17422"/>
                  </a:cubicBezTo>
                  <a:cubicBezTo>
                    <a:pt x="680" y="17256"/>
                    <a:pt x="558" y="17118"/>
                    <a:pt x="398" y="17090"/>
                  </a:cubicBezTo>
                  <a:lnTo>
                    <a:pt x="398" y="15782"/>
                  </a:lnTo>
                  <a:lnTo>
                    <a:pt x="4343" y="11823"/>
                  </a:lnTo>
                  <a:lnTo>
                    <a:pt x="4359" y="11807"/>
                  </a:lnTo>
                  <a:lnTo>
                    <a:pt x="4359" y="10211"/>
                  </a:lnTo>
                  <a:lnTo>
                    <a:pt x="7631" y="6926"/>
                  </a:lnTo>
                  <a:lnTo>
                    <a:pt x="7647" y="6907"/>
                  </a:lnTo>
                  <a:lnTo>
                    <a:pt x="7647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20"/>
            <p:cNvSpPr/>
            <p:nvPr/>
          </p:nvSpPr>
          <p:spPr>
            <a:xfrm>
              <a:off x="2502475" y="990025"/>
              <a:ext cx="167875" cy="378700"/>
            </a:xfrm>
            <a:custGeom>
              <a:avLst/>
              <a:gdLst/>
              <a:ahLst/>
              <a:cxnLst/>
              <a:rect l="l" t="t" r="r" b="b"/>
              <a:pathLst>
                <a:path w="6715" h="15148" extrusionOk="0">
                  <a:moveTo>
                    <a:pt x="340" y="14587"/>
                  </a:moveTo>
                  <a:cubicBezTo>
                    <a:pt x="462" y="14587"/>
                    <a:pt x="561" y="14687"/>
                    <a:pt x="561" y="14808"/>
                  </a:cubicBezTo>
                  <a:cubicBezTo>
                    <a:pt x="561" y="14930"/>
                    <a:pt x="462" y="15029"/>
                    <a:pt x="340" y="15029"/>
                  </a:cubicBezTo>
                  <a:cubicBezTo>
                    <a:pt x="219" y="15029"/>
                    <a:pt x="119" y="14930"/>
                    <a:pt x="119" y="14808"/>
                  </a:cubicBezTo>
                  <a:cubicBezTo>
                    <a:pt x="119" y="14687"/>
                    <a:pt x="219" y="14587"/>
                    <a:pt x="340" y="14587"/>
                  </a:cubicBezTo>
                  <a:close/>
                  <a:moveTo>
                    <a:pt x="6595" y="1"/>
                  </a:moveTo>
                  <a:lnTo>
                    <a:pt x="6595" y="6861"/>
                  </a:lnTo>
                  <a:lnTo>
                    <a:pt x="3324" y="10146"/>
                  </a:lnTo>
                  <a:lnTo>
                    <a:pt x="3308" y="10162"/>
                  </a:lnTo>
                  <a:lnTo>
                    <a:pt x="3308" y="11766"/>
                  </a:lnTo>
                  <a:cubicBezTo>
                    <a:pt x="3250" y="11819"/>
                    <a:pt x="3148" y="11918"/>
                    <a:pt x="2963" y="12106"/>
                  </a:cubicBezTo>
                  <a:lnTo>
                    <a:pt x="539" y="14538"/>
                  </a:lnTo>
                  <a:cubicBezTo>
                    <a:pt x="484" y="14496"/>
                    <a:pt x="415" y="14469"/>
                    <a:pt x="340" y="14469"/>
                  </a:cubicBezTo>
                  <a:cubicBezTo>
                    <a:pt x="152" y="14469"/>
                    <a:pt x="1" y="14620"/>
                    <a:pt x="1" y="14808"/>
                  </a:cubicBezTo>
                  <a:cubicBezTo>
                    <a:pt x="1" y="14996"/>
                    <a:pt x="152" y="15148"/>
                    <a:pt x="340" y="15148"/>
                  </a:cubicBezTo>
                  <a:cubicBezTo>
                    <a:pt x="528" y="15148"/>
                    <a:pt x="680" y="14996"/>
                    <a:pt x="680" y="14808"/>
                  </a:cubicBezTo>
                  <a:cubicBezTo>
                    <a:pt x="680" y="14739"/>
                    <a:pt x="658" y="14676"/>
                    <a:pt x="622" y="14620"/>
                  </a:cubicBezTo>
                  <a:cubicBezTo>
                    <a:pt x="3352" y="11879"/>
                    <a:pt x="3407" y="11827"/>
                    <a:pt x="3407" y="11824"/>
                  </a:cubicBezTo>
                  <a:lnTo>
                    <a:pt x="3424" y="11808"/>
                  </a:lnTo>
                  <a:lnTo>
                    <a:pt x="3424" y="10212"/>
                  </a:lnTo>
                  <a:lnTo>
                    <a:pt x="6695" y="6927"/>
                  </a:lnTo>
                  <a:lnTo>
                    <a:pt x="6714" y="6910"/>
                  </a:lnTo>
                  <a:lnTo>
                    <a:pt x="6714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20"/>
            <p:cNvSpPr/>
            <p:nvPr/>
          </p:nvSpPr>
          <p:spPr>
            <a:xfrm>
              <a:off x="2858575" y="1410325"/>
              <a:ext cx="119900" cy="220575"/>
            </a:xfrm>
            <a:custGeom>
              <a:avLst/>
              <a:gdLst/>
              <a:ahLst/>
              <a:cxnLst/>
              <a:rect l="l" t="t" r="r" b="b"/>
              <a:pathLst>
                <a:path w="4796" h="8823" extrusionOk="0">
                  <a:moveTo>
                    <a:pt x="338" y="8262"/>
                  </a:moveTo>
                  <a:cubicBezTo>
                    <a:pt x="459" y="8262"/>
                    <a:pt x="558" y="8362"/>
                    <a:pt x="558" y="8483"/>
                  </a:cubicBezTo>
                  <a:cubicBezTo>
                    <a:pt x="558" y="8605"/>
                    <a:pt x="459" y="8704"/>
                    <a:pt x="338" y="8704"/>
                  </a:cubicBezTo>
                  <a:cubicBezTo>
                    <a:pt x="216" y="8704"/>
                    <a:pt x="117" y="8605"/>
                    <a:pt x="117" y="8483"/>
                  </a:cubicBezTo>
                  <a:cubicBezTo>
                    <a:pt x="117" y="8362"/>
                    <a:pt x="216" y="8262"/>
                    <a:pt x="338" y="8262"/>
                  </a:cubicBezTo>
                  <a:close/>
                  <a:moveTo>
                    <a:pt x="1781" y="0"/>
                  </a:moveTo>
                  <a:lnTo>
                    <a:pt x="282" y="1513"/>
                  </a:lnTo>
                  <a:lnTo>
                    <a:pt x="313" y="8149"/>
                  </a:lnTo>
                  <a:cubicBezTo>
                    <a:pt x="139" y="8160"/>
                    <a:pt x="1" y="8307"/>
                    <a:pt x="1" y="8483"/>
                  </a:cubicBezTo>
                  <a:cubicBezTo>
                    <a:pt x="1" y="8671"/>
                    <a:pt x="153" y="8823"/>
                    <a:pt x="338" y="8823"/>
                  </a:cubicBezTo>
                  <a:cubicBezTo>
                    <a:pt x="525" y="8823"/>
                    <a:pt x="677" y="8671"/>
                    <a:pt x="677" y="8483"/>
                  </a:cubicBezTo>
                  <a:cubicBezTo>
                    <a:pt x="677" y="8329"/>
                    <a:pt x="572" y="8202"/>
                    <a:pt x="431" y="8160"/>
                  </a:cubicBezTo>
                  <a:lnTo>
                    <a:pt x="401" y="1560"/>
                  </a:lnTo>
                  <a:lnTo>
                    <a:pt x="1831" y="116"/>
                  </a:lnTo>
                  <a:lnTo>
                    <a:pt x="4796" y="116"/>
                  </a:lnTo>
                  <a:lnTo>
                    <a:pt x="4796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20"/>
            <p:cNvSpPr/>
            <p:nvPr/>
          </p:nvSpPr>
          <p:spPr>
            <a:xfrm>
              <a:off x="2881900" y="1433650"/>
              <a:ext cx="97750" cy="173725"/>
            </a:xfrm>
            <a:custGeom>
              <a:avLst/>
              <a:gdLst/>
              <a:ahLst/>
              <a:cxnLst/>
              <a:rect l="l" t="t" r="r" b="b"/>
              <a:pathLst>
                <a:path w="3910" h="6949" extrusionOk="0">
                  <a:moveTo>
                    <a:pt x="340" y="6388"/>
                  </a:moveTo>
                  <a:cubicBezTo>
                    <a:pt x="462" y="6388"/>
                    <a:pt x="561" y="6488"/>
                    <a:pt x="561" y="6609"/>
                  </a:cubicBezTo>
                  <a:cubicBezTo>
                    <a:pt x="561" y="6730"/>
                    <a:pt x="462" y="6830"/>
                    <a:pt x="340" y="6830"/>
                  </a:cubicBezTo>
                  <a:cubicBezTo>
                    <a:pt x="219" y="6830"/>
                    <a:pt x="120" y="6730"/>
                    <a:pt x="120" y="6609"/>
                  </a:cubicBezTo>
                  <a:cubicBezTo>
                    <a:pt x="120" y="6488"/>
                    <a:pt x="219" y="6388"/>
                    <a:pt x="340" y="6388"/>
                  </a:cubicBezTo>
                  <a:close/>
                  <a:moveTo>
                    <a:pt x="1146" y="0"/>
                  </a:moveTo>
                  <a:lnTo>
                    <a:pt x="280" y="873"/>
                  </a:lnTo>
                  <a:lnTo>
                    <a:pt x="280" y="6278"/>
                  </a:lnTo>
                  <a:cubicBezTo>
                    <a:pt x="122" y="6305"/>
                    <a:pt x="1" y="6443"/>
                    <a:pt x="1" y="6609"/>
                  </a:cubicBezTo>
                  <a:cubicBezTo>
                    <a:pt x="1" y="6797"/>
                    <a:pt x="153" y="6949"/>
                    <a:pt x="340" y="6949"/>
                  </a:cubicBezTo>
                  <a:cubicBezTo>
                    <a:pt x="525" y="6949"/>
                    <a:pt x="677" y="6797"/>
                    <a:pt x="677" y="6609"/>
                  </a:cubicBezTo>
                  <a:cubicBezTo>
                    <a:pt x="677" y="6443"/>
                    <a:pt x="556" y="6305"/>
                    <a:pt x="398" y="6278"/>
                  </a:cubicBezTo>
                  <a:lnTo>
                    <a:pt x="398" y="922"/>
                  </a:lnTo>
                  <a:lnTo>
                    <a:pt x="1193" y="119"/>
                  </a:lnTo>
                  <a:lnTo>
                    <a:pt x="3910" y="119"/>
                  </a:lnTo>
                  <a:lnTo>
                    <a:pt x="3910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20"/>
            <p:cNvSpPr/>
            <p:nvPr/>
          </p:nvSpPr>
          <p:spPr>
            <a:xfrm>
              <a:off x="2729175" y="1554825"/>
              <a:ext cx="275250" cy="188775"/>
            </a:xfrm>
            <a:custGeom>
              <a:avLst/>
              <a:gdLst/>
              <a:ahLst/>
              <a:cxnLst/>
              <a:rect l="l" t="t" r="r" b="b"/>
              <a:pathLst>
                <a:path w="11010" h="7551" extrusionOk="0">
                  <a:moveTo>
                    <a:pt x="340" y="6993"/>
                  </a:moveTo>
                  <a:cubicBezTo>
                    <a:pt x="462" y="6993"/>
                    <a:pt x="561" y="7092"/>
                    <a:pt x="561" y="7214"/>
                  </a:cubicBezTo>
                  <a:cubicBezTo>
                    <a:pt x="561" y="7335"/>
                    <a:pt x="462" y="7435"/>
                    <a:pt x="340" y="7435"/>
                  </a:cubicBezTo>
                  <a:cubicBezTo>
                    <a:pt x="219" y="7435"/>
                    <a:pt x="120" y="7335"/>
                    <a:pt x="120" y="7214"/>
                  </a:cubicBezTo>
                  <a:cubicBezTo>
                    <a:pt x="120" y="7092"/>
                    <a:pt x="219" y="6993"/>
                    <a:pt x="340" y="6993"/>
                  </a:cubicBezTo>
                  <a:close/>
                  <a:moveTo>
                    <a:pt x="10924" y="1"/>
                  </a:moveTo>
                  <a:lnTo>
                    <a:pt x="3824" y="7153"/>
                  </a:lnTo>
                  <a:lnTo>
                    <a:pt x="672" y="7153"/>
                  </a:lnTo>
                  <a:cubicBezTo>
                    <a:pt x="644" y="6996"/>
                    <a:pt x="506" y="6874"/>
                    <a:pt x="340" y="6874"/>
                  </a:cubicBezTo>
                  <a:cubicBezTo>
                    <a:pt x="153" y="6874"/>
                    <a:pt x="1" y="7026"/>
                    <a:pt x="1" y="7214"/>
                  </a:cubicBezTo>
                  <a:cubicBezTo>
                    <a:pt x="1" y="7399"/>
                    <a:pt x="153" y="7551"/>
                    <a:pt x="340" y="7551"/>
                  </a:cubicBezTo>
                  <a:cubicBezTo>
                    <a:pt x="506" y="7551"/>
                    <a:pt x="644" y="7432"/>
                    <a:pt x="672" y="7272"/>
                  </a:cubicBezTo>
                  <a:lnTo>
                    <a:pt x="3874" y="7272"/>
                  </a:lnTo>
                  <a:lnTo>
                    <a:pt x="11010" y="84"/>
                  </a:lnTo>
                  <a:lnTo>
                    <a:pt x="10924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20"/>
            <p:cNvSpPr/>
            <p:nvPr/>
          </p:nvSpPr>
          <p:spPr>
            <a:xfrm>
              <a:off x="2502475" y="975275"/>
              <a:ext cx="121150" cy="332100"/>
            </a:xfrm>
            <a:custGeom>
              <a:avLst/>
              <a:gdLst/>
              <a:ahLst/>
              <a:cxnLst/>
              <a:rect l="l" t="t" r="r" b="b"/>
              <a:pathLst>
                <a:path w="4846" h="13284" extrusionOk="0">
                  <a:moveTo>
                    <a:pt x="340" y="12723"/>
                  </a:moveTo>
                  <a:cubicBezTo>
                    <a:pt x="462" y="12723"/>
                    <a:pt x="561" y="12823"/>
                    <a:pt x="561" y="12944"/>
                  </a:cubicBezTo>
                  <a:cubicBezTo>
                    <a:pt x="561" y="13066"/>
                    <a:pt x="462" y="13165"/>
                    <a:pt x="340" y="13165"/>
                  </a:cubicBezTo>
                  <a:cubicBezTo>
                    <a:pt x="219" y="13165"/>
                    <a:pt x="119" y="13066"/>
                    <a:pt x="119" y="12944"/>
                  </a:cubicBezTo>
                  <a:cubicBezTo>
                    <a:pt x="119" y="12823"/>
                    <a:pt x="219" y="12723"/>
                    <a:pt x="340" y="12723"/>
                  </a:cubicBezTo>
                  <a:close/>
                  <a:moveTo>
                    <a:pt x="4727" y="0"/>
                  </a:moveTo>
                  <a:lnTo>
                    <a:pt x="4727" y="6863"/>
                  </a:lnTo>
                  <a:lnTo>
                    <a:pt x="1455" y="10148"/>
                  </a:lnTo>
                  <a:lnTo>
                    <a:pt x="1439" y="10164"/>
                  </a:lnTo>
                  <a:lnTo>
                    <a:pt x="1439" y="11760"/>
                  </a:lnTo>
                  <a:lnTo>
                    <a:pt x="533" y="12668"/>
                  </a:lnTo>
                  <a:cubicBezTo>
                    <a:pt x="478" y="12629"/>
                    <a:pt x="412" y="12607"/>
                    <a:pt x="340" y="12607"/>
                  </a:cubicBezTo>
                  <a:cubicBezTo>
                    <a:pt x="152" y="12607"/>
                    <a:pt x="1" y="12759"/>
                    <a:pt x="1" y="12944"/>
                  </a:cubicBezTo>
                  <a:cubicBezTo>
                    <a:pt x="1" y="13132"/>
                    <a:pt x="152" y="13284"/>
                    <a:pt x="340" y="13284"/>
                  </a:cubicBezTo>
                  <a:cubicBezTo>
                    <a:pt x="528" y="13284"/>
                    <a:pt x="680" y="13132"/>
                    <a:pt x="680" y="12944"/>
                  </a:cubicBezTo>
                  <a:cubicBezTo>
                    <a:pt x="680" y="12872"/>
                    <a:pt x="655" y="12806"/>
                    <a:pt x="616" y="12751"/>
                  </a:cubicBezTo>
                  <a:lnTo>
                    <a:pt x="1555" y="11810"/>
                  </a:lnTo>
                  <a:lnTo>
                    <a:pt x="1555" y="10211"/>
                  </a:lnTo>
                  <a:lnTo>
                    <a:pt x="4826" y="6926"/>
                  </a:lnTo>
                  <a:lnTo>
                    <a:pt x="4845" y="6910"/>
                  </a:lnTo>
                  <a:lnTo>
                    <a:pt x="4845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20"/>
            <p:cNvSpPr/>
            <p:nvPr/>
          </p:nvSpPr>
          <p:spPr>
            <a:xfrm>
              <a:off x="2502475" y="982650"/>
              <a:ext cx="144475" cy="355225"/>
            </a:xfrm>
            <a:custGeom>
              <a:avLst/>
              <a:gdLst/>
              <a:ahLst/>
              <a:cxnLst/>
              <a:rect l="l" t="t" r="r" b="b"/>
              <a:pathLst>
                <a:path w="5779" h="14209" extrusionOk="0">
                  <a:moveTo>
                    <a:pt x="340" y="13648"/>
                  </a:moveTo>
                  <a:cubicBezTo>
                    <a:pt x="462" y="13648"/>
                    <a:pt x="561" y="13748"/>
                    <a:pt x="561" y="13869"/>
                  </a:cubicBezTo>
                  <a:cubicBezTo>
                    <a:pt x="561" y="13991"/>
                    <a:pt x="462" y="14090"/>
                    <a:pt x="340" y="14090"/>
                  </a:cubicBezTo>
                  <a:cubicBezTo>
                    <a:pt x="219" y="14090"/>
                    <a:pt x="119" y="13991"/>
                    <a:pt x="119" y="13869"/>
                  </a:cubicBezTo>
                  <a:cubicBezTo>
                    <a:pt x="119" y="13748"/>
                    <a:pt x="219" y="13648"/>
                    <a:pt x="340" y="13648"/>
                  </a:cubicBezTo>
                  <a:close/>
                  <a:moveTo>
                    <a:pt x="5660" y="1"/>
                  </a:moveTo>
                  <a:lnTo>
                    <a:pt x="5660" y="6860"/>
                  </a:lnTo>
                  <a:lnTo>
                    <a:pt x="2388" y="10145"/>
                  </a:lnTo>
                  <a:lnTo>
                    <a:pt x="2372" y="10165"/>
                  </a:lnTo>
                  <a:lnTo>
                    <a:pt x="2372" y="11760"/>
                  </a:lnTo>
                  <a:lnTo>
                    <a:pt x="539" y="13599"/>
                  </a:lnTo>
                  <a:cubicBezTo>
                    <a:pt x="484" y="13557"/>
                    <a:pt x="415" y="13532"/>
                    <a:pt x="340" y="13532"/>
                  </a:cubicBezTo>
                  <a:cubicBezTo>
                    <a:pt x="152" y="13532"/>
                    <a:pt x="1" y="13684"/>
                    <a:pt x="1" y="13869"/>
                  </a:cubicBezTo>
                  <a:cubicBezTo>
                    <a:pt x="1" y="14057"/>
                    <a:pt x="152" y="14209"/>
                    <a:pt x="340" y="14209"/>
                  </a:cubicBezTo>
                  <a:cubicBezTo>
                    <a:pt x="528" y="14209"/>
                    <a:pt x="680" y="14057"/>
                    <a:pt x="680" y="13869"/>
                  </a:cubicBezTo>
                  <a:cubicBezTo>
                    <a:pt x="680" y="13800"/>
                    <a:pt x="658" y="13737"/>
                    <a:pt x="622" y="13684"/>
                  </a:cubicBezTo>
                  <a:lnTo>
                    <a:pt x="2491" y="11807"/>
                  </a:lnTo>
                  <a:lnTo>
                    <a:pt x="2491" y="10212"/>
                  </a:lnTo>
                  <a:lnTo>
                    <a:pt x="5762" y="6927"/>
                  </a:lnTo>
                  <a:lnTo>
                    <a:pt x="5778" y="6910"/>
                  </a:lnTo>
                  <a:lnTo>
                    <a:pt x="5778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20"/>
            <p:cNvSpPr/>
            <p:nvPr/>
          </p:nvSpPr>
          <p:spPr>
            <a:xfrm>
              <a:off x="2502475" y="1067125"/>
              <a:ext cx="57925" cy="157100"/>
            </a:xfrm>
            <a:custGeom>
              <a:avLst/>
              <a:gdLst/>
              <a:ahLst/>
              <a:cxnLst/>
              <a:rect l="l" t="t" r="r" b="b"/>
              <a:pathLst>
                <a:path w="2317" h="6284" extrusionOk="0">
                  <a:moveTo>
                    <a:pt x="340" y="5726"/>
                  </a:moveTo>
                  <a:cubicBezTo>
                    <a:pt x="462" y="5726"/>
                    <a:pt x="561" y="5825"/>
                    <a:pt x="561" y="5946"/>
                  </a:cubicBezTo>
                  <a:cubicBezTo>
                    <a:pt x="561" y="6068"/>
                    <a:pt x="462" y="6167"/>
                    <a:pt x="340" y="6167"/>
                  </a:cubicBezTo>
                  <a:cubicBezTo>
                    <a:pt x="219" y="6167"/>
                    <a:pt x="119" y="6068"/>
                    <a:pt x="119" y="5946"/>
                  </a:cubicBezTo>
                  <a:cubicBezTo>
                    <a:pt x="119" y="5825"/>
                    <a:pt x="219" y="5726"/>
                    <a:pt x="340" y="5726"/>
                  </a:cubicBezTo>
                  <a:close/>
                  <a:moveTo>
                    <a:pt x="2231" y="0"/>
                  </a:moveTo>
                  <a:lnTo>
                    <a:pt x="282" y="1960"/>
                  </a:lnTo>
                  <a:lnTo>
                    <a:pt x="282" y="5612"/>
                  </a:lnTo>
                  <a:cubicBezTo>
                    <a:pt x="122" y="5640"/>
                    <a:pt x="1" y="5778"/>
                    <a:pt x="1" y="5946"/>
                  </a:cubicBezTo>
                  <a:cubicBezTo>
                    <a:pt x="1" y="6131"/>
                    <a:pt x="152" y="6283"/>
                    <a:pt x="340" y="6283"/>
                  </a:cubicBezTo>
                  <a:cubicBezTo>
                    <a:pt x="528" y="6283"/>
                    <a:pt x="680" y="6131"/>
                    <a:pt x="680" y="5946"/>
                  </a:cubicBezTo>
                  <a:cubicBezTo>
                    <a:pt x="680" y="5778"/>
                    <a:pt x="558" y="5640"/>
                    <a:pt x="398" y="5612"/>
                  </a:cubicBezTo>
                  <a:lnTo>
                    <a:pt x="398" y="2010"/>
                  </a:lnTo>
                  <a:lnTo>
                    <a:pt x="2317" y="86"/>
                  </a:lnTo>
                  <a:lnTo>
                    <a:pt x="2231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20"/>
            <p:cNvSpPr/>
            <p:nvPr/>
          </p:nvSpPr>
          <p:spPr>
            <a:xfrm>
              <a:off x="2899375" y="1256975"/>
              <a:ext cx="19750" cy="19825"/>
            </a:xfrm>
            <a:custGeom>
              <a:avLst/>
              <a:gdLst/>
              <a:ahLst/>
              <a:cxnLst/>
              <a:rect l="l" t="t" r="r" b="b"/>
              <a:pathLst>
                <a:path w="790" h="793" extrusionOk="0">
                  <a:moveTo>
                    <a:pt x="395" y="0"/>
                  </a:moveTo>
                  <a:cubicBezTo>
                    <a:pt x="177" y="0"/>
                    <a:pt x="0" y="177"/>
                    <a:pt x="0" y="398"/>
                  </a:cubicBezTo>
                  <a:cubicBezTo>
                    <a:pt x="0" y="616"/>
                    <a:pt x="177" y="793"/>
                    <a:pt x="395" y="793"/>
                  </a:cubicBezTo>
                  <a:cubicBezTo>
                    <a:pt x="613" y="793"/>
                    <a:pt x="790" y="616"/>
                    <a:pt x="790" y="398"/>
                  </a:cubicBezTo>
                  <a:cubicBezTo>
                    <a:pt x="790" y="177"/>
                    <a:pt x="613" y="0"/>
                    <a:pt x="395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20"/>
            <p:cNvSpPr/>
            <p:nvPr/>
          </p:nvSpPr>
          <p:spPr>
            <a:xfrm>
              <a:off x="1476750" y="1456500"/>
              <a:ext cx="651075" cy="725125"/>
            </a:xfrm>
            <a:custGeom>
              <a:avLst/>
              <a:gdLst/>
              <a:ahLst/>
              <a:cxnLst/>
              <a:rect l="l" t="t" r="r" b="b"/>
              <a:pathLst>
                <a:path w="26043" h="29005" extrusionOk="0">
                  <a:moveTo>
                    <a:pt x="25706" y="28444"/>
                  </a:moveTo>
                  <a:cubicBezTo>
                    <a:pt x="25828" y="28444"/>
                    <a:pt x="25927" y="28544"/>
                    <a:pt x="25927" y="28665"/>
                  </a:cubicBezTo>
                  <a:cubicBezTo>
                    <a:pt x="25927" y="28787"/>
                    <a:pt x="25828" y="28886"/>
                    <a:pt x="25706" y="28886"/>
                  </a:cubicBezTo>
                  <a:cubicBezTo>
                    <a:pt x="25582" y="28886"/>
                    <a:pt x="25485" y="28787"/>
                    <a:pt x="25485" y="28665"/>
                  </a:cubicBezTo>
                  <a:cubicBezTo>
                    <a:pt x="25485" y="28544"/>
                    <a:pt x="25585" y="28444"/>
                    <a:pt x="25706" y="28444"/>
                  </a:cubicBezTo>
                  <a:close/>
                  <a:moveTo>
                    <a:pt x="0" y="0"/>
                  </a:moveTo>
                  <a:lnTo>
                    <a:pt x="0" y="119"/>
                  </a:lnTo>
                  <a:lnTo>
                    <a:pt x="3067" y="119"/>
                  </a:lnTo>
                  <a:lnTo>
                    <a:pt x="4403" y="1452"/>
                  </a:lnTo>
                  <a:lnTo>
                    <a:pt x="4403" y="10680"/>
                  </a:lnTo>
                  <a:lnTo>
                    <a:pt x="15614" y="21871"/>
                  </a:lnTo>
                  <a:lnTo>
                    <a:pt x="15630" y="21888"/>
                  </a:lnTo>
                  <a:lnTo>
                    <a:pt x="18832" y="21888"/>
                  </a:lnTo>
                  <a:lnTo>
                    <a:pt x="25427" y="28472"/>
                  </a:lnTo>
                  <a:cubicBezTo>
                    <a:pt x="25391" y="28527"/>
                    <a:pt x="25367" y="28593"/>
                    <a:pt x="25367" y="28665"/>
                  </a:cubicBezTo>
                  <a:cubicBezTo>
                    <a:pt x="25367" y="28853"/>
                    <a:pt x="25518" y="29005"/>
                    <a:pt x="25706" y="29005"/>
                  </a:cubicBezTo>
                  <a:cubicBezTo>
                    <a:pt x="25891" y="29005"/>
                    <a:pt x="26043" y="28853"/>
                    <a:pt x="26043" y="28665"/>
                  </a:cubicBezTo>
                  <a:cubicBezTo>
                    <a:pt x="26043" y="28480"/>
                    <a:pt x="25891" y="28328"/>
                    <a:pt x="25706" y="28328"/>
                  </a:cubicBezTo>
                  <a:cubicBezTo>
                    <a:pt x="25632" y="28328"/>
                    <a:pt x="25565" y="28350"/>
                    <a:pt x="25510" y="28389"/>
                  </a:cubicBezTo>
                  <a:lnTo>
                    <a:pt x="18899" y="21789"/>
                  </a:lnTo>
                  <a:lnTo>
                    <a:pt x="18882" y="21769"/>
                  </a:lnTo>
                  <a:lnTo>
                    <a:pt x="15680" y="21769"/>
                  </a:lnTo>
                  <a:lnTo>
                    <a:pt x="4522" y="10631"/>
                  </a:lnTo>
                  <a:lnTo>
                    <a:pt x="4522" y="1402"/>
                  </a:lnTo>
                  <a:lnTo>
                    <a:pt x="3117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20"/>
            <p:cNvSpPr/>
            <p:nvPr/>
          </p:nvSpPr>
          <p:spPr>
            <a:xfrm>
              <a:off x="1470875" y="1142000"/>
              <a:ext cx="756050" cy="1015325"/>
            </a:xfrm>
            <a:custGeom>
              <a:avLst/>
              <a:gdLst/>
              <a:ahLst/>
              <a:cxnLst/>
              <a:rect l="l" t="t" r="r" b="b"/>
              <a:pathLst>
                <a:path w="30242" h="40613" extrusionOk="0">
                  <a:moveTo>
                    <a:pt x="29905" y="39531"/>
                  </a:moveTo>
                  <a:cubicBezTo>
                    <a:pt x="30027" y="39531"/>
                    <a:pt x="30126" y="39630"/>
                    <a:pt x="30126" y="39752"/>
                  </a:cubicBezTo>
                  <a:cubicBezTo>
                    <a:pt x="30126" y="39873"/>
                    <a:pt x="30027" y="39972"/>
                    <a:pt x="29905" y="39972"/>
                  </a:cubicBezTo>
                  <a:cubicBezTo>
                    <a:pt x="29784" y="39972"/>
                    <a:pt x="29684" y="39873"/>
                    <a:pt x="29684" y="39752"/>
                  </a:cubicBezTo>
                  <a:cubicBezTo>
                    <a:pt x="29684" y="39630"/>
                    <a:pt x="29784" y="39531"/>
                    <a:pt x="29905" y="39531"/>
                  </a:cubicBezTo>
                  <a:close/>
                  <a:moveTo>
                    <a:pt x="84" y="0"/>
                  </a:moveTo>
                  <a:lnTo>
                    <a:pt x="1" y="83"/>
                  </a:lnTo>
                  <a:lnTo>
                    <a:pt x="6507" y="6579"/>
                  </a:lnTo>
                  <a:lnTo>
                    <a:pt x="6507" y="22670"/>
                  </a:lnTo>
                  <a:lnTo>
                    <a:pt x="16442" y="32588"/>
                  </a:lnTo>
                  <a:lnTo>
                    <a:pt x="16459" y="32605"/>
                  </a:lnTo>
                  <a:lnTo>
                    <a:pt x="19661" y="32605"/>
                  </a:lnTo>
                  <a:lnTo>
                    <a:pt x="25944" y="38877"/>
                  </a:lnTo>
                  <a:lnTo>
                    <a:pt x="27666" y="40596"/>
                  </a:lnTo>
                  <a:lnTo>
                    <a:pt x="27683" y="40613"/>
                  </a:lnTo>
                  <a:lnTo>
                    <a:pt x="29130" y="40613"/>
                  </a:lnTo>
                  <a:lnTo>
                    <a:pt x="29712" y="40028"/>
                  </a:lnTo>
                  <a:cubicBezTo>
                    <a:pt x="29767" y="40066"/>
                    <a:pt x="29833" y="40091"/>
                    <a:pt x="29905" y="40091"/>
                  </a:cubicBezTo>
                  <a:cubicBezTo>
                    <a:pt x="30090" y="40091"/>
                    <a:pt x="30242" y="39939"/>
                    <a:pt x="30242" y="39752"/>
                  </a:cubicBezTo>
                  <a:cubicBezTo>
                    <a:pt x="30242" y="39567"/>
                    <a:pt x="30090" y="39415"/>
                    <a:pt x="29905" y="39415"/>
                  </a:cubicBezTo>
                  <a:cubicBezTo>
                    <a:pt x="29717" y="39415"/>
                    <a:pt x="29566" y="39567"/>
                    <a:pt x="29566" y="39752"/>
                  </a:cubicBezTo>
                  <a:cubicBezTo>
                    <a:pt x="29566" y="39823"/>
                    <a:pt x="29588" y="39892"/>
                    <a:pt x="29629" y="39948"/>
                  </a:cubicBezTo>
                  <a:lnTo>
                    <a:pt x="29083" y="40494"/>
                  </a:lnTo>
                  <a:lnTo>
                    <a:pt x="27730" y="40494"/>
                  </a:lnTo>
                  <a:lnTo>
                    <a:pt x="19727" y="32505"/>
                  </a:lnTo>
                  <a:lnTo>
                    <a:pt x="19711" y="32489"/>
                  </a:lnTo>
                  <a:lnTo>
                    <a:pt x="16509" y="32489"/>
                  </a:lnTo>
                  <a:lnTo>
                    <a:pt x="6626" y="22623"/>
                  </a:lnTo>
                  <a:lnTo>
                    <a:pt x="6626" y="6532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20"/>
            <p:cNvSpPr/>
            <p:nvPr/>
          </p:nvSpPr>
          <p:spPr>
            <a:xfrm>
              <a:off x="1447475" y="1149325"/>
              <a:ext cx="695750" cy="1016900"/>
            </a:xfrm>
            <a:custGeom>
              <a:avLst/>
              <a:gdLst/>
              <a:ahLst/>
              <a:cxnLst/>
              <a:rect l="l" t="t" r="r" b="b"/>
              <a:pathLst>
                <a:path w="27830" h="40676" extrusionOk="0">
                  <a:moveTo>
                    <a:pt x="27490" y="40116"/>
                  </a:moveTo>
                  <a:cubicBezTo>
                    <a:pt x="27611" y="40116"/>
                    <a:pt x="27711" y="40215"/>
                    <a:pt x="27711" y="40336"/>
                  </a:cubicBezTo>
                  <a:cubicBezTo>
                    <a:pt x="27711" y="40458"/>
                    <a:pt x="27611" y="40557"/>
                    <a:pt x="27490" y="40557"/>
                  </a:cubicBezTo>
                  <a:cubicBezTo>
                    <a:pt x="27368" y="40557"/>
                    <a:pt x="27269" y="40458"/>
                    <a:pt x="27269" y="40336"/>
                  </a:cubicBezTo>
                  <a:cubicBezTo>
                    <a:pt x="27269" y="40215"/>
                    <a:pt x="27368" y="40116"/>
                    <a:pt x="27490" y="40116"/>
                  </a:cubicBezTo>
                  <a:close/>
                  <a:moveTo>
                    <a:pt x="84" y="0"/>
                  </a:moveTo>
                  <a:lnTo>
                    <a:pt x="1" y="86"/>
                  </a:lnTo>
                  <a:lnTo>
                    <a:pt x="6510" y="6581"/>
                  </a:lnTo>
                  <a:lnTo>
                    <a:pt x="6510" y="22672"/>
                  </a:lnTo>
                  <a:lnTo>
                    <a:pt x="17080" y="33225"/>
                  </a:lnTo>
                  <a:lnTo>
                    <a:pt x="17099" y="33242"/>
                  </a:lnTo>
                  <a:lnTo>
                    <a:pt x="20302" y="33242"/>
                  </a:lnTo>
                  <a:lnTo>
                    <a:pt x="27214" y="40143"/>
                  </a:lnTo>
                  <a:cubicBezTo>
                    <a:pt x="27175" y="40198"/>
                    <a:pt x="27150" y="40265"/>
                    <a:pt x="27150" y="40336"/>
                  </a:cubicBezTo>
                  <a:cubicBezTo>
                    <a:pt x="27150" y="40524"/>
                    <a:pt x="27305" y="40676"/>
                    <a:pt x="27490" y="40676"/>
                  </a:cubicBezTo>
                  <a:cubicBezTo>
                    <a:pt x="27678" y="40676"/>
                    <a:pt x="27830" y="40524"/>
                    <a:pt x="27830" y="40336"/>
                  </a:cubicBezTo>
                  <a:cubicBezTo>
                    <a:pt x="27830" y="40152"/>
                    <a:pt x="27678" y="40000"/>
                    <a:pt x="27490" y="40000"/>
                  </a:cubicBezTo>
                  <a:cubicBezTo>
                    <a:pt x="27418" y="40000"/>
                    <a:pt x="27352" y="40022"/>
                    <a:pt x="27297" y="40060"/>
                  </a:cubicBezTo>
                  <a:lnTo>
                    <a:pt x="20368" y="33143"/>
                  </a:lnTo>
                  <a:lnTo>
                    <a:pt x="20349" y="33126"/>
                  </a:lnTo>
                  <a:lnTo>
                    <a:pt x="17146" y="33126"/>
                  </a:lnTo>
                  <a:lnTo>
                    <a:pt x="6626" y="22625"/>
                  </a:lnTo>
                  <a:lnTo>
                    <a:pt x="6626" y="6531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20"/>
            <p:cNvSpPr/>
            <p:nvPr/>
          </p:nvSpPr>
          <p:spPr>
            <a:xfrm>
              <a:off x="2232575" y="2325850"/>
              <a:ext cx="16925" cy="16925"/>
            </a:xfrm>
            <a:custGeom>
              <a:avLst/>
              <a:gdLst/>
              <a:ahLst/>
              <a:cxnLst/>
              <a:rect l="l" t="t" r="r" b="b"/>
              <a:pathLst>
                <a:path w="677" h="677" extrusionOk="0">
                  <a:moveTo>
                    <a:pt x="340" y="119"/>
                  </a:moveTo>
                  <a:cubicBezTo>
                    <a:pt x="461" y="119"/>
                    <a:pt x="561" y="218"/>
                    <a:pt x="561" y="340"/>
                  </a:cubicBezTo>
                  <a:cubicBezTo>
                    <a:pt x="561" y="461"/>
                    <a:pt x="461" y="560"/>
                    <a:pt x="340" y="560"/>
                  </a:cubicBezTo>
                  <a:cubicBezTo>
                    <a:pt x="218" y="560"/>
                    <a:pt x="119" y="461"/>
                    <a:pt x="119" y="340"/>
                  </a:cubicBezTo>
                  <a:cubicBezTo>
                    <a:pt x="119" y="218"/>
                    <a:pt x="218" y="119"/>
                    <a:pt x="340" y="119"/>
                  </a:cubicBezTo>
                  <a:close/>
                  <a:moveTo>
                    <a:pt x="340" y="0"/>
                  </a:moveTo>
                  <a:cubicBezTo>
                    <a:pt x="152" y="0"/>
                    <a:pt x="0" y="152"/>
                    <a:pt x="0" y="340"/>
                  </a:cubicBezTo>
                  <a:cubicBezTo>
                    <a:pt x="0" y="525"/>
                    <a:pt x="152" y="676"/>
                    <a:pt x="340" y="676"/>
                  </a:cubicBezTo>
                  <a:cubicBezTo>
                    <a:pt x="525" y="676"/>
                    <a:pt x="677" y="525"/>
                    <a:pt x="677" y="340"/>
                  </a:cubicBezTo>
                  <a:cubicBezTo>
                    <a:pt x="677" y="152"/>
                    <a:pt x="525" y="0"/>
                    <a:pt x="340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20"/>
            <p:cNvSpPr/>
            <p:nvPr/>
          </p:nvSpPr>
          <p:spPr>
            <a:xfrm>
              <a:off x="2232575" y="2295325"/>
              <a:ext cx="16925" cy="16950"/>
            </a:xfrm>
            <a:custGeom>
              <a:avLst/>
              <a:gdLst/>
              <a:ahLst/>
              <a:cxnLst/>
              <a:rect l="l" t="t" r="r" b="b"/>
              <a:pathLst>
                <a:path w="677" h="678" extrusionOk="0">
                  <a:moveTo>
                    <a:pt x="340" y="120"/>
                  </a:moveTo>
                  <a:cubicBezTo>
                    <a:pt x="461" y="120"/>
                    <a:pt x="561" y="219"/>
                    <a:pt x="561" y="340"/>
                  </a:cubicBezTo>
                  <a:cubicBezTo>
                    <a:pt x="561" y="462"/>
                    <a:pt x="461" y="561"/>
                    <a:pt x="340" y="561"/>
                  </a:cubicBezTo>
                  <a:cubicBezTo>
                    <a:pt x="218" y="561"/>
                    <a:pt x="119" y="462"/>
                    <a:pt x="119" y="340"/>
                  </a:cubicBezTo>
                  <a:cubicBezTo>
                    <a:pt x="119" y="219"/>
                    <a:pt x="218" y="120"/>
                    <a:pt x="340" y="120"/>
                  </a:cubicBezTo>
                  <a:close/>
                  <a:moveTo>
                    <a:pt x="340" y="1"/>
                  </a:moveTo>
                  <a:cubicBezTo>
                    <a:pt x="152" y="1"/>
                    <a:pt x="0" y="153"/>
                    <a:pt x="0" y="340"/>
                  </a:cubicBezTo>
                  <a:cubicBezTo>
                    <a:pt x="0" y="525"/>
                    <a:pt x="152" y="677"/>
                    <a:pt x="340" y="677"/>
                  </a:cubicBezTo>
                  <a:cubicBezTo>
                    <a:pt x="525" y="677"/>
                    <a:pt x="677" y="525"/>
                    <a:pt x="677" y="340"/>
                  </a:cubicBezTo>
                  <a:cubicBezTo>
                    <a:pt x="677" y="153"/>
                    <a:pt x="525" y="1"/>
                    <a:pt x="340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20"/>
            <p:cNvSpPr/>
            <p:nvPr/>
          </p:nvSpPr>
          <p:spPr>
            <a:xfrm>
              <a:off x="1483025" y="1723150"/>
              <a:ext cx="275175" cy="230725"/>
            </a:xfrm>
            <a:custGeom>
              <a:avLst/>
              <a:gdLst/>
              <a:ahLst/>
              <a:cxnLst/>
              <a:rect l="l" t="t" r="r" b="b"/>
              <a:pathLst>
                <a:path w="11007" h="9229" extrusionOk="0">
                  <a:moveTo>
                    <a:pt x="83" y="1"/>
                  </a:moveTo>
                  <a:lnTo>
                    <a:pt x="1" y="83"/>
                  </a:lnTo>
                  <a:lnTo>
                    <a:pt x="2223" y="2303"/>
                  </a:lnTo>
                  <a:lnTo>
                    <a:pt x="2239" y="2319"/>
                  </a:lnTo>
                  <a:lnTo>
                    <a:pt x="4003" y="2319"/>
                  </a:lnTo>
                  <a:lnTo>
                    <a:pt x="10924" y="9229"/>
                  </a:lnTo>
                  <a:lnTo>
                    <a:pt x="11007" y="9146"/>
                  </a:lnTo>
                  <a:lnTo>
                    <a:pt x="4070" y="2220"/>
                  </a:lnTo>
                  <a:lnTo>
                    <a:pt x="4050" y="2201"/>
                  </a:lnTo>
                  <a:lnTo>
                    <a:pt x="2289" y="2201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20"/>
            <p:cNvSpPr/>
            <p:nvPr/>
          </p:nvSpPr>
          <p:spPr>
            <a:xfrm>
              <a:off x="2147125" y="961250"/>
              <a:ext cx="142825" cy="1564550"/>
            </a:xfrm>
            <a:custGeom>
              <a:avLst/>
              <a:gdLst/>
              <a:ahLst/>
              <a:cxnLst/>
              <a:rect l="l" t="t" r="r" b="b"/>
              <a:pathLst>
                <a:path w="5713" h="62582" extrusionOk="0">
                  <a:moveTo>
                    <a:pt x="1618" y="1"/>
                  </a:moveTo>
                  <a:lnTo>
                    <a:pt x="1618" y="12892"/>
                  </a:lnTo>
                  <a:lnTo>
                    <a:pt x="1" y="14521"/>
                  </a:lnTo>
                  <a:lnTo>
                    <a:pt x="1" y="20105"/>
                  </a:lnTo>
                  <a:lnTo>
                    <a:pt x="2974" y="23056"/>
                  </a:lnTo>
                  <a:lnTo>
                    <a:pt x="2974" y="28299"/>
                  </a:lnTo>
                  <a:lnTo>
                    <a:pt x="5083" y="30388"/>
                  </a:lnTo>
                  <a:lnTo>
                    <a:pt x="5083" y="61869"/>
                  </a:lnTo>
                  <a:cubicBezTo>
                    <a:pt x="4986" y="61941"/>
                    <a:pt x="4923" y="62054"/>
                    <a:pt x="4923" y="62184"/>
                  </a:cubicBezTo>
                  <a:cubicBezTo>
                    <a:pt x="4923" y="62402"/>
                    <a:pt x="5099" y="62581"/>
                    <a:pt x="5318" y="62581"/>
                  </a:cubicBezTo>
                  <a:cubicBezTo>
                    <a:pt x="5536" y="62581"/>
                    <a:pt x="5712" y="62402"/>
                    <a:pt x="5712" y="62184"/>
                  </a:cubicBezTo>
                  <a:cubicBezTo>
                    <a:pt x="5712" y="62054"/>
                    <a:pt x="5649" y="61941"/>
                    <a:pt x="5552" y="61869"/>
                  </a:cubicBezTo>
                  <a:lnTo>
                    <a:pt x="5552" y="30192"/>
                  </a:lnTo>
                  <a:lnTo>
                    <a:pt x="3446" y="28100"/>
                  </a:lnTo>
                  <a:lnTo>
                    <a:pt x="3446" y="22860"/>
                  </a:lnTo>
                  <a:lnTo>
                    <a:pt x="473" y="19909"/>
                  </a:lnTo>
                  <a:lnTo>
                    <a:pt x="473" y="14714"/>
                  </a:lnTo>
                  <a:lnTo>
                    <a:pt x="2088" y="13086"/>
                  </a:lnTo>
                  <a:lnTo>
                    <a:pt x="2088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20"/>
            <p:cNvSpPr/>
            <p:nvPr/>
          </p:nvSpPr>
          <p:spPr>
            <a:xfrm>
              <a:off x="2231200" y="2262975"/>
              <a:ext cx="19750" cy="19750"/>
            </a:xfrm>
            <a:custGeom>
              <a:avLst/>
              <a:gdLst/>
              <a:ahLst/>
              <a:cxnLst/>
              <a:rect l="l" t="t" r="r" b="b"/>
              <a:pathLst>
                <a:path w="790" h="790" extrusionOk="0">
                  <a:moveTo>
                    <a:pt x="395" y="0"/>
                  </a:moveTo>
                  <a:cubicBezTo>
                    <a:pt x="177" y="0"/>
                    <a:pt x="0" y="177"/>
                    <a:pt x="0" y="395"/>
                  </a:cubicBezTo>
                  <a:cubicBezTo>
                    <a:pt x="0" y="613"/>
                    <a:pt x="177" y="790"/>
                    <a:pt x="395" y="790"/>
                  </a:cubicBezTo>
                  <a:cubicBezTo>
                    <a:pt x="613" y="790"/>
                    <a:pt x="790" y="613"/>
                    <a:pt x="790" y="395"/>
                  </a:cubicBezTo>
                  <a:cubicBezTo>
                    <a:pt x="790" y="177"/>
                    <a:pt x="613" y="0"/>
                    <a:pt x="395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20"/>
            <p:cNvSpPr/>
            <p:nvPr/>
          </p:nvSpPr>
          <p:spPr>
            <a:xfrm>
              <a:off x="1477850" y="1868700"/>
              <a:ext cx="368000" cy="307950"/>
            </a:xfrm>
            <a:custGeom>
              <a:avLst/>
              <a:gdLst/>
              <a:ahLst/>
              <a:cxnLst/>
              <a:rect l="l" t="t" r="r" b="b"/>
              <a:pathLst>
                <a:path w="14720" h="12318" extrusionOk="0">
                  <a:moveTo>
                    <a:pt x="14383" y="11760"/>
                  </a:moveTo>
                  <a:cubicBezTo>
                    <a:pt x="14504" y="11760"/>
                    <a:pt x="14601" y="11857"/>
                    <a:pt x="14601" y="11981"/>
                  </a:cubicBezTo>
                  <a:cubicBezTo>
                    <a:pt x="14601" y="12103"/>
                    <a:pt x="14504" y="12199"/>
                    <a:pt x="14383" y="12199"/>
                  </a:cubicBezTo>
                  <a:cubicBezTo>
                    <a:pt x="14259" y="12199"/>
                    <a:pt x="14162" y="12103"/>
                    <a:pt x="14162" y="11981"/>
                  </a:cubicBezTo>
                  <a:cubicBezTo>
                    <a:pt x="14162" y="11860"/>
                    <a:pt x="14261" y="11760"/>
                    <a:pt x="14383" y="11760"/>
                  </a:cubicBezTo>
                  <a:close/>
                  <a:moveTo>
                    <a:pt x="83" y="1"/>
                  </a:moveTo>
                  <a:lnTo>
                    <a:pt x="1" y="83"/>
                  </a:lnTo>
                  <a:lnTo>
                    <a:pt x="5607" y="5682"/>
                  </a:lnTo>
                  <a:lnTo>
                    <a:pt x="5607" y="6725"/>
                  </a:lnTo>
                  <a:lnTo>
                    <a:pt x="6397" y="7512"/>
                  </a:lnTo>
                  <a:lnTo>
                    <a:pt x="9820" y="7512"/>
                  </a:lnTo>
                  <a:lnTo>
                    <a:pt x="14104" y="11788"/>
                  </a:lnTo>
                  <a:cubicBezTo>
                    <a:pt x="14065" y="11840"/>
                    <a:pt x="14043" y="11909"/>
                    <a:pt x="14043" y="11981"/>
                  </a:cubicBezTo>
                  <a:cubicBezTo>
                    <a:pt x="14043" y="12166"/>
                    <a:pt x="14195" y="12318"/>
                    <a:pt x="14383" y="12318"/>
                  </a:cubicBezTo>
                  <a:cubicBezTo>
                    <a:pt x="14568" y="12318"/>
                    <a:pt x="14720" y="12166"/>
                    <a:pt x="14720" y="11981"/>
                  </a:cubicBezTo>
                  <a:cubicBezTo>
                    <a:pt x="14720" y="11793"/>
                    <a:pt x="14568" y="11642"/>
                    <a:pt x="14383" y="11642"/>
                  </a:cubicBezTo>
                  <a:cubicBezTo>
                    <a:pt x="14308" y="11642"/>
                    <a:pt x="14242" y="11664"/>
                    <a:pt x="14187" y="11702"/>
                  </a:cubicBezTo>
                  <a:lnTo>
                    <a:pt x="9886" y="7410"/>
                  </a:lnTo>
                  <a:lnTo>
                    <a:pt x="9869" y="7393"/>
                  </a:lnTo>
                  <a:lnTo>
                    <a:pt x="6444" y="7393"/>
                  </a:lnTo>
                  <a:lnTo>
                    <a:pt x="5726" y="6675"/>
                  </a:lnTo>
                  <a:lnTo>
                    <a:pt x="5726" y="5632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20"/>
            <p:cNvSpPr/>
            <p:nvPr/>
          </p:nvSpPr>
          <p:spPr>
            <a:xfrm>
              <a:off x="1729550" y="2124325"/>
              <a:ext cx="19750" cy="19825"/>
            </a:xfrm>
            <a:custGeom>
              <a:avLst/>
              <a:gdLst/>
              <a:ahLst/>
              <a:cxnLst/>
              <a:rect l="l" t="t" r="r" b="b"/>
              <a:pathLst>
                <a:path w="790" h="793" extrusionOk="0">
                  <a:moveTo>
                    <a:pt x="395" y="0"/>
                  </a:moveTo>
                  <a:cubicBezTo>
                    <a:pt x="177" y="0"/>
                    <a:pt x="0" y="180"/>
                    <a:pt x="0" y="398"/>
                  </a:cubicBezTo>
                  <a:cubicBezTo>
                    <a:pt x="0" y="616"/>
                    <a:pt x="177" y="793"/>
                    <a:pt x="395" y="793"/>
                  </a:cubicBezTo>
                  <a:cubicBezTo>
                    <a:pt x="613" y="793"/>
                    <a:pt x="790" y="616"/>
                    <a:pt x="790" y="398"/>
                  </a:cubicBezTo>
                  <a:cubicBezTo>
                    <a:pt x="790" y="180"/>
                    <a:pt x="613" y="0"/>
                    <a:pt x="395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20"/>
            <p:cNvSpPr/>
            <p:nvPr/>
          </p:nvSpPr>
          <p:spPr>
            <a:xfrm>
              <a:off x="1754325" y="2149225"/>
              <a:ext cx="16925" cy="16950"/>
            </a:xfrm>
            <a:custGeom>
              <a:avLst/>
              <a:gdLst/>
              <a:ahLst/>
              <a:cxnLst/>
              <a:rect l="l" t="t" r="r" b="b"/>
              <a:pathLst>
                <a:path w="677" h="678" extrusionOk="0">
                  <a:moveTo>
                    <a:pt x="340" y="120"/>
                  </a:moveTo>
                  <a:cubicBezTo>
                    <a:pt x="461" y="120"/>
                    <a:pt x="558" y="216"/>
                    <a:pt x="558" y="340"/>
                  </a:cubicBezTo>
                  <a:cubicBezTo>
                    <a:pt x="560" y="462"/>
                    <a:pt x="461" y="559"/>
                    <a:pt x="340" y="559"/>
                  </a:cubicBezTo>
                  <a:cubicBezTo>
                    <a:pt x="218" y="559"/>
                    <a:pt x="119" y="462"/>
                    <a:pt x="119" y="340"/>
                  </a:cubicBezTo>
                  <a:cubicBezTo>
                    <a:pt x="119" y="219"/>
                    <a:pt x="218" y="120"/>
                    <a:pt x="340" y="120"/>
                  </a:cubicBezTo>
                  <a:close/>
                  <a:moveTo>
                    <a:pt x="340" y="1"/>
                  </a:moveTo>
                  <a:cubicBezTo>
                    <a:pt x="152" y="1"/>
                    <a:pt x="0" y="153"/>
                    <a:pt x="0" y="338"/>
                  </a:cubicBezTo>
                  <a:cubicBezTo>
                    <a:pt x="0" y="525"/>
                    <a:pt x="152" y="677"/>
                    <a:pt x="340" y="677"/>
                  </a:cubicBezTo>
                  <a:cubicBezTo>
                    <a:pt x="525" y="677"/>
                    <a:pt x="676" y="525"/>
                    <a:pt x="676" y="338"/>
                  </a:cubicBezTo>
                  <a:cubicBezTo>
                    <a:pt x="676" y="153"/>
                    <a:pt x="525" y="1"/>
                    <a:pt x="340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20"/>
            <p:cNvSpPr/>
            <p:nvPr/>
          </p:nvSpPr>
          <p:spPr>
            <a:xfrm>
              <a:off x="1467700" y="1889200"/>
              <a:ext cx="136950" cy="182975"/>
            </a:xfrm>
            <a:custGeom>
              <a:avLst/>
              <a:gdLst/>
              <a:ahLst/>
              <a:cxnLst/>
              <a:rect l="l" t="t" r="r" b="b"/>
              <a:pathLst>
                <a:path w="5478" h="7319" extrusionOk="0">
                  <a:moveTo>
                    <a:pt x="5138" y="6761"/>
                  </a:moveTo>
                  <a:cubicBezTo>
                    <a:pt x="5260" y="6761"/>
                    <a:pt x="5359" y="6860"/>
                    <a:pt x="5359" y="6982"/>
                  </a:cubicBezTo>
                  <a:cubicBezTo>
                    <a:pt x="5359" y="7103"/>
                    <a:pt x="5260" y="7203"/>
                    <a:pt x="5138" y="7203"/>
                  </a:cubicBezTo>
                  <a:cubicBezTo>
                    <a:pt x="5017" y="7203"/>
                    <a:pt x="4917" y="7103"/>
                    <a:pt x="4917" y="6982"/>
                  </a:cubicBezTo>
                  <a:cubicBezTo>
                    <a:pt x="4917" y="6860"/>
                    <a:pt x="5017" y="6761"/>
                    <a:pt x="5138" y="6761"/>
                  </a:cubicBezTo>
                  <a:close/>
                  <a:moveTo>
                    <a:pt x="84" y="0"/>
                  </a:moveTo>
                  <a:lnTo>
                    <a:pt x="1" y="83"/>
                  </a:lnTo>
                  <a:lnTo>
                    <a:pt x="5080" y="5157"/>
                  </a:lnTo>
                  <a:lnTo>
                    <a:pt x="5080" y="6648"/>
                  </a:lnTo>
                  <a:cubicBezTo>
                    <a:pt x="4923" y="6675"/>
                    <a:pt x="4801" y="6813"/>
                    <a:pt x="4801" y="6982"/>
                  </a:cubicBezTo>
                  <a:cubicBezTo>
                    <a:pt x="4801" y="7167"/>
                    <a:pt x="4953" y="7318"/>
                    <a:pt x="5138" y="7318"/>
                  </a:cubicBezTo>
                  <a:cubicBezTo>
                    <a:pt x="5326" y="7318"/>
                    <a:pt x="5478" y="7167"/>
                    <a:pt x="5478" y="6982"/>
                  </a:cubicBezTo>
                  <a:cubicBezTo>
                    <a:pt x="5478" y="6813"/>
                    <a:pt x="5356" y="6675"/>
                    <a:pt x="5199" y="6648"/>
                  </a:cubicBezTo>
                  <a:lnTo>
                    <a:pt x="5199" y="5107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20"/>
            <p:cNvSpPr/>
            <p:nvPr/>
          </p:nvSpPr>
          <p:spPr>
            <a:xfrm>
              <a:off x="2292900" y="1611075"/>
              <a:ext cx="17000" cy="16925"/>
            </a:xfrm>
            <a:custGeom>
              <a:avLst/>
              <a:gdLst/>
              <a:ahLst/>
              <a:cxnLst/>
              <a:rect l="l" t="t" r="r" b="b"/>
              <a:pathLst>
                <a:path w="680" h="677" extrusionOk="0">
                  <a:moveTo>
                    <a:pt x="340" y="119"/>
                  </a:moveTo>
                  <a:cubicBezTo>
                    <a:pt x="461" y="119"/>
                    <a:pt x="560" y="219"/>
                    <a:pt x="560" y="340"/>
                  </a:cubicBezTo>
                  <a:cubicBezTo>
                    <a:pt x="560" y="462"/>
                    <a:pt x="461" y="561"/>
                    <a:pt x="340" y="561"/>
                  </a:cubicBezTo>
                  <a:cubicBezTo>
                    <a:pt x="218" y="561"/>
                    <a:pt x="119" y="462"/>
                    <a:pt x="119" y="340"/>
                  </a:cubicBezTo>
                  <a:cubicBezTo>
                    <a:pt x="119" y="219"/>
                    <a:pt x="218" y="119"/>
                    <a:pt x="340" y="119"/>
                  </a:cubicBezTo>
                  <a:close/>
                  <a:moveTo>
                    <a:pt x="340" y="1"/>
                  </a:moveTo>
                  <a:cubicBezTo>
                    <a:pt x="152" y="1"/>
                    <a:pt x="0" y="152"/>
                    <a:pt x="0" y="340"/>
                  </a:cubicBezTo>
                  <a:cubicBezTo>
                    <a:pt x="0" y="525"/>
                    <a:pt x="152" y="677"/>
                    <a:pt x="340" y="677"/>
                  </a:cubicBezTo>
                  <a:cubicBezTo>
                    <a:pt x="527" y="677"/>
                    <a:pt x="679" y="525"/>
                    <a:pt x="679" y="340"/>
                  </a:cubicBezTo>
                  <a:cubicBezTo>
                    <a:pt x="679" y="152"/>
                    <a:pt x="527" y="1"/>
                    <a:pt x="340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20"/>
            <p:cNvSpPr/>
            <p:nvPr/>
          </p:nvSpPr>
          <p:spPr>
            <a:xfrm>
              <a:off x="1478875" y="1479550"/>
              <a:ext cx="477800" cy="641750"/>
            </a:xfrm>
            <a:custGeom>
              <a:avLst/>
              <a:gdLst/>
              <a:ahLst/>
              <a:cxnLst/>
              <a:rect l="l" t="t" r="r" b="b"/>
              <a:pathLst>
                <a:path w="19112" h="25670" extrusionOk="0">
                  <a:moveTo>
                    <a:pt x="18775" y="25112"/>
                  </a:moveTo>
                  <a:cubicBezTo>
                    <a:pt x="18897" y="25112"/>
                    <a:pt x="18996" y="25212"/>
                    <a:pt x="18996" y="25333"/>
                  </a:cubicBezTo>
                  <a:cubicBezTo>
                    <a:pt x="18996" y="25455"/>
                    <a:pt x="18897" y="25554"/>
                    <a:pt x="18775" y="25554"/>
                  </a:cubicBezTo>
                  <a:cubicBezTo>
                    <a:pt x="18654" y="25554"/>
                    <a:pt x="18554" y="25455"/>
                    <a:pt x="18554" y="25333"/>
                  </a:cubicBezTo>
                  <a:cubicBezTo>
                    <a:pt x="18554" y="25212"/>
                    <a:pt x="18654" y="25112"/>
                    <a:pt x="18775" y="25112"/>
                  </a:cubicBezTo>
                  <a:close/>
                  <a:moveTo>
                    <a:pt x="1" y="0"/>
                  </a:moveTo>
                  <a:lnTo>
                    <a:pt x="1" y="119"/>
                  </a:lnTo>
                  <a:lnTo>
                    <a:pt x="2690" y="119"/>
                  </a:lnTo>
                  <a:lnTo>
                    <a:pt x="3385" y="823"/>
                  </a:lnTo>
                  <a:lnTo>
                    <a:pt x="3385" y="10051"/>
                  </a:lnTo>
                  <a:lnTo>
                    <a:pt x="18496" y="25140"/>
                  </a:lnTo>
                  <a:cubicBezTo>
                    <a:pt x="18460" y="25195"/>
                    <a:pt x="18436" y="25261"/>
                    <a:pt x="18436" y="25333"/>
                  </a:cubicBezTo>
                  <a:cubicBezTo>
                    <a:pt x="18436" y="25518"/>
                    <a:pt x="18587" y="25670"/>
                    <a:pt x="18775" y="25670"/>
                  </a:cubicBezTo>
                  <a:cubicBezTo>
                    <a:pt x="18960" y="25670"/>
                    <a:pt x="19112" y="25518"/>
                    <a:pt x="19112" y="25333"/>
                  </a:cubicBezTo>
                  <a:cubicBezTo>
                    <a:pt x="19112" y="25145"/>
                    <a:pt x="18960" y="24994"/>
                    <a:pt x="18775" y="24994"/>
                  </a:cubicBezTo>
                  <a:cubicBezTo>
                    <a:pt x="18703" y="24994"/>
                    <a:pt x="18637" y="25018"/>
                    <a:pt x="18582" y="25057"/>
                  </a:cubicBezTo>
                  <a:lnTo>
                    <a:pt x="3501" y="10004"/>
                  </a:lnTo>
                  <a:lnTo>
                    <a:pt x="3501" y="773"/>
                  </a:lnTo>
                  <a:lnTo>
                    <a:pt x="2739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20"/>
            <p:cNvSpPr/>
            <p:nvPr/>
          </p:nvSpPr>
          <p:spPr>
            <a:xfrm>
              <a:off x="1467775" y="1794925"/>
              <a:ext cx="496025" cy="426050"/>
            </a:xfrm>
            <a:custGeom>
              <a:avLst/>
              <a:gdLst/>
              <a:ahLst/>
              <a:cxnLst/>
              <a:rect l="l" t="t" r="r" b="b"/>
              <a:pathLst>
                <a:path w="19841" h="17042" extrusionOk="0">
                  <a:moveTo>
                    <a:pt x="332" y="1"/>
                  </a:moveTo>
                  <a:lnTo>
                    <a:pt x="1" y="335"/>
                  </a:lnTo>
                  <a:lnTo>
                    <a:pt x="8691" y="8961"/>
                  </a:lnTo>
                  <a:lnTo>
                    <a:pt x="11368" y="8961"/>
                  </a:lnTo>
                  <a:lnTo>
                    <a:pt x="19053" y="16591"/>
                  </a:lnTo>
                  <a:cubicBezTo>
                    <a:pt x="19051" y="16608"/>
                    <a:pt x="19048" y="16627"/>
                    <a:pt x="19048" y="16644"/>
                  </a:cubicBezTo>
                  <a:cubicBezTo>
                    <a:pt x="19048" y="16864"/>
                    <a:pt x="19225" y="17041"/>
                    <a:pt x="19443" y="17041"/>
                  </a:cubicBezTo>
                  <a:cubicBezTo>
                    <a:pt x="19661" y="17041"/>
                    <a:pt x="19840" y="16864"/>
                    <a:pt x="19840" y="16644"/>
                  </a:cubicBezTo>
                  <a:cubicBezTo>
                    <a:pt x="19837" y="16425"/>
                    <a:pt x="19661" y="16249"/>
                    <a:pt x="19443" y="16249"/>
                  </a:cubicBezTo>
                  <a:cubicBezTo>
                    <a:pt x="19423" y="16249"/>
                    <a:pt x="19404" y="16252"/>
                    <a:pt x="19385" y="16254"/>
                  </a:cubicBezTo>
                  <a:lnTo>
                    <a:pt x="11561" y="8489"/>
                  </a:lnTo>
                  <a:lnTo>
                    <a:pt x="8884" y="8489"/>
                  </a:lnTo>
                  <a:lnTo>
                    <a:pt x="332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20"/>
            <p:cNvSpPr/>
            <p:nvPr/>
          </p:nvSpPr>
          <p:spPr>
            <a:xfrm>
              <a:off x="1707600" y="2102300"/>
              <a:ext cx="16925" cy="16950"/>
            </a:xfrm>
            <a:custGeom>
              <a:avLst/>
              <a:gdLst/>
              <a:ahLst/>
              <a:cxnLst/>
              <a:rect l="l" t="t" r="r" b="b"/>
              <a:pathLst>
                <a:path w="677" h="678" extrusionOk="0">
                  <a:moveTo>
                    <a:pt x="337" y="117"/>
                  </a:moveTo>
                  <a:cubicBezTo>
                    <a:pt x="461" y="117"/>
                    <a:pt x="558" y="216"/>
                    <a:pt x="558" y="338"/>
                  </a:cubicBezTo>
                  <a:cubicBezTo>
                    <a:pt x="558" y="459"/>
                    <a:pt x="461" y="558"/>
                    <a:pt x="337" y="558"/>
                  </a:cubicBezTo>
                  <a:cubicBezTo>
                    <a:pt x="216" y="558"/>
                    <a:pt x="119" y="459"/>
                    <a:pt x="119" y="338"/>
                  </a:cubicBezTo>
                  <a:cubicBezTo>
                    <a:pt x="119" y="216"/>
                    <a:pt x="216" y="117"/>
                    <a:pt x="337" y="117"/>
                  </a:cubicBezTo>
                  <a:close/>
                  <a:moveTo>
                    <a:pt x="337" y="1"/>
                  </a:moveTo>
                  <a:cubicBezTo>
                    <a:pt x="152" y="1"/>
                    <a:pt x="0" y="153"/>
                    <a:pt x="0" y="338"/>
                  </a:cubicBezTo>
                  <a:cubicBezTo>
                    <a:pt x="0" y="525"/>
                    <a:pt x="152" y="677"/>
                    <a:pt x="337" y="677"/>
                  </a:cubicBezTo>
                  <a:cubicBezTo>
                    <a:pt x="525" y="677"/>
                    <a:pt x="677" y="525"/>
                    <a:pt x="677" y="338"/>
                  </a:cubicBezTo>
                  <a:cubicBezTo>
                    <a:pt x="677" y="153"/>
                    <a:pt x="525" y="1"/>
                    <a:pt x="337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20"/>
            <p:cNvSpPr/>
            <p:nvPr/>
          </p:nvSpPr>
          <p:spPr>
            <a:xfrm>
              <a:off x="2694325" y="1972500"/>
              <a:ext cx="284150" cy="305875"/>
            </a:xfrm>
            <a:custGeom>
              <a:avLst/>
              <a:gdLst/>
              <a:ahLst/>
              <a:cxnLst/>
              <a:rect l="l" t="t" r="r" b="b"/>
              <a:pathLst>
                <a:path w="11366" h="12235" extrusionOk="0">
                  <a:moveTo>
                    <a:pt x="338" y="11677"/>
                  </a:moveTo>
                  <a:cubicBezTo>
                    <a:pt x="459" y="11677"/>
                    <a:pt x="558" y="11777"/>
                    <a:pt x="558" y="11898"/>
                  </a:cubicBezTo>
                  <a:cubicBezTo>
                    <a:pt x="558" y="12019"/>
                    <a:pt x="459" y="12119"/>
                    <a:pt x="338" y="12119"/>
                  </a:cubicBezTo>
                  <a:cubicBezTo>
                    <a:pt x="216" y="12119"/>
                    <a:pt x="117" y="12019"/>
                    <a:pt x="117" y="11898"/>
                  </a:cubicBezTo>
                  <a:cubicBezTo>
                    <a:pt x="117" y="11777"/>
                    <a:pt x="216" y="11677"/>
                    <a:pt x="338" y="11677"/>
                  </a:cubicBezTo>
                  <a:close/>
                  <a:moveTo>
                    <a:pt x="4296" y="0"/>
                  </a:moveTo>
                  <a:lnTo>
                    <a:pt x="3603" y="699"/>
                  </a:lnTo>
                  <a:lnTo>
                    <a:pt x="3603" y="5124"/>
                  </a:lnTo>
                  <a:lnTo>
                    <a:pt x="296" y="8453"/>
                  </a:lnTo>
                  <a:lnTo>
                    <a:pt x="280" y="8469"/>
                  </a:lnTo>
                  <a:lnTo>
                    <a:pt x="280" y="11564"/>
                  </a:lnTo>
                  <a:cubicBezTo>
                    <a:pt x="122" y="11594"/>
                    <a:pt x="1" y="11732"/>
                    <a:pt x="1" y="11898"/>
                  </a:cubicBezTo>
                  <a:cubicBezTo>
                    <a:pt x="1" y="12083"/>
                    <a:pt x="153" y="12235"/>
                    <a:pt x="338" y="12235"/>
                  </a:cubicBezTo>
                  <a:cubicBezTo>
                    <a:pt x="525" y="12235"/>
                    <a:pt x="677" y="12083"/>
                    <a:pt x="677" y="11898"/>
                  </a:cubicBezTo>
                  <a:cubicBezTo>
                    <a:pt x="677" y="11732"/>
                    <a:pt x="556" y="11594"/>
                    <a:pt x="398" y="11564"/>
                  </a:cubicBezTo>
                  <a:lnTo>
                    <a:pt x="398" y="8519"/>
                  </a:lnTo>
                  <a:lnTo>
                    <a:pt x="3719" y="5171"/>
                  </a:lnTo>
                  <a:lnTo>
                    <a:pt x="3719" y="748"/>
                  </a:lnTo>
                  <a:lnTo>
                    <a:pt x="4346" y="119"/>
                  </a:lnTo>
                  <a:lnTo>
                    <a:pt x="11366" y="119"/>
                  </a:lnTo>
                  <a:lnTo>
                    <a:pt x="11366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20"/>
            <p:cNvSpPr/>
            <p:nvPr/>
          </p:nvSpPr>
          <p:spPr>
            <a:xfrm>
              <a:off x="2883975" y="2012650"/>
              <a:ext cx="19775" cy="19850"/>
            </a:xfrm>
            <a:custGeom>
              <a:avLst/>
              <a:gdLst/>
              <a:ahLst/>
              <a:cxnLst/>
              <a:rect l="l" t="t" r="r" b="b"/>
              <a:pathLst>
                <a:path w="791" h="794" extrusionOk="0">
                  <a:moveTo>
                    <a:pt x="395" y="1"/>
                  </a:moveTo>
                  <a:cubicBezTo>
                    <a:pt x="177" y="1"/>
                    <a:pt x="1" y="178"/>
                    <a:pt x="1" y="398"/>
                  </a:cubicBezTo>
                  <a:cubicBezTo>
                    <a:pt x="1" y="616"/>
                    <a:pt x="177" y="793"/>
                    <a:pt x="395" y="793"/>
                  </a:cubicBezTo>
                  <a:cubicBezTo>
                    <a:pt x="613" y="793"/>
                    <a:pt x="790" y="616"/>
                    <a:pt x="790" y="398"/>
                  </a:cubicBezTo>
                  <a:cubicBezTo>
                    <a:pt x="790" y="178"/>
                    <a:pt x="613" y="1"/>
                    <a:pt x="395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20"/>
            <p:cNvSpPr/>
            <p:nvPr/>
          </p:nvSpPr>
          <p:spPr>
            <a:xfrm>
              <a:off x="2855125" y="2014100"/>
              <a:ext cx="16950" cy="16950"/>
            </a:xfrm>
            <a:custGeom>
              <a:avLst/>
              <a:gdLst/>
              <a:ahLst/>
              <a:cxnLst/>
              <a:rect l="l" t="t" r="r" b="b"/>
              <a:pathLst>
                <a:path w="678" h="678" extrusionOk="0">
                  <a:moveTo>
                    <a:pt x="340" y="117"/>
                  </a:moveTo>
                  <a:cubicBezTo>
                    <a:pt x="462" y="117"/>
                    <a:pt x="561" y="216"/>
                    <a:pt x="561" y="338"/>
                  </a:cubicBezTo>
                  <a:cubicBezTo>
                    <a:pt x="561" y="462"/>
                    <a:pt x="462" y="558"/>
                    <a:pt x="340" y="558"/>
                  </a:cubicBezTo>
                  <a:cubicBezTo>
                    <a:pt x="219" y="558"/>
                    <a:pt x="119" y="459"/>
                    <a:pt x="119" y="338"/>
                  </a:cubicBezTo>
                  <a:cubicBezTo>
                    <a:pt x="119" y="216"/>
                    <a:pt x="219" y="117"/>
                    <a:pt x="340" y="117"/>
                  </a:cubicBezTo>
                  <a:close/>
                  <a:moveTo>
                    <a:pt x="340" y="1"/>
                  </a:moveTo>
                  <a:cubicBezTo>
                    <a:pt x="153" y="1"/>
                    <a:pt x="1" y="153"/>
                    <a:pt x="1" y="338"/>
                  </a:cubicBezTo>
                  <a:cubicBezTo>
                    <a:pt x="1" y="525"/>
                    <a:pt x="153" y="677"/>
                    <a:pt x="340" y="677"/>
                  </a:cubicBezTo>
                  <a:cubicBezTo>
                    <a:pt x="525" y="677"/>
                    <a:pt x="677" y="525"/>
                    <a:pt x="677" y="338"/>
                  </a:cubicBezTo>
                  <a:cubicBezTo>
                    <a:pt x="677" y="153"/>
                    <a:pt x="525" y="1"/>
                    <a:pt x="340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20"/>
            <p:cNvSpPr/>
            <p:nvPr/>
          </p:nvSpPr>
          <p:spPr>
            <a:xfrm>
              <a:off x="2504275" y="1775475"/>
              <a:ext cx="497125" cy="627900"/>
            </a:xfrm>
            <a:custGeom>
              <a:avLst/>
              <a:gdLst/>
              <a:ahLst/>
              <a:cxnLst/>
              <a:rect l="l" t="t" r="r" b="b"/>
              <a:pathLst>
                <a:path w="19885" h="25116" extrusionOk="0">
                  <a:moveTo>
                    <a:pt x="19550" y="0"/>
                  </a:moveTo>
                  <a:lnTo>
                    <a:pt x="15318" y="4262"/>
                  </a:lnTo>
                  <a:lnTo>
                    <a:pt x="8448" y="4262"/>
                  </a:lnTo>
                  <a:lnTo>
                    <a:pt x="161" y="12613"/>
                  </a:lnTo>
                  <a:lnTo>
                    <a:pt x="161" y="24403"/>
                  </a:lnTo>
                  <a:cubicBezTo>
                    <a:pt x="64" y="24477"/>
                    <a:pt x="0" y="24591"/>
                    <a:pt x="0" y="24720"/>
                  </a:cubicBezTo>
                  <a:cubicBezTo>
                    <a:pt x="0" y="24938"/>
                    <a:pt x="177" y="25115"/>
                    <a:pt x="395" y="25115"/>
                  </a:cubicBezTo>
                  <a:cubicBezTo>
                    <a:pt x="616" y="25115"/>
                    <a:pt x="793" y="24938"/>
                    <a:pt x="793" y="24720"/>
                  </a:cubicBezTo>
                  <a:cubicBezTo>
                    <a:pt x="793" y="24591"/>
                    <a:pt x="729" y="24477"/>
                    <a:pt x="633" y="24403"/>
                  </a:cubicBezTo>
                  <a:lnTo>
                    <a:pt x="633" y="12806"/>
                  </a:lnTo>
                  <a:lnTo>
                    <a:pt x="8644" y="4734"/>
                  </a:lnTo>
                  <a:lnTo>
                    <a:pt x="15514" y="4734"/>
                  </a:lnTo>
                  <a:lnTo>
                    <a:pt x="19884" y="331"/>
                  </a:lnTo>
                  <a:lnTo>
                    <a:pt x="19550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20"/>
            <p:cNvSpPr/>
            <p:nvPr/>
          </p:nvSpPr>
          <p:spPr>
            <a:xfrm>
              <a:off x="2824900" y="2014100"/>
              <a:ext cx="16925" cy="16950"/>
            </a:xfrm>
            <a:custGeom>
              <a:avLst/>
              <a:gdLst/>
              <a:ahLst/>
              <a:cxnLst/>
              <a:rect l="l" t="t" r="r" b="b"/>
              <a:pathLst>
                <a:path w="677" h="678" extrusionOk="0">
                  <a:moveTo>
                    <a:pt x="340" y="117"/>
                  </a:moveTo>
                  <a:cubicBezTo>
                    <a:pt x="462" y="117"/>
                    <a:pt x="561" y="216"/>
                    <a:pt x="561" y="338"/>
                  </a:cubicBezTo>
                  <a:cubicBezTo>
                    <a:pt x="558" y="462"/>
                    <a:pt x="462" y="558"/>
                    <a:pt x="340" y="558"/>
                  </a:cubicBezTo>
                  <a:cubicBezTo>
                    <a:pt x="219" y="558"/>
                    <a:pt x="119" y="459"/>
                    <a:pt x="119" y="338"/>
                  </a:cubicBezTo>
                  <a:cubicBezTo>
                    <a:pt x="119" y="216"/>
                    <a:pt x="219" y="117"/>
                    <a:pt x="340" y="117"/>
                  </a:cubicBezTo>
                  <a:close/>
                  <a:moveTo>
                    <a:pt x="340" y="1"/>
                  </a:moveTo>
                  <a:cubicBezTo>
                    <a:pt x="153" y="1"/>
                    <a:pt x="1" y="153"/>
                    <a:pt x="1" y="338"/>
                  </a:cubicBezTo>
                  <a:cubicBezTo>
                    <a:pt x="1" y="525"/>
                    <a:pt x="153" y="677"/>
                    <a:pt x="340" y="677"/>
                  </a:cubicBezTo>
                  <a:cubicBezTo>
                    <a:pt x="525" y="677"/>
                    <a:pt x="677" y="525"/>
                    <a:pt x="677" y="338"/>
                  </a:cubicBezTo>
                  <a:cubicBezTo>
                    <a:pt x="677" y="153"/>
                    <a:pt x="525" y="1"/>
                    <a:pt x="340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20"/>
            <p:cNvSpPr/>
            <p:nvPr/>
          </p:nvSpPr>
          <p:spPr>
            <a:xfrm>
              <a:off x="2670875" y="1949175"/>
              <a:ext cx="307600" cy="329200"/>
            </a:xfrm>
            <a:custGeom>
              <a:avLst/>
              <a:gdLst/>
              <a:ahLst/>
              <a:cxnLst/>
              <a:rect l="l" t="t" r="r" b="b"/>
              <a:pathLst>
                <a:path w="12304" h="13168" extrusionOk="0">
                  <a:moveTo>
                    <a:pt x="337" y="12610"/>
                  </a:moveTo>
                  <a:cubicBezTo>
                    <a:pt x="458" y="12610"/>
                    <a:pt x="558" y="12710"/>
                    <a:pt x="558" y="12831"/>
                  </a:cubicBezTo>
                  <a:cubicBezTo>
                    <a:pt x="558" y="12952"/>
                    <a:pt x="458" y="13052"/>
                    <a:pt x="337" y="13052"/>
                  </a:cubicBezTo>
                  <a:cubicBezTo>
                    <a:pt x="216" y="13052"/>
                    <a:pt x="116" y="12952"/>
                    <a:pt x="116" y="12831"/>
                  </a:cubicBezTo>
                  <a:cubicBezTo>
                    <a:pt x="116" y="12710"/>
                    <a:pt x="216" y="12610"/>
                    <a:pt x="337" y="12610"/>
                  </a:cubicBezTo>
                  <a:close/>
                  <a:moveTo>
                    <a:pt x="4928" y="0"/>
                  </a:moveTo>
                  <a:lnTo>
                    <a:pt x="3603" y="1336"/>
                  </a:lnTo>
                  <a:lnTo>
                    <a:pt x="3603" y="5761"/>
                  </a:lnTo>
                  <a:lnTo>
                    <a:pt x="296" y="9091"/>
                  </a:lnTo>
                  <a:lnTo>
                    <a:pt x="279" y="9107"/>
                  </a:lnTo>
                  <a:lnTo>
                    <a:pt x="279" y="12497"/>
                  </a:lnTo>
                  <a:cubicBezTo>
                    <a:pt x="119" y="12527"/>
                    <a:pt x="0" y="12665"/>
                    <a:pt x="0" y="12831"/>
                  </a:cubicBezTo>
                  <a:cubicBezTo>
                    <a:pt x="0" y="13016"/>
                    <a:pt x="152" y="13168"/>
                    <a:pt x="337" y="13168"/>
                  </a:cubicBezTo>
                  <a:cubicBezTo>
                    <a:pt x="525" y="13168"/>
                    <a:pt x="677" y="13016"/>
                    <a:pt x="677" y="12831"/>
                  </a:cubicBezTo>
                  <a:cubicBezTo>
                    <a:pt x="677" y="12665"/>
                    <a:pt x="555" y="12527"/>
                    <a:pt x="398" y="12497"/>
                  </a:cubicBezTo>
                  <a:lnTo>
                    <a:pt x="398" y="9157"/>
                  </a:lnTo>
                  <a:lnTo>
                    <a:pt x="3719" y="5808"/>
                  </a:lnTo>
                  <a:lnTo>
                    <a:pt x="3719" y="1383"/>
                  </a:lnTo>
                  <a:lnTo>
                    <a:pt x="4977" y="116"/>
                  </a:lnTo>
                  <a:lnTo>
                    <a:pt x="12304" y="116"/>
                  </a:lnTo>
                  <a:lnTo>
                    <a:pt x="12304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20"/>
            <p:cNvSpPr/>
            <p:nvPr/>
          </p:nvSpPr>
          <p:spPr>
            <a:xfrm>
              <a:off x="2647325" y="1851175"/>
              <a:ext cx="330400" cy="427275"/>
            </a:xfrm>
            <a:custGeom>
              <a:avLst/>
              <a:gdLst/>
              <a:ahLst/>
              <a:cxnLst/>
              <a:rect l="l" t="t" r="r" b="b"/>
              <a:pathLst>
                <a:path w="13216" h="17091" extrusionOk="0">
                  <a:moveTo>
                    <a:pt x="340" y="16530"/>
                  </a:moveTo>
                  <a:cubicBezTo>
                    <a:pt x="462" y="16530"/>
                    <a:pt x="561" y="16630"/>
                    <a:pt x="561" y="16751"/>
                  </a:cubicBezTo>
                  <a:cubicBezTo>
                    <a:pt x="561" y="16872"/>
                    <a:pt x="462" y="16972"/>
                    <a:pt x="340" y="16972"/>
                  </a:cubicBezTo>
                  <a:cubicBezTo>
                    <a:pt x="219" y="16972"/>
                    <a:pt x="120" y="16872"/>
                    <a:pt x="120" y="16751"/>
                  </a:cubicBezTo>
                  <a:cubicBezTo>
                    <a:pt x="120" y="16630"/>
                    <a:pt x="219" y="16530"/>
                    <a:pt x="340" y="16530"/>
                  </a:cubicBezTo>
                  <a:close/>
                  <a:moveTo>
                    <a:pt x="13133" y="0"/>
                  </a:moveTo>
                  <a:lnTo>
                    <a:pt x="10173" y="2984"/>
                  </a:lnTo>
                  <a:lnTo>
                    <a:pt x="5577" y="2984"/>
                  </a:lnTo>
                  <a:lnTo>
                    <a:pt x="3614" y="4964"/>
                  </a:lnTo>
                  <a:lnTo>
                    <a:pt x="3614" y="9389"/>
                  </a:lnTo>
                  <a:lnTo>
                    <a:pt x="291" y="12735"/>
                  </a:lnTo>
                  <a:lnTo>
                    <a:pt x="282" y="16420"/>
                  </a:lnTo>
                  <a:cubicBezTo>
                    <a:pt x="122" y="16447"/>
                    <a:pt x="1" y="16585"/>
                    <a:pt x="1" y="16751"/>
                  </a:cubicBezTo>
                  <a:cubicBezTo>
                    <a:pt x="1" y="16939"/>
                    <a:pt x="153" y="17091"/>
                    <a:pt x="340" y="17091"/>
                  </a:cubicBezTo>
                  <a:cubicBezTo>
                    <a:pt x="528" y="17091"/>
                    <a:pt x="680" y="16939"/>
                    <a:pt x="680" y="16751"/>
                  </a:cubicBezTo>
                  <a:cubicBezTo>
                    <a:pt x="680" y="16585"/>
                    <a:pt x="559" y="16447"/>
                    <a:pt x="401" y="16417"/>
                  </a:cubicBezTo>
                  <a:lnTo>
                    <a:pt x="409" y="12784"/>
                  </a:lnTo>
                  <a:lnTo>
                    <a:pt x="3730" y="9436"/>
                  </a:lnTo>
                  <a:lnTo>
                    <a:pt x="3730" y="5011"/>
                  </a:lnTo>
                  <a:lnTo>
                    <a:pt x="5627" y="3103"/>
                  </a:lnTo>
                  <a:lnTo>
                    <a:pt x="10220" y="3103"/>
                  </a:lnTo>
                  <a:lnTo>
                    <a:pt x="13215" y="86"/>
                  </a:lnTo>
                  <a:lnTo>
                    <a:pt x="13133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20"/>
            <p:cNvSpPr/>
            <p:nvPr/>
          </p:nvSpPr>
          <p:spPr>
            <a:xfrm>
              <a:off x="2414275" y="1478925"/>
              <a:ext cx="324450" cy="777500"/>
            </a:xfrm>
            <a:custGeom>
              <a:avLst/>
              <a:gdLst/>
              <a:ahLst/>
              <a:cxnLst/>
              <a:rect l="l" t="t" r="r" b="b"/>
              <a:pathLst>
                <a:path w="12978" h="31100" extrusionOk="0">
                  <a:moveTo>
                    <a:pt x="340" y="30540"/>
                  </a:moveTo>
                  <a:cubicBezTo>
                    <a:pt x="462" y="30540"/>
                    <a:pt x="561" y="30639"/>
                    <a:pt x="561" y="30760"/>
                  </a:cubicBezTo>
                  <a:cubicBezTo>
                    <a:pt x="561" y="30882"/>
                    <a:pt x="462" y="30981"/>
                    <a:pt x="340" y="30981"/>
                  </a:cubicBezTo>
                  <a:cubicBezTo>
                    <a:pt x="219" y="30981"/>
                    <a:pt x="119" y="30882"/>
                    <a:pt x="119" y="30760"/>
                  </a:cubicBezTo>
                  <a:cubicBezTo>
                    <a:pt x="119" y="30639"/>
                    <a:pt x="219" y="30540"/>
                    <a:pt x="340" y="30540"/>
                  </a:cubicBezTo>
                  <a:close/>
                  <a:moveTo>
                    <a:pt x="12895" y="0"/>
                  </a:moveTo>
                  <a:lnTo>
                    <a:pt x="4834" y="8097"/>
                  </a:lnTo>
                  <a:lnTo>
                    <a:pt x="4818" y="8116"/>
                  </a:lnTo>
                  <a:lnTo>
                    <a:pt x="4818" y="15097"/>
                  </a:lnTo>
                  <a:lnTo>
                    <a:pt x="953" y="18979"/>
                  </a:lnTo>
                  <a:lnTo>
                    <a:pt x="953" y="24364"/>
                  </a:lnTo>
                  <a:lnTo>
                    <a:pt x="282" y="25041"/>
                  </a:lnTo>
                  <a:lnTo>
                    <a:pt x="282" y="30429"/>
                  </a:lnTo>
                  <a:cubicBezTo>
                    <a:pt x="122" y="30457"/>
                    <a:pt x="1" y="30595"/>
                    <a:pt x="1" y="30760"/>
                  </a:cubicBezTo>
                  <a:cubicBezTo>
                    <a:pt x="1" y="30948"/>
                    <a:pt x="153" y="31100"/>
                    <a:pt x="340" y="31100"/>
                  </a:cubicBezTo>
                  <a:cubicBezTo>
                    <a:pt x="528" y="31100"/>
                    <a:pt x="680" y="30948"/>
                    <a:pt x="680" y="30760"/>
                  </a:cubicBezTo>
                  <a:cubicBezTo>
                    <a:pt x="680" y="30595"/>
                    <a:pt x="558" y="30457"/>
                    <a:pt x="398" y="30429"/>
                  </a:cubicBezTo>
                  <a:lnTo>
                    <a:pt x="398" y="25090"/>
                  </a:lnTo>
                  <a:lnTo>
                    <a:pt x="1072" y="24414"/>
                  </a:lnTo>
                  <a:lnTo>
                    <a:pt x="1072" y="19028"/>
                  </a:lnTo>
                  <a:lnTo>
                    <a:pt x="4936" y="15147"/>
                  </a:lnTo>
                  <a:lnTo>
                    <a:pt x="4936" y="8163"/>
                  </a:lnTo>
                  <a:lnTo>
                    <a:pt x="12978" y="83"/>
                  </a:lnTo>
                  <a:lnTo>
                    <a:pt x="12895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20"/>
            <p:cNvSpPr/>
            <p:nvPr/>
          </p:nvSpPr>
          <p:spPr>
            <a:xfrm>
              <a:off x="2294950" y="1643925"/>
              <a:ext cx="112925" cy="685675"/>
            </a:xfrm>
            <a:custGeom>
              <a:avLst/>
              <a:gdLst/>
              <a:ahLst/>
              <a:cxnLst/>
              <a:rect l="l" t="t" r="r" b="b"/>
              <a:pathLst>
                <a:path w="4517" h="27427" extrusionOk="0">
                  <a:moveTo>
                    <a:pt x="338" y="26866"/>
                  </a:moveTo>
                  <a:cubicBezTo>
                    <a:pt x="462" y="26866"/>
                    <a:pt x="558" y="26965"/>
                    <a:pt x="558" y="27087"/>
                  </a:cubicBezTo>
                  <a:cubicBezTo>
                    <a:pt x="558" y="27208"/>
                    <a:pt x="462" y="27307"/>
                    <a:pt x="338" y="27307"/>
                  </a:cubicBezTo>
                  <a:cubicBezTo>
                    <a:pt x="216" y="27307"/>
                    <a:pt x="120" y="27208"/>
                    <a:pt x="120" y="27087"/>
                  </a:cubicBezTo>
                  <a:cubicBezTo>
                    <a:pt x="120" y="26965"/>
                    <a:pt x="216" y="26866"/>
                    <a:pt x="338" y="26866"/>
                  </a:cubicBezTo>
                  <a:close/>
                  <a:moveTo>
                    <a:pt x="4398" y="1"/>
                  </a:moveTo>
                  <a:lnTo>
                    <a:pt x="4398" y="6093"/>
                  </a:lnTo>
                  <a:lnTo>
                    <a:pt x="1097" y="9408"/>
                  </a:lnTo>
                  <a:lnTo>
                    <a:pt x="1077" y="9425"/>
                  </a:lnTo>
                  <a:lnTo>
                    <a:pt x="1077" y="19592"/>
                  </a:lnTo>
                  <a:lnTo>
                    <a:pt x="280" y="20392"/>
                  </a:lnTo>
                  <a:lnTo>
                    <a:pt x="280" y="26755"/>
                  </a:lnTo>
                  <a:cubicBezTo>
                    <a:pt x="122" y="26783"/>
                    <a:pt x="1" y="26921"/>
                    <a:pt x="1" y="27087"/>
                  </a:cubicBezTo>
                  <a:cubicBezTo>
                    <a:pt x="1" y="27274"/>
                    <a:pt x="153" y="27426"/>
                    <a:pt x="340" y="27426"/>
                  </a:cubicBezTo>
                  <a:cubicBezTo>
                    <a:pt x="525" y="27426"/>
                    <a:pt x="677" y="27274"/>
                    <a:pt x="677" y="27087"/>
                  </a:cubicBezTo>
                  <a:cubicBezTo>
                    <a:pt x="677" y="26921"/>
                    <a:pt x="556" y="26783"/>
                    <a:pt x="398" y="26755"/>
                  </a:cubicBezTo>
                  <a:lnTo>
                    <a:pt x="398" y="20442"/>
                  </a:lnTo>
                  <a:lnTo>
                    <a:pt x="1196" y="19639"/>
                  </a:lnTo>
                  <a:lnTo>
                    <a:pt x="1196" y="9475"/>
                  </a:lnTo>
                  <a:lnTo>
                    <a:pt x="4500" y="6159"/>
                  </a:lnTo>
                  <a:lnTo>
                    <a:pt x="4517" y="6143"/>
                  </a:lnTo>
                  <a:lnTo>
                    <a:pt x="4517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20"/>
            <p:cNvSpPr/>
            <p:nvPr/>
          </p:nvSpPr>
          <p:spPr>
            <a:xfrm>
              <a:off x="2319325" y="978025"/>
              <a:ext cx="44250" cy="465925"/>
            </a:xfrm>
            <a:custGeom>
              <a:avLst/>
              <a:gdLst/>
              <a:ahLst/>
              <a:cxnLst/>
              <a:rect l="l" t="t" r="r" b="b"/>
              <a:pathLst>
                <a:path w="1770" h="18637" extrusionOk="0">
                  <a:moveTo>
                    <a:pt x="1430" y="18076"/>
                  </a:moveTo>
                  <a:cubicBezTo>
                    <a:pt x="1552" y="18076"/>
                    <a:pt x="1651" y="18176"/>
                    <a:pt x="1651" y="18297"/>
                  </a:cubicBezTo>
                  <a:cubicBezTo>
                    <a:pt x="1651" y="18419"/>
                    <a:pt x="1552" y="18518"/>
                    <a:pt x="1430" y="18518"/>
                  </a:cubicBezTo>
                  <a:cubicBezTo>
                    <a:pt x="1309" y="18518"/>
                    <a:pt x="1209" y="18419"/>
                    <a:pt x="1209" y="18297"/>
                  </a:cubicBezTo>
                  <a:cubicBezTo>
                    <a:pt x="1209" y="18176"/>
                    <a:pt x="1309" y="18076"/>
                    <a:pt x="1430" y="18076"/>
                  </a:cubicBezTo>
                  <a:close/>
                  <a:moveTo>
                    <a:pt x="0" y="1"/>
                  </a:moveTo>
                  <a:lnTo>
                    <a:pt x="0" y="9461"/>
                  </a:lnTo>
                  <a:lnTo>
                    <a:pt x="1372" y="10822"/>
                  </a:lnTo>
                  <a:lnTo>
                    <a:pt x="1372" y="17966"/>
                  </a:lnTo>
                  <a:cubicBezTo>
                    <a:pt x="1212" y="17993"/>
                    <a:pt x="1093" y="18131"/>
                    <a:pt x="1093" y="18297"/>
                  </a:cubicBezTo>
                  <a:cubicBezTo>
                    <a:pt x="1093" y="18485"/>
                    <a:pt x="1245" y="18637"/>
                    <a:pt x="1430" y="18637"/>
                  </a:cubicBezTo>
                  <a:cubicBezTo>
                    <a:pt x="1618" y="18637"/>
                    <a:pt x="1770" y="18485"/>
                    <a:pt x="1770" y="18297"/>
                  </a:cubicBezTo>
                  <a:cubicBezTo>
                    <a:pt x="1770" y="18131"/>
                    <a:pt x="1648" y="17993"/>
                    <a:pt x="1491" y="17966"/>
                  </a:cubicBezTo>
                  <a:lnTo>
                    <a:pt x="1491" y="10772"/>
                  </a:lnTo>
                  <a:lnTo>
                    <a:pt x="119" y="9411"/>
                  </a:lnTo>
                  <a:lnTo>
                    <a:pt x="119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20"/>
            <p:cNvSpPr/>
            <p:nvPr/>
          </p:nvSpPr>
          <p:spPr>
            <a:xfrm>
              <a:off x="2383650" y="1447800"/>
              <a:ext cx="355075" cy="632575"/>
            </a:xfrm>
            <a:custGeom>
              <a:avLst/>
              <a:gdLst/>
              <a:ahLst/>
              <a:cxnLst/>
              <a:rect l="l" t="t" r="r" b="b"/>
              <a:pathLst>
                <a:path w="14203" h="25303" extrusionOk="0">
                  <a:moveTo>
                    <a:pt x="340" y="24743"/>
                  </a:moveTo>
                  <a:cubicBezTo>
                    <a:pt x="461" y="24743"/>
                    <a:pt x="558" y="24842"/>
                    <a:pt x="558" y="24963"/>
                  </a:cubicBezTo>
                  <a:cubicBezTo>
                    <a:pt x="558" y="25085"/>
                    <a:pt x="461" y="25184"/>
                    <a:pt x="340" y="25184"/>
                  </a:cubicBezTo>
                  <a:cubicBezTo>
                    <a:pt x="218" y="25184"/>
                    <a:pt x="119" y="25085"/>
                    <a:pt x="119" y="24963"/>
                  </a:cubicBezTo>
                  <a:cubicBezTo>
                    <a:pt x="119" y="24842"/>
                    <a:pt x="218" y="24743"/>
                    <a:pt x="340" y="24743"/>
                  </a:cubicBezTo>
                  <a:close/>
                  <a:moveTo>
                    <a:pt x="14120" y="0"/>
                  </a:moveTo>
                  <a:lnTo>
                    <a:pt x="5115" y="9046"/>
                  </a:lnTo>
                  <a:lnTo>
                    <a:pt x="5099" y="9063"/>
                  </a:lnTo>
                  <a:lnTo>
                    <a:pt x="5099" y="16044"/>
                  </a:lnTo>
                  <a:lnTo>
                    <a:pt x="1234" y="19926"/>
                  </a:lnTo>
                  <a:lnTo>
                    <a:pt x="1234" y="21275"/>
                  </a:lnTo>
                  <a:lnTo>
                    <a:pt x="279" y="22236"/>
                  </a:lnTo>
                  <a:lnTo>
                    <a:pt x="279" y="24632"/>
                  </a:lnTo>
                  <a:cubicBezTo>
                    <a:pt x="122" y="24660"/>
                    <a:pt x="0" y="24798"/>
                    <a:pt x="0" y="24963"/>
                  </a:cubicBezTo>
                  <a:cubicBezTo>
                    <a:pt x="0" y="25151"/>
                    <a:pt x="152" y="25303"/>
                    <a:pt x="337" y="25303"/>
                  </a:cubicBezTo>
                  <a:cubicBezTo>
                    <a:pt x="525" y="25303"/>
                    <a:pt x="676" y="25151"/>
                    <a:pt x="676" y="24963"/>
                  </a:cubicBezTo>
                  <a:cubicBezTo>
                    <a:pt x="676" y="24798"/>
                    <a:pt x="555" y="24660"/>
                    <a:pt x="398" y="24632"/>
                  </a:cubicBezTo>
                  <a:lnTo>
                    <a:pt x="398" y="22286"/>
                  </a:lnTo>
                  <a:lnTo>
                    <a:pt x="1353" y="21325"/>
                  </a:lnTo>
                  <a:lnTo>
                    <a:pt x="1353" y="19975"/>
                  </a:lnTo>
                  <a:lnTo>
                    <a:pt x="5215" y="16094"/>
                  </a:lnTo>
                  <a:lnTo>
                    <a:pt x="5215" y="9110"/>
                  </a:lnTo>
                  <a:lnTo>
                    <a:pt x="14203" y="83"/>
                  </a:lnTo>
                  <a:lnTo>
                    <a:pt x="14120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20"/>
            <p:cNvSpPr/>
            <p:nvPr/>
          </p:nvSpPr>
          <p:spPr>
            <a:xfrm>
              <a:off x="2570600" y="2009975"/>
              <a:ext cx="134375" cy="180625"/>
            </a:xfrm>
            <a:custGeom>
              <a:avLst/>
              <a:gdLst/>
              <a:ahLst/>
              <a:cxnLst/>
              <a:rect l="l" t="t" r="r" b="b"/>
              <a:pathLst>
                <a:path w="5375" h="7225" extrusionOk="0">
                  <a:moveTo>
                    <a:pt x="340" y="6667"/>
                  </a:moveTo>
                  <a:cubicBezTo>
                    <a:pt x="461" y="6667"/>
                    <a:pt x="561" y="6766"/>
                    <a:pt x="561" y="6888"/>
                  </a:cubicBezTo>
                  <a:cubicBezTo>
                    <a:pt x="561" y="7009"/>
                    <a:pt x="461" y="7109"/>
                    <a:pt x="340" y="7109"/>
                  </a:cubicBezTo>
                  <a:cubicBezTo>
                    <a:pt x="218" y="7109"/>
                    <a:pt x="119" y="7009"/>
                    <a:pt x="119" y="6888"/>
                  </a:cubicBezTo>
                  <a:cubicBezTo>
                    <a:pt x="119" y="6766"/>
                    <a:pt x="218" y="6667"/>
                    <a:pt x="340" y="6667"/>
                  </a:cubicBezTo>
                  <a:close/>
                  <a:moveTo>
                    <a:pt x="5292" y="0"/>
                  </a:moveTo>
                  <a:lnTo>
                    <a:pt x="298" y="5033"/>
                  </a:lnTo>
                  <a:lnTo>
                    <a:pt x="282" y="5049"/>
                  </a:lnTo>
                  <a:lnTo>
                    <a:pt x="282" y="6554"/>
                  </a:lnTo>
                  <a:cubicBezTo>
                    <a:pt x="122" y="6581"/>
                    <a:pt x="0" y="6719"/>
                    <a:pt x="0" y="6888"/>
                  </a:cubicBezTo>
                  <a:cubicBezTo>
                    <a:pt x="0" y="7073"/>
                    <a:pt x="152" y="7224"/>
                    <a:pt x="340" y="7224"/>
                  </a:cubicBezTo>
                  <a:cubicBezTo>
                    <a:pt x="528" y="7224"/>
                    <a:pt x="679" y="7073"/>
                    <a:pt x="679" y="6888"/>
                  </a:cubicBezTo>
                  <a:cubicBezTo>
                    <a:pt x="679" y="6719"/>
                    <a:pt x="558" y="6581"/>
                    <a:pt x="398" y="6554"/>
                  </a:cubicBezTo>
                  <a:lnTo>
                    <a:pt x="398" y="5099"/>
                  </a:lnTo>
                  <a:lnTo>
                    <a:pt x="5375" y="83"/>
                  </a:lnTo>
                  <a:lnTo>
                    <a:pt x="5292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20"/>
            <p:cNvSpPr/>
            <p:nvPr/>
          </p:nvSpPr>
          <p:spPr>
            <a:xfrm>
              <a:off x="2598200" y="2046475"/>
              <a:ext cx="106775" cy="190075"/>
            </a:xfrm>
            <a:custGeom>
              <a:avLst/>
              <a:gdLst/>
              <a:ahLst/>
              <a:cxnLst/>
              <a:rect l="l" t="t" r="r" b="b"/>
              <a:pathLst>
                <a:path w="4271" h="7603" extrusionOk="0">
                  <a:moveTo>
                    <a:pt x="340" y="7045"/>
                  </a:moveTo>
                  <a:cubicBezTo>
                    <a:pt x="461" y="7045"/>
                    <a:pt x="561" y="7145"/>
                    <a:pt x="561" y="7266"/>
                  </a:cubicBezTo>
                  <a:cubicBezTo>
                    <a:pt x="561" y="7388"/>
                    <a:pt x="461" y="7487"/>
                    <a:pt x="340" y="7487"/>
                  </a:cubicBezTo>
                  <a:cubicBezTo>
                    <a:pt x="219" y="7487"/>
                    <a:pt x="119" y="7388"/>
                    <a:pt x="119" y="7266"/>
                  </a:cubicBezTo>
                  <a:cubicBezTo>
                    <a:pt x="119" y="7145"/>
                    <a:pt x="219" y="7045"/>
                    <a:pt x="340" y="7045"/>
                  </a:cubicBezTo>
                  <a:close/>
                  <a:moveTo>
                    <a:pt x="4188" y="1"/>
                  </a:moveTo>
                  <a:lnTo>
                    <a:pt x="299" y="3920"/>
                  </a:lnTo>
                  <a:lnTo>
                    <a:pt x="279" y="3937"/>
                  </a:lnTo>
                  <a:lnTo>
                    <a:pt x="279" y="6932"/>
                  </a:lnTo>
                  <a:cubicBezTo>
                    <a:pt x="122" y="6960"/>
                    <a:pt x="0" y="7098"/>
                    <a:pt x="0" y="7266"/>
                  </a:cubicBezTo>
                  <a:cubicBezTo>
                    <a:pt x="0" y="7451"/>
                    <a:pt x="152" y="7603"/>
                    <a:pt x="340" y="7603"/>
                  </a:cubicBezTo>
                  <a:cubicBezTo>
                    <a:pt x="525" y="7603"/>
                    <a:pt x="677" y="7451"/>
                    <a:pt x="677" y="7266"/>
                  </a:cubicBezTo>
                  <a:cubicBezTo>
                    <a:pt x="677" y="7101"/>
                    <a:pt x="558" y="6963"/>
                    <a:pt x="398" y="6935"/>
                  </a:cubicBezTo>
                  <a:lnTo>
                    <a:pt x="398" y="3987"/>
                  </a:lnTo>
                  <a:lnTo>
                    <a:pt x="4271" y="83"/>
                  </a:lnTo>
                  <a:lnTo>
                    <a:pt x="4188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20"/>
            <p:cNvSpPr/>
            <p:nvPr/>
          </p:nvSpPr>
          <p:spPr>
            <a:xfrm>
              <a:off x="2318275" y="2070425"/>
              <a:ext cx="36950" cy="307200"/>
            </a:xfrm>
            <a:custGeom>
              <a:avLst/>
              <a:gdLst/>
              <a:ahLst/>
              <a:cxnLst/>
              <a:rect l="l" t="t" r="r" b="b"/>
              <a:pathLst>
                <a:path w="1478" h="12288" extrusionOk="0">
                  <a:moveTo>
                    <a:pt x="1138" y="119"/>
                  </a:moveTo>
                  <a:cubicBezTo>
                    <a:pt x="1260" y="119"/>
                    <a:pt x="1359" y="219"/>
                    <a:pt x="1359" y="340"/>
                  </a:cubicBezTo>
                  <a:cubicBezTo>
                    <a:pt x="1359" y="461"/>
                    <a:pt x="1260" y="561"/>
                    <a:pt x="1138" y="561"/>
                  </a:cubicBezTo>
                  <a:cubicBezTo>
                    <a:pt x="1017" y="561"/>
                    <a:pt x="917" y="461"/>
                    <a:pt x="917" y="340"/>
                  </a:cubicBezTo>
                  <a:cubicBezTo>
                    <a:pt x="917" y="219"/>
                    <a:pt x="1017" y="119"/>
                    <a:pt x="1138" y="119"/>
                  </a:cubicBezTo>
                  <a:close/>
                  <a:moveTo>
                    <a:pt x="340" y="11727"/>
                  </a:moveTo>
                  <a:cubicBezTo>
                    <a:pt x="462" y="11727"/>
                    <a:pt x="561" y="11826"/>
                    <a:pt x="561" y="11948"/>
                  </a:cubicBezTo>
                  <a:cubicBezTo>
                    <a:pt x="561" y="12069"/>
                    <a:pt x="462" y="12169"/>
                    <a:pt x="340" y="12169"/>
                  </a:cubicBezTo>
                  <a:cubicBezTo>
                    <a:pt x="219" y="12169"/>
                    <a:pt x="120" y="12069"/>
                    <a:pt x="120" y="11948"/>
                  </a:cubicBezTo>
                  <a:cubicBezTo>
                    <a:pt x="120" y="11826"/>
                    <a:pt x="219" y="11727"/>
                    <a:pt x="340" y="11727"/>
                  </a:cubicBezTo>
                  <a:close/>
                  <a:moveTo>
                    <a:pt x="1138" y="0"/>
                  </a:moveTo>
                  <a:cubicBezTo>
                    <a:pt x="953" y="0"/>
                    <a:pt x="801" y="152"/>
                    <a:pt x="801" y="340"/>
                  </a:cubicBezTo>
                  <a:cubicBezTo>
                    <a:pt x="801" y="506"/>
                    <a:pt x="920" y="644"/>
                    <a:pt x="1080" y="671"/>
                  </a:cubicBezTo>
                  <a:lnTo>
                    <a:pt x="1080" y="2824"/>
                  </a:lnTo>
                  <a:lnTo>
                    <a:pt x="282" y="3628"/>
                  </a:lnTo>
                  <a:lnTo>
                    <a:pt x="282" y="11617"/>
                  </a:lnTo>
                  <a:cubicBezTo>
                    <a:pt x="122" y="11644"/>
                    <a:pt x="1" y="11782"/>
                    <a:pt x="1" y="11948"/>
                  </a:cubicBezTo>
                  <a:cubicBezTo>
                    <a:pt x="1" y="12136"/>
                    <a:pt x="153" y="12287"/>
                    <a:pt x="340" y="12287"/>
                  </a:cubicBezTo>
                  <a:cubicBezTo>
                    <a:pt x="528" y="12287"/>
                    <a:pt x="680" y="12136"/>
                    <a:pt x="680" y="11948"/>
                  </a:cubicBezTo>
                  <a:cubicBezTo>
                    <a:pt x="680" y="11782"/>
                    <a:pt x="558" y="11644"/>
                    <a:pt x="398" y="11617"/>
                  </a:cubicBezTo>
                  <a:lnTo>
                    <a:pt x="398" y="3675"/>
                  </a:lnTo>
                  <a:lnTo>
                    <a:pt x="1199" y="2874"/>
                  </a:lnTo>
                  <a:lnTo>
                    <a:pt x="1199" y="671"/>
                  </a:lnTo>
                  <a:cubicBezTo>
                    <a:pt x="1356" y="644"/>
                    <a:pt x="1478" y="506"/>
                    <a:pt x="1478" y="340"/>
                  </a:cubicBezTo>
                  <a:cubicBezTo>
                    <a:pt x="1478" y="152"/>
                    <a:pt x="1326" y="0"/>
                    <a:pt x="1138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20"/>
            <p:cNvSpPr/>
            <p:nvPr/>
          </p:nvSpPr>
          <p:spPr>
            <a:xfrm>
              <a:off x="2056800" y="1031225"/>
              <a:ext cx="185725" cy="1020175"/>
            </a:xfrm>
            <a:custGeom>
              <a:avLst/>
              <a:gdLst/>
              <a:ahLst/>
              <a:cxnLst/>
              <a:rect l="l" t="t" r="r" b="b"/>
              <a:pathLst>
                <a:path w="7429" h="40807" extrusionOk="0">
                  <a:moveTo>
                    <a:pt x="3641" y="120"/>
                  </a:moveTo>
                  <a:cubicBezTo>
                    <a:pt x="3763" y="120"/>
                    <a:pt x="3862" y="219"/>
                    <a:pt x="3862" y="340"/>
                  </a:cubicBezTo>
                  <a:cubicBezTo>
                    <a:pt x="3862" y="459"/>
                    <a:pt x="3763" y="559"/>
                    <a:pt x="3641" y="559"/>
                  </a:cubicBezTo>
                  <a:cubicBezTo>
                    <a:pt x="3520" y="559"/>
                    <a:pt x="3421" y="459"/>
                    <a:pt x="3421" y="340"/>
                  </a:cubicBezTo>
                  <a:cubicBezTo>
                    <a:pt x="3421" y="219"/>
                    <a:pt x="3520" y="120"/>
                    <a:pt x="3641" y="120"/>
                  </a:cubicBezTo>
                  <a:close/>
                  <a:moveTo>
                    <a:pt x="3641" y="1"/>
                  </a:moveTo>
                  <a:cubicBezTo>
                    <a:pt x="3457" y="1"/>
                    <a:pt x="3305" y="153"/>
                    <a:pt x="3305" y="340"/>
                  </a:cubicBezTo>
                  <a:cubicBezTo>
                    <a:pt x="3305" y="412"/>
                    <a:pt x="3327" y="478"/>
                    <a:pt x="3365" y="534"/>
                  </a:cubicBezTo>
                  <a:lnTo>
                    <a:pt x="0" y="3904"/>
                  </a:lnTo>
                  <a:lnTo>
                    <a:pt x="0" y="22284"/>
                  </a:lnTo>
                  <a:lnTo>
                    <a:pt x="1372" y="23645"/>
                  </a:lnTo>
                  <a:lnTo>
                    <a:pt x="1372" y="25930"/>
                  </a:lnTo>
                  <a:lnTo>
                    <a:pt x="7310" y="31860"/>
                  </a:lnTo>
                  <a:lnTo>
                    <a:pt x="7310" y="40807"/>
                  </a:lnTo>
                  <a:lnTo>
                    <a:pt x="7429" y="40807"/>
                  </a:lnTo>
                  <a:lnTo>
                    <a:pt x="7429" y="31810"/>
                  </a:lnTo>
                  <a:lnTo>
                    <a:pt x="1491" y="25883"/>
                  </a:lnTo>
                  <a:lnTo>
                    <a:pt x="1491" y="23595"/>
                  </a:lnTo>
                  <a:lnTo>
                    <a:pt x="119" y="22234"/>
                  </a:lnTo>
                  <a:lnTo>
                    <a:pt x="119" y="3954"/>
                  </a:lnTo>
                  <a:lnTo>
                    <a:pt x="3448" y="616"/>
                  </a:lnTo>
                  <a:cubicBezTo>
                    <a:pt x="3503" y="655"/>
                    <a:pt x="3570" y="677"/>
                    <a:pt x="3641" y="677"/>
                  </a:cubicBezTo>
                  <a:cubicBezTo>
                    <a:pt x="3829" y="677"/>
                    <a:pt x="3981" y="525"/>
                    <a:pt x="3981" y="340"/>
                  </a:cubicBezTo>
                  <a:cubicBezTo>
                    <a:pt x="3981" y="153"/>
                    <a:pt x="3829" y="1"/>
                    <a:pt x="3641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20"/>
            <p:cNvSpPr/>
            <p:nvPr/>
          </p:nvSpPr>
          <p:spPr>
            <a:xfrm>
              <a:off x="2103525" y="1076775"/>
              <a:ext cx="86150" cy="631775"/>
            </a:xfrm>
            <a:custGeom>
              <a:avLst/>
              <a:gdLst/>
              <a:ahLst/>
              <a:cxnLst/>
              <a:rect l="l" t="t" r="r" b="b"/>
              <a:pathLst>
                <a:path w="3446" h="25271" extrusionOk="0">
                  <a:moveTo>
                    <a:pt x="3106" y="24713"/>
                  </a:moveTo>
                  <a:cubicBezTo>
                    <a:pt x="3230" y="24713"/>
                    <a:pt x="3327" y="24809"/>
                    <a:pt x="3327" y="24934"/>
                  </a:cubicBezTo>
                  <a:cubicBezTo>
                    <a:pt x="3327" y="25055"/>
                    <a:pt x="3227" y="25154"/>
                    <a:pt x="3106" y="25154"/>
                  </a:cubicBezTo>
                  <a:cubicBezTo>
                    <a:pt x="2984" y="25154"/>
                    <a:pt x="2888" y="25055"/>
                    <a:pt x="2888" y="24934"/>
                  </a:cubicBezTo>
                  <a:cubicBezTo>
                    <a:pt x="2888" y="24812"/>
                    <a:pt x="2984" y="24713"/>
                    <a:pt x="3106" y="24713"/>
                  </a:cubicBezTo>
                  <a:close/>
                  <a:moveTo>
                    <a:pt x="2667" y="1"/>
                  </a:moveTo>
                  <a:lnTo>
                    <a:pt x="0" y="2673"/>
                  </a:lnTo>
                  <a:lnTo>
                    <a:pt x="0" y="19871"/>
                  </a:lnTo>
                  <a:lnTo>
                    <a:pt x="1408" y="21268"/>
                  </a:lnTo>
                  <a:lnTo>
                    <a:pt x="2289" y="21268"/>
                  </a:lnTo>
                  <a:lnTo>
                    <a:pt x="3048" y="22021"/>
                  </a:lnTo>
                  <a:lnTo>
                    <a:pt x="3048" y="24600"/>
                  </a:lnTo>
                  <a:cubicBezTo>
                    <a:pt x="2890" y="24627"/>
                    <a:pt x="2769" y="24765"/>
                    <a:pt x="2769" y="24934"/>
                  </a:cubicBezTo>
                  <a:cubicBezTo>
                    <a:pt x="2769" y="25119"/>
                    <a:pt x="2921" y="25270"/>
                    <a:pt x="3106" y="25270"/>
                  </a:cubicBezTo>
                  <a:cubicBezTo>
                    <a:pt x="3293" y="25270"/>
                    <a:pt x="3445" y="25119"/>
                    <a:pt x="3445" y="24934"/>
                  </a:cubicBezTo>
                  <a:cubicBezTo>
                    <a:pt x="3445" y="24765"/>
                    <a:pt x="3324" y="24627"/>
                    <a:pt x="3167" y="24600"/>
                  </a:cubicBezTo>
                  <a:lnTo>
                    <a:pt x="3167" y="21972"/>
                  </a:lnTo>
                  <a:lnTo>
                    <a:pt x="2338" y="21149"/>
                  </a:lnTo>
                  <a:lnTo>
                    <a:pt x="1455" y="21149"/>
                  </a:lnTo>
                  <a:lnTo>
                    <a:pt x="119" y="19821"/>
                  </a:lnTo>
                  <a:lnTo>
                    <a:pt x="119" y="2720"/>
                  </a:lnTo>
                  <a:lnTo>
                    <a:pt x="2750" y="84"/>
                  </a:lnTo>
                  <a:lnTo>
                    <a:pt x="2667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20"/>
            <p:cNvSpPr/>
            <p:nvPr/>
          </p:nvSpPr>
          <p:spPr>
            <a:xfrm>
              <a:off x="2292900" y="1580575"/>
              <a:ext cx="17000" cy="16925"/>
            </a:xfrm>
            <a:custGeom>
              <a:avLst/>
              <a:gdLst/>
              <a:ahLst/>
              <a:cxnLst/>
              <a:rect l="l" t="t" r="r" b="b"/>
              <a:pathLst>
                <a:path w="680" h="677" extrusionOk="0">
                  <a:moveTo>
                    <a:pt x="340" y="119"/>
                  </a:moveTo>
                  <a:cubicBezTo>
                    <a:pt x="461" y="119"/>
                    <a:pt x="560" y="219"/>
                    <a:pt x="560" y="340"/>
                  </a:cubicBezTo>
                  <a:cubicBezTo>
                    <a:pt x="560" y="461"/>
                    <a:pt x="461" y="561"/>
                    <a:pt x="340" y="561"/>
                  </a:cubicBezTo>
                  <a:cubicBezTo>
                    <a:pt x="218" y="561"/>
                    <a:pt x="119" y="461"/>
                    <a:pt x="119" y="340"/>
                  </a:cubicBezTo>
                  <a:cubicBezTo>
                    <a:pt x="119" y="219"/>
                    <a:pt x="218" y="119"/>
                    <a:pt x="340" y="119"/>
                  </a:cubicBezTo>
                  <a:close/>
                  <a:moveTo>
                    <a:pt x="340" y="0"/>
                  </a:moveTo>
                  <a:cubicBezTo>
                    <a:pt x="152" y="0"/>
                    <a:pt x="0" y="152"/>
                    <a:pt x="0" y="340"/>
                  </a:cubicBezTo>
                  <a:cubicBezTo>
                    <a:pt x="0" y="525"/>
                    <a:pt x="152" y="677"/>
                    <a:pt x="340" y="677"/>
                  </a:cubicBezTo>
                  <a:cubicBezTo>
                    <a:pt x="527" y="677"/>
                    <a:pt x="679" y="525"/>
                    <a:pt x="679" y="340"/>
                  </a:cubicBezTo>
                  <a:cubicBezTo>
                    <a:pt x="679" y="152"/>
                    <a:pt x="527" y="0"/>
                    <a:pt x="340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20"/>
            <p:cNvSpPr/>
            <p:nvPr/>
          </p:nvSpPr>
          <p:spPr>
            <a:xfrm>
              <a:off x="2080200" y="971125"/>
              <a:ext cx="169300" cy="833775"/>
            </a:xfrm>
            <a:custGeom>
              <a:avLst/>
              <a:gdLst/>
              <a:ahLst/>
              <a:cxnLst/>
              <a:rect l="l" t="t" r="r" b="b"/>
              <a:pathLst>
                <a:path w="6772" h="33351" extrusionOk="0">
                  <a:moveTo>
                    <a:pt x="6435" y="32792"/>
                  </a:moveTo>
                  <a:cubicBezTo>
                    <a:pt x="6556" y="32792"/>
                    <a:pt x="6656" y="32889"/>
                    <a:pt x="6656" y="33013"/>
                  </a:cubicBezTo>
                  <a:cubicBezTo>
                    <a:pt x="6656" y="33135"/>
                    <a:pt x="6556" y="33231"/>
                    <a:pt x="6435" y="33231"/>
                  </a:cubicBezTo>
                  <a:cubicBezTo>
                    <a:pt x="6313" y="33231"/>
                    <a:pt x="6214" y="33135"/>
                    <a:pt x="6214" y="33013"/>
                  </a:cubicBezTo>
                  <a:cubicBezTo>
                    <a:pt x="6214" y="32889"/>
                    <a:pt x="6313" y="32792"/>
                    <a:pt x="6435" y="32792"/>
                  </a:cubicBezTo>
                  <a:close/>
                  <a:moveTo>
                    <a:pt x="3583" y="1"/>
                  </a:moveTo>
                  <a:lnTo>
                    <a:pt x="3583" y="3012"/>
                  </a:lnTo>
                  <a:lnTo>
                    <a:pt x="0" y="6604"/>
                  </a:lnTo>
                  <a:lnTo>
                    <a:pt x="0" y="24392"/>
                  </a:lnTo>
                  <a:lnTo>
                    <a:pt x="1372" y="25753"/>
                  </a:lnTo>
                  <a:lnTo>
                    <a:pt x="1372" y="28042"/>
                  </a:lnTo>
                  <a:lnTo>
                    <a:pt x="6156" y="32817"/>
                  </a:lnTo>
                  <a:cubicBezTo>
                    <a:pt x="6117" y="32872"/>
                    <a:pt x="6095" y="32939"/>
                    <a:pt x="6095" y="33011"/>
                  </a:cubicBezTo>
                  <a:cubicBezTo>
                    <a:pt x="6095" y="33198"/>
                    <a:pt x="6247" y="33350"/>
                    <a:pt x="6435" y="33350"/>
                  </a:cubicBezTo>
                  <a:cubicBezTo>
                    <a:pt x="6620" y="33350"/>
                    <a:pt x="6772" y="33198"/>
                    <a:pt x="6772" y="33011"/>
                  </a:cubicBezTo>
                  <a:cubicBezTo>
                    <a:pt x="6772" y="32826"/>
                    <a:pt x="6620" y="32674"/>
                    <a:pt x="6435" y="32674"/>
                  </a:cubicBezTo>
                  <a:cubicBezTo>
                    <a:pt x="6363" y="32674"/>
                    <a:pt x="6294" y="32696"/>
                    <a:pt x="6239" y="32734"/>
                  </a:cubicBezTo>
                  <a:lnTo>
                    <a:pt x="1488" y="27992"/>
                  </a:lnTo>
                  <a:lnTo>
                    <a:pt x="1488" y="25703"/>
                  </a:lnTo>
                  <a:lnTo>
                    <a:pt x="116" y="24343"/>
                  </a:lnTo>
                  <a:lnTo>
                    <a:pt x="116" y="6653"/>
                  </a:lnTo>
                  <a:lnTo>
                    <a:pt x="3699" y="3062"/>
                  </a:lnTo>
                  <a:lnTo>
                    <a:pt x="3699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20"/>
            <p:cNvSpPr/>
            <p:nvPr/>
          </p:nvSpPr>
          <p:spPr>
            <a:xfrm>
              <a:off x="1955975" y="993200"/>
              <a:ext cx="192700" cy="1086025"/>
            </a:xfrm>
            <a:custGeom>
              <a:avLst/>
              <a:gdLst/>
              <a:ahLst/>
              <a:cxnLst/>
              <a:rect l="l" t="t" r="r" b="b"/>
              <a:pathLst>
                <a:path w="7708" h="43441" extrusionOk="0">
                  <a:moveTo>
                    <a:pt x="7368" y="42880"/>
                  </a:moveTo>
                  <a:cubicBezTo>
                    <a:pt x="7490" y="42880"/>
                    <a:pt x="7589" y="42979"/>
                    <a:pt x="7589" y="43100"/>
                  </a:cubicBezTo>
                  <a:cubicBezTo>
                    <a:pt x="7589" y="43222"/>
                    <a:pt x="7490" y="43321"/>
                    <a:pt x="7368" y="43321"/>
                  </a:cubicBezTo>
                  <a:cubicBezTo>
                    <a:pt x="7247" y="43321"/>
                    <a:pt x="7147" y="43222"/>
                    <a:pt x="7147" y="43100"/>
                  </a:cubicBezTo>
                  <a:cubicBezTo>
                    <a:pt x="7147" y="42979"/>
                    <a:pt x="7247" y="42880"/>
                    <a:pt x="7368" y="42880"/>
                  </a:cubicBezTo>
                  <a:close/>
                  <a:moveTo>
                    <a:pt x="1149" y="1"/>
                  </a:moveTo>
                  <a:lnTo>
                    <a:pt x="1149" y="4365"/>
                  </a:lnTo>
                  <a:lnTo>
                    <a:pt x="0" y="5519"/>
                  </a:lnTo>
                  <a:lnTo>
                    <a:pt x="0" y="25074"/>
                  </a:lnTo>
                  <a:lnTo>
                    <a:pt x="1372" y="26438"/>
                  </a:lnTo>
                  <a:lnTo>
                    <a:pt x="1372" y="28724"/>
                  </a:lnTo>
                  <a:lnTo>
                    <a:pt x="7310" y="34653"/>
                  </a:lnTo>
                  <a:lnTo>
                    <a:pt x="7310" y="42769"/>
                  </a:lnTo>
                  <a:cubicBezTo>
                    <a:pt x="7150" y="42797"/>
                    <a:pt x="7031" y="42935"/>
                    <a:pt x="7031" y="43100"/>
                  </a:cubicBezTo>
                  <a:cubicBezTo>
                    <a:pt x="7031" y="43288"/>
                    <a:pt x="7183" y="43440"/>
                    <a:pt x="7368" y="43440"/>
                  </a:cubicBezTo>
                  <a:cubicBezTo>
                    <a:pt x="7556" y="43440"/>
                    <a:pt x="7708" y="43288"/>
                    <a:pt x="7708" y="43100"/>
                  </a:cubicBezTo>
                  <a:cubicBezTo>
                    <a:pt x="7708" y="42935"/>
                    <a:pt x="7586" y="42797"/>
                    <a:pt x="7429" y="42769"/>
                  </a:cubicBezTo>
                  <a:lnTo>
                    <a:pt x="7429" y="34604"/>
                  </a:lnTo>
                  <a:lnTo>
                    <a:pt x="1488" y="28674"/>
                  </a:lnTo>
                  <a:lnTo>
                    <a:pt x="1488" y="26388"/>
                  </a:lnTo>
                  <a:lnTo>
                    <a:pt x="116" y="25025"/>
                  </a:lnTo>
                  <a:lnTo>
                    <a:pt x="116" y="5569"/>
                  </a:lnTo>
                  <a:lnTo>
                    <a:pt x="1265" y="4412"/>
                  </a:lnTo>
                  <a:lnTo>
                    <a:pt x="1265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20"/>
            <p:cNvSpPr/>
            <p:nvPr/>
          </p:nvSpPr>
          <p:spPr>
            <a:xfrm>
              <a:off x="1979300" y="985825"/>
              <a:ext cx="192700" cy="1116500"/>
            </a:xfrm>
            <a:custGeom>
              <a:avLst/>
              <a:gdLst/>
              <a:ahLst/>
              <a:cxnLst/>
              <a:rect l="l" t="t" r="r" b="b"/>
              <a:pathLst>
                <a:path w="7708" h="44660" extrusionOk="0">
                  <a:moveTo>
                    <a:pt x="7371" y="44102"/>
                  </a:moveTo>
                  <a:cubicBezTo>
                    <a:pt x="7492" y="44102"/>
                    <a:pt x="7592" y="44202"/>
                    <a:pt x="7592" y="44323"/>
                  </a:cubicBezTo>
                  <a:cubicBezTo>
                    <a:pt x="7592" y="44444"/>
                    <a:pt x="7492" y="44544"/>
                    <a:pt x="7371" y="44544"/>
                  </a:cubicBezTo>
                  <a:cubicBezTo>
                    <a:pt x="7249" y="44544"/>
                    <a:pt x="7150" y="44444"/>
                    <a:pt x="7150" y="44323"/>
                  </a:cubicBezTo>
                  <a:cubicBezTo>
                    <a:pt x="7150" y="44202"/>
                    <a:pt x="7249" y="44102"/>
                    <a:pt x="7371" y="44102"/>
                  </a:cubicBezTo>
                  <a:close/>
                  <a:moveTo>
                    <a:pt x="1149" y="0"/>
                  </a:moveTo>
                  <a:lnTo>
                    <a:pt x="1149" y="4953"/>
                  </a:lnTo>
                  <a:lnTo>
                    <a:pt x="0" y="6109"/>
                  </a:lnTo>
                  <a:lnTo>
                    <a:pt x="0" y="25077"/>
                  </a:lnTo>
                  <a:lnTo>
                    <a:pt x="1372" y="26438"/>
                  </a:lnTo>
                  <a:lnTo>
                    <a:pt x="1372" y="28723"/>
                  </a:lnTo>
                  <a:lnTo>
                    <a:pt x="7310" y="34653"/>
                  </a:lnTo>
                  <a:lnTo>
                    <a:pt x="7310" y="43989"/>
                  </a:lnTo>
                  <a:cubicBezTo>
                    <a:pt x="7153" y="44019"/>
                    <a:pt x="7031" y="44157"/>
                    <a:pt x="7031" y="44323"/>
                  </a:cubicBezTo>
                  <a:cubicBezTo>
                    <a:pt x="7031" y="44511"/>
                    <a:pt x="7183" y="44660"/>
                    <a:pt x="7371" y="44660"/>
                  </a:cubicBezTo>
                  <a:cubicBezTo>
                    <a:pt x="7556" y="44660"/>
                    <a:pt x="7708" y="44508"/>
                    <a:pt x="7708" y="44323"/>
                  </a:cubicBezTo>
                  <a:cubicBezTo>
                    <a:pt x="7708" y="44157"/>
                    <a:pt x="7586" y="44019"/>
                    <a:pt x="7429" y="43989"/>
                  </a:cubicBezTo>
                  <a:lnTo>
                    <a:pt x="7429" y="34603"/>
                  </a:lnTo>
                  <a:lnTo>
                    <a:pt x="1491" y="28677"/>
                  </a:lnTo>
                  <a:lnTo>
                    <a:pt x="1491" y="26388"/>
                  </a:lnTo>
                  <a:lnTo>
                    <a:pt x="119" y="25027"/>
                  </a:lnTo>
                  <a:lnTo>
                    <a:pt x="119" y="6159"/>
                  </a:lnTo>
                  <a:lnTo>
                    <a:pt x="1267" y="5003"/>
                  </a:lnTo>
                  <a:lnTo>
                    <a:pt x="1267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20"/>
            <p:cNvSpPr/>
            <p:nvPr/>
          </p:nvSpPr>
          <p:spPr>
            <a:xfrm>
              <a:off x="2002700" y="978500"/>
              <a:ext cx="185725" cy="1052000"/>
            </a:xfrm>
            <a:custGeom>
              <a:avLst/>
              <a:gdLst/>
              <a:ahLst/>
              <a:cxnLst/>
              <a:rect l="l" t="t" r="r" b="b"/>
              <a:pathLst>
                <a:path w="7429" h="42080" extrusionOk="0">
                  <a:moveTo>
                    <a:pt x="1146" y="1"/>
                  </a:moveTo>
                  <a:lnTo>
                    <a:pt x="1146" y="5541"/>
                  </a:lnTo>
                  <a:lnTo>
                    <a:pt x="0" y="6698"/>
                  </a:lnTo>
                  <a:lnTo>
                    <a:pt x="0" y="25074"/>
                  </a:lnTo>
                  <a:lnTo>
                    <a:pt x="1372" y="26435"/>
                  </a:lnTo>
                  <a:lnTo>
                    <a:pt x="1372" y="28724"/>
                  </a:lnTo>
                  <a:lnTo>
                    <a:pt x="7310" y="34651"/>
                  </a:lnTo>
                  <a:lnTo>
                    <a:pt x="7310" y="42079"/>
                  </a:lnTo>
                  <a:lnTo>
                    <a:pt x="7429" y="42079"/>
                  </a:lnTo>
                  <a:lnTo>
                    <a:pt x="7429" y="34604"/>
                  </a:lnTo>
                  <a:lnTo>
                    <a:pt x="1488" y="28674"/>
                  </a:lnTo>
                  <a:lnTo>
                    <a:pt x="1488" y="26386"/>
                  </a:lnTo>
                  <a:lnTo>
                    <a:pt x="116" y="25025"/>
                  </a:lnTo>
                  <a:lnTo>
                    <a:pt x="116" y="6745"/>
                  </a:lnTo>
                  <a:lnTo>
                    <a:pt x="1264" y="5591"/>
                  </a:lnTo>
                  <a:lnTo>
                    <a:pt x="1264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20"/>
            <p:cNvSpPr/>
            <p:nvPr/>
          </p:nvSpPr>
          <p:spPr>
            <a:xfrm>
              <a:off x="2314900" y="1643925"/>
              <a:ext cx="69600" cy="213900"/>
            </a:xfrm>
            <a:custGeom>
              <a:avLst/>
              <a:gdLst/>
              <a:ahLst/>
              <a:cxnLst/>
              <a:rect l="l" t="t" r="r" b="b"/>
              <a:pathLst>
                <a:path w="2784" h="8556" extrusionOk="0">
                  <a:moveTo>
                    <a:pt x="340" y="7998"/>
                  </a:moveTo>
                  <a:cubicBezTo>
                    <a:pt x="462" y="7998"/>
                    <a:pt x="561" y="8097"/>
                    <a:pt x="561" y="8219"/>
                  </a:cubicBezTo>
                  <a:cubicBezTo>
                    <a:pt x="561" y="8340"/>
                    <a:pt x="462" y="8439"/>
                    <a:pt x="340" y="8439"/>
                  </a:cubicBezTo>
                  <a:cubicBezTo>
                    <a:pt x="219" y="8439"/>
                    <a:pt x="119" y="8340"/>
                    <a:pt x="119" y="8219"/>
                  </a:cubicBezTo>
                  <a:cubicBezTo>
                    <a:pt x="119" y="8097"/>
                    <a:pt x="219" y="7998"/>
                    <a:pt x="340" y="7998"/>
                  </a:cubicBezTo>
                  <a:close/>
                  <a:moveTo>
                    <a:pt x="2667" y="1"/>
                  </a:moveTo>
                  <a:lnTo>
                    <a:pt x="2667" y="5798"/>
                  </a:lnTo>
                  <a:lnTo>
                    <a:pt x="533" y="7940"/>
                  </a:lnTo>
                  <a:cubicBezTo>
                    <a:pt x="478" y="7901"/>
                    <a:pt x="412" y="7879"/>
                    <a:pt x="340" y="7879"/>
                  </a:cubicBezTo>
                  <a:cubicBezTo>
                    <a:pt x="152" y="7879"/>
                    <a:pt x="1" y="8031"/>
                    <a:pt x="1" y="8219"/>
                  </a:cubicBezTo>
                  <a:cubicBezTo>
                    <a:pt x="1" y="8404"/>
                    <a:pt x="152" y="8555"/>
                    <a:pt x="340" y="8555"/>
                  </a:cubicBezTo>
                  <a:cubicBezTo>
                    <a:pt x="525" y="8555"/>
                    <a:pt x="677" y="8404"/>
                    <a:pt x="677" y="8219"/>
                  </a:cubicBezTo>
                  <a:cubicBezTo>
                    <a:pt x="677" y="8147"/>
                    <a:pt x="655" y="8078"/>
                    <a:pt x="616" y="8023"/>
                  </a:cubicBezTo>
                  <a:lnTo>
                    <a:pt x="2783" y="5847"/>
                  </a:lnTo>
                  <a:lnTo>
                    <a:pt x="2783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20"/>
            <p:cNvSpPr/>
            <p:nvPr/>
          </p:nvSpPr>
          <p:spPr>
            <a:xfrm>
              <a:off x="2219175" y="942900"/>
              <a:ext cx="620600" cy="657500"/>
            </a:xfrm>
            <a:custGeom>
              <a:avLst/>
              <a:gdLst/>
              <a:ahLst/>
              <a:cxnLst/>
              <a:rect l="l" t="t" r="r" b="b"/>
              <a:pathLst>
                <a:path w="24824" h="26300" extrusionOk="0">
                  <a:moveTo>
                    <a:pt x="20017" y="0"/>
                  </a:moveTo>
                  <a:lnTo>
                    <a:pt x="19686" y="337"/>
                  </a:lnTo>
                  <a:lnTo>
                    <a:pt x="24354" y="4969"/>
                  </a:lnTo>
                  <a:lnTo>
                    <a:pt x="24354" y="13033"/>
                  </a:lnTo>
                  <a:lnTo>
                    <a:pt x="19965" y="17452"/>
                  </a:lnTo>
                  <a:lnTo>
                    <a:pt x="18068" y="17452"/>
                  </a:lnTo>
                  <a:lnTo>
                    <a:pt x="9756" y="25828"/>
                  </a:lnTo>
                  <a:lnTo>
                    <a:pt x="7976" y="25828"/>
                  </a:lnTo>
                  <a:lnTo>
                    <a:pt x="6910" y="24770"/>
                  </a:lnTo>
                  <a:lnTo>
                    <a:pt x="6910" y="24053"/>
                  </a:lnTo>
                  <a:lnTo>
                    <a:pt x="785" y="17974"/>
                  </a:lnTo>
                  <a:cubicBezTo>
                    <a:pt x="788" y="17955"/>
                    <a:pt x="790" y="17938"/>
                    <a:pt x="790" y="17919"/>
                  </a:cubicBezTo>
                  <a:cubicBezTo>
                    <a:pt x="790" y="17701"/>
                    <a:pt x="614" y="17521"/>
                    <a:pt x="396" y="17521"/>
                  </a:cubicBezTo>
                  <a:cubicBezTo>
                    <a:pt x="177" y="17521"/>
                    <a:pt x="1" y="17701"/>
                    <a:pt x="1" y="17919"/>
                  </a:cubicBezTo>
                  <a:cubicBezTo>
                    <a:pt x="1" y="18137"/>
                    <a:pt x="177" y="18314"/>
                    <a:pt x="396" y="18314"/>
                  </a:cubicBezTo>
                  <a:cubicBezTo>
                    <a:pt x="415" y="18314"/>
                    <a:pt x="434" y="18311"/>
                    <a:pt x="454" y="18308"/>
                  </a:cubicBezTo>
                  <a:lnTo>
                    <a:pt x="6438" y="24249"/>
                  </a:lnTo>
                  <a:lnTo>
                    <a:pt x="6438" y="24966"/>
                  </a:lnTo>
                  <a:lnTo>
                    <a:pt x="7780" y="26300"/>
                  </a:lnTo>
                  <a:lnTo>
                    <a:pt x="9952" y="26300"/>
                  </a:lnTo>
                  <a:lnTo>
                    <a:pt x="18264" y="17924"/>
                  </a:lnTo>
                  <a:lnTo>
                    <a:pt x="20161" y="17924"/>
                  </a:lnTo>
                  <a:lnTo>
                    <a:pt x="24823" y="13226"/>
                  </a:lnTo>
                  <a:lnTo>
                    <a:pt x="24823" y="4773"/>
                  </a:lnTo>
                  <a:lnTo>
                    <a:pt x="20017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20"/>
            <p:cNvSpPr/>
            <p:nvPr/>
          </p:nvSpPr>
          <p:spPr>
            <a:xfrm>
              <a:off x="2314900" y="1643925"/>
              <a:ext cx="46275" cy="185800"/>
            </a:xfrm>
            <a:custGeom>
              <a:avLst/>
              <a:gdLst/>
              <a:ahLst/>
              <a:cxnLst/>
              <a:rect l="l" t="t" r="r" b="b"/>
              <a:pathLst>
                <a:path w="1851" h="7432" extrusionOk="0">
                  <a:moveTo>
                    <a:pt x="340" y="6874"/>
                  </a:moveTo>
                  <a:cubicBezTo>
                    <a:pt x="462" y="6874"/>
                    <a:pt x="561" y="6974"/>
                    <a:pt x="561" y="7095"/>
                  </a:cubicBezTo>
                  <a:cubicBezTo>
                    <a:pt x="561" y="7217"/>
                    <a:pt x="462" y="7316"/>
                    <a:pt x="340" y="7316"/>
                  </a:cubicBezTo>
                  <a:cubicBezTo>
                    <a:pt x="219" y="7316"/>
                    <a:pt x="119" y="7217"/>
                    <a:pt x="119" y="7095"/>
                  </a:cubicBezTo>
                  <a:cubicBezTo>
                    <a:pt x="119" y="6974"/>
                    <a:pt x="219" y="6874"/>
                    <a:pt x="340" y="6874"/>
                  </a:cubicBezTo>
                  <a:close/>
                  <a:moveTo>
                    <a:pt x="1731" y="1"/>
                  </a:moveTo>
                  <a:lnTo>
                    <a:pt x="1731" y="5505"/>
                  </a:lnTo>
                  <a:lnTo>
                    <a:pt x="522" y="6811"/>
                  </a:lnTo>
                  <a:cubicBezTo>
                    <a:pt x="470" y="6775"/>
                    <a:pt x="406" y="6756"/>
                    <a:pt x="340" y="6756"/>
                  </a:cubicBezTo>
                  <a:cubicBezTo>
                    <a:pt x="152" y="6756"/>
                    <a:pt x="1" y="6907"/>
                    <a:pt x="1" y="7095"/>
                  </a:cubicBezTo>
                  <a:cubicBezTo>
                    <a:pt x="1" y="7280"/>
                    <a:pt x="152" y="7432"/>
                    <a:pt x="340" y="7432"/>
                  </a:cubicBezTo>
                  <a:cubicBezTo>
                    <a:pt x="525" y="7432"/>
                    <a:pt x="677" y="7280"/>
                    <a:pt x="677" y="7095"/>
                  </a:cubicBezTo>
                  <a:cubicBezTo>
                    <a:pt x="677" y="7018"/>
                    <a:pt x="652" y="6949"/>
                    <a:pt x="608" y="6891"/>
                  </a:cubicBezTo>
                  <a:lnTo>
                    <a:pt x="1850" y="5552"/>
                  </a:lnTo>
                  <a:lnTo>
                    <a:pt x="1850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20"/>
            <p:cNvSpPr/>
            <p:nvPr/>
          </p:nvSpPr>
          <p:spPr>
            <a:xfrm>
              <a:off x="1462050" y="1917500"/>
              <a:ext cx="120650" cy="192425"/>
            </a:xfrm>
            <a:custGeom>
              <a:avLst/>
              <a:gdLst/>
              <a:ahLst/>
              <a:cxnLst/>
              <a:rect l="l" t="t" r="r" b="b"/>
              <a:pathLst>
                <a:path w="4826" h="7697" extrusionOk="0">
                  <a:moveTo>
                    <a:pt x="329" y="0"/>
                  </a:moveTo>
                  <a:lnTo>
                    <a:pt x="0" y="340"/>
                  </a:lnTo>
                  <a:lnTo>
                    <a:pt x="4196" y="4395"/>
                  </a:lnTo>
                  <a:lnTo>
                    <a:pt x="4196" y="6984"/>
                  </a:lnTo>
                  <a:cubicBezTo>
                    <a:pt x="4100" y="7059"/>
                    <a:pt x="4036" y="7172"/>
                    <a:pt x="4036" y="7302"/>
                  </a:cubicBezTo>
                  <a:cubicBezTo>
                    <a:pt x="4036" y="7520"/>
                    <a:pt x="4213" y="7696"/>
                    <a:pt x="4431" y="7696"/>
                  </a:cubicBezTo>
                  <a:cubicBezTo>
                    <a:pt x="4649" y="7696"/>
                    <a:pt x="4826" y="7520"/>
                    <a:pt x="4826" y="7302"/>
                  </a:cubicBezTo>
                  <a:cubicBezTo>
                    <a:pt x="4826" y="7172"/>
                    <a:pt x="4762" y="7059"/>
                    <a:pt x="4666" y="6987"/>
                  </a:cubicBezTo>
                  <a:lnTo>
                    <a:pt x="4666" y="4193"/>
                  </a:lnTo>
                  <a:lnTo>
                    <a:pt x="329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20"/>
            <p:cNvSpPr/>
            <p:nvPr/>
          </p:nvSpPr>
          <p:spPr>
            <a:xfrm>
              <a:off x="2272600" y="978500"/>
              <a:ext cx="44250" cy="418450"/>
            </a:xfrm>
            <a:custGeom>
              <a:avLst/>
              <a:gdLst/>
              <a:ahLst/>
              <a:cxnLst/>
              <a:rect l="l" t="t" r="r" b="b"/>
              <a:pathLst>
                <a:path w="1770" h="16738" extrusionOk="0">
                  <a:moveTo>
                    <a:pt x="1430" y="16180"/>
                  </a:moveTo>
                  <a:cubicBezTo>
                    <a:pt x="1552" y="16180"/>
                    <a:pt x="1651" y="16280"/>
                    <a:pt x="1651" y="16401"/>
                  </a:cubicBezTo>
                  <a:cubicBezTo>
                    <a:pt x="1651" y="16522"/>
                    <a:pt x="1552" y="16622"/>
                    <a:pt x="1430" y="16622"/>
                  </a:cubicBezTo>
                  <a:cubicBezTo>
                    <a:pt x="1309" y="16622"/>
                    <a:pt x="1210" y="16522"/>
                    <a:pt x="1210" y="16401"/>
                  </a:cubicBezTo>
                  <a:cubicBezTo>
                    <a:pt x="1210" y="16280"/>
                    <a:pt x="1309" y="16180"/>
                    <a:pt x="1430" y="16180"/>
                  </a:cubicBezTo>
                  <a:close/>
                  <a:moveTo>
                    <a:pt x="0" y="1"/>
                  </a:moveTo>
                  <a:lnTo>
                    <a:pt x="0" y="12282"/>
                  </a:lnTo>
                  <a:lnTo>
                    <a:pt x="1372" y="13643"/>
                  </a:lnTo>
                  <a:lnTo>
                    <a:pt x="1372" y="16067"/>
                  </a:lnTo>
                  <a:cubicBezTo>
                    <a:pt x="1212" y="16095"/>
                    <a:pt x="1094" y="16233"/>
                    <a:pt x="1094" y="16401"/>
                  </a:cubicBezTo>
                  <a:cubicBezTo>
                    <a:pt x="1094" y="16586"/>
                    <a:pt x="1245" y="16738"/>
                    <a:pt x="1430" y="16738"/>
                  </a:cubicBezTo>
                  <a:cubicBezTo>
                    <a:pt x="1618" y="16738"/>
                    <a:pt x="1770" y="16586"/>
                    <a:pt x="1770" y="16401"/>
                  </a:cubicBezTo>
                  <a:cubicBezTo>
                    <a:pt x="1770" y="16233"/>
                    <a:pt x="1648" y="16095"/>
                    <a:pt x="1491" y="16067"/>
                  </a:cubicBezTo>
                  <a:lnTo>
                    <a:pt x="1491" y="13596"/>
                  </a:lnTo>
                  <a:lnTo>
                    <a:pt x="119" y="12235"/>
                  </a:lnTo>
                  <a:lnTo>
                    <a:pt x="119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20"/>
            <p:cNvSpPr/>
            <p:nvPr/>
          </p:nvSpPr>
          <p:spPr>
            <a:xfrm>
              <a:off x="1932575" y="993200"/>
              <a:ext cx="192700" cy="1062825"/>
            </a:xfrm>
            <a:custGeom>
              <a:avLst/>
              <a:gdLst/>
              <a:ahLst/>
              <a:cxnLst/>
              <a:rect l="l" t="t" r="r" b="b"/>
              <a:pathLst>
                <a:path w="7708" h="42513" extrusionOk="0">
                  <a:moveTo>
                    <a:pt x="7371" y="41952"/>
                  </a:moveTo>
                  <a:cubicBezTo>
                    <a:pt x="7492" y="41952"/>
                    <a:pt x="7589" y="42051"/>
                    <a:pt x="7589" y="42173"/>
                  </a:cubicBezTo>
                  <a:cubicBezTo>
                    <a:pt x="7589" y="42294"/>
                    <a:pt x="7492" y="42394"/>
                    <a:pt x="7371" y="42394"/>
                  </a:cubicBezTo>
                  <a:cubicBezTo>
                    <a:pt x="7250" y="42394"/>
                    <a:pt x="7150" y="42294"/>
                    <a:pt x="7150" y="42173"/>
                  </a:cubicBezTo>
                  <a:cubicBezTo>
                    <a:pt x="7150" y="42051"/>
                    <a:pt x="7250" y="41952"/>
                    <a:pt x="7371" y="41952"/>
                  </a:cubicBezTo>
                  <a:close/>
                  <a:moveTo>
                    <a:pt x="1149" y="1"/>
                  </a:moveTo>
                  <a:lnTo>
                    <a:pt x="1149" y="4070"/>
                  </a:lnTo>
                  <a:lnTo>
                    <a:pt x="0" y="5226"/>
                  </a:lnTo>
                  <a:lnTo>
                    <a:pt x="0" y="25370"/>
                  </a:lnTo>
                  <a:lnTo>
                    <a:pt x="1372" y="26731"/>
                  </a:lnTo>
                  <a:lnTo>
                    <a:pt x="1372" y="29019"/>
                  </a:lnTo>
                  <a:lnTo>
                    <a:pt x="7310" y="34946"/>
                  </a:lnTo>
                  <a:lnTo>
                    <a:pt x="7310" y="41839"/>
                  </a:lnTo>
                  <a:cubicBezTo>
                    <a:pt x="7153" y="41869"/>
                    <a:pt x="7031" y="42007"/>
                    <a:pt x="7031" y="42173"/>
                  </a:cubicBezTo>
                  <a:cubicBezTo>
                    <a:pt x="7031" y="42361"/>
                    <a:pt x="7183" y="42512"/>
                    <a:pt x="7371" y="42512"/>
                  </a:cubicBezTo>
                  <a:cubicBezTo>
                    <a:pt x="7556" y="42512"/>
                    <a:pt x="7708" y="42361"/>
                    <a:pt x="7708" y="42173"/>
                  </a:cubicBezTo>
                  <a:cubicBezTo>
                    <a:pt x="7708" y="42007"/>
                    <a:pt x="7586" y="41869"/>
                    <a:pt x="7429" y="41839"/>
                  </a:cubicBezTo>
                  <a:lnTo>
                    <a:pt x="7429" y="34899"/>
                  </a:lnTo>
                  <a:lnTo>
                    <a:pt x="1491" y="28970"/>
                  </a:lnTo>
                  <a:lnTo>
                    <a:pt x="1491" y="26681"/>
                  </a:lnTo>
                  <a:lnTo>
                    <a:pt x="119" y="25320"/>
                  </a:lnTo>
                  <a:lnTo>
                    <a:pt x="119" y="5273"/>
                  </a:lnTo>
                  <a:lnTo>
                    <a:pt x="1265" y="4120"/>
                  </a:lnTo>
                  <a:lnTo>
                    <a:pt x="1265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20"/>
            <p:cNvSpPr/>
            <p:nvPr/>
          </p:nvSpPr>
          <p:spPr>
            <a:xfrm>
              <a:off x="2345275" y="1417575"/>
              <a:ext cx="393450" cy="629950"/>
            </a:xfrm>
            <a:custGeom>
              <a:avLst/>
              <a:gdLst/>
              <a:ahLst/>
              <a:cxnLst/>
              <a:rect l="l" t="t" r="r" b="b"/>
              <a:pathLst>
                <a:path w="15738" h="25198" extrusionOk="0">
                  <a:moveTo>
                    <a:pt x="15655" y="0"/>
                  </a:moveTo>
                  <a:lnTo>
                    <a:pt x="5731" y="9966"/>
                  </a:lnTo>
                  <a:lnTo>
                    <a:pt x="5714" y="9982"/>
                  </a:lnTo>
                  <a:lnTo>
                    <a:pt x="5714" y="16963"/>
                  </a:lnTo>
                  <a:lnTo>
                    <a:pt x="17" y="22689"/>
                  </a:lnTo>
                  <a:lnTo>
                    <a:pt x="0" y="22705"/>
                  </a:lnTo>
                  <a:lnTo>
                    <a:pt x="0" y="25198"/>
                  </a:lnTo>
                  <a:lnTo>
                    <a:pt x="119" y="25198"/>
                  </a:lnTo>
                  <a:lnTo>
                    <a:pt x="119" y="22752"/>
                  </a:lnTo>
                  <a:lnTo>
                    <a:pt x="5814" y="17030"/>
                  </a:lnTo>
                  <a:lnTo>
                    <a:pt x="5830" y="17013"/>
                  </a:lnTo>
                  <a:lnTo>
                    <a:pt x="5830" y="10029"/>
                  </a:lnTo>
                  <a:lnTo>
                    <a:pt x="15738" y="83"/>
                  </a:lnTo>
                  <a:lnTo>
                    <a:pt x="15655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20"/>
            <p:cNvSpPr/>
            <p:nvPr/>
          </p:nvSpPr>
          <p:spPr>
            <a:xfrm>
              <a:off x="2296000" y="978025"/>
              <a:ext cx="44175" cy="442475"/>
            </a:xfrm>
            <a:custGeom>
              <a:avLst/>
              <a:gdLst/>
              <a:ahLst/>
              <a:cxnLst/>
              <a:rect l="l" t="t" r="r" b="b"/>
              <a:pathLst>
                <a:path w="1767" h="17699" extrusionOk="0">
                  <a:moveTo>
                    <a:pt x="1430" y="17138"/>
                  </a:moveTo>
                  <a:cubicBezTo>
                    <a:pt x="1552" y="17138"/>
                    <a:pt x="1651" y="17237"/>
                    <a:pt x="1651" y="17359"/>
                  </a:cubicBezTo>
                  <a:cubicBezTo>
                    <a:pt x="1651" y="17480"/>
                    <a:pt x="1552" y="17579"/>
                    <a:pt x="1430" y="17579"/>
                  </a:cubicBezTo>
                  <a:cubicBezTo>
                    <a:pt x="1309" y="17579"/>
                    <a:pt x="1209" y="17480"/>
                    <a:pt x="1209" y="17359"/>
                  </a:cubicBezTo>
                  <a:cubicBezTo>
                    <a:pt x="1209" y="17237"/>
                    <a:pt x="1309" y="17138"/>
                    <a:pt x="1430" y="17138"/>
                  </a:cubicBezTo>
                  <a:close/>
                  <a:moveTo>
                    <a:pt x="0" y="1"/>
                  </a:moveTo>
                  <a:lnTo>
                    <a:pt x="0" y="9753"/>
                  </a:lnTo>
                  <a:lnTo>
                    <a:pt x="1372" y="11117"/>
                  </a:lnTo>
                  <a:lnTo>
                    <a:pt x="1372" y="17027"/>
                  </a:lnTo>
                  <a:lnTo>
                    <a:pt x="1369" y="17027"/>
                  </a:lnTo>
                  <a:cubicBezTo>
                    <a:pt x="1212" y="17055"/>
                    <a:pt x="1091" y="17193"/>
                    <a:pt x="1091" y="17359"/>
                  </a:cubicBezTo>
                  <a:cubicBezTo>
                    <a:pt x="1091" y="17546"/>
                    <a:pt x="1242" y="17698"/>
                    <a:pt x="1430" y="17698"/>
                  </a:cubicBezTo>
                  <a:cubicBezTo>
                    <a:pt x="1615" y="17698"/>
                    <a:pt x="1767" y="17546"/>
                    <a:pt x="1767" y="17359"/>
                  </a:cubicBezTo>
                  <a:cubicBezTo>
                    <a:pt x="1767" y="17193"/>
                    <a:pt x="1645" y="17055"/>
                    <a:pt x="1488" y="17027"/>
                  </a:cubicBezTo>
                  <a:lnTo>
                    <a:pt x="1488" y="11067"/>
                  </a:lnTo>
                  <a:lnTo>
                    <a:pt x="116" y="9704"/>
                  </a:lnTo>
                  <a:lnTo>
                    <a:pt x="116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20"/>
            <p:cNvSpPr/>
            <p:nvPr/>
          </p:nvSpPr>
          <p:spPr>
            <a:xfrm>
              <a:off x="1459000" y="1041375"/>
              <a:ext cx="299475" cy="684350"/>
            </a:xfrm>
            <a:custGeom>
              <a:avLst/>
              <a:gdLst/>
              <a:ahLst/>
              <a:cxnLst/>
              <a:rect l="l" t="t" r="r" b="b"/>
              <a:pathLst>
                <a:path w="11979" h="27374" extrusionOk="0">
                  <a:moveTo>
                    <a:pt x="11642" y="26816"/>
                  </a:moveTo>
                  <a:cubicBezTo>
                    <a:pt x="11763" y="26816"/>
                    <a:pt x="11863" y="26916"/>
                    <a:pt x="11863" y="27037"/>
                  </a:cubicBezTo>
                  <a:cubicBezTo>
                    <a:pt x="11863" y="27158"/>
                    <a:pt x="11763" y="27258"/>
                    <a:pt x="11642" y="27258"/>
                  </a:cubicBezTo>
                  <a:cubicBezTo>
                    <a:pt x="11520" y="27258"/>
                    <a:pt x="11421" y="27158"/>
                    <a:pt x="11421" y="27037"/>
                  </a:cubicBezTo>
                  <a:cubicBezTo>
                    <a:pt x="11421" y="26916"/>
                    <a:pt x="11520" y="26816"/>
                    <a:pt x="11642" y="26816"/>
                  </a:cubicBezTo>
                  <a:close/>
                  <a:moveTo>
                    <a:pt x="84" y="1"/>
                  </a:moveTo>
                  <a:lnTo>
                    <a:pt x="1" y="84"/>
                  </a:lnTo>
                  <a:lnTo>
                    <a:pt x="9373" y="9442"/>
                  </a:lnTo>
                  <a:lnTo>
                    <a:pt x="9373" y="24856"/>
                  </a:lnTo>
                  <a:lnTo>
                    <a:pt x="11363" y="26844"/>
                  </a:lnTo>
                  <a:cubicBezTo>
                    <a:pt x="11324" y="26896"/>
                    <a:pt x="11302" y="26965"/>
                    <a:pt x="11302" y="27037"/>
                  </a:cubicBezTo>
                  <a:cubicBezTo>
                    <a:pt x="11302" y="27222"/>
                    <a:pt x="11454" y="27374"/>
                    <a:pt x="11642" y="27374"/>
                  </a:cubicBezTo>
                  <a:cubicBezTo>
                    <a:pt x="11827" y="27374"/>
                    <a:pt x="11979" y="27222"/>
                    <a:pt x="11979" y="27037"/>
                  </a:cubicBezTo>
                  <a:cubicBezTo>
                    <a:pt x="11979" y="26849"/>
                    <a:pt x="11827" y="26697"/>
                    <a:pt x="11642" y="26697"/>
                  </a:cubicBezTo>
                  <a:cubicBezTo>
                    <a:pt x="11567" y="26697"/>
                    <a:pt x="11501" y="26720"/>
                    <a:pt x="11446" y="26758"/>
                  </a:cubicBezTo>
                  <a:lnTo>
                    <a:pt x="9492" y="24807"/>
                  </a:lnTo>
                  <a:lnTo>
                    <a:pt x="9492" y="9392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20"/>
            <p:cNvSpPr/>
            <p:nvPr/>
          </p:nvSpPr>
          <p:spPr>
            <a:xfrm>
              <a:off x="1479300" y="966925"/>
              <a:ext cx="291325" cy="642025"/>
            </a:xfrm>
            <a:custGeom>
              <a:avLst/>
              <a:gdLst/>
              <a:ahLst/>
              <a:cxnLst/>
              <a:rect l="l" t="t" r="r" b="b"/>
              <a:pathLst>
                <a:path w="11653" h="25681" extrusionOk="0">
                  <a:moveTo>
                    <a:pt x="326" y="0"/>
                  </a:moveTo>
                  <a:lnTo>
                    <a:pt x="1" y="337"/>
                  </a:lnTo>
                  <a:lnTo>
                    <a:pt x="11020" y="10992"/>
                  </a:lnTo>
                  <a:lnTo>
                    <a:pt x="11020" y="24972"/>
                  </a:lnTo>
                  <a:cubicBezTo>
                    <a:pt x="10924" y="25043"/>
                    <a:pt x="10860" y="25157"/>
                    <a:pt x="10860" y="25286"/>
                  </a:cubicBezTo>
                  <a:cubicBezTo>
                    <a:pt x="10860" y="25504"/>
                    <a:pt x="11037" y="25681"/>
                    <a:pt x="11258" y="25681"/>
                  </a:cubicBezTo>
                  <a:cubicBezTo>
                    <a:pt x="11476" y="25681"/>
                    <a:pt x="11653" y="25504"/>
                    <a:pt x="11653" y="25286"/>
                  </a:cubicBezTo>
                  <a:cubicBezTo>
                    <a:pt x="11653" y="25157"/>
                    <a:pt x="11589" y="25043"/>
                    <a:pt x="11492" y="24972"/>
                  </a:cubicBezTo>
                  <a:lnTo>
                    <a:pt x="11492" y="10794"/>
                  </a:lnTo>
                  <a:lnTo>
                    <a:pt x="326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20"/>
            <p:cNvSpPr/>
            <p:nvPr/>
          </p:nvSpPr>
          <p:spPr>
            <a:xfrm>
              <a:off x="1788750" y="1787275"/>
              <a:ext cx="19775" cy="19825"/>
            </a:xfrm>
            <a:custGeom>
              <a:avLst/>
              <a:gdLst/>
              <a:ahLst/>
              <a:cxnLst/>
              <a:rect l="l" t="t" r="r" b="b"/>
              <a:pathLst>
                <a:path w="791" h="793" extrusionOk="0">
                  <a:moveTo>
                    <a:pt x="395" y="0"/>
                  </a:moveTo>
                  <a:cubicBezTo>
                    <a:pt x="177" y="0"/>
                    <a:pt x="1" y="177"/>
                    <a:pt x="1" y="395"/>
                  </a:cubicBezTo>
                  <a:cubicBezTo>
                    <a:pt x="1" y="616"/>
                    <a:pt x="177" y="792"/>
                    <a:pt x="395" y="792"/>
                  </a:cubicBezTo>
                  <a:cubicBezTo>
                    <a:pt x="613" y="792"/>
                    <a:pt x="790" y="616"/>
                    <a:pt x="790" y="395"/>
                  </a:cubicBezTo>
                  <a:cubicBezTo>
                    <a:pt x="790" y="177"/>
                    <a:pt x="613" y="0"/>
                    <a:pt x="395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20"/>
            <p:cNvSpPr/>
            <p:nvPr/>
          </p:nvSpPr>
          <p:spPr>
            <a:xfrm>
              <a:off x="1400775" y="1164075"/>
              <a:ext cx="165650" cy="266975"/>
            </a:xfrm>
            <a:custGeom>
              <a:avLst/>
              <a:gdLst/>
              <a:ahLst/>
              <a:cxnLst/>
              <a:rect l="l" t="t" r="r" b="b"/>
              <a:pathLst>
                <a:path w="6626" h="10679" extrusionOk="0">
                  <a:moveTo>
                    <a:pt x="83" y="1"/>
                  </a:moveTo>
                  <a:lnTo>
                    <a:pt x="0" y="84"/>
                  </a:lnTo>
                  <a:lnTo>
                    <a:pt x="6509" y="6582"/>
                  </a:lnTo>
                  <a:lnTo>
                    <a:pt x="6509" y="10678"/>
                  </a:lnTo>
                  <a:lnTo>
                    <a:pt x="6625" y="10678"/>
                  </a:lnTo>
                  <a:lnTo>
                    <a:pt x="6625" y="6532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20"/>
            <p:cNvSpPr/>
            <p:nvPr/>
          </p:nvSpPr>
          <p:spPr>
            <a:xfrm>
              <a:off x="1424150" y="1156700"/>
              <a:ext cx="165675" cy="297675"/>
            </a:xfrm>
            <a:custGeom>
              <a:avLst/>
              <a:gdLst/>
              <a:ahLst/>
              <a:cxnLst/>
              <a:rect l="l" t="t" r="r" b="b"/>
              <a:pathLst>
                <a:path w="6627" h="11907" extrusionOk="0">
                  <a:moveTo>
                    <a:pt x="84" y="0"/>
                  </a:moveTo>
                  <a:lnTo>
                    <a:pt x="1" y="83"/>
                  </a:lnTo>
                  <a:lnTo>
                    <a:pt x="6507" y="6581"/>
                  </a:lnTo>
                  <a:lnTo>
                    <a:pt x="6507" y="11906"/>
                  </a:lnTo>
                  <a:lnTo>
                    <a:pt x="6626" y="11906"/>
                  </a:lnTo>
                  <a:lnTo>
                    <a:pt x="6626" y="6532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20"/>
            <p:cNvSpPr/>
            <p:nvPr/>
          </p:nvSpPr>
          <p:spPr>
            <a:xfrm>
              <a:off x="1813050" y="1812225"/>
              <a:ext cx="17400" cy="16925"/>
            </a:xfrm>
            <a:custGeom>
              <a:avLst/>
              <a:gdLst/>
              <a:ahLst/>
              <a:cxnLst/>
              <a:rect l="l" t="t" r="r" b="b"/>
              <a:pathLst>
                <a:path w="696" h="677" extrusionOk="0">
                  <a:moveTo>
                    <a:pt x="355" y="117"/>
                  </a:moveTo>
                  <a:cubicBezTo>
                    <a:pt x="414" y="117"/>
                    <a:pt x="471" y="138"/>
                    <a:pt x="514" y="181"/>
                  </a:cubicBezTo>
                  <a:cubicBezTo>
                    <a:pt x="569" y="236"/>
                    <a:pt x="591" y="316"/>
                    <a:pt x="572" y="393"/>
                  </a:cubicBezTo>
                  <a:cubicBezTo>
                    <a:pt x="552" y="471"/>
                    <a:pt x="489" y="534"/>
                    <a:pt x="414" y="551"/>
                  </a:cubicBezTo>
                  <a:cubicBezTo>
                    <a:pt x="395" y="555"/>
                    <a:pt x="376" y="558"/>
                    <a:pt x="358" y="558"/>
                  </a:cubicBezTo>
                  <a:cubicBezTo>
                    <a:pt x="299" y="558"/>
                    <a:pt x="244" y="535"/>
                    <a:pt x="202" y="493"/>
                  </a:cubicBezTo>
                  <a:cubicBezTo>
                    <a:pt x="160" y="451"/>
                    <a:pt x="136" y="396"/>
                    <a:pt x="136" y="338"/>
                  </a:cubicBezTo>
                  <a:cubicBezTo>
                    <a:pt x="136" y="319"/>
                    <a:pt x="138" y="300"/>
                    <a:pt x="144" y="283"/>
                  </a:cubicBezTo>
                  <a:cubicBezTo>
                    <a:pt x="160" y="206"/>
                    <a:pt x="227" y="142"/>
                    <a:pt x="301" y="123"/>
                  </a:cubicBezTo>
                  <a:cubicBezTo>
                    <a:pt x="319" y="119"/>
                    <a:pt x="337" y="117"/>
                    <a:pt x="355" y="117"/>
                  </a:cubicBezTo>
                  <a:close/>
                  <a:moveTo>
                    <a:pt x="356" y="0"/>
                  </a:moveTo>
                  <a:cubicBezTo>
                    <a:pt x="329" y="0"/>
                    <a:pt x="301" y="3"/>
                    <a:pt x="274" y="10"/>
                  </a:cubicBezTo>
                  <a:cubicBezTo>
                    <a:pt x="155" y="37"/>
                    <a:pt x="58" y="134"/>
                    <a:pt x="28" y="255"/>
                  </a:cubicBezTo>
                  <a:cubicBezTo>
                    <a:pt x="0" y="371"/>
                    <a:pt x="33" y="493"/>
                    <a:pt x="119" y="578"/>
                  </a:cubicBezTo>
                  <a:cubicBezTo>
                    <a:pt x="183" y="642"/>
                    <a:pt x="269" y="676"/>
                    <a:pt x="358" y="676"/>
                  </a:cubicBezTo>
                  <a:cubicBezTo>
                    <a:pt x="385" y="676"/>
                    <a:pt x="412" y="673"/>
                    <a:pt x="439" y="667"/>
                  </a:cubicBezTo>
                  <a:cubicBezTo>
                    <a:pt x="561" y="636"/>
                    <a:pt x="657" y="540"/>
                    <a:pt x="685" y="421"/>
                  </a:cubicBezTo>
                  <a:cubicBezTo>
                    <a:pt x="690" y="393"/>
                    <a:pt x="696" y="366"/>
                    <a:pt x="696" y="338"/>
                  </a:cubicBezTo>
                  <a:cubicBezTo>
                    <a:pt x="696" y="250"/>
                    <a:pt x="660" y="164"/>
                    <a:pt x="597" y="98"/>
                  </a:cubicBezTo>
                  <a:cubicBezTo>
                    <a:pt x="531" y="34"/>
                    <a:pt x="446" y="0"/>
                    <a:pt x="356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20"/>
            <p:cNvSpPr/>
            <p:nvPr/>
          </p:nvSpPr>
          <p:spPr>
            <a:xfrm>
              <a:off x="1889100" y="1038400"/>
              <a:ext cx="16925" cy="16950"/>
            </a:xfrm>
            <a:custGeom>
              <a:avLst/>
              <a:gdLst/>
              <a:ahLst/>
              <a:cxnLst/>
              <a:rect l="l" t="t" r="r" b="b"/>
              <a:pathLst>
                <a:path w="677" h="678" extrusionOk="0">
                  <a:moveTo>
                    <a:pt x="340" y="117"/>
                  </a:moveTo>
                  <a:cubicBezTo>
                    <a:pt x="461" y="117"/>
                    <a:pt x="561" y="216"/>
                    <a:pt x="561" y="338"/>
                  </a:cubicBezTo>
                  <a:cubicBezTo>
                    <a:pt x="561" y="459"/>
                    <a:pt x="461" y="559"/>
                    <a:pt x="340" y="559"/>
                  </a:cubicBezTo>
                  <a:cubicBezTo>
                    <a:pt x="218" y="559"/>
                    <a:pt x="119" y="459"/>
                    <a:pt x="119" y="338"/>
                  </a:cubicBezTo>
                  <a:cubicBezTo>
                    <a:pt x="119" y="216"/>
                    <a:pt x="218" y="117"/>
                    <a:pt x="340" y="117"/>
                  </a:cubicBezTo>
                  <a:close/>
                  <a:moveTo>
                    <a:pt x="340" y="1"/>
                  </a:moveTo>
                  <a:cubicBezTo>
                    <a:pt x="152" y="1"/>
                    <a:pt x="0" y="153"/>
                    <a:pt x="0" y="338"/>
                  </a:cubicBezTo>
                  <a:cubicBezTo>
                    <a:pt x="0" y="525"/>
                    <a:pt x="152" y="677"/>
                    <a:pt x="340" y="677"/>
                  </a:cubicBezTo>
                  <a:cubicBezTo>
                    <a:pt x="525" y="677"/>
                    <a:pt x="677" y="525"/>
                    <a:pt x="677" y="338"/>
                  </a:cubicBezTo>
                  <a:cubicBezTo>
                    <a:pt x="677" y="153"/>
                    <a:pt x="525" y="1"/>
                    <a:pt x="340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20"/>
            <p:cNvSpPr/>
            <p:nvPr/>
          </p:nvSpPr>
          <p:spPr>
            <a:xfrm>
              <a:off x="1836850" y="1835650"/>
              <a:ext cx="16925" cy="16925"/>
            </a:xfrm>
            <a:custGeom>
              <a:avLst/>
              <a:gdLst/>
              <a:ahLst/>
              <a:cxnLst/>
              <a:rect l="l" t="t" r="r" b="b"/>
              <a:pathLst>
                <a:path w="677" h="677" extrusionOk="0">
                  <a:moveTo>
                    <a:pt x="340" y="119"/>
                  </a:moveTo>
                  <a:cubicBezTo>
                    <a:pt x="462" y="119"/>
                    <a:pt x="561" y="218"/>
                    <a:pt x="561" y="340"/>
                  </a:cubicBezTo>
                  <a:cubicBezTo>
                    <a:pt x="561" y="461"/>
                    <a:pt x="462" y="561"/>
                    <a:pt x="340" y="561"/>
                  </a:cubicBezTo>
                  <a:cubicBezTo>
                    <a:pt x="219" y="561"/>
                    <a:pt x="119" y="461"/>
                    <a:pt x="119" y="340"/>
                  </a:cubicBezTo>
                  <a:cubicBezTo>
                    <a:pt x="119" y="218"/>
                    <a:pt x="219" y="119"/>
                    <a:pt x="340" y="119"/>
                  </a:cubicBezTo>
                  <a:close/>
                  <a:moveTo>
                    <a:pt x="340" y="0"/>
                  </a:moveTo>
                  <a:cubicBezTo>
                    <a:pt x="152" y="0"/>
                    <a:pt x="1" y="152"/>
                    <a:pt x="1" y="340"/>
                  </a:cubicBezTo>
                  <a:cubicBezTo>
                    <a:pt x="1" y="525"/>
                    <a:pt x="152" y="677"/>
                    <a:pt x="340" y="677"/>
                  </a:cubicBezTo>
                  <a:cubicBezTo>
                    <a:pt x="525" y="677"/>
                    <a:pt x="677" y="525"/>
                    <a:pt x="677" y="340"/>
                  </a:cubicBezTo>
                  <a:cubicBezTo>
                    <a:pt x="677" y="152"/>
                    <a:pt x="525" y="0"/>
                    <a:pt x="340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20"/>
            <p:cNvSpPr/>
            <p:nvPr/>
          </p:nvSpPr>
          <p:spPr>
            <a:xfrm>
              <a:off x="1889100" y="1068850"/>
              <a:ext cx="16925" cy="17000"/>
            </a:xfrm>
            <a:custGeom>
              <a:avLst/>
              <a:gdLst/>
              <a:ahLst/>
              <a:cxnLst/>
              <a:rect l="l" t="t" r="r" b="b"/>
              <a:pathLst>
                <a:path w="677" h="680" extrusionOk="0">
                  <a:moveTo>
                    <a:pt x="340" y="119"/>
                  </a:moveTo>
                  <a:cubicBezTo>
                    <a:pt x="461" y="119"/>
                    <a:pt x="561" y="218"/>
                    <a:pt x="561" y="340"/>
                  </a:cubicBezTo>
                  <a:cubicBezTo>
                    <a:pt x="561" y="461"/>
                    <a:pt x="461" y="561"/>
                    <a:pt x="340" y="561"/>
                  </a:cubicBezTo>
                  <a:cubicBezTo>
                    <a:pt x="218" y="561"/>
                    <a:pt x="119" y="461"/>
                    <a:pt x="119" y="340"/>
                  </a:cubicBezTo>
                  <a:cubicBezTo>
                    <a:pt x="119" y="218"/>
                    <a:pt x="218" y="119"/>
                    <a:pt x="340" y="119"/>
                  </a:cubicBezTo>
                  <a:close/>
                  <a:moveTo>
                    <a:pt x="340" y="0"/>
                  </a:moveTo>
                  <a:cubicBezTo>
                    <a:pt x="152" y="0"/>
                    <a:pt x="0" y="152"/>
                    <a:pt x="0" y="340"/>
                  </a:cubicBezTo>
                  <a:cubicBezTo>
                    <a:pt x="0" y="528"/>
                    <a:pt x="152" y="679"/>
                    <a:pt x="340" y="679"/>
                  </a:cubicBezTo>
                  <a:cubicBezTo>
                    <a:pt x="525" y="679"/>
                    <a:pt x="677" y="528"/>
                    <a:pt x="677" y="340"/>
                  </a:cubicBezTo>
                  <a:cubicBezTo>
                    <a:pt x="677" y="152"/>
                    <a:pt x="525" y="0"/>
                    <a:pt x="340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20"/>
            <p:cNvSpPr/>
            <p:nvPr/>
          </p:nvSpPr>
          <p:spPr>
            <a:xfrm>
              <a:off x="1611125" y="977275"/>
              <a:ext cx="373450" cy="868550"/>
            </a:xfrm>
            <a:custGeom>
              <a:avLst/>
              <a:gdLst/>
              <a:ahLst/>
              <a:cxnLst/>
              <a:rect l="l" t="t" r="r" b="b"/>
              <a:pathLst>
                <a:path w="14938" h="34742" extrusionOk="0">
                  <a:moveTo>
                    <a:pt x="14598" y="34181"/>
                  </a:moveTo>
                  <a:cubicBezTo>
                    <a:pt x="14719" y="34181"/>
                    <a:pt x="14818" y="34280"/>
                    <a:pt x="14818" y="34401"/>
                  </a:cubicBezTo>
                  <a:cubicBezTo>
                    <a:pt x="14818" y="34523"/>
                    <a:pt x="14719" y="34622"/>
                    <a:pt x="14598" y="34622"/>
                  </a:cubicBezTo>
                  <a:cubicBezTo>
                    <a:pt x="14476" y="34622"/>
                    <a:pt x="14377" y="34523"/>
                    <a:pt x="14377" y="34401"/>
                  </a:cubicBezTo>
                  <a:cubicBezTo>
                    <a:pt x="14377" y="34280"/>
                    <a:pt x="14476" y="34181"/>
                    <a:pt x="14598" y="34181"/>
                  </a:cubicBezTo>
                  <a:close/>
                  <a:moveTo>
                    <a:pt x="83" y="0"/>
                  </a:moveTo>
                  <a:lnTo>
                    <a:pt x="0" y="83"/>
                  </a:lnTo>
                  <a:lnTo>
                    <a:pt x="9355" y="9422"/>
                  </a:lnTo>
                  <a:lnTo>
                    <a:pt x="9355" y="29250"/>
                  </a:lnTo>
                  <a:lnTo>
                    <a:pt x="14322" y="34208"/>
                  </a:lnTo>
                  <a:cubicBezTo>
                    <a:pt x="14283" y="34263"/>
                    <a:pt x="14258" y="34330"/>
                    <a:pt x="14258" y="34401"/>
                  </a:cubicBezTo>
                  <a:cubicBezTo>
                    <a:pt x="14258" y="34589"/>
                    <a:pt x="14410" y="34741"/>
                    <a:pt x="14598" y="34741"/>
                  </a:cubicBezTo>
                  <a:cubicBezTo>
                    <a:pt x="14785" y="34741"/>
                    <a:pt x="14937" y="34589"/>
                    <a:pt x="14937" y="34401"/>
                  </a:cubicBezTo>
                  <a:cubicBezTo>
                    <a:pt x="14937" y="34214"/>
                    <a:pt x="14785" y="34062"/>
                    <a:pt x="14598" y="34062"/>
                  </a:cubicBezTo>
                  <a:cubicBezTo>
                    <a:pt x="14526" y="34062"/>
                    <a:pt x="14460" y="34087"/>
                    <a:pt x="14404" y="34125"/>
                  </a:cubicBezTo>
                  <a:lnTo>
                    <a:pt x="9471" y="29201"/>
                  </a:lnTo>
                  <a:lnTo>
                    <a:pt x="9471" y="9375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20"/>
            <p:cNvSpPr/>
            <p:nvPr/>
          </p:nvSpPr>
          <p:spPr>
            <a:xfrm>
              <a:off x="1695175" y="963875"/>
              <a:ext cx="377650" cy="901950"/>
            </a:xfrm>
            <a:custGeom>
              <a:avLst/>
              <a:gdLst/>
              <a:ahLst/>
              <a:cxnLst/>
              <a:rect l="l" t="t" r="r" b="b"/>
              <a:pathLst>
                <a:path w="15106" h="36078" extrusionOk="0">
                  <a:moveTo>
                    <a:pt x="332" y="1"/>
                  </a:moveTo>
                  <a:lnTo>
                    <a:pt x="0" y="335"/>
                  </a:lnTo>
                  <a:lnTo>
                    <a:pt x="3178" y="3490"/>
                  </a:lnTo>
                  <a:lnTo>
                    <a:pt x="7859" y="8136"/>
                  </a:lnTo>
                  <a:lnTo>
                    <a:pt x="7859" y="29215"/>
                  </a:lnTo>
                  <a:lnTo>
                    <a:pt x="14322" y="35628"/>
                  </a:lnTo>
                  <a:cubicBezTo>
                    <a:pt x="14319" y="35647"/>
                    <a:pt x="14316" y="35663"/>
                    <a:pt x="14316" y="35683"/>
                  </a:cubicBezTo>
                  <a:cubicBezTo>
                    <a:pt x="14316" y="35901"/>
                    <a:pt x="14493" y="36078"/>
                    <a:pt x="14711" y="36078"/>
                  </a:cubicBezTo>
                  <a:cubicBezTo>
                    <a:pt x="14929" y="36078"/>
                    <a:pt x="15106" y="35901"/>
                    <a:pt x="15106" y="35683"/>
                  </a:cubicBezTo>
                  <a:cubicBezTo>
                    <a:pt x="15106" y="35465"/>
                    <a:pt x="14929" y="35288"/>
                    <a:pt x="14711" y="35288"/>
                  </a:cubicBezTo>
                  <a:cubicBezTo>
                    <a:pt x="14692" y="35288"/>
                    <a:pt x="14672" y="35291"/>
                    <a:pt x="14653" y="35294"/>
                  </a:cubicBezTo>
                  <a:lnTo>
                    <a:pt x="8332" y="29019"/>
                  </a:lnTo>
                  <a:lnTo>
                    <a:pt x="8332" y="7940"/>
                  </a:lnTo>
                  <a:lnTo>
                    <a:pt x="8263" y="7871"/>
                  </a:lnTo>
                  <a:lnTo>
                    <a:pt x="3294" y="2938"/>
                  </a:lnTo>
                  <a:lnTo>
                    <a:pt x="332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20"/>
            <p:cNvSpPr/>
            <p:nvPr/>
          </p:nvSpPr>
          <p:spPr>
            <a:xfrm>
              <a:off x="1563900" y="991550"/>
              <a:ext cx="348000" cy="843075"/>
            </a:xfrm>
            <a:custGeom>
              <a:avLst/>
              <a:gdLst/>
              <a:ahLst/>
              <a:cxnLst/>
              <a:rect l="l" t="t" r="r" b="b"/>
              <a:pathLst>
                <a:path w="13920" h="33723" extrusionOk="0">
                  <a:moveTo>
                    <a:pt x="84" y="1"/>
                  </a:moveTo>
                  <a:lnTo>
                    <a:pt x="1" y="83"/>
                  </a:lnTo>
                  <a:lnTo>
                    <a:pt x="9376" y="9442"/>
                  </a:lnTo>
                  <a:lnTo>
                    <a:pt x="9376" y="29270"/>
                  </a:lnTo>
                  <a:lnTo>
                    <a:pt x="13837" y="33723"/>
                  </a:lnTo>
                  <a:lnTo>
                    <a:pt x="13919" y="33640"/>
                  </a:lnTo>
                  <a:lnTo>
                    <a:pt x="9491" y="29220"/>
                  </a:lnTo>
                  <a:lnTo>
                    <a:pt x="9491" y="9392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20"/>
            <p:cNvSpPr/>
            <p:nvPr/>
          </p:nvSpPr>
          <p:spPr>
            <a:xfrm>
              <a:off x="1587225" y="984175"/>
              <a:ext cx="367050" cy="861650"/>
            </a:xfrm>
            <a:custGeom>
              <a:avLst/>
              <a:gdLst/>
              <a:ahLst/>
              <a:cxnLst/>
              <a:rect l="l" t="t" r="r" b="b"/>
              <a:pathLst>
                <a:path w="14682" h="34466" extrusionOk="0">
                  <a:moveTo>
                    <a:pt x="14344" y="33905"/>
                  </a:moveTo>
                  <a:cubicBezTo>
                    <a:pt x="14466" y="33905"/>
                    <a:pt x="14565" y="34004"/>
                    <a:pt x="14565" y="34125"/>
                  </a:cubicBezTo>
                  <a:cubicBezTo>
                    <a:pt x="14565" y="34247"/>
                    <a:pt x="14466" y="34346"/>
                    <a:pt x="14344" y="34346"/>
                  </a:cubicBezTo>
                  <a:cubicBezTo>
                    <a:pt x="14223" y="34346"/>
                    <a:pt x="14124" y="34247"/>
                    <a:pt x="14124" y="34125"/>
                  </a:cubicBezTo>
                  <a:cubicBezTo>
                    <a:pt x="14124" y="34004"/>
                    <a:pt x="14223" y="33905"/>
                    <a:pt x="14344" y="33905"/>
                  </a:cubicBezTo>
                  <a:close/>
                  <a:moveTo>
                    <a:pt x="87" y="0"/>
                  </a:moveTo>
                  <a:lnTo>
                    <a:pt x="1" y="83"/>
                  </a:lnTo>
                  <a:lnTo>
                    <a:pt x="9376" y="9441"/>
                  </a:lnTo>
                  <a:lnTo>
                    <a:pt x="9376" y="29256"/>
                  </a:lnTo>
                  <a:lnTo>
                    <a:pt x="14066" y="33932"/>
                  </a:lnTo>
                  <a:cubicBezTo>
                    <a:pt x="14027" y="33987"/>
                    <a:pt x="14005" y="34054"/>
                    <a:pt x="14005" y="34125"/>
                  </a:cubicBezTo>
                  <a:cubicBezTo>
                    <a:pt x="14005" y="34313"/>
                    <a:pt x="14157" y="34465"/>
                    <a:pt x="14344" y="34465"/>
                  </a:cubicBezTo>
                  <a:cubicBezTo>
                    <a:pt x="14529" y="34465"/>
                    <a:pt x="14681" y="34313"/>
                    <a:pt x="14681" y="34125"/>
                  </a:cubicBezTo>
                  <a:cubicBezTo>
                    <a:pt x="14681" y="33941"/>
                    <a:pt x="14529" y="33789"/>
                    <a:pt x="14344" y="33789"/>
                  </a:cubicBezTo>
                  <a:cubicBezTo>
                    <a:pt x="14273" y="33789"/>
                    <a:pt x="14204" y="33811"/>
                    <a:pt x="14148" y="33849"/>
                  </a:cubicBezTo>
                  <a:lnTo>
                    <a:pt x="9494" y="29206"/>
                  </a:lnTo>
                  <a:lnTo>
                    <a:pt x="9494" y="9391"/>
                  </a:lnTo>
                  <a:lnTo>
                    <a:pt x="87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9" name="Google Shape;1169;p21"/>
          <p:cNvGrpSpPr/>
          <p:nvPr/>
        </p:nvGrpSpPr>
        <p:grpSpPr>
          <a:xfrm rot="10800000" flipH="1">
            <a:off x="6460631" y="2515445"/>
            <a:ext cx="2835779" cy="2780448"/>
            <a:chOff x="1400775" y="920275"/>
            <a:chExt cx="1637475" cy="1605525"/>
          </a:xfrm>
        </p:grpSpPr>
        <p:sp>
          <p:nvSpPr>
            <p:cNvPr id="1170" name="Google Shape;1170;p21"/>
            <p:cNvSpPr/>
            <p:nvPr/>
          </p:nvSpPr>
          <p:spPr>
            <a:xfrm>
              <a:off x="2472400" y="990525"/>
              <a:ext cx="16925" cy="247025"/>
            </a:xfrm>
            <a:custGeom>
              <a:avLst/>
              <a:gdLst/>
              <a:ahLst/>
              <a:cxnLst/>
              <a:rect l="l" t="t" r="r" b="b"/>
              <a:pathLst>
                <a:path w="677" h="9881" extrusionOk="0">
                  <a:moveTo>
                    <a:pt x="337" y="9320"/>
                  </a:moveTo>
                  <a:cubicBezTo>
                    <a:pt x="458" y="9320"/>
                    <a:pt x="558" y="9419"/>
                    <a:pt x="558" y="9540"/>
                  </a:cubicBezTo>
                  <a:cubicBezTo>
                    <a:pt x="558" y="9662"/>
                    <a:pt x="458" y="9761"/>
                    <a:pt x="337" y="9761"/>
                  </a:cubicBezTo>
                  <a:cubicBezTo>
                    <a:pt x="215" y="9761"/>
                    <a:pt x="116" y="9662"/>
                    <a:pt x="116" y="9540"/>
                  </a:cubicBezTo>
                  <a:cubicBezTo>
                    <a:pt x="116" y="9419"/>
                    <a:pt x="215" y="9320"/>
                    <a:pt x="337" y="9320"/>
                  </a:cubicBezTo>
                  <a:close/>
                  <a:moveTo>
                    <a:pt x="279" y="0"/>
                  </a:moveTo>
                  <a:lnTo>
                    <a:pt x="279" y="9206"/>
                  </a:lnTo>
                  <a:cubicBezTo>
                    <a:pt x="122" y="9237"/>
                    <a:pt x="0" y="9375"/>
                    <a:pt x="0" y="9540"/>
                  </a:cubicBezTo>
                  <a:cubicBezTo>
                    <a:pt x="0" y="9728"/>
                    <a:pt x="152" y="9880"/>
                    <a:pt x="337" y="9880"/>
                  </a:cubicBezTo>
                  <a:cubicBezTo>
                    <a:pt x="525" y="9880"/>
                    <a:pt x="676" y="9728"/>
                    <a:pt x="676" y="9540"/>
                  </a:cubicBezTo>
                  <a:cubicBezTo>
                    <a:pt x="676" y="9375"/>
                    <a:pt x="555" y="9237"/>
                    <a:pt x="398" y="9206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21"/>
            <p:cNvSpPr/>
            <p:nvPr/>
          </p:nvSpPr>
          <p:spPr>
            <a:xfrm>
              <a:off x="2905300" y="1457050"/>
              <a:ext cx="73250" cy="126800"/>
            </a:xfrm>
            <a:custGeom>
              <a:avLst/>
              <a:gdLst/>
              <a:ahLst/>
              <a:cxnLst/>
              <a:rect l="l" t="t" r="r" b="b"/>
              <a:pathLst>
                <a:path w="2930" h="5072" extrusionOk="0">
                  <a:moveTo>
                    <a:pt x="337" y="4511"/>
                  </a:moveTo>
                  <a:cubicBezTo>
                    <a:pt x="459" y="4511"/>
                    <a:pt x="558" y="4610"/>
                    <a:pt x="558" y="4732"/>
                  </a:cubicBezTo>
                  <a:cubicBezTo>
                    <a:pt x="558" y="4853"/>
                    <a:pt x="459" y="4952"/>
                    <a:pt x="337" y="4952"/>
                  </a:cubicBezTo>
                  <a:cubicBezTo>
                    <a:pt x="216" y="4952"/>
                    <a:pt x="117" y="4853"/>
                    <a:pt x="117" y="4732"/>
                  </a:cubicBezTo>
                  <a:cubicBezTo>
                    <a:pt x="117" y="4610"/>
                    <a:pt x="216" y="4511"/>
                    <a:pt x="337" y="4511"/>
                  </a:cubicBezTo>
                  <a:close/>
                  <a:moveTo>
                    <a:pt x="509" y="0"/>
                  </a:moveTo>
                  <a:lnTo>
                    <a:pt x="279" y="232"/>
                  </a:lnTo>
                  <a:lnTo>
                    <a:pt x="279" y="4400"/>
                  </a:lnTo>
                  <a:cubicBezTo>
                    <a:pt x="119" y="4428"/>
                    <a:pt x="1" y="4566"/>
                    <a:pt x="1" y="4732"/>
                  </a:cubicBezTo>
                  <a:cubicBezTo>
                    <a:pt x="1" y="4919"/>
                    <a:pt x="152" y="5071"/>
                    <a:pt x="337" y="5071"/>
                  </a:cubicBezTo>
                  <a:cubicBezTo>
                    <a:pt x="525" y="5071"/>
                    <a:pt x="677" y="4919"/>
                    <a:pt x="677" y="4732"/>
                  </a:cubicBezTo>
                  <a:cubicBezTo>
                    <a:pt x="677" y="4566"/>
                    <a:pt x="556" y="4428"/>
                    <a:pt x="398" y="4400"/>
                  </a:cubicBezTo>
                  <a:lnTo>
                    <a:pt x="398" y="279"/>
                  </a:lnTo>
                  <a:lnTo>
                    <a:pt x="558" y="119"/>
                  </a:lnTo>
                  <a:lnTo>
                    <a:pt x="2930" y="119"/>
                  </a:lnTo>
                  <a:lnTo>
                    <a:pt x="2930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21"/>
            <p:cNvSpPr/>
            <p:nvPr/>
          </p:nvSpPr>
          <p:spPr>
            <a:xfrm>
              <a:off x="2400400" y="1336750"/>
              <a:ext cx="16950" cy="16925"/>
            </a:xfrm>
            <a:custGeom>
              <a:avLst/>
              <a:gdLst/>
              <a:ahLst/>
              <a:cxnLst/>
              <a:rect l="l" t="t" r="r" b="b"/>
              <a:pathLst>
                <a:path w="678" h="677" extrusionOk="0">
                  <a:moveTo>
                    <a:pt x="340" y="119"/>
                  </a:moveTo>
                  <a:cubicBezTo>
                    <a:pt x="462" y="119"/>
                    <a:pt x="561" y="219"/>
                    <a:pt x="561" y="340"/>
                  </a:cubicBezTo>
                  <a:cubicBezTo>
                    <a:pt x="561" y="462"/>
                    <a:pt x="462" y="561"/>
                    <a:pt x="340" y="561"/>
                  </a:cubicBezTo>
                  <a:cubicBezTo>
                    <a:pt x="219" y="561"/>
                    <a:pt x="120" y="462"/>
                    <a:pt x="120" y="340"/>
                  </a:cubicBezTo>
                  <a:cubicBezTo>
                    <a:pt x="120" y="219"/>
                    <a:pt x="219" y="119"/>
                    <a:pt x="340" y="119"/>
                  </a:cubicBezTo>
                  <a:close/>
                  <a:moveTo>
                    <a:pt x="340" y="1"/>
                  </a:moveTo>
                  <a:cubicBezTo>
                    <a:pt x="153" y="1"/>
                    <a:pt x="1" y="152"/>
                    <a:pt x="1" y="340"/>
                  </a:cubicBezTo>
                  <a:cubicBezTo>
                    <a:pt x="1" y="525"/>
                    <a:pt x="153" y="677"/>
                    <a:pt x="340" y="677"/>
                  </a:cubicBezTo>
                  <a:cubicBezTo>
                    <a:pt x="525" y="677"/>
                    <a:pt x="677" y="525"/>
                    <a:pt x="677" y="340"/>
                  </a:cubicBezTo>
                  <a:cubicBezTo>
                    <a:pt x="677" y="152"/>
                    <a:pt x="525" y="1"/>
                    <a:pt x="340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21"/>
            <p:cNvSpPr/>
            <p:nvPr/>
          </p:nvSpPr>
          <p:spPr>
            <a:xfrm>
              <a:off x="2727800" y="1624750"/>
              <a:ext cx="310450" cy="193250"/>
            </a:xfrm>
            <a:custGeom>
              <a:avLst/>
              <a:gdLst/>
              <a:ahLst/>
              <a:cxnLst/>
              <a:rect l="l" t="t" r="r" b="b"/>
              <a:pathLst>
                <a:path w="12418" h="7730" extrusionOk="0">
                  <a:moveTo>
                    <a:pt x="12083" y="0"/>
                  </a:moveTo>
                  <a:lnTo>
                    <a:pt x="5036" y="7100"/>
                  </a:lnTo>
                  <a:lnTo>
                    <a:pt x="710" y="7100"/>
                  </a:lnTo>
                  <a:cubicBezTo>
                    <a:pt x="638" y="7004"/>
                    <a:pt x="525" y="6940"/>
                    <a:pt x="395" y="6940"/>
                  </a:cubicBezTo>
                  <a:cubicBezTo>
                    <a:pt x="177" y="6940"/>
                    <a:pt x="1" y="7117"/>
                    <a:pt x="1" y="7335"/>
                  </a:cubicBezTo>
                  <a:cubicBezTo>
                    <a:pt x="1" y="7553"/>
                    <a:pt x="177" y="7730"/>
                    <a:pt x="395" y="7730"/>
                  </a:cubicBezTo>
                  <a:cubicBezTo>
                    <a:pt x="525" y="7730"/>
                    <a:pt x="638" y="7669"/>
                    <a:pt x="710" y="7572"/>
                  </a:cubicBezTo>
                  <a:lnTo>
                    <a:pt x="5232" y="7572"/>
                  </a:lnTo>
                  <a:lnTo>
                    <a:pt x="12417" y="331"/>
                  </a:lnTo>
                  <a:lnTo>
                    <a:pt x="12083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21"/>
            <p:cNvSpPr/>
            <p:nvPr/>
          </p:nvSpPr>
          <p:spPr>
            <a:xfrm>
              <a:off x="2400400" y="1367250"/>
              <a:ext cx="16950" cy="16950"/>
            </a:xfrm>
            <a:custGeom>
              <a:avLst/>
              <a:gdLst/>
              <a:ahLst/>
              <a:cxnLst/>
              <a:rect l="l" t="t" r="r" b="b"/>
              <a:pathLst>
                <a:path w="678" h="678" extrusionOk="0">
                  <a:moveTo>
                    <a:pt x="340" y="119"/>
                  </a:moveTo>
                  <a:cubicBezTo>
                    <a:pt x="462" y="119"/>
                    <a:pt x="561" y="219"/>
                    <a:pt x="561" y="340"/>
                  </a:cubicBezTo>
                  <a:cubicBezTo>
                    <a:pt x="561" y="462"/>
                    <a:pt x="462" y="558"/>
                    <a:pt x="340" y="558"/>
                  </a:cubicBezTo>
                  <a:cubicBezTo>
                    <a:pt x="219" y="558"/>
                    <a:pt x="120" y="462"/>
                    <a:pt x="120" y="340"/>
                  </a:cubicBezTo>
                  <a:cubicBezTo>
                    <a:pt x="120" y="219"/>
                    <a:pt x="219" y="119"/>
                    <a:pt x="340" y="119"/>
                  </a:cubicBezTo>
                  <a:close/>
                  <a:moveTo>
                    <a:pt x="340" y="1"/>
                  </a:moveTo>
                  <a:cubicBezTo>
                    <a:pt x="153" y="1"/>
                    <a:pt x="1" y="153"/>
                    <a:pt x="1" y="340"/>
                  </a:cubicBezTo>
                  <a:cubicBezTo>
                    <a:pt x="1" y="525"/>
                    <a:pt x="153" y="677"/>
                    <a:pt x="340" y="677"/>
                  </a:cubicBezTo>
                  <a:cubicBezTo>
                    <a:pt x="525" y="677"/>
                    <a:pt x="677" y="525"/>
                    <a:pt x="677" y="340"/>
                  </a:cubicBezTo>
                  <a:cubicBezTo>
                    <a:pt x="677" y="153"/>
                    <a:pt x="525" y="1"/>
                    <a:pt x="340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21"/>
            <p:cNvSpPr/>
            <p:nvPr/>
          </p:nvSpPr>
          <p:spPr>
            <a:xfrm>
              <a:off x="2399025" y="1396800"/>
              <a:ext cx="19775" cy="19825"/>
            </a:xfrm>
            <a:custGeom>
              <a:avLst/>
              <a:gdLst/>
              <a:ahLst/>
              <a:cxnLst/>
              <a:rect l="l" t="t" r="r" b="b"/>
              <a:pathLst>
                <a:path w="791" h="793" extrusionOk="0">
                  <a:moveTo>
                    <a:pt x="395" y="0"/>
                  </a:moveTo>
                  <a:cubicBezTo>
                    <a:pt x="177" y="0"/>
                    <a:pt x="1" y="177"/>
                    <a:pt x="1" y="398"/>
                  </a:cubicBezTo>
                  <a:cubicBezTo>
                    <a:pt x="1" y="616"/>
                    <a:pt x="177" y="793"/>
                    <a:pt x="395" y="793"/>
                  </a:cubicBezTo>
                  <a:cubicBezTo>
                    <a:pt x="613" y="793"/>
                    <a:pt x="790" y="616"/>
                    <a:pt x="790" y="398"/>
                  </a:cubicBezTo>
                  <a:cubicBezTo>
                    <a:pt x="790" y="177"/>
                    <a:pt x="613" y="0"/>
                    <a:pt x="395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21"/>
            <p:cNvSpPr/>
            <p:nvPr/>
          </p:nvSpPr>
          <p:spPr>
            <a:xfrm>
              <a:off x="2391725" y="990525"/>
              <a:ext cx="83725" cy="512775"/>
            </a:xfrm>
            <a:custGeom>
              <a:avLst/>
              <a:gdLst/>
              <a:ahLst/>
              <a:cxnLst/>
              <a:rect l="l" t="t" r="r" b="b"/>
              <a:pathLst>
                <a:path w="3349" h="20511" extrusionOk="0">
                  <a:moveTo>
                    <a:pt x="0" y="0"/>
                  </a:moveTo>
                  <a:lnTo>
                    <a:pt x="0" y="8988"/>
                  </a:lnTo>
                  <a:lnTo>
                    <a:pt x="2716" y="11685"/>
                  </a:lnTo>
                  <a:lnTo>
                    <a:pt x="2716" y="19801"/>
                  </a:lnTo>
                  <a:cubicBezTo>
                    <a:pt x="2620" y="19873"/>
                    <a:pt x="2556" y="19986"/>
                    <a:pt x="2556" y="20116"/>
                  </a:cubicBezTo>
                  <a:cubicBezTo>
                    <a:pt x="2556" y="20334"/>
                    <a:pt x="2733" y="20511"/>
                    <a:pt x="2951" y="20511"/>
                  </a:cubicBezTo>
                  <a:cubicBezTo>
                    <a:pt x="3169" y="20511"/>
                    <a:pt x="3349" y="20334"/>
                    <a:pt x="3349" y="20116"/>
                  </a:cubicBezTo>
                  <a:cubicBezTo>
                    <a:pt x="3349" y="19986"/>
                    <a:pt x="3285" y="19873"/>
                    <a:pt x="3188" y="19801"/>
                  </a:cubicBezTo>
                  <a:lnTo>
                    <a:pt x="3188" y="11489"/>
                  </a:lnTo>
                  <a:lnTo>
                    <a:pt x="472" y="8792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21"/>
            <p:cNvSpPr/>
            <p:nvPr/>
          </p:nvSpPr>
          <p:spPr>
            <a:xfrm>
              <a:off x="2688525" y="1369200"/>
              <a:ext cx="297400" cy="472550"/>
            </a:xfrm>
            <a:custGeom>
              <a:avLst/>
              <a:gdLst/>
              <a:ahLst/>
              <a:cxnLst/>
              <a:rect l="l" t="t" r="r" b="b"/>
              <a:pathLst>
                <a:path w="11896" h="18902" extrusionOk="0">
                  <a:moveTo>
                    <a:pt x="338" y="18341"/>
                  </a:moveTo>
                  <a:cubicBezTo>
                    <a:pt x="459" y="18341"/>
                    <a:pt x="559" y="18440"/>
                    <a:pt x="559" y="18562"/>
                  </a:cubicBezTo>
                  <a:cubicBezTo>
                    <a:pt x="559" y="18683"/>
                    <a:pt x="459" y="18782"/>
                    <a:pt x="338" y="18782"/>
                  </a:cubicBezTo>
                  <a:cubicBezTo>
                    <a:pt x="216" y="18782"/>
                    <a:pt x="117" y="18683"/>
                    <a:pt x="117" y="18562"/>
                  </a:cubicBezTo>
                  <a:cubicBezTo>
                    <a:pt x="117" y="18440"/>
                    <a:pt x="216" y="18341"/>
                    <a:pt x="338" y="18341"/>
                  </a:cubicBezTo>
                  <a:close/>
                  <a:moveTo>
                    <a:pt x="7051" y="0"/>
                  </a:moveTo>
                  <a:lnTo>
                    <a:pt x="5202" y="1863"/>
                  </a:lnTo>
                  <a:lnTo>
                    <a:pt x="5202" y="8196"/>
                  </a:lnTo>
                  <a:lnTo>
                    <a:pt x="280" y="13154"/>
                  </a:lnTo>
                  <a:lnTo>
                    <a:pt x="280" y="18228"/>
                  </a:lnTo>
                  <a:cubicBezTo>
                    <a:pt x="120" y="18258"/>
                    <a:pt x="1" y="18396"/>
                    <a:pt x="1" y="18562"/>
                  </a:cubicBezTo>
                  <a:cubicBezTo>
                    <a:pt x="1" y="18749"/>
                    <a:pt x="153" y="18901"/>
                    <a:pt x="338" y="18901"/>
                  </a:cubicBezTo>
                  <a:cubicBezTo>
                    <a:pt x="525" y="18901"/>
                    <a:pt x="677" y="18749"/>
                    <a:pt x="677" y="18562"/>
                  </a:cubicBezTo>
                  <a:cubicBezTo>
                    <a:pt x="677" y="18396"/>
                    <a:pt x="556" y="18258"/>
                    <a:pt x="398" y="18228"/>
                  </a:cubicBezTo>
                  <a:lnTo>
                    <a:pt x="398" y="13201"/>
                  </a:lnTo>
                  <a:lnTo>
                    <a:pt x="5318" y="8243"/>
                  </a:lnTo>
                  <a:lnTo>
                    <a:pt x="5318" y="1913"/>
                  </a:lnTo>
                  <a:lnTo>
                    <a:pt x="7101" y="116"/>
                  </a:lnTo>
                  <a:lnTo>
                    <a:pt x="11896" y="116"/>
                  </a:lnTo>
                  <a:lnTo>
                    <a:pt x="11896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21"/>
            <p:cNvSpPr/>
            <p:nvPr/>
          </p:nvSpPr>
          <p:spPr>
            <a:xfrm>
              <a:off x="2425675" y="990525"/>
              <a:ext cx="16925" cy="200575"/>
            </a:xfrm>
            <a:custGeom>
              <a:avLst/>
              <a:gdLst/>
              <a:ahLst/>
              <a:cxnLst/>
              <a:rect l="l" t="t" r="r" b="b"/>
              <a:pathLst>
                <a:path w="677" h="8023" extrusionOk="0">
                  <a:moveTo>
                    <a:pt x="337" y="7465"/>
                  </a:moveTo>
                  <a:cubicBezTo>
                    <a:pt x="458" y="7465"/>
                    <a:pt x="558" y="7564"/>
                    <a:pt x="558" y="7685"/>
                  </a:cubicBezTo>
                  <a:cubicBezTo>
                    <a:pt x="558" y="7807"/>
                    <a:pt x="458" y="7906"/>
                    <a:pt x="337" y="7906"/>
                  </a:cubicBezTo>
                  <a:cubicBezTo>
                    <a:pt x="216" y="7906"/>
                    <a:pt x="116" y="7807"/>
                    <a:pt x="116" y="7685"/>
                  </a:cubicBezTo>
                  <a:cubicBezTo>
                    <a:pt x="116" y="7564"/>
                    <a:pt x="216" y="7465"/>
                    <a:pt x="337" y="7465"/>
                  </a:cubicBezTo>
                  <a:close/>
                  <a:moveTo>
                    <a:pt x="279" y="0"/>
                  </a:moveTo>
                  <a:lnTo>
                    <a:pt x="279" y="7351"/>
                  </a:lnTo>
                  <a:cubicBezTo>
                    <a:pt x="122" y="7379"/>
                    <a:pt x="0" y="7517"/>
                    <a:pt x="0" y="7685"/>
                  </a:cubicBezTo>
                  <a:cubicBezTo>
                    <a:pt x="0" y="7870"/>
                    <a:pt x="149" y="8022"/>
                    <a:pt x="337" y="8022"/>
                  </a:cubicBezTo>
                  <a:cubicBezTo>
                    <a:pt x="525" y="8022"/>
                    <a:pt x="677" y="7870"/>
                    <a:pt x="677" y="7685"/>
                  </a:cubicBezTo>
                  <a:cubicBezTo>
                    <a:pt x="677" y="7520"/>
                    <a:pt x="555" y="7382"/>
                    <a:pt x="398" y="7351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21"/>
            <p:cNvSpPr/>
            <p:nvPr/>
          </p:nvSpPr>
          <p:spPr>
            <a:xfrm>
              <a:off x="2664875" y="1345800"/>
              <a:ext cx="321000" cy="519675"/>
            </a:xfrm>
            <a:custGeom>
              <a:avLst/>
              <a:gdLst/>
              <a:ahLst/>
              <a:cxnLst/>
              <a:rect l="l" t="t" r="r" b="b"/>
              <a:pathLst>
                <a:path w="12840" h="20787" extrusionOk="0">
                  <a:moveTo>
                    <a:pt x="340" y="20229"/>
                  </a:moveTo>
                  <a:cubicBezTo>
                    <a:pt x="461" y="20229"/>
                    <a:pt x="560" y="20329"/>
                    <a:pt x="560" y="20450"/>
                  </a:cubicBezTo>
                  <a:cubicBezTo>
                    <a:pt x="560" y="20571"/>
                    <a:pt x="461" y="20668"/>
                    <a:pt x="340" y="20668"/>
                  </a:cubicBezTo>
                  <a:cubicBezTo>
                    <a:pt x="218" y="20668"/>
                    <a:pt x="119" y="20571"/>
                    <a:pt x="119" y="20450"/>
                  </a:cubicBezTo>
                  <a:cubicBezTo>
                    <a:pt x="119" y="20329"/>
                    <a:pt x="218" y="20229"/>
                    <a:pt x="340" y="20229"/>
                  </a:cubicBezTo>
                  <a:close/>
                  <a:moveTo>
                    <a:pt x="7685" y="0"/>
                  </a:moveTo>
                  <a:lnTo>
                    <a:pt x="5201" y="2501"/>
                  </a:lnTo>
                  <a:lnTo>
                    <a:pt x="5201" y="8834"/>
                  </a:lnTo>
                  <a:lnTo>
                    <a:pt x="279" y="13792"/>
                  </a:lnTo>
                  <a:lnTo>
                    <a:pt x="279" y="20116"/>
                  </a:lnTo>
                  <a:cubicBezTo>
                    <a:pt x="122" y="20144"/>
                    <a:pt x="0" y="20282"/>
                    <a:pt x="0" y="20450"/>
                  </a:cubicBezTo>
                  <a:cubicBezTo>
                    <a:pt x="0" y="20635"/>
                    <a:pt x="152" y="20787"/>
                    <a:pt x="340" y="20787"/>
                  </a:cubicBezTo>
                  <a:cubicBezTo>
                    <a:pt x="525" y="20787"/>
                    <a:pt x="676" y="20635"/>
                    <a:pt x="676" y="20450"/>
                  </a:cubicBezTo>
                  <a:cubicBezTo>
                    <a:pt x="676" y="20282"/>
                    <a:pt x="555" y="20144"/>
                    <a:pt x="398" y="20116"/>
                  </a:cubicBezTo>
                  <a:lnTo>
                    <a:pt x="398" y="13839"/>
                  </a:lnTo>
                  <a:lnTo>
                    <a:pt x="5320" y="8881"/>
                  </a:lnTo>
                  <a:lnTo>
                    <a:pt x="5320" y="2551"/>
                  </a:lnTo>
                  <a:lnTo>
                    <a:pt x="7732" y="119"/>
                  </a:lnTo>
                  <a:lnTo>
                    <a:pt x="12839" y="119"/>
                  </a:lnTo>
                  <a:lnTo>
                    <a:pt x="12839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21"/>
            <p:cNvSpPr/>
            <p:nvPr/>
          </p:nvSpPr>
          <p:spPr>
            <a:xfrm>
              <a:off x="2449000" y="990525"/>
              <a:ext cx="16925" cy="223825"/>
            </a:xfrm>
            <a:custGeom>
              <a:avLst/>
              <a:gdLst/>
              <a:ahLst/>
              <a:cxnLst/>
              <a:rect l="l" t="t" r="r" b="b"/>
              <a:pathLst>
                <a:path w="677" h="8953" extrusionOk="0">
                  <a:moveTo>
                    <a:pt x="340" y="8392"/>
                  </a:moveTo>
                  <a:cubicBezTo>
                    <a:pt x="461" y="8392"/>
                    <a:pt x="561" y="8491"/>
                    <a:pt x="561" y="8613"/>
                  </a:cubicBezTo>
                  <a:cubicBezTo>
                    <a:pt x="561" y="8734"/>
                    <a:pt x="461" y="8834"/>
                    <a:pt x="340" y="8834"/>
                  </a:cubicBezTo>
                  <a:cubicBezTo>
                    <a:pt x="218" y="8834"/>
                    <a:pt x="119" y="8734"/>
                    <a:pt x="119" y="8613"/>
                  </a:cubicBezTo>
                  <a:cubicBezTo>
                    <a:pt x="119" y="8491"/>
                    <a:pt x="218" y="8392"/>
                    <a:pt x="340" y="8392"/>
                  </a:cubicBezTo>
                  <a:close/>
                  <a:moveTo>
                    <a:pt x="279" y="0"/>
                  </a:moveTo>
                  <a:lnTo>
                    <a:pt x="279" y="8279"/>
                  </a:lnTo>
                  <a:cubicBezTo>
                    <a:pt x="122" y="8307"/>
                    <a:pt x="0" y="8445"/>
                    <a:pt x="0" y="8613"/>
                  </a:cubicBezTo>
                  <a:cubicBezTo>
                    <a:pt x="0" y="8801"/>
                    <a:pt x="152" y="8952"/>
                    <a:pt x="340" y="8952"/>
                  </a:cubicBezTo>
                  <a:cubicBezTo>
                    <a:pt x="525" y="8952"/>
                    <a:pt x="677" y="8801"/>
                    <a:pt x="677" y="8613"/>
                  </a:cubicBezTo>
                  <a:cubicBezTo>
                    <a:pt x="677" y="8447"/>
                    <a:pt x="555" y="8309"/>
                    <a:pt x="398" y="8282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21"/>
            <p:cNvSpPr/>
            <p:nvPr/>
          </p:nvSpPr>
          <p:spPr>
            <a:xfrm>
              <a:off x="2729175" y="1591350"/>
              <a:ext cx="290575" cy="188775"/>
            </a:xfrm>
            <a:custGeom>
              <a:avLst/>
              <a:gdLst/>
              <a:ahLst/>
              <a:cxnLst/>
              <a:rect l="l" t="t" r="r" b="b"/>
              <a:pathLst>
                <a:path w="11623" h="7551" extrusionOk="0">
                  <a:moveTo>
                    <a:pt x="340" y="6990"/>
                  </a:moveTo>
                  <a:cubicBezTo>
                    <a:pt x="462" y="6990"/>
                    <a:pt x="561" y="7089"/>
                    <a:pt x="561" y="7210"/>
                  </a:cubicBezTo>
                  <a:cubicBezTo>
                    <a:pt x="561" y="7332"/>
                    <a:pt x="462" y="7431"/>
                    <a:pt x="340" y="7431"/>
                  </a:cubicBezTo>
                  <a:cubicBezTo>
                    <a:pt x="219" y="7431"/>
                    <a:pt x="120" y="7332"/>
                    <a:pt x="120" y="7210"/>
                  </a:cubicBezTo>
                  <a:cubicBezTo>
                    <a:pt x="120" y="7089"/>
                    <a:pt x="219" y="6990"/>
                    <a:pt x="340" y="6990"/>
                  </a:cubicBezTo>
                  <a:close/>
                  <a:moveTo>
                    <a:pt x="11540" y="0"/>
                  </a:moveTo>
                  <a:lnTo>
                    <a:pt x="4440" y="7153"/>
                  </a:lnTo>
                  <a:lnTo>
                    <a:pt x="672" y="7153"/>
                  </a:lnTo>
                  <a:cubicBezTo>
                    <a:pt x="644" y="6995"/>
                    <a:pt x="506" y="6874"/>
                    <a:pt x="340" y="6874"/>
                  </a:cubicBezTo>
                  <a:cubicBezTo>
                    <a:pt x="153" y="6874"/>
                    <a:pt x="1" y="7026"/>
                    <a:pt x="1" y="7210"/>
                  </a:cubicBezTo>
                  <a:cubicBezTo>
                    <a:pt x="1" y="7398"/>
                    <a:pt x="153" y="7550"/>
                    <a:pt x="340" y="7550"/>
                  </a:cubicBezTo>
                  <a:cubicBezTo>
                    <a:pt x="506" y="7550"/>
                    <a:pt x="644" y="7429"/>
                    <a:pt x="672" y="7271"/>
                  </a:cubicBezTo>
                  <a:lnTo>
                    <a:pt x="4489" y="7271"/>
                  </a:lnTo>
                  <a:lnTo>
                    <a:pt x="11623" y="83"/>
                  </a:lnTo>
                  <a:lnTo>
                    <a:pt x="11540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21"/>
            <p:cNvSpPr/>
            <p:nvPr/>
          </p:nvSpPr>
          <p:spPr>
            <a:xfrm>
              <a:off x="2509525" y="995475"/>
              <a:ext cx="2925" cy="79675"/>
            </a:xfrm>
            <a:custGeom>
              <a:avLst/>
              <a:gdLst/>
              <a:ahLst/>
              <a:cxnLst/>
              <a:rect l="l" t="t" r="r" b="b"/>
              <a:pathLst>
                <a:path w="117" h="3187" extrusionOk="0">
                  <a:moveTo>
                    <a:pt x="0" y="1"/>
                  </a:moveTo>
                  <a:lnTo>
                    <a:pt x="0" y="3187"/>
                  </a:lnTo>
                  <a:lnTo>
                    <a:pt x="116" y="3187"/>
                  </a:lnTo>
                  <a:lnTo>
                    <a:pt x="116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21"/>
            <p:cNvSpPr/>
            <p:nvPr/>
          </p:nvSpPr>
          <p:spPr>
            <a:xfrm>
              <a:off x="2924150" y="920275"/>
              <a:ext cx="16925" cy="305050"/>
            </a:xfrm>
            <a:custGeom>
              <a:avLst/>
              <a:gdLst/>
              <a:ahLst/>
              <a:cxnLst/>
              <a:rect l="l" t="t" r="r" b="b"/>
              <a:pathLst>
                <a:path w="677" h="12202" extrusionOk="0">
                  <a:moveTo>
                    <a:pt x="337" y="11644"/>
                  </a:moveTo>
                  <a:cubicBezTo>
                    <a:pt x="459" y="11644"/>
                    <a:pt x="558" y="11743"/>
                    <a:pt x="558" y="11865"/>
                  </a:cubicBezTo>
                  <a:cubicBezTo>
                    <a:pt x="558" y="11983"/>
                    <a:pt x="459" y="12083"/>
                    <a:pt x="337" y="12083"/>
                  </a:cubicBezTo>
                  <a:cubicBezTo>
                    <a:pt x="216" y="12083"/>
                    <a:pt x="116" y="11983"/>
                    <a:pt x="116" y="11865"/>
                  </a:cubicBezTo>
                  <a:cubicBezTo>
                    <a:pt x="116" y="11740"/>
                    <a:pt x="216" y="11644"/>
                    <a:pt x="337" y="11644"/>
                  </a:cubicBezTo>
                  <a:close/>
                  <a:moveTo>
                    <a:pt x="279" y="0"/>
                  </a:moveTo>
                  <a:lnTo>
                    <a:pt x="279" y="11531"/>
                  </a:lnTo>
                  <a:cubicBezTo>
                    <a:pt x="122" y="11558"/>
                    <a:pt x="0" y="11696"/>
                    <a:pt x="0" y="11862"/>
                  </a:cubicBezTo>
                  <a:cubicBezTo>
                    <a:pt x="0" y="12050"/>
                    <a:pt x="152" y="12201"/>
                    <a:pt x="337" y="12201"/>
                  </a:cubicBezTo>
                  <a:cubicBezTo>
                    <a:pt x="525" y="12201"/>
                    <a:pt x="677" y="12050"/>
                    <a:pt x="677" y="11865"/>
                  </a:cubicBezTo>
                  <a:cubicBezTo>
                    <a:pt x="677" y="11696"/>
                    <a:pt x="555" y="11558"/>
                    <a:pt x="398" y="11531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21"/>
            <p:cNvSpPr/>
            <p:nvPr/>
          </p:nvSpPr>
          <p:spPr>
            <a:xfrm>
              <a:off x="2922700" y="1256975"/>
              <a:ext cx="19825" cy="19825"/>
            </a:xfrm>
            <a:custGeom>
              <a:avLst/>
              <a:gdLst/>
              <a:ahLst/>
              <a:cxnLst/>
              <a:rect l="l" t="t" r="r" b="b"/>
              <a:pathLst>
                <a:path w="793" h="793" extrusionOk="0">
                  <a:moveTo>
                    <a:pt x="395" y="0"/>
                  </a:moveTo>
                  <a:cubicBezTo>
                    <a:pt x="177" y="0"/>
                    <a:pt x="0" y="177"/>
                    <a:pt x="0" y="398"/>
                  </a:cubicBezTo>
                  <a:cubicBezTo>
                    <a:pt x="0" y="616"/>
                    <a:pt x="177" y="793"/>
                    <a:pt x="395" y="793"/>
                  </a:cubicBezTo>
                  <a:cubicBezTo>
                    <a:pt x="613" y="793"/>
                    <a:pt x="793" y="616"/>
                    <a:pt x="793" y="398"/>
                  </a:cubicBezTo>
                  <a:cubicBezTo>
                    <a:pt x="793" y="177"/>
                    <a:pt x="613" y="0"/>
                    <a:pt x="395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21"/>
            <p:cNvSpPr/>
            <p:nvPr/>
          </p:nvSpPr>
          <p:spPr>
            <a:xfrm>
              <a:off x="2540425" y="988450"/>
              <a:ext cx="61950" cy="148050"/>
            </a:xfrm>
            <a:custGeom>
              <a:avLst/>
              <a:gdLst/>
              <a:ahLst/>
              <a:cxnLst/>
              <a:rect l="l" t="t" r="r" b="b"/>
              <a:pathLst>
                <a:path w="2478" h="5922" extrusionOk="0">
                  <a:moveTo>
                    <a:pt x="332" y="0"/>
                  </a:moveTo>
                  <a:lnTo>
                    <a:pt x="1" y="337"/>
                  </a:lnTo>
                  <a:lnTo>
                    <a:pt x="1845" y="2167"/>
                  </a:lnTo>
                  <a:lnTo>
                    <a:pt x="1845" y="5212"/>
                  </a:lnTo>
                  <a:cubicBezTo>
                    <a:pt x="1748" y="5284"/>
                    <a:pt x="1685" y="5397"/>
                    <a:pt x="1685" y="5527"/>
                  </a:cubicBezTo>
                  <a:cubicBezTo>
                    <a:pt x="1685" y="5745"/>
                    <a:pt x="1861" y="5922"/>
                    <a:pt x="2080" y="5922"/>
                  </a:cubicBezTo>
                  <a:cubicBezTo>
                    <a:pt x="2300" y="5922"/>
                    <a:pt x="2477" y="5745"/>
                    <a:pt x="2477" y="5527"/>
                  </a:cubicBezTo>
                  <a:cubicBezTo>
                    <a:pt x="2477" y="5397"/>
                    <a:pt x="2414" y="5284"/>
                    <a:pt x="2317" y="5212"/>
                  </a:cubicBezTo>
                  <a:lnTo>
                    <a:pt x="2317" y="1971"/>
                  </a:lnTo>
                  <a:lnTo>
                    <a:pt x="332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21"/>
            <p:cNvSpPr/>
            <p:nvPr/>
          </p:nvSpPr>
          <p:spPr>
            <a:xfrm>
              <a:off x="2653900" y="991625"/>
              <a:ext cx="102975" cy="318925"/>
            </a:xfrm>
            <a:custGeom>
              <a:avLst/>
              <a:gdLst/>
              <a:ahLst/>
              <a:cxnLst/>
              <a:rect l="l" t="t" r="r" b="b"/>
              <a:pathLst>
                <a:path w="4119" h="12757" extrusionOk="0">
                  <a:moveTo>
                    <a:pt x="2004" y="0"/>
                  </a:moveTo>
                  <a:lnTo>
                    <a:pt x="1921" y="83"/>
                  </a:lnTo>
                  <a:lnTo>
                    <a:pt x="4003" y="2148"/>
                  </a:lnTo>
                  <a:lnTo>
                    <a:pt x="4003" y="8227"/>
                  </a:lnTo>
                  <a:lnTo>
                    <a:pt x="17" y="12229"/>
                  </a:lnTo>
                  <a:lnTo>
                    <a:pt x="0" y="12246"/>
                  </a:lnTo>
                  <a:lnTo>
                    <a:pt x="0" y="12757"/>
                  </a:lnTo>
                  <a:lnTo>
                    <a:pt x="119" y="12757"/>
                  </a:lnTo>
                  <a:lnTo>
                    <a:pt x="119" y="12296"/>
                  </a:lnTo>
                  <a:lnTo>
                    <a:pt x="4102" y="8293"/>
                  </a:lnTo>
                  <a:lnTo>
                    <a:pt x="4119" y="8276"/>
                  </a:lnTo>
                  <a:lnTo>
                    <a:pt x="4119" y="2098"/>
                  </a:lnTo>
                  <a:lnTo>
                    <a:pt x="2004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21"/>
            <p:cNvSpPr/>
            <p:nvPr/>
          </p:nvSpPr>
          <p:spPr>
            <a:xfrm>
              <a:off x="2509575" y="1544750"/>
              <a:ext cx="229150" cy="477175"/>
            </a:xfrm>
            <a:custGeom>
              <a:avLst/>
              <a:gdLst/>
              <a:ahLst/>
              <a:cxnLst/>
              <a:rect l="l" t="t" r="r" b="b"/>
              <a:pathLst>
                <a:path w="9166" h="19087" extrusionOk="0">
                  <a:moveTo>
                    <a:pt x="341" y="18526"/>
                  </a:moveTo>
                  <a:cubicBezTo>
                    <a:pt x="462" y="18526"/>
                    <a:pt x="561" y="18626"/>
                    <a:pt x="561" y="18747"/>
                  </a:cubicBezTo>
                  <a:cubicBezTo>
                    <a:pt x="561" y="18869"/>
                    <a:pt x="462" y="18968"/>
                    <a:pt x="341" y="18968"/>
                  </a:cubicBezTo>
                  <a:cubicBezTo>
                    <a:pt x="219" y="18968"/>
                    <a:pt x="120" y="18869"/>
                    <a:pt x="120" y="18747"/>
                  </a:cubicBezTo>
                  <a:cubicBezTo>
                    <a:pt x="120" y="18626"/>
                    <a:pt x="219" y="18526"/>
                    <a:pt x="341" y="18526"/>
                  </a:cubicBezTo>
                  <a:close/>
                  <a:moveTo>
                    <a:pt x="9083" y="1"/>
                  </a:moveTo>
                  <a:lnTo>
                    <a:pt x="4172" y="4945"/>
                  </a:lnTo>
                  <a:lnTo>
                    <a:pt x="4172" y="14803"/>
                  </a:lnTo>
                  <a:lnTo>
                    <a:pt x="534" y="18468"/>
                  </a:lnTo>
                  <a:cubicBezTo>
                    <a:pt x="479" y="18433"/>
                    <a:pt x="412" y="18408"/>
                    <a:pt x="341" y="18408"/>
                  </a:cubicBezTo>
                  <a:cubicBezTo>
                    <a:pt x="153" y="18408"/>
                    <a:pt x="1" y="18560"/>
                    <a:pt x="1" y="18747"/>
                  </a:cubicBezTo>
                  <a:cubicBezTo>
                    <a:pt x="1" y="18935"/>
                    <a:pt x="153" y="19087"/>
                    <a:pt x="341" y="19087"/>
                  </a:cubicBezTo>
                  <a:cubicBezTo>
                    <a:pt x="528" y="19087"/>
                    <a:pt x="680" y="18935"/>
                    <a:pt x="680" y="18747"/>
                  </a:cubicBezTo>
                  <a:cubicBezTo>
                    <a:pt x="680" y="18675"/>
                    <a:pt x="655" y="18609"/>
                    <a:pt x="617" y="18551"/>
                  </a:cubicBezTo>
                  <a:lnTo>
                    <a:pt x="4291" y="14849"/>
                  </a:lnTo>
                  <a:lnTo>
                    <a:pt x="4291" y="4994"/>
                  </a:lnTo>
                  <a:lnTo>
                    <a:pt x="9166" y="84"/>
                  </a:lnTo>
                  <a:lnTo>
                    <a:pt x="9083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21"/>
            <p:cNvSpPr/>
            <p:nvPr/>
          </p:nvSpPr>
          <p:spPr>
            <a:xfrm>
              <a:off x="2495850" y="1043600"/>
              <a:ext cx="244675" cy="458250"/>
            </a:xfrm>
            <a:custGeom>
              <a:avLst/>
              <a:gdLst/>
              <a:ahLst/>
              <a:cxnLst/>
              <a:rect l="l" t="t" r="r" b="b"/>
              <a:pathLst>
                <a:path w="9787" h="18330" extrusionOk="0">
                  <a:moveTo>
                    <a:pt x="9447" y="119"/>
                  </a:moveTo>
                  <a:cubicBezTo>
                    <a:pt x="9569" y="119"/>
                    <a:pt x="9668" y="218"/>
                    <a:pt x="9668" y="340"/>
                  </a:cubicBezTo>
                  <a:cubicBezTo>
                    <a:pt x="9668" y="461"/>
                    <a:pt x="9569" y="560"/>
                    <a:pt x="9447" y="560"/>
                  </a:cubicBezTo>
                  <a:cubicBezTo>
                    <a:pt x="9326" y="560"/>
                    <a:pt x="9229" y="461"/>
                    <a:pt x="9229" y="340"/>
                  </a:cubicBezTo>
                  <a:cubicBezTo>
                    <a:pt x="9229" y="218"/>
                    <a:pt x="9326" y="119"/>
                    <a:pt x="9447" y="119"/>
                  </a:cubicBezTo>
                  <a:close/>
                  <a:moveTo>
                    <a:pt x="337" y="17772"/>
                  </a:moveTo>
                  <a:cubicBezTo>
                    <a:pt x="459" y="17772"/>
                    <a:pt x="558" y="17871"/>
                    <a:pt x="558" y="17993"/>
                  </a:cubicBezTo>
                  <a:cubicBezTo>
                    <a:pt x="558" y="18114"/>
                    <a:pt x="459" y="18214"/>
                    <a:pt x="337" y="18214"/>
                  </a:cubicBezTo>
                  <a:cubicBezTo>
                    <a:pt x="216" y="18214"/>
                    <a:pt x="117" y="18114"/>
                    <a:pt x="117" y="17993"/>
                  </a:cubicBezTo>
                  <a:cubicBezTo>
                    <a:pt x="117" y="17871"/>
                    <a:pt x="216" y="17772"/>
                    <a:pt x="337" y="17772"/>
                  </a:cubicBezTo>
                  <a:close/>
                  <a:moveTo>
                    <a:pt x="9447" y="0"/>
                  </a:moveTo>
                  <a:cubicBezTo>
                    <a:pt x="9262" y="0"/>
                    <a:pt x="9110" y="152"/>
                    <a:pt x="9110" y="340"/>
                  </a:cubicBezTo>
                  <a:cubicBezTo>
                    <a:pt x="9110" y="505"/>
                    <a:pt x="9232" y="643"/>
                    <a:pt x="9389" y="671"/>
                  </a:cubicBezTo>
                  <a:lnTo>
                    <a:pt x="9389" y="5855"/>
                  </a:lnTo>
                  <a:lnTo>
                    <a:pt x="5386" y="9872"/>
                  </a:lnTo>
                  <a:lnTo>
                    <a:pt x="5386" y="10929"/>
                  </a:lnTo>
                  <a:lnTo>
                    <a:pt x="1444" y="14887"/>
                  </a:lnTo>
                  <a:lnTo>
                    <a:pt x="1428" y="14904"/>
                  </a:lnTo>
                  <a:lnTo>
                    <a:pt x="1428" y="16817"/>
                  </a:lnTo>
                  <a:lnTo>
                    <a:pt x="531" y="17717"/>
                  </a:lnTo>
                  <a:cubicBezTo>
                    <a:pt x="475" y="17678"/>
                    <a:pt x="409" y="17653"/>
                    <a:pt x="337" y="17653"/>
                  </a:cubicBezTo>
                  <a:cubicBezTo>
                    <a:pt x="152" y="17653"/>
                    <a:pt x="1" y="17805"/>
                    <a:pt x="1" y="17993"/>
                  </a:cubicBezTo>
                  <a:cubicBezTo>
                    <a:pt x="1" y="18181"/>
                    <a:pt x="152" y="18330"/>
                    <a:pt x="337" y="18330"/>
                  </a:cubicBezTo>
                  <a:cubicBezTo>
                    <a:pt x="525" y="18330"/>
                    <a:pt x="677" y="18178"/>
                    <a:pt x="677" y="17993"/>
                  </a:cubicBezTo>
                  <a:cubicBezTo>
                    <a:pt x="677" y="17921"/>
                    <a:pt x="655" y="17855"/>
                    <a:pt x="613" y="17800"/>
                  </a:cubicBezTo>
                  <a:lnTo>
                    <a:pt x="1544" y="16864"/>
                  </a:lnTo>
                  <a:lnTo>
                    <a:pt x="1544" y="14954"/>
                  </a:lnTo>
                  <a:lnTo>
                    <a:pt x="5489" y="10995"/>
                  </a:lnTo>
                  <a:lnTo>
                    <a:pt x="5505" y="10976"/>
                  </a:lnTo>
                  <a:lnTo>
                    <a:pt x="5505" y="9921"/>
                  </a:lnTo>
                  <a:lnTo>
                    <a:pt x="9508" y="5902"/>
                  </a:lnTo>
                  <a:lnTo>
                    <a:pt x="9508" y="671"/>
                  </a:lnTo>
                  <a:cubicBezTo>
                    <a:pt x="9665" y="643"/>
                    <a:pt x="9787" y="505"/>
                    <a:pt x="9787" y="340"/>
                  </a:cubicBezTo>
                  <a:cubicBezTo>
                    <a:pt x="9787" y="152"/>
                    <a:pt x="9635" y="0"/>
                    <a:pt x="9447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21"/>
            <p:cNvSpPr/>
            <p:nvPr/>
          </p:nvSpPr>
          <p:spPr>
            <a:xfrm>
              <a:off x="2877425" y="920275"/>
              <a:ext cx="16925" cy="305050"/>
            </a:xfrm>
            <a:custGeom>
              <a:avLst/>
              <a:gdLst/>
              <a:ahLst/>
              <a:cxnLst/>
              <a:rect l="l" t="t" r="r" b="b"/>
              <a:pathLst>
                <a:path w="677" h="12202" extrusionOk="0">
                  <a:moveTo>
                    <a:pt x="337" y="11644"/>
                  </a:moveTo>
                  <a:cubicBezTo>
                    <a:pt x="459" y="11644"/>
                    <a:pt x="558" y="11743"/>
                    <a:pt x="558" y="11865"/>
                  </a:cubicBezTo>
                  <a:cubicBezTo>
                    <a:pt x="558" y="11983"/>
                    <a:pt x="459" y="12083"/>
                    <a:pt x="337" y="12083"/>
                  </a:cubicBezTo>
                  <a:cubicBezTo>
                    <a:pt x="216" y="12083"/>
                    <a:pt x="116" y="11983"/>
                    <a:pt x="116" y="11865"/>
                  </a:cubicBezTo>
                  <a:cubicBezTo>
                    <a:pt x="116" y="11740"/>
                    <a:pt x="216" y="11644"/>
                    <a:pt x="337" y="11644"/>
                  </a:cubicBezTo>
                  <a:close/>
                  <a:moveTo>
                    <a:pt x="279" y="0"/>
                  </a:moveTo>
                  <a:lnTo>
                    <a:pt x="279" y="11531"/>
                  </a:lnTo>
                  <a:cubicBezTo>
                    <a:pt x="122" y="11558"/>
                    <a:pt x="0" y="11696"/>
                    <a:pt x="0" y="11862"/>
                  </a:cubicBezTo>
                  <a:cubicBezTo>
                    <a:pt x="0" y="12050"/>
                    <a:pt x="152" y="12201"/>
                    <a:pt x="337" y="12201"/>
                  </a:cubicBezTo>
                  <a:cubicBezTo>
                    <a:pt x="525" y="12201"/>
                    <a:pt x="677" y="12050"/>
                    <a:pt x="677" y="11865"/>
                  </a:cubicBezTo>
                  <a:cubicBezTo>
                    <a:pt x="677" y="11696"/>
                    <a:pt x="555" y="11558"/>
                    <a:pt x="398" y="11531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21"/>
            <p:cNvSpPr/>
            <p:nvPr/>
          </p:nvSpPr>
          <p:spPr>
            <a:xfrm>
              <a:off x="2641875" y="1322475"/>
              <a:ext cx="344050" cy="566200"/>
            </a:xfrm>
            <a:custGeom>
              <a:avLst/>
              <a:gdLst/>
              <a:ahLst/>
              <a:cxnLst/>
              <a:rect l="l" t="t" r="r" b="b"/>
              <a:pathLst>
                <a:path w="13762" h="22648" extrusionOk="0">
                  <a:moveTo>
                    <a:pt x="340" y="22087"/>
                  </a:moveTo>
                  <a:cubicBezTo>
                    <a:pt x="462" y="22087"/>
                    <a:pt x="561" y="22186"/>
                    <a:pt x="561" y="22308"/>
                  </a:cubicBezTo>
                  <a:cubicBezTo>
                    <a:pt x="561" y="22429"/>
                    <a:pt x="462" y="22529"/>
                    <a:pt x="340" y="22529"/>
                  </a:cubicBezTo>
                  <a:cubicBezTo>
                    <a:pt x="219" y="22529"/>
                    <a:pt x="120" y="22429"/>
                    <a:pt x="120" y="22308"/>
                  </a:cubicBezTo>
                  <a:cubicBezTo>
                    <a:pt x="120" y="22186"/>
                    <a:pt x="219" y="22087"/>
                    <a:pt x="340" y="22087"/>
                  </a:cubicBezTo>
                  <a:close/>
                  <a:moveTo>
                    <a:pt x="8327" y="0"/>
                  </a:moveTo>
                  <a:lnTo>
                    <a:pt x="5202" y="3144"/>
                  </a:lnTo>
                  <a:lnTo>
                    <a:pt x="5202" y="9477"/>
                  </a:lnTo>
                  <a:lnTo>
                    <a:pt x="280" y="14435"/>
                  </a:lnTo>
                  <a:lnTo>
                    <a:pt x="280" y="21976"/>
                  </a:lnTo>
                  <a:cubicBezTo>
                    <a:pt x="122" y="22004"/>
                    <a:pt x="1" y="22142"/>
                    <a:pt x="1" y="22308"/>
                  </a:cubicBezTo>
                  <a:cubicBezTo>
                    <a:pt x="1" y="22495"/>
                    <a:pt x="153" y="22647"/>
                    <a:pt x="340" y="22647"/>
                  </a:cubicBezTo>
                  <a:cubicBezTo>
                    <a:pt x="525" y="22647"/>
                    <a:pt x="677" y="22495"/>
                    <a:pt x="677" y="22308"/>
                  </a:cubicBezTo>
                  <a:cubicBezTo>
                    <a:pt x="677" y="22142"/>
                    <a:pt x="556" y="22004"/>
                    <a:pt x="398" y="21976"/>
                  </a:cubicBezTo>
                  <a:lnTo>
                    <a:pt x="398" y="14482"/>
                  </a:lnTo>
                  <a:lnTo>
                    <a:pt x="5320" y="9524"/>
                  </a:lnTo>
                  <a:lnTo>
                    <a:pt x="5320" y="3194"/>
                  </a:lnTo>
                  <a:lnTo>
                    <a:pt x="8373" y="116"/>
                  </a:lnTo>
                  <a:lnTo>
                    <a:pt x="13762" y="116"/>
                  </a:lnTo>
                  <a:lnTo>
                    <a:pt x="13762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21"/>
            <p:cNvSpPr/>
            <p:nvPr/>
          </p:nvSpPr>
          <p:spPr>
            <a:xfrm>
              <a:off x="2875975" y="1256975"/>
              <a:ext cx="19825" cy="19825"/>
            </a:xfrm>
            <a:custGeom>
              <a:avLst/>
              <a:gdLst/>
              <a:ahLst/>
              <a:cxnLst/>
              <a:rect l="l" t="t" r="r" b="b"/>
              <a:pathLst>
                <a:path w="793" h="793" extrusionOk="0">
                  <a:moveTo>
                    <a:pt x="395" y="0"/>
                  </a:moveTo>
                  <a:cubicBezTo>
                    <a:pt x="177" y="0"/>
                    <a:pt x="0" y="177"/>
                    <a:pt x="0" y="398"/>
                  </a:cubicBezTo>
                  <a:cubicBezTo>
                    <a:pt x="0" y="616"/>
                    <a:pt x="177" y="793"/>
                    <a:pt x="395" y="793"/>
                  </a:cubicBezTo>
                  <a:cubicBezTo>
                    <a:pt x="613" y="793"/>
                    <a:pt x="793" y="616"/>
                    <a:pt x="793" y="398"/>
                  </a:cubicBezTo>
                  <a:cubicBezTo>
                    <a:pt x="793" y="177"/>
                    <a:pt x="613" y="0"/>
                    <a:pt x="395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21"/>
            <p:cNvSpPr/>
            <p:nvPr/>
          </p:nvSpPr>
          <p:spPr>
            <a:xfrm>
              <a:off x="2900750" y="920275"/>
              <a:ext cx="16925" cy="305050"/>
            </a:xfrm>
            <a:custGeom>
              <a:avLst/>
              <a:gdLst/>
              <a:ahLst/>
              <a:cxnLst/>
              <a:rect l="l" t="t" r="r" b="b"/>
              <a:pathLst>
                <a:path w="677" h="12202" extrusionOk="0">
                  <a:moveTo>
                    <a:pt x="340" y="11644"/>
                  </a:moveTo>
                  <a:cubicBezTo>
                    <a:pt x="461" y="11644"/>
                    <a:pt x="561" y="11743"/>
                    <a:pt x="561" y="11865"/>
                  </a:cubicBezTo>
                  <a:cubicBezTo>
                    <a:pt x="561" y="11983"/>
                    <a:pt x="461" y="12083"/>
                    <a:pt x="340" y="12083"/>
                  </a:cubicBezTo>
                  <a:cubicBezTo>
                    <a:pt x="219" y="12083"/>
                    <a:pt x="119" y="11983"/>
                    <a:pt x="119" y="11865"/>
                  </a:cubicBezTo>
                  <a:cubicBezTo>
                    <a:pt x="119" y="11740"/>
                    <a:pt x="219" y="11644"/>
                    <a:pt x="340" y="11644"/>
                  </a:cubicBezTo>
                  <a:close/>
                  <a:moveTo>
                    <a:pt x="282" y="0"/>
                  </a:moveTo>
                  <a:lnTo>
                    <a:pt x="282" y="11531"/>
                  </a:lnTo>
                  <a:cubicBezTo>
                    <a:pt x="122" y="11558"/>
                    <a:pt x="0" y="11696"/>
                    <a:pt x="0" y="11862"/>
                  </a:cubicBezTo>
                  <a:cubicBezTo>
                    <a:pt x="0" y="12050"/>
                    <a:pt x="152" y="12201"/>
                    <a:pt x="340" y="12201"/>
                  </a:cubicBezTo>
                  <a:cubicBezTo>
                    <a:pt x="525" y="12201"/>
                    <a:pt x="677" y="12050"/>
                    <a:pt x="677" y="11865"/>
                  </a:cubicBezTo>
                  <a:cubicBezTo>
                    <a:pt x="677" y="11696"/>
                    <a:pt x="558" y="11558"/>
                    <a:pt x="398" y="11531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21"/>
            <p:cNvSpPr/>
            <p:nvPr/>
          </p:nvSpPr>
          <p:spPr>
            <a:xfrm>
              <a:off x="2502475" y="997425"/>
              <a:ext cx="191200" cy="444050"/>
            </a:xfrm>
            <a:custGeom>
              <a:avLst/>
              <a:gdLst/>
              <a:ahLst/>
              <a:cxnLst/>
              <a:rect l="l" t="t" r="r" b="b"/>
              <a:pathLst>
                <a:path w="7648" h="17762" extrusionOk="0">
                  <a:moveTo>
                    <a:pt x="340" y="17201"/>
                  </a:moveTo>
                  <a:cubicBezTo>
                    <a:pt x="462" y="17201"/>
                    <a:pt x="561" y="17300"/>
                    <a:pt x="561" y="17422"/>
                  </a:cubicBezTo>
                  <a:cubicBezTo>
                    <a:pt x="561" y="17543"/>
                    <a:pt x="462" y="17643"/>
                    <a:pt x="340" y="17643"/>
                  </a:cubicBezTo>
                  <a:cubicBezTo>
                    <a:pt x="219" y="17643"/>
                    <a:pt x="119" y="17543"/>
                    <a:pt x="119" y="17422"/>
                  </a:cubicBezTo>
                  <a:cubicBezTo>
                    <a:pt x="119" y="17300"/>
                    <a:pt x="219" y="17201"/>
                    <a:pt x="340" y="17201"/>
                  </a:cubicBezTo>
                  <a:close/>
                  <a:moveTo>
                    <a:pt x="7531" y="0"/>
                  </a:moveTo>
                  <a:lnTo>
                    <a:pt x="7531" y="6860"/>
                  </a:lnTo>
                  <a:lnTo>
                    <a:pt x="4257" y="10145"/>
                  </a:lnTo>
                  <a:lnTo>
                    <a:pt x="4241" y="10162"/>
                  </a:lnTo>
                  <a:lnTo>
                    <a:pt x="4241" y="11757"/>
                  </a:lnTo>
                  <a:lnTo>
                    <a:pt x="299" y="15716"/>
                  </a:lnTo>
                  <a:lnTo>
                    <a:pt x="282" y="15732"/>
                  </a:lnTo>
                  <a:lnTo>
                    <a:pt x="282" y="17090"/>
                  </a:lnTo>
                  <a:cubicBezTo>
                    <a:pt x="122" y="17118"/>
                    <a:pt x="1" y="17256"/>
                    <a:pt x="1" y="17422"/>
                  </a:cubicBezTo>
                  <a:cubicBezTo>
                    <a:pt x="1" y="17609"/>
                    <a:pt x="152" y="17761"/>
                    <a:pt x="340" y="17761"/>
                  </a:cubicBezTo>
                  <a:cubicBezTo>
                    <a:pt x="528" y="17761"/>
                    <a:pt x="680" y="17609"/>
                    <a:pt x="680" y="17422"/>
                  </a:cubicBezTo>
                  <a:cubicBezTo>
                    <a:pt x="680" y="17256"/>
                    <a:pt x="558" y="17118"/>
                    <a:pt x="398" y="17090"/>
                  </a:cubicBezTo>
                  <a:lnTo>
                    <a:pt x="398" y="15782"/>
                  </a:lnTo>
                  <a:lnTo>
                    <a:pt x="4343" y="11823"/>
                  </a:lnTo>
                  <a:lnTo>
                    <a:pt x="4359" y="11807"/>
                  </a:lnTo>
                  <a:lnTo>
                    <a:pt x="4359" y="10211"/>
                  </a:lnTo>
                  <a:lnTo>
                    <a:pt x="7631" y="6926"/>
                  </a:lnTo>
                  <a:lnTo>
                    <a:pt x="7647" y="6907"/>
                  </a:lnTo>
                  <a:lnTo>
                    <a:pt x="7647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21"/>
            <p:cNvSpPr/>
            <p:nvPr/>
          </p:nvSpPr>
          <p:spPr>
            <a:xfrm>
              <a:off x="2502475" y="990025"/>
              <a:ext cx="167875" cy="378700"/>
            </a:xfrm>
            <a:custGeom>
              <a:avLst/>
              <a:gdLst/>
              <a:ahLst/>
              <a:cxnLst/>
              <a:rect l="l" t="t" r="r" b="b"/>
              <a:pathLst>
                <a:path w="6715" h="15148" extrusionOk="0">
                  <a:moveTo>
                    <a:pt x="340" y="14587"/>
                  </a:moveTo>
                  <a:cubicBezTo>
                    <a:pt x="462" y="14587"/>
                    <a:pt x="561" y="14687"/>
                    <a:pt x="561" y="14808"/>
                  </a:cubicBezTo>
                  <a:cubicBezTo>
                    <a:pt x="561" y="14930"/>
                    <a:pt x="462" y="15029"/>
                    <a:pt x="340" y="15029"/>
                  </a:cubicBezTo>
                  <a:cubicBezTo>
                    <a:pt x="219" y="15029"/>
                    <a:pt x="119" y="14930"/>
                    <a:pt x="119" y="14808"/>
                  </a:cubicBezTo>
                  <a:cubicBezTo>
                    <a:pt x="119" y="14687"/>
                    <a:pt x="219" y="14587"/>
                    <a:pt x="340" y="14587"/>
                  </a:cubicBezTo>
                  <a:close/>
                  <a:moveTo>
                    <a:pt x="6595" y="1"/>
                  </a:moveTo>
                  <a:lnTo>
                    <a:pt x="6595" y="6861"/>
                  </a:lnTo>
                  <a:lnTo>
                    <a:pt x="3324" y="10146"/>
                  </a:lnTo>
                  <a:lnTo>
                    <a:pt x="3308" y="10162"/>
                  </a:lnTo>
                  <a:lnTo>
                    <a:pt x="3308" y="11766"/>
                  </a:lnTo>
                  <a:cubicBezTo>
                    <a:pt x="3250" y="11819"/>
                    <a:pt x="3148" y="11918"/>
                    <a:pt x="2963" y="12106"/>
                  </a:cubicBezTo>
                  <a:lnTo>
                    <a:pt x="539" y="14538"/>
                  </a:lnTo>
                  <a:cubicBezTo>
                    <a:pt x="484" y="14496"/>
                    <a:pt x="415" y="14469"/>
                    <a:pt x="340" y="14469"/>
                  </a:cubicBezTo>
                  <a:cubicBezTo>
                    <a:pt x="152" y="14469"/>
                    <a:pt x="1" y="14620"/>
                    <a:pt x="1" y="14808"/>
                  </a:cubicBezTo>
                  <a:cubicBezTo>
                    <a:pt x="1" y="14996"/>
                    <a:pt x="152" y="15148"/>
                    <a:pt x="340" y="15148"/>
                  </a:cubicBezTo>
                  <a:cubicBezTo>
                    <a:pt x="528" y="15148"/>
                    <a:pt x="680" y="14996"/>
                    <a:pt x="680" y="14808"/>
                  </a:cubicBezTo>
                  <a:cubicBezTo>
                    <a:pt x="680" y="14739"/>
                    <a:pt x="658" y="14676"/>
                    <a:pt x="622" y="14620"/>
                  </a:cubicBezTo>
                  <a:cubicBezTo>
                    <a:pt x="3352" y="11879"/>
                    <a:pt x="3407" y="11827"/>
                    <a:pt x="3407" y="11824"/>
                  </a:cubicBezTo>
                  <a:lnTo>
                    <a:pt x="3424" y="11808"/>
                  </a:lnTo>
                  <a:lnTo>
                    <a:pt x="3424" y="10212"/>
                  </a:lnTo>
                  <a:lnTo>
                    <a:pt x="6695" y="6927"/>
                  </a:lnTo>
                  <a:lnTo>
                    <a:pt x="6714" y="6910"/>
                  </a:lnTo>
                  <a:lnTo>
                    <a:pt x="6714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21"/>
            <p:cNvSpPr/>
            <p:nvPr/>
          </p:nvSpPr>
          <p:spPr>
            <a:xfrm>
              <a:off x="2858575" y="1410325"/>
              <a:ext cx="119900" cy="220575"/>
            </a:xfrm>
            <a:custGeom>
              <a:avLst/>
              <a:gdLst/>
              <a:ahLst/>
              <a:cxnLst/>
              <a:rect l="l" t="t" r="r" b="b"/>
              <a:pathLst>
                <a:path w="4796" h="8823" extrusionOk="0">
                  <a:moveTo>
                    <a:pt x="338" y="8262"/>
                  </a:moveTo>
                  <a:cubicBezTo>
                    <a:pt x="459" y="8262"/>
                    <a:pt x="558" y="8362"/>
                    <a:pt x="558" y="8483"/>
                  </a:cubicBezTo>
                  <a:cubicBezTo>
                    <a:pt x="558" y="8605"/>
                    <a:pt x="459" y="8704"/>
                    <a:pt x="338" y="8704"/>
                  </a:cubicBezTo>
                  <a:cubicBezTo>
                    <a:pt x="216" y="8704"/>
                    <a:pt x="117" y="8605"/>
                    <a:pt x="117" y="8483"/>
                  </a:cubicBezTo>
                  <a:cubicBezTo>
                    <a:pt x="117" y="8362"/>
                    <a:pt x="216" y="8262"/>
                    <a:pt x="338" y="8262"/>
                  </a:cubicBezTo>
                  <a:close/>
                  <a:moveTo>
                    <a:pt x="1781" y="0"/>
                  </a:moveTo>
                  <a:lnTo>
                    <a:pt x="282" y="1513"/>
                  </a:lnTo>
                  <a:lnTo>
                    <a:pt x="313" y="8149"/>
                  </a:lnTo>
                  <a:cubicBezTo>
                    <a:pt x="139" y="8160"/>
                    <a:pt x="1" y="8307"/>
                    <a:pt x="1" y="8483"/>
                  </a:cubicBezTo>
                  <a:cubicBezTo>
                    <a:pt x="1" y="8671"/>
                    <a:pt x="153" y="8823"/>
                    <a:pt x="338" y="8823"/>
                  </a:cubicBezTo>
                  <a:cubicBezTo>
                    <a:pt x="525" y="8823"/>
                    <a:pt x="677" y="8671"/>
                    <a:pt x="677" y="8483"/>
                  </a:cubicBezTo>
                  <a:cubicBezTo>
                    <a:pt x="677" y="8329"/>
                    <a:pt x="572" y="8202"/>
                    <a:pt x="431" y="8160"/>
                  </a:cubicBezTo>
                  <a:lnTo>
                    <a:pt x="401" y="1560"/>
                  </a:lnTo>
                  <a:lnTo>
                    <a:pt x="1831" y="116"/>
                  </a:lnTo>
                  <a:lnTo>
                    <a:pt x="4796" y="116"/>
                  </a:lnTo>
                  <a:lnTo>
                    <a:pt x="4796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21"/>
            <p:cNvSpPr/>
            <p:nvPr/>
          </p:nvSpPr>
          <p:spPr>
            <a:xfrm>
              <a:off x="2881900" y="1433650"/>
              <a:ext cx="97750" cy="173725"/>
            </a:xfrm>
            <a:custGeom>
              <a:avLst/>
              <a:gdLst/>
              <a:ahLst/>
              <a:cxnLst/>
              <a:rect l="l" t="t" r="r" b="b"/>
              <a:pathLst>
                <a:path w="3910" h="6949" extrusionOk="0">
                  <a:moveTo>
                    <a:pt x="340" y="6388"/>
                  </a:moveTo>
                  <a:cubicBezTo>
                    <a:pt x="462" y="6388"/>
                    <a:pt x="561" y="6488"/>
                    <a:pt x="561" y="6609"/>
                  </a:cubicBezTo>
                  <a:cubicBezTo>
                    <a:pt x="561" y="6730"/>
                    <a:pt x="462" y="6830"/>
                    <a:pt x="340" y="6830"/>
                  </a:cubicBezTo>
                  <a:cubicBezTo>
                    <a:pt x="219" y="6830"/>
                    <a:pt x="120" y="6730"/>
                    <a:pt x="120" y="6609"/>
                  </a:cubicBezTo>
                  <a:cubicBezTo>
                    <a:pt x="120" y="6488"/>
                    <a:pt x="219" y="6388"/>
                    <a:pt x="340" y="6388"/>
                  </a:cubicBezTo>
                  <a:close/>
                  <a:moveTo>
                    <a:pt x="1146" y="0"/>
                  </a:moveTo>
                  <a:lnTo>
                    <a:pt x="280" y="873"/>
                  </a:lnTo>
                  <a:lnTo>
                    <a:pt x="280" y="6278"/>
                  </a:lnTo>
                  <a:cubicBezTo>
                    <a:pt x="122" y="6305"/>
                    <a:pt x="1" y="6443"/>
                    <a:pt x="1" y="6609"/>
                  </a:cubicBezTo>
                  <a:cubicBezTo>
                    <a:pt x="1" y="6797"/>
                    <a:pt x="153" y="6949"/>
                    <a:pt x="340" y="6949"/>
                  </a:cubicBezTo>
                  <a:cubicBezTo>
                    <a:pt x="525" y="6949"/>
                    <a:pt x="677" y="6797"/>
                    <a:pt x="677" y="6609"/>
                  </a:cubicBezTo>
                  <a:cubicBezTo>
                    <a:pt x="677" y="6443"/>
                    <a:pt x="556" y="6305"/>
                    <a:pt x="398" y="6278"/>
                  </a:cubicBezTo>
                  <a:lnTo>
                    <a:pt x="398" y="922"/>
                  </a:lnTo>
                  <a:lnTo>
                    <a:pt x="1193" y="119"/>
                  </a:lnTo>
                  <a:lnTo>
                    <a:pt x="3910" y="119"/>
                  </a:lnTo>
                  <a:lnTo>
                    <a:pt x="3910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21"/>
            <p:cNvSpPr/>
            <p:nvPr/>
          </p:nvSpPr>
          <p:spPr>
            <a:xfrm>
              <a:off x="2729175" y="1554825"/>
              <a:ext cx="275250" cy="188775"/>
            </a:xfrm>
            <a:custGeom>
              <a:avLst/>
              <a:gdLst/>
              <a:ahLst/>
              <a:cxnLst/>
              <a:rect l="l" t="t" r="r" b="b"/>
              <a:pathLst>
                <a:path w="11010" h="7551" extrusionOk="0">
                  <a:moveTo>
                    <a:pt x="340" y="6993"/>
                  </a:moveTo>
                  <a:cubicBezTo>
                    <a:pt x="462" y="6993"/>
                    <a:pt x="561" y="7092"/>
                    <a:pt x="561" y="7214"/>
                  </a:cubicBezTo>
                  <a:cubicBezTo>
                    <a:pt x="561" y="7335"/>
                    <a:pt x="462" y="7435"/>
                    <a:pt x="340" y="7435"/>
                  </a:cubicBezTo>
                  <a:cubicBezTo>
                    <a:pt x="219" y="7435"/>
                    <a:pt x="120" y="7335"/>
                    <a:pt x="120" y="7214"/>
                  </a:cubicBezTo>
                  <a:cubicBezTo>
                    <a:pt x="120" y="7092"/>
                    <a:pt x="219" y="6993"/>
                    <a:pt x="340" y="6993"/>
                  </a:cubicBezTo>
                  <a:close/>
                  <a:moveTo>
                    <a:pt x="10924" y="1"/>
                  </a:moveTo>
                  <a:lnTo>
                    <a:pt x="3824" y="7153"/>
                  </a:lnTo>
                  <a:lnTo>
                    <a:pt x="672" y="7153"/>
                  </a:lnTo>
                  <a:cubicBezTo>
                    <a:pt x="644" y="6996"/>
                    <a:pt x="506" y="6874"/>
                    <a:pt x="340" y="6874"/>
                  </a:cubicBezTo>
                  <a:cubicBezTo>
                    <a:pt x="153" y="6874"/>
                    <a:pt x="1" y="7026"/>
                    <a:pt x="1" y="7214"/>
                  </a:cubicBezTo>
                  <a:cubicBezTo>
                    <a:pt x="1" y="7399"/>
                    <a:pt x="153" y="7551"/>
                    <a:pt x="340" y="7551"/>
                  </a:cubicBezTo>
                  <a:cubicBezTo>
                    <a:pt x="506" y="7551"/>
                    <a:pt x="644" y="7432"/>
                    <a:pt x="672" y="7272"/>
                  </a:cubicBezTo>
                  <a:lnTo>
                    <a:pt x="3874" y="7272"/>
                  </a:lnTo>
                  <a:lnTo>
                    <a:pt x="11010" y="84"/>
                  </a:lnTo>
                  <a:lnTo>
                    <a:pt x="10924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21"/>
            <p:cNvSpPr/>
            <p:nvPr/>
          </p:nvSpPr>
          <p:spPr>
            <a:xfrm>
              <a:off x="2502475" y="975275"/>
              <a:ext cx="121150" cy="332100"/>
            </a:xfrm>
            <a:custGeom>
              <a:avLst/>
              <a:gdLst/>
              <a:ahLst/>
              <a:cxnLst/>
              <a:rect l="l" t="t" r="r" b="b"/>
              <a:pathLst>
                <a:path w="4846" h="13284" extrusionOk="0">
                  <a:moveTo>
                    <a:pt x="340" y="12723"/>
                  </a:moveTo>
                  <a:cubicBezTo>
                    <a:pt x="462" y="12723"/>
                    <a:pt x="561" y="12823"/>
                    <a:pt x="561" y="12944"/>
                  </a:cubicBezTo>
                  <a:cubicBezTo>
                    <a:pt x="561" y="13066"/>
                    <a:pt x="462" y="13165"/>
                    <a:pt x="340" y="13165"/>
                  </a:cubicBezTo>
                  <a:cubicBezTo>
                    <a:pt x="219" y="13165"/>
                    <a:pt x="119" y="13066"/>
                    <a:pt x="119" y="12944"/>
                  </a:cubicBezTo>
                  <a:cubicBezTo>
                    <a:pt x="119" y="12823"/>
                    <a:pt x="219" y="12723"/>
                    <a:pt x="340" y="12723"/>
                  </a:cubicBezTo>
                  <a:close/>
                  <a:moveTo>
                    <a:pt x="4727" y="0"/>
                  </a:moveTo>
                  <a:lnTo>
                    <a:pt x="4727" y="6863"/>
                  </a:lnTo>
                  <a:lnTo>
                    <a:pt x="1455" y="10148"/>
                  </a:lnTo>
                  <a:lnTo>
                    <a:pt x="1439" y="10164"/>
                  </a:lnTo>
                  <a:lnTo>
                    <a:pt x="1439" y="11760"/>
                  </a:lnTo>
                  <a:lnTo>
                    <a:pt x="533" y="12668"/>
                  </a:lnTo>
                  <a:cubicBezTo>
                    <a:pt x="478" y="12629"/>
                    <a:pt x="412" y="12607"/>
                    <a:pt x="340" y="12607"/>
                  </a:cubicBezTo>
                  <a:cubicBezTo>
                    <a:pt x="152" y="12607"/>
                    <a:pt x="1" y="12759"/>
                    <a:pt x="1" y="12944"/>
                  </a:cubicBezTo>
                  <a:cubicBezTo>
                    <a:pt x="1" y="13132"/>
                    <a:pt x="152" y="13284"/>
                    <a:pt x="340" y="13284"/>
                  </a:cubicBezTo>
                  <a:cubicBezTo>
                    <a:pt x="528" y="13284"/>
                    <a:pt x="680" y="13132"/>
                    <a:pt x="680" y="12944"/>
                  </a:cubicBezTo>
                  <a:cubicBezTo>
                    <a:pt x="680" y="12872"/>
                    <a:pt x="655" y="12806"/>
                    <a:pt x="616" y="12751"/>
                  </a:cubicBezTo>
                  <a:lnTo>
                    <a:pt x="1555" y="11810"/>
                  </a:lnTo>
                  <a:lnTo>
                    <a:pt x="1555" y="10211"/>
                  </a:lnTo>
                  <a:lnTo>
                    <a:pt x="4826" y="6926"/>
                  </a:lnTo>
                  <a:lnTo>
                    <a:pt x="4845" y="6910"/>
                  </a:lnTo>
                  <a:lnTo>
                    <a:pt x="4845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21"/>
            <p:cNvSpPr/>
            <p:nvPr/>
          </p:nvSpPr>
          <p:spPr>
            <a:xfrm>
              <a:off x="2502475" y="982650"/>
              <a:ext cx="144475" cy="355225"/>
            </a:xfrm>
            <a:custGeom>
              <a:avLst/>
              <a:gdLst/>
              <a:ahLst/>
              <a:cxnLst/>
              <a:rect l="l" t="t" r="r" b="b"/>
              <a:pathLst>
                <a:path w="5779" h="14209" extrusionOk="0">
                  <a:moveTo>
                    <a:pt x="340" y="13648"/>
                  </a:moveTo>
                  <a:cubicBezTo>
                    <a:pt x="462" y="13648"/>
                    <a:pt x="561" y="13748"/>
                    <a:pt x="561" y="13869"/>
                  </a:cubicBezTo>
                  <a:cubicBezTo>
                    <a:pt x="561" y="13991"/>
                    <a:pt x="462" y="14090"/>
                    <a:pt x="340" y="14090"/>
                  </a:cubicBezTo>
                  <a:cubicBezTo>
                    <a:pt x="219" y="14090"/>
                    <a:pt x="119" y="13991"/>
                    <a:pt x="119" y="13869"/>
                  </a:cubicBezTo>
                  <a:cubicBezTo>
                    <a:pt x="119" y="13748"/>
                    <a:pt x="219" y="13648"/>
                    <a:pt x="340" y="13648"/>
                  </a:cubicBezTo>
                  <a:close/>
                  <a:moveTo>
                    <a:pt x="5660" y="1"/>
                  </a:moveTo>
                  <a:lnTo>
                    <a:pt x="5660" y="6860"/>
                  </a:lnTo>
                  <a:lnTo>
                    <a:pt x="2388" y="10145"/>
                  </a:lnTo>
                  <a:lnTo>
                    <a:pt x="2372" y="10165"/>
                  </a:lnTo>
                  <a:lnTo>
                    <a:pt x="2372" y="11760"/>
                  </a:lnTo>
                  <a:lnTo>
                    <a:pt x="539" y="13599"/>
                  </a:lnTo>
                  <a:cubicBezTo>
                    <a:pt x="484" y="13557"/>
                    <a:pt x="415" y="13532"/>
                    <a:pt x="340" y="13532"/>
                  </a:cubicBezTo>
                  <a:cubicBezTo>
                    <a:pt x="152" y="13532"/>
                    <a:pt x="1" y="13684"/>
                    <a:pt x="1" y="13869"/>
                  </a:cubicBezTo>
                  <a:cubicBezTo>
                    <a:pt x="1" y="14057"/>
                    <a:pt x="152" y="14209"/>
                    <a:pt x="340" y="14209"/>
                  </a:cubicBezTo>
                  <a:cubicBezTo>
                    <a:pt x="528" y="14209"/>
                    <a:pt x="680" y="14057"/>
                    <a:pt x="680" y="13869"/>
                  </a:cubicBezTo>
                  <a:cubicBezTo>
                    <a:pt x="680" y="13800"/>
                    <a:pt x="658" y="13737"/>
                    <a:pt x="622" y="13684"/>
                  </a:cubicBezTo>
                  <a:lnTo>
                    <a:pt x="2491" y="11807"/>
                  </a:lnTo>
                  <a:lnTo>
                    <a:pt x="2491" y="10212"/>
                  </a:lnTo>
                  <a:lnTo>
                    <a:pt x="5762" y="6927"/>
                  </a:lnTo>
                  <a:lnTo>
                    <a:pt x="5778" y="6910"/>
                  </a:lnTo>
                  <a:lnTo>
                    <a:pt x="5778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21"/>
            <p:cNvSpPr/>
            <p:nvPr/>
          </p:nvSpPr>
          <p:spPr>
            <a:xfrm>
              <a:off x="2502475" y="1067125"/>
              <a:ext cx="57925" cy="157100"/>
            </a:xfrm>
            <a:custGeom>
              <a:avLst/>
              <a:gdLst/>
              <a:ahLst/>
              <a:cxnLst/>
              <a:rect l="l" t="t" r="r" b="b"/>
              <a:pathLst>
                <a:path w="2317" h="6284" extrusionOk="0">
                  <a:moveTo>
                    <a:pt x="340" y="5726"/>
                  </a:moveTo>
                  <a:cubicBezTo>
                    <a:pt x="462" y="5726"/>
                    <a:pt x="561" y="5825"/>
                    <a:pt x="561" y="5946"/>
                  </a:cubicBezTo>
                  <a:cubicBezTo>
                    <a:pt x="561" y="6068"/>
                    <a:pt x="462" y="6167"/>
                    <a:pt x="340" y="6167"/>
                  </a:cubicBezTo>
                  <a:cubicBezTo>
                    <a:pt x="219" y="6167"/>
                    <a:pt x="119" y="6068"/>
                    <a:pt x="119" y="5946"/>
                  </a:cubicBezTo>
                  <a:cubicBezTo>
                    <a:pt x="119" y="5825"/>
                    <a:pt x="219" y="5726"/>
                    <a:pt x="340" y="5726"/>
                  </a:cubicBezTo>
                  <a:close/>
                  <a:moveTo>
                    <a:pt x="2231" y="0"/>
                  </a:moveTo>
                  <a:lnTo>
                    <a:pt x="282" y="1960"/>
                  </a:lnTo>
                  <a:lnTo>
                    <a:pt x="282" y="5612"/>
                  </a:lnTo>
                  <a:cubicBezTo>
                    <a:pt x="122" y="5640"/>
                    <a:pt x="1" y="5778"/>
                    <a:pt x="1" y="5946"/>
                  </a:cubicBezTo>
                  <a:cubicBezTo>
                    <a:pt x="1" y="6131"/>
                    <a:pt x="152" y="6283"/>
                    <a:pt x="340" y="6283"/>
                  </a:cubicBezTo>
                  <a:cubicBezTo>
                    <a:pt x="528" y="6283"/>
                    <a:pt x="680" y="6131"/>
                    <a:pt x="680" y="5946"/>
                  </a:cubicBezTo>
                  <a:cubicBezTo>
                    <a:pt x="680" y="5778"/>
                    <a:pt x="558" y="5640"/>
                    <a:pt x="398" y="5612"/>
                  </a:cubicBezTo>
                  <a:lnTo>
                    <a:pt x="398" y="2010"/>
                  </a:lnTo>
                  <a:lnTo>
                    <a:pt x="2317" y="86"/>
                  </a:lnTo>
                  <a:lnTo>
                    <a:pt x="2231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21"/>
            <p:cNvSpPr/>
            <p:nvPr/>
          </p:nvSpPr>
          <p:spPr>
            <a:xfrm>
              <a:off x="2899375" y="1256975"/>
              <a:ext cx="19750" cy="19825"/>
            </a:xfrm>
            <a:custGeom>
              <a:avLst/>
              <a:gdLst/>
              <a:ahLst/>
              <a:cxnLst/>
              <a:rect l="l" t="t" r="r" b="b"/>
              <a:pathLst>
                <a:path w="790" h="793" extrusionOk="0">
                  <a:moveTo>
                    <a:pt x="395" y="0"/>
                  </a:moveTo>
                  <a:cubicBezTo>
                    <a:pt x="177" y="0"/>
                    <a:pt x="0" y="177"/>
                    <a:pt x="0" y="398"/>
                  </a:cubicBezTo>
                  <a:cubicBezTo>
                    <a:pt x="0" y="616"/>
                    <a:pt x="177" y="793"/>
                    <a:pt x="395" y="793"/>
                  </a:cubicBezTo>
                  <a:cubicBezTo>
                    <a:pt x="613" y="793"/>
                    <a:pt x="790" y="616"/>
                    <a:pt x="790" y="398"/>
                  </a:cubicBezTo>
                  <a:cubicBezTo>
                    <a:pt x="790" y="177"/>
                    <a:pt x="613" y="0"/>
                    <a:pt x="395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21"/>
            <p:cNvSpPr/>
            <p:nvPr/>
          </p:nvSpPr>
          <p:spPr>
            <a:xfrm>
              <a:off x="1476750" y="1456500"/>
              <a:ext cx="651075" cy="725125"/>
            </a:xfrm>
            <a:custGeom>
              <a:avLst/>
              <a:gdLst/>
              <a:ahLst/>
              <a:cxnLst/>
              <a:rect l="l" t="t" r="r" b="b"/>
              <a:pathLst>
                <a:path w="26043" h="29005" extrusionOk="0">
                  <a:moveTo>
                    <a:pt x="25706" y="28444"/>
                  </a:moveTo>
                  <a:cubicBezTo>
                    <a:pt x="25828" y="28444"/>
                    <a:pt x="25927" y="28544"/>
                    <a:pt x="25927" y="28665"/>
                  </a:cubicBezTo>
                  <a:cubicBezTo>
                    <a:pt x="25927" y="28787"/>
                    <a:pt x="25828" y="28886"/>
                    <a:pt x="25706" y="28886"/>
                  </a:cubicBezTo>
                  <a:cubicBezTo>
                    <a:pt x="25582" y="28886"/>
                    <a:pt x="25485" y="28787"/>
                    <a:pt x="25485" y="28665"/>
                  </a:cubicBezTo>
                  <a:cubicBezTo>
                    <a:pt x="25485" y="28544"/>
                    <a:pt x="25585" y="28444"/>
                    <a:pt x="25706" y="28444"/>
                  </a:cubicBezTo>
                  <a:close/>
                  <a:moveTo>
                    <a:pt x="0" y="0"/>
                  </a:moveTo>
                  <a:lnTo>
                    <a:pt x="0" y="119"/>
                  </a:lnTo>
                  <a:lnTo>
                    <a:pt x="3067" y="119"/>
                  </a:lnTo>
                  <a:lnTo>
                    <a:pt x="4403" y="1452"/>
                  </a:lnTo>
                  <a:lnTo>
                    <a:pt x="4403" y="10680"/>
                  </a:lnTo>
                  <a:lnTo>
                    <a:pt x="15614" y="21871"/>
                  </a:lnTo>
                  <a:lnTo>
                    <a:pt x="15630" y="21888"/>
                  </a:lnTo>
                  <a:lnTo>
                    <a:pt x="18832" y="21888"/>
                  </a:lnTo>
                  <a:lnTo>
                    <a:pt x="25427" y="28472"/>
                  </a:lnTo>
                  <a:cubicBezTo>
                    <a:pt x="25391" y="28527"/>
                    <a:pt x="25367" y="28593"/>
                    <a:pt x="25367" y="28665"/>
                  </a:cubicBezTo>
                  <a:cubicBezTo>
                    <a:pt x="25367" y="28853"/>
                    <a:pt x="25518" y="29005"/>
                    <a:pt x="25706" y="29005"/>
                  </a:cubicBezTo>
                  <a:cubicBezTo>
                    <a:pt x="25891" y="29005"/>
                    <a:pt x="26043" y="28853"/>
                    <a:pt x="26043" y="28665"/>
                  </a:cubicBezTo>
                  <a:cubicBezTo>
                    <a:pt x="26043" y="28480"/>
                    <a:pt x="25891" y="28328"/>
                    <a:pt x="25706" y="28328"/>
                  </a:cubicBezTo>
                  <a:cubicBezTo>
                    <a:pt x="25632" y="28328"/>
                    <a:pt x="25565" y="28350"/>
                    <a:pt x="25510" y="28389"/>
                  </a:cubicBezTo>
                  <a:lnTo>
                    <a:pt x="18899" y="21789"/>
                  </a:lnTo>
                  <a:lnTo>
                    <a:pt x="18882" y="21769"/>
                  </a:lnTo>
                  <a:lnTo>
                    <a:pt x="15680" y="21769"/>
                  </a:lnTo>
                  <a:lnTo>
                    <a:pt x="4522" y="10631"/>
                  </a:lnTo>
                  <a:lnTo>
                    <a:pt x="4522" y="1402"/>
                  </a:lnTo>
                  <a:lnTo>
                    <a:pt x="3117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21"/>
            <p:cNvSpPr/>
            <p:nvPr/>
          </p:nvSpPr>
          <p:spPr>
            <a:xfrm>
              <a:off x="1470875" y="1142000"/>
              <a:ext cx="756050" cy="1015325"/>
            </a:xfrm>
            <a:custGeom>
              <a:avLst/>
              <a:gdLst/>
              <a:ahLst/>
              <a:cxnLst/>
              <a:rect l="l" t="t" r="r" b="b"/>
              <a:pathLst>
                <a:path w="30242" h="40613" extrusionOk="0">
                  <a:moveTo>
                    <a:pt x="29905" y="39531"/>
                  </a:moveTo>
                  <a:cubicBezTo>
                    <a:pt x="30027" y="39531"/>
                    <a:pt x="30126" y="39630"/>
                    <a:pt x="30126" y="39752"/>
                  </a:cubicBezTo>
                  <a:cubicBezTo>
                    <a:pt x="30126" y="39873"/>
                    <a:pt x="30027" y="39972"/>
                    <a:pt x="29905" y="39972"/>
                  </a:cubicBezTo>
                  <a:cubicBezTo>
                    <a:pt x="29784" y="39972"/>
                    <a:pt x="29684" y="39873"/>
                    <a:pt x="29684" y="39752"/>
                  </a:cubicBezTo>
                  <a:cubicBezTo>
                    <a:pt x="29684" y="39630"/>
                    <a:pt x="29784" y="39531"/>
                    <a:pt x="29905" y="39531"/>
                  </a:cubicBezTo>
                  <a:close/>
                  <a:moveTo>
                    <a:pt x="84" y="0"/>
                  </a:moveTo>
                  <a:lnTo>
                    <a:pt x="1" y="83"/>
                  </a:lnTo>
                  <a:lnTo>
                    <a:pt x="6507" y="6579"/>
                  </a:lnTo>
                  <a:lnTo>
                    <a:pt x="6507" y="22670"/>
                  </a:lnTo>
                  <a:lnTo>
                    <a:pt x="16442" y="32588"/>
                  </a:lnTo>
                  <a:lnTo>
                    <a:pt x="16459" y="32605"/>
                  </a:lnTo>
                  <a:lnTo>
                    <a:pt x="19661" y="32605"/>
                  </a:lnTo>
                  <a:lnTo>
                    <a:pt x="25944" y="38877"/>
                  </a:lnTo>
                  <a:lnTo>
                    <a:pt x="27666" y="40596"/>
                  </a:lnTo>
                  <a:lnTo>
                    <a:pt x="27683" y="40613"/>
                  </a:lnTo>
                  <a:lnTo>
                    <a:pt x="29130" y="40613"/>
                  </a:lnTo>
                  <a:lnTo>
                    <a:pt x="29712" y="40028"/>
                  </a:lnTo>
                  <a:cubicBezTo>
                    <a:pt x="29767" y="40066"/>
                    <a:pt x="29833" y="40091"/>
                    <a:pt x="29905" y="40091"/>
                  </a:cubicBezTo>
                  <a:cubicBezTo>
                    <a:pt x="30090" y="40091"/>
                    <a:pt x="30242" y="39939"/>
                    <a:pt x="30242" y="39752"/>
                  </a:cubicBezTo>
                  <a:cubicBezTo>
                    <a:pt x="30242" y="39567"/>
                    <a:pt x="30090" y="39415"/>
                    <a:pt x="29905" y="39415"/>
                  </a:cubicBezTo>
                  <a:cubicBezTo>
                    <a:pt x="29717" y="39415"/>
                    <a:pt x="29566" y="39567"/>
                    <a:pt x="29566" y="39752"/>
                  </a:cubicBezTo>
                  <a:cubicBezTo>
                    <a:pt x="29566" y="39823"/>
                    <a:pt x="29588" y="39892"/>
                    <a:pt x="29629" y="39948"/>
                  </a:cubicBezTo>
                  <a:lnTo>
                    <a:pt x="29083" y="40494"/>
                  </a:lnTo>
                  <a:lnTo>
                    <a:pt x="27730" y="40494"/>
                  </a:lnTo>
                  <a:lnTo>
                    <a:pt x="19727" y="32505"/>
                  </a:lnTo>
                  <a:lnTo>
                    <a:pt x="19711" y="32489"/>
                  </a:lnTo>
                  <a:lnTo>
                    <a:pt x="16509" y="32489"/>
                  </a:lnTo>
                  <a:lnTo>
                    <a:pt x="6626" y="22623"/>
                  </a:lnTo>
                  <a:lnTo>
                    <a:pt x="6626" y="6532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21"/>
            <p:cNvSpPr/>
            <p:nvPr/>
          </p:nvSpPr>
          <p:spPr>
            <a:xfrm>
              <a:off x="1447475" y="1149325"/>
              <a:ext cx="695750" cy="1016900"/>
            </a:xfrm>
            <a:custGeom>
              <a:avLst/>
              <a:gdLst/>
              <a:ahLst/>
              <a:cxnLst/>
              <a:rect l="l" t="t" r="r" b="b"/>
              <a:pathLst>
                <a:path w="27830" h="40676" extrusionOk="0">
                  <a:moveTo>
                    <a:pt x="27490" y="40116"/>
                  </a:moveTo>
                  <a:cubicBezTo>
                    <a:pt x="27611" y="40116"/>
                    <a:pt x="27711" y="40215"/>
                    <a:pt x="27711" y="40336"/>
                  </a:cubicBezTo>
                  <a:cubicBezTo>
                    <a:pt x="27711" y="40458"/>
                    <a:pt x="27611" y="40557"/>
                    <a:pt x="27490" y="40557"/>
                  </a:cubicBezTo>
                  <a:cubicBezTo>
                    <a:pt x="27368" y="40557"/>
                    <a:pt x="27269" y="40458"/>
                    <a:pt x="27269" y="40336"/>
                  </a:cubicBezTo>
                  <a:cubicBezTo>
                    <a:pt x="27269" y="40215"/>
                    <a:pt x="27368" y="40116"/>
                    <a:pt x="27490" y="40116"/>
                  </a:cubicBezTo>
                  <a:close/>
                  <a:moveTo>
                    <a:pt x="84" y="0"/>
                  </a:moveTo>
                  <a:lnTo>
                    <a:pt x="1" y="86"/>
                  </a:lnTo>
                  <a:lnTo>
                    <a:pt x="6510" y="6581"/>
                  </a:lnTo>
                  <a:lnTo>
                    <a:pt x="6510" y="22672"/>
                  </a:lnTo>
                  <a:lnTo>
                    <a:pt x="17080" y="33225"/>
                  </a:lnTo>
                  <a:lnTo>
                    <a:pt x="17099" y="33242"/>
                  </a:lnTo>
                  <a:lnTo>
                    <a:pt x="20302" y="33242"/>
                  </a:lnTo>
                  <a:lnTo>
                    <a:pt x="27214" y="40143"/>
                  </a:lnTo>
                  <a:cubicBezTo>
                    <a:pt x="27175" y="40198"/>
                    <a:pt x="27150" y="40265"/>
                    <a:pt x="27150" y="40336"/>
                  </a:cubicBezTo>
                  <a:cubicBezTo>
                    <a:pt x="27150" y="40524"/>
                    <a:pt x="27305" y="40676"/>
                    <a:pt x="27490" y="40676"/>
                  </a:cubicBezTo>
                  <a:cubicBezTo>
                    <a:pt x="27678" y="40676"/>
                    <a:pt x="27830" y="40524"/>
                    <a:pt x="27830" y="40336"/>
                  </a:cubicBezTo>
                  <a:cubicBezTo>
                    <a:pt x="27830" y="40152"/>
                    <a:pt x="27678" y="40000"/>
                    <a:pt x="27490" y="40000"/>
                  </a:cubicBezTo>
                  <a:cubicBezTo>
                    <a:pt x="27418" y="40000"/>
                    <a:pt x="27352" y="40022"/>
                    <a:pt x="27297" y="40060"/>
                  </a:cubicBezTo>
                  <a:lnTo>
                    <a:pt x="20368" y="33143"/>
                  </a:lnTo>
                  <a:lnTo>
                    <a:pt x="20349" y="33126"/>
                  </a:lnTo>
                  <a:lnTo>
                    <a:pt x="17146" y="33126"/>
                  </a:lnTo>
                  <a:lnTo>
                    <a:pt x="6626" y="22625"/>
                  </a:lnTo>
                  <a:lnTo>
                    <a:pt x="6626" y="6531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21"/>
            <p:cNvSpPr/>
            <p:nvPr/>
          </p:nvSpPr>
          <p:spPr>
            <a:xfrm>
              <a:off x="2232575" y="2325850"/>
              <a:ext cx="16925" cy="16925"/>
            </a:xfrm>
            <a:custGeom>
              <a:avLst/>
              <a:gdLst/>
              <a:ahLst/>
              <a:cxnLst/>
              <a:rect l="l" t="t" r="r" b="b"/>
              <a:pathLst>
                <a:path w="677" h="677" extrusionOk="0">
                  <a:moveTo>
                    <a:pt x="340" y="119"/>
                  </a:moveTo>
                  <a:cubicBezTo>
                    <a:pt x="461" y="119"/>
                    <a:pt x="561" y="218"/>
                    <a:pt x="561" y="340"/>
                  </a:cubicBezTo>
                  <a:cubicBezTo>
                    <a:pt x="561" y="461"/>
                    <a:pt x="461" y="560"/>
                    <a:pt x="340" y="560"/>
                  </a:cubicBezTo>
                  <a:cubicBezTo>
                    <a:pt x="218" y="560"/>
                    <a:pt x="119" y="461"/>
                    <a:pt x="119" y="340"/>
                  </a:cubicBezTo>
                  <a:cubicBezTo>
                    <a:pt x="119" y="218"/>
                    <a:pt x="218" y="119"/>
                    <a:pt x="340" y="119"/>
                  </a:cubicBezTo>
                  <a:close/>
                  <a:moveTo>
                    <a:pt x="340" y="0"/>
                  </a:moveTo>
                  <a:cubicBezTo>
                    <a:pt x="152" y="0"/>
                    <a:pt x="0" y="152"/>
                    <a:pt x="0" y="340"/>
                  </a:cubicBezTo>
                  <a:cubicBezTo>
                    <a:pt x="0" y="525"/>
                    <a:pt x="152" y="676"/>
                    <a:pt x="340" y="676"/>
                  </a:cubicBezTo>
                  <a:cubicBezTo>
                    <a:pt x="525" y="676"/>
                    <a:pt x="677" y="525"/>
                    <a:pt x="677" y="340"/>
                  </a:cubicBezTo>
                  <a:cubicBezTo>
                    <a:pt x="677" y="152"/>
                    <a:pt x="525" y="0"/>
                    <a:pt x="340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21"/>
            <p:cNvSpPr/>
            <p:nvPr/>
          </p:nvSpPr>
          <p:spPr>
            <a:xfrm>
              <a:off x="2232575" y="2295325"/>
              <a:ext cx="16925" cy="16950"/>
            </a:xfrm>
            <a:custGeom>
              <a:avLst/>
              <a:gdLst/>
              <a:ahLst/>
              <a:cxnLst/>
              <a:rect l="l" t="t" r="r" b="b"/>
              <a:pathLst>
                <a:path w="677" h="678" extrusionOk="0">
                  <a:moveTo>
                    <a:pt x="340" y="120"/>
                  </a:moveTo>
                  <a:cubicBezTo>
                    <a:pt x="461" y="120"/>
                    <a:pt x="561" y="219"/>
                    <a:pt x="561" y="340"/>
                  </a:cubicBezTo>
                  <a:cubicBezTo>
                    <a:pt x="561" y="462"/>
                    <a:pt x="461" y="561"/>
                    <a:pt x="340" y="561"/>
                  </a:cubicBezTo>
                  <a:cubicBezTo>
                    <a:pt x="218" y="561"/>
                    <a:pt x="119" y="462"/>
                    <a:pt x="119" y="340"/>
                  </a:cubicBezTo>
                  <a:cubicBezTo>
                    <a:pt x="119" y="219"/>
                    <a:pt x="218" y="120"/>
                    <a:pt x="340" y="120"/>
                  </a:cubicBezTo>
                  <a:close/>
                  <a:moveTo>
                    <a:pt x="340" y="1"/>
                  </a:moveTo>
                  <a:cubicBezTo>
                    <a:pt x="152" y="1"/>
                    <a:pt x="0" y="153"/>
                    <a:pt x="0" y="340"/>
                  </a:cubicBezTo>
                  <a:cubicBezTo>
                    <a:pt x="0" y="525"/>
                    <a:pt x="152" y="677"/>
                    <a:pt x="340" y="677"/>
                  </a:cubicBezTo>
                  <a:cubicBezTo>
                    <a:pt x="525" y="677"/>
                    <a:pt x="677" y="525"/>
                    <a:pt x="677" y="340"/>
                  </a:cubicBezTo>
                  <a:cubicBezTo>
                    <a:pt x="677" y="153"/>
                    <a:pt x="525" y="1"/>
                    <a:pt x="340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21"/>
            <p:cNvSpPr/>
            <p:nvPr/>
          </p:nvSpPr>
          <p:spPr>
            <a:xfrm>
              <a:off x="1483025" y="1723150"/>
              <a:ext cx="275175" cy="230725"/>
            </a:xfrm>
            <a:custGeom>
              <a:avLst/>
              <a:gdLst/>
              <a:ahLst/>
              <a:cxnLst/>
              <a:rect l="l" t="t" r="r" b="b"/>
              <a:pathLst>
                <a:path w="11007" h="9229" extrusionOk="0">
                  <a:moveTo>
                    <a:pt x="83" y="1"/>
                  </a:moveTo>
                  <a:lnTo>
                    <a:pt x="1" y="83"/>
                  </a:lnTo>
                  <a:lnTo>
                    <a:pt x="2223" y="2303"/>
                  </a:lnTo>
                  <a:lnTo>
                    <a:pt x="2239" y="2319"/>
                  </a:lnTo>
                  <a:lnTo>
                    <a:pt x="4003" y="2319"/>
                  </a:lnTo>
                  <a:lnTo>
                    <a:pt x="10924" y="9229"/>
                  </a:lnTo>
                  <a:lnTo>
                    <a:pt x="11007" y="9146"/>
                  </a:lnTo>
                  <a:lnTo>
                    <a:pt x="4070" y="2220"/>
                  </a:lnTo>
                  <a:lnTo>
                    <a:pt x="4050" y="2201"/>
                  </a:lnTo>
                  <a:lnTo>
                    <a:pt x="2289" y="2201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21"/>
            <p:cNvSpPr/>
            <p:nvPr/>
          </p:nvSpPr>
          <p:spPr>
            <a:xfrm>
              <a:off x="2147125" y="961250"/>
              <a:ext cx="142825" cy="1564550"/>
            </a:xfrm>
            <a:custGeom>
              <a:avLst/>
              <a:gdLst/>
              <a:ahLst/>
              <a:cxnLst/>
              <a:rect l="l" t="t" r="r" b="b"/>
              <a:pathLst>
                <a:path w="5713" h="62582" extrusionOk="0">
                  <a:moveTo>
                    <a:pt x="1618" y="1"/>
                  </a:moveTo>
                  <a:lnTo>
                    <a:pt x="1618" y="12892"/>
                  </a:lnTo>
                  <a:lnTo>
                    <a:pt x="1" y="14521"/>
                  </a:lnTo>
                  <a:lnTo>
                    <a:pt x="1" y="20105"/>
                  </a:lnTo>
                  <a:lnTo>
                    <a:pt x="2974" y="23056"/>
                  </a:lnTo>
                  <a:lnTo>
                    <a:pt x="2974" y="28299"/>
                  </a:lnTo>
                  <a:lnTo>
                    <a:pt x="5083" y="30388"/>
                  </a:lnTo>
                  <a:lnTo>
                    <a:pt x="5083" y="61869"/>
                  </a:lnTo>
                  <a:cubicBezTo>
                    <a:pt x="4986" y="61941"/>
                    <a:pt x="4923" y="62054"/>
                    <a:pt x="4923" y="62184"/>
                  </a:cubicBezTo>
                  <a:cubicBezTo>
                    <a:pt x="4923" y="62402"/>
                    <a:pt x="5099" y="62581"/>
                    <a:pt x="5318" y="62581"/>
                  </a:cubicBezTo>
                  <a:cubicBezTo>
                    <a:pt x="5536" y="62581"/>
                    <a:pt x="5712" y="62402"/>
                    <a:pt x="5712" y="62184"/>
                  </a:cubicBezTo>
                  <a:cubicBezTo>
                    <a:pt x="5712" y="62054"/>
                    <a:pt x="5649" y="61941"/>
                    <a:pt x="5552" y="61869"/>
                  </a:cubicBezTo>
                  <a:lnTo>
                    <a:pt x="5552" y="30192"/>
                  </a:lnTo>
                  <a:lnTo>
                    <a:pt x="3446" y="28100"/>
                  </a:lnTo>
                  <a:lnTo>
                    <a:pt x="3446" y="22860"/>
                  </a:lnTo>
                  <a:lnTo>
                    <a:pt x="473" y="19909"/>
                  </a:lnTo>
                  <a:lnTo>
                    <a:pt x="473" y="14714"/>
                  </a:lnTo>
                  <a:lnTo>
                    <a:pt x="2088" y="13086"/>
                  </a:lnTo>
                  <a:lnTo>
                    <a:pt x="2088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21"/>
            <p:cNvSpPr/>
            <p:nvPr/>
          </p:nvSpPr>
          <p:spPr>
            <a:xfrm>
              <a:off x="2231200" y="2262975"/>
              <a:ext cx="19750" cy="19750"/>
            </a:xfrm>
            <a:custGeom>
              <a:avLst/>
              <a:gdLst/>
              <a:ahLst/>
              <a:cxnLst/>
              <a:rect l="l" t="t" r="r" b="b"/>
              <a:pathLst>
                <a:path w="790" h="790" extrusionOk="0">
                  <a:moveTo>
                    <a:pt x="395" y="0"/>
                  </a:moveTo>
                  <a:cubicBezTo>
                    <a:pt x="177" y="0"/>
                    <a:pt x="0" y="177"/>
                    <a:pt x="0" y="395"/>
                  </a:cubicBezTo>
                  <a:cubicBezTo>
                    <a:pt x="0" y="613"/>
                    <a:pt x="177" y="790"/>
                    <a:pt x="395" y="790"/>
                  </a:cubicBezTo>
                  <a:cubicBezTo>
                    <a:pt x="613" y="790"/>
                    <a:pt x="790" y="613"/>
                    <a:pt x="790" y="395"/>
                  </a:cubicBezTo>
                  <a:cubicBezTo>
                    <a:pt x="790" y="177"/>
                    <a:pt x="613" y="0"/>
                    <a:pt x="395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21"/>
            <p:cNvSpPr/>
            <p:nvPr/>
          </p:nvSpPr>
          <p:spPr>
            <a:xfrm>
              <a:off x="1477850" y="1868700"/>
              <a:ext cx="368000" cy="307950"/>
            </a:xfrm>
            <a:custGeom>
              <a:avLst/>
              <a:gdLst/>
              <a:ahLst/>
              <a:cxnLst/>
              <a:rect l="l" t="t" r="r" b="b"/>
              <a:pathLst>
                <a:path w="14720" h="12318" extrusionOk="0">
                  <a:moveTo>
                    <a:pt x="14383" y="11760"/>
                  </a:moveTo>
                  <a:cubicBezTo>
                    <a:pt x="14504" y="11760"/>
                    <a:pt x="14601" y="11857"/>
                    <a:pt x="14601" y="11981"/>
                  </a:cubicBezTo>
                  <a:cubicBezTo>
                    <a:pt x="14601" y="12103"/>
                    <a:pt x="14504" y="12199"/>
                    <a:pt x="14383" y="12199"/>
                  </a:cubicBezTo>
                  <a:cubicBezTo>
                    <a:pt x="14259" y="12199"/>
                    <a:pt x="14162" y="12103"/>
                    <a:pt x="14162" y="11981"/>
                  </a:cubicBezTo>
                  <a:cubicBezTo>
                    <a:pt x="14162" y="11860"/>
                    <a:pt x="14261" y="11760"/>
                    <a:pt x="14383" y="11760"/>
                  </a:cubicBezTo>
                  <a:close/>
                  <a:moveTo>
                    <a:pt x="83" y="1"/>
                  </a:moveTo>
                  <a:lnTo>
                    <a:pt x="1" y="83"/>
                  </a:lnTo>
                  <a:lnTo>
                    <a:pt x="5607" y="5682"/>
                  </a:lnTo>
                  <a:lnTo>
                    <a:pt x="5607" y="6725"/>
                  </a:lnTo>
                  <a:lnTo>
                    <a:pt x="6397" y="7512"/>
                  </a:lnTo>
                  <a:lnTo>
                    <a:pt x="9820" y="7512"/>
                  </a:lnTo>
                  <a:lnTo>
                    <a:pt x="14104" y="11788"/>
                  </a:lnTo>
                  <a:cubicBezTo>
                    <a:pt x="14065" y="11840"/>
                    <a:pt x="14043" y="11909"/>
                    <a:pt x="14043" y="11981"/>
                  </a:cubicBezTo>
                  <a:cubicBezTo>
                    <a:pt x="14043" y="12166"/>
                    <a:pt x="14195" y="12318"/>
                    <a:pt x="14383" y="12318"/>
                  </a:cubicBezTo>
                  <a:cubicBezTo>
                    <a:pt x="14568" y="12318"/>
                    <a:pt x="14720" y="12166"/>
                    <a:pt x="14720" y="11981"/>
                  </a:cubicBezTo>
                  <a:cubicBezTo>
                    <a:pt x="14720" y="11793"/>
                    <a:pt x="14568" y="11642"/>
                    <a:pt x="14383" y="11642"/>
                  </a:cubicBezTo>
                  <a:cubicBezTo>
                    <a:pt x="14308" y="11642"/>
                    <a:pt x="14242" y="11664"/>
                    <a:pt x="14187" y="11702"/>
                  </a:cubicBezTo>
                  <a:lnTo>
                    <a:pt x="9886" y="7410"/>
                  </a:lnTo>
                  <a:lnTo>
                    <a:pt x="9869" y="7393"/>
                  </a:lnTo>
                  <a:lnTo>
                    <a:pt x="6444" y="7393"/>
                  </a:lnTo>
                  <a:lnTo>
                    <a:pt x="5726" y="6675"/>
                  </a:lnTo>
                  <a:lnTo>
                    <a:pt x="5726" y="5632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21"/>
            <p:cNvSpPr/>
            <p:nvPr/>
          </p:nvSpPr>
          <p:spPr>
            <a:xfrm>
              <a:off x="1729550" y="2124325"/>
              <a:ext cx="19750" cy="19825"/>
            </a:xfrm>
            <a:custGeom>
              <a:avLst/>
              <a:gdLst/>
              <a:ahLst/>
              <a:cxnLst/>
              <a:rect l="l" t="t" r="r" b="b"/>
              <a:pathLst>
                <a:path w="790" h="793" extrusionOk="0">
                  <a:moveTo>
                    <a:pt x="395" y="0"/>
                  </a:moveTo>
                  <a:cubicBezTo>
                    <a:pt x="177" y="0"/>
                    <a:pt x="0" y="180"/>
                    <a:pt x="0" y="398"/>
                  </a:cubicBezTo>
                  <a:cubicBezTo>
                    <a:pt x="0" y="616"/>
                    <a:pt x="177" y="793"/>
                    <a:pt x="395" y="793"/>
                  </a:cubicBezTo>
                  <a:cubicBezTo>
                    <a:pt x="613" y="793"/>
                    <a:pt x="790" y="616"/>
                    <a:pt x="790" y="398"/>
                  </a:cubicBezTo>
                  <a:cubicBezTo>
                    <a:pt x="790" y="180"/>
                    <a:pt x="613" y="0"/>
                    <a:pt x="395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21"/>
            <p:cNvSpPr/>
            <p:nvPr/>
          </p:nvSpPr>
          <p:spPr>
            <a:xfrm>
              <a:off x="1754325" y="2149225"/>
              <a:ext cx="16925" cy="16950"/>
            </a:xfrm>
            <a:custGeom>
              <a:avLst/>
              <a:gdLst/>
              <a:ahLst/>
              <a:cxnLst/>
              <a:rect l="l" t="t" r="r" b="b"/>
              <a:pathLst>
                <a:path w="677" h="678" extrusionOk="0">
                  <a:moveTo>
                    <a:pt x="340" y="120"/>
                  </a:moveTo>
                  <a:cubicBezTo>
                    <a:pt x="461" y="120"/>
                    <a:pt x="558" y="216"/>
                    <a:pt x="558" y="340"/>
                  </a:cubicBezTo>
                  <a:cubicBezTo>
                    <a:pt x="560" y="462"/>
                    <a:pt x="461" y="559"/>
                    <a:pt x="340" y="559"/>
                  </a:cubicBezTo>
                  <a:cubicBezTo>
                    <a:pt x="218" y="559"/>
                    <a:pt x="119" y="462"/>
                    <a:pt x="119" y="340"/>
                  </a:cubicBezTo>
                  <a:cubicBezTo>
                    <a:pt x="119" y="219"/>
                    <a:pt x="218" y="120"/>
                    <a:pt x="340" y="120"/>
                  </a:cubicBezTo>
                  <a:close/>
                  <a:moveTo>
                    <a:pt x="340" y="1"/>
                  </a:moveTo>
                  <a:cubicBezTo>
                    <a:pt x="152" y="1"/>
                    <a:pt x="0" y="153"/>
                    <a:pt x="0" y="338"/>
                  </a:cubicBezTo>
                  <a:cubicBezTo>
                    <a:pt x="0" y="525"/>
                    <a:pt x="152" y="677"/>
                    <a:pt x="340" y="677"/>
                  </a:cubicBezTo>
                  <a:cubicBezTo>
                    <a:pt x="525" y="677"/>
                    <a:pt x="676" y="525"/>
                    <a:pt x="676" y="338"/>
                  </a:cubicBezTo>
                  <a:cubicBezTo>
                    <a:pt x="676" y="153"/>
                    <a:pt x="525" y="1"/>
                    <a:pt x="340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21"/>
            <p:cNvSpPr/>
            <p:nvPr/>
          </p:nvSpPr>
          <p:spPr>
            <a:xfrm>
              <a:off x="1467700" y="1889200"/>
              <a:ext cx="136950" cy="182975"/>
            </a:xfrm>
            <a:custGeom>
              <a:avLst/>
              <a:gdLst/>
              <a:ahLst/>
              <a:cxnLst/>
              <a:rect l="l" t="t" r="r" b="b"/>
              <a:pathLst>
                <a:path w="5478" h="7319" extrusionOk="0">
                  <a:moveTo>
                    <a:pt x="5138" y="6761"/>
                  </a:moveTo>
                  <a:cubicBezTo>
                    <a:pt x="5260" y="6761"/>
                    <a:pt x="5359" y="6860"/>
                    <a:pt x="5359" y="6982"/>
                  </a:cubicBezTo>
                  <a:cubicBezTo>
                    <a:pt x="5359" y="7103"/>
                    <a:pt x="5260" y="7203"/>
                    <a:pt x="5138" y="7203"/>
                  </a:cubicBezTo>
                  <a:cubicBezTo>
                    <a:pt x="5017" y="7203"/>
                    <a:pt x="4917" y="7103"/>
                    <a:pt x="4917" y="6982"/>
                  </a:cubicBezTo>
                  <a:cubicBezTo>
                    <a:pt x="4917" y="6860"/>
                    <a:pt x="5017" y="6761"/>
                    <a:pt x="5138" y="6761"/>
                  </a:cubicBezTo>
                  <a:close/>
                  <a:moveTo>
                    <a:pt x="84" y="0"/>
                  </a:moveTo>
                  <a:lnTo>
                    <a:pt x="1" y="83"/>
                  </a:lnTo>
                  <a:lnTo>
                    <a:pt x="5080" y="5157"/>
                  </a:lnTo>
                  <a:lnTo>
                    <a:pt x="5080" y="6648"/>
                  </a:lnTo>
                  <a:cubicBezTo>
                    <a:pt x="4923" y="6675"/>
                    <a:pt x="4801" y="6813"/>
                    <a:pt x="4801" y="6982"/>
                  </a:cubicBezTo>
                  <a:cubicBezTo>
                    <a:pt x="4801" y="7167"/>
                    <a:pt x="4953" y="7318"/>
                    <a:pt x="5138" y="7318"/>
                  </a:cubicBezTo>
                  <a:cubicBezTo>
                    <a:pt x="5326" y="7318"/>
                    <a:pt x="5478" y="7167"/>
                    <a:pt x="5478" y="6982"/>
                  </a:cubicBezTo>
                  <a:cubicBezTo>
                    <a:pt x="5478" y="6813"/>
                    <a:pt x="5356" y="6675"/>
                    <a:pt x="5199" y="6648"/>
                  </a:cubicBezTo>
                  <a:lnTo>
                    <a:pt x="5199" y="5107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21"/>
            <p:cNvSpPr/>
            <p:nvPr/>
          </p:nvSpPr>
          <p:spPr>
            <a:xfrm>
              <a:off x="2292900" y="1611075"/>
              <a:ext cx="17000" cy="16925"/>
            </a:xfrm>
            <a:custGeom>
              <a:avLst/>
              <a:gdLst/>
              <a:ahLst/>
              <a:cxnLst/>
              <a:rect l="l" t="t" r="r" b="b"/>
              <a:pathLst>
                <a:path w="680" h="677" extrusionOk="0">
                  <a:moveTo>
                    <a:pt x="340" y="119"/>
                  </a:moveTo>
                  <a:cubicBezTo>
                    <a:pt x="461" y="119"/>
                    <a:pt x="560" y="219"/>
                    <a:pt x="560" y="340"/>
                  </a:cubicBezTo>
                  <a:cubicBezTo>
                    <a:pt x="560" y="462"/>
                    <a:pt x="461" y="561"/>
                    <a:pt x="340" y="561"/>
                  </a:cubicBezTo>
                  <a:cubicBezTo>
                    <a:pt x="218" y="561"/>
                    <a:pt x="119" y="462"/>
                    <a:pt x="119" y="340"/>
                  </a:cubicBezTo>
                  <a:cubicBezTo>
                    <a:pt x="119" y="219"/>
                    <a:pt x="218" y="119"/>
                    <a:pt x="340" y="119"/>
                  </a:cubicBezTo>
                  <a:close/>
                  <a:moveTo>
                    <a:pt x="340" y="1"/>
                  </a:moveTo>
                  <a:cubicBezTo>
                    <a:pt x="152" y="1"/>
                    <a:pt x="0" y="152"/>
                    <a:pt x="0" y="340"/>
                  </a:cubicBezTo>
                  <a:cubicBezTo>
                    <a:pt x="0" y="525"/>
                    <a:pt x="152" y="677"/>
                    <a:pt x="340" y="677"/>
                  </a:cubicBezTo>
                  <a:cubicBezTo>
                    <a:pt x="527" y="677"/>
                    <a:pt x="679" y="525"/>
                    <a:pt x="679" y="340"/>
                  </a:cubicBezTo>
                  <a:cubicBezTo>
                    <a:pt x="679" y="152"/>
                    <a:pt x="527" y="1"/>
                    <a:pt x="340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21"/>
            <p:cNvSpPr/>
            <p:nvPr/>
          </p:nvSpPr>
          <p:spPr>
            <a:xfrm>
              <a:off x="1478875" y="1479550"/>
              <a:ext cx="477800" cy="641750"/>
            </a:xfrm>
            <a:custGeom>
              <a:avLst/>
              <a:gdLst/>
              <a:ahLst/>
              <a:cxnLst/>
              <a:rect l="l" t="t" r="r" b="b"/>
              <a:pathLst>
                <a:path w="19112" h="25670" extrusionOk="0">
                  <a:moveTo>
                    <a:pt x="18775" y="25112"/>
                  </a:moveTo>
                  <a:cubicBezTo>
                    <a:pt x="18897" y="25112"/>
                    <a:pt x="18996" y="25212"/>
                    <a:pt x="18996" y="25333"/>
                  </a:cubicBezTo>
                  <a:cubicBezTo>
                    <a:pt x="18996" y="25455"/>
                    <a:pt x="18897" y="25554"/>
                    <a:pt x="18775" y="25554"/>
                  </a:cubicBezTo>
                  <a:cubicBezTo>
                    <a:pt x="18654" y="25554"/>
                    <a:pt x="18554" y="25455"/>
                    <a:pt x="18554" y="25333"/>
                  </a:cubicBezTo>
                  <a:cubicBezTo>
                    <a:pt x="18554" y="25212"/>
                    <a:pt x="18654" y="25112"/>
                    <a:pt x="18775" y="25112"/>
                  </a:cubicBezTo>
                  <a:close/>
                  <a:moveTo>
                    <a:pt x="1" y="0"/>
                  </a:moveTo>
                  <a:lnTo>
                    <a:pt x="1" y="119"/>
                  </a:lnTo>
                  <a:lnTo>
                    <a:pt x="2690" y="119"/>
                  </a:lnTo>
                  <a:lnTo>
                    <a:pt x="3385" y="823"/>
                  </a:lnTo>
                  <a:lnTo>
                    <a:pt x="3385" y="10051"/>
                  </a:lnTo>
                  <a:lnTo>
                    <a:pt x="18496" y="25140"/>
                  </a:lnTo>
                  <a:cubicBezTo>
                    <a:pt x="18460" y="25195"/>
                    <a:pt x="18436" y="25261"/>
                    <a:pt x="18436" y="25333"/>
                  </a:cubicBezTo>
                  <a:cubicBezTo>
                    <a:pt x="18436" y="25518"/>
                    <a:pt x="18587" y="25670"/>
                    <a:pt x="18775" y="25670"/>
                  </a:cubicBezTo>
                  <a:cubicBezTo>
                    <a:pt x="18960" y="25670"/>
                    <a:pt x="19112" y="25518"/>
                    <a:pt x="19112" y="25333"/>
                  </a:cubicBezTo>
                  <a:cubicBezTo>
                    <a:pt x="19112" y="25145"/>
                    <a:pt x="18960" y="24994"/>
                    <a:pt x="18775" y="24994"/>
                  </a:cubicBezTo>
                  <a:cubicBezTo>
                    <a:pt x="18703" y="24994"/>
                    <a:pt x="18637" y="25018"/>
                    <a:pt x="18582" y="25057"/>
                  </a:cubicBezTo>
                  <a:lnTo>
                    <a:pt x="3501" y="10004"/>
                  </a:lnTo>
                  <a:lnTo>
                    <a:pt x="3501" y="773"/>
                  </a:lnTo>
                  <a:lnTo>
                    <a:pt x="2739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21"/>
            <p:cNvSpPr/>
            <p:nvPr/>
          </p:nvSpPr>
          <p:spPr>
            <a:xfrm>
              <a:off x="1467775" y="1794925"/>
              <a:ext cx="496025" cy="426050"/>
            </a:xfrm>
            <a:custGeom>
              <a:avLst/>
              <a:gdLst/>
              <a:ahLst/>
              <a:cxnLst/>
              <a:rect l="l" t="t" r="r" b="b"/>
              <a:pathLst>
                <a:path w="19841" h="17042" extrusionOk="0">
                  <a:moveTo>
                    <a:pt x="332" y="1"/>
                  </a:moveTo>
                  <a:lnTo>
                    <a:pt x="1" y="335"/>
                  </a:lnTo>
                  <a:lnTo>
                    <a:pt x="8691" y="8961"/>
                  </a:lnTo>
                  <a:lnTo>
                    <a:pt x="11368" y="8961"/>
                  </a:lnTo>
                  <a:lnTo>
                    <a:pt x="19053" y="16591"/>
                  </a:lnTo>
                  <a:cubicBezTo>
                    <a:pt x="19051" y="16608"/>
                    <a:pt x="19048" y="16627"/>
                    <a:pt x="19048" y="16644"/>
                  </a:cubicBezTo>
                  <a:cubicBezTo>
                    <a:pt x="19048" y="16864"/>
                    <a:pt x="19225" y="17041"/>
                    <a:pt x="19443" y="17041"/>
                  </a:cubicBezTo>
                  <a:cubicBezTo>
                    <a:pt x="19661" y="17041"/>
                    <a:pt x="19840" y="16864"/>
                    <a:pt x="19840" y="16644"/>
                  </a:cubicBezTo>
                  <a:cubicBezTo>
                    <a:pt x="19837" y="16425"/>
                    <a:pt x="19661" y="16249"/>
                    <a:pt x="19443" y="16249"/>
                  </a:cubicBezTo>
                  <a:cubicBezTo>
                    <a:pt x="19423" y="16249"/>
                    <a:pt x="19404" y="16252"/>
                    <a:pt x="19385" y="16254"/>
                  </a:cubicBezTo>
                  <a:lnTo>
                    <a:pt x="11561" y="8489"/>
                  </a:lnTo>
                  <a:lnTo>
                    <a:pt x="8884" y="8489"/>
                  </a:lnTo>
                  <a:lnTo>
                    <a:pt x="332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21"/>
            <p:cNvSpPr/>
            <p:nvPr/>
          </p:nvSpPr>
          <p:spPr>
            <a:xfrm>
              <a:off x="1707600" y="2102300"/>
              <a:ext cx="16925" cy="16950"/>
            </a:xfrm>
            <a:custGeom>
              <a:avLst/>
              <a:gdLst/>
              <a:ahLst/>
              <a:cxnLst/>
              <a:rect l="l" t="t" r="r" b="b"/>
              <a:pathLst>
                <a:path w="677" h="678" extrusionOk="0">
                  <a:moveTo>
                    <a:pt x="337" y="117"/>
                  </a:moveTo>
                  <a:cubicBezTo>
                    <a:pt x="461" y="117"/>
                    <a:pt x="558" y="216"/>
                    <a:pt x="558" y="338"/>
                  </a:cubicBezTo>
                  <a:cubicBezTo>
                    <a:pt x="558" y="459"/>
                    <a:pt x="461" y="558"/>
                    <a:pt x="337" y="558"/>
                  </a:cubicBezTo>
                  <a:cubicBezTo>
                    <a:pt x="216" y="558"/>
                    <a:pt x="119" y="459"/>
                    <a:pt x="119" y="338"/>
                  </a:cubicBezTo>
                  <a:cubicBezTo>
                    <a:pt x="119" y="216"/>
                    <a:pt x="216" y="117"/>
                    <a:pt x="337" y="117"/>
                  </a:cubicBezTo>
                  <a:close/>
                  <a:moveTo>
                    <a:pt x="337" y="1"/>
                  </a:moveTo>
                  <a:cubicBezTo>
                    <a:pt x="152" y="1"/>
                    <a:pt x="0" y="153"/>
                    <a:pt x="0" y="338"/>
                  </a:cubicBezTo>
                  <a:cubicBezTo>
                    <a:pt x="0" y="525"/>
                    <a:pt x="152" y="677"/>
                    <a:pt x="337" y="677"/>
                  </a:cubicBezTo>
                  <a:cubicBezTo>
                    <a:pt x="525" y="677"/>
                    <a:pt x="677" y="525"/>
                    <a:pt x="677" y="338"/>
                  </a:cubicBezTo>
                  <a:cubicBezTo>
                    <a:pt x="677" y="153"/>
                    <a:pt x="525" y="1"/>
                    <a:pt x="337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21"/>
            <p:cNvSpPr/>
            <p:nvPr/>
          </p:nvSpPr>
          <p:spPr>
            <a:xfrm>
              <a:off x="2694325" y="1972500"/>
              <a:ext cx="284150" cy="305875"/>
            </a:xfrm>
            <a:custGeom>
              <a:avLst/>
              <a:gdLst/>
              <a:ahLst/>
              <a:cxnLst/>
              <a:rect l="l" t="t" r="r" b="b"/>
              <a:pathLst>
                <a:path w="11366" h="12235" extrusionOk="0">
                  <a:moveTo>
                    <a:pt x="338" y="11677"/>
                  </a:moveTo>
                  <a:cubicBezTo>
                    <a:pt x="459" y="11677"/>
                    <a:pt x="558" y="11777"/>
                    <a:pt x="558" y="11898"/>
                  </a:cubicBezTo>
                  <a:cubicBezTo>
                    <a:pt x="558" y="12019"/>
                    <a:pt x="459" y="12119"/>
                    <a:pt x="338" y="12119"/>
                  </a:cubicBezTo>
                  <a:cubicBezTo>
                    <a:pt x="216" y="12119"/>
                    <a:pt x="117" y="12019"/>
                    <a:pt x="117" y="11898"/>
                  </a:cubicBezTo>
                  <a:cubicBezTo>
                    <a:pt x="117" y="11777"/>
                    <a:pt x="216" y="11677"/>
                    <a:pt x="338" y="11677"/>
                  </a:cubicBezTo>
                  <a:close/>
                  <a:moveTo>
                    <a:pt x="4296" y="0"/>
                  </a:moveTo>
                  <a:lnTo>
                    <a:pt x="3603" y="699"/>
                  </a:lnTo>
                  <a:lnTo>
                    <a:pt x="3603" y="5124"/>
                  </a:lnTo>
                  <a:lnTo>
                    <a:pt x="296" y="8453"/>
                  </a:lnTo>
                  <a:lnTo>
                    <a:pt x="280" y="8469"/>
                  </a:lnTo>
                  <a:lnTo>
                    <a:pt x="280" y="11564"/>
                  </a:lnTo>
                  <a:cubicBezTo>
                    <a:pt x="122" y="11594"/>
                    <a:pt x="1" y="11732"/>
                    <a:pt x="1" y="11898"/>
                  </a:cubicBezTo>
                  <a:cubicBezTo>
                    <a:pt x="1" y="12083"/>
                    <a:pt x="153" y="12235"/>
                    <a:pt x="338" y="12235"/>
                  </a:cubicBezTo>
                  <a:cubicBezTo>
                    <a:pt x="525" y="12235"/>
                    <a:pt x="677" y="12083"/>
                    <a:pt x="677" y="11898"/>
                  </a:cubicBezTo>
                  <a:cubicBezTo>
                    <a:pt x="677" y="11732"/>
                    <a:pt x="556" y="11594"/>
                    <a:pt x="398" y="11564"/>
                  </a:cubicBezTo>
                  <a:lnTo>
                    <a:pt x="398" y="8519"/>
                  </a:lnTo>
                  <a:lnTo>
                    <a:pt x="3719" y="5171"/>
                  </a:lnTo>
                  <a:lnTo>
                    <a:pt x="3719" y="748"/>
                  </a:lnTo>
                  <a:lnTo>
                    <a:pt x="4346" y="119"/>
                  </a:lnTo>
                  <a:lnTo>
                    <a:pt x="11366" y="119"/>
                  </a:lnTo>
                  <a:lnTo>
                    <a:pt x="11366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21"/>
            <p:cNvSpPr/>
            <p:nvPr/>
          </p:nvSpPr>
          <p:spPr>
            <a:xfrm>
              <a:off x="2883975" y="2012650"/>
              <a:ext cx="19775" cy="19850"/>
            </a:xfrm>
            <a:custGeom>
              <a:avLst/>
              <a:gdLst/>
              <a:ahLst/>
              <a:cxnLst/>
              <a:rect l="l" t="t" r="r" b="b"/>
              <a:pathLst>
                <a:path w="791" h="794" extrusionOk="0">
                  <a:moveTo>
                    <a:pt x="395" y="1"/>
                  </a:moveTo>
                  <a:cubicBezTo>
                    <a:pt x="177" y="1"/>
                    <a:pt x="1" y="178"/>
                    <a:pt x="1" y="398"/>
                  </a:cubicBezTo>
                  <a:cubicBezTo>
                    <a:pt x="1" y="616"/>
                    <a:pt x="177" y="793"/>
                    <a:pt x="395" y="793"/>
                  </a:cubicBezTo>
                  <a:cubicBezTo>
                    <a:pt x="613" y="793"/>
                    <a:pt x="790" y="616"/>
                    <a:pt x="790" y="398"/>
                  </a:cubicBezTo>
                  <a:cubicBezTo>
                    <a:pt x="790" y="178"/>
                    <a:pt x="613" y="1"/>
                    <a:pt x="395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21"/>
            <p:cNvSpPr/>
            <p:nvPr/>
          </p:nvSpPr>
          <p:spPr>
            <a:xfrm>
              <a:off x="2855125" y="2014100"/>
              <a:ext cx="16950" cy="16950"/>
            </a:xfrm>
            <a:custGeom>
              <a:avLst/>
              <a:gdLst/>
              <a:ahLst/>
              <a:cxnLst/>
              <a:rect l="l" t="t" r="r" b="b"/>
              <a:pathLst>
                <a:path w="678" h="678" extrusionOk="0">
                  <a:moveTo>
                    <a:pt x="340" y="117"/>
                  </a:moveTo>
                  <a:cubicBezTo>
                    <a:pt x="462" y="117"/>
                    <a:pt x="561" y="216"/>
                    <a:pt x="561" y="338"/>
                  </a:cubicBezTo>
                  <a:cubicBezTo>
                    <a:pt x="561" y="462"/>
                    <a:pt x="462" y="558"/>
                    <a:pt x="340" y="558"/>
                  </a:cubicBezTo>
                  <a:cubicBezTo>
                    <a:pt x="219" y="558"/>
                    <a:pt x="119" y="459"/>
                    <a:pt x="119" y="338"/>
                  </a:cubicBezTo>
                  <a:cubicBezTo>
                    <a:pt x="119" y="216"/>
                    <a:pt x="219" y="117"/>
                    <a:pt x="340" y="117"/>
                  </a:cubicBezTo>
                  <a:close/>
                  <a:moveTo>
                    <a:pt x="340" y="1"/>
                  </a:moveTo>
                  <a:cubicBezTo>
                    <a:pt x="153" y="1"/>
                    <a:pt x="1" y="153"/>
                    <a:pt x="1" y="338"/>
                  </a:cubicBezTo>
                  <a:cubicBezTo>
                    <a:pt x="1" y="525"/>
                    <a:pt x="153" y="677"/>
                    <a:pt x="340" y="677"/>
                  </a:cubicBezTo>
                  <a:cubicBezTo>
                    <a:pt x="525" y="677"/>
                    <a:pt x="677" y="525"/>
                    <a:pt x="677" y="338"/>
                  </a:cubicBezTo>
                  <a:cubicBezTo>
                    <a:pt x="677" y="153"/>
                    <a:pt x="525" y="1"/>
                    <a:pt x="340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21"/>
            <p:cNvSpPr/>
            <p:nvPr/>
          </p:nvSpPr>
          <p:spPr>
            <a:xfrm>
              <a:off x="2504275" y="1775475"/>
              <a:ext cx="497125" cy="627900"/>
            </a:xfrm>
            <a:custGeom>
              <a:avLst/>
              <a:gdLst/>
              <a:ahLst/>
              <a:cxnLst/>
              <a:rect l="l" t="t" r="r" b="b"/>
              <a:pathLst>
                <a:path w="19885" h="25116" extrusionOk="0">
                  <a:moveTo>
                    <a:pt x="19550" y="0"/>
                  </a:moveTo>
                  <a:lnTo>
                    <a:pt x="15318" y="4262"/>
                  </a:lnTo>
                  <a:lnTo>
                    <a:pt x="8448" y="4262"/>
                  </a:lnTo>
                  <a:lnTo>
                    <a:pt x="161" y="12613"/>
                  </a:lnTo>
                  <a:lnTo>
                    <a:pt x="161" y="24403"/>
                  </a:lnTo>
                  <a:cubicBezTo>
                    <a:pt x="64" y="24477"/>
                    <a:pt x="0" y="24591"/>
                    <a:pt x="0" y="24720"/>
                  </a:cubicBezTo>
                  <a:cubicBezTo>
                    <a:pt x="0" y="24938"/>
                    <a:pt x="177" y="25115"/>
                    <a:pt x="395" y="25115"/>
                  </a:cubicBezTo>
                  <a:cubicBezTo>
                    <a:pt x="616" y="25115"/>
                    <a:pt x="793" y="24938"/>
                    <a:pt x="793" y="24720"/>
                  </a:cubicBezTo>
                  <a:cubicBezTo>
                    <a:pt x="793" y="24591"/>
                    <a:pt x="729" y="24477"/>
                    <a:pt x="633" y="24403"/>
                  </a:cubicBezTo>
                  <a:lnTo>
                    <a:pt x="633" y="12806"/>
                  </a:lnTo>
                  <a:lnTo>
                    <a:pt x="8644" y="4734"/>
                  </a:lnTo>
                  <a:lnTo>
                    <a:pt x="15514" y="4734"/>
                  </a:lnTo>
                  <a:lnTo>
                    <a:pt x="19884" y="331"/>
                  </a:lnTo>
                  <a:lnTo>
                    <a:pt x="19550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21"/>
            <p:cNvSpPr/>
            <p:nvPr/>
          </p:nvSpPr>
          <p:spPr>
            <a:xfrm>
              <a:off x="2824900" y="2014100"/>
              <a:ext cx="16925" cy="16950"/>
            </a:xfrm>
            <a:custGeom>
              <a:avLst/>
              <a:gdLst/>
              <a:ahLst/>
              <a:cxnLst/>
              <a:rect l="l" t="t" r="r" b="b"/>
              <a:pathLst>
                <a:path w="677" h="678" extrusionOk="0">
                  <a:moveTo>
                    <a:pt x="340" y="117"/>
                  </a:moveTo>
                  <a:cubicBezTo>
                    <a:pt x="462" y="117"/>
                    <a:pt x="561" y="216"/>
                    <a:pt x="561" y="338"/>
                  </a:cubicBezTo>
                  <a:cubicBezTo>
                    <a:pt x="558" y="462"/>
                    <a:pt x="462" y="558"/>
                    <a:pt x="340" y="558"/>
                  </a:cubicBezTo>
                  <a:cubicBezTo>
                    <a:pt x="219" y="558"/>
                    <a:pt x="119" y="459"/>
                    <a:pt x="119" y="338"/>
                  </a:cubicBezTo>
                  <a:cubicBezTo>
                    <a:pt x="119" y="216"/>
                    <a:pt x="219" y="117"/>
                    <a:pt x="340" y="117"/>
                  </a:cubicBezTo>
                  <a:close/>
                  <a:moveTo>
                    <a:pt x="340" y="1"/>
                  </a:moveTo>
                  <a:cubicBezTo>
                    <a:pt x="153" y="1"/>
                    <a:pt x="1" y="153"/>
                    <a:pt x="1" y="338"/>
                  </a:cubicBezTo>
                  <a:cubicBezTo>
                    <a:pt x="1" y="525"/>
                    <a:pt x="153" y="677"/>
                    <a:pt x="340" y="677"/>
                  </a:cubicBezTo>
                  <a:cubicBezTo>
                    <a:pt x="525" y="677"/>
                    <a:pt x="677" y="525"/>
                    <a:pt x="677" y="338"/>
                  </a:cubicBezTo>
                  <a:cubicBezTo>
                    <a:pt x="677" y="153"/>
                    <a:pt x="525" y="1"/>
                    <a:pt x="340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21"/>
            <p:cNvSpPr/>
            <p:nvPr/>
          </p:nvSpPr>
          <p:spPr>
            <a:xfrm>
              <a:off x="2670875" y="1949175"/>
              <a:ext cx="307600" cy="329200"/>
            </a:xfrm>
            <a:custGeom>
              <a:avLst/>
              <a:gdLst/>
              <a:ahLst/>
              <a:cxnLst/>
              <a:rect l="l" t="t" r="r" b="b"/>
              <a:pathLst>
                <a:path w="12304" h="13168" extrusionOk="0">
                  <a:moveTo>
                    <a:pt x="337" y="12610"/>
                  </a:moveTo>
                  <a:cubicBezTo>
                    <a:pt x="458" y="12610"/>
                    <a:pt x="558" y="12710"/>
                    <a:pt x="558" y="12831"/>
                  </a:cubicBezTo>
                  <a:cubicBezTo>
                    <a:pt x="558" y="12952"/>
                    <a:pt x="458" y="13052"/>
                    <a:pt x="337" y="13052"/>
                  </a:cubicBezTo>
                  <a:cubicBezTo>
                    <a:pt x="216" y="13052"/>
                    <a:pt x="116" y="12952"/>
                    <a:pt x="116" y="12831"/>
                  </a:cubicBezTo>
                  <a:cubicBezTo>
                    <a:pt x="116" y="12710"/>
                    <a:pt x="216" y="12610"/>
                    <a:pt x="337" y="12610"/>
                  </a:cubicBezTo>
                  <a:close/>
                  <a:moveTo>
                    <a:pt x="4928" y="0"/>
                  </a:moveTo>
                  <a:lnTo>
                    <a:pt x="3603" y="1336"/>
                  </a:lnTo>
                  <a:lnTo>
                    <a:pt x="3603" y="5761"/>
                  </a:lnTo>
                  <a:lnTo>
                    <a:pt x="296" y="9091"/>
                  </a:lnTo>
                  <a:lnTo>
                    <a:pt x="279" y="9107"/>
                  </a:lnTo>
                  <a:lnTo>
                    <a:pt x="279" y="12497"/>
                  </a:lnTo>
                  <a:cubicBezTo>
                    <a:pt x="119" y="12527"/>
                    <a:pt x="0" y="12665"/>
                    <a:pt x="0" y="12831"/>
                  </a:cubicBezTo>
                  <a:cubicBezTo>
                    <a:pt x="0" y="13016"/>
                    <a:pt x="152" y="13168"/>
                    <a:pt x="337" y="13168"/>
                  </a:cubicBezTo>
                  <a:cubicBezTo>
                    <a:pt x="525" y="13168"/>
                    <a:pt x="677" y="13016"/>
                    <a:pt x="677" y="12831"/>
                  </a:cubicBezTo>
                  <a:cubicBezTo>
                    <a:pt x="677" y="12665"/>
                    <a:pt x="555" y="12527"/>
                    <a:pt x="398" y="12497"/>
                  </a:cubicBezTo>
                  <a:lnTo>
                    <a:pt x="398" y="9157"/>
                  </a:lnTo>
                  <a:lnTo>
                    <a:pt x="3719" y="5808"/>
                  </a:lnTo>
                  <a:lnTo>
                    <a:pt x="3719" y="1383"/>
                  </a:lnTo>
                  <a:lnTo>
                    <a:pt x="4977" y="116"/>
                  </a:lnTo>
                  <a:lnTo>
                    <a:pt x="12304" y="116"/>
                  </a:lnTo>
                  <a:lnTo>
                    <a:pt x="12304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21"/>
            <p:cNvSpPr/>
            <p:nvPr/>
          </p:nvSpPr>
          <p:spPr>
            <a:xfrm>
              <a:off x="2647325" y="1851175"/>
              <a:ext cx="330400" cy="427275"/>
            </a:xfrm>
            <a:custGeom>
              <a:avLst/>
              <a:gdLst/>
              <a:ahLst/>
              <a:cxnLst/>
              <a:rect l="l" t="t" r="r" b="b"/>
              <a:pathLst>
                <a:path w="13216" h="17091" extrusionOk="0">
                  <a:moveTo>
                    <a:pt x="340" y="16530"/>
                  </a:moveTo>
                  <a:cubicBezTo>
                    <a:pt x="462" y="16530"/>
                    <a:pt x="561" y="16630"/>
                    <a:pt x="561" y="16751"/>
                  </a:cubicBezTo>
                  <a:cubicBezTo>
                    <a:pt x="561" y="16872"/>
                    <a:pt x="462" y="16972"/>
                    <a:pt x="340" y="16972"/>
                  </a:cubicBezTo>
                  <a:cubicBezTo>
                    <a:pt x="219" y="16972"/>
                    <a:pt x="120" y="16872"/>
                    <a:pt x="120" y="16751"/>
                  </a:cubicBezTo>
                  <a:cubicBezTo>
                    <a:pt x="120" y="16630"/>
                    <a:pt x="219" y="16530"/>
                    <a:pt x="340" y="16530"/>
                  </a:cubicBezTo>
                  <a:close/>
                  <a:moveTo>
                    <a:pt x="13133" y="0"/>
                  </a:moveTo>
                  <a:lnTo>
                    <a:pt x="10173" y="2984"/>
                  </a:lnTo>
                  <a:lnTo>
                    <a:pt x="5577" y="2984"/>
                  </a:lnTo>
                  <a:lnTo>
                    <a:pt x="3614" y="4964"/>
                  </a:lnTo>
                  <a:lnTo>
                    <a:pt x="3614" y="9389"/>
                  </a:lnTo>
                  <a:lnTo>
                    <a:pt x="291" y="12735"/>
                  </a:lnTo>
                  <a:lnTo>
                    <a:pt x="282" y="16420"/>
                  </a:lnTo>
                  <a:cubicBezTo>
                    <a:pt x="122" y="16447"/>
                    <a:pt x="1" y="16585"/>
                    <a:pt x="1" y="16751"/>
                  </a:cubicBezTo>
                  <a:cubicBezTo>
                    <a:pt x="1" y="16939"/>
                    <a:pt x="153" y="17091"/>
                    <a:pt x="340" y="17091"/>
                  </a:cubicBezTo>
                  <a:cubicBezTo>
                    <a:pt x="528" y="17091"/>
                    <a:pt x="680" y="16939"/>
                    <a:pt x="680" y="16751"/>
                  </a:cubicBezTo>
                  <a:cubicBezTo>
                    <a:pt x="680" y="16585"/>
                    <a:pt x="559" y="16447"/>
                    <a:pt x="401" y="16417"/>
                  </a:cubicBezTo>
                  <a:lnTo>
                    <a:pt x="409" y="12784"/>
                  </a:lnTo>
                  <a:lnTo>
                    <a:pt x="3730" y="9436"/>
                  </a:lnTo>
                  <a:lnTo>
                    <a:pt x="3730" y="5011"/>
                  </a:lnTo>
                  <a:lnTo>
                    <a:pt x="5627" y="3103"/>
                  </a:lnTo>
                  <a:lnTo>
                    <a:pt x="10220" y="3103"/>
                  </a:lnTo>
                  <a:lnTo>
                    <a:pt x="13215" y="86"/>
                  </a:lnTo>
                  <a:lnTo>
                    <a:pt x="13133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21"/>
            <p:cNvSpPr/>
            <p:nvPr/>
          </p:nvSpPr>
          <p:spPr>
            <a:xfrm>
              <a:off x="2414275" y="1478925"/>
              <a:ext cx="324450" cy="777500"/>
            </a:xfrm>
            <a:custGeom>
              <a:avLst/>
              <a:gdLst/>
              <a:ahLst/>
              <a:cxnLst/>
              <a:rect l="l" t="t" r="r" b="b"/>
              <a:pathLst>
                <a:path w="12978" h="31100" extrusionOk="0">
                  <a:moveTo>
                    <a:pt x="340" y="30540"/>
                  </a:moveTo>
                  <a:cubicBezTo>
                    <a:pt x="462" y="30540"/>
                    <a:pt x="561" y="30639"/>
                    <a:pt x="561" y="30760"/>
                  </a:cubicBezTo>
                  <a:cubicBezTo>
                    <a:pt x="561" y="30882"/>
                    <a:pt x="462" y="30981"/>
                    <a:pt x="340" y="30981"/>
                  </a:cubicBezTo>
                  <a:cubicBezTo>
                    <a:pt x="219" y="30981"/>
                    <a:pt x="119" y="30882"/>
                    <a:pt x="119" y="30760"/>
                  </a:cubicBezTo>
                  <a:cubicBezTo>
                    <a:pt x="119" y="30639"/>
                    <a:pt x="219" y="30540"/>
                    <a:pt x="340" y="30540"/>
                  </a:cubicBezTo>
                  <a:close/>
                  <a:moveTo>
                    <a:pt x="12895" y="0"/>
                  </a:moveTo>
                  <a:lnTo>
                    <a:pt x="4834" y="8097"/>
                  </a:lnTo>
                  <a:lnTo>
                    <a:pt x="4818" y="8116"/>
                  </a:lnTo>
                  <a:lnTo>
                    <a:pt x="4818" y="15097"/>
                  </a:lnTo>
                  <a:lnTo>
                    <a:pt x="953" y="18979"/>
                  </a:lnTo>
                  <a:lnTo>
                    <a:pt x="953" y="24364"/>
                  </a:lnTo>
                  <a:lnTo>
                    <a:pt x="282" y="25041"/>
                  </a:lnTo>
                  <a:lnTo>
                    <a:pt x="282" y="30429"/>
                  </a:lnTo>
                  <a:cubicBezTo>
                    <a:pt x="122" y="30457"/>
                    <a:pt x="1" y="30595"/>
                    <a:pt x="1" y="30760"/>
                  </a:cubicBezTo>
                  <a:cubicBezTo>
                    <a:pt x="1" y="30948"/>
                    <a:pt x="153" y="31100"/>
                    <a:pt x="340" y="31100"/>
                  </a:cubicBezTo>
                  <a:cubicBezTo>
                    <a:pt x="528" y="31100"/>
                    <a:pt x="680" y="30948"/>
                    <a:pt x="680" y="30760"/>
                  </a:cubicBezTo>
                  <a:cubicBezTo>
                    <a:pt x="680" y="30595"/>
                    <a:pt x="558" y="30457"/>
                    <a:pt x="398" y="30429"/>
                  </a:cubicBezTo>
                  <a:lnTo>
                    <a:pt x="398" y="25090"/>
                  </a:lnTo>
                  <a:lnTo>
                    <a:pt x="1072" y="24414"/>
                  </a:lnTo>
                  <a:lnTo>
                    <a:pt x="1072" y="19028"/>
                  </a:lnTo>
                  <a:lnTo>
                    <a:pt x="4936" y="15147"/>
                  </a:lnTo>
                  <a:lnTo>
                    <a:pt x="4936" y="8163"/>
                  </a:lnTo>
                  <a:lnTo>
                    <a:pt x="12978" y="83"/>
                  </a:lnTo>
                  <a:lnTo>
                    <a:pt x="12895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21"/>
            <p:cNvSpPr/>
            <p:nvPr/>
          </p:nvSpPr>
          <p:spPr>
            <a:xfrm>
              <a:off x="2294950" y="1643925"/>
              <a:ext cx="112925" cy="685675"/>
            </a:xfrm>
            <a:custGeom>
              <a:avLst/>
              <a:gdLst/>
              <a:ahLst/>
              <a:cxnLst/>
              <a:rect l="l" t="t" r="r" b="b"/>
              <a:pathLst>
                <a:path w="4517" h="27427" extrusionOk="0">
                  <a:moveTo>
                    <a:pt x="338" y="26866"/>
                  </a:moveTo>
                  <a:cubicBezTo>
                    <a:pt x="462" y="26866"/>
                    <a:pt x="558" y="26965"/>
                    <a:pt x="558" y="27087"/>
                  </a:cubicBezTo>
                  <a:cubicBezTo>
                    <a:pt x="558" y="27208"/>
                    <a:pt x="462" y="27307"/>
                    <a:pt x="338" y="27307"/>
                  </a:cubicBezTo>
                  <a:cubicBezTo>
                    <a:pt x="216" y="27307"/>
                    <a:pt x="120" y="27208"/>
                    <a:pt x="120" y="27087"/>
                  </a:cubicBezTo>
                  <a:cubicBezTo>
                    <a:pt x="120" y="26965"/>
                    <a:pt x="216" y="26866"/>
                    <a:pt x="338" y="26866"/>
                  </a:cubicBezTo>
                  <a:close/>
                  <a:moveTo>
                    <a:pt x="4398" y="1"/>
                  </a:moveTo>
                  <a:lnTo>
                    <a:pt x="4398" y="6093"/>
                  </a:lnTo>
                  <a:lnTo>
                    <a:pt x="1097" y="9408"/>
                  </a:lnTo>
                  <a:lnTo>
                    <a:pt x="1077" y="9425"/>
                  </a:lnTo>
                  <a:lnTo>
                    <a:pt x="1077" y="19592"/>
                  </a:lnTo>
                  <a:lnTo>
                    <a:pt x="280" y="20392"/>
                  </a:lnTo>
                  <a:lnTo>
                    <a:pt x="280" y="26755"/>
                  </a:lnTo>
                  <a:cubicBezTo>
                    <a:pt x="122" y="26783"/>
                    <a:pt x="1" y="26921"/>
                    <a:pt x="1" y="27087"/>
                  </a:cubicBezTo>
                  <a:cubicBezTo>
                    <a:pt x="1" y="27274"/>
                    <a:pt x="153" y="27426"/>
                    <a:pt x="340" y="27426"/>
                  </a:cubicBezTo>
                  <a:cubicBezTo>
                    <a:pt x="525" y="27426"/>
                    <a:pt x="677" y="27274"/>
                    <a:pt x="677" y="27087"/>
                  </a:cubicBezTo>
                  <a:cubicBezTo>
                    <a:pt x="677" y="26921"/>
                    <a:pt x="556" y="26783"/>
                    <a:pt x="398" y="26755"/>
                  </a:cubicBezTo>
                  <a:lnTo>
                    <a:pt x="398" y="20442"/>
                  </a:lnTo>
                  <a:lnTo>
                    <a:pt x="1196" y="19639"/>
                  </a:lnTo>
                  <a:lnTo>
                    <a:pt x="1196" y="9475"/>
                  </a:lnTo>
                  <a:lnTo>
                    <a:pt x="4500" y="6159"/>
                  </a:lnTo>
                  <a:lnTo>
                    <a:pt x="4517" y="6143"/>
                  </a:lnTo>
                  <a:lnTo>
                    <a:pt x="4517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21"/>
            <p:cNvSpPr/>
            <p:nvPr/>
          </p:nvSpPr>
          <p:spPr>
            <a:xfrm>
              <a:off x="2319325" y="978025"/>
              <a:ext cx="44250" cy="465925"/>
            </a:xfrm>
            <a:custGeom>
              <a:avLst/>
              <a:gdLst/>
              <a:ahLst/>
              <a:cxnLst/>
              <a:rect l="l" t="t" r="r" b="b"/>
              <a:pathLst>
                <a:path w="1770" h="18637" extrusionOk="0">
                  <a:moveTo>
                    <a:pt x="1430" y="18076"/>
                  </a:moveTo>
                  <a:cubicBezTo>
                    <a:pt x="1552" y="18076"/>
                    <a:pt x="1651" y="18176"/>
                    <a:pt x="1651" y="18297"/>
                  </a:cubicBezTo>
                  <a:cubicBezTo>
                    <a:pt x="1651" y="18419"/>
                    <a:pt x="1552" y="18518"/>
                    <a:pt x="1430" y="18518"/>
                  </a:cubicBezTo>
                  <a:cubicBezTo>
                    <a:pt x="1309" y="18518"/>
                    <a:pt x="1209" y="18419"/>
                    <a:pt x="1209" y="18297"/>
                  </a:cubicBezTo>
                  <a:cubicBezTo>
                    <a:pt x="1209" y="18176"/>
                    <a:pt x="1309" y="18076"/>
                    <a:pt x="1430" y="18076"/>
                  </a:cubicBezTo>
                  <a:close/>
                  <a:moveTo>
                    <a:pt x="0" y="1"/>
                  </a:moveTo>
                  <a:lnTo>
                    <a:pt x="0" y="9461"/>
                  </a:lnTo>
                  <a:lnTo>
                    <a:pt x="1372" y="10822"/>
                  </a:lnTo>
                  <a:lnTo>
                    <a:pt x="1372" y="17966"/>
                  </a:lnTo>
                  <a:cubicBezTo>
                    <a:pt x="1212" y="17993"/>
                    <a:pt x="1093" y="18131"/>
                    <a:pt x="1093" y="18297"/>
                  </a:cubicBezTo>
                  <a:cubicBezTo>
                    <a:pt x="1093" y="18485"/>
                    <a:pt x="1245" y="18637"/>
                    <a:pt x="1430" y="18637"/>
                  </a:cubicBezTo>
                  <a:cubicBezTo>
                    <a:pt x="1618" y="18637"/>
                    <a:pt x="1770" y="18485"/>
                    <a:pt x="1770" y="18297"/>
                  </a:cubicBezTo>
                  <a:cubicBezTo>
                    <a:pt x="1770" y="18131"/>
                    <a:pt x="1648" y="17993"/>
                    <a:pt x="1491" y="17966"/>
                  </a:cubicBezTo>
                  <a:lnTo>
                    <a:pt x="1491" y="10772"/>
                  </a:lnTo>
                  <a:lnTo>
                    <a:pt x="119" y="9411"/>
                  </a:lnTo>
                  <a:lnTo>
                    <a:pt x="119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21"/>
            <p:cNvSpPr/>
            <p:nvPr/>
          </p:nvSpPr>
          <p:spPr>
            <a:xfrm>
              <a:off x="2383650" y="1447800"/>
              <a:ext cx="355075" cy="632575"/>
            </a:xfrm>
            <a:custGeom>
              <a:avLst/>
              <a:gdLst/>
              <a:ahLst/>
              <a:cxnLst/>
              <a:rect l="l" t="t" r="r" b="b"/>
              <a:pathLst>
                <a:path w="14203" h="25303" extrusionOk="0">
                  <a:moveTo>
                    <a:pt x="340" y="24743"/>
                  </a:moveTo>
                  <a:cubicBezTo>
                    <a:pt x="461" y="24743"/>
                    <a:pt x="558" y="24842"/>
                    <a:pt x="558" y="24963"/>
                  </a:cubicBezTo>
                  <a:cubicBezTo>
                    <a:pt x="558" y="25085"/>
                    <a:pt x="461" y="25184"/>
                    <a:pt x="340" y="25184"/>
                  </a:cubicBezTo>
                  <a:cubicBezTo>
                    <a:pt x="218" y="25184"/>
                    <a:pt x="119" y="25085"/>
                    <a:pt x="119" y="24963"/>
                  </a:cubicBezTo>
                  <a:cubicBezTo>
                    <a:pt x="119" y="24842"/>
                    <a:pt x="218" y="24743"/>
                    <a:pt x="340" y="24743"/>
                  </a:cubicBezTo>
                  <a:close/>
                  <a:moveTo>
                    <a:pt x="14120" y="0"/>
                  </a:moveTo>
                  <a:lnTo>
                    <a:pt x="5115" y="9046"/>
                  </a:lnTo>
                  <a:lnTo>
                    <a:pt x="5099" y="9063"/>
                  </a:lnTo>
                  <a:lnTo>
                    <a:pt x="5099" y="16044"/>
                  </a:lnTo>
                  <a:lnTo>
                    <a:pt x="1234" y="19926"/>
                  </a:lnTo>
                  <a:lnTo>
                    <a:pt x="1234" y="21275"/>
                  </a:lnTo>
                  <a:lnTo>
                    <a:pt x="279" y="22236"/>
                  </a:lnTo>
                  <a:lnTo>
                    <a:pt x="279" y="24632"/>
                  </a:lnTo>
                  <a:cubicBezTo>
                    <a:pt x="122" y="24660"/>
                    <a:pt x="0" y="24798"/>
                    <a:pt x="0" y="24963"/>
                  </a:cubicBezTo>
                  <a:cubicBezTo>
                    <a:pt x="0" y="25151"/>
                    <a:pt x="152" y="25303"/>
                    <a:pt x="337" y="25303"/>
                  </a:cubicBezTo>
                  <a:cubicBezTo>
                    <a:pt x="525" y="25303"/>
                    <a:pt x="676" y="25151"/>
                    <a:pt x="676" y="24963"/>
                  </a:cubicBezTo>
                  <a:cubicBezTo>
                    <a:pt x="676" y="24798"/>
                    <a:pt x="555" y="24660"/>
                    <a:pt x="398" y="24632"/>
                  </a:cubicBezTo>
                  <a:lnTo>
                    <a:pt x="398" y="22286"/>
                  </a:lnTo>
                  <a:lnTo>
                    <a:pt x="1353" y="21325"/>
                  </a:lnTo>
                  <a:lnTo>
                    <a:pt x="1353" y="19975"/>
                  </a:lnTo>
                  <a:lnTo>
                    <a:pt x="5215" y="16094"/>
                  </a:lnTo>
                  <a:lnTo>
                    <a:pt x="5215" y="9110"/>
                  </a:lnTo>
                  <a:lnTo>
                    <a:pt x="14203" y="83"/>
                  </a:lnTo>
                  <a:lnTo>
                    <a:pt x="14120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21"/>
            <p:cNvSpPr/>
            <p:nvPr/>
          </p:nvSpPr>
          <p:spPr>
            <a:xfrm>
              <a:off x="2570600" y="2009975"/>
              <a:ext cx="134375" cy="180625"/>
            </a:xfrm>
            <a:custGeom>
              <a:avLst/>
              <a:gdLst/>
              <a:ahLst/>
              <a:cxnLst/>
              <a:rect l="l" t="t" r="r" b="b"/>
              <a:pathLst>
                <a:path w="5375" h="7225" extrusionOk="0">
                  <a:moveTo>
                    <a:pt x="340" y="6667"/>
                  </a:moveTo>
                  <a:cubicBezTo>
                    <a:pt x="461" y="6667"/>
                    <a:pt x="561" y="6766"/>
                    <a:pt x="561" y="6888"/>
                  </a:cubicBezTo>
                  <a:cubicBezTo>
                    <a:pt x="561" y="7009"/>
                    <a:pt x="461" y="7109"/>
                    <a:pt x="340" y="7109"/>
                  </a:cubicBezTo>
                  <a:cubicBezTo>
                    <a:pt x="218" y="7109"/>
                    <a:pt x="119" y="7009"/>
                    <a:pt x="119" y="6888"/>
                  </a:cubicBezTo>
                  <a:cubicBezTo>
                    <a:pt x="119" y="6766"/>
                    <a:pt x="218" y="6667"/>
                    <a:pt x="340" y="6667"/>
                  </a:cubicBezTo>
                  <a:close/>
                  <a:moveTo>
                    <a:pt x="5292" y="0"/>
                  </a:moveTo>
                  <a:lnTo>
                    <a:pt x="298" y="5033"/>
                  </a:lnTo>
                  <a:lnTo>
                    <a:pt x="282" y="5049"/>
                  </a:lnTo>
                  <a:lnTo>
                    <a:pt x="282" y="6554"/>
                  </a:lnTo>
                  <a:cubicBezTo>
                    <a:pt x="122" y="6581"/>
                    <a:pt x="0" y="6719"/>
                    <a:pt x="0" y="6888"/>
                  </a:cubicBezTo>
                  <a:cubicBezTo>
                    <a:pt x="0" y="7073"/>
                    <a:pt x="152" y="7224"/>
                    <a:pt x="340" y="7224"/>
                  </a:cubicBezTo>
                  <a:cubicBezTo>
                    <a:pt x="528" y="7224"/>
                    <a:pt x="679" y="7073"/>
                    <a:pt x="679" y="6888"/>
                  </a:cubicBezTo>
                  <a:cubicBezTo>
                    <a:pt x="679" y="6719"/>
                    <a:pt x="558" y="6581"/>
                    <a:pt x="398" y="6554"/>
                  </a:cubicBezTo>
                  <a:lnTo>
                    <a:pt x="398" y="5099"/>
                  </a:lnTo>
                  <a:lnTo>
                    <a:pt x="5375" y="83"/>
                  </a:lnTo>
                  <a:lnTo>
                    <a:pt x="5292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21"/>
            <p:cNvSpPr/>
            <p:nvPr/>
          </p:nvSpPr>
          <p:spPr>
            <a:xfrm>
              <a:off x="2598200" y="2046475"/>
              <a:ext cx="106775" cy="190075"/>
            </a:xfrm>
            <a:custGeom>
              <a:avLst/>
              <a:gdLst/>
              <a:ahLst/>
              <a:cxnLst/>
              <a:rect l="l" t="t" r="r" b="b"/>
              <a:pathLst>
                <a:path w="4271" h="7603" extrusionOk="0">
                  <a:moveTo>
                    <a:pt x="340" y="7045"/>
                  </a:moveTo>
                  <a:cubicBezTo>
                    <a:pt x="461" y="7045"/>
                    <a:pt x="561" y="7145"/>
                    <a:pt x="561" y="7266"/>
                  </a:cubicBezTo>
                  <a:cubicBezTo>
                    <a:pt x="561" y="7388"/>
                    <a:pt x="461" y="7487"/>
                    <a:pt x="340" y="7487"/>
                  </a:cubicBezTo>
                  <a:cubicBezTo>
                    <a:pt x="219" y="7487"/>
                    <a:pt x="119" y="7388"/>
                    <a:pt x="119" y="7266"/>
                  </a:cubicBezTo>
                  <a:cubicBezTo>
                    <a:pt x="119" y="7145"/>
                    <a:pt x="219" y="7045"/>
                    <a:pt x="340" y="7045"/>
                  </a:cubicBezTo>
                  <a:close/>
                  <a:moveTo>
                    <a:pt x="4188" y="1"/>
                  </a:moveTo>
                  <a:lnTo>
                    <a:pt x="299" y="3920"/>
                  </a:lnTo>
                  <a:lnTo>
                    <a:pt x="279" y="3937"/>
                  </a:lnTo>
                  <a:lnTo>
                    <a:pt x="279" y="6932"/>
                  </a:lnTo>
                  <a:cubicBezTo>
                    <a:pt x="122" y="6960"/>
                    <a:pt x="0" y="7098"/>
                    <a:pt x="0" y="7266"/>
                  </a:cubicBezTo>
                  <a:cubicBezTo>
                    <a:pt x="0" y="7451"/>
                    <a:pt x="152" y="7603"/>
                    <a:pt x="340" y="7603"/>
                  </a:cubicBezTo>
                  <a:cubicBezTo>
                    <a:pt x="525" y="7603"/>
                    <a:pt x="677" y="7451"/>
                    <a:pt x="677" y="7266"/>
                  </a:cubicBezTo>
                  <a:cubicBezTo>
                    <a:pt x="677" y="7101"/>
                    <a:pt x="558" y="6963"/>
                    <a:pt x="398" y="6935"/>
                  </a:cubicBezTo>
                  <a:lnTo>
                    <a:pt x="398" y="3987"/>
                  </a:lnTo>
                  <a:lnTo>
                    <a:pt x="4271" y="83"/>
                  </a:lnTo>
                  <a:lnTo>
                    <a:pt x="4188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21"/>
            <p:cNvSpPr/>
            <p:nvPr/>
          </p:nvSpPr>
          <p:spPr>
            <a:xfrm>
              <a:off x="2318275" y="2070425"/>
              <a:ext cx="36950" cy="307200"/>
            </a:xfrm>
            <a:custGeom>
              <a:avLst/>
              <a:gdLst/>
              <a:ahLst/>
              <a:cxnLst/>
              <a:rect l="l" t="t" r="r" b="b"/>
              <a:pathLst>
                <a:path w="1478" h="12288" extrusionOk="0">
                  <a:moveTo>
                    <a:pt x="1138" y="119"/>
                  </a:moveTo>
                  <a:cubicBezTo>
                    <a:pt x="1260" y="119"/>
                    <a:pt x="1359" y="219"/>
                    <a:pt x="1359" y="340"/>
                  </a:cubicBezTo>
                  <a:cubicBezTo>
                    <a:pt x="1359" y="461"/>
                    <a:pt x="1260" y="561"/>
                    <a:pt x="1138" y="561"/>
                  </a:cubicBezTo>
                  <a:cubicBezTo>
                    <a:pt x="1017" y="561"/>
                    <a:pt x="917" y="461"/>
                    <a:pt x="917" y="340"/>
                  </a:cubicBezTo>
                  <a:cubicBezTo>
                    <a:pt x="917" y="219"/>
                    <a:pt x="1017" y="119"/>
                    <a:pt x="1138" y="119"/>
                  </a:cubicBezTo>
                  <a:close/>
                  <a:moveTo>
                    <a:pt x="340" y="11727"/>
                  </a:moveTo>
                  <a:cubicBezTo>
                    <a:pt x="462" y="11727"/>
                    <a:pt x="561" y="11826"/>
                    <a:pt x="561" y="11948"/>
                  </a:cubicBezTo>
                  <a:cubicBezTo>
                    <a:pt x="561" y="12069"/>
                    <a:pt x="462" y="12169"/>
                    <a:pt x="340" y="12169"/>
                  </a:cubicBezTo>
                  <a:cubicBezTo>
                    <a:pt x="219" y="12169"/>
                    <a:pt x="120" y="12069"/>
                    <a:pt x="120" y="11948"/>
                  </a:cubicBezTo>
                  <a:cubicBezTo>
                    <a:pt x="120" y="11826"/>
                    <a:pt x="219" y="11727"/>
                    <a:pt x="340" y="11727"/>
                  </a:cubicBezTo>
                  <a:close/>
                  <a:moveTo>
                    <a:pt x="1138" y="0"/>
                  </a:moveTo>
                  <a:cubicBezTo>
                    <a:pt x="953" y="0"/>
                    <a:pt x="801" y="152"/>
                    <a:pt x="801" y="340"/>
                  </a:cubicBezTo>
                  <a:cubicBezTo>
                    <a:pt x="801" y="506"/>
                    <a:pt x="920" y="644"/>
                    <a:pt x="1080" y="671"/>
                  </a:cubicBezTo>
                  <a:lnTo>
                    <a:pt x="1080" y="2824"/>
                  </a:lnTo>
                  <a:lnTo>
                    <a:pt x="282" y="3628"/>
                  </a:lnTo>
                  <a:lnTo>
                    <a:pt x="282" y="11617"/>
                  </a:lnTo>
                  <a:cubicBezTo>
                    <a:pt x="122" y="11644"/>
                    <a:pt x="1" y="11782"/>
                    <a:pt x="1" y="11948"/>
                  </a:cubicBezTo>
                  <a:cubicBezTo>
                    <a:pt x="1" y="12136"/>
                    <a:pt x="153" y="12287"/>
                    <a:pt x="340" y="12287"/>
                  </a:cubicBezTo>
                  <a:cubicBezTo>
                    <a:pt x="528" y="12287"/>
                    <a:pt x="680" y="12136"/>
                    <a:pt x="680" y="11948"/>
                  </a:cubicBezTo>
                  <a:cubicBezTo>
                    <a:pt x="680" y="11782"/>
                    <a:pt x="558" y="11644"/>
                    <a:pt x="398" y="11617"/>
                  </a:cubicBezTo>
                  <a:lnTo>
                    <a:pt x="398" y="3675"/>
                  </a:lnTo>
                  <a:lnTo>
                    <a:pt x="1199" y="2874"/>
                  </a:lnTo>
                  <a:lnTo>
                    <a:pt x="1199" y="671"/>
                  </a:lnTo>
                  <a:cubicBezTo>
                    <a:pt x="1356" y="644"/>
                    <a:pt x="1478" y="506"/>
                    <a:pt x="1478" y="340"/>
                  </a:cubicBezTo>
                  <a:cubicBezTo>
                    <a:pt x="1478" y="152"/>
                    <a:pt x="1326" y="0"/>
                    <a:pt x="1138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21"/>
            <p:cNvSpPr/>
            <p:nvPr/>
          </p:nvSpPr>
          <p:spPr>
            <a:xfrm>
              <a:off x="2056800" y="1031225"/>
              <a:ext cx="185725" cy="1020175"/>
            </a:xfrm>
            <a:custGeom>
              <a:avLst/>
              <a:gdLst/>
              <a:ahLst/>
              <a:cxnLst/>
              <a:rect l="l" t="t" r="r" b="b"/>
              <a:pathLst>
                <a:path w="7429" h="40807" extrusionOk="0">
                  <a:moveTo>
                    <a:pt x="3641" y="120"/>
                  </a:moveTo>
                  <a:cubicBezTo>
                    <a:pt x="3763" y="120"/>
                    <a:pt x="3862" y="219"/>
                    <a:pt x="3862" y="340"/>
                  </a:cubicBezTo>
                  <a:cubicBezTo>
                    <a:pt x="3862" y="459"/>
                    <a:pt x="3763" y="559"/>
                    <a:pt x="3641" y="559"/>
                  </a:cubicBezTo>
                  <a:cubicBezTo>
                    <a:pt x="3520" y="559"/>
                    <a:pt x="3421" y="459"/>
                    <a:pt x="3421" y="340"/>
                  </a:cubicBezTo>
                  <a:cubicBezTo>
                    <a:pt x="3421" y="219"/>
                    <a:pt x="3520" y="120"/>
                    <a:pt x="3641" y="120"/>
                  </a:cubicBezTo>
                  <a:close/>
                  <a:moveTo>
                    <a:pt x="3641" y="1"/>
                  </a:moveTo>
                  <a:cubicBezTo>
                    <a:pt x="3457" y="1"/>
                    <a:pt x="3305" y="153"/>
                    <a:pt x="3305" y="340"/>
                  </a:cubicBezTo>
                  <a:cubicBezTo>
                    <a:pt x="3305" y="412"/>
                    <a:pt x="3327" y="478"/>
                    <a:pt x="3365" y="534"/>
                  </a:cubicBezTo>
                  <a:lnTo>
                    <a:pt x="0" y="3904"/>
                  </a:lnTo>
                  <a:lnTo>
                    <a:pt x="0" y="22284"/>
                  </a:lnTo>
                  <a:lnTo>
                    <a:pt x="1372" y="23645"/>
                  </a:lnTo>
                  <a:lnTo>
                    <a:pt x="1372" y="25930"/>
                  </a:lnTo>
                  <a:lnTo>
                    <a:pt x="7310" y="31860"/>
                  </a:lnTo>
                  <a:lnTo>
                    <a:pt x="7310" y="40807"/>
                  </a:lnTo>
                  <a:lnTo>
                    <a:pt x="7429" y="40807"/>
                  </a:lnTo>
                  <a:lnTo>
                    <a:pt x="7429" y="31810"/>
                  </a:lnTo>
                  <a:lnTo>
                    <a:pt x="1491" y="25883"/>
                  </a:lnTo>
                  <a:lnTo>
                    <a:pt x="1491" y="23595"/>
                  </a:lnTo>
                  <a:lnTo>
                    <a:pt x="119" y="22234"/>
                  </a:lnTo>
                  <a:lnTo>
                    <a:pt x="119" y="3954"/>
                  </a:lnTo>
                  <a:lnTo>
                    <a:pt x="3448" y="616"/>
                  </a:lnTo>
                  <a:cubicBezTo>
                    <a:pt x="3503" y="655"/>
                    <a:pt x="3570" y="677"/>
                    <a:pt x="3641" y="677"/>
                  </a:cubicBezTo>
                  <a:cubicBezTo>
                    <a:pt x="3829" y="677"/>
                    <a:pt x="3981" y="525"/>
                    <a:pt x="3981" y="340"/>
                  </a:cubicBezTo>
                  <a:cubicBezTo>
                    <a:pt x="3981" y="153"/>
                    <a:pt x="3829" y="1"/>
                    <a:pt x="3641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21"/>
            <p:cNvSpPr/>
            <p:nvPr/>
          </p:nvSpPr>
          <p:spPr>
            <a:xfrm>
              <a:off x="2103525" y="1076775"/>
              <a:ext cx="86150" cy="631775"/>
            </a:xfrm>
            <a:custGeom>
              <a:avLst/>
              <a:gdLst/>
              <a:ahLst/>
              <a:cxnLst/>
              <a:rect l="l" t="t" r="r" b="b"/>
              <a:pathLst>
                <a:path w="3446" h="25271" extrusionOk="0">
                  <a:moveTo>
                    <a:pt x="3106" y="24713"/>
                  </a:moveTo>
                  <a:cubicBezTo>
                    <a:pt x="3230" y="24713"/>
                    <a:pt x="3327" y="24809"/>
                    <a:pt x="3327" y="24934"/>
                  </a:cubicBezTo>
                  <a:cubicBezTo>
                    <a:pt x="3327" y="25055"/>
                    <a:pt x="3227" y="25154"/>
                    <a:pt x="3106" y="25154"/>
                  </a:cubicBezTo>
                  <a:cubicBezTo>
                    <a:pt x="2984" y="25154"/>
                    <a:pt x="2888" y="25055"/>
                    <a:pt x="2888" y="24934"/>
                  </a:cubicBezTo>
                  <a:cubicBezTo>
                    <a:pt x="2888" y="24812"/>
                    <a:pt x="2984" y="24713"/>
                    <a:pt x="3106" y="24713"/>
                  </a:cubicBezTo>
                  <a:close/>
                  <a:moveTo>
                    <a:pt x="2667" y="1"/>
                  </a:moveTo>
                  <a:lnTo>
                    <a:pt x="0" y="2673"/>
                  </a:lnTo>
                  <a:lnTo>
                    <a:pt x="0" y="19871"/>
                  </a:lnTo>
                  <a:lnTo>
                    <a:pt x="1408" y="21268"/>
                  </a:lnTo>
                  <a:lnTo>
                    <a:pt x="2289" y="21268"/>
                  </a:lnTo>
                  <a:lnTo>
                    <a:pt x="3048" y="22021"/>
                  </a:lnTo>
                  <a:lnTo>
                    <a:pt x="3048" y="24600"/>
                  </a:lnTo>
                  <a:cubicBezTo>
                    <a:pt x="2890" y="24627"/>
                    <a:pt x="2769" y="24765"/>
                    <a:pt x="2769" y="24934"/>
                  </a:cubicBezTo>
                  <a:cubicBezTo>
                    <a:pt x="2769" y="25119"/>
                    <a:pt x="2921" y="25270"/>
                    <a:pt x="3106" y="25270"/>
                  </a:cubicBezTo>
                  <a:cubicBezTo>
                    <a:pt x="3293" y="25270"/>
                    <a:pt x="3445" y="25119"/>
                    <a:pt x="3445" y="24934"/>
                  </a:cubicBezTo>
                  <a:cubicBezTo>
                    <a:pt x="3445" y="24765"/>
                    <a:pt x="3324" y="24627"/>
                    <a:pt x="3167" y="24600"/>
                  </a:cubicBezTo>
                  <a:lnTo>
                    <a:pt x="3167" y="21972"/>
                  </a:lnTo>
                  <a:lnTo>
                    <a:pt x="2338" y="21149"/>
                  </a:lnTo>
                  <a:lnTo>
                    <a:pt x="1455" y="21149"/>
                  </a:lnTo>
                  <a:lnTo>
                    <a:pt x="119" y="19821"/>
                  </a:lnTo>
                  <a:lnTo>
                    <a:pt x="119" y="2720"/>
                  </a:lnTo>
                  <a:lnTo>
                    <a:pt x="2750" y="84"/>
                  </a:lnTo>
                  <a:lnTo>
                    <a:pt x="2667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21"/>
            <p:cNvSpPr/>
            <p:nvPr/>
          </p:nvSpPr>
          <p:spPr>
            <a:xfrm>
              <a:off x="2292900" y="1580575"/>
              <a:ext cx="17000" cy="16925"/>
            </a:xfrm>
            <a:custGeom>
              <a:avLst/>
              <a:gdLst/>
              <a:ahLst/>
              <a:cxnLst/>
              <a:rect l="l" t="t" r="r" b="b"/>
              <a:pathLst>
                <a:path w="680" h="677" extrusionOk="0">
                  <a:moveTo>
                    <a:pt x="340" y="119"/>
                  </a:moveTo>
                  <a:cubicBezTo>
                    <a:pt x="461" y="119"/>
                    <a:pt x="560" y="219"/>
                    <a:pt x="560" y="340"/>
                  </a:cubicBezTo>
                  <a:cubicBezTo>
                    <a:pt x="560" y="461"/>
                    <a:pt x="461" y="561"/>
                    <a:pt x="340" y="561"/>
                  </a:cubicBezTo>
                  <a:cubicBezTo>
                    <a:pt x="218" y="561"/>
                    <a:pt x="119" y="461"/>
                    <a:pt x="119" y="340"/>
                  </a:cubicBezTo>
                  <a:cubicBezTo>
                    <a:pt x="119" y="219"/>
                    <a:pt x="218" y="119"/>
                    <a:pt x="340" y="119"/>
                  </a:cubicBezTo>
                  <a:close/>
                  <a:moveTo>
                    <a:pt x="340" y="0"/>
                  </a:moveTo>
                  <a:cubicBezTo>
                    <a:pt x="152" y="0"/>
                    <a:pt x="0" y="152"/>
                    <a:pt x="0" y="340"/>
                  </a:cubicBezTo>
                  <a:cubicBezTo>
                    <a:pt x="0" y="525"/>
                    <a:pt x="152" y="677"/>
                    <a:pt x="340" y="677"/>
                  </a:cubicBezTo>
                  <a:cubicBezTo>
                    <a:pt x="527" y="677"/>
                    <a:pt x="679" y="525"/>
                    <a:pt x="679" y="340"/>
                  </a:cubicBezTo>
                  <a:cubicBezTo>
                    <a:pt x="679" y="152"/>
                    <a:pt x="527" y="0"/>
                    <a:pt x="340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21"/>
            <p:cNvSpPr/>
            <p:nvPr/>
          </p:nvSpPr>
          <p:spPr>
            <a:xfrm>
              <a:off x="2080200" y="971125"/>
              <a:ext cx="169300" cy="833775"/>
            </a:xfrm>
            <a:custGeom>
              <a:avLst/>
              <a:gdLst/>
              <a:ahLst/>
              <a:cxnLst/>
              <a:rect l="l" t="t" r="r" b="b"/>
              <a:pathLst>
                <a:path w="6772" h="33351" extrusionOk="0">
                  <a:moveTo>
                    <a:pt x="6435" y="32792"/>
                  </a:moveTo>
                  <a:cubicBezTo>
                    <a:pt x="6556" y="32792"/>
                    <a:pt x="6656" y="32889"/>
                    <a:pt x="6656" y="33013"/>
                  </a:cubicBezTo>
                  <a:cubicBezTo>
                    <a:pt x="6656" y="33135"/>
                    <a:pt x="6556" y="33231"/>
                    <a:pt x="6435" y="33231"/>
                  </a:cubicBezTo>
                  <a:cubicBezTo>
                    <a:pt x="6313" y="33231"/>
                    <a:pt x="6214" y="33135"/>
                    <a:pt x="6214" y="33013"/>
                  </a:cubicBezTo>
                  <a:cubicBezTo>
                    <a:pt x="6214" y="32889"/>
                    <a:pt x="6313" y="32792"/>
                    <a:pt x="6435" y="32792"/>
                  </a:cubicBezTo>
                  <a:close/>
                  <a:moveTo>
                    <a:pt x="3583" y="1"/>
                  </a:moveTo>
                  <a:lnTo>
                    <a:pt x="3583" y="3012"/>
                  </a:lnTo>
                  <a:lnTo>
                    <a:pt x="0" y="6604"/>
                  </a:lnTo>
                  <a:lnTo>
                    <a:pt x="0" y="24392"/>
                  </a:lnTo>
                  <a:lnTo>
                    <a:pt x="1372" y="25753"/>
                  </a:lnTo>
                  <a:lnTo>
                    <a:pt x="1372" y="28042"/>
                  </a:lnTo>
                  <a:lnTo>
                    <a:pt x="6156" y="32817"/>
                  </a:lnTo>
                  <a:cubicBezTo>
                    <a:pt x="6117" y="32872"/>
                    <a:pt x="6095" y="32939"/>
                    <a:pt x="6095" y="33011"/>
                  </a:cubicBezTo>
                  <a:cubicBezTo>
                    <a:pt x="6095" y="33198"/>
                    <a:pt x="6247" y="33350"/>
                    <a:pt x="6435" y="33350"/>
                  </a:cubicBezTo>
                  <a:cubicBezTo>
                    <a:pt x="6620" y="33350"/>
                    <a:pt x="6772" y="33198"/>
                    <a:pt x="6772" y="33011"/>
                  </a:cubicBezTo>
                  <a:cubicBezTo>
                    <a:pt x="6772" y="32826"/>
                    <a:pt x="6620" y="32674"/>
                    <a:pt x="6435" y="32674"/>
                  </a:cubicBezTo>
                  <a:cubicBezTo>
                    <a:pt x="6363" y="32674"/>
                    <a:pt x="6294" y="32696"/>
                    <a:pt x="6239" y="32734"/>
                  </a:cubicBezTo>
                  <a:lnTo>
                    <a:pt x="1488" y="27992"/>
                  </a:lnTo>
                  <a:lnTo>
                    <a:pt x="1488" y="25703"/>
                  </a:lnTo>
                  <a:lnTo>
                    <a:pt x="116" y="24343"/>
                  </a:lnTo>
                  <a:lnTo>
                    <a:pt x="116" y="6653"/>
                  </a:lnTo>
                  <a:lnTo>
                    <a:pt x="3699" y="3062"/>
                  </a:lnTo>
                  <a:lnTo>
                    <a:pt x="3699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21"/>
            <p:cNvSpPr/>
            <p:nvPr/>
          </p:nvSpPr>
          <p:spPr>
            <a:xfrm>
              <a:off x="1955975" y="993200"/>
              <a:ext cx="192700" cy="1086025"/>
            </a:xfrm>
            <a:custGeom>
              <a:avLst/>
              <a:gdLst/>
              <a:ahLst/>
              <a:cxnLst/>
              <a:rect l="l" t="t" r="r" b="b"/>
              <a:pathLst>
                <a:path w="7708" h="43441" extrusionOk="0">
                  <a:moveTo>
                    <a:pt x="7368" y="42880"/>
                  </a:moveTo>
                  <a:cubicBezTo>
                    <a:pt x="7490" y="42880"/>
                    <a:pt x="7589" y="42979"/>
                    <a:pt x="7589" y="43100"/>
                  </a:cubicBezTo>
                  <a:cubicBezTo>
                    <a:pt x="7589" y="43222"/>
                    <a:pt x="7490" y="43321"/>
                    <a:pt x="7368" y="43321"/>
                  </a:cubicBezTo>
                  <a:cubicBezTo>
                    <a:pt x="7247" y="43321"/>
                    <a:pt x="7147" y="43222"/>
                    <a:pt x="7147" y="43100"/>
                  </a:cubicBezTo>
                  <a:cubicBezTo>
                    <a:pt x="7147" y="42979"/>
                    <a:pt x="7247" y="42880"/>
                    <a:pt x="7368" y="42880"/>
                  </a:cubicBezTo>
                  <a:close/>
                  <a:moveTo>
                    <a:pt x="1149" y="1"/>
                  </a:moveTo>
                  <a:lnTo>
                    <a:pt x="1149" y="4365"/>
                  </a:lnTo>
                  <a:lnTo>
                    <a:pt x="0" y="5519"/>
                  </a:lnTo>
                  <a:lnTo>
                    <a:pt x="0" y="25074"/>
                  </a:lnTo>
                  <a:lnTo>
                    <a:pt x="1372" y="26438"/>
                  </a:lnTo>
                  <a:lnTo>
                    <a:pt x="1372" y="28724"/>
                  </a:lnTo>
                  <a:lnTo>
                    <a:pt x="7310" y="34653"/>
                  </a:lnTo>
                  <a:lnTo>
                    <a:pt x="7310" y="42769"/>
                  </a:lnTo>
                  <a:cubicBezTo>
                    <a:pt x="7150" y="42797"/>
                    <a:pt x="7031" y="42935"/>
                    <a:pt x="7031" y="43100"/>
                  </a:cubicBezTo>
                  <a:cubicBezTo>
                    <a:pt x="7031" y="43288"/>
                    <a:pt x="7183" y="43440"/>
                    <a:pt x="7368" y="43440"/>
                  </a:cubicBezTo>
                  <a:cubicBezTo>
                    <a:pt x="7556" y="43440"/>
                    <a:pt x="7708" y="43288"/>
                    <a:pt x="7708" y="43100"/>
                  </a:cubicBezTo>
                  <a:cubicBezTo>
                    <a:pt x="7708" y="42935"/>
                    <a:pt x="7586" y="42797"/>
                    <a:pt x="7429" y="42769"/>
                  </a:cubicBezTo>
                  <a:lnTo>
                    <a:pt x="7429" y="34604"/>
                  </a:lnTo>
                  <a:lnTo>
                    <a:pt x="1488" y="28674"/>
                  </a:lnTo>
                  <a:lnTo>
                    <a:pt x="1488" y="26388"/>
                  </a:lnTo>
                  <a:lnTo>
                    <a:pt x="116" y="25025"/>
                  </a:lnTo>
                  <a:lnTo>
                    <a:pt x="116" y="5569"/>
                  </a:lnTo>
                  <a:lnTo>
                    <a:pt x="1265" y="4412"/>
                  </a:lnTo>
                  <a:lnTo>
                    <a:pt x="1265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21"/>
            <p:cNvSpPr/>
            <p:nvPr/>
          </p:nvSpPr>
          <p:spPr>
            <a:xfrm>
              <a:off x="1979300" y="985825"/>
              <a:ext cx="192700" cy="1116500"/>
            </a:xfrm>
            <a:custGeom>
              <a:avLst/>
              <a:gdLst/>
              <a:ahLst/>
              <a:cxnLst/>
              <a:rect l="l" t="t" r="r" b="b"/>
              <a:pathLst>
                <a:path w="7708" h="44660" extrusionOk="0">
                  <a:moveTo>
                    <a:pt x="7371" y="44102"/>
                  </a:moveTo>
                  <a:cubicBezTo>
                    <a:pt x="7492" y="44102"/>
                    <a:pt x="7592" y="44202"/>
                    <a:pt x="7592" y="44323"/>
                  </a:cubicBezTo>
                  <a:cubicBezTo>
                    <a:pt x="7592" y="44444"/>
                    <a:pt x="7492" y="44544"/>
                    <a:pt x="7371" y="44544"/>
                  </a:cubicBezTo>
                  <a:cubicBezTo>
                    <a:pt x="7249" y="44544"/>
                    <a:pt x="7150" y="44444"/>
                    <a:pt x="7150" y="44323"/>
                  </a:cubicBezTo>
                  <a:cubicBezTo>
                    <a:pt x="7150" y="44202"/>
                    <a:pt x="7249" y="44102"/>
                    <a:pt x="7371" y="44102"/>
                  </a:cubicBezTo>
                  <a:close/>
                  <a:moveTo>
                    <a:pt x="1149" y="0"/>
                  </a:moveTo>
                  <a:lnTo>
                    <a:pt x="1149" y="4953"/>
                  </a:lnTo>
                  <a:lnTo>
                    <a:pt x="0" y="6109"/>
                  </a:lnTo>
                  <a:lnTo>
                    <a:pt x="0" y="25077"/>
                  </a:lnTo>
                  <a:lnTo>
                    <a:pt x="1372" y="26438"/>
                  </a:lnTo>
                  <a:lnTo>
                    <a:pt x="1372" y="28723"/>
                  </a:lnTo>
                  <a:lnTo>
                    <a:pt x="7310" y="34653"/>
                  </a:lnTo>
                  <a:lnTo>
                    <a:pt x="7310" y="43989"/>
                  </a:lnTo>
                  <a:cubicBezTo>
                    <a:pt x="7153" y="44019"/>
                    <a:pt x="7031" y="44157"/>
                    <a:pt x="7031" y="44323"/>
                  </a:cubicBezTo>
                  <a:cubicBezTo>
                    <a:pt x="7031" y="44511"/>
                    <a:pt x="7183" y="44660"/>
                    <a:pt x="7371" y="44660"/>
                  </a:cubicBezTo>
                  <a:cubicBezTo>
                    <a:pt x="7556" y="44660"/>
                    <a:pt x="7708" y="44508"/>
                    <a:pt x="7708" y="44323"/>
                  </a:cubicBezTo>
                  <a:cubicBezTo>
                    <a:pt x="7708" y="44157"/>
                    <a:pt x="7586" y="44019"/>
                    <a:pt x="7429" y="43989"/>
                  </a:cubicBezTo>
                  <a:lnTo>
                    <a:pt x="7429" y="34603"/>
                  </a:lnTo>
                  <a:lnTo>
                    <a:pt x="1491" y="28677"/>
                  </a:lnTo>
                  <a:lnTo>
                    <a:pt x="1491" y="26388"/>
                  </a:lnTo>
                  <a:lnTo>
                    <a:pt x="119" y="25027"/>
                  </a:lnTo>
                  <a:lnTo>
                    <a:pt x="119" y="6159"/>
                  </a:lnTo>
                  <a:lnTo>
                    <a:pt x="1267" y="5003"/>
                  </a:lnTo>
                  <a:lnTo>
                    <a:pt x="1267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21"/>
            <p:cNvSpPr/>
            <p:nvPr/>
          </p:nvSpPr>
          <p:spPr>
            <a:xfrm>
              <a:off x="2002700" y="978500"/>
              <a:ext cx="185725" cy="1052000"/>
            </a:xfrm>
            <a:custGeom>
              <a:avLst/>
              <a:gdLst/>
              <a:ahLst/>
              <a:cxnLst/>
              <a:rect l="l" t="t" r="r" b="b"/>
              <a:pathLst>
                <a:path w="7429" h="42080" extrusionOk="0">
                  <a:moveTo>
                    <a:pt x="1146" y="1"/>
                  </a:moveTo>
                  <a:lnTo>
                    <a:pt x="1146" y="5541"/>
                  </a:lnTo>
                  <a:lnTo>
                    <a:pt x="0" y="6698"/>
                  </a:lnTo>
                  <a:lnTo>
                    <a:pt x="0" y="25074"/>
                  </a:lnTo>
                  <a:lnTo>
                    <a:pt x="1372" y="26435"/>
                  </a:lnTo>
                  <a:lnTo>
                    <a:pt x="1372" y="28724"/>
                  </a:lnTo>
                  <a:lnTo>
                    <a:pt x="7310" y="34651"/>
                  </a:lnTo>
                  <a:lnTo>
                    <a:pt x="7310" y="42079"/>
                  </a:lnTo>
                  <a:lnTo>
                    <a:pt x="7429" y="42079"/>
                  </a:lnTo>
                  <a:lnTo>
                    <a:pt x="7429" y="34604"/>
                  </a:lnTo>
                  <a:lnTo>
                    <a:pt x="1488" y="28674"/>
                  </a:lnTo>
                  <a:lnTo>
                    <a:pt x="1488" y="26386"/>
                  </a:lnTo>
                  <a:lnTo>
                    <a:pt x="116" y="25025"/>
                  </a:lnTo>
                  <a:lnTo>
                    <a:pt x="116" y="6745"/>
                  </a:lnTo>
                  <a:lnTo>
                    <a:pt x="1264" y="5591"/>
                  </a:lnTo>
                  <a:lnTo>
                    <a:pt x="1264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21"/>
            <p:cNvSpPr/>
            <p:nvPr/>
          </p:nvSpPr>
          <p:spPr>
            <a:xfrm>
              <a:off x="2314900" y="1643925"/>
              <a:ext cx="69600" cy="213900"/>
            </a:xfrm>
            <a:custGeom>
              <a:avLst/>
              <a:gdLst/>
              <a:ahLst/>
              <a:cxnLst/>
              <a:rect l="l" t="t" r="r" b="b"/>
              <a:pathLst>
                <a:path w="2784" h="8556" extrusionOk="0">
                  <a:moveTo>
                    <a:pt x="340" y="7998"/>
                  </a:moveTo>
                  <a:cubicBezTo>
                    <a:pt x="462" y="7998"/>
                    <a:pt x="561" y="8097"/>
                    <a:pt x="561" y="8219"/>
                  </a:cubicBezTo>
                  <a:cubicBezTo>
                    <a:pt x="561" y="8340"/>
                    <a:pt x="462" y="8439"/>
                    <a:pt x="340" y="8439"/>
                  </a:cubicBezTo>
                  <a:cubicBezTo>
                    <a:pt x="219" y="8439"/>
                    <a:pt x="119" y="8340"/>
                    <a:pt x="119" y="8219"/>
                  </a:cubicBezTo>
                  <a:cubicBezTo>
                    <a:pt x="119" y="8097"/>
                    <a:pt x="219" y="7998"/>
                    <a:pt x="340" y="7998"/>
                  </a:cubicBezTo>
                  <a:close/>
                  <a:moveTo>
                    <a:pt x="2667" y="1"/>
                  </a:moveTo>
                  <a:lnTo>
                    <a:pt x="2667" y="5798"/>
                  </a:lnTo>
                  <a:lnTo>
                    <a:pt x="533" y="7940"/>
                  </a:lnTo>
                  <a:cubicBezTo>
                    <a:pt x="478" y="7901"/>
                    <a:pt x="412" y="7879"/>
                    <a:pt x="340" y="7879"/>
                  </a:cubicBezTo>
                  <a:cubicBezTo>
                    <a:pt x="152" y="7879"/>
                    <a:pt x="1" y="8031"/>
                    <a:pt x="1" y="8219"/>
                  </a:cubicBezTo>
                  <a:cubicBezTo>
                    <a:pt x="1" y="8404"/>
                    <a:pt x="152" y="8555"/>
                    <a:pt x="340" y="8555"/>
                  </a:cubicBezTo>
                  <a:cubicBezTo>
                    <a:pt x="525" y="8555"/>
                    <a:pt x="677" y="8404"/>
                    <a:pt x="677" y="8219"/>
                  </a:cubicBezTo>
                  <a:cubicBezTo>
                    <a:pt x="677" y="8147"/>
                    <a:pt x="655" y="8078"/>
                    <a:pt x="616" y="8023"/>
                  </a:cubicBezTo>
                  <a:lnTo>
                    <a:pt x="2783" y="5847"/>
                  </a:lnTo>
                  <a:lnTo>
                    <a:pt x="2783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21"/>
            <p:cNvSpPr/>
            <p:nvPr/>
          </p:nvSpPr>
          <p:spPr>
            <a:xfrm>
              <a:off x="2219175" y="942900"/>
              <a:ext cx="620600" cy="657500"/>
            </a:xfrm>
            <a:custGeom>
              <a:avLst/>
              <a:gdLst/>
              <a:ahLst/>
              <a:cxnLst/>
              <a:rect l="l" t="t" r="r" b="b"/>
              <a:pathLst>
                <a:path w="24824" h="26300" extrusionOk="0">
                  <a:moveTo>
                    <a:pt x="20017" y="0"/>
                  </a:moveTo>
                  <a:lnTo>
                    <a:pt x="19686" y="337"/>
                  </a:lnTo>
                  <a:lnTo>
                    <a:pt x="24354" y="4969"/>
                  </a:lnTo>
                  <a:lnTo>
                    <a:pt x="24354" y="13033"/>
                  </a:lnTo>
                  <a:lnTo>
                    <a:pt x="19965" y="17452"/>
                  </a:lnTo>
                  <a:lnTo>
                    <a:pt x="18068" y="17452"/>
                  </a:lnTo>
                  <a:lnTo>
                    <a:pt x="9756" y="25828"/>
                  </a:lnTo>
                  <a:lnTo>
                    <a:pt x="7976" y="25828"/>
                  </a:lnTo>
                  <a:lnTo>
                    <a:pt x="6910" y="24770"/>
                  </a:lnTo>
                  <a:lnTo>
                    <a:pt x="6910" y="24053"/>
                  </a:lnTo>
                  <a:lnTo>
                    <a:pt x="785" y="17974"/>
                  </a:lnTo>
                  <a:cubicBezTo>
                    <a:pt x="788" y="17955"/>
                    <a:pt x="790" y="17938"/>
                    <a:pt x="790" y="17919"/>
                  </a:cubicBezTo>
                  <a:cubicBezTo>
                    <a:pt x="790" y="17701"/>
                    <a:pt x="614" y="17521"/>
                    <a:pt x="396" y="17521"/>
                  </a:cubicBezTo>
                  <a:cubicBezTo>
                    <a:pt x="177" y="17521"/>
                    <a:pt x="1" y="17701"/>
                    <a:pt x="1" y="17919"/>
                  </a:cubicBezTo>
                  <a:cubicBezTo>
                    <a:pt x="1" y="18137"/>
                    <a:pt x="177" y="18314"/>
                    <a:pt x="396" y="18314"/>
                  </a:cubicBezTo>
                  <a:cubicBezTo>
                    <a:pt x="415" y="18314"/>
                    <a:pt x="434" y="18311"/>
                    <a:pt x="454" y="18308"/>
                  </a:cubicBezTo>
                  <a:lnTo>
                    <a:pt x="6438" y="24249"/>
                  </a:lnTo>
                  <a:lnTo>
                    <a:pt x="6438" y="24966"/>
                  </a:lnTo>
                  <a:lnTo>
                    <a:pt x="7780" y="26300"/>
                  </a:lnTo>
                  <a:lnTo>
                    <a:pt x="9952" y="26300"/>
                  </a:lnTo>
                  <a:lnTo>
                    <a:pt x="18264" y="17924"/>
                  </a:lnTo>
                  <a:lnTo>
                    <a:pt x="20161" y="17924"/>
                  </a:lnTo>
                  <a:lnTo>
                    <a:pt x="24823" y="13226"/>
                  </a:lnTo>
                  <a:lnTo>
                    <a:pt x="24823" y="4773"/>
                  </a:lnTo>
                  <a:lnTo>
                    <a:pt x="20017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21"/>
            <p:cNvSpPr/>
            <p:nvPr/>
          </p:nvSpPr>
          <p:spPr>
            <a:xfrm>
              <a:off x="2314900" y="1643925"/>
              <a:ext cx="46275" cy="185800"/>
            </a:xfrm>
            <a:custGeom>
              <a:avLst/>
              <a:gdLst/>
              <a:ahLst/>
              <a:cxnLst/>
              <a:rect l="l" t="t" r="r" b="b"/>
              <a:pathLst>
                <a:path w="1851" h="7432" extrusionOk="0">
                  <a:moveTo>
                    <a:pt x="340" y="6874"/>
                  </a:moveTo>
                  <a:cubicBezTo>
                    <a:pt x="462" y="6874"/>
                    <a:pt x="561" y="6974"/>
                    <a:pt x="561" y="7095"/>
                  </a:cubicBezTo>
                  <a:cubicBezTo>
                    <a:pt x="561" y="7217"/>
                    <a:pt x="462" y="7316"/>
                    <a:pt x="340" y="7316"/>
                  </a:cubicBezTo>
                  <a:cubicBezTo>
                    <a:pt x="219" y="7316"/>
                    <a:pt x="119" y="7217"/>
                    <a:pt x="119" y="7095"/>
                  </a:cubicBezTo>
                  <a:cubicBezTo>
                    <a:pt x="119" y="6974"/>
                    <a:pt x="219" y="6874"/>
                    <a:pt x="340" y="6874"/>
                  </a:cubicBezTo>
                  <a:close/>
                  <a:moveTo>
                    <a:pt x="1731" y="1"/>
                  </a:moveTo>
                  <a:lnTo>
                    <a:pt x="1731" y="5505"/>
                  </a:lnTo>
                  <a:lnTo>
                    <a:pt x="522" y="6811"/>
                  </a:lnTo>
                  <a:cubicBezTo>
                    <a:pt x="470" y="6775"/>
                    <a:pt x="406" y="6756"/>
                    <a:pt x="340" y="6756"/>
                  </a:cubicBezTo>
                  <a:cubicBezTo>
                    <a:pt x="152" y="6756"/>
                    <a:pt x="1" y="6907"/>
                    <a:pt x="1" y="7095"/>
                  </a:cubicBezTo>
                  <a:cubicBezTo>
                    <a:pt x="1" y="7280"/>
                    <a:pt x="152" y="7432"/>
                    <a:pt x="340" y="7432"/>
                  </a:cubicBezTo>
                  <a:cubicBezTo>
                    <a:pt x="525" y="7432"/>
                    <a:pt x="677" y="7280"/>
                    <a:pt x="677" y="7095"/>
                  </a:cubicBezTo>
                  <a:cubicBezTo>
                    <a:pt x="677" y="7018"/>
                    <a:pt x="652" y="6949"/>
                    <a:pt x="608" y="6891"/>
                  </a:cubicBezTo>
                  <a:lnTo>
                    <a:pt x="1850" y="5552"/>
                  </a:lnTo>
                  <a:lnTo>
                    <a:pt x="1850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21"/>
            <p:cNvSpPr/>
            <p:nvPr/>
          </p:nvSpPr>
          <p:spPr>
            <a:xfrm>
              <a:off x="1462050" y="1917500"/>
              <a:ext cx="120650" cy="192425"/>
            </a:xfrm>
            <a:custGeom>
              <a:avLst/>
              <a:gdLst/>
              <a:ahLst/>
              <a:cxnLst/>
              <a:rect l="l" t="t" r="r" b="b"/>
              <a:pathLst>
                <a:path w="4826" h="7697" extrusionOk="0">
                  <a:moveTo>
                    <a:pt x="329" y="0"/>
                  </a:moveTo>
                  <a:lnTo>
                    <a:pt x="0" y="340"/>
                  </a:lnTo>
                  <a:lnTo>
                    <a:pt x="4196" y="4395"/>
                  </a:lnTo>
                  <a:lnTo>
                    <a:pt x="4196" y="6984"/>
                  </a:lnTo>
                  <a:cubicBezTo>
                    <a:pt x="4100" y="7059"/>
                    <a:pt x="4036" y="7172"/>
                    <a:pt x="4036" y="7302"/>
                  </a:cubicBezTo>
                  <a:cubicBezTo>
                    <a:pt x="4036" y="7520"/>
                    <a:pt x="4213" y="7696"/>
                    <a:pt x="4431" y="7696"/>
                  </a:cubicBezTo>
                  <a:cubicBezTo>
                    <a:pt x="4649" y="7696"/>
                    <a:pt x="4826" y="7520"/>
                    <a:pt x="4826" y="7302"/>
                  </a:cubicBezTo>
                  <a:cubicBezTo>
                    <a:pt x="4826" y="7172"/>
                    <a:pt x="4762" y="7059"/>
                    <a:pt x="4666" y="6987"/>
                  </a:cubicBezTo>
                  <a:lnTo>
                    <a:pt x="4666" y="4193"/>
                  </a:lnTo>
                  <a:lnTo>
                    <a:pt x="329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21"/>
            <p:cNvSpPr/>
            <p:nvPr/>
          </p:nvSpPr>
          <p:spPr>
            <a:xfrm>
              <a:off x="2272600" y="978500"/>
              <a:ext cx="44250" cy="418450"/>
            </a:xfrm>
            <a:custGeom>
              <a:avLst/>
              <a:gdLst/>
              <a:ahLst/>
              <a:cxnLst/>
              <a:rect l="l" t="t" r="r" b="b"/>
              <a:pathLst>
                <a:path w="1770" h="16738" extrusionOk="0">
                  <a:moveTo>
                    <a:pt x="1430" y="16180"/>
                  </a:moveTo>
                  <a:cubicBezTo>
                    <a:pt x="1552" y="16180"/>
                    <a:pt x="1651" y="16280"/>
                    <a:pt x="1651" y="16401"/>
                  </a:cubicBezTo>
                  <a:cubicBezTo>
                    <a:pt x="1651" y="16522"/>
                    <a:pt x="1552" y="16622"/>
                    <a:pt x="1430" y="16622"/>
                  </a:cubicBezTo>
                  <a:cubicBezTo>
                    <a:pt x="1309" y="16622"/>
                    <a:pt x="1210" y="16522"/>
                    <a:pt x="1210" y="16401"/>
                  </a:cubicBezTo>
                  <a:cubicBezTo>
                    <a:pt x="1210" y="16280"/>
                    <a:pt x="1309" y="16180"/>
                    <a:pt x="1430" y="16180"/>
                  </a:cubicBezTo>
                  <a:close/>
                  <a:moveTo>
                    <a:pt x="0" y="1"/>
                  </a:moveTo>
                  <a:lnTo>
                    <a:pt x="0" y="12282"/>
                  </a:lnTo>
                  <a:lnTo>
                    <a:pt x="1372" y="13643"/>
                  </a:lnTo>
                  <a:lnTo>
                    <a:pt x="1372" y="16067"/>
                  </a:lnTo>
                  <a:cubicBezTo>
                    <a:pt x="1212" y="16095"/>
                    <a:pt x="1094" y="16233"/>
                    <a:pt x="1094" y="16401"/>
                  </a:cubicBezTo>
                  <a:cubicBezTo>
                    <a:pt x="1094" y="16586"/>
                    <a:pt x="1245" y="16738"/>
                    <a:pt x="1430" y="16738"/>
                  </a:cubicBezTo>
                  <a:cubicBezTo>
                    <a:pt x="1618" y="16738"/>
                    <a:pt x="1770" y="16586"/>
                    <a:pt x="1770" y="16401"/>
                  </a:cubicBezTo>
                  <a:cubicBezTo>
                    <a:pt x="1770" y="16233"/>
                    <a:pt x="1648" y="16095"/>
                    <a:pt x="1491" y="16067"/>
                  </a:cubicBezTo>
                  <a:lnTo>
                    <a:pt x="1491" y="13596"/>
                  </a:lnTo>
                  <a:lnTo>
                    <a:pt x="119" y="12235"/>
                  </a:lnTo>
                  <a:lnTo>
                    <a:pt x="119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21"/>
            <p:cNvSpPr/>
            <p:nvPr/>
          </p:nvSpPr>
          <p:spPr>
            <a:xfrm>
              <a:off x="1932575" y="993200"/>
              <a:ext cx="192700" cy="1062825"/>
            </a:xfrm>
            <a:custGeom>
              <a:avLst/>
              <a:gdLst/>
              <a:ahLst/>
              <a:cxnLst/>
              <a:rect l="l" t="t" r="r" b="b"/>
              <a:pathLst>
                <a:path w="7708" h="42513" extrusionOk="0">
                  <a:moveTo>
                    <a:pt x="7371" y="41952"/>
                  </a:moveTo>
                  <a:cubicBezTo>
                    <a:pt x="7492" y="41952"/>
                    <a:pt x="7589" y="42051"/>
                    <a:pt x="7589" y="42173"/>
                  </a:cubicBezTo>
                  <a:cubicBezTo>
                    <a:pt x="7589" y="42294"/>
                    <a:pt x="7492" y="42394"/>
                    <a:pt x="7371" y="42394"/>
                  </a:cubicBezTo>
                  <a:cubicBezTo>
                    <a:pt x="7250" y="42394"/>
                    <a:pt x="7150" y="42294"/>
                    <a:pt x="7150" y="42173"/>
                  </a:cubicBezTo>
                  <a:cubicBezTo>
                    <a:pt x="7150" y="42051"/>
                    <a:pt x="7250" y="41952"/>
                    <a:pt x="7371" y="41952"/>
                  </a:cubicBezTo>
                  <a:close/>
                  <a:moveTo>
                    <a:pt x="1149" y="1"/>
                  </a:moveTo>
                  <a:lnTo>
                    <a:pt x="1149" y="4070"/>
                  </a:lnTo>
                  <a:lnTo>
                    <a:pt x="0" y="5226"/>
                  </a:lnTo>
                  <a:lnTo>
                    <a:pt x="0" y="25370"/>
                  </a:lnTo>
                  <a:lnTo>
                    <a:pt x="1372" y="26731"/>
                  </a:lnTo>
                  <a:lnTo>
                    <a:pt x="1372" y="29019"/>
                  </a:lnTo>
                  <a:lnTo>
                    <a:pt x="7310" y="34946"/>
                  </a:lnTo>
                  <a:lnTo>
                    <a:pt x="7310" y="41839"/>
                  </a:lnTo>
                  <a:cubicBezTo>
                    <a:pt x="7153" y="41869"/>
                    <a:pt x="7031" y="42007"/>
                    <a:pt x="7031" y="42173"/>
                  </a:cubicBezTo>
                  <a:cubicBezTo>
                    <a:pt x="7031" y="42361"/>
                    <a:pt x="7183" y="42512"/>
                    <a:pt x="7371" y="42512"/>
                  </a:cubicBezTo>
                  <a:cubicBezTo>
                    <a:pt x="7556" y="42512"/>
                    <a:pt x="7708" y="42361"/>
                    <a:pt x="7708" y="42173"/>
                  </a:cubicBezTo>
                  <a:cubicBezTo>
                    <a:pt x="7708" y="42007"/>
                    <a:pt x="7586" y="41869"/>
                    <a:pt x="7429" y="41839"/>
                  </a:cubicBezTo>
                  <a:lnTo>
                    <a:pt x="7429" y="34899"/>
                  </a:lnTo>
                  <a:lnTo>
                    <a:pt x="1491" y="28970"/>
                  </a:lnTo>
                  <a:lnTo>
                    <a:pt x="1491" y="26681"/>
                  </a:lnTo>
                  <a:lnTo>
                    <a:pt x="119" y="25320"/>
                  </a:lnTo>
                  <a:lnTo>
                    <a:pt x="119" y="5273"/>
                  </a:lnTo>
                  <a:lnTo>
                    <a:pt x="1265" y="4120"/>
                  </a:lnTo>
                  <a:lnTo>
                    <a:pt x="1265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21"/>
            <p:cNvSpPr/>
            <p:nvPr/>
          </p:nvSpPr>
          <p:spPr>
            <a:xfrm>
              <a:off x="2345275" y="1417575"/>
              <a:ext cx="393450" cy="629950"/>
            </a:xfrm>
            <a:custGeom>
              <a:avLst/>
              <a:gdLst/>
              <a:ahLst/>
              <a:cxnLst/>
              <a:rect l="l" t="t" r="r" b="b"/>
              <a:pathLst>
                <a:path w="15738" h="25198" extrusionOk="0">
                  <a:moveTo>
                    <a:pt x="15655" y="0"/>
                  </a:moveTo>
                  <a:lnTo>
                    <a:pt x="5731" y="9966"/>
                  </a:lnTo>
                  <a:lnTo>
                    <a:pt x="5714" y="9982"/>
                  </a:lnTo>
                  <a:lnTo>
                    <a:pt x="5714" y="16963"/>
                  </a:lnTo>
                  <a:lnTo>
                    <a:pt x="17" y="22689"/>
                  </a:lnTo>
                  <a:lnTo>
                    <a:pt x="0" y="22705"/>
                  </a:lnTo>
                  <a:lnTo>
                    <a:pt x="0" y="25198"/>
                  </a:lnTo>
                  <a:lnTo>
                    <a:pt x="119" y="25198"/>
                  </a:lnTo>
                  <a:lnTo>
                    <a:pt x="119" y="22752"/>
                  </a:lnTo>
                  <a:lnTo>
                    <a:pt x="5814" y="17030"/>
                  </a:lnTo>
                  <a:lnTo>
                    <a:pt x="5830" y="17013"/>
                  </a:lnTo>
                  <a:lnTo>
                    <a:pt x="5830" y="10029"/>
                  </a:lnTo>
                  <a:lnTo>
                    <a:pt x="15738" y="83"/>
                  </a:lnTo>
                  <a:lnTo>
                    <a:pt x="15655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21"/>
            <p:cNvSpPr/>
            <p:nvPr/>
          </p:nvSpPr>
          <p:spPr>
            <a:xfrm>
              <a:off x="2296000" y="978025"/>
              <a:ext cx="44175" cy="442475"/>
            </a:xfrm>
            <a:custGeom>
              <a:avLst/>
              <a:gdLst/>
              <a:ahLst/>
              <a:cxnLst/>
              <a:rect l="l" t="t" r="r" b="b"/>
              <a:pathLst>
                <a:path w="1767" h="17699" extrusionOk="0">
                  <a:moveTo>
                    <a:pt x="1430" y="17138"/>
                  </a:moveTo>
                  <a:cubicBezTo>
                    <a:pt x="1552" y="17138"/>
                    <a:pt x="1651" y="17237"/>
                    <a:pt x="1651" y="17359"/>
                  </a:cubicBezTo>
                  <a:cubicBezTo>
                    <a:pt x="1651" y="17480"/>
                    <a:pt x="1552" y="17579"/>
                    <a:pt x="1430" y="17579"/>
                  </a:cubicBezTo>
                  <a:cubicBezTo>
                    <a:pt x="1309" y="17579"/>
                    <a:pt x="1209" y="17480"/>
                    <a:pt x="1209" y="17359"/>
                  </a:cubicBezTo>
                  <a:cubicBezTo>
                    <a:pt x="1209" y="17237"/>
                    <a:pt x="1309" y="17138"/>
                    <a:pt x="1430" y="17138"/>
                  </a:cubicBezTo>
                  <a:close/>
                  <a:moveTo>
                    <a:pt x="0" y="1"/>
                  </a:moveTo>
                  <a:lnTo>
                    <a:pt x="0" y="9753"/>
                  </a:lnTo>
                  <a:lnTo>
                    <a:pt x="1372" y="11117"/>
                  </a:lnTo>
                  <a:lnTo>
                    <a:pt x="1372" y="17027"/>
                  </a:lnTo>
                  <a:lnTo>
                    <a:pt x="1369" y="17027"/>
                  </a:lnTo>
                  <a:cubicBezTo>
                    <a:pt x="1212" y="17055"/>
                    <a:pt x="1091" y="17193"/>
                    <a:pt x="1091" y="17359"/>
                  </a:cubicBezTo>
                  <a:cubicBezTo>
                    <a:pt x="1091" y="17546"/>
                    <a:pt x="1242" y="17698"/>
                    <a:pt x="1430" y="17698"/>
                  </a:cubicBezTo>
                  <a:cubicBezTo>
                    <a:pt x="1615" y="17698"/>
                    <a:pt x="1767" y="17546"/>
                    <a:pt x="1767" y="17359"/>
                  </a:cubicBezTo>
                  <a:cubicBezTo>
                    <a:pt x="1767" y="17193"/>
                    <a:pt x="1645" y="17055"/>
                    <a:pt x="1488" y="17027"/>
                  </a:cubicBezTo>
                  <a:lnTo>
                    <a:pt x="1488" y="11067"/>
                  </a:lnTo>
                  <a:lnTo>
                    <a:pt x="116" y="9704"/>
                  </a:lnTo>
                  <a:lnTo>
                    <a:pt x="116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21"/>
            <p:cNvSpPr/>
            <p:nvPr/>
          </p:nvSpPr>
          <p:spPr>
            <a:xfrm>
              <a:off x="1459000" y="1041375"/>
              <a:ext cx="299475" cy="684350"/>
            </a:xfrm>
            <a:custGeom>
              <a:avLst/>
              <a:gdLst/>
              <a:ahLst/>
              <a:cxnLst/>
              <a:rect l="l" t="t" r="r" b="b"/>
              <a:pathLst>
                <a:path w="11979" h="27374" extrusionOk="0">
                  <a:moveTo>
                    <a:pt x="11642" y="26816"/>
                  </a:moveTo>
                  <a:cubicBezTo>
                    <a:pt x="11763" y="26816"/>
                    <a:pt x="11863" y="26916"/>
                    <a:pt x="11863" y="27037"/>
                  </a:cubicBezTo>
                  <a:cubicBezTo>
                    <a:pt x="11863" y="27158"/>
                    <a:pt x="11763" y="27258"/>
                    <a:pt x="11642" y="27258"/>
                  </a:cubicBezTo>
                  <a:cubicBezTo>
                    <a:pt x="11520" y="27258"/>
                    <a:pt x="11421" y="27158"/>
                    <a:pt x="11421" y="27037"/>
                  </a:cubicBezTo>
                  <a:cubicBezTo>
                    <a:pt x="11421" y="26916"/>
                    <a:pt x="11520" y="26816"/>
                    <a:pt x="11642" y="26816"/>
                  </a:cubicBezTo>
                  <a:close/>
                  <a:moveTo>
                    <a:pt x="84" y="1"/>
                  </a:moveTo>
                  <a:lnTo>
                    <a:pt x="1" y="84"/>
                  </a:lnTo>
                  <a:lnTo>
                    <a:pt x="9373" y="9442"/>
                  </a:lnTo>
                  <a:lnTo>
                    <a:pt x="9373" y="24856"/>
                  </a:lnTo>
                  <a:lnTo>
                    <a:pt x="11363" y="26844"/>
                  </a:lnTo>
                  <a:cubicBezTo>
                    <a:pt x="11324" y="26896"/>
                    <a:pt x="11302" y="26965"/>
                    <a:pt x="11302" y="27037"/>
                  </a:cubicBezTo>
                  <a:cubicBezTo>
                    <a:pt x="11302" y="27222"/>
                    <a:pt x="11454" y="27374"/>
                    <a:pt x="11642" y="27374"/>
                  </a:cubicBezTo>
                  <a:cubicBezTo>
                    <a:pt x="11827" y="27374"/>
                    <a:pt x="11979" y="27222"/>
                    <a:pt x="11979" y="27037"/>
                  </a:cubicBezTo>
                  <a:cubicBezTo>
                    <a:pt x="11979" y="26849"/>
                    <a:pt x="11827" y="26697"/>
                    <a:pt x="11642" y="26697"/>
                  </a:cubicBezTo>
                  <a:cubicBezTo>
                    <a:pt x="11567" y="26697"/>
                    <a:pt x="11501" y="26720"/>
                    <a:pt x="11446" y="26758"/>
                  </a:cubicBezTo>
                  <a:lnTo>
                    <a:pt x="9492" y="24807"/>
                  </a:lnTo>
                  <a:lnTo>
                    <a:pt x="9492" y="9392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21"/>
            <p:cNvSpPr/>
            <p:nvPr/>
          </p:nvSpPr>
          <p:spPr>
            <a:xfrm>
              <a:off x="1479300" y="966925"/>
              <a:ext cx="291325" cy="642025"/>
            </a:xfrm>
            <a:custGeom>
              <a:avLst/>
              <a:gdLst/>
              <a:ahLst/>
              <a:cxnLst/>
              <a:rect l="l" t="t" r="r" b="b"/>
              <a:pathLst>
                <a:path w="11653" h="25681" extrusionOk="0">
                  <a:moveTo>
                    <a:pt x="326" y="0"/>
                  </a:moveTo>
                  <a:lnTo>
                    <a:pt x="1" y="337"/>
                  </a:lnTo>
                  <a:lnTo>
                    <a:pt x="11020" y="10992"/>
                  </a:lnTo>
                  <a:lnTo>
                    <a:pt x="11020" y="24972"/>
                  </a:lnTo>
                  <a:cubicBezTo>
                    <a:pt x="10924" y="25043"/>
                    <a:pt x="10860" y="25157"/>
                    <a:pt x="10860" y="25286"/>
                  </a:cubicBezTo>
                  <a:cubicBezTo>
                    <a:pt x="10860" y="25504"/>
                    <a:pt x="11037" y="25681"/>
                    <a:pt x="11258" y="25681"/>
                  </a:cubicBezTo>
                  <a:cubicBezTo>
                    <a:pt x="11476" y="25681"/>
                    <a:pt x="11653" y="25504"/>
                    <a:pt x="11653" y="25286"/>
                  </a:cubicBezTo>
                  <a:cubicBezTo>
                    <a:pt x="11653" y="25157"/>
                    <a:pt x="11589" y="25043"/>
                    <a:pt x="11492" y="24972"/>
                  </a:cubicBezTo>
                  <a:lnTo>
                    <a:pt x="11492" y="10794"/>
                  </a:lnTo>
                  <a:lnTo>
                    <a:pt x="326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21"/>
            <p:cNvSpPr/>
            <p:nvPr/>
          </p:nvSpPr>
          <p:spPr>
            <a:xfrm>
              <a:off x="1788750" y="1787275"/>
              <a:ext cx="19775" cy="19825"/>
            </a:xfrm>
            <a:custGeom>
              <a:avLst/>
              <a:gdLst/>
              <a:ahLst/>
              <a:cxnLst/>
              <a:rect l="l" t="t" r="r" b="b"/>
              <a:pathLst>
                <a:path w="791" h="793" extrusionOk="0">
                  <a:moveTo>
                    <a:pt x="395" y="0"/>
                  </a:moveTo>
                  <a:cubicBezTo>
                    <a:pt x="177" y="0"/>
                    <a:pt x="1" y="177"/>
                    <a:pt x="1" y="395"/>
                  </a:cubicBezTo>
                  <a:cubicBezTo>
                    <a:pt x="1" y="616"/>
                    <a:pt x="177" y="792"/>
                    <a:pt x="395" y="792"/>
                  </a:cubicBezTo>
                  <a:cubicBezTo>
                    <a:pt x="613" y="792"/>
                    <a:pt x="790" y="616"/>
                    <a:pt x="790" y="395"/>
                  </a:cubicBezTo>
                  <a:cubicBezTo>
                    <a:pt x="790" y="177"/>
                    <a:pt x="613" y="0"/>
                    <a:pt x="395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21"/>
            <p:cNvSpPr/>
            <p:nvPr/>
          </p:nvSpPr>
          <p:spPr>
            <a:xfrm>
              <a:off x="1400775" y="1164075"/>
              <a:ext cx="165650" cy="266975"/>
            </a:xfrm>
            <a:custGeom>
              <a:avLst/>
              <a:gdLst/>
              <a:ahLst/>
              <a:cxnLst/>
              <a:rect l="l" t="t" r="r" b="b"/>
              <a:pathLst>
                <a:path w="6626" h="10679" extrusionOk="0">
                  <a:moveTo>
                    <a:pt x="83" y="1"/>
                  </a:moveTo>
                  <a:lnTo>
                    <a:pt x="0" y="84"/>
                  </a:lnTo>
                  <a:lnTo>
                    <a:pt x="6509" y="6582"/>
                  </a:lnTo>
                  <a:lnTo>
                    <a:pt x="6509" y="10678"/>
                  </a:lnTo>
                  <a:lnTo>
                    <a:pt x="6625" y="10678"/>
                  </a:lnTo>
                  <a:lnTo>
                    <a:pt x="6625" y="6532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21"/>
            <p:cNvSpPr/>
            <p:nvPr/>
          </p:nvSpPr>
          <p:spPr>
            <a:xfrm>
              <a:off x="1424150" y="1156700"/>
              <a:ext cx="165675" cy="297675"/>
            </a:xfrm>
            <a:custGeom>
              <a:avLst/>
              <a:gdLst/>
              <a:ahLst/>
              <a:cxnLst/>
              <a:rect l="l" t="t" r="r" b="b"/>
              <a:pathLst>
                <a:path w="6627" h="11907" extrusionOk="0">
                  <a:moveTo>
                    <a:pt x="84" y="0"/>
                  </a:moveTo>
                  <a:lnTo>
                    <a:pt x="1" y="83"/>
                  </a:lnTo>
                  <a:lnTo>
                    <a:pt x="6507" y="6581"/>
                  </a:lnTo>
                  <a:lnTo>
                    <a:pt x="6507" y="11906"/>
                  </a:lnTo>
                  <a:lnTo>
                    <a:pt x="6626" y="11906"/>
                  </a:lnTo>
                  <a:lnTo>
                    <a:pt x="6626" y="6532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21"/>
            <p:cNvSpPr/>
            <p:nvPr/>
          </p:nvSpPr>
          <p:spPr>
            <a:xfrm>
              <a:off x="1813050" y="1812225"/>
              <a:ext cx="17400" cy="16925"/>
            </a:xfrm>
            <a:custGeom>
              <a:avLst/>
              <a:gdLst/>
              <a:ahLst/>
              <a:cxnLst/>
              <a:rect l="l" t="t" r="r" b="b"/>
              <a:pathLst>
                <a:path w="696" h="677" extrusionOk="0">
                  <a:moveTo>
                    <a:pt x="355" y="117"/>
                  </a:moveTo>
                  <a:cubicBezTo>
                    <a:pt x="414" y="117"/>
                    <a:pt x="471" y="138"/>
                    <a:pt x="514" y="181"/>
                  </a:cubicBezTo>
                  <a:cubicBezTo>
                    <a:pt x="569" y="236"/>
                    <a:pt x="591" y="316"/>
                    <a:pt x="572" y="393"/>
                  </a:cubicBezTo>
                  <a:cubicBezTo>
                    <a:pt x="552" y="471"/>
                    <a:pt x="489" y="534"/>
                    <a:pt x="414" y="551"/>
                  </a:cubicBezTo>
                  <a:cubicBezTo>
                    <a:pt x="395" y="555"/>
                    <a:pt x="376" y="558"/>
                    <a:pt x="358" y="558"/>
                  </a:cubicBezTo>
                  <a:cubicBezTo>
                    <a:pt x="299" y="558"/>
                    <a:pt x="244" y="535"/>
                    <a:pt x="202" y="493"/>
                  </a:cubicBezTo>
                  <a:cubicBezTo>
                    <a:pt x="160" y="451"/>
                    <a:pt x="136" y="396"/>
                    <a:pt x="136" y="338"/>
                  </a:cubicBezTo>
                  <a:cubicBezTo>
                    <a:pt x="136" y="319"/>
                    <a:pt x="138" y="300"/>
                    <a:pt x="144" y="283"/>
                  </a:cubicBezTo>
                  <a:cubicBezTo>
                    <a:pt x="160" y="206"/>
                    <a:pt x="227" y="142"/>
                    <a:pt x="301" y="123"/>
                  </a:cubicBezTo>
                  <a:cubicBezTo>
                    <a:pt x="319" y="119"/>
                    <a:pt x="337" y="117"/>
                    <a:pt x="355" y="117"/>
                  </a:cubicBezTo>
                  <a:close/>
                  <a:moveTo>
                    <a:pt x="356" y="0"/>
                  </a:moveTo>
                  <a:cubicBezTo>
                    <a:pt x="329" y="0"/>
                    <a:pt x="301" y="3"/>
                    <a:pt x="274" y="10"/>
                  </a:cubicBezTo>
                  <a:cubicBezTo>
                    <a:pt x="155" y="37"/>
                    <a:pt x="58" y="134"/>
                    <a:pt x="28" y="255"/>
                  </a:cubicBezTo>
                  <a:cubicBezTo>
                    <a:pt x="0" y="371"/>
                    <a:pt x="33" y="493"/>
                    <a:pt x="119" y="578"/>
                  </a:cubicBezTo>
                  <a:cubicBezTo>
                    <a:pt x="183" y="642"/>
                    <a:pt x="269" y="676"/>
                    <a:pt x="358" y="676"/>
                  </a:cubicBezTo>
                  <a:cubicBezTo>
                    <a:pt x="385" y="676"/>
                    <a:pt x="412" y="673"/>
                    <a:pt x="439" y="667"/>
                  </a:cubicBezTo>
                  <a:cubicBezTo>
                    <a:pt x="561" y="636"/>
                    <a:pt x="657" y="540"/>
                    <a:pt x="685" y="421"/>
                  </a:cubicBezTo>
                  <a:cubicBezTo>
                    <a:pt x="690" y="393"/>
                    <a:pt x="696" y="366"/>
                    <a:pt x="696" y="338"/>
                  </a:cubicBezTo>
                  <a:cubicBezTo>
                    <a:pt x="696" y="250"/>
                    <a:pt x="660" y="164"/>
                    <a:pt x="597" y="98"/>
                  </a:cubicBezTo>
                  <a:cubicBezTo>
                    <a:pt x="531" y="34"/>
                    <a:pt x="446" y="0"/>
                    <a:pt x="356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21"/>
            <p:cNvSpPr/>
            <p:nvPr/>
          </p:nvSpPr>
          <p:spPr>
            <a:xfrm>
              <a:off x="1889100" y="1038400"/>
              <a:ext cx="16925" cy="16950"/>
            </a:xfrm>
            <a:custGeom>
              <a:avLst/>
              <a:gdLst/>
              <a:ahLst/>
              <a:cxnLst/>
              <a:rect l="l" t="t" r="r" b="b"/>
              <a:pathLst>
                <a:path w="677" h="678" extrusionOk="0">
                  <a:moveTo>
                    <a:pt x="340" y="117"/>
                  </a:moveTo>
                  <a:cubicBezTo>
                    <a:pt x="461" y="117"/>
                    <a:pt x="561" y="216"/>
                    <a:pt x="561" y="338"/>
                  </a:cubicBezTo>
                  <a:cubicBezTo>
                    <a:pt x="561" y="459"/>
                    <a:pt x="461" y="559"/>
                    <a:pt x="340" y="559"/>
                  </a:cubicBezTo>
                  <a:cubicBezTo>
                    <a:pt x="218" y="559"/>
                    <a:pt x="119" y="459"/>
                    <a:pt x="119" y="338"/>
                  </a:cubicBezTo>
                  <a:cubicBezTo>
                    <a:pt x="119" y="216"/>
                    <a:pt x="218" y="117"/>
                    <a:pt x="340" y="117"/>
                  </a:cubicBezTo>
                  <a:close/>
                  <a:moveTo>
                    <a:pt x="340" y="1"/>
                  </a:moveTo>
                  <a:cubicBezTo>
                    <a:pt x="152" y="1"/>
                    <a:pt x="0" y="153"/>
                    <a:pt x="0" y="338"/>
                  </a:cubicBezTo>
                  <a:cubicBezTo>
                    <a:pt x="0" y="525"/>
                    <a:pt x="152" y="677"/>
                    <a:pt x="340" y="677"/>
                  </a:cubicBezTo>
                  <a:cubicBezTo>
                    <a:pt x="525" y="677"/>
                    <a:pt x="677" y="525"/>
                    <a:pt x="677" y="338"/>
                  </a:cubicBezTo>
                  <a:cubicBezTo>
                    <a:pt x="677" y="153"/>
                    <a:pt x="525" y="1"/>
                    <a:pt x="340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21"/>
            <p:cNvSpPr/>
            <p:nvPr/>
          </p:nvSpPr>
          <p:spPr>
            <a:xfrm>
              <a:off x="1836850" y="1835650"/>
              <a:ext cx="16925" cy="16925"/>
            </a:xfrm>
            <a:custGeom>
              <a:avLst/>
              <a:gdLst/>
              <a:ahLst/>
              <a:cxnLst/>
              <a:rect l="l" t="t" r="r" b="b"/>
              <a:pathLst>
                <a:path w="677" h="677" extrusionOk="0">
                  <a:moveTo>
                    <a:pt x="340" y="119"/>
                  </a:moveTo>
                  <a:cubicBezTo>
                    <a:pt x="462" y="119"/>
                    <a:pt x="561" y="218"/>
                    <a:pt x="561" y="340"/>
                  </a:cubicBezTo>
                  <a:cubicBezTo>
                    <a:pt x="561" y="461"/>
                    <a:pt x="462" y="561"/>
                    <a:pt x="340" y="561"/>
                  </a:cubicBezTo>
                  <a:cubicBezTo>
                    <a:pt x="219" y="561"/>
                    <a:pt x="119" y="461"/>
                    <a:pt x="119" y="340"/>
                  </a:cubicBezTo>
                  <a:cubicBezTo>
                    <a:pt x="119" y="218"/>
                    <a:pt x="219" y="119"/>
                    <a:pt x="340" y="119"/>
                  </a:cubicBezTo>
                  <a:close/>
                  <a:moveTo>
                    <a:pt x="340" y="0"/>
                  </a:moveTo>
                  <a:cubicBezTo>
                    <a:pt x="152" y="0"/>
                    <a:pt x="1" y="152"/>
                    <a:pt x="1" y="340"/>
                  </a:cubicBezTo>
                  <a:cubicBezTo>
                    <a:pt x="1" y="525"/>
                    <a:pt x="152" y="677"/>
                    <a:pt x="340" y="677"/>
                  </a:cubicBezTo>
                  <a:cubicBezTo>
                    <a:pt x="525" y="677"/>
                    <a:pt x="677" y="525"/>
                    <a:pt x="677" y="340"/>
                  </a:cubicBezTo>
                  <a:cubicBezTo>
                    <a:pt x="677" y="152"/>
                    <a:pt x="525" y="0"/>
                    <a:pt x="340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21"/>
            <p:cNvSpPr/>
            <p:nvPr/>
          </p:nvSpPr>
          <p:spPr>
            <a:xfrm>
              <a:off x="1889100" y="1068850"/>
              <a:ext cx="16925" cy="17000"/>
            </a:xfrm>
            <a:custGeom>
              <a:avLst/>
              <a:gdLst/>
              <a:ahLst/>
              <a:cxnLst/>
              <a:rect l="l" t="t" r="r" b="b"/>
              <a:pathLst>
                <a:path w="677" h="680" extrusionOk="0">
                  <a:moveTo>
                    <a:pt x="340" y="119"/>
                  </a:moveTo>
                  <a:cubicBezTo>
                    <a:pt x="461" y="119"/>
                    <a:pt x="561" y="218"/>
                    <a:pt x="561" y="340"/>
                  </a:cubicBezTo>
                  <a:cubicBezTo>
                    <a:pt x="561" y="461"/>
                    <a:pt x="461" y="561"/>
                    <a:pt x="340" y="561"/>
                  </a:cubicBezTo>
                  <a:cubicBezTo>
                    <a:pt x="218" y="561"/>
                    <a:pt x="119" y="461"/>
                    <a:pt x="119" y="340"/>
                  </a:cubicBezTo>
                  <a:cubicBezTo>
                    <a:pt x="119" y="218"/>
                    <a:pt x="218" y="119"/>
                    <a:pt x="340" y="119"/>
                  </a:cubicBezTo>
                  <a:close/>
                  <a:moveTo>
                    <a:pt x="340" y="0"/>
                  </a:moveTo>
                  <a:cubicBezTo>
                    <a:pt x="152" y="0"/>
                    <a:pt x="0" y="152"/>
                    <a:pt x="0" y="340"/>
                  </a:cubicBezTo>
                  <a:cubicBezTo>
                    <a:pt x="0" y="528"/>
                    <a:pt x="152" y="679"/>
                    <a:pt x="340" y="679"/>
                  </a:cubicBezTo>
                  <a:cubicBezTo>
                    <a:pt x="525" y="679"/>
                    <a:pt x="677" y="528"/>
                    <a:pt x="677" y="340"/>
                  </a:cubicBezTo>
                  <a:cubicBezTo>
                    <a:pt x="677" y="152"/>
                    <a:pt x="525" y="0"/>
                    <a:pt x="340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21"/>
            <p:cNvSpPr/>
            <p:nvPr/>
          </p:nvSpPr>
          <p:spPr>
            <a:xfrm>
              <a:off x="1611125" y="977275"/>
              <a:ext cx="373450" cy="868550"/>
            </a:xfrm>
            <a:custGeom>
              <a:avLst/>
              <a:gdLst/>
              <a:ahLst/>
              <a:cxnLst/>
              <a:rect l="l" t="t" r="r" b="b"/>
              <a:pathLst>
                <a:path w="14938" h="34742" extrusionOk="0">
                  <a:moveTo>
                    <a:pt x="14598" y="34181"/>
                  </a:moveTo>
                  <a:cubicBezTo>
                    <a:pt x="14719" y="34181"/>
                    <a:pt x="14818" y="34280"/>
                    <a:pt x="14818" y="34401"/>
                  </a:cubicBezTo>
                  <a:cubicBezTo>
                    <a:pt x="14818" y="34523"/>
                    <a:pt x="14719" y="34622"/>
                    <a:pt x="14598" y="34622"/>
                  </a:cubicBezTo>
                  <a:cubicBezTo>
                    <a:pt x="14476" y="34622"/>
                    <a:pt x="14377" y="34523"/>
                    <a:pt x="14377" y="34401"/>
                  </a:cubicBezTo>
                  <a:cubicBezTo>
                    <a:pt x="14377" y="34280"/>
                    <a:pt x="14476" y="34181"/>
                    <a:pt x="14598" y="34181"/>
                  </a:cubicBezTo>
                  <a:close/>
                  <a:moveTo>
                    <a:pt x="83" y="0"/>
                  </a:moveTo>
                  <a:lnTo>
                    <a:pt x="0" y="83"/>
                  </a:lnTo>
                  <a:lnTo>
                    <a:pt x="9355" y="9422"/>
                  </a:lnTo>
                  <a:lnTo>
                    <a:pt x="9355" y="29250"/>
                  </a:lnTo>
                  <a:lnTo>
                    <a:pt x="14322" y="34208"/>
                  </a:lnTo>
                  <a:cubicBezTo>
                    <a:pt x="14283" y="34263"/>
                    <a:pt x="14258" y="34330"/>
                    <a:pt x="14258" y="34401"/>
                  </a:cubicBezTo>
                  <a:cubicBezTo>
                    <a:pt x="14258" y="34589"/>
                    <a:pt x="14410" y="34741"/>
                    <a:pt x="14598" y="34741"/>
                  </a:cubicBezTo>
                  <a:cubicBezTo>
                    <a:pt x="14785" y="34741"/>
                    <a:pt x="14937" y="34589"/>
                    <a:pt x="14937" y="34401"/>
                  </a:cubicBezTo>
                  <a:cubicBezTo>
                    <a:pt x="14937" y="34214"/>
                    <a:pt x="14785" y="34062"/>
                    <a:pt x="14598" y="34062"/>
                  </a:cubicBezTo>
                  <a:cubicBezTo>
                    <a:pt x="14526" y="34062"/>
                    <a:pt x="14460" y="34087"/>
                    <a:pt x="14404" y="34125"/>
                  </a:cubicBezTo>
                  <a:lnTo>
                    <a:pt x="9471" y="29201"/>
                  </a:lnTo>
                  <a:lnTo>
                    <a:pt x="9471" y="9375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21"/>
            <p:cNvSpPr/>
            <p:nvPr/>
          </p:nvSpPr>
          <p:spPr>
            <a:xfrm>
              <a:off x="1695175" y="963875"/>
              <a:ext cx="377650" cy="901950"/>
            </a:xfrm>
            <a:custGeom>
              <a:avLst/>
              <a:gdLst/>
              <a:ahLst/>
              <a:cxnLst/>
              <a:rect l="l" t="t" r="r" b="b"/>
              <a:pathLst>
                <a:path w="15106" h="36078" extrusionOk="0">
                  <a:moveTo>
                    <a:pt x="332" y="1"/>
                  </a:moveTo>
                  <a:lnTo>
                    <a:pt x="0" y="335"/>
                  </a:lnTo>
                  <a:lnTo>
                    <a:pt x="3178" y="3490"/>
                  </a:lnTo>
                  <a:lnTo>
                    <a:pt x="7859" y="8136"/>
                  </a:lnTo>
                  <a:lnTo>
                    <a:pt x="7859" y="29215"/>
                  </a:lnTo>
                  <a:lnTo>
                    <a:pt x="14322" y="35628"/>
                  </a:lnTo>
                  <a:cubicBezTo>
                    <a:pt x="14319" y="35647"/>
                    <a:pt x="14316" y="35663"/>
                    <a:pt x="14316" y="35683"/>
                  </a:cubicBezTo>
                  <a:cubicBezTo>
                    <a:pt x="14316" y="35901"/>
                    <a:pt x="14493" y="36078"/>
                    <a:pt x="14711" y="36078"/>
                  </a:cubicBezTo>
                  <a:cubicBezTo>
                    <a:pt x="14929" y="36078"/>
                    <a:pt x="15106" y="35901"/>
                    <a:pt x="15106" y="35683"/>
                  </a:cubicBezTo>
                  <a:cubicBezTo>
                    <a:pt x="15106" y="35465"/>
                    <a:pt x="14929" y="35288"/>
                    <a:pt x="14711" y="35288"/>
                  </a:cubicBezTo>
                  <a:cubicBezTo>
                    <a:pt x="14692" y="35288"/>
                    <a:pt x="14672" y="35291"/>
                    <a:pt x="14653" y="35294"/>
                  </a:cubicBezTo>
                  <a:lnTo>
                    <a:pt x="8332" y="29019"/>
                  </a:lnTo>
                  <a:lnTo>
                    <a:pt x="8332" y="7940"/>
                  </a:lnTo>
                  <a:lnTo>
                    <a:pt x="8263" y="7871"/>
                  </a:lnTo>
                  <a:lnTo>
                    <a:pt x="3294" y="2938"/>
                  </a:lnTo>
                  <a:lnTo>
                    <a:pt x="332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21"/>
            <p:cNvSpPr/>
            <p:nvPr/>
          </p:nvSpPr>
          <p:spPr>
            <a:xfrm>
              <a:off x="1563900" y="991550"/>
              <a:ext cx="348000" cy="843075"/>
            </a:xfrm>
            <a:custGeom>
              <a:avLst/>
              <a:gdLst/>
              <a:ahLst/>
              <a:cxnLst/>
              <a:rect l="l" t="t" r="r" b="b"/>
              <a:pathLst>
                <a:path w="13920" h="33723" extrusionOk="0">
                  <a:moveTo>
                    <a:pt x="84" y="1"/>
                  </a:moveTo>
                  <a:lnTo>
                    <a:pt x="1" y="83"/>
                  </a:lnTo>
                  <a:lnTo>
                    <a:pt x="9376" y="9442"/>
                  </a:lnTo>
                  <a:lnTo>
                    <a:pt x="9376" y="29270"/>
                  </a:lnTo>
                  <a:lnTo>
                    <a:pt x="13837" y="33723"/>
                  </a:lnTo>
                  <a:lnTo>
                    <a:pt x="13919" y="33640"/>
                  </a:lnTo>
                  <a:lnTo>
                    <a:pt x="9491" y="29220"/>
                  </a:lnTo>
                  <a:lnTo>
                    <a:pt x="9491" y="9392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21"/>
            <p:cNvSpPr/>
            <p:nvPr/>
          </p:nvSpPr>
          <p:spPr>
            <a:xfrm>
              <a:off x="1587225" y="984175"/>
              <a:ext cx="367050" cy="861650"/>
            </a:xfrm>
            <a:custGeom>
              <a:avLst/>
              <a:gdLst/>
              <a:ahLst/>
              <a:cxnLst/>
              <a:rect l="l" t="t" r="r" b="b"/>
              <a:pathLst>
                <a:path w="14682" h="34466" extrusionOk="0">
                  <a:moveTo>
                    <a:pt x="14344" y="33905"/>
                  </a:moveTo>
                  <a:cubicBezTo>
                    <a:pt x="14466" y="33905"/>
                    <a:pt x="14565" y="34004"/>
                    <a:pt x="14565" y="34125"/>
                  </a:cubicBezTo>
                  <a:cubicBezTo>
                    <a:pt x="14565" y="34247"/>
                    <a:pt x="14466" y="34346"/>
                    <a:pt x="14344" y="34346"/>
                  </a:cubicBezTo>
                  <a:cubicBezTo>
                    <a:pt x="14223" y="34346"/>
                    <a:pt x="14124" y="34247"/>
                    <a:pt x="14124" y="34125"/>
                  </a:cubicBezTo>
                  <a:cubicBezTo>
                    <a:pt x="14124" y="34004"/>
                    <a:pt x="14223" y="33905"/>
                    <a:pt x="14344" y="33905"/>
                  </a:cubicBezTo>
                  <a:close/>
                  <a:moveTo>
                    <a:pt x="87" y="0"/>
                  </a:moveTo>
                  <a:lnTo>
                    <a:pt x="1" y="83"/>
                  </a:lnTo>
                  <a:lnTo>
                    <a:pt x="9376" y="9441"/>
                  </a:lnTo>
                  <a:lnTo>
                    <a:pt x="9376" y="29256"/>
                  </a:lnTo>
                  <a:lnTo>
                    <a:pt x="14066" y="33932"/>
                  </a:lnTo>
                  <a:cubicBezTo>
                    <a:pt x="14027" y="33987"/>
                    <a:pt x="14005" y="34054"/>
                    <a:pt x="14005" y="34125"/>
                  </a:cubicBezTo>
                  <a:cubicBezTo>
                    <a:pt x="14005" y="34313"/>
                    <a:pt x="14157" y="34465"/>
                    <a:pt x="14344" y="34465"/>
                  </a:cubicBezTo>
                  <a:cubicBezTo>
                    <a:pt x="14529" y="34465"/>
                    <a:pt x="14681" y="34313"/>
                    <a:pt x="14681" y="34125"/>
                  </a:cubicBezTo>
                  <a:cubicBezTo>
                    <a:pt x="14681" y="33941"/>
                    <a:pt x="14529" y="33789"/>
                    <a:pt x="14344" y="33789"/>
                  </a:cubicBezTo>
                  <a:cubicBezTo>
                    <a:pt x="14273" y="33789"/>
                    <a:pt x="14204" y="33811"/>
                    <a:pt x="14148" y="33849"/>
                  </a:cubicBezTo>
                  <a:lnTo>
                    <a:pt x="9494" y="29206"/>
                  </a:lnTo>
                  <a:lnTo>
                    <a:pt x="9494" y="9391"/>
                  </a:lnTo>
                  <a:lnTo>
                    <a:pt x="87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60" name="Google Shape;1260;p21"/>
          <p:cNvGrpSpPr/>
          <p:nvPr/>
        </p:nvGrpSpPr>
        <p:grpSpPr>
          <a:xfrm flipH="1">
            <a:off x="6460631" y="-152405"/>
            <a:ext cx="2835779" cy="2780448"/>
            <a:chOff x="1400775" y="920275"/>
            <a:chExt cx="1637475" cy="1605525"/>
          </a:xfrm>
        </p:grpSpPr>
        <p:sp>
          <p:nvSpPr>
            <p:cNvPr id="1261" name="Google Shape;1261;p21"/>
            <p:cNvSpPr/>
            <p:nvPr/>
          </p:nvSpPr>
          <p:spPr>
            <a:xfrm>
              <a:off x="2472400" y="990525"/>
              <a:ext cx="16925" cy="247025"/>
            </a:xfrm>
            <a:custGeom>
              <a:avLst/>
              <a:gdLst/>
              <a:ahLst/>
              <a:cxnLst/>
              <a:rect l="l" t="t" r="r" b="b"/>
              <a:pathLst>
                <a:path w="677" h="9881" extrusionOk="0">
                  <a:moveTo>
                    <a:pt x="337" y="9320"/>
                  </a:moveTo>
                  <a:cubicBezTo>
                    <a:pt x="458" y="9320"/>
                    <a:pt x="558" y="9419"/>
                    <a:pt x="558" y="9540"/>
                  </a:cubicBezTo>
                  <a:cubicBezTo>
                    <a:pt x="558" y="9662"/>
                    <a:pt x="458" y="9761"/>
                    <a:pt x="337" y="9761"/>
                  </a:cubicBezTo>
                  <a:cubicBezTo>
                    <a:pt x="215" y="9761"/>
                    <a:pt x="116" y="9662"/>
                    <a:pt x="116" y="9540"/>
                  </a:cubicBezTo>
                  <a:cubicBezTo>
                    <a:pt x="116" y="9419"/>
                    <a:pt x="215" y="9320"/>
                    <a:pt x="337" y="9320"/>
                  </a:cubicBezTo>
                  <a:close/>
                  <a:moveTo>
                    <a:pt x="279" y="0"/>
                  </a:moveTo>
                  <a:lnTo>
                    <a:pt x="279" y="9206"/>
                  </a:lnTo>
                  <a:cubicBezTo>
                    <a:pt x="122" y="9237"/>
                    <a:pt x="0" y="9375"/>
                    <a:pt x="0" y="9540"/>
                  </a:cubicBezTo>
                  <a:cubicBezTo>
                    <a:pt x="0" y="9728"/>
                    <a:pt x="152" y="9880"/>
                    <a:pt x="337" y="9880"/>
                  </a:cubicBezTo>
                  <a:cubicBezTo>
                    <a:pt x="525" y="9880"/>
                    <a:pt x="676" y="9728"/>
                    <a:pt x="676" y="9540"/>
                  </a:cubicBezTo>
                  <a:cubicBezTo>
                    <a:pt x="676" y="9375"/>
                    <a:pt x="555" y="9237"/>
                    <a:pt x="398" y="9206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21"/>
            <p:cNvSpPr/>
            <p:nvPr/>
          </p:nvSpPr>
          <p:spPr>
            <a:xfrm>
              <a:off x="2905300" y="1457050"/>
              <a:ext cx="73250" cy="126800"/>
            </a:xfrm>
            <a:custGeom>
              <a:avLst/>
              <a:gdLst/>
              <a:ahLst/>
              <a:cxnLst/>
              <a:rect l="l" t="t" r="r" b="b"/>
              <a:pathLst>
                <a:path w="2930" h="5072" extrusionOk="0">
                  <a:moveTo>
                    <a:pt x="337" y="4511"/>
                  </a:moveTo>
                  <a:cubicBezTo>
                    <a:pt x="459" y="4511"/>
                    <a:pt x="558" y="4610"/>
                    <a:pt x="558" y="4732"/>
                  </a:cubicBezTo>
                  <a:cubicBezTo>
                    <a:pt x="558" y="4853"/>
                    <a:pt x="459" y="4952"/>
                    <a:pt x="337" y="4952"/>
                  </a:cubicBezTo>
                  <a:cubicBezTo>
                    <a:pt x="216" y="4952"/>
                    <a:pt x="117" y="4853"/>
                    <a:pt x="117" y="4732"/>
                  </a:cubicBezTo>
                  <a:cubicBezTo>
                    <a:pt x="117" y="4610"/>
                    <a:pt x="216" y="4511"/>
                    <a:pt x="337" y="4511"/>
                  </a:cubicBezTo>
                  <a:close/>
                  <a:moveTo>
                    <a:pt x="509" y="0"/>
                  </a:moveTo>
                  <a:lnTo>
                    <a:pt x="279" y="232"/>
                  </a:lnTo>
                  <a:lnTo>
                    <a:pt x="279" y="4400"/>
                  </a:lnTo>
                  <a:cubicBezTo>
                    <a:pt x="119" y="4428"/>
                    <a:pt x="1" y="4566"/>
                    <a:pt x="1" y="4732"/>
                  </a:cubicBezTo>
                  <a:cubicBezTo>
                    <a:pt x="1" y="4919"/>
                    <a:pt x="152" y="5071"/>
                    <a:pt x="337" y="5071"/>
                  </a:cubicBezTo>
                  <a:cubicBezTo>
                    <a:pt x="525" y="5071"/>
                    <a:pt x="677" y="4919"/>
                    <a:pt x="677" y="4732"/>
                  </a:cubicBezTo>
                  <a:cubicBezTo>
                    <a:pt x="677" y="4566"/>
                    <a:pt x="556" y="4428"/>
                    <a:pt x="398" y="4400"/>
                  </a:cubicBezTo>
                  <a:lnTo>
                    <a:pt x="398" y="279"/>
                  </a:lnTo>
                  <a:lnTo>
                    <a:pt x="558" y="119"/>
                  </a:lnTo>
                  <a:lnTo>
                    <a:pt x="2930" y="119"/>
                  </a:lnTo>
                  <a:lnTo>
                    <a:pt x="2930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21"/>
            <p:cNvSpPr/>
            <p:nvPr/>
          </p:nvSpPr>
          <p:spPr>
            <a:xfrm>
              <a:off x="2400400" y="1336750"/>
              <a:ext cx="16950" cy="16925"/>
            </a:xfrm>
            <a:custGeom>
              <a:avLst/>
              <a:gdLst/>
              <a:ahLst/>
              <a:cxnLst/>
              <a:rect l="l" t="t" r="r" b="b"/>
              <a:pathLst>
                <a:path w="678" h="677" extrusionOk="0">
                  <a:moveTo>
                    <a:pt x="340" y="119"/>
                  </a:moveTo>
                  <a:cubicBezTo>
                    <a:pt x="462" y="119"/>
                    <a:pt x="561" y="219"/>
                    <a:pt x="561" y="340"/>
                  </a:cubicBezTo>
                  <a:cubicBezTo>
                    <a:pt x="561" y="462"/>
                    <a:pt x="462" y="561"/>
                    <a:pt x="340" y="561"/>
                  </a:cubicBezTo>
                  <a:cubicBezTo>
                    <a:pt x="219" y="561"/>
                    <a:pt x="120" y="462"/>
                    <a:pt x="120" y="340"/>
                  </a:cubicBezTo>
                  <a:cubicBezTo>
                    <a:pt x="120" y="219"/>
                    <a:pt x="219" y="119"/>
                    <a:pt x="340" y="119"/>
                  </a:cubicBezTo>
                  <a:close/>
                  <a:moveTo>
                    <a:pt x="340" y="1"/>
                  </a:moveTo>
                  <a:cubicBezTo>
                    <a:pt x="153" y="1"/>
                    <a:pt x="1" y="152"/>
                    <a:pt x="1" y="340"/>
                  </a:cubicBezTo>
                  <a:cubicBezTo>
                    <a:pt x="1" y="525"/>
                    <a:pt x="153" y="677"/>
                    <a:pt x="340" y="677"/>
                  </a:cubicBezTo>
                  <a:cubicBezTo>
                    <a:pt x="525" y="677"/>
                    <a:pt x="677" y="525"/>
                    <a:pt x="677" y="340"/>
                  </a:cubicBezTo>
                  <a:cubicBezTo>
                    <a:pt x="677" y="152"/>
                    <a:pt x="525" y="1"/>
                    <a:pt x="340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21"/>
            <p:cNvSpPr/>
            <p:nvPr/>
          </p:nvSpPr>
          <p:spPr>
            <a:xfrm>
              <a:off x="2727800" y="1624750"/>
              <a:ext cx="310450" cy="193250"/>
            </a:xfrm>
            <a:custGeom>
              <a:avLst/>
              <a:gdLst/>
              <a:ahLst/>
              <a:cxnLst/>
              <a:rect l="l" t="t" r="r" b="b"/>
              <a:pathLst>
                <a:path w="12418" h="7730" extrusionOk="0">
                  <a:moveTo>
                    <a:pt x="12083" y="0"/>
                  </a:moveTo>
                  <a:lnTo>
                    <a:pt x="5036" y="7100"/>
                  </a:lnTo>
                  <a:lnTo>
                    <a:pt x="710" y="7100"/>
                  </a:lnTo>
                  <a:cubicBezTo>
                    <a:pt x="638" y="7004"/>
                    <a:pt x="525" y="6940"/>
                    <a:pt x="395" y="6940"/>
                  </a:cubicBezTo>
                  <a:cubicBezTo>
                    <a:pt x="177" y="6940"/>
                    <a:pt x="1" y="7117"/>
                    <a:pt x="1" y="7335"/>
                  </a:cubicBezTo>
                  <a:cubicBezTo>
                    <a:pt x="1" y="7553"/>
                    <a:pt x="177" y="7730"/>
                    <a:pt x="395" y="7730"/>
                  </a:cubicBezTo>
                  <a:cubicBezTo>
                    <a:pt x="525" y="7730"/>
                    <a:pt x="638" y="7669"/>
                    <a:pt x="710" y="7572"/>
                  </a:cubicBezTo>
                  <a:lnTo>
                    <a:pt x="5232" y="7572"/>
                  </a:lnTo>
                  <a:lnTo>
                    <a:pt x="12417" y="331"/>
                  </a:lnTo>
                  <a:lnTo>
                    <a:pt x="12083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21"/>
            <p:cNvSpPr/>
            <p:nvPr/>
          </p:nvSpPr>
          <p:spPr>
            <a:xfrm>
              <a:off x="2400400" y="1367250"/>
              <a:ext cx="16950" cy="16950"/>
            </a:xfrm>
            <a:custGeom>
              <a:avLst/>
              <a:gdLst/>
              <a:ahLst/>
              <a:cxnLst/>
              <a:rect l="l" t="t" r="r" b="b"/>
              <a:pathLst>
                <a:path w="678" h="678" extrusionOk="0">
                  <a:moveTo>
                    <a:pt x="340" y="119"/>
                  </a:moveTo>
                  <a:cubicBezTo>
                    <a:pt x="462" y="119"/>
                    <a:pt x="561" y="219"/>
                    <a:pt x="561" y="340"/>
                  </a:cubicBezTo>
                  <a:cubicBezTo>
                    <a:pt x="561" y="462"/>
                    <a:pt x="462" y="558"/>
                    <a:pt x="340" y="558"/>
                  </a:cubicBezTo>
                  <a:cubicBezTo>
                    <a:pt x="219" y="558"/>
                    <a:pt x="120" y="462"/>
                    <a:pt x="120" y="340"/>
                  </a:cubicBezTo>
                  <a:cubicBezTo>
                    <a:pt x="120" y="219"/>
                    <a:pt x="219" y="119"/>
                    <a:pt x="340" y="119"/>
                  </a:cubicBezTo>
                  <a:close/>
                  <a:moveTo>
                    <a:pt x="340" y="1"/>
                  </a:moveTo>
                  <a:cubicBezTo>
                    <a:pt x="153" y="1"/>
                    <a:pt x="1" y="153"/>
                    <a:pt x="1" y="340"/>
                  </a:cubicBezTo>
                  <a:cubicBezTo>
                    <a:pt x="1" y="525"/>
                    <a:pt x="153" y="677"/>
                    <a:pt x="340" y="677"/>
                  </a:cubicBezTo>
                  <a:cubicBezTo>
                    <a:pt x="525" y="677"/>
                    <a:pt x="677" y="525"/>
                    <a:pt x="677" y="340"/>
                  </a:cubicBezTo>
                  <a:cubicBezTo>
                    <a:pt x="677" y="153"/>
                    <a:pt x="525" y="1"/>
                    <a:pt x="340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21"/>
            <p:cNvSpPr/>
            <p:nvPr/>
          </p:nvSpPr>
          <p:spPr>
            <a:xfrm>
              <a:off x="2399025" y="1396800"/>
              <a:ext cx="19775" cy="19825"/>
            </a:xfrm>
            <a:custGeom>
              <a:avLst/>
              <a:gdLst/>
              <a:ahLst/>
              <a:cxnLst/>
              <a:rect l="l" t="t" r="r" b="b"/>
              <a:pathLst>
                <a:path w="791" h="793" extrusionOk="0">
                  <a:moveTo>
                    <a:pt x="395" y="0"/>
                  </a:moveTo>
                  <a:cubicBezTo>
                    <a:pt x="177" y="0"/>
                    <a:pt x="1" y="177"/>
                    <a:pt x="1" y="398"/>
                  </a:cubicBezTo>
                  <a:cubicBezTo>
                    <a:pt x="1" y="616"/>
                    <a:pt x="177" y="793"/>
                    <a:pt x="395" y="793"/>
                  </a:cubicBezTo>
                  <a:cubicBezTo>
                    <a:pt x="613" y="793"/>
                    <a:pt x="790" y="616"/>
                    <a:pt x="790" y="398"/>
                  </a:cubicBezTo>
                  <a:cubicBezTo>
                    <a:pt x="790" y="177"/>
                    <a:pt x="613" y="0"/>
                    <a:pt x="395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21"/>
            <p:cNvSpPr/>
            <p:nvPr/>
          </p:nvSpPr>
          <p:spPr>
            <a:xfrm>
              <a:off x="2391725" y="990525"/>
              <a:ext cx="83725" cy="512775"/>
            </a:xfrm>
            <a:custGeom>
              <a:avLst/>
              <a:gdLst/>
              <a:ahLst/>
              <a:cxnLst/>
              <a:rect l="l" t="t" r="r" b="b"/>
              <a:pathLst>
                <a:path w="3349" h="20511" extrusionOk="0">
                  <a:moveTo>
                    <a:pt x="0" y="0"/>
                  </a:moveTo>
                  <a:lnTo>
                    <a:pt x="0" y="8988"/>
                  </a:lnTo>
                  <a:lnTo>
                    <a:pt x="2716" y="11685"/>
                  </a:lnTo>
                  <a:lnTo>
                    <a:pt x="2716" y="19801"/>
                  </a:lnTo>
                  <a:cubicBezTo>
                    <a:pt x="2620" y="19873"/>
                    <a:pt x="2556" y="19986"/>
                    <a:pt x="2556" y="20116"/>
                  </a:cubicBezTo>
                  <a:cubicBezTo>
                    <a:pt x="2556" y="20334"/>
                    <a:pt x="2733" y="20511"/>
                    <a:pt x="2951" y="20511"/>
                  </a:cubicBezTo>
                  <a:cubicBezTo>
                    <a:pt x="3169" y="20511"/>
                    <a:pt x="3349" y="20334"/>
                    <a:pt x="3349" y="20116"/>
                  </a:cubicBezTo>
                  <a:cubicBezTo>
                    <a:pt x="3349" y="19986"/>
                    <a:pt x="3285" y="19873"/>
                    <a:pt x="3188" y="19801"/>
                  </a:cubicBezTo>
                  <a:lnTo>
                    <a:pt x="3188" y="11489"/>
                  </a:lnTo>
                  <a:lnTo>
                    <a:pt x="472" y="8792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21"/>
            <p:cNvSpPr/>
            <p:nvPr/>
          </p:nvSpPr>
          <p:spPr>
            <a:xfrm>
              <a:off x="2688525" y="1369200"/>
              <a:ext cx="297400" cy="472550"/>
            </a:xfrm>
            <a:custGeom>
              <a:avLst/>
              <a:gdLst/>
              <a:ahLst/>
              <a:cxnLst/>
              <a:rect l="l" t="t" r="r" b="b"/>
              <a:pathLst>
                <a:path w="11896" h="18902" extrusionOk="0">
                  <a:moveTo>
                    <a:pt x="338" y="18341"/>
                  </a:moveTo>
                  <a:cubicBezTo>
                    <a:pt x="459" y="18341"/>
                    <a:pt x="559" y="18440"/>
                    <a:pt x="559" y="18562"/>
                  </a:cubicBezTo>
                  <a:cubicBezTo>
                    <a:pt x="559" y="18683"/>
                    <a:pt x="459" y="18782"/>
                    <a:pt x="338" y="18782"/>
                  </a:cubicBezTo>
                  <a:cubicBezTo>
                    <a:pt x="216" y="18782"/>
                    <a:pt x="117" y="18683"/>
                    <a:pt x="117" y="18562"/>
                  </a:cubicBezTo>
                  <a:cubicBezTo>
                    <a:pt x="117" y="18440"/>
                    <a:pt x="216" y="18341"/>
                    <a:pt x="338" y="18341"/>
                  </a:cubicBezTo>
                  <a:close/>
                  <a:moveTo>
                    <a:pt x="7051" y="0"/>
                  </a:moveTo>
                  <a:lnTo>
                    <a:pt x="5202" y="1863"/>
                  </a:lnTo>
                  <a:lnTo>
                    <a:pt x="5202" y="8196"/>
                  </a:lnTo>
                  <a:lnTo>
                    <a:pt x="280" y="13154"/>
                  </a:lnTo>
                  <a:lnTo>
                    <a:pt x="280" y="18228"/>
                  </a:lnTo>
                  <a:cubicBezTo>
                    <a:pt x="120" y="18258"/>
                    <a:pt x="1" y="18396"/>
                    <a:pt x="1" y="18562"/>
                  </a:cubicBezTo>
                  <a:cubicBezTo>
                    <a:pt x="1" y="18749"/>
                    <a:pt x="153" y="18901"/>
                    <a:pt x="338" y="18901"/>
                  </a:cubicBezTo>
                  <a:cubicBezTo>
                    <a:pt x="525" y="18901"/>
                    <a:pt x="677" y="18749"/>
                    <a:pt x="677" y="18562"/>
                  </a:cubicBezTo>
                  <a:cubicBezTo>
                    <a:pt x="677" y="18396"/>
                    <a:pt x="556" y="18258"/>
                    <a:pt x="398" y="18228"/>
                  </a:cubicBezTo>
                  <a:lnTo>
                    <a:pt x="398" y="13201"/>
                  </a:lnTo>
                  <a:lnTo>
                    <a:pt x="5318" y="8243"/>
                  </a:lnTo>
                  <a:lnTo>
                    <a:pt x="5318" y="1913"/>
                  </a:lnTo>
                  <a:lnTo>
                    <a:pt x="7101" y="116"/>
                  </a:lnTo>
                  <a:lnTo>
                    <a:pt x="11896" y="116"/>
                  </a:lnTo>
                  <a:lnTo>
                    <a:pt x="11896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21"/>
            <p:cNvSpPr/>
            <p:nvPr/>
          </p:nvSpPr>
          <p:spPr>
            <a:xfrm>
              <a:off x="2425675" y="990525"/>
              <a:ext cx="16925" cy="200575"/>
            </a:xfrm>
            <a:custGeom>
              <a:avLst/>
              <a:gdLst/>
              <a:ahLst/>
              <a:cxnLst/>
              <a:rect l="l" t="t" r="r" b="b"/>
              <a:pathLst>
                <a:path w="677" h="8023" extrusionOk="0">
                  <a:moveTo>
                    <a:pt x="337" y="7465"/>
                  </a:moveTo>
                  <a:cubicBezTo>
                    <a:pt x="458" y="7465"/>
                    <a:pt x="558" y="7564"/>
                    <a:pt x="558" y="7685"/>
                  </a:cubicBezTo>
                  <a:cubicBezTo>
                    <a:pt x="558" y="7807"/>
                    <a:pt x="458" y="7906"/>
                    <a:pt x="337" y="7906"/>
                  </a:cubicBezTo>
                  <a:cubicBezTo>
                    <a:pt x="216" y="7906"/>
                    <a:pt x="116" y="7807"/>
                    <a:pt x="116" y="7685"/>
                  </a:cubicBezTo>
                  <a:cubicBezTo>
                    <a:pt x="116" y="7564"/>
                    <a:pt x="216" y="7465"/>
                    <a:pt x="337" y="7465"/>
                  </a:cubicBezTo>
                  <a:close/>
                  <a:moveTo>
                    <a:pt x="279" y="0"/>
                  </a:moveTo>
                  <a:lnTo>
                    <a:pt x="279" y="7351"/>
                  </a:lnTo>
                  <a:cubicBezTo>
                    <a:pt x="122" y="7379"/>
                    <a:pt x="0" y="7517"/>
                    <a:pt x="0" y="7685"/>
                  </a:cubicBezTo>
                  <a:cubicBezTo>
                    <a:pt x="0" y="7870"/>
                    <a:pt x="149" y="8022"/>
                    <a:pt x="337" y="8022"/>
                  </a:cubicBezTo>
                  <a:cubicBezTo>
                    <a:pt x="525" y="8022"/>
                    <a:pt x="677" y="7870"/>
                    <a:pt x="677" y="7685"/>
                  </a:cubicBezTo>
                  <a:cubicBezTo>
                    <a:pt x="677" y="7520"/>
                    <a:pt x="555" y="7382"/>
                    <a:pt x="398" y="7351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21"/>
            <p:cNvSpPr/>
            <p:nvPr/>
          </p:nvSpPr>
          <p:spPr>
            <a:xfrm>
              <a:off x="2664875" y="1345800"/>
              <a:ext cx="321000" cy="519675"/>
            </a:xfrm>
            <a:custGeom>
              <a:avLst/>
              <a:gdLst/>
              <a:ahLst/>
              <a:cxnLst/>
              <a:rect l="l" t="t" r="r" b="b"/>
              <a:pathLst>
                <a:path w="12840" h="20787" extrusionOk="0">
                  <a:moveTo>
                    <a:pt x="340" y="20229"/>
                  </a:moveTo>
                  <a:cubicBezTo>
                    <a:pt x="461" y="20229"/>
                    <a:pt x="560" y="20329"/>
                    <a:pt x="560" y="20450"/>
                  </a:cubicBezTo>
                  <a:cubicBezTo>
                    <a:pt x="560" y="20571"/>
                    <a:pt x="461" y="20668"/>
                    <a:pt x="340" y="20668"/>
                  </a:cubicBezTo>
                  <a:cubicBezTo>
                    <a:pt x="218" y="20668"/>
                    <a:pt x="119" y="20571"/>
                    <a:pt x="119" y="20450"/>
                  </a:cubicBezTo>
                  <a:cubicBezTo>
                    <a:pt x="119" y="20329"/>
                    <a:pt x="218" y="20229"/>
                    <a:pt x="340" y="20229"/>
                  </a:cubicBezTo>
                  <a:close/>
                  <a:moveTo>
                    <a:pt x="7685" y="0"/>
                  </a:moveTo>
                  <a:lnTo>
                    <a:pt x="5201" y="2501"/>
                  </a:lnTo>
                  <a:lnTo>
                    <a:pt x="5201" y="8834"/>
                  </a:lnTo>
                  <a:lnTo>
                    <a:pt x="279" y="13792"/>
                  </a:lnTo>
                  <a:lnTo>
                    <a:pt x="279" y="20116"/>
                  </a:lnTo>
                  <a:cubicBezTo>
                    <a:pt x="122" y="20144"/>
                    <a:pt x="0" y="20282"/>
                    <a:pt x="0" y="20450"/>
                  </a:cubicBezTo>
                  <a:cubicBezTo>
                    <a:pt x="0" y="20635"/>
                    <a:pt x="152" y="20787"/>
                    <a:pt x="340" y="20787"/>
                  </a:cubicBezTo>
                  <a:cubicBezTo>
                    <a:pt x="525" y="20787"/>
                    <a:pt x="676" y="20635"/>
                    <a:pt x="676" y="20450"/>
                  </a:cubicBezTo>
                  <a:cubicBezTo>
                    <a:pt x="676" y="20282"/>
                    <a:pt x="555" y="20144"/>
                    <a:pt x="398" y="20116"/>
                  </a:cubicBezTo>
                  <a:lnTo>
                    <a:pt x="398" y="13839"/>
                  </a:lnTo>
                  <a:lnTo>
                    <a:pt x="5320" y="8881"/>
                  </a:lnTo>
                  <a:lnTo>
                    <a:pt x="5320" y="2551"/>
                  </a:lnTo>
                  <a:lnTo>
                    <a:pt x="7732" y="119"/>
                  </a:lnTo>
                  <a:lnTo>
                    <a:pt x="12839" y="119"/>
                  </a:lnTo>
                  <a:lnTo>
                    <a:pt x="12839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21"/>
            <p:cNvSpPr/>
            <p:nvPr/>
          </p:nvSpPr>
          <p:spPr>
            <a:xfrm>
              <a:off x="2449000" y="990525"/>
              <a:ext cx="16925" cy="223825"/>
            </a:xfrm>
            <a:custGeom>
              <a:avLst/>
              <a:gdLst/>
              <a:ahLst/>
              <a:cxnLst/>
              <a:rect l="l" t="t" r="r" b="b"/>
              <a:pathLst>
                <a:path w="677" h="8953" extrusionOk="0">
                  <a:moveTo>
                    <a:pt x="340" y="8392"/>
                  </a:moveTo>
                  <a:cubicBezTo>
                    <a:pt x="461" y="8392"/>
                    <a:pt x="561" y="8491"/>
                    <a:pt x="561" y="8613"/>
                  </a:cubicBezTo>
                  <a:cubicBezTo>
                    <a:pt x="561" y="8734"/>
                    <a:pt x="461" y="8834"/>
                    <a:pt x="340" y="8834"/>
                  </a:cubicBezTo>
                  <a:cubicBezTo>
                    <a:pt x="218" y="8834"/>
                    <a:pt x="119" y="8734"/>
                    <a:pt x="119" y="8613"/>
                  </a:cubicBezTo>
                  <a:cubicBezTo>
                    <a:pt x="119" y="8491"/>
                    <a:pt x="218" y="8392"/>
                    <a:pt x="340" y="8392"/>
                  </a:cubicBezTo>
                  <a:close/>
                  <a:moveTo>
                    <a:pt x="279" y="0"/>
                  </a:moveTo>
                  <a:lnTo>
                    <a:pt x="279" y="8279"/>
                  </a:lnTo>
                  <a:cubicBezTo>
                    <a:pt x="122" y="8307"/>
                    <a:pt x="0" y="8445"/>
                    <a:pt x="0" y="8613"/>
                  </a:cubicBezTo>
                  <a:cubicBezTo>
                    <a:pt x="0" y="8801"/>
                    <a:pt x="152" y="8952"/>
                    <a:pt x="340" y="8952"/>
                  </a:cubicBezTo>
                  <a:cubicBezTo>
                    <a:pt x="525" y="8952"/>
                    <a:pt x="677" y="8801"/>
                    <a:pt x="677" y="8613"/>
                  </a:cubicBezTo>
                  <a:cubicBezTo>
                    <a:pt x="677" y="8447"/>
                    <a:pt x="555" y="8309"/>
                    <a:pt x="398" y="8282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21"/>
            <p:cNvSpPr/>
            <p:nvPr/>
          </p:nvSpPr>
          <p:spPr>
            <a:xfrm>
              <a:off x="2729175" y="1591350"/>
              <a:ext cx="290575" cy="188775"/>
            </a:xfrm>
            <a:custGeom>
              <a:avLst/>
              <a:gdLst/>
              <a:ahLst/>
              <a:cxnLst/>
              <a:rect l="l" t="t" r="r" b="b"/>
              <a:pathLst>
                <a:path w="11623" h="7551" extrusionOk="0">
                  <a:moveTo>
                    <a:pt x="340" y="6990"/>
                  </a:moveTo>
                  <a:cubicBezTo>
                    <a:pt x="462" y="6990"/>
                    <a:pt x="561" y="7089"/>
                    <a:pt x="561" y="7210"/>
                  </a:cubicBezTo>
                  <a:cubicBezTo>
                    <a:pt x="561" y="7332"/>
                    <a:pt x="462" y="7431"/>
                    <a:pt x="340" y="7431"/>
                  </a:cubicBezTo>
                  <a:cubicBezTo>
                    <a:pt x="219" y="7431"/>
                    <a:pt x="120" y="7332"/>
                    <a:pt x="120" y="7210"/>
                  </a:cubicBezTo>
                  <a:cubicBezTo>
                    <a:pt x="120" y="7089"/>
                    <a:pt x="219" y="6990"/>
                    <a:pt x="340" y="6990"/>
                  </a:cubicBezTo>
                  <a:close/>
                  <a:moveTo>
                    <a:pt x="11540" y="0"/>
                  </a:moveTo>
                  <a:lnTo>
                    <a:pt x="4440" y="7153"/>
                  </a:lnTo>
                  <a:lnTo>
                    <a:pt x="672" y="7153"/>
                  </a:lnTo>
                  <a:cubicBezTo>
                    <a:pt x="644" y="6995"/>
                    <a:pt x="506" y="6874"/>
                    <a:pt x="340" y="6874"/>
                  </a:cubicBezTo>
                  <a:cubicBezTo>
                    <a:pt x="153" y="6874"/>
                    <a:pt x="1" y="7026"/>
                    <a:pt x="1" y="7210"/>
                  </a:cubicBezTo>
                  <a:cubicBezTo>
                    <a:pt x="1" y="7398"/>
                    <a:pt x="153" y="7550"/>
                    <a:pt x="340" y="7550"/>
                  </a:cubicBezTo>
                  <a:cubicBezTo>
                    <a:pt x="506" y="7550"/>
                    <a:pt x="644" y="7429"/>
                    <a:pt x="672" y="7271"/>
                  </a:cubicBezTo>
                  <a:lnTo>
                    <a:pt x="4489" y="7271"/>
                  </a:lnTo>
                  <a:lnTo>
                    <a:pt x="11623" y="83"/>
                  </a:lnTo>
                  <a:lnTo>
                    <a:pt x="11540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21"/>
            <p:cNvSpPr/>
            <p:nvPr/>
          </p:nvSpPr>
          <p:spPr>
            <a:xfrm>
              <a:off x="2509525" y="995475"/>
              <a:ext cx="2925" cy="79675"/>
            </a:xfrm>
            <a:custGeom>
              <a:avLst/>
              <a:gdLst/>
              <a:ahLst/>
              <a:cxnLst/>
              <a:rect l="l" t="t" r="r" b="b"/>
              <a:pathLst>
                <a:path w="117" h="3187" extrusionOk="0">
                  <a:moveTo>
                    <a:pt x="0" y="1"/>
                  </a:moveTo>
                  <a:lnTo>
                    <a:pt x="0" y="3187"/>
                  </a:lnTo>
                  <a:lnTo>
                    <a:pt x="116" y="3187"/>
                  </a:lnTo>
                  <a:lnTo>
                    <a:pt x="116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21"/>
            <p:cNvSpPr/>
            <p:nvPr/>
          </p:nvSpPr>
          <p:spPr>
            <a:xfrm>
              <a:off x="2924150" y="920275"/>
              <a:ext cx="16925" cy="305050"/>
            </a:xfrm>
            <a:custGeom>
              <a:avLst/>
              <a:gdLst/>
              <a:ahLst/>
              <a:cxnLst/>
              <a:rect l="l" t="t" r="r" b="b"/>
              <a:pathLst>
                <a:path w="677" h="12202" extrusionOk="0">
                  <a:moveTo>
                    <a:pt x="337" y="11644"/>
                  </a:moveTo>
                  <a:cubicBezTo>
                    <a:pt x="459" y="11644"/>
                    <a:pt x="558" y="11743"/>
                    <a:pt x="558" y="11865"/>
                  </a:cubicBezTo>
                  <a:cubicBezTo>
                    <a:pt x="558" y="11983"/>
                    <a:pt x="459" y="12083"/>
                    <a:pt x="337" y="12083"/>
                  </a:cubicBezTo>
                  <a:cubicBezTo>
                    <a:pt x="216" y="12083"/>
                    <a:pt x="116" y="11983"/>
                    <a:pt x="116" y="11865"/>
                  </a:cubicBezTo>
                  <a:cubicBezTo>
                    <a:pt x="116" y="11740"/>
                    <a:pt x="216" y="11644"/>
                    <a:pt x="337" y="11644"/>
                  </a:cubicBezTo>
                  <a:close/>
                  <a:moveTo>
                    <a:pt x="279" y="0"/>
                  </a:moveTo>
                  <a:lnTo>
                    <a:pt x="279" y="11531"/>
                  </a:lnTo>
                  <a:cubicBezTo>
                    <a:pt x="122" y="11558"/>
                    <a:pt x="0" y="11696"/>
                    <a:pt x="0" y="11862"/>
                  </a:cubicBezTo>
                  <a:cubicBezTo>
                    <a:pt x="0" y="12050"/>
                    <a:pt x="152" y="12201"/>
                    <a:pt x="337" y="12201"/>
                  </a:cubicBezTo>
                  <a:cubicBezTo>
                    <a:pt x="525" y="12201"/>
                    <a:pt x="677" y="12050"/>
                    <a:pt x="677" y="11865"/>
                  </a:cubicBezTo>
                  <a:cubicBezTo>
                    <a:pt x="677" y="11696"/>
                    <a:pt x="555" y="11558"/>
                    <a:pt x="398" y="11531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21"/>
            <p:cNvSpPr/>
            <p:nvPr/>
          </p:nvSpPr>
          <p:spPr>
            <a:xfrm>
              <a:off x="2922700" y="1256975"/>
              <a:ext cx="19825" cy="19825"/>
            </a:xfrm>
            <a:custGeom>
              <a:avLst/>
              <a:gdLst/>
              <a:ahLst/>
              <a:cxnLst/>
              <a:rect l="l" t="t" r="r" b="b"/>
              <a:pathLst>
                <a:path w="793" h="793" extrusionOk="0">
                  <a:moveTo>
                    <a:pt x="395" y="0"/>
                  </a:moveTo>
                  <a:cubicBezTo>
                    <a:pt x="177" y="0"/>
                    <a:pt x="0" y="177"/>
                    <a:pt x="0" y="398"/>
                  </a:cubicBezTo>
                  <a:cubicBezTo>
                    <a:pt x="0" y="616"/>
                    <a:pt x="177" y="793"/>
                    <a:pt x="395" y="793"/>
                  </a:cubicBezTo>
                  <a:cubicBezTo>
                    <a:pt x="613" y="793"/>
                    <a:pt x="793" y="616"/>
                    <a:pt x="793" y="398"/>
                  </a:cubicBezTo>
                  <a:cubicBezTo>
                    <a:pt x="793" y="177"/>
                    <a:pt x="613" y="0"/>
                    <a:pt x="395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21"/>
            <p:cNvSpPr/>
            <p:nvPr/>
          </p:nvSpPr>
          <p:spPr>
            <a:xfrm>
              <a:off x="2540425" y="988450"/>
              <a:ext cx="61950" cy="148050"/>
            </a:xfrm>
            <a:custGeom>
              <a:avLst/>
              <a:gdLst/>
              <a:ahLst/>
              <a:cxnLst/>
              <a:rect l="l" t="t" r="r" b="b"/>
              <a:pathLst>
                <a:path w="2478" h="5922" extrusionOk="0">
                  <a:moveTo>
                    <a:pt x="332" y="0"/>
                  </a:moveTo>
                  <a:lnTo>
                    <a:pt x="1" y="337"/>
                  </a:lnTo>
                  <a:lnTo>
                    <a:pt x="1845" y="2167"/>
                  </a:lnTo>
                  <a:lnTo>
                    <a:pt x="1845" y="5212"/>
                  </a:lnTo>
                  <a:cubicBezTo>
                    <a:pt x="1748" y="5284"/>
                    <a:pt x="1685" y="5397"/>
                    <a:pt x="1685" y="5527"/>
                  </a:cubicBezTo>
                  <a:cubicBezTo>
                    <a:pt x="1685" y="5745"/>
                    <a:pt x="1861" y="5922"/>
                    <a:pt x="2080" y="5922"/>
                  </a:cubicBezTo>
                  <a:cubicBezTo>
                    <a:pt x="2300" y="5922"/>
                    <a:pt x="2477" y="5745"/>
                    <a:pt x="2477" y="5527"/>
                  </a:cubicBezTo>
                  <a:cubicBezTo>
                    <a:pt x="2477" y="5397"/>
                    <a:pt x="2414" y="5284"/>
                    <a:pt x="2317" y="5212"/>
                  </a:cubicBezTo>
                  <a:lnTo>
                    <a:pt x="2317" y="1971"/>
                  </a:lnTo>
                  <a:lnTo>
                    <a:pt x="332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21"/>
            <p:cNvSpPr/>
            <p:nvPr/>
          </p:nvSpPr>
          <p:spPr>
            <a:xfrm>
              <a:off x="2653900" y="991625"/>
              <a:ext cx="102975" cy="318925"/>
            </a:xfrm>
            <a:custGeom>
              <a:avLst/>
              <a:gdLst/>
              <a:ahLst/>
              <a:cxnLst/>
              <a:rect l="l" t="t" r="r" b="b"/>
              <a:pathLst>
                <a:path w="4119" h="12757" extrusionOk="0">
                  <a:moveTo>
                    <a:pt x="2004" y="0"/>
                  </a:moveTo>
                  <a:lnTo>
                    <a:pt x="1921" y="83"/>
                  </a:lnTo>
                  <a:lnTo>
                    <a:pt x="4003" y="2148"/>
                  </a:lnTo>
                  <a:lnTo>
                    <a:pt x="4003" y="8227"/>
                  </a:lnTo>
                  <a:lnTo>
                    <a:pt x="17" y="12229"/>
                  </a:lnTo>
                  <a:lnTo>
                    <a:pt x="0" y="12246"/>
                  </a:lnTo>
                  <a:lnTo>
                    <a:pt x="0" y="12757"/>
                  </a:lnTo>
                  <a:lnTo>
                    <a:pt x="119" y="12757"/>
                  </a:lnTo>
                  <a:lnTo>
                    <a:pt x="119" y="12296"/>
                  </a:lnTo>
                  <a:lnTo>
                    <a:pt x="4102" y="8293"/>
                  </a:lnTo>
                  <a:lnTo>
                    <a:pt x="4119" y="8276"/>
                  </a:lnTo>
                  <a:lnTo>
                    <a:pt x="4119" y="2098"/>
                  </a:lnTo>
                  <a:lnTo>
                    <a:pt x="2004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21"/>
            <p:cNvSpPr/>
            <p:nvPr/>
          </p:nvSpPr>
          <p:spPr>
            <a:xfrm>
              <a:off x="2509575" y="1544750"/>
              <a:ext cx="229150" cy="477175"/>
            </a:xfrm>
            <a:custGeom>
              <a:avLst/>
              <a:gdLst/>
              <a:ahLst/>
              <a:cxnLst/>
              <a:rect l="l" t="t" r="r" b="b"/>
              <a:pathLst>
                <a:path w="9166" h="19087" extrusionOk="0">
                  <a:moveTo>
                    <a:pt x="341" y="18526"/>
                  </a:moveTo>
                  <a:cubicBezTo>
                    <a:pt x="462" y="18526"/>
                    <a:pt x="561" y="18626"/>
                    <a:pt x="561" y="18747"/>
                  </a:cubicBezTo>
                  <a:cubicBezTo>
                    <a:pt x="561" y="18869"/>
                    <a:pt x="462" y="18968"/>
                    <a:pt x="341" y="18968"/>
                  </a:cubicBezTo>
                  <a:cubicBezTo>
                    <a:pt x="219" y="18968"/>
                    <a:pt x="120" y="18869"/>
                    <a:pt x="120" y="18747"/>
                  </a:cubicBezTo>
                  <a:cubicBezTo>
                    <a:pt x="120" y="18626"/>
                    <a:pt x="219" y="18526"/>
                    <a:pt x="341" y="18526"/>
                  </a:cubicBezTo>
                  <a:close/>
                  <a:moveTo>
                    <a:pt x="9083" y="1"/>
                  </a:moveTo>
                  <a:lnTo>
                    <a:pt x="4172" y="4945"/>
                  </a:lnTo>
                  <a:lnTo>
                    <a:pt x="4172" y="14803"/>
                  </a:lnTo>
                  <a:lnTo>
                    <a:pt x="534" y="18468"/>
                  </a:lnTo>
                  <a:cubicBezTo>
                    <a:pt x="479" y="18433"/>
                    <a:pt x="412" y="18408"/>
                    <a:pt x="341" y="18408"/>
                  </a:cubicBezTo>
                  <a:cubicBezTo>
                    <a:pt x="153" y="18408"/>
                    <a:pt x="1" y="18560"/>
                    <a:pt x="1" y="18747"/>
                  </a:cubicBezTo>
                  <a:cubicBezTo>
                    <a:pt x="1" y="18935"/>
                    <a:pt x="153" y="19087"/>
                    <a:pt x="341" y="19087"/>
                  </a:cubicBezTo>
                  <a:cubicBezTo>
                    <a:pt x="528" y="19087"/>
                    <a:pt x="680" y="18935"/>
                    <a:pt x="680" y="18747"/>
                  </a:cubicBezTo>
                  <a:cubicBezTo>
                    <a:pt x="680" y="18675"/>
                    <a:pt x="655" y="18609"/>
                    <a:pt x="617" y="18551"/>
                  </a:cubicBezTo>
                  <a:lnTo>
                    <a:pt x="4291" y="14849"/>
                  </a:lnTo>
                  <a:lnTo>
                    <a:pt x="4291" y="4994"/>
                  </a:lnTo>
                  <a:lnTo>
                    <a:pt x="9166" y="84"/>
                  </a:lnTo>
                  <a:lnTo>
                    <a:pt x="9083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21"/>
            <p:cNvSpPr/>
            <p:nvPr/>
          </p:nvSpPr>
          <p:spPr>
            <a:xfrm>
              <a:off x="2495850" y="1043600"/>
              <a:ext cx="244675" cy="458250"/>
            </a:xfrm>
            <a:custGeom>
              <a:avLst/>
              <a:gdLst/>
              <a:ahLst/>
              <a:cxnLst/>
              <a:rect l="l" t="t" r="r" b="b"/>
              <a:pathLst>
                <a:path w="9787" h="18330" extrusionOk="0">
                  <a:moveTo>
                    <a:pt x="9447" y="119"/>
                  </a:moveTo>
                  <a:cubicBezTo>
                    <a:pt x="9569" y="119"/>
                    <a:pt x="9668" y="218"/>
                    <a:pt x="9668" y="340"/>
                  </a:cubicBezTo>
                  <a:cubicBezTo>
                    <a:pt x="9668" y="461"/>
                    <a:pt x="9569" y="560"/>
                    <a:pt x="9447" y="560"/>
                  </a:cubicBezTo>
                  <a:cubicBezTo>
                    <a:pt x="9326" y="560"/>
                    <a:pt x="9229" y="461"/>
                    <a:pt x="9229" y="340"/>
                  </a:cubicBezTo>
                  <a:cubicBezTo>
                    <a:pt x="9229" y="218"/>
                    <a:pt x="9326" y="119"/>
                    <a:pt x="9447" y="119"/>
                  </a:cubicBezTo>
                  <a:close/>
                  <a:moveTo>
                    <a:pt x="337" y="17772"/>
                  </a:moveTo>
                  <a:cubicBezTo>
                    <a:pt x="459" y="17772"/>
                    <a:pt x="558" y="17871"/>
                    <a:pt x="558" y="17993"/>
                  </a:cubicBezTo>
                  <a:cubicBezTo>
                    <a:pt x="558" y="18114"/>
                    <a:pt x="459" y="18214"/>
                    <a:pt x="337" y="18214"/>
                  </a:cubicBezTo>
                  <a:cubicBezTo>
                    <a:pt x="216" y="18214"/>
                    <a:pt x="117" y="18114"/>
                    <a:pt x="117" y="17993"/>
                  </a:cubicBezTo>
                  <a:cubicBezTo>
                    <a:pt x="117" y="17871"/>
                    <a:pt x="216" y="17772"/>
                    <a:pt x="337" y="17772"/>
                  </a:cubicBezTo>
                  <a:close/>
                  <a:moveTo>
                    <a:pt x="9447" y="0"/>
                  </a:moveTo>
                  <a:cubicBezTo>
                    <a:pt x="9262" y="0"/>
                    <a:pt x="9110" y="152"/>
                    <a:pt x="9110" y="340"/>
                  </a:cubicBezTo>
                  <a:cubicBezTo>
                    <a:pt x="9110" y="505"/>
                    <a:pt x="9232" y="643"/>
                    <a:pt x="9389" y="671"/>
                  </a:cubicBezTo>
                  <a:lnTo>
                    <a:pt x="9389" y="5855"/>
                  </a:lnTo>
                  <a:lnTo>
                    <a:pt x="5386" y="9872"/>
                  </a:lnTo>
                  <a:lnTo>
                    <a:pt x="5386" y="10929"/>
                  </a:lnTo>
                  <a:lnTo>
                    <a:pt x="1444" y="14887"/>
                  </a:lnTo>
                  <a:lnTo>
                    <a:pt x="1428" y="14904"/>
                  </a:lnTo>
                  <a:lnTo>
                    <a:pt x="1428" y="16817"/>
                  </a:lnTo>
                  <a:lnTo>
                    <a:pt x="531" y="17717"/>
                  </a:lnTo>
                  <a:cubicBezTo>
                    <a:pt x="475" y="17678"/>
                    <a:pt x="409" y="17653"/>
                    <a:pt x="337" y="17653"/>
                  </a:cubicBezTo>
                  <a:cubicBezTo>
                    <a:pt x="152" y="17653"/>
                    <a:pt x="1" y="17805"/>
                    <a:pt x="1" y="17993"/>
                  </a:cubicBezTo>
                  <a:cubicBezTo>
                    <a:pt x="1" y="18181"/>
                    <a:pt x="152" y="18330"/>
                    <a:pt x="337" y="18330"/>
                  </a:cubicBezTo>
                  <a:cubicBezTo>
                    <a:pt x="525" y="18330"/>
                    <a:pt x="677" y="18178"/>
                    <a:pt x="677" y="17993"/>
                  </a:cubicBezTo>
                  <a:cubicBezTo>
                    <a:pt x="677" y="17921"/>
                    <a:pt x="655" y="17855"/>
                    <a:pt x="613" y="17800"/>
                  </a:cubicBezTo>
                  <a:lnTo>
                    <a:pt x="1544" y="16864"/>
                  </a:lnTo>
                  <a:lnTo>
                    <a:pt x="1544" y="14954"/>
                  </a:lnTo>
                  <a:lnTo>
                    <a:pt x="5489" y="10995"/>
                  </a:lnTo>
                  <a:lnTo>
                    <a:pt x="5505" y="10976"/>
                  </a:lnTo>
                  <a:lnTo>
                    <a:pt x="5505" y="9921"/>
                  </a:lnTo>
                  <a:lnTo>
                    <a:pt x="9508" y="5902"/>
                  </a:lnTo>
                  <a:lnTo>
                    <a:pt x="9508" y="671"/>
                  </a:lnTo>
                  <a:cubicBezTo>
                    <a:pt x="9665" y="643"/>
                    <a:pt x="9787" y="505"/>
                    <a:pt x="9787" y="340"/>
                  </a:cubicBezTo>
                  <a:cubicBezTo>
                    <a:pt x="9787" y="152"/>
                    <a:pt x="9635" y="0"/>
                    <a:pt x="9447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21"/>
            <p:cNvSpPr/>
            <p:nvPr/>
          </p:nvSpPr>
          <p:spPr>
            <a:xfrm>
              <a:off x="2877425" y="920275"/>
              <a:ext cx="16925" cy="305050"/>
            </a:xfrm>
            <a:custGeom>
              <a:avLst/>
              <a:gdLst/>
              <a:ahLst/>
              <a:cxnLst/>
              <a:rect l="l" t="t" r="r" b="b"/>
              <a:pathLst>
                <a:path w="677" h="12202" extrusionOk="0">
                  <a:moveTo>
                    <a:pt x="337" y="11644"/>
                  </a:moveTo>
                  <a:cubicBezTo>
                    <a:pt x="459" y="11644"/>
                    <a:pt x="558" y="11743"/>
                    <a:pt x="558" y="11865"/>
                  </a:cubicBezTo>
                  <a:cubicBezTo>
                    <a:pt x="558" y="11983"/>
                    <a:pt x="459" y="12083"/>
                    <a:pt x="337" y="12083"/>
                  </a:cubicBezTo>
                  <a:cubicBezTo>
                    <a:pt x="216" y="12083"/>
                    <a:pt x="116" y="11983"/>
                    <a:pt x="116" y="11865"/>
                  </a:cubicBezTo>
                  <a:cubicBezTo>
                    <a:pt x="116" y="11740"/>
                    <a:pt x="216" y="11644"/>
                    <a:pt x="337" y="11644"/>
                  </a:cubicBezTo>
                  <a:close/>
                  <a:moveTo>
                    <a:pt x="279" y="0"/>
                  </a:moveTo>
                  <a:lnTo>
                    <a:pt x="279" y="11531"/>
                  </a:lnTo>
                  <a:cubicBezTo>
                    <a:pt x="122" y="11558"/>
                    <a:pt x="0" y="11696"/>
                    <a:pt x="0" y="11862"/>
                  </a:cubicBezTo>
                  <a:cubicBezTo>
                    <a:pt x="0" y="12050"/>
                    <a:pt x="152" y="12201"/>
                    <a:pt x="337" y="12201"/>
                  </a:cubicBezTo>
                  <a:cubicBezTo>
                    <a:pt x="525" y="12201"/>
                    <a:pt x="677" y="12050"/>
                    <a:pt x="677" y="11865"/>
                  </a:cubicBezTo>
                  <a:cubicBezTo>
                    <a:pt x="677" y="11696"/>
                    <a:pt x="555" y="11558"/>
                    <a:pt x="398" y="11531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21"/>
            <p:cNvSpPr/>
            <p:nvPr/>
          </p:nvSpPr>
          <p:spPr>
            <a:xfrm>
              <a:off x="2641875" y="1322475"/>
              <a:ext cx="344050" cy="566200"/>
            </a:xfrm>
            <a:custGeom>
              <a:avLst/>
              <a:gdLst/>
              <a:ahLst/>
              <a:cxnLst/>
              <a:rect l="l" t="t" r="r" b="b"/>
              <a:pathLst>
                <a:path w="13762" h="22648" extrusionOk="0">
                  <a:moveTo>
                    <a:pt x="340" y="22087"/>
                  </a:moveTo>
                  <a:cubicBezTo>
                    <a:pt x="462" y="22087"/>
                    <a:pt x="561" y="22186"/>
                    <a:pt x="561" y="22308"/>
                  </a:cubicBezTo>
                  <a:cubicBezTo>
                    <a:pt x="561" y="22429"/>
                    <a:pt x="462" y="22529"/>
                    <a:pt x="340" y="22529"/>
                  </a:cubicBezTo>
                  <a:cubicBezTo>
                    <a:pt x="219" y="22529"/>
                    <a:pt x="120" y="22429"/>
                    <a:pt x="120" y="22308"/>
                  </a:cubicBezTo>
                  <a:cubicBezTo>
                    <a:pt x="120" y="22186"/>
                    <a:pt x="219" y="22087"/>
                    <a:pt x="340" y="22087"/>
                  </a:cubicBezTo>
                  <a:close/>
                  <a:moveTo>
                    <a:pt x="8327" y="0"/>
                  </a:moveTo>
                  <a:lnTo>
                    <a:pt x="5202" y="3144"/>
                  </a:lnTo>
                  <a:lnTo>
                    <a:pt x="5202" y="9477"/>
                  </a:lnTo>
                  <a:lnTo>
                    <a:pt x="280" y="14435"/>
                  </a:lnTo>
                  <a:lnTo>
                    <a:pt x="280" y="21976"/>
                  </a:lnTo>
                  <a:cubicBezTo>
                    <a:pt x="122" y="22004"/>
                    <a:pt x="1" y="22142"/>
                    <a:pt x="1" y="22308"/>
                  </a:cubicBezTo>
                  <a:cubicBezTo>
                    <a:pt x="1" y="22495"/>
                    <a:pt x="153" y="22647"/>
                    <a:pt x="340" y="22647"/>
                  </a:cubicBezTo>
                  <a:cubicBezTo>
                    <a:pt x="525" y="22647"/>
                    <a:pt x="677" y="22495"/>
                    <a:pt x="677" y="22308"/>
                  </a:cubicBezTo>
                  <a:cubicBezTo>
                    <a:pt x="677" y="22142"/>
                    <a:pt x="556" y="22004"/>
                    <a:pt x="398" y="21976"/>
                  </a:cubicBezTo>
                  <a:lnTo>
                    <a:pt x="398" y="14482"/>
                  </a:lnTo>
                  <a:lnTo>
                    <a:pt x="5320" y="9524"/>
                  </a:lnTo>
                  <a:lnTo>
                    <a:pt x="5320" y="3194"/>
                  </a:lnTo>
                  <a:lnTo>
                    <a:pt x="8373" y="116"/>
                  </a:lnTo>
                  <a:lnTo>
                    <a:pt x="13762" y="116"/>
                  </a:lnTo>
                  <a:lnTo>
                    <a:pt x="13762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21"/>
            <p:cNvSpPr/>
            <p:nvPr/>
          </p:nvSpPr>
          <p:spPr>
            <a:xfrm>
              <a:off x="2875975" y="1256975"/>
              <a:ext cx="19825" cy="19825"/>
            </a:xfrm>
            <a:custGeom>
              <a:avLst/>
              <a:gdLst/>
              <a:ahLst/>
              <a:cxnLst/>
              <a:rect l="l" t="t" r="r" b="b"/>
              <a:pathLst>
                <a:path w="793" h="793" extrusionOk="0">
                  <a:moveTo>
                    <a:pt x="395" y="0"/>
                  </a:moveTo>
                  <a:cubicBezTo>
                    <a:pt x="177" y="0"/>
                    <a:pt x="0" y="177"/>
                    <a:pt x="0" y="398"/>
                  </a:cubicBezTo>
                  <a:cubicBezTo>
                    <a:pt x="0" y="616"/>
                    <a:pt x="177" y="793"/>
                    <a:pt x="395" y="793"/>
                  </a:cubicBezTo>
                  <a:cubicBezTo>
                    <a:pt x="613" y="793"/>
                    <a:pt x="793" y="616"/>
                    <a:pt x="793" y="398"/>
                  </a:cubicBezTo>
                  <a:cubicBezTo>
                    <a:pt x="793" y="177"/>
                    <a:pt x="613" y="0"/>
                    <a:pt x="395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21"/>
            <p:cNvSpPr/>
            <p:nvPr/>
          </p:nvSpPr>
          <p:spPr>
            <a:xfrm>
              <a:off x="2900750" y="920275"/>
              <a:ext cx="16925" cy="305050"/>
            </a:xfrm>
            <a:custGeom>
              <a:avLst/>
              <a:gdLst/>
              <a:ahLst/>
              <a:cxnLst/>
              <a:rect l="l" t="t" r="r" b="b"/>
              <a:pathLst>
                <a:path w="677" h="12202" extrusionOk="0">
                  <a:moveTo>
                    <a:pt x="340" y="11644"/>
                  </a:moveTo>
                  <a:cubicBezTo>
                    <a:pt x="461" y="11644"/>
                    <a:pt x="561" y="11743"/>
                    <a:pt x="561" y="11865"/>
                  </a:cubicBezTo>
                  <a:cubicBezTo>
                    <a:pt x="561" y="11983"/>
                    <a:pt x="461" y="12083"/>
                    <a:pt x="340" y="12083"/>
                  </a:cubicBezTo>
                  <a:cubicBezTo>
                    <a:pt x="219" y="12083"/>
                    <a:pt x="119" y="11983"/>
                    <a:pt x="119" y="11865"/>
                  </a:cubicBezTo>
                  <a:cubicBezTo>
                    <a:pt x="119" y="11740"/>
                    <a:pt x="219" y="11644"/>
                    <a:pt x="340" y="11644"/>
                  </a:cubicBezTo>
                  <a:close/>
                  <a:moveTo>
                    <a:pt x="282" y="0"/>
                  </a:moveTo>
                  <a:lnTo>
                    <a:pt x="282" y="11531"/>
                  </a:lnTo>
                  <a:cubicBezTo>
                    <a:pt x="122" y="11558"/>
                    <a:pt x="0" y="11696"/>
                    <a:pt x="0" y="11862"/>
                  </a:cubicBezTo>
                  <a:cubicBezTo>
                    <a:pt x="0" y="12050"/>
                    <a:pt x="152" y="12201"/>
                    <a:pt x="340" y="12201"/>
                  </a:cubicBezTo>
                  <a:cubicBezTo>
                    <a:pt x="525" y="12201"/>
                    <a:pt x="677" y="12050"/>
                    <a:pt x="677" y="11865"/>
                  </a:cubicBezTo>
                  <a:cubicBezTo>
                    <a:pt x="677" y="11696"/>
                    <a:pt x="558" y="11558"/>
                    <a:pt x="398" y="11531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21"/>
            <p:cNvSpPr/>
            <p:nvPr/>
          </p:nvSpPr>
          <p:spPr>
            <a:xfrm>
              <a:off x="2502475" y="997425"/>
              <a:ext cx="191200" cy="444050"/>
            </a:xfrm>
            <a:custGeom>
              <a:avLst/>
              <a:gdLst/>
              <a:ahLst/>
              <a:cxnLst/>
              <a:rect l="l" t="t" r="r" b="b"/>
              <a:pathLst>
                <a:path w="7648" h="17762" extrusionOk="0">
                  <a:moveTo>
                    <a:pt x="340" y="17201"/>
                  </a:moveTo>
                  <a:cubicBezTo>
                    <a:pt x="462" y="17201"/>
                    <a:pt x="561" y="17300"/>
                    <a:pt x="561" y="17422"/>
                  </a:cubicBezTo>
                  <a:cubicBezTo>
                    <a:pt x="561" y="17543"/>
                    <a:pt x="462" y="17643"/>
                    <a:pt x="340" y="17643"/>
                  </a:cubicBezTo>
                  <a:cubicBezTo>
                    <a:pt x="219" y="17643"/>
                    <a:pt x="119" y="17543"/>
                    <a:pt x="119" y="17422"/>
                  </a:cubicBezTo>
                  <a:cubicBezTo>
                    <a:pt x="119" y="17300"/>
                    <a:pt x="219" y="17201"/>
                    <a:pt x="340" y="17201"/>
                  </a:cubicBezTo>
                  <a:close/>
                  <a:moveTo>
                    <a:pt x="7531" y="0"/>
                  </a:moveTo>
                  <a:lnTo>
                    <a:pt x="7531" y="6860"/>
                  </a:lnTo>
                  <a:lnTo>
                    <a:pt x="4257" y="10145"/>
                  </a:lnTo>
                  <a:lnTo>
                    <a:pt x="4241" y="10162"/>
                  </a:lnTo>
                  <a:lnTo>
                    <a:pt x="4241" y="11757"/>
                  </a:lnTo>
                  <a:lnTo>
                    <a:pt x="299" y="15716"/>
                  </a:lnTo>
                  <a:lnTo>
                    <a:pt x="282" y="15732"/>
                  </a:lnTo>
                  <a:lnTo>
                    <a:pt x="282" y="17090"/>
                  </a:lnTo>
                  <a:cubicBezTo>
                    <a:pt x="122" y="17118"/>
                    <a:pt x="1" y="17256"/>
                    <a:pt x="1" y="17422"/>
                  </a:cubicBezTo>
                  <a:cubicBezTo>
                    <a:pt x="1" y="17609"/>
                    <a:pt x="152" y="17761"/>
                    <a:pt x="340" y="17761"/>
                  </a:cubicBezTo>
                  <a:cubicBezTo>
                    <a:pt x="528" y="17761"/>
                    <a:pt x="680" y="17609"/>
                    <a:pt x="680" y="17422"/>
                  </a:cubicBezTo>
                  <a:cubicBezTo>
                    <a:pt x="680" y="17256"/>
                    <a:pt x="558" y="17118"/>
                    <a:pt x="398" y="17090"/>
                  </a:cubicBezTo>
                  <a:lnTo>
                    <a:pt x="398" y="15782"/>
                  </a:lnTo>
                  <a:lnTo>
                    <a:pt x="4343" y="11823"/>
                  </a:lnTo>
                  <a:lnTo>
                    <a:pt x="4359" y="11807"/>
                  </a:lnTo>
                  <a:lnTo>
                    <a:pt x="4359" y="10211"/>
                  </a:lnTo>
                  <a:lnTo>
                    <a:pt x="7631" y="6926"/>
                  </a:lnTo>
                  <a:lnTo>
                    <a:pt x="7647" y="6907"/>
                  </a:lnTo>
                  <a:lnTo>
                    <a:pt x="7647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21"/>
            <p:cNvSpPr/>
            <p:nvPr/>
          </p:nvSpPr>
          <p:spPr>
            <a:xfrm>
              <a:off x="2502475" y="990025"/>
              <a:ext cx="167875" cy="378700"/>
            </a:xfrm>
            <a:custGeom>
              <a:avLst/>
              <a:gdLst/>
              <a:ahLst/>
              <a:cxnLst/>
              <a:rect l="l" t="t" r="r" b="b"/>
              <a:pathLst>
                <a:path w="6715" h="15148" extrusionOk="0">
                  <a:moveTo>
                    <a:pt x="340" y="14587"/>
                  </a:moveTo>
                  <a:cubicBezTo>
                    <a:pt x="462" y="14587"/>
                    <a:pt x="561" y="14687"/>
                    <a:pt x="561" y="14808"/>
                  </a:cubicBezTo>
                  <a:cubicBezTo>
                    <a:pt x="561" y="14930"/>
                    <a:pt x="462" y="15029"/>
                    <a:pt x="340" y="15029"/>
                  </a:cubicBezTo>
                  <a:cubicBezTo>
                    <a:pt x="219" y="15029"/>
                    <a:pt x="119" y="14930"/>
                    <a:pt x="119" y="14808"/>
                  </a:cubicBezTo>
                  <a:cubicBezTo>
                    <a:pt x="119" y="14687"/>
                    <a:pt x="219" y="14587"/>
                    <a:pt x="340" y="14587"/>
                  </a:cubicBezTo>
                  <a:close/>
                  <a:moveTo>
                    <a:pt x="6595" y="1"/>
                  </a:moveTo>
                  <a:lnTo>
                    <a:pt x="6595" y="6861"/>
                  </a:lnTo>
                  <a:lnTo>
                    <a:pt x="3324" y="10146"/>
                  </a:lnTo>
                  <a:lnTo>
                    <a:pt x="3308" y="10162"/>
                  </a:lnTo>
                  <a:lnTo>
                    <a:pt x="3308" y="11766"/>
                  </a:lnTo>
                  <a:cubicBezTo>
                    <a:pt x="3250" y="11819"/>
                    <a:pt x="3148" y="11918"/>
                    <a:pt x="2963" y="12106"/>
                  </a:cubicBezTo>
                  <a:lnTo>
                    <a:pt x="539" y="14538"/>
                  </a:lnTo>
                  <a:cubicBezTo>
                    <a:pt x="484" y="14496"/>
                    <a:pt x="415" y="14469"/>
                    <a:pt x="340" y="14469"/>
                  </a:cubicBezTo>
                  <a:cubicBezTo>
                    <a:pt x="152" y="14469"/>
                    <a:pt x="1" y="14620"/>
                    <a:pt x="1" y="14808"/>
                  </a:cubicBezTo>
                  <a:cubicBezTo>
                    <a:pt x="1" y="14996"/>
                    <a:pt x="152" y="15148"/>
                    <a:pt x="340" y="15148"/>
                  </a:cubicBezTo>
                  <a:cubicBezTo>
                    <a:pt x="528" y="15148"/>
                    <a:pt x="680" y="14996"/>
                    <a:pt x="680" y="14808"/>
                  </a:cubicBezTo>
                  <a:cubicBezTo>
                    <a:pt x="680" y="14739"/>
                    <a:pt x="658" y="14676"/>
                    <a:pt x="622" y="14620"/>
                  </a:cubicBezTo>
                  <a:cubicBezTo>
                    <a:pt x="3352" y="11879"/>
                    <a:pt x="3407" y="11827"/>
                    <a:pt x="3407" y="11824"/>
                  </a:cubicBezTo>
                  <a:lnTo>
                    <a:pt x="3424" y="11808"/>
                  </a:lnTo>
                  <a:lnTo>
                    <a:pt x="3424" y="10212"/>
                  </a:lnTo>
                  <a:lnTo>
                    <a:pt x="6695" y="6927"/>
                  </a:lnTo>
                  <a:lnTo>
                    <a:pt x="6714" y="6910"/>
                  </a:lnTo>
                  <a:lnTo>
                    <a:pt x="6714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21"/>
            <p:cNvSpPr/>
            <p:nvPr/>
          </p:nvSpPr>
          <p:spPr>
            <a:xfrm>
              <a:off x="2858575" y="1410325"/>
              <a:ext cx="119900" cy="220575"/>
            </a:xfrm>
            <a:custGeom>
              <a:avLst/>
              <a:gdLst/>
              <a:ahLst/>
              <a:cxnLst/>
              <a:rect l="l" t="t" r="r" b="b"/>
              <a:pathLst>
                <a:path w="4796" h="8823" extrusionOk="0">
                  <a:moveTo>
                    <a:pt x="338" y="8262"/>
                  </a:moveTo>
                  <a:cubicBezTo>
                    <a:pt x="459" y="8262"/>
                    <a:pt x="558" y="8362"/>
                    <a:pt x="558" y="8483"/>
                  </a:cubicBezTo>
                  <a:cubicBezTo>
                    <a:pt x="558" y="8605"/>
                    <a:pt x="459" y="8704"/>
                    <a:pt x="338" y="8704"/>
                  </a:cubicBezTo>
                  <a:cubicBezTo>
                    <a:pt x="216" y="8704"/>
                    <a:pt x="117" y="8605"/>
                    <a:pt x="117" y="8483"/>
                  </a:cubicBezTo>
                  <a:cubicBezTo>
                    <a:pt x="117" y="8362"/>
                    <a:pt x="216" y="8262"/>
                    <a:pt x="338" y="8262"/>
                  </a:cubicBezTo>
                  <a:close/>
                  <a:moveTo>
                    <a:pt x="1781" y="0"/>
                  </a:moveTo>
                  <a:lnTo>
                    <a:pt x="282" y="1513"/>
                  </a:lnTo>
                  <a:lnTo>
                    <a:pt x="313" y="8149"/>
                  </a:lnTo>
                  <a:cubicBezTo>
                    <a:pt x="139" y="8160"/>
                    <a:pt x="1" y="8307"/>
                    <a:pt x="1" y="8483"/>
                  </a:cubicBezTo>
                  <a:cubicBezTo>
                    <a:pt x="1" y="8671"/>
                    <a:pt x="153" y="8823"/>
                    <a:pt x="338" y="8823"/>
                  </a:cubicBezTo>
                  <a:cubicBezTo>
                    <a:pt x="525" y="8823"/>
                    <a:pt x="677" y="8671"/>
                    <a:pt x="677" y="8483"/>
                  </a:cubicBezTo>
                  <a:cubicBezTo>
                    <a:pt x="677" y="8329"/>
                    <a:pt x="572" y="8202"/>
                    <a:pt x="431" y="8160"/>
                  </a:cubicBezTo>
                  <a:lnTo>
                    <a:pt x="401" y="1560"/>
                  </a:lnTo>
                  <a:lnTo>
                    <a:pt x="1831" y="116"/>
                  </a:lnTo>
                  <a:lnTo>
                    <a:pt x="4796" y="116"/>
                  </a:lnTo>
                  <a:lnTo>
                    <a:pt x="4796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21"/>
            <p:cNvSpPr/>
            <p:nvPr/>
          </p:nvSpPr>
          <p:spPr>
            <a:xfrm>
              <a:off x="2881900" y="1433650"/>
              <a:ext cx="97750" cy="173725"/>
            </a:xfrm>
            <a:custGeom>
              <a:avLst/>
              <a:gdLst/>
              <a:ahLst/>
              <a:cxnLst/>
              <a:rect l="l" t="t" r="r" b="b"/>
              <a:pathLst>
                <a:path w="3910" h="6949" extrusionOk="0">
                  <a:moveTo>
                    <a:pt x="340" y="6388"/>
                  </a:moveTo>
                  <a:cubicBezTo>
                    <a:pt x="462" y="6388"/>
                    <a:pt x="561" y="6488"/>
                    <a:pt x="561" y="6609"/>
                  </a:cubicBezTo>
                  <a:cubicBezTo>
                    <a:pt x="561" y="6730"/>
                    <a:pt x="462" y="6830"/>
                    <a:pt x="340" y="6830"/>
                  </a:cubicBezTo>
                  <a:cubicBezTo>
                    <a:pt x="219" y="6830"/>
                    <a:pt x="120" y="6730"/>
                    <a:pt x="120" y="6609"/>
                  </a:cubicBezTo>
                  <a:cubicBezTo>
                    <a:pt x="120" y="6488"/>
                    <a:pt x="219" y="6388"/>
                    <a:pt x="340" y="6388"/>
                  </a:cubicBezTo>
                  <a:close/>
                  <a:moveTo>
                    <a:pt x="1146" y="0"/>
                  </a:moveTo>
                  <a:lnTo>
                    <a:pt x="280" y="873"/>
                  </a:lnTo>
                  <a:lnTo>
                    <a:pt x="280" y="6278"/>
                  </a:lnTo>
                  <a:cubicBezTo>
                    <a:pt x="122" y="6305"/>
                    <a:pt x="1" y="6443"/>
                    <a:pt x="1" y="6609"/>
                  </a:cubicBezTo>
                  <a:cubicBezTo>
                    <a:pt x="1" y="6797"/>
                    <a:pt x="153" y="6949"/>
                    <a:pt x="340" y="6949"/>
                  </a:cubicBezTo>
                  <a:cubicBezTo>
                    <a:pt x="525" y="6949"/>
                    <a:pt x="677" y="6797"/>
                    <a:pt x="677" y="6609"/>
                  </a:cubicBezTo>
                  <a:cubicBezTo>
                    <a:pt x="677" y="6443"/>
                    <a:pt x="556" y="6305"/>
                    <a:pt x="398" y="6278"/>
                  </a:cubicBezTo>
                  <a:lnTo>
                    <a:pt x="398" y="922"/>
                  </a:lnTo>
                  <a:lnTo>
                    <a:pt x="1193" y="119"/>
                  </a:lnTo>
                  <a:lnTo>
                    <a:pt x="3910" y="119"/>
                  </a:lnTo>
                  <a:lnTo>
                    <a:pt x="3910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21"/>
            <p:cNvSpPr/>
            <p:nvPr/>
          </p:nvSpPr>
          <p:spPr>
            <a:xfrm>
              <a:off x="2729175" y="1554825"/>
              <a:ext cx="275250" cy="188775"/>
            </a:xfrm>
            <a:custGeom>
              <a:avLst/>
              <a:gdLst/>
              <a:ahLst/>
              <a:cxnLst/>
              <a:rect l="l" t="t" r="r" b="b"/>
              <a:pathLst>
                <a:path w="11010" h="7551" extrusionOk="0">
                  <a:moveTo>
                    <a:pt x="340" y="6993"/>
                  </a:moveTo>
                  <a:cubicBezTo>
                    <a:pt x="462" y="6993"/>
                    <a:pt x="561" y="7092"/>
                    <a:pt x="561" y="7214"/>
                  </a:cubicBezTo>
                  <a:cubicBezTo>
                    <a:pt x="561" y="7335"/>
                    <a:pt x="462" y="7435"/>
                    <a:pt x="340" y="7435"/>
                  </a:cubicBezTo>
                  <a:cubicBezTo>
                    <a:pt x="219" y="7435"/>
                    <a:pt x="120" y="7335"/>
                    <a:pt x="120" y="7214"/>
                  </a:cubicBezTo>
                  <a:cubicBezTo>
                    <a:pt x="120" y="7092"/>
                    <a:pt x="219" y="6993"/>
                    <a:pt x="340" y="6993"/>
                  </a:cubicBezTo>
                  <a:close/>
                  <a:moveTo>
                    <a:pt x="10924" y="1"/>
                  </a:moveTo>
                  <a:lnTo>
                    <a:pt x="3824" y="7153"/>
                  </a:lnTo>
                  <a:lnTo>
                    <a:pt x="672" y="7153"/>
                  </a:lnTo>
                  <a:cubicBezTo>
                    <a:pt x="644" y="6996"/>
                    <a:pt x="506" y="6874"/>
                    <a:pt x="340" y="6874"/>
                  </a:cubicBezTo>
                  <a:cubicBezTo>
                    <a:pt x="153" y="6874"/>
                    <a:pt x="1" y="7026"/>
                    <a:pt x="1" y="7214"/>
                  </a:cubicBezTo>
                  <a:cubicBezTo>
                    <a:pt x="1" y="7399"/>
                    <a:pt x="153" y="7551"/>
                    <a:pt x="340" y="7551"/>
                  </a:cubicBezTo>
                  <a:cubicBezTo>
                    <a:pt x="506" y="7551"/>
                    <a:pt x="644" y="7432"/>
                    <a:pt x="672" y="7272"/>
                  </a:cubicBezTo>
                  <a:lnTo>
                    <a:pt x="3874" y="7272"/>
                  </a:lnTo>
                  <a:lnTo>
                    <a:pt x="11010" y="84"/>
                  </a:lnTo>
                  <a:lnTo>
                    <a:pt x="10924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21"/>
            <p:cNvSpPr/>
            <p:nvPr/>
          </p:nvSpPr>
          <p:spPr>
            <a:xfrm>
              <a:off x="2502475" y="975275"/>
              <a:ext cx="121150" cy="332100"/>
            </a:xfrm>
            <a:custGeom>
              <a:avLst/>
              <a:gdLst/>
              <a:ahLst/>
              <a:cxnLst/>
              <a:rect l="l" t="t" r="r" b="b"/>
              <a:pathLst>
                <a:path w="4846" h="13284" extrusionOk="0">
                  <a:moveTo>
                    <a:pt x="340" y="12723"/>
                  </a:moveTo>
                  <a:cubicBezTo>
                    <a:pt x="462" y="12723"/>
                    <a:pt x="561" y="12823"/>
                    <a:pt x="561" y="12944"/>
                  </a:cubicBezTo>
                  <a:cubicBezTo>
                    <a:pt x="561" y="13066"/>
                    <a:pt x="462" y="13165"/>
                    <a:pt x="340" y="13165"/>
                  </a:cubicBezTo>
                  <a:cubicBezTo>
                    <a:pt x="219" y="13165"/>
                    <a:pt x="119" y="13066"/>
                    <a:pt x="119" y="12944"/>
                  </a:cubicBezTo>
                  <a:cubicBezTo>
                    <a:pt x="119" y="12823"/>
                    <a:pt x="219" y="12723"/>
                    <a:pt x="340" y="12723"/>
                  </a:cubicBezTo>
                  <a:close/>
                  <a:moveTo>
                    <a:pt x="4727" y="0"/>
                  </a:moveTo>
                  <a:lnTo>
                    <a:pt x="4727" y="6863"/>
                  </a:lnTo>
                  <a:lnTo>
                    <a:pt x="1455" y="10148"/>
                  </a:lnTo>
                  <a:lnTo>
                    <a:pt x="1439" y="10164"/>
                  </a:lnTo>
                  <a:lnTo>
                    <a:pt x="1439" y="11760"/>
                  </a:lnTo>
                  <a:lnTo>
                    <a:pt x="533" y="12668"/>
                  </a:lnTo>
                  <a:cubicBezTo>
                    <a:pt x="478" y="12629"/>
                    <a:pt x="412" y="12607"/>
                    <a:pt x="340" y="12607"/>
                  </a:cubicBezTo>
                  <a:cubicBezTo>
                    <a:pt x="152" y="12607"/>
                    <a:pt x="1" y="12759"/>
                    <a:pt x="1" y="12944"/>
                  </a:cubicBezTo>
                  <a:cubicBezTo>
                    <a:pt x="1" y="13132"/>
                    <a:pt x="152" y="13284"/>
                    <a:pt x="340" y="13284"/>
                  </a:cubicBezTo>
                  <a:cubicBezTo>
                    <a:pt x="528" y="13284"/>
                    <a:pt x="680" y="13132"/>
                    <a:pt x="680" y="12944"/>
                  </a:cubicBezTo>
                  <a:cubicBezTo>
                    <a:pt x="680" y="12872"/>
                    <a:pt x="655" y="12806"/>
                    <a:pt x="616" y="12751"/>
                  </a:cubicBezTo>
                  <a:lnTo>
                    <a:pt x="1555" y="11810"/>
                  </a:lnTo>
                  <a:lnTo>
                    <a:pt x="1555" y="10211"/>
                  </a:lnTo>
                  <a:lnTo>
                    <a:pt x="4826" y="6926"/>
                  </a:lnTo>
                  <a:lnTo>
                    <a:pt x="4845" y="6910"/>
                  </a:lnTo>
                  <a:lnTo>
                    <a:pt x="4845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21"/>
            <p:cNvSpPr/>
            <p:nvPr/>
          </p:nvSpPr>
          <p:spPr>
            <a:xfrm>
              <a:off x="2502475" y="982650"/>
              <a:ext cx="144475" cy="355225"/>
            </a:xfrm>
            <a:custGeom>
              <a:avLst/>
              <a:gdLst/>
              <a:ahLst/>
              <a:cxnLst/>
              <a:rect l="l" t="t" r="r" b="b"/>
              <a:pathLst>
                <a:path w="5779" h="14209" extrusionOk="0">
                  <a:moveTo>
                    <a:pt x="340" y="13648"/>
                  </a:moveTo>
                  <a:cubicBezTo>
                    <a:pt x="462" y="13648"/>
                    <a:pt x="561" y="13748"/>
                    <a:pt x="561" y="13869"/>
                  </a:cubicBezTo>
                  <a:cubicBezTo>
                    <a:pt x="561" y="13991"/>
                    <a:pt x="462" y="14090"/>
                    <a:pt x="340" y="14090"/>
                  </a:cubicBezTo>
                  <a:cubicBezTo>
                    <a:pt x="219" y="14090"/>
                    <a:pt x="119" y="13991"/>
                    <a:pt x="119" y="13869"/>
                  </a:cubicBezTo>
                  <a:cubicBezTo>
                    <a:pt x="119" y="13748"/>
                    <a:pt x="219" y="13648"/>
                    <a:pt x="340" y="13648"/>
                  </a:cubicBezTo>
                  <a:close/>
                  <a:moveTo>
                    <a:pt x="5660" y="1"/>
                  </a:moveTo>
                  <a:lnTo>
                    <a:pt x="5660" y="6860"/>
                  </a:lnTo>
                  <a:lnTo>
                    <a:pt x="2388" y="10145"/>
                  </a:lnTo>
                  <a:lnTo>
                    <a:pt x="2372" y="10165"/>
                  </a:lnTo>
                  <a:lnTo>
                    <a:pt x="2372" y="11760"/>
                  </a:lnTo>
                  <a:lnTo>
                    <a:pt x="539" y="13599"/>
                  </a:lnTo>
                  <a:cubicBezTo>
                    <a:pt x="484" y="13557"/>
                    <a:pt x="415" y="13532"/>
                    <a:pt x="340" y="13532"/>
                  </a:cubicBezTo>
                  <a:cubicBezTo>
                    <a:pt x="152" y="13532"/>
                    <a:pt x="1" y="13684"/>
                    <a:pt x="1" y="13869"/>
                  </a:cubicBezTo>
                  <a:cubicBezTo>
                    <a:pt x="1" y="14057"/>
                    <a:pt x="152" y="14209"/>
                    <a:pt x="340" y="14209"/>
                  </a:cubicBezTo>
                  <a:cubicBezTo>
                    <a:pt x="528" y="14209"/>
                    <a:pt x="680" y="14057"/>
                    <a:pt x="680" y="13869"/>
                  </a:cubicBezTo>
                  <a:cubicBezTo>
                    <a:pt x="680" y="13800"/>
                    <a:pt x="658" y="13737"/>
                    <a:pt x="622" y="13684"/>
                  </a:cubicBezTo>
                  <a:lnTo>
                    <a:pt x="2491" y="11807"/>
                  </a:lnTo>
                  <a:lnTo>
                    <a:pt x="2491" y="10212"/>
                  </a:lnTo>
                  <a:lnTo>
                    <a:pt x="5762" y="6927"/>
                  </a:lnTo>
                  <a:lnTo>
                    <a:pt x="5778" y="6910"/>
                  </a:lnTo>
                  <a:lnTo>
                    <a:pt x="5778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21"/>
            <p:cNvSpPr/>
            <p:nvPr/>
          </p:nvSpPr>
          <p:spPr>
            <a:xfrm>
              <a:off x="2502475" y="1067125"/>
              <a:ext cx="57925" cy="157100"/>
            </a:xfrm>
            <a:custGeom>
              <a:avLst/>
              <a:gdLst/>
              <a:ahLst/>
              <a:cxnLst/>
              <a:rect l="l" t="t" r="r" b="b"/>
              <a:pathLst>
                <a:path w="2317" h="6284" extrusionOk="0">
                  <a:moveTo>
                    <a:pt x="340" y="5726"/>
                  </a:moveTo>
                  <a:cubicBezTo>
                    <a:pt x="462" y="5726"/>
                    <a:pt x="561" y="5825"/>
                    <a:pt x="561" y="5946"/>
                  </a:cubicBezTo>
                  <a:cubicBezTo>
                    <a:pt x="561" y="6068"/>
                    <a:pt x="462" y="6167"/>
                    <a:pt x="340" y="6167"/>
                  </a:cubicBezTo>
                  <a:cubicBezTo>
                    <a:pt x="219" y="6167"/>
                    <a:pt x="119" y="6068"/>
                    <a:pt x="119" y="5946"/>
                  </a:cubicBezTo>
                  <a:cubicBezTo>
                    <a:pt x="119" y="5825"/>
                    <a:pt x="219" y="5726"/>
                    <a:pt x="340" y="5726"/>
                  </a:cubicBezTo>
                  <a:close/>
                  <a:moveTo>
                    <a:pt x="2231" y="0"/>
                  </a:moveTo>
                  <a:lnTo>
                    <a:pt x="282" y="1960"/>
                  </a:lnTo>
                  <a:lnTo>
                    <a:pt x="282" y="5612"/>
                  </a:lnTo>
                  <a:cubicBezTo>
                    <a:pt x="122" y="5640"/>
                    <a:pt x="1" y="5778"/>
                    <a:pt x="1" y="5946"/>
                  </a:cubicBezTo>
                  <a:cubicBezTo>
                    <a:pt x="1" y="6131"/>
                    <a:pt x="152" y="6283"/>
                    <a:pt x="340" y="6283"/>
                  </a:cubicBezTo>
                  <a:cubicBezTo>
                    <a:pt x="528" y="6283"/>
                    <a:pt x="680" y="6131"/>
                    <a:pt x="680" y="5946"/>
                  </a:cubicBezTo>
                  <a:cubicBezTo>
                    <a:pt x="680" y="5778"/>
                    <a:pt x="558" y="5640"/>
                    <a:pt x="398" y="5612"/>
                  </a:cubicBezTo>
                  <a:lnTo>
                    <a:pt x="398" y="2010"/>
                  </a:lnTo>
                  <a:lnTo>
                    <a:pt x="2317" y="86"/>
                  </a:lnTo>
                  <a:lnTo>
                    <a:pt x="2231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21"/>
            <p:cNvSpPr/>
            <p:nvPr/>
          </p:nvSpPr>
          <p:spPr>
            <a:xfrm>
              <a:off x="2899375" y="1256975"/>
              <a:ext cx="19750" cy="19825"/>
            </a:xfrm>
            <a:custGeom>
              <a:avLst/>
              <a:gdLst/>
              <a:ahLst/>
              <a:cxnLst/>
              <a:rect l="l" t="t" r="r" b="b"/>
              <a:pathLst>
                <a:path w="790" h="793" extrusionOk="0">
                  <a:moveTo>
                    <a:pt x="395" y="0"/>
                  </a:moveTo>
                  <a:cubicBezTo>
                    <a:pt x="177" y="0"/>
                    <a:pt x="0" y="177"/>
                    <a:pt x="0" y="398"/>
                  </a:cubicBezTo>
                  <a:cubicBezTo>
                    <a:pt x="0" y="616"/>
                    <a:pt x="177" y="793"/>
                    <a:pt x="395" y="793"/>
                  </a:cubicBezTo>
                  <a:cubicBezTo>
                    <a:pt x="613" y="793"/>
                    <a:pt x="790" y="616"/>
                    <a:pt x="790" y="398"/>
                  </a:cubicBezTo>
                  <a:cubicBezTo>
                    <a:pt x="790" y="177"/>
                    <a:pt x="613" y="0"/>
                    <a:pt x="395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21"/>
            <p:cNvSpPr/>
            <p:nvPr/>
          </p:nvSpPr>
          <p:spPr>
            <a:xfrm>
              <a:off x="1476750" y="1456500"/>
              <a:ext cx="651075" cy="725125"/>
            </a:xfrm>
            <a:custGeom>
              <a:avLst/>
              <a:gdLst/>
              <a:ahLst/>
              <a:cxnLst/>
              <a:rect l="l" t="t" r="r" b="b"/>
              <a:pathLst>
                <a:path w="26043" h="29005" extrusionOk="0">
                  <a:moveTo>
                    <a:pt x="25706" y="28444"/>
                  </a:moveTo>
                  <a:cubicBezTo>
                    <a:pt x="25828" y="28444"/>
                    <a:pt x="25927" y="28544"/>
                    <a:pt x="25927" y="28665"/>
                  </a:cubicBezTo>
                  <a:cubicBezTo>
                    <a:pt x="25927" y="28787"/>
                    <a:pt x="25828" y="28886"/>
                    <a:pt x="25706" y="28886"/>
                  </a:cubicBezTo>
                  <a:cubicBezTo>
                    <a:pt x="25582" y="28886"/>
                    <a:pt x="25485" y="28787"/>
                    <a:pt x="25485" y="28665"/>
                  </a:cubicBezTo>
                  <a:cubicBezTo>
                    <a:pt x="25485" y="28544"/>
                    <a:pt x="25585" y="28444"/>
                    <a:pt x="25706" y="28444"/>
                  </a:cubicBezTo>
                  <a:close/>
                  <a:moveTo>
                    <a:pt x="0" y="0"/>
                  </a:moveTo>
                  <a:lnTo>
                    <a:pt x="0" y="119"/>
                  </a:lnTo>
                  <a:lnTo>
                    <a:pt x="3067" y="119"/>
                  </a:lnTo>
                  <a:lnTo>
                    <a:pt x="4403" y="1452"/>
                  </a:lnTo>
                  <a:lnTo>
                    <a:pt x="4403" y="10680"/>
                  </a:lnTo>
                  <a:lnTo>
                    <a:pt x="15614" y="21871"/>
                  </a:lnTo>
                  <a:lnTo>
                    <a:pt x="15630" y="21888"/>
                  </a:lnTo>
                  <a:lnTo>
                    <a:pt x="18832" y="21888"/>
                  </a:lnTo>
                  <a:lnTo>
                    <a:pt x="25427" y="28472"/>
                  </a:lnTo>
                  <a:cubicBezTo>
                    <a:pt x="25391" y="28527"/>
                    <a:pt x="25367" y="28593"/>
                    <a:pt x="25367" y="28665"/>
                  </a:cubicBezTo>
                  <a:cubicBezTo>
                    <a:pt x="25367" y="28853"/>
                    <a:pt x="25518" y="29005"/>
                    <a:pt x="25706" y="29005"/>
                  </a:cubicBezTo>
                  <a:cubicBezTo>
                    <a:pt x="25891" y="29005"/>
                    <a:pt x="26043" y="28853"/>
                    <a:pt x="26043" y="28665"/>
                  </a:cubicBezTo>
                  <a:cubicBezTo>
                    <a:pt x="26043" y="28480"/>
                    <a:pt x="25891" y="28328"/>
                    <a:pt x="25706" y="28328"/>
                  </a:cubicBezTo>
                  <a:cubicBezTo>
                    <a:pt x="25632" y="28328"/>
                    <a:pt x="25565" y="28350"/>
                    <a:pt x="25510" y="28389"/>
                  </a:cubicBezTo>
                  <a:lnTo>
                    <a:pt x="18899" y="21789"/>
                  </a:lnTo>
                  <a:lnTo>
                    <a:pt x="18882" y="21769"/>
                  </a:lnTo>
                  <a:lnTo>
                    <a:pt x="15680" y="21769"/>
                  </a:lnTo>
                  <a:lnTo>
                    <a:pt x="4522" y="10631"/>
                  </a:lnTo>
                  <a:lnTo>
                    <a:pt x="4522" y="1402"/>
                  </a:lnTo>
                  <a:lnTo>
                    <a:pt x="3117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21"/>
            <p:cNvSpPr/>
            <p:nvPr/>
          </p:nvSpPr>
          <p:spPr>
            <a:xfrm>
              <a:off x="1470875" y="1142000"/>
              <a:ext cx="756050" cy="1015325"/>
            </a:xfrm>
            <a:custGeom>
              <a:avLst/>
              <a:gdLst/>
              <a:ahLst/>
              <a:cxnLst/>
              <a:rect l="l" t="t" r="r" b="b"/>
              <a:pathLst>
                <a:path w="30242" h="40613" extrusionOk="0">
                  <a:moveTo>
                    <a:pt x="29905" y="39531"/>
                  </a:moveTo>
                  <a:cubicBezTo>
                    <a:pt x="30027" y="39531"/>
                    <a:pt x="30126" y="39630"/>
                    <a:pt x="30126" y="39752"/>
                  </a:cubicBezTo>
                  <a:cubicBezTo>
                    <a:pt x="30126" y="39873"/>
                    <a:pt x="30027" y="39972"/>
                    <a:pt x="29905" y="39972"/>
                  </a:cubicBezTo>
                  <a:cubicBezTo>
                    <a:pt x="29784" y="39972"/>
                    <a:pt x="29684" y="39873"/>
                    <a:pt x="29684" y="39752"/>
                  </a:cubicBezTo>
                  <a:cubicBezTo>
                    <a:pt x="29684" y="39630"/>
                    <a:pt x="29784" y="39531"/>
                    <a:pt x="29905" y="39531"/>
                  </a:cubicBezTo>
                  <a:close/>
                  <a:moveTo>
                    <a:pt x="84" y="0"/>
                  </a:moveTo>
                  <a:lnTo>
                    <a:pt x="1" y="83"/>
                  </a:lnTo>
                  <a:lnTo>
                    <a:pt x="6507" y="6579"/>
                  </a:lnTo>
                  <a:lnTo>
                    <a:pt x="6507" y="22670"/>
                  </a:lnTo>
                  <a:lnTo>
                    <a:pt x="16442" y="32588"/>
                  </a:lnTo>
                  <a:lnTo>
                    <a:pt x="16459" y="32605"/>
                  </a:lnTo>
                  <a:lnTo>
                    <a:pt x="19661" y="32605"/>
                  </a:lnTo>
                  <a:lnTo>
                    <a:pt x="25944" y="38877"/>
                  </a:lnTo>
                  <a:lnTo>
                    <a:pt x="27666" y="40596"/>
                  </a:lnTo>
                  <a:lnTo>
                    <a:pt x="27683" y="40613"/>
                  </a:lnTo>
                  <a:lnTo>
                    <a:pt x="29130" y="40613"/>
                  </a:lnTo>
                  <a:lnTo>
                    <a:pt x="29712" y="40028"/>
                  </a:lnTo>
                  <a:cubicBezTo>
                    <a:pt x="29767" y="40066"/>
                    <a:pt x="29833" y="40091"/>
                    <a:pt x="29905" y="40091"/>
                  </a:cubicBezTo>
                  <a:cubicBezTo>
                    <a:pt x="30090" y="40091"/>
                    <a:pt x="30242" y="39939"/>
                    <a:pt x="30242" y="39752"/>
                  </a:cubicBezTo>
                  <a:cubicBezTo>
                    <a:pt x="30242" y="39567"/>
                    <a:pt x="30090" y="39415"/>
                    <a:pt x="29905" y="39415"/>
                  </a:cubicBezTo>
                  <a:cubicBezTo>
                    <a:pt x="29717" y="39415"/>
                    <a:pt x="29566" y="39567"/>
                    <a:pt x="29566" y="39752"/>
                  </a:cubicBezTo>
                  <a:cubicBezTo>
                    <a:pt x="29566" y="39823"/>
                    <a:pt x="29588" y="39892"/>
                    <a:pt x="29629" y="39948"/>
                  </a:cubicBezTo>
                  <a:lnTo>
                    <a:pt x="29083" y="40494"/>
                  </a:lnTo>
                  <a:lnTo>
                    <a:pt x="27730" y="40494"/>
                  </a:lnTo>
                  <a:lnTo>
                    <a:pt x="19727" y="32505"/>
                  </a:lnTo>
                  <a:lnTo>
                    <a:pt x="19711" y="32489"/>
                  </a:lnTo>
                  <a:lnTo>
                    <a:pt x="16509" y="32489"/>
                  </a:lnTo>
                  <a:lnTo>
                    <a:pt x="6626" y="22623"/>
                  </a:lnTo>
                  <a:lnTo>
                    <a:pt x="6626" y="6532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21"/>
            <p:cNvSpPr/>
            <p:nvPr/>
          </p:nvSpPr>
          <p:spPr>
            <a:xfrm>
              <a:off x="1447475" y="1149325"/>
              <a:ext cx="695750" cy="1016900"/>
            </a:xfrm>
            <a:custGeom>
              <a:avLst/>
              <a:gdLst/>
              <a:ahLst/>
              <a:cxnLst/>
              <a:rect l="l" t="t" r="r" b="b"/>
              <a:pathLst>
                <a:path w="27830" h="40676" extrusionOk="0">
                  <a:moveTo>
                    <a:pt x="27490" y="40116"/>
                  </a:moveTo>
                  <a:cubicBezTo>
                    <a:pt x="27611" y="40116"/>
                    <a:pt x="27711" y="40215"/>
                    <a:pt x="27711" y="40336"/>
                  </a:cubicBezTo>
                  <a:cubicBezTo>
                    <a:pt x="27711" y="40458"/>
                    <a:pt x="27611" y="40557"/>
                    <a:pt x="27490" y="40557"/>
                  </a:cubicBezTo>
                  <a:cubicBezTo>
                    <a:pt x="27368" y="40557"/>
                    <a:pt x="27269" y="40458"/>
                    <a:pt x="27269" y="40336"/>
                  </a:cubicBezTo>
                  <a:cubicBezTo>
                    <a:pt x="27269" y="40215"/>
                    <a:pt x="27368" y="40116"/>
                    <a:pt x="27490" y="40116"/>
                  </a:cubicBezTo>
                  <a:close/>
                  <a:moveTo>
                    <a:pt x="84" y="0"/>
                  </a:moveTo>
                  <a:lnTo>
                    <a:pt x="1" y="86"/>
                  </a:lnTo>
                  <a:lnTo>
                    <a:pt x="6510" y="6581"/>
                  </a:lnTo>
                  <a:lnTo>
                    <a:pt x="6510" y="22672"/>
                  </a:lnTo>
                  <a:lnTo>
                    <a:pt x="17080" y="33225"/>
                  </a:lnTo>
                  <a:lnTo>
                    <a:pt x="17099" y="33242"/>
                  </a:lnTo>
                  <a:lnTo>
                    <a:pt x="20302" y="33242"/>
                  </a:lnTo>
                  <a:lnTo>
                    <a:pt x="27214" y="40143"/>
                  </a:lnTo>
                  <a:cubicBezTo>
                    <a:pt x="27175" y="40198"/>
                    <a:pt x="27150" y="40265"/>
                    <a:pt x="27150" y="40336"/>
                  </a:cubicBezTo>
                  <a:cubicBezTo>
                    <a:pt x="27150" y="40524"/>
                    <a:pt x="27305" y="40676"/>
                    <a:pt x="27490" y="40676"/>
                  </a:cubicBezTo>
                  <a:cubicBezTo>
                    <a:pt x="27678" y="40676"/>
                    <a:pt x="27830" y="40524"/>
                    <a:pt x="27830" y="40336"/>
                  </a:cubicBezTo>
                  <a:cubicBezTo>
                    <a:pt x="27830" y="40152"/>
                    <a:pt x="27678" y="40000"/>
                    <a:pt x="27490" y="40000"/>
                  </a:cubicBezTo>
                  <a:cubicBezTo>
                    <a:pt x="27418" y="40000"/>
                    <a:pt x="27352" y="40022"/>
                    <a:pt x="27297" y="40060"/>
                  </a:cubicBezTo>
                  <a:lnTo>
                    <a:pt x="20368" y="33143"/>
                  </a:lnTo>
                  <a:lnTo>
                    <a:pt x="20349" y="33126"/>
                  </a:lnTo>
                  <a:lnTo>
                    <a:pt x="17146" y="33126"/>
                  </a:lnTo>
                  <a:lnTo>
                    <a:pt x="6626" y="22625"/>
                  </a:lnTo>
                  <a:lnTo>
                    <a:pt x="6626" y="6531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21"/>
            <p:cNvSpPr/>
            <p:nvPr/>
          </p:nvSpPr>
          <p:spPr>
            <a:xfrm>
              <a:off x="2232575" y="2325850"/>
              <a:ext cx="16925" cy="16925"/>
            </a:xfrm>
            <a:custGeom>
              <a:avLst/>
              <a:gdLst/>
              <a:ahLst/>
              <a:cxnLst/>
              <a:rect l="l" t="t" r="r" b="b"/>
              <a:pathLst>
                <a:path w="677" h="677" extrusionOk="0">
                  <a:moveTo>
                    <a:pt x="340" y="119"/>
                  </a:moveTo>
                  <a:cubicBezTo>
                    <a:pt x="461" y="119"/>
                    <a:pt x="561" y="218"/>
                    <a:pt x="561" y="340"/>
                  </a:cubicBezTo>
                  <a:cubicBezTo>
                    <a:pt x="561" y="461"/>
                    <a:pt x="461" y="560"/>
                    <a:pt x="340" y="560"/>
                  </a:cubicBezTo>
                  <a:cubicBezTo>
                    <a:pt x="218" y="560"/>
                    <a:pt x="119" y="461"/>
                    <a:pt x="119" y="340"/>
                  </a:cubicBezTo>
                  <a:cubicBezTo>
                    <a:pt x="119" y="218"/>
                    <a:pt x="218" y="119"/>
                    <a:pt x="340" y="119"/>
                  </a:cubicBezTo>
                  <a:close/>
                  <a:moveTo>
                    <a:pt x="340" y="0"/>
                  </a:moveTo>
                  <a:cubicBezTo>
                    <a:pt x="152" y="0"/>
                    <a:pt x="0" y="152"/>
                    <a:pt x="0" y="340"/>
                  </a:cubicBezTo>
                  <a:cubicBezTo>
                    <a:pt x="0" y="525"/>
                    <a:pt x="152" y="676"/>
                    <a:pt x="340" y="676"/>
                  </a:cubicBezTo>
                  <a:cubicBezTo>
                    <a:pt x="525" y="676"/>
                    <a:pt x="677" y="525"/>
                    <a:pt x="677" y="340"/>
                  </a:cubicBezTo>
                  <a:cubicBezTo>
                    <a:pt x="677" y="152"/>
                    <a:pt x="525" y="0"/>
                    <a:pt x="340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21"/>
            <p:cNvSpPr/>
            <p:nvPr/>
          </p:nvSpPr>
          <p:spPr>
            <a:xfrm>
              <a:off x="2232575" y="2295325"/>
              <a:ext cx="16925" cy="16950"/>
            </a:xfrm>
            <a:custGeom>
              <a:avLst/>
              <a:gdLst/>
              <a:ahLst/>
              <a:cxnLst/>
              <a:rect l="l" t="t" r="r" b="b"/>
              <a:pathLst>
                <a:path w="677" h="678" extrusionOk="0">
                  <a:moveTo>
                    <a:pt x="340" y="120"/>
                  </a:moveTo>
                  <a:cubicBezTo>
                    <a:pt x="461" y="120"/>
                    <a:pt x="561" y="219"/>
                    <a:pt x="561" y="340"/>
                  </a:cubicBezTo>
                  <a:cubicBezTo>
                    <a:pt x="561" y="462"/>
                    <a:pt x="461" y="561"/>
                    <a:pt x="340" y="561"/>
                  </a:cubicBezTo>
                  <a:cubicBezTo>
                    <a:pt x="218" y="561"/>
                    <a:pt x="119" y="462"/>
                    <a:pt x="119" y="340"/>
                  </a:cubicBezTo>
                  <a:cubicBezTo>
                    <a:pt x="119" y="219"/>
                    <a:pt x="218" y="120"/>
                    <a:pt x="340" y="120"/>
                  </a:cubicBezTo>
                  <a:close/>
                  <a:moveTo>
                    <a:pt x="340" y="1"/>
                  </a:moveTo>
                  <a:cubicBezTo>
                    <a:pt x="152" y="1"/>
                    <a:pt x="0" y="153"/>
                    <a:pt x="0" y="340"/>
                  </a:cubicBezTo>
                  <a:cubicBezTo>
                    <a:pt x="0" y="525"/>
                    <a:pt x="152" y="677"/>
                    <a:pt x="340" y="677"/>
                  </a:cubicBezTo>
                  <a:cubicBezTo>
                    <a:pt x="525" y="677"/>
                    <a:pt x="677" y="525"/>
                    <a:pt x="677" y="340"/>
                  </a:cubicBezTo>
                  <a:cubicBezTo>
                    <a:pt x="677" y="153"/>
                    <a:pt x="525" y="1"/>
                    <a:pt x="340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21"/>
            <p:cNvSpPr/>
            <p:nvPr/>
          </p:nvSpPr>
          <p:spPr>
            <a:xfrm>
              <a:off x="1483025" y="1723150"/>
              <a:ext cx="275175" cy="230725"/>
            </a:xfrm>
            <a:custGeom>
              <a:avLst/>
              <a:gdLst/>
              <a:ahLst/>
              <a:cxnLst/>
              <a:rect l="l" t="t" r="r" b="b"/>
              <a:pathLst>
                <a:path w="11007" h="9229" extrusionOk="0">
                  <a:moveTo>
                    <a:pt x="83" y="1"/>
                  </a:moveTo>
                  <a:lnTo>
                    <a:pt x="1" y="83"/>
                  </a:lnTo>
                  <a:lnTo>
                    <a:pt x="2223" y="2303"/>
                  </a:lnTo>
                  <a:lnTo>
                    <a:pt x="2239" y="2319"/>
                  </a:lnTo>
                  <a:lnTo>
                    <a:pt x="4003" y="2319"/>
                  </a:lnTo>
                  <a:lnTo>
                    <a:pt x="10924" y="9229"/>
                  </a:lnTo>
                  <a:lnTo>
                    <a:pt x="11007" y="9146"/>
                  </a:lnTo>
                  <a:lnTo>
                    <a:pt x="4070" y="2220"/>
                  </a:lnTo>
                  <a:lnTo>
                    <a:pt x="4050" y="2201"/>
                  </a:lnTo>
                  <a:lnTo>
                    <a:pt x="2289" y="2201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21"/>
            <p:cNvSpPr/>
            <p:nvPr/>
          </p:nvSpPr>
          <p:spPr>
            <a:xfrm>
              <a:off x="2147125" y="961250"/>
              <a:ext cx="142825" cy="1564550"/>
            </a:xfrm>
            <a:custGeom>
              <a:avLst/>
              <a:gdLst/>
              <a:ahLst/>
              <a:cxnLst/>
              <a:rect l="l" t="t" r="r" b="b"/>
              <a:pathLst>
                <a:path w="5713" h="62582" extrusionOk="0">
                  <a:moveTo>
                    <a:pt x="1618" y="1"/>
                  </a:moveTo>
                  <a:lnTo>
                    <a:pt x="1618" y="12892"/>
                  </a:lnTo>
                  <a:lnTo>
                    <a:pt x="1" y="14521"/>
                  </a:lnTo>
                  <a:lnTo>
                    <a:pt x="1" y="20105"/>
                  </a:lnTo>
                  <a:lnTo>
                    <a:pt x="2974" y="23056"/>
                  </a:lnTo>
                  <a:lnTo>
                    <a:pt x="2974" y="28299"/>
                  </a:lnTo>
                  <a:lnTo>
                    <a:pt x="5083" y="30388"/>
                  </a:lnTo>
                  <a:lnTo>
                    <a:pt x="5083" y="61869"/>
                  </a:lnTo>
                  <a:cubicBezTo>
                    <a:pt x="4986" y="61941"/>
                    <a:pt x="4923" y="62054"/>
                    <a:pt x="4923" y="62184"/>
                  </a:cubicBezTo>
                  <a:cubicBezTo>
                    <a:pt x="4923" y="62402"/>
                    <a:pt x="5099" y="62581"/>
                    <a:pt x="5318" y="62581"/>
                  </a:cubicBezTo>
                  <a:cubicBezTo>
                    <a:pt x="5536" y="62581"/>
                    <a:pt x="5712" y="62402"/>
                    <a:pt x="5712" y="62184"/>
                  </a:cubicBezTo>
                  <a:cubicBezTo>
                    <a:pt x="5712" y="62054"/>
                    <a:pt x="5649" y="61941"/>
                    <a:pt x="5552" y="61869"/>
                  </a:cubicBezTo>
                  <a:lnTo>
                    <a:pt x="5552" y="30192"/>
                  </a:lnTo>
                  <a:lnTo>
                    <a:pt x="3446" y="28100"/>
                  </a:lnTo>
                  <a:lnTo>
                    <a:pt x="3446" y="22860"/>
                  </a:lnTo>
                  <a:lnTo>
                    <a:pt x="473" y="19909"/>
                  </a:lnTo>
                  <a:lnTo>
                    <a:pt x="473" y="14714"/>
                  </a:lnTo>
                  <a:lnTo>
                    <a:pt x="2088" y="13086"/>
                  </a:lnTo>
                  <a:lnTo>
                    <a:pt x="2088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21"/>
            <p:cNvSpPr/>
            <p:nvPr/>
          </p:nvSpPr>
          <p:spPr>
            <a:xfrm>
              <a:off x="2231200" y="2262975"/>
              <a:ext cx="19750" cy="19750"/>
            </a:xfrm>
            <a:custGeom>
              <a:avLst/>
              <a:gdLst/>
              <a:ahLst/>
              <a:cxnLst/>
              <a:rect l="l" t="t" r="r" b="b"/>
              <a:pathLst>
                <a:path w="790" h="790" extrusionOk="0">
                  <a:moveTo>
                    <a:pt x="395" y="0"/>
                  </a:moveTo>
                  <a:cubicBezTo>
                    <a:pt x="177" y="0"/>
                    <a:pt x="0" y="177"/>
                    <a:pt x="0" y="395"/>
                  </a:cubicBezTo>
                  <a:cubicBezTo>
                    <a:pt x="0" y="613"/>
                    <a:pt x="177" y="790"/>
                    <a:pt x="395" y="790"/>
                  </a:cubicBezTo>
                  <a:cubicBezTo>
                    <a:pt x="613" y="790"/>
                    <a:pt x="790" y="613"/>
                    <a:pt x="790" y="395"/>
                  </a:cubicBezTo>
                  <a:cubicBezTo>
                    <a:pt x="790" y="177"/>
                    <a:pt x="613" y="0"/>
                    <a:pt x="395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21"/>
            <p:cNvSpPr/>
            <p:nvPr/>
          </p:nvSpPr>
          <p:spPr>
            <a:xfrm>
              <a:off x="1477850" y="1868700"/>
              <a:ext cx="368000" cy="307950"/>
            </a:xfrm>
            <a:custGeom>
              <a:avLst/>
              <a:gdLst/>
              <a:ahLst/>
              <a:cxnLst/>
              <a:rect l="l" t="t" r="r" b="b"/>
              <a:pathLst>
                <a:path w="14720" h="12318" extrusionOk="0">
                  <a:moveTo>
                    <a:pt x="14383" y="11760"/>
                  </a:moveTo>
                  <a:cubicBezTo>
                    <a:pt x="14504" y="11760"/>
                    <a:pt x="14601" y="11857"/>
                    <a:pt x="14601" y="11981"/>
                  </a:cubicBezTo>
                  <a:cubicBezTo>
                    <a:pt x="14601" y="12103"/>
                    <a:pt x="14504" y="12199"/>
                    <a:pt x="14383" y="12199"/>
                  </a:cubicBezTo>
                  <a:cubicBezTo>
                    <a:pt x="14259" y="12199"/>
                    <a:pt x="14162" y="12103"/>
                    <a:pt x="14162" y="11981"/>
                  </a:cubicBezTo>
                  <a:cubicBezTo>
                    <a:pt x="14162" y="11860"/>
                    <a:pt x="14261" y="11760"/>
                    <a:pt x="14383" y="11760"/>
                  </a:cubicBezTo>
                  <a:close/>
                  <a:moveTo>
                    <a:pt x="83" y="1"/>
                  </a:moveTo>
                  <a:lnTo>
                    <a:pt x="1" y="83"/>
                  </a:lnTo>
                  <a:lnTo>
                    <a:pt x="5607" y="5682"/>
                  </a:lnTo>
                  <a:lnTo>
                    <a:pt x="5607" y="6725"/>
                  </a:lnTo>
                  <a:lnTo>
                    <a:pt x="6397" y="7512"/>
                  </a:lnTo>
                  <a:lnTo>
                    <a:pt x="9820" y="7512"/>
                  </a:lnTo>
                  <a:lnTo>
                    <a:pt x="14104" y="11788"/>
                  </a:lnTo>
                  <a:cubicBezTo>
                    <a:pt x="14065" y="11840"/>
                    <a:pt x="14043" y="11909"/>
                    <a:pt x="14043" y="11981"/>
                  </a:cubicBezTo>
                  <a:cubicBezTo>
                    <a:pt x="14043" y="12166"/>
                    <a:pt x="14195" y="12318"/>
                    <a:pt x="14383" y="12318"/>
                  </a:cubicBezTo>
                  <a:cubicBezTo>
                    <a:pt x="14568" y="12318"/>
                    <a:pt x="14720" y="12166"/>
                    <a:pt x="14720" y="11981"/>
                  </a:cubicBezTo>
                  <a:cubicBezTo>
                    <a:pt x="14720" y="11793"/>
                    <a:pt x="14568" y="11642"/>
                    <a:pt x="14383" y="11642"/>
                  </a:cubicBezTo>
                  <a:cubicBezTo>
                    <a:pt x="14308" y="11642"/>
                    <a:pt x="14242" y="11664"/>
                    <a:pt x="14187" y="11702"/>
                  </a:cubicBezTo>
                  <a:lnTo>
                    <a:pt x="9886" y="7410"/>
                  </a:lnTo>
                  <a:lnTo>
                    <a:pt x="9869" y="7393"/>
                  </a:lnTo>
                  <a:lnTo>
                    <a:pt x="6444" y="7393"/>
                  </a:lnTo>
                  <a:lnTo>
                    <a:pt x="5726" y="6675"/>
                  </a:lnTo>
                  <a:lnTo>
                    <a:pt x="5726" y="5632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21"/>
            <p:cNvSpPr/>
            <p:nvPr/>
          </p:nvSpPr>
          <p:spPr>
            <a:xfrm>
              <a:off x="1729550" y="2124325"/>
              <a:ext cx="19750" cy="19825"/>
            </a:xfrm>
            <a:custGeom>
              <a:avLst/>
              <a:gdLst/>
              <a:ahLst/>
              <a:cxnLst/>
              <a:rect l="l" t="t" r="r" b="b"/>
              <a:pathLst>
                <a:path w="790" h="793" extrusionOk="0">
                  <a:moveTo>
                    <a:pt x="395" y="0"/>
                  </a:moveTo>
                  <a:cubicBezTo>
                    <a:pt x="177" y="0"/>
                    <a:pt x="0" y="180"/>
                    <a:pt x="0" y="398"/>
                  </a:cubicBezTo>
                  <a:cubicBezTo>
                    <a:pt x="0" y="616"/>
                    <a:pt x="177" y="793"/>
                    <a:pt x="395" y="793"/>
                  </a:cubicBezTo>
                  <a:cubicBezTo>
                    <a:pt x="613" y="793"/>
                    <a:pt x="790" y="616"/>
                    <a:pt x="790" y="398"/>
                  </a:cubicBezTo>
                  <a:cubicBezTo>
                    <a:pt x="790" y="180"/>
                    <a:pt x="613" y="0"/>
                    <a:pt x="395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21"/>
            <p:cNvSpPr/>
            <p:nvPr/>
          </p:nvSpPr>
          <p:spPr>
            <a:xfrm>
              <a:off x="1754325" y="2149225"/>
              <a:ext cx="16925" cy="16950"/>
            </a:xfrm>
            <a:custGeom>
              <a:avLst/>
              <a:gdLst/>
              <a:ahLst/>
              <a:cxnLst/>
              <a:rect l="l" t="t" r="r" b="b"/>
              <a:pathLst>
                <a:path w="677" h="678" extrusionOk="0">
                  <a:moveTo>
                    <a:pt x="340" y="120"/>
                  </a:moveTo>
                  <a:cubicBezTo>
                    <a:pt x="461" y="120"/>
                    <a:pt x="558" y="216"/>
                    <a:pt x="558" y="340"/>
                  </a:cubicBezTo>
                  <a:cubicBezTo>
                    <a:pt x="560" y="462"/>
                    <a:pt x="461" y="559"/>
                    <a:pt x="340" y="559"/>
                  </a:cubicBezTo>
                  <a:cubicBezTo>
                    <a:pt x="218" y="559"/>
                    <a:pt x="119" y="462"/>
                    <a:pt x="119" y="340"/>
                  </a:cubicBezTo>
                  <a:cubicBezTo>
                    <a:pt x="119" y="219"/>
                    <a:pt x="218" y="120"/>
                    <a:pt x="340" y="120"/>
                  </a:cubicBezTo>
                  <a:close/>
                  <a:moveTo>
                    <a:pt x="340" y="1"/>
                  </a:moveTo>
                  <a:cubicBezTo>
                    <a:pt x="152" y="1"/>
                    <a:pt x="0" y="153"/>
                    <a:pt x="0" y="338"/>
                  </a:cubicBezTo>
                  <a:cubicBezTo>
                    <a:pt x="0" y="525"/>
                    <a:pt x="152" y="677"/>
                    <a:pt x="340" y="677"/>
                  </a:cubicBezTo>
                  <a:cubicBezTo>
                    <a:pt x="525" y="677"/>
                    <a:pt x="676" y="525"/>
                    <a:pt x="676" y="338"/>
                  </a:cubicBezTo>
                  <a:cubicBezTo>
                    <a:pt x="676" y="153"/>
                    <a:pt x="525" y="1"/>
                    <a:pt x="340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21"/>
            <p:cNvSpPr/>
            <p:nvPr/>
          </p:nvSpPr>
          <p:spPr>
            <a:xfrm>
              <a:off x="1467700" y="1889200"/>
              <a:ext cx="136950" cy="182975"/>
            </a:xfrm>
            <a:custGeom>
              <a:avLst/>
              <a:gdLst/>
              <a:ahLst/>
              <a:cxnLst/>
              <a:rect l="l" t="t" r="r" b="b"/>
              <a:pathLst>
                <a:path w="5478" h="7319" extrusionOk="0">
                  <a:moveTo>
                    <a:pt x="5138" y="6761"/>
                  </a:moveTo>
                  <a:cubicBezTo>
                    <a:pt x="5260" y="6761"/>
                    <a:pt x="5359" y="6860"/>
                    <a:pt x="5359" y="6982"/>
                  </a:cubicBezTo>
                  <a:cubicBezTo>
                    <a:pt x="5359" y="7103"/>
                    <a:pt x="5260" y="7203"/>
                    <a:pt x="5138" y="7203"/>
                  </a:cubicBezTo>
                  <a:cubicBezTo>
                    <a:pt x="5017" y="7203"/>
                    <a:pt x="4917" y="7103"/>
                    <a:pt x="4917" y="6982"/>
                  </a:cubicBezTo>
                  <a:cubicBezTo>
                    <a:pt x="4917" y="6860"/>
                    <a:pt x="5017" y="6761"/>
                    <a:pt x="5138" y="6761"/>
                  </a:cubicBezTo>
                  <a:close/>
                  <a:moveTo>
                    <a:pt x="84" y="0"/>
                  </a:moveTo>
                  <a:lnTo>
                    <a:pt x="1" y="83"/>
                  </a:lnTo>
                  <a:lnTo>
                    <a:pt x="5080" y="5157"/>
                  </a:lnTo>
                  <a:lnTo>
                    <a:pt x="5080" y="6648"/>
                  </a:lnTo>
                  <a:cubicBezTo>
                    <a:pt x="4923" y="6675"/>
                    <a:pt x="4801" y="6813"/>
                    <a:pt x="4801" y="6982"/>
                  </a:cubicBezTo>
                  <a:cubicBezTo>
                    <a:pt x="4801" y="7167"/>
                    <a:pt x="4953" y="7318"/>
                    <a:pt x="5138" y="7318"/>
                  </a:cubicBezTo>
                  <a:cubicBezTo>
                    <a:pt x="5326" y="7318"/>
                    <a:pt x="5478" y="7167"/>
                    <a:pt x="5478" y="6982"/>
                  </a:cubicBezTo>
                  <a:cubicBezTo>
                    <a:pt x="5478" y="6813"/>
                    <a:pt x="5356" y="6675"/>
                    <a:pt x="5199" y="6648"/>
                  </a:cubicBezTo>
                  <a:lnTo>
                    <a:pt x="5199" y="5107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21"/>
            <p:cNvSpPr/>
            <p:nvPr/>
          </p:nvSpPr>
          <p:spPr>
            <a:xfrm>
              <a:off x="2292900" y="1611075"/>
              <a:ext cx="17000" cy="16925"/>
            </a:xfrm>
            <a:custGeom>
              <a:avLst/>
              <a:gdLst/>
              <a:ahLst/>
              <a:cxnLst/>
              <a:rect l="l" t="t" r="r" b="b"/>
              <a:pathLst>
                <a:path w="680" h="677" extrusionOk="0">
                  <a:moveTo>
                    <a:pt x="340" y="119"/>
                  </a:moveTo>
                  <a:cubicBezTo>
                    <a:pt x="461" y="119"/>
                    <a:pt x="560" y="219"/>
                    <a:pt x="560" y="340"/>
                  </a:cubicBezTo>
                  <a:cubicBezTo>
                    <a:pt x="560" y="462"/>
                    <a:pt x="461" y="561"/>
                    <a:pt x="340" y="561"/>
                  </a:cubicBezTo>
                  <a:cubicBezTo>
                    <a:pt x="218" y="561"/>
                    <a:pt x="119" y="462"/>
                    <a:pt x="119" y="340"/>
                  </a:cubicBezTo>
                  <a:cubicBezTo>
                    <a:pt x="119" y="219"/>
                    <a:pt x="218" y="119"/>
                    <a:pt x="340" y="119"/>
                  </a:cubicBezTo>
                  <a:close/>
                  <a:moveTo>
                    <a:pt x="340" y="1"/>
                  </a:moveTo>
                  <a:cubicBezTo>
                    <a:pt x="152" y="1"/>
                    <a:pt x="0" y="152"/>
                    <a:pt x="0" y="340"/>
                  </a:cubicBezTo>
                  <a:cubicBezTo>
                    <a:pt x="0" y="525"/>
                    <a:pt x="152" y="677"/>
                    <a:pt x="340" y="677"/>
                  </a:cubicBezTo>
                  <a:cubicBezTo>
                    <a:pt x="527" y="677"/>
                    <a:pt x="679" y="525"/>
                    <a:pt x="679" y="340"/>
                  </a:cubicBezTo>
                  <a:cubicBezTo>
                    <a:pt x="679" y="152"/>
                    <a:pt x="527" y="1"/>
                    <a:pt x="340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21"/>
            <p:cNvSpPr/>
            <p:nvPr/>
          </p:nvSpPr>
          <p:spPr>
            <a:xfrm>
              <a:off x="1478875" y="1479550"/>
              <a:ext cx="477800" cy="641750"/>
            </a:xfrm>
            <a:custGeom>
              <a:avLst/>
              <a:gdLst/>
              <a:ahLst/>
              <a:cxnLst/>
              <a:rect l="l" t="t" r="r" b="b"/>
              <a:pathLst>
                <a:path w="19112" h="25670" extrusionOk="0">
                  <a:moveTo>
                    <a:pt x="18775" y="25112"/>
                  </a:moveTo>
                  <a:cubicBezTo>
                    <a:pt x="18897" y="25112"/>
                    <a:pt x="18996" y="25212"/>
                    <a:pt x="18996" y="25333"/>
                  </a:cubicBezTo>
                  <a:cubicBezTo>
                    <a:pt x="18996" y="25455"/>
                    <a:pt x="18897" y="25554"/>
                    <a:pt x="18775" y="25554"/>
                  </a:cubicBezTo>
                  <a:cubicBezTo>
                    <a:pt x="18654" y="25554"/>
                    <a:pt x="18554" y="25455"/>
                    <a:pt x="18554" y="25333"/>
                  </a:cubicBezTo>
                  <a:cubicBezTo>
                    <a:pt x="18554" y="25212"/>
                    <a:pt x="18654" y="25112"/>
                    <a:pt x="18775" y="25112"/>
                  </a:cubicBezTo>
                  <a:close/>
                  <a:moveTo>
                    <a:pt x="1" y="0"/>
                  </a:moveTo>
                  <a:lnTo>
                    <a:pt x="1" y="119"/>
                  </a:lnTo>
                  <a:lnTo>
                    <a:pt x="2690" y="119"/>
                  </a:lnTo>
                  <a:lnTo>
                    <a:pt x="3385" y="823"/>
                  </a:lnTo>
                  <a:lnTo>
                    <a:pt x="3385" y="10051"/>
                  </a:lnTo>
                  <a:lnTo>
                    <a:pt x="18496" y="25140"/>
                  </a:lnTo>
                  <a:cubicBezTo>
                    <a:pt x="18460" y="25195"/>
                    <a:pt x="18436" y="25261"/>
                    <a:pt x="18436" y="25333"/>
                  </a:cubicBezTo>
                  <a:cubicBezTo>
                    <a:pt x="18436" y="25518"/>
                    <a:pt x="18587" y="25670"/>
                    <a:pt x="18775" y="25670"/>
                  </a:cubicBezTo>
                  <a:cubicBezTo>
                    <a:pt x="18960" y="25670"/>
                    <a:pt x="19112" y="25518"/>
                    <a:pt x="19112" y="25333"/>
                  </a:cubicBezTo>
                  <a:cubicBezTo>
                    <a:pt x="19112" y="25145"/>
                    <a:pt x="18960" y="24994"/>
                    <a:pt x="18775" y="24994"/>
                  </a:cubicBezTo>
                  <a:cubicBezTo>
                    <a:pt x="18703" y="24994"/>
                    <a:pt x="18637" y="25018"/>
                    <a:pt x="18582" y="25057"/>
                  </a:cubicBezTo>
                  <a:lnTo>
                    <a:pt x="3501" y="10004"/>
                  </a:lnTo>
                  <a:lnTo>
                    <a:pt x="3501" y="773"/>
                  </a:lnTo>
                  <a:lnTo>
                    <a:pt x="2739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21"/>
            <p:cNvSpPr/>
            <p:nvPr/>
          </p:nvSpPr>
          <p:spPr>
            <a:xfrm>
              <a:off x="1467775" y="1794925"/>
              <a:ext cx="496025" cy="426050"/>
            </a:xfrm>
            <a:custGeom>
              <a:avLst/>
              <a:gdLst/>
              <a:ahLst/>
              <a:cxnLst/>
              <a:rect l="l" t="t" r="r" b="b"/>
              <a:pathLst>
                <a:path w="19841" h="17042" extrusionOk="0">
                  <a:moveTo>
                    <a:pt x="332" y="1"/>
                  </a:moveTo>
                  <a:lnTo>
                    <a:pt x="1" y="335"/>
                  </a:lnTo>
                  <a:lnTo>
                    <a:pt x="8691" y="8961"/>
                  </a:lnTo>
                  <a:lnTo>
                    <a:pt x="11368" y="8961"/>
                  </a:lnTo>
                  <a:lnTo>
                    <a:pt x="19053" y="16591"/>
                  </a:lnTo>
                  <a:cubicBezTo>
                    <a:pt x="19051" y="16608"/>
                    <a:pt x="19048" y="16627"/>
                    <a:pt x="19048" y="16644"/>
                  </a:cubicBezTo>
                  <a:cubicBezTo>
                    <a:pt x="19048" y="16864"/>
                    <a:pt x="19225" y="17041"/>
                    <a:pt x="19443" y="17041"/>
                  </a:cubicBezTo>
                  <a:cubicBezTo>
                    <a:pt x="19661" y="17041"/>
                    <a:pt x="19840" y="16864"/>
                    <a:pt x="19840" y="16644"/>
                  </a:cubicBezTo>
                  <a:cubicBezTo>
                    <a:pt x="19837" y="16425"/>
                    <a:pt x="19661" y="16249"/>
                    <a:pt x="19443" y="16249"/>
                  </a:cubicBezTo>
                  <a:cubicBezTo>
                    <a:pt x="19423" y="16249"/>
                    <a:pt x="19404" y="16252"/>
                    <a:pt x="19385" y="16254"/>
                  </a:cubicBezTo>
                  <a:lnTo>
                    <a:pt x="11561" y="8489"/>
                  </a:lnTo>
                  <a:lnTo>
                    <a:pt x="8884" y="8489"/>
                  </a:lnTo>
                  <a:lnTo>
                    <a:pt x="332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21"/>
            <p:cNvSpPr/>
            <p:nvPr/>
          </p:nvSpPr>
          <p:spPr>
            <a:xfrm>
              <a:off x="1707600" y="2102300"/>
              <a:ext cx="16925" cy="16950"/>
            </a:xfrm>
            <a:custGeom>
              <a:avLst/>
              <a:gdLst/>
              <a:ahLst/>
              <a:cxnLst/>
              <a:rect l="l" t="t" r="r" b="b"/>
              <a:pathLst>
                <a:path w="677" h="678" extrusionOk="0">
                  <a:moveTo>
                    <a:pt x="337" y="117"/>
                  </a:moveTo>
                  <a:cubicBezTo>
                    <a:pt x="461" y="117"/>
                    <a:pt x="558" y="216"/>
                    <a:pt x="558" y="338"/>
                  </a:cubicBezTo>
                  <a:cubicBezTo>
                    <a:pt x="558" y="459"/>
                    <a:pt x="461" y="558"/>
                    <a:pt x="337" y="558"/>
                  </a:cubicBezTo>
                  <a:cubicBezTo>
                    <a:pt x="216" y="558"/>
                    <a:pt x="119" y="459"/>
                    <a:pt x="119" y="338"/>
                  </a:cubicBezTo>
                  <a:cubicBezTo>
                    <a:pt x="119" y="216"/>
                    <a:pt x="216" y="117"/>
                    <a:pt x="337" y="117"/>
                  </a:cubicBezTo>
                  <a:close/>
                  <a:moveTo>
                    <a:pt x="337" y="1"/>
                  </a:moveTo>
                  <a:cubicBezTo>
                    <a:pt x="152" y="1"/>
                    <a:pt x="0" y="153"/>
                    <a:pt x="0" y="338"/>
                  </a:cubicBezTo>
                  <a:cubicBezTo>
                    <a:pt x="0" y="525"/>
                    <a:pt x="152" y="677"/>
                    <a:pt x="337" y="677"/>
                  </a:cubicBezTo>
                  <a:cubicBezTo>
                    <a:pt x="525" y="677"/>
                    <a:pt x="677" y="525"/>
                    <a:pt x="677" y="338"/>
                  </a:cubicBezTo>
                  <a:cubicBezTo>
                    <a:pt x="677" y="153"/>
                    <a:pt x="525" y="1"/>
                    <a:pt x="337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21"/>
            <p:cNvSpPr/>
            <p:nvPr/>
          </p:nvSpPr>
          <p:spPr>
            <a:xfrm>
              <a:off x="2694325" y="1972500"/>
              <a:ext cx="284150" cy="305875"/>
            </a:xfrm>
            <a:custGeom>
              <a:avLst/>
              <a:gdLst/>
              <a:ahLst/>
              <a:cxnLst/>
              <a:rect l="l" t="t" r="r" b="b"/>
              <a:pathLst>
                <a:path w="11366" h="12235" extrusionOk="0">
                  <a:moveTo>
                    <a:pt x="338" y="11677"/>
                  </a:moveTo>
                  <a:cubicBezTo>
                    <a:pt x="459" y="11677"/>
                    <a:pt x="558" y="11777"/>
                    <a:pt x="558" y="11898"/>
                  </a:cubicBezTo>
                  <a:cubicBezTo>
                    <a:pt x="558" y="12019"/>
                    <a:pt x="459" y="12119"/>
                    <a:pt x="338" y="12119"/>
                  </a:cubicBezTo>
                  <a:cubicBezTo>
                    <a:pt x="216" y="12119"/>
                    <a:pt x="117" y="12019"/>
                    <a:pt x="117" y="11898"/>
                  </a:cubicBezTo>
                  <a:cubicBezTo>
                    <a:pt x="117" y="11777"/>
                    <a:pt x="216" y="11677"/>
                    <a:pt x="338" y="11677"/>
                  </a:cubicBezTo>
                  <a:close/>
                  <a:moveTo>
                    <a:pt x="4296" y="0"/>
                  </a:moveTo>
                  <a:lnTo>
                    <a:pt x="3603" y="699"/>
                  </a:lnTo>
                  <a:lnTo>
                    <a:pt x="3603" y="5124"/>
                  </a:lnTo>
                  <a:lnTo>
                    <a:pt x="296" y="8453"/>
                  </a:lnTo>
                  <a:lnTo>
                    <a:pt x="280" y="8469"/>
                  </a:lnTo>
                  <a:lnTo>
                    <a:pt x="280" y="11564"/>
                  </a:lnTo>
                  <a:cubicBezTo>
                    <a:pt x="122" y="11594"/>
                    <a:pt x="1" y="11732"/>
                    <a:pt x="1" y="11898"/>
                  </a:cubicBezTo>
                  <a:cubicBezTo>
                    <a:pt x="1" y="12083"/>
                    <a:pt x="153" y="12235"/>
                    <a:pt x="338" y="12235"/>
                  </a:cubicBezTo>
                  <a:cubicBezTo>
                    <a:pt x="525" y="12235"/>
                    <a:pt x="677" y="12083"/>
                    <a:pt x="677" y="11898"/>
                  </a:cubicBezTo>
                  <a:cubicBezTo>
                    <a:pt x="677" y="11732"/>
                    <a:pt x="556" y="11594"/>
                    <a:pt x="398" y="11564"/>
                  </a:cubicBezTo>
                  <a:lnTo>
                    <a:pt x="398" y="8519"/>
                  </a:lnTo>
                  <a:lnTo>
                    <a:pt x="3719" y="5171"/>
                  </a:lnTo>
                  <a:lnTo>
                    <a:pt x="3719" y="748"/>
                  </a:lnTo>
                  <a:lnTo>
                    <a:pt x="4346" y="119"/>
                  </a:lnTo>
                  <a:lnTo>
                    <a:pt x="11366" y="119"/>
                  </a:lnTo>
                  <a:lnTo>
                    <a:pt x="11366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21"/>
            <p:cNvSpPr/>
            <p:nvPr/>
          </p:nvSpPr>
          <p:spPr>
            <a:xfrm>
              <a:off x="2883975" y="2012650"/>
              <a:ext cx="19775" cy="19850"/>
            </a:xfrm>
            <a:custGeom>
              <a:avLst/>
              <a:gdLst/>
              <a:ahLst/>
              <a:cxnLst/>
              <a:rect l="l" t="t" r="r" b="b"/>
              <a:pathLst>
                <a:path w="791" h="794" extrusionOk="0">
                  <a:moveTo>
                    <a:pt x="395" y="1"/>
                  </a:moveTo>
                  <a:cubicBezTo>
                    <a:pt x="177" y="1"/>
                    <a:pt x="1" y="178"/>
                    <a:pt x="1" y="398"/>
                  </a:cubicBezTo>
                  <a:cubicBezTo>
                    <a:pt x="1" y="616"/>
                    <a:pt x="177" y="793"/>
                    <a:pt x="395" y="793"/>
                  </a:cubicBezTo>
                  <a:cubicBezTo>
                    <a:pt x="613" y="793"/>
                    <a:pt x="790" y="616"/>
                    <a:pt x="790" y="398"/>
                  </a:cubicBezTo>
                  <a:cubicBezTo>
                    <a:pt x="790" y="178"/>
                    <a:pt x="613" y="1"/>
                    <a:pt x="395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21"/>
            <p:cNvSpPr/>
            <p:nvPr/>
          </p:nvSpPr>
          <p:spPr>
            <a:xfrm>
              <a:off x="2855125" y="2014100"/>
              <a:ext cx="16950" cy="16950"/>
            </a:xfrm>
            <a:custGeom>
              <a:avLst/>
              <a:gdLst/>
              <a:ahLst/>
              <a:cxnLst/>
              <a:rect l="l" t="t" r="r" b="b"/>
              <a:pathLst>
                <a:path w="678" h="678" extrusionOk="0">
                  <a:moveTo>
                    <a:pt x="340" y="117"/>
                  </a:moveTo>
                  <a:cubicBezTo>
                    <a:pt x="462" y="117"/>
                    <a:pt x="561" y="216"/>
                    <a:pt x="561" y="338"/>
                  </a:cubicBezTo>
                  <a:cubicBezTo>
                    <a:pt x="561" y="462"/>
                    <a:pt x="462" y="558"/>
                    <a:pt x="340" y="558"/>
                  </a:cubicBezTo>
                  <a:cubicBezTo>
                    <a:pt x="219" y="558"/>
                    <a:pt x="119" y="459"/>
                    <a:pt x="119" y="338"/>
                  </a:cubicBezTo>
                  <a:cubicBezTo>
                    <a:pt x="119" y="216"/>
                    <a:pt x="219" y="117"/>
                    <a:pt x="340" y="117"/>
                  </a:cubicBezTo>
                  <a:close/>
                  <a:moveTo>
                    <a:pt x="340" y="1"/>
                  </a:moveTo>
                  <a:cubicBezTo>
                    <a:pt x="153" y="1"/>
                    <a:pt x="1" y="153"/>
                    <a:pt x="1" y="338"/>
                  </a:cubicBezTo>
                  <a:cubicBezTo>
                    <a:pt x="1" y="525"/>
                    <a:pt x="153" y="677"/>
                    <a:pt x="340" y="677"/>
                  </a:cubicBezTo>
                  <a:cubicBezTo>
                    <a:pt x="525" y="677"/>
                    <a:pt x="677" y="525"/>
                    <a:pt x="677" y="338"/>
                  </a:cubicBezTo>
                  <a:cubicBezTo>
                    <a:pt x="677" y="153"/>
                    <a:pt x="525" y="1"/>
                    <a:pt x="340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21"/>
            <p:cNvSpPr/>
            <p:nvPr/>
          </p:nvSpPr>
          <p:spPr>
            <a:xfrm>
              <a:off x="2504275" y="1775475"/>
              <a:ext cx="497125" cy="627900"/>
            </a:xfrm>
            <a:custGeom>
              <a:avLst/>
              <a:gdLst/>
              <a:ahLst/>
              <a:cxnLst/>
              <a:rect l="l" t="t" r="r" b="b"/>
              <a:pathLst>
                <a:path w="19885" h="25116" extrusionOk="0">
                  <a:moveTo>
                    <a:pt x="19550" y="0"/>
                  </a:moveTo>
                  <a:lnTo>
                    <a:pt x="15318" y="4262"/>
                  </a:lnTo>
                  <a:lnTo>
                    <a:pt x="8448" y="4262"/>
                  </a:lnTo>
                  <a:lnTo>
                    <a:pt x="161" y="12613"/>
                  </a:lnTo>
                  <a:lnTo>
                    <a:pt x="161" y="24403"/>
                  </a:lnTo>
                  <a:cubicBezTo>
                    <a:pt x="64" y="24477"/>
                    <a:pt x="0" y="24591"/>
                    <a:pt x="0" y="24720"/>
                  </a:cubicBezTo>
                  <a:cubicBezTo>
                    <a:pt x="0" y="24938"/>
                    <a:pt x="177" y="25115"/>
                    <a:pt x="395" y="25115"/>
                  </a:cubicBezTo>
                  <a:cubicBezTo>
                    <a:pt x="616" y="25115"/>
                    <a:pt x="793" y="24938"/>
                    <a:pt x="793" y="24720"/>
                  </a:cubicBezTo>
                  <a:cubicBezTo>
                    <a:pt x="793" y="24591"/>
                    <a:pt x="729" y="24477"/>
                    <a:pt x="633" y="24403"/>
                  </a:cubicBezTo>
                  <a:lnTo>
                    <a:pt x="633" y="12806"/>
                  </a:lnTo>
                  <a:lnTo>
                    <a:pt x="8644" y="4734"/>
                  </a:lnTo>
                  <a:lnTo>
                    <a:pt x="15514" y="4734"/>
                  </a:lnTo>
                  <a:lnTo>
                    <a:pt x="19884" y="331"/>
                  </a:lnTo>
                  <a:lnTo>
                    <a:pt x="19550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21"/>
            <p:cNvSpPr/>
            <p:nvPr/>
          </p:nvSpPr>
          <p:spPr>
            <a:xfrm>
              <a:off x="2824900" y="2014100"/>
              <a:ext cx="16925" cy="16950"/>
            </a:xfrm>
            <a:custGeom>
              <a:avLst/>
              <a:gdLst/>
              <a:ahLst/>
              <a:cxnLst/>
              <a:rect l="l" t="t" r="r" b="b"/>
              <a:pathLst>
                <a:path w="677" h="678" extrusionOk="0">
                  <a:moveTo>
                    <a:pt x="340" y="117"/>
                  </a:moveTo>
                  <a:cubicBezTo>
                    <a:pt x="462" y="117"/>
                    <a:pt x="561" y="216"/>
                    <a:pt x="561" y="338"/>
                  </a:cubicBezTo>
                  <a:cubicBezTo>
                    <a:pt x="558" y="462"/>
                    <a:pt x="462" y="558"/>
                    <a:pt x="340" y="558"/>
                  </a:cubicBezTo>
                  <a:cubicBezTo>
                    <a:pt x="219" y="558"/>
                    <a:pt x="119" y="459"/>
                    <a:pt x="119" y="338"/>
                  </a:cubicBezTo>
                  <a:cubicBezTo>
                    <a:pt x="119" y="216"/>
                    <a:pt x="219" y="117"/>
                    <a:pt x="340" y="117"/>
                  </a:cubicBezTo>
                  <a:close/>
                  <a:moveTo>
                    <a:pt x="340" y="1"/>
                  </a:moveTo>
                  <a:cubicBezTo>
                    <a:pt x="153" y="1"/>
                    <a:pt x="1" y="153"/>
                    <a:pt x="1" y="338"/>
                  </a:cubicBezTo>
                  <a:cubicBezTo>
                    <a:pt x="1" y="525"/>
                    <a:pt x="153" y="677"/>
                    <a:pt x="340" y="677"/>
                  </a:cubicBezTo>
                  <a:cubicBezTo>
                    <a:pt x="525" y="677"/>
                    <a:pt x="677" y="525"/>
                    <a:pt x="677" y="338"/>
                  </a:cubicBezTo>
                  <a:cubicBezTo>
                    <a:pt x="677" y="153"/>
                    <a:pt x="525" y="1"/>
                    <a:pt x="340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21"/>
            <p:cNvSpPr/>
            <p:nvPr/>
          </p:nvSpPr>
          <p:spPr>
            <a:xfrm>
              <a:off x="2670875" y="1949175"/>
              <a:ext cx="307600" cy="329200"/>
            </a:xfrm>
            <a:custGeom>
              <a:avLst/>
              <a:gdLst/>
              <a:ahLst/>
              <a:cxnLst/>
              <a:rect l="l" t="t" r="r" b="b"/>
              <a:pathLst>
                <a:path w="12304" h="13168" extrusionOk="0">
                  <a:moveTo>
                    <a:pt x="337" y="12610"/>
                  </a:moveTo>
                  <a:cubicBezTo>
                    <a:pt x="458" y="12610"/>
                    <a:pt x="558" y="12710"/>
                    <a:pt x="558" y="12831"/>
                  </a:cubicBezTo>
                  <a:cubicBezTo>
                    <a:pt x="558" y="12952"/>
                    <a:pt x="458" y="13052"/>
                    <a:pt x="337" y="13052"/>
                  </a:cubicBezTo>
                  <a:cubicBezTo>
                    <a:pt x="216" y="13052"/>
                    <a:pt x="116" y="12952"/>
                    <a:pt x="116" y="12831"/>
                  </a:cubicBezTo>
                  <a:cubicBezTo>
                    <a:pt x="116" y="12710"/>
                    <a:pt x="216" y="12610"/>
                    <a:pt x="337" y="12610"/>
                  </a:cubicBezTo>
                  <a:close/>
                  <a:moveTo>
                    <a:pt x="4928" y="0"/>
                  </a:moveTo>
                  <a:lnTo>
                    <a:pt x="3603" y="1336"/>
                  </a:lnTo>
                  <a:lnTo>
                    <a:pt x="3603" y="5761"/>
                  </a:lnTo>
                  <a:lnTo>
                    <a:pt x="296" y="9091"/>
                  </a:lnTo>
                  <a:lnTo>
                    <a:pt x="279" y="9107"/>
                  </a:lnTo>
                  <a:lnTo>
                    <a:pt x="279" y="12497"/>
                  </a:lnTo>
                  <a:cubicBezTo>
                    <a:pt x="119" y="12527"/>
                    <a:pt x="0" y="12665"/>
                    <a:pt x="0" y="12831"/>
                  </a:cubicBezTo>
                  <a:cubicBezTo>
                    <a:pt x="0" y="13016"/>
                    <a:pt x="152" y="13168"/>
                    <a:pt x="337" y="13168"/>
                  </a:cubicBezTo>
                  <a:cubicBezTo>
                    <a:pt x="525" y="13168"/>
                    <a:pt x="677" y="13016"/>
                    <a:pt x="677" y="12831"/>
                  </a:cubicBezTo>
                  <a:cubicBezTo>
                    <a:pt x="677" y="12665"/>
                    <a:pt x="555" y="12527"/>
                    <a:pt x="398" y="12497"/>
                  </a:cubicBezTo>
                  <a:lnTo>
                    <a:pt x="398" y="9157"/>
                  </a:lnTo>
                  <a:lnTo>
                    <a:pt x="3719" y="5808"/>
                  </a:lnTo>
                  <a:lnTo>
                    <a:pt x="3719" y="1383"/>
                  </a:lnTo>
                  <a:lnTo>
                    <a:pt x="4977" y="116"/>
                  </a:lnTo>
                  <a:lnTo>
                    <a:pt x="12304" y="116"/>
                  </a:lnTo>
                  <a:lnTo>
                    <a:pt x="12304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21"/>
            <p:cNvSpPr/>
            <p:nvPr/>
          </p:nvSpPr>
          <p:spPr>
            <a:xfrm>
              <a:off x="2647325" y="1851175"/>
              <a:ext cx="330400" cy="427275"/>
            </a:xfrm>
            <a:custGeom>
              <a:avLst/>
              <a:gdLst/>
              <a:ahLst/>
              <a:cxnLst/>
              <a:rect l="l" t="t" r="r" b="b"/>
              <a:pathLst>
                <a:path w="13216" h="17091" extrusionOk="0">
                  <a:moveTo>
                    <a:pt x="340" y="16530"/>
                  </a:moveTo>
                  <a:cubicBezTo>
                    <a:pt x="462" y="16530"/>
                    <a:pt x="561" y="16630"/>
                    <a:pt x="561" y="16751"/>
                  </a:cubicBezTo>
                  <a:cubicBezTo>
                    <a:pt x="561" y="16872"/>
                    <a:pt x="462" y="16972"/>
                    <a:pt x="340" y="16972"/>
                  </a:cubicBezTo>
                  <a:cubicBezTo>
                    <a:pt x="219" y="16972"/>
                    <a:pt x="120" y="16872"/>
                    <a:pt x="120" y="16751"/>
                  </a:cubicBezTo>
                  <a:cubicBezTo>
                    <a:pt x="120" y="16630"/>
                    <a:pt x="219" y="16530"/>
                    <a:pt x="340" y="16530"/>
                  </a:cubicBezTo>
                  <a:close/>
                  <a:moveTo>
                    <a:pt x="13133" y="0"/>
                  </a:moveTo>
                  <a:lnTo>
                    <a:pt x="10173" y="2984"/>
                  </a:lnTo>
                  <a:lnTo>
                    <a:pt x="5577" y="2984"/>
                  </a:lnTo>
                  <a:lnTo>
                    <a:pt x="3614" y="4964"/>
                  </a:lnTo>
                  <a:lnTo>
                    <a:pt x="3614" y="9389"/>
                  </a:lnTo>
                  <a:lnTo>
                    <a:pt x="291" y="12735"/>
                  </a:lnTo>
                  <a:lnTo>
                    <a:pt x="282" y="16420"/>
                  </a:lnTo>
                  <a:cubicBezTo>
                    <a:pt x="122" y="16447"/>
                    <a:pt x="1" y="16585"/>
                    <a:pt x="1" y="16751"/>
                  </a:cubicBezTo>
                  <a:cubicBezTo>
                    <a:pt x="1" y="16939"/>
                    <a:pt x="153" y="17091"/>
                    <a:pt x="340" y="17091"/>
                  </a:cubicBezTo>
                  <a:cubicBezTo>
                    <a:pt x="528" y="17091"/>
                    <a:pt x="680" y="16939"/>
                    <a:pt x="680" y="16751"/>
                  </a:cubicBezTo>
                  <a:cubicBezTo>
                    <a:pt x="680" y="16585"/>
                    <a:pt x="559" y="16447"/>
                    <a:pt x="401" y="16417"/>
                  </a:cubicBezTo>
                  <a:lnTo>
                    <a:pt x="409" y="12784"/>
                  </a:lnTo>
                  <a:lnTo>
                    <a:pt x="3730" y="9436"/>
                  </a:lnTo>
                  <a:lnTo>
                    <a:pt x="3730" y="5011"/>
                  </a:lnTo>
                  <a:lnTo>
                    <a:pt x="5627" y="3103"/>
                  </a:lnTo>
                  <a:lnTo>
                    <a:pt x="10220" y="3103"/>
                  </a:lnTo>
                  <a:lnTo>
                    <a:pt x="13215" y="86"/>
                  </a:lnTo>
                  <a:lnTo>
                    <a:pt x="13133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21"/>
            <p:cNvSpPr/>
            <p:nvPr/>
          </p:nvSpPr>
          <p:spPr>
            <a:xfrm>
              <a:off x="2414275" y="1478925"/>
              <a:ext cx="324450" cy="777500"/>
            </a:xfrm>
            <a:custGeom>
              <a:avLst/>
              <a:gdLst/>
              <a:ahLst/>
              <a:cxnLst/>
              <a:rect l="l" t="t" r="r" b="b"/>
              <a:pathLst>
                <a:path w="12978" h="31100" extrusionOk="0">
                  <a:moveTo>
                    <a:pt x="340" y="30540"/>
                  </a:moveTo>
                  <a:cubicBezTo>
                    <a:pt x="462" y="30540"/>
                    <a:pt x="561" y="30639"/>
                    <a:pt x="561" y="30760"/>
                  </a:cubicBezTo>
                  <a:cubicBezTo>
                    <a:pt x="561" y="30882"/>
                    <a:pt x="462" y="30981"/>
                    <a:pt x="340" y="30981"/>
                  </a:cubicBezTo>
                  <a:cubicBezTo>
                    <a:pt x="219" y="30981"/>
                    <a:pt x="119" y="30882"/>
                    <a:pt x="119" y="30760"/>
                  </a:cubicBezTo>
                  <a:cubicBezTo>
                    <a:pt x="119" y="30639"/>
                    <a:pt x="219" y="30540"/>
                    <a:pt x="340" y="30540"/>
                  </a:cubicBezTo>
                  <a:close/>
                  <a:moveTo>
                    <a:pt x="12895" y="0"/>
                  </a:moveTo>
                  <a:lnTo>
                    <a:pt x="4834" y="8097"/>
                  </a:lnTo>
                  <a:lnTo>
                    <a:pt x="4818" y="8116"/>
                  </a:lnTo>
                  <a:lnTo>
                    <a:pt x="4818" y="15097"/>
                  </a:lnTo>
                  <a:lnTo>
                    <a:pt x="953" y="18979"/>
                  </a:lnTo>
                  <a:lnTo>
                    <a:pt x="953" y="24364"/>
                  </a:lnTo>
                  <a:lnTo>
                    <a:pt x="282" y="25041"/>
                  </a:lnTo>
                  <a:lnTo>
                    <a:pt x="282" y="30429"/>
                  </a:lnTo>
                  <a:cubicBezTo>
                    <a:pt x="122" y="30457"/>
                    <a:pt x="1" y="30595"/>
                    <a:pt x="1" y="30760"/>
                  </a:cubicBezTo>
                  <a:cubicBezTo>
                    <a:pt x="1" y="30948"/>
                    <a:pt x="153" y="31100"/>
                    <a:pt x="340" y="31100"/>
                  </a:cubicBezTo>
                  <a:cubicBezTo>
                    <a:pt x="528" y="31100"/>
                    <a:pt x="680" y="30948"/>
                    <a:pt x="680" y="30760"/>
                  </a:cubicBezTo>
                  <a:cubicBezTo>
                    <a:pt x="680" y="30595"/>
                    <a:pt x="558" y="30457"/>
                    <a:pt x="398" y="30429"/>
                  </a:cubicBezTo>
                  <a:lnTo>
                    <a:pt x="398" y="25090"/>
                  </a:lnTo>
                  <a:lnTo>
                    <a:pt x="1072" y="24414"/>
                  </a:lnTo>
                  <a:lnTo>
                    <a:pt x="1072" y="19028"/>
                  </a:lnTo>
                  <a:lnTo>
                    <a:pt x="4936" y="15147"/>
                  </a:lnTo>
                  <a:lnTo>
                    <a:pt x="4936" y="8163"/>
                  </a:lnTo>
                  <a:lnTo>
                    <a:pt x="12978" y="83"/>
                  </a:lnTo>
                  <a:lnTo>
                    <a:pt x="12895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21"/>
            <p:cNvSpPr/>
            <p:nvPr/>
          </p:nvSpPr>
          <p:spPr>
            <a:xfrm>
              <a:off x="2294950" y="1643925"/>
              <a:ext cx="112925" cy="685675"/>
            </a:xfrm>
            <a:custGeom>
              <a:avLst/>
              <a:gdLst/>
              <a:ahLst/>
              <a:cxnLst/>
              <a:rect l="l" t="t" r="r" b="b"/>
              <a:pathLst>
                <a:path w="4517" h="27427" extrusionOk="0">
                  <a:moveTo>
                    <a:pt x="338" y="26866"/>
                  </a:moveTo>
                  <a:cubicBezTo>
                    <a:pt x="462" y="26866"/>
                    <a:pt x="558" y="26965"/>
                    <a:pt x="558" y="27087"/>
                  </a:cubicBezTo>
                  <a:cubicBezTo>
                    <a:pt x="558" y="27208"/>
                    <a:pt x="462" y="27307"/>
                    <a:pt x="338" y="27307"/>
                  </a:cubicBezTo>
                  <a:cubicBezTo>
                    <a:pt x="216" y="27307"/>
                    <a:pt x="120" y="27208"/>
                    <a:pt x="120" y="27087"/>
                  </a:cubicBezTo>
                  <a:cubicBezTo>
                    <a:pt x="120" y="26965"/>
                    <a:pt x="216" y="26866"/>
                    <a:pt x="338" y="26866"/>
                  </a:cubicBezTo>
                  <a:close/>
                  <a:moveTo>
                    <a:pt x="4398" y="1"/>
                  </a:moveTo>
                  <a:lnTo>
                    <a:pt x="4398" y="6093"/>
                  </a:lnTo>
                  <a:lnTo>
                    <a:pt x="1097" y="9408"/>
                  </a:lnTo>
                  <a:lnTo>
                    <a:pt x="1077" y="9425"/>
                  </a:lnTo>
                  <a:lnTo>
                    <a:pt x="1077" y="19592"/>
                  </a:lnTo>
                  <a:lnTo>
                    <a:pt x="280" y="20392"/>
                  </a:lnTo>
                  <a:lnTo>
                    <a:pt x="280" y="26755"/>
                  </a:lnTo>
                  <a:cubicBezTo>
                    <a:pt x="122" y="26783"/>
                    <a:pt x="1" y="26921"/>
                    <a:pt x="1" y="27087"/>
                  </a:cubicBezTo>
                  <a:cubicBezTo>
                    <a:pt x="1" y="27274"/>
                    <a:pt x="153" y="27426"/>
                    <a:pt x="340" y="27426"/>
                  </a:cubicBezTo>
                  <a:cubicBezTo>
                    <a:pt x="525" y="27426"/>
                    <a:pt x="677" y="27274"/>
                    <a:pt x="677" y="27087"/>
                  </a:cubicBezTo>
                  <a:cubicBezTo>
                    <a:pt x="677" y="26921"/>
                    <a:pt x="556" y="26783"/>
                    <a:pt x="398" y="26755"/>
                  </a:cubicBezTo>
                  <a:lnTo>
                    <a:pt x="398" y="20442"/>
                  </a:lnTo>
                  <a:lnTo>
                    <a:pt x="1196" y="19639"/>
                  </a:lnTo>
                  <a:lnTo>
                    <a:pt x="1196" y="9475"/>
                  </a:lnTo>
                  <a:lnTo>
                    <a:pt x="4500" y="6159"/>
                  </a:lnTo>
                  <a:lnTo>
                    <a:pt x="4517" y="6143"/>
                  </a:lnTo>
                  <a:lnTo>
                    <a:pt x="4517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21"/>
            <p:cNvSpPr/>
            <p:nvPr/>
          </p:nvSpPr>
          <p:spPr>
            <a:xfrm>
              <a:off x="2319325" y="978025"/>
              <a:ext cx="44250" cy="465925"/>
            </a:xfrm>
            <a:custGeom>
              <a:avLst/>
              <a:gdLst/>
              <a:ahLst/>
              <a:cxnLst/>
              <a:rect l="l" t="t" r="r" b="b"/>
              <a:pathLst>
                <a:path w="1770" h="18637" extrusionOk="0">
                  <a:moveTo>
                    <a:pt x="1430" y="18076"/>
                  </a:moveTo>
                  <a:cubicBezTo>
                    <a:pt x="1552" y="18076"/>
                    <a:pt x="1651" y="18176"/>
                    <a:pt x="1651" y="18297"/>
                  </a:cubicBezTo>
                  <a:cubicBezTo>
                    <a:pt x="1651" y="18419"/>
                    <a:pt x="1552" y="18518"/>
                    <a:pt x="1430" y="18518"/>
                  </a:cubicBezTo>
                  <a:cubicBezTo>
                    <a:pt x="1309" y="18518"/>
                    <a:pt x="1209" y="18419"/>
                    <a:pt x="1209" y="18297"/>
                  </a:cubicBezTo>
                  <a:cubicBezTo>
                    <a:pt x="1209" y="18176"/>
                    <a:pt x="1309" y="18076"/>
                    <a:pt x="1430" y="18076"/>
                  </a:cubicBezTo>
                  <a:close/>
                  <a:moveTo>
                    <a:pt x="0" y="1"/>
                  </a:moveTo>
                  <a:lnTo>
                    <a:pt x="0" y="9461"/>
                  </a:lnTo>
                  <a:lnTo>
                    <a:pt x="1372" y="10822"/>
                  </a:lnTo>
                  <a:lnTo>
                    <a:pt x="1372" y="17966"/>
                  </a:lnTo>
                  <a:cubicBezTo>
                    <a:pt x="1212" y="17993"/>
                    <a:pt x="1093" y="18131"/>
                    <a:pt x="1093" y="18297"/>
                  </a:cubicBezTo>
                  <a:cubicBezTo>
                    <a:pt x="1093" y="18485"/>
                    <a:pt x="1245" y="18637"/>
                    <a:pt x="1430" y="18637"/>
                  </a:cubicBezTo>
                  <a:cubicBezTo>
                    <a:pt x="1618" y="18637"/>
                    <a:pt x="1770" y="18485"/>
                    <a:pt x="1770" y="18297"/>
                  </a:cubicBezTo>
                  <a:cubicBezTo>
                    <a:pt x="1770" y="18131"/>
                    <a:pt x="1648" y="17993"/>
                    <a:pt x="1491" y="17966"/>
                  </a:cubicBezTo>
                  <a:lnTo>
                    <a:pt x="1491" y="10772"/>
                  </a:lnTo>
                  <a:lnTo>
                    <a:pt x="119" y="9411"/>
                  </a:lnTo>
                  <a:lnTo>
                    <a:pt x="119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21"/>
            <p:cNvSpPr/>
            <p:nvPr/>
          </p:nvSpPr>
          <p:spPr>
            <a:xfrm>
              <a:off x="2383650" y="1447800"/>
              <a:ext cx="355075" cy="632575"/>
            </a:xfrm>
            <a:custGeom>
              <a:avLst/>
              <a:gdLst/>
              <a:ahLst/>
              <a:cxnLst/>
              <a:rect l="l" t="t" r="r" b="b"/>
              <a:pathLst>
                <a:path w="14203" h="25303" extrusionOk="0">
                  <a:moveTo>
                    <a:pt x="340" y="24743"/>
                  </a:moveTo>
                  <a:cubicBezTo>
                    <a:pt x="461" y="24743"/>
                    <a:pt x="558" y="24842"/>
                    <a:pt x="558" y="24963"/>
                  </a:cubicBezTo>
                  <a:cubicBezTo>
                    <a:pt x="558" y="25085"/>
                    <a:pt x="461" y="25184"/>
                    <a:pt x="340" y="25184"/>
                  </a:cubicBezTo>
                  <a:cubicBezTo>
                    <a:pt x="218" y="25184"/>
                    <a:pt x="119" y="25085"/>
                    <a:pt x="119" y="24963"/>
                  </a:cubicBezTo>
                  <a:cubicBezTo>
                    <a:pt x="119" y="24842"/>
                    <a:pt x="218" y="24743"/>
                    <a:pt x="340" y="24743"/>
                  </a:cubicBezTo>
                  <a:close/>
                  <a:moveTo>
                    <a:pt x="14120" y="0"/>
                  </a:moveTo>
                  <a:lnTo>
                    <a:pt x="5115" y="9046"/>
                  </a:lnTo>
                  <a:lnTo>
                    <a:pt x="5099" y="9063"/>
                  </a:lnTo>
                  <a:lnTo>
                    <a:pt x="5099" y="16044"/>
                  </a:lnTo>
                  <a:lnTo>
                    <a:pt x="1234" y="19926"/>
                  </a:lnTo>
                  <a:lnTo>
                    <a:pt x="1234" y="21275"/>
                  </a:lnTo>
                  <a:lnTo>
                    <a:pt x="279" y="22236"/>
                  </a:lnTo>
                  <a:lnTo>
                    <a:pt x="279" y="24632"/>
                  </a:lnTo>
                  <a:cubicBezTo>
                    <a:pt x="122" y="24660"/>
                    <a:pt x="0" y="24798"/>
                    <a:pt x="0" y="24963"/>
                  </a:cubicBezTo>
                  <a:cubicBezTo>
                    <a:pt x="0" y="25151"/>
                    <a:pt x="152" y="25303"/>
                    <a:pt x="337" y="25303"/>
                  </a:cubicBezTo>
                  <a:cubicBezTo>
                    <a:pt x="525" y="25303"/>
                    <a:pt x="676" y="25151"/>
                    <a:pt x="676" y="24963"/>
                  </a:cubicBezTo>
                  <a:cubicBezTo>
                    <a:pt x="676" y="24798"/>
                    <a:pt x="555" y="24660"/>
                    <a:pt x="398" y="24632"/>
                  </a:cubicBezTo>
                  <a:lnTo>
                    <a:pt x="398" y="22286"/>
                  </a:lnTo>
                  <a:lnTo>
                    <a:pt x="1353" y="21325"/>
                  </a:lnTo>
                  <a:lnTo>
                    <a:pt x="1353" y="19975"/>
                  </a:lnTo>
                  <a:lnTo>
                    <a:pt x="5215" y="16094"/>
                  </a:lnTo>
                  <a:lnTo>
                    <a:pt x="5215" y="9110"/>
                  </a:lnTo>
                  <a:lnTo>
                    <a:pt x="14203" y="83"/>
                  </a:lnTo>
                  <a:lnTo>
                    <a:pt x="14120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21"/>
            <p:cNvSpPr/>
            <p:nvPr/>
          </p:nvSpPr>
          <p:spPr>
            <a:xfrm>
              <a:off x="2570600" y="2009975"/>
              <a:ext cx="134375" cy="180625"/>
            </a:xfrm>
            <a:custGeom>
              <a:avLst/>
              <a:gdLst/>
              <a:ahLst/>
              <a:cxnLst/>
              <a:rect l="l" t="t" r="r" b="b"/>
              <a:pathLst>
                <a:path w="5375" h="7225" extrusionOk="0">
                  <a:moveTo>
                    <a:pt x="340" y="6667"/>
                  </a:moveTo>
                  <a:cubicBezTo>
                    <a:pt x="461" y="6667"/>
                    <a:pt x="561" y="6766"/>
                    <a:pt x="561" y="6888"/>
                  </a:cubicBezTo>
                  <a:cubicBezTo>
                    <a:pt x="561" y="7009"/>
                    <a:pt x="461" y="7109"/>
                    <a:pt x="340" y="7109"/>
                  </a:cubicBezTo>
                  <a:cubicBezTo>
                    <a:pt x="218" y="7109"/>
                    <a:pt x="119" y="7009"/>
                    <a:pt x="119" y="6888"/>
                  </a:cubicBezTo>
                  <a:cubicBezTo>
                    <a:pt x="119" y="6766"/>
                    <a:pt x="218" y="6667"/>
                    <a:pt x="340" y="6667"/>
                  </a:cubicBezTo>
                  <a:close/>
                  <a:moveTo>
                    <a:pt x="5292" y="0"/>
                  </a:moveTo>
                  <a:lnTo>
                    <a:pt x="298" y="5033"/>
                  </a:lnTo>
                  <a:lnTo>
                    <a:pt x="282" y="5049"/>
                  </a:lnTo>
                  <a:lnTo>
                    <a:pt x="282" y="6554"/>
                  </a:lnTo>
                  <a:cubicBezTo>
                    <a:pt x="122" y="6581"/>
                    <a:pt x="0" y="6719"/>
                    <a:pt x="0" y="6888"/>
                  </a:cubicBezTo>
                  <a:cubicBezTo>
                    <a:pt x="0" y="7073"/>
                    <a:pt x="152" y="7224"/>
                    <a:pt x="340" y="7224"/>
                  </a:cubicBezTo>
                  <a:cubicBezTo>
                    <a:pt x="528" y="7224"/>
                    <a:pt x="679" y="7073"/>
                    <a:pt x="679" y="6888"/>
                  </a:cubicBezTo>
                  <a:cubicBezTo>
                    <a:pt x="679" y="6719"/>
                    <a:pt x="558" y="6581"/>
                    <a:pt x="398" y="6554"/>
                  </a:cubicBezTo>
                  <a:lnTo>
                    <a:pt x="398" y="5099"/>
                  </a:lnTo>
                  <a:lnTo>
                    <a:pt x="5375" y="83"/>
                  </a:lnTo>
                  <a:lnTo>
                    <a:pt x="5292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21"/>
            <p:cNvSpPr/>
            <p:nvPr/>
          </p:nvSpPr>
          <p:spPr>
            <a:xfrm>
              <a:off x="2598200" y="2046475"/>
              <a:ext cx="106775" cy="190075"/>
            </a:xfrm>
            <a:custGeom>
              <a:avLst/>
              <a:gdLst/>
              <a:ahLst/>
              <a:cxnLst/>
              <a:rect l="l" t="t" r="r" b="b"/>
              <a:pathLst>
                <a:path w="4271" h="7603" extrusionOk="0">
                  <a:moveTo>
                    <a:pt x="340" y="7045"/>
                  </a:moveTo>
                  <a:cubicBezTo>
                    <a:pt x="461" y="7045"/>
                    <a:pt x="561" y="7145"/>
                    <a:pt x="561" y="7266"/>
                  </a:cubicBezTo>
                  <a:cubicBezTo>
                    <a:pt x="561" y="7388"/>
                    <a:pt x="461" y="7487"/>
                    <a:pt x="340" y="7487"/>
                  </a:cubicBezTo>
                  <a:cubicBezTo>
                    <a:pt x="219" y="7487"/>
                    <a:pt x="119" y="7388"/>
                    <a:pt x="119" y="7266"/>
                  </a:cubicBezTo>
                  <a:cubicBezTo>
                    <a:pt x="119" y="7145"/>
                    <a:pt x="219" y="7045"/>
                    <a:pt x="340" y="7045"/>
                  </a:cubicBezTo>
                  <a:close/>
                  <a:moveTo>
                    <a:pt x="4188" y="1"/>
                  </a:moveTo>
                  <a:lnTo>
                    <a:pt x="299" y="3920"/>
                  </a:lnTo>
                  <a:lnTo>
                    <a:pt x="279" y="3937"/>
                  </a:lnTo>
                  <a:lnTo>
                    <a:pt x="279" y="6932"/>
                  </a:lnTo>
                  <a:cubicBezTo>
                    <a:pt x="122" y="6960"/>
                    <a:pt x="0" y="7098"/>
                    <a:pt x="0" y="7266"/>
                  </a:cubicBezTo>
                  <a:cubicBezTo>
                    <a:pt x="0" y="7451"/>
                    <a:pt x="152" y="7603"/>
                    <a:pt x="340" y="7603"/>
                  </a:cubicBezTo>
                  <a:cubicBezTo>
                    <a:pt x="525" y="7603"/>
                    <a:pt x="677" y="7451"/>
                    <a:pt x="677" y="7266"/>
                  </a:cubicBezTo>
                  <a:cubicBezTo>
                    <a:pt x="677" y="7101"/>
                    <a:pt x="558" y="6963"/>
                    <a:pt x="398" y="6935"/>
                  </a:cubicBezTo>
                  <a:lnTo>
                    <a:pt x="398" y="3987"/>
                  </a:lnTo>
                  <a:lnTo>
                    <a:pt x="4271" y="83"/>
                  </a:lnTo>
                  <a:lnTo>
                    <a:pt x="4188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21"/>
            <p:cNvSpPr/>
            <p:nvPr/>
          </p:nvSpPr>
          <p:spPr>
            <a:xfrm>
              <a:off x="2318275" y="2070425"/>
              <a:ext cx="36950" cy="307200"/>
            </a:xfrm>
            <a:custGeom>
              <a:avLst/>
              <a:gdLst/>
              <a:ahLst/>
              <a:cxnLst/>
              <a:rect l="l" t="t" r="r" b="b"/>
              <a:pathLst>
                <a:path w="1478" h="12288" extrusionOk="0">
                  <a:moveTo>
                    <a:pt x="1138" y="119"/>
                  </a:moveTo>
                  <a:cubicBezTo>
                    <a:pt x="1260" y="119"/>
                    <a:pt x="1359" y="219"/>
                    <a:pt x="1359" y="340"/>
                  </a:cubicBezTo>
                  <a:cubicBezTo>
                    <a:pt x="1359" y="461"/>
                    <a:pt x="1260" y="561"/>
                    <a:pt x="1138" y="561"/>
                  </a:cubicBezTo>
                  <a:cubicBezTo>
                    <a:pt x="1017" y="561"/>
                    <a:pt x="917" y="461"/>
                    <a:pt x="917" y="340"/>
                  </a:cubicBezTo>
                  <a:cubicBezTo>
                    <a:pt x="917" y="219"/>
                    <a:pt x="1017" y="119"/>
                    <a:pt x="1138" y="119"/>
                  </a:cubicBezTo>
                  <a:close/>
                  <a:moveTo>
                    <a:pt x="340" y="11727"/>
                  </a:moveTo>
                  <a:cubicBezTo>
                    <a:pt x="462" y="11727"/>
                    <a:pt x="561" y="11826"/>
                    <a:pt x="561" y="11948"/>
                  </a:cubicBezTo>
                  <a:cubicBezTo>
                    <a:pt x="561" y="12069"/>
                    <a:pt x="462" y="12169"/>
                    <a:pt x="340" y="12169"/>
                  </a:cubicBezTo>
                  <a:cubicBezTo>
                    <a:pt x="219" y="12169"/>
                    <a:pt x="120" y="12069"/>
                    <a:pt x="120" y="11948"/>
                  </a:cubicBezTo>
                  <a:cubicBezTo>
                    <a:pt x="120" y="11826"/>
                    <a:pt x="219" y="11727"/>
                    <a:pt x="340" y="11727"/>
                  </a:cubicBezTo>
                  <a:close/>
                  <a:moveTo>
                    <a:pt x="1138" y="0"/>
                  </a:moveTo>
                  <a:cubicBezTo>
                    <a:pt x="953" y="0"/>
                    <a:pt x="801" y="152"/>
                    <a:pt x="801" y="340"/>
                  </a:cubicBezTo>
                  <a:cubicBezTo>
                    <a:pt x="801" y="506"/>
                    <a:pt x="920" y="644"/>
                    <a:pt x="1080" y="671"/>
                  </a:cubicBezTo>
                  <a:lnTo>
                    <a:pt x="1080" y="2824"/>
                  </a:lnTo>
                  <a:lnTo>
                    <a:pt x="282" y="3628"/>
                  </a:lnTo>
                  <a:lnTo>
                    <a:pt x="282" y="11617"/>
                  </a:lnTo>
                  <a:cubicBezTo>
                    <a:pt x="122" y="11644"/>
                    <a:pt x="1" y="11782"/>
                    <a:pt x="1" y="11948"/>
                  </a:cubicBezTo>
                  <a:cubicBezTo>
                    <a:pt x="1" y="12136"/>
                    <a:pt x="153" y="12287"/>
                    <a:pt x="340" y="12287"/>
                  </a:cubicBezTo>
                  <a:cubicBezTo>
                    <a:pt x="528" y="12287"/>
                    <a:pt x="680" y="12136"/>
                    <a:pt x="680" y="11948"/>
                  </a:cubicBezTo>
                  <a:cubicBezTo>
                    <a:pt x="680" y="11782"/>
                    <a:pt x="558" y="11644"/>
                    <a:pt x="398" y="11617"/>
                  </a:cubicBezTo>
                  <a:lnTo>
                    <a:pt x="398" y="3675"/>
                  </a:lnTo>
                  <a:lnTo>
                    <a:pt x="1199" y="2874"/>
                  </a:lnTo>
                  <a:lnTo>
                    <a:pt x="1199" y="671"/>
                  </a:lnTo>
                  <a:cubicBezTo>
                    <a:pt x="1356" y="644"/>
                    <a:pt x="1478" y="506"/>
                    <a:pt x="1478" y="340"/>
                  </a:cubicBezTo>
                  <a:cubicBezTo>
                    <a:pt x="1478" y="152"/>
                    <a:pt x="1326" y="0"/>
                    <a:pt x="1138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21"/>
            <p:cNvSpPr/>
            <p:nvPr/>
          </p:nvSpPr>
          <p:spPr>
            <a:xfrm>
              <a:off x="2056800" y="1031225"/>
              <a:ext cx="185725" cy="1020175"/>
            </a:xfrm>
            <a:custGeom>
              <a:avLst/>
              <a:gdLst/>
              <a:ahLst/>
              <a:cxnLst/>
              <a:rect l="l" t="t" r="r" b="b"/>
              <a:pathLst>
                <a:path w="7429" h="40807" extrusionOk="0">
                  <a:moveTo>
                    <a:pt x="3641" y="120"/>
                  </a:moveTo>
                  <a:cubicBezTo>
                    <a:pt x="3763" y="120"/>
                    <a:pt x="3862" y="219"/>
                    <a:pt x="3862" y="340"/>
                  </a:cubicBezTo>
                  <a:cubicBezTo>
                    <a:pt x="3862" y="459"/>
                    <a:pt x="3763" y="559"/>
                    <a:pt x="3641" y="559"/>
                  </a:cubicBezTo>
                  <a:cubicBezTo>
                    <a:pt x="3520" y="559"/>
                    <a:pt x="3421" y="459"/>
                    <a:pt x="3421" y="340"/>
                  </a:cubicBezTo>
                  <a:cubicBezTo>
                    <a:pt x="3421" y="219"/>
                    <a:pt x="3520" y="120"/>
                    <a:pt x="3641" y="120"/>
                  </a:cubicBezTo>
                  <a:close/>
                  <a:moveTo>
                    <a:pt x="3641" y="1"/>
                  </a:moveTo>
                  <a:cubicBezTo>
                    <a:pt x="3457" y="1"/>
                    <a:pt x="3305" y="153"/>
                    <a:pt x="3305" y="340"/>
                  </a:cubicBezTo>
                  <a:cubicBezTo>
                    <a:pt x="3305" y="412"/>
                    <a:pt x="3327" y="478"/>
                    <a:pt x="3365" y="534"/>
                  </a:cubicBezTo>
                  <a:lnTo>
                    <a:pt x="0" y="3904"/>
                  </a:lnTo>
                  <a:lnTo>
                    <a:pt x="0" y="22284"/>
                  </a:lnTo>
                  <a:lnTo>
                    <a:pt x="1372" y="23645"/>
                  </a:lnTo>
                  <a:lnTo>
                    <a:pt x="1372" y="25930"/>
                  </a:lnTo>
                  <a:lnTo>
                    <a:pt x="7310" y="31860"/>
                  </a:lnTo>
                  <a:lnTo>
                    <a:pt x="7310" y="40807"/>
                  </a:lnTo>
                  <a:lnTo>
                    <a:pt x="7429" y="40807"/>
                  </a:lnTo>
                  <a:lnTo>
                    <a:pt x="7429" y="31810"/>
                  </a:lnTo>
                  <a:lnTo>
                    <a:pt x="1491" y="25883"/>
                  </a:lnTo>
                  <a:lnTo>
                    <a:pt x="1491" y="23595"/>
                  </a:lnTo>
                  <a:lnTo>
                    <a:pt x="119" y="22234"/>
                  </a:lnTo>
                  <a:lnTo>
                    <a:pt x="119" y="3954"/>
                  </a:lnTo>
                  <a:lnTo>
                    <a:pt x="3448" y="616"/>
                  </a:lnTo>
                  <a:cubicBezTo>
                    <a:pt x="3503" y="655"/>
                    <a:pt x="3570" y="677"/>
                    <a:pt x="3641" y="677"/>
                  </a:cubicBezTo>
                  <a:cubicBezTo>
                    <a:pt x="3829" y="677"/>
                    <a:pt x="3981" y="525"/>
                    <a:pt x="3981" y="340"/>
                  </a:cubicBezTo>
                  <a:cubicBezTo>
                    <a:pt x="3981" y="153"/>
                    <a:pt x="3829" y="1"/>
                    <a:pt x="3641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21"/>
            <p:cNvSpPr/>
            <p:nvPr/>
          </p:nvSpPr>
          <p:spPr>
            <a:xfrm>
              <a:off x="2103525" y="1076775"/>
              <a:ext cx="86150" cy="631775"/>
            </a:xfrm>
            <a:custGeom>
              <a:avLst/>
              <a:gdLst/>
              <a:ahLst/>
              <a:cxnLst/>
              <a:rect l="l" t="t" r="r" b="b"/>
              <a:pathLst>
                <a:path w="3446" h="25271" extrusionOk="0">
                  <a:moveTo>
                    <a:pt x="3106" y="24713"/>
                  </a:moveTo>
                  <a:cubicBezTo>
                    <a:pt x="3230" y="24713"/>
                    <a:pt x="3327" y="24809"/>
                    <a:pt x="3327" y="24934"/>
                  </a:cubicBezTo>
                  <a:cubicBezTo>
                    <a:pt x="3327" y="25055"/>
                    <a:pt x="3227" y="25154"/>
                    <a:pt x="3106" y="25154"/>
                  </a:cubicBezTo>
                  <a:cubicBezTo>
                    <a:pt x="2984" y="25154"/>
                    <a:pt x="2888" y="25055"/>
                    <a:pt x="2888" y="24934"/>
                  </a:cubicBezTo>
                  <a:cubicBezTo>
                    <a:pt x="2888" y="24812"/>
                    <a:pt x="2984" y="24713"/>
                    <a:pt x="3106" y="24713"/>
                  </a:cubicBezTo>
                  <a:close/>
                  <a:moveTo>
                    <a:pt x="2667" y="1"/>
                  </a:moveTo>
                  <a:lnTo>
                    <a:pt x="0" y="2673"/>
                  </a:lnTo>
                  <a:lnTo>
                    <a:pt x="0" y="19871"/>
                  </a:lnTo>
                  <a:lnTo>
                    <a:pt x="1408" y="21268"/>
                  </a:lnTo>
                  <a:lnTo>
                    <a:pt x="2289" y="21268"/>
                  </a:lnTo>
                  <a:lnTo>
                    <a:pt x="3048" y="22021"/>
                  </a:lnTo>
                  <a:lnTo>
                    <a:pt x="3048" y="24600"/>
                  </a:lnTo>
                  <a:cubicBezTo>
                    <a:pt x="2890" y="24627"/>
                    <a:pt x="2769" y="24765"/>
                    <a:pt x="2769" y="24934"/>
                  </a:cubicBezTo>
                  <a:cubicBezTo>
                    <a:pt x="2769" y="25119"/>
                    <a:pt x="2921" y="25270"/>
                    <a:pt x="3106" y="25270"/>
                  </a:cubicBezTo>
                  <a:cubicBezTo>
                    <a:pt x="3293" y="25270"/>
                    <a:pt x="3445" y="25119"/>
                    <a:pt x="3445" y="24934"/>
                  </a:cubicBezTo>
                  <a:cubicBezTo>
                    <a:pt x="3445" y="24765"/>
                    <a:pt x="3324" y="24627"/>
                    <a:pt x="3167" y="24600"/>
                  </a:cubicBezTo>
                  <a:lnTo>
                    <a:pt x="3167" y="21972"/>
                  </a:lnTo>
                  <a:lnTo>
                    <a:pt x="2338" y="21149"/>
                  </a:lnTo>
                  <a:lnTo>
                    <a:pt x="1455" y="21149"/>
                  </a:lnTo>
                  <a:lnTo>
                    <a:pt x="119" y="19821"/>
                  </a:lnTo>
                  <a:lnTo>
                    <a:pt x="119" y="2720"/>
                  </a:lnTo>
                  <a:lnTo>
                    <a:pt x="2750" y="84"/>
                  </a:lnTo>
                  <a:lnTo>
                    <a:pt x="2667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21"/>
            <p:cNvSpPr/>
            <p:nvPr/>
          </p:nvSpPr>
          <p:spPr>
            <a:xfrm>
              <a:off x="2292900" y="1580575"/>
              <a:ext cx="17000" cy="16925"/>
            </a:xfrm>
            <a:custGeom>
              <a:avLst/>
              <a:gdLst/>
              <a:ahLst/>
              <a:cxnLst/>
              <a:rect l="l" t="t" r="r" b="b"/>
              <a:pathLst>
                <a:path w="680" h="677" extrusionOk="0">
                  <a:moveTo>
                    <a:pt x="340" y="119"/>
                  </a:moveTo>
                  <a:cubicBezTo>
                    <a:pt x="461" y="119"/>
                    <a:pt x="560" y="219"/>
                    <a:pt x="560" y="340"/>
                  </a:cubicBezTo>
                  <a:cubicBezTo>
                    <a:pt x="560" y="461"/>
                    <a:pt x="461" y="561"/>
                    <a:pt x="340" y="561"/>
                  </a:cubicBezTo>
                  <a:cubicBezTo>
                    <a:pt x="218" y="561"/>
                    <a:pt x="119" y="461"/>
                    <a:pt x="119" y="340"/>
                  </a:cubicBezTo>
                  <a:cubicBezTo>
                    <a:pt x="119" y="219"/>
                    <a:pt x="218" y="119"/>
                    <a:pt x="340" y="119"/>
                  </a:cubicBezTo>
                  <a:close/>
                  <a:moveTo>
                    <a:pt x="340" y="0"/>
                  </a:moveTo>
                  <a:cubicBezTo>
                    <a:pt x="152" y="0"/>
                    <a:pt x="0" y="152"/>
                    <a:pt x="0" y="340"/>
                  </a:cubicBezTo>
                  <a:cubicBezTo>
                    <a:pt x="0" y="525"/>
                    <a:pt x="152" y="677"/>
                    <a:pt x="340" y="677"/>
                  </a:cubicBezTo>
                  <a:cubicBezTo>
                    <a:pt x="527" y="677"/>
                    <a:pt x="679" y="525"/>
                    <a:pt x="679" y="340"/>
                  </a:cubicBezTo>
                  <a:cubicBezTo>
                    <a:pt x="679" y="152"/>
                    <a:pt x="527" y="0"/>
                    <a:pt x="340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21"/>
            <p:cNvSpPr/>
            <p:nvPr/>
          </p:nvSpPr>
          <p:spPr>
            <a:xfrm>
              <a:off x="2080200" y="971125"/>
              <a:ext cx="169300" cy="833775"/>
            </a:xfrm>
            <a:custGeom>
              <a:avLst/>
              <a:gdLst/>
              <a:ahLst/>
              <a:cxnLst/>
              <a:rect l="l" t="t" r="r" b="b"/>
              <a:pathLst>
                <a:path w="6772" h="33351" extrusionOk="0">
                  <a:moveTo>
                    <a:pt x="6435" y="32792"/>
                  </a:moveTo>
                  <a:cubicBezTo>
                    <a:pt x="6556" y="32792"/>
                    <a:pt x="6656" y="32889"/>
                    <a:pt x="6656" y="33013"/>
                  </a:cubicBezTo>
                  <a:cubicBezTo>
                    <a:pt x="6656" y="33135"/>
                    <a:pt x="6556" y="33231"/>
                    <a:pt x="6435" y="33231"/>
                  </a:cubicBezTo>
                  <a:cubicBezTo>
                    <a:pt x="6313" y="33231"/>
                    <a:pt x="6214" y="33135"/>
                    <a:pt x="6214" y="33013"/>
                  </a:cubicBezTo>
                  <a:cubicBezTo>
                    <a:pt x="6214" y="32889"/>
                    <a:pt x="6313" y="32792"/>
                    <a:pt x="6435" y="32792"/>
                  </a:cubicBezTo>
                  <a:close/>
                  <a:moveTo>
                    <a:pt x="3583" y="1"/>
                  </a:moveTo>
                  <a:lnTo>
                    <a:pt x="3583" y="3012"/>
                  </a:lnTo>
                  <a:lnTo>
                    <a:pt x="0" y="6604"/>
                  </a:lnTo>
                  <a:lnTo>
                    <a:pt x="0" y="24392"/>
                  </a:lnTo>
                  <a:lnTo>
                    <a:pt x="1372" y="25753"/>
                  </a:lnTo>
                  <a:lnTo>
                    <a:pt x="1372" y="28042"/>
                  </a:lnTo>
                  <a:lnTo>
                    <a:pt x="6156" y="32817"/>
                  </a:lnTo>
                  <a:cubicBezTo>
                    <a:pt x="6117" y="32872"/>
                    <a:pt x="6095" y="32939"/>
                    <a:pt x="6095" y="33011"/>
                  </a:cubicBezTo>
                  <a:cubicBezTo>
                    <a:pt x="6095" y="33198"/>
                    <a:pt x="6247" y="33350"/>
                    <a:pt x="6435" y="33350"/>
                  </a:cubicBezTo>
                  <a:cubicBezTo>
                    <a:pt x="6620" y="33350"/>
                    <a:pt x="6772" y="33198"/>
                    <a:pt x="6772" y="33011"/>
                  </a:cubicBezTo>
                  <a:cubicBezTo>
                    <a:pt x="6772" y="32826"/>
                    <a:pt x="6620" y="32674"/>
                    <a:pt x="6435" y="32674"/>
                  </a:cubicBezTo>
                  <a:cubicBezTo>
                    <a:pt x="6363" y="32674"/>
                    <a:pt x="6294" y="32696"/>
                    <a:pt x="6239" y="32734"/>
                  </a:cubicBezTo>
                  <a:lnTo>
                    <a:pt x="1488" y="27992"/>
                  </a:lnTo>
                  <a:lnTo>
                    <a:pt x="1488" y="25703"/>
                  </a:lnTo>
                  <a:lnTo>
                    <a:pt x="116" y="24343"/>
                  </a:lnTo>
                  <a:lnTo>
                    <a:pt x="116" y="6653"/>
                  </a:lnTo>
                  <a:lnTo>
                    <a:pt x="3699" y="3062"/>
                  </a:lnTo>
                  <a:lnTo>
                    <a:pt x="3699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21"/>
            <p:cNvSpPr/>
            <p:nvPr/>
          </p:nvSpPr>
          <p:spPr>
            <a:xfrm>
              <a:off x="1955975" y="993200"/>
              <a:ext cx="192700" cy="1086025"/>
            </a:xfrm>
            <a:custGeom>
              <a:avLst/>
              <a:gdLst/>
              <a:ahLst/>
              <a:cxnLst/>
              <a:rect l="l" t="t" r="r" b="b"/>
              <a:pathLst>
                <a:path w="7708" h="43441" extrusionOk="0">
                  <a:moveTo>
                    <a:pt x="7368" y="42880"/>
                  </a:moveTo>
                  <a:cubicBezTo>
                    <a:pt x="7490" y="42880"/>
                    <a:pt x="7589" y="42979"/>
                    <a:pt x="7589" y="43100"/>
                  </a:cubicBezTo>
                  <a:cubicBezTo>
                    <a:pt x="7589" y="43222"/>
                    <a:pt x="7490" y="43321"/>
                    <a:pt x="7368" y="43321"/>
                  </a:cubicBezTo>
                  <a:cubicBezTo>
                    <a:pt x="7247" y="43321"/>
                    <a:pt x="7147" y="43222"/>
                    <a:pt x="7147" y="43100"/>
                  </a:cubicBezTo>
                  <a:cubicBezTo>
                    <a:pt x="7147" y="42979"/>
                    <a:pt x="7247" y="42880"/>
                    <a:pt x="7368" y="42880"/>
                  </a:cubicBezTo>
                  <a:close/>
                  <a:moveTo>
                    <a:pt x="1149" y="1"/>
                  </a:moveTo>
                  <a:lnTo>
                    <a:pt x="1149" y="4365"/>
                  </a:lnTo>
                  <a:lnTo>
                    <a:pt x="0" y="5519"/>
                  </a:lnTo>
                  <a:lnTo>
                    <a:pt x="0" y="25074"/>
                  </a:lnTo>
                  <a:lnTo>
                    <a:pt x="1372" y="26438"/>
                  </a:lnTo>
                  <a:lnTo>
                    <a:pt x="1372" y="28724"/>
                  </a:lnTo>
                  <a:lnTo>
                    <a:pt x="7310" y="34653"/>
                  </a:lnTo>
                  <a:lnTo>
                    <a:pt x="7310" y="42769"/>
                  </a:lnTo>
                  <a:cubicBezTo>
                    <a:pt x="7150" y="42797"/>
                    <a:pt x="7031" y="42935"/>
                    <a:pt x="7031" y="43100"/>
                  </a:cubicBezTo>
                  <a:cubicBezTo>
                    <a:pt x="7031" y="43288"/>
                    <a:pt x="7183" y="43440"/>
                    <a:pt x="7368" y="43440"/>
                  </a:cubicBezTo>
                  <a:cubicBezTo>
                    <a:pt x="7556" y="43440"/>
                    <a:pt x="7708" y="43288"/>
                    <a:pt x="7708" y="43100"/>
                  </a:cubicBezTo>
                  <a:cubicBezTo>
                    <a:pt x="7708" y="42935"/>
                    <a:pt x="7586" y="42797"/>
                    <a:pt x="7429" y="42769"/>
                  </a:cubicBezTo>
                  <a:lnTo>
                    <a:pt x="7429" y="34604"/>
                  </a:lnTo>
                  <a:lnTo>
                    <a:pt x="1488" y="28674"/>
                  </a:lnTo>
                  <a:lnTo>
                    <a:pt x="1488" y="26388"/>
                  </a:lnTo>
                  <a:lnTo>
                    <a:pt x="116" y="25025"/>
                  </a:lnTo>
                  <a:lnTo>
                    <a:pt x="116" y="5569"/>
                  </a:lnTo>
                  <a:lnTo>
                    <a:pt x="1265" y="4412"/>
                  </a:lnTo>
                  <a:lnTo>
                    <a:pt x="1265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21"/>
            <p:cNvSpPr/>
            <p:nvPr/>
          </p:nvSpPr>
          <p:spPr>
            <a:xfrm>
              <a:off x="1979300" y="985825"/>
              <a:ext cx="192700" cy="1116500"/>
            </a:xfrm>
            <a:custGeom>
              <a:avLst/>
              <a:gdLst/>
              <a:ahLst/>
              <a:cxnLst/>
              <a:rect l="l" t="t" r="r" b="b"/>
              <a:pathLst>
                <a:path w="7708" h="44660" extrusionOk="0">
                  <a:moveTo>
                    <a:pt x="7371" y="44102"/>
                  </a:moveTo>
                  <a:cubicBezTo>
                    <a:pt x="7492" y="44102"/>
                    <a:pt x="7592" y="44202"/>
                    <a:pt x="7592" y="44323"/>
                  </a:cubicBezTo>
                  <a:cubicBezTo>
                    <a:pt x="7592" y="44444"/>
                    <a:pt x="7492" y="44544"/>
                    <a:pt x="7371" y="44544"/>
                  </a:cubicBezTo>
                  <a:cubicBezTo>
                    <a:pt x="7249" y="44544"/>
                    <a:pt x="7150" y="44444"/>
                    <a:pt x="7150" y="44323"/>
                  </a:cubicBezTo>
                  <a:cubicBezTo>
                    <a:pt x="7150" y="44202"/>
                    <a:pt x="7249" y="44102"/>
                    <a:pt x="7371" y="44102"/>
                  </a:cubicBezTo>
                  <a:close/>
                  <a:moveTo>
                    <a:pt x="1149" y="0"/>
                  </a:moveTo>
                  <a:lnTo>
                    <a:pt x="1149" y="4953"/>
                  </a:lnTo>
                  <a:lnTo>
                    <a:pt x="0" y="6109"/>
                  </a:lnTo>
                  <a:lnTo>
                    <a:pt x="0" y="25077"/>
                  </a:lnTo>
                  <a:lnTo>
                    <a:pt x="1372" y="26438"/>
                  </a:lnTo>
                  <a:lnTo>
                    <a:pt x="1372" y="28723"/>
                  </a:lnTo>
                  <a:lnTo>
                    <a:pt x="7310" y="34653"/>
                  </a:lnTo>
                  <a:lnTo>
                    <a:pt x="7310" y="43989"/>
                  </a:lnTo>
                  <a:cubicBezTo>
                    <a:pt x="7153" y="44019"/>
                    <a:pt x="7031" y="44157"/>
                    <a:pt x="7031" y="44323"/>
                  </a:cubicBezTo>
                  <a:cubicBezTo>
                    <a:pt x="7031" y="44511"/>
                    <a:pt x="7183" y="44660"/>
                    <a:pt x="7371" y="44660"/>
                  </a:cubicBezTo>
                  <a:cubicBezTo>
                    <a:pt x="7556" y="44660"/>
                    <a:pt x="7708" y="44508"/>
                    <a:pt x="7708" y="44323"/>
                  </a:cubicBezTo>
                  <a:cubicBezTo>
                    <a:pt x="7708" y="44157"/>
                    <a:pt x="7586" y="44019"/>
                    <a:pt x="7429" y="43989"/>
                  </a:cubicBezTo>
                  <a:lnTo>
                    <a:pt x="7429" y="34603"/>
                  </a:lnTo>
                  <a:lnTo>
                    <a:pt x="1491" y="28677"/>
                  </a:lnTo>
                  <a:lnTo>
                    <a:pt x="1491" y="26388"/>
                  </a:lnTo>
                  <a:lnTo>
                    <a:pt x="119" y="25027"/>
                  </a:lnTo>
                  <a:lnTo>
                    <a:pt x="119" y="6159"/>
                  </a:lnTo>
                  <a:lnTo>
                    <a:pt x="1267" y="5003"/>
                  </a:lnTo>
                  <a:lnTo>
                    <a:pt x="1267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21"/>
            <p:cNvSpPr/>
            <p:nvPr/>
          </p:nvSpPr>
          <p:spPr>
            <a:xfrm>
              <a:off x="2002700" y="978500"/>
              <a:ext cx="185725" cy="1052000"/>
            </a:xfrm>
            <a:custGeom>
              <a:avLst/>
              <a:gdLst/>
              <a:ahLst/>
              <a:cxnLst/>
              <a:rect l="l" t="t" r="r" b="b"/>
              <a:pathLst>
                <a:path w="7429" h="42080" extrusionOk="0">
                  <a:moveTo>
                    <a:pt x="1146" y="1"/>
                  </a:moveTo>
                  <a:lnTo>
                    <a:pt x="1146" y="5541"/>
                  </a:lnTo>
                  <a:lnTo>
                    <a:pt x="0" y="6698"/>
                  </a:lnTo>
                  <a:lnTo>
                    <a:pt x="0" y="25074"/>
                  </a:lnTo>
                  <a:lnTo>
                    <a:pt x="1372" y="26435"/>
                  </a:lnTo>
                  <a:lnTo>
                    <a:pt x="1372" y="28724"/>
                  </a:lnTo>
                  <a:lnTo>
                    <a:pt x="7310" y="34651"/>
                  </a:lnTo>
                  <a:lnTo>
                    <a:pt x="7310" y="42079"/>
                  </a:lnTo>
                  <a:lnTo>
                    <a:pt x="7429" y="42079"/>
                  </a:lnTo>
                  <a:lnTo>
                    <a:pt x="7429" y="34604"/>
                  </a:lnTo>
                  <a:lnTo>
                    <a:pt x="1488" y="28674"/>
                  </a:lnTo>
                  <a:lnTo>
                    <a:pt x="1488" y="26386"/>
                  </a:lnTo>
                  <a:lnTo>
                    <a:pt x="116" y="25025"/>
                  </a:lnTo>
                  <a:lnTo>
                    <a:pt x="116" y="6745"/>
                  </a:lnTo>
                  <a:lnTo>
                    <a:pt x="1264" y="5591"/>
                  </a:lnTo>
                  <a:lnTo>
                    <a:pt x="1264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21"/>
            <p:cNvSpPr/>
            <p:nvPr/>
          </p:nvSpPr>
          <p:spPr>
            <a:xfrm>
              <a:off x="2314900" y="1643925"/>
              <a:ext cx="69600" cy="213900"/>
            </a:xfrm>
            <a:custGeom>
              <a:avLst/>
              <a:gdLst/>
              <a:ahLst/>
              <a:cxnLst/>
              <a:rect l="l" t="t" r="r" b="b"/>
              <a:pathLst>
                <a:path w="2784" h="8556" extrusionOk="0">
                  <a:moveTo>
                    <a:pt x="340" y="7998"/>
                  </a:moveTo>
                  <a:cubicBezTo>
                    <a:pt x="462" y="7998"/>
                    <a:pt x="561" y="8097"/>
                    <a:pt x="561" y="8219"/>
                  </a:cubicBezTo>
                  <a:cubicBezTo>
                    <a:pt x="561" y="8340"/>
                    <a:pt x="462" y="8439"/>
                    <a:pt x="340" y="8439"/>
                  </a:cubicBezTo>
                  <a:cubicBezTo>
                    <a:pt x="219" y="8439"/>
                    <a:pt x="119" y="8340"/>
                    <a:pt x="119" y="8219"/>
                  </a:cubicBezTo>
                  <a:cubicBezTo>
                    <a:pt x="119" y="8097"/>
                    <a:pt x="219" y="7998"/>
                    <a:pt x="340" y="7998"/>
                  </a:cubicBezTo>
                  <a:close/>
                  <a:moveTo>
                    <a:pt x="2667" y="1"/>
                  </a:moveTo>
                  <a:lnTo>
                    <a:pt x="2667" y="5798"/>
                  </a:lnTo>
                  <a:lnTo>
                    <a:pt x="533" y="7940"/>
                  </a:lnTo>
                  <a:cubicBezTo>
                    <a:pt x="478" y="7901"/>
                    <a:pt x="412" y="7879"/>
                    <a:pt x="340" y="7879"/>
                  </a:cubicBezTo>
                  <a:cubicBezTo>
                    <a:pt x="152" y="7879"/>
                    <a:pt x="1" y="8031"/>
                    <a:pt x="1" y="8219"/>
                  </a:cubicBezTo>
                  <a:cubicBezTo>
                    <a:pt x="1" y="8404"/>
                    <a:pt x="152" y="8555"/>
                    <a:pt x="340" y="8555"/>
                  </a:cubicBezTo>
                  <a:cubicBezTo>
                    <a:pt x="525" y="8555"/>
                    <a:pt x="677" y="8404"/>
                    <a:pt x="677" y="8219"/>
                  </a:cubicBezTo>
                  <a:cubicBezTo>
                    <a:pt x="677" y="8147"/>
                    <a:pt x="655" y="8078"/>
                    <a:pt x="616" y="8023"/>
                  </a:cubicBezTo>
                  <a:lnTo>
                    <a:pt x="2783" y="5847"/>
                  </a:lnTo>
                  <a:lnTo>
                    <a:pt x="2783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21"/>
            <p:cNvSpPr/>
            <p:nvPr/>
          </p:nvSpPr>
          <p:spPr>
            <a:xfrm>
              <a:off x="2219175" y="942900"/>
              <a:ext cx="620600" cy="657500"/>
            </a:xfrm>
            <a:custGeom>
              <a:avLst/>
              <a:gdLst/>
              <a:ahLst/>
              <a:cxnLst/>
              <a:rect l="l" t="t" r="r" b="b"/>
              <a:pathLst>
                <a:path w="24824" h="26300" extrusionOk="0">
                  <a:moveTo>
                    <a:pt x="20017" y="0"/>
                  </a:moveTo>
                  <a:lnTo>
                    <a:pt x="19686" y="337"/>
                  </a:lnTo>
                  <a:lnTo>
                    <a:pt x="24354" y="4969"/>
                  </a:lnTo>
                  <a:lnTo>
                    <a:pt x="24354" y="13033"/>
                  </a:lnTo>
                  <a:lnTo>
                    <a:pt x="19965" y="17452"/>
                  </a:lnTo>
                  <a:lnTo>
                    <a:pt x="18068" y="17452"/>
                  </a:lnTo>
                  <a:lnTo>
                    <a:pt x="9756" y="25828"/>
                  </a:lnTo>
                  <a:lnTo>
                    <a:pt x="7976" y="25828"/>
                  </a:lnTo>
                  <a:lnTo>
                    <a:pt x="6910" y="24770"/>
                  </a:lnTo>
                  <a:lnTo>
                    <a:pt x="6910" y="24053"/>
                  </a:lnTo>
                  <a:lnTo>
                    <a:pt x="785" y="17974"/>
                  </a:lnTo>
                  <a:cubicBezTo>
                    <a:pt x="788" y="17955"/>
                    <a:pt x="790" y="17938"/>
                    <a:pt x="790" y="17919"/>
                  </a:cubicBezTo>
                  <a:cubicBezTo>
                    <a:pt x="790" y="17701"/>
                    <a:pt x="614" y="17521"/>
                    <a:pt x="396" y="17521"/>
                  </a:cubicBezTo>
                  <a:cubicBezTo>
                    <a:pt x="177" y="17521"/>
                    <a:pt x="1" y="17701"/>
                    <a:pt x="1" y="17919"/>
                  </a:cubicBezTo>
                  <a:cubicBezTo>
                    <a:pt x="1" y="18137"/>
                    <a:pt x="177" y="18314"/>
                    <a:pt x="396" y="18314"/>
                  </a:cubicBezTo>
                  <a:cubicBezTo>
                    <a:pt x="415" y="18314"/>
                    <a:pt x="434" y="18311"/>
                    <a:pt x="454" y="18308"/>
                  </a:cubicBezTo>
                  <a:lnTo>
                    <a:pt x="6438" y="24249"/>
                  </a:lnTo>
                  <a:lnTo>
                    <a:pt x="6438" y="24966"/>
                  </a:lnTo>
                  <a:lnTo>
                    <a:pt x="7780" y="26300"/>
                  </a:lnTo>
                  <a:lnTo>
                    <a:pt x="9952" y="26300"/>
                  </a:lnTo>
                  <a:lnTo>
                    <a:pt x="18264" y="17924"/>
                  </a:lnTo>
                  <a:lnTo>
                    <a:pt x="20161" y="17924"/>
                  </a:lnTo>
                  <a:lnTo>
                    <a:pt x="24823" y="13226"/>
                  </a:lnTo>
                  <a:lnTo>
                    <a:pt x="24823" y="4773"/>
                  </a:lnTo>
                  <a:lnTo>
                    <a:pt x="20017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21"/>
            <p:cNvSpPr/>
            <p:nvPr/>
          </p:nvSpPr>
          <p:spPr>
            <a:xfrm>
              <a:off x="2314900" y="1643925"/>
              <a:ext cx="46275" cy="185800"/>
            </a:xfrm>
            <a:custGeom>
              <a:avLst/>
              <a:gdLst/>
              <a:ahLst/>
              <a:cxnLst/>
              <a:rect l="l" t="t" r="r" b="b"/>
              <a:pathLst>
                <a:path w="1851" h="7432" extrusionOk="0">
                  <a:moveTo>
                    <a:pt x="340" y="6874"/>
                  </a:moveTo>
                  <a:cubicBezTo>
                    <a:pt x="462" y="6874"/>
                    <a:pt x="561" y="6974"/>
                    <a:pt x="561" y="7095"/>
                  </a:cubicBezTo>
                  <a:cubicBezTo>
                    <a:pt x="561" y="7217"/>
                    <a:pt x="462" y="7316"/>
                    <a:pt x="340" y="7316"/>
                  </a:cubicBezTo>
                  <a:cubicBezTo>
                    <a:pt x="219" y="7316"/>
                    <a:pt x="119" y="7217"/>
                    <a:pt x="119" y="7095"/>
                  </a:cubicBezTo>
                  <a:cubicBezTo>
                    <a:pt x="119" y="6974"/>
                    <a:pt x="219" y="6874"/>
                    <a:pt x="340" y="6874"/>
                  </a:cubicBezTo>
                  <a:close/>
                  <a:moveTo>
                    <a:pt x="1731" y="1"/>
                  </a:moveTo>
                  <a:lnTo>
                    <a:pt x="1731" y="5505"/>
                  </a:lnTo>
                  <a:lnTo>
                    <a:pt x="522" y="6811"/>
                  </a:lnTo>
                  <a:cubicBezTo>
                    <a:pt x="470" y="6775"/>
                    <a:pt x="406" y="6756"/>
                    <a:pt x="340" y="6756"/>
                  </a:cubicBezTo>
                  <a:cubicBezTo>
                    <a:pt x="152" y="6756"/>
                    <a:pt x="1" y="6907"/>
                    <a:pt x="1" y="7095"/>
                  </a:cubicBezTo>
                  <a:cubicBezTo>
                    <a:pt x="1" y="7280"/>
                    <a:pt x="152" y="7432"/>
                    <a:pt x="340" y="7432"/>
                  </a:cubicBezTo>
                  <a:cubicBezTo>
                    <a:pt x="525" y="7432"/>
                    <a:pt x="677" y="7280"/>
                    <a:pt x="677" y="7095"/>
                  </a:cubicBezTo>
                  <a:cubicBezTo>
                    <a:pt x="677" y="7018"/>
                    <a:pt x="652" y="6949"/>
                    <a:pt x="608" y="6891"/>
                  </a:cubicBezTo>
                  <a:lnTo>
                    <a:pt x="1850" y="5552"/>
                  </a:lnTo>
                  <a:lnTo>
                    <a:pt x="1850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21"/>
            <p:cNvSpPr/>
            <p:nvPr/>
          </p:nvSpPr>
          <p:spPr>
            <a:xfrm>
              <a:off x="1462050" y="1917500"/>
              <a:ext cx="120650" cy="192425"/>
            </a:xfrm>
            <a:custGeom>
              <a:avLst/>
              <a:gdLst/>
              <a:ahLst/>
              <a:cxnLst/>
              <a:rect l="l" t="t" r="r" b="b"/>
              <a:pathLst>
                <a:path w="4826" h="7697" extrusionOk="0">
                  <a:moveTo>
                    <a:pt x="329" y="0"/>
                  </a:moveTo>
                  <a:lnTo>
                    <a:pt x="0" y="340"/>
                  </a:lnTo>
                  <a:lnTo>
                    <a:pt x="4196" y="4395"/>
                  </a:lnTo>
                  <a:lnTo>
                    <a:pt x="4196" y="6984"/>
                  </a:lnTo>
                  <a:cubicBezTo>
                    <a:pt x="4100" y="7059"/>
                    <a:pt x="4036" y="7172"/>
                    <a:pt x="4036" y="7302"/>
                  </a:cubicBezTo>
                  <a:cubicBezTo>
                    <a:pt x="4036" y="7520"/>
                    <a:pt x="4213" y="7696"/>
                    <a:pt x="4431" y="7696"/>
                  </a:cubicBezTo>
                  <a:cubicBezTo>
                    <a:pt x="4649" y="7696"/>
                    <a:pt x="4826" y="7520"/>
                    <a:pt x="4826" y="7302"/>
                  </a:cubicBezTo>
                  <a:cubicBezTo>
                    <a:pt x="4826" y="7172"/>
                    <a:pt x="4762" y="7059"/>
                    <a:pt x="4666" y="6987"/>
                  </a:cubicBezTo>
                  <a:lnTo>
                    <a:pt x="4666" y="4193"/>
                  </a:lnTo>
                  <a:lnTo>
                    <a:pt x="329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21"/>
            <p:cNvSpPr/>
            <p:nvPr/>
          </p:nvSpPr>
          <p:spPr>
            <a:xfrm>
              <a:off x="2272600" y="978500"/>
              <a:ext cx="44250" cy="418450"/>
            </a:xfrm>
            <a:custGeom>
              <a:avLst/>
              <a:gdLst/>
              <a:ahLst/>
              <a:cxnLst/>
              <a:rect l="l" t="t" r="r" b="b"/>
              <a:pathLst>
                <a:path w="1770" h="16738" extrusionOk="0">
                  <a:moveTo>
                    <a:pt x="1430" y="16180"/>
                  </a:moveTo>
                  <a:cubicBezTo>
                    <a:pt x="1552" y="16180"/>
                    <a:pt x="1651" y="16280"/>
                    <a:pt x="1651" y="16401"/>
                  </a:cubicBezTo>
                  <a:cubicBezTo>
                    <a:pt x="1651" y="16522"/>
                    <a:pt x="1552" y="16622"/>
                    <a:pt x="1430" y="16622"/>
                  </a:cubicBezTo>
                  <a:cubicBezTo>
                    <a:pt x="1309" y="16622"/>
                    <a:pt x="1210" y="16522"/>
                    <a:pt x="1210" y="16401"/>
                  </a:cubicBezTo>
                  <a:cubicBezTo>
                    <a:pt x="1210" y="16280"/>
                    <a:pt x="1309" y="16180"/>
                    <a:pt x="1430" y="16180"/>
                  </a:cubicBezTo>
                  <a:close/>
                  <a:moveTo>
                    <a:pt x="0" y="1"/>
                  </a:moveTo>
                  <a:lnTo>
                    <a:pt x="0" y="12282"/>
                  </a:lnTo>
                  <a:lnTo>
                    <a:pt x="1372" y="13643"/>
                  </a:lnTo>
                  <a:lnTo>
                    <a:pt x="1372" y="16067"/>
                  </a:lnTo>
                  <a:cubicBezTo>
                    <a:pt x="1212" y="16095"/>
                    <a:pt x="1094" y="16233"/>
                    <a:pt x="1094" y="16401"/>
                  </a:cubicBezTo>
                  <a:cubicBezTo>
                    <a:pt x="1094" y="16586"/>
                    <a:pt x="1245" y="16738"/>
                    <a:pt x="1430" y="16738"/>
                  </a:cubicBezTo>
                  <a:cubicBezTo>
                    <a:pt x="1618" y="16738"/>
                    <a:pt x="1770" y="16586"/>
                    <a:pt x="1770" y="16401"/>
                  </a:cubicBezTo>
                  <a:cubicBezTo>
                    <a:pt x="1770" y="16233"/>
                    <a:pt x="1648" y="16095"/>
                    <a:pt x="1491" y="16067"/>
                  </a:cubicBezTo>
                  <a:lnTo>
                    <a:pt x="1491" y="13596"/>
                  </a:lnTo>
                  <a:lnTo>
                    <a:pt x="119" y="12235"/>
                  </a:lnTo>
                  <a:lnTo>
                    <a:pt x="119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21"/>
            <p:cNvSpPr/>
            <p:nvPr/>
          </p:nvSpPr>
          <p:spPr>
            <a:xfrm>
              <a:off x="1932575" y="993200"/>
              <a:ext cx="192700" cy="1062825"/>
            </a:xfrm>
            <a:custGeom>
              <a:avLst/>
              <a:gdLst/>
              <a:ahLst/>
              <a:cxnLst/>
              <a:rect l="l" t="t" r="r" b="b"/>
              <a:pathLst>
                <a:path w="7708" h="42513" extrusionOk="0">
                  <a:moveTo>
                    <a:pt x="7371" y="41952"/>
                  </a:moveTo>
                  <a:cubicBezTo>
                    <a:pt x="7492" y="41952"/>
                    <a:pt x="7589" y="42051"/>
                    <a:pt x="7589" y="42173"/>
                  </a:cubicBezTo>
                  <a:cubicBezTo>
                    <a:pt x="7589" y="42294"/>
                    <a:pt x="7492" y="42394"/>
                    <a:pt x="7371" y="42394"/>
                  </a:cubicBezTo>
                  <a:cubicBezTo>
                    <a:pt x="7250" y="42394"/>
                    <a:pt x="7150" y="42294"/>
                    <a:pt x="7150" y="42173"/>
                  </a:cubicBezTo>
                  <a:cubicBezTo>
                    <a:pt x="7150" y="42051"/>
                    <a:pt x="7250" y="41952"/>
                    <a:pt x="7371" y="41952"/>
                  </a:cubicBezTo>
                  <a:close/>
                  <a:moveTo>
                    <a:pt x="1149" y="1"/>
                  </a:moveTo>
                  <a:lnTo>
                    <a:pt x="1149" y="4070"/>
                  </a:lnTo>
                  <a:lnTo>
                    <a:pt x="0" y="5226"/>
                  </a:lnTo>
                  <a:lnTo>
                    <a:pt x="0" y="25370"/>
                  </a:lnTo>
                  <a:lnTo>
                    <a:pt x="1372" y="26731"/>
                  </a:lnTo>
                  <a:lnTo>
                    <a:pt x="1372" y="29019"/>
                  </a:lnTo>
                  <a:lnTo>
                    <a:pt x="7310" y="34946"/>
                  </a:lnTo>
                  <a:lnTo>
                    <a:pt x="7310" y="41839"/>
                  </a:lnTo>
                  <a:cubicBezTo>
                    <a:pt x="7153" y="41869"/>
                    <a:pt x="7031" y="42007"/>
                    <a:pt x="7031" y="42173"/>
                  </a:cubicBezTo>
                  <a:cubicBezTo>
                    <a:pt x="7031" y="42361"/>
                    <a:pt x="7183" y="42512"/>
                    <a:pt x="7371" y="42512"/>
                  </a:cubicBezTo>
                  <a:cubicBezTo>
                    <a:pt x="7556" y="42512"/>
                    <a:pt x="7708" y="42361"/>
                    <a:pt x="7708" y="42173"/>
                  </a:cubicBezTo>
                  <a:cubicBezTo>
                    <a:pt x="7708" y="42007"/>
                    <a:pt x="7586" y="41869"/>
                    <a:pt x="7429" y="41839"/>
                  </a:cubicBezTo>
                  <a:lnTo>
                    <a:pt x="7429" y="34899"/>
                  </a:lnTo>
                  <a:lnTo>
                    <a:pt x="1491" y="28970"/>
                  </a:lnTo>
                  <a:lnTo>
                    <a:pt x="1491" y="26681"/>
                  </a:lnTo>
                  <a:lnTo>
                    <a:pt x="119" y="25320"/>
                  </a:lnTo>
                  <a:lnTo>
                    <a:pt x="119" y="5273"/>
                  </a:lnTo>
                  <a:lnTo>
                    <a:pt x="1265" y="4120"/>
                  </a:lnTo>
                  <a:lnTo>
                    <a:pt x="1265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21"/>
            <p:cNvSpPr/>
            <p:nvPr/>
          </p:nvSpPr>
          <p:spPr>
            <a:xfrm>
              <a:off x="2345275" y="1417575"/>
              <a:ext cx="393450" cy="629950"/>
            </a:xfrm>
            <a:custGeom>
              <a:avLst/>
              <a:gdLst/>
              <a:ahLst/>
              <a:cxnLst/>
              <a:rect l="l" t="t" r="r" b="b"/>
              <a:pathLst>
                <a:path w="15738" h="25198" extrusionOk="0">
                  <a:moveTo>
                    <a:pt x="15655" y="0"/>
                  </a:moveTo>
                  <a:lnTo>
                    <a:pt x="5731" y="9966"/>
                  </a:lnTo>
                  <a:lnTo>
                    <a:pt x="5714" y="9982"/>
                  </a:lnTo>
                  <a:lnTo>
                    <a:pt x="5714" y="16963"/>
                  </a:lnTo>
                  <a:lnTo>
                    <a:pt x="17" y="22689"/>
                  </a:lnTo>
                  <a:lnTo>
                    <a:pt x="0" y="22705"/>
                  </a:lnTo>
                  <a:lnTo>
                    <a:pt x="0" y="25198"/>
                  </a:lnTo>
                  <a:lnTo>
                    <a:pt x="119" y="25198"/>
                  </a:lnTo>
                  <a:lnTo>
                    <a:pt x="119" y="22752"/>
                  </a:lnTo>
                  <a:lnTo>
                    <a:pt x="5814" y="17030"/>
                  </a:lnTo>
                  <a:lnTo>
                    <a:pt x="5830" y="17013"/>
                  </a:lnTo>
                  <a:lnTo>
                    <a:pt x="5830" y="10029"/>
                  </a:lnTo>
                  <a:lnTo>
                    <a:pt x="15738" y="83"/>
                  </a:lnTo>
                  <a:lnTo>
                    <a:pt x="15655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21"/>
            <p:cNvSpPr/>
            <p:nvPr/>
          </p:nvSpPr>
          <p:spPr>
            <a:xfrm>
              <a:off x="2296000" y="978025"/>
              <a:ext cx="44175" cy="442475"/>
            </a:xfrm>
            <a:custGeom>
              <a:avLst/>
              <a:gdLst/>
              <a:ahLst/>
              <a:cxnLst/>
              <a:rect l="l" t="t" r="r" b="b"/>
              <a:pathLst>
                <a:path w="1767" h="17699" extrusionOk="0">
                  <a:moveTo>
                    <a:pt x="1430" y="17138"/>
                  </a:moveTo>
                  <a:cubicBezTo>
                    <a:pt x="1552" y="17138"/>
                    <a:pt x="1651" y="17237"/>
                    <a:pt x="1651" y="17359"/>
                  </a:cubicBezTo>
                  <a:cubicBezTo>
                    <a:pt x="1651" y="17480"/>
                    <a:pt x="1552" y="17579"/>
                    <a:pt x="1430" y="17579"/>
                  </a:cubicBezTo>
                  <a:cubicBezTo>
                    <a:pt x="1309" y="17579"/>
                    <a:pt x="1209" y="17480"/>
                    <a:pt x="1209" y="17359"/>
                  </a:cubicBezTo>
                  <a:cubicBezTo>
                    <a:pt x="1209" y="17237"/>
                    <a:pt x="1309" y="17138"/>
                    <a:pt x="1430" y="17138"/>
                  </a:cubicBezTo>
                  <a:close/>
                  <a:moveTo>
                    <a:pt x="0" y="1"/>
                  </a:moveTo>
                  <a:lnTo>
                    <a:pt x="0" y="9753"/>
                  </a:lnTo>
                  <a:lnTo>
                    <a:pt x="1372" y="11117"/>
                  </a:lnTo>
                  <a:lnTo>
                    <a:pt x="1372" y="17027"/>
                  </a:lnTo>
                  <a:lnTo>
                    <a:pt x="1369" y="17027"/>
                  </a:lnTo>
                  <a:cubicBezTo>
                    <a:pt x="1212" y="17055"/>
                    <a:pt x="1091" y="17193"/>
                    <a:pt x="1091" y="17359"/>
                  </a:cubicBezTo>
                  <a:cubicBezTo>
                    <a:pt x="1091" y="17546"/>
                    <a:pt x="1242" y="17698"/>
                    <a:pt x="1430" y="17698"/>
                  </a:cubicBezTo>
                  <a:cubicBezTo>
                    <a:pt x="1615" y="17698"/>
                    <a:pt x="1767" y="17546"/>
                    <a:pt x="1767" y="17359"/>
                  </a:cubicBezTo>
                  <a:cubicBezTo>
                    <a:pt x="1767" y="17193"/>
                    <a:pt x="1645" y="17055"/>
                    <a:pt x="1488" y="17027"/>
                  </a:cubicBezTo>
                  <a:lnTo>
                    <a:pt x="1488" y="11067"/>
                  </a:lnTo>
                  <a:lnTo>
                    <a:pt x="116" y="9704"/>
                  </a:lnTo>
                  <a:lnTo>
                    <a:pt x="116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21"/>
            <p:cNvSpPr/>
            <p:nvPr/>
          </p:nvSpPr>
          <p:spPr>
            <a:xfrm>
              <a:off x="1459000" y="1041375"/>
              <a:ext cx="299475" cy="684350"/>
            </a:xfrm>
            <a:custGeom>
              <a:avLst/>
              <a:gdLst/>
              <a:ahLst/>
              <a:cxnLst/>
              <a:rect l="l" t="t" r="r" b="b"/>
              <a:pathLst>
                <a:path w="11979" h="27374" extrusionOk="0">
                  <a:moveTo>
                    <a:pt x="11642" y="26816"/>
                  </a:moveTo>
                  <a:cubicBezTo>
                    <a:pt x="11763" y="26816"/>
                    <a:pt x="11863" y="26916"/>
                    <a:pt x="11863" y="27037"/>
                  </a:cubicBezTo>
                  <a:cubicBezTo>
                    <a:pt x="11863" y="27158"/>
                    <a:pt x="11763" y="27258"/>
                    <a:pt x="11642" y="27258"/>
                  </a:cubicBezTo>
                  <a:cubicBezTo>
                    <a:pt x="11520" y="27258"/>
                    <a:pt x="11421" y="27158"/>
                    <a:pt x="11421" y="27037"/>
                  </a:cubicBezTo>
                  <a:cubicBezTo>
                    <a:pt x="11421" y="26916"/>
                    <a:pt x="11520" y="26816"/>
                    <a:pt x="11642" y="26816"/>
                  </a:cubicBezTo>
                  <a:close/>
                  <a:moveTo>
                    <a:pt x="84" y="1"/>
                  </a:moveTo>
                  <a:lnTo>
                    <a:pt x="1" y="84"/>
                  </a:lnTo>
                  <a:lnTo>
                    <a:pt x="9373" y="9442"/>
                  </a:lnTo>
                  <a:lnTo>
                    <a:pt x="9373" y="24856"/>
                  </a:lnTo>
                  <a:lnTo>
                    <a:pt x="11363" y="26844"/>
                  </a:lnTo>
                  <a:cubicBezTo>
                    <a:pt x="11324" y="26896"/>
                    <a:pt x="11302" y="26965"/>
                    <a:pt x="11302" y="27037"/>
                  </a:cubicBezTo>
                  <a:cubicBezTo>
                    <a:pt x="11302" y="27222"/>
                    <a:pt x="11454" y="27374"/>
                    <a:pt x="11642" y="27374"/>
                  </a:cubicBezTo>
                  <a:cubicBezTo>
                    <a:pt x="11827" y="27374"/>
                    <a:pt x="11979" y="27222"/>
                    <a:pt x="11979" y="27037"/>
                  </a:cubicBezTo>
                  <a:cubicBezTo>
                    <a:pt x="11979" y="26849"/>
                    <a:pt x="11827" y="26697"/>
                    <a:pt x="11642" y="26697"/>
                  </a:cubicBezTo>
                  <a:cubicBezTo>
                    <a:pt x="11567" y="26697"/>
                    <a:pt x="11501" y="26720"/>
                    <a:pt x="11446" y="26758"/>
                  </a:cubicBezTo>
                  <a:lnTo>
                    <a:pt x="9492" y="24807"/>
                  </a:lnTo>
                  <a:lnTo>
                    <a:pt x="9492" y="9392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21"/>
            <p:cNvSpPr/>
            <p:nvPr/>
          </p:nvSpPr>
          <p:spPr>
            <a:xfrm>
              <a:off x="1479300" y="966925"/>
              <a:ext cx="291325" cy="642025"/>
            </a:xfrm>
            <a:custGeom>
              <a:avLst/>
              <a:gdLst/>
              <a:ahLst/>
              <a:cxnLst/>
              <a:rect l="l" t="t" r="r" b="b"/>
              <a:pathLst>
                <a:path w="11653" h="25681" extrusionOk="0">
                  <a:moveTo>
                    <a:pt x="326" y="0"/>
                  </a:moveTo>
                  <a:lnTo>
                    <a:pt x="1" y="337"/>
                  </a:lnTo>
                  <a:lnTo>
                    <a:pt x="11020" y="10992"/>
                  </a:lnTo>
                  <a:lnTo>
                    <a:pt x="11020" y="24972"/>
                  </a:lnTo>
                  <a:cubicBezTo>
                    <a:pt x="10924" y="25043"/>
                    <a:pt x="10860" y="25157"/>
                    <a:pt x="10860" y="25286"/>
                  </a:cubicBezTo>
                  <a:cubicBezTo>
                    <a:pt x="10860" y="25504"/>
                    <a:pt x="11037" y="25681"/>
                    <a:pt x="11258" y="25681"/>
                  </a:cubicBezTo>
                  <a:cubicBezTo>
                    <a:pt x="11476" y="25681"/>
                    <a:pt x="11653" y="25504"/>
                    <a:pt x="11653" y="25286"/>
                  </a:cubicBezTo>
                  <a:cubicBezTo>
                    <a:pt x="11653" y="25157"/>
                    <a:pt x="11589" y="25043"/>
                    <a:pt x="11492" y="24972"/>
                  </a:cubicBezTo>
                  <a:lnTo>
                    <a:pt x="11492" y="10794"/>
                  </a:lnTo>
                  <a:lnTo>
                    <a:pt x="326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21"/>
            <p:cNvSpPr/>
            <p:nvPr/>
          </p:nvSpPr>
          <p:spPr>
            <a:xfrm>
              <a:off x="1788750" y="1787275"/>
              <a:ext cx="19775" cy="19825"/>
            </a:xfrm>
            <a:custGeom>
              <a:avLst/>
              <a:gdLst/>
              <a:ahLst/>
              <a:cxnLst/>
              <a:rect l="l" t="t" r="r" b="b"/>
              <a:pathLst>
                <a:path w="791" h="793" extrusionOk="0">
                  <a:moveTo>
                    <a:pt x="395" y="0"/>
                  </a:moveTo>
                  <a:cubicBezTo>
                    <a:pt x="177" y="0"/>
                    <a:pt x="1" y="177"/>
                    <a:pt x="1" y="395"/>
                  </a:cubicBezTo>
                  <a:cubicBezTo>
                    <a:pt x="1" y="616"/>
                    <a:pt x="177" y="792"/>
                    <a:pt x="395" y="792"/>
                  </a:cubicBezTo>
                  <a:cubicBezTo>
                    <a:pt x="613" y="792"/>
                    <a:pt x="790" y="616"/>
                    <a:pt x="790" y="395"/>
                  </a:cubicBezTo>
                  <a:cubicBezTo>
                    <a:pt x="790" y="177"/>
                    <a:pt x="613" y="0"/>
                    <a:pt x="395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21"/>
            <p:cNvSpPr/>
            <p:nvPr/>
          </p:nvSpPr>
          <p:spPr>
            <a:xfrm>
              <a:off x="1400775" y="1164075"/>
              <a:ext cx="165650" cy="266975"/>
            </a:xfrm>
            <a:custGeom>
              <a:avLst/>
              <a:gdLst/>
              <a:ahLst/>
              <a:cxnLst/>
              <a:rect l="l" t="t" r="r" b="b"/>
              <a:pathLst>
                <a:path w="6626" h="10679" extrusionOk="0">
                  <a:moveTo>
                    <a:pt x="83" y="1"/>
                  </a:moveTo>
                  <a:lnTo>
                    <a:pt x="0" y="84"/>
                  </a:lnTo>
                  <a:lnTo>
                    <a:pt x="6509" y="6582"/>
                  </a:lnTo>
                  <a:lnTo>
                    <a:pt x="6509" y="10678"/>
                  </a:lnTo>
                  <a:lnTo>
                    <a:pt x="6625" y="10678"/>
                  </a:lnTo>
                  <a:lnTo>
                    <a:pt x="6625" y="6532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21"/>
            <p:cNvSpPr/>
            <p:nvPr/>
          </p:nvSpPr>
          <p:spPr>
            <a:xfrm>
              <a:off x="1424150" y="1156700"/>
              <a:ext cx="165675" cy="297675"/>
            </a:xfrm>
            <a:custGeom>
              <a:avLst/>
              <a:gdLst/>
              <a:ahLst/>
              <a:cxnLst/>
              <a:rect l="l" t="t" r="r" b="b"/>
              <a:pathLst>
                <a:path w="6627" h="11907" extrusionOk="0">
                  <a:moveTo>
                    <a:pt x="84" y="0"/>
                  </a:moveTo>
                  <a:lnTo>
                    <a:pt x="1" y="83"/>
                  </a:lnTo>
                  <a:lnTo>
                    <a:pt x="6507" y="6581"/>
                  </a:lnTo>
                  <a:lnTo>
                    <a:pt x="6507" y="11906"/>
                  </a:lnTo>
                  <a:lnTo>
                    <a:pt x="6626" y="11906"/>
                  </a:lnTo>
                  <a:lnTo>
                    <a:pt x="6626" y="6532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21"/>
            <p:cNvSpPr/>
            <p:nvPr/>
          </p:nvSpPr>
          <p:spPr>
            <a:xfrm>
              <a:off x="1813050" y="1812225"/>
              <a:ext cx="17400" cy="16925"/>
            </a:xfrm>
            <a:custGeom>
              <a:avLst/>
              <a:gdLst/>
              <a:ahLst/>
              <a:cxnLst/>
              <a:rect l="l" t="t" r="r" b="b"/>
              <a:pathLst>
                <a:path w="696" h="677" extrusionOk="0">
                  <a:moveTo>
                    <a:pt x="355" y="117"/>
                  </a:moveTo>
                  <a:cubicBezTo>
                    <a:pt x="414" y="117"/>
                    <a:pt x="471" y="138"/>
                    <a:pt x="514" y="181"/>
                  </a:cubicBezTo>
                  <a:cubicBezTo>
                    <a:pt x="569" y="236"/>
                    <a:pt x="591" y="316"/>
                    <a:pt x="572" y="393"/>
                  </a:cubicBezTo>
                  <a:cubicBezTo>
                    <a:pt x="552" y="471"/>
                    <a:pt x="489" y="534"/>
                    <a:pt x="414" y="551"/>
                  </a:cubicBezTo>
                  <a:cubicBezTo>
                    <a:pt x="395" y="555"/>
                    <a:pt x="376" y="558"/>
                    <a:pt x="358" y="558"/>
                  </a:cubicBezTo>
                  <a:cubicBezTo>
                    <a:pt x="299" y="558"/>
                    <a:pt x="244" y="535"/>
                    <a:pt x="202" y="493"/>
                  </a:cubicBezTo>
                  <a:cubicBezTo>
                    <a:pt x="160" y="451"/>
                    <a:pt x="136" y="396"/>
                    <a:pt x="136" y="338"/>
                  </a:cubicBezTo>
                  <a:cubicBezTo>
                    <a:pt x="136" y="319"/>
                    <a:pt x="138" y="300"/>
                    <a:pt x="144" y="283"/>
                  </a:cubicBezTo>
                  <a:cubicBezTo>
                    <a:pt x="160" y="206"/>
                    <a:pt x="227" y="142"/>
                    <a:pt x="301" y="123"/>
                  </a:cubicBezTo>
                  <a:cubicBezTo>
                    <a:pt x="319" y="119"/>
                    <a:pt x="337" y="117"/>
                    <a:pt x="355" y="117"/>
                  </a:cubicBezTo>
                  <a:close/>
                  <a:moveTo>
                    <a:pt x="356" y="0"/>
                  </a:moveTo>
                  <a:cubicBezTo>
                    <a:pt x="329" y="0"/>
                    <a:pt x="301" y="3"/>
                    <a:pt x="274" y="10"/>
                  </a:cubicBezTo>
                  <a:cubicBezTo>
                    <a:pt x="155" y="37"/>
                    <a:pt x="58" y="134"/>
                    <a:pt x="28" y="255"/>
                  </a:cubicBezTo>
                  <a:cubicBezTo>
                    <a:pt x="0" y="371"/>
                    <a:pt x="33" y="493"/>
                    <a:pt x="119" y="578"/>
                  </a:cubicBezTo>
                  <a:cubicBezTo>
                    <a:pt x="183" y="642"/>
                    <a:pt x="269" y="676"/>
                    <a:pt x="358" y="676"/>
                  </a:cubicBezTo>
                  <a:cubicBezTo>
                    <a:pt x="385" y="676"/>
                    <a:pt x="412" y="673"/>
                    <a:pt x="439" y="667"/>
                  </a:cubicBezTo>
                  <a:cubicBezTo>
                    <a:pt x="561" y="636"/>
                    <a:pt x="657" y="540"/>
                    <a:pt x="685" y="421"/>
                  </a:cubicBezTo>
                  <a:cubicBezTo>
                    <a:pt x="690" y="393"/>
                    <a:pt x="696" y="366"/>
                    <a:pt x="696" y="338"/>
                  </a:cubicBezTo>
                  <a:cubicBezTo>
                    <a:pt x="696" y="250"/>
                    <a:pt x="660" y="164"/>
                    <a:pt x="597" y="98"/>
                  </a:cubicBezTo>
                  <a:cubicBezTo>
                    <a:pt x="531" y="34"/>
                    <a:pt x="446" y="0"/>
                    <a:pt x="356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21"/>
            <p:cNvSpPr/>
            <p:nvPr/>
          </p:nvSpPr>
          <p:spPr>
            <a:xfrm>
              <a:off x="1889100" y="1038400"/>
              <a:ext cx="16925" cy="16950"/>
            </a:xfrm>
            <a:custGeom>
              <a:avLst/>
              <a:gdLst/>
              <a:ahLst/>
              <a:cxnLst/>
              <a:rect l="l" t="t" r="r" b="b"/>
              <a:pathLst>
                <a:path w="677" h="678" extrusionOk="0">
                  <a:moveTo>
                    <a:pt x="340" y="117"/>
                  </a:moveTo>
                  <a:cubicBezTo>
                    <a:pt x="461" y="117"/>
                    <a:pt x="561" y="216"/>
                    <a:pt x="561" y="338"/>
                  </a:cubicBezTo>
                  <a:cubicBezTo>
                    <a:pt x="561" y="459"/>
                    <a:pt x="461" y="559"/>
                    <a:pt x="340" y="559"/>
                  </a:cubicBezTo>
                  <a:cubicBezTo>
                    <a:pt x="218" y="559"/>
                    <a:pt x="119" y="459"/>
                    <a:pt x="119" y="338"/>
                  </a:cubicBezTo>
                  <a:cubicBezTo>
                    <a:pt x="119" y="216"/>
                    <a:pt x="218" y="117"/>
                    <a:pt x="340" y="117"/>
                  </a:cubicBezTo>
                  <a:close/>
                  <a:moveTo>
                    <a:pt x="340" y="1"/>
                  </a:moveTo>
                  <a:cubicBezTo>
                    <a:pt x="152" y="1"/>
                    <a:pt x="0" y="153"/>
                    <a:pt x="0" y="338"/>
                  </a:cubicBezTo>
                  <a:cubicBezTo>
                    <a:pt x="0" y="525"/>
                    <a:pt x="152" y="677"/>
                    <a:pt x="340" y="677"/>
                  </a:cubicBezTo>
                  <a:cubicBezTo>
                    <a:pt x="525" y="677"/>
                    <a:pt x="677" y="525"/>
                    <a:pt x="677" y="338"/>
                  </a:cubicBezTo>
                  <a:cubicBezTo>
                    <a:pt x="677" y="153"/>
                    <a:pt x="525" y="1"/>
                    <a:pt x="340" y="1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21"/>
            <p:cNvSpPr/>
            <p:nvPr/>
          </p:nvSpPr>
          <p:spPr>
            <a:xfrm>
              <a:off x="1836850" y="1835650"/>
              <a:ext cx="16925" cy="16925"/>
            </a:xfrm>
            <a:custGeom>
              <a:avLst/>
              <a:gdLst/>
              <a:ahLst/>
              <a:cxnLst/>
              <a:rect l="l" t="t" r="r" b="b"/>
              <a:pathLst>
                <a:path w="677" h="677" extrusionOk="0">
                  <a:moveTo>
                    <a:pt x="340" y="119"/>
                  </a:moveTo>
                  <a:cubicBezTo>
                    <a:pt x="462" y="119"/>
                    <a:pt x="561" y="218"/>
                    <a:pt x="561" y="340"/>
                  </a:cubicBezTo>
                  <a:cubicBezTo>
                    <a:pt x="561" y="461"/>
                    <a:pt x="462" y="561"/>
                    <a:pt x="340" y="561"/>
                  </a:cubicBezTo>
                  <a:cubicBezTo>
                    <a:pt x="219" y="561"/>
                    <a:pt x="119" y="461"/>
                    <a:pt x="119" y="340"/>
                  </a:cubicBezTo>
                  <a:cubicBezTo>
                    <a:pt x="119" y="218"/>
                    <a:pt x="219" y="119"/>
                    <a:pt x="340" y="119"/>
                  </a:cubicBezTo>
                  <a:close/>
                  <a:moveTo>
                    <a:pt x="340" y="0"/>
                  </a:moveTo>
                  <a:cubicBezTo>
                    <a:pt x="152" y="0"/>
                    <a:pt x="1" y="152"/>
                    <a:pt x="1" y="340"/>
                  </a:cubicBezTo>
                  <a:cubicBezTo>
                    <a:pt x="1" y="525"/>
                    <a:pt x="152" y="677"/>
                    <a:pt x="340" y="677"/>
                  </a:cubicBezTo>
                  <a:cubicBezTo>
                    <a:pt x="525" y="677"/>
                    <a:pt x="677" y="525"/>
                    <a:pt x="677" y="340"/>
                  </a:cubicBezTo>
                  <a:cubicBezTo>
                    <a:pt x="677" y="152"/>
                    <a:pt x="525" y="0"/>
                    <a:pt x="340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21"/>
            <p:cNvSpPr/>
            <p:nvPr/>
          </p:nvSpPr>
          <p:spPr>
            <a:xfrm>
              <a:off x="1889100" y="1068850"/>
              <a:ext cx="16925" cy="17000"/>
            </a:xfrm>
            <a:custGeom>
              <a:avLst/>
              <a:gdLst/>
              <a:ahLst/>
              <a:cxnLst/>
              <a:rect l="l" t="t" r="r" b="b"/>
              <a:pathLst>
                <a:path w="677" h="680" extrusionOk="0">
                  <a:moveTo>
                    <a:pt x="340" y="119"/>
                  </a:moveTo>
                  <a:cubicBezTo>
                    <a:pt x="461" y="119"/>
                    <a:pt x="561" y="218"/>
                    <a:pt x="561" y="340"/>
                  </a:cubicBezTo>
                  <a:cubicBezTo>
                    <a:pt x="561" y="461"/>
                    <a:pt x="461" y="561"/>
                    <a:pt x="340" y="561"/>
                  </a:cubicBezTo>
                  <a:cubicBezTo>
                    <a:pt x="218" y="561"/>
                    <a:pt x="119" y="461"/>
                    <a:pt x="119" y="340"/>
                  </a:cubicBezTo>
                  <a:cubicBezTo>
                    <a:pt x="119" y="218"/>
                    <a:pt x="218" y="119"/>
                    <a:pt x="340" y="119"/>
                  </a:cubicBezTo>
                  <a:close/>
                  <a:moveTo>
                    <a:pt x="340" y="0"/>
                  </a:moveTo>
                  <a:cubicBezTo>
                    <a:pt x="152" y="0"/>
                    <a:pt x="0" y="152"/>
                    <a:pt x="0" y="340"/>
                  </a:cubicBezTo>
                  <a:cubicBezTo>
                    <a:pt x="0" y="528"/>
                    <a:pt x="152" y="679"/>
                    <a:pt x="340" y="679"/>
                  </a:cubicBezTo>
                  <a:cubicBezTo>
                    <a:pt x="525" y="679"/>
                    <a:pt x="677" y="528"/>
                    <a:pt x="677" y="340"/>
                  </a:cubicBezTo>
                  <a:cubicBezTo>
                    <a:pt x="677" y="152"/>
                    <a:pt x="525" y="0"/>
                    <a:pt x="340" y="0"/>
                  </a:cubicBez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21"/>
            <p:cNvSpPr/>
            <p:nvPr/>
          </p:nvSpPr>
          <p:spPr>
            <a:xfrm>
              <a:off x="1611125" y="977275"/>
              <a:ext cx="373450" cy="868550"/>
            </a:xfrm>
            <a:custGeom>
              <a:avLst/>
              <a:gdLst/>
              <a:ahLst/>
              <a:cxnLst/>
              <a:rect l="l" t="t" r="r" b="b"/>
              <a:pathLst>
                <a:path w="14938" h="34742" extrusionOk="0">
                  <a:moveTo>
                    <a:pt x="14598" y="34181"/>
                  </a:moveTo>
                  <a:cubicBezTo>
                    <a:pt x="14719" y="34181"/>
                    <a:pt x="14818" y="34280"/>
                    <a:pt x="14818" y="34401"/>
                  </a:cubicBezTo>
                  <a:cubicBezTo>
                    <a:pt x="14818" y="34523"/>
                    <a:pt x="14719" y="34622"/>
                    <a:pt x="14598" y="34622"/>
                  </a:cubicBezTo>
                  <a:cubicBezTo>
                    <a:pt x="14476" y="34622"/>
                    <a:pt x="14377" y="34523"/>
                    <a:pt x="14377" y="34401"/>
                  </a:cubicBezTo>
                  <a:cubicBezTo>
                    <a:pt x="14377" y="34280"/>
                    <a:pt x="14476" y="34181"/>
                    <a:pt x="14598" y="34181"/>
                  </a:cubicBezTo>
                  <a:close/>
                  <a:moveTo>
                    <a:pt x="83" y="0"/>
                  </a:moveTo>
                  <a:lnTo>
                    <a:pt x="0" y="83"/>
                  </a:lnTo>
                  <a:lnTo>
                    <a:pt x="9355" y="9422"/>
                  </a:lnTo>
                  <a:lnTo>
                    <a:pt x="9355" y="29250"/>
                  </a:lnTo>
                  <a:lnTo>
                    <a:pt x="14322" y="34208"/>
                  </a:lnTo>
                  <a:cubicBezTo>
                    <a:pt x="14283" y="34263"/>
                    <a:pt x="14258" y="34330"/>
                    <a:pt x="14258" y="34401"/>
                  </a:cubicBezTo>
                  <a:cubicBezTo>
                    <a:pt x="14258" y="34589"/>
                    <a:pt x="14410" y="34741"/>
                    <a:pt x="14598" y="34741"/>
                  </a:cubicBezTo>
                  <a:cubicBezTo>
                    <a:pt x="14785" y="34741"/>
                    <a:pt x="14937" y="34589"/>
                    <a:pt x="14937" y="34401"/>
                  </a:cubicBezTo>
                  <a:cubicBezTo>
                    <a:pt x="14937" y="34214"/>
                    <a:pt x="14785" y="34062"/>
                    <a:pt x="14598" y="34062"/>
                  </a:cubicBezTo>
                  <a:cubicBezTo>
                    <a:pt x="14526" y="34062"/>
                    <a:pt x="14460" y="34087"/>
                    <a:pt x="14404" y="34125"/>
                  </a:cubicBezTo>
                  <a:lnTo>
                    <a:pt x="9471" y="29201"/>
                  </a:lnTo>
                  <a:lnTo>
                    <a:pt x="9471" y="9375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21"/>
            <p:cNvSpPr/>
            <p:nvPr/>
          </p:nvSpPr>
          <p:spPr>
            <a:xfrm>
              <a:off x="1695175" y="963875"/>
              <a:ext cx="377650" cy="901950"/>
            </a:xfrm>
            <a:custGeom>
              <a:avLst/>
              <a:gdLst/>
              <a:ahLst/>
              <a:cxnLst/>
              <a:rect l="l" t="t" r="r" b="b"/>
              <a:pathLst>
                <a:path w="15106" h="36078" extrusionOk="0">
                  <a:moveTo>
                    <a:pt x="332" y="1"/>
                  </a:moveTo>
                  <a:lnTo>
                    <a:pt x="0" y="335"/>
                  </a:lnTo>
                  <a:lnTo>
                    <a:pt x="3178" y="3490"/>
                  </a:lnTo>
                  <a:lnTo>
                    <a:pt x="7859" y="8136"/>
                  </a:lnTo>
                  <a:lnTo>
                    <a:pt x="7859" y="29215"/>
                  </a:lnTo>
                  <a:lnTo>
                    <a:pt x="14322" y="35628"/>
                  </a:lnTo>
                  <a:cubicBezTo>
                    <a:pt x="14319" y="35647"/>
                    <a:pt x="14316" y="35663"/>
                    <a:pt x="14316" y="35683"/>
                  </a:cubicBezTo>
                  <a:cubicBezTo>
                    <a:pt x="14316" y="35901"/>
                    <a:pt x="14493" y="36078"/>
                    <a:pt x="14711" y="36078"/>
                  </a:cubicBezTo>
                  <a:cubicBezTo>
                    <a:pt x="14929" y="36078"/>
                    <a:pt x="15106" y="35901"/>
                    <a:pt x="15106" y="35683"/>
                  </a:cubicBezTo>
                  <a:cubicBezTo>
                    <a:pt x="15106" y="35465"/>
                    <a:pt x="14929" y="35288"/>
                    <a:pt x="14711" y="35288"/>
                  </a:cubicBezTo>
                  <a:cubicBezTo>
                    <a:pt x="14692" y="35288"/>
                    <a:pt x="14672" y="35291"/>
                    <a:pt x="14653" y="35294"/>
                  </a:cubicBezTo>
                  <a:lnTo>
                    <a:pt x="8332" y="29019"/>
                  </a:lnTo>
                  <a:lnTo>
                    <a:pt x="8332" y="7940"/>
                  </a:lnTo>
                  <a:lnTo>
                    <a:pt x="8263" y="7871"/>
                  </a:lnTo>
                  <a:lnTo>
                    <a:pt x="3294" y="2938"/>
                  </a:lnTo>
                  <a:lnTo>
                    <a:pt x="332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21"/>
            <p:cNvSpPr/>
            <p:nvPr/>
          </p:nvSpPr>
          <p:spPr>
            <a:xfrm>
              <a:off x="1563900" y="991550"/>
              <a:ext cx="348000" cy="843075"/>
            </a:xfrm>
            <a:custGeom>
              <a:avLst/>
              <a:gdLst/>
              <a:ahLst/>
              <a:cxnLst/>
              <a:rect l="l" t="t" r="r" b="b"/>
              <a:pathLst>
                <a:path w="13920" h="33723" extrusionOk="0">
                  <a:moveTo>
                    <a:pt x="84" y="1"/>
                  </a:moveTo>
                  <a:lnTo>
                    <a:pt x="1" y="83"/>
                  </a:lnTo>
                  <a:lnTo>
                    <a:pt x="9376" y="9442"/>
                  </a:lnTo>
                  <a:lnTo>
                    <a:pt x="9376" y="29270"/>
                  </a:lnTo>
                  <a:lnTo>
                    <a:pt x="13837" y="33723"/>
                  </a:lnTo>
                  <a:lnTo>
                    <a:pt x="13919" y="33640"/>
                  </a:lnTo>
                  <a:lnTo>
                    <a:pt x="9491" y="29220"/>
                  </a:lnTo>
                  <a:lnTo>
                    <a:pt x="9491" y="9392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21"/>
            <p:cNvSpPr/>
            <p:nvPr/>
          </p:nvSpPr>
          <p:spPr>
            <a:xfrm>
              <a:off x="1587225" y="984175"/>
              <a:ext cx="367050" cy="861650"/>
            </a:xfrm>
            <a:custGeom>
              <a:avLst/>
              <a:gdLst/>
              <a:ahLst/>
              <a:cxnLst/>
              <a:rect l="l" t="t" r="r" b="b"/>
              <a:pathLst>
                <a:path w="14682" h="34466" extrusionOk="0">
                  <a:moveTo>
                    <a:pt x="14344" y="33905"/>
                  </a:moveTo>
                  <a:cubicBezTo>
                    <a:pt x="14466" y="33905"/>
                    <a:pt x="14565" y="34004"/>
                    <a:pt x="14565" y="34125"/>
                  </a:cubicBezTo>
                  <a:cubicBezTo>
                    <a:pt x="14565" y="34247"/>
                    <a:pt x="14466" y="34346"/>
                    <a:pt x="14344" y="34346"/>
                  </a:cubicBezTo>
                  <a:cubicBezTo>
                    <a:pt x="14223" y="34346"/>
                    <a:pt x="14124" y="34247"/>
                    <a:pt x="14124" y="34125"/>
                  </a:cubicBezTo>
                  <a:cubicBezTo>
                    <a:pt x="14124" y="34004"/>
                    <a:pt x="14223" y="33905"/>
                    <a:pt x="14344" y="33905"/>
                  </a:cubicBezTo>
                  <a:close/>
                  <a:moveTo>
                    <a:pt x="87" y="0"/>
                  </a:moveTo>
                  <a:lnTo>
                    <a:pt x="1" y="83"/>
                  </a:lnTo>
                  <a:lnTo>
                    <a:pt x="9376" y="9441"/>
                  </a:lnTo>
                  <a:lnTo>
                    <a:pt x="9376" y="29256"/>
                  </a:lnTo>
                  <a:lnTo>
                    <a:pt x="14066" y="33932"/>
                  </a:lnTo>
                  <a:cubicBezTo>
                    <a:pt x="14027" y="33987"/>
                    <a:pt x="14005" y="34054"/>
                    <a:pt x="14005" y="34125"/>
                  </a:cubicBezTo>
                  <a:cubicBezTo>
                    <a:pt x="14005" y="34313"/>
                    <a:pt x="14157" y="34465"/>
                    <a:pt x="14344" y="34465"/>
                  </a:cubicBezTo>
                  <a:cubicBezTo>
                    <a:pt x="14529" y="34465"/>
                    <a:pt x="14681" y="34313"/>
                    <a:pt x="14681" y="34125"/>
                  </a:cubicBezTo>
                  <a:cubicBezTo>
                    <a:pt x="14681" y="33941"/>
                    <a:pt x="14529" y="33789"/>
                    <a:pt x="14344" y="33789"/>
                  </a:cubicBezTo>
                  <a:cubicBezTo>
                    <a:pt x="14273" y="33789"/>
                    <a:pt x="14204" y="33811"/>
                    <a:pt x="14148" y="33849"/>
                  </a:cubicBezTo>
                  <a:lnTo>
                    <a:pt x="9494" y="29206"/>
                  </a:lnTo>
                  <a:lnTo>
                    <a:pt x="9494" y="9391"/>
                  </a:lnTo>
                  <a:lnTo>
                    <a:pt x="87" y="0"/>
                  </a:lnTo>
                  <a:close/>
                </a:path>
              </a:pathLst>
            </a:custGeom>
            <a:solidFill>
              <a:srgbClr val="FFFFFF">
                <a:alpha val="208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51" name="Google Shape;1351;p21"/>
          <p:cNvSpPr txBox="1">
            <a:spLocks noGrp="1"/>
          </p:cNvSpPr>
          <p:nvPr>
            <p:ph type="title"/>
          </p:nvPr>
        </p:nvSpPr>
        <p:spPr>
          <a:xfrm>
            <a:off x="720000" y="975450"/>
            <a:ext cx="2743200" cy="192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352" name="Google Shape;1352;p21"/>
          <p:cNvSpPr txBox="1">
            <a:spLocks noGrp="1"/>
          </p:cNvSpPr>
          <p:nvPr>
            <p:ph type="subTitle" idx="1"/>
          </p:nvPr>
        </p:nvSpPr>
        <p:spPr>
          <a:xfrm>
            <a:off x="720000" y="2796450"/>
            <a:ext cx="2743200" cy="15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3" name="Google Shape;1353;p21"/>
          <p:cNvSpPr>
            <a:spLocks noGrp="1"/>
          </p:cNvSpPr>
          <p:nvPr>
            <p:ph type="pic" idx="2"/>
          </p:nvPr>
        </p:nvSpPr>
        <p:spPr>
          <a:xfrm>
            <a:off x="3850100" y="539500"/>
            <a:ext cx="4580700" cy="40692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5" name="Google Shape;1355;p22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356" name="Google Shape;1356;p22"/>
          <p:cNvSpPr txBox="1">
            <a:spLocks noGrp="1"/>
          </p:cNvSpPr>
          <p:nvPr>
            <p:ph type="title"/>
          </p:nvPr>
        </p:nvSpPr>
        <p:spPr>
          <a:xfrm>
            <a:off x="720000" y="38620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8" name="Google Shape;1358;p23"/>
          <p:cNvSpPr txBox="1">
            <a:spLocks noGrp="1"/>
          </p:cNvSpPr>
          <p:nvPr>
            <p:ph type="title" hasCustomPrompt="1"/>
          </p:nvPr>
        </p:nvSpPr>
        <p:spPr>
          <a:xfrm>
            <a:off x="1284000" y="1991390"/>
            <a:ext cx="6576000" cy="128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359" name="Google Shape;1359;p23"/>
          <p:cNvSpPr txBox="1">
            <a:spLocks noGrp="1"/>
          </p:cNvSpPr>
          <p:nvPr>
            <p:ph type="subTitle" idx="1"/>
          </p:nvPr>
        </p:nvSpPr>
        <p:spPr>
          <a:xfrm>
            <a:off x="1284000" y="3195290"/>
            <a:ext cx="6576000" cy="4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1360" name="Google Shape;1360;p23"/>
          <p:cNvGrpSpPr/>
          <p:nvPr/>
        </p:nvGrpSpPr>
        <p:grpSpPr>
          <a:xfrm>
            <a:off x="-1022217" y="-1305733"/>
            <a:ext cx="11188434" cy="3825856"/>
            <a:chOff x="-1022217" y="-848533"/>
            <a:chExt cx="11188434" cy="3825856"/>
          </a:xfrm>
        </p:grpSpPr>
        <p:grpSp>
          <p:nvGrpSpPr>
            <p:cNvPr id="1361" name="Google Shape;1361;p23"/>
            <p:cNvGrpSpPr/>
            <p:nvPr/>
          </p:nvGrpSpPr>
          <p:grpSpPr>
            <a:xfrm rot="-1799983">
              <a:off x="-517064" y="-325841"/>
              <a:ext cx="2835804" cy="2780472"/>
              <a:chOff x="1400775" y="920275"/>
              <a:chExt cx="1637475" cy="1605525"/>
            </a:xfrm>
          </p:grpSpPr>
          <p:sp>
            <p:nvSpPr>
              <p:cNvPr id="1362" name="Google Shape;1362;p23"/>
              <p:cNvSpPr/>
              <p:nvPr/>
            </p:nvSpPr>
            <p:spPr>
              <a:xfrm>
                <a:off x="2472400" y="990525"/>
                <a:ext cx="16925" cy="247025"/>
              </a:xfrm>
              <a:custGeom>
                <a:avLst/>
                <a:gdLst/>
                <a:ahLst/>
                <a:cxnLst/>
                <a:rect l="l" t="t" r="r" b="b"/>
                <a:pathLst>
                  <a:path w="677" h="9881" extrusionOk="0">
                    <a:moveTo>
                      <a:pt x="337" y="9320"/>
                    </a:moveTo>
                    <a:cubicBezTo>
                      <a:pt x="458" y="9320"/>
                      <a:pt x="558" y="9419"/>
                      <a:pt x="558" y="9540"/>
                    </a:cubicBezTo>
                    <a:cubicBezTo>
                      <a:pt x="558" y="9662"/>
                      <a:pt x="458" y="9761"/>
                      <a:pt x="337" y="9761"/>
                    </a:cubicBezTo>
                    <a:cubicBezTo>
                      <a:pt x="215" y="9761"/>
                      <a:pt x="116" y="9662"/>
                      <a:pt x="116" y="9540"/>
                    </a:cubicBezTo>
                    <a:cubicBezTo>
                      <a:pt x="116" y="9419"/>
                      <a:pt x="215" y="9320"/>
                      <a:pt x="337" y="9320"/>
                    </a:cubicBezTo>
                    <a:close/>
                    <a:moveTo>
                      <a:pt x="279" y="0"/>
                    </a:moveTo>
                    <a:lnTo>
                      <a:pt x="279" y="9206"/>
                    </a:lnTo>
                    <a:cubicBezTo>
                      <a:pt x="122" y="9237"/>
                      <a:pt x="0" y="9375"/>
                      <a:pt x="0" y="9540"/>
                    </a:cubicBezTo>
                    <a:cubicBezTo>
                      <a:pt x="0" y="9728"/>
                      <a:pt x="152" y="9880"/>
                      <a:pt x="337" y="9880"/>
                    </a:cubicBezTo>
                    <a:cubicBezTo>
                      <a:pt x="525" y="9880"/>
                      <a:pt x="676" y="9728"/>
                      <a:pt x="676" y="9540"/>
                    </a:cubicBezTo>
                    <a:cubicBezTo>
                      <a:pt x="676" y="9375"/>
                      <a:pt x="555" y="9237"/>
                      <a:pt x="398" y="9206"/>
                    </a:cubicBezTo>
                    <a:lnTo>
                      <a:pt x="398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3" name="Google Shape;1363;p23"/>
              <p:cNvSpPr/>
              <p:nvPr/>
            </p:nvSpPr>
            <p:spPr>
              <a:xfrm>
                <a:off x="2905300" y="1457050"/>
                <a:ext cx="73250" cy="126800"/>
              </a:xfrm>
              <a:custGeom>
                <a:avLst/>
                <a:gdLst/>
                <a:ahLst/>
                <a:cxnLst/>
                <a:rect l="l" t="t" r="r" b="b"/>
                <a:pathLst>
                  <a:path w="2930" h="5072" extrusionOk="0">
                    <a:moveTo>
                      <a:pt x="337" y="4511"/>
                    </a:moveTo>
                    <a:cubicBezTo>
                      <a:pt x="459" y="4511"/>
                      <a:pt x="558" y="4610"/>
                      <a:pt x="558" y="4732"/>
                    </a:cubicBezTo>
                    <a:cubicBezTo>
                      <a:pt x="558" y="4853"/>
                      <a:pt x="459" y="4952"/>
                      <a:pt x="337" y="4952"/>
                    </a:cubicBezTo>
                    <a:cubicBezTo>
                      <a:pt x="216" y="4952"/>
                      <a:pt x="117" y="4853"/>
                      <a:pt x="117" y="4732"/>
                    </a:cubicBezTo>
                    <a:cubicBezTo>
                      <a:pt x="117" y="4610"/>
                      <a:pt x="216" y="4511"/>
                      <a:pt x="337" y="4511"/>
                    </a:cubicBezTo>
                    <a:close/>
                    <a:moveTo>
                      <a:pt x="509" y="0"/>
                    </a:moveTo>
                    <a:lnTo>
                      <a:pt x="279" y="232"/>
                    </a:lnTo>
                    <a:lnTo>
                      <a:pt x="279" y="4400"/>
                    </a:lnTo>
                    <a:cubicBezTo>
                      <a:pt x="119" y="4428"/>
                      <a:pt x="1" y="4566"/>
                      <a:pt x="1" y="4732"/>
                    </a:cubicBezTo>
                    <a:cubicBezTo>
                      <a:pt x="1" y="4919"/>
                      <a:pt x="152" y="5071"/>
                      <a:pt x="337" y="5071"/>
                    </a:cubicBezTo>
                    <a:cubicBezTo>
                      <a:pt x="525" y="5071"/>
                      <a:pt x="677" y="4919"/>
                      <a:pt x="677" y="4732"/>
                    </a:cubicBezTo>
                    <a:cubicBezTo>
                      <a:pt x="677" y="4566"/>
                      <a:pt x="556" y="4428"/>
                      <a:pt x="398" y="4400"/>
                    </a:cubicBezTo>
                    <a:lnTo>
                      <a:pt x="398" y="279"/>
                    </a:lnTo>
                    <a:lnTo>
                      <a:pt x="558" y="119"/>
                    </a:lnTo>
                    <a:lnTo>
                      <a:pt x="2930" y="119"/>
                    </a:lnTo>
                    <a:lnTo>
                      <a:pt x="2930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4" name="Google Shape;1364;p23"/>
              <p:cNvSpPr/>
              <p:nvPr/>
            </p:nvSpPr>
            <p:spPr>
              <a:xfrm>
                <a:off x="2400400" y="1336750"/>
                <a:ext cx="16950" cy="16925"/>
              </a:xfrm>
              <a:custGeom>
                <a:avLst/>
                <a:gdLst/>
                <a:ahLst/>
                <a:cxnLst/>
                <a:rect l="l" t="t" r="r" b="b"/>
                <a:pathLst>
                  <a:path w="678" h="677" extrusionOk="0">
                    <a:moveTo>
                      <a:pt x="340" y="119"/>
                    </a:moveTo>
                    <a:cubicBezTo>
                      <a:pt x="462" y="119"/>
                      <a:pt x="561" y="219"/>
                      <a:pt x="561" y="340"/>
                    </a:cubicBezTo>
                    <a:cubicBezTo>
                      <a:pt x="561" y="462"/>
                      <a:pt x="462" y="561"/>
                      <a:pt x="340" y="561"/>
                    </a:cubicBezTo>
                    <a:cubicBezTo>
                      <a:pt x="219" y="561"/>
                      <a:pt x="120" y="462"/>
                      <a:pt x="120" y="340"/>
                    </a:cubicBezTo>
                    <a:cubicBezTo>
                      <a:pt x="120" y="219"/>
                      <a:pt x="219" y="119"/>
                      <a:pt x="340" y="119"/>
                    </a:cubicBezTo>
                    <a:close/>
                    <a:moveTo>
                      <a:pt x="340" y="1"/>
                    </a:moveTo>
                    <a:cubicBezTo>
                      <a:pt x="153" y="1"/>
                      <a:pt x="1" y="152"/>
                      <a:pt x="1" y="340"/>
                    </a:cubicBezTo>
                    <a:cubicBezTo>
                      <a:pt x="1" y="525"/>
                      <a:pt x="153" y="677"/>
                      <a:pt x="340" y="677"/>
                    </a:cubicBezTo>
                    <a:cubicBezTo>
                      <a:pt x="525" y="677"/>
                      <a:pt x="677" y="525"/>
                      <a:pt x="677" y="340"/>
                    </a:cubicBezTo>
                    <a:cubicBezTo>
                      <a:pt x="677" y="152"/>
                      <a:pt x="525" y="1"/>
                      <a:pt x="340" y="1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5" name="Google Shape;1365;p23"/>
              <p:cNvSpPr/>
              <p:nvPr/>
            </p:nvSpPr>
            <p:spPr>
              <a:xfrm>
                <a:off x="2727800" y="1624750"/>
                <a:ext cx="310450" cy="193250"/>
              </a:xfrm>
              <a:custGeom>
                <a:avLst/>
                <a:gdLst/>
                <a:ahLst/>
                <a:cxnLst/>
                <a:rect l="l" t="t" r="r" b="b"/>
                <a:pathLst>
                  <a:path w="12418" h="7730" extrusionOk="0">
                    <a:moveTo>
                      <a:pt x="12083" y="0"/>
                    </a:moveTo>
                    <a:lnTo>
                      <a:pt x="5036" y="7100"/>
                    </a:lnTo>
                    <a:lnTo>
                      <a:pt x="710" y="7100"/>
                    </a:lnTo>
                    <a:cubicBezTo>
                      <a:pt x="638" y="7004"/>
                      <a:pt x="525" y="6940"/>
                      <a:pt x="395" y="6940"/>
                    </a:cubicBezTo>
                    <a:cubicBezTo>
                      <a:pt x="177" y="6940"/>
                      <a:pt x="1" y="7117"/>
                      <a:pt x="1" y="7335"/>
                    </a:cubicBezTo>
                    <a:cubicBezTo>
                      <a:pt x="1" y="7553"/>
                      <a:pt x="177" y="7730"/>
                      <a:pt x="395" y="7730"/>
                    </a:cubicBezTo>
                    <a:cubicBezTo>
                      <a:pt x="525" y="7730"/>
                      <a:pt x="638" y="7669"/>
                      <a:pt x="710" y="7572"/>
                    </a:cubicBezTo>
                    <a:lnTo>
                      <a:pt x="5232" y="7572"/>
                    </a:lnTo>
                    <a:lnTo>
                      <a:pt x="12417" y="331"/>
                    </a:lnTo>
                    <a:lnTo>
                      <a:pt x="12083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6" name="Google Shape;1366;p23"/>
              <p:cNvSpPr/>
              <p:nvPr/>
            </p:nvSpPr>
            <p:spPr>
              <a:xfrm>
                <a:off x="2400400" y="1367250"/>
                <a:ext cx="16950" cy="16950"/>
              </a:xfrm>
              <a:custGeom>
                <a:avLst/>
                <a:gdLst/>
                <a:ahLst/>
                <a:cxnLst/>
                <a:rect l="l" t="t" r="r" b="b"/>
                <a:pathLst>
                  <a:path w="678" h="678" extrusionOk="0">
                    <a:moveTo>
                      <a:pt x="340" y="119"/>
                    </a:moveTo>
                    <a:cubicBezTo>
                      <a:pt x="462" y="119"/>
                      <a:pt x="561" y="219"/>
                      <a:pt x="561" y="340"/>
                    </a:cubicBezTo>
                    <a:cubicBezTo>
                      <a:pt x="561" y="462"/>
                      <a:pt x="462" y="558"/>
                      <a:pt x="340" y="558"/>
                    </a:cubicBezTo>
                    <a:cubicBezTo>
                      <a:pt x="219" y="558"/>
                      <a:pt x="120" y="462"/>
                      <a:pt x="120" y="340"/>
                    </a:cubicBezTo>
                    <a:cubicBezTo>
                      <a:pt x="120" y="219"/>
                      <a:pt x="219" y="119"/>
                      <a:pt x="340" y="119"/>
                    </a:cubicBezTo>
                    <a:close/>
                    <a:moveTo>
                      <a:pt x="340" y="1"/>
                    </a:moveTo>
                    <a:cubicBezTo>
                      <a:pt x="153" y="1"/>
                      <a:pt x="1" y="153"/>
                      <a:pt x="1" y="340"/>
                    </a:cubicBezTo>
                    <a:cubicBezTo>
                      <a:pt x="1" y="525"/>
                      <a:pt x="153" y="677"/>
                      <a:pt x="340" y="677"/>
                    </a:cubicBezTo>
                    <a:cubicBezTo>
                      <a:pt x="525" y="677"/>
                      <a:pt x="677" y="525"/>
                      <a:pt x="677" y="340"/>
                    </a:cubicBezTo>
                    <a:cubicBezTo>
                      <a:pt x="677" y="153"/>
                      <a:pt x="525" y="1"/>
                      <a:pt x="340" y="1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7" name="Google Shape;1367;p23"/>
              <p:cNvSpPr/>
              <p:nvPr/>
            </p:nvSpPr>
            <p:spPr>
              <a:xfrm>
                <a:off x="2399025" y="1396800"/>
                <a:ext cx="19775" cy="19825"/>
              </a:xfrm>
              <a:custGeom>
                <a:avLst/>
                <a:gdLst/>
                <a:ahLst/>
                <a:cxnLst/>
                <a:rect l="l" t="t" r="r" b="b"/>
                <a:pathLst>
                  <a:path w="791" h="793" extrusionOk="0">
                    <a:moveTo>
                      <a:pt x="395" y="0"/>
                    </a:moveTo>
                    <a:cubicBezTo>
                      <a:pt x="177" y="0"/>
                      <a:pt x="1" y="177"/>
                      <a:pt x="1" y="398"/>
                    </a:cubicBezTo>
                    <a:cubicBezTo>
                      <a:pt x="1" y="616"/>
                      <a:pt x="177" y="793"/>
                      <a:pt x="395" y="793"/>
                    </a:cubicBezTo>
                    <a:cubicBezTo>
                      <a:pt x="613" y="793"/>
                      <a:pt x="790" y="616"/>
                      <a:pt x="790" y="398"/>
                    </a:cubicBezTo>
                    <a:cubicBezTo>
                      <a:pt x="790" y="177"/>
                      <a:pt x="613" y="0"/>
                      <a:pt x="395" y="0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8" name="Google Shape;1368;p23"/>
              <p:cNvSpPr/>
              <p:nvPr/>
            </p:nvSpPr>
            <p:spPr>
              <a:xfrm>
                <a:off x="2391725" y="990525"/>
                <a:ext cx="83725" cy="512775"/>
              </a:xfrm>
              <a:custGeom>
                <a:avLst/>
                <a:gdLst/>
                <a:ahLst/>
                <a:cxnLst/>
                <a:rect l="l" t="t" r="r" b="b"/>
                <a:pathLst>
                  <a:path w="3349" h="20511" extrusionOk="0">
                    <a:moveTo>
                      <a:pt x="0" y="0"/>
                    </a:moveTo>
                    <a:lnTo>
                      <a:pt x="0" y="8988"/>
                    </a:lnTo>
                    <a:lnTo>
                      <a:pt x="2716" y="11685"/>
                    </a:lnTo>
                    <a:lnTo>
                      <a:pt x="2716" y="19801"/>
                    </a:lnTo>
                    <a:cubicBezTo>
                      <a:pt x="2620" y="19873"/>
                      <a:pt x="2556" y="19986"/>
                      <a:pt x="2556" y="20116"/>
                    </a:cubicBezTo>
                    <a:cubicBezTo>
                      <a:pt x="2556" y="20334"/>
                      <a:pt x="2733" y="20511"/>
                      <a:pt x="2951" y="20511"/>
                    </a:cubicBezTo>
                    <a:cubicBezTo>
                      <a:pt x="3169" y="20511"/>
                      <a:pt x="3349" y="20334"/>
                      <a:pt x="3349" y="20116"/>
                    </a:cubicBezTo>
                    <a:cubicBezTo>
                      <a:pt x="3349" y="19986"/>
                      <a:pt x="3285" y="19873"/>
                      <a:pt x="3188" y="19801"/>
                    </a:cubicBezTo>
                    <a:lnTo>
                      <a:pt x="3188" y="11489"/>
                    </a:lnTo>
                    <a:lnTo>
                      <a:pt x="472" y="8792"/>
                    </a:lnTo>
                    <a:lnTo>
                      <a:pt x="472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9" name="Google Shape;1369;p23"/>
              <p:cNvSpPr/>
              <p:nvPr/>
            </p:nvSpPr>
            <p:spPr>
              <a:xfrm>
                <a:off x="2688525" y="1369200"/>
                <a:ext cx="297400" cy="472550"/>
              </a:xfrm>
              <a:custGeom>
                <a:avLst/>
                <a:gdLst/>
                <a:ahLst/>
                <a:cxnLst/>
                <a:rect l="l" t="t" r="r" b="b"/>
                <a:pathLst>
                  <a:path w="11896" h="18902" extrusionOk="0">
                    <a:moveTo>
                      <a:pt x="338" y="18341"/>
                    </a:moveTo>
                    <a:cubicBezTo>
                      <a:pt x="459" y="18341"/>
                      <a:pt x="559" y="18440"/>
                      <a:pt x="559" y="18562"/>
                    </a:cubicBezTo>
                    <a:cubicBezTo>
                      <a:pt x="559" y="18683"/>
                      <a:pt x="459" y="18782"/>
                      <a:pt x="338" y="18782"/>
                    </a:cubicBezTo>
                    <a:cubicBezTo>
                      <a:pt x="216" y="18782"/>
                      <a:pt x="117" y="18683"/>
                      <a:pt x="117" y="18562"/>
                    </a:cubicBezTo>
                    <a:cubicBezTo>
                      <a:pt x="117" y="18440"/>
                      <a:pt x="216" y="18341"/>
                      <a:pt x="338" y="18341"/>
                    </a:cubicBezTo>
                    <a:close/>
                    <a:moveTo>
                      <a:pt x="7051" y="0"/>
                    </a:moveTo>
                    <a:lnTo>
                      <a:pt x="5202" y="1863"/>
                    </a:lnTo>
                    <a:lnTo>
                      <a:pt x="5202" y="8196"/>
                    </a:lnTo>
                    <a:lnTo>
                      <a:pt x="280" y="13154"/>
                    </a:lnTo>
                    <a:lnTo>
                      <a:pt x="280" y="18228"/>
                    </a:lnTo>
                    <a:cubicBezTo>
                      <a:pt x="120" y="18258"/>
                      <a:pt x="1" y="18396"/>
                      <a:pt x="1" y="18562"/>
                    </a:cubicBezTo>
                    <a:cubicBezTo>
                      <a:pt x="1" y="18749"/>
                      <a:pt x="153" y="18901"/>
                      <a:pt x="338" y="18901"/>
                    </a:cubicBezTo>
                    <a:cubicBezTo>
                      <a:pt x="525" y="18901"/>
                      <a:pt x="677" y="18749"/>
                      <a:pt x="677" y="18562"/>
                    </a:cubicBezTo>
                    <a:cubicBezTo>
                      <a:pt x="677" y="18396"/>
                      <a:pt x="556" y="18258"/>
                      <a:pt x="398" y="18228"/>
                    </a:cubicBezTo>
                    <a:lnTo>
                      <a:pt x="398" y="13201"/>
                    </a:lnTo>
                    <a:lnTo>
                      <a:pt x="5318" y="8243"/>
                    </a:lnTo>
                    <a:lnTo>
                      <a:pt x="5318" y="1913"/>
                    </a:lnTo>
                    <a:lnTo>
                      <a:pt x="7101" y="116"/>
                    </a:lnTo>
                    <a:lnTo>
                      <a:pt x="11896" y="116"/>
                    </a:lnTo>
                    <a:lnTo>
                      <a:pt x="11896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0" name="Google Shape;1370;p23"/>
              <p:cNvSpPr/>
              <p:nvPr/>
            </p:nvSpPr>
            <p:spPr>
              <a:xfrm>
                <a:off x="2425675" y="990525"/>
                <a:ext cx="16925" cy="200575"/>
              </a:xfrm>
              <a:custGeom>
                <a:avLst/>
                <a:gdLst/>
                <a:ahLst/>
                <a:cxnLst/>
                <a:rect l="l" t="t" r="r" b="b"/>
                <a:pathLst>
                  <a:path w="677" h="8023" extrusionOk="0">
                    <a:moveTo>
                      <a:pt x="337" y="7465"/>
                    </a:moveTo>
                    <a:cubicBezTo>
                      <a:pt x="458" y="7465"/>
                      <a:pt x="558" y="7564"/>
                      <a:pt x="558" y="7685"/>
                    </a:cubicBezTo>
                    <a:cubicBezTo>
                      <a:pt x="558" y="7807"/>
                      <a:pt x="458" y="7906"/>
                      <a:pt x="337" y="7906"/>
                    </a:cubicBezTo>
                    <a:cubicBezTo>
                      <a:pt x="216" y="7906"/>
                      <a:pt x="116" y="7807"/>
                      <a:pt x="116" y="7685"/>
                    </a:cubicBezTo>
                    <a:cubicBezTo>
                      <a:pt x="116" y="7564"/>
                      <a:pt x="216" y="7465"/>
                      <a:pt x="337" y="7465"/>
                    </a:cubicBezTo>
                    <a:close/>
                    <a:moveTo>
                      <a:pt x="279" y="0"/>
                    </a:moveTo>
                    <a:lnTo>
                      <a:pt x="279" y="7351"/>
                    </a:lnTo>
                    <a:cubicBezTo>
                      <a:pt x="122" y="7379"/>
                      <a:pt x="0" y="7517"/>
                      <a:pt x="0" y="7685"/>
                    </a:cubicBezTo>
                    <a:cubicBezTo>
                      <a:pt x="0" y="7870"/>
                      <a:pt x="149" y="8022"/>
                      <a:pt x="337" y="8022"/>
                    </a:cubicBezTo>
                    <a:cubicBezTo>
                      <a:pt x="525" y="8022"/>
                      <a:pt x="677" y="7870"/>
                      <a:pt x="677" y="7685"/>
                    </a:cubicBezTo>
                    <a:cubicBezTo>
                      <a:pt x="677" y="7520"/>
                      <a:pt x="555" y="7382"/>
                      <a:pt x="398" y="7351"/>
                    </a:cubicBezTo>
                    <a:lnTo>
                      <a:pt x="398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1" name="Google Shape;1371;p23"/>
              <p:cNvSpPr/>
              <p:nvPr/>
            </p:nvSpPr>
            <p:spPr>
              <a:xfrm>
                <a:off x="2664875" y="1345800"/>
                <a:ext cx="321000" cy="519675"/>
              </a:xfrm>
              <a:custGeom>
                <a:avLst/>
                <a:gdLst/>
                <a:ahLst/>
                <a:cxnLst/>
                <a:rect l="l" t="t" r="r" b="b"/>
                <a:pathLst>
                  <a:path w="12840" h="20787" extrusionOk="0">
                    <a:moveTo>
                      <a:pt x="340" y="20229"/>
                    </a:moveTo>
                    <a:cubicBezTo>
                      <a:pt x="461" y="20229"/>
                      <a:pt x="560" y="20329"/>
                      <a:pt x="560" y="20450"/>
                    </a:cubicBezTo>
                    <a:cubicBezTo>
                      <a:pt x="560" y="20571"/>
                      <a:pt x="461" y="20668"/>
                      <a:pt x="340" y="20668"/>
                    </a:cubicBezTo>
                    <a:cubicBezTo>
                      <a:pt x="218" y="20668"/>
                      <a:pt x="119" y="20571"/>
                      <a:pt x="119" y="20450"/>
                    </a:cubicBezTo>
                    <a:cubicBezTo>
                      <a:pt x="119" y="20329"/>
                      <a:pt x="218" y="20229"/>
                      <a:pt x="340" y="20229"/>
                    </a:cubicBezTo>
                    <a:close/>
                    <a:moveTo>
                      <a:pt x="7685" y="0"/>
                    </a:moveTo>
                    <a:lnTo>
                      <a:pt x="5201" y="2501"/>
                    </a:lnTo>
                    <a:lnTo>
                      <a:pt x="5201" y="8834"/>
                    </a:lnTo>
                    <a:lnTo>
                      <a:pt x="279" y="13792"/>
                    </a:lnTo>
                    <a:lnTo>
                      <a:pt x="279" y="20116"/>
                    </a:lnTo>
                    <a:cubicBezTo>
                      <a:pt x="122" y="20144"/>
                      <a:pt x="0" y="20282"/>
                      <a:pt x="0" y="20450"/>
                    </a:cubicBezTo>
                    <a:cubicBezTo>
                      <a:pt x="0" y="20635"/>
                      <a:pt x="152" y="20787"/>
                      <a:pt x="340" y="20787"/>
                    </a:cubicBezTo>
                    <a:cubicBezTo>
                      <a:pt x="525" y="20787"/>
                      <a:pt x="676" y="20635"/>
                      <a:pt x="676" y="20450"/>
                    </a:cubicBezTo>
                    <a:cubicBezTo>
                      <a:pt x="676" y="20282"/>
                      <a:pt x="555" y="20144"/>
                      <a:pt x="398" y="20116"/>
                    </a:cubicBezTo>
                    <a:lnTo>
                      <a:pt x="398" y="13839"/>
                    </a:lnTo>
                    <a:lnTo>
                      <a:pt x="5320" y="8881"/>
                    </a:lnTo>
                    <a:lnTo>
                      <a:pt x="5320" y="2551"/>
                    </a:lnTo>
                    <a:lnTo>
                      <a:pt x="7732" y="119"/>
                    </a:lnTo>
                    <a:lnTo>
                      <a:pt x="12839" y="119"/>
                    </a:lnTo>
                    <a:lnTo>
                      <a:pt x="12839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2" name="Google Shape;1372;p23"/>
              <p:cNvSpPr/>
              <p:nvPr/>
            </p:nvSpPr>
            <p:spPr>
              <a:xfrm>
                <a:off x="2449000" y="990525"/>
                <a:ext cx="16925" cy="223825"/>
              </a:xfrm>
              <a:custGeom>
                <a:avLst/>
                <a:gdLst/>
                <a:ahLst/>
                <a:cxnLst/>
                <a:rect l="l" t="t" r="r" b="b"/>
                <a:pathLst>
                  <a:path w="677" h="8953" extrusionOk="0">
                    <a:moveTo>
                      <a:pt x="340" y="8392"/>
                    </a:moveTo>
                    <a:cubicBezTo>
                      <a:pt x="461" y="8392"/>
                      <a:pt x="561" y="8491"/>
                      <a:pt x="561" y="8613"/>
                    </a:cubicBezTo>
                    <a:cubicBezTo>
                      <a:pt x="561" y="8734"/>
                      <a:pt x="461" y="8834"/>
                      <a:pt x="340" y="8834"/>
                    </a:cubicBezTo>
                    <a:cubicBezTo>
                      <a:pt x="218" y="8834"/>
                      <a:pt x="119" y="8734"/>
                      <a:pt x="119" y="8613"/>
                    </a:cubicBezTo>
                    <a:cubicBezTo>
                      <a:pt x="119" y="8491"/>
                      <a:pt x="218" y="8392"/>
                      <a:pt x="340" y="8392"/>
                    </a:cubicBezTo>
                    <a:close/>
                    <a:moveTo>
                      <a:pt x="279" y="0"/>
                    </a:moveTo>
                    <a:lnTo>
                      <a:pt x="279" y="8279"/>
                    </a:lnTo>
                    <a:cubicBezTo>
                      <a:pt x="122" y="8307"/>
                      <a:pt x="0" y="8445"/>
                      <a:pt x="0" y="8613"/>
                    </a:cubicBezTo>
                    <a:cubicBezTo>
                      <a:pt x="0" y="8801"/>
                      <a:pt x="152" y="8952"/>
                      <a:pt x="340" y="8952"/>
                    </a:cubicBezTo>
                    <a:cubicBezTo>
                      <a:pt x="525" y="8952"/>
                      <a:pt x="677" y="8801"/>
                      <a:pt x="677" y="8613"/>
                    </a:cubicBezTo>
                    <a:cubicBezTo>
                      <a:pt x="677" y="8447"/>
                      <a:pt x="555" y="8309"/>
                      <a:pt x="398" y="8282"/>
                    </a:cubicBezTo>
                    <a:lnTo>
                      <a:pt x="398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3" name="Google Shape;1373;p23"/>
              <p:cNvSpPr/>
              <p:nvPr/>
            </p:nvSpPr>
            <p:spPr>
              <a:xfrm>
                <a:off x="2729175" y="1591350"/>
                <a:ext cx="290575" cy="188775"/>
              </a:xfrm>
              <a:custGeom>
                <a:avLst/>
                <a:gdLst/>
                <a:ahLst/>
                <a:cxnLst/>
                <a:rect l="l" t="t" r="r" b="b"/>
                <a:pathLst>
                  <a:path w="11623" h="7551" extrusionOk="0">
                    <a:moveTo>
                      <a:pt x="340" y="6990"/>
                    </a:moveTo>
                    <a:cubicBezTo>
                      <a:pt x="462" y="6990"/>
                      <a:pt x="561" y="7089"/>
                      <a:pt x="561" y="7210"/>
                    </a:cubicBezTo>
                    <a:cubicBezTo>
                      <a:pt x="561" y="7332"/>
                      <a:pt x="462" y="7431"/>
                      <a:pt x="340" y="7431"/>
                    </a:cubicBezTo>
                    <a:cubicBezTo>
                      <a:pt x="219" y="7431"/>
                      <a:pt x="120" y="7332"/>
                      <a:pt x="120" y="7210"/>
                    </a:cubicBezTo>
                    <a:cubicBezTo>
                      <a:pt x="120" y="7089"/>
                      <a:pt x="219" y="6990"/>
                      <a:pt x="340" y="6990"/>
                    </a:cubicBezTo>
                    <a:close/>
                    <a:moveTo>
                      <a:pt x="11540" y="0"/>
                    </a:moveTo>
                    <a:lnTo>
                      <a:pt x="4440" y="7153"/>
                    </a:lnTo>
                    <a:lnTo>
                      <a:pt x="672" y="7153"/>
                    </a:lnTo>
                    <a:cubicBezTo>
                      <a:pt x="644" y="6995"/>
                      <a:pt x="506" y="6874"/>
                      <a:pt x="340" y="6874"/>
                    </a:cubicBezTo>
                    <a:cubicBezTo>
                      <a:pt x="153" y="6874"/>
                      <a:pt x="1" y="7026"/>
                      <a:pt x="1" y="7210"/>
                    </a:cubicBezTo>
                    <a:cubicBezTo>
                      <a:pt x="1" y="7398"/>
                      <a:pt x="153" y="7550"/>
                      <a:pt x="340" y="7550"/>
                    </a:cubicBezTo>
                    <a:cubicBezTo>
                      <a:pt x="506" y="7550"/>
                      <a:pt x="644" y="7429"/>
                      <a:pt x="672" y="7271"/>
                    </a:cubicBezTo>
                    <a:lnTo>
                      <a:pt x="4489" y="7271"/>
                    </a:lnTo>
                    <a:lnTo>
                      <a:pt x="11623" y="83"/>
                    </a:lnTo>
                    <a:lnTo>
                      <a:pt x="11540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4" name="Google Shape;1374;p23"/>
              <p:cNvSpPr/>
              <p:nvPr/>
            </p:nvSpPr>
            <p:spPr>
              <a:xfrm>
                <a:off x="2509525" y="995475"/>
                <a:ext cx="2925" cy="79675"/>
              </a:xfrm>
              <a:custGeom>
                <a:avLst/>
                <a:gdLst/>
                <a:ahLst/>
                <a:cxnLst/>
                <a:rect l="l" t="t" r="r" b="b"/>
                <a:pathLst>
                  <a:path w="117" h="3187" extrusionOk="0">
                    <a:moveTo>
                      <a:pt x="0" y="1"/>
                    </a:moveTo>
                    <a:lnTo>
                      <a:pt x="0" y="3187"/>
                    </a:lnTo>
                    <a:lnTo>
                      <a:pt x="116" y="3187"/>
                    </a:lnTo>
                    <a:lnTo>
                      <a:pt x="116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5" name="Google Shape;1375;p23"/>
              <p:cNvSpPr/>
              <p:nvPr/>
            </p:nvSpPr>
            <p:spPr>
              <a:xfrm>
                <a:off x="2924150" y="920275"/>
                <a:ext cx="16925" cy="305050"/>
              </a:xfrm>
              <a:custGeom>
                <a:avLst/>
                <a:gdLst/>
                <a:ahLst/>
                <a:cxnLst/>
                <a:rect l="l" t="t" r="r" b="b"/>
                <a:pathLst>
                  <a:path w="677" h="12202" extrusionOk="0">
                    <a:moveTo>
                      <a:pt x="337" y="11644"/>
                    </a:moveTo>
                    <a:cubicBezTo>
                      <a:pt x="459" y="11644"/>
                      <a:pt x="558" y="11743"/>
                      <a:pt x="558" y="11865"/>
                    </a:cubicBezTo>
                    <a:cubicBezTo>
                      <a:pt x="558" y="11983"/>
                      <a:pt x="459" y="12083"/>
                      <a:pt x="337" y="12083"/>
                    </a:cubicBezTo>
                    <a:cubicBezTo>
                      <a:pt x="216" y="12083"/>
                      <a:pt x="116" y="11983"/>
                      <a:pt x="116" y="11865"/>
                    </a:cubicBezTo>
                    <a:cubicBezTo>
                      <a:pt x="116" y="11740"/>
                      <a:pt x="216" y="11644"/>
                      <a:pt x="337" y="11644"/>
                    </a:cubicBezTo>
                    <a:close/>
                    <a:moveTo>
                      <a:pt x="279" y="0"/>
                    </a:moveTo>
                    <a:lnTo>
                      <a:pt x="279" y="11531"/>
                    </a:lnTo>
                    <a:cubicBezTo>
                      <a:pt x="122" y="11558"/>
                      <a:pt x="0" y="11696"/>
                      <a:pt x="0" y="11862"/>
                    </a:cubicBezTo>
                    <a:cubicBezTo>
                      <a:pt x="0" y="12050"/>
                      <a:pt x="152" y="12201"/>
                      <a:pt x="337" y="12201"/>
                    </a:cubicBezTo>
                    <a:cubicBezTo>
                      <a:pt x="525" y="12201"/>
                      <a:pt x="677" y="12050"/>
                      <a:pt x="677" y="11865"/>
                    </a:cubicBezTo>
                    <a:cubicBezTo>
                      <a:pt x="677" y="11696"/>
                      <a:pt x="555" y="11558"/>
                      <a:pt x="398" y="11531"/>
                    </a:cubicBezTo>
                    <a:lnTo>
                      <a:pt x="398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6" name="Google Shape;1376;p23"/>
              <p:cNvSpPr/>
              <p:nvPr/>
            </p:nvSpPr>
            <p:spPr>
              <a:xfrm>
                <a:off x="2922700" y="1256975"/>
                <a:ext cx="19825" cy="19825"/>
              </a:xfrm>
              <a:custGeom>
                <a:avLst/>
                <a:gdLst/>
                <a:ahLst/>
                <a:cxnLst/>
                <a:rect l="l" t="t" r="r" b="b"/>
                <a:pathLst>
                  <a:path w="793" h="793" extrusionOk="0">
                    <a:moveTo>
                      <a:pt x="395" y="0"/>
                    </a:moveTo>
                    <a:cubicBezTo>
                      <a:pt x="177" y="0"/>
                      <a:pt x="0" y="177"/>
                      <a:pt x="0" y="398"/>
                    </a:cubicBezTo>
                    <a:cubicBezTo>
                      <a:pt x="0" y="616"/>
                      <a:pt x="177" y="793"/>
                      <a:pt x="395" y="793"/>
                    </a:cubicBezTo>
                    <a:cubicBezTo>
                      <a:pt x="613" y="793"/>
                      <a:pt x="793" y="616"/>
                      <a:pt x="793" y="398"/>
                    </a:cubicBezTo>
                    <a:cubicBezTo>
                      <a:pt x="793" y="177"/>
                      <a:pt x="613" y="0"/>
                      <a:pt x="395" y="0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7" name="Google Shape;1377;p23"/>
              <p:cNvSpPr/>
              <p:nvPr/>
            </p:nvSpPr>
            <p:spPr>
              <a:xfrm>
                <a:off x="2540425" y="988450"/>
                <a:ext cx="61950" cy="148050"/>
              </a:xfrm>
              <a:custGeom>
                <a:avLst/>
                <a:gdLst/>
                <a:ahLst/>
                <a:cxnLst/>
                <a:rect l="l" t="t" r="r" b="b"/>
                <a:pathLst>
                  <a:path w="2478" h="5922" extrusionOk="0">
                    <a:moveTo>
                      <a:pt x="332" y="0"/>
                    </a:moveTo>
                    <a:lnTo>
                      <a:pt x="1" y="337"/>
                    </a:lnTo>
                    <a:lnTo>
                      <a:pt x="1845" y="2167"/>
                    </a:lnTo>
                    <a:lnTo>
                      <a:pt x="1845" y="5212"/>
                    </a:lnTo>
                    <a:cubicBezTo>
                      <a:pt x="1748" y="5284"/>
                      <a:pt x="1685" y="5397"/>
                      <a:pt x="1685" y="5527"/>
                    </a:cubicBezTo>
                    <a:cubicBezTo>
                      <a:pt x="1685" y="5745"/>
                      <a:pt x="1861" y="5922"/>
                      <a:pt x="2080" y="5922"/>
                    </a:cubicBezTo>
                    <a:cubicBezTo>
                      <a:pt x="2300" y="5922"/>
                      <a:pt x="2477" y="5745"/>
                      <a:pt x="2477" y="5527"/>
                    </a:cubicBezTo>
                    <a:cubicBezTo>
                      <a:pt x="2477" y="5397"/>
                      <a:pt x="2414" y="5284"/>
                      <a:pt x="2317" y="5212"/>
                    </a:cubicBezTo>
                    <a:lnTo>
                      <a:pt x="2317" y="1971"/>
                    </a:lnTo>
                    <a:lnTo>
                      <a:pt x="332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8" name="Google Shape;1378;p23"/>
              <p:cNvSpPr/>
              <p:nvPr/>
            </p:nvSpPr>
            <p:spPr>
              <a:xfrm>
                <a:off x="2653900" y="991625"/>
                <a:ext cx="102975" cy="318925"/>
              </a:xfrm>
              <a:custGeom>
                <a:avLst/>
                <a:gdLst/>
                <a:ahLst/>
                <a:cxnLst/>
                <a:rect l="l" t="t" r="r" b="b"/>
                <a:pathLst>
                  <a:path w="4119" h="12757" extrusionOk="0">
                    <a:moveTo>
                      <a:pt x="2004" y="0"/>
                    </a:moveTo>
                    <a:lnTo>
                      <a:pt x="1921" y="83"/>
                    </a:lnTo>
                    <a:lnTo>
                      <a:pt x="4003" y="2148"/>
                    </a:lnTo>
                    <a:lnTo>
                      <a:pt x="4003" y="8227"/>
                    </a:lnTo>
                    <a:lnTo>
                      <a:pt x="17" y="12229"/>
                    </a:lnTo>
                    <a:lnTo>
                      <a:pt x="0" y="12246"/>
                    </a:lnTo>
                    <a:lnTo>
                      <a:pt x="0" y="12757"/>
                    </a:lnTo>
                    <a:lnTo>
                      <a:pt x="119" y="12757"/>
                    </a:lnTo>
                    <a:lnTo>
                      <a:pt x="119" y="12296"/>
                    </a:lnTo>
                    <a:lnTo>
                      <a:pt x="4102" y="8293"/>
                    </a:lnTo>
                    <a:lnTo>
                      <a:pt x="4119" y="8276"/>
                    </a:lnTo>
                    <a:lnTo>
                      <a:pt x="4119" y="2098"/>
                    </a:lnTo>
                    <a:lnTo>
                      <a:pt x="2004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9" name="Google Shape;1379;p23"/>
              <p:cNvSpPr/>
              <p:nvPr/>
            </p:nvSpPr>
            <p:spPr>
              <a:xfrm>
                <a:off x="2509575" y="1544750"/>
                <a:ext cx="229150" cy="477175"/>
              </a:xfrm>
              <a:custGeom>
                <a:avLst/>
                <a:gdLst/>
                <a:ahLst/>
                <a:cxnLst/>
                <a:rect l="l" t="t" r="r" b="b"/>
                <a:pathLst>
                  <a:path w="9166" h="19087" extrusionOk="0">
                    <a:moveTo>
                      <a:pt x="341" y="18526"/>
                    </a:moveTo>
                    <a:cubicBezTo>
                      <a:pt x="462" y="18526"/>
                      <a:pt x="561" y="18626"/>
                      <a:pt x="561" y="18747"/>
                    </a:cubicBezTo>
                    <a:cubicBezTo>
                      <a:pt x="561" y="18869"/>
                      <a:pt x="462" y="18968"/>
                      <a:pt x="341" y="18968"/>
                    </a:cubicBezTo>
                    <a:cubicBezTo>
                      <a:pt x="219" y="18968"/>
                      <a:pt x="120" y="18869"/>
                      <a:pt x="120" y="18747"/>
                    </a:cubicBezTo>
                    <a:cubicBezTo>
                      <a:pt x="120" y="18626"/>
                      <a:pt x="219" y="18526"/>
                      <a:pt x="341" y="18526"/>
                    </a:cubicBezTo>
                    <a:close/>
                    <a:moveTo>
                      <a:pt x="9083" y="1"/>
                    </a:moveTo>
                    <a:lnTo>
                      <a:pt x="4172" y="4945"/>
                    </a:lnTo>
                    <a:lnTo>
                      <a:pt x="4172" y="14803"/>
                    </a:lnTo>
                    <a:lnTo>
                      <a:pt x="534" y="18468"/>
                    </a:lnTo>
                    <a:cubicBezTo>
                      <a:pt x="479" y="18433"/>
                      <a:pt x="412" y="18408"/>
                      <a:pt x="341" y="18408"/>
                    </a:cubicBezTo>
                    <a:cubicBezTo>
                      <a:pt x="153" y="18408"/>
                      <a:pt x="1" y="18560"/>
                      <a:pt x="1" y="18747"/>
                    </a:cubicBezTo>
                    <a:cubicBezTo>
                      <a:pt x="1" y="18935"/>
                      <a:pt x="153" y="19087"/>
                      <a:pt x="341" y="19087"/>
                    </a:cubicBezTo>
                    <a:cubicBezTo>
                      <a:pt x="528" y="19087"/>
                      <a:pt x="680" y="18935"/>
                      <a:pt x="680" y="18747"/>
                    </a:cubicBezTo>
                    <a:cubicBezTo>
                      <a:pt x="680" y="18675"/>
                      <a:pt x="655" y="18609"/>
                      <a:pt x="617" y="18551"/>
                    </a:cubicBezTo>
                    <a:lnTo>
                      <a:pt x="4291" y="14849"/>
                    </a:lnTo>
                    <a:lnTo>
                      <a:pt x="4291" y="4994"/>
                    </a:lnTo>
                    <a:lnTo>
                      <a:pt x="9166" y="84"/>
                    </a:lnTo>
                    <a:lnTo>
                      <a:pt x="9083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0" name="Google Shape;1380;p23"/>
              <p:cNvSpPr/>
              <p:nvPr/>
            </p:nvSpPr>
            <p:spPr>
              <a:xfrm>
                <a:off x="2495850" y="1043600"/>
                <a:ext cx="244675" cy="458250"/>
              </a:xfrm>
              <a:custGeom>
                <a:avLst/>
                <a:gdLst/>
                <a:ahLst/>
                <a:cxnLst/>
                <a:rect l="l" t="t" r="r" b="b"/>
                <a:pathLst>
                  <a:path w="9787" h="18330" extrusionOk="0">
                    <a:moveTo>
                      <a:pt x="9447" y="119"/>
                    </a:moveTo>
                    <a:cubicBezTo>
                      <a:pt x="9569" y="119"/>
                      <a:pt x="9668" y="218"/>
                      <a:pt x="9668" y="340"/>
                    </a:cubicBezTo>
                    <a:cubicBezTo>
                      <a:pt x="9668" y="461"/>
                      <a:pt x="9569" y="560"/>
                      <a:pt x="9447" y="560"/>
                    </a:cubicBezTo>
                    <a:cubicBezTo>
                      <a:pt x="9326" y="560"/>
                      <a:pt x="9229" y="461"/>
                      <a:pt x="9229" y="340"/>
                    </a:cubicBezTo>
                    <a:cubicBezTo>
                      <a:pt x="9229" y="218"/>
                      <a:pt x="9326" y="119"/>
                      <a:pt x="9447" y="119"/>
                    </a:cubicBezTo>
                    <a:close/>
                    <a:moveTo>
                      <a:pt x="337" y="17772"/>
                    </a:moveTo>
                    <a:cubicBezTo>
                      <a:pt x="459" y="17772"/>
                      <a:pt x="558" y="17871"/>
                      <a:pt x="558" y="17993"/>
                    </a:cubicBezTo>
                    <a:cubicBezTo>
                      <a:pt x="558" y="18114"/>
                      <a:pt x="459" y="18214"/>
                      <a:pt x="337" y="18214"/>
                    </a:cubicBezTo>
                    <a:cubicBezTo>
                      <a:pt x="216" y="18214"/>
                      <a:pt x="117" y="18114"/>
                      <a:pt x="117" y="17993"/>
                    </a:cubicBezTo>
                    <a:cubicBezTo>
                      <a:pt x="117" y="17871"/>
                      <a:pt x="216" y="17772"/>
                      <a:pt x="337" y="17772"/>
                    </a:cubicBezTo>
                    <a:close/>
                    <a:moveTo>
                      <a:pt x="9447" y="0"/>
                    </a:moveTo>
                    <a:cubicBezTo>
                      <a:pt x="9262" y="0"/>
                      <a:pt x="9110" y="152"/>
                      <a:pt x="9110" y="340"/>
                    </a:cubicBezTo>
                    <a:cubicBezTo>
                      <a:pt x="9110" y="505"/>
                      <a:pt x="9232" y="643"/>
                      <a:pt x="9389" y="671"/>
                    </a:cubicBezTo>
                    <a:lnTo>
                      <a:pt x="9389" y="5855"/>
                    </a:lnTo>
                    <a:lnTo>
                      <a:pt x="5386" y="9872"/>
                    </a:lnTo>
                    <a:lnTo>
                      <a:pt x="5386" y="10929"/>
                    </a:lnTo>
                    <a:lnTo>
                      <a:pt x="1444" y="14887"/>
                    </a:lnTo>
                    <a:lnTo>
                      <a:pt x="1428" y="14904"/>
                    </a:lnTo>
                    <a:lnTo>
                      <a:pt x="1428" y="16817"/>
                    </a:lnTo>
                    <a:lnTo>
                      <a:pt x="531" y="17717"/>
                    </a:lnTo>
                    <a:cubicBezTo>
                      <a:pt x="475" y="17678"/>
                      <a:pt x="409" y="17653"/>
                      <a:pt x="337" y="17653"/>
                    </a:cubicBezTo>
                    <a:cubicBezTo>
                      <a:pt x="152" y="17653"/>
                      <a:pt x="1" y="17805"/>
                      <a:pt x="1" y="17993"/>
                    </a:cubicBezTo>
                    <a:cubicBezTo>
                      <a:pt x="1" y="18181"/>
                      <a:pt x="152" y="18330"/>
                      <a:pt x="337" y="18330"/>
                    </a:cubicBezTo>
                    <a:cubicBezTo>
                      <a:pt x="525" y="18330"/>
                      <a:pt x="677" y="18178"/>
                      <a:pt x="677" y="17993"/>
                    </a:cubicBezTo>
                    <a:cubicBezTo>
                      <a:pt x="677" y="17921"/>
                      <a:pt x="655" y="17855"/>
                      <a:pt x="613" y="17800"/>
                    </a:cubicBezTo>
                    <a:lnTo>
                      <a:pt x="1544" y="16864"/>
                    </a:lnTo>
                    <a:lnTo>
                      <a:pt x="1544" y="14954"/>
                    </a:lnTo>
                    <a:lnTo>
                      <a:pt x="5489" y="10995"/>
                    </a:lnTo>
                    <a:lnTo>
                      <a:pt x="5505" y="10976"/>
                    </a:lnTo>
                    <a:lnTo>
                      <a:pt x="5505" y="9921"/>
                    </a:lnTo>
                    <a:lnTo>
                      <a:pt x="9508" y="5902"/>
                    </a:lnTo>
                    <a:lnTo>
                      <a:pt x="9508" y="671"/>
                    </a:lnTo>
                    <a:cubicBezTo>
                      <a:pt x="9665" y="643"/>
                      <a:pt x="9787" y="505"/>
                      <a:pt x="9787" y="340"/>
                    </a:cubicBezTo>
                    <a:cubicBezTo>
                      <a:pt x="9787" y="152"/>
                      <a:pt x="9635" y="0"/>
                      <a:pt x="9447" y="0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1" name="Google Shape;1381;p23"/>
              <p:cNvSpPr/>
              <p:nvPr/>
            </p:nvSpPr>
            <p:spPr>
              <a:xfrm>
                <a:off x="2877425" y="920275"/>
                <a:ext cx="16925" cy="305050"/>
              </a:xfrm>
              <a:custGeom>
                <a:avLst/>
                <a:gdLst/>
                <a:ahLst/>
                <a:cxnLst/>
                <a:rect l="l" t="t" r="r" b="b"/>
                <a:pathLst>
                  <a:path w="677" h="12202" extrusionOk="0">
                    <a:moveTo>
                      <a:pt x="337" y="11644"/>
                    </a:moveTo>
                    <a:cubicBezTo>
                      <a:pt x="459" y="11644"/>
                      <a:pt x="558" y="11743"/>
                      <a:pt x="558" y="11865"/>
                    </a:cubicBezTo>
                    <a:cubicBezTo>
                      <a:pt x="558" y="11983"/>
                      <a:pt x="459" y="12083"/>
                      <a:pt x="337" y="12083"/>
                    </a:cubicBezTo>
                    <a:cubicBezTo>
                      <a:pt x="216" y="12083"/>
                      <a:pt x="116" y="11983"/>
                      <a:pt x="116" y="11865"/>
                    </a:cubicBezTo>
                    <a:cubicBezTo>
                      <a:pt x="116" y="11740"/>
                      <a:pt x="216" y="11644"/>
                      <a:pt x="337" y="11644"/>
                    </a:cubicBezTo>
                    <a:close/>
                    <a:moveTo>
                      <a:pt x="279" y="0"/>
                    </a:moveTo>
                    <a:lnTo>
                      <a:pt x="279" y="11531"/>
                    </a:lnTo>
                    <a:cubicBezTo>
                      <a:pt x="122" y="11558"/>
                      <a:pt x="0" y="11696"/>
                      <a:pt x="0" y="11862"/>
                    </a:cubicBezTo>
                    <a:cubicBezTo>
                      <a:pt x="0" y="12050"/>
                      <a:pt x="152" y="12201"/>
                      <a:pt x="337" y="12201"/>
                    </a:cubicBezTo>
                    <a:cubicBezTo>
                      <a:pt x="525" y="12201"/>
                      <a:pt x="677" y="12050"/>
                      <a:pt x="677" y="11865"/>
                    </a:cubicBezTo>
                    <a:cubicBezTo>
                      <a:pt x="677" y="11696"/>
                      <a:pt x="555" y="11558"/>
                      <a:pt x="398" y="11531"/>
                    </a:cubicBezTo>
                    <a:lnTo>
                      <a:pt x="398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2" name="Google Shape;1382;p23"/>
              <p:cNvSpPr/>
              <p:nvPr/>
            </p:nvSpPr>
            <p:spPr>
              <a:xfrm>
                <a:off x="2641875" y="1322475"/>
                <a:ext cx="344050" cy="566200"/>
              </a:xfrm>
              <a:custGeom>
                <a:avLst/>
                <a:gdLst/>
                <a:ahLst/>
                <a:cxnLst/>
                <a:rect l="l" t="t" r="r" b="b"/>
                <a:pathLst>
                  <a:path w="13762" h="22648" extrusionOk="0">
                    <a:moveTo>
                      <a:pt x="340" y="22087"/>
                    </a:moveTo>
                    <a:cubicBezTo>
                      <a:pt x="462" y="22087"/>
                      <a:pt x="561" y="22186"/>
                      <a:pt x="561" y="22308"/>
                    </a:cubicBezTo>
                    <a:cubicBezTo>
                      <a:pt x="561" y="22429"/>
                      <a:pt x="462" y="22529"/>
                      <a:pt x="340" y="22529"/>
                    </a:cubicBezTo>
                    <a:cubicBezTo>
                      <a:pt x="219" y="22529"/>
                      <a:pt x="120" y="22429"/>
                      <a:pt x="120" y="22308"/>
                    </a:cubicBezTo>
                    <a:cubicBezTo>
                      <a:pt x="120" y="22186"/>
                      <a:pt x="219" y="22087"/>
                      <a:pt x="340" y="22087"/>
                    </a:cubicBezTo>
                    <a:close/>
                    <a:moveTo>
                      <a:pt x="8327" y="0"/>
                    </a:moveTo>
                    <a:lnTo>
                      <a:pt x="5202" y="3144"/>
                    </a:lnTo>
                    <a:lnTo>
                      <a:pt x="5202" y="9477"/>
                    </a:lnTo>
                    <a:lnTo>
                      <a:pt x="280" y="14435"/>
                    </a:lnTo>
                    <a:lnTo>
                      <a:pt x="280" y="21976"/>
                    </a:lnTo>
                    <a:cubicBezTo>
                      <a:pt x="122" y="22004"/>
                      <a:pt x="1" y="22142"/>
                      <a:pt x="1" y="22308"/>
                    </a:cubicBezTo>
                    <a:cubicBezTo>
                      <a:pt x="1" y="22495"/>
                      <a:pt x="153" y="22647"/>
                      <a:pt x="340" y="22647"/>
                    </a:cubicBezTo>
                    <a:cubicBezTo>
                      <a:pt x="525" y="22647"/>
                      <a:pt x="677" y="22495"/>
                      <a:pt x="677" y="22308"/>
                    </a:cubicBezTo>
                    <a:cubicBezTo>
                      <a:pt x="677" y="22142"/>
                      <a:pt x="556" y="22004"/>
                      <a:pt x="398" y="21976"/>
                    </a:cubicBezTo>
                    <a:lnTo>
                      <a:pt x="398" y="14482"/>
                    </a:lnTo>
                    <a:lnTo>
                      <a:pt x="5320" y="9524"/>
                    </a:lnTo>
                    <a:lnTo>
                      <a:pt x="5320" y="3194"/>
                    </a:lnTo>
                    <a:lnTo>
                      <a:pt x="8373" y="116"/>
                    </a:lnTo>
                    <a:lnTo>
                      <a:pt x="13762" y="116"/>
                    </a:lnTo>
                    <a:lnTo>
                      <a:pt x="13762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3" name="Google Shape;1383;p23"/>
              <p:cNvSpPr/>
              <p:nvPr/>
            </p:nvSpPr>
            <p:spPr>
              <a:xfrm>
                <a:off x="2875975" y="1256975"/>
                <a:ext cx="19825" cy="19825"/>
              </a:xfrm>
              <a:custGeom>
                <a:avLst/>
                <a:gdLst/>
                <a:ahLst/>
                <a:cxnLst/>
                <a:rect l="l" t="t" r="r" b="b"/>
                <a:pathLst>
                  <a:path w="793" h="793" extrusionOk="0">
                    <a:moveTo>
                      <a:pt x="395" y="0"/>
                    </a:moveTo>
                    <a:cubicBezTo>
                      <a:pt x="177" y="0"/>
                      <a:pt x="0" y="177"/>
                      <a:pt x="0" y="398"/>
                    </a:cubicBezTo>
                    <a:cubicBezTo>
                      <a:pt x="0" y="616"/>
                      <a:pt x="177" y="793"/>
                      <a:pt x="395" y="793"/>
                    </a:cubicBezTo>
                    <a:cubicBezTo>
                      <a:pt x="613" y="793"/>
                      <a:pt x="793" y="616"/>
                      <a:pt x="793" y="398"/>
                    </a:cubicBezTo>
                    <a:cubicBezTo>
                      <a:pt x="793" y="177"/>
                      <a:pt x="613" y="0"/>
                      <a:pt x="395" y="0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4" name="Google Shape;1384;p23"/>
              <p:cNvSpPr/>
              <p:nvPr/>
            </p:nvSpPr>
            <p:spPr>
              <a:xfrm>
                <a:off x="2900750" y="920275"/>
                <a:ext cx="16925" cy="305050"/>
              </a:xfrm>
              <a:custGeom>
                <a:avLst/>
                <a:gdLst/>
                <a:ahLst/>
                <a:cxnLst/>
                <a:rect l="l" t="t" r="r" b="b"/>
                <a:pathLst>
                  <a:path w="677" h="12202" extrusionOk="0">
                    <a:moveTo>
                      <a:pt x="340" y="11644"/>
                    </a:moveTo>
                    <a:cubicBezTo>
                      <a:pt x="461" y="11644"/>
                      <a:pt x="561" y="11743"/>
                      <a:pt x="561" y="11865"/>
                    </a:cubicBezTo>
                    <a:cubicBezTo>
                      <a:pt x="561" y="11983"/>
                      <a:pt x="461" y="12083"/>
                      <a:pt x="340" y="12083"/>
                    </a:cubicBezTo>
                    <a:cubicBezTo>
                      <a:pt x="219" y="12083"/>
                      <a:pt x="119" y="11983"/>
                      <a:pt x="119" y="11865"/>
                    </a:cubicBezTo>
                    <a:cubicBezTo>
                      <a:pt x="119" y="11740"/>
                      <a:pt x="219" y="11644"/>
                      <a:pt x="340" y="11644"/>
                    </a:cubicBezTo>
                    <a:close/>
                    <a:moveTo>
                      <a:pt x="282" y="0"/>
                    </a:moveTo>
                    <a:lnTo>
                      <a:pt x="282" y="11531"/>
                    </a:lnTo>
                    <a:cubicBezTo>
                      <a:pt x="122" y="11558"/>
                      <a:pt x="0" y="11696"/>
                      <a:pt x="0" y="11862"/>
                    </a:cubicBezTo>
                    <a:cubicBezTo>
                      <a:pt x="0" y="12050"/>
                      <a:pt x="152" y="12201"/>
                      <a:pt x="340" y="12201"/>
                    </a:cubicBezTo>
                    <a:cubicBezTo>
                      <a:pt x="525" y="12201"/>
                      <a:pt x="677" y="12050"/>
                      <a:pt x="677" y="11865"/>
                    </a:cubicBezTo>
                    <a:cubicBezTo>
                      <a:pt x="677" y="11696"/>
                      <a:pt x="558" y="11558"/>
                      <a:pt x="398" y="11531"/>
                    </a:cubicBezTo>
                    <a:lnTo>
                      <a:pt x="398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5" name="Google Shape;1385;p23"/>
              <p:cNvSpPr/>
              <p:nvPr/>
            </p:nvSpPr>
            <p:spPr>
              <a:xfrm>
                <a:off x="2502475" y="997425"/>
                <a:ext cx="191200" cy="444050"/>
              </a:xfrm>
              <a:custGeom>
                <a:avLst/>
                <a:gdLst/>
                <a:ahLst/>
                <a:cxnLst/>
                <a:rect l="l" t="t" r="r" b="b"/>
                <a:pathLst>
                  <a:path w="7648" h="17762" extrusionOk="0">
                    <a:moveTo>
                      <a:pt x="340" y="17201"/>
                    </a:moveTo>
                    <a:cubicBezTo>
                      <a:pt x="462" y="17201"/>
                      <a:pt x="561" y="17300"/>
                      <a:pt x="561" y="17422"/>
                    </a:cubicBezTo>
                    <a:cubicBezTo>
                      <a:pt x="561" y="17543"/>
                      <a:pt x="462" y="17643"/>
                      <a:pt x="340" y="17643"/>
                    </a:cubicBezTo>
                    <a:cubicBezTo>
                      <a:pt x="219" y="17643"/>
                      <a:pt x="119" y="17543"/>
                      <a:pt x="119" y="17422"/>
                    </a:cubicBezTo>
                    <a:cubicBezTo>
                      <a:pt x="119" y="17300"/>
                      <a:pt x="219" y="17201"/>
                      <a:pt x="340" y="17201"/>
                    </a:cubicBezTo>
                    <a:close/>
                    <a:moveTo>
                      <a:pt x="7531" y="0"/>
                    </a:moveTo>
                    <a:lnTo>
                      <a:pt x="7531" y="6860"/>
                    </a:lnTo>
                    <a:lnTo>
                      <a:pt x="4257" y="10145"/>
                    </a:lnTo>
                    <a:lnTo>
                      <a:pt x="4241" y="10162"/>
                    </a:lnTo>
                    <a:lnTo>
                      <a:pt x="4241" y="11757"/>
                    </a:lnTo>
                    <a:lnTo>
                      <a:pt x="299" y="15716"/>
                    </a:lnTo>
                    <a:lnTo>
                      <a:pt x="282" y="15732"/>
                    </a:lnTo>
                    <a:lnTo>
                      <a:pt x="282" y="17090"/>
                    </a:lnTo>
                    <a:cubicBezTo>
                      <a:pt x="122" y="17118"/>
                      <a:pt x="1" y="17256"/>
                      <a:pt x="1" y="17422"/>
                    </a:cubicBezTo>
                    <a:cubicBezTo>
                      <a:pt x="1" y="17609"/>
                      <a:pt x="152" y="17761"/>
                      <a:pt x="340" y="17761"/>
                    </a:cubicBezTo>
                    <a:cubicBezTo>
                      <a:pt x="528" y="17761"/>
                      <a:pt x="680" y="17609"/>
                      <a:pt x="680" y="17422"/>
                    </a:cubicBezTo>
                    <a:cubicBezTo>
                      <a:pt x="680" y="17256"/>
                      <a:pt x="558" y="17118"/>
                      <a:pt x="398" y="17090"/>
                    </a:cubicBezTo>
                    <a:lnTo>
                      <a:pt x="398" y="15782"/>
                    </a:lnTo>
                    <a:lnTo>
                      <a:pt x="4343" y="11823"/>
                    </a:lnTo>
                    <a:lnTo>
                      <a:pt x="4359" y="11807"/>
                    </a:lnTo>
                    <a:lnTo>
                      <a:pt x="4359" y="10211"/>
                    </a:lnTo>
                    <a:lnTo>
                      <a:pt x="7631" y="6926"/>
                    </a:lnTo>
                    <a:lnTo>
                      <a:pt x="7647" y="6907"/>
                    </a:lnTo>
                    <a:lnTo>
                      <a:pt x="7647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6" name="Google Shape;1386;p23"/>
              <p:cNvSpPr/>
              <p:nvPr/>
            </p:nvSpPr>
            <p:spPr>
              <a:xfrm>
                <a:off x="2502475" y="990025"/>
                <a:ext cx="167875" cy="378700"/>
              </a:xfrm>
              <a:custGeom>
                <a:avLst/>
                <a:gdLst/>
                <a:ahLst/>
                <a:cxnLst/>
                <a:rect l="l" t="t" r="r" b="b"/>
                <a:pathLst>
                  <a:path w="6715" h="15148" extrusionOk="0">
                    <a:moveTo>
                      <a:pt x="340" y="14587"/>
                    </a:moveTo>
                    <a:cubicBezTo>
                      <a:pt x="462" y="14587"/>
                      <a:pt x="561" y="14687"/>
                      <a:pt x="561" y="14808"/>
                    </a:cubicBezTo>
                    <a:cubicBezTo>
                      <a:pt x="561" y="14930"/>
                      <a:pt x="462" y="15029"/>
                      <a:pt x="340" y="15029"/>
                    </a:cubicBezTo>
                    <a:cubicBezTo>
                      <a:pt x="219" y="15029"/>
                      <a:pt x="119" y="14930"/>
                      <a:pt x="119" y="14808"/>
                    </a:cubicBezTo>
                    <a:cubicBezTo>
                      <a:pt x="119" y="14687"/>
                      <a:pt x="219" y="14587"/>
                      <a:pt x="340" y="14587"/>
                    </a:cubicBezTo>
                    <a:close/>
                    <a:moveTo>
                      <a:pt x="6595" y="1"/>
                    </a:moveTo>
                    <a:lnTo>
                      <a:pt x="6595" y="6861"/>
                    </a:lnTo>
                    <a:lnTo>
                      <a:pt x="3324" y="10146"/>
                    </a:lnTo>
                    <a:lnTo>
                      <a:pt x="3308" y="10162"/>
                    </a:lnTo>
                    <a:lnTo>
                      <a:pt x="3308" y="11766"/>
                    </a:lnTo>
                    <a:cubicBezTo>
                      <a:pt x="3250" y="11819"/>
                      <a:pt x="3148" y="11918"/>
                      <a:pt x="2963" y="12106"/>
                    </a:cubicBezTo>
                    <a:lnTo>
                      <a:pt x="539" y="14538"/>
                    </a:lnTo>
                    <a:cubicBezTo>
                      <a:pt x="484" y="14496"/>
                      <a:pt x="415" y="14469"/>
                      <a:pt x="340" y="14469"/>
                    </a:cubicBezTo>
                    <a:cubicBezTo>
                      <a:pt x="152" y="14469"/>
                      <a:pt x="1" y="14620"/>
                      <a:pt x="1" y="14808"/>
                    </a:cubicBezTo>
                    <a:cubicBezTo>
                      <a:pt x="1" y="14996"/>
                      <a:pt x="152" y="15148"/>
                      <a:pt x="340" y="15148"/>
                    </a:cubicBezTo>
                    <a:cubicBezTo>
                      <a:pt x="528" y="15148"/>
                      <a:pt x="680" y="14996"/>
                      <a:pt x="680" y="14808"/>
                    </a:cubicBezTo>
                    <a:cubicBezTo>
                      <a:pt x="680" y="14739"/>
                      <a:pt x="658" y="14676"/>
                      <a:pt x="622" y="14620"/>
                    </a:cubicBezTo>
                    <a:cubicBezTo>
                      <a:pt x="3352" y="11879"/>
                      <a:pt x="3407" y="11827"/>
                      <a:pt x="3407" y="11824"/>
                    </a:cubicBezTo>
                    <a:lnTo>
                      <a:pt x="3424" y="11808"/>
                    </a:lnTo>
                    <a:lnTo>
                      <a:pt x="3424" y="10212"/>
                    </a:lnTo>
                    <a:lnTo>
                      <a:pt x="6695" y="6927"/>
                    </a:lnTo>
                    <a:lnTo>
                      <a:pt x="6714" y="6910"/>
                    </a:lnTo>
                    <a:lnTo>
                      <a:pt x="6714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7" name="Google Shape;1387;p23"/>
              <p:cNvSpPr/>
              <p:nvPr/>
            </p:nvSpPr>
            <p:spPr>
              <a:xfrm>
                <a:off x="2858575" y="1410325"/>
                <a:ext cx="119900" cy="220575"/>
              </a:xfrm>
              <a:custGeom>
                <a:avLst/>
                <a:gdLst/>
                <a:ahLst/>
                <a:cxnLst/>
                <a:rect l="l" t="t" r="r" b="b"/>
                <a:pathLst>
                  <a:path w="4796" h="8823" extrusionOk="0">
                    <a:moveTo>
                      <a:pt x="338" y="8262"/>
                    </a:moveTo>
                    <a:cubicBezTo>
                      <a:pt x="459" y="8262"/>
                      <a:pt x="558" y="8362"/>
                      <a:pt x="558" y="8483"/>
                    </a:cubicBezTo>
                    <a:cubicBezTo>
                      <a:pt x="558" y="8605"/>
                      <a:pt x="459" y="8704"/>
                      <a:pt x="338" y="8704"/>
                    </a:cubicBezTo>
                    <a:cubicBezTo>
                      <a:pt x="216" y="8704"/>
                      <a:pt x="117" y="8605"/>
                      <a:pt x="117" y="8483"/>
                    </a:cubicBezTo>
                    <a:cubicBezTo>
                      <a:pt x="117" y="8362"/>
                      <a:pt x="216" y="8262"/>
                      <a:pt x="338" y="8262"/>
                    </a:cubicBezTo>
                    <a:close/>
                    <a:moveTo>
                      <a:pt x="1781" y="0"/>
                    </a:moveTo>
                    <a:lnTo>
                      <a:pt x="282" y="1513"/>
                    </a:lnTo>
                    <a:lnTo>
                      <a:pt x="313" y="8149"/>
                    </a:lnTo>
                    <a:cubicBezTo>
                      <a:pt x="139" y="8160"/>
                      <a:pt x="1" y="8307"/>
                      <a:pt x="1" y="8483"/>
                    </a:cubicBezTo>
                    <a:cubicBezTo>
                      <a:pt x="1" y="8671"/>
                      <a:pt x="153" y="8823"/>
                      <a:pt x="338" y="8823"/>
                    </a:cubicBezTo>
                    <a:cubicBezTo>
                      <a:pt x="525" y="8823"/>
                      <a:pt x="677" y="8671"/>
                      <a:pt x="677" y="8483"/>
                    </a:cubicBezTo>
                    <a:cubicBezTo>
                      <a:pt x="677" y="8329"/>
                      <a:pt x="572" y="8202"/>
                      <a:pt x="431" y="8160"/>
                    </a:cubicBezTo>
                    <a:lnTo>
                      <a:pt x="401" y="1560"/>
                    </a:lnTo>
                    <a:lnTo>
                      <a:pt x="1831" y="116"/>
                    </a:lnTo>
                    <a:lnTo>
                      <a:pt x="4796" y="116"/>
                    </a:lnTo>
                    <a:lnTo>
                      <a:pt x="4796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8" name="Google Shape;1388;p23"/>
              <p:cNvSpPr/>
              <p:nvPr/>
            </p:nvSpPr>
            <p:spPr>
              <a:xfrm>
                <a:off x="2881900" y="1433650"/>
                <a:ext cx="97750" cy="173725"/>
              </a:xfrm>
              <a:custGeom>
                <a:avLst/>
                <a:gdLst/>
                <a:ahLst/>
                <a:cxnLst/>
                <a:rect l="l" t="t" r="r" b="b"/>
                <a:pathLst>
                  <a:path w="3910" h="6949" extrusionOk="0">
                    <a:moveTo>
                      <a:pt x="340" y="6388"/>
                    </a:moveTo>
                    <a:cubicBezTo>
                      <a:pt x="462" y="6388"/>
                      <a:pt x="561" y="6488"/>
                      <a:pt x="561" y="6609"/>
                    </a:cubicBezTo>
                    <a:cubicBezTo>
                      <a:pt x="561" y="6730"/>
                      <a:pt x="462" y="6830"/>
                      <a:pt x="340" y="6830"/>
                    </a:cubicBezTo>
                    <a:cubicBezTo>
                      <a:pt x="219" y="6830"/>
                      <a:pt x="120" y="6730"/>
                      <a:pt x="120" y="6609"/>
                    </a:cubicBezTo>
                    <a:cubicBezTo>
                      <a:pt x="120" y="6488"/>
                      <a:pt x="219" y="6388"/>
                      <a:pt x="340" y="6388"/>
                    </a:cubicBezTo>
                    <a:close/>
                    <a:moveTo>
                      <a:pt x="1146" y="0"/>
                    </a:moveTo>
                    <a:lnTo>
                      <a:pt x="280" y="873"/>
                    </a:lnTo>
                    <a:lnTo>
                      <a:pt x="280" y="6278"/>
                    </a:lnTo>
                    <a:cubicBezTo>
                      <a:pt x="122" y="6305"/>
                      <a:pt x="1" y="6443"/>
                      <a:pt x="1" y="6609"/>
                    </a:cubicBezTo>
                    <a:cubicBezTo>
                      <a:pt x="1" y="6797"/>
                      <a:pt x="153" y="6949"/>
                      <a:pt x="340" y="6949"/>
                    </a:cubicBezTo>
                    <a:cubicBezTo>
                      <a:pt x="525" y="6949"/>
                      <a:pt x="677" y="6797"/>
                      <a:pt x="677" y="6609"/>
                    </a:cubicBezTo>
                    <a:cubicBezTo>
                      <a:pt x="677" y="6443"/>
                      <a:pt x="556" y="6305"/>
                      <a:pt x="398" y="6278"/>
                    </a:cubicBezTo>
                    <a:lnTo>
                      <a:pt x="398" y="922"/>
                    </a:lnTo>
                    <a:lnTo>
                      <a:pt x="1193" y="119"/>
                    </a:lnTo>
                    <a:lnTo>
                      <a:pt x="3910" y="119"/>
                    </a:lnTo>
                    <a:lnTo>
                      <a:pt x="3910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9" name="Google Shape;1389;p23"/>
              <p:cNvSpPr/>
              <p:nvPr/>
            </p:nvSpPr>
            <p:spPr>
              <a:xfrm>
                <a:off x="2729175" y="1554825"/>
                <a:ext cx="275250" cy="188775"/>
              </a:xfrm>
              <a:custGeom>
                <a:avLst/>
                <a:gdLst/>
                <a:ahLst/>
                <a:cxnLst/>
                <a:rect l="l" t="t" r="r" b="b"/>
                <a:pathLst>
                  <a:path w="11010" h="7551" extrusionOk="0">
                    <a:moveTo>
                      <a:pt x="340" y="6993"/>
                    </a:moveTo>
                    <a:cubicBezTo>
                      <a:pt x="462" y="6993"/>
                      <a:pt x="561" y="7092"/>
                      <a:pt x="561" y="7214"/>
                    </a:cubicBezTo>
                    <a:cubicBezTo>
                      <a:pt x="561" y="7335"/>
                      <a:pt x="462" y="7435"/>
                      <a:pt x="340" y="7435"/>
                    </a:cubicBezTo>
                    <a:cubicBezTo>
                      <a:pt x="219" y="7435"/>
                      <a:pt x="120" y="7335"/>
                      <a:pt x="120" y="7214"/>
                    </a:cubicBezTo>
                    <a:cubicBezTo>
                      <a:pt x="120" y="7092"/>
                      <a:pt x="219" y="6993"/>
                      <a:pt x="340" y="6993"/>
                    </a:cubicBezTo>
                    <a:close/>
                    <a:moveTo>
                      <a:pt x="10924" y="1"/>
                    </a:moveTo>
                    <a:lnTo>
                      <a:pt x="3824" y="7153"/>
                    </a:lnTo>
                    <a:lnTo>
                      <a:pt x="672" y="7153"/>
                    </a:lnTo>
                    <a:cubicBezTo>
                      <a:pt x="644" y="6996"/>
                      <a:pt x="506" y="6874"/>
                      <a:pt x="340" y="6874"/>
                    </a:cubicBezTo>
                    <a:cubicBezTo>
                      <a:pt x="153" y="6874"/>
                      <a:pt x="1" y="7026"/>
                      <a:pt x="1" y="7214"/>
                    </a:cubicBezTo>
                    <a:cubicBezTo>
                      <a:pt x="1" y="7399"/>
                      <a:pt x="153" y="7551"/>
                      <a:pt x="340" y="7551"/>
                    </a:cubicBezTo>
                    <a:cubicBezTo>
                      <a:pt x="506" y="7551"/>
                      <a:pt x="644" y="7432"/>
                      <a:pt x="672" y="7272"/>
                    </a:cubicBezTo>
                    <a:lnTo>
                      <a:pt x="3874" y="7272"/>
                    </a:lnTo>
                    <a:lnTo>
                      <a:pt x="11010" y="84"/>
                    </a:lnTo>
                    <a:lnTo>
                      <a:pt x="10924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0" name="Google Shape;1390;p23"/>
              <p:cNvSpPr/>
              <p:nvPr/>
            </p:nvSpPr>
            <p:spPr>
              <a:xfrm>
                <a:off x="2502475" y="975275"/>
                <a:ext cx="121150" cy="332100"/>
              </a:xfrm>
              <a:custGeom>
                <a:avLst/>
                <a:gdLst/>
                <a:ahLst/>
                <a:cxnLst/>
                <a:rect l="l" t="t" r="r" b="b"/>
                <a:pathLst>
                  <a:path w="4846" h="13284" extrusionOk="0">
                    <a:moveTo>
                      <a:pt x="340" y="12723"/>
                    </a:moveTo>
                    <a:cubicBezTo>
                      <a:pt x="462" y="12723"/>
                      <a:pt x="561" y="12823"/>
                      <a:pt x="561" y="12944"/>
                    </a:cubicBezTo>
                    <a:cubicBezTo>
                      <a:pt x="561" y="13066"/>
                      <a:pt x="462" y="13165"/>
                      <a:pt x="340" y="13165"/>
                    </a:cubicBezTo>
                    <a:cubicBezTo>
                      <a:pt x="219" y="13165"/>
                      <a:pt x="119" y="13066"/>
                      <a:pt x="119" y="12944"/>
                    </a:cubicBezTo>
                    <a:cubicBezTo>
                      <a:pt x="119" y="12823"/>
                      <a:pt x="219" y="12723"/>
                      <a:pt x="340" y="12723"/>
                    </a:cubicBezTo>
                    <a:close/>
                    <a:moveTo>
                      <a:pt x="4727" y="0"/>
                    </a:moveTo>
                    <a:lnTo>
                      <a:pt x="4727" y="6863"/>
                    </a:lnTo>
                    <a:lnTo>
                      <a:pt x="1455" y="10148"/>
                    </a:lnTo>
                    <a:lnTo>
                      <a:pt x="1439" y="10164"/>
                    </a:lnTo>
                    <a:lnTo>
                      <a:pt x="1439" y="11760"/>
                    </a:lnTo>
                    <a:lnTo>
                      <a:pt x="533" y="12668"/>
                    </a:lnTo>
                    <a:cubicBezTo>
                      <a:pt x="478" y="12629"/>
                      <a:pt x="412" y="12607"/>
                      <a:pt x="340" y="12607"/>
                    </a:cubicBezTo>
                    <a:cubicBezTo>
                      <a:pt x="152" y="12607"/>
                      <a:pt x="1" y="12759"/>
                      <a:pt x="1" y="12944"/>
                    </a:cubicBezTo>
                    <a:cubicBezTo>
                      <a:pt x="1" y="13132"/>
                      <a:pt x="152" y="13284"/>
                      <a:pt x="340" y="13284"/>
                    </a:cubicBezTo>
                    <a:cubicBezTo>
                      <a:pt x="528" y="13284"/>
                      <a:pt x="680" y="13132"/>
                      <a:pt x="680" y="12944"/>
                    </a:cubicBezTo>
                    <a:cubicBezTo>
                      <a:pt x="680" y="12872"/>
                      <a:pt x="655" y="12806"/>
                      <a:pt x="616" y="12751"/>
                    </a:cubicBezTo>
                    <a:lnTo>
                      <a:pt x="1555" y="11810"/>
                    </a:lnTo>
                    <a:lnTo>
                      <a:pt x="1555" y="10211"/>
                    </a:lnTo>
                    <a:lnTo>
                      <a:pt x="4826" y="6926"/>
                    </a:lnTo>
                    <a:lnTo>
                      <a:pt x="4845" y="6910"/>
                    </a:lnTo>
                    <a:lnTo>
                      <a:pt x="4845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1" name="Google Shape;1391;p23"/>
              <p:cNvSpPr/>
              <p:nvPr/>
            </p:nvSpPr>
            <p:spPr>
              <a:xfrm>
                <a:off x="2502475" y="982650"/>
                <a:ext cx="144475" cy="355225"/>
              </a:xfrm>
              <a:custGeom>
                <a:avLst/>
                <a:gdLst/>
                <a:ahLst/>
                <a:cxnLst/>
                <a:rect l="l" t="t" r="r" b="b"/>
                <a:pathLst>
                  <a:path w="5779" h="14209" extrusionOk="0">
                    <a:moveTo>
                      <a:pt x="340" y="13648"/>
                    </a:moveTo>
                    <a:cubicBezTo>
                      <a:pt x="462" y="13648"/>
                      <a:pt x="561" y="13748"/>
                      <a:pt x="561" y="13869"/>
                    </a:cubicBezTo>
                    <a:cubicBezTo>
                      <a:pt x="561" y="13991"/>
                      <a:pt x="462" y="14090"/>
                      <a:pt x="340" y="14090"/>
                    </a:cubicBezTo>
                    <a:cubicBezTo>
                      <a:pt x="219" y="14090"/>
                      <a:pt x="119" y="13991"/>
                      <a:pt x="119" y="13869"/>
                    </a:cubicBezTo>
                    <a:cubicBezTo>
                      <a:pt x="119" y="13748"/>
                      <a:pt x="219" y="13648"/>
                      <a:pt x="340" y="13648"/>
                    </a:cubicBezTo>
                    <a:close/>
                    <a:moveTo>
                      <a:pt x="5660" y="1"/>
                    </a:moveTo>
                    <a:lnTo>
                      <a:pt x="5660" y="6860"/>
                    </a:lnTo>
                    <a:lnTo>
                      <a:pt x="2388" y="10145"/>
                    </a:lnTo>
                    <a:lnTo>
                      <a:pt x="2372" y="10165"/>
                    </a:lnTo>
                    <a:lnTo>
                      <a:pt x="2372" y="11760"/>
                    </a:lnTo>
                    <a:lnTo>
                      <a:pt x="539" y="13599"/>
                    </a:lnTo>
                    <a:cubicBezTo>
                      <a:pt x="484" y="13557"/>
                      <a:pt x="415" y="13532"/>
                      <a:pt x="340" y="13532"/>
                    </a:cubicBezTo>
                    <a:cubicBezTo>
                      <a:pt x="152" y="13532"/>
                      <a:pt x="1" y="13684"/>
                      <a:pt x="1" y="13869"/>
                    </a:cubicBezTo>
                    <a:cubicBezTo>
                      <a:pt x="1" y="14057"/>
                      <a:pt x="152" y="14209"/>
                      <a:pt x="340" y="14209"/>
                    </a:cubicBezTo>
                    <a:cubicBezTo>
                      <a:pt x="528" y="14209"/>
                      <a:pt x="680" y="14057"/>
                      <a:pt x="680" y="13869"/>
                    </a:cubicBezTo>
                    <a:cubicBezTo>
                      <a:pt x="680" y="13800"/>
                      <a:pt x="658" y="13737"/>
                      <a:pt x="622" y="13684"/>
                    </a:cubicBezTo>
                    <a:lnTo>
                      <a:pt x="2491" y="11807"/>
                    </a:lnTo>
                    <a:lnTo>
                      <a:pt x="2491" y="10212"/>
                    </a:lnTo>
                    <a:lnTo>
                      <a:pt x="5762" y="6927"/>
                    </a:lnTo>
                    <a:lnTo>
                      <a:pt x="5778" y="6910"/>
                    </a:lnTo>
                    <a:lnTo>
                      <a:pt x="5778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2" name="Google Shape;1392;p23"/>
              <p:cNvSpPr/>
              <p:nvPr/>
            </p:nvSpPr>
            <p:spPr>
              <a:xfrm>
                <a:off x="2502475" y="1067125"/>
                <a:ext cx="57925" cy="157100"/>
              </a:xfrm>
              <a:custGeom>
                <a:avLst/>
                <a:gdLst/>
                <a:ahLst/>
                <a:cxnLst/>
                <a:rect l="l" t="t" r="r" b="b"/>
                <a:pathLst>
                  <a:path w="2317" h="6284" extrusionOk="0">
                    <a:moveTo>
                      <a:pt x="340" y="5726"/>
                    </a:moveTo>
                    <a:cubicBezTo>
                      <a:pt x="462" y="5726"/>
                      <a:pt x="561" y="5825"/>
                      <a:pt x="561" y="5946"/>
                    </a:cubicBezTo>
                    <a:cubicBezTo>
                      <a:pt x="561" y="6068"/>
                      <a:pt x="462" y="6167"/>
                      <a:pt x="340" y="6167"/>
                    </a:cubicBezTo>
                    <a:cubicBezTo>
                      <a:pt x="219" y="6167"/>
                      <a:pt x="119" y="6068"/>
                      <a:pt x="119" y="5946"/>
                    </a:cubicBezTo>
                    <a:cubicBezTo>
                      <a:pt x="119" y="5825"/>
                      <a:pt x="219" y="5726"/>
                      <a:pt x="340" y="5726"/>
                    </a:cubicBezTo>
                    <a:close/>
                    <a:moveTo>
                      <a:pt x="2231" y="0"/>
                    </a:moveTo>
                    <a:lnTo>
                      <a:pt x="282" y="1960"/>
                    </a:lnTo>
                    <a:lnTo>
                      <a:pt x="282" y="5612"/>
                    </a:lnTo>
                    <a:cubicBezTo>
                      <a:pt x="122" y="5640"/>
                      <a:pt x="1" y="5778"/>
                      <a:pt x="1" y="5946"/>
                    </a:cubicBezTo>
                    <a:cubicBezTo>
                      <a:pt x="1" y="6131"/>
                      <a:pt x="152" y="6283"/>
                      <a:pt x="340" y="6283"/>
                    </a:cubicBezTo>
                    <a:cubicBezTo>
                      <a:pt x="528" y="6283"/>
                      <a:pt x="680" y="6131"/>
                      <a:pt x="680" y="5946"/>
                    </a:cubicBezTo>
                    <a:cubicBezTo>
                      <a:pt x="680" y="5778"/>
                      <a:pt x="558" y="5640"/>
                      <a:pt x="398" y="5612"/>
                    </a:cubicBezTo>
                    <a:lnTo>
                      <a:pt x="398" y="2010"/>
                    </a:lnTo>
                    <a:lnTo>
                      <a:pt x="2317" y="86"/>
                    </a:lnTo>
                    <a:lnTo>
                      <a:pt x="2231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3" name="Google Shape;1393;p23"/>
              <p:cNvSpPr/>
              <p:nvPr/>
            </p:nvSpPr>
            <p:spPr>
              <a:xfrm>
                <a:off x="2899375" y="1256975"/>
                <a:ext cx="19750" cy="19825"/>
              </a:xfrm>
              <a:custGeom>
                <a:avLst/>
                <a:gdLst/>
                <a:ahLst/>
                <a:cxnLst/>
                <a:rect l="l" t="t" r="r" b="b"/>
                <a:pathLst>
                  <a:path w="790" h="793" extrusionOk="0">
                    <a:moveTo>
                      <a:pt x="395" y="0"/>
                    </a:moveTo>
                    <a:cubicBezTo>
                      <a:pt x="177" y="0"/>
                      <a:pt x="0" y="177"/>
                      <a:pt x="0" y="398"/>
                    </a:cubicBezTo>
                    <a:cubicBezTo>
                      <a:pt x="0" y="616"/>
                      <a:pt x="177" y="793"/>
                      <a:pt x="395" y="793"/>
                    </a:cubicBezTo>
                    <a:cubicBezTo>
                      <a:pt x="613" y="793"/>
                      <a:pt x="790" y="616"/>
                      <a:pt x="790" y="398"/>
                    </a:cubicBezTo>
                    <a:cubicBezTo>
                      <a:pt x="790" y="177"/>
                      <a:pt x="613" y="0"/>
                      <a:pt x="395" y="0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4" name="Google Shape;1394;p23"/>
              <p:cNvSpPr/>
              <p:nvPr/>
            </p:nvSpPr>
            <p:spPr>
              <a:xfrm>
                <a:off x="1476750" y="1456500"/>
                <a:ext cx="651075" cy="725125"/>
              </a:xfrm>
              <a:custGeom>
                <a:avLst/>
                <a:gdLst/>
                <a:ahLst/>
                <a:cxnLst/>
                <a:rect l="l" t="t" r="r" b="b"/>
                <a:pathLst>
                  <a:path w="26043" h="29005" extrusionOk="0">
                    <a:moveTo>
                      <a:pt x="25706" y="28444"/>
                    </a:moveTo>
                    <a:cubicBezTo>
                      <a:pt x="25828" y="28444"/>
                      <a:pt x="25927" y="28544"/>
                      <a:pt x="25927" y="28665"/>
                    </a:cubicBezTo>
                    <a:cubicBezTo>
                      <a:pt x="25927" y="28787"/>
                      <a:pt x="25828" y="28886"/>
                      <a:pt x="25706" y="28886"/>
                    </a:cubicBezTo>
                    <a:cubicBezTo>
                      <a:pt x="25582" y="28886"/>
                      <a:pt x="25485" y="28787"/>
                      <a:pt x="25485" y="28665"/>
                    </a:cubicBezTo>
                    <a:cubicBezTo>
                      <a:pt x="25485" y="28544"/>
                      <a:pt x="25585" y="28444"/>
                      <a:pt x="25706" y="28444"/>
                    </a:cubicBezTo>
                    <a:close/>
                    <a:moveTo>
                      <a:pt x="0" y="0"/>
                    </a:moveTo>
                    <a:lnTo>
                      <a:pt x="0" y="119"/>
                    </a:lnTo>
                    <a:lnTo>
                      <a:pt x="3067" y="119"/>
                    </a:lnTo>
                    <a:lnTo>
                      <a:pt x="4403" y="1452"/>
                    </a:lnTo>
                    <a:lnTo>
                      <a:pt x="4403" y="10680"/>
                    </a:lnTo>
                    <a:lnTo>
                      <a:pt x="15614" y="21871"/>
                    </a:lnTo>
                    <a:lnTo>
                      <a:pt x="15630" y="21888"/>
                    </a:lnTo>
                    <a:lnTo>
                      <a:pt x="18832" y="21888"/>
                    </a:lnTo>
                    <a:lnTo>
                      <a:pt x="25427" y="28472"/>
                    </a:lnTo>
                    <a:cubicBezTo>
                      <a:pt x="25391" y="28527"/>
                      <a:pt x="25367" y="28593"/>
                      <a:pt x="25367" y="28665"/>
                    </a:cubicBezTo>
                    <a:cubicBezTo>
                      <a:pt x="25367" y="28853"/>
                      <a:pt x="25518" y="29005"/>
                      <a:pt x="25706" y="29005"/>
                    </a:cubicBezTo>
                    <a:cubicBezTo>
                      <a:pt x="25891" y="29005"/>
                      <a:pt x="26043" y="28853"/>
                      <a:pt x="26043" y="28665"/>
                    </a:cubicBezTo>
                    <a:cubicBezTo>
                      <a:pt x="26043" y="28480"/>
                      <a:pt x="25891" y="28328"/>
                      <a:pt x="25706" y="28328"/>
                    </a:cubicBezTo>
                    <a:cubicBezTo>
                      <a:pt x="25632" y="28328"/>
                      <a:pt x="25565" y="28350"/>
                      <a:pt x="25510" y="28389"/>
                    </a:cubicBezTo>
                    <a:lnTo>
                      <a:pt x="18899" y="21789"/>
                    </a:lnTo>
                    <a:lnTo>
                      <a:pt x="18882" y="21769"/>
                    </a:lnTo>
                    <a:lnTo>
                      <a:pt x="15680" y="21769"/>
                    </a:lnTo>
                    <a:lnTo>
                      <a:pt x="4522" y="10631"/>
                    </a:lnTo>
                    <a:lnTo>
                      <a:pt x="4522" y="1402"/>
                    </a:lnTo>
                    <a:lnTo>
                      <a:pt x="3117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5" name="Google Shape;1395;p23"/>
              <p:cNvSpPr/>
              <p:nvPr/>
            </p:nvSpPr>
            <p:spPr>
              <a:xfrm>
                <a:off x="1470875" y="1142000"/>
                <a:ext cx="756050" cy="1015325"/>
              </a:xfrm>
              <a:custGeom>
                <a:avLst/>
                <a:gdLst/>
                <a:ahLst/>
                <a:cxnLst/>
                <a:rect l="l" t="t" r="r" b="b"/>
                <a:pathLst>
                  <a:path w="30242" h="40613" extrusionOk="0">
                    <a:moveTo>
                      <a:pt x="29905" y="39531"/>
                    </a:moveTo>
                    <a:cubicBezTo>
                      <a:pt x="30027" y="39531"/>
                      <a:pt x="30126" y="39630"/>
                      <a:pt x="30126" y="39752"/>
                    </a:cubicBezTo>
                    <a:cubicBezTo>
                      <a:pt x="30126" y="39873"/>
                      <a:pt x="30027" y="39972"/>
                      <a:pt x="29905" y="39972"/>
                    </a:cubicBezTo>
                    <a:cubicBezTo>
                      <a:pt x="29784" y="39972"/>
                      <a:pt x="29684" y="39873"/>
                      <a:pt x="29684" y="39752"/>
                    </a:cubicBezTo>
                    <a:cubicBezTo>
                      <a:pt x="29684" y="39630"/>
                      <a:pt x="29784" y="39531"/>
                      <a:pt x="29905" y="39531"/>
                    </a:cubicBezTo>
                    <a:close/>
                    <a:moveTo>
                      <a:pt x="84" y="0"/>
                    </a:moveTo>
                    <a:lnTo>
                      <a:pt x="1" y="83"/>
                    </a:lnTo>
                    <a:lnTo>
                      <a:pt x="6507" y="6579"/>
                    </a:lnTo>
                    <a:lnTo>
                      <a:pt x="6507" y="22670"/>
                    </a:lnTo>
                    <a:lnTo>
                      <a:pt x="16442" y="32588"/>
                    </a:lnTo>
                    <a:lnTo>
                      <a:pt x="16459" y="32605"/>
                    </a:lnTo>
                    <a:lnTo>
                      <a:pt x="19661" y="32605"/>
                    </a:lnTo>
                    <a:lnTo>
                      <a:pt x="25944" y="38877"/>
                    </a:lnTo>
                    <a:lnTo>
                      <a:pt x="27666" y="40596"/>
                    </a:lnTo>
                    <a:lnTo>
                      <a:pt x="27683" y="40613"/>
                    </a:lnTo>
                    <a:lnTo>
                      <a:pt x="29130" y="40613"/>
                    </a:lnTo>
                    <a:lnTo>
                      <a:pt x="29712" y="40028"/>
                    </a:lnTo>
                    <a:cubicBezTo>
                      <a:pt x="29767" y="40066"/>
                      <a:pt x="29833" y="40091"/>
                      <a:pt x="29905" y="40091"/>
                    </a:cubicBezTo>
                    <a:cubicBezTo>
                      <a:pt x="30090" y="40091"/>
                      <a:pt x="30242" y="39939"/>
                      <a:pt x="30242" y="39752"/>
                    </a:cubicBezTo>
                    <a:cubicBezTo>
                      <a:pt x="30242" y="39567"/>
                      <a:pt x="30090" y="39415"/>
                      <a:pt x="29905" y="39415"/>
                    </a:cubicBezTo>
                    <a:cubicBezTo>
                      <a:pt x="29717" y="39415"/>
                      <a:pt x="29566" y="39567"/>
                      <a:pt x="29566" y="39752"/>
                    </a:cubicBezTo>
                    <a:cubicBezTo>
                      <a:pt x="29566" y="39823"/>
                      <a:pt x="29588" y="39892"/>
                      <a:pt x="29629" y="39948"/>
                    </a:cubicBezTo>
                    <a:lnTo>
                      <a:pt x="29083" y="40494"/>
                    </a:lnTo>
                    <a:lnTo>
                      <a:pt x="27730" y="40494"/>
                    </a:lnTo>
                    <a:lnTo>
                      <a:pt x="19727" y="32505"/>
                    </a:lnTo>
                    <a:lnTo>
                      <a:pt x="19711" y="32489"/>
                    </a:lnTo>
                    <a:lnTo>
                      <a:pt x="16509" y="32489"/>
                    </a:lnTo>
                    <a:lnTo>
                      <a:pt x="6626" y="22623"/>
                    </a:lnTo>
                    <a:lnTo>
                      <a:pt x="6626" y="6532"/>
                    </a:lnTo>
                    <a:lnTo>
                      <a:pt x="84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6" name="Google Shape;1396;p23"/>
              <p:cNvSpPr/>
              <p:nvPr/>
            </p:nvSpPr>
            <p:spPr>
              <a:xfrm>
                <a:off x="1447475" y="1149325"/>
                <a:ext cx="695750" cy="1016900"/>
              </a:xfrm>
              <a:custGeom>
                <a:avLst/>
                <a:gdLst/>
                <a:ahLst/>
                <a:cxnLst/>
                <a:rect l="l" t="t" r="r" b="b"/>
                <a:pathLst>
                  <a:path w="27830" h="40676" extrusionOk="0">
                    <a:moveTo>
                      <a:pt x="27490" y="40116"/>
                    </a:moveTo>
                    <a:cubicBezTo>
                      <a:pt x="27611" y="40116"/>
                      <a:pt x="27711" y="40215"/>
                      <a:pt x="27711" y="40336"/>
                    </a:cubicBezTo>
                    <a:cubicBezTo>
                      <a:pt x="27711" y="40458"/>
                      <a:pt x="27611" y="40557"/>
                      <a:pt x="27490" y="40557"/>
                    </a:cubicBezTo>
                    <a:cubicBezTo>
                      <a:pt x="27368" y="40557"/>
                      <a:pt x="27269" y="40458"/>
                      <a:pt x="27269" y="40336"/>
                    </a:cubicBezTo>
                    <a:cubicBezTo>
                      <a:pt x="27269" y="40215"/>
                      <a:pt x="27368" y="40116"/>
                      <a:pt x="27490" y="40116"/>
                    </a:cubicBezTo>
                    <a:close/>
                    <a:moveTo>
                      <a:pt x="84" y="0"/>
                    </a:moveTo>
                    <a:lnTo>
                      <a:pt x="1" y="86"/>
                    </a:lnTo>
                    <a:lnTo>
                      <a:pt x="6510" y="6581"/>
                    </a:lnTo>
                    <a:lnTo>
                      <a:pt x="6510" y="22672"/>
                    </a:lnTo>
                    <a:lnTo>
                      <a:pt x="17080" y="33225"/>
                    </a:lnTo>
                    <a:lnTo>
                      <a:pt x="17099" y="33242"/>
                    </a:lnTo>
                    <a:lnTo>
                      <a:pt x="20302" y="33242"/>
                    </a:lnTo>
                    <a:lnTo>
                      <a:pt x="27214" y="40143"/>
                    </a:lnTo>
                    <a:cubicBezTo>
                      <a:pt x="27175" y="40198"/>
                      <a:pt x="27150" y="40265"/>
                      <a:pt x="27150" y="40336"/>
                    </a:cubicBezTo>
                    <a:cubicBezTo>
                      <a:pt x="27150" y="40524"/>
                      <a:pt x="27305" y="40676"/>
                      <a:pt x="27490" y="40676"/>
                    </a:cubicBezTo>
                    <a:cubicBezTo>
                      <a:pt x="27678" y="40676"/>
                      <a:pt x="27830" y="40524"/>
                      <a:pt x="27830" y="40336"/>
                    </a:cubicBezTo>
                    <a:cubicBezTo>
                      <a:pt x="27830" y="40152"/>
                      <a:pt x="27678" y="40000"/>
                      <a:pt x="27490" y="40000"/>
                    </a:cubicBezTo>
                    <a:cubicBezTo>
                      <a:pt x="27418" y="40000"/>
                      <a:pt x="27352" y="40022"/>
                      <a:pt x="27297" y="40060"/>
                    </a:cubicBezTo>
                    <a:lnTo>
                      <a:pt x="20368" y="33143"/>
                    </a:lnTo>
                    <a:lnTo>
                      <a:pt x="20349" y="33126"/>
                    </a:lnTo>
                    <a:lnTo>
                      <a:pt x="17146" y="33126"/>
                    </a:lnTo>
                    <a:lnTo>
                      <a:pt x="6626" y="22625"/>
                    </a:lnTo>
                    <a:lnTo>
                      <a:pt x="6626" y="6531"/>
                    </a:lnTo>
                    <a:lnTo>
                      <a:pt x="84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7" name="Google Shape;1397;p23"/>
              <p:cNvSpPr/>
              <p:nvPr/>
            </p:nvSpPr>
            <p:spPr>
              <a:xfrm>
                <a:off x="2232575" y="2325850"/>
                <a:ext cx="16925" cy="16925"/>
              </a:xfrm>
              <a:custGeom>
                <a:avLst/>
                <a:gdLst/>
                <a:ahLst/>
                <a:cxnLst/>
                <a:rect l="l" t="t" r="r" b="b"/>
                <a:pathLst>
                  <a:path w="677" h="677" extrusionOk="0">
                    <a:moveTo>
                      <a:pt x="340" y="119"/>
                    </a:moveTo>
                    <a:cubicBezTo>
                      <a:pt x="461" y="119"/>
                      <a:pt x="561" y="218"/>
                      <a:pt x="561" y="340"/>
                    </a:cubicBezTo>
                    <a:cubicBezTo>
                      <a:pt x="561" y="461"/>
                      <a:pt x="461" y="560"/>
                      <a:pt x="340" y="560"/>
                    </a:cubicBezTo>
                    <a:cubicBezTo>
                      <a:pt x="218" y="560"/>
                      <a:pt x="119" y="461"/>
                      <a:pt x="119" y="340"/>
                    </a:cubicBezTo>
                    <a:cubicBezTo>
                      <a:pt x="119" y="218"/>
                      <a:pt x="218" y="119"/>
                      <a:pt x="340" y="119"/>
                    </a:cubicBezTo>
                    <a:close/>
                    <a:moveTo>
                      <a:pt x="340" y="0"/>
                    </a:moveTo>
                    <a:cubicBezTo>
                      <a:pt x="152" y="0"/>
                      <a:pt x="0" y="152"/>
                      <a:pt x="0" y="340"/>
                    </a:cubicBezTo>
                    <a:cubicBezTo>
                      <a:pt x="0" y="525"/>
                      <a:pt x="152" y="676"/>
                      <a:pt x="340" y="676"/>
                    </a:cubicBezTo>
                    <a:cubicBezTo>
                      <a:pt x="525" y="676"/>
                      <a:pt x="677" y="525"/>
                      <a:pt x="677" y="340"/>
                    </a:cubicBezTo>
                    <a:cubicBezTo>
                      <a:pt x="677" y="152"/>
                      <a:pt x="525" y="0"/>
                      <a:pt x="340" y="0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8" name="Google Shape;1398;p23"/>
              <p:cNvSpPr/>
              <p:nvPr/>
            </p:nvSpPr>
            <p:spPr>
              <a:xfrm>
                <a:off x="2232575" y="2295325"/>
                <a:ext cx="16925" cy="16950"/>
              </a:xfrm>
              <a:custGeom>
                <a:avLst/>
                <a:gdLst/>
                <a:ahLst/>
                <a:cxnLst/>
                <a:rect l="l" t="t" r="r" b="b"/>
                <a:pathLst>
                  <a:path w="677" h="678" extrusionOk="0">
                    <a:moveTo>
                      <a:pt x="340" y="120"/>
                    </a:moveTo>
                    <a:cubicBezTo>
                      <a:pt x="461" y="120"/>
                      <a:pt x="561" y="219"/>
                      <a:pt x="561" y="340"/>
                    </a:cubicBezTo>
                    <a:cubicBezTo>
                      <a:pt x="561" y="462"/>
                      <a:pt x="461" y="561"/>
                      <a:pt x="340" y="561"/>
                    </a:cubicBezTo>
                    <a:cubicBezTo>
                      <a:pt x="218" y="561"/>
                      <a:pt x="119" y="462"/>
                      <a:pt x="119" y="340"/>
                    </a:cubicBezTo>
                    <a:cubicBezTo>
                      <a:pt x="119" y="219"/>
                      <a:pt x="218" y="120"/>
                      <a:pt x="340" y="120"/>
                    </a:cubicBezTo>
                    <a:close/>
                    <a:moveTo>
                      <a:pt x="340" y="1"/>
                    </a:moveTo>
                    <a:cubicBezTo>
                      <a:pt x="152" y="1"/>
                      <a:pt x="0" y="153"/>
                      <a:pt x="0" y="340"/>
                    </a:cubicBezTo>
                    <a:cubicBezTo>
                      <a:pt x="0" y="525"/>
                      <a:pt x="152" y="677"/>
                      <a:pt x="340" y="677"/>
                    </a:cubicBezTo>
                    <a:cubicBezTo>
                      <a:pt x="525" y="677"/>
                      <a:pt x="677" y="525"/>
                      <a:pt x="677" y="340"/>
                    </a:cubicBezTo>
                    <a:cubicBezTo>
                      <a:pt x="677" y="153"/>
                      <a:pt x="525" y="1"/>
                      <a:pt x="340" y="1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9" name="Google Shape;1399;p23"/>
              <p:cNvSpPr/>
              <p:nvPr/>
            </p:nvSpPr>
            <p:spPr>
              <a:xfrm>
                <a:off x="1483025" y="1723150"/>
                <a:ext cx="275175" cy="230725"/>
              </a:xfrm>
              <a:custGeom>
                <a:avLst/>
                <a:gdLst/>
                <a:ahLst/>
                <a:cxnLst/>
                <a:rect l="l" t="t" r="r" b="b"/>
                <a:pathLst>
                  <a:path w="11007" h="9229" extrusionOk="0">
                    <a:moveTo>
                      <a:pt x="83" y="1"/>
                    </a:moveTo>
                    <a:lnTo>
                      <a:pt x="1" y="83"/>
                    </a:lnTo>
                    <a:lnTo>
                      <a:pt x="2223" y="2303"/>
                    </a:lnTo>
                    <a:lnTo>
                      <a:pt x="2239" y="2319"/>
                    </a:lnTo>
                    <a:lnTo>
                      <a:pt x="4003" y="2319"/>
                    </a:lnTo>
                    <a:lnTo>
                      <a:pt x="10924" y="9229"/>
                    </a:lnTo>
                    <a:lnTo>
                      <a:pt x="11007" y="9146"/>
                    </a:lnTo>
                    <a:lnTo>
                      <a:pt x="4070" y="2220"/>
                    </a:lnTo>
                    <a:lnTo>
                      <a:pt x="4050" y="2201"/>
                    </a:lnTo>
                    <a:lnTo>
                      <a:pt x="2289" y="2201"/>
                    </a:lnTo>
                    <a:lnTo>
                      <a:pt x="83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0" name="Google Shape;1400;p23"/>
              <p:cNvSpPr/>
              <p:nvPr/>
            </p:nvSpPr>
            <p:spPr>
              <a:xfrm>
                <a:off x="2147125" y="961250"/>
                <a:ext cx="142825" cy="1564550"/>
              </a:xfrm>
              <a:custGeom>
                <a:avLst/>
                <a:gdLst/>
                <a:ahLst/>
                <a:cxnLst/>
                <a:rect l="l" t="t" r="r" b="b"/>
                <a:pathLst>
                  <a:path w="5713" h="62582" extrusionOk="0">
                    <a:moveTo>
                      <a:pt x="1618" y="1"/>
                    </a:moveTo>
                    <a:lnTo>
                      <a:pt x="1618" y="12892"/>
                    </a:lnTo>
                    <a:lnTo>
                      <a:pt x="1" y="14521"/>
                    </a:lnTo>
                    <a:lnTo>
                      <a:pt x="1" y="20105"/>
                    </a:lnTo>
                    <a:lnTo>
                      <a:pt x="2974" y="23056"/>
                    </a:lnTo>
                    <a:lnTo>
                      <a:pt x="2974" y="28299"/>
                    </a:lnTo>
                    <a:lnTo>
                      <a:pt x="5083" y="30388"/>
                    </a:lnTo>
                    <a:lnTo>
                      <a:pt x="5083" y="61869"/>
                    </a:lnTo>
                    <a:cubicBezTo>
                      <a:pt x="4986" y="61941"/>
                      <a:pt x="4923" y="62054"/>
                      <a:pt x="4923" y="62184"/>
                    </a:cubicBezTo>
                    <a:cubicBezTo>
                      <a:pt x="4923" y="62402"/>
                      <a:pt x="5099" y="62581"/>
                      <a:pt x="5318" y="62581"/>
                    </a:cubicBezTo>
                    <a:cubicBezTo>
                      <a:pt x="5536" y="62581"/>
                      <a:pt x="5712" y="62402"/>
                      <a:pt x="5712" y="62184"/>
                    </a:cubicBezTo>
                    <a:cubicBezTo>
                      <a:pt x="5712" y="62054"/>
                      <a:pt x="5649" y="61941"/>
                      <a:pt x="5552" y="61869"/>
                    </a:cubicBezTo>
                    <a:lnTo>
                      <a:pt x="5552" y="30192"/>
                    </a:lnTo>
                    <a:lnTo>
                      <a:pt x="3446" y="28100"/>
                    </a:lnTo>
                    <a:lnTo>
                      <a:pt x="3446" y="22860"/>
                    </a:lnTo>
                    <a:lnTo>
                      <a:pt x="473" y="19909"/>
                    </a:lnTo>
                    <a:lnTo>
                      <a:pt x="473" y="14714"/>
                    </a:lnTo>
                    <a:lnTo>
                      <a:pt x="2088" y="13086"/>
                    </a:lnTo>
                    <a:lnTo>
                      <a:pt x="2088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1" name="Google Shape;1401;p23"/>
              <p:cNvSpPr/>
              <p:nvPr/>
            </p:nvSpPr>
            <p:spPr>
              <a:xfrm>
                <a:off x="2231200" y="2262975"/>
                <a:ext cx="19750" cy="19750"/>
              </a:xfrm>
              <a:custGeom>
                <a:avLst/>
                <a:gdLst/>
                <a:ahLst/>
                <a:cxnLst/>
                <a:rect l="l" t="t" r="r" b="b"/>
                <a:pathLst>
                  <a:path w="790" h="790" extrusionOk="0">
                    <a:moveTo>
                      <a:pt x="395" y="0"/>
                    </a:moveTo>
                    <a:cubicBezTo>
                      <a:pt x="177" y="0"/>
                      <a:pt x="0" y="177"/>
                      <a:pt x="0" y="395"/>
                    </a:cubicBezTo>
                    <a:cubicBezTo>
                      <a:pt x="0" y="613"/>
                      <a:pt x="177" y="790"/>
                      <a:pt x="395" y="790"/>
                    </a:cubicBezTo>
                    <a:cubicBezTo>
                      <a:pt x="613" y="790"/>
                      <a:pt x="790" y="613"/>
                      <a:pt x="790" y="395"/>
                    </a:cubicBezTo>
                    <a:cubicBezTo>
                      <a:pt x="790" y="177"/>
                      <a:pt x="613" y="0"/>
                      <a:pt x="395" y="0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2" name="Google Shape;1402;p23"/>
              <p:cNvSpPr/>
              <p:nvPr/>
            </p:nvSpPr>
            <p:spPr>
              <a:xfrm>
                <a:off x="1477850" y="1868700"/>
                <a:ext cx="368000" cy="307950"/>
              </a:xfrm>
              <a:custGeom>
                <a:avLst/>
                <a:gdLst/>
                <a:ahLst/>
                <a:cxnLst/>
                <a:rect l="l" t="t" r="r" b="b"/>
                <a:pathLst>
                  <a:path w="14720" h="12318" extrusionOk="0">
                    <a:moveTo>
                      <a:pt x="14383" y="11760"/>
                    </a:moveTo>
                    <a:cubicBezTo>
                      <a:pt x="14504" y="11760"/>
                      <a:pt x="14601" y="11857"/>
                      <a:pt x="14601" y="11981"/>
                    </a:cubicBezTo>
                    <a:cubicBezTo>
                      <a:pt x="14601" y="12103"/>
                      <a:pt x="14504" y="12199"/>
                      <a:pt x="14383" y="12199"/>
                    </a:cubicBezTo>
                    <a:cubicBezTo>
                      <a:pt x="14259" y="12199"/>
                      <a:pt x="14162" y="12103"/>
                      <a:pt x="14162" y="11981"/>
                    </a:cubicBezTo>
                    <a:cubicBezTo>
                      <a:pt x="14162" y="11860"/>
                      <a:pt x="14261" y="11760"/>
                      <a:pt x="14383" y="11760"/>
                    </a:cubicBezTo>
                    <a:close/>
                    <a:moveTo>
                      <a:pt x="83" y="1"/>
                    </a:moveTo>
                    <a:lnTo>
                      <a:pt x="1" y="83"/>
                    </a:lnTo>
                    <a:lnTo>
                      <a:pt x="5607" y="5682"/>
                    </a:lnTo>
                    <a:lnTo>
                      <a:pt x="5607" y="6725"/>
                    </a:lnTo>
                    <a:lnTo>
                      <a:pt x="6397" y="7512"/>
                    </a:lnTo>
                    <a:lnTo>
                      <a:pt x="9820" y="7512"/>
                    </a:lnTo>
                    <a:lnTo>
                      <a:pt x="14104" y="11788"/>
                    </a:lnTo>
                    <a:cubicBezTo>
                      <a:pt x="14065" y="11840"/>
                      <a:pt x="14043" y="11909"/>
                      <a:pt x="14043" y="11981"/>
                    </a:cubicBezTo>
                    <a:cubicBezTo>
                      <a:pt x="14043" y="12166"/>
                      <a:pt x="14195" y="12318"/>
                      <a:pt x="14383" y="12318"/>
                    </a:cubicBezTo>
                    <a:cubicBezTo>
                      <a:pt x="14568" y="12318"/>
                      <a:pt x="14720" y="12166"/>
                      <a:pt x="14720" y="11981"/>
                    </a:cubicBezTo>
                    <a:cubicBezTo>
                      <a:pt x="14720" y="11793"/>
                      <a:pt x="14568" y="11642"/>
                      <a:pt x="14383" y="11642"/>
                    </a:cubicBezTo>
                    <a:cubicBezTo>
                      <a:pt x="14308" y="11642"/>
                      <a:pt x="14242" y="11664"/>
                      <a:pt x="14187" y="11702"/>
                    </a:cubicBezTo>
                    <a:lnTo>
                      <a:pt x="9886" y="7410"/>
                    </a:lnTo>
                    <a:lnTo>
                      <a:pt x="9869" y="7393"/>
                    </a:lnTo>
                    <a:lnTo>
                      <a:pt x="6444" y="7393"/>
                    </a:lnTo>
                    <a:lnTo>
                      <a:pt x="5726" y="6675"/>
                    </a:lnTo>
                    <a:lnTo>
                      <a:pt x="5726" y="5632"/>
                    </a:lnTo>
                    <a:lnTo>
                      <a:pt x="83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3" name="Google Shape;1403;p23"/>
              <p:cNvSpPr/>
              <p:nvPr/>
            </p:nvSpPr>
            <p:spPr>
              <a:xfrm>
                <a:off x="1729550" y="2124325"/>
                <a:ext cx="19750" cy="19825"/>
              </a:xfrm>
              <a:custGeom>
                <a:avLst/>
                <a:gdLst/>
                <a:ahLst/>
                <a:cxnLst/>
                <a:rect l="l" t="t" r="r" b="b"/>
                <a:pathLst>
                  <a:path w="790" h="793" extrusionOk="0">
                    <a:moveTo>
                      <a:pt x="395" y="0"/>
                    </a:moveTo>
                    <a:cubicBezTo>
                      <a:pt x="177" y="0"/>
                      <a:pt x="0" y="180"/>
                      <a:pt x="0" y="398"/>
                    </a:cubicBezTo>
                    <a:cubicBezTo>
                      <a:pt x="0" y="616"/>
                      <a:pt x="177" y="793"/>
                      <a:pt x="395" y="793"/>
                    </a:cubicBezTo>
                    <a:cubicBezTo>
                      <a:pt x="613" y="793"/>
                      <a:pt x="790" y="616"/>
                      <a:pt x="790" y="398"/>
                    </a:cubicBezTo>
                    <a:cubicBezTo>
                      <a:pt x="790" y="180"/>
                      <a:pt x="613" y="0"/>
                      <a:pt x="395" y="0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4" name="Google Shape;1404;p23"/>
              <p:cNvSpPr/>
              <p:nvPr/>
            </p:nvSpPr>
            <p:spPr>
              <a:xfrm>
                <a:off x="1754325" y="2149225"/>
                <a:ext cx="16925" cy="16950"/>
              </a:xfrm>
              <a:custGeom>
                <a:avLst/>
                <a:gdLst/>
                <a:ahLst/>
                <a:cxnLst/>
                <a:rect l="l" t="t" r="r" b="b"/>
                <a:pathLst>
                  <a:path w="677" h="678" extrusionOk="0">
                    <a:moveTo>
                      <a:pt x="340" y="120"/>
                    </a:moveTo>
                    <a:cubicBezTo>
                      <a:pt x="461" y="120"/>
                      <a:pt x="558" y="216"/>
                      <a:pt x="558" y="340"/>
                    </a:cubicBezTo>
                    <a:cubicBezTo>
                      <a:pt x="560" y="462"/>
                      <a:pt x="461" y="559"/>
                      <a:pt x="340" y="559"/>
                    </a:cubicBezTo>
                    <a:cubicBezTo>
                      <a:pt x="218" y="559"/>
                      <a:pt x="119" y="462"/>
                      <a:pt x="119" y="340"/>
                    </a:cubicBezTo>
                    <a:cubicBezTo>
                      <a:pt x="119" y="219"/>
                      <a:pt x="218" y="120"/>
                      <a:pt x="340" y="120"/>
                    </a:cubicBezTo>
                    <a:close/>
                    <a:moveTo>
                      <a:pt x="340" y="1"/>
                    </a:moveTo>
                    <a:cubicBezTo>
                      <a:pt x="152" y="1"/>
                      <a:pt x="0" y="153"/>
                      <a:pt x="0" y="338"/>
                    </a:cubicBezTo>
                    <a:cubicBezTo>
                      <a:pt x="0" y="525"/>
                      <a:pt x="152" y="677"/>
                      <a:pt x="340" y="677"/>
                    </a:cubicBezTo>
                    <a:cubicBezTo>
                      <a:pt x="525" y="677"/>
                      <a:pt x="676" y="525"/>
                      <a:pt x="676" y="338"/>
                    </a:cubicBezTo>
                    <a:cubicBezTo>
                      <a:pt x="676" y="153"/>
                      <a:pt x="525" y="1"/>
                      <a:pt x="340" y="1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5" name="Google Shape;1405;p23"/>
              <p:cNvSpPr/>
              <p:nvPr/>
            </p:nvSpPr>
            <p:spPr>
              <a:xfrm>
                <a:off x="1467700" y="1889200"/>
                <a:ext cx="136950" cy="182975"/>
              </a:xfrm>
              <a:custGeom>
                <a:avLst/>
                <a:gdLst/>
                <a:ahLst/>
                <a:cxnLst/>
                <a:rect l="l" t="t" r="r" b="b"/>
                <a:pathLst>
                  <a:path w="5478" h="7319" extrusionOk="0">
                    <a:moveTo>
                      <a:pt x="5138" y="6761"/>
                    </a:moveTo>
                    <a:cubicBezTo>
                      <a:pt x="5260" y="6761"/>
                      <a:pt x="5359" y="6860"/>
                      <a:pt x="5359" y="6982"/>
                    </a:cubicBezTo>
                    <a:cubicBezTo>
                      <a:pt x="5359" y="7103"/>
                      <a:pt x="5260" y="7203"/>
                      <a:pt x="5138" y="7203"/>
                    </a:cubicBezTo>
                    <a:cubicBezTo>
                      <a:pt x="5017" y="7203"/>
                      <a:pt x="4917" y="7103"/>
                      <a:pt x="4917" y="6982"/>
                    </a:cubicBezTo>
                    <a:cubicBezTo>
                      <a:pt x="4917" y="6860"/>
                      <a:pt x="5017" y="6761"/>
                      <a:pt x="5138" y="6761"/>
                    </a:cubicBezTo>
                    <a:close/>
                    <a:moveTo>
                      <a:pt x="84" y="0"/>
                    </a:moveTo>
                    <a:lnTo>
                      <a:pt x="1" y="83"/>
                    </a:lnTo>
                    <a:lnTo>
                      <a:pt x="5080" y="5157"/>
                    </a:lnTo>
                    <a:lnTo>
                      <a:pt x="5080" y="6648"/>
                    </a:lnTo>
                    <a:cubicBezTo>
                      <a:pt x="4923" y="6675"/>
                      <a:pt x="4801" y="6813"/>
                      <a:pt x="4801" y="6982"/>
                    </a:cubicBezTo>
                    <a:cubicBezTo>
                      <a:pt x="4801" y="7167"/>
                      <a:pt x="4953" y="7318"/>
                      <a:pt x="5138" y="7318"/>
                    </a:cubicBezTo>
                    <a:cubicBezTo>
                      <a:pt x="5326" y="7318"/>
                      <a:pt x="5478" y="7167"/>
                      <a:pt x="5478" y="6982"/>
                    </a:cubicBezTo>
                    <a:cubicBezTo>
                      <a:pt x="5478" y="6813"/>
                      <a:pt x="5356" y="6675"/>
                      <a:pt x="5199" y="6648"/>
                    </a:cubicBezTo>
                    <a:lnTo>
                      <a:pt x="5199" y="5107"/>
                    </a:lnTo>
                    <a:lnTo>
                      <a:pt x="84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6" name="Google Shape;1406;p23"/>
              <p:cNvSpPr/>
              <p:nvPr/>
            </p:nvSpPr>
            <p:spPr>
              <a:xfrm>
                <a:off x="2292900" y="1611075"/>
                <a:ext cx="17000" cy="16925"/>
              </a:xfrm>
              <a:custGeom>
                <a:avLst/>
                <a:gdLst/>
                <a:ahLst/>
                <a:cxnLst/>
                <a:rect l="l" t="t" r="r" b="b"/>
                <a:pathLst>
                  <a:path w="680" h="677" extrusionOk="0">
                    <a:moveTo>
                      <a:pt x="340" y="119"/>
                    </a:moveTo>
                    <a:cubicBezTo>
                      <a:pt x="461" y="119"/>
                      <a:pt x="560" y="219"/>
                      <a:pt x="560" y="340"/>
                    </a:cubicBezTo>
                    <a:cubicBezTo>
                      <a:pt x="560" y="462"/>
                      <a:pt x="461" y="561"/>
                      <a:pt x="340" y="561"/>
                    </a:cubicBezTo>
                    <a:cubicBezTo>
                      <a:pt x="218" y="561"/>
                      <a:pt x="119" y="462"/>
                      <a:pt x="119" y="340"/>
                    </a:cubicBezTo>
                    <a:cubicBezTo>
                      <a:pt x="119" y="219"/>
                      <a:pt x="218" y="119"/>
                      <a:pt x="340" y="119"/>
                    </a:cubicBezTo>
                    <a:close/>
                    <a:moveTo>
                      <a:pt x="340" y="1"/>
                    </a:moveTo>
                    <a:cubicBezTo>
                      <a:pt x="152" y="1"/>
                      <a:pt x="0" y="152"/>
                      <a:pt x="0" y="340"/>
                    </a:cubicBezTo>
                    <a:cubicBezTo>
                      <a:pt x="0" y="525"/>
                      <a:pt x="152" y="677"/>
                      <a:pt x="340" y="677"/>
                    </a:cubicBezTo>
                    <a:cubicBezTo>
                      <a:pt x="527" y="677"/>
                      <a:pt x="679" y="525"/>
                      <a:pt x="679" y="340"/>
                    </a:cubicBezTo>
                    <a:cubicBezTo>
                      <a:pt x="679" y="152"/>
                      <a:pt x="527" y="1"/>
                      <a:pt x="340" y="1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7" name="Google Shape;1407;p23"/>
              <p:cNvSpPr/>
              <p:nvPr/>
            </p:nvSpPr>
            <p:spPr>
              <a:xfrm>
                <a:off x="1478875" y="1479550"/>
                <a:ext cx="477800" cy="641750"/>
              </a:xfrm>
              <a:custGeom>
                <a:avLst/>
                <a:gdLst/>
                <a:ahLst/>
                <a:cxnLst/>
                <a:rect l="l" t="t" r="r" b="b"/>
                <a:pathLst>
                  <a:path w="19112" h="25670" extrusionOk="0">
                    <a:moveTo>
                      <a:pt x="18775" y="25112"/>
                    </a:moveTo>
                    <a:cubicBezTo>
                      <a:pt x="18897" y="25112"/>
                      <a:pt x="18996" y="25212"/>
                      <a:pt x="18996" y="25333"/>
                    </a:cubicBezTo>
                    <a:cubicBezTo>
                      <a:pt x="18996" y="25455"/>
                      <a:pt x="18897" y="25554"/>
                      <a:pt x="18775" y="25554"/>
                    </a:cubicBezTo>
                    <a:cubicBezTo>
                      <a:pt x="18654" y="25554"/>
                      <a:pt x="18554" y="25455"/>
                      <a:pt x="18554" y="25333"/>
                    </a:cubicBezTo>
                    <a:cubicBezTo>
                      <a:pt x="18554" y="25212"/>
                      <a:pt x="18654" y="25112"/>
                      <a:pt x="18775" y="25112"/>
                    </a:cubicBezTo>
                    <a:close/>
                    <a:moveTo>
                      <a:pt x="1" y="0"/>
                    </a:moveTo>
                    <a:lnTo>
                      <a:pt x="1" y="119"/>
                    </a:lnTo>
                    <a:lnTo>
                      <a:pt x="2690" y="119"/>
                    </a:lnTo>
                    <a:lnTo>
                      <a:pt x="3385" y="823"/>
                    </a:lnTo>
                    <a:lnTo>
                      <a:pt x="3385" y="10051"/>
                    </a:lnTo>
                    <a:lnTo>
                      <a:pt x="18496" y="25140"/>
                    </a:lnTo>
                    <a:cubicBezTo>
                      <a:pt x="18460" y="25195"/>
                      <a:pt x="18436" y="25261"/>
                      <a:pt x="18436" y="25333"/>
                    </a:cubicBezTo>
                    <a:cubicBezTo>
                      <a:pt x="18436" y="25518"/>
                      <a:pt x="18587" y="25670"/>
                      <a:pt x="18775" y="25670"/>
                    </a:cubicBezTo>
                    <a:cubicBezTo>
                      <a:pt x="18960" y="25670"/>
                      <a:pt x="19112" y="25518"/>
                      <a:pt x="19112" y="25333"/>
                    </a:cubicBezTo>
                    <a:cubicBezTo>
                      <a:pt x="19112" y="25145"/>
                      <a:pt x="18960" y="24994"/>
                      <a:pt x="18775" y="24994"/>
                    </a:cubicBezTo>
                    <a:cubicBezTo>
                      <a:pt x="18703" y="24994"/>
                      <a:pt x="18637" y="25018"/>
                      <a:pt x="18582" y="25057"/>
                    </a:cubicBezTo>
                    <a:lnTo>
                      <a:pt x="3501" y="10004"/>
                    </a:lnTo>
                    <a:lnTo>
                      <a:pt x="3501" y="773"/>
                    </a:lnTo>
                    <a:lnTo>
                      <a:pt x="2739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8" name="Google Shape;1408;p23"/>
              <p:cNvSpPr/>
              <p:nvPr/>
            </p:nvSpPr>
            <p:spPr>
              <a:xfrm>
                <a:off x="1467775" y="1794925"/>
                <a:ext cx="496025" cy="426050"/>
              </a:xfrm>
              <a:custGeom>
                <a:avLst/>
                <a:gdLst/>
                <a:ahLst/>
                <a:cxnLst/>
                <a:rect l="l" t="t" r="r" b="b"/>
                <a:pathLst>
                  <a:path w="19841" h="17042" extrusionOk="0">
                    <a:moveTo>
                      <a:pt x="332" y="1"/>
                    </a:moveTo>
                    <a:lnTo>
                      <a:pt x="1" y="335"/>
                    </a:lnTo>
                    <a:lnTo>
                      <a:pt x="8691" y="8961"/>
                    </a:lnTo>
                    <a:lnTo>
                      <a:pt x="11368" y="8961"/>
                    </a:lnTo>
                    <a:lnTo>
                      <a:pt x="19053" y="16591"/>
                    </a:lnTo>
                    <a:cubicBezTo>
                      <a:pt x="19051" y="16608"/>
                      <a:pt x="19048" y="16627"/>
                      <a:pt x="19048" y="16644"/>
                    </a:cubicBezTo>
                    <a:cubicBezTo>
                      <a:pt x="19048" y="16864"/>
                      <a:pt x="19225" y="17041"/>
                      <a:pt x="19443" y="17041"/>
                    </a:cubicBezTo>
                    <a:cubicBezTo>
                      <a:pt x="19661" y="17041"/>
                      <a:pt x="19840" y="16864"/>
                      <a:pt x="19840" y="16644"/>
                    </a:cubicBezTo>
                    <a:cubicBezTo>
                      <a:pt x="19837" y="16425"/>
                      <a:pt x="19661" y="16249"/>
                      <a:pt x="19443" y="16249"/>
                    </a:cubicBezTo>
                    <a:cubicBezTo>
                      <a:pt x="19423" y="16249"/>
                      <a:pt x="19404" y="16252"/>
                      <a:pt x="19385" y="16254"/>
                    </a:cubicBezTo>
                    <a:lnTo>
                      <a:pt x="11561" y="8489"/>
                    </a:lnTo>
                    <a:lnTo>
                      <a:pt x="8884" y="8489"/>
                    </a:lnTo>
                    <a:lnTo>
                      <a:pt x="332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9" name="Google Shape;1409;p23"/>
              <p:cNvSpPr/>
              <p:nvPr/>
            </p:nvSpPr>
            <p:spPr>
              <a:xfrm>
                <a:off x="1707600" y="2102300"/>
                <a:ext cx="16925" cy="16950"/>
              </a:xfrm>
              <a:custGeom>
                <a:avLst/>
                <a:gdLst/>
                <a:ahLst/>
                <a:cxnLst/>
                <a:rect l="l" t="t" r="r" b="b"/>
                <a:pathLst>
                  <a:path w="677" h="678" extrusionOk="0">
                    <a:moveTo>
                      <a:pt x="337" y="117"/>
                    </a:moveTo>
                    <a:cubicBezTo>
                      <a:pt x="461" y="117"/>
                      <a:pt x="558" y="216"/>
                      <a:pt x="558" y="338"/>
                    </a:cubicBezTo>
                    <a:cubicBezTo>
                      <a:pt x="558" y="459"/>
                      <a:pt x="461" y="558"/>
                      <a:pt x="337" y="558"/>
                    </a:cubicBezTo>
                    <a:cubicBezTo>
                      <a:pt x="216" y="558"/>
                      <a:pt x="119" y="459"/>
                      <a:pt x="119" y="338"/>
                    </a:cubicBezTo>
                    <a:cubicBezTo>
                      <a:pt x="119" y="216"/>
                      <a:pt x="216" y="117"/>
                      <a:pt x="337" y="117"/>
                    </a:cubicBezTo>
                    <a:close/>
                    <a:moveTo>
                      <a:pt x="337" y="1"/>
                    </a:moveTo>
                    <a:cubicBezTo>
                      <a:pt x="152" y="1"/>
                      <a:pt x="0" y="153"/>
                      <a:pt x="0" y="338"/>
                    </a:cubicBezTo>
                    <a:cubicBezTo>
                      <a:pt x="0" y="525"/>
                      <a:pt x="152" y="677"/>
                      <a:pt x="337" y="677"/>
                    </a:cubicBezTo>
                    <a:cubicBezTo>
                      <a:pt x="525" y="677"/>
                      <a:pt x="677" y="525"/>
                      <a:pt x="677" y="338"/>
                    </a:cubicBezTo>
                    <a:cubicBezTo>
                      <a:pt x="677" y="153"/>
                      <a:pt x="525" y="1"/>
                      <a:pt x="337" y="1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0" name="Google Shape;1410;p23"/>
              <p:cNvSpPr/>
              <p:nvPr/>
            </p:nvSpPr>
            <p:spPr>
              <a:xfrm>
                <a:off x="2694325" y="1972500"/>
                <a:ext cx="284150" cy="305875"/>
              </a:xfrm>
              <a:custGeom>
                <a:avLst/>
                <a:gdLst/>
                <a:ahLst/>
                <a:cxnLst/>
                <a:rect l="l" t="t" r="r" b="b"/>
                <a:pathLst>
                  <a:path w="11366" h="12235" extrusionOk="0">
                    <a:moveTo>
                      <a:pt x="338" y="11677"/>
                    </a:moveTo>
                    <a:cubicBezTo>
                      <a:pt x="459" y="11677"/>
                      <a:pt x="558" y="11777"/>
                      <a:pt x="558" y="11898"/>
                    </a:cubicBezTo>
                    <a:cubicBezTo>
                      <a:pt x="558" y="12019"/>
                      <a:pt x="459" y="12119"/>
                      <a:pt x="338" y="12119"/>
                    </a:cubicBezTo>
                    <a:cubicBezTo>
                      <a:pt x="216" y="12119"/>
                      <a:pt x="117" y="12019"/>
                      <a:pt x="117" y="11898"/>
                    </a:cubicBezTo>
                    <a:cubicBezTo>
                      <a:pt x="117" y="11777"/>
                      <a:pt x="216" y="11677"/>
                      <a:pt x="338" y="11677"/>
                    </a:cubicBezTo>
                    <a:close/>
                    <a:moveTo>
                      <a:pt x="4296" y="0"/>
                    </a:moveTo>
                    <a:lnTo>
                      <a:pt x="3603" y="699"/>
                    </a:lnTo>
                    <a:lnTo>
                      <a:pt x="3603" y="5124"/>
                    </a:lnTo>
                    <a:lnTo>
                      <a:pt x="296" y="8453"/>
                    </a:lnTo>
                    <a:lnTo>
                      <a:pt x="280" y="8469"/>
                    </a:lnTo>
                    <a:lnTo>
                      <a:pt x="280" y="11564"/>
                    </a:lnTo>
                    <a:cubicBezTo>
                      <a:pt x="122" y="11594"/>
                      <a:pt x="1" y="11732"/>
                      <a:pt x="1" y="11898"/>
                    </a:cubicBezTo>
                    <a:cubicBezTo>
                      <a:pt x="1" y="12083"/>
                      <a:pt x="153" y="12235"/>
                      <a:pt x="338" y="12235"/>
                    </a:cubicBezTo>
                    <a:cubicBezTo>
                      <a:pt x="525" y="12235"/>
                      <a:pt x="677" y="12083"/>
                      <a:pt x="677" y="11898"/>
                    </a:cubicBezTo>
                    <a:cubicBezTo>
                      <a:pt x="677" y="11732"/>
                      <a:pt x="556" y="11594"/>
                      <a:pt x="398" y="11564"/>
                    </a:cubicBezTo>
                    <a:lnTo>
                      <a:pt x="398" y="8519"/>
                    </a:lnTo>
                    <a:lnTo>
                      <a:pt x="3719" y="5171"/>
                    </a:lnTo>
                    <a:lnTo>
                      <a:pt x="3719" y="748"/>
                    </a:lnTo>
                    <a:lnTo>
                      <a:pt x="4346" y="119"/>
                    </a:lnTo>
                    <a:lnTo>
                      <a:pt x="11366" y="119"/>
                    </a:lnTo>
                    <a:lnTo>
                      <a:pt x="11366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1" name="Google Shape;1411;p23"/>
              <p:cNvSpPr/>
              <p:nvPr/>
            </p:nvSpPr>
            <p:spPr>
              <a:xfrm>
                <a:off x="2883975" y="2012650"/>
                <a:ext cx="19775" cy="19850"/>
              </a:xfrm>
              <a:custGeom>
                <a:avLst/>
                <a:gdLst/>
                <a:ahLst/>
                <a:cxnLst/>
                <a:rect l="l" t="t" r="r" b="b"/>
                <a:pathLst>
                  <a:path w="791" h="794" extrusionOk="0">
                    <a:moveTo>
                      <a:pt x="395" y="1"/>
                    </a:moveTo>
                    <a:cubicBezTo>
                      <a:pt x="177" y="1"/>
                      <a:pt x="1" y="178"/>
                      <a:pt x="1" y="398"/>
                    </a:cubicBezTo>
                    <a:cubicBezTo>
                      <a:pt x="1" y="616"/>
                      <a:pt x="177" y="793"/>
                      <a:pt x="395" y="793"/>
                    </a:cubicBezTo>
                    <a:cubicBezTo>
                      <a:pt x="613" y="793"/>
                      <a:pt x="790" y="616"/>
                      <a:pt x="790" y="398"/>
                    </a:cubicBezTo>
                    <a:cubicBezTo>
                      <a:pt x="790" y="178"/>
                      <a:pt x="613" y="1"/>
                      <a:pt x="395" y="1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2" name="Google Shape;1412;p23"/>
              <p:cNvSpPr/>
              <p:nvPr/>
            </p:nvSpPr>
            <p:spPr>
              <a:xfrm>
                <a:off x="2855125" y="2014100"/>
                <a:ext cx="16950" cy="16950"/>
              </a:xfrm>
              <a:custGeom>
                <a:avLst/>
                <a:gdLst/>
                <a:ahLst/>
                <a:cxnLst/>
                <a:rect l="l" t="t" r="r" b="b"/>
                <a:pathLst>
                  <a:path w="678" h="678" extrusionOk="0">
                    <a:moveTo>
                      <a:pt x="340" y="117"/>
                    </a:moveTo>
                    <a:cubicBezTo>
                      <a:pt x="462" y="117"/>
                      <a:pt x="561" y="216"/>
                      <a:pt x="561" y="338"/>
                    </a:cubicBezTo>
                    <a:cubicBezTo>
                      <a:pt x="561" y="462"/>
                      <a:pt x="462" y="558"/>
                      <a:pt x="340" y="558"/>
                    </a:cubicBezTo>
                    <a:cubicBezTo>
                      <a:pt x="219" y="558"/>
                      <a:pt x="119" y="459"/>
                      <a:pt x="119" y="338"/>
                    </a:cubicBezTo>
                    <a:cubicBezTo>
                      <a:pt x="119" y="216"/>
                      <a:pt x="219" y="117"/>
                      <a:pt x="340" y="117"/>
                    </a:cubicBezTo>
                    <a:close/>
                    <a:moveTo>
                      <a:pt x="340" y="1"/>
                    </a:moveTo>
                    <a:cubicBezTo>
                      <a:pt x="153" y="1"/>
                      <a:pt x="1" y="153"/>
                      <a:pt x="1" y="338"/>
                    </a:cubicBezTo>
                    <a:cubicBezTo>
                      <a:pt x="1" y="525"/>
                      <a:pt x="153" y="677"/>
                      <a:pt x="340" y="677"/>
                    </a:cubicBezTo>
                    <a:cubicBezTo>
                      <a:pt x="525" y="677"/>
                      <a:pt x="677" y="525"/>
                      <a:pt x="677" y="338"/>
                    </a:cubicBezTo>
                    <a:cubicBezTo>
                      <a:pt x="677" y="153"/>
                      <a:pt x="525" y="1"/>
                      <a:pt x="340" y="1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3" name="Google Shape;1413;p23"/>
              <p:cNvSpPr/>
              <p:nvPr/>
            </p:nvSpPr>
            <p:spPr>
              <a:xfrm>
                <a:off x="2504275" y="1775475"/>
                <a:ext cx="497125" cy="627900"/>
              </a:xfrm>
              <a:custGeom>
                <a:avLst/>
                <a:gdLst/>
                <a:ahLst/>
                <a:cxnLst/>
                <a:rect l="l" t="t" r="r" b="b"/>
                <a:pathLst>
                  <a:path w="19885" h="25116" extrusionOk="0">
                    <a:moveTo>
                      <a:pt x="19550" y="0"/>
                    </a:moveTo>
                    <a:lnTo>
                      <a:pt x="15318" y="4262"/>
                    </a:lnTo>
                    <a:lnTo>
                      <a:pt x="8448" y="4262"/>
                    </a:lnTo>
                    <a:lnTo>
                      <a:pt x="161" y="12613"/>
                    </a:lnTo>
                    <a:lnTo>
                      <a:pt x="161" y="24403"/>
                    </a:lnTo>
                    <a:cubicBezTo>
                      <a:pt x="64" y="24477"/>
                      <a:pt x="0" y="24591"/>
                      <a:pt x="0" y="24720"/>
                    </a:cubicBezTo>
                    <a:cubicBezTo>
                      <a:pt x="0" y="24938"/>
                      <a:pt x="177" y="25115"/>
                      <a:pt x="395" y="25115"/>
                    </a:cubicBezTo>
                    <a:cubicBezTo>
                      <a:pt x="616" y="25115"/>
                      <a:pt x="793" y="24938"/>
                      <a:pt x="793" y="24720"/>
                    </a:cubicBezTo>
                    <a:cubicBezTo>
                      <a:pt x="793" y="24591"/>
                      <a:pt x="729" y="24477"/>
                      <a:pt x="633" y="24403"/>
                    </a:cubicBezTo>
                    <a:lnTo>
                      <a:pt x="633" y="12806"/>
                    </a:lnTo>
                    <a:lnTo>
                      <a:pt x="8644" y="4734"/>
                    </a:lnTo>
                    <a:lnTo>
                      <a:pt x="15514" y="4734"/>
                    </a:lnTo>
                    <a:lnTo>
                      <a:pt x="19884" y="331"/>
                    </a:lnTo>
                    <a:lnTo>
                      <a:pt x="19550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4" name="Google Shape;1414;p23"/>
              <p:cNvSpPr/>
              <p:nvPr/>
            </p:nvSpPr>
            <p:spPr>
              <a:xfrm>
                <a:off x="2824900" y="2014100"/>
                <a:ext cx="16925" cy="16950"/>
              </a:xfrm>
              <a:custGeom>
                <a:avLst/>
                <a:gdLst/>
                <a:ahLst/>
                <a:cxnLst/>
                <a:rect l="l" t="t" r="r" b="b"/>
                <a:pathLst>
                  <a:path w="677" h="678" extrusionOk="0">
                    <a:moveTo>
                      <a:pt x="340" y="117"/>
                    </a:moveTo>
                    <a:cubicBezTo>
                      <a:pt x="462" y="117"/>
                      <a:pt x="561" y="216"/>
                      <a:pt x="561" y="338"/>
                    </a:cubicBezTo>
                    <a:cubicBezTo>
                      <a:pt x="558" y="462"/>
                      <a:pt x="462" y="558"/>
                      <a:pt x="340" y="558"/>
                    </a:cubicBezTo>
                    <a:cubicBezTo>
                      <a:pt x="219" y="558"/>
                      <a:pt x="119" y="459"/>
                      <a:pt x="119" y="338"/>
                    </a:cubicBezTo>
                    <a:cubicBezTo>
                      <a:pt x="119" y="216"/>
                      <a:pt x="219" y="117"/>
                      <a:pt x="340" y="117"/>
                    </a:cubicBezTo>
                    <a:close/>
                    <a:moveTo>
                      <a:pt x="340" y="1"/>
                    </a:moveTo>
                    <a:cubicBezTo>
                      <a:pt x="153" y="1"/>
                      <a:pt x="1" y="153"/>
                      <a:pt x="1" y="338"/>
                    </a:cubicBezTo>
                    <a:cubicBezTo>
                      <a:pt x="1" y="525"/>
                      <a:pt x="153" y="677"/>
                      <a:pt x="340" y="677"/>
                    </a:cubicBezTo>
                    <a:cubicBezTo>
                      <a:pt x="525" y="677"/>
                      <a:pt x="677" y="525"/>
                      <a:pt x="677" y="338"/>
                    </a:cubicBezTo>
                    <a:cubicBezTo>
                      <a:pt x="677" y="153"/>
                      <a:pt x="525" y="1"/>
                      <a:pt x="340" y="1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5" name="Google Shape;1415;p23"/>
              <p:cNvSpPr/>
              <p:nvPr/>
            </p:nvSpPr>
            <p:spPr>
              <a:xfrm>
                <a:off x="2670875" y="1949175"/>
                <a:ext cx="307600" cy="329200"/>
              </a:xfrm>
              <a:custGeom>
                <a:avLst/>
                <a:gdLst/>
                <a:ahLst/>
                <a:cxnLst/>
                <a:rect l="l" t="t" r="r" b="b"/>
                <a:pathLst>
                  <a:path w="12304" h="13168" extrusionOk="0">
                    <a:moveTo>
                      <a:pt x="337" y="12610"/>
                    </a:moveTo>
                    <a:cubicBezTo>
                      <a:pt x="458" y="12610"/>
                      <a:pt x="558" y="12710"/>
                      <a:pt x="558" y="12831"/>
                    </a:cubicBezTo>
                    <a:cubicBezTo>
                      <a:pt x="558" y="12952"/>
                      <a:pt x="458" y="13052"/>
                      <a:pt x="337" y="13052"/>
                    </a:cubicBezTo>
                    <a:cubicBezTo>
                      <a:pt x="216" y="13052"/>
                      <a:pt x="116" y="12952"/>
                      <a:pt x="116" y="12831"/>
                    </a:cubicBezTo>
                    <a:cubicBezTo>
                      <a:pt x="116" y="12710"/>
                      <a:pt x="216" y="12610"/>
                      <a:pt x="337" y="12610"/>
                    </a:cubicBezTo>
                    <a:close/>
                    <a:moveTo>
                      <a:pt x="4928" y="0"/>
                    </a:moveTo>
                    <a:lnTo>
                      <a:pt x="3603" y="1336"/>
                    </a:lnTo>
                    <a:lnTo>
                      <a:pt x="3603" y="5761"/>
                    </a:lnTo>
                    <a:lnTo>
                      <a:pt x="296" y="9091"/>
                    </a:lnTo>
                    <a:lnTo>
                      <a:pt x="279" y="9107"/>
                    </a:lnTo>
                    <a:lnTo>
                      <a:pt x="279" y="12497"/>
                    </a:lnTo>
                    <a:cubicBezTo>
                      <a:pt x="119" y="12527"/>
                      <a:pt x="0" y="12665"/>
                      <a:pt x="0" y="12831"/>
                    </a:cubicBezTo>
                    <a:cubicBezTo>
                      <a:pt x="0" y="13016"/>
                      <a:pt x="152" y="13168"/>
                      <a:pt x="337" y="13168"/>
                    </a:cubicBezTo>
                    <a:cubicBezTo>
                      <a:pt x="525" y="13168"/>
                      <a:pt x="677" y="13016"/>
                      <a:pt x="677" y="12831"/>
                    </a:cubicBezTo>
                    <a:cubicBezTo>
                      <a:pt x="677" y="12665"/>
                      <a:pt x="555" y="12527"/>
                      <a:pt x="398" y="12497"/>
                    </a:cubicBezTo>
                    <a:lnTo>
                      <a:pt x="398" y="9157"/>
                    </a:lnTo>
                    <a:lnTo>
                      <a:pt x="3719" y="5808"/>
                    </a:lnTo>
                    <a:lnTo>
                      <a:pt x="3719" y="1383"/>
                    </a:lnTo>
                    <a:lnTo>
                      <a:pt x="4977" y="116"/>
                    </a:lnTo>
                    <a:lnTo>
                      <a:pt x="12304" y="116"/>
                    </a:lnTo>
                    <a:lnTo>
                      <a:pt x="12304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6" name="Google Shape;1416;p23"/>
              <p:cNvSpPr/>
              <p:nvPr/>
            </p:nvSpPr>
            <p:spPr>
              <a:xfrm>
                <a:off x="2647325" y="1851175"/>
                <a:ext cx="330400" cy="427275"/>
              </a:xfrm>
              <a:custGeom>
                <a:avLst/>
                <a:gdLst/>
                <a:ahLst/>
                <a:cxnLst/>
                <a:rect l="l" t="t" r="r" b="b"/>
                <a:pathLst>
                  <a:path w="13216" h="17091" extrusionOk="0">
                    <a:moveTo>
                      <a:pt x="340" y="16530"/>
                    </a:moveTo>
                    <a:cubicBezTo>
                      <a:pt x="462" y="16530"/>
                      <a:pt x="561" y="16630"/>
                      <a:pt x="561" y="16751"/>
                    </a:cubicBezTo>
                    <a:cubicBezTo>
                      <a:pt x="561" y="16872"/>
                      <a:pt x="462" y="16972"/>
                      <a:pt x="340" y="16972"/>
                    </a:cubicBezTo>
                    <a:cubicBezTo>
                      <a:pt x="219" y="16972"/>
                      <a:pt x="120" y="16872"/>
                      <a:pt x="120" y="16751"/>
                    </a:cubicBezTo>
                    <a:cubicBezTo>
                      <a:pt x="120" y="16630"/>
                      <a:pt x="219" y="16530"/>
                      <a:pt x="340" y="16530"/>
                    </a:cubicBezTo>
                    <a:close/>
                    <a:moveTo>
                      <a:pt x="13133" y="0"/>
                    </a:moveTo>
                    <a:lnTo>
                      <a:pt x="10173" y="2984"/>
                    </a:lnTo>
                    <a:lnTo>
                      <a:pt x="5577" y="2984"/>
                    </a:lnTo>
                    <a:lnTo>
                      <a:pt x="3614" y="4964"/>
                    </a:lnTo>
                    <a:lnTo>
                      <a:pt x="3614" y="9389"/>
                    </a:lnTo>
                    <a:lnTo>
                      <a:pt x="291" y="12735"/>
                    </a:lnTo>
                    <a:lnTo>
                      <a:pt x="282" y="16420"/>
                    </a:lnTo>
                    <a:cubicBezTo>
                      <a:pt x="122" y="16447"/>
                      <a:pt x="1" y="16585"/>
                      <a:pt x="1" y="16751"/>
                    </a:cubicBezTo>
                    <a:cubicBezTo>
                      <a:pt x="1" y="16939"/>
                      <a:pt x="153" y="17091"/>
                      <a:pt x="340" y="17091"/>
                    </a:cubicBezTo>
                    <a:cubicBezTo>
                      <a:pt x="528" y="17091"/>
                      <a:pt x="680" y="16939"/>
                      <a:pt x="680" y="16751"/>
                    </a:cubicBezTo>
                    <a:cubicBezTo>
                      <a:pt x="680" y="16585"/>
                      <a:pt x="559" y="16447"/>
                      <a:pt x="401" y="16417"/>
                    </a:cubicBezTo>
                    <a:lnTo>
                      <a:pt x="409" y="12784"/>
                    </a:lnTo>
                    <a:lnTo>
                      <a:pt x="3730" y="9436"/>
                    </a:lnTo>
                    <a:lnTo>
                      <a:pt x="3730" y="5011"/>
                    </a:lnTo>
                    <a:lnTo>
                      <a:pt x="5627" y="3103"/>
                    </a:lnTo>
                    <a:lnTo>
                      <a:pt x="10220" y="3103"/>
                    </a:lnTo>
                    <a:lnTo>
                      <a:pt x="13215" y="86"/>
                    </a:lnTo>
                    <a:lnTo>
                      <a:pt x="13133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7" name="Google Shape;1417;p23"/>
              <p:cNvSpPr/>
              <p:nvPr/>
            </p:nvSpPr>
            <p:spPr>
              <a:xfrm>
                <a:off x="2414275" y="1478925"/>
                <a:ext cx="324450" cy="777500"/>
              </a:xfrm>
              <a:custGeom>
                <a:avLst/>
                <a:gdLst/>
                <a:ahLst/>
                <a:cxnLst/>
                <a:rect l="l" t="t" r="r" b="b"/>
                <a:pathLst>
                  <a:path w="12978" h="31100" extrusionOk="0">
                    <a:moveTo>
                      <a:pt x="340" y="30540"/>
                    </a:moveTo>
                    <a:cubicBezTo>
                      <a:pt x="462" y="30540"/>
                      <a:pt x="561" y="30639"/>
                      <a:pt x="561" y="30760"/>
                    </a:cubicBezTo>
                    <a:cubicBezTo>
                      <a:pt x="561" y="30882"/>
                      <a:pt x="462" y="30981"/>
                      <a:pt x="340" y="30981"/>
                    </a:cubicBezTo>
                    <a:cubicBezTo>
                      <a:pt x="219" y="30981"/>
                      <a:pt x="119" y="30882"/>
                      <a:pt x="119" y="30760"/>
                    </a:cubicBezTo>
                    <a:cubicBezTo>
                      <a:pt x="119" y="30639"/>
                      <a:pt x="219" y="30540"/>
                      <a:pt x="340" y="30540"/>
                    </a:cubicBezTo>
                    <a:close/>
                    <a:moveTo>
                      <a:pt x="12895" y="0"/>
                    </a:moveTo>
                    <a:lnTo>
                      <a:pt x="4834" y="8097"/>
                    </a:lnTo>
                    <a:lnTo>
                      <a:pt x="4818" y="8116"/>
                    </a:lnTo>
                    <a:lnTo>
                      <a:pt x="4818" y="15097"/>
                    </a:lnTo>
                    <a:lnTo>
                      <a:pt x="953" y="18979"/>
                    </a:lnTo>
                    <a:lnTo>
                      <a:pt x="953" y="24364"/>
                    </a:lnTo>
                    <a:lnTo>
                      <a:pt x="282" y="25041"/>
                    </a:lnTo>
                    <a:lnTo>
                      <a:pt x="282" y="30429"/>
                    </a:lnTo>
                    <a:cubicBezTo>
                      <a:pt x="122" y="30457"/>
                      <a:pt x="1" y="30595"/>
                      <a:pt x="1" y="30760"/>
                    </a:cubicBezTo>
                    <a:cubicBezTo>
                      <a:pt x="1" y="30948"/>
                      <a:pt x="153" y="31100"/>
                      <a:pt x="340" y="31100"/>
                    </a:cubicBezTo>
                    <a:cubicBezTo>
                      <a:pt x="528" y="31100"/>
                      <a:pt x="680" y="30948"/>
                      <a:pt x="680" y="30760"/>
                    </a:cubicBezTo>
                    <a:cubicBezTo>
                      <a:pt x="680" y="30595"/>
                      <a:pt x="558" y="30457"/>
                      <a:pt x="398" y="30429"/>
                    </a:cubicBezTo>
                    <a:lnTo>
                      <a:pt x="398" y="25090"/>
                    </a:lnTo>
                    <a:lnTo>
                      <a:pt x="1072" y="24414"/>
                    </a:lnTo>
                    <a:lnTo>
                      <a:pt x="1072" y="19028"/>
                    </a:lnTo>
                    <a:lnTo>
                      <a:pt x="4936" y="15147"/>
                    </a:lnTo>
                    <a:lnTo>
                      <a:pt x="4936" y="8163"/>
                    </a:lnTo>
                    <a:lnTo>
                      <a:pt x="12978" y="83"/>
                    </a:lnTo>
                    <a:lnTo>
                      <a:pt x="12895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8" name="Google Shape;1418;p23"/>
              <p:cNvSpPr/>
              <p:nvPr/>
            </p:nvSpPr>
            <p:spPr>
              <a:xfrm>
                <a:off x="2294950" y="1643925"/>
                <a:ext cx="112925" cy="685675"/>
              </a:xfrm>
              <a:custGeom>
                <a:avLst/>
                <a:gdLst/>
                <a:ahLst/>
                <a:cxnLst/>
                <a:rect l="l" t="t" r="r" b="b"/>
                <a:pathLst>
                  <a:path w="4517" h="27427" extrusionOk="0">
                    <a:moveTo>
                      <a:pt x="338" y="26866"/>
                    </a:moveTo>
                    <a:cubicBezTo>
                      <a:pt x="462" y="26866"/>
                      <a:pt x="558" y="26965"/>
                      <a:pt x="558" y="27087"/>
                    </a:cubicBezTo>
                    <a:cubicBezTo>
                      <a:pt x="558" y="27208"/>
                      <a:pt x="462" y="27307"/>
                      <a:pt x="338" y="27307"/>
                    </a:cubicBezTo>
                    <a:cubicBezTo>
                      <a:pt x="216" y="27307"/>
                      <a:pt x="120" y="27208"/>
                      <a:pt x="120" y="27087"/>
                    </a:cubicBezTo>
                    <a:cubicBezTo>
                      <a:pt x="120" y="26965"/>
                      <a:pt x="216" y="26866"/>
                      <a:pt x="338" y="26866"/>
                    </a:cubicBezTo>
                    <a:close/>
                    <a:moveTo>
                      <a:pt x="4398" y="1"/>
                    </a:moveTo>
                    <a:lnTo>
                      <a:pt x="4398" y="6093"/>
                    </a:lnTo>
                    <a:lnTo>
                      <a:pt x="1097" y="9408"/>
                    </a:lnTo>
                    <a:lnTo>
                      <a:pt x="1077" y="9425"/>
                    </a:lnTo>
                    <a:lnTo>
                      <a:pt x="1077" y="19592"/>
                    </a:lnTo>
                    <a:lnTo>
                      <a:pt x="280" y="20392"/>
                    </a:lnTo>
                    <a:lnTo>
                      <a:pt x="280" y="26755"/>
                    </a:lnTo>
                    <a:cubicBezTo>
                      <a:pt x="122" y="26783"/>
                      <a:pt x="1" y="26921"/>
                      <a:pt x="1" y="27087"/>
                    </a:cubicBezTo>
                    <a:cubicBezTo>
                      <a:pt x="1" y="27274"/>
                      <a:pt x="153" y="27426"/>
                      <a:pt x="340" y="27426"/>
                    </a:cubicBezTo>
                    <a:cubicBezTo>
                      <a:pt x="525" y="27426"/>
                      <a:pt x="677" y="27274"/>
                      <a:pt x="677" y="27087"/>
                    </a:cubicBezTo>
                    <a:cubicBezTo>
                      <a:pt x="677" y="26921"/>
                      <a:pt x="556" y="26783"/>
                      <a:pt x="398" y="26755"/>
                    </a:cubicBezTo>
                    <a:lnTo>
                      <a:pt x="398" y="20442"/>
                    </a:lnTo>
                    <a:lnTo>
                      <a:pt x="1196" y="19639"/>
                    </a:lnTo>
                    <a:lnTo>
                      <a:pt x="1196" y="9475"/>
                    </a:lnTo>
                    <a:lnTo>
                      <a:pt x="4500" y="6159"/>
                    </a:lnTo>
                    <a:lnTo>
                      <a:pt x="4517" y="6143"/>
                    </a:lnTo>
                    <a:lnTo>
                      <a:pt x="4517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9" name="Google Shape;1419;p23"/>
              <p:cNvSpPr/>
              <p:nvPr/>
            </p:nvSpPr>
            <p:spPr>
              <a:xfrm>
                <a:off x="2319325" y="978025"/>
                <a:ext cx="44250" cy="465925"/>
              </a:xfrm>
              <a:custGeom>
                <a:avLst/>
                <a:gdLst/>
                <a:ahLst/>
                <a:cxnLst/>
                <a:rect l="l" t="t" r="r" b="b"/>
                <a:pathLst>
                  <a:path w="1770" h="18637" extrusionOk="0">
                    <a:moveTo>
                      <a:pt x="1430" y="18076"/>
                    </a:moveTo>
                    <a:cubicBezTo>
                      <a:pt x="1552" y="18076"/>
                      <a:pt x="1651" y="18176"/>
                      <a:pt x="1651" y="18297"/>
                    </a:cubicBezTo>
                    <a:cubicBezTo>
                      <a:pt x="1651" y="18419"/>
                      <a:pt x="1552" y="18518"/>
                      <a:pt x="1430" y="18518"/>
                    </a:cubicBezTo>
                    <a:cubicBezTo>
                      <a:pt x="1309" y="18518"/>
                      <a:pt x="1209" y="18419"/>
                      <a:pt x="1209" y="18297"/>
                    </a:cubicBezTo>
                    <a:cubicBezTo>
                      <a:pt x="1209" y="18176"/>
                      <a:pt x="1309" y="18076"/>
                      <a:pt x="1430" y="18076"/>
                    </a:cubicBezTo>
                    <a:close/>
                    <a:moveTo>
                      <a:pt x="0" y="1"/>
                    </a:moveTo>
                    <a:lnTo>
                      <a:pt x="0" y="9461"/>
                    </a:lnTo>
                    <a:lnTo>
                      <a:pt x="1372" y="10822"/>
                    </a:lnTo>
                    <a:lnTo>
                      <a:pt x="1372" y="17966"/>
                    </a:lnTo>
                    <a:cubicBezTo>
                      <a:pt x="1212" y="17993"/>
                      <a:pt x="1093" y="18131"/>
                      <a:pt x="1093" y="18297"/>
                    </a:cubicBezTo>
                    <a:cubicBezTo>
                      <a:pt x="1093" y="18485"/>
                      <a:pt x="1245" y="18637"/>
                      <a:pt x="1430" y="18637"/>
                    </a:cubicBezTo>
                    <a:cubicBezTo>
                      <a:pt x="1618" y="18637"/>
                      <a:pt x="1770" y="18485"/>
                      <a:pt x="1770" y="18297"/>
                    </a:cubicBezTo>
                    <a:cubicBezTo>
                      <a:pt x="1770" y="18131"/>
                      <a:pt x="1648" y="17993"/>
                      <a:pt x="1491" y="17966"/>
                    </a:cubicBezTo>
                    <a:lnTo>
                      <a:pt x="1491" y="10772"/>
                    </a:lnTo>
                    <a:lnTo>
                      <a:pt x="119" y="9411"/>
                    </a:lnTo>
                    <a:lnTo>
                      <a:pt x="119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0" name="Google Shape;1420;p23"/>
              <p:cNvSpPr/>
              <p:nvPr/>
            </p:nvSpPr>
            <p:spPr>
              <a:xfrm>
                <a:off x="2383650" y="1447800"/>
                <a:ext cx="355075" cy="632575"/>
              </a:xfrm>
              <a:custGeom>
                <a:avLst/>
                <a:gdLst/>
                <a:ahLst/>
                <a:cxnLst/>
                <a:rect l="l" t="t" r="r" b="b"/>
                <a:pathLst>
                  <a:path w="14203" h="25303" extrusionOk="0">
                    <a:moveTo>
                      <a:pt x="340" y="24743"/>
                    </a:moveTo>
                    <a:cubicBezTo>
                      <a:pt x="461" y="24743"/>
                      <a:pt x="558" y="24842"/>
                      <a:pt x="558" y="24963"/>
                    </a:cubicBezTo>
                    <a:cubicBezTo>
                      <a:pt x="558" y="25085"/>
                      <a:pt x="461" y="25184"/>
                      <a:pt x="340" y="25184"/>
                    </a:cubicBezTo>
                    <a:cubicBezTo>
                      <a:pt x="218" y="25184"/>
                      <a:pt x="119" y="25085"/>
                      <a:pt x="119" y="24963"/>
                    </a:cubicBezTo>
                    <a:cubicBezTo>
                      <a:pt x="119" y="24842"/>
                      <a:pt x="218" y="24743"/>
                      <a:pt x="340" y="24743"/>
                    </a:cubicBezTo>
                    <a:close/>
                    <a:moveTo>
                      <a:pt x="14120" y="0"/>
                    </a:moveTo>
                    <a:lnTo>
                      <a:pt x="5115" y="9046"/>
                    </a:lnTo>
                    <a:lnTo>
                      <a:pt x="5099" y="9063"/>
                    </a:lnTo>
                    <a:lnTo>
                      <a:pt x="5099" y="16044"/>
                    </a:lnTo>
                    <a:lnTo>
                      <a:pt x="1234" y="19926"/>
                    </a:lnTo>
                    <a:lnTo>
                      <a:pt x="1234" y="21275"/>
                    </a:lnTo>
                    <a:lnTo>
                      <a:pt x="279" y="22236"/>
                    </a:lnTo>
                    <a:lnTo>
                      <a:pt x="279" y="24632"/>
                    </a:lnTo>
                    <a:cubicBezTo>
                      <a:pt x="122" y="24660"/>
                      <a:pt x="0" y="24798"/>
                      <a:pt x="0" y="24963"/>
                    </a:cubicBezTo>
                    <a:cubicBezTo>
                      <a:pt x="0" y="25151"/>
                      <a:pt x="152" y="25303"/>
                      <a:pt x="337" y="25303"/>
                    </a:cubicBezTo>
                    <a:cubicBezTo>
                      <a:pt x="525" y="25303"/>
                      <a:pt x="676" y="25151"/>
                      <a:pt x="676" y="24963"/>
                    </a:cubicBezTo>
                    <a:cubicBezTo>
                      <a:pt x="676" y="24798"/>
                      <a:pt x="555" y="24660"/>
                      <a:pt x="398" y="24632"/>
                    </a:cubicBezTo>
                    <a:lnTo>
                      <a:pt x="398" y="22286"/>
                    </a:lnTo>
                    <a:lnTo>
                      <a:pt x="1353" y="21325"/>
                    </a:lnTo>
                    <a:lnTo>
                      <a:pt x="1353" y="19975"/>
                    </a:lnTo>
                    <a:lnTo>
                      <a:pt x="5215" y="16094"/>
                    </a:lnTo>
                    <a:lnTo>
                      <a:pt x="5215" y="9110"/>
                    </a:lnTo>
                    <a:lnTo>
                      <a:pt x="14203" y="83"/>
                    </a:lnTo>
                    <a:lnTo>
                      <a:pt x="14120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1" name="Google Shape;1421;p23"/>
              <p:cNvSpPr/>
              <p:nvPr/>
            </p:nvSpPr>
            <p:spPr>
              <a:xfrm>
                <a:off x="2570600" y="2009975"/>
                <a:ext cx="134375" cy="180625"/>
              </a:xfrm>
              <a:custGeom>
                <a:avLst/>
                <a:gdLst/>
                <a:ahLst/>
                <a:cxnLst/>
                <a:rect l="l" t="t" r="r" b="b"/>
                <a:pathLst>
                  <a:path w="5375" h="7225" extrusionOk="0">
                    <a:moveTo>
                      <a:pt x="340" y="6667"/>
                    </a:moveTo>
                    <a:cubicBezTo>
                      <a:pt x="461" y="6667"/>
                      <a:pt x="561" y="6766"/>
                      <a:pt x="561" y="6888"/>
                    </a:cubicBezTo>
                    <a:cubicBezTo>
                      <a:pt x="561" y="7009"/>
                      <a:pt x="461" y="7109"/>
                      <a:pt x="340" y="7109"/>
                    </a:cubicBezTo>
                    <a:cubicBezTo>
                      <a:pt x="218" y="7109"/>
                      <a:pt x="119" y="7009"/>
                      <a:pt x="119" y="6888"/>
                    </a:cubicBezTo>
                    <a:cubicBezTo>
                      <a:pt x="119" y="6766"/>
                      <a:pt x="218" y="6667"/>
                      <a:pt x="340" y="6667"/>
                    </a:cubicBezTo>
                    <a:close/>
                    <a:moveTo>
                      <a:pt x="5292" y="0"/>
                    </a:moveTo>
                    <a:lnTo>
                      <a:pt x="298" y="5033"/>
                    </a:lnTo>
                    <a:lnTo>
                      <a:pt x="282" y="5049"/>
                    </a:lnTo>
                    <a:lnTo>
                      <a:pt x="282" y="6554"/>
                    </a:lnTo>
                    <a:cubicBezTo>
                      <a:pt x="122" y="6581"/>
                      <a:pt x="0" y="6719"/>
                      <a:pt x="0" y="6888"/>
                    </a:cubicBezTo>
                    <a:cubicBezTo>
                      <a:pt x="0" y="7073"/>
                      <a:pt x="152" y="7224"/>
                      <a:pt x="340" y="7224"/>
                    </a:cubicBezTo>
                    <a:cubicBezTo>
                      <a:pt x="528" y="7224"/>
                      <a:pt x="679" y="7073"/>
                      <a:pt x="679" y="6888"/>
                    </a:cubicBezTo>
                    <a:cubicBezTo>
                      <a:pt x="679" y="6719"/>
                      <a:pt x="558" y="6581"/>
                      <a:pt x="398" y="6554"/>
                    </a:cubicBezTo>
                    <a:lnTo>
                      <a:pt x="398" y="5099"/>
                    </a:lnTo>
                    <a:lnTo>
                      <a:pt x="5375" y="83"/>
                    </a:lnTo>
                    <a:lnTo>
                      <a:pt x="5292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2" name="Google Shape;1422;p23"/>
              <p:cNvSpPr/>
              <p:nvPr/>
            </p:nvSpPr>
            <p:spPr>
              <a:xfrm>
                <a:off x="2598200" y="2046475"/>
                <a:ext cx="106775" cy="190075"/>
              </a:xfrm>
              <a:custGeom>
                <a:avLst/>
                <a:gdLst/>
                <a:ahLst/>
                <a:cxnLst/>
                <a:rect l="l" t="t" r="r" b="b"/>
                <a:pathLst>
                  <a:path w="4271" h="7603" extrusionOk="0">
                    <a:moveTo>
                      <a:pt x="340" y="7045"/>
                    </a:moveTo>
                    <a:cubicBezTo>
                      <a:pt x="461" y="7045"/>
                      <a:pt x="561" y="7145"/>
                      <a:pt x="561" y="7266"/>
                    </a:cubicBezTo>
                    <a:cubicBezTo>
                      <a:pt x="561" y="7388"/>
                      <a:pt x="461" y="7487"/>
                      <a:pt x="340" y="7487"/>
                    </a:cubicBezTo>
                    <a:cubicBezTo>
                      <a:pt x="219" y="7487"/>
                      <a:pt x="119" y="7388"/>
                      <a:pt x="119" y="7266"/>
                    </a:cubicBezTo>
                    <a:cubicBezTo>
                      <a:pt x="119" y="7145"/>
                      <a:pt x="219" y="7045"/>
                      <a:pt x="340" y="7045"/>
                    </a:cubicBezTo>
                    <a:close/>
                    <a:moveTo>
                      <a:pt x="4188" y="1"/>
                    </a:moveTo>
                    <a:lnTo>
                      <a:pt x="299" y="3920"/>
                    </a:lnTo>
                    <a:lnTo>
                      <a:pt x="279" y="3937"/>
                    </a:lnTo>
                    <a:lnTo>
                      <a:pt x="279" y="6932"/>
                    </a:lnTo>
                    <a:cubicBezTo>
                      <a:pt x="122" y="6960"/>
                      <a:pt x="0" y="7098"/>
                      <a:pt x="0" y="7266"/>
                    </a:cubicBezTo>
                    <a:cubicBezTo>
                      <a:pt x="0" y="7451"/>
                      <a:pt x="152" y="7603"/>
                      <a:pt x="340" y="7603"/>
                    </a:cubicBezTo>
                    <a:cubicBezTo>
                      <a:pt x="525" y="7603"/>
                      <a:pt x="677" y="7451"/>
                      <a:pt x="677" y="7266"/>
                    </a:cubicBezTo>
                    <a:cubicBezTo>
                      <a:pt x="677" y="7101"/>
                      <a:pt x="558" y="6963"/>
                      <a:pt x="398" y="6935"/>
                    </a:cubicBezTo>
                    <a:lnTo>
                      <a:pt x="398" y="3987"/>
                    </a:lnTo>
                    <a:lnTo>
                      <a:pt x="4271" y="83"/>
                    </a:lnTo>
                    <a:lnTo>
                      <a:pt x="4188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3" name="Google Shape;1423;p23"/>
              <p:cNvSpPr/>
              <p:nvPr/>
            </p:nvSpPr>
            <p:spPr>
              <a:xfrm>
                <a:off x="2318275" y="2070425"/>
                <a:ext cx="36950" cy="307200"/>
              </a:xfrm>
              <a:custGeom>
                <a:avLst/>
                <a:gdLst/>
                <a:ahLst/>
                <a:cxnLst/>
                <a:rect l="l" t="t" r="r" b="b"/>
                <a:pathLst>
                  <a:path w="1478" h="12288" extrusionOk="0">
                    <a:moveTo>
                      <a:pt x="1138" y="119"/>
                    </a:moveTo>
                    <a:cubicBezTo>
                      <a:pt x="1260" y="119"/>
                      <a:pt x="1359" y="219"/>
                      <a:pt x="1359" y="340"/>
                    </a:cubicBezTo>
                    <a:cubicBezTo>
                      <a:pt x="1359" y="461"/>
                      <a:pt x="1260" y="561"/>
                      <a:pt x="1138" y="561"/>
                    </a:cubicBezTo>
                    <a:cubicBezTo>
                      <a:pt x="1017" y="561"/>
                      <a:pt x="917" y="461"/>
                      <a:pt x="917" y="340"/>
                    </a:cubicBezTo>
                    <a:cubicBezTo>
                      <a:pt x="917" y="219"/>
                      <a:pt x="1017" y="119"/>
                      <a:pt x="1138" y="119"/>
                    </a:cubicBezTo>
                    <a:close/>
                    <a:moveTo>
                      <a:pt x="340" y="11727"/>
                    </a:moveTo>
                    <a:cubicBezTo>
                      <a:pt x="462" y="11727"/>
                      <a:pt x="561" y="11826"/>
                      <a:pt x="561" y="11948"/>
                    </a:cubicBezTo>
                    <a:cubicBezTo>
                      <a:pt x="561" y="12069"/>
                      <a:pt x="462" y="12169"/>
                      <a:pt x="340" y="12169"/>
                    </a:cubicBezTo>
                    <a:cubicBezTo>
                      <a:pt x="219" y="12169"/>
                      <a:pt x="120" y="12069"/>
                      <a:pt x="120" y="11948"/>
                    </a:cubicBezTo>
                    <a:cubicBezTo>
                      <a:pt x="120" y="11826"/>
                      <a:pt x="219" y="11727"/>
                      <a:pt x="340" y="11727"/>
                    </a:cubicBezTo>
                    <a:close/>
                    <a:moveTo>
                      <a:pt x="1138" y="0"/>
                    </a:moveTo>
                    <a:cubicBezTo>
                      <a:pt x="953" y="0"/>
                      <a:pt x="801" y="152"/>
                      <a:pt x="801" y="340"/>
                    </a:cubicBezTo>
                    <a:cubicBezTo>
                      <a:pt x="801" y="506"/>
                      <a:pt x="920" y="644"/>
                      <a:pt x="1080" y="671"/>
                    </a:cubicBezTo>
                    <a:lnTo>
                      <a:pt x="1080" y="2824"/>
                    </a:lnTo>
                    <a:lnTo>
                      <a:pt x="282" y="3628"/>
                    </a:lnTo>
                    <a:lnTo>
                      <a:pt x="282" y="11617"/>
                    </a:lnTo>
                    <a:cubicBezTo>
                      <a:pt x="122" y="11644"/>
                      <a:pt x="1" y="11782"/>
                      <a:pt x="1" y="11948"/>
                    </a:cubicBezTo>
                    <a:cubicBezTo>
                      <a:pt x="1" y="12136"/>
                      <a:pt x="153" y="12287"/>
                      <a:pt x="340" y="12287"/>
                    </a:cubicBezTo>
                    <a:cubicBezTo>
                      <a:pt x="528" y="12287"/>
                      <a:pt x="680" y="12136"/>
                      <a:pt x="680" y="11948"/>
                    </a:cubicBezTo>
                    <a:cubicBezTo>
                      <a:pt x="680" y="11782"/>
                      <a:pt x="558" y="11644"/>
                      <a:pt x="398" y="11617"/>
                    </a:cubicBezTo>
                    <a:lnTo>
                      <a:pt x="398" y="3675"/>
                    </a:lnTo>
                    <a:lnTo>
                      <a:pt x="1199" y="2874"/>
                    </a:lnTo>
                    <a:lnTo>
                      <a:pt x="1199" y="671"/>
                    </a:lnTo>
                    <a:cubicBezTo>
                      <a:pt x="1356" y="644"/>
                      <a:pt x="1478" y="506"/>
                      <a:pt x="1478" y="340"/>
                    </a:cubicBezTo>
                    <a:cubicBezTo>
                      <a:pt x="1478" y="152"/>
                      <a:pt x="1326" y="0"/>
                      <a:pt x="1138" y="0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4" name="Google Shape;1424;p23"/>
              <p:cNvSpPr/>
              <p:nvPr/>
            </p:nvSpPr>
            <p:spPr>
              <a:xfrm>
                <a:off x="2056800" y="1031225"/>
                <a:ext cx="185725" cy="1020175"/>
              </a:xfrm>
              <a:custGeom>
                <a:avLst/>
                <a:gdLst/>
                <a:ahLst/>
                <a:cxnLst/>
                <a:rect l="l" t="t" r="r" b="b"/>
                <a:pathLst>
                  <a:path w="7429" h="40807" extrusionOk="0">
                    <a:moveTo>
                      <a:pt x="3641" y="120"/>
                    </a:moveTo>
                    <a:cubicBezTo>
                      <a:pt x="3763" y="120"/>
                      <a:pt x="3862" y="219"/>
                      <a:pt x="3862" y="340"/>
                    </a:cubicBezTo>
                    <a:cubicBezTo>
                      <a:pt x="3862" y="459"/>
                      <a:pt x="3763" y="559"/>
                      <a:pt x="3641" y="559"/>
                    </a:cubicBezTo>
                    <a:cubicBezTo>
                      <a:pt x="3520" y="559"/>
                      <a:pt x="3421" y="459"/>
                      <a:pt x="3421" y="340"/>
                    </a:cubicBezTo>
                    <a:cubicBezTo>
                      <a:pt x="3421" y="219"/>
                      <a:pt x="3520" y="120"/>
                      <a:pt x="3641" y="120"/>
                    </a:cubicBezTo>
                    <a:close/>
                    <a:moveTo>
                      <a:pt x="3641" y="1"/>
                    </a:moveTo>
                    <a:cubicBezTo>
                      <a:pt x="3457" y="1"/>
                      <a:pt x="3305" y="153"/>
                      <a:pt x="3305" y="340"/>
                    </a:cubicBezTo>
                    <a:cubicBezTo>
                      <a:pt x="3305" y="412"/>
                      <a:pt x="3327" y="478"/>
                      <a:pt x="3365" y="534"/>
                    </a:cubicBezTo>
                    <a:lnTo>
                      <a:pt x="0" y="3904"/>
                    </a:lnTo>
                    <a:lnTo>
                      <a:pt x="0" y="22284"/>
                    </a:lnTo>
                    <a:lnTo>
                      <a:pt x="1372" y="23645"/>
                    </a:lnTo>
                    <a:lnTo>
                      <a:pt x="1372" y="25930"/>
                    </a:lnTo>
                    <a:lnTo>
                      <a:pt x="7310" y="31860"/>
                    </a:lnTo>
                    <a:lnTo>
                      <a:pt x="7310" y="40807"/>
                    </a:lnTo>
                    <a:lnTo>
                      <a:pt x="7429" y="40807"/>
                    </a:lnTo>
                    <a:lnTo>
                      <a:pt x="7429" y="31810"/>
                    </a:lnTo>
                    <a:lnTo>
                      <a:pt x="1491" y="25883"/>
                    </a:lnTo>
                    <a:lnTo>
                      <a:pt x="1491" y="23595"/>
                    </a:lnTo>
                    <a:lnTo>
                      <a:pt x="119" y="22234"/>
                    </a:lnTo>
                    <a:lnTo>
                      <a:pt x="119" y="3954"/>
                    </a:lnTo>
                    <a:lnTo>
                      <a:pt x="3448" y="616"/>
                    </a:lnTo>
                    <a:cubicBezTo>
                      <a:pt x="3503" y="655"/>
                      <a:pt x="3570" y="677"/>
                      <a:pt x="3641" y="677"/>
                    </a:cubicBezTo>
                    <a:cubicBezTo>
                      <a:pt x="3829" y="677"/>
                      <a:pt x="3981" y="525"/>
                      <a:pt x="3981" y="340"/>
                    </a:cubicBezTo>
                    <a:cubicBezTo>
                      <a:pt x="3981" y="153"/>
                      <a:pt x="3829" y="1"/>
                      <a:pt x="3641" y="1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5" name="Google Shape;1425;p23"/>
              <p:cNvSpPr/>
              <p:nvPr/>
            </p:nvSpPr>
            <p:spPr>
              <a:xfrm>
                <a:off x="2103525" y="1076775"/>
                <a:ext cx="86150" cy="631775"/>
              </a:xfrm>
              <a:custGeom>
                <a:avLst/>
                <a:gdLst/>
                <a:ahLst/>
                <a:cxnLst/>
                <a:rect l="l" t="t" r="r" b="b"/>
                <a:pathLst>
                  <a:path w="3446" h="25271" extrusionOk="0">
                    <a:moveTo>
                      <a:pt x="3106" y="24713"/>
                    </a:moveTo>
                    <a:cubicBezTo>
                      <a:pt x="3230" y="24713"/>
                      <a:pt x="3327" y="24809"/>
                      <a:pt x="3327" y="24934"/>
                    </a:cubicBezTo>
                    <a:cubicBezTo>
                      <a:pt x="3327" y="25055"/>
                      <a:pt x="3227" y="25154"/>
                      <a:pt x="3106" y="25154"/>
                    </a:cubicBezTo>
                    <a:cubicBezTo>
                      <a:pt x="2984" y="25154"/>
                      <a:pt x="2888" y="25055"/>
                      <a:pt x="2888" y="24934"/>
                    </a:cubicBezTo>
                    <a:cubicBezTo>
                      <a:pt x="2888" y="24812"/>
                      <a:pt x="2984" y="24713"/>
                      <a:pt x="3106" y="24713"/>
                    </a:cubicBezTo>
                    <a:close/>
                    <a:moveTo>
                      <a:pt x="2667" y="1"/>
                    </a:moveTo>
                    <a:lnTo>
                      <a:pt x="0" y="2673"/>
                    </a:lnTo>
                    <a:lnTo>
                      <a:pt x="0" y="19871"/>
                    </a:lnTo>
                    <a:lnTo>
                      <a:pt x="1408" y="21268"/>
                    </a:lnTo>
                    <a:lnTo>
                      <a:pt x="2289" y="21268"/>
                    </a:lnTo>
                    <a:lnTo>
                      <a:pt x="3048" y="22021"/>
                    </a:lnTo>
                    <a:lnTo>
                      <a:pt x="3048" y="24600"/>
                    </a:lnTo>
                    <a:cubicBezTo>
                      <a:pt x="2890" y="24627"/>
                      <a:pt x="2769" y="24765"/>
                      <a:pt x="2769" y="24934"/>
                    </a:cubicBezTo>
                    <a:cubicBezTo>
                      <a:pt x="2769" y="25119"/>
                      <a:pt x="2921" y="25270"/>
                      <a:pt x="3106" y="25270"/>
                    </a:cubicBezTo>
                    <a:cubicBezTo>
                      <a:pt x="3293" y="25270"/>
                      <a:pt x="3445" y="25119"/>
                      <a:pt x="3445" y="24934"/>
                    </a:cubicBezTo>
                    <a:cubicBezTo>
                      <a:pt x="3445" y="24765"/>
                      <a:pt x="3324" y="24627"/>
                      <a:pt x="3167" y="24600"/>
                    </a:cubicBezTo>
                    <a:lnTo>
                      <a:pt x="3167" y="21972"/>
                    </a:lnTo>
                    <a:lnTo>
                      <a:pt x="2338" y="21149"/>
                    </a:lnTo>
                    <a:lnTo>
                      <a:pt x="1455" y="21149"/>
                    </a:lnTo>
                    <a:lnTo>
                      <a:pt x="119" y="19821"/>
                    </a:lnTo>
                    <a:lnTo>
                      <a:pt x="119" y="2720"/>
                    </a:lnTo>
                    <a:lnTo>
                      <a:pt x="2750" y="84"/>
                    </a:lnTo>
                    <a:lnTo>
                      <a:pt x="2667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6" name="Google Shape;1426;p23"/>
              <p:cNvSpPr/>
              <p:nvPr/>
            </p:nvSpPr>
            <p:spPr>
              <a:xfrm>
                <a:off x="2292900" y="1580575"/>
                <a:ext cx="17000" cy="16925"/>
              </a:xfrm>
              <a:custGeom>
                <a:avLst/>
                <a:gdLst/>
                <a:ahLst/>
                <a:cxnLst/>
                <a:rect l="l" t="t" r="r" b="b"/>
                <a:pathLst>
                  <a:path w="680" h="677" extrusionOk="0">
                    <a:moveTo>
                      <a:pt x="340" y="119"/>
                    </a:moveTo>
                    <a:cubicBezTo>
                      <a:pt x="461" y="119"/>
                      <a:pt x="560" y="219"/>
                      <a:pt x="560" y="340"/>
                    </a:cubicBezTo>
                    <a:cubicBezTo>
                      <a:pt x="560" y="461"/>
                      <a:pt x="461" y="561"/>
                      <a:pt x="340" y="561"/>
                    </a:cubicBezTo>
                    <a:cubicBezTo>
                      <a:pt x="218" y="561"/>
                      <a:pt x="119" y="461"/>
                      <a:pt x="119" y="340"/>
                    </a:cubicBezTo>
                    <a:cubicBezTo>
                      <a:pt x="119" y="219"/>
                      <a:pt x="218" y="119"/>
                      <a:pt x="340" y="119"/>
                    </a:cubicBezTo>
                    <a:close/>
                    <a:moveTo>
                      <a:pt x="340" y="0"/>
                    </a:moveTo>
                    <a:cubicBezTo>
                      <a:pt x="152" y="0"/>
                      <a:pt x="0" y="152"/>
                      <a:pt x="0" y="340"/>
                    </a:cubicBezTo>
                    <a:cubicBezTo>
                      <a:pt x="0" y="525"/>
                      <a:pt x="152" y="677"/>
                      <a:pt x="340" y="677"/>
                    </a:cubicBezTo>
                    <a:cubicBezTo>
                      <a:pt x="527" y="677"/>
                      <a:pt x="679" y="525"/>
                      <a:pt x="679" y="340"/>
                    </a:cubicBezTo>
                    <a:cubicBezTo>
                      <a:pt x="679" y="152"/>
                      <a:pt x="527" y="0"/>
                      <a:pt x="340" y="0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7" name="Google Shape;1427;p23"/>
              <p:cNvSpPr/>
              <p:nvPr/>
            </p:nvSpPr>
            <p:spPr>
              <a:xfrm>
                <a:off x="2080200" y="971125"/>
                <a:ext cx="169300" cy="833775"/>
              </a:xfrm>
              <a:custGeom>
                <a:avLst/>
                <a:gdLst/>
                <a:ahLst/>
                <a:cxnLst/>
                <a:rect l="l" t="t" r="r" b="b"/>
                <a:pathLst>
                  <a:path w="6772" h="33351" extrusionOk="0">
                    <a:moveTo>
                      <a:pt x="6435" y="32792"/>
                    </a:moveTo>
                    <a:cubicBezTo>
                      <a:pt x="6556" y="32792"/>
                      <a:pt x="6656" y="32889"/>
                      <a:pt x="6656" y="33013"/>
                    </a:cubicBezTo>
                    <a:cubicBezTo>
                      <a:pt x="6656" y="33135"/>
                      <a:pt x="6556" y="33231"/>
                      <a:pt x="6435" y="33231"/>
                    </a:cubicBezTo>
                    <a:cubicBezTo>
                      <a:pt x="6313" y="33231"/>
                      <a:pt x="6214" y="33135"/>
                      <a:pt x="6214" y="33013"/>
                    </a:cubicBezTo>
                    <a:cubicBezTo>
                      <a:pt x="6214" y="32889"/>
                      <a:pt x="6313" y="32792"/>
                      <a:pt x="6435" y="32792"/>
                    </a:cubicBezTo>
                    <a:close/>
                    <a:moveTo>
                      <a:pt x="3583" y="1"/>
                    </a:moveTo>
                    <a:lnTo>
                      <a:pt x="3583" y="3012"/>
                    </a:lnTo>
                    <a:lnTo>
                      <a:pt x="0" y="6604"/>
                    </a:lnTo>
                    <a:lnTo>
                      <a:pt x="0" y="24392"/>
                    </a:lnTo>
                    <a:lnTo>
                      <a:pt x="1372" y="25753"/>
                    </a:lnTo>
                    <a:lnTo>
                      <a:pt x="1372" y="28042"/>
                    </a:lnTo>
                    <a:lnTo>
                      <a:pt x="6156" y="32817"/>
                    </a:lnTo>
                    <a:cubicBezTo>
                      <a:pt x="6117" y="32872"/>
                      <a:pt x="6095" y="32939"/>
                      <a:pt x="6095" y="33011"/>
                    </a:cubicBezTo>
                    <a:cubicBezTo>
                      <a:pt x="6095" y="33198"/>
                      <a:pt x="6247" y="33350"/>
                      <a:pt x="6435" y="33350"/>
                    </a:cubicBezTo>
                    <a:cubicBezTo>
                      <a:pt x="6620" y="33350"/>
                      <a:pt x="6772" y="33198"/>
                      <a:pt x="6772" y="33011"/>
                    </a:cubicBezTo>
                    <a:cubicBezTo>
                      <a:pt x="6772" y="32826"/>
                      <a:pt x="6620" y="32674"/>
                      <a:pt x="6435" y="32674"/>
                    </a:cubicBezTo>
                    <a:cubicBezTo>
                      <a:pt x="6363" y="32674"/>
                      <a:pt x="6294" y="32696"/>
                      <a:pt x="6239" y="32734"/>
                    </a:cubicBezTo>
                    <a:lnTo>
                      <a:pt x="1488" y="27992"/>
                    </a:lnTo>
                    <a:lnTo>
                      <a:pt x="1488" y="25703"/>
                    </a:lnTo>
                    <a:lnTo>
                      <a:pt x="116" y="24343"/>
                    </a:lnTo>
                    <a:lnTo>
                      <a:pt x="116" y="6653"/>
                    </a:lnTo>
                    <a:lnTo>
                      <a:pt x="3699" y="3062"/>
                    </a:lnTo>
                    <a:lnTo>
                      <a:pt x="3699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8" name="Google Shape;1428;p23"/>
              <p:cNvSpPr/>
              <p:nvPr/>
            </p:nvSpPr>
            <p:spPr>
              <a:xfrm>
                <a:off x="1955975" y="993200"/>
                <a:ext cx="192700" cy="1086025"/>
              </a:xfrm>
              <a:custGeom>
                <a:avLst/>
                <a:gdLst/>
                <a:ahLst/>
                <a:cxnLst/>
                <a:rect l="l" t="t" r="r" b="b"/>
                <a:pathLst>
                  <a:path w="7708" h="43441" extrusionOk="0">
                    <a:moveTo>
                      <a:pt x="7368" y="42880"/>
                    </a:moveTo>
                    <a:cubicBezTo>
                      <a:pt x="7490" y="42880"/>
                      <a:pt x="7589" y="42979"/>
                      <a:pt x="7589" y="43100"/>
                    </a:cubicBezTo>
                    <a:cubicBezTo>
                      <a:pt x="7589" y="43222"/>
                      <a:pt x="7490" y="43321"/>
                      <a:pt x="7368" y="43321"/>
                    </a:cubicBezTo>
                    <a:cubicBezTo>
                      <a:pt x="7247" y="43321"/>
                      <a:pt x="7147" y="43222"/>
                      <a:pt x="7147" y="43100"/>
                    </a:cubicBezTo>
                    <a:cubicBezTo>
                      <a:pt x="7147" y="42979"/>
                      <a:pt x="7247" y="42880"/>
                      <a:pt x="7368" y="42880"/>
                    </a:cubicBezTo>
                    <a:close/>
                    <a:moveTo>
                      <a:pt x="1149" y="1"/>
                    </a:moveTo>
                    <a:lnTo>
                      <a:pt x="1149" y="4365"/>
                    </a:lnTo>
                    <a:lnTo>
                      <a:pt x="0" y="5519"/>
                    </a:lnTo>
                    <a:lnTo>
                      <a:pt x="0" y="25074"/>
                    </a:lnTo>
                    <a:lnTo>
                      <a:pt x="1372" y="26438"/>
                    </a:lnTo>
                    <a:lnTo>
                      <a:pt x="1372" y="28724"/>
                    </a:lnTo>
                    <a:lnTo>
                      <a:pt x="7310" y="34653"/>
                    </a:lnTo>
                    <a:lnTo>
                      <a:pt x="7310" y="42769"/>
                    </a:lnTo>
                    <a:cubicBezTo>
                      <a:pt x="7150" y="42797"/>
                      <a:pt x="7031" y="42935"/>
                      <a:pt x="7031" y="43100"/>
                    </a:cubicBezTo>
                    <a:cubicBezTo>
                      <a:pt x="7031" y="43288"/>
                      <a:pt x="7183" y="43440"/>
                      <a:pt x="7368" y="43440"/>
                    </a:cubicBezTo>
                    <a:cubicBezTo>
                      <a:pt x="7556" y="43440"/>
                      <a:pt x="7708" y="43288"/>
                      <a:pt x="7708" y="43100"/>
                    </a:cubicBezTo>
                    <a:cubicBezTo>
                      <a:pt x="7708" y="42935"/>
                      <a:pt x="7586" y="42797"/>
                      <a:pt x="7429" y="42769"/>
                    </a:cubicBezTo>
                    <a:lnTo>
                      <a:pt x="7429" y="34604"/>
                    </a:lnTo>
                    <a:lnTo>
                      <a:pt x="1488" y="28674"/>
                    </a:lnTo>
                    <a:lnTo>
                      <a:pt x="1488" y="26388"/>
                    </a:lnTo>
                    <a:lnTo>
                      <a:pt x="116" y="25025"/>
                    </a:lnTo>
                    <a:lnTo>
                      <a:pt x="116" y="5569"/>
                    </a:lnTo>
                    <a:lnTo>
                      <a:pt x="1265" y="4412"/>
                    </a:lnTo>
                    <a:lnTo>
                      <a:pt x="1265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9" name="Google Shape;1429;p23"/>
              <p:cNvSpPr/>
              <p:nvPr/>
            </p:nvSpPr>
            <p:spPr>
              <a:xfrm>
                <a:off x="1979300" y="985825"/>
                <a:ext cx="192700" cy="1116500"/>
              </a:xfrm>
              <a:custGeom>
                <a:avLst/>
                <a:gdLst/>
                <a:ahLst/>
                <a:cxnLst/>
                <a:rect l="l" t="t" r="r" b="b"/>
                <a:pathLst>
                  <a:path w="7708" h="44660" extrusionOk="0">
                    <a:moveTo>
                      <a:pt x="7371" y="44102"/>
                    </a:moveTo>
                    <a:cubicBezTo>
                      <a:pt x="7492" y="44102"/>
                      <a:pt x="7592" y="44202"/>
                      <a:pt x="7592" y="44323"/>
                    </a:cubicBezTo>
                    <a:cubicBezTo>
                      <a:pt x="7592" y="44444"/>
                      <a:pt x="7492" y="44544"/>
                      <a:pt x="7371" y="44544"/>
                    </a:cubicBezTo>
                    <a:cubicBezTo>
                      <a:pt x="7249" y="44544"/>
                      <a:pt x="7150" y="44444"/>
                      <a:pt x="7150" y="44323"/>
                    </a:cubicBezTo>
                    <a:cubicBezTo>
                      <a:pt x="7150" y="44202"/>
                      <a:pt x="7249" y="44102"/>
                      <a:pt x="7371" y="44102"/>
                    </a:cubicBezTo>
                    <a:close/>
                    <a:moveTo>
                      <a:pt x="1149" y="0"/>
                    </a:moveTo>
                    <a:lnTo>
                      <a:pt x="1149" y="4953"/>
                    </a:lnTo>
                    <a:lnTo>
                      <a:pt x="0" y="6109"/>
                    </a:lnTo>
                    <a:lnTo>
                      <a:pt x="0" y="25077"/>
                    </a:lnTo>
                    <a:lnTo>
                      <a:pt x="1372" y="26438"/>
                    </a:lnTo>
                    <a:lnTo>
                      <a:pt x="1372" y="28723"/>
                    </a:lnTo>
                    <a:lnTo>
                      <a:pt x="7310" y="34653"/>
                    </a:lnTo>
                    <a:lnTo>
                      <a:pt x="7310" y="43989"/>
                    </a:lnTo>
                    <a:cubicBezTo>
                      <a:pt x="7153" y="44019"/>
                      <a:pt x="7031" y="44157"/>
                      <a:pt x="7031" y="44323"/>
                    </a:cubicBezTo>
                    <a:cubicBezTo>
                      <a:pt x="7031" y="44511"/>
                      <a:pt x="7183" y="44660"/>
                      <a:pt x="7371" y="44660"/>
                    </a:cubicBezTo>
                    <a:cubicBezTo>
                      <a:pt x="7556" y="44660"/>
                      <a:pt x="7708" y="44508"/>
                      <a:pt x="7708" y="44323"/>
                    </a:cubicBezTo>
                    <a:cubicBezTo>
                      <a:pt x="7708" y="44157"/>
                      <a:pt x="7586" y="44019"/>
                      <a:pt x="7429" y="43989"/>
                    </a:cubicBezTo>
                    <a:lnTo>
                      <a:pt x="7429" y="34603"/>
                    </a:lnTo>
                    <a:lnTo>
                      <a:pt x="1491" y="28677"/>
                    </a:lnTo>
                    <a:lnTo>
                      <a:pt x="1491" y="26388"/>
                    </a:lnTo>
                    <a:lnTo>
                      <a:pt x="119" y="25027"/>
                    </a:lnTo>
                    <a:lnTo>
                      <a:pt x="119" y="6159"/>
                    </a:lnTo>
                    <a:lnTo>
                      <a:pt x="1267" y="5003"/>
                    </a:lnTo>
                    <a:lnTo>
                      <a:pt x="1267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0" name="Google Shape;1430;p23"/>
              <p:cNvSpPr/>
              <p:nvPr/>
            </p:nvSpPr>
            <p:spPr>
              <a:xfrm>
                <a:off x="2002700" y="978500"/>
                <a:ext cx="185725" cy="1052000"/>
              </a:xfrm>
              <a:custGeom>
                <a:avLst/>
                <a:gdLst/>
                <a:ahLst/>
                <a:cxnLst/>
                <a:rect l="l" t="t" r="r" b="b"/>
                <a:pathLst>
                  <a:path w="7429" h="42080" extrusionOk="0">
                    <a:moveTo>
                      <a:pt x="1146" y="1"/>
                    </a:moveTo>
                    <a:lnTo>
                      <a:pt x="1146" y="5541"/>
                    </a:lnTo>
                    <a:lnTo>
                      <a:pt x="0" y="6698"/>
                    </a:lnTo>
                    <a:lnTo>
                      <a:pt x="0" y="25074"/>
                    </a:lnTo>
                    <a:lnTo>
                      <a:pt x="1372" y="26435"/>
                    </a:lnTo>
                    <a:lnTo>
                      <a:pt x="1372" y="28724"/>
                    </a:lnTo>
                    <a:lnTo>
                      <a:pt x="7310" y="34651"/>
                    </a:lnTo>
                    <a:lnTo>
                      <a:pt x="7310" y="42079"/>
                    </a:lnTo>
                    <a:lnTo>
                      <a:pt x="7429" y="42079"/>
                    </a:lnTo>
                    <a:lnTo>
                      <a:pt x="7429" y="34604"/>
                    </a:lnTo>
                    <a:lnTo>
                      <a:pt x="1488" y="28674"/>
                    </a:lnTo>
                    <a:lnTo>
                      <a:pt x="1488" y="26386"/>
                    </a:lnTo>
                    <a:lnTo>
                      <a:pt x="116" y="25025"/>
                    </a:lnTo>
                    <a:lnTo>
                      <a:pt x="116" y="6745"/>
                    </a:lnTo>
                    <a:lnTo>
                      <a:pt x="1264" y="5591"/>
                    </a:lnTo>
                    <a:lnTo>
                      <a:pt x="1264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1" name="Google Shape;1431;p23"/>
              <p:cNvSpPr/>
              <p:nvPr/>
            </p:nvSpPr>
            <p:spPr>
              <a:xfrm>
                <a:off x="2314900" y="1643925"/>
                <a:ext cx="69600" cy="213900"/>
              </a:xfrm>
              <a:custGeom>
                <a:avLst/>
                <a:gdLst/>
                <a:ahLst/>
                <a:cxnLst/>
                <a:rect l="l" t="t" r="r" b="b"/>
                <a:pathLst>
                  <a:path w="2784" h="8556" extrusionOk="0">
                    <a:moveTo>
                      <a:pt x="340" y="7998"/>
                    </a:moveTo>
                    <a:cubicBezTo>
                      <a:pt x="462" y="7998"/>
                      <a:pt x="561" y="8097"/>
                      <a:pt x="561" y="8219"/>
                    </a:cubicBezTo>
                    <a:cubicBezTo>
                      <a:pt x="561" y="8340"/>
                      <a:pt x="462" y="8439"/>
                      <a:pt x="340" y="8439"/>
                    </a:cubicBezTo>
                    <a:cubicBezTo>
                      <a:pt x="219" y="8439"/>
                      <a:pt x="119" y="8340"/>
                      <a:pt x="119" y="8219"/>
                    </a:cubicBezTo>
                    <a:cubicBezTo>
                      <a:pt x="119" y="8097"/>
                      <a:pt x="219" y="7998"/>
                      <a:pt x="340" y="7998"/>
                    </a:cubicBezTo>
                    <a:close/>
                    <a:moveTo>
                      <a:pt x="2667" y="1"/>
                    </a:moveTo>
                    <a:lnTo>
                      <a:pt x="2667" y="5798"/>
                    </a:lnTo>
                    <a:lnTo>
                      <a:pt x="533" y="7940"/>
                    </a:lnTo>
                    <a:cubicBezTo>
                      <a:pt x="478" y="7901"/>
                      <a:pt x="412" y="7879"/>
                      <a:pt x="340" y="7879"/>
                    </a:cubicBezTo>
                    <a:cubicBezTo>
                      <a:pt x="152" y="7879"/>
                      <a:pt x="1" y="8031"/>
                      <a:pt x="1" y="8219"/>
                    </a:cubicBezTo>
                    <a:cubicBezTo>
                      <a:pt x="1" y="8404"/>
                      <a:pt x="152" y="8555"/>
                      <a:pt x="340" y="8555"/>
                    </a:cubicBezTo>
                    <a:cubicBezTo>
                      <a:pt x="525" y="8555"/>
                      <a:pt x="677" y="8404"/>
                      <a:pt x="677" y="8219"/>
                    </a:cubicBezTo>
                    <a:cubicBezTo>
                      <a:pt x="677" y="8147"/>
                      <a:pt x="655" y="8078"/>
                      <a:pt x="616" y="8023"/>
                    </a:cubicBezTo>
                    <a:lnTo>
                      <a:pt x="2783" y="5847"/>
                    </a:lnTo>
                    <a:lnTo>
                      <a:pt x="2783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2" name="Google Shape;1432;p23"/>
              <p:cNvSpPr/>
              <p:nvPr/>
            </p:nvSpPr>
            <p:spPr>
              <a:xfrm>
                <a:off x="2219175" y="942900"/>
                <a:ext cx="620600" cy="657500"/>
              </a:xfrm>
              <a:custGeom>
                <a:avLst/>
                <a:gdLst/>
                <a:ahLst/>
                <a:cxnLst/>
                <a:rect l="l" t="t" r="r" b="b"/>
                <a:pathLst>
                  <a:path w="24824" h="26300" extrusionOk="0">
                    <a:moveTo>
                      <a:pt x="20017" y="0"/>
                    </a:moveTo>
                    <a:lnTo>
                      <a:pt x="19686" y="337"/>
                    </a:lnTo>
                    <a:lnTo>
                      <a:pt x="24354" y="4969"/>
                    </a:lnTo>
                    <a:lnTo>
                      <a:pt x="24354" y="13033"/>
                    </a:lnTo>
                    <a:lnTo>
                      <a:pt x="19965" y="17452"/>
                    </a:lnTo>
                    <a:lnTo>
                      <a:pt x="18068" y="17452"/>
                    </a:lnTo>
                    <a:lnTo>
                      <a:pt x="9756" y="25828"/>
                    </a:lnTo>
                    <a:lnTo>
                      <a:pt x="7976" y="25828"/>
                    </a:lnTo>
                    <a:lnTo>
                      <a:pt x="6910" y="24770"/>
                    </a:lnTo>
                    <a:lnTo>
                      <a:pt x="6910" y="24053"/>
                    </a:lnTo>
                    <a:lnTo>
                      <a:pt x="785" y="17974"/>
                    </a:lnTo>
                    <a:cubicBezTo>
                      <a:pt x="788" y="17955"/>
                      <a:pt x="790" y="17938"/>
                      <a:pt x="790" y="17919"/>
                    </a:cubicBezTo>
                    <a:cubicBezTo>
                      <a:pt x="790" y="17701"/>
                      <a:pt x="614" y="17521"/>
                      <a:pt x="396" y="17521"/>
                    </a:cubicBezTo>
                    <a:cubicBezTo>
                      <a:pt x="177" y="17521"/>
                      <a:pt x="1" y="17701"/>
                      <a:pt x="1" y="17919"/>
                    </a:cubicBezTo>
                    <a:cubicBezTo>
                      <a:pt x="1" y="18137"/>
                      <a:pt x="177" y="18314"/>
                      <a:pt x="396" y="18314"/>
                    </a:cubicBezTo>
                    <a:cubicBezTo>
                      <a:pt x="415" y="18314"/>
                      <a:pt x="434" y="18311"/>
                      <a:pt x="454" y="18308"/>
                    </a:cubicBezTo>
                    <a:lnTo>
                      <a:pt x="6438" y="24249"/>
                    </a:lnTo>
                    <a:lnTo>
                      <a:pt x="6438" y="24966"/>
                    </a:lnTo>
                    <a:lnTo>
                      <a:pt x="7780" y="26300"/>
                    </a:lnTo>
                    <a:lnTo>
                      <a:pt x="9952" y="26300"/>
                    </a:lnTo>
                    <a:lnTo>
                      <a:pt x="18264" y="17924"/>
                    </a:lnTo>
                    <a:lnTo>
                      <a:pt x="20161" y="17924"/>
                    </a:lnTo>
                    <a:lnTo>
                      <a:pt x="24823" y="13226"/>
                    </a:lnTo>
                    <a:lnTo>
                      <a:pt x="24823" y="4773"/>
                    </a:lnTo>
                    <a:lnTo>
                      <a:pt x="20017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3" name="Google Shape;1433;p23"/>
              <p:cNvSpPr/>
              <p:nvPr/>
            </p:nvSpPr>
            <p:spPr>
              <a:xfrm>
                <a:off x="2314900" y="1643925"/>
                <a:ext cx="46275" cy="185800"/>
              </a:xfrm>
              <a:custGeom>
                <a:avLst/>
                <a:gdLst/>
                <a:ahLst/>
                <a:cxnLst/>
                <a:rect l="l" t="t" r="r" b="b"/>
                <a:pathLst>
                  <a:path w="1851" h="7432" extrusionOk="0">
                    <a:moveTo>
                      <a:pt x="340" y="6874"/>
                    </a:moveTo>
                    <a:cubicBezTo>
                      <a:pt x="462" y="6874"/>
                      <a:pt x="561" y="6974"/>
                      <a:pt x="561" y="7095"/>
                    </a:cubicBezTo>
                    <a:cubicBezTo>
                      <a:pt x="561" y="7217"/>
                      <a:pt x="462" y="7316"/>
                      <a:pt x="340" y="7316"/>
                    </a:cubicBezTo>
                    <a:cubicBezTo>
                      <a:pt x="219" y="7316"/>
                      <a:pt x="119" y="7217"/>
                      <a:pt x="119" y="7095"/>
                    </a:cubicBezTo>
                    <a:cubicBezTo>
                      <a:pt x="119" y="6974"/>
                      <a:pt x="219" y="6874"/>
                      <a:pt x="340" y="6874"/>
                    </a:cubicBezTo>
                    <a:close/>
                    <a:moveTo>
                      <a:pt x="1731" y="1"/>
                    </a:moveTo>
                    <a:lnTo>
                      <a:pt x="1731" y="5505"/>
                    </a:lnTo>
                    <a:lnTo>
                      <a:pt x="522" y="6811"/>
                    </a:lnTo>
                    <a:cubicBezTo>
                      <a:pt x="470" y="6775"/>
                      <a:pt x="406" y="6756"/>
                      <a:pt x="340" y="6756"/>
                    </a:cubicBezTo>
                    <a:cubicBezTo>
                      <a:pt x="152" y="6756"/>
                      <a:pt x="1" y="6907"/>
                      <a:pt x="1" y="7095"/>
                    </a:cubicBezTo>
                    <a:cubicBezTo>
                      <a:pt x="1" y="7280"/>
                      <a:pt x="152" y="7432"/>
                      <a:pt x="340" y="7432"/>
                    </a:cubicBezTo>
                    <a:cubicBezTo>
                      <a:pt x="525" y="7432"/>
                      <a:pt x="677" y="7280"/>
                      <a:pt x="677" y="7095"/>
                    </a:cubicBezTo>
                    <a:cubicBezTo>
                      <a:pt x="677" y="7018"/>
                      <a:pt x="652" y="6949"/>
                      <a:pt x="608" y="6891"/>
                    </a:cubicBezTo>
                    <a:lnTo>
                      <a:pt x="1850" y="5552"/>
                    </a:lnTo>
                    <a:lnTo>
                      <a:pt x="1850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4" name="Google Shape;1434;p23"/>
              <p:cNvSpPr/>
              <p:nvPr/>
            </p:nvSpPr>
            <p:spPr>
              <a:xfrm>
                <a:off x="1462050" y="1917500"/>
                <a:ext cx="120650" cy="192425"/>
              </a:xfrm>
              <a:custGeom>
                <a:avLst/>
                <a:gdLst/>
                <a:ahLst/>
                <a:cxnLst/>
                <a:rect l="l" t="t" r="r" b="b"/>
                <a:pathLst>
                  <a:path w="4826" h="7697" extrusionOk="0">
                    <a:moveTo>
                      <a:pt x="329" y="0"/>
                    </a:moveTo>
                    <a:lnTo>
                      <a:pt x="0" y="340"/>
                    </a:lnTo>
                    <a:lnTo>
                      <a:pt x="4196" y="4395"/>
                    </a:lnTo>
                    <a:lnTo>
                      <a:pt x="4196" y="6984"/>
                    </a:lnTo>
                    <a:cubicBezTo>
                      <a:pt x="4100" y="7059"/>
                      <a:pt x="4036" y="7172"/>
                      <a:pt x="4036" y="7302"/>
                    </a:cubicBezTo>
                    <a:cubicBezTo>
                      <a:pt x="4036" y="7520"/>
                      <a:pt x="4213" y="7696"/>
                      <a:pt x="4431" y="7696"/>
                    </a:cubicBezTo>
                    <a:cubicBezTo>
                      <a:pt x="4649" y="7696"/>
                      <a:pt x="4826" y="7520"/>
                      <a:pt x="4826" y="7302"/>
                    </a:cubicBezTo>
                    <a:cubicBezTo>
                      <a:pt x="4826" y="7172"/>
                      <a:pt x="4762" y="7059"/>
                      <a:pt x="4666" y="6987"/>
                    </a:cubicBezTo>
                    <a:lnTo>
                      <a:pt x="4666" y="4193"/>
                    </a:lnTo>
                    <a:lnTo>
                      <a:pt x="329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5" name="Google Shape;1435;p23"/>
              <p:cNvSpPr/>
              <p:nvPr/>
            </p:nvSpPr>
            <p:spPr>
              <a:xfrm>
                <a:off x="2272600" y="978500"/>
                <a:ext cx="44250" cy="418450"/>
              </a:xfrm>
              <a:custGeom>
                <a:avLst/>
                <a:gdLst/>
                <a:ahLst/>
                <a:cxnLst/>
                <a:rect l="l" t="t" r="r" b="b"/>
                <a:pathLst>
                  <a:path w="1770" h="16738" extrusionOk="0">
                    <a:moveTo>
                      <a:pt x="1430" y="16180"/>
                    </a:moveTo>
                    <a:cubicBezTo>
                      <a:pt x="1552" y="16180"/>
                      <a:pt x="1651" y="16280"/>
                      <a:pt x="1651" y="16401"/>
                    </a:cubicBezTo>
                    <a:cubicBezTo>
                      <a:pt x="1651" y="16522"/>
                      <a:pt x="1552" y="16622"/>
                      <a:pt x="1430" y="16622"/>
                    </a:cubicBezTo>
                    <a:cubicBezTo>
                      <a:pt x="1309" y="16622"/>
                      <a:pt x="1210" y="16522"/>
                      <a:pt x="1210" y="16401"/>
                    </a:cubicBezTo>
                    <a:cubicBezTo>
                      <a:pt x="1210" y="16280"/>
                      <a:pt x="1309" y="16180"/>
                      <a:pt x="1430" y="16180"/>
                    </a:cubicBezTo>
                    <a:close/>
                    <a:moveTo>
                      <a:pt x="0" y="1"/>
                    </a:moveTo>
                    <a:lnTo>
                      <a:pt x="0" y="12282"/>
                    </a:lnTo>
                    <a:lnTo>
                      <a:pt x="1372" y="13643"/>
                    </a:lnTo>
                    <a:lnTo>
                      <a:pt x="1372" y="16067"/>
                    </a:lnTo>
                    <a:cubicBezTo>
                      <a:pt x="1212" y="16095"/>
                      <a:pt x="1094" y="16233"/>
                      <a:pt x="1094" y="16401"/>
                    </a:cubicBezTo>
                    <a:cubicBezTo>
                      <a:pt x="1094" y="16586"/>
                      <a:pt x="1245" y="16738"/>
                      <a:pt x="1430" y="16738"/>
                    </a:cubicBezTo>
                    <a:cubicBezTo>
                      <a:pt x="1618" y="16738"/>
                      <a:pt x="1770" y="16586"/>
                      <a:pt x="1770" y="16401"/>
                    </a:cubicBezTo>
                    <a:cubicBezTo>
                      <a:pt x="1770" y="16233"/>
                      <a:pt x="1648" y="16095"/>
                      <a:pt x="1491" y="16067"/>
                    </a:cubicBezTo>
                    <a:lnTo>
                      <a:pt x="1491" y="13596"/>
                    </a:lnTo>
                    <a:lnTo>
                      <a:pt x="119" y="12235"/>
                    </a:lnTo>
                    <a:lnTo>
                      <a:pt x="119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6" name="Google Shape;1436;p23"/>
              <p:cNvSpPr/>
              <p:nvPr/>
            </p:nvSpPr>
            <p:spPr>
              <a:xfrm>
                <a:off x="1932575" y="993200"/>
                <a:ext cx="192700" cy="1062825"/>
              </a:xfrm>
              <a:custGeom>
                <a:avLst/>
                <a:gdLst/>
                <a:ahLst/>
                <a:cxnLst/>
                <a:rect l="l" t="t" r="r" b="b"/>
                <a:pathLst>
                  <a:path w="7708" h="42513" extrusionOk="0">
                    <a:moveTo>
                      <a:pt x="7371" y="41952"/>
                    </a:moveTo>
                    <a:cubicBezTo>
                      <a:pt x="7492" y="41952"/>
                      <a:pt x="7589" y="42051"/>
                      <a:pt x="7589" y="42173"/>
                    </a:cubicBezTo>
                    <a:cubicBezTo>
                      <a:pt x="7589" y="42294"/>
                      <a:pt x="7492" y="42394"/>
                      <a:pt x="7371" y="42394"/>
                    </a:cubicBezTo>
                    <a:cubicBezTo>
                      <a:pt x="7250" y="42394"/>
                      <a:pt x="7150" y="42294"/>
                      <a:pt x="7150" y="42173"/>
                    </a:cubicBezTo>
                    <a:cubicBezTo>
                      <a:pt x="7150" y="42051"/>
                      <a:pt x="7250" y="41952"/>
                      <a:pt x="7371" y="41952"/>
                    </a:cubicBezTo>
                    <a:close/>
                    <a:moveTo>
                      <a:pt x="1149" y="1"/>
                    </a:moveTo>
                    <a:lnTo>
                      <a:pt x="1149" y="4070"/>
                    </a:lnTo>
                    <a:lnTo>
                      <a:pt x="0" y="5226"/>
                    </a:lnTo>
                    <a:lnTo>
                      <a:pt x="0" y="25370"/>
                    </a:lnTo>
                    <a:lnTo>
                      <a:pt x="1372" y="26731"/>
                    </a:lnTo>
                    <a:lnTo>
                      <a:pt x="1372" y="29019"/>
                    </a:lnTo>
                    <a:lnTo>
                      <a:pt x="7310" y="34946"/>
                    </a:lnTo>
                    <a:lnTo>
                      <a:pt x="7310" y="41839"/>
                    </a:lnTo>
                    <a:cubicBezTo>
                      <a:pt x="7153" y="41869"/>
                      <a:pt x="7031" y="42007"/>
                      <a:pt x="7031" y="42173"/>
                    </a:cubicBezTo>
                    <a:cubicBezTo>
                      <a:pt x="7031" y="42361"/>
                      <a:pt x="7183" y="42512"/>
                      <a:pt x="7371" y="42512"/>
                    </a:cubicBezTo>
                    <a:cubicBezTo>
                      <a:pt x="7556" y="42512"/>
                      <a:pt x="7708" y="42361"/>
                      <a:pt x="7708" y="42173"/>
                    </a:cubicBezTo>
                    <a:cubicBezTo>
                      <a:pt x="7708" y="42007"/>
                      <a:pt x="7586" y="41869"/>
                      <a:pt x="7429" y="41839"/>
                    </a:cubicBezTo>
                    <a:lnTo>
                      <a:pt x="7429" y="34899"/>
                    </a:lnTo>
                    <a:lnTo>
                      <a:pt x="1491" y="28970"/>
                    </a:lnTo>
                    <a:lnTo>
                      <a:pt x="1491" y="26681"/>
                    </a:lnTo>
                    <a:lnTo>
                      <a:pt x="119" y="25320"/>
                    </a:lnTo>
                    <a:lnTo>
                      <a:pt x="119" y="5273"/>
                    </a:lnTo>
                    <a:lnTo>
                      <a:pt x="1265" y="4120"/>
                    </a:lnTo>
                    <a:lnTo>
                      <a:pt x="1265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7" name="Google Shape;1437;p23"/>
              <p:cNvSpPr/>
              <p:nvPr/>
            </p:nvSpPr>
            <p:spPr>
              <a:xfrm>
                <a:off x="2345275" y="1417575"/>
                <a:ext cx="393450" cy="629950"/>
              </a:xfrm>
              <a:custGeom>
                <a:avLst/>
                <a:gdLst/>
                <a:ahLst/>
                <a:cxnLst/>
                <a:rect l="l" t="t" r="r" b="b"/>
                <a:pathLst>
                  <a:path w="15738" h="25198" extrusionOk="0">
                    <a:moveTo>
                      <a:pt x="15655" y="0"/>
                    </a:moveTo>
                    <a:lnTo>
                      <a:pt x="5731" y="9966"/>
                    </a:lnTo>
                    <a:lnTo>
                      <a:pt x="5714" y="9982"/>
                    </a:lnTo>
                    <a:lnTo>
                      <a:pt x="5714" y="16963"/>
                    </a:lnTo>
                    <a:lnTo>
                      <a:pt x="17" y="22689"/>
                    </a:lnTo>
                    <a:lnTo>
                      <a:pt x="0" y="22705"/>
                    </a:lnTo>
                    <a:lnTo>
                      <a:pt x="0" y="25198"/>
                    </a:lnTo>
                    <a:lnTo>
                      <a:pt x="119" y="25198"/>
                    </a:lnTo>
                    <a:lnTo>
                      <a:pt x="119" y="22752"/>
                    </a:lnTo>
                    <a:lnTo>
                      <a:pt x="5814" y="17030"/>
                    </a:lnTo>
                    <a:lnTo>
                      <a:pt x="5830" y="17013"/>
                    </a:lnTo>
                    <a:lnTo>
                      <a:pt x="5830" y="10029"/>
                    </a:lnTo>
                    <a:lnTo>
                      <a:pt x="15738" y="83"/>
                    </a:lnTo>
                    <a:lnTo>
                      <a:pt x="15655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8" name="Google Shape;1438;p23"/>
              <p:cNvSpPr/>
              <p:nvPr/>
            </p:nvSpPr>
            <p:spPr>
              <a:xfrm>
                <a:off x="2296000" y="978025"/>
                <a:ext cx="44175" cy="442475"/>
              </a:xfrm>
              <a:custGeom>
                <a:avLst/>
                <a:gdLst/>
                <a:ahLst/>
                <a:cxnLst/>
                <a:rect l="l" t="t" r="r" b="b"/>
                <a:pathLst>
                  <a:path w="1767" h="17699" extrusionOk="0">
                    <a:moveTo>
                      <a:pt x="1430" y="17138"/>
                    </a:moveTo>
                    <a:cubicBezTo>
                      <a:pt x="1552" y="17138"/>
                      <a:pt x="1651" y="17237"/>
                      <a:pt x="1651" y="17359"/>
                    </a:cubicBezTo>
                    <a:cubicBezTo>
                      <a:pt x="1651" y="17480"/>
                      <a:pt x="1552" y="17579"/>
                      <a:pt x="1430" y="17579"/>
                    </a:cubicBezTo>
                    <a:cubicBezTo>
                      <a:pt x="1309" y="17579"/>
                      <a:pt x="1209" y="17480"/>
                      <a:pt x="1209" y="17359"/>
                    </a:cubicBezTo>
                    <a:cubicBezTo>
                      <a:pt x="1209" y="17237"/>
                      <a:pt x="1309" y="17138"/>
                      <a:pt x="1430" y="17138"/>
                    </a:cubicBezTo>
                    <a:close/>
                    <a:moveTo>
                      <a:pt x="0" y="1"/>
                    </a:moveTo>
                    <a:lnTo>
                      <a:pt x="0" y="9753"/>
                    </a:lnTo>
                    <a:lnTo>
                      <a:pt x="1372" y="11117"/>
                    </a:lnTo>
                    <a:lnTo>
                      <a:pt x="1372" y="17027"/>
                    </a:lnTo>
                    <a:lnTo>
                      <a:pt x="1369" y="17027"/>
                    </a:lnTo>
                    <a:cubicBezTo>
                      <a:pt x="1212" y="17055"/>
                      <a:pt x="1091" y="17193"/>
                      <a:pt x="1091" y="17359"/>
                    </a:cubicBezTo>
                    <a:cubicBezTo>
                      <a:pt x="1091" y="17546"/>
                      <a:pt x="1242" y="17698"/>
                      <a:pt x="1430" y="17698"/>
                    </a:cubicBezTo>
                    <a:cubicBezTo>
                      <a:pt x="1615" y="17698"/>
                      <a:pt x="1767" y="17546"/>
                      <a:pt x="1767" y="17359"/>
                    </a:cubicBezTo>
                    <a:cubicBezTo>
                      <a:pt x="1767" y="17193"/>
                      <a:pt x="1645" y="17055"/>
                      <a:pt x="1488" y="17027"/>
                    </a:cubicBezTo>
                    <a:lnTo>
                      <a:pt x="1488" y="11067"/>
                    </a:lnTo>
                    <a:lnTo>
                      <a:pt x="116" y="9704"/>
                    </a:lnTo>
                    <a:lnTo>
                      <a:pt x="116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9" name="Google Shape;1439;p23"/>
              <p:cNvSpPr/>
              <p:nvPr/>
            </p:nvSpPr>
            <p:spPr>
              <a:xfrm>
                <a:off x="1459000" y="1041375"/>
                <a:ext cx="299475" cy="684350"/>
              </a:xfrm>
              <a:custGeom>
                <a:avLst/>
                <a:gdLst/>
                <a:ahLst/>
                <a:cxnLst/>
                <a:rect l="l" t="t" r="r" b="b"/>
                <a:pathLst>
                  <a:path w="11979" h="27374" extrusionOk="0">
                    <a:moveTo>
                      <a:pt x="11642" y="26816"/>
                    </a:moveTo>
                    <a:cubicBezTo>
                      <a:pt x="11763" y="26816"/>
                      <a:pt x="11863" y="26916"/>
                      <a:pt x="11863" y="27037"/>
                    </a:cubicBezTo>
                    <a:cubicBezTo>
                      <a:pt x="11863" y="27158"/>
                      <a:pt x="11763" y="27258"/>
                      <a:pt x="11642" y="27258"/>
                    </a:cubicBezTo>
                    <a:cubicBezTo>
                      <a:pt x="11520" y="27258"/>
                      <a:pt x="11421" y="27158"/>
                      <a:pt x="11421" y="27037"/>
                    </a:cubicBezTo>
                    <a:cubicBezTo>
                      <a:pt x="11421" y="26916"/>
                      <a:pt x="11520" y="26816"/>
                      <a:pt x="11642" y="26816"/>
                    </a:cubicBezTo>
                    <a:close/>
                    <a:moveTo>
                      <a:pt x="84" y="1"/>
                    </a:moveTo>
                    <a:lnTo>
                      <a:pt x="1" y="84"/>
                    </a:lnTo>
                    <a:lnTo>
                      <a:pt x="9373" y="9442"/>
                    </a:lnTo>
                    <a:lnTo>
                      <a:pt x="9373" y="24856"/>
                    </a:lnTo>
                    <a:lnTo>
                      <a:pt x="11363" y="26844"/>
                    </a:lnTo>
                    <a:cubicBezTo>
                      <a:pt x="11324" y="26896"/>
                      <a:pt x="11302" y="26965"/>
                      <a:pt x="11302" y="27037"/>
                    </a:cubicBezTo>
                    <a:cubicBezTo>
                      <a:pt x="11302" y="27222"/>
                      <a:pt x="11454" y="27374"/>
                      <a:pt x="11642" y="27374"/>
                    </a:cubicBezTo>
                    <a:cubicBezTo>
                      <a:pt x="11827" y="27374"/>
                      <a:pt x="11979" y="27222"/>
                      <a:pt x="11979" y="27037"/>
                    </a:cubicBezTo>
                    <a:cubicBezTo>
                      <a:pt x="11979" y="26849"/>
                      <a:pt x="11827" y="26697"/>
                      <a:pt x="11642" y="26697"/>
                    </a:cubicBezTo>
                    <a:cubicBezTo>
                      <a:pt x="11567" y="26697"/>
                      <a:pt x="11501" y="26720"/>
                      <a:pt x="11446" y="26758"/>
                    </a:cubicBezTo>
                    <a:lnTo>
                      <a:pt x="9492" y="24807"/>
                    </a:lnTo>
                    <a:lnTo>
                      <a:pt x="9492" y="9392"/>
                    </a:lnTo>
                    <a:lnTo>
                      <a:pt x="84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0" name="Google Shape;1440;p23"/>
              <p:cNvSpPr/>
              <p:nvPr/>
            </p:nvSpPr>
            <p:spPr>
              <a:xfrm>
                <a:off x="1479300" y="966925"/>
                <a:ext cx="291325" cy="642025"/>
              </a:xfrm>
              <a:custGeom>
                <a:avLst/>
                <a:gdLst/>
                <a:ahLst/>
                <a:cxnLst/>
                <a:rect l="l" t="t" r="r" b="b"/>
                <a:pathLst>
                  <a:path w="11653" h="25681" extrusionOk="0">
                    <a:moveTo>
                      <a:pt x="326" y="0"/>
                    </a:moveTo>
                    <a:lnTo>
                      <a:pt x="1" y="337"/>
                    </a:lnTo>
                    <a:lnTo>
                      <a:pt x="11020" y="10992"/>
                    </a:lnTo>
                    <a:lnTo>
                      <a:pt x="11020" y="24972"/>
                    </a:lnTo>
                    <a:cubicBezTo>
                      <a:pt x="10924" y="25043"/>
                      <a:pt x="10860" y="25157"/>
                      <a:pt x="10860" y="25286"/>
                    </a:cubicBezTo>
                    <a:cubicBezTo>
                      <a:pt x="10860" y="25504"/>
                      <a:pt x="11037" y="25681"/>
                      <a:pt x="11258" y="25681"/>
                    </a:cubicBezTo>
                    <a:cubicBezTo>
                      <a:pt x="11476" y="25681"/>
                      <a:pt x="11653" y="25504"/>
                      <a:pt x="11653" y="25286"/>
                    </a:cubicBezTo>
                    <a:cubicBezTo>
                      <a:pt x="11653" y="25157"/>
                      <a:pt x="11589" y="25043"/>
                      <a:pt x="11492" y="24972"/>
                    </a:cubicBezTo>
                    <a:lnTo>
                      <a:pt x="11492" y="10794"/>
                    </a:lnTo>
                    <a:lnTo>
                      <a:pt x="326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1" name="Google Shape;1441;p23"/>
              <p:cNvSpPr/>
              <p:nvPr/>
            </p:nvSpPr>
            <p:spPr>
              <a:xfrm>
                <a:off x="1788750" y="1787275"/>
                <a:ext cx="19775" cy="19825"/>
              </a:xfrm>
              <a:custGeom>
                <a:avLst/>
                <a:gdLst/>
                <a:ahLst/>
                <a:cxnLst/>
                <a:rect l="l" t="t" r="r" b="b"/>
                <a:pathLst>
                  <a:path w="791" h="793" extrusionOk="0">
                    <a:moveTo>
                      <a:pt x="395" y="0"/>
                    </a:moveTo>
                    <a:cubicBezTo>
                      <a:pt x="177" y="0"/>
                      <a:pt x="1" y="177"/>
                      <a:pt x="1" y="395"/>
                    </a:cubicBezTo>
                    <a:cubicBezTo>
                      <a:pt x="1" y="616"/>
                      <a:pt x="177" y="792"/>
                      <a:pt x="395" y="792"/>
                    </a:cubicBezTo>
                    <a:cubicBezTo>
                      <a:pt x="613" y="792"/>
                      <a:pt x="790" y="616"/>
                      <a:pt x="790" y="395"/>
                    </a:cubicBezTo>
                    <a:cubicBezTo>
                      <a:pt x="790" y="177"/>
                      <a:pt x="613" y="0"/>
                      <a:pt x="395" y="0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2" name="Google Shape;1442;p23"/>
              <p:cNvSpPr/>
              <p:nvPr/>
            </p:nvSpPr>
            <p:spPr>
              <a:xfrm>
                <a:off x="1400775" y="1164075"/>
                <a:ext cx="165650" cy="266975"/>
              </a:xfrm>
              <a:custGeom>
                <a:avLst/>
                <a:gdLst/>
                <a:ahLst/>
                <a:cxnLst/>
                <a:rect l="l" t="t" r="r" b="b"/>
                <a:pathLst>
                  <a:path w="6626" h="10679" extrusionOk="0">
                    <a:moveTo>
                      <a:pt x="83" y="1"/>
                    </a:moveTo>
                    <a:lnTo>
                      <a:pt x="0" y="84"/>
                    </a:lnTo>
                    <a:lnTo>
                      <a:pt x="6509" y="6582"/>
                    </a:lnTo>
                    <a:lnTo>
                      <a:pt x="6509" y="10678"/>
                    </a:lnTo>
                    <a:lnTo>
                      <a:pt x="6625" y="10678"/>
                    </a:lnTo>
                    <a:lnTo>
                      <a:pt x="6625" y="6532"/>
                    </a:lnTo>
                    <a:lnTo>
                      <a:pt x="83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3" name="Google Shape;1443;p23"/>
              <p:cNvSpPr/>
              <p:nvPr/>
            </p:nvSpPr>
            <p:spPr>
              <a:xfrm>
                <a:off x="1424150" y="1156700"/>
                <a:ext cx="165675" cy="297675"/>
              </a:xfrm>
              <a:custGeom>
                <a:avLst/>
                <a:gdLst/>
                <a:ahLst/>
                <a:cxnLst/>
                <a:rect l="l" t="t" r="r" b="b"/>
                <a:pathLst>
                  <a:path w="6627" h="11907" extrusionOk="0">
                    <a:moveTo>
                      <a:pt x="84" y="0"/>
                    </a:moveTo>
                    <a:lnTo>
                      <a:pt x="1" y="83"/>
                    </a:lnTo>
                    <a:lnTo>
                      <a:pt x="6507" y="6581"/>
                    </a:lnTo>
                    <a:lnTo>
                      <a:pt x="6507" y="11906"/>
                    </a:lnTo>
                    <a:lnTo>
                      <a:pt x="6626" y="11906"/>
                    </a:lnTo>
                    <a:lnTo>
                      <a:pt x="6626" y="6532"/>
                    </a:lnTo>
                    <a:lnTo>
                      <a:pt x="84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4" name="Google Shape;1444;p23"/>
              <p:cNvSpPr/>
              <p:nvPr/>
            </p:nvSpPr>
            <p:spPr>
              <a:xfrm>
                <a:off x="1813050" y="1812225"/>
                <a:ext cx="17400" cy="16925"/>
              </a:xfrm>
              <a:custGeom>
                <a:avLst/>
                <a:gdLst/>
                <a:ahLst/>
                <a:cxnLst/>
                <a:rect l="l" t="t" r="r" b="b"/>
                <a:pathLst>
                  <a:path w="696" h="677" extrusionOk="0">
                    <a:moveTo>
                      <a:pt x="355" y="117"/>
                    </a:moveTo>
                    <a:cubicBezTo>
                      <a:pt x="414" y="117"/>
                      <a:pt x="471" y="138"/>
                      <a:pt x="514" y="181"/>
                    </a:cubicBezTo>
                    <a:cubicBezTo>
                      <a:pt x="569" y="236"/>
                      <a:pt x="591" y="316"/>
                      <a:pt x="572" y="393"/>
                    </a:cubicBezTo>
                    <a:cubicBezTo>
                      <a:pt x="552" y="471"/>
                      <a:pt x="489" y="534"/>
                      <a:pt x="414" y="551"/>
                    </a:cubicBezTo>
                    <a:cubicBezTo>
                      <a:pt x="395" y="555"/>
                      <a:pt x="376" y="558"/>
                      <a:pt x="358" y="558"/>
                    </a:cubicBezTo>
                    <a:cubicBezTo>
                      <a:pt x="299" y="558"/>
                      <a:pt x="244" y="535"/>
                      <a:pt x="202" y="493"/>
                    </a:cubicBezTo>
                    <a:cubicBezTo>
                      <a:pt x="160" y="451"/>
                      <a:pt x="136" y="396"/>
                      <a:pt x="136" y="338"/>
                    </a:cubicBezTo>
                    <a:cubicBezTo>
                      <a:pt x="136" y="319"/>
                      <a:pt x="138" y="300"/>
                      <a:pt x="144" y="283"/>
                    </a:cubicBezTo>
                    <a:cubicBezTo>
                      <a:pt x="160" y="206"/>
                      <a:pt x="227" y="142"/>
                      <a:pt x="301" y="123"/>
                    </a:cubicBezTo>
                    <a:cubicBezTo>
                      <a:pt x="319" y="119"/>
                      <a:pt x="337" y="117"/>
                      <a:pt x="355" y="117"/>
                    </a:cubicBezTo>
                    <a:close/>
                    <a:moveTo>
                      <a:pt x="356" y="0"/>
                    </a:moveTo>
                    <a:cubicBezTo>
                      <a:pt x="329" y="0"/>
                      <a:pt x="301" y="3"/>
                      <a:pt x="274" y="10"/>
                    </a:cubicBezTo>
                    <a:cubicBezTo>
                      <a:pt x="155" y="37"/>
                      <a:pt x="58" y="134"/>
                      <a:pt x="28" y="255"/>
                    </a:cubicBezTo>
                    <a:cubicBezTo>
                      <a:pt x="0" y="371"/>
                      <a:pt x="33" y="493"/>
                      <a:pt x="119" y="578"/>
                    </a:cubicBezTo>
                    <a:cubicBezTo>
                      <a:pt x="183" y="642"/>
                      <a:pt x="269" y="676"/>
                      <a:pt x="358" y="676"/>
                    </a:cubicBezTo>
                    <a:cubicBezTo>
                      <a:pt x="385" y="676"/>
                      <a:pt x="412" y="673"/>
                      <a:pt x="439" y="667"/>
                    </a:cubicBezTo>
                    <a:cubicBezTo>
                      <a:pt x="561" y="636"/>
                      <a:pt x="657" y="540"/>
                      <a:pt x="685" y="421"/>
                    </a:cubicBezTo>
                    <a:cubicBezTo>
                      <a:pt x="690" y="393"/>
                      <a:pt x="696" y="366"/>
                      <a:pt x="696" y="338"/>
                    </a:cubicBezTo>
                    <a:cubicBezTo>
                      <a:pt x="696" y="250"/>
                      <a:pt x="660" y="164"/>
                      <a:pt x="597" y="98"/>
                    </a:cubicBezTo>
                    <a:cubicBezTo>
                      <a:pt x="531" y="34"/>
                      <a:pt x="446" y="0"/>
                      <a:pt x="356" y="0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5" name="Google Shape;1445;p23"/>
              <p:cNvSpPr/>
              <p:nvPr/>
            </p:nvSpPr>
            <p:spPr>
              <a:xfrm>
                <a:off x="1889100" y="1038400"/>
                <a:ext cx="16925" cy="16950"/>
              </a:xfrm>
              <a:custGeom>
                <a:avLst/>
                <a:gdLst/>
                <a:ahLst/>
                <a:cxnLst/>
                <a:rect l="l" t="t" r="r" b="b"/>
                <a:pathLst>
                  <a:path w="677" h="678" extrusionOk="0">
                    <a:moveTo>
                      <a:pt x="340" y="117"/>
                    </a:moveTo>
                    <a:cubicBezTo>
                      <a:pt x="461" y="117"/>
                      <a:pt x="561" y="216"/>
                      <a:pt x="561" y="338"/>
                    </a:cubicBezTo>
                    <a:cubicBezTo>
                      <a:pt x="561" y="459"/>
                      <a:pt x="461" y="559"/>
                      <a:pt x="340" y="559"/>
                    </a:cubicBezTo>
                    <a:cubicBezTo>
                      <a:pt x="218" y="559"/>
                      <a:pt x="119" y="459"/>
                      <a:pt x="119" y="338"/>
                    </a:cubicBezTo>
                    <a:cubicBezTo>
                      <a:pt x="119" y="216"/>
                      <a:pt x="218" y="117"/>
                      <a:pt x="340" y="117"/>
                    </a:cubicBezTo>
                    <a:close/>
                    <a:moveTo>
                      <a:pt x="340" y="1"/>
                    </a:moveTo>
                    <a:cubicBezTo>
                      <a:pt x="152" y="1"/>
                      <a:pt x="0" y="153"/>
                      <a:pt x="0" y="338"/>
                    </a:cubicBezTo>
                    <a:cubicBezTo>
                      <a:pt x="0" y="525"/>
                      <a:pt x="152" y="677"/>
                      <a:pt x="340" y="677"/>
                    </a:cubicBezTo>
                    <a:cubicBezTo>
                      <a:pt x="525" y="677"/>
                      <a:pt x="677" y="525"/>
                      <a:pt x="677" y="338"/>
                    </a:cubicBezTo>
                    <a:cubicBezTo>
                      <a:pt x="677" y="153"/>
                      <a:pt x="525" y="1"/>
                      <a:pt x="340" y="1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6" name="Google Shape;1446;p23"/>
              <p:cNvSpPr/>
              <p:nvPr/>
            </p:nvSpPr>
            <p:spPr>
              <a:xfrm>
                <a:off x="1836850" y="1835650"/>
                <a:ext cx="16925" cy="16925"/>
              </a:xfrm>
              <a:custGeom>
                <a:avLst/>
                <a:gdLst/>
                <a:ahLst/>
                <a:cxnLst/>
                <a:rect l="l" t="t" r="r" b="b"/>
                <a:pathLst>
                  <a:path w="677" h="677" extrusionOk="0">
                    <a:moveTo>
                      <a:pt x="340" y="119"/>
                    </a:moveTo>
                    <a:cubicBezTo>
                      <a:pt x="462" y="119"/>
                      <a:pt x="561" y="218"/>
                      <a:pt x="561" y="340"/>
                    </a:cubicBezTo>
                    <a:cubicBezTo>
                      <a:pt x="561" y="461"/>
                      <a:pt x="462" y="561"/>
                      <a:pt x="340" y="561"/>
                    </a:cubicBezTo>
                    <a:cubicBezTo>
                      <a:pt x="219" y="561"/>
                      <a:pt x="119" y="461"/>
                      <a:pt x="119" y="340"/>
                    </a:cubicBezTo>
                    <a:cubicBezTo>
                      <a:pt x="119" y="218"/>
                      <a:pt x="219" y="119"/>
                      <a:pt x="340" y="119"/>
                    </a:cubicBezTo>
                    <a:close/>
                    <a:moveTo>
                      <a:pt x="340" y="0"/>
                    </a:moveTo>
                    <a:cubicBezTo>
                      <a:pt x="152" y="0"/>
                      <a:pt x="1" y="152"/>
                      <a:pt x="1" y="340"/>
                    </a:cubicBezTo>
                    <a:cubicBezTo>
                      <a:pt x="1" y="525"/>
                      <a:pt x="152" y="677"/>
                      <a:pt x="340" y="677"/>
                    </a:cubicBezTo>
                    <a:cubicBezTo>
                      <a:pt x="525" y="677"/>
                      <a:pt x="677" y="525"/>
                      <a:pt x="677" y="340"/>
                    </a:cubicBezTo>
                    <a:cubicBezTo>
                      <a:pt x="677" y="152"/>
                      <a:pt x="525" y="0"/>
                      <a:pt x="340" y="0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7" name="Google Shape;1447;p23"/>
              <p:cNvSpPr/>
              <p:nvPr/>
            </p:nvSpPr>
            <p:spPr>
              <a:xfrm>
                <a:off x="1889100" y="1068850"/>
                <a:ext cx="16925" cy="17000"/>
              </a:xfrm>
              <a:custGeom>
                <a:avLst/>
                <a:gdLst/>
                <a:ahLst/>
                <a:cxnLst/>
                <a:rect l="l" t="t" r="r" b="b"/>
                <a:pathLst>
                  <a:path w="677" h="680" extrusionOk="0">
                    <a:moveTo>
                      <a:pt x="340" y="119"/>
                    </a:moveTo>
                    <a:cubicBezTo>
                      <a:pt x="461" y="119"/>
                      <a:pt x="561" y="218"/>
                      <a:pt x="561" y="340"/>
                    </a:cubicBezTo>
                    <a:cubicBezTo>
                      <a:pt x="561" y="461"/>
                      <a:pt x="461" y="561"/>
                      <a:pt x="340" y="561"/>
                    </a:cubicBezTo>
                    <a:cubicBezTo>
                      <a:pt x="218" y="561"/>
                      <a:pt x="119" y="461"/>
                      <a:pt x="119" y="340"/>
                    </a:cubicBezTo>
                    <a:cubicBezTo>
                      <a:pt x="119" y="218"/>
                      <a:pt x="218" y="119"/>
                      <a:pt x="340" y="119"/>
                    </a:cubicBezTo>
                    <a:close/>
                    <a:moveTo>
                      <a:pt x="340" y="0"/>
                    </a:moveTo>
                    <a:cubicBezTo>
                      <a:pt x="152" y="0"/>
                      <a:pt x="0" y="152"/>
                      <a:pt x="0" y="340"/>
                    </a:cubicBezTo>
                    <a:cubicBezTo>
                      <a:pt x="0" y="528"/>
                      <a:pt x="152" y="679"/>
                      <a:pt x="340" y="679"/>
                    </a:cubicBezTo>
                    <a:cubicBezTo>
                      <a:pt x="525" y="679"/>
                      <a:pt x="677" y="528"/>
                      <a:pt x="677" y="340"/>
                    </a:cubicBezTo>
                    <a:cubicBezTo>
                      <a:pt x="677" y="152"/>
                      <a:pt x="525" y="0"/>
                      <a:pt x="340" y="0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8" name="Google Shape;1448;p23"/>
              <p:cNvSpPr/>
              <p:nvPr/>
            </p:nvSpPr>
            <p:spPr>
              <a:xfrm>
                <a:off x="1611125" y="977275"/>
                <a:ext cx="373450" cy="868550"/>
              </a:xfrm>
              <a:custGeom>
                <a:avLst/>
                <a:gdLst/>
                <a:ahLst/>
                <a:cxnLst/>
                <a:rect l="l" t="t" r="r" b="b"/>
                <a:pathLst>
                  <a:path w="14938" h="34742" extrusionOk="0">
                    <a:moveTo>
                      <a:pt x="14598" y="34181"/>
                    </a:moveTo>
                    <a:cubicBezTo>
                      <a:pt x="14719" y="34181"/>
                      <a:pt x="14818" y="34280"/>
                      <a:pt x="14818" y="34401"/>
                    </a:cubicBezTo>
                    <a:cubicBezTo>
                      <a:pt x="14818" y="34523"/>
                      <a:pt x="14719" y="34622"/>
                      <a:pt x="14598" y="34622"/>
                    </a:cubicBezTo>
                    <a:cubicBezTo>
                      <a:pt x="14476" y="34622"/>
                      <a:pt x="14377" y="34523"/>
                      <a:pt x="14377" y="34401"/>
                    </a:cubicBezTo>
                    <a:cubicBezTo>
                      <a:pt x="14377" y="34280"/>
                      <a:pt x="14476" y="34181"/>
                      <a:pt x="14598" y="34181"/>
                    </a:cubicBezTo>
                    <a:close/>
                    <a:moveTo>
                      <a:pt x="83" y="0"/>
                    </a:moveTo>
                    <a:lnTo>
                      <a:pt x="0" y="83"/>
                    </a:lnTo>
                    <a:lnTo>
                      <a:pt x="9355" y="9422"/>
                    </a:lnTo>
                    <a:lnTo>
                      <a:pt x="9355" y="29250"/>
                    </a:lnTo>
                    <a:lnTo>
                      <a:pt x="14322" y="34208"/>
                    </a:lnTo>
                    <a:cubicBezTo>
                      <a:pt x="14283" y="34263"/>
                      <a:pt x="14258" y="34330"/>
                      <a:pt x="14258" y="34401"/>
                    </a:cubicBezTo>
                    <a:cubicBezTo>
                      <a:pt x="14258" y="34589"/>
                      <a:pt x="14410" y="34741"/>
                      <a:pt x="14598" y="34741"/>
                    </a:cubicBezTo>
                    <a:cubicBezTo>
                      <a:pt x="14785" y="34741"/>
                      <a:pt x="14937" y="34589"/>
                      <a:pt x="14937" y="34401"/>
                    </a:cubicBezTo>
                    <a:cubicBezTo>
                      <a:pt x="14937" y="34214"/>
                      <a:pt x="14785" y="34062"/>
                      <a:pt x="14598" y="34062"/>
                    </a:cubicBezTo>
                    <a:cubicBezTo>
                      <a:pt x="14526" y="34062"/>
                      <a:pt x="14460" y="34087"/>
                      <a:pt x="14404" y="34125"/>
                    </a:cubicBezTo>
                    <a:lnTo>
                      <a:pt x="9471" y="29201"/>
                    </a:lnTo>
                    <a:lnTo>
                      <a:pt x="9471" y="9375"/>
                    </a:lnTo>
                    <a:lnTo>
                      <a:pt x="83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9" name="Google Shape;1449;p23"/>
              <p:cNvSpPr/>
              <p:nvPr/>
            </p:nvSpPr>
            <p:spPr>
              <a:xfrm>
                <a:off x="1695175" y="963875"/>
                <a:ext cx="377650" cy="901950"/>
              </a:xfrm>
              <a:custGeom>
                <a:avLst/>
                <a:gdLst/>
                <a:ahLst/>
                <a:cxnLst/>
                <a:rect l="l" t="t" r="r" b="b"/>
                <a:pathLst>
                  <a:path w="15106" h="36078" extrusionOk="0">
                    <a:moveTo>
                      <a:pt x="332" y="1"/>
                    </a:moveTo>
                    <a:lnTo>
                      <a:pt x="0" y="335"/>
                    </a:lnTo>
                    <a:lnTo>
                      <a:pt x="3178" y="3490"/>
                    </a:lnTo>
                    <a:lnTo>
                      <a:pt x="7859" y="8136"/>
                    </a:lnTo>
                    <a:lnTo>
                      <a:pt x="7859" y="29215"/>
                    </a:lnTo>
                    <a:lnTo>
                      <a:pt x="14322" y="35628"/>
                    </a:lnTo>
                    <a:cubicBezTo>
                      <a:pt x="14319" y="35647"/>
                      <a:pt x="14316" y="35663"/>
                      <a:pt x="14316" y="35683"/>
                    </a:cubicBezTo>
                    <a:cubicBezTo>
                      <a:pt x="14316" y="35901"/>
                      <a:pt x="14493" y="36078"/>
                      <a:pt x="14711" y="36078"/>
                    </a:cubicBezTo>
                    <a:cubicBezTo>
                      <a:pt x="14929" y="36078"/>
                      <a:pt x="15106" y="35901"/>
                      <a:pt x="15106" y="35683"/>
                    </a:cubicBezTo>
                    <a:cubicBezTo>
                      <a:pt x="15106" y="35465"/>
                      <a:pt x="14929" y="35288"/>
                      <a:pt x="14711" y="35288"/>
                    </a:cubicBezTo>
                    <a:cubicBezTo>
                      <a:pt x="14692" y="35288"/>
                      <a:pt x="14672" y="35291"/>
                      <a:pt x="14653" y="35294"/>
                    </a:cubicBezTo>
                    <a:lnTo>
                      <a:pt x="8332" y="29019"/>
                    </a:lnTo>
                    <a:lnTo>
                      <a:pt x="8332" y="7940"/>
                    </a:lnTo>
                    <a:lnTo>
                      <a:pt x="8263" y="7871"/>
                    </a:lnTo>
                    <a:lnTo>
                      <a:pt x="3294" y="2938"/>
                    </a:lnTo>
                    <a:lnTo>
                      <a:pt x="332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0" name="Google Shape;1450;p23"/>
              <p:cNvSpPr/>
              <p:nvPr/>
            </p:nvSpPr>
            <p:spPr>
              <a:xfrm>
                <a:off x="1563900" y="991550"/>
                <a:ext cx="348000" cy="843075"/>
              </a:xfrm>
              <a:custGeom>
                <a:avLst/>
                <a:gdLst/>
                <a:ahLst/>
                <a:cxnLst/>
                <a:rect l="l" t="t" r="r" b="b"/>
                <a:pathLst>
                  <a:path w="13920" h="33723" extrusionOk="0">
                    <a:moveTo>
                      <a:pt x="84" y="1"/>
                    </a:moveTo>
                    <a:lnTo>
                      <a:pt x="1" y="83"/>
                    </a:lnTo>
                    <a:lnTo>
                      <a:pt x="9376" y="9442"/>
                    </a:lnTo>
                    <a:lnTo>
                      <a:pt x="9376" y="29270"/>
                    </a:lnTo>
                    <a:lnTo>
                      <a:pt x="13837" y="33723"/>
                    </a:lnTo>
                    <a:lnTo>
                      <a:pt x="13919" y="33640"/>
                    </a:lnTo>
                    <a:lnTo>
                      <a:pt x="9491" y="29220"/>
                    </a:lnTo>
                    <a:lnTo>
                      <a:pt x="9491" y="9392"/>
                    </a:lnTo>
                    <a:lnTo>
                      <a:pt x="84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1" name="Google Shape;1451;p23"/>
              <p:cNvSpPr/>
              <p:nvPr/>
            </p:nvSpPr>
            <p:spPr>
              <a:xfrm>
                <a:off x="1587225" y="984175"/>
                <a:ext cx="367050" cy="861650"/>
              </a:xfrm>
              <a:custGeom>
                <a:avLst/>
                <a:gdLst/>
                <a:ahLst/>
                <a:cxnLst/>
                <a:rect l="l" t="t" r="r" b="b"/>
                <a:pathLst>
                  <a:path w="14682" h="34466" extrusionOk="0">
                    <a:moveTo>
                      <a:pt x="14344" y="33905"/>
                    </a:moveTo>
                    <a:cubicBezTo>
                      <a:pt x="14466" y="33905"/>
                      <a:pt x="14565" y="34004"/>
                      <a:pt x="14565" y="34125"/>
                    </a:cubicBezTo>
                    <a:cubicBezTo>
                      <a:pt x="14565" y="34247"/>
                      <a:pt x="14466" y="34346"/>
                      <a:pt x="14344" y="34346"/>
                    </a:cubicBezTo>
                    <a:cubicBezTo>
                      <a:pt x="14223" y="34346"/>
                      <a:pt x="14124" y="34247"/>
                      <a:pt x="14124" y="34125"/>
                    </a:cubicBezTo>
                    <a:cubicBezTo>
                      <a:pt x="14124" y="34004"/>
                      <a:pt x="14223" y="33905"/>
                      <a:pt x="14344" y="33905"/>
                    </a:cubicBezTo>
                    <a:close/>
                    <a:moveTo>
                      <a:pt x="87" y="0"/>
                    </a:moveTo>
                    <a:lnTo>
                      <a:pt x="1" y="83"/>
                    </a:lnTo>
                    <a:lnTo>
                      <a:pt x="9376" y="9441"/>
                    </a:lnTo>
                    <a:lnTo>
                      <a:pt x="9376" y="29256"/>
                    </a:lnTo>
                    <a:lnTo>
                      <a:pt x="14066" y="33932"/>
                    </a:lnTo>
                    <a:cubicBezTo>
                      <a:pt x="14027" y="33987"/>
                      <a:pt x="14005" y="34054"/>
                      <a:pt x="14005" y="34125"/>
                    </a:cubicBezTo>
                    <a:cubicBezTo>
                      <a:pt x="14005" y="34313"/>
                      <a:pt x="14157" y="34465"/>
                      <a:pt x="14344" y="34465"/>
                    </a:cubicBezTo>
                    <a:cubicBezTo>
                      <a:pt x="14529" y="34465"/>
                      <a:pt x="14681" y="34313"/>
                      <a:pt x="14681" y="34125"/>
                    </a:cubicBezTo>
                    <a:cubicBezTo>
                      <a:pt x="14681" y="33941"/>
                      <a:pt x="14529" y="33789"/>
                      <a:pt x="14344" y="33789"/>
                    </a:cubicBezTo>
                    <a:cubicBezTo>
                      <a:pt x="14273" y="33789"/>
                      <a:pt x="14204" y="33811"/>
                      <a:pt x="14148" y="33849"/>
                    </a:cubicBezTo>
                    <a:lnTo>
                      <a:pt x="9494" y="29206"/>
                    </a:lnTo>
                    <a:lnTo>
                      <a:pt x="9494" y="9391"/>
                    </a:lnTo>
                    <a:lnTo>
                      <a:pt x="87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52" name="Google Shape;1452;p23"/>
            <p:cNvGrpSpPr/>
            <p:nvPr/>
          </p:nvGrpSpPr>
          <p:grpSpPr>
            <a:xfrm rot="1799983" flipH="1">
              <a:off x="6825261" y="-325841"/>
              <a:ext cx="2835804" cy="2780472"/>
              <a:chOff x="1400775" y="920275"/>
              <a:chExt cx="1637475" cy="1605525"/>
            </a:xfrm>
          </p:grpSpPr>
          <p:sp>
            <p:nvSpPr>
              <p:cNvPr id="1453" name="Google Shape;1453;p23"/>
              <p:cNvSpPr/>
              <p:nvPr/>
            </p:nvSpPr>
            <p:spPr>
              <a:xfrm>
                <a:off x="2472400" y="990525"/>
                <a:ext cx="16925" cy="247025"/>
              </a:xfrm>
              <a:custGeom>
                <a:avLst/>
                <a:gdLst/>
                <a:ahLst/>
                <a:cxnLst/>
                <a:rect l="l" t="t" r="r" b="b"/>
                <a:pathLst>
                  <a:path w="677" h="9881" extrusionOk="0">
                    <a:moveTo>
                      <a:pt x="337" y="9320"/>
                    </a:moveTo>
                    <a:cubicBezTo>
                      <a:pt x="458" y="9320"/>
                      <a:pt x="558" y="9419"/>
                      <a:pt x="558" y="9540"/>
                    </a:cubicBezTo>
                    <a:cubicBezTo>
                      <a:pt x="558" y="9662"/>
                      <a:pt x="458" y="9761"/>
                      <a:pt x="337" y="9761"/>
                    </a:cubicBezTo>
                    <a:cubicBezTo>
                      <a:pt x="215" y="9761"/>
                      <a:pt x="116" y="9662"/>
                      <a:pt x="116" y="9540"/>
                    </a:cubicBezTo>
                    <a:cubicBezTo>
                      <a:pt x="116" y="9419"/>
                      <a:pt x="215" y="9320"/>
                      <a:pt x="337" y="9320"/>
                    </a:cubicBezTo>
                    <a:close/>
                    <a:moveTo>
                      <a:pt x="279" y="0"/>
                    </a:moveTo>
                    <a:lnTo>
                      <a:pt x="279" y="9206"/>
                    </a:lnTo>
                    <a:cubicBezTo>
                      <a:pt x="122" y="9237"/>
                      <a:pt x="0" y="9375"/>
                      <a:pt x="0" y="9540"/>
                    </a:cubicBezTo>
                    <a:cubicBezTo>
                      <a:pt x="0" y="9728"/>
                      <a:pt x="152" y="9880"/>
                      <a:pt x="337" y="9880"/>
                    </a:cubicBezTo>
                    <a:cubicBezTo>
                      <a:pt x="525" y="9880"/>
                      <a:pt x="676" y="9728"/>
                      <a:pt x="676" y="9540"/>
                    </a:cubicBezTo>
                    <a:cubicBezTo>
                      <a:pt x="676" y="9375"/>
                      <a:pt x="555" y="9237"/>
                      <a:pt x="398" y="9206"/>
                    </a:cubicBezTo>
                    <a:lnTo>
                      <a:pt x="398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4" name="Google Shape;1454;p23"/>
              <p:cNvSpPr/>
              <p:nvPr/>
            </p:nvSpPr>
            <p:spPr>
              <a:xfrm>
                <a:off x="2905300" y="1457050"/>
                <a:ext cx="73250" cy="126800"/>
              </a:xfrm>
              <a:custGeom>
                <a:avLst/>
                <a:gdLst/>
                <a:ahLst/>
                <a:cxnLst/>
                <a:rect l="l" t="t" r="r" b="b"/>
                <a:pathLst>
                  <a:path w="2930" h="5072" extrusionOk="0">
                    <a:moveTo>
                      <a:pt x="337" y="4511"/>
                    </a:moveTo>
                    <a:cubicBezTo>
                      <a:pt x="459" y="4511"/>
                      <a:pt x="558" y="4610"/>
                      <a:pt x="558" y="4732"/>
                    </a:cubicBezTo>
                    <a:cubicBezTo>
                      <a:pt x="558" y="4853"/>
                      <a:pt x="459" y="4952"/>
                      <a:pt x="337" y="4952"/>
                    </a:cubicBezTo>
                    <a:cubicBezTo>
                      <a:pt x="216" y="4952"/>
                      <a:pt x="117" y="4853"/>
                      <a:pt x="117" y="4732"/>
                    </a:cubicBezTo>
                    <a:cubicBezTo>
                      <a:pt x="117" y="4610"/>
                      <a:pt x="216" y="4511"/>
                      <a:pt x="337" y="4511"/>
                    </a:cubicBezTo>
                    <a:close/>
                    <a:moveTo>
                      <a:pt x="509" y="0"/>
                    </a:moveTo>
                    <a:lnTo>
                      <a:pt x="279" y="232"/>
                    </a:lnTo>
                    <a:lnTo>
                      <a:pt x="279" y="4400"/>
                    </a:lnTo>
                    <a:cubicBezTo>
                      <a:pt x="119" y="4428"/>
                      <a:pt x="1" y="4566"/>
                      <a:pt x="1" y="4732"/>
                    </a:cubicBezTo>
                    <a:cubicBezTo>
                      <a:pt x="1" y="4919"/>
                      <a:pt x="152" y="5071"/>
                      <a:pt x="337" y="5071"/>
                    </a:cubicBezTo>
                    <a:cubicBezTo>
                      <a:pt x="525" y="5071"/>
                      <a:pt x="677" y="4919"/>
                      <a:pt x="677" y="4732"/>
                    </a:cubicBezTo>
                    <a:cubicBezTo>
                      <a:pt x="677" y="4566"/>
                      <a:pt x="556" y="4428"/>
                      <a:pt x="398" y="4400"/>
                    </a:cubicBezTo>
                    <a:lnTo>
                      <a:pt x="398" y="279"/>
                    </a:lnTo>
                    <a:lnTo>
                      <a:pt x="558" y="119"/>
                    </a:lnTo>
                    <a:lnTo>
                      <a:pt x="2930" y="119"/>
                    </a:lnTo>
                    <a:lnTo>
                      <a:pt x="2930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5" name="Google Shape;1455;p23"/>
              <p:cNvSpPr/>
              <p:nvPr/>
            </p:nvSpPr>
            <p:spPr>
              <a:xfrm>
                <a:off x="2400400" y="1336750"/>
                <a:ext cx="16950" cy="16925"/>
              </a:xfrm>
              <a:custGeom>
                <a:avLst/>
                <a:gdLst/>
                <a:ahLst/>
                <a:cxnLst/>
                <a:rect l="l" t="t" r="r" b="b"/>
                <a:pathLst>
                  <a:path w="678" h="677" extrusionOk="0">
                    <a:moveTo>
                      <a:pt x="340" y="119"/>
                    </a:moveTo>
                    <a:cubicBezTo>
                      <a:pt x="462" y="119"/>
                      <a:pt x="561" y="219"/>
                      <a:pt x="561" y="340"/>
                    </a:cubicBezTo>
                    <a:cubicBezTo>
                      <a:pt x="561" y="462"/>
                      <a:pt x="462" y="561"/>
                      <a:pt x="340" y="561"/>
                    </a:cubicBezTo>
                    <a:cubicBezTo>
                      <a:pt x="219" y="561"/>
                      <a:pt x="120" y="462"/>
                      <a:pt x="120" y="340"/>
                    </a:cubicBezTo>
                    <a:cubicBezTo>
                      <a:pt x="120" y="219"/>
                      <a:pt x="219" y="119"/>
                      <a:pt x="340" y="119"/>
                    </a:cubicBezTo>
                    <a:close/>
                    <a:moveTo>
                      <a:pt x="340" y="1"/>
                    </a:moveTo>
                    <a:cubicBezTo>
                      <a:pt x="153" y="1"/>
                      <a:pt x="1" y="152"/>
                      <a:pt x="1" y="340"/>
                    </a:cubicBezTo>
                    <a:cubicBezTo>
                      <a:pt x="1" y="525"/>
                      <a:pt x="153" y="677"/>
                      <a:pt x="340" y="677"/>
                    </a:cubicBezTo>
                    <a:cubicBezTo>
                      <a:pt x="525" y="677"/>
                      <a:pt x="677" y="525"/>
                      <a:pt x="677" y="340"/>
                    </a:cubicBezTo>
                    <a:cubicBezTo>
                      <a:pt x="677" y="152"/>
                      <a:pt x="525" y="1"/>
                      <a:pt x="340" y="1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6" name="Google Shape;1456;p23"/>
              <p:cNvSpPr/>
              <p:nvPr/>
            </p:nvSpPr>
            <p:spPr>
              <a:xfrm>
                <a:off x="2727800" y="1624750"/>
                <a:ext cx="310450" cy="193250"/>
              </a:xfrm>
              <a:custGeom>
                <a:avLst/>
                <a:gdLst/>
                <a:ahLst/>
                <a:cxnLst/>
                <a:rect l="l" t="t" r="r" b="b"/>
                <a:pathLst>
                  <a:path w="12418" h="7730" extrusionOk="0">
                    <a:moveTo>
                      <a:pt x="12083" y="0"/>
                    </a:moveTo>
                    <a:lnTo>
                      <a:pt x="5036" y="7100"/>
                    </a:lnTo>
                    <a:lnTo>
                      <a:pt x="710" y="7100"/>
                    </a:lnTo>
                    <a:cubicBezTo>
                      <a:pt x="638" y="7004"/>
                      <a:pt x="525" y="6940"/>
                      <a:pt x="395" y="6940"/>
                    </a:cubicBezTo>
                    <a:cubicBezTo>
                      <a:pt x="177" y="6940"/>
                      <a:pt x="1" y="7117"/>
                      <a:pt x="1" y="7335"/>
                    </a:cubicBezTo>
                    <a:cubicBezTo>
                      <a:pt x="1" y="7553"/>
                      <a:pt x="177" y="7730"/>
                      <a:pt x="395" y="7730"/>
                    </a:cubicBezTo>
                    <a:cubicBezTo>
                      <a:pt x="525" y="7730"/>
                      <a:pt x="638" y="7669"/>
                      <a:pt x="710" y="7572"/>
                    </a:cubicBezTo>
                    <a:lnTo>
                      <a:pt x="5232" y="7572"/>
                    </a:lnTo>
                    <a:lnTo>
                      <a:pt x="12417" y="331"/>
                    </a:lnTo>
                    <a:lnTo>
                      <a:pt x="12083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7" name="Google Shape;1457;p23"/>
              <p:cNvSpPr/>
              <p:nvPr/>
            </p:nvSpPr>
            <p:spPr>
              <a:xfrm>
                <a:off x="2400400" y="1367250"/>
                <a:ext cx="16950" cy="16950"/>
              </a:xfrm>
              <a:custGeom>
                <a:avLst/>
                <a:gdLst/>
                <a:ahLst/>
                <a:cxnLst/>
                <a:rect l="l" t="t" r="r" b="b"/>
                <a:pathLst>
                  <a:path w="678" h="678" extrusionOk="0">
                    <a:moveTo>
                      <a:pt x="340" y="119"/>
                    </a:moveTo>
                    <a:cubicBezTo>
                      <a:pt x="462" y="119"/>
                      <a:pt x="561" y="219"/>
                      <a:pt x="561" y="340"/>
                    </a:cubicBezTo>
                    <a:cubicBezTo>
                      <a:pt x="561" y="462"/>
                      <a:pt x="462" y="558"/>
                      <a:pt x="340" y="558"/>
                    </a:cubicBezTo>
                    <a:cubicBezTo>
                      <a:pt x="219" y="558"/>
                      <a:pt x="120" y="462"/>
                      <a:pt x="120" y="340"/>
                    </a:cubicBezTo>
                    <a:cubicBezTo>
                      <a:pt x="120" y="219"/>
                      <a:pt x="219" y="119"/>
                      <a:pt x="340" y="119"/>
                    </a:cubicBezTo>
                    <a:close/>
                    <a:moveTo>
                      <a:pt x="340" y="1"/>
                    </a:moveTo>
                    <a:cubicBezTo>
                      <a:pt x="153" y="1"/>
                      <a:pt x="1" y="153"/>
                      <a:pt x="1" y="340"/>
                    </a:cubicBezTo>
                    <a:cubicBezTo>
                      <a:pt x="1" y="525"/>
                      <a:pt x="153" y="677"/>
                      <a:pt x="340" y="677"/>
                    </a:cubicBezTo>
                    <a:cubicBezTo>
                      <a:pt x="525" y="677"/>
                      <a:pt x="677" y="525"/>
                      <a:pt x="677" y="340"/>
                    </a:cubicBezTo>
                    <a:cubicBezTo>
                      <a:pt x="677" y="153"/>
                      <a:pt x="525" y="1"/>
                      <a:pt x="340" y="1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8" name="Google Shape;1458;p23"/>
              <p:cNvSpPr/>
              <p:nvPr/>
            </p:nvSpPr>
            <p:spPr>
              <a:xfrm>
                <a:off x="2399025" y="1396800"/>
                <a:ext cx="19775" cy="19825"/>
              </a:xfrm>
              <a:custGeom>
                <a:avLst/>
                <a:gdLst/>
                <a:ahLst/>
                <a:cxnLst/>
                <a:rect l="l" t="t" r="r" b="b"/>
                <a:pathLst>
                  <a:path w="791" h="793" extrusionOk="0">
                    <a:moveTo>
                      <a:pt x="395" y="0"/>
                    </a:moveTo>
                    <a:cubicBezTo>
                      <a:pt x="177" y="0"/>
                      <a:pt x="1" y="177"/>
                      <a:pt x="1" y="398"/>
                    </a:cubicBezTo>
                    <a:cubicBezTo>
                      <a:pt x="1" y="616"/>
                      <a:pt x="177" y="793"/>
                      <a:pt x="395" y="793"/>
                    </a:cubicBezTo>
                    <a:cubicBezTo>
                      <a:pt x="613" y="793"/>
                      <a:pt x="790" y="616"/>
                      <a:pt x="790" y="398"/>
                    </a:cubicBezTo>
                    <a:cubicBezTo>
                      <a:pt x="790" y="177"/>
                      <a:pt x="613" y="0"/>
                      <a:pt x="395" y="0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9" name="Google Shape;1459;p23"/>
              <p:cNvSpPr/>
              <p:nvPr/>
            </p:nvSpPr>
            <p:spPr>
              <a:xfrm>
                <a:off x="2391725" y="990525"/>
                <a:ext cx="83725" cy="512775"/>
              </a:xfrm>
              <a:custGeom>
                <a:avLst/>
                <a:gdLst/>
                <a:ahLst/>
                <a:cxnLst/>
                <a:rect l="l" t="t" r="r" b="b"/>
                <a:pathLst>
                  <a:path w="3349" h="20511" extrusionOk="0">
                    <a:moveTo>
                      <a:pt x="0" y="0"/>
                    </a:moveTo>
                    <a:lnTo>
                      <a:pt x="0" y="8988"/>
                    </a:lnTo>
                    <a:lnTo>
                      <a:pt x="2716" y="11685"/>
                    </a:lnTo>
                    <a:lnTo>
                      <a:pt x="2716" y="19801"/>
                    </a:lnTo>
                    <a:cubicBezTo>
                      <a:pt x="2620" y="19873"/>
                      <a:pt x="2556" y="19986"/>
                      <a:pt x="2556" y="20116"/>
                    </a:cubicBezTo>
                    <a:cubicBezTo>
                      <a:pt x="2556" y="20334"/>
                      <a:pt x="2733" y="20511"/>
                      <a:pt x="2951" y="20511"/>
                    </a:cubicBezTo>
                    <a:cubicBezTo>
                      <a:pt x="3169" y="20511"/>
                      <a:pt x="3349" y="20334"/>
                      <a:pt x="3349" y="20116"/>
                    </a:cubicBezTo>
                    <a:cubicBezTo>
                      <a:pt x="3349" y="19986"/>
                      <a:pt x="3285" y="19873"/>
                      <a:pt x="3188" y="19801"/>
                    </a:cubicBezTo>
                    <a:lnTo>
                      <a:pt x="3188" y="11489"/>
                    </a:lnTo>
                    <a:lnTo>
                      <a:pt x="472" y="8792"/>
                    </a:lnTo>
                    <a:lnTo>
                      <a:pt x="472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0" name="Google Shape;1460;p23"/>
              <p:cNvSpPr/>
              <p:nvPr/>
            </p:nvSpPr>
            <p:spPr>
              <a:xfrm>
                <a:off x="2688525" y="1369200"/>
                <a:ext cx="297400" cy="472550"/>
              </a:xfrm>
              <a:custGeom>
                <a:avLst/>
                <a:gdLst/>
                <a:ahLst/>
                <a:cxnLst/>
                <a:rect l="l" t="t" r="r" b="b"/>
                <a:pathLst>
                  <a:path w="11896" h="18902" extrusionOk="0">
                    <a:moveTo>
                      <a:pt x="338" y="18341"/>
                    </a:moveTo>
                    <a:cubicBezTo>
                      <a:pt x="459" y="18341"/>
                      <a:pt x="559" y="18440"/>
                      <a:pt x="559" y="18562"/>
                    </a:cubicBezTo>
                    <a:cubicBezTo>
                      <a:pt x="559" y="18683"/>
                      <a:pt x="459" y="18782"/>
                      <a:pt x="338" y="18782"/>
                    </a:cubicBezTo>
                    <a:cubicBezTo>
                      <a:pt x="216" y="18782"/>
                      <a:pt x="117" y="18683"/>
                      <a:pt x="117" y="18562"/>
                    </a:cubicBezTo>
                    <a:cubicBezTo>
                      <a:pt x="117" y="18440"/>
                      <a:pt x="216" y="18341"/>
                      <a:pt x="338" y="18341"/>
                    </a:cubicBezTo>
                    <a:close/>
                    <a:moveTo>
                      <a:pt x="7051" y="0"/>
                    </a:moveTo>
                    <a:lnTo>
                      <a:pt x="5202" y="1863"/>
                    </a:lnTo>
                    <a:lnTo>
                      <a:pt x="5202" y="8196"/>
                    </a:lnTo>
                    <a:lnTo>
                      <a:pt x="280" y="13154"/>
                    </a:lnTo>
                    <a:lnTo>
                      <a:pt x="280" y="18228"/>
                    </a:lnTo>
                    <a:cubicBezTo>
                      <a:pt x="120" y="18258"/>
                      <a:pt x="1" y="18396"/>
                      <a:pt x="1" y="18562"/>
                    </a:cubicBezTo>
                    <a:cubicBezTo>
                      <a:pt x="1" y="18749"/>
                      <a:pt x="153" y="18901"/>
                      <a:pt x="338" y="18901"/>
                    </a:cubicBezTo>
                    <a:cubicBezTo>
                      <a:pt x="525" y="18901"/>
                      <a:pt x="677" y="18749"/>
                      <a:pt x="677" y="18562"/>
                    </a:cubicBezTo>
                    <a:cubicBezTo>
                      <a:pt x="677" y="18396"/>
                      <a:pt x="556" y="18258"/>
                      <a:pt x="398" y="18228"/>
                    </a:cubicBezTo>
                    <a:lnTo>
                      <a:pt x="398" y="13201"/>
                    </a:lnTo>
                    <a:lnTo>
                      <a:pt x="5318" y="8243"/>
                    </a:lnTo>
                    <a:lnTo>
                      <a:pt x="5318" y="1913"/>
                    </a:lnTo>
                    <a:lnTo>
                      <a:pt x="7101" y="116"/>
                    </a:lnTo>
                    <a:lnTo>
                      <a:pt x="11896" y="116"/>
                    </a:lnTo>
                    <a:lnTo>
                      <a:pt x="11896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1" name="Google Shape;1461;p23"/>
              <p:cNvSpPr/>
              <p:nvPr/>
            </p:nvSpPr>
            <p:spPr>
              <a:xfrm>
                <a:off x="2425675" y="990525"/>
                <a:ext cx="16925" cy="200575"/>
              </a:xfrm>
              <a:custGeom>
                <a:avLst/>
                <a:gdLst/>
                <a:ahLst/>
                <a:cxnLst/>
                <a:rect l="l" t="t" r="r" b="b"/>
                <a:pathLst>
                  <a:path w="677" h="8023" extrusionOk="0">
                    <a:moveTo>
                      <a:pt x="337" y="7465"/>
                    </a:moveTo>
                    <a:cubicBezTo>
                      <a:pt x="458" y="7465"/>
                      <a:pt x="558" y="7564"/>
                      <a:pt x="558" y="7685"/>
                    </a:cubicBezTo>
                    <a:cubicBezTo>
                      <a:pt x="558" y="7807"/>
                      <a:pt x="458" y="7906"/>
                      <a:pt x="337" y="7906"/>
                    </a:cubicBezTo>
                    <a:cubicBezTo>
                      <a:pt x="216" y="7906"/>
                      <a:pt x="116" y="7807"/>
                      <a:pt x="116" y="7685"/>
                    </a:cubicBezTo>
                    <a:cubicBezTo>
                      <a:pt x="116" y="7564"/>
                      <a:pt x="216" y="7465"/>
                      <a:pt x="337" y="7465"/>
                    </a:cubicBezTo>
                    <a:close/>
                    <a:moveTo>
                      <a:pt x="279" y="0"/>
                    </a:moveTo>
                    <a:lnTo>
                      <a:pt x="279" y="7351"/>
                    </a:lnTo>
                    <a:cubicBezTo>
                      <a:pt x="122" y="7379"/>
                      <a:pt x="0" y="7517"/>
                      <a:pt x="0" y="7685"/>
                    </a:cubicBezTo>
                    <a:cubicBezTo>
                      <a:pt x="0" y="7870"/>
                      <a:pt x="149" y="8022"/>
                      <a:pt x="337" y="8022"/>
                    </a:cubicBezTo>
                    <a:cubicBezTo>
                      <a:pt x="525" y="8022"/>
                      <a:pt x="677" y="7870"/>
                      <a:pt x="677" y="7685"/>
                    </a:cubicBezTo>
                    <a:cubicBezTo>
                      <a:pt x="677" y="7520"/>
                      <a:pt x="555" y="7382"/>
                      <a:pt x="398" y="7351"/>
                    </a:cubicBezTo>
                    <a:lnTo>
                      <a:pt x="398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2" name="Google Shape;1462;p23"/>
              <p:cNvSpPr/>
              <p:nvPr/>
            </p:nvSpPr>
            <p:spPr>
              <a:xfrm>
                <a:off x="2664875" y="1345800"/>
                <a:ext cx="321000" cy="519675"/>
              </a:xfrm>
              <a:custGeom>
                <a:avLst/>
                <a:gdLst/>
                <a:ahLst/>
                <a:cxnLst/>
                <a:rect l="l" t="t" r="r" b="b"/>
                <a:pathLst>
                  <a:path w="12840" h="20787" extrusionOk="0">
                    <a:moveTo>
                      <a:pt x="340" y="20229"/>
                    </a:moveTo>
                    <a:cubicBezTo>
                      <a:pt x="461" y="20229"/>
                      <a:pt x="560" y="20329"/>
                      <a:pt x="560" y="20450"/>
                    </a:cubicBezTo>
                    <a:cubicBezTo>
                      <a:pt x="560" y="20571"/>
                      <a:pt x="461" y="20668"/>
                      <a:pt x="340" y="20668"/>
                    </a:cubicBezTo>
                    <a:cubicBezTo>
                      <a:pt x="218" y="20668"/>
                      <a:pt x="119" y="20571"/>
                      <a:pt x="119" y="20450"/>
                    </a:cubicBezTo>
                    <a:cubicBezTo>
                      <a:pt x="119" y="20329"/>
                      <a:pt x="218" y="20229"/>
                      <a:pt x="340" y="20229"/>
                    </a:cubicBezTo>
                    <a:close/>
                    <a:moveTo>
                      <a:pt x="7685" y="0"/>
                    </a:moveTo>
                    <a:lnTo>
                      <a:pt x="5201" y="2501"/>
                    </a:lnTo>
                    <a:lnTo>
                      <a:pt x="5201" y="8834"/>
                    </a:lnTo>
                    <a:lnTo>
                      <a:pt x="279" y="13792"/>
                    </a:lnTo>
                    <a:lnTo>
                      <a:pt x="279" y="20116"/>
                    </a:lnTo>
                    <a:cubicBezTo>
                      <a:pt x="122" y="20144"/>
                      <a:pt x="0" y="20282"/>
                      <a:pt x="0" y="20450"/>
                    </a:cubicBezTo>
                    <a:cubicBezTo>
                      <a:pt x="0" y="20635"/>
                      <a:pt x="152" y="20787"/>
                      <a:pt x="340" y="20787"/>
                    </a:cubicBezTo>
                    <a:cubicBezTo>
                      <a:pt x="525" y="20787"/>
                      <a:pt x="676" y="20635"/>
                      <a:pt x="676" y="20450"/>
                    </a:cubicBezTo>
                    <a:cubicBezTo>
                      <a:pt x="676" y="20282"/>
                      <a:pt x="555" y="20144"/>
                      <a:pt x="398" y="20116"/>
                    </a:cubicBezTo>
                    <a:lnTo>
                      <a:pt x="398" y="13839"/>
                    </a:lnTo>
                    <a:lnTo>
                      <a:pt x="5320" y="8881"/>
                    </a:lnTo>
                    <a:lnTo>
                      <a:pt x="5320" y="2551"/>
                    </a:lnTo>
                    <a:lnTo>
                      <a:pt x="7732" y="119"/>
                    </a:lnTo>
                    <a:lnTo>
                      <a:pt x="12839" y="119"/>
                    </a:lnTo>
                    <a:lnTo>
                      <a:pt x="12839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3" name="Google Shape;1463;p23"/>
              <p:cNvSpPr/>
              <p:nvPr/>
            </p:nvSpPr>
            <p:spPr>
              <a:xfrm>
                <a:off x="2449000" y="990525"/>
                <a:ext cx="16925" cy="223825"/>
              </a:xfrm>
              <a:custGeom>
                <a:avLst/>
                <a:gdLst/>
                <a:ahLst/>
                <a:cxnLst/>
                <a:rect l="l" t="t" r="r" b="b"/>
                <a:pathLst>
                  <a:path w="677" h="8953" extrusionOk="0">
                    <a:moveTo>
                      <a:pt x="340" y="8392"/>
                    </a:moveTo>
                    <a:cubicBezTo>
                      <a:pt x="461" y="8392"/>
                      <a:pt x="561" y="8491"/>
                      <a:pt x="561" y="8613"/>
                    </a:cubicBezTo>
                    <a:cubicBezTo>
                      <a:pt x="561" y="8734"/>
                      <a:pt x="461" y="8834"/>
                      <a:pt x="340" y="8834"/>
                    </a:cubicBezTo>
                    <a:cubicBezTo>
                      <a:pt x="218" y="8834"/>
                      <a:pt x="119" y="8734"/>
                      <a:pt x="119" y="8613"/>
                    </a:cubicBezTo>
                    <a:cubicBezTo>
                      <a:pt x="119" y="8491"/>
                      <a:pt x="218" y="8392"/>
                      <a:pt x="340" y="8392"/>
                    </a:cubicBezTo>
                    <a:close/>
                    <a:moveTo>
                      <a:pt x="279" y="0"/>
                    </a:moveTo>
                    <a:lnTo>
                      <a:pt x="279" y="8279"/>
                    </a:lnTo>
                    <a:cubicBezTo>
                      <a:pt x="122" y="8307"/>
                      <a:pt x="0" y="8445"/>
                      <a:pt x="0" y="8613"/>
                    </a:cubicBezTo>
                    <a:cubicBezTo>
                      <a:pt x="0" y="8801"/>
                      <a:pt x="152" y="8952"/>
                      <a:pt x="340" y="8952"/>
                    </a:cubicBezTo>
                    <a:cubicBezTo>
                      <a:pt x="525" y="8952"/>
                      <a:pt x="677" y="8801"/>
                      <a:pt x="677" y="8613"/>
                    </a:cubicBezTo>
                    <a:cubicBezTo>
                      <a:pt x="677" y="8447"/>
                      <a:pt x="555" y="8309"/>
                      <a:pt x="398" y="8282"/>
                    </a:cubicBezTo>
                    <a:lnTo>
                      <a:pt x="398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4" name="Google Shape;1464;p23"/>
              <p:cNvSpPr/>
              <p:nvPr/>
            </p:nvSpPr>
            <p:spPr>
              <a:xfrm>
                <a:off x="2729175" y="1591350"/>
                <a:ext cx="290575" cy="188775"/>
              </a:xfrm>
              <a:custGeom>
                <a:avLst/>
                <a:gdLst/>
                <a:ahLst/>
                <a:cxnLst/>
                <a:rect l="l" t="t" r="r" b="b"/>
                <a:pathLst>
                  <a:path w="11623" h="7551" extrusionOk="0">
                    <a:moveTo>
                      <a:pt x="340" y="6990"/>
                    </a:moveTo>
                    <a:cubicBezTo>
                      <a:pt x="462" y="6990"/>
                      <a:pt x="561" y="7089"/>
                      <a:pt x="561" y="7210"/>
                    </a:cubicBezTo>
                    <a:cubicBezTo>
                      <a:pt x="561" y="7332"/>
                      <a:pt x="462" y="7431"/>
                      <a:pt x="340" y="7431"/>
                    </a:cubicBezTo>
                    <a:cubicBezTo>
                      <a:pt x="219" y="7431"/>
                      <a:pt x="120" y="7332"/>
                      <a:pt x="120" y="7210"/>
                    </a:cubicBezTo>
                    <a:cubicBezTo>
                      <a:pt x="120" y="7089"/>
                      <a:pt x="219" y="6990"/>
                      <a:pt x="340" y="6990"/>
                    </a:cubicBezTo>
                    <a:close/>
                    <a:moveTo>
                      <a:pt x="11540" y="0"/>
                    </a:moveTo>
                    <a:lnTo>
                      <a:pt x="4440" y="7153"/>
                    </a:lnTo>
                    <a:lnTo>
                      <a:pt x="672" y="7153"/>
                    </a:lnTo>
                    <a:cubicBezTo>
                      <a:pt x="644" y="6995"/>
                      <a:pt x="506" y="6874"/>
                      <a:pt x="340" y="6874"/>
                    </a:cubicBezTo>
                    <a:cubicBezTo>
                      <a:pt x="153" y="6874"/>
                      <a:pt x="1" y="7026"/>
                      <a:pt x="1" y="7210"/>
                    </a:cubicBezTo>
                    <a:cubicBezTo>
                      <a:pt x="1" y="7398"/>
                      <a:pt x="153" y="7550"/>
                      <a:pt x="340" y="7550"/>
                    </a:cubicBezTo>
                    <a:cubicBezTo>
                      <a:pt x="506" y="7550"/>
                      <a:pt x="644" y="7429"/>
                      <a:pt x="672" y="7271"/>
                    </a:cubicBezTo>
                    <a:lnTo>
                      <a:pt x="4489" y="7271"/>
                    </a:lnTo>
                    <a:lnTo>
                      <a:pt x="11623" y="83"/>
                    </a:lnTo>
                    <a:lnTo>
                      <a:pt x="11540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5" name="Google Shape;1465;p23"/>
              <p:cNvSpPr/>
              <p:nvPr/>
            </p:nvSpPr>
            <p:spPr>
              <a:xfrm>
                <a:off x="2509525" y="995475"/>
                <a:ext cx="2925" cy="79675"/>
              </a:xfrm>
              <a:custGeom>
                <a:avLst/>
                <a:gdLst/>
                <a:ahLst/>
                <a:cxnLst/>
                <a:rect l="l" t="t" r="r" b="b"/>
                <a:pathLst>
                  <a:path w="117" h="3187" extrusionOk="0">
                    <a:moveTo>
                      <a:pt x="0" y="1"/>
                    </a:moveTo>
                    <a:lnTo>
                      <a:pt x="0" y="3187"/>
                    </a:lnTo>
                    <a:lnTo>
                      <a:pt x="116" y="3187"/>
                    </a:lnTo>
                    <a:lnTo>
                      <a:pt x="116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6" name="Google Shape;1466;p23"/>
              <p:cNvSpPr/>
              <p:nvPr/>
            </p:nvSpPr>
            <p:spPr>
              <a:xfrm>
                <a:off x="2924150" y="920275"/>
                <a:ext cx="16925" cy="305050"/>
              </a:xfrm>
              <a:custGeom>
                <a:avLst/>
                <a:gdLst/>
                <a:ahLst/>
                <a:cxnLst/>
                <a:rect l="l" t="t" r="r" b="b"/>
                <a:pathLst>
                  <a:path w="677" h="12202" extrusionOk="0">
                    <a:moveTo>
                      <a:pt x="337" y="11644"/>
                    </a:moveTo>
                    <a:cubicBezTo>
                      <a:pt x="459" y="11644"/>
                      <a:pt x="558" y="11743"/>
                      <a:pt x="558" y="11865"/>
                    </a:cubicBezTo>
                    <a:cubicBezTo>
                      <a:pt x="558" y="11983"/>
                      <a:pt x="459" y="12083"/>
                      <a:pt x="337" y="12083"/>
                    </a:cubicBezTo>
                    <a:cubicBezTo>
                      <a:pt x="216" y="12083"/>
                      <a:pt x="116" y="11983"/>
                      <a:pt x="116" y="11865"/>
                    </a:cubicBezTo>
                    <a:cubicBezTo>
                      <a:pt x="116" y="11740"/>
                      <a:pt x="216" y="11644"/>
                      <a:pt x="337" y="11644"/>
                    </a:cubicBezTo>
                    <a:close/>
                    <a:moveTo>
                      <a:pt x="279" y="0"/>
                    </a:moveTo>
                    <a:lnTo>
                      <a:pt x="279" y="11531"/>
                    </a:lnTo>
                    <a:cubicBezTo>
                      <a:pt x="122" y="11558"/>
                      <a:pt x="0" y="11696"/>
                      <a:pt x="0" y="11862"/>
                    </a:cubicBezTo>
                    <a:cubicBezTo>
                      <a:pt x="0" y="12050"/>
                      <a:pt x="152" y="12201"/>
                      <a:pt x="337" y="12201"/>
                    </a:cubicBezTo>
                    <a:cubicBezTo>
                      <a:pt x="525" y="12201"/>
                      <a:pt x="677" y="12050"/>
                      <a:pt x="677" y="11865"/>
                    </a:cubicBezTo>
                    <a:cubicBezTo>
                      <a:pt x="677" y="11696"/>
                      <a:pt x="555" y="11558"/>
                      <a:pt x="398" y="11531"/>
                    </a:cubicBezTo>
                    <a:lnTo>
                      <a:pt x="398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7" name="Google Shape;1467;p23"/>
              <p:cNvSpPr/>
              <p:nvPr/>
            </p:nvSpPr>
            <p:spPr>
              <a:xfrm>
                <a:off x="2922700" y="1256975"/>
                <a:ext cx="19825" cy="19825"/>
              </a:xfrm>
              <a:custGeom>
                <a:avLst/>
                <a:gdLst/>
                <a:ahLst/>
                <a:cxnLst/>
                <a:rect l="l" t="t" r="r" b="b"/>
                <a:pathLst>
                  <a:path w="793" h="793" extrusionOk="0">
                    <a:moveTo>
                      <a:pt x="395" y="0"/>
                    </a:moveTo>
                    <a:cubicBezTo>
                      <a:pt x="177" y="0"/>
                      <a:pt x="0" y="177"/>
                      <a:pt x="0" y="398"/>
                    </a:cubicBezTo>
                    <a:cubicBezTo>
                      <a:pt x="0" y="616"/>
                      <a:pt x="177" y="793"/>
                      <a:pt x="395" y="793"/>
                    </a:cubicBezTo>
                    <a:cubicBezTo>
                      <a:pt x="613" y="793"/>
                      <a:pt x="793" y="616"/>
                      <a:pt x="793" y="398"/>
                    </a:cubicBezTo>
                    <a:cubicBezTo>
                      <a:pt x="793" y="177"/>
                      <a:pt x="613" y="0"/>
                      <a:pt x="395" y="0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8" name="Google Shape;1468;p23"/>
              <p:cNvSpPr/>
              <p:nvPr/>
            </p:nvSpPr>
            <p:spPr>
              <a:xfrm>
                <a:off x="2540425" y="988450"/>
                <a:ext cx="61950" cy="148050"/>
              </a:xfrm>
              <a:custGeom>
                <a:avLst/>
                <a:gdLst/>
                <a:ahLst/>
                <a:cxnLst/>
                <a:rect l="l" t="t" r="r" b="b"/>
                <a:pathLst>
                  <a:path w="2478" h="5922" extrusionOk="0">
                    <a:moveTo>
                      <a:pt x="332" y="0"/>
                    </a:moveTo>
                    <a:lnTo>
                      <a:pt x="1" y="337"/>
                    </a:lnTo>
                    <a:lnTo>
                      <a:pt x="1845" y="2167"/>
                    </a:lnTo>
                    <a:lnTo>
                      <a:pt x="1845" y="5212"/>
                    </a:lnTo>
                    <a:cubicBezTo>
                      <a:pt x="1748" y="5284"/>
                      <a:pt x="1685" y="5397"/>
                      <a:pt x="1685" y="5527"/>
                    </a:cubicBezTo>
                    <a:cubicBezTo>
                      <a:pt x="1685" y="5745"/>
                      <a:pt x="1861" y="5922"/>
                      <a:pt x="2080" y="5922"/>
                    </a:cubicBezTo>
                    <a:cubicBezTo>
                      <a:pt x="2300" y="5922"/>
                      <a:pt x="2477" y="5745"/>
                      <a:pt x="2477" y="5527"/>
                    </a:cubicBezTo>
                    <a:cubicBezTo>
                      <a:pt x="2477" y="5397"/>
                      <a:pt x="2414" y="5284"/>
                      <a:pt x="2317" y="5212"/>
                    </a:cubicBezTo>
                    <a:lnTo>
                      <a:pt x="2317" y="1971"/>
                    </a:lnTo>
                    <a:lnTo>
                      <a:pt x="332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9" name="Google Shape;1469;p23"/>
              <p:cNvSpPr/>
              <p:nvPr/>
            </p:nvSpPr>
            <p:spPr>
              <a:xfrm>
                <a:off x="2653900" y="991625"/>
                <a:ext cx="102975" cy="318925"/>
              </a:xfrm>
              <a:custGeom>
                <a:avLst/>
                <a:gdLst/>
                <a:ahLst/>
                <a:cxnLst/>
                <a:rect l="l" t="t" r="r" b="b"/>
                <a:pathLst>
                  <a:path w="4119" h="12757" extrusionOk="0">
                    <a:moveTo>
                      <a:pt x="2004" y="0"/>
                    </a:moveTo>
                    <a:lnTo>
                      <a:pt x="1921" y="83"/>
                    </a:lnTo>
                    <a:lnTo>
                      <a:pt x="4003" y="2148"/>
                    </a:lnTo>
                    <a:lnTo>
                      <a:pt x="4003" y="8227"/>
                    </a:lnTo>
                    <a:lnTo>
                      <a:pt x="17" y="12229"/>
                    </a:lnTo>
                    <a:lnTo>
                      <a:pt x="0" y="12246"/>
                    </a:lnTo>
                    <a:lnTo>
                      <a:pt x="0" y="12757"/>
                    </a:lnTo>
                    <a:lnTo>
                      <a:pt x="119" y="12757"/>
                    </a:lnTo>
                    <a:lnTo>
                      <a:pt x="119" y="12296"/>
                    </a:lnTo>
                    <a:lnTo>
                      <a:pt x="4102" y="8293"/>
                    </a:lnTo>
                    <a:lnTo>
                      <a:pt x="4119" y="8276"/>
                    </a:lnTo>
                    <a:lnTo>
                      <a:pt x="4119" y="2098"/>
                    </a:lnTo>
                    <a:lnTo>
                      <a:pt x="2004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0" name="Google Shape;1470;p23"/>
              <p:cNvSpPr/>
              <p:nvPr/>
            </p:nvSpPr>
            <p:spPr>
              <a:xfrm>
                <a:off x="2509575" y="1544750"/>
                <a:ext cx="229150" cy="477175"/>
              </a:xfrm>
              <a:custGeom>
                <a:avLst/>
                <a:gdLst/>
                <a:ahLst/>
                <a:cxnLst/>
                <a:rect l="l" t="t" r="r" b="b"/>
                <a:pathLst>
                  <a:path w="9166" h="19087" extrusionOk="0">
                    <a:moveTo>
                      <a:pt x="341" y="18526"/>
                    </a:moveTo>
                    <a:cubicBezTo>
                      <a:pt x="462" y="18526"/>
                      <a:pt x="561" y="18626"/>
                      <a:pt x="561" y="18747"/>
                    </a:cubicBezTo>
                    <a:cubicBezTo>
                      <a:pt x="561" y="18869"/>
                      <a:pt x="462" y="18968"/>
                      <a:pt x="341" y="18968"/>
                    </a:cubicBezTo>
                    <a:cubicBezTo>
                      <a:pt x="219" y="18968"/>
                      <a:pt x="120" y="18869"/>
                      <a:pt x="120" y="18747"/>
                    </a:cubicBezTo>
                    <a:cubicBezTo>
                      <a:pt x="120" y="18626"/>
                      <a:pt x="219" y="18526"/>
                      <a:pt x="341" y="18526"/>
                    </a:cubicBezTo>
                    <a:close/>
                    <a:moveTo>
                      <a:pt x="9083" y="1"/>
                    </a:moveTo>
                    <a:lnTo>
                      <a:pt x="4172" y="4945"/>
                    </a:lnTo>
                    <a:lnTo>
                      <a:pt x="4172" y="14803"/>
                    </a:lnTo>
                    <a:lnTo>
                      <a:pt x="534" y="18468"/>
                    </a:lnTo>
                    <a:cubicBezTo>
                      <a:pt x="479" y="18433"/>
                      <a:pt x="412" y="18408"/>
                      <a:pt x="341" y="18408"/>
                    </a:cubicBezTo>
                    <a:cubicBezTo>
                      <a:pt x="153" y="18408"/>
                      <a:pt x="1" y="18560"/>
                      <a:pt x="1" y="18747"/>
                    </a:cubicBezTo>
                    <a:cubicBezTo>
                      <a:pt x="1" y="18935"/>
                      <a:pt x="153" y="19087"/>
                      <a:pt x="341" y="19087"/>
                    </a:cubicBezTo>
                    <a:cubicBezTo>
                      <a:pt x="528" y="19087"/>
                      <a:pt x="680" y="18935"/>
                      <a:pt x="680" y="18747"/>
                    </a:cubicBezTo>
                    <a:cubicBezTo>
                      <a:pt x="680" y="18675"/>
                      <a:pt x="655" y="18609"/>
                      <a:pt x="617" y="18551"/>
                    </a:cubicBezTo>
                    <a:lnTo>
                      <a:pt x="4291" y="14849"/>
                    </a:lnTo>
                    <a:lnTo>
                      <a:pt x="4291" y="4994"/>
                    </a:lnTo>
                    <a:lnTo>
                      <a:pt x="9166" y="84"/>
                    </a:lnTo>
                    <a:lnTo>
                      <a:pt x="9083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1" name="Google Shape;1471;p23"/>
              <p:cNvSpPr/>
              <p:nvPr/>
            </p:nvSpPr>
            <p:spPr>
              <a:xfrm>
                <a:off x="2495850" y="1043600"/>
                <a:ext cx="244675" cy="458250"/>
              </a:xfrm>
              <a:custGeom>
                <a:avLst/>
                <a:gdLst/>
                <a:ahLst/>
                <a:cxnLst/>
                <a:rect l="l" t="t" r="r" b="b"/>
                <a:pathLst>
                  <a:path w="9787" h="18330" extrusionOk="0">
                    <a:moveTo>
                      <a:pt x="9447" y="119"/>
                    </a:moveTo>
                    <a:cubicBezTo>
                      <a:pt x="9569" y="119"/>
                      <a:pt x="9668" y="218"/>
                      <a:pt x="9668" y="340"/>
                    </a:cubicBezTo>
                    <a:cubicBezTo>
                      <a:pt x="9668" y="461"/>
                      <a:pt x="9569" y="560"/>
                      <a:pt x="9447" y="560"/>
                    </a:cubicBezTo>
                    <a:cubicBezTo>
                      <a:pt x="9326" y="560"/>
                      <a:pt x="9229" y="461"/>
                      <a:pt x="9229" y="340"/>
                    </a:cubicBezTo>
                    <a:cubicBezTo>
                      <a:pt x="9229" y="218"/>
                      <a:pt x="9326" y="119"/>
                      <a:pt x="9447" y="119"/>
                    </a:cubicBezTo>
                    <a:close/>
                    <a:moveTo>
                      <a:pt x="337" y="17772"/>
                    </a:moveTo>
                    <a:cubicBezTo>
                      <a:pt x="459" y="17772"/>
                      <a:pt x="558" y="17871"/>
                      <a:pt x="558" y="17993"/>
                    </a:cubicBezTo>
                    <a:cubicBezTo>
                      <a:pt x="558" y="18114"/>
                      <a:pt x="459" y="18214"/>
                      <a:pt x="337" y="18214"/>
                    </a:cubicBezTo>
                    <a:cubicBezTo>
                      <a:pt x="216" y="18214"/>
                      <a:pt x="117" y="18114"/>
                      <a:pt x="117" y="17993"/>
                    </a:cubicBezTo>
                    <a:cubicBezTo>
                      <a:pt x="117" y="17871"/>
                      <a:pt x="216" y="17772"/>
                      <a:pt x="337" y="17772"/>
                    </a:cubicBezTo>
                    <a:close/>
                    <a:moveTo>
                      <a:pt x="9447" y="0"/>
                    </a:moveTo>
                    <a:cubicBezTo>
                      <a:pt x="9262" y="0"/>
                      <a:pt x="9110" y="152"/>
                      <a:pt x="9110" y="340"/>
                    </a:cubicBezTo>
                    <a:cubicBezTo>
                      <a:pt x="9110" y="505"/>
                      <a:pt x="9232" y="643"/>
                      <a:pt x="9389" y="671"/>
                    </a:cubicBezTo>
                    <a:lnTo>
                      <a:pt x="9389" y="5855"/>
                    </a:lnTo>
                    <a:lnTo>
                      <a:pt x="5386" y="9872"/>
                    </a:lnTo>
                    <a:lnTo>
                      <a:pt x="5386" y="10929"/>
                    </a:lnTo>
                    <a:lnTo>
                      <a:pt x="1444" y="14887"/>
                    </a:lnTo>
                    <a:lnTo>
                      <a:pt x="1428" y="14904"/>
                    </a:lnTo>
                    <a:lnTo>
                      <a:pt x="1428" y="16817"/>
                    </a:lnTo>
                    <a:lnTo>
                      <a:pt x="531" y="17717"/>
                    </a:lnTo>
                    <a:cubicBezTo>
                      <a:pt x="475" y="17678"/>
                      <a:pt x="409" y="17653"/>
                      <a:pt x="337" y="17653"/>
                    </a:cubicBezTo>
                    <a:cubicBezTo>
                      <a:pt x="152" y="17653"/>
                      <a:pt x="1" y="17805"/>
                      <a:pt x="1" y="17993"/>
                    </a:cubicBezTo>
                    <a:cubicBezTo>
                      <a:pt x="1" y="18181"/>
                      <a:pt x="152" y="18330"/>
                      <a:pt x="337" y="18330"/>
                    </a:cubicBezTo>
                    <a:cubicBezTo>
                      <a:pt x="525" y="18330"/>
                      <a:pt x="677" y="18178"/>
                      <a:pt x="677" y="17993"/>
                    </a:cubicBezTo>
                    <a:cubicBezTo>
                      <a:pt x="677" y="17921"/>
                      <a:pt x="655" y="17855"/>
                      <a:pt x="613" y="17800"/>
                    </a:cubicBezTo>
                    <a:lnTo>
                      <a:pt x="1544" y="16864"/>
                    </a:lnTo>
                    <a:lnTo>
                      <a:pt x="1544" y="14954"/>
                    </a:lnTo>
                    <a:lnTo>
                      <a:pt x="5489" y="10995"/>
                    </a:lnTo>
                    <a:lnTo>
                      <a:pt x="5505" y="10976"/>
                    </a:lnTo>
                    <a:lnTo>
                      <a:pt x="5505" y="9921"/>
                    </a:lnTo>
                    <a:lnTo>
                      <a:pt x="9508" y="5902"/>
                    </a:lnTo>
                    <a:lnTo>
                      <a:pt x="9508" y="671"/>
                    </a:lnTo>
                    <a:cubicBezTo>
                      <a:pt x="9665" y="643"/>
                      <a:pt x="9787" y="505"/>
                      <a:pt x="9787" y="340"/>
                    </a:cubicBezTo>
                    <a:cubicBezTo>
                      <a:pt x="9787" y="152"/>
                      <a:pt x="9635" y="0"/>
                      <a:pt x="9447" y="0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2" name="Google Shape;1472;p23"/>
              <p:cNvSpPr/>
              <p:nvPr/>
            </p:nvSpPr>
            <p:spPr>
              <a:xfrm>
                <a:off x="2877425" y="920275"/>
                <a:ext cx="16925" cy="305050"/>
              </a:xfrm>
              <a:custGeom>
                <a:avLst/>
                <a:gdLst/>
                <a:ahLst/>
                <a:cxnLst/>
                <a:rect l="l" t="t" r="r" b="b"/>
                <a:pathLst>
                  <a:path w="677" h="12202" extrusionOk="0">
                    <a:moveTo>
                      <a:pt x="337" y="11644"/>
                    </a:moveTo>
                    <a:cubicBezTo>
                      <a:pt x="459" y="11644"/>
                      <a:pt x="558" y="11743"/>
                      <a:pt x="558" y="11865"/>
                    </a:cubicBezTo>
                    <a:cubicBezTo>
                      <a:pt x="558" y="11983"/>
                      <a:pt x="459" y="12083"/>
                      <a:pt x="337" y="12083"/>
                    </a:cubicBezTo>
                    <a:cubicBezTo>
                      <a:pt x="216" y="12083"/>
                      <a:pt x="116" y="11983"/>
                      <a:pt x="116" y="11865"/>
                    </a:cubicBezTo>
                    <a:cubicBezTo>
                      <a:pt x="116" y="11740"/>
                      <a:pt x="216" y="11644"/>
                      <a:pt x="337" y="11644"/>
                    </a:cubicBezTo>
                    <a:close/>
                    <a:moveTo>
                      <a:pt x="279" y="0"/>
                    </a:moveTo>
                    <a:lnTo>
                      <a:pt x="279" y="11531"/>
                    </a:lnTo>
                    <a:cubicBezTo>
                      <a:pt x="122" y="11558"/>
                      <a:pt x="0" y="11696"/>
                      <a:pt x="0" y="11862"/>
                    </a:cubicBezTo>
                    <a:cubicBezTo>
                      <a:pt x="0" y="12050"/>
                      <a:pt x="152" y="12201"/>
                      <a:pt x="337" y="12201"/>
                    </a:cubicBezTo>
                    <a:cubicBezTo>
                      <a:pt x="525" y="12201"/>
                      <a:pt x="677" y="12050"/>
                      <a:pt x="677" y="11865"/>
                    </a:cubicBezTo>
                    <a:cubicBezTo>
                      <a:pt x="677" y="11696"/>
                      <a:pt x="555" y="11558"/>
                      <a:pt x="398" y="11531"/>
                    </a:cubicBezTo>
                    <a:lnTo>
                      <a:pt x="398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3" name="Google Shape;1473;p23"/>
              <p:cNvSpPr/>
              <p:nvPr/>
            </p:nvSpPr>
            <p:spPr>
              <a:xfrm>
                <a:off x="2641875" y="1322475"/>
                <a:ext cx="344050" cy="566200"/>
              </a:xfrm>
              <a:custGeom>
                <a:avLst/>
                <a:gdLst/>
                <a:ahLst/>
                <a:cxnLst/>
                <a:rect l="l" t="t" r="r" b="b"/>
                <a:pathLst>
                  <a:path w="13762" h="22648" extrusionOk="0">
                    <a:moveTo>
                      <a:pt x="340" y="22087"/>
                    </a:moveTo>
                    <a:cubicBezTo>
                      <a:pt x="462" y="22087"/>
                      <a:pt x="561" y="22186"/>
                      <a:pt x="561" y="22308"/>
                    </a:cubicBezTo>
                    <a:cubicBezTo>
                      <a:pt x="561" y="22429"/>
                      <a:pt x="462" y="22529"/>
                      <a:pt x="340" y="22529"/>
                    </a:cubicBezTo>
                    <a:cubicBezTo>
                      <a:pt x="219" y="22529"/>
                      <a:pt x="120" y="22429"/>
                      <a:pt x="120" y="22308"/>
                    </a:cubicBezTo>
                    <a:cubicBezTo>
                      <a:pt x="120" y="22186"/>
                      <a:pt x="219" y="22087"/>
                      <a:pt x="340" y="22087"/>
                    </a:cubicBezTo>
                    <a:close/>
                    <a:moveTo>
                      <a:pt x="8327" y="0"/>
                    </a:moveTo>
                    <a:lnTo>
                      <a:pt x="5202" y="3144"/>
                    </a:lnTo>
                    <a:lnTo>
                      <a:pt x="5202" y="9477"/>
                    </a:lnTo>
                    <a:lnTo>
                      <a:pt x="280" y="14435"/>
                    </a:lnTo>
                    <a:lnTo>
                      <a:pt x="280" y="21976"/>
                    </a:lnTo>
                    <a:cubicBezTo>
                      <a:pt x="122" y="22004"/>
                      <a:pt x="1" y="22142"/>
                      <a:pt x="1" y="22308"/>
                    </a:cubicBezTo>
                    <a:cubicBezTo>
                      <a:pt x="1" y="22495"/>
                      <a:pt x="153" y="22647"/>
                      <a:pt x="340" y="22647"/>
                    </a:cubicBezTo>
                    <a:cubicBezTo>
                      <a:pt x="525" y="22647"/>
                      <a:pt x="677" y="22495"/>
                      <a:pt x="677" y="22308"/>
                    </a:cubicBezTo>
                    <a:cubicBezTo>
                      <a:pt x="677" y="22142"/>
                      <a:pt x="556" y="22004"/>
                      <a:pt x="398" y="21976"/>
                    </a:cubicBezTo>
                    <a:lnTo>
                      <a:pt x="398" y="14482"/>
                    </a:lnTo>
                    <a:lnTo>
                      <a:pt x="5320" y="9524"/>
                    </a:lnTo>
                    <a:lnTo>
                      <a:pt x="5320" y="3194"/>
                    </a:lnTo>
                    <a:lnTo>
                      <a:pt x="8373" y="116"/>
                    </a:lnTo>
                    <a:lnTo>
                      <a:pt x="13762" y="116"/>
                    </a:lnTo>
                    <a:lnTo>
                      <a:pt x="13762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4" name="Google Shape;1474;p23"/>
              <p:cNvSpPr/>
              <p:nvPr/>
            </p:nvSpPr>
            <p:spPr>
              <a:xfrm>
                <a:off x="2875975" y="1256975"/>
                <a:ext cx="19825" cy="19825"/>
              </a:xfrm>
              <a:custGeom>
                <a:avLst/>
                <a:gdLst/>
                <a:ahLst/>
                <a:cxnLst/>
                <a:rect l="l" t="t" r="r" b="b"/>
                <a:pathLst>
                  <a:path w="793" h="793" extrusionOk="0">
                    <a:moveTo>
                      <a:pt x="395" y="0"/>
                    </a:moveTo>
                    <a:cubicBezTo>
                      <a:pt x="177" y="0"/>
                      <a:pt x="0" y="177"/>
                      <a:pt x="0" y="398"/>
                    </a:cubicBezTo>
                    <a:cubicBezTo>
                      <a:pt x="0" y="616"/>
                      <a:pt x="177" y="793"/>
                      <a:pt x="395" y="793"/>
                    </a:cubicBezTo>
                    <a:cubicBezTo>
                      <a:pt x="613" y="793"/>
                      <a:pt x="793" y="616"/>
                      <a:pt x="793" y="398"/>
                    </a:cubicBezTo>
                    <a:cubicBezTo>
                      <a:pt x="793" y="177"/>
                      <a:pt x="613" y="0"/>
                      <a:pt x="395" y="0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5" name="Google Shape;1475;p23"/>
              <p:cNvSpPr/>
              <p:nvPr/>
            </p:nvSpPr>
            <p:spPr>
              <a:xfrm>
                <a:off x="2900750" y="920275"/>
                <a:ext cx="16925" cy="305050"/>
              </a:xfrm>
              <a:custGeom>
                <a:avLst/>
                <a:gdLst/>
                <a:ahLst/>
                <a:cxnLst/>
                <a:rect l="l" t="t" r="r" b="b"/>
                <a:pathLst>
                  <a:path w="677" h="12202" extrusionOk="0">
                    <a:moveTo>
                      <a:pt x="340" y="11644"/>
                    </a:moveTo>
                    <a:cubicBezTo>
                      <a:pt x="461" y="11644"/>
                      <a:pt x="561" y="11743"/>
                      <a:pt x="561" y="11865"/>
                    </a:cubicBezTo>
                    <a:cubicBezTo>
                      <a:pt x="561" y="11983"/>
                      <a:pt x="461" y="12083"/>
                      <a:pt x="340" y="12083"/>
                    </a:cubicBezTo>
                    <a:cubicBezTo>
                      <a:pt x="219" y="12083"/>
                      <a:pt x="119" y="11983"/>
                      <a:pt x="119" y="11865"/>
                    </a:cubicBezTo>
                    <a:cubicBezTo>
                      <a:pt x="119" y="11740"/>
                      <a:pt x="219" y="11644"/>
                      <a:pt x="340" y="11644"/>
                    </a:cubicBezTo>
                    <a:close/>
                    <a:moveTo>
                      <a:pt x="282" y="0"/>
                    </a:moveTo>
                    <a:lnTo>
                      <a:pt x="282" y="11531"/>
                    </a:lnTo>
                    <a:cubicBezTo>
                      <a:pt x="122" y="11558"/>
                      <a:pt x="0" y="11696"/>
                      <a:pt x="0" y="11862"/>
                    </a:cubicBezTo>
                    <a:cubicBezTo>
                      <a:pt x="0" y="12050"/>
                      <a:pt x="152" y="12201"/>
                      <a:pt x="340" y="12201"/>
                    </a:cubicBezTo>
                    <a:cubicBezTo>
                      <a:pt x="525" y="12201"/>
                      <a:pt x="677" y="12050"/>
                      <a:pt x="677" y="11865"/>
                    </a:cubicBezTo>
                    <a:cubicBezTo>
                      <a:pt x="677" y="11696"/>
                      <a:pt x="558" y="11558"/>
                      <a:pt x="398" y="11531"/>
                    </a:cubicBezTo>
                    <a:lnTo>
                      <a:pt x="398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6" name="Google Shape;1476;p23"/>
              <p:cNvSpPr/>
              <p:nvPr/>
            </p:nvSpPr>
            <p:spPr>
              <a:xfrm>
                <a:off x="2502475" y="997425"/>
                <a:ext cx="191200" cy="444050"/>
              </a:xfrm>
              <a:custGeom>
                <a:avLst/>
                <a:gdLst/>
                <a:ahLst/>
                <a:cxnLst/>
                <a:rect l="l" t="t" r="r" b="b"/>
                <a:pathLst>
                  <a:path w="7648" h="17762" extrusionOk="0">
                    <a:moveTo>
                      <a:pt x="340" y="17201"/>
                    </a:moveTo>
                    <a:cubicBezTo>
                      <a:pt x="462" y="17201"/>
                      <a:pt x="561" y="17300"/>
                      <a:pt x="561" y="17422"/>
                    </a:cubicBezTo>
                    <a:cubicBezTo>
                      <a:pt x="561" y="17543"/>
                      <a:pt x="462" y="17643"/>
                      <a:pt x="340" y="17643"/>
                    </a:cubicBezTo>
                    <a:cubicBezTo>
                      <a:pt x="219" y="17643"/>
                      <a:pt x="119" y="17543"/>
                      <a:pt x="119" y="17422"/>
                    </a:cubicBezTo>
                    <a:cubicBezTo>
                      <a:pt x="119" y="17300"/>
                      <a:pt x="219" y="17201"/>
                      <a:pt x="340" y="17201"/>
                    </a:cubicBezTo>
                    <a:close/>
                    <a:moveTo>
                      <a:pt x="7531" y="0"/>
                    </a:moveTo>
                    <a:lnTo>
                      <a:pt x="7531" y="6860"/>
                    </a:lnTo>
                    <a:lnTo>
                      <a:pt x="4257" y="10145"/>
                    </a:lnTo>
                    <a:lnTo>
                      <a:pt x="4241" y="10162"/>
                    </a:lnTo>
                    <a:lnTo>
                      <a:pt x="4241" y="11757"/>
                    </a:lnTo>
                    <a:lnTo>
                      <a:pt x="299" y="15716"/>
                    </a:lnTo>
                    <a:lnTo>
                      <a:pt x="282" y="15732"/>
                    </a:lnTo>
                    <a:lnTo>
                      <a:pt x="282" y="17090"/>
                    </a:lnTo>
                    <a:cubicBezTo>
                      <a:pt x="122" y="17118"/>
                      <a:pt x="1" y="17256"/>
                      <a:pt x="1" y="17422"/>
                    </a:cubicBezTo>
                    <a:cubicBezTo>
                      <a:pt x="1" y="17609"/>
                      <a:pt x="152" y="17761"/>
                      <a:pt x="340" y="17761"/>
                    </a:cubicBezTo>
                    <a:cubicBezTo>
                      <a:pt x="528" y="17761"/>
                      <a:pt x="680" y="17609"/>
                      <a:pt x="680" y="17422"/>
                    </a:cubicBezTo>
                    <a:cubicBezTo>
                      <a:pt x="680" y="17256"/>
                      <a:pt x="558" y="17118"/>
                      <a:pt x="398" y="17090"/>
                    </a:cubicBezTo>
                    <a:lnTo>
                      <a:pt x="398" y="15782"/>
                    </a:lnTo>
                    <a:lnTo>
                      <a:pt x="4343" y="11823"/>
                    </a:lnTo>
                    <a:lnTo>
                      <a:pt x="4359" y="11807"/>
                    </a:lnTo>
                    <a:lnTo>
                      <a:pt x="4359" y="10211"/>
                    </a:lnTo>
                    <a:lnTo>
                      <a:pt x="7631" y="6926"/>
                    </a:lnTo>
                    <a:lnTo>
                      <a:pt x="7647" y="6907"/>
                    </a:lnTo>
                    <a:lnTo>
                      <a:pt x="7647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7" name="Google Shape;1477;p23"/>
              <p:cNvSpPr/>
              <p:nvPr/>
            </p:nvSpPr>
            <p:spPr>
              <a:xfrm>
                <a:off x="2502475" y="990025"/>
                <a:ext cx="167875" cy="378700"/>
              </a:xfrm>
              <a:custGeom>
                <a:avLst/>
                <a:gdLst/>
                <a:ahLst/>
                <a:cxnLst/>
                <a:rect l="l" t="t" r="r" b="b"/>
                <a:pathLst>
                  <a:path w="6715" h="15148" extrusionOk="0">
                    <a:moveTo>
                      <a:pt x="340" y="14587"/>
                    </a:moveTo>
                    <a:cubicBezTo>
                      <a:pt x="462" y="14587"/>
                      <a:pt x="561" y="14687"/>
                      <a:pt x="561" y="14808"/>
                    </a:cubicBezTo>
                    <a:cubicBezTo>
                      <a:pt x="561" y="14930"/>
                      <a:pt x="462" y="15029"/>
                      <a:pt x="340" y="15029"/>
                    </a:cubicBezTo>
                    <a:cubicBezTo>
                      <a:pt x="219" y="15029"/>
                      <a:pt x="119" y="14930"/>
                      <a:pt x="119" y="14808"/>
                    </a:cubicBezTo>
                    <a:cubicBezTo>
                      <a:pt x="119" y="14687"/>
                      <a:pt x="219" y="14587"/>
                      <a:pt x="340" y="14587"/>
                    </a:cubicBezTo>
                    <a:close/>
                    <a:moveTo>
                      <a:pt x="6595" y="1"/>
                    </a:moveTo>
                    <a:lnTo>
                      <a:pt x="6595" y="6861"/>
                    </a:lnTo>
                    <a:lnTo>
                      <a:pt x="3324" y="10146"/>
                    </a:lnTo>
                    <a:lnTo>
                      <a:pt x="3308" y="10162"/>
                    </a:lnTo>
                    <a:lnTo>
                      <a:pt x="3308" y="11766"/>
                    </a:lnTo>
                    <a:cubicBezTo>
                      <a:pt x="3250" y="11819"/>
                      <a:pt x="3148" y="11918"/>
                      <a:pt x="2963" y="12106"/>
                    </a:cubicBezTo>
                    <a:lnTo>
                      <a:pt x="539" y="14538"/>
                    </a:lnTo>
                    <a:cubicBezTo>
                      <a:pt x="484" y="14496"/>
                      <a:pt x="415" y="14469"/>
                      <a:pt x="340" y="14469"/>
                    </a:cubicBezTo>
                    <a:cubicBezTo>
                      <a:pt x="152" y="14469"/>
                      <a:pt x="1" y="14620"/>
                      <a:pt x="1" y="14808"/>
                    </a:cubicBezTo>
                    <a:cubicBezTo>
                      <a:pt x="1" y="14996"/>
                      <a:pt x="152" y="15148"/>
                      <a:pt x="340" y="15148"/>
                    </a:cubicBezTo>
                    <a:cubicBezTo>
                      <a:pt x="528" y="15148"/>
                      <a:pt x="680" y="14996"/>
                      <a:pt x="680" y="14808"/>
                    </a:cubicBezTo>
                    <a:cubicBezTo>
                      <a:pt x="680" y="14739"/>
                      <a:pt x="658" y="14676"/>
                      <a:pt x="622" y="14620"/>
                    </a:cubicBezTo>
                    <a:cubicBezTo>
                      <a:pt x="3352" y="11879"/>
                      <a:pt x="3407" y="11827"/>
                      <a:pt x="3407" y="11824"/>
                    </a:cubicBezTo>
                    <a:lnTo>
                      <a:pt x="3424" y="11808"/>
                    </a:lnTo>
                    <a:lnTo>
                      <a:pt x="3424" y="10212"/>
                    </a:lnTo>
                    <a:lnTo>
                      <a:pt x="6695" y="6927"/>
                    </a:lnTo>
                    <a:lnTo>
                      <a:pt x="6714" y="6910"/>
                    </a:lnTo>
                    <a:lnTo>
                      <a:pt x="6714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8" name="Google Shape;1478;p23"/>
              <p:cNvSpPr/>
              <p:nvPr/>
            </p:nvSpPr>
            <p:spPr>
              <a:xfrm>
                <a:off x="2858575" y="1410325"/>
                <a:ext cx="119900" cy="220575"/>
              </a:xfrm>
              <a:custGeom>
                <a:avLst/>
                <a:gdLst/>
                <a:ahLst/>
                <a:cxnLst/>
                <a:rect l="l" t="t" r="r" b="b"/>
                <a:pathLst>
                  <a:path w="4796" h="8823" extrusionOk="0">
                    <a:moveTo>
                      <a:pt x="338" y="8262"/>
                    </a:moveTo>
                    <a:cubicBezTo>
                      <a:pt x="459" y="8262"/>
                      <a:pt x="558" y="8362"/>
                      <a:pt x="558" y="8483"/>
                    </a:cubicBezTo>
                    <a:cubicBezTo>
                      <a:pt x="558" y="8605"/>
                      <a:pt x="459" y="8704"/>
                      <a:pt x="338" y="8704"/>
                    </a:cubicBezTo>
                    <a:cubicBezTo>
                      <a:pt x="216" y="8704"/>
                      <a:pt x="117" y="8605"/>
                      <a:pt x="117" y="8483"/>
                    </a:cubicBezTo>
                    <a:cubicBezTo>
                      <a:pt x="117" y="8362"/>
                      <a:pt x="216" y="8262"/>
                      <a:pt x="338" y="8262"/>
                    </a:cubicBezTo>
                    <a:close/>
                    <a:moveTo>
                      <a:pt x="1781" y="0"/>
                    </a:moveTo>
                    <a:lnTo>
                      <a:pt x="282" y="1513"/>
                    </a:lnTo>
                    <a:lnTo>
                      <a:pt x="313" y="8149"/>
                    </a:lnTo>
                    <a:cubicBezTo>
                      <a:pt x="139" y="8160"/>
                      <a:pt x="1" y="8307"/>
                      <a:pt x="1" y="8483"/>
                    </a:cubicBezTo>
                    <a:cubicBezTo>
                      <a:pt x="1" y="8671"/>
                      <a:pt x="153" y="8823"/>
                      <a:pt x="338" y="8823"/>
                    </a:cubicBezTo>
                    <a:cubicBezTo>
                      <a:pt x="525" y="8823"/>
                      <a:pt x="677" y="8671"/>
                      <a:pt x="677" y="8483"/>
                    </a:cubicBezTo>
                    <a:cubicBezTo>
                      <a:pt x="677" y="8329"/>
                      <a:pt x="572" y="8202"/>
                      <a:pt x="431" y="8160"/>
                    </a:cubicBezTo>
                    <a:lnTo>
                      <a:pt x="401" y="1560"/>
                    </a:lnTo>
                    <a:lnTo>
                      <a:pt x="1831" y="116"/>
                    </a:lnTo>
                    <a:lnTo>
                      <a:pt x="4796" y="116"/>
                    </a:lnTo>
                    <a:lnTo>
                      <a:pt x="4796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9" name="Google Shape;1479;p23"/>
              <p:cNvSpPr/>
              <p:nvPr/>
            </p:nvSpPr>
            <p:spPr>
              <a:xfrm>
                <a:off x="2881900" y="1433650"/>
                <a:ext cx="97750" cy="173725"/>
              </a:xfrm>
              <a:custGeom>
                <a:avLst/>
                <a:gdLst/>
                <a:ahLst/>
                <a:cxnLst/>
                <a:rect l="l" t="t" r="r" b="b"/>
                <a:pathLst>
                  <a:path w="3910" h="6949" extrusionOk="0">
                    <a:moveTo>
                      <a:pt x="340" y="6388"/>
                    </a:moveTo>
                    <a:cubicBezTo>
                      <a:pt x="462" y="6388"/>
                      <a:pt x="561" y="6488"/>
                      <a:pt x="561" y="6609"/>
                    </a:cubicBezTo>
                    <a:cubicBezTo>
                      <a:pt x="561" y="6730"/>
                      <a:pt x="462" y="6830"/>
                      <a:pt x="340" y="6830"/>
                    </a:cubicBezTo>
                    <a:cubicBezTo>
                      <a:pt x="219" y="6830"/>
                      <a:pt x="120" y="6730"/>
                      <a:pt x="120" y="6609"/>
                    </a:cubicBezTo>
                    <a:cubicBezTo>
                      <a:pt x="120" y="6488"/>
                      <a:pt x="219" y="6388"/>
                      <a:pt x="340" y="6388"/>
                    </a:cubicBezTo>
                    <a:close/>
                    <a:moveTo>
                      <a:pt x="1146" y="0"/>
                    </a:moveTo>
                    <a:lnTo>
                      <a:pt x="280" y="873"/>
                    </a:lnTo>
                    <a:lnTo>
                      <a:pt x="280" y="6278"/>
                    </a:lnTo>
                    <a:cubicBezTo>
                      <a:pt x="122" y="6305"/>
                      <a:pt x="1" y="6443"/>
                      <a:pt x="1" y="6609"/>
                    </a:cubicBezTo>
                    <a:cubicBezTo>
                      <a:pt x="1" y="6797"/>
                      <a:pt x="153" y="6949"/>
                      <a:pt x="340" y="6949"/>
                    </a:cubicBezTo>
                    <a:cubicBezTo>
                      <a:pt x="525" y="6949"/>
                      <a:pt x="677" y="6797"/>
                      <a:pt x="677" y="6609"/>
                    </a:cubicBezTo>
                    <a:cubicBezTo>
                      <a:pt x="677" y="6443"/>
                      <a:pt x="556" y="6305"/>
                      <a:pt x="398" y="6278"/>
                    </a:cubicBezTo>
                    <a:lnTo>
                      <a:pt x="398" y="922"/>
                    </a:lnTo>
                    <a:lnTo>
                      <a:pt x="1193" y="119"/>
                    </a:lnTo>
                    <a:lnTo>
                      <a:pt x="3910" y="119"/>
                    </a:lnTo>
                    <a:lnTo>
                      <a:pt x="3910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0" name="Google Shape;1480;p23"/>
              <p:cNvSpPr/>
              <p:nvPr/>
            </p:nvSpPr>
            <p:spPr>
              <a:xfrm>
                <a:off x="2729175" y="1554825"/>
                <a:ext cx="275250" cy="188775"/>
              </a:xfrm>
              <a:custGeom>
                <a:avLst/>
                <a:gdLst/>
                <a:ahLst/>
                <a:cxnLst/>
                <a:rect l="l" t="t" r="r" b="b"/>
                <a:pathLst>
                  <a:path w="11010" h="7551" extrusionOk="0">
                    <a:moveTo>
                      <a:pt x="340" y="6993"/>
                    </a:moveTo>
                    <a:cubicBezTo>
                      <a:pt x="462" y="6993"/>
                      <a:pt x="561" y="7092"/>
                      <a:pt x="561" y="7214"/>
                    </a:cubicBezTo>
                    <a:cubicBezTo>
                      <a:pt x="561" y="7335"/>
                      <a:pt x="462" y="7435"/>
                      <a:pt x="340" y="7435"/>
                    </a:cubicBezTo>
                    <a:cubicBezTo>
                      <a:pt x="219" y="7435"/>
                      <a:pt x="120" y="7335"/>
                      <a:pt x="120" y="7214"/>
                    </a:cubicBezTo>
                    <a:cubicBezTo>
                      <a:pt x="120" y="7092"/>
                      <a:pt x="219" y="6993"/>
                      <a:pt x="340" y="6993"/>
                    </a:cubicBezTo>
                    <a:close/>
                    <a:moveTo>
                      <a:pt x="10924" y="1"/>
                    </a:moveTo>
                    <a:lnTo>
                      <a:pt x="3824" y="7153"/>
                    </a:lnTo>
                    <a:lnTo>
                      <a:pt x="672" y="7153"/>
                    </a:lnTo>
                    <a:cubicBezTo>
                      <a:pt x="644" y="6996"/>
                      <a:pt x="506" y="6874"/>
                      <a:pt x="340" y="6874"/>
                    </a:cubicBezTo>
                    <a:cubicBezTo>
                      <a:pt x="153" y="6874"/>
                      <a:pt x="1" y="7026"/>
                      <a:pt x="1" y="7214"/>
                    </a:cubicBezTo>
                    <a:cubicBezTo>
                      <a:pt x="1" y="7399"/>
                      <a:pt x="153" y="7551"/>
                      <a:pt x="340" y="7551"/>
                    </a:cubicBezTo>
                    <a:cubicBezTo>
                      <a:pt x="506" y="7551"/>
                      <a:pt x="644" y="7432"/>
                      <a:pt x="672" y="7272"/>
                    </a:cubicBezTo>
                    <a:lnTo>
                      <a:pt x="3874" y="7272"/>
                    </a:lnTo>
                    <a:lnTo>
                      <a:pt x="11010" y="84"/>
                    </a:lnTo>
                    <a:lnTo>
                      <a:pt x="10924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1" name="Google Shape;1481;p23"/>
              <p:cNvSpPr/>
              <p:nvPr/>
            </p:nvSpPr>
            <p:spPr>
              <a:xfrm>
                <a:off x="2502475" y="975275"/>
                <a:ext cx="121150" cy="332100"/>
              </a:xfrm>
              <a:custGeom>
                <a:avLst/>
                <a:gdLst/>
                <a:ahLst/>
                <a:cxnLst/>
                <a:rect l="l" t="t" r="r" b="b"/>
                <a:pathLst>
                  <a:path w="4846" h="13284" extrusionOk="0">
                    <a:moveTo>
                      <a:pt x="340" y="12723"/>
                    </a:moveTo>
                    <a:cubicBezTo>
                      <a:pt x="462" y="12723"/>
                      <a:pt x="561" y="12823"/>
                      <a:pt x="561" y="12944"/>
                    </a:cubicBezTo>
                    <a:cubicBezTo>
                      <a:pt x="561" y="13066"/>
                      <a:pt x="462" y="13165"/>
                      <a:pt x="340" y="13165"/>
                    </a:cubicBezTo>
                    <a:cubicBezTo>
                      <a:pt x="219" y="13165"/>
                      <a:pt x="119" y="13066"/>
                      <a:pt x="119" y="12944"/>
                    </a:cubicBezTo>
                    <a:cubicBezTo>
                      <a:pt x="119" y="12823"/>
                      <a:pt x="219" y="12723"/>
                      <a:pt x="340" y="12723"/>
                    </a:cubicBezTo>
                    <a:close/>
                    <a:moveTo>
                      <a:pt x="4727" y="0"/>
                    </a:moveTo>
                    <a:lnTo>
                      <a:pt x="4727" y="6863"/>
                    </a:lnTo>
                    <a:lnTo>
                      <a:pt x="1455" y="10148"/>
                    </a:lnTo>
                    <a:lnTo>
                      <a:pt x="1439" y="10164"/>
                    </a:lnTo>
                    <a:lnTo>
                      <a:pt x="1439" y="11760"/>
                    </a:lnTo>
                    <a:lnTo>
                      <a:pt x="533" y="12668"/>
                    </a:lnTo>
                    <a:cubicBezTo>
                      <a:pt x="478" y="12629"/>
                      <a:pt x="412" y="12607"/>
                      <a:pt x="340" y="12607"/>
                    </a:cubicBezTo>
                    <a:cubicBezTo>
                      <a:pt x="152" y="12607"/>
                      <a:pt x="1" y="12759"/>
                      <a:pt x="1" y="12944"/>
                    </a:cubicBezTo>
                    <a:cubicBezTo>
                      <a:pt x="1" y="13132"/>
                      <a:pt x="152" y="13284"/>
                      <a:pt x="340" y="13284"/>
                    </a:cubicBezTo>
                    <a:cubicBezTo>
                      <a:pt x="528" y="13284"/>
                      <a:pt x="680" y="13132"/>
                      <a:pt x="680" y="12944"/>
                    </a:cubicBezTo>
                    <a:cubicBezTo>
                      <a:pt x="680" y="12872"/>
                      <a:pt x="655" y="12806"/>
                      <a:pt x="616" y="12751"/>
                    </a:cubicBezTo>
                    <a:lnTo>
                      <a:pt x="1555" y="11810"/>
                    </a:lnTo>
                    <a:lnTo>
                      <a:pt x="1555" y="10211"/>
                    </a:lnTo>
                    <a:lnTo>
                      <a:pt x="4826" y="6926"/>
                    </a:lnTo>
                    <a:lnTo>
                      <a:pt x="4845" y="6910"/>
                    </a:lnTo>
                    <a:lnTo>
                      <a:pt x="4845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2" name="Google Shape;1482;p23"/>
              <p:cNvSpPr/>
              <p:nvPr/>
            </p:nvSpPr>
            <p:spPr>
              <a:xfrm>
                <a:off x="2502475" y="982650"/>
                <a:ext cx="144475" cy="355225"/>
              </a:xfrm>
              <a:custGeom>
                <a:avLst/>
                <a:gdLst/>
                <a:ahLst/>
                <a:cxnLst/>
                <a:rect l="l" t="t" r="r" b="b"/>
                <a:pathLst>
                  <a:path w="5779" h="14209" extrusionOk="0">
                    <a:moveTo>
                      <a:pt x="340" y="13648"/>
                    </a:moveTo>
                    <a:cubicBezTo>
                      <a:pt x="462" y="13648"/>
                      <a:pt x="561" y="13748"/>
                      <a:pt x="561" y="13869"/>
                    </a:cubicBezTo>
                    <a:cubicBezTo>
                      <a:pt x="561" y="13991"/>
                      <a:pt x="462" y="14090"/>
                      <a:pt x="340" y="14090"/>
                    </a:cubicBezTo>
                    <a:cubicBezTo>
                      <a:pt x="219" y="14090"/>
                      <a:pt x="119" y="13991"/>
                      <a:pt x="119" y="13869"/>
                    </a:cubicBezTo>
                    <a:cubicBezTo>
                      <a:pt x="119" y="13748"/>
                      <a:pt x="219" y="13648"/>
                      <a:pt x="340" y="13648"/>
                    </a:cubicBezTo>
                    <a:close/>
                    <a:moveTo>
                      <a:pt x="5660" y="1"/>
                    </a:moveTo>
                    <a:lnTo>
                      <a:pt x="5660" y="6860"/>
                    </a:lnTo>
                    <a:lnTo>
                      <a:pt x="2388" y="10145"/>
                    </a:lnTo>
                    <a:lnTo>
                      <a:pt x="2372" y="10165"/>
                    </a:lnTo>
                    <a:lnTo>
                      <a:pt x="2372" y="11760"/>
                    </a:lnTo>
                    <a:lnTo>
                      <a:pt x="539" y="13599"/>
                    </a:lnTo>
                    <a:cubicBezTo>
                      <a:pt x="484" y="13557"/>
                      <a:pt x="415" y="13532"/>
                      <a:pt x="340" y="13532"/>
                    </a:cubicBezTo>
                    <a:cubicBezTo>
                      <a:pt x="152" y="13532"/>
                      <a:pt x="1" y="13684"/>
                      <a:pt x="1" y="13869"/>
                    </a:cubicBezTo>
                    <a:cubicBezTo>
                      <a:pt x="1" y="14057"/>
                      <a:pt x="152" y="14209"/>
                      <a:pt x="340" y="14209"/>
                    </a:cubicBezTo>
                    <a:cubicBezTo>
                      <a:pt x="528" y="14209"/>
                      <a:pt x="680" y="14057"/>
                      <a:pt x="680" y="13869"/>
                    </a:cubicBezTo>
                    <a:cubicBezTo>
                      <a:pt x="680" y="13800"/>
                      <a:pt x="658" y="13737"/>
                      <a:pt x="622" y="13684"/>
                    </a:cubicBezTo>
                    <a:lnTo>
                      <a:pt x="2491" y="11807"/>
                    </a:lnTo>
                    <a:lnTo>
                      <a:pt x="2491" y="10212"/>
                    </a:lnTo>
                    <a:lnTo>
                      <a:pt x="5762" y="6927"/>
                    </a:lnTo>
                    <a:lnTo>
                      <a:pt x="5778" y="6910"/>
                    </a:lnTo>
                    <a:lnTo>
                      <a:pt x="5778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3" name="Google Shape;1483;p23"/>
              <p:cNvSpPr/>
              <p:nvPr/>
            </p:nvSpPr>
            <p:spPr>
              <a:xfrm>
                <a:off x="2502475" y="1067125"/>
                <a:ext cx="57925" cy="157100"/>
              </a:xfrm>
              <a:custGeom>
                <a:avLst/>
                <a:gdLst/>
                <a:ahLst/>
                <a:cxnLst/>
                <a:rect l="l" t="t" r="r" b="b"/>
                <a:pathLst>
                  <a:path w="2317" h="6284" extrusionOk="0">
                    <a:moveTo>
                      <a:pt x="340" y="5726"/>
                    </a:moveTo>
                    <a:cubicBezTo>
                      <a:pt x="462" y="5726"/>
                      <a:pt x="561" y="5825"/>
                      <a:pt x="561" y="5946"/>
                    </a:cubicBezTo>
                    <a:cubicBezTo>
                      <a:pt x="561" y="6068"/>
                      <a:pt x="462" y="6167"/>
                      <a:pt x="340" y="6167"/>
                    </a:cubicBezTo>
                    <a:cubicBezTo>
                      <a:pt x="219" y="6167"/>
                      <a:pt x="119" y="6068"/>
                      <a:pt x="119" y="5946"/>
                    </a:cubicBezTo>
                    <a:cubicBezTo>
                      <a:pt x="119" y="5825"/>
                      <a:pt x="219" y="5726"/>
                      <a:pt x="340" y="5726"/>
                    </a:cubicBezTo>
                    <a:close/>
                    <a:moveTo>
                      <a:pt x="2231" y="0"/>
                    </a:moveTo>
                    <a:lnTo>
                      <a:pt x="282" y="1960"/>
                    </a:lnTo>
                    <a:lnTo>
                      <a:pt x="282" y="5612"/>
                    </a:lnTo>
                    <a:cubicBezTo>
                      <a:pt x="122" y="5640"/>
                      <a:pt x="1" y="5778"/>
                      <a:pt x="1" y="5946"/>
                    </a:cubicBezTo>
                    <a:cubicBezTo>
                      <a:pt x="1" y="6131"/>
                      <a:pt x="152" y="6283"/>
                      <a:pt x="340" y="6283"/>
                    </a:cubicBezTo>
                    <a:cubicBezTo>
                      <a:pt x="528" y="6283"/>
                      <a:pt x="680" y="6131"/>
                      <a:pt x="680" y="5946"/>
                    </a:cubicBezTo>
                    <a:cubicBezTo>
                      <a:pt x="680" y="5778"/>
                      <a:pt x="558" y="5640"/>
                      <a:pt x="398" y="5612"/>
                    </a:cubicBezTo>
                    <a:lnTo>
                      <a:pt x="398" y="2010"/>
                    </a:lnTo>
                    <a:lnTo>
                      <a:pt x="2317" y="86"/>
                    </a:lnTo>
                    <a:lnTo>
                      <a:pt x="2231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4" name="Google Shape;1484;p23"/>
              <p:cNvSpPr/>
              <p:nvPr/>
            </p:nvSpPr>
            <p:spPr>
              <a:xfrm>
                <a:off x="2899375" y="1256975"/>
                <a:ext cx="19750" cy="19825"/>
              </a:xfrm>
              <a:custGeom>
                <a:avLst/>
                <a:gdLst/>
                <a:ahLst/>
                <a:cxnLst/>
                <a:rect l="l" t="t" r="r" b="b"/>
                <a:pathLst>
                  <a:path w="790" h="793" extrusionOk="0">
                    <a:moveTo>
                      <a:pt x="395" y="0"/>
                    </a:moveTo>
                    <a:cubicBezTo>
                      <a:pt x="177" y="0"/>
                      <a:pt x="0" y="177"/>
                      <a:pt x="0" y="398"/>
                    </a:cubicBezTo>
                    <a:cubicBezTo>
                      <a:pt x="0" y="616"/>
                      <a:pt x="177" y="793"/>
                      <a:pt x="395" y="793"/>
                    </a:cubicBezTo>
                    <a:cubicBezTo>
                      <a:pt x="613" y="793"/>
                      <a:pt x="790" y="616"/>
                      <a:pt x="790" y="398"/>
                    </a:cubicBezTo>
                    <a:cubicBezTo>
                      <a:pt x="790" y="177"/>
                      <a:pt x="613" y="0"/>
                      <a:pt x="395" y="0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5" name="Google Shape;1485;p23"/>
              <p:cNvSpPr/>
              <p:nvPr/>
            </p:nvSpPr>
            <p:spPr>
              <a:xfrm>
                <a:off x="1476750" y="1456500"/>
                <a:ext cx="651075" cy="725125"/>
              </a:xfrm>
              <a:custGeom>
                <a:avLst/>
                <a:gdLst/>
                <a:ahLst/>
                <a:cxnLst/>
                <a:rect l="l" t="t" r="r" b="b"/>
                <a:pathLst>
                  <a:path w="26043" h="29005" extrusionOk="0">
                    <a:moveTo>
                      <a:pt x="25706" y="28444"/>
                    </a:moveTo>
                    <a:cubicBezTo>
                      <a:pt x="25828" y="28444"/>
                      <a:pt x="25927" y="28544"/>
                      <a:pt x="25927" y="28665"/>
                    </a:cubicBezTo>
                    <a:cubicBezTo>
                      <a:pt x="25927" y="28787"/>
                      <a:pt x="25828" y="28886"/>
                      <a:pt x="25706" y="28886"/>
                    </a:cubicBezTo>
                    <a:cubicBezTo>
                      <a:pt x="25582" y="28886"/>
                      <a:pt x="25485" y="28787"/>
                      <a:pt x="25485" y="28665"/>
                    </a:cubicBezTo>
                    <a:cubicBezTo>
                      <a:pt x="25485" y="28544"/>
                      <a:pt x="25585" y="28444"/>
                      <a:pt x="25706" y="28444"/>
                    </a:cubicBezTo>
                    <a:close/>
                    <a:moveTo>
                      <a:pt x="0" y="0"/>
                    </a:moveTo>
                    <a:lnTo>
                      <a:pt x="0" y="119"/>
                    </a:lnTo>
                    <a:lnTo>
                      <a:pt x="3067" y="119"/>
                    </a:lnTo>
                    <a:lnTo>
                      <a:pt x="4403" y="1452"/>
                    </a:lnTo>
                    <a:lnTo>
                      <a:pt x="4403" y="10680"/>
                    </a:lnTo>
                    <a:lnTo>
                      <a:pt x="15614" y="21871"/>
                    </a:lnTo>
                    <a:lnTo>
                      <a:pt x="15630" y="21888"/>
                    </a:lnTo>
                    <a:lnTo>
                      <a:pt x="18832" y="21888"/>
                    </a:lnTo>
                    <a:lnTo>
                      <a:pt x="25427" y="28472"/>
                    </a:lnTo>
                    <a:cubicBezTo>
                      <a:pt x="25391" y="28527"/>
                      <a:pt x="25367" y="28593"/>
                      <a:pt x="25367" y="28665"/>
                    </a:cubicBezTo>
                    <a:cubicBezTo>
                      <a:pt x="25367" y="28853"/>
                      <a:pt x="25518" y="29005"/>
                      <a:pt x="25706" y="29005"/>
                    </a:cubicBezTo>
                    <a:cubicBezTo>
                      <a:pt x="25891" y="29005"/>
                      <a:pt x="26043" y="28853"/>
                      <a:pt x="26043" y="28665"/>
                    </a:cubicBezTo>
                    <a:cubicBezTo>
                      <a:pt x="26043" y="28480"/>
                      <a:pt x="25891" y="28328"/>
                      <a:pt x="25706" y="28328"/>
                    </a:cubicBezTo>
                    <a:cubicBezTo>
                      <a:pt x="25632" y="28328"/>
                      <a:pt x="25565" y="28350"/>
                      <a:pt x="25510" y="28389"/>
                    </a:cubicBezTo>
                    <a:lnTo>
                      <a:pt x="18899" y="21789"/>
                    </a:lnTo>
                    <a:lnTo>
                      <a:pt x="18882" y="21769"/>
                    </a:lnTo>
                    <a:lnTo>
                      <a:pt x="15680" y="21769"/>
                    </a:lnTo>
                    <a:lnTo>
                      <a:pt x="4522" y="10631"/>
                    </a:lnTo>
                    <a:lnTo>
                      <a:pt x="4522" y="1402"/>
                    </a:lnTo>
                    <a:lnTo>
                      <a:pt x="3117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6" name="Google Shape;1486;p23"/>
              <p:cNvSpPr/>
              <p:nvPr/>
            </p:nvSpPr>
            <p:spPr>
              <a:xfrm>
                <a:off x="1470875" y="1142000"/>
                <a:ext cx="756050" cy="1015325"/>
              </a:xfrm>
              <a:custGeom>
                <a:avLst/>
                <a:gdLst/>
                <a:ahLst/>
                <a:cxnLst/>
                <a:rect l="l" t="t" r="r" b="b"/>
                <a:pathLst>
                  <a:path w="30242" h="40613" extrusionOk="0">
                    <a:moveTo>
                      <a:pt x="29905" y="39531"/>
                    </a:moveTo>
                    <a:cubicBezTo>
                      <a:pt x="30027" y="39531"/>
                      <a:pt x="30126" y="39630"/>
                      <a:pt x="30126" y="39752"/>
                    </a:cubicBezTo>
                    <a:cubicBezTo>
                      <a:pt x="30126" y="39873"/>
                      <a:pt x="30027" y="39972"/>
                      <a:pt x="29905" y="39972"/>
                    </a:cubicBezTo>
                    <a:cubicBezTo>
                      <a:pt x="29784" y="39972"/>
                      <a:pt x="29684" y="39873"/>
                      <a:pt x="29684" y="39752"/>
                    </a:cubicBezTo>
                    <a:cubicBezTo>
                      <a:pt x="29684" y="39630"/>
                      <a:pt x="29784" y="39531"/>
                      <a:pt x="29905" y="39531"/>
                    </a:cubicBezTo>
                    <a:close/>
                    <a:moveTo>
                      <a:pt x="84" y="0"/>
                    </a:moveTo>
                    <a:lnTo>
                      <a:pt x="1" y="83"/>
                    </a:lnTo>
                    <a:lnTo>
                      <a:pt x="6507" y="6579"/>
                    </a:lnTo>
                    <a:lnTo>
                      <a:pt x="6507" y="22670"/>
                    </a:lnTo>
                    <a:lnTo>
                      <a:pt x="16442" y="32588"/>
                    </a:lnTo>
                    <a:lnTo>
                      <a:pt x="16459" y="32605"/>
                    </a:lnTo>
                    <a:lnTo>
                      <a:pt x="19661" y="32605"/>
                    </a:lnTo>
                    <a:lnTo>
                      <a:pt x="25944" y="38877"/>
                    </a:lnTo>
                    <a:lnTo>
                      <a:pt x="27666" y="40596"/>
                    </a:lnTo>
                    <a:lnTo>
                      <a:pt x="27683" y="40613"/>
                    </a:lnTo>
                    <a:lnTo>
                      <a:pt x="29130" y="40613"/>
                    </a:lnTo>
                    <a:lnTo>
                      <a:pt x="29712" y="40028"/>
                    </a:lnTo>
                    <a:cubicBezTo>
                      <a:pt x="29767" y="40066"/>
                      <a:pt x="29833" y="40091"/>
                      <a:pt x="29905" y="40091"/>
                    </a:cubicBezTo>
                    <a:cubicBezTo>
                      <a:pt x="30090" y="40091"/>
                      <a:pt x="30242" y="39939"/>
                      <a:pt x="30242" y="39752"/>
                    </a:cubicBezTo>
                    <a:cubicBezTo>
                      <a:pt x="30242" y="39567"/>
                      <a:pt x="30090" y="39415"/>
                      <a:pt x="29905" y="39415"/>
                    </a:cubicBezTo>
                    <a:cubicBezTo>
                      <a:pt x="29717" y="39415"/>
                      <a:pt x="29566" y="39567"/>
                      <a:pt x="29566" y="39752"/>
                    </a:cubicBezTo>
                    <a:cubicBezTo>
                      <a:pt x="29566" y="39823"/>
                      <a:pt x="29588" y="39892"/>
                      <a:pt x="29629" y="39948"/>
                    </a:cubicBezTo>
                    <a:lnTo>
                      <a:pt x="29083" y="40494"/>
                    </a:lnTo>
                    <a:lnTo>
                      <a:pt x="27730" y="40494"/>
                    </a:lnTo>
                    <a:lnTo>
                      <a:pt x="19727" y="32505"/>
                    </a:lnTo>
                    <a:lnTo>
                      <a:pt x="19711" y="32489"/>
                    </a:lnTo>
                    <a:lnTo>
                      <a:pt x="16509" y="32489"/>
                    </a:lnTo>
                    <a:lnTo>
                      <a:pt x="6626" y="22623"/>
                    </a:lnTo>
                    <a:lnTo>
                      <a:pt x="6626" y="6532"/>
                    </a:lnTo>
                    <a:lnTo>
                      <a:pt x="84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7" name="Google Shape;1487;p23"/>
              <p:cNvSpPr/>
              <p:nvPr/>
            </p:nvSpPr>
            <p:spPr>
              <a:xfrm>
                <a:off x="1447475" y="1149325"/>
                <a:ext cx="695750" cy="1016900"/>
              </a:xfrm>
              <a:custGeom>
                <a:avLst/>
                <a:gdLst/>
                <a:ahLst/>
                <a:cxnLst/>
                <a:rect l="l" t="t" r="r" b="b"/>
                <a:pathLst>
                  <a:path w="27830" h="40676" extrusionOk="0">
                    <a:moveTo>
                      <a:pt x="27490" y="40116"/>
                    </a:moveTo>
                    <a:cubicBezTo>
                      <a:pt x="27611" y="40116"/>
                      <a:pt x="27711" y="40215"/>
                      <a:pt x="27711" y="40336"/>
                    </a:cubicBezTo>
                    <a:cubicBezTo>
                      <a:pt x="27711" y="40458"/>
                      <a:pt x="27611" y="40557"/>
                      <a:pt x="27490" y="40557"/>
                    </a:cubicBezTo>
                    <a:cubicBezTo>
                      <a:pt x="27368" y="40557"/>
                      <a:pt x="27269" y="40458"/>
                      <a:pt x="27269" y="40336"/>
                    </a:cubicBezTo>
                    <a:cubicBezTo>
                      <a:pt x="27269" y="40215"/>
                      <a:pt x="27368" y="40116"/>
                      <a:pt x="27490" y="40116"/>
                    </a:cubicBezTo>
                    <a:close/>
                    <a:moveTo>
                      <a:pt x="84" y="0"/>
                    </a:moveTo>
                    <a:lnTo>
                      <a:pt x="1" y="86"/>
                    </a:lnTo>
                    <a:lnTo>
                      <a:pt x="6510" y="6581"/>
                    </a:lnTo>
                    <a:lnTo>
                      <a:pt x="6510" y="22672"/>
                    </a:lnTo>
                    <a:lnTo>
                      <a:pt x="17080" y="33225"/>
                    </a:lnTo>
                    <a:lnTo>
                      <a:pt x="17099" y="33242"/>
                    </a:lnTo>
                    <a:lnTo>
                      <a:pt x="20302" y="33242"/>
                    </a:lnTo>
                    <a:lnTo>
                      <a:pt x="27214" y="40143"/>
                    </a:lnTo>
                    <a:cubicBezTo>
                      <a:pt x="27175" y="40198"/>
                      <a:pt x="27150" y="40265"/>
                      <a:pt x="27150" y="40336"/>
                    </a:cubicBezTo>
                    <a:cubicBezTo>
                      <a:pt x="27150" y="40524"/>
                      <a:pt x="27305" y="40676"/>
                      <a:pt x="27490" y="40676"/>
                    </a:cubicBezTo>
                    <a:cubicBezTo>
                      <a:pt x="27678" y="40676"/>
                      <a:pt x="27830" y="40524"/>
                      <a:pt x="27830" y="40336"/>
                    </a:cubicBezTo>
                    <a:cubicBezTo>
                      <a:pt x="27830" y="40152"/>
                      <a:pt x="27678" y="40000"/>
                      <a:pt x="27490" y="40000"/>
                    </a:cubicBezTo>
                    <a:cubicBezTo>
                      <a:pt x="27418" y="40000"/>
                      <a:pt x="27352" y="40022"/>
                      <a:pt x="27297" y="40060"/>
                    </a:cubicBezTo>
                    <a:lnTo>
                      <a:pt x="20368" y="33143"/>
                    </a:lnTo>
                    <a:lnTo>
                      <a:pt x="20349" y="33126"/>
                    </a:lnTo>
                    <a:lnTo>
                      <a:pt x="17146" y="33126"/>
                    </a:lnTo>
                    <a:lnTo>
                      <a:pt x="6626" y="22625"/>
                    </a:lnTo>
                    <a:lnTo>
                      <a:pt x="6626" y="6531"/>
                    </a:lnTo>
                    <a:lnTo>
                      <a:pt x="84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8" name="Google Shape;1488;p23"/>
              <p:cNvSpPr/>
              <p:nvPr/>
            </p:nvSpPr>
            <p:spPr>
              <a:xfrm>
                <a:off x="2232575" y="2325850"/>
                <a:ext cx="16925" cy="16925"/>
              </a:xfrm>
              <a:custGeom>
                <a:avLst/>
                <a:gdLst/>
                <a:ahLst/>
                <a:cxnLst/>
                <a:rect l="l" t="t" r="r" b="b"/>
                <a:pathLst>
                  <a:path w="677" h="677" extrusionOk="0">
                    <a:moveTo>
                      <a:pt x="340" y="119"/>
                    </a:moveTo>
                    <a:cubicBezTo>
                      <a:pt x="461" y="119"/>
                      <a:pt x="561" y="218"/>
                      <a:pt x="561" y="340"/>
                    </a:cubicBezTo>
                    <a:cubicBezTo>
                      <a:pt x="561" y="461"/>
                      <a:pt x="461" y="560"/>
                      <a:pt x="340" y="560"/>
                    </a:cubicBezTo>
                    <a:cubicBezTo>
                      <a:pt x="218" y="560"/>
                      <a:pt x="119" y="461"/>
                      <a:pt x="119" y="340"/>
                    </a:cubicBezTo>
                    <a:cubicBezTo>
                      <a:pt x="119" y="218"/>
                      <a:pt x="218" y="119"/>
                      <a:pt x="340" y="119"/>
                    </a:cubicBezTo>
                    <a:close/>
                    <a:moveTo>
                      <a:pt x="340" y="0"/>
                    </a:moveTo>
                    <a:cubicBezTo>
                      <a:pt x="152" y="0"/>
                      <a:pt x="0" y="152"/>
                      <a:pt x="0" y="340"/>
                    </a:cubicBezTo>
                    <a:cubicBezTo>
                      <a:pt x="0" y="525"/>
                      <a:pt x="152" y="676"/>
                      <a:pt x="340" y="676"/>
                    </a:cubicBezTo>
                    <a:cubicBezTo>
                      <a:pt x="525" y="676"/>
                      <a:pt x="677" y="525"/>
                      <a:pt x="677" y="340"/>
                    </a:cubicBezTo>
                    <a:cubicBezTo>
                      <a:pt x="677" y="152"/>
                      <a:pt x="525" y="0"/>
                      <a:pt x="340" y="0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9" name="Google Shape;1489;p23"/>
              <p:cNvSpPr/>
              <p:nvPr/>
            </p:nvSpPr>
            <p:spPr>
              <a:xfrm>
                <a:off x="2232575" y="2295325"/>
                <a:ext cx="16925" cy="16950"/>
              </a:xfrm>
              <a:custGeom>
                <a:avLst/>
                <a:gdLst/>
                <a:ahLst/>
                <a:cxnLst/>
                <a:rect l="l" t="t" r="r" b="b"/>
                <a:pathLst>
                  <a:path w="677" h="678" extrusionOk="0">
                    <a:moveTo>
                      <a:pt x="340" y="120"/>
                    </a:moveTo>
                    <a:cubicBezTo>
                      <a:pt x="461" y="120"/>
                      <a:pt x="561" y="219"/>
                      <a:pt x="561" y="340"/>
                    </a:cubicBezTo>
                    <a:cubicBezTo>
                      <a:pt x="561" y="462"/>
                      <a:pt x="461" y="561"/>
                      <a:pt x="340" y="561"/>
                    </a:cubicBezTo>
                    <a:cubicBezTo>
                      <a:pt x="218" y="561"/>
                      <a:pt x="119" y="462"/>
                      <a:pt x="119" y="340"/>
                    </a:cubicBezTo>
                    <a:cubicBezTo>
                      <a:pt x="119" y="219"/>
                      <a:pt x="218" y="120"/>
                      <a:pt x="340" y="120"/>
                    </a:cubicBezTo>
                    <a:close/>
                    <a:moveTo>
                      <a:pt x="340" y="1"/>
                    </a:moveTo>
                    <a:cubicBezTo>
                      <a:pt x="152" y="1"/>
                      <a:pt x="0" y="153"/>
                      <a:pt x="0" y="340"/>
                    </a:cubicBezTo>
                    <a:cubicBezTo>
                      <a:pt x="0" y="525"/>
                      <a:pt x="152" y="677"/>
                      <a:pt x="340" y="677"/>
                    </a:cubicBezTo>
                    <a:cubicBezTo>
                      <a:pt x="525" y="677"/>
                      <a:pt x="677" y="525"/>
                      <a:pt x="677" y="340"/>
                    </a:cubicBezTo>
                    <a:cubicBezTo>
                      <a:pt x="677" y="153"/>
                      <a:pt x="525" y="1"/>
                      <a:pt x="340" y="1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0" name="Google Shape;1490;p23"/>
              <p:cNvSpPr/>
              <p:nvPr/>
            </p:nvSpPr>
            <p:spPr>
              <a:xfrm>
                <a:off x="1483025" y="1723150"/>
                <a:ext cx="275175" cy="230725"/>
              </a:xfrm>
              <a:custGeom>
                <a:avLst/>
                <a:gdLst/>
                <a:ahLst/>
                <a:cxnLst/>
                <a:rect l="l" t="t" r="r" b="b"/>
                <a:pathLst>
                  <a:path w="11007" h="9229" extrusionOk="0">
                    <a:moveTo>
                      <a:pt x="83" y="1"/>
                    </a:moveTo>
                    <a:lnTo>
                      <a:pt x="1" y="83"/>
                    </a:lnTo>
                    <a:lnTo>
                      <a:pt x="2223" y="2303"/>
                    </a:lnTo>
                    <a:lnTo>
                      <a:pt x="2239" y="2319"/>
                    </a:lnTo>
                    <a:lnTo>
                      <a:pt x="4003" y="2319"/>
                    </a:lnTo>
                    <a:lnTo>
                      <a:pt x="10924" y="9229"/>
                    </a:lnTo>
                    <a:lnTo>
                      <a:pt x="11007" y="9146"/>
                    </a:lnTo>
                    <a:lnTo>
                      <a:pt x="4070" y="2220"/>
                    </a:lnTo>
                    <a:lnTo>
                      <a:pt x="4050" y="2201"/>
                    </a:lnTo>
                    <a:lnTo>
                      <a:pt x="2289" y="2201"/>
                    </a:lnTo>
                    <a:lnTo>
                      <a:pt x="83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1" name="Google Shape;1491;p23"/>
              <p:cNvSpPr/>
              <p:nvPr/>
            </p:nvSpPr>
            <p:spPr>
              <a:xfrm>
                <a:off x="2147125" y="961250"/>
                <a:ext cx="142825" cy="1564550"/>
              </a:xfrm>
              <a:custGeom>
                <a:avLst/>
                <a:gdLst/>
                <a:ahLst/>
                <a:cxnLst/>
                <a:rect l="l" t="t" r="r" b="b"/>
                <a:pathLst>
                  <a:path w="5713" h="62582" extrusionOk="0">
                    <a:moveTo>
                      <a:pt x="1618" y="1"/>
                    </a:moveTo>
                    <a:lnTo>
                      <a:pt x="1618" y="12892"/>
                    </a:lnTo>
                    <a:lnTo>
                      <a:pt x="1" y="14521"/>
                    </a:lnTo>
                    <a:lnTo>
                      <a:pt x="1" y="20105"/>
                    </a:lnTo>
                    <a:lnTo>
                      <a:pt x="2974" y="23056"/>
                    </a:lnTo>
                    <a:lnTo>
                      <a:pt x="2974" y="28299"/>
                    </a:lnTo>
                    <a:lnTo>
                      <a:pt x="5083" y="30388"/>
                    </a:lnTo>
                    <a:lnTo>
                      <a:pt x="5083" y="61869"/>
                    </a:lnTo>
                    <a:cubicBezTo>
                      <a:pt x="4986" y="61941"/>
                      <a:pt x="4923" y="62054"/>
                      <a:pt x="4923" y="62184"/>
                    </a:cubicBezTo>
                    <a:cubicBezTo>
                      <a:pt x="4923" y="62402"/>
                      <a:pt x="5099" y="62581"/>
                      <a:pt x="5318" y="62581"/>
                    </a:cubicBezTo>
                    <a:cubicBezTo>
                      <a:pt x="5536" y="62581"/>
                      <a:pt x="5712" y="62402"/>
                      <a:pt x="5712" y="62184"/>
                    </a:cubicBezTo>
                    <a:cubicBezTo>
                      <a:pt x="5712" y="62054"/>
                      <a:pt x="5649" y="61941"/>
                      <a:pt x="5552" y="61869"/>
                    </a:cubicBezTo>
                    <a:lnTo>
                      <a:pt x="5552" y="30192"/>
                    </a:lnTo>
                    <a:lnTo>
                      <a:pt x="3446" y="28100"/>
                    </a:lnTo>
                    <a:lnTo>
                      <a:pt x="3446" y="22860"/>
                    </a:lnTo>
                    <a:lnTo>
                      <a:pt x="473" y="19909"/>
                    </a:lnTo>
                    <a:lnTo>
                      <a:pt x="473" y="14714"/>
                    </a:lnTo>
                    <a:lnTo>
                      <a:pt x="2088" y="13086"/>
                    </a:lnTo>
                    <a:lnTo>
                      <a:pt x="2088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2" name="Google Shape;1492;p23"/>
              <p:cNvSpPr/>
              <p:nvPr/>
            </p:nvSpPr>
            <p:spPr>
              <a:xfrm>
                <a:off x="2231200" y="2262975"/>
                <a:ext cx="19750" cy="19750"/>
              </a:xfrm>
              <a:custGeom>
                <a:avLst/>
                <a:gdLst/>
                <a:ahLst/>
                <a:cxnLst/>
                <a:rect l="l" t="t" r="r" b="b"/>
                <a:pathLst>
                  <a:path w="790" h="790" extrusionOk="0">
                    <a:moveTo>
                      <a:pt x="395" y="0"/>
                    </a:moveTo>
                    <a:cubicBezTo>
                      <a:pt x="177" y="0"/>
                      <a:pt x="0" y="177"/>
                      <a:pt x="0" y="395"/>
                    </a:cubicBezTo>
                    <a:cubicBezTo>
                      <a:pt x="0" y="613"/>
                      <a:pt x="177" y="790"/>
                      <a:pt x="395" y="790"/>
                    </a:cubicBezTo>
                    <a:cubicBezTo>
                      <a:pt x="613" y="790"/>
                      <a:pt x="790" y="613"/>
                      <a:pt x="790" y="395"/>
                    </a:cubicBezTo>
                    <a:cubicBezTo>
                      <a:pt x="790" y="177"/>
                      <a:pt x="613" y="0"/>
                      <a:pt x="395" y="0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3" name="Google Shape;1493;p23"/>
              <p:cNvSpPr/>
              <p:nvPr/>
            </p:nvSpPr>
            <p:spPr>
              <a:xfrm>
                <a:off x="1477850" y="1868700"/>
                <a:ext cx="368000" cy="307950"/>
              </a:xfrm>
              <a:custGeom>
                <a:avLst/>
                <a:gdLst/>
                <a:ahLst/>
                <a:cxnLst/>
                <a:rect l="l" t="t" r="r" b="b"/>
                <a:pathLst>
                  <a:path w="14720" h="12318" extrusionOk="0">
                    <a:moveTo>
                      <a:pt x="14383" y="11760"/>
                    </a:moveTo>
                    <a:cubicBezTo>
                      <a:pt x="14504" y="11760"/>
                      <a:pt x="14601" y="11857"/>
                      <a:pt x="14601" y="11981"/>
                    </a:cubicBezTo>
                    <a:cubicBezTo>
                      <a:pt x="14601" y="12103"/>
                      <a:pt x="14504" y="12199"/>
                      <a:pt x="14383" y="12199"/>
                    </a:cubicBezTo>
                    <a:cubicBezTo>
                      <a:pt x="14259" y="12199"/>
                      <a:pt x="14162" y="12103"/>
                      <a:pt x="14162" y="11981"/>
                    </a:cubicBezTo>
                    <a:cubicBezTo>
                      <a:pt x="14162" y="11860"/>
                      <a:pt x="14261" y="11760"/>
                      <a:pt x="14383" y="11760"/>
                    </a:cubicBezTo>
                    <a:close/>
                    <a:moveTo>
                      <a:pt x="83" y="1"/>
                    </a:moveTo>
                    <a:lnTo>
                      <a:pt x="1" y="83"/>
                    </a:lnTo>
                    <a:lnTo>
                      <a:pt x="5607" y="5682"/>
                    </a:lnTo>
                    <a:lnTo>
                      <a:pt x="5607" y="6725"/>
                    </a:lnTo>
                    <a:lnTo>
                      <a:pt x="6397" y="7512"/>
                    </a:lnTo>
                    <a:lnTo>
                      <a:pt x="9820" y="7512"/>
                    </a:lnTo>
                    <a:lnTo>
                      <a:pt x="14104" y="11788"/>
                    </a:lnTo>
                    <a:cubicBezTo>
                      <a:pt x="14065" y="11840"/>
                      <a:pt x="14043" y="11909"/>
                      <a:pt x="14043" y="11981"/>
                    </a:cubicBezTo>
                    <a:cubicBezTo>
                      <a:pt x="14043" y="12166"/>
                      <a:pt x="14195" y="12318"/>
                      <a:pt x="14383" y="12318"/>
                    </a:cubicBezTo>
                    <a:cubicBezTo>
                      <a:pt x="14568" y="12318"/>
                      <a:pt x="14720" y="12166"/>
                      <a:pt x="14720" y="11981"/>
                    </a:cubicBezTo>
                    <a:cubicBezTo>
                      <a:pt x="14720" y="11793"/>
                      <a:pt x="14568" y="11642"/>
                      <a:pt x="14383" y="11642"/>
                    </a:cubicBezTo>
                    <a:cubicBezTo>
                      <a:pt x="14308" y="11642"/>
                      <a:pt x="14242" y="11664"/>
                      <a:pt x="14187" y="11702"/>
                    </a:cubicBezTo>
                    <a:lnTo>
                      <a:pt x="9886" y="7410"/>
                    </a:lnTo>
                    <a:lnTo>
                      <a:pt x="9869" y="7393"/>
                    </a:lnTo>
                    <a:lnTo>
                      <a:pt x="6444" y="7393"/>
                    </a:lnTo>
                    <a:lnTo>
                      <a:pt x="5726" y="6675"/>
                    </a:lnTo>
                    <a:lnTo>
                      <a:pt x="5726" y="5632"/>
                    </a:lnTo>
                    <a:lnTo>
                      <a:pt x="83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4" name="Google Shape;1494;p23"/>
              <p:cNvSpPr/>
              <p:nvPr/>
            </p:nvSpPr>
            <p:spPr>
              <a:xfrm>
                <a:off x="1729550" y="2124325"/>
                <a:ext cx="19750" cy="19825"/>
              </a:xfrm>
              <a:custGeom>
                <a:avLst/>
                <a:gdLst/>
                <a:ahLst/>
                <a:cxnLst/>
                <a:rect l="l" t="t" r="r" b="b"/>
                <a:pathLst>
                  <a:path w="790" h="793" extrusionOk="0">
                    <a:moveTo>
                      <a:pt x="395" y="0"/>
                    </a:moveTo>
                    <a:cubicBezTo>
                      <a:pt x="177" y="0"/>
                      <a:pt x="0" y="180"/>
                      <a:pt x="0" y="398"/>
                    </a:cubicBezTo>
                    <a:cubicBezTo>
                      <a:pt x="0" y="616"/>
                      <a:pt x="177" y="793"/>
                      <a:pt x="395" y="793"/>
                    </a:cubicBezTo>
                    <a:cubicBezTo>
                      <a:pt x="613" y="793"/>
                      <a:pt x="790" y="616"/>
                      <a:pt x="790" y="398"/>
                    </a:cubicBezTo>
                    <a:cubicBezTo>
                      <a:pt x="790" y="180"/>
                      <a:pt x="613" y="0"/>
                      <a:pt x="395" y="0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5" name="Google Shape;1495;p23"/>
              <p:cNvSpPr/>
              <p:nvPr/>
            </p:nvSpPr>
            <p:spPr>
              <a:xfrm>
                <a:off x="1754325" y="2149225"/>
                <a:ext cx="16925" cy="16950"/>
              </a:xfrm>
              <a:custGeom>
                <a:avLst/>
                <a:gdLst/>
                <a:ahLst/>
                <a:cxnLst/>
                <a:rect l="l" t="t" r="r" b="b"/>
                <a:pathLst>
                  <a:path w="677" h="678" extrusionOk="0">
                    <a:moveTo>
                      <a:pt x="340" y="120"/>
                    </a:moveTo>
                    <a:cubicBezTo>
                      <a:pt x="461" y="120"/>
                      <a:pt x="558" y="216"/>
                      <a:pt x="558" y="340"/>
                    </a:cubicBezTo>
                    <a:cubicBezTo>
                      <a:pt x="560" y="462"/>
                      <a:pt x="461" y="559"/>
                      <a:pt x="340" y="559"/>
                    </a:cubicBezTo>
                    <a:cubicBezTo>
                      <a:pt x="218" y="559"/>
                      <a:pt x="119" y="462"/>
                      <a:pt x="119" y="340"/>
                    </a:cubicBezTo>
                    <a:cubicBezTo>
                      <a:pt x="119" y="219"/>
                      <a:pt x="218" y="120"/>
                      <a:pt x="340" y="120"/>
                    </a:cubicBezTo>
                    <a:close/>
                    <a:moveTo>
                      <a:pt x="340" y="1"/>
                    </a:moveTo>
                    <a:cubicBezTo>
                      <a:pt x="152" y="1"/>
                      <a:pt x="0" y="153"/>
                      <a:pt x="0" y="338"/>
                    </a:cubicBezTo>
                    <a:cubicBezTo>
                      <a:pt x="0" y="525"/>
                      <a:pt x="152" y="677"/>
                      <a:pt x="340" y="677"/>
                    </a:cubicBezTo>
                    <a:cubicBezTo>
                      <a:pt x="525" y="677"/>
                      <a:pt x="676" y="525"/>
                      <a:pt x="676" y="338"/>
                    </a:cubicBezTo>
                    <a:cubicBezTo>
                      <a:pt x="676" y="153"/>
                      <a:pt x="525" y="1"/>
                      <a:pt x="340" y="1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6" name="Google Shape;1496;p23"/>
              <p:cNvSpPr/>
              <p:nvPr/>
            </p:nvSpPr>
            <p:spPr>
              <a:xfrm>
                <a:off x="1467700" y="1889200"/>
                <a:ext cx="136950" cy="182975"/>
              </a:xfrm>
              <a:custGeom>
                <a:avLst/>
                <a:gdLst/>
                <a:ahLst/>
                <a:cxnLst/>
                <a:rect l="l" t="t" r="r" b="b"/>
                <a:pathLst>
                  <a:path w="5478" h="7319" extrusionOk="0">
                    <a:moveTo>
                      <a:pt x="5138" y="6761"/>
                    </a:moveTo>
                    <a:cubicBezTo>
                      <a:pt x="5260" y="6761"/>
                      <a:pt x="5359" y="6860"/>
                      <a:pt x="5359" y="6982"/>
                    </a:cubicBezTo>
                    <a:cubicBezTo>
                      <a:pt x="5359" y="7103"/>
                      <a:pt x="5260" y="7203"/>
                      <a:pt x="5138" y="7203"/>
                    </a:cubicBezTo>
                    <a:cubicBezTo>
                      <a:pt x="5017" y="7203"/>
                      <a:pt x="4917" y="7103"/>
                      <a:pt x="4917" y="6982"/>
                    </a:cubicBezTo>
                    <a:cubicBezTo>
                      <a:pt x="4917" y="6860"/>
                      <a:pt x="5017" y="6761"/>
                      <a:pt x="5138" y="6761"/>
                    </a:cubicBezTo>
                    <a:close/>
                    <a:moveTo>
                      <a:pt x="84" y="0"/>
                    </a:moveTo>
                    <a:lnTo>
                      <a:pt x="1" y="83"/>
                    </a:lnTo>
                    <a:lnTo>
                      <a:pt x="5080" y="5157"/>
                    </a:lnTo>
                    <a:lnTo>
                      <a:pt x="5080" y="6648"/>
                    </a:lnTo>
                    <a:cubicBezTo>
                      <a:pt x="4923" y="6675"/>
                      <a:pt x="4801" y="6813"/>
                      <a:pt x="4801" y="6982"/>
                    </a:cubicBezTo>
                    <a:cubicBezTo>
                      <a:pt x="4801" y="7167"/>
                      <a:pt x="4953" y="7318"/>
                      <a:pt x="5138" y="7318"/>
                    </a:cubicBezTo>
                    <a:cubicBezTo>
                      <a:pt x="5326" y="7318"/>
                      <a:pt x="5478" y="7167"/>
                      <a:pt x="5478" y="6982"/>
                    </a:cubicBezTo>
                    <a:cubicBezTo>
                      <a:pt x="5478" y="6813"/>
                      <a:pt x="5356" y="6675"/>
                      <a:pt x="5199" y="6648"/>
                    </a:cubicBezTo>
                    <a:lnTo>
                      <a:pt x="5199" y="5107"/>
                    </a:lnTo>
                    <a:lnTo>
                      <a:pt x="84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7" name="Google Shape;1497;p23"/>
              <p:cNvSpPr/>
              <p:nvPr/>
            </p:nvSpPr>
            <p:spPr>
              <a:xfrm>
                <a:off x="2292900" y="1611075"/>
                <a:ext cx="17000" cy="16925"/>
              </a:xfrm>
              <a:custGeom>
                <a:avLst/>
                <a:gdLst/>
                <a:ahLst/>
                <a:cxnLst/>
                <a:rect l="l" t="t" r="r" b="b"/>
                <a:pathLst>
                  <a:path w="680" h="677" extrusionOk="0">
                    <a:moveTo>
                      <a:pt x="340" y="119"/>
                    </a:moveTo>
                    <a:cubicBezTo>
                      <a:pt x="461" y="119"/>
                      <a:pt x="560" y="219"/>
                      <a:pt x="560" y="340"/>
                    </a:cubicBezTo>
                    <a:cubicBezTo>
                      <a:pt x="560" y="462"/>
                      <a:pt x="461" y="561"/>
                      <a:pt x="340" y="561"/>
                    </a:cubicBezTo>
                    <a:cubicBezTo>
                      <a:pt x="218" y="561"/>
                      <a:pt x="119" y="462"/>
                      <a:pt x="119" y="340"/>
                    </a:cubicBezTo>
                    <a:cubicBezTo>
                      <a:pt x="119" y="219"/>
                      <a:pt x="218" y="119"/>
                      <a:pt x="340" y="119"/>
                    </a:cubicBezTo>
                    <a:close/>
                    <a:moveTo>
                      <a:pt x="340" y="1"/>
                    </a:moveTo>
                    <a:cubicBezTo>
                      <a:pt x="152" y="1"/>
                      <a:pt x="0" y="152"/>
                      <a:pt x="0" y="340"/>
                    </a:cubicBezTo>
                    <a:cubicBezTo>
                      <a:pt x="0" y="525"/>
                      <a:pt x="152" y="677"/>
                      <a:pt x="340" y="677"/>
                    </a:cubicBezTo>
                    <a:cubicBezTo>
                      <a:pt x="527" y="677"/>
                      <a:pt x="679" y="525"/>
                      <a:pt x="679" y="340"/>
                    </a:cubicBezTo>
                    <a:cubicBezTo>
                      <a:pt x="679" y="152"/>
                      <a:pt x="527" y="1"/>
                      <a:pt x="340" y="1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8" name="Google Shape;1498;p23"/>
              <p:cNvSpPr/>
              <p:nvPr/>
            </p:nvSpPr>
            <p:spPr>
              <a:xfrm>
                <a:off x="1478875" y="1479550"/>
                <a:ext cx="477800" cy="641750"/>
              </a:xfrm>
              <a:custGeom>
                <a:avLst/>
                <a:gdLst/>
                <a:ahLst/>
                <a:cxnLst/>
                <a:rect l="l" t="t" r="r" b="b"/>
                <a:pathLst>
                  <a:path w="19112" h="25670" extrusionOk="0">
                    <a:moveTo>
                      <a:pt x="18775" y="25112"/>
                    </a:moveTo>
                    <a:cubicBezTo>
                      <a:pt x="18897" y="25112"/>
                      <a:pt x="18996" y="25212"/>
                      <a:pt x="18996" y="25333"/>
                    </a:cubicBezTo>
                    <a:cubicBezTo>
                      <a:pt x="18996" y="25455"/>
                      <a:pt x="18897" y="25554"/>
                      <a:pt x="18775" y="25554"/>
                    </a:cubicBezTo>
                    <a:cubicBezTo>
                      <a:pt x="18654" y="25554"/>
                      <a:pt x="18554" y="25455"/>
                      <a:pt x="18554" y="25333"/>
                    </a:cubicBezTo>
                    <a:cubicBezTo>
                      <a:pt x="18554" y="25212"/>
                      <a:pt x="18654" y="25112"/>
                      <a:pt x="18775" y="25112"/>
                    </a:cubicBezTo>
                    <a:close/>
                    <a:moveTo>
                      <a:pt x="1" y="0"/>
                    </a:moveTo>
                    <a:lnTo>
                      <a:pt x="1" y="119"/>
                    </a:lnTo>
                    <a:lnTo>
                      <a:pt x="2690" y="119"/>
                    </a:lnTo>
                    <a:lnTo>
                      <a:pt x="3385" y="823"/>
                    </a:lnTo>
                    <a:lnTo>
                      <a:pt x="3385" y="10051"/>
                    </a:lnTo>
                    <a:lnTo>
                      <a:pt x="18496" y="25140"/>
                    </a:lnTo>
                    <a:cubicBezTo>
                      <a:pt x="18460" y="25195"/>
                      <a:pt x="18436" y="25261"/>
                      <a:pt x="18436" y="25333"/>
                    </a:cubicBezTo>
                    <a:cubicBezTo>
                      <a:pt x="18436" y="25518"/>
                      <a:pt x="18587" y="25670"/>
                      <a:pt x="18775" y="25670"/>
                    </a:cubicBezTo>
                    <a:cubicBezTo>
                      <a:pt x="18960" y="25670"/>
                      <a:pt x="19112" y="25518"/>
                      <a:pt x="19112" y="25333"/>
                    </a:cubicBezTo>
                    <a:cubicBezTo>
                      <a:pt x="19112" y="25145"/>
                      <a:pt x="18960" y="24994"/>
                      <a:pt x="18775" y="24994"/>
                    </a:cubicBezTo>
                    <a:cubicBezTo>
                      <a:pt x="18703" y="24994"/>
                      <a:pt x="18637" y="25018"/>
                      <a:pt x="18582" y="25057"/>
                    </a:cubicBezTo>
                    <a:lnTo>
                      <a:pt x="3501" y="10004"/>
                    </a:lnTo>
                    <a:lnTo>
                      <a:pt x="3501" y="773"/>
                    </a:lnTo>
                    <a:lnTo>
                      <a:pt x="2739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9" name="Google Shape;1499;p23"/>
              <p:cNvSpPr/>
              <p:nvPr/>
            </p:nvSpPr>
            <p:spPr>
              <a:xfrm>
                <a:off x="1467775" y="1794925"/>
                <a:ext cx="496025" cy="426050"/>
              </a:xfrm>
              <a:custGeom>
                <a:avLst/>
                <a:gdLst/>
                <a:ahLst/>
                <a:cxnLst/>
                <a:rect l="l" t="t" r="r" b="b"/>
                <a:pathLst>
                  <a:path w="19841" h="17042" extrusionOk="0">
                    <a:moveTo>
                      <a:pt x="332" y="1"/>
                    </a:moveTo>
                    <a:lnTo>
                      <a:pt x="1" y="335"/>
                    </a:lnTo>
                    <a:lnTo>
                      <a:pt x="8691" y="8961"/>
                    </a:lnTo>
                    <a:lnTo>
                      <a:pt x="11368" y="8961"/>
                    </a:lnTo>
                    <a:lnTo>
                      <a:pt x="19053" y="16591"/>
                    </a:lnTo>
                    <a:cubicBezTo>
                      <a:pt x="19051" y="16608"/>
                      <a:pt x="19048" y="16627"/>
                      <a:pt x="19048" y="16644"/>
                    </a:cubicBezTo>
                    <a:cubicBezTo>
                      <a:pt x="19048" y="16864"/>
                      <a:pt x="19225" y="17041"/>
                      <a:pt x="19443" y="17041"/>
                    </a:cubicBezTo>
                    <a:cubicBezTo>
                      <a:pt x="19661" y="17041"/>
                      <a:pt x="19840" y="16864"/>
                      <a:pt x="19840" y="16644"/>
                    </a:cubicBezTo>
                    <a:cubicBezTo>
                      <a:pt x="19837" y="16425"/>
                      <a:pt x="19661" y="16249"/>
                      <a:pt x="19443" y="16249"/>
                    </a:cubicBezTo>
                    <a:cubicBezTo>
                      <a:pt x="19423" y="16249"/>
                      <a:pt x="19404" y="16252"/>
                      <a:pt x="19385" y="16254"/>
                    </a:cubicBezTo>
                    <a:lnTo>
                      <a:pt x="11561" y="8489"/>
                    </a:lnTo>
                    <a:lnTo>
                      <a:pt x="8884" y="8489"/>
                    </a:lnTo>
                    <a:lnTo>
                      <a:pt x="332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0" name="Google Shape;1500;p23"/>
              <p:cNvSpPr/>
              <p:nvPr/>
            </p:nvSpPr>
            <p:spPr>
              <a:xfrm>
                <a:off x="1707600" y="2102300"/>
                <a:ext cx="16925" cy="16950"/>
              </a:xfrm>
              <a:custGeom>
                <a:avLst/>
                <a:gdLst/>
                <a:ahLst/>
                <a:cxnLst/>
                <a:rect l="l" t="t" r="r" b="b"/>
                <a:pathLst>
                  <a:path w="677" h="678" extrusionOk="0">
                    <a:moveTo>
                      <a:pt x="337" y="117"/>
                    </a:moveTo>
                    <a:cubicBezTo>
                      <a:pt x="461" y="117"/>
                      <a:pt x="558" y="216"/>
                      <a:pt x="558" y="338"/>
                    </a:cubicBezTo>
                    <a:cubicBezTo>
                      <a:pt x="558" y="459"/>
                      <a:pt x="461" y="558"/>
                      <a:pt x="337" y="558"/>
                    </a:cubicBezTo>
                    <a:cubicBezTo>
                      <a:pt x="216" y="558"/>
                      <a:pt x="119" y="459"/>
                      <a:pt x="119" y="338"/>
                    </a:cubicBezTo>
                    <a:cubicBezTo>
                      <a:pt x="119" y="216"/>
                      <a:pt x="216" y="117"/>
                      <a:pt x="337" y="117"/>
                    </a:cubicBezTo>
                    <a:close/>
                    <a:moveTo>
                      <a:pt x="337" y="1"/>
                    </a:moveTo>
                    <a:cubicBezTo>
                      <a:pt x="152" y="1"/>
                      <a:pt x="0" y="153"/>
                      <a:pt x="0" y="338"/>
                    </a:cubicBezTo>
                    <a:cubicBezTo>
                      <a:pt x="0" y="525"/>
                      <a:pt x="152" y="677"/>
                      <a:pt x="337" y="677"/>
                    </a:cubicBezTo>
                    <a:cubicBezTo>
                      <a:pt x="525" y="677"/>
                      <a:pt x="677" y="525"/>
                      <a:pt x="677" y="338"/>
                    </a:cubicBezTo>
                    <a:cubicBezTo>
                      <a:pt x="677" y="153"/>
                      <a:pt x="525" y="1"/>
                      <a:pt x="337" y="1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1" name="Google Shape;1501;p23"/>
              <p:cNvSpPr/>
              <p:nvPr/>
            </p:nvSpPr>
            <p:spPr>
              <a:xfrm>
                <a:off x="2694325" y="1972500"/>
                <a:ext cx="284150" cy="305875"/>
              </a:xfrm>
              <a:custGeom>
                <a:avLst/>
                <a:gdLst/>
                <a:ahLst/>
                <a:cxnLst/>
                <a:rect l="l" t="t" r="r" b="b"/>
                <a:pathLst>
                  <a:path w="11366" h="12235" extrusionOk="0">
                    <a:moveTo>
                      <a:pt x="338" y="11677"/>
                    </a:moveTo>
                    <a:cubicBezTo>
                      <a:pt x="459" y="11677"/>
                      <a:pt x="558" y="11777"/>
                      <a:pt x="558" y="11898"/>
                    </a:cubicBezTo>
                    <a:cubicBezTo>
                      <a:pt x="558" y="12019"/>
                      <a:pt x="459" y="12119"/>
                      <a:pt x="338" y="12119"/>
                    </a:cubicBezTo>
                    <a:cubicBezTo>
                      <a:pt x="216" y="12119"/>
                      <a:pt x="117" y="12019"/>
                      <a:pt x="117" y="11898"/>
                    </a:cubicBezTo>
                    <a:cubicBezTo>
                      <a:pt x="117" y="11777"/>
                      <a:pt x="216" y="11677"/>
                      <a:pt x="338" y="11677"/>
                    </a:cubicBezTo>
                    <a:close/>
                    <a:moveTo>
                      <a:pt x="4296" y="0"/>
                    </a:moveTo>
                    <a:lnTo>
                      <a:pt x="3603" y="699"/>
                    </a:lnTo>
                    <a:lnTo>
                      <a:pt x="3603" y="5124"/>
                    </a:lnTo>
                    <a:lnTo>
                      <a:pt x="296" y="8453"/>
                    </a:lnTo>
                    <a:lnTo>
                      <a:pt x="280" y="8469"/>
                    </a:lnTo>
                    <a:lnTo>
                      <a:pt x="280" y="11564"/>
                    </a:lnTo>
                    <a:cubicBezTo>
                      <a:pt x="122" y="11594"/>
                      <a:pt x="1" y="11732"/>
                      <a:pt x="1" y="11898"/>
                    </a:cubicBezTo>
                    <a:cubicBezTo>
                      <a:pt x="1" y="12083"/>
                      <a:pt x="153" y="12235"/>
                      <a:pt x="338" y="12235"/>
                    </a:cubicBezTo>
                    <a:cubicBezTo>
                      <a:pt x="525" y="12235"/>
                      <a:pt x="677" y="12083"/>
                      <a:pt x="677" y="11898"/>
                    </a:cubicBezTo>
                    <a:cubicBezTo>
                      <a:pt x="677" y="11732"/>
                      <a:pt x="556" y="11594"/>
                      <a:pt x="398" y="11564"/>
                    </a:cubicBezTo>
                    <a:lnTo>
                      <a:pt x="398" y="8519"/>
                    </a:lnTo>
                    <a:lnTo>
                      <a:pt x="3719" y="5171"/>
                    </a:lnTo>
                    <a:lnTo>
                      <a:pt x="3719" y="748"/>
                    </a:lnTo>
                    <a:lnTo>
                      <a:pt x="4346" y="119"/>
                    </a:lnTo>
                    <a:lnTo>
                      <a:pt x="11366" y="119"/>
                    </a:lnTo>
                    <a:lnTo>
                      <a:pt x="11366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2" name="Google Shape;1502;p23"/>
              <p:cNvSpPr/>
              <p:nvPr/>
            </p:nvSpPr>
            <p:spPr>
              <a:xfrm>
                <a:off x="2883975" y="2012650"/>
                <a:ext cx="19775" cy="19850"/>
              </a:xfrm>
              <a:custGeom>
                <a:avLst/>
                <a:gdLst/>
                <a:ahLst/>
                <a:cxnLst/>
                <a:rect l="l" t="t" r="r" b="b"/>
                <a:pathLst>
                  <a:path w="791" h="794" extrusionOk="0">
                    <a:moveTo>
                      <a:pt x="395" y="1"/>
                    </a:moveTo>
                    <a:cubicBezTo>
                      <a:pt x="177" y="1"/>
                      <a:pt x="1" y="178"/>
                      <a:pt x="1" y="398"/>
                    </a:cubicBezTo>
                    <a:cubicBezTo>
                      <a:pt x="1" y="616"/>
                      <a:pt x="177" y="793"/>
                      <a:pt x="395" y="793"/>
                    </a:cubicBezTo>
                    <a:cubicBezTo>
                      <a:pt x="613" y="793"/>
                      <a:pt x="790" y="616"/>
                      <a:pt x="790" y="398"/>
                    </a:cubicBezTo>
                    <a:cubicBezTo>
                      <a:pt x="790" y="178"/>
                      <a:pt x="613" y="1"/>
                      <a:pt x="395" y="1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3" name="Google Shape;1503;p23"/>
              <p:cNvSpPr/>
              <p:nvPr/>
            </p:nvSpPr>
            <p:spPr>
              <a:xfrm>
                <a:off x="2855125" y="2014100"/>
                <a:ext cx="16950" cy="16950"/>
              </a:xfrm>
              <a:custGeom>
                <a:avLst/>
                <a:gdLst/>
                <a:ahLst/>
                <a:cxnLst/>
                <a:rect l="l" t="t" r="r" b="b"/>
                <a:pathLst>
                  <a:path w="678" h="678" extrusionOk="0">
                    <a:moveTo>
                      <a:pt x="340" y="117"/>
                    </a:moveTo>
                    <a:cubicBezTo>
                      <a:pt x="462" y="117"/>
                      <a:pt x="561" y="216"/>
                      <a:pt x="561" y="338"/>
                    </a:cubicBezTo>
                    <a:cubicBezTo>
                      <a:pt x="561" y="462"/>
                      <a:pt x="462" y="558"/>
                      <a:pt x="340" y="558"/>
                    </a:cubicBezTo>
                    <a:cubicBezTo>
                      <a:pt x="219" y="558"/>
                      <a:pt x="119" y="459"/>
                      <a:pt x="119" y="338"/>
                    </a:cubicBezTo>
                    <a:cubicBezTo>
                      <a:pt x="119" y="216"/>
                      <a:pt x="219" y="117"/>
                      <a:pt x="340" y="117"/>
                    </a:cubicBezTo>
                    <a:close/>
                    <a:moveTo>
                      <a:pt x="340" y="1"/>
                    </a:moveTo>
                    <a:cubicBezTo>
                      <a:pt x="153" y="1"/>
                      <a:pt x="1" y="153"/>
                      <a:pt x="1" y="338"/>
                    </a:cubicBezTo>
                    <a:cubicBezTo>
                      <a:pt x="1" y="525"/>
                      <a:pt x="153" y="677"/>
                      <a:pt x="340" y="677"/>
                    </a:cubicBezTo>
                    <a:cubicBezTo>
                      <a:pt x="525" y="677"/>
                      <a:pt x="677" y="525"/>
                      <a:pt x="677" y="338"/>
                    </a:cubicBezTo>
                    <a:cubicBezTo>
                      <a:pt x="677" y="153"/>
                      <a:pt x="525" y="1"/>
                      <a:pt x="340" y="1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4" name="Google Shape;1504;p23"/>
              <p:cNvSpPr/>
              <p:nvPr/>
            </p:nvSpPr>
            <p:spPr>
              <a:xfrm>
                <a:off x="2504275" y="1775475"/>
                <a:ext cx="497125" cy="627900"/>
              </a:xfrm>
              <a:custGeom>
                <a:avLst/>
                <a:gdLst/>
                <a:ahLst/>
                <a:cxnLst/>
                <a:rect l="l" t="t" r="r" b="b"/>
                <a:pathLst>
                  <a:path w="19885" h="25116" extrusionOk="0">
                    <a:moveTo>
                      <a:pt x="19550" y="0"/>
                    </a:moveTo>
                    <a:lnTo>
                      <a:pt x="15318" y="4262"/>
                    </a:lnTo>
                    <a:lnTo>
                      <a:pt x="8448" y="4262"/>
                    </a:lnTo>
                    <a:lnTo>
                      <a:pt x="161" y="12613"/>
                    </a:lnTo>
                    <a:lnTo>
                      <a:pt x="161" y="24403"/>
                    </a:lnTo>
                    <a:cubicBezTo>
                      <a:pt x="64" y="24477"/>
                      <a:pt x="0" y="24591"/>
                      <a:pt x="0" y="24720"/>
                    </a:cubicBezTo>
                    <a:cubicBezTo>
                      <a:pt x="0" y="24938"/>
                      <a:pt x="177" y="25115"/>
                      <a:pt x="395" y="25115"/>
                    </a:cubicBezTo>
                    <a:cubicBezTo>
                      <a:pt x="616" y="25115"/>
                      <a:pt x="793" y="24938"/>
                      <a:pt x="793" y="24720"/>
                    </a:cubicBezTo>
                    <a:cubicBezTo>
                      <a:pt x="793" y="24591"/>
                      <a:pt x="729" y="24477"/>
                      <a:pt x="633" y="24403"/>
                    </a:cubicBezTo>
                    <a:lnTo>
                      <a:pt x="633" y="12806"/>
                    </a:lnTo>
                    <a:lnTo>
                      <a:pt x="8644" y="4734"/>
                    </a:lnTo>
                    <a:lnTo>
                      <a:pt x="15514" y="4734"/>
                    </a:lnTo>
                    <a:lnTo>
                      <a:pt x="19884" y="331"/>
                    </a:lnTo>
                    <a:lnTo>
                      <a:pt x="19550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5" name="Google Shape;1505;p23"/>
              <p:cNvSpPr/>
              <p:nvPr/>
            </p:nvSpPr>
            <p:spPr>
              <a:xfrm>
                <a:off x="2824900" y="2014100"/>
                <a:ext cx="16925" cy="16950"/>
              </a:xfrm>
              <a:custGeom>
                <a:avLst/>
                <a:gdLst/>
                <a:ahLst/>
                <a:cxnLst/>
                <a:rect l="l" t="t" r="r" b="b"/>
                <a:pathLst>
                  <a:path w="677" h="678" extrusionOk="0">
                    <a:moveTo>
                      <a:pt x="340" y="117"/>
                    </a:moveTo>
                    <a:cubicBezTo>
                      <a:pt x="462" y="117"/>
                      <a:pt x="561" y="216"/>
                      <a:pt x="561" y="338"/>
                    </a:cubicBezTo>
                    <a:cubicBezTo>
                      <a:pt x="558" y="462"/>
                      <a:pt x="462" y="558"/>
                      <a:pt x="340" y="558"/>
                    </a:cubicBezTo>
                    <a:cubicBezTo>
                      <a:pt x="219" y="558"/>
                      <a:pt x="119" y="459"/>
                      <a:pt x="119" y="338"/>
                    </a:cubicBezTo>
                    <a:cubicBezTo>
                      <a:pt x="119" y="216"/>
                      <a:pt x="219" y="117"/>
                      <a:pt x="340" y="117"/>
                    </a:cubicBezTo>
                    <a:close/>
                    <a:moveTo>
                      <a:pt x="340" y="1"/>
                    </a:moveTo>
                    <a:cubicBezTo>
                      <a:pt x="153" y="1"/>
                      <a:pt x="1" y="153"/>
                      <a:pt x="1" y="338"/>
                    </a:cubicBezTo>
                    <a:cubicBezTo>
                      <a:pt x="1" y="525"/>
                      <a:pt x="153" y="677"/>
                      <a:pt x="340" y="677"/>
                    </a:cubicBezTo>
                    <a:cubicBezTo>
                      <a:pt x="525" y="677"/>
                      <a:pt x="677" y="525"/>
                      <a:pt x="677" y="338"/>
                    </a:cubicBezTo>
                    <a:cubicBezTo>
                      <a:pt x="677" y="153"/>
                      <a:pt x="525" y="1"/>
                      <a:pt x="340" y="1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6" name="Google Shape;1506;p23"/>
              <p:cNvSpPr/>
              <p:nvPr/>
            </p:nvSpPr>
            <p:spPr>
              <a:xfrm>
                <a:off x="2670875" y="1949175"/>
                <a:ext cx="307600" cy="329200"/>
              </a:xfrm>
              <a:custGeom>
                <a:avLst/>
                <a:gdLst/>
                <a:ahLst/>
                <a:cxnLst/>
                <a:rect l="l" t="t" r="r" b="b"/>
                <a:pathLst>
                  <a:path w="12304" h="13168" extrusionOk="0">
                    <a:moveTo>
                      <a:pt x="337" y="12610"/>
                    </a:moveTo>
                    <a:cubicBezTo>
                      <a:pt x="458" y="12610"/>
                      <a:pt x="558" y="12710"/>
                      <a:pt x="558" y="12831"/>
                    </a:cubicBezTo>
                    <a:cubicBezTo>
                      <a:pt x="558" y="12952"/>
                      <a:pt x="458" y="13052"/>
                      <a:pt x="337" y="13052"/>
                    </a:cubicBezTo>
                    <a:cubicBezTo>
                      <a:pt x="216" y="13052"/>
                      <a:pt x="116" y="12952"/>
                      <a:pt x="116" y="12831"/>
                    </a:cubicBezTo>
                    <a:cubicBezTo>
                      <a:pt x="116" y="12710"/>
                      <a:pt x="216" y="12610"/>
                      <a:pt x="337" y="12610"/>
                    </a:cubicBezTo>
                    <a:close/>
                    <a:moveTo>
                      <a:pt x="4928" y="0"/>
                    </a:moveTo>
                    <a:lnTo>
                      <a:pt x="3603" y="1336"/>
                    </a:lnTo>
                    <a:lnTo>
                      <a:pt x="3603" y="5761"/>
                    </a:lnTo>
                    <a:lnTo>
                      <a:pt x="296" y="9091"/>
                    </a:lnTo>
                    <a:lnTo>
                      <a:pt x="279" y="9107"/>
                    </a:lnTo>
                    <a:lnTo>
                      <a:pt x="279" y="12497"/>
                    </a:lnTo>
                    <a:cubicBezTo>
                      <a:pt x="119" y="12527"/>
                      <a:pt x="0" y="12665"/>
                      <a:pt x="0" y="12831"/>
                    </a:cubicBezTo>
                    <a:cubicBezTo>
                      <a:pt x="0" y="13016"/>
                      <a:pt x="152" y="13168"/>
                      <a:pt x="337" y="13168"/>
                    </a:cubicBezTo>
                    <a:cubicBezTo>
                      <a:pt x="525" y="13168"/>
                      <a:pt x="677" y="13016"/>
                      <a:pt x="677" y="12831"/>
                    </a:cubicBezTo>
                    <a:cubicBezTo>
                      <a:pt x="677" y="12665"/>
                      <a:pt x="555" y="12527"/>
                      <a:pt x="398" y="12497"/>
                    </a:cubicBezTo>
                    <a:lnTo>
                      <a:pt x="398" y="9157"/>
                    </a:lnTo>
                    <a:lnTo>
                      <a:pt x="3719" y="5808"/>
                    </a:lnTo>
                    <a:lnTo>
                      <a:pt x="3719" y="1383"/>
                    </a:lnTo>
                    <a:lnTo>
                      <a:pt x="4977" y="116"/>
                    </a:lnTo>
                    <a:lnTo>
                      <a:pt x="12304" y="116"/>
                    </a:lnTo>
                    <a:lnTo>
                      <a:pt x="12304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7" name="Google Shape;1507;p23"/>
              <p:cNvSpPr/>
              <p:nvPr/>
            </p:nvSpPr>
            <p:spPr>
              <a:xfrm>
                <a:off x="2647325" y="1851175"/>
                <a:ext cx="330400" cy="427275"/>
              </a:xfrm>
              <a:custGeom>
                <a:avLst/>
                <a:gdLst/>
                <a:ahLst/>
                <a:cxnLst/>
                <a:rect l="l" t="t" r="r" b="b"/>
                <a:pathLst>
                  <a:path w="13216" h="17091" extrusionOk="0">
                    <a:moveTo>
                      <a:pt x="340" y="16530"/>
                    </a:moveTo>
                    <a:cubicBezTo>
                      <a:pt x="462" y="16530"/>
                      <a:pt x="561" y="16630"/>
                      <a:pt x="561" y="16751"/>
                    </a:cubicBezTo>
                    <a:cubicBezTo>
                      <a:pt x="561" y="16872"/>
                      <a:pt x="462" y="16972"/>
                      <a:pt x="340" y="16972"/>
                    </a:cubicBezTo>
                    <a:cubicBezTo>
                      <a:pt x="219" y="16972"/>
                      <a:pt x="120" y="16872"/>
                      <a:pt x="120" y="16751"/>
                    </a:cubicBezTo>
                    <a:cubicBezTo>
                      <a:pt x="120" y="16630"/>
                      <a:pt x="219" y="16530"/>
                      <a:pt x="340" y="16530"/>
                    </a:cubicBezTo>
                    <a:close/>
                    <a:moveTo>
                      <a:pt x="13133" y="0"/>
                    </a:moveTo>
                    <a:lnTo>
                      <a:pt x="10173" y="2984"/>
                    </a:lnTo>
                    <a:lnTo>
                      <a:pt x="5577" y="2984"/>
                    </a:lnTo>
                    <a:lnTo>
                      <a:pt x="3614" y="4964"/>
                    </a:lnTo>
                    <a:lnTo>
                      <a:pt x="3614" y="9389"/>
                    </a:lnTo>
                    <a:lnTo>
                      <a:pt x="291" y="12735"/>
                    </a:lnTo>
                    <a:lnTo>
                      <a:pt x="282" y="16420"/>
                    </a:lnTo>
                    <a:cubicBezTo>
                      <a:pt x="122" y="16447"/>
                      <a:pt x="1" y="16585"/>
                      <a:pt x="1" y="16751"/>
                    </a:cubicBezTo>
                    <a:cubicBezTo>
                      <a:pt x="1" y="16939"/>
                      <a:pt x="153" y="17091"/>
                      <a:pt x="340" y="17091"/>
                    </a:cubicBezTo>
                    <a:cubicBezTo>
                      <a:pt x="528" y="17091"/>
                      <a:pt x="680" y="16939"/>
                      <a:pt x="680" y="16751"/>
                    </a:cubicBezTo>
                    <a:cubicBezTo>
                      <a:pt x="680" y="16585"/>
                      <a:pt x="559" y="16447"/>
                      <a:pt x="401" y="16417"/>
                    </a:cubicBezTo>
                    <a:lnTo>
                      <a:pt x="409" y="12784"/>
                    </a:lnTo>
                    <a:lnTo>
                      <a:pt x="3730" y="9436"/>
                    </a:lnTo>
                    <a:lnTo>
                      <a:pt x="3730" y="5011"/>
                    </a:lnTo>
                    <a:lnTo>
                      <a:pt x="5627" y="3103"/>
                    </a:lnTo>
                    <a:lnTo>
                      <a:pt x="10220" y="3103"/>
                    </a:lnTo>
                    <a:lnTo>
                      <a:pt x="13215" y="86"/>
                    </a:lnTo>
                    <a:lnTo>
                      <a:pt x="13133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8" name="Google Shape;1508;p23"/>
              <p:cNvSpPr/>
              <p:nvPr/>
            </p:nvSpPr>
            <p:spPr>
              <a:xfrm>
                <a:off x="2414275" y="1478925"/>
                <a:ext cx="324450" cy="777500"/>
              </a:xfrm>
              <a:custGeom>
                <a:avLst/>
                <a:gdLst/>
                <a:ahLst/>
                <a:cxnLst/>
                <a:rect l="l" t="t" r="r" b="b"/>
                <a:pathLst>
                  <a:path w="12978" h="31100" extrusionOk="0">
                    <a:moveTo>
                      <a:pt x="340" y="30540"/>
                    </a:moveTo>
                    <a:cubicBezTo>
                      <a:pt x="462" y="30540"/>
                      <a:pt x="561" y="30639"/>
                      <a:pt x="561" y="30760"/>
                    </a:cubicBezTo>
                    <a:cubicBezTo>
                      <a:pt x="561" y="30882"/>
                      <a:pt x="462" y="30981"/>
                      <a:pt x="340" y="30981"/>
                    </a:cubicBezTo>
                    <a:cubicBezTo>
                      <a:pt x="219" y="30981"/>
                      <a:pt x="119" y="30882"/>
                      <a:pt x="119" y="30760"/>
                    </a:cubicBezTo>
                    <a:cubicBezTo>
                      <a:pt x="119" y="30639"/>
                      <a:pt x="219" y="30540"/>
                      <a:pt x="340" y="30540"/>
                    </a:cubicBezTo>
                    <a:close/>
                    <a:moveTo>
                      <a:pt x="12895" y="0"/>
                    </a:moveTo>
                    <a:lnTo>
                      <a:pt x="4834" y="8097"/>
                    </a:lnTo>
                    <a:lnTo>
                      <a:pt x="4818" y="8116"/>
                    </a:lnTo>
                    <a:lnTo>
                      <a:pt x="4818" y="15097"/>
                    </a:lnTo>
                    <a:lnTo>
                      <a:pt x="953" y="18979"/>
                    </a:lnTo>
                    <a:lnTo>
                      <a:pt x="953" y="24364"/>
                    </a:lnTo>
                    <a:lnTo>
                      <a:pt x="282" y="25041"/>
                    </a:lnTo>
                    <a:lnTo>
                      <a:pt x="282" y="30429"/>
                    </a:lnTo>
                    <a:cubicBezTo>
                      <a:pt x="122" y="30457"/>
                      <a:pt x="1" y="30595"/>
                      <a:pt x="1" y="30760"/>
                    </a:cubicBezTo>
                    <a:cubicBezTo>
                      <a:pt x="1" y="30948"/>
                      <a:pt x="153" y="31100"/>
                      <a:pt x="340" y="31100"/>
                    </a:cubicBezTo>
                    <a:cubicBezTo>
                      <a:pt x="528" y="31100"/>
                      <a:pt x="680" y="30948"/>
                      <a:pt x="680" y="30760"/>
                    </a:cubicBezTo>
                    <a:cubicBezTo>
                      <a:pt x="680" y="30595"/>
                      <a:pt x="558" y="30457"/>
                      <a:pt x="398" y="30429"/>
                    </a:cubicBezTo>
                    <a:lnTo>
                      <a:pt x="398" y="25090"/>
                    </a:lnTo>
                    <a:lnTo>
                      <a:pt x="1072" y="24414"/>
                    </a:lnTo>
                    <a:lnTo>
                      <a:pt x="1072" y="19028"/>
                    </a:lnTo>
                    <a:lnTo>
                      <a:pt x="4936" y="15147"/>
                    </a:lnTo>
                    <a:lnTo>
                      <a:pt x="4936" y="8163"/>
                    </a:lnTo>
                    <a:lnTo>
                      <a:pt x="12978" y="83"/>
                    </a:lnTo>
                    <a:lnTo>
                      <a:pt x="12895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9" name="Google Shape;1509;p23"/>
              <p:cNvSpPr/>
              <p:nvPr/>
            </p:nvSpPr>
            <p:spPr>
              <a:xfrm>
                <a:off x="2294950" y="1643925"/>
                <a:ext cx="112925" cy="685675"/>
              </a:xfrm>
              <a:custGeom>
                <a:avLst/>
                <a:gdLst/>
                <a:ahLst/>
                <a:cxnLst/>
                <a:rect l="l" t="t" r="r" b="b"/>
                <a:pathLst>
                  <a:path w="4517" h="27427" extrusionOk="0">
                    <a:moveTo>
                      <a:pt x="338" y="26866"/>
                    </a:moveTo>
                    <a:cubicBezTo>
                      <a:pt x="462" y="26866"/>
                      <a:pt x="558" y="26965"/>
                      <a:pt x="558" y="27087"/>
                    </a:cubicBezTo>
                    <a:cubicBezTo>
                      <a:pt x="558" y="27208"/>
                      <a:pt x="462" y="27307"/>
                      <a:pt x="338" y="27307"/>
                    </a:cubicBezTo>
                    <a:cubicBezTo>
                      <a:pt x="216" y="27307"/>
                      <a:pt x="120" y="27208"/>
                      <a:pt x="120" y="27087"/>
                    </a:cubicBezTo>
                    <a:cubicBezTo>
                      <a:pt x="120" y="26965"/>
                      <a:pt x="216" y="26866"/>
                      <a:pt x="338" y="26866"/>
                    </a:cubicBezTo>
                    <a:close/>
                    <a:moveTo>
                      <a:pt x="4398" y="1"/>
                    </a:moveTo>
                    <a:lnTo>
                      <a:pt x="4398" y="6093"/>
                    </a:lnTo>
                    <a:lnTo>
                      <a:pt x="1097" y="9408"/>
                    </a:lnTo>
                    <a:lnTo>
                      <a:pt x="1077" y="9425"/>
                    </a:lnTo>
                    <a:lnTo>
                      <a:pt x="1077" y="19592"/>
                    </a:lnTo>
                    <a:lnTo>
                      <a:pt x="280" y="20392"/>
                    </a:lnTo>
                    <a:lnTo>
                      <a:pt x="280" y="26755"/>
                    </a:lnTo>
                    <a:cubicBezTo>
                      <a:pt x="122" y="26783"/>
                      <a:pt x="1" y="26921"/>
                      <a:pt x="1" y="27087"/>
                    </a:cubicBezTo>
                    <a:cubicBezTo>
                      <a:pt x="1" y="27274"/>
                      <a:pt x="153" y="27426"/>
                      <a:pt x="340" y="27426"/>
                    </a:cubicBezTo>
                    <a:cubicBezTo>
                      <a:pt x="525" y="27426"/>
                      <a:pt x="677" y="27274"/>
                      <a:pt x="677" y="27087"/>
                    </a:cubicBezTo>
                    <a:cubicBezTo>
                      <a:pt x="677" y="26921"/>
                      <a:pt x="556" y="26783"/>
                      <a:pt x="398" y="26755"/>
                    </a:cubicBezTo>
                    <a:lnTo>
                      <a:pt x="398" y="20442"/>
                    </a:lnTo>
                    <a:lnTo>
                      <a:pt x="1196" y="19639"/>
                    </a:lnTo>
                    <a:lnTo>
                      <a:pt x="1196" y="9475"/>
                    </a:lnTo>
                    <a:lnTo>
                      <a:pt x="4500" y="6159"/>
                    </a:lnTo>
                    <a:lnTo>
                      <a:pt x="4517" y="6143"/>
                    </a:lnTo>
                    <a:lnTo>
                      <a:pt x="4517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0" name="Google Shape;1510;p23"/>
              <p:cNvSpPr/>
              <p:nvPr/>
            </p:nvSpPr>
            <p:spPr>
              <a:xfrm>
                <a:off x="2319325" y="978025"/>
                <a:ext cx="44250" cy="465925"/>
              </a:xfrm>
              <a:custGeom>
                <a:avLst/>
                <a:gdLst/>
                <a:ahLst/>
                <a:cxnLst/>
                <a:rect l="l" t="t" r="r" b="b"/>
                <a:pathLst>
                  <a:path w="1770" h="18637" extrusionOk="0">
                    <a:moveTo>
                      <a:pt x="1430" y="18076"/>
                    </a:moveTo>
                    <a:cubicBezTo>
                      <a:pt x="1552" y="18076"/>
                      <a:pt x="1651" y="18176"/>
                      <a:pt x="1651" y="18297"/>
                    </a:cubicBezTo>
                    <a:cubicBezTo>
                      <a:pt x="1651" y="18419"/>
                      <a:pt x="1552" y="18518"/>
                      <a:pt x="1430" y="18518"/>
                    </a:cubicBezTo>
                    <a:cubicBezTo>
                      <a:pt x="1309" y="18518"/>
                      <a:pt x="1209" y="18419"/>
                      <a:pt x="1209" y="18297"/>
                    </a:cubicBezTo>
                    <a:cubicBezTo>
                      <a:pt x="1209" y="18176"/>
                      <a:pt x="1309" y="18076"/>
                      <a:pt x="1430" y="18076"/>
                    </a:cubicBezTo>
                    <a:close/>
                    <a:moveTo>
                      <a:pt x="0" y="1"/>
                    </a:moveTo>
                    <a:lnTo>
                      <a:pt x="0" y="9461"/>
                    </a:lnTo>
                    <a:lnTo>
                      <a:pt x="1372" y="10822"/>
                    </a:lnTo>
                    <a:lnTo>
                      <a:pt x="1372" y="17966"/>
                    </a:lnTo>
                    <a:cubicBezTo>
                      <a:pt x="1212" y="17993"/>
                      <a:pt x="1093" y="18131"/>
                      <a:pt x="1093" y="18297"/>
                    </a:cubicBezTo>
                    <a:cubicBezTo>
                      <a:pt x="1093" y="18485"/>
                      <a:pt x="1245" y="18637"/>
                      <a:pt x="1430" y="18637"/>
                    </a:cubicBezTo>
                    <a:cubicBezTo>
                      <a:pt x="1618" y="18637"/>
                      <a:pt x="1770" y="18485"/>
                      <a:pt x="1770" y="18297"/>
                    </a:cubicBezTo>
                    <a:cubicBezTo>
                      <a:pt x="1770" y="18131"/>
                      <a:pt x="1648" y="17993"/>
                      <a:pt x="1491" y="17966"/>
                    </a:cubicBezTo>
                    <a:lnTo>
                      <a:pt x="1491" y="10772"/>
                    </a:lnTo>
                    <a:lnTo>
                      <a:pt x="119" y="9411"/>
                    </a:lnTo>
                    <a:lnTo>
                      <a:pt x="119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1" name="Google Shape;1511;p23"/>
              <p:cNvSpPr/>
              <p:nvPr/>
            </p:nvSpPr>
            <p:spPr>
              <a:xfrm>
                <a:off x="2383650" y="1447800"/>
                <a:ext cx="355075" cy="632575"/>
              </a:xfrm>
              <a:custGeom>
                <a:avLst/>
                <a:gdLst/>
                <a:ahLst/>
                <a:cxnLst/>
                <a:rect l="l" t="t" r="r" b="b"/>
                <a:pathLst>
                  <a:path w="14203" h="25303" extrusionOk="0">
                    <a:moveTo>
                      <a:pt x="340" y="24743"/>
                    </a:moveTo>
                    <a:cubicBezTo>
                      <a:pt x="461" y="24743"/>
                      <a:pt x="558" y="24842"/>
                      <a:pt x="558" y="24963"/>
                    </a:cubicBezTo>
                    <a:cubicBezTo>
                      <a:pt x="558" y="25085"/>
                      <a:pt x="461" y="25184"/>
                      <a:pt x="340" y="25184"/>
                    </a:cubicBezTo>
                    <a:cubicBezTo>
                      <a:pt x="218" y="25184"/>
                      <a:pt x="119" y="25085"/>
                      <a:pt x="119" y="24963"/>
                    </a:cubicBezTo>
                    <a:cubicBezTo>
                      <a:pt x="119" y="24842"/>
                      <a:pt x="218" y="24743"/>
                      <a:pt x="340" y="24743"/>
                    </a:cubicBezTo>
                    <a:close/>
                    <a:moveTo>
                      <a:pt x="14120" y="0"/>
                    </a:moveTo>
                    <a:lnTo>
                      <a:pt x="5115" y="9046"/>
                    </a:lnTo>
                    <a:lnTo>
                      <a:pt x="5099" y="9063"/>
                    </a:lnTo>
                    <a:lnTo>
                      <a:pt x="5099" y="16044"/>
                    </a:lnTo>
                    <a:lnTo>
                      <a:pt x="1234" y="19926"/>
                    </a:lnTo>
                    <a:lnTo>
                      <a:pt x="1234" y="21275"/>
                    </a:lnTo>
                    <a:lnTo>
                      <a:pt x="279" y="22236"/>
                    </a:lnTo>
                    <a:lnTo>
                      <a:pt x="279" y="24632"/>
                    </a:lnTo>
                    <a:cubicBezTo>
                      <a:pt x="122" y="24660"/>
                      <a:pt x="0" y="24798"/>
                      <a:pt x="0" y="24963"/>
                    </a:cubicBezTo>
                    <a:cubicBezTo>
                      <a:pt x="0" y="25151"/>
                      <a:pt x="152" y="25303"/>
                      <a:pt x="337" y="25303"/>
                    </a:cubicBezTo>
                    <a:cubicBezTo>
                      <a:pt x="525" y="25303"/>
                      <a:pt x="676" y="25151"/>
                      <a:pt x="676" y="24963"/>
                    </a:cubicBezTo>
                    <a:cubicBezTo>
                      <a:pt x="676" y="24798"/>
                      <a:pt x="555" y="24660"/>
                      <a:pt x="398" y="24632"/>
                    </a:cubicBezTo>
                    <a:lnTo>
                      <a:pt x="398" y="22286"/>
                    </a:lnTo>
                    <a:lnTo>
                      <a:pt x="1353" y="21325"/>
                    </a:lnTo>
                    <a:lnTo>
                      <a:pt x="1353" y="19975"/>
                    </a:lnTo>
                    <a:lnTo>
                      <a:pt x="5215" y="16094"/>
                    </a:lnTo>
                    <a:lnTo>
                      <a:pt x="5215" y="9110"/>
                    </a:lnTo>
                    <a:lnTo>
                      <a:pt x="14203" y="83"/>
                    </a:lnTo>
                    <a:lnTo>
                      <a:pt x="14120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2" name="Google Shape;1512;p23"/>
              <p:cNvSpPr/>
              <p:nvPr/>
            </p:nvSpPr>
            <p:spPr>
              <a:xfrm>
                <a:off x="2570600" y="2009975"/>
                <a:ext cx="134375" cy="180625"/>
              </a:xfrm>
              <a:custGeom>
                <a:avLst/>
                <a:gdLst/>
                <a:ahLst/>
                <a:cxnLst/>
                <a:rect l="l" t="t" r="r" b="b"/>
                <a:pathLst>
                  <a:path w="5375" h="7225" extrusionOk="0">
                    <a:moveTo>
                      <a:pt x="340" y="6667"/>
                    </a:moveTo>
                    <a:cubicBezTo>
                      <a:pt x="461" y="6667"/>
                      <a:pt x="561" y="6766"/>
                      <a:pt x="561" y="6888"/>
                    </a:cubicBezTo>
                    <a:cubicBezTo>
                      <a:pt x="561" y="7009"/>
                      <a:pt x="461" y="7109"/>
                      <a:pt x="340" y="7109"/>
                    </a:cubicBezTo>
                    <a:cubicBezTo>
                      <a:pt x="218" y="7109"/>
                      <a:pt x="119" y="7009"/>
                      <a:pt x="119" y="6888"/>
                    </a:cubicBezTo>
                    <a:cubicBezTo>
                      <a:pt x="119" y="6766"/>
                      <a:pt x="218" y="6667"/>
                      <a:pt x="340" y="6667"/>
                    </a:cubicBezTo>
                    <a:close/>
                    <a:moveTo>
                      <a:pt x="5292" y="0"/>
                    </a:moveTo>
                    <a:lnTo>
                      <a:pt x="298" y="5033"/>
                    </a:lnTo>
                    <a:lnTo>
                      <a:pt x="282" y="5049"/>
                    </a:lnTo>
                    <a:lnTo>
                      <a:pt x="282" y="6554"/>
                    </a:lnTo>
                    <a:cubicBezTo>
                      <a:pt x="122" y="6581"/>
                      <a:pt x="0" y="6719"/>
                      <a:pt x="0" y="6888"/>
                    </a:cubicBezTo>
                    <a:cubicBezTo>
                      <a:pt x="0" y="7073"/>
                      <a:pt x="152" y="7224"/>
                      <a:pt x="340" y="7224"/>
                    </a:cubicBezTo>
                    <a:cubicBezTo>
                      <a:pt x="528" y="7224"/>
                      <a:pt x="679" y="7073"/>
                      <a:pt x="679" y="6888"/>
                    </a:cubicBezTo>
                    <a:cubicBezTo>
                      <a:pt x="679" y="6719"/>
                      <a:pt x="558" y="6581"/>
                      <a:pt x="398" y="6554"/>
                    </a:cubicBezTo>
                    <a:lnTo>
                      <a:pt x="398" y="5099"/>
                    </a:lnTo>
                    <a:lnTo>
                      <a:pt x="5375" y="83"/>
                    </a:lnTo>
                    <a:lnTo>
                      <a:pt x="5292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3" name="Google Shape;1513;p23"/>
              <p:cNvSpPr/>
              <p:nvPr/>
            </p:nvSpPr>
            <p:spPr>
              <a:xfrm>
                <a:off x="2598200" y="2046475"/>
                <a:ext cx="106775" cy="190075"/>
              </a:xfrm>
              <a:custGeom>
                <a:avLst/>
                <a:gdLst/>
                <a:ahLst/>
                <a:cxnLst/>
                <a:rect l="l" t="t" r="r" b="b"/>
                <a:pathLst>
                  <a:path w="4271" h="7603" extrusionOk="0">
                    <a:moveTo>
                      <a:pt x="340" y="7045"/>
                    </a:moveTo>
                    <a:cubicBezTo>
                      <a:pt x="461" y="7045"/>
                      <a:pt x="561" y="7145"/>
                      <a:pt x="561" y="7266"/>
                    </a:cubicBezTo>
                    <a:cubicBezTo>
                      <a:pt x="561" y="7388"/>
                      <a:pt x="461" y="7487"/>
                      <a:pt x="340" y="7487"/>
                    </a:cubicBezTo>
                    <a:cubicBezTo>
                      <a:pt x="219" y="7487"/>
                      <a:pt x="119" y="7388"/>
                      <a:pt x="119" y="7266"/>
                    </a:cubicBezTo>
                    <a:cubicBezTo>
                      <a:pt x="119" y="7145"/>
                      <a:pt x="219" y="7045"/>
                      <a:pt x="340" y="7045"/>
                    </a:cubicBezTo>
                    <a:close/>
                    <a:moveTo>
                      <a:pt x="4188" y="1"/>
                    </a:moveTo>
                    <a:lnTo>
                      <a:pt x="299" y="3920"/>
                    </a:lnTo>
                    <a:lnTo>
                      <a:pt x="279" y="3937"/>
                    </a:lnTo>
                    <a:lnTo>
                      <a:pt x="279" y="6932"/>
                    </a:lnTo>
                    <a:cubicBezTo>
                      <a:pt x="122" y="6960"/>
                      <a:pt x="0" y="7098"/>
                      <a:pt x="0" y="7266"/>
                    </a:cubicBezTo>
                    <a:cubicBezTo>
                      <a:pt x="0" y="7451"/>
                      <a:pt x="152" y="7603"/>
                      <a:pt x="340" y="7603"/>
                    </a:cubicBezTo>
                    <a:cubicBezTo>
                      <a:pt x="525" y="7603"/>
                      <a:pt x="677" y="7451"/>
                      <a:pt x="677" y="7266"/>
                    </a:cubicBezTo>
                    <a:cubicBezTo>
                      <a:pt x="677" y="7101"/>
                      <a:pt x="558" y="6963"/>
                      <a:pt x="398" y="6935"/>
                    </a:cubicBezTo>
                    <a:lnTo>
                      <a:pt x="398" y="3987"/>
                    </a:lnTo>
                    <a:lnTo>
                      <a:pt x="4271" y="83"/>
                    </a:lnTo>
                    <a:lnTo>
                      <a:pt x="4188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4" name="Google Shape;1514;p23"/>
              <p:cNvSpPr/>
              <p:nvPr/>
            </p:nvSpPr>
            <p:spPr>
              <a:xfrm>
                <a:off x="2318275" y="2070425"/>
                <a:ext cx="36950" cy="307200"/>
              </a:xfrm>
              <a:custGeom>
                <a:avLst/>
                <a:gdLst/>
                <a:ahLst/>
                <a:cxnLst/>
                <a:rect l="l" t="t" r="r" b="b"/>
                <a:pathLst>
                  <a:path w="1478" h="12288" extrusionOk="0">
                    <a:moveTo>
                      <a:pt x="1138" y="119"/>
                    </a:moveTo>
                    <a:cubicBezTo>
                      <a:pt x="1260" y="119"/>
                      <a:pt x="1359" y="219"/>
                      <a:pt x="1359" y="340"/>
                    </a:cubicBezTo>
                    <a:cubicBezTo>
                      <a:pt x="1359" y="461"/>
                      <a:pt x="1260" y="561"/>
                      <a:pt x="1138" y="561"/>
                    </a:cubicBezTo>
                    <a:cubicBezTo>
                      <a:pt x="1017" y="561"/>
                      <a:pt x="917" y="461"/>
                      <a:pt x="917" y="340"/>
                    </a:cubicBezTo>
                    <a:cubicBezTo>
                      <a:pt x="917" y="219"/>
                      <a:pt x="1017" y="119"/>
                      <a:pt x="1138" y="119"/>
                    </a:cubicBezTo>
                    <a:close/>
                    <a:moveTo>
                      <a:pt x="340" y="11727"/>
                    </a:moveTo>
                    <a:cubicBezTo>
                      <a:pt x="462" y="11727"/>
                      <a:pt x="561" y="11826"/>
                      <a:pt x="561" y="11948"/>
                    </a:cubicBezTo>
                    <a:cubicBezTo>
                      <a:pt x="561" y="12069"/>
                      <a:pt x="462" y="12169"/>
                      <a:pt x="340" y="12169"/>
                    </a:cubicBezTo>
                    <a:cubicBezTo>
                      <a:pt x="219" y="12169"/>
                      <a:pt x="120" y="12069"/>
                      <a:pt x="120" y="11948"/>
                    </a:cubicBezTo>
                    <a:cubicBezTo>
                      <a:pt x="120" y="11826"/>
                      <a:pt x="219" y="11727"/>
                      <a:pt x="340" y="11727"/>
                    </a:cubicBezTo>
                    <a:close/>
                    <a:moveTo>
                      <a:pt x="1138" y="0"/>
                    </a:moveTo>
                    <a:cubicBezTo>
                      <a:pt x="953" y="0"/>
                      <a:pt x="801" y="152"/>
                      <a:pt x="801" y="340"/>
                    </a:cubicBezTo>
                    <a:cubicBezTo>
                      <a:pt x="801" y="506"/>
                      <a:pt x="920" y="644"/>
                      <a:pt x="1080" y="671"/>
                    </a:cubicBezTo>
                    <a:lnTo>
                      <a:pt x="1080" y="2824"/>
                    </a:lnTo>
                    <a:lnTo>
                      <a:pt x="282" y="3628"/>
                    </a:lnTo>
                    <a:lnTo>
                      <a:pt x="282" y="11617"/>
                    </a:lnTo>
                    <a:cubicBezTo>
                      <a:pt x="122" y="11644"/>
                      <a:pt x="1" y="11782"/>
                      <a:pt x="1" y="11948"/>
                    </a:cubicBezTo>
                    <a:cubicBezTo>
                      <a:pt x="1" y="12136"/>
                      <a:pt x="153" y="12287"/>
                      <a:pt x="340" y="12287"/>
                    </a:cubicBezTo>
                    <a:cubicBezTo>
                      <a:pt x="528" y="12287"/>
                      <a:pt x="680" y="12136"/>
                      <a:pt x="680" y="11948"/>
                    </a:cubicBezTo>
                    <a:cubicBezTo>
                      <a:pt x="680" y="11782"/>
                      <a:pt x="558" y="11644"/>
                      <a:pt x="398" y="11617"/>
                    </a:cubicBezTo>
                    <a:lnTo>
                      <a:pt x="398" y="3675"/>
                    </a:lnTo>
                    <a:lnTo>
                      <a:pt x="1199" y="2874"/>
                    </a:lnTo>
                    <a:lnTo>
                      <a:pt x="1199" y="671"/>
                    </a:lnTo>
                    <a:cubicBezTo>
                      <a:pt x="1356" y="644"/>
                      <a:pt x="1478" y="506"/>
                      <a:pt x="1478" y="340"/>
                    </a:cubicBezTo>
                    <a:cubicBezTo>
                      <a:pt x="1478" y="152"/>
                      <a:pt x="1326" y="0"/>
                      <a:pt x="1138" y="0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5" name="Google Shape;1515;p23"/>
              <p:cNvSpPr/>
              <p:nvPr/>
            </p:nvSpPr>
            <p:spPr>
              <a:xfrm>
                <a:off x="2056800" y="1031225"/>
                <a:ext cx="185725" cy="1020175"/>
              </a:xfrm>
              <a:custGeom>
                <a:avLst/>
                <a:gdLst/>
                <a:ahLst/>
                <a:cxnLst/>
                <a:rect l="l" t="t" r="r" b="b"/>
                <a:pathLst>
                  <a:path w="7429" h="40807" extrusionOk="0">
                    <a:moveTo>
                      <a:pt x="3641" y="120"/>
                    </a:moveTo>
                    <a:cubicBezTo>
                      <a:pt x="3763" y="120"/>
                      <a:pt x="3862" y="219"/>
                      <a:pt x="3862" y="340"/>
                    </a:cubicBezTo>
                    <a:cubicBezTo>
                      <a:pt x="3862" y="459"/>
                      <a:pt x="3763" y="559"/>
                      <a:pt x="3641" y="559"/>
                    </a:cubicBezTo>
                    <a:cubicBezTo>
                      <a:pt x="3520" y="559"/>
                      <a:pt x="3421" y="459"/>
                      <a:pt x="3421" y="340"/>
                    </a:cubicBezTo>
                    <a:cubicBezTo>
                      <a:pt x="3421" y="219"/>
                      <a:pt x="3520" y="120"/>
                      <a:pt x="3641" y="120"/>
                    </a:cubicBezTo>
                    <a:close/>
                    <a:moveTo>
                      <a:pt x="3641" y="1"/>
                    </a:moveTo>
                    <a:cubicBezTo>
                      <a:pt x="3457" y="1"/>
                      <a:pt x="3305" y="153"/>
                      <a:pt x="3305" y="340"/>
                    </a:cubicBezTo>
                    <a:cubicBezTo>
                      <a:pt x="3305" y="412"/>
                      <a:pt x="3327" y="478"/>
                      <a:pt x="3365" y="534"/>
                    </a:cubicBezTo>
                    <a:lnTo>
                      <a:pt x="0" y="3904"/>
                    </a:lnTo>
                    <a:lnTo>
                      <a:pt x="0" y="22284"/>
                    </a:lnTo>
                    <a:lnTo>
                      <a:pt x="1372" y="23645"/>
                    </a:lnTo>
                    <a:lnTo>
                      <a:pt x="1372" y="25930"/>
                    </a:lnTo>
                    <a:lnTo>
                      <a:pt x="7310" y="31860"/>
                    </a:lnTo>
                    <a:lnTo>
                      <a:pt x="7310" y="40807"/>
                    </a:lnTo>
                    <a:lnTo>
                      <a:pt x="7429" y="40807"/>
                    </a:lnTo>
                    <a:lnTo>
                      <a:pt x="7429" y="31810"/>
                    </a:lnTo>
                    <a:lnTo>
                      <a:pt x="1491" y="25883"/>
                    </a:lnTo>
                    <a:lnTo>
                      <a:pt x="1491" y="23595"/>
                    </a:lnTo>
                    <a:lnTo>
                      <a:pt x="119" y="22234"/>
                    </a:lnTo>
                    <a:lnTo>
                      <a:pt x="119" y="3954"/>
                    </a:lnTo>
                    <a:lnTo>
                      <a:pt x="3448" y="616"/>
                    </a:lnTo>
                    <a:cubicBezTo>
                      <a:pt x="3503" y="655"/>
                      <a:pt x="3570" y="677"/>
                      <a:pt x="3641" y="677"/>
                    </a:cubicBezTo>
                    <a:cubicBezTo>
                      <a:pt x="3829" y="677"/>
                      <a:pt x="3981" y="525"/>
                      <a:pt x="3981" y="340"/>
                    </a:cubicBezTo>
                    <a:cubicBezTo>
                      <a:pt x="3981" y="153"/>
                      <a:pt x="3829" y="1"/>
                      <a:pt x="3641" y="1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6" name="Google Shape;1516;p23"/>
              <p:cNvSpPr/>
              <p:nvPr/>
            </p:nvSpPr>
            <p:spPr>
              <a:xfrm>
                <a:off x="2103525" y="1076775"/>
                <a:ext cx="86150" cy="631775"/>
              </a:xfrm>
              <a:custGeom>
                <a:avLst/>
                <a:gdLst/>
                <a:ahLst/>
                <a:cxnLst/>
                <a:rect l="l" t="t" r="r" b="b"/>
                <a:pathLst>
                  <a:path w="3446" h="25271" extrusionOk="0">
                    <a:moveTo>
                      <a:pt x="3106" y="24713"/>
                    </a:moveTo>
                    <a:cubicBezTo>
                      <a:pt x="3230" y="24713"/>
                      <a:pt x="3327" y="24809"/>
                      <a:pt x="3327" y="24934"/>
                    </a:cubicBezTo>
                    <a:cubicBezTo>
                      <a:pt x="3327" y="25055"/>
                      <a:pt x="3227" y="25154"/>
                      <a:pt x="3106" y="25154"/>
                    </a:cubicBezTo>
                    <a:cubicBezTo>
                      <a:pt x="2984" y="25154"/>
                      <a:pt x="2888" y="25055"/>
                      <a:pt x="2888" y="24934"/>
                    </a:cubicBezTo>
                    <a:cubicBezTo>
                      <a:pt x="2888" y="24812"/>
                      <a:pt x="2984" y="24713"/>
                      <a:pt x="3106" y="24713"/>
                    </a:cubicBezTo>
                    <a:close/>
                    <a:moveTo>
                      <a:pt x="2667" y="1"/>
                    </a:moveTo>
                    <a:lnTo>
                      <a:pt x="0" y="2673"/>
                    </a:lnTo>
                    <a:lnTo>
                      <a:pt x="0" y="19871"/>
                    </a:lnTo>
                    <a:lnTo>
                      <a:pt x="1408" y="21268"/>
                    </a:lnTo>
                    <a:lnTo>
                      <a:pt x="2289" y="21268"/>
                    </a:lnTo>
                    <a:lnTo>
                      <a:pt x="3048" y="22021"/>
                    </a:lnTo>
                    <a:lnTo>
                      <a:pt x="3048" y="24600"/>
                    </a:lnTo>
                    <a:cubicBezTo>
                      <a:pt x="2890" y="24627"/>
                      <a:pt x="2769" y="24765"/>
                      <a:pt x="2769" y="24934"/>
                    </a:cubicBezTo>
                    <a:cubicBezTo>
                      <a:pt x="2769" y="25119"/>
                      <a:pt x="2921" y="25270"/>
                      <a:pt x="3106" y="25270"/>
                    </a:cubicBezTo>
                    <a:cubicBezTo>
                      <a:pt x="3293" y="25270"/>
                      <a:pt x="3445" y="25119"/>
                      <a:pt x="3445" y="24934"/>
                    </a:cubicBezTo>
                    <a:cubicBezTo>
                      <a:pt x="3445" y="24765"/>
                      <a:pt x="3324" y="24627"/>
                      <a:pt x="3167" y="24600"/>
                    </a:cubicBezTo>
                    <a:lnTo>
                      <a:pt x="3167" y="21972"/>
                    </a:lnTo>
                    <a:lnTo>
                      <a:pt x="2338" y="21149"/>
                    </a:lnTo>
                    <a:lnTo>
                      <a:pt x="1455" y="21149"/>
                    </a:lnTo>
                    <a:lnTo>
                      <a:pt x="119" y="19821"/>
                    </a:lnTo>
                    <a:lnTo>
                      <a:pt x="119" y="2720"/>
                    </a:lnTo>
                    <a:lnTo>
                      <a:pt x="2750" y="84"/>
                    </a:lnTo>
                    <a:lnTo>
                      <a:pt x="2667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7" name="Google Shape;1517;p23"/>
              <p:cNvSpPr/>
              <p:nvPr/>
            </p:nvSpPr>
            <p:spPr>
              <a:xfrm>
                <a:off x="2292900" y="1580575"/>
                <a:ext cx="17000" cy="16925"/>
              </a:xfrm>
              <a:custGeom>
                <a:avLst/>
                <a:gdLst/>
                <a:ahLst/>
                <a:cxnLst/>
                <a:rect l="l" t="t" r="r" b="b"/>
                <a:pathLst>
                  <a:path w="680" h="677" extrusionOk="0">
                    <a:moveTo>
                      <a:pt x="340" y="119"/>
                    </a:moveTo>
                    <a:cubicBezTo>
                      <a:pt x="461" y="119"/>
                      <a:pt x="560" y="219"/>
                      <a:pt x="560" y="340"/>
                    </a:cubicBezTo>
                    <a:cubicBezTo>
                      <a:pt x="560" y="461"/>
                      <a:pt x="461" y="561"/>
                      <a:pt x="340" y="561"/>
                    </a:cubicBezTo>
                    <a:cubicBezTo>
                      <a:pt x="218" y="561"/>
                      <a:pt x="119" y="461"/>
                      <a:pt x="119" y="340"/>
                    </a:cubicBezTo>
                    <a:cubicBezTo>
                      <a:pt x="119" y="219"/>
                      <a:pt x="218" y="119"/>
                      <a:pt x="340" y="119"/>
                    </a:cubicBezTo>
                    <a:close/>
                    <a:moveTo>
                      <a:pt x="340" y="0"/>
                    </a:moveTo>
                    <a:cubicBezTo>
                      <a:pt x="152" y="0"/>
                      <a:pt x="0" y="152"/>
                      <a:pt x="0" y="340"/>
                    </a:cubicBezTo>
                    <a:cubicBezTo>
                      <a:pt x="0" y="525"/>
                      <a:pt x="152" y="677"/>
                      <a:pt x="340" y="677"/>
                    </a:cubicBezTo>
                    <a:cubicBezTo>
                      <a:pt x="527" y="677"/>
                      <a:pt x="679" y="525"/>
                      <a:pt x="679" y="340"/>
                    </a:cubicBezTo>
                    <a:cubicBezTo>
                      <a:pt x="679" y="152"/>
                      <a:pt x="527" y="0"/>
                      <a:pt x="340" y="0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8" name="Google Shape;1518;p23"/>
              <p:cNvSpPr/>
              <p:nvPr/>
            </p:nvSpPr>
            <p:spPr>
              <a:xfrm>
                <a:off x="2080200" y="971125"/>
                <a:ext cx="169300" cy="833775"/>
              </a:xfrm>
              <a:custGeom>
                <a:avLst/>
                <a:gdLst/>
                <a:ahLst/>
                <a:cxnLst/>
                <a:rect l="l" t="t" r="r" b="b"/>
                <a:pathLst>
                  <a:path w="6772" h="33351" extrusionOk="0">
                    <a:moveTo>
                      <a:pt x="6435" y="32792"/>
                    </a:moveTo>
                    <a:cubicBezTo>
                      <a:pt x="6556" y="32792"/>
                      <a:pt x="6656" y="32889"/>
                      <a:pt x="6656" y="33013"/>
                    </a:cubicBezTo>
                    <a:cubicBezTo>
                      <a:pt x="6656" y="33135"/>
                      <a:pt x="6556" y="33231"/>
                      <a:pt x="6435" y="33231"/>
                    </a:cubicBezTo>
                    <a:cubicBezTo>
                      <a:pt x="6313" y="33231"/>
                      <a:pt x="6214" y="33135"/>
                      <a:pt x="6214" y="33013"/>
                    </a:cubicBezTo>
                    <a:cubicBezTo>
                      <a:pt x="6214" y="32889"/>
                      <a:pt x="6313" y="32792"/>
                      <a:pt x="6435" y="32792"/>
                    </a:cubicBezTo>
                    <a:close/>
                    <a:moveTo>
                      <a:pt x="3583" y="1"/>
                    </a:moveTo>
                    <a:lnTo>
                      <a:pt x="3583" y="3012"/>
                    </a:lnTo>
                    <a:lnTo>
                      <a:pt x="0" y="6604"/>
                    </a:lnTo>
                    <a:lnTo>
                      <a:pt x="0" y="24392"/>
                    </a:lnTo>
                    <a:lnTo>
                      <a:pt x="1372" y="25753"/>
                    </a:lnTo>
                    <a:lnTo>
                      <a:pt x="1372" y="28042"/>
                    </a:lnTo>
                    <a:lnTo>
                      <a:pt x="6156" y="32817"/>
                    </a:lnTo>
                    <a:cubicBezTo>
                      <a:pt x="6117" y="32872"/>
                      <a:pt x="6095" y="32939"/>
                      <a:pt x="6095" y="33011"/>
                    </a:cubicBezTo>
                    <a:cubicBezTo>
                      <a:pt x="6095" y="33198"/>
                      <a:pt x="6247" y="33350"/>
                      <a:pt x="6435" y="33350"/>
                    </a:cubicBezTo>
                    <a:cubicBezTo>
                      <a:pt x="6620" y="33350"/>
                      <a:pt x="6772" y="33198"/>
                      <a:pt x="6772" y="33011"/>
                    </a:cubicBezTo>
                    <a:cubicBezTo>
                      <a:pt x="6772" y="32826"/>
                      <a:pt x="6620" y="32674"/>
                      <a:pt x="6435" y="32674"/>
                    </a:cubicBezTo>
                    <a:cubicBezTo>
                      <a:pt x="6363" y="32674"/>
                      <a:pt x="6294" y="32696"/>
                      <a:pt x="6239" y="32734"/>
                    </a:cubicBezTo>
                    <a:lnTo>
                      <a:pt x="1488" y="27992"/>
                    </a:lnTo>
                    <a:lnTo>
                      <a:pt x="1488" y="25703"/>
                    </a:lnTo>
                    <a:lnTo>
                      <a:pt x="116" y="24343"/>
                    </a:lnTo>
                    <a:lnTo>
                      <a:pt x="116" y="6653"/>
                    </a:lnTo>
                    <a:lnTo>
                      <a:pt x="3699" y="3062"/>
                    </a:lnTo>
                    <a:lnTo>
                      <a:pt x="3699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9" name="Google Shape;1519;p23"/>
              <p:cNvSpPr/>
              <p:nvPr/>
            </p:nvSpPr>
            <p:spPr>
              <a:xfrm>
                <a:off x="1955975" y="993200"/>
                <a:ext cx="192700" cy="1086025"/>
              </a:xfrm>
              <a:custGeom>
                <a:avLst/>
                <a:gdLst/>
                <a:ahLst/>
                <a:cxnLst/>
                <a:rect l="l" t="t" r="r" b="b"/>
                <a:pathLst>
                  <a:path w="7708" h="43441" extrusionOk="0">
                    <a:moveTo>
                      <a:pt x="7368" y="42880"/>
                    </a:moveTo>
                    <a:cubicBezTo>
                      <a:pt x="7490" y="42880"/>
                      <a:pt x="7589" y="42979"/>
                      <a:pt x="7589" y="43100"/>
                    </a:cubicBezTo>
                    <a:cubicBezTo>
                      <a:pt x="7589" y="43222"/>
                      <a:pt x="7490" y="43321"/>
                      <a:pt x="7368" y="43321"/>
                    </a:cubicBezTo>
                    <a:cubicBezTo>
                      <a:pt x="7247" y="43321"/>
                      <a:pt x="7147" y="43222"/>
                      <a:pt x="7147" y="43100"/>
                    </a:cubicBezTo>
                    <a:cubicBezTo>
                      <a:pt x="7147" y="42979"/>
                      <a:pt x="7247" y="42880"/>
                      <a:pt x="7368" y="42880"/>
                    </a:cubicBezTo>
                    <a:close/>
                    <a:moveTo>
                      <a:pt x="1149" y="1"/>
                    </a:moveTo>
                    <a:lnTo>
                      <a:pt x="1149" y="4365"/>
                    </a:lnTo>
                    <a:lnTo>
                      <a:pt x="0" y="5519"/>
                    </a:lnTo>
                    <a:lnTo>
                      <a:pt x="0" y="25074"/>
                    </a:lnTo>
                    <a:lnTo>
                      <a:pt x="1372" y="26438"/>
                    </a:lnTo>
                    <a:lnTo>
                      <a:pt x="1372" y="28724"/>
                    </a:lnTo>
                    <a:lnTo>
                      <a:pt x="7310" y="34653"/>
                    </a:lnTo>
                    <a:lnTo>
                      <a:pt x="7310" y="42769"/>
                    </a:lnTo>
                    <a:cubicBezTo>
                      <a:pt x="7150" y="42797"/>
                      <a:pt x="7031" y="42935"/>
                      <a:pt x="7031" y="43100"/>
                    </a:cubicBezTo>
                    <a:cubicBezTo>
                      <a:pt x="7031" y="43288"/>
                      <a:pt x="7183" y="43440"/>
                      <a:pt x="7368" y="43440"/>
                    </a:cubicBezTo>
                    <a:cubicBezTo>
                      <a:pt x="7556" y="43440"/>
                      <a:pt x="7708" y="43288"/>
                      <a:pt x="7708" y="43100"/>
                    </a:cubicBezTo>
                    <a:cubicBezTo>
                      <a:pt x="7708" y="42935"/>
                      <a:pt x="7586" y="42797"/>
                      <a:pt x="7429" y="42769"/>
                    </a:cubicBezTo>
                    <a:lnTo>
                      <a:pt x="7429" y="34604"/>
                    </a:lnTo>
                    <a:lnTo>
                      <a:pt x="1488" y="28674"/>
                    </a:lnTo>
                    <a:lnTo>
                      <a:pt x="1488" y="26388"/>
                    </a:lnTo>
                    <a:lnTo>
                      <a:pt x="116" y="25025"/>
                    </a:lnTo>
                    <a:lnTo>
                      <a:pt x="116" y="5569"/>
                    </a:lnTo>
                    <a:lnTo>
                      <a:pt x="1265" y="4412"/>
                    </a:lnTo>
                    <a:lnTo>
                      <a:pt x="1265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0" name="Google Shape;1520;p23"/>
              <p:cNvSpPr/>
              <p:nvPr/>
            </p:nvSpPr>
            <p:spPr>
              <a:xfrm>
                <a:off x="1979300" y="985825"/>
                <a:ext cx="192700" cy="1116500"/>
              </a:xfrm>
              <a:custGeom>
                <a:avLst/>
                <a:gdLst/>
                <a:ahLst/>
                <a:cxnLst/>
                <a:rect l="l" t="t" r="r" b="b"/>
                <a:pathLst>
                  <a:path w="7708" h="44660" extrusionOk="0">
                    <a:moveTo>
                      <a:pt x="7371" y="44102"/>
                    </a:moveTo>
                    <a:cubicBezTo>
                      <a:pt x="7492" y="44102"/>
                      <a:pt x="7592" y="44202"/>
                      <a:pt x="7592" y="44323"/>
                    </a:cubicBezTo>
                    <a:cubicBezTo>
                      <a:pt x="7592" y="44444"/>
                      <a:pt x="7492" y="44544"/>
                      <a:pt x="7371" y="44544"/>
                    </a:cubicBezTo>
                    <a:cubicBezTo>
                      <a:pt x="7249" y="44544"/>
                      <a:pt x="7150" y="44444"/>
                      <a:pt x="7150" y="44323"/>
                    </a:cubicBezTo>
                    <a:cubicBezTo>
                      <a:pt x="7150" y="44202"/>
                      <a:pt x="7249" y="44102"/>
                      <a:pt x="7371" y="44102"/>
                    </a:cubicBezTo>
                    <a:close/>
                    <a:moveTo>
                      <a:pt x="1149" y="0"/>
                    </a:moveTo>
                    <a:lnTo>
                      <a:pt x="1149" y="4953"/>
                    </a:lnTo>
                    <a:lnTo>
                      <a:pt x="0" y="6109"/>
                    </a:lnTo>
                    <a:lnTo>
                      <a:pt x="0" y="25077"/>
                    </a:lnTo>
                    <a:lnTo>
                      <a:pt x="1372" y="26438"/>
                    </a:lnTo>
                    <a:lnTo>
                      <a:pt x="1372" y="28723"/>
                    </a:lnTo>
                    <a:lnTo>
                      <a:pt x="7310" y="34653"/>
                    </a:lnTo>
                    <a:lnTo>
                      <a:pt x="7310" y="43989"/>
                    </a:lnTo>
                    <a:cubicBezTo>
                      <a:pt x="7153" y="44019"/>
                      <a:pt x="7031" y="44157"/>
                      <a:pt x="7031" y="44323"/>
                    </a:cubicBezTo>
                    <a:cubicBezTo>
                      <a:pt x="7031" y="44511"/>
                      <a:pt x="7183" y="44660"/>
                      <a:pt x="7371" y="44660"/>
                    </a:cubicBezTo>
                    <a:cubicBezTo>
                      <a:pt x="7556" y="44660"/>
                      <a:pt x="7708" y="44508"/>
                      <a:pt x="7708" y="44323"/>
                    </a:cubicBezTo>
                    <a:cubicBezTo>
                      <a:pt x="7708" y="44157"/>
                      <a:pt x="7586" y="44019"/>
                      <a:pt x="7429" y="43989"/>
                    </a:cubicBezTo>
                    <a:lnTo>
                      <a:pt x="7429" y="34603"/>
                    </a:lnTo>
                    <a:lnTo>
                      <a:pt x="1491" y="28677"/>
                    </a:lnTo>
                    <a:lnTo>
                      <a:pt x="1491" y="26388"/>
                    </a:lnTo>
                    <a:lnTo>
                      <a:pt x="119" y="25027"/>
                    </a:lnTo>
                    <a:lnTo>
                      <a:pt x="119" y="6159"/>
                    </a:lnTo>
                    <a:lnTo>
                      <a:pt x="1267" y="5003"/>
                    </a:lnTo>
                    <a:lnTo>
                      <a:pt x="1267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1" name="Google Shape;1521;p23"/>
              <p:cNvSpPr/>
              <p:nvPr/>
            </p:nvSpPr>
            <p:spPr>
              <a:xfrm>
                <a:off x="2002700" y="978500"/>
                <a:ext cx="185725" cy="1052000"/>
              </a:xfrm>
              <a:custGeom>
                <a:avLst/>
                <a:gdLst/>
                <a:ahLst/>
                <a:cxnLst/>
                <a:rect l="l" t="t" r="r" b="b"/>
                <a:pathLst>
                  <a:path w="7429" h="42080" extrusionOk="0">
                    <a:moveTo>
                      <a:pt x="1146" y="1"/>
                    </a:moveTo>
                    <a:lnTo>
                      <a:pt x="1146" y="5541"/>
                    </a:lnTo>
                    <a:lnTo>
                      <a:pt x="0" y="6698"/>
                    </a:lnTo>
                    <a:lnTo>
                      <a:pt x="0" y="25074"/>
                    </a:lnTo>
                    <a:lnTo>
                      <a:pt x="1372" y="26435"/>
                    </a:lnTo>
                    <a:lnTo>
                      <a:pt x="1372" y="28724"/>
                    </a:lnTo>
                    <a:lnTo>
                      <a:pt x="7310" y="34651"/>
                    </a:lnTo>
                    <a:lnTo>
                      <a:pt x="7310" y="42079"/>
                    </a:lnTo>
                    <a:lnTo>
                      <a:pt x="7429" y="42079"/>
                    </a:lnTo>
                    <a:lnTo>
                      <a:pt x="7429" y="34604"/>
                    </a:lnTo>
                    <a:lnTo>
                      <a:pt x="1488" y="28674"/>
                    </a:lnTo>
                    <a:lnTo>
                      <a:pt x="1488" y="26386"/>
                    </a:lnTo>
                    <a:lnTo>
                      <a:pt x="116" y="25025"/>
                    </a:lnTo>
                    <a:lnTo>
                      <a:pt x="116" y="6745"/>
                    </a:lnTo>
                    <a:lnTo>
                      <a:pt x="1264" y="5591"/>
                    </a:lnTo>
                    <a:lnTo>
                      <a:pt x="1264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2" name="Google Shape;1522;p23"/>
              <p:cNvSpPr/>
              <p:nvPr/>
            </p:nvSpPr>
            <p:spPr>
              <a:xfrm>
                <a:off x="2314900" y="1643925"/>
                <a:ext cx="69600" cy="213900"/>
              </a:xfrm>
              <a:custGeom>
                <a:avLst/>
                <a:gdLst/>
                <a:ahLst/>
                <a:cxnLst/>
                <a:rect l="l" t="t" r="r" b="b"/>
                <a:pathLst>
                  <a:path w="2784" h="8556" extrusionOk="0">
                    <a:moveTo>
                      <a:pt x="340" y="7998"/>
                    </a:moveTo>
                    <a:cubicBezTo>
                      <a:pt x="462" y="7998"/>
                      <a:pt x="561" y="8097"/>
                      <a:pt x="561" y="8219"/>
                    </a:cubicBezTo>
                    <a:cubicBezTo>
                      <a:pt x="561" y="8340"/>
                      <a:pt x="462" y="8439"/>
                      <a:pt x="340" y="8439"/>
                    </a:cubicBezTo>
                    <a:cubicBezTo>
                      <a:pt x="219" y="8439"/>
                      <a:pt x="119" y="8340"/>
                      <a:pt x="119" y="8219"/>
                    </a:cubicBezTo>
                    <a:cubicBezTo>
                      <a:pt x="119" y="8097"/>
                      <a:pt x="219" y="7998"/>
                      <a:pt x="340" y="7998"/>
                    </a:cubicBezTo>
                    <a:close/>
                    <a:moveTo>
                      <a:pt x="2667" y="1"/>
                    </a:moveTo>
                    <a:lnTo>
                      <a:pt x="2667" y="5798"/>
                    </a:lnTo>
                    <a:lnTo>
                      <a:pt x="533" y="7940"/>
                    </a:lnTo>
                    <a:cubicBezTo>
                      <a:pt x="478" y="7901"/>
                      <a:pt x="412" y="7879"/>
                      <a:pt x="340" y="7879"/>
                    </a:cubicBezTo>
                    <a:cubicBezTo>
                      <a:pt x="152" y="7879"/>
                      <a:pt x="1" y="8031"/>
                      <a:pt x="1" y="8219"/>
                    </a:cubicBezTo>
                    <a:cubicBezTo>
                      <a:pt x="1" y="8404"/>
                      <a:pt x="152" y="8555"/>
                      <a:pt x="340" y="8555"/>
                    </a:cubicBezTo>
                    <a:cubicBezTo>
                      <a:pt x="525" y="8555"/>
                      <a:pt x="677" y="8404"/>
                      <a:pt x="677" y="8219"/>
                    </a:cubicBezTo>
                    <a:cubicBezTo>
                      <a:pt x="677" y="8147"/>
                      <a:pt x="655" y="8078"/>
                      <a:pt x="616" y="8023"/>
                    </a:cubicBezTo>
                    <a:lnTo>
                      <a:pt x="2783" y="5847"/>
                    </a:lnTo>
                    <a:lnTo>
                      <a:pt x="2783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3" name="Google Shape;1523;p23"/>
              <p:cNvSpPr/>
              <p:nvPr/>
            </p:nvSpPr>
            <p:spPr>
              <a:xfrm>
                <a:off x="2219175" y="942900"/>
                <a:ext cx="620600" cy="657500"/>
              </a:xfrm>
              <a:custGeom>
                <a:avLst/>
                <a:gdLst/>
                <a:ahLst/>
                <a:cxnLst/>
                <a:rect l="l" t="t" r="r" b="b"/>
                <a:pathLst>
                  <a:path w="24824" h="26300" extrusionOk="0">
                    <a:moveTo>
                      <a:pt x="20017" y="0"/>
                    </a:moveTo>
                    <a:lnTo>
                      <a:pt x="19686" y="337"/>
                    </a:lnTo>
                    <a:lnTo>
                      <a:pt x="24354" y="4969"/>
                    </a:lnTo>
                    <a:lnTo>
                      <a:pt x="24354" y="13033"/>
                    </a:lnTo>
                    <a:lnTo>
                      <a:pt x="19965" y="17452"/>
                    </a:lnTo>
                    <a:lnTo>
                      <a:pt x="18068" y="17452"/>
                    </a:lnTo>
                    <a:lnTo>
                      <a:pt x="9756" y="25828"/>
                    </a:lnTo>
                    <a:lnTo>
                      <a:pt x="7976" y="25828"/>
                    </a:lnTo>
                    <a:lnTo>
                      <a:pt x="6910" y="24770"/>
                    </a:lnTo>
                    <a:lnTo>
                      <a:pt x="6910" y="24053"/>
                    </a:lnTo>
                    <a:lnTo>
                      <a:pt x="785" y="17974"/>
                    </a:lnTo>
                    <a:cubicBezTo>
                      <a:pt x="788" y="17955"/>
                      <a:pt x="790" y="17938"/>
                      <a:pt x="790" y="17919"/>
                    </a:cubicBezTo>
                    <a:cubicBezTo>
                      <a:pt x="790" y="17701"/>
                      <a:pt x="614" y="17521"/>
                      <a:pt x="396" y="17521"/>
                    </a:cubicBezTo>
                    <a:cubicBezTo>
                      <a:pt x="177" y="17521"/>
                      <a:pt x="1" y="17701"/>
                      <a:pt x="1" y="17919"/>
                    </a:cubicBezTo>
                    <a:cubicBezTo>
                      <a:pt x="1" y="18137"/>
                      <a:pt x="177" y="18314"/>
                      <a:pt x="396" y="18314"/>
                    </a:cubicBezTo>
                    <a:cubicBezTo>
                      <a:pt x="415" y="18314"/>
                      <a:pt x="434" y="18311"/>
                      <a:pt x="454" y="18308"/>
                    </a:cubicBezTo>
                    <a:lnTo>
                      <a:pt x="6438" y="24249"/>
                    </a:lnTo>
                    <a:lnTo>
                      <a:pt x="6438" y="24966"/>
                    </a:lnTo>
                    <a:lnTo>
                      <a:pt x="7780" y="26300"/>
                    </a:lnTo>
                    <a:lnTo>
                      <a:pt x="9952" y="26300"/>
                    </a:lnTo>
                    <a:lnTo>
                      <a:pt x="18264" y="17924"/>
                    </a:lnTo>
                    <a:lnTo>
                      <a:pt x="20161" y="17924"/>
                    </a:lnTo>
                    <a:lnTo>
                      <a:pt x="24823" y="13226"/>
                    </a:lnTo>
                    <a:lnTo>
                      <a:pt x="24823" y="4773"/>
                    </a:lnTo>
                    <a:lnTo>
                      <a:pt x="20017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4" name="Google Shape;1524;p23"/>
              <p:cNvSpPr/>
              <p:nvPr/>
            </p:nvSpPr>
            <p:spPr>
              <a:xfrm>
                <a:off x="2314900" y="1643925"/>
                <a:ext cx="46275" cy="185800"/>
              </a:xfrm>
              <a:custGeom>
                <a:avLst/>
                <a:gdLst/>
                <a:ahLst/>
                <a:cxnLst/>
                <a:rect l="l" t="t" r="r" b="b"/>
                <a:pathLst>
                  <a:path w="1851" h="7432" extrusionOk="0">
                    <a:moveTo>
                      <a:pt x="340" y="6874"/>
                    </a:moveTo>
                    <a:cubicBezTo>
                      <a:pt x="462" y="6874"/>
                      <a:pt x="561" y="6974"/>
                      <a:pt x="561" y="7095"/>
                    </a:cubicBezTo>
                    <a:cubicBezTo>
                      <a:pt x="561" y="7217"/>
                      <a:pt x="462" y="7316"/>
                      <a:pt x="340" y="7316"/>
                    </a:cubicBezTo>
                    <a:cubicBezTo>
                      <a:pt x="219" y="7316"/>
                      <a:pt x="119" y="7217"/>
                      <a:pt x="119" y="7095"/>
                    </a:cubicBezTo>
                    <a:cubicBezTo>
                      <a:pt x="119" y="6974"/>
                      <a:pt x="219" y="6874"/>
                      <a:pt x="340" y="6874"/>
                    </a:cubicBezTo>
                    <a:close/>
                    <a:moveTo>
                      <a:pt x="1731" y="1"/>
                    </a:moveTo>
                    <a:lnTo>
                      <a:pt x="1731" y="5505"/>
                    </a:lnTo>
                    <a:lnTo>
                      <a:pt x="522" y="6811"/>
                    </a:lnTo>
                    <a:cubicBezTo>
                      <a:pt x="470" y="6775"/>
                      <a:pt x="406" y="6756"/>
                      <a:pt x="340" y="6756"/>
                    </a:cubicBezTo>
                    <a:cubicBezTo>
                      <a:pt x="152" y="6756"/>
                      <a:pt x="1" y="6907"/>
                      <a:pt x="1" y="7095"/>
                    </a:cubicBezTo>
                    <a:cubicBezTo>
                      <a:pt x="1" y="7280"/>
                      <a:pt x="152" y="7432"/>
                      <a:pt x="340" y="7432"/>
                    </a:cubicBezTo>
                    <a:cubicBezTo>
                      <a:pt x="525" y="7432"/>
                      <a:pt x="677" y="7280"/>
                      <a:pt x="677" y="7095"/>
                    </a:cubicBezTo>
                    <a:cubicBezTo>
                      <a:pt x="677" y="7018"/>
                      <a:pt x="652" y="6949"/>
                      <a:pt x="608" y="6891"/>
                    </a:cubicBezTo>
                    <a:lnTo>
                      <a:pt x="1850" y="5552"/>
                    </a:lnTo>
                    <a:lnTo>
                      <a:pt x="1850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5" name="Google Shape;1525;p23"/>
              <p:cNvSpPr/>
              <p:nvPr/>
            </p:nvSpPr>
            <p:spPr>
              <a:xfrm>
                <a:off x="1462050" y="1917500"/>
                <a:ext cx="120650" cy="192425"/>
              </a:xfrm>
              <a:custGeom>
                <a:avLst/>
                <a:gdLst/>
                <a:ahLst/>
                <a:cxnLst/>
                <a:rect l="l" t="t" r="r" b="b"/>
                <a:pathLst>
                  <a:path w="4826" h="7697" extrusionOk="0">
                    <a:moveTo>
                      <a:pt x="329" y="0"/>
                    </a:moveTo>
                    <a:lnTo>
                      <a:pt x="0" y="340"/>
                    </a:lnTo>
                    <a:lnTo>
                      <a:pt x="4196" y="4395"/>
                    </a:lnTo>
                    <a:lnTo>
                      <a:pt x="4196" y="6984"/>
                    </a:lnTo>
                    <a:cubicBezTo>
                      <a:pt x="4100" y="7059"/>
                      <a:pt x="4036" y="7172"/>
                      <a:pt x="4036" y="7302"/>
                    </a:cubicBezTo>
                    <a:cubicBezTo>
                      <a:pt x="4036" y="7520"/>
                      <a:pt x="4213" y="7696"/>
                      <a:pt x="4431" y="7696"/>
                    </a:cubicBezTo>
                    <a:cubicBezTo>
                      <a:pt x="4649" y="7696"/>
                      <a:pt x="4826" y="7520"/>
                      <a:pt x="4826" y="7302"/>
                    </a:cubicBezTo>
                    <a:cubicBezTo>
                      <a:pt x="4826" y="7172"/>
                      <a:pt x="4762" y="7059"/>
                      <a:pt x="4666" y="6987"/>
                    </a:cubicBezTo>
                    <a:lnTo>
                      <a:pt x="4666" y="4193"/>
                    </a:lnTo>
                    <a:lnTo>
                      <a:pt x="329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6" name="Google Shape;1526;p23"/>
              <p:cNvSpPr/>
              <p:nvPr/>
            </p:nvSpPr>
            <p:spPr>
              <a:xfrm>
                <a:off x="2272600" y="978500"/>
                <a:ext cx="44250" cy="418450"/>
              </a:xfrm>
              <a:custGeom>
                <a:avLst/>
                <a:gdLst/>
                <a:ahLst/>
                <a:cxnLst/>
                <a:rect l="l" t="t" r="r" b="b"/>
                <a:pathLst>
                  <a:path w="1770" h="16738" extrusionOk="0">
                    <a:moveTo>
                      <a:pt x="1430" y="16180"/>
                    </a:moveTo>
                    <a:cubicBezTo>
                      <a:pt x="1552" y="16180"/>
                      <a:pt x="1651" y="16280"/>
                      <a:pt x="1651" y="16401"/>
                    </a:cubicBezTo>
                    <a:cubicBezTo>
                      <a:pt x="1651" y="16522"/>
                      <a:pt x="1552" y="16622"/>
                      <a:pt x="1430" y="16622"/>
                    </a:cubicBezTo>
                    <a:cubicBezTo>
                      <a:pt x="1309" y="16622"/>
                      <a:pt x="1210" y="16522"/>
                      <a:pt x="1210" y="16401"/>
                    </a:cubicBezTo>
                    <a:cubicBezTo>
                      <a:pt x="1210" y="16280"/>
                      <a:pt x="1309" y="16180"/>
                      <a:pt x="1430" y="16180"/>
                    </a:cubicBezTo>
                    <a:close/>
                    <a:moveTo>
                      <a:pt x="0" y="1"/>
                    </a:moveTo>
                    <a:lnTo>
                      <a:pt x="0" y="12282"/>
                    </a:lnTo>
                    <a:lnTo>
                      <a:pt x="1372" y="13643"/>
                    </a:lnTo>
                    <a:lnTo>
                      <a:pt x="1372" y="16067"/>
                    </a:lnTo>
                    <a:cubicBezTo>
                      <a:pt x="1212" y="16095"/>
                      <a:pt x="1094" y="16233"/>
                      <a:pt x="1094" y="16401"/>
                    </a:cubicBezTo>
                    <a:cubicBezTo>
                      <a:pt x="1094" y="16586"/>
                      <a:pt x="1245" y="16738"/>
                      <a:pt x="1430" y="16738"/>
                    </a:cubicBezTo>
                    <a:cubicBezTo>
                      <a:pt x="1618" y="16738"/>
                      <a:pt x="1770" y="16586"/>
                      <a:pt x="1770" y="16401"/>
                    </a:cubicBezTo>
                    <a:cubicBezTo>
                      <a:pt x="1770" y="16233"/>
                      <a:pt x="1648" y="16095"/>
                      <a:pt x="1491" y="16067"/>
                    </a:cubicBezTo>
                    <a:lnTo>
                      <a:pt x="1491" y="13596"/>
                    </a:lnTo>
                    <a:lnTo>
                      <a:pt x="119" y="12235"/>
                    </a:lnTo>
                    <a:lnTo>
                      <a:pt x="119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7" name="Google Shape;1527;p23"/>
              <p:cNvSpPr/>
              <p:nvPr/>
            </p:nvSpPr>
            <p:spPr>
              <a:xfrm>
                <a:off x="1932575" y="993200"/>
                <a:ext cx="192700" cy="1062825"/>
              </a:xfrm>
              <a:custGeom>
                <a:avLst/>
                <a:gdLst/>
                <a:ahLst/>
                <a:cxnLst/>
                <a:rect l="l" t="t" r="r" b="b"/>
                <a:pathLst>
                  <a:path w="7708" h="42513" extrusionOk="0">
                    <a:moveTo>
                      <a:pt x="7371" y="41952"/>
                    </a:moveTo>
                    <a:cubicBezTo>
                      <a:pt x="7492" y="41952"/>
                      <a:pt x="7589" y="42051"/>
                      <a:pt x="7589" y="42173"/>
                    </a:cubicBezTo>
                    <a:cubicBezTo>
                      <a:pt x="7589" y="42294"/>
                      <a:pt x="7492" y="42394"/>
                      <a:pt x="7371" y="42394"/>
                    </a:cubicBezTo>
                    <a:cubicBezTo>
                      <a:pt x="7250" y="42394"/>
                      <a:pt x="7150" y="42294"/>
                      <a:pt x="7150" y="42173"/>
                    </a:cubicBezTo>
                    <a:cubicBezTo>
                      <a:pt x="7150" y="42051"/>
                      <a:pt x="7250" y="41952"/>
                      <a:pt x="7371" y="41952"/>
                    </a:cubicBezTo>
                    <a:close/>
                    <a:moveTo>
                      <a:pt x="1149" y="1"/>
                    </a:moveTo>
                    <a:lnTo>
                      <a:pt x="1149" y="4070"/>
                    </a:lnTo>
                    <a:lnTo>
                      <a:pt x="0" y="5226"/>
                    </a:lnTo>
                    <a:lnTo>
                      <a:pt x="0" y="25370"/>
                    </a:lnTo>
                    <a:lnTo>
                      <a:pt x="1372" y="26731"/>
                    </a:lnTo>
                    <a:lnTo>
                      <a:pt x="1372" y="29019"/>
                    </a:lnTo>
                    <a:lnTo>
                      <a:pt x="7310" y="34946"/>
                    </a:lnTo>
                    <a:lnTo>
                      <a:pt x="7310" y="41839"/>
                    </a:lnTo>
                    <a:cubicBezTo>
                      <a:pt x="7153" y="41869"/>
                      <a:pt x="7031" y="42007"/>
                      <a:pt x="7031" y="42173"/>
                    </a:cubicBezTo>
                    <a:cubicBezTo>
                      <a:pt x="7031" y="42361"/>
                      <a:pt x="7183" y="42512"/>
                      <a:pt x="7371" y="42512"/>
                    </a:cubicBezTo>
                    <a:cubicBezTo>
                      <a:pt x="7556" y="42512"/>
                      <a:pt x="7708" y="42361"/>
                      <a:pt x="7708" y="42173"/>
                    </a:cubicBezTo>
                    <a:cubicBezTo>
                      <a:pt x="7708" y="42007"/>
                      <a:pt x="7586" y="41869"/>
                      <a:pt x="7429" y="41839"/>
                    </a:cubicBezTo>
                    <a:lnTo>
                      <a:pt x="7429" y="34899"/>
                    </a:lnTo>
                    <a:lnTo>
                      <a:pt x="1491" y="28970"/>
                    </a:lnTo>
                    <a:lnTo>
                      <a:pt x="1491" y="26681"/>
                    </a:lnTo>
                    <a:lnTo>
                      <a:pt x="119" y="25320"/>
                    </a:lnTo>
                    <a:lnTo>
                      <a:pt x="119" y="5273"/>
                    </a:lnTo>
                    <a:lnTo>
                      <a:pt x="1265" y="4120"/>
                    </a:lnTo>
                    <a:lnTo>
                      <a:pt x="1265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8" name="Google Shape;1528;p23"/>
              <p:cNvSpPr/>
              <p:nvPr/>
            </p:nvSpPr>
            <p:spPr>
              <a:xfrm>
                <a:off x="2345275" y="1417575"/>
                <a:ext cx="393450" cy="629950"/>
              </a:xfrm>
              <a:custGeom>
                <a:avLst/>
                <a:gdLst/>
                <a:ahLst/>
                <a:cxnLst/>
                <a:rect l="l" t="t" r="r" b="b"/>
                <a:pathLst>
                  <a:path w="15738" h="25198" extrusionOk="0">
                    <a:moveTo>
                      <a:pt x="15655" y="0"/>
                    </a:moveTo>
                    <a:lnTo>
                      <a:pt x="5731" y="9966"/>
                    </a:lnTo>
                    <a:lnTo>
                      <a:pt x="5714" y="9982"/>
                    </a:lnTo>
                    <a:lnTo>
                      <a:pt x="5714" y="16963"/>
                    </a:lnTo>
                    <a:lnTo>
                      <a:pt x="17" y="22689"/>
                    </a:lnTo>
                    <a:lnTo>
                      <a:pt x="0" y="22705"/>
                    </a:lnTo>
                    <a:lnTo>
                      <a:pt x="0" y="25198"/>
                    </a:lnTo>
                    <a:lnTo>
                      <a:pt x="119" y="25198"/>
                    </a:lnTo>
                    <a:lnTo>
                      <a:pt x="119" y="22752"/>
                    </a:lnTo>
                    <a:lnTo>
                      <a:pt x="5814" y="17030"/>
                    </a:lnTo>
                    <a:lnTo>
                      <a:pt x="5830" y="17013"/>
                    </a:lnTo>
                    <a:lnTo>
                      <a:pt x="5830" y="10029"/>
                    </a:lnTo>
                    <a:lnTo>
                      <a:pt x="15738" y="83"/>
                    </a:lnTo>
                    <a:lnTo>
                      <a:pt x="15655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9" name="Google Shape;1529;p23"/>
              <p:cNvSpPr/>
              <p:nvPr/>
            </p:nvSpPr>
            <p:spPr>
              <a:xfrm>
                <a:off x="2296000" y="978025"/>
                <a:ext cx="44175" cy="442475"/>
              </a:xfrm>
              <a:custGeom>
                <a:avLst/>
                <a:gdLst/>
                <a:ahLst/>
                <a:cxnLst/>
                <a:rect l="l" t="t" r="r" b="b"/>
                <a:pathLst>
                  <a:path w="1767" h="17699" extrusionOk="0">
                    <a:moveTo>
                      <a:pt x="1430" y="17138"/>
                    </a:moveTo>
                    <a:cubicBezTo>
                      <a:pt x="1552" y="17138"/>
                      <a:pt x="1651" y="17237"/>
                      <a:pt x="1651" y="17359"/>
                    </a:cubicBezTo>
                    <a:cubicBezTo>
                      <a:pt x="1651" y="17480"/>
                      <a:pt x="1552" y="17579"/>
                      <a:pt x="1430" y="17579"/>
                    </a:cubicBezTo>
                    <a:cubicBezTo>
                      <a:pt x="1309" y="17579"/>
                      <a:pt x="1209" y="17480"/>
                      <a:pt x="1209" y="17359"/>
                    </a:cubicBezTo>
                    <a:cubicBezTo>
                      <a:pt x="1209" y="17237"/>
                      <a:pt x="1309" y="17138"/>
                      <a:pt x="1430" y="17138"/>
                    </a:cubicBezTo>
                    <a:close/>
                    <a:moveTo>
                      <a:pt x="0" y="1"/>
                    </a:moveTo>
                    <a:lnTo>
                      <a:pt x="0" y="9753"/>
                    </a:lnTo>
                    <a:lnTo>
                      <a:pt x="1372" y="11117"/>
                    </a:lnTo>
                    <a:lnTo>
                      <a:pt x="1372" y="17027"/>
                    </a:lnTo>
                    <a:lnTo>
                      <a:pt x="1369" y="17027"/>
                    </a:lnTo>
                    <a:cubicBezTo>
                      <a:pt x="1212" y="17055"/>
                      <a:pt x="1091" y="17193"/>
                      <a:pt x="1091" y="17359"/>
                    </a:cubicBezTo>
                    <a:cubicBezTo>
                      <a:pt x="1091" y="17546"/>
                      <a:pt x="1242" y="17698"/>
                      <a:pt x="1430" y="17698"/>
                    </a:cubicBezTo>
                    <a:cubicBezTo>
                      <a:pt x="1615" y="17698"/>
                      <a:pt x="1767" y="17546"/>
                      <a:pt x="1767" y="17359"/>
                    </a:cubicBezTo>
                    <a:cubicBezTo>
                      <a:pt x="1767" y="17193"/>
                      <a:pt x="1645" y="17055"/>
                      <a:pt x="1488" y="17027"/>
                    </a:cubicBezTo>
                    <a:lnTo>
                      <a:pt x="1488" y="11067"/>
                    </a:lnTo>
                    <a:lnTo>
                      <a:pt x="116" y="9704"/>
                    </a:lnTo>
                    <a:lnTo>
                      <a:pt x="116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0" name="Google Shape;1530;p23"/>
              <p:cNvSpPr/>
              <p:nvPr/>
            </p:nvSpPr>
            <p:spPr>
              <a:xfrm>
                <a:off x="1459000" y="1041375"/>
                <a:ext cx="299475" cy="684350"/>
              </a:xfrm>
              <a:custGeom>
                <a:avLst/>
                <a:gdLst/>
                <a:ahLst/>
                <a:cxnLst/>
                <a:rect l="l" t="t" r="r" b="b"/>
                <a:pathLst>
                  <a:path w="11979" h="27374" extrusionOk="0">
                    <a:moveTo>
                      <a:pt x="11642" y="26816"/>
                    </a:moveTo>
                    <a:cubicBezTo>
                      <a:pt x="11763" y="26816"/>
                      <a:pt x="11863" y="26916"/>
                      <a:pt x="11863" y="27037"/>
                    </a:cubicBezTo>
                    <a:cubicBezTo>
                      <a:pt x="11863" y="27158"/>
                      <a:pt x="11763" y="27258"/>
                      <a:pt x="11642" y="27258"/>
                    </a:cubicBezTo>
                    <a:cubicBezTo>
                      <a:pt x="11520" y="27258"/>
                      <a:pt x="11421" y="27158"/>
                      <a:pt x="11421" y="27037"/>
                    </a:cubicBezTo>
                    <a:cubicBezTo>
                      <a:pt x="11421" y="26916"/>
                      <a:pt x="11520" y="26816"/>
                      <a:pt x="11642" y="26816"/>
                    </a:cubicBezTo>
                    <a:close/>
                    <a:moveTo>
                      <a:pt x="84" y="1"/>
                    </a:moveTo>
                    <a:lnTo>
                      <a:pt x="1" y="84"/>
                    </a:lnTo>
                    <a:lnTo>
                      <a:pt x="9373" y="9442"/>
                    </a:lnTo>
                    <a:lnTo>
                      <a:pt x="9373" y="24856"/>
                    </a:lnTo>
                    <a:lnTo>
                      <a:pt x="11363" y="26844"/>
                    </a:lnTo>
                    <a:cubicBezTo>
                      <a:pt x="11324" y="26896"/>
                      <a:pt x="11302" y="26965"/>
                      <a:pt x="11302" y="27037"/>
                    </a:cubicBezTo>
                    <a:cubicBezTo>
                      <a:pt x="11302" y="27222"/>
                      <a:pt x="11454" y="27374"/>
                      <a:pt x="11642" y="27374"/>
                    </a:cubicBezTo>
                    <a:cubicBezTo>
                      <a:pt x="11827" y="27374"/>
                      <a:pt x="11979" y="27222"/>
                      <a:pt x="11979" y="27037"/>
                    </a:cubicBezTo>
                    <a:cubicBezTo>
                      <a:pt x="11979" y="26849"/>
                      <a:pt x="11827" y="26697"/>
                      <a:pt x="11642" y="26697"/>
                    </a:cubicBezTo>
                    <a:cubicBezTo>
                      <a:pt x="11567" y="26697"/>
                      <a:pt x="11501" y="26720"/>
                      <a:pt x="11446" y="26758"/>
                    </a:cubicBezTo>
                    <a:lnTo>
                      <a:pt x="9492" y="24807"/>
                    </a:lnTo>
                    <a:lnTo>
                      <a:pt x="9492" y="9392"/>
                    </a:lnTo>
                    <a:lnTo>
                      <a:pt x="84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1" name="Google Shape;1531;p23"/>
              <p:cNvSpPr/>
              <p:nvPr/>
            </p:nvSpPr>
            <p:spPr>
              <a:xfrm>
                <a:off x="1479300" y="966925"/>
                <a:ext cx="291325" cy="642025"/>
              </a:xfrm>
              <a:custGeom>
                <a:avLst/>
                <a:gdLst/>
                <a:ahLst/>
                <a:cxnLst/>
                <a:rect l="l" t="t" r="r" b="b"/>
                <a:pathLst>
                  <a:path w="11653" h="25681" extrusionOk="0">
                    <a:moveTo>
                      <a:pt x="326" y="0"/>
                    </a:moveTo>
                    <a:lnTo>
                      <a:pt x="1" y="337"/>
                    </a:lnTo>
                    <a:lnTo>
                      <a:pt x="11020" y="10992"/>
                    </a:lnTo>
                    <a:lnTo>
                      <a:pt x="11020" y="24972"/>
                    </a:lnTo>
                    <a:cubicBezTo>
                      <a:pt x="10924" y="25043"/>
                      <a:pt x="10860" y="25157"/>
                      <a:pt x="10860" y="25286"/>
                    </a:cubicBezTo>
                    <a:cubicBezTo>
                      <a:pt x="10860" y="25504"/>
                      <a:pt x="11037" y="25681"/>
                      <a:pt x="11258" y="25681"/>
                    </a:cubicBezTo>
                    <a:cubicBezTo>
                      <a:pt x="11476" y="25681"/>
                      <a:pt x="11653" y="25504"/>
                      <a:pt x="11653" y="25286"/>
                    </a:cubicBezTo>
                    <a:cubicBezTo>
                      <a:pt x="11653" y="25157"/>
                      <a:pt x="11589" y="25043"/>
                      <a:pt x="11492" y="24972"/>
                    </a:cubicBezTo>
                    <a:lnTo>
                      <a:pt x="11492" y="10794"/>
                    </a:lnTo>
                    <a:lnTo>
                      <a:pt x="326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2" name="Google Shape;1532;p23"/>
              <p:cNvSpPr/>
              <p:nvPr/>
            </p:nvSpPr>
            <p:spPr>
              <a:xfrm>
                <a:off x="1788750" y="1787275"/>
                <a:ext cx="19775" cy="19825"/>
              </a:xfrm>
              <a:custGeom>
                <a:avLst/>
                <a:gdLst/>
                <a:ahLst/>
                <a:cxnLst/>
                <a:rect l="l" t="t" r="r" b="b"/>
                <a:pathLst>
                  <a:path w="791" h="793" extrusionOk="0">
                    <a:moveTo>
                      <a:pt x="395" y="0"/>
                    </a:moveTo>
                    <a:cubicBezTo>
                      <a:pt x="177" y="0"/>
                      <a:pt x="1" y="177"/>
                      <a:pt x="1" y="395"/>
                    </a:cubicBezTo>
                    <a:cubicBezTo>
                      <a:pt x="1" y="616"/>
                      <a:pt x="177" y="792"/>
                      <a:pt x="395" y="792"/>
                    </a:cubicBezTo>
                    <a:cubicBezTo>
                      <a:pt x="613" y="792"/>
                      <a:pt x="790" y="616"/>
                      <a:pt x="790" y="395"/>
                    </a:cubicBezTo>
                    <a:cubicBezTo>
                      <a:pt x="790" y="177"/>
                      <a:pt x="613" y="0"/>
                      <a:pt x="395" y="0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3" name="Google Shape;1533;p23"/>
              <p:cNvSpPr/>
              <p:nvPr/>
            </p:nvSpPr>
            <p:spPr>
              <a:xfrm>
                <a:off x="1400775" y="1164075"/>
                <a:ext cx="165650" cy="266975"/>
              </a:xfrm>
              <a:custGeom>
                <a:avLst/>
                <a:gdLst/>
                <a:ahLst/>
                <a:cxnLst/>
                <a:rect l="l" t="t" r="r" b="b"/>
                <a:pathLst>
                  <a:path w="6626" h="10679" extrusionOk="0">
                    <a:moveTo>
                      <a:pt x="83" y="1"/>
                    </a:moveTo>
                    <a:lnTo>
                      <a:pt x="0" y="84"/>
                    </a:lnTo>
                    <a:lnTo>
                      <a:pt x="6509" y="6582"/>
                    </a:lnTo>
                    <a:lnTo>
                      <a:pt x="6509" y="10678"/>
                    </a:lnTo>
                    <a:lnTo>
                      <a:pt x="6625" y="10678"/>
                    </a:lnTo>
                    <a:lnTo>
                      <a:pt x="6625" y="6532"/>
                    </a:lnTo>
                    <a:lnTo>
                      <a:pt x="83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4" name="Google Shape;1534;p23"/>
              <p:cNvSpPr/>
              <p:nvPr/>
            </p:nvSpPr>
            <p:spPr>
              <a:xfrm>
                <a:off x="1424150" y="1156700"/>
                <a:ext cx="165675" cy="297675"/>
              </a:xfrm>
              <a:custGeom>
                <a:avLst/>
                <a:gdLst/>
                <a:ahLst/>
                <a:cxnLst/>
                <a:rect l="l" t="t" r="r" b="b"/>
                <a:pathLst>
                  <a:path w="6627" h="11907" extrusionOk="0">
                    <a:moveTo>
                      <a:pt x="84" y="0"/>
                    </a:moveTo>
                    <a:lnTo>
                      <a:pt x="1" y="83"/>
                    </a:lnTo>
                    <a:lnTo>
                      <a:pt x="6507" y="6581"/>
                    </a:lnTo>
                    <a:lnTo>
                      <a:pt x="6507" y="11906"/>
                    </a:lnTo>
                    <a:lnTo>
                      <a:pt x="6626" y="11906"/>
                    </a:lnTo>
                    <a:lnTo>
                      <a:pt x="6626" y="6532"/>
                    </a:lnTo>
                    <a:lnTo>
                      <a:pt x="84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5" name="Google Shape;1535;p23"/>
              <p:cNvSpPr/>
              <p:nvPr/>
            </p:nvSpPr>
            <p:spPr>
              <a:xfrm>
                <a:off x="1813050" y="1812225"/>
                <a:ext cx="17400" cy="16925"/>
              </a:xfrm>
              <a:custGeom>
                <a:avLst/>
                <a:gdLst/>
                <a:ahLst/>
                <a:cxnLst/>
                <a:rect l="l" t="t" r="r" b="b"/>
                <a:pathLst>
                  <a:path w="696" h="677" extrusionOk="0">
                    <a:moveTo>
                      <a:pt x="355" y="117"/>
                    </a:moveTo>
                    <a:cubicBezTo>
                      <a:pt x="414" y="117"/>
                      <a:pt x="471" y="138"/>
                      <a:pt x="514" y="181"/>
                    </a:cubicBezTo>
                    <a:cubicBezTo>
                      <a:pt x="569" y="236"/>
                      <a:pt x="591" y="316"/>
                      <a:pt x="572" y="393"/>
                    </a:cubicBezTo>
                    <a:cubicBezTo>
                      <a:pt x="552" y="471"/>
                      <a:pt x="489" y="534"/>
                      <a:pt x="414" y="551"/>
                    </a:cubicBezTo>
                    <a:cubicBezTo>
                      <a:pt x="395" y="555"/>
                      <a:pt x="376" y="558"/>
                      <a:pt x="358" y="558"/>
                    </a:cubicBezTo>
                    <a:cubicBezTo>
                      <a:pt x="299" y="558"/>
                      <a:pt x="244" y="535"/>
                      <a:pt x="202" y="493"/>
                    </a:cubicBezTo>
                    <a:cubicBezTo>
                      <a:pt x="160" y="451"/>
                      <a:pt x="136" y="396"/>
                      <a:pt x="136" y="338"/>
                    </a:cubicBezTo>
                    <a:cubicBezTo>
                      <a:pt x="136" y="319"/>
                      <a:pt x="138" y="300"/>
                      <a:pt x="144" y="283"/>
                    </a:cubicBezTo>
                    <a:cubicBezTo>
                      <a:pt x="160" y="206"/>
                      <a:pt x="227" y="142"/>
                      <a:pt x="301" y="123"/>
                    </a:cubicBezTo>
                    <a:cubicBezTo>
                      <a:pt x="319" y="119"/>
                      <a:pt x="337" y="117"/>
                      <a:pt x="355" y="117"/>
                    </a:cubicBezTo>
                    <a:close/>
                    <a:moveTo>
                      <a:pt x="356" y="0"/>
                    </a:moveTo>
                    <a:cubicBezTo>
                      <a:pt x="329" y="0"/>
                      <a:pt x="301" y="3"/>
                      <a:pt x="274" y="10"/>
                    </a:cubicBezTo>
                    <a:cubicBezTo>
                      <a:pt x="155" y="37"/>
                      <a:pt x="58" y="134"/>
                      <a:pt x="28" y="255"/>
                    </a:cubicBezTo>
                    <a:cubicBezTo>
                      <a:pt x="0" y="371"/>
                      <a:pt x="33" y="493"/>
                      <a:pt x="119" y="578"/>
                    </a:cubicBezTo>
                    <a:cubicBezTo>
                      <a:pt x="183" y="642"/>
                      <a:pt x="269" y="676"/>
                      <a:pt x="358" y="676"/>
                    </a:cubicBezTo>
                    <a:cubicBezTo>
                      <a:pt x="385" y="676"/>
                      <a:pt x="412" y="673"/>
                      <a:pt x="439" y="667"/>
                    </a:cubicBezTo>
                    <a:cubicBezTo>
                      <a:pt x="561" y="636"/>
                      <a:pt x="657" y="540"/>
                      <a:pt x="685" y="421"/>
                    </a:cubicBezTo>
                    <a:cubicBezTo>
                      <a:pt x="690" y="393"/>
                      <a:pt x="696" y="366"/>
                      <a:pt x="696" y="338"/>
                    </a:cubicBezTo>
                    <a:cubicBezTo>
                      <a:pt x="696" y="250"/>
                      <a:pt x="660" y="164"/>
                      <a:pt x="597" y="98"/>
                    </a:cubicBezTo>
                    <a:cubicBezTo>
                      <a:pt x="531" y="34"/>
                      <a:pt x="446" y="0"/>
                      <a:pt x="356" y="0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6" name="Google Shape;1536;p23"/>
              <p:cNvSpPr/>
              <p:nvPr/>
            </p:nvSpPr>
            <p:spPr>
              <a:xfrm>
                <a:off x="1889100" y="1038400"/>
                <a:ext cx="16925" cy="16950"/>
              </a:xfrm>
              <a:custGeom>
                <a:avLst/>
                <a:gdLst/>
                <a:ahLst/>
                <a:cxnLst/>
                <a:rect l="l" t="t" r="r" b="b"/>
                <a:pathLst>
                  <a:path w="677" h="678" extrusionOk="0">
                    <a:moveTo>
                      <a:pt x="340" y="117"/>
                    </a:moveTo>
                    <a:cubicBezTo>
                      <a:pt x="461" y="117"/>
                      <a:pt x="561" y="216"/>
                      <a:pt x="561" y="338"/>
                    </a:cubicBezTo>
                    <a:cubicBezTo>
                      <a:pt x="561" y="459"/>
                      <a:pt x="461" y="559"/>
                      <a:pt x="340" y="559"/>
                    </a:cubicBezTo>
                    <a:cubicBezTo>
                      <a:pt x="218" y="559"/>
                      <a:pt x="119" y="459"/>
                      <a:pt x="119" y="338"/>
                    </a:cubicBezTo>
                    <a:cubicBezTo>
                      <a:pt x="119" y="216"/>
                      <a:pt x="218" y="117"/>
                      <a:pt x="340" y="117"/>
                    </a:cubicBezTo>
                    <a:close/>
                    <a:moveTo>
                      <a:pt x="340" y="1"/>
                    </a:moveTo>
                    <a:cubicBezTo>
                      <a:pt x="152" y="1"/>
                      <a:pt x="0" y="153"/>
                      <a:pt x="0" y="338"/>
                    </a:cubicBezTo>
                    <a:cubicBezTo>
                      <a:pt x="0" y="525"/>
                      <a:pt x="152" y="677"/>
                      <a:pt x="340" y="677"/>
                    </a:cubicBezTo>
                    <a:cubicBezTo>
                      <a:pt x="525" y="677"/>
                      <a:pt x="677" y="525"/>
                      <a:pt x="677" y="338"/>
                    </a:cubicBezTo>
                    <a:cubicBezTo>
                      <a:pt x="677" y="153"/>
                      <a:pt x="525" y="1"/>
                      <a:pt x="340" y="1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7" name="Google Shape;1537;p23"/>
              <p:cNvSpPr/>
              <p:nvPr/>
            </p:nvSpPr>
            <p:spPr>
              <a:xfrm>
                <a:off x="1836850" y="1835650"/>
                <a:ext cx="16925" cy="16925"/>
              </a:xfrm>
              <a:custGeom>
                <a:avLst/>
                <a:gdLst/>
                <a:ahLst/>
                <a:cxnLst/>
                <a:rect l="l" t="t" r="r" b="b"/>
                <a:pathLst>
                  <a:path w="677" h="677" extrusionOk="0">
                    <a:moveTo>
                      <a:pt x="340" y="119"/>
                    </a:moveTo>
                    <a:cubicBezTo>
                      <a:pt x="462" y="119"/>
                      <a:pt x="561" y="218"/>
                      <a:pt x="561" y="340"/>
                    </a:cubicBezTo>
                    <a:cubicBezTo>
                      <a:pt x="561" y="461"/>
                      <a:pt x="462" y="561"/>
                      <a:pt x="340" y="561"/>
                    </a:cubicBezTo>
                    <a:cubicBezTo>
                      <a:pt x="219" y="561"/>
                      <a:pt x="119" y="461"/>
                      <a:pt x="119" y="340"/>
                    </a:cubicBezTo>
                    <a:cubicBezTo>
                      <a:pt x="119" y="218"/>
                      <a:pt x="219" y="119"/>
                      <a:pt x="340" y="119"/>
                    </a:cubicBezTo>
                    <a:close/>
                    <a:moveTo>
                      <a:pt x="340" y="0"/>
                    </a:moveTo>
                    <a:cubicBezTo>
                      <a:pt x="152" y="0"/>
                      <a:pt x="1" y="152"/>
                      <a:pt x="1" y="340"/>
                    </a:cubicBezTo>
                    <a:cubicBezTo>
                      <a:pt x="1" y="525"/>
                      <a:pt x="152" y="677"/>
                      <a:pt x="340" y="677"/>
                    </a:cubicBezTo>
                    <a:cubicBezTo>
                      <a:pt x="525" y="677"/>
                      <a:pt x="677" y="525"/>
                      <a:pt x="677" y="340"/>
                    </a:cubicBezTo>
                    <a:cubicBezTo>
                      <a:pt x="677" y="152"/>
                      <a:pt x="525" y="0"/>
                      <a:pt x="340" y="0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8" name="Google Shape;1538;p23"/>
              <p:cNvSpPr/>
              <p:nvPr/>
            </p:nvSpPr>
            <p:spPr>
              <a:xfrm>
                <a:off x="1889100" y="1068850"/>
                <a:ext cx="16925" cy="17000"/>
              </a:xfrm>
              <a:custGeom>
                <a:avLst/>
                <a:gdLst/>
                <a:ahLst/>
                <a:cxnLst/>
                <a:rect l="l" t="t" r="r" b="b"/>
                <a:pathLst>
                  <a:path w="677" h="680" extrusionOk="0">
                    <a:moveTo>
                      <a:pt x="340" y="119"/>
                    </a:moveTo>
                    <a:cubicBezTo>
                      <a:pt x="461" y="119"/>
                      <a:pt x="561" y="218"/>
                      <a:pt x="561" y="340"/>
                    </a:cubicBezTo>
                    <a:cubicBezTo>
                      <a:pt x="561" y="461"/>
                      <a:pt x="461" y="561"/>
                      <a:pt x="340" y="561"/>
                    </a:cubicBezTo>
                    <a:cubicBezTo>
                      <a:pt x="218" y="561"/>
                      <a:pt x="119" y="461"/>
                      <a:pt x="119" y="340"/>
                    </a:cubicBezTo>
                    <a:cubicBezTo>
                      <a:pt x="119" y="218"/>
                      <a:pt x="218" y="119"/>
                      <a:pt x="340" y="119"/>
                    </a:cubicBezTo>
                    <a:close/>
                    <a:moveTo>
                      <a:pt x="340" y="0"/>
                    </a:moveTo>
                    <a:cubicBezTo>
                      <a:pt x="152" y="0"/>
                      <a:pt x="0" y="152"/>
                      <a:pt x="0" y="340"/>
                    </a:cubicBezTo>
                    <a:cubicBezTo>
                      <a:pt x="0" y="528"/>
                      <a:pt x="152" y="679"/>
                      <a:pt x="340" y="679"/>
                    </a:cubicBezTo>
                    <a:cubicBezTo>
                      <a:pt x="525" y="679"/>
                      <a:pt x="677" y="528"/>
                      <a:pt x="677" y="340"/>
                    </a:cubicBezTo>
                    <a:cubicBezTo>
                      <a:pt x="677" y="152"/>
                      <a:pt x="525" y="0"/>
                      <a:pt x="340" y="0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9" name="Google Shape;1539;p23"/>
              <p:cNvSpPr/>
              <p:nvPr/>
            </p:nvSpPr>
            <p:spPr>
              <a:xfrm>
                <a:off x="1611125" y="977275"/>
                <a:ext cx="373450" cy="868550"/>
              </a:xfrm>
              <a:custGeom>
                <a:avLst/>
                <a:gdLst/>
                <a:ahLst/>
                <a:cxnLst/>
                <a:rect l="l" t="t" r="r" b="b"/>
                <a:pathLst>
                  <a:path w="14938" h="34742" extrusionOk="0">
                    <a:moveTo>
                      <a:pt x="14598" y="34181"/>
                    </a:moveTo>
                    <a:cubicBezTo>
                      <a:pt x="14719" y="34181"/>
                      <a:pt x="14818" y="34280"/>
                      <a:pt x="14818" y="34401"/>
                    </a:cubicBezTo>
                    <a:cubicBezTo>
                      <a:pt x="14818" y="34523"/>
                      <a:pt x="14719" y="34622"/>
                      <a:pt x="14598" y="34622"/>
                    </a:cubicBezTo>
                    <a:cubicBezTo>
                      <a:pt x="14476" y="34622"/>
                      <a:pt x="14377" y="34523"/>
                      <a:pt x="14377" y="34401"/>
                    </a:cubicBezTo>
                    <a:cubicBezTo>
                      <a:pt x="14377" y="34280"/>
                      <a:pt x="14476" y="34181"/>
                      <a:pt x="14598" y="34181"/>
                    </a:cubicBezTo>
                    <a:close/>
                    <a:moveTo>
                      <a:pt x="83" y="0"/>
                    </a:moveTo>
                    <a:lnTo>
                      <a:pt x="0" y="83"/>
                    </a:lnTo>
                    <a:lnTo>
                      <a:pt x="9355" y="9422"/>
                    </a:lnTo>
                    <a:lnTo>
                      <a:pt x="9355" y="29250"/>
                    </a:lnTo>
                    <a:lnTo>
                      <a:pt x="14322" y="34208"/>
                    </a:lnTo>
                    <a:cubicBezTo>
                      <a:pt x="14283" y="34263"/>
                      <a:pt x="14258" y="34330"/>
                      <a:pt x="14258" y="34401"/>
                    </a:cubicBezTo>
                    <a:cubicBezTo>
                      <a:pt x="14258" y="34589"/>
                      <a:pt x="14410" y="34741"/>
                      <a:pt x="14598" y="34741"/>
                    </a:cubicBezTo>
                    <a:cubicBezTo>
                      <a:pt x="14785" y="34741"/>
                      <a:pt x="14937" y="34589"/>
                      <a:pt x="14937" y="34401"/>
                    </a:cubicBezTo>
                    <a:cubicBezTo>
                      <a:pt x="14937" y="34214"/>
                      <a:pt x="14785" y="34062"/>
                      <a:pt x="14598" y="34062"/>
                    </a:cubicBezTo>
                    <a:cubicBezTo>
                      <a:pt x="14526" y="34062"/>
                      <a:pt x="14460" y="34087"/>
                      <a:pt x="14404" y="34125"/>
                    </a:cubicBezTo>
                    <a:lnTo>
                      <a:pt x="9471" y="29201"/>
                    </a:lnTo>
                    <a:lnTo>
                      <a:pt x="9471" y="9375"/>
                    </a:lnTo>
                    <a:lnTo>
                      <a:pt x="83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0" name="Google Shape;1540;p23"/>
              <p:cNvSpPr/>
              <p:nvPr/>
            </p:nvSpPr>
            <p:spPr>
              <a:xfrm>
                <a:off x="1695175" y="963875"/>
                <a:ext cx="377650" cy="901950"/>
              </a:xfrm>
              <a:custGeom>
                <a:avLst/>
                <a:gdLst/>
                <a:ahLst/>
                <a:cxnLst/>
                <a:rect l="l" t="t" r="r" b="b"/>
                <a:pathLst>
                  <a:path w="15106" h="36078" extrusionOk="0">
                    <a:moveTo>
                      <a:pt x="332" y="1"/>
                    </a:moveTo>
                    <a:lnTo>
                      <a:pt x="0" y="335"/>
                    </a:lnTo>
                    <a:lnTo>
                      <a:pt x="3178" y="3490"/>
                    </a:lnTo>
                    <a:lnTo>
                      <a:pt x="7859" y="8136"/>
                    </a:lnTo>
                    <a:lnTo>
                      <a:pt x="7859" y="29215"/>
                    </a:lnTo>
                    <a:lnTo>
                      <a:pt x="14322" y="35628"/>
                    </a:lnTo>
                    <a:cubicBezTo>
                      <a:pt x="14319" y="35647"/>
                      <a:pt x="14316" y="35663"/>
                      <a:pt x="14316" y="35683"/>
                    </a:cubicBezTo>
                    <a:cubicBezTo>
                      <a:pt x="14316" y="35901"/>
                      <a:pt x="14493" y="36078"/>
                      <a:pt x="14711" y="36078"/>
                    </a:cubicBezTo>
                    <a:cubicBezTo>
                      <a:pt x="14929" y="36078"/>
                      <a:pt x="15106" y="35901"/>
                      <a:pt x="15106" y="35683"/>
                    </a:cubicBezTo>
                    <a:cubicBezTo>
                      <a:pt x="15106" y="35465"/>
                      <a:pt x="14929" y="35288"/>
                      <a:pt x="14711" y="35288"/>
                    </a:cubicBezTo>
                    <a:cubicBezTo>
                      <a:pt x="14692" y="35288"/>
                      <a:pt x="14672" y="35291"/>
                      <a:pt x="14653" y="35294"/>
                    </a:cubicBezTo>
                    <a:lnTo>
                      <a:pt x="8332" y="29019"/>
                    </a:lnTo>
                    <a:lnTo>
                      <a:pt x="8332" y="7940"/>
                    </a:lnTo>
                    <a:lnTo>
                      <a:pt x="8263" y="7871"/>
                    </a:lnTo>
                    <a:lnTo>
                      <a:pt x="3294" y="2938"/>
                    </a:lnTo>
                    <a:lnTo>
                      <a:pt x="332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23"/>
              <p:cNvSpPr/>
              <p:nvPr/>
            </p:nvSpPr>
            <p:spPr>
              <a:xfrm>
                <a:off x="1563900" y="991550"/>
                <a:ext cx="348000" cy="843075"/>
              </a:xfrm>
              <a:custGeom>
                <a:avLst/>
                <a:gdLst/>
                <a:ahLst/>
                <a:cxnLst/>
                <a:rect l="l" t="t" r="r" b="b"/>
                <a:pathLst>
                  <a:path w="13920" h="33723" extrusionOk="0">
                    <a:moveTo>
                      <a:pt x="84" y="1"/>
                    </a:moveTo>
                    <a:lnTo>
                      <a:pt x="1" y="83"/>
                    </a:lnTo>
                    <a:lnTo>
                      <a:pt x="9376" y="9442"/>
                    </a:lnTo>
                    <a:lnTo>
                      <a:pt x="9376" y="29270"/>
                    </a:lnTo>
                    <a:lnTo>
                      <a:pt x="13837" y="33723"/>
                    </a:lnTo>
                    <a:lnTo>
                      <a:pt x="13919" y="33640"/>
                    </a:lnTo>
                    <a:lnTo>
                      <a:pt x="9491" y="29220"/>
                    </a:lnTo>
                    <a:lnTo>
                      <a:pt x="9491" y="9392"/>
                    </a:lnTo>
                    <a:lnTo>
                      <a:pt x="84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2" name="Google Shape;1542;p23"/>
              <p:cNvSpPr/>
              <p:nvPr/>
            </p:nvSpPr>
            <p:spPr>
              <a:xfrm>
                <a:off x="1587225" y="984175"/>
                <a:ext cx="367050" cy="861650"/>
              </a:xfrm>
              <a:custGeom>
                <a:avLst/>
                <a:gdLst/>
                <a:ahLst/>
                <a:cxnLst/>
                <a:rect l="l" t="t" r="r" b="b"/>
                <a:pathLst>
                  <a:path w="14682" h="34466" extrusionOk="0">
                    <a:moveTo>
                      <a:pt x="14344" y="33905"/>
                    </a:moveTo>
                    <a:cubicBezTo>
                      <a:pt x="14466" y="33905"/>
                      <a:pt x="14565" y="34004"/>
                      <a:pt x="14565" y="34125"/>
                    </a:cubicBezTo>
                    <a:cubicBezTo>
                      <a:pt x="14565" y="34247"/>
                      <a:pt x="14466" y="34346"/>
                      <a:pt x="14344" y="34346"/>
                    </a:cubicBezTo>
                    <a:cubicBezTo>
                      <a:pt x="14223" y="34346"/>
                      <a:pt x="14124" y="34247"/>
                      <a:pt x="14124" y="34125"/>
                    </a:cubicBezTo>
                    <a:cubicBezTo>
                      <a:pt x="14124" y="34004"/>
                      <a:pt x="14223" y="33905"/>
                      <a:pt x="14344" y="33905"/>
                    </a:cubicBezTo>
                    <a:close/>
                    <a:moveTo>
                      <a:pt x="87" y="0"/>
                    </a:moveTo>
                    <a:lnTo>
                      <a:pt x="1" y="83"/>
                    </a:lnTo>
                    <a:lnTo>
                      <a:pt x="9376" y="9441"/>
                    </a:lnTo>
                    <a:lnTo>
                      <a:pt x="9376" y="29256"/>
                    </a:lnTo>
                    <a:lnTo>
                      <a:pt x="14066" y="33932"/>
                    </a:lnTo>
                    <a:cubicBezTo>
                      <a:pt x="14027" y="33987"/>
                      <a:pt x="14005" y="34054"/>
                      <a:pt x="14005" y="34125"/>
                    </a:cubicBezTo>
                    <a:cubicBezTo>
                      <a:pt x="14005" y="34313"/>
                      <a:pt x="14157" y="34465"/>
                      <a:pt x="14344" y="34465"/>
                    </a:cubicBezTo>
                    <a:cubicBezTo>
                      <a:pt x="14529" y="34465"/>
                      <a:pt x="14681" y="34313"/>
                      <a:pt x="14681" y="34125"/>
                    </a:cubicBezTo>
                    <a:cubicBezTo>
                      <a:pt x="14681" y="33941"/>
                      <a:pt x="14529" y="33789"/>
                      <a:pt x="14344" y="33789"/>
                    </a:cubicBezTo>
                    <a:cubicBezTo>
                      <a:pt x="14273" y="33789"/>
                      <a:pt x="14204" y="33811"/>
                      <a:pt x="14148" y="33849"/>
                    </a:cubicBezTo>
                    <a:lnTo>
                      <a:pt x="9494" y="29206"/>
                    </a:lnTo>
                    <a:lnTo>
                      <a:pt x="9494" y="9391"/>
                    </a:lnTo>
                    <a:lnTo>
                      <a:pt x="87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543" name="Google Shape;1543;p23"/>
          <p:cNvGrpSpPr/>
          <p:nvPr/>
        </p:nvGrpSpPr>
        <p:grpSpPr>
          <a:xfrm rot="10800000" flipH="1">
            <a:off x="-1022217" y="2613042"/>
            <a:ext cx="11188434" cy="3825856"/>
            <a:chOff x="-1022217" y="-848533"/>
            <a:chExt cx="11188434" cy="3825856"/>
          </a:xfrm>
        </p:grpSpPr>
        <p:grpSp>
          <p:nvGrpSpPr>
            <p:cNvPr id="1544" name="Google Shape;1544;p23"/>
            <p:cNvGrpSpPr/>
            <p:nvPr/>
          </p:nvGrpSpPr>
          <p:grpSpPr>
            <a:xfrm rot="-1799983">
              <a:off x="-517064" y="-325841"/>
              <a:ext cx="2835804" cy="2780472"/>
              <a:chOff x="1400775" y="920275"/>
              <a:chExt cx="1637475" cy="1605525"/>
            </a:xfrm>
          </p:grpSpPr>
          <p:sp>
            <p:nvSpPr>
              <p:cNvPr id="1545" name="Google Shape;1545;p23"/>
              <p:cNvSpPr/>
              <p:nvPr/>
            </p:nvSpPr>
            <p:spPr>
              <a:xfrm>
                <a:off x="2472400" y="990525"/>
                <a:ext cx="16925" cy="247025"/>
              </a:xfrm>
              <a:custGeom>
                <a:avLst/>
                <a:gdLst/>
                <a:ahLst/>
                <a:cxnLst/>
                <a:rect l="l" t="t" r="r" b="b"/>
                <a:pathLst>
                  <a:path w="677" h="9881" extrusionOk="0">
                    <a:moveTo>
                      <a:pt x="337" y="9320"/>
                    </a:moveTo>
                    <a:cubicBezTo>
                      <a:pt x="458" y="9320"/>
                      <a:pt x="558" y="9419"/>
                      <a:pt x="558" y="9540"/>
                    </a:cubicBezTo>
                    <a:cubicBezTo>
                      <a:pt x="558" y="9662"/>
                      <a:pt x="458" y="9761"/>
                      <a:pt x="337" y="9761"/>
                    </a:cubicBezTo>
                    <a:cubicBezTo>
                      <a:pt x="215" y="9761"/>
                      <a:pt x="116" y="9662"/>
                      <a:pt x="116" y="9540"/>
                    </a:cubicBezTo>
                    <a:cubicBezTo>
                      <a:pt x="116" y="9419"/>
                      <a:pt x="215" y="9320"/>
                      <a:pt x="337" y="9320"/>
                    </a:cubicBezTo>
                    <a:close/>
                    <a:moveTo>
                      <a:pt x="279" y="0"/>
                    </a:moveTo>
                    <a:lnTo>
                      <a:pt x="279" y="9206"/>
                    </a:lnTo>
                    <a:cubicBezTo>
                      <a:pt x="122" y="9237"/>
                      <a:pt x="0" y="9375"/>
                      <a:pt x="0" y="9540"/>
                    </a:cubicBezTo>
                    <a:cubicBezTo>
                      <a:pt x="0" y="9728"/>
                      <a:pt x="152" y="9880"/>
                      <a:pt x="337" y="9880"/>
                    </a:cubicBezTo>
                    <a:cubicBezTo>
                      <a:pt x="525" y="9880"/>
                      <a:pt x="676" y="9728"/>
                      <a:pt x="676" y="9540"/>
                    </a:cubicBezTo>
                    <a:cubicBezTo>
                      <a:pt x="676" y="9375"/>
                      <a:pt x="555" y="9237"/>
                      <a:pt x="398" y="9206"/>
                    </a:cubicBezTo>
                    <a:lnTo>
                      <a:pt x="398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6" name="Google Shape;1546;p23"/>
              <p:cNvSpPr/>
              <p:nvPr/>
            </p:nvSpPr>
            <p:spPr>
              <a:xfrm>
                <a:off x="2905300" y="1457050"/>
                <a:ext cx="73250" cy="126800"/>
              </a:xfrm>
              <a:custGeom>
                <a:avLst/>
                <a:gdLst/>
                <a:ahLst/>
                <a:cxnLst/>
                <a:rect l="l" t="t" r="r" b="b"/>
                <a:pathLst>
                  <a:path w="2930" h="5072" extrusionOk="0">
                    <a:moveTo>
                      <a:pt x="337" y="4511"/>
                    </a:moveTo>
                    <a:cubicBezTo>
                      <a:pt x="459" y="4511"/>
                      <a:pt x="558" y="4610"/>
                      <a:pt x="558" y="4732"/>
                    </a:cubicBezTo>
                    <a:cubicBezTo>
                      <a:pt x="558" y="4853"/>
                      <a:pt x="459" y="4952"/>
                      <a:pt x="337" y="4952"/>
                    </a:cubicBezTo>
                    <a:cubicBezTo>
                      <a:pt x="216" y="4952"/>
                      <a:pt x="117" y="4853"/>
                      <a:pt x="117" y="4732"/>
                    </a:cubicBezTo>
                    <a:cubicBezTo>
                      <a:pt x="117" y="4610"/>
                      <a:pt x="216" y="4511"/>
                      <a:pt x="337" y="4511"/>
                    </a:cubicBezTo>
                    <a:close/>
                    <a:moveTo>
                      <a:pt x="509" y="0"/>
                    </a:moveTo>
                    <a:lnTo>
                      <a:pt x="279" y="232"/>
                    </a:lnTo>
                    <a:lnTo>
                      <a:pt x="279" y="4400"/>
                    </a:lnTo>
                    <a:cubicBezTo>
                      <a:pt x="119" y="4428"/>
                      <a:pt x="1" y="4566"/>
                      <a:pt x="1" y="4732"/>
                    </a:cubicBezTo>
                    <a:cubicBezTo>
                      <a:pt x="1" y="4919"/>
                      <a:pt x="152" y="5071"/>
                      <a:pt x="337" y="5071"/>
                    </a:cubicBezTo>
                    <a:cubicBezTo>
                      <a:pt x="525" y="5071"/>
                      <a:pt x="677" y="4919"/>
                      <a:pt x="677" y="4732"/>
                    </a:cubicBezTo>
                    <a:cubicBezTo>
                      <a:pt x="677" y="4566"/>
                      <a:pt x="556" y="4428"/>
                      <a:pt x="398" y="4400"/>
                    </a:cubicBezTo>
                    <a:lnTo>
                      <a:pt x="398" y="279"/>
                    </a:lnTo>
                    <a:lnTo>
                      <a:pt x="558" y="119"/>
                    </a:lnTo>
                    <a:lnTo>
                      <a:pt x="2930" y="119"/>
                    </a:lnTo>
                    <a:lnTo>
                      <a:pt x="2930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7" name="Google Shape;1547;p23"/>
              <p:cNvSpPr/>
              <p:nvPr/>
            </p:nvSpPr>
            <p:spPr>
              <a:xfrm>
                <a:off x="2400400" y="1336750"/>
                <a:ext cx="16950" cy="16925"/>
              </a:xfrm>
              <a:custGeom>
                <a:avLst/>
                <a:gdLst/>
                <a:ahLst/>
                <a:cxnLst/>
                <a:rect l="l" t="t" r="r" b="b"/>
                <a:pathLst>
                  <a:path w="678" h="677" extrusionOk="0">
                    <a:moveTo>
                      <a:pt x="340" y="119"/>
                    </a:moveTo>
                    <a:cubicBezTo>
                      <a:pt x="462" y="119"/>
                      <a:pt x="561" y="219"/>
                      <a:pt x="561" y="340"/>
                    </a:cubicBezTo>
                    <a:cubicBezTo>
                      <a:pt x="561" y="462"/>
                      <a:pt x="462" y="561"/>
                      <a:pt x="340" y="561"/>
                    </a:cubicBezTo>
                    <a:cubicBezTo>
                      <a:pt x="219" y="561"/>
                      <a:pt x="120" y="462"/>
                      <a:pt x="120" y="340"/>
                    </a:cubicBezTo>
                    <a:cubicBezTo>
                      <a:pt x="120" y="219"/>
                      <a:pt x="219" y="119"/>
                      <a:pt x="340" y="119"/>
                    </a:cubicBezTo>
                    <a:close/>
                    <a:moveTo>
                      <a:pt x="340" y="1"/>
                    </a:moveTo>
                    <a:cubicBezTo>
                      <a:pt x="153" y="1"/>
                      <a:pt x="1" y="152"/>
                      <a:pt x="1" y="340"/>
                    </a:cubicBezTo>
                    <a:cubicBezTo>
                      <a:pt x="1" y="525"/>
                      <a:pt x="153" y="677"/>
                      <a:pt x="340" y="677"/>
                    </a:cubicBezTo>
                    <a:cubicBezTo>
                      <a:pt x="525" y="677"/>
                      <a:pt x="677" y="525"/>
                      <a:pt x="677" y="340"/>
                    </a:cubicBezTo>
                    <a:cubicBezTo>
                      <a:pt x="677" y="152"/>
                      <a:pt x="525" y="1"/>
                      <a:pt x="340" y="1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8" name="Google Shape;1548;p23"/>
              <p:cNvSpPr/>
              <p:nvPr/>
            </p:nvSpPr>
            <p:spPr>
              <a:xfrm>
                <a:off x="2727800" y="1624750"/>
                <a:ext cx="310450" cy="193250"/>
              </a:xfrm>
              <a:custGeom>
                <a:avLst/>
                <a:gdLst/>
                <a:ahLst/>
                <a:cxnLst/>
                <a:rect l="l" t="t" r="r" b="b"/>
                <a:pathLst>
                  <a:path w="12418" h="7730" extrusionOk="0">
                    <a:moveTo>
                      <a:pt x="12083" y="0"/>
                    </a:moveTo>
                    <a:lnTo>
                      <a:pt x="5036" y="7100"/>
                    </a:lnTo>
                    <a:lnTo>
                      <a:pt x="710" y="7100"/>
                    </a:lnTo>
                    <a:cubicBezTo>
                      <a:pt x="638" y="7004"/>
                      <a:pt x="525" y="6940"/>
                      <a:pt x="395" y="6940"/>
                    </a:cubicBezTo>
                    <a:cubicBezTo>
                      <a:pt x="177" y="6940"/>
                      <a:pt x="1" y="7117"/>
                      <a:pt x="1" y="7335"/>
                    </a:cubicBezTo>
                    <a:cubicBezTo>
                      <a:pt x="1" y="7553"/>
                      <a:pt x="177" y="7730"/>
                      <a:pt x="395" y="7730"/>
                    </a:cubicBezTo>
                    <a:cubicBezTo>
                      <a:pt x="525" y="7730"/>
                      <a:pt x="638" y="7669"/>
                      <a:pt x="710" y="7572"/>
                    </a:cubicBezTo>
                    <a:lnTo>
                      <a:pt x="5232" y="7572"/>
                    </a:lnTo>
                    <a:lnTo>
                      <a:pt x="12417" y="331"/>
                    </a:lnTo>
                    <a:lnTo>
                      <a:pt x="12083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9" name="Google Shape;1549;p23"/>
              <p:cNvSpPr/>
              <p:nvPr/>
            </p:nvSpPr>
            <p:spPr>
              <a:xfrm>
                <a:off x="2400400" y="1367250"/>
                <a:ext cx="16950" cy="16950"/>
              </a:xfrm>
              <a:custGeom>
                <a:avLst/>
                <a:gdLst/>
                <a:ahLst/>
                <a:cxnLst/>
                <a:rect l="l" t="t" r="r" b="b"/>
                <a:pathLst>
                  <a:path w="678" h="678" extrusionOk="0">
                    <a:moveTo>
                      <a:pt x="340" y="119"/>
                    </a:moveTo>
                    <a:cubicBezTo>
                      <a:pt x="462" y="119"/>
                      <a:pt x="561" y="219"/>
                      <a:pt x="561" y="340"/>
                    </a:cubicBezTo>
                    <a:cubicBezTo>
                      <a:pt x="561" y="462"/>
                      <a:pt x="462" y="558"/>
                      <a:pt x="340" y="558"/>
                    </a:cubicBezTo>
                    <a:cubicBezTo>
                      <a:pt x="219" y="558"/>
                      <a:pt x="120" y="462"/>
                      <a:pt x="120" y="340"/>
                    </a:cubicBezTo>
                    <a:cubicBezTo>
                      <a:pt x="120" y="219"/>
                      <a:pt x="219" y="119"/>
                      <a:pt x="340" y="119"/>
                    </a:cubicBezTo>
                    <a:close/>
                    <a:moveTo>
                      <a:pt x="340" y="1"/>
                    </a:moveTo>
                    <a:cubicBezTo>
                      <a:pt x="153" y="1"/>
                      <a:pt x="1" y="153"/>
                      <a:pt x="1" y="340"/>
                    </a:cubicBezTo>
                    <a:cubicBezTo>
                      <a:pt x="1" y="525"/>
                      <a:pt x="153" y="677"/>
                      <a:pt x="340" y="677"/>
                    </a:cubicBezTo>
                    <a:cubicBezTo>
                      <a:pt x="525" y="677"/>
                      <a:pt x="677" y="525"/>
                      <a:pt x="677" y="340"/>
                    </a:cubicBezTo>
                    <a:cubicBezTo>
                      <a:pt x="677" y="153"/>
                      <a:pt x="525" y="1"/>
                      <a:pt x="340" y="1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0" name="Google Shape;1550;p23"/>
              <p:cNvSpPr/>
              <p:nvPr/>
            </p:nvSpPr>
            <p:spPr>
              <a:xfrm>
                <a:off x="2399025" y="1396800"/>
                <a:ext cx="19775" cy="19825"/>
              </a:xfrm>
              <a:custGeom>
                <a:avLst/>
                <a:gdLst/>
                <a:ahLst/>
                <a:cxnLst/>
                <a:rect l="l" t="t" r="r" b="b"/>
                <a:pathLst>
                  <a:path w="791" h="793" extrusionOk="0">
                    <a:moveTo>
                      <a:pt x="395" y="0"/>
                    </a:moveTo>
                    <a:cubicBezTo>
                      <a:pt x="177" y="0"/>
                      <a:pt x="1" y="177"/>
                      <a:pt x="1" y="398"/>
                    </a:cubicBezTo>
                    <a:cubicBezTo>
                      <a:pt x="1" y="616"/>
                      <a:pt x="177" y="793"/>
                      <a:pt x="395" y="793"/>
                    </a:cubicBezTo>
                    <a:cubicBezTo>
                      <a:pt x="613" y="793"/>
                      <a:pt x="790" y="616"/>
                      <a:pt x="790" y="398"/>
                    </a:cubicBezTo>
                    <a:cubicBezTo>
                      <a:pt x="790" y="177"/>
                      <a:pt x="613" y="0"/>
                      <a:pt x="395" y="0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1" name="Google Shape;1551;p23"/>
              <p:cNvSpPr/>
              <p:nvPr/>
            </p:nvSpPr>
            <p:spPr>
              <a:xfrm>
                <a:off x="2391725" y="990525"/>
                <a:ext cx="83725" cy="512775"/>
              </a:xfrm>
              <a:custGeom>
                <a:avLst/>
                <a:gdLst/>
                <a:ahLst/>
                <a:cxnLst/>
                <a:rect l="l" t="t" r="r" b="b"/>
                <a:pathLst>
                  <a:path w="3349" h="20511" extrusionOk="0">
                    <a:moveTo>
                      <a:pt x="0" y="0"/>
                    </a:moveTo>
                    <a:lnTo>
                      <a:pt x="0" y="8988"/>
                    </a:lnTo>
                    <a:lnTo>
                      <a:pt x="2716" y="11685"/>
                    </a:lnTo>
                    <a:lnTo>
                      <a:pt x="2716" y="19801"/>
                    </a:lnTo>
                    <a:cubicBezTo>
                      <a:pt x="2620" y="19873"/>
                      <a:pt x="2556" y="19986"/>
                      <a:pt x="2556" y="20116"/>
                    </a:cubicBezTo>
                    <a:cubicBezTo>
                      <a:pt x="2556" y="20334"/>
                      <a:pt x="2733" y="20511"/>
                      <a:pt x="2951" y="20511"/>
                    </a:cubicBezTo>
                    <a:cubicBezTo>
                      <a:pt x="3169" y="20511"/>
                      <a:pt x="3349" y="20334"/>
                      <a:pt x="3349" y="20116"/>
                    </a:cubicBezTo>
                    <a:cubicBezTo>
                      <a:pt x="3349" y="19986"/>
                      <a:pt x="3285" y="19873"/>
                      <a:pt x="3188" y="19801"/>
                    </a:cubicBezTo>
                    <a:lnTo>
                      <a:pt x="3188" y="11489"/>
                    </a:lnTo>
                    <a:lnTo>
                      <a:pt x="472" y="8792"/>
                    </a:lnTo>
                    <a:lnTo>
                      <a:pt x="472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2" name="Google Shape;1552;p23"/>
              <p:cNvSpPr/>
              <p:nvPr/>
            </p:nvSpPr>
            <p:spPr>
              <a:xfrm>
                <a:off x="2688525" y="1369200"/>
                <a:ext cx="297400" cy="472550"/>
              </a:xfrm>
              <a:custGeom>
                <a:avLst/>
                <a:gdLst/>
                <a:ahLst/>
                <a:cxnLst/>
                <a:rect l="l" t="t" r="r" b="b"/>
                <a:pathLst>
                  <a:path w="11896" h="18902" extrusionOk="0">
                    <a:moveTo>
                      <a:pt x="338" y="18341"/>
                    </a:moveTo>
                    <a:cubicBezTo>
                      <a:pt x="459" y="18341"/>
                      <a:pt x="559" y="18440"/>
                      <a:pt x="559" y="18562"/>
                    </a:cubicBezTo>
                    <a:cubicBezTo>
                      <a:pt x="559" y="18683"/>
                      <a:pt x="459" y="18782"/>
                      <a:pt x="338" y="18782"/>
                    </a:cubicBezTo>
                    <a:cubicBezTo>
                      <a:pt x="216" y="18782"/>
                      <a:pt x="117" y="18683"/>
                      <a:pt x="117" y="18562"/>
                    </a:cubicBezTo>
                    <a:cubicBezTo>
                      <a:pt x="117" y="18440"/>
                      <a:pt x="216" y="18341"/>
                      <a:pt x="338" y="18341"/>
                    </a:cubicBezTo>
                    <a:close/>
                    <a:moveTo>
                      <a:pt x="7051" y="0"/>
                    </a:moveTo>
                    <a:lnTo>
                      <a:pt x="5202" y="1863"/>
                    </a:lnTo>
                    <a:lnTo>
                      <a:pt x="5202" y="8196"/>
                    </a:lnTo>
                    <a:lnTo>
                      <a:pt x="280" y="13154"/>
                    </a:lnTo>
                    <a:lnTo>
                      <a:pt x="280" y="18228"/>
                    </a:lnTo>
                    <a:cubicBezTo>
                      <a:pt x="120" y="18258"/>
                      <a:pt x="1" y="18396"/>
                      <a:pt x="1" y="18562"/>
                    </a:cubicBezTo>
                    <a:cubicBezTo>
                      <a:pt x="1" y="18749"/>
                      <a:pt x="153" y="18901"/>
                      <a:pt x="338" y="18901"/>
                    </a:cubicBezTo>
                    <a:cubicBezTo>
                      <a:pt x="525" y="18901"/>
                      <a:pt x="677" y="18749"/>
                      <a:pt x="677" y="18562"/>
                    </a:cubicBezTo>
                    <a:cubicBezTo>
                      <a:pt x="677" y="18396"/>
                      <a:pt x="556" y="18258"/>
                      <a:pt x="398" y="18228"/>
                    </a:cubicBezTo>
                    <a:lnTo>
                      <a:pt x="398" y="13201"/>
                    </a:lnTo>
                    <a:lnTo>
                      <a:pt x="5318" y="8243"/>
                    </a:lnTo>
                    <a:lnTo>
                      <a:pt x="5318" y="1913"/>
                    </a:lnTo>
                    <a:lnTo>
                      <a:pt x="7101" y="116"/>
                    </a:lnTo>
                    <a:lnTo>
                      <a:pt x="11896" y="116"/>
                    </a:lnTo>
                    <a:lnTo>
                      <a:pt x="11896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3" name="Google Shape;1553;p23"/>
              <p:cNvSpPr/>
              <p:nvPr/>
            </p:nvSpPr>
            <p:spPr>
              <a:xfrm>
                <a:off x="2425675" y="990525"/>
                <a:ext cx="16925" cy="200575"/>
              </a:xfrm>
              <a:custGeom>
                <a:avLst/>
                <a:gdLst/>
                <a:ahLst/>
                <a:cxnLst/>
                <a:rect l="l" t="t" r="r" b="b"/>
                <a:pathLst>
                  <a:path w="677" h="8023" extrusionOk="0">
                    <a:moveTo>
                      <a:pt x="337" y="7465"/>
                    </a:moveTo>
                    <a:cubicBezTo>
                      <a:pt x="458" y="7465"/>
                      <a:pt x="558" y="7564"/>
                      <a:pt x="558" y="7685"/>
                    </a:cubicBezTo>
                    <a:cubicBezTo>
                      <a:pt x="558" y="7807"/>
                      <a:pt x="458" y="7906"/>
                      <a:pt x="337" y="7906"/>
                    </a:cubicBezTo>
                    <a:cubicBezTo>
                      <a:pt x="216" y="7906"/>
                      <a:pt x="116" y="7807"/>
                      <a:pt x="116" y="7685"/>
                    </a:cubicBezTo>
                    <a:cubicBezTo>
                      <a:pt x="116" y="7564"/>
                      <a:pt x="216" y="7465"/>
                      <a:pt x="337" y="7465"/>
                    </a:cubicBezTo>
                    <a:close/>
                    <a:moveTo>
                      <a:pt x="279" y="0"/>
                    </a:moveTo>
                    <a:lnTo>
                      <a:pt x="279" y="7351"/>
                    </a:lnTo>
                    <a:cubicBezTo>
                      <a:pt x="122" y="7379"/>
                      <a:pt x="0" y="7517"/>
                      <a:pt x="0" y="7685"/>
                    </a:cubicBezTo>
                    <a:cubicBezTo>
                      <a:pt x="0" y="7870"/>
                      <a:pt x="149" y="8022"/>
                      <a:pt x="337" y="8022"/>
                    </a:cubicBezTo>
                    <a:cubicBezTo>
                      <a:pt x="525" y="8022"/>
                      <a:pt x="677" y="7870"/>
                      <a:pt x="677" y="7685"/>
                    </a:cubicBezTo>
                    <a:cubicBezTo>
                      <a:pt x="677" y="7520"/>
                      <a:pt x="555" y="7382"/>
                      <a:pt x="398" y="7351"/>
                    </a:cubicBezTo>
                    <a:lnTo>
                      <a:pt x="398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4" name="Google Shape;1554;p23"/>
              <p:cNvSpPr/>
              <p:nvPr/>
            </p:nvSpPr>
            <p:spPr>
              <a:xfrm>
                <a:off x="2664875" y="1345800"/>
                <a:ext cx="321000" cy="519675"/>
              </a:xfrm>
              <a:custGeom>
                <a:avLst/>
                <a:gdLst/>
                <a:ahLst/>
                <a:cxnLst/>
                <a:rect l="l" t="t" r="r" b="b"/>
                <a:pathLst>
                  <a:path w="12840" h="20787" extrusionOk="0">
                    <a:moveTo>
                      <a:pt x="340" y="20229"/>
                    </a:moveTo>
                    <a:cubicBezTo>
                      <a:pt x="461" y="20229"/>
                      <a:pt x="560" y="20329"/>
                      <a:pt x="560" y="20450"/>
                    </a:cubicBezTo>
                    <a:cubicBezTo>
                      <a:pt x="560" y="20571"/>
                      <a:pt x="461" y="20668"/>
                      <a:pt x="340" y="20668"/>
                    </a:cubicBezTo>
                    <a:cubicBezTo>
                      <a:pt x="218" y="20668"/>
                      <a:pt x="119" y="20571"/>
                      <a:pt x="119" y="20450"/>
                    </a:cubicBezTo>
                    <a:cubicBezTo>
                      <a:pt x="119" y="20329"/>
                      <a:pt x="218" y="20229"/>
                      <a:pt x="340" y="20229"/>
                    </a:cubicBezTo>
                    <a:close/>
                    <a:moveTo>
                      <a:pt x="7685" y="0"/>
                    </a:moveTo>
                    <a:lnTo>
                      <a:pt x="5201" y="2501"/>
                    </a:lnTo>
                    <a:lnTo>
                      <a:pt x="5201" y="8834"/>
                    </a:lnTo>
                    <a:lnTo>
                      <a:pt x="279" y="13792"/>
                    </a:lnTo>
                    <a:lnTo>
                      <a:pt x="279" y="20116"/>
                    </a:lnTo>
                    <a:cubicBezTo>
                      <a:pt x="122" y="20144"/>
                      <a:pt x="0" y="20282"/>
                      <a:pt x="0" y="20450"/>
                    </a:cubicBezTo>
                    <a:cubicBezTo>
                      <a:pt x="0" y="20635"/>
                      <a:pt x="152" y="20787"/>
                      <a:pt x="340" y="20787"/>
                    </a:cubicBezTo>
                    <a:cubicBezTo>
                      <a:pt x="525" y="20787"/>
                      <a:pt x="676" y="20635"/>
                      <a:pt x="676" y="20450"/>
                    </a:cubicBezTo>
                    <a:cubicBezTo>
                      <a:pt x="676" y="20282"/>
                      <a:pt x="555" y="20144"/>
                      <a:pt x="398" y="20116"/>
                    </a:cubicBezTo>
                    <a:lnTo>
                      <a:pt x="398" y="13839"/>
                    </a:lnTo>
                    <a:lnTo>
                      <a:pt x="5320" y="8881"/>
                    </a:lnTo>
                    <a:lnTo>
                      <a:pt x="5320" y="2551"/>
                    </a:lnTo>
                    <a:lnTo>
                      <a:pt x="7732" y="119"/>
                    </a:lnTo>
                    <a:lnTo>
                      <a:pt x="12839" y="119"/>
                    </a:lnTo>
                    <a:lnTo>
                      <a:pt x="12839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5" name="Google Shape;1555;p23"/>
              <p:cNvSpPr/>
              <p:nvPr/>
            </p:nvSpPr>
            <p:spPr>
              <a:xfrm>
                <a:off x="2449000" y="990525"/>
                <a:ext cx="16925" cy="223825"/>
              </a:xfrm>
              <a:custGeom>
                <a:avLst/>
                <a:gdLst/>
                <a:ahLst/>
                <a:cxnLst/>
                <a:rect l="l" t="t" r="r" b="b"/>
                <a:pathLst>
                  <a:path w="677" h="8953" extrusionOk="0">
                    <a:moveTo>
                      <a:pt x="340" y="8392"/>
                    </a:moveTo>
                    <a:cubicBezTo>
                      <a:pt x="461" y="8392"/>
                      <a:pt x="561" y="8491"/>
                      <a:pt x="561" y="8613"/>
                    </a:cubicBezTo>
                    <a:cubicBezTo>
                      <a:pt x="561" y="8734"/>
                      <a:pt x="461" y="8834"/>
                      <a:pt x="340" y="8834"/>
                    </a:cubicBezTo>
                    <a:cubicBezTo>
                      <a:pt x="218" y="8834"/>
                      <a:pt x="119" y="8734"/>
                      <a:pt x="119" y="8613"/>
                    </a:cubicBezTo>
                    <a:cubicBezTo>
                      <a:pt x="119" y="8491"/>
                      <a:pt x="218" y="8392"/>
                      <a:pt x="340" y="8392"/>
                    </a:cubicBezTo>
                    <a:close/>
                    <a:moveTo>
                      <a:pt x="279" y="0"/>
                    </a:moveTo>
                    <a:lnTo>
                      <a:pt x="279" y="8279"/>
                    </a:lnTo>
                    <a:cubicBezTo>
                      <a:pt x="122" y="8307"/>
                      <a:pt x="0" y="8445"/>
                      <a:pt x="0" y="8613"/>
                    </a:cubicBezTo>
                    <a:cubicBezTo>
                      <a:pt x="0" y="8801"/>
                      <a:pt x="152" y="8952"/>
                      <a:pt x="340" y="8952"/>
                    </a:cubicBezTo>
                    <a:cubicBezTo>
                      <a:pt x="525" y="8952"/>
                      <a:pt x="677" y="8801"/>
                      <a:pt x="677" y="8613"/>
                    </a:cubicBezTo>
                    <a:cubicBezTo>
                      <a:pt x="677" y="8447"/>
                      <a:pt x="555" y="8309"/>
                      <a:pt x="398" y="8282"/>
                    </a:cubicBezTo>
                    <a:lnTo>
                      <a:pt x="398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6" name="Google Shape;1556;p23"/>
              <p:cNvSpPr/>
              <p:nvPr/>
            </p:nvSpPr>
            <p:spPr>
              <a:xfrm>
                <a:off x="2729175" y="1591350"/>
                <a:ext cx="290575" cy="188775"/>
              </a:xfrm>
              <a:custGeom>
                <a:avLst/>
                <a:gdLst/>
                <a:ahLst/>
                <a:cxnLst/>
                <a:rect l="l" t="t" r="r" b="b"/>
                <a:pathLst>
                  <a:path w="11623" h="7551" extrusionOk="0">
                    <a:moveTo>
                      <a:pt x="340" y="6990"/>
                    </a:moveTo>
                    <a:cubicBezTo>
                      <a:pt x="462" y="6990"/>
                      <a:pt x="561" y="7089"/>
                      <a:pt x="561" y="7210"/>
                    </a:cubicBezTo>
                    <a:cubicBezTo>
                      <a:pt x="561" y="7332"/>
                      <a:pt x="462" y="7431"/>
                      <a:pt x="340" y="7431"/>
                    </a:cubicBezTo>
                    <a:cubicBezTo>
                      <a:pt x="219" y="7431"/>
                      <a:pt x="120" y="7332"/>
                      <a:pt x="120" y="7210"/>
                    </a:cubicBezTo>
                    <a:cubicBezTo>
                      <a:pt x="120" y="7089"/>
                      <a:pt x="219" y="6990"/>
                      <a:pt x="340" y="6990"/>
                    </a:cubicBezTo>
                    <a:close/>
                    <a:moveTo>
                      <a:pt x="11540" y="0"/>
                    </a:moveTo>
                    <a:lnTo>
                      <a:pt x="4440" y="7153"/>
                    </a:lnTo>
                    <a:lnTo>
                      <a:pt x="672" y="7153"/>
                    </a:lnTo>
                    <a:cubicBezTo>
                      <a:pt x="644" y="6995"/>
                      <a:pt x="506" y="6874"/>
                      <a:pt x="340" y="6874"/>
                    </a:cubicBezTo>
                    <a:cubicBezTo>
                      <a:pt x="153" y="6874"/>
                      <a:pt x="1" y="7026"/>
                      <a:pt x="1" y="7210"/>
                    </a:cubicBezTo>
                    <a:cubicBezTo>
                      <a:pt x="1" y="7398"/>
                      <a:pt x="153" y="7550"/>
                      <a:pt x="340" y="7550"/>
                    </a:cubicBezTo>
                    <a:cubicBezTo>
                      <a:pt x="506" y="7550"/>
                      <a:pt x="644" y="7429"/>
                      <a:pt x="672" y="7271"/>
                    </a:cubicBezTo>
                    <a:lnTo>
                      <a:pt x="4489" y="7271"/>
                    </a:lnTo>
                    <a:lnTo>
                      <a:pt x="11623" y="83"/>
                    </a:lnTo>
                    <a:lnTo>
                      <a:pt x="11540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7" name="Google Shape;1557;p23"/>
              <p:cNvSpPr/>
              <p:nvPr/>
            </p:nvSpPr>
            <p:spPr>
              <a:xfrm>
                <a:off x="2509525" y="995475"/>
                <a:ext cx="2925" cy="79675"/>
              </a:xfrm>
              <a:custGeom>
                <a:avLst/>
                <a:gdLst/>
                <a:ahLst/>
                <a:cxnLst/>
                <a:rect l="l" t="t" r="r" b="b"/>
                <a:pathLst>
                  <a:path w="117" h="3187" extrusionOk="0">
                    <a:moveTo>
                      <a:pt x="0" y="1"/>
                    </a:moveTo>
                    <a:lnTo>
                      <a:pt x="0" y="3187"/>
                    </a:lnTo>
                    <a:lnTo>
                      <a:pt x="116" y="3187"/>
                    </a:lnTo>
                    <a:lnTo>
                      <a:pt x="116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8" name="Google Shape;1558;p23"/>
              <p:cNvSpPr/>
              <p:nvPr/>
            </p:nvSpPr>
            <p:spPr>
              <a:xfrm>
                <a:off x="2924150" y="920275"/>
                <a:ext cx="16925" cy="305050"/>
              </a:xfrm>
              <a:custGeom>
                <a:avLst/>
                <a:gdLst/>
                <a:ahLst/>
                <a:cxnLst/>
                <a:rect l="l" t="t" r="r" b="b"/>
                <a:pathLst>
                  <a:path w="677" h="12202" extrusionOk="0">
                    <a:moveTo>
                      <a:pt x="337" y="11644"/>
                    </a:moveTo>
                    <a:cubicBezTo>
                      <a:pt x="459" y="11644"/>
                      <a:pt x="558" y="11743"/>
                      <a:pt x="558" y="11865"/>
                    </a:cubicBezTo>
                    <a:cubicBezTo>
                      <a:pt x="558" y="11983"/>
                      <a:pt x="459" y="12083"/>
                      <a:pt x="337" y="12083"/>
                    </a:cubicBezTo>
                    <a:cubicBezTo>
                      <a:pt x="216" y="12083"/>
                      <a:pt x="116" y="11983"/>
                      <a:pt x="116" y="11865"/>
                    </a:cubicBezTo>
                    <a:cubicBezTo>
                      <a:pt x="116" y="11740"/>
                      <a:pt x="216" y="11644"/>
                      <a:pt x="337" y="11644"/>
                    </a:cubicBezTo>
                    <a:close/>
                    <a:moveTo>
                      <a:pt x="279" y="0"/>
                    </a:moveTo>
                    <a:lnTo>
                      <a:pt x="279" y="11531"/>
                    </a:lnTo>
                    <a:cubicBezTo>
                      <a:pt x="122" y="11558"/>
                      <a:pt x="0" y="11696"/>
                      <a:pt x="0" y="11862"/>
                    </a:cubicBezTo>
                    <a:cubicBezTo>
                      <a:pt x="0" y="12050"/>
                      <a:pt x="152" y="12201"/>
                      <a:pt x="337" y="12201"/>
                    </a:cubicBezTo>
                    <a:cubicBezTo>
                      <a:pt x="525" y="12201"/>
                      <a:pt x="677" y="12050"/>
                      <a:pt x="677" y="11865"/>
                    </a:cubicBezTo>
                    <a:cubicBezTo>
                      <a:pt x="677" y="11696"/>
                      <a:pt x="555" y="11558"/>
                      <a:pt x="398" y="11531"/>
                    </a:cubicBezTo>
                    <a:lnTo>
                      <a:pt x="398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9" name="Google Shape;1559;p23"/>
              <p:cNvSpPr/>
              <p:nvPr/>
            </p:nvSpPr>
            <p:spPr>
              <a:xfrm>
                <a:off x="2922700" y="1256975"/>
                <a:ext cx="19825" cy="19825"/>
              </a:xfrm>
              <a:custGeom>
                <a:avLst/>
                <a:gdLst/>
                <a:ahLst/>
                <a:cxnLst/>
                <a:rect l="l" t="t" r="r" b="b"/>
                <a:pathLst>
                  <a:path w="793" h="793" extrusionOk="0">
                    <a:moveTo>
                      <a:pt x="395" y="0"/>
                    </a:moveTo>
                    <a:cubicBezTo>
                      <a:pt x="177" y="0"/>
                      <a:pt x="0" y="177"/>
                      <a:pt x="0" y="398"/>
                    </a:cubicBezTo>
                    <a:cubicBezTo>
                      <a:pt x="0" y="616"/>
                      <a:pt x="177" y="793"/>
                      <a:pt x="395" y="793"/>
                    </a:cubicBezTo>
                    <a:cubicBezTo>
                      <a:pt x="613" y="793"/>
                      <a:pt x="793" y="616"/>
                      <a:pt x="793" y="398"/>
                    </a:cubicBezTo>
                    <a:cubicBezTo>
                      <a:pt x="793" y="177"/>
                      <a:pt x="613" y="0"/>
                      <a:pt x="395" y="0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0" name="Google Shape;1560;p23"/>
              <p:cNvSpPr/>
              <p:nvPr/>
            </p:nvSpPr>
            <p:spPr>
              <a:xfrm>
                <a:off x="2540425" y="988450"/>
                <a:ext cx="61950" cy="148050"/>
              </a:xfrm>
              <a:custGeom>
                <a:avLst/>
                <a:gdLst/>
                <a:ahLst/>
                <a:cxnLst/>
                <a:rect l="l" t="t" r="r" b="b"/>
                <a:pathLst>
                  <a:path w="2478" h="5922" extrusionOk="0">
                    <a:moveTo>
                      <a:pt x="332" y="0"/>
                    </a:moveTo>
                    <a:lnTo>
                      <a:pt x="1" y="337"/>
                    </a:lnTo>
                    <a:lnTo>
                      <a:pt x="1845" y="2167"/>
                    </a:lnTo>
                    <a:lnTo>
                      <a:pt x="1845" y="5212"/>
                    </a:lnTo>
                    <a:cubicBezTo>
                      <a:pt x="1748" y="5284"/>
                      <a:pt x="1685" y="5397"/>
                      <a:pt x="1685" y="5527"/>
                    </a:cubicBezTo>
                    <a:cubicBezTo>
                      <a:pt x="1685" y="5745"/>
                      <a:pt x="1861" y="5922"/>
                      <a:pt x="2080" y="5922"/>
                    </a:cubicBezTo>
                    <a:cubicBezTo>
                      <a:pt x="2300" y="5922"/>
                      <a:pt x="2477" y="5745"/>
                      <a:pt x="2477" y="5527"/>
                    </a:cubicBezTo>
                    <a:cubicBezTo>
                      <a:pt x="2477" y="5397"/>
                      <a:pt x="2414" y="5284"/>
                      <a:pt x="2317" y="5212"/>
                    </a:cubicBezTo>
                    <a:lnTo>
                      <a:pt x="2317" y="1971"/>
                    </a:lnTo>
                    <a:lnTo>
                      <a:pt x="332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1" name="Google Shape;1561;p23"/>
              <p:cNvSpPr/>
              <p:nvPr/>
            </p:nvSpPr>
            <p:spPr>
              <a:xfrm>
                <a:off x="2653900" y="991625"/>
                <a:ext cx="102975" cy="318925"/>
              </a:xfrm>
              <a:custGeom>
                <a:avLst/>
                <a:gdLst/>
                <a:ahLst/>
                <a:cxnLst/>
                <a:rect l="l" t="t" r="r" b="b"/>
                <a:pathLst>
                  <a:path w="4119" h="12757" extrusionOk="0">
                    <a:moveTo>
                      <a:pt x="2004" y="0"/>
                    </a:moveTo>
                    <a:lnTo>
                      <a:pt x="1921" y="83"/>
                    </a:lnTo>
                    <a:lnTo>
                      <a:pt x="4003" y="2148"/>
                    </a:lnTo>
                    <a:lnTo>
                      <a:pt x="4003" y="8227"/>
                    </a:lnTo>
                    <a:lnTo>
                      <a:pt x="17" y="12229"/>
                    </a:lnTo>
                    <a:lnTo>
                      <a:pt x="0" y="12246"/>
                    </a:lnTo>
                    <a:lnTo>
                      <a:pt x="0" y="12757"/>
                    </a:lnTo>
                    <a:lnTo>
                      <a:pt x="119" y="12757"/>
                    </a:lnTo>
                    <a:lnTo>
                      <a:pt x="119" y="12296"/>
                    </a:lnTo>
                    <a:lnTo>
                      <a:pt x="4102" y="8293"/>
                    </a:lnTo>
                    <a:lnTo>
                      <a:pt x="4119" y="8276"/>
                    </a:lnTo>
                    <a:lnTo>
                      <a:pt x="4119" y="2098"/>
                    </a:lnTo>
                    <a:lnTo>
                      <a:pt x="2004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2" name="Google Shape;1562;p23"/>
              <p:cNvSpPr/>
              <p:nvPr/>
            </p:nvSpPr>
            <p:spPr>
              <a:xfrm>
                <a:off x="2509575" y="1544750"/>
                <a:ext cx="229150" cy="477175"/>
              </a:xfrm>
              <a:custGeom>
                <a:avLst/>
                <a:gdLst/>
                <a:ahLst/>
                <a:cxnLst/>
                <a:rect l="l" t="t" r="r" b="b"/>
                <a:pathLst>
                  <a:path w="9166" h="19087" extrusionOk="0">
                    <a:moveTo>
                      <a:pt x="341" y="18526"/>
                    </a:moveTo>
                    <a:cubicBezTo>
                      <a:pt x="462" y="18526"/>
                      <a:pt x="561" y="18626"/>
                      <a:pt x="561" y="18747"/>
                    </a:cubicBezTo>
                    <a:cubicBezTo>
                      <a:pt x="561" y="18869"/>
                      <a:pt x="462" y="18968"/>
                      <a:pt x="341" y="18968"/>
                    </a:cubicBezTo>
                    <a:cubicBezTo>
                      <a:pt x="219" y="18968"/>
                      <a:pt x="120" y="18869"/>
                      <a:pt x="120" y="18747"/>
                    </a:cubicBezTo>
                    <a:cubicBezTo>
                      <a:pt x="120" y="18626"/>
                      <a:pt x="219" y="18526"/>
                      <a:pt x="341" y="18526"/>
                    </a:cubicBezTo>
                    <a:close/>
                    <a:moveTo>
                      <a:pt x="9083" y="1"/>
                    </a:moveTo>
                    <a:lnTo>
                      <a:pt x="4172" y="4945"/>
                    </a:lnTo>
                    <a:lnTo>
                      <a:pt x="4172" y="14803"/>
                    </a:lnTo>
                    <a:lnTo>
                      <a:pt x="534" y="18468"/>
                    </a:lnTo>
                    <a:cubicBezTo>
                      <a:pt x="479" y="18433"/>
                      <a:pt x="412" y="18408"/>
                      <a:pt x="341" y="18408"/>
                    </a:cubicBezTo>
                    <a:cubicBezTo>
                      <a:pt x="153" y="18408"/>
                      <a:pt x="1" y="18560"/>
                      <a:pt x="1" y="18747"/>
                    </a:cubicBezTo>
                    <a:cubicBezTo>
                      <a:pt x="1" y="18935"/>
                      <a:pt x="153" y="19087"/>
                      <a:pt x="341" y="19087"/>
                    </a:cubicBezTo>
                    <a:cubicBezTo>
                      <a:pt x="528" y="19087"/>
                      <a:pt x="680" y="18935"/>
                      <a:pt x="680" y="18747"/>
                    </a:cubicBezTo>
                    <a:cubicBezTo>
                      <a:pt x="680" y="18675"/>
                      <a:pt x="655" y="18609"/>
                      <a:pt x="617" y="18551"/>
                    </a:cubicBezTo>
                    <a:lnTo>
                      <a:pt x="4291" y="14849"/>
                    </a:lnTo>
                    <a:lnTo>
                      <a:pt x="4291" y="4994"/>
                    </a:lnTo>
                    <a:lnTo>
                      <a:pt x="9166" y="84"/>
                    </a:lnTo>
                    <a:lnTo>
                      <a:pt x="9083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3" name="Google Shape;1563;p23"/>
              <p:cNvSpPr/>
              <p:nvPr/>
            </p:nvSpPr>
            <p:spPr>
              <a:xfrm>
                <a:off x="2495850" y="1043600"/>
                <a:ext cx="244675" cy="458250"/>
              </a:xfrm>
              <a:custGeom>
                <a:avLst/>
                <a:gdLst/>
                <a:ahLst/>
                <a:cxnLst/>
                <a:rect l="l" t="t" r="r" b="b"/>
                <a:pathLst>
                  <a:path w="9787" h="18330" extrusionOk="0">
                    <a:moveTo>
                      <a:pt x="9447" y="119"/>
                    </a:moveTo>
                    <a:cubicBezTo>
                      <a:pt x="9569" y="119"/>
                      <a:pt x="9668" y="218"/>
                      <a:pt x="9668" y="340"/>
                    </a:cubicBezTo>
                    <a:cubicBezTo>
                      <a:pt x="9668" y="461"/>
                      <a:pt x="9569" y="560"/>
                      <a:pt x="9447" y="560"/>
                    </a:cubicBezTo>
                    <a:cubicBezTo>
                      <a:pt x="9326" y="560"/>
                      <a:pt x="9229" y="461"/>
                      <a:pt x="9229" y="340"/>
                    </a:cubicBezTo>
                    <a:cubicBezTo>
                      <a:pt x="9229" y="218"/>
                      <a:pt x="9326" y="119"/>
                      <a:pt x="9447" y="119"/>
                    </a:cubicBezTo>
                    <a:close/>
                    <a:moveTo>
                      <a:pt x="337" y="17772"/>
                    </a:moveTo>
                    <a:cubicBezTo>
                      <a:pt x="459" y="17772"/>
                      <a:pt x="558" y="17871"/>
                      <a:pt x="558" y="17993"/>
                    </a:cubicBezTo>
                    <a:cubicBezTo>
                      <a:pt x="558" y="18114"/>
                      <a:pt x="459" y="18214"/>
                      <a:pt x="337" y="18214"/>
                    </a:cubicBezTo>
                    <a:cubicBezTo>
                      <a:pt x="216" y="18214"/>
                      <a:pt x="117" y="18114"/>
                      <a:pt x="117" y="17993"/>
                    </a:cubicBezTo>
                    <a:cubicBezTo>
                      <a:pt x="117" y="17871"/>
                      <a:pt x="216" y="17772"/>
                      <a:pt x="337" y="17772"/>
                    </a:cubicBezTo>
                    <a:close/>
                    <a:moveTo>
                      <a:pt x="9447" y="0"/>
                    </a:moveTo>
                    <a:cubicBezTo>
                      <a:pt x="9262" y="0"/>
                      <a:pt x="9110" y="152"/>
                      <a:pt x="9110" y="340"/>
                    </a:cubicBezTo>
                    <a:cubicBezTo>
                      <a:pt x="9110" y="505"/>
                      <a:pt x="9232" y="643"/>
                      <a:pt x="9389" y="671"/>
                    </a:cubicBezTo>
                    <a:lnTo>
                      <a:pt x="9389" y="5855"/>
                    </a:lnTo>
                    <a:lnTo>
                      <a:pt x="5386" y="9872"/>
                    </a:lnTo>
                    <a:lnTo>
                      <a:pt x="5386" y="10929"/>
                    </a:lnTo>
                    <a:lnTo>
                      <a:pt x="1444" y="14887"/>
                    </a:lnTo>
                    <a:lnTo>
                      <a:pt x="1428" y="14904"/>
                    </a:lnTo>
                    <a:lnTo>
                      <a:pt x="1428" y="16817"/>
                    </a:lnTo>
                    <a:lnTo>
                      <a:pt x="531" y="17717"/>
                    </a:lnTo>
                    <a:cubicBezTo>
                      <a:pt x="475" y="17678"/>
                      <a:pt x="409" y="17653"/>
                      <a:pt x="337" y="17653"/>
                    </a:cubicBezTo>
                    <a:cubicBezTo>
                      <a:pt x="152" y="17653"/>
                      <a:pt x="1" y="17805"/>
                      <a:pt x="1" y="17993"/>
                    </a:cubicBezTo>
                    <a:cubicBezTo>
                      <a:pt x="1" y="18181"/>
                      <a:pt x="152" y="18330"/>
                      <a:pt x="337" y="18330"/>
                    </a:cubicBezTo>
                    <a:cubicBezTo>
                      <a:pt x="525" y="18330"/>
                      <a:pt x="677" y="18178"/>
                      <a:pt x="677" y="17993"/>
                    </a:cubicBezTo>
                    <a:cubicBezTo>
                      <a:pt x="677" y="17921"/>
                      <a:pt x="655" y="17855"/>
                      <a:pt x="613" y="17800"/>
                    </a:cubicBezTo>
                    <a:lnTo>
                      <a:pt x="1544" y="16864"/>
                    </a:lnTo>
                    <a:lnTo>
                      <a:pt x="1544" y="14954"/>
                    </a:lnTo>
                    <a:lnTo>
                      <a:pt x="5489" y="10995"/>
                    </a:lnTo>
                    <a:lnTo>
                      <a:pt x="5505" y="10976"/>
                    </a:lnTo>
                    <a:lnTo>
                      <a:pt x="5505" y="9921"/>
                    </a:lnTo>
                    <a:lnTo>
                      <a:pt x="9508" y="5902"/>
                    </a:lnTo>
                    <a:lnTo>
                      <a:pt x="9508" y="671"/>
                    </a:lnTo>
                    <a:cubicBezTo>
                      <a:pt x="9665" y="643"/>
                      <a:pt x="9787" y="505"/>
                      <a:pt x="9787" y="340"/>
                    </a:cubicBezTo>
                    <a:cubicBezTo>
                      <a:pt x="9787" y="152"/>
                      <a:pt x="9635" y="0"/>
                      <a:pt x="9447" y="0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4" name="Google Shape;1564;p23"/>
              <p:cNvSpPr/>
              <p:nvPr/>
            </p:nvSpPr>
            <p:spPr>
              <a:xfrm>
                <a:off x="2877425" y="920275"/>
                <a:ext cx="16925" cy="305050"/>
              </a:xfrm>
              <a:custGeom>
                <a:avLst/>
                <a:gdLst/>
                <a:ahLst/>
                <a:cxnLst/>
                <a:rect l="l" t="t" r="r" b="b"/>
                <a:pathLst>
                  <a:path w="677" h="12202" extrusionOk="0">
                    <a:moveTo>
                      <a:pt x="337" y="11644"/>
                    </a:moveTo>
                    <a:cubicBezTo>
                      <a:pt x="459" y="11644"/>
                      <a:pt x="558" y="11743"/>
                      <a:pt x="558" y="11865"/>
                    </a:cubicBezTo>
                    <a:cubicBezTo>
                      <a:pt x="558" y="11983"/>
                      <a:pt x="459" y="12083"/>
                      <a:pt x="337" y="12083"/>
                    </a:cubicBezTo>
                    <a:cubicBezTo>
                      <a:pt x="216" y="12083"/>
                      <a:pt x="116" y="11983"/>
                      <a:pt x="116" y="11865"/>
                    </a:cubicBezTo>
                    <a:cubicBezTo>
                      <a:pt x="116" y="11740"/>
                      <a:pt x="216" y="11644"/>
                      <a:pt x="337" y="11644"/>
                    </a:cubicBezTo>
                    <a:close/>
                    <a:moveTo>
                      <a:pt x="279" y="0"/>
                    </a:moveTo>
                    <a:lnTo>
                      <a:pt x="279" y="11531"/>
                    </a:lnTo>
                    <a:cubicBezTo>
                      <a:pt x="122" y="11558"/>
                      <a:pt x="0" y="11696"/>
                      <a:pt x="0" y="11862"/>
                    </a:cubicBezTo>
                    <a:cubicBezTo>
                      <a:pt x="0" y="12050"/>
                      <a:pt x="152" y="12201"/>
                      <a:pt x="337" y="12201"/>
                    </a:cubicBezTo>
                    <a:cubicBezTo>
                      <a:pt x="525" y="12201"/>
                      <a:pt x="677" y="12050"/>
                      <a:pt x="677" y="11865"/>
                    </a:cubicBezTo>
                    <a:cubicBezTo>
                      <a:pt x="677" y="11696"/>
                      <a:pt x="555" y="11558"/>
                      <a:pt x="398" y="11531"/>
                    </a:cubicBezTo>
                    <a:lnTo>
                      <a:pt x="398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5" name="Google Shape;1565;p23"/>
              <p:cNvSpPr/>
              <p:nvPr/>
            </p:nvSpPr>
            <p:spPr>
              <a:xfrm>
                <a:off x="2641875" y="1322475"/>
                <a:ext cx="344050" cy="566200"/>
              </a:xfrm>
              <a:custGeom>
                <a:avLst/>
                <a:gdLst/>
                <a:ahLst/>
                <a:cxnLst/>
                <a:rect l="l" t="t" r="r" b="b"/>
                <a:pathLst>
                  <a:path w="13762" h="22648" extrusionOk="0">
                    <a:moveTo>
                      <a:pt x="340" y="22087"/>
                    </a:moveTo>
                    <a:cubicBezTo>
                      <a:pt x="462" y="22087"/>
                      <a:pt x="561" y="22186"/>
                      <a:pt x="561" y="22308"/>
                    </a:cubicBezTo>
                    <a:cubicBezTo>
                      <a:pt x="561" y="22429"/>
                      <a:pt x="462" y="22529"/>
                      <a:pt x="340" y="22529"/>
                    </a:cubicBezTo>
                    <a:cubicBezTo>
                      <a:pt x="219" y="22529"/>
                      <a:pt x="120" y="22429"/>
                      <a:pt x="120" y="22308"/>
                    </a:cubicBezTo>
                    <a:cubicBezTo>
                      <a:pt x="120" y="22186"/>
                      <a:pt x="219" y="22087"/>
                      <a:pt x="340" y="22087"/>
                    </a:cubicBezTo>
                    <a:close/>
                    <a:moveTo>
                      <a:pt x="8327" y="0"/>
                    </a:moveTo>
                    <a:lnTo>
                      <a:pt x="5202" y="3144"/>
                    </a:lnTo>
                    <a:lnTo>
                      <a:pt x="5202" y="9477"/>
                    </a:lnTo>
                    <a:lnTo>
                      <a:pt x="280" y="14435"/>
                    </a:lnTo>
                    <a:lnTo>
                      <a:pt x="280" y="21976"/>
                    </a:lnTo>
                    <a:cubicBezTo>
                      <a:pt x="122" y="22004"/>
                      <a:pt x="1" y="22142"/>
                      <a:pt x="1" y="22308"/>
                    </a:cubicBezTo>
                    <a:cubicBezTo>
                      <a:pt x="1" y="22495"/>
                      <a:pt x="153" y="22647"/>
                      <a:pt x="340" y="22647"/>
                    </a:cubicBezTo>
                    <a:cubicBezTo>
                      <a:pt x="525" y="22647"/>
                      <a:pt x="677" y="22495"/>
                      <a:pt x="677" y="22308"/>
                    </a:cubicBezTo>
                    <a:cubicBezTo>
                      <a:pt x="677" y="22142"/>
                      <a:pt x="556" y="22004"/>
                      <a:pt x="398" y="21976"/>
                    </a:cubicBezTo>
                    <a:lnTo>
                      <a:pt x="398" y="14482"/>
                    </a:lnTo>
                    <a:lnTo>
                      <a:pt x="5320" y="9524"/>
                    </a:lnTo>
                    <a:lnTo>
                      <a:pt x="5320" y="3194"/>
                    </a:lnTo>
                    <a:lnTo>
                      <a:pt x="8373" y="116"/>
                    </a:lnTo>
                    <a:lnTo>
                      <a:pt x="13762" y="116"/>
                    </a:lnTo>
                    <a:lnTo>
                      <a:pt x="13762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6" name="Google Shape;1566;p23"/>
              <p:cNvSpPr/>
              <p:nvPr/>
            </p:nvSpPr>
            <p:spPr>
              <a:xfrm>
                <a:off x="2875975" y="1256975"/>
                <a:ext cx="19825" cy="19825"/>
              </a:xfrm>
              <a:custGeom>
                <a:avLst/>
                <a:gdLst/>
                <a:ahLst/>
                <a:cxnLst/>
                <a:rect l="l" t="t" r="r" b="b"/>
                <a:pathLst>
                  <a:path w="793" h="793" extrusionOk="0">
                    <a:moveTo>
                      <a:pt x="395" y="0"/>
                    </a:moveTo>
                    <a:cubicBezTo>
                      <a:pt x="177" y="0"/>
                      <a:pt x="0" y="177"/>
                      <a:pt x="0" y="398"/>
                    </a:cubicBezTo>
                    <a:cubicBezTo>
                      <a:pt x="0" y="616"/>
                      <a:pt x="177" y="793"/>
                      <a:pt x="395" y="793"/>
                    </a:cubicBezTo>
                    <a:cubicBezTo>
                      <a:pt x="613" y="793"/>
                      <a:pt x="793" y="616"/>
                      <a:pt x="793" y="398"/>
                    </a:cubicBezTo>
                    <a:cubicBezTo>
                      <a:pt x="793" y="177"/>
                      <a:pt x="613" y="0"/>
                      <a:pt x="395" y="0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7" name="Google Shape;1567;p23"/>
              <p:cNvSpPr/>
              <p:nvPr/>
            </p:nvSpPr>
            <p:spPr>
              <a:xfrm>
                <a:off x="2900750" y="920275"/>
                <a:ext cx="16925" cy="305050"/>
              </a:xfrm>
              <a:custGeom>
                <a:avLst/>
                <a:gdLst/>
                <a:ahLst/>
                <a:cxnLst/>
                <a:rect l="l" t="t" r="r" b="b"/>
                <a:pathLst>
                  <a:path w="677" h="12202" extrusionOk="0">
                    <a:moveTo>
                      <a:pt x="340" y="11644"/>
                    </a:moveTo>
                    <a:cubicBezTo>
                      <a:pt x="461" y="11644"/>
                      <a:pt x="561" y="11743"/>
                      <a:pt x="561" y="11865"/>
                    </a:cubicBezTo>
                    <a:cubicBezTo>
                      <a:pt x="561" y="11983"/>
                      <a:pt x="461" y="12083"/>
                      <a:pt x="340" y="12083"/>
                    </a:cubicBezTo>
                    <a:cubicBezTo>
                      <a:pt x="219" y="12083"/>
                      <a:pt x="119" y="11983"/>
                      <a:pt x="119" y="11865"/>
                    </a:cubicBezTo>
                    <a:cubicBezTo>
                      <a:pt x="119" y="11740"/>
                      <a:pt x="219" y="11644"/>
                      <a:pt x="340" y="11644"/>
                    </a:cubicBezTo>
                    <a:close/>
                    <a:moveTo>
                      <a:pt x="282" y="0"/>
                    </a:moveTo>
                    <a:lnTo>
                      <a:pt x="282" y="11531"/>
                    </a:lnTo>
                    <a:cubicBezTo>
                      <a:pt x="122" y="11558"/>
                      <a:pt x="0" y="11696"/>
                      <a:pt x="0" y="11862"/>
                    </a:cubicBezTo>
                    <a:cubicBezTo>
                      <a:pt x="0" y="12050"/>
                      <a:pt x="152" y="12201"/>
                      <a:pt x="340" y="12201"/>
                    </a:cubicBezTo>
                    <a:cubicBezTo>
                      <a:pt x="525" y="12201"/>
                      <a:pt x="677" y="12050"/>
                      <a:pt x="677" y="11865"/>
                    </a:cubicBezTo>
                    <a:cubicBezTo>
                      <a:pt x="677" y="11696"/>
                      <a:pt x="558" y="11558"/>
                      <a:pt x="398" y="11531"/>
                    </a:cubicBezTo>
                    <a:lnTo>
                      <a:pt x="398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8" name="Google Shape;1568;p23"/>
              <p:cNvSpPr/>
              <p:nvPr/>
            </p:nvSpPr>
            <p:spPr>
              <a:xfrm>
                <a:off x="2502475" y="997425"/>
                <a:ext cx="191200" cy="444050"/>
              </a:xfrm>
              <a:custGeom>
                <a:avLst/>
                <a:gdLst/>
                <a:ahLst/>
                <a:cxnLst/>
                <a:rect l="l" t="t" r="r" b="b"/>
                <a:pathLst>
                  <a:path w="7648" h="17762" extrusionOk="0">
                    <a:moveTo>
                      <a:pt x="340" y="17201"/>
                    </a:moveTo>
                    <a:cubicBezTo>
                      <a:pt x="462" y="17201"/>
                      <a:pt x="561" y="17300"/>
                      <a:pt x="561" y="17422"/>
                    </a:cubicBezTo>
                    <a:cubicBezTo>
                      <a:pt x="561" y="17543"/>
                      <a:pt x="462" y="17643"/>
                      <a:pt x="340" y="17643"/>
                    </a:cubicBezTo>
                    <a:cubicBezTo>
                      <a:pt x="219" y="17643"/>
                      <a:pt x="119" y="17543"/>
                      <a:pt x="119" y="17422"/>
                    </a:cubicBezTo>
                    <a:cubicBezTo>
                      <a:pt x="119" y="17300"/>
                      <a:pt x="219" y="17201"/>
                      <a:pt x="340" y="17201"/>
                    </a:cubicBezTo>
                    <a:close/>
                    <a:moveTo>
                      <a:pt x="7531" y="0"/>
                    </a:moveTo>
                    <a:lnTo>
                      <a:pt x="7531" y="6860"/>
                    </a:lnTo>
                    <a:lnTo>
                      <a:pt x="4257" y="10145"/>
                    </a:lnTo>
                    <a:lnTo>
                      <a:pt x="4241" y="10162"/>
                    </a:lnTo>
                    <a:lnTo>
                      <a:pt x="4241" y="11757"/>
                    </a:lnTo>
                    <a:lnTo>
                      <a:pt x="299" y="15716"/>
                    </a:lnTo>
                    <a:lnTo>
                      <a:pt x="282" y="15732"/>
                    </a:lnTo>
                    <a:lnTo>
                      <a:pt x="282" y="17090"/>
                    </a:lnTo>
                    <a:cubicBezTo>
                      <a:pt x="122" y="17118"/>
                      <a:pt x="1" y="17256"/>
                      <a:pt x="1" y="17422"/>
                    </a:cubicBezTo>
                    <a:cubicBezTo>
                      <a:pt x="1" y="17609"/>
                      <a:pt x="152" y="17761"/>
                      <a:pt x="340" y="17761"/>
                    </a:cubicBezTo>
                    <a:cubicBezTo>
                      <a:pt x="528" y="17761"/>
                      <a:pt x="680" y="17609"/>
                      <a:pt x="680" y="17422"/>
                    </a:cubicBezTo>
                    <a:cubicBezTo>
                      <a:pt x="680" y="17256"/>
                      <a:pt x="558" y="17118"/>
                      <a:pt x="398" y="17090"/>
                    </a:cubicBezTo>
                    <a:lnTo>
                      <a:pt x="398" y="15782"/>
                    </a:lnTo>
                    <a:lnTo>
                      <a:pt x="4343" y="11823"/>
                    </a:lnTo>
                    <a:lnTo>
                      <a:pt x="4359" y="11807"/>
                    </a:lnTo>
                    <a:lnTo>
                      <a:pt x="4359" y="10211"/>
                    </a:lnTo>
                    <a:lnTo>
                      <a:pt x="7631" y="6926"/>
                    </a:lnTo>
                    <a:lnTo>
                      <a:pt x="7647" y="6907"/>
                    </a:lnTo>
                    <a:lnTo>
                      <a:pt x="7647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9" name="Google Shape;1569;p23"/>
              <p:cNvSpPr/>
              <p:nvPr/>
            </p:nvSpPr>
            <p:spPr>
              <a:xfrm>
                <a:off x="2502475" y="990025"/>
                <a:ext cx="167875" cy="378700"/>
              </a:xfrm>
              <a:custGeom>
                <a:avLst/>
                <a:gdLst/>
                <a:ahLst/>
                <a:cxnLst/>
                <a:rect l="l" t="t" r="r" b="b"/>
                <a:pathLst>
                  <a:path w="6715" h="15148" extrusionOk="0">
                    <a:moveTo>
                      <a:pt x="340" y="14587"/>
                    </a:moveTo>
                    <a:cubicBezTo>
                      <a:pt x="462" y="14587"/>
                      <a:pt x="561" y="14687"/>
                      <a:pt x="561" y="14808"/>
                    </a:cubicBezTo>
                    <a:cubicBezTo>
                      <a:pt x="561" y="14930"/>
                      <a:pt x="462" y="15029"/>
                      <a:pt x="340" y="15029"/>
                    </a:cubicBezTo>
                    <a:cubicBezTo>
                      <a:pt x="219" y="15029"/>
                      <a:pt x="119" y="14930"/>
                      <a:pt x="119" y="14808"/>
                    </a:cubicBezTo>
                    <a:cubicBezTo>
                      <a:pt x="119" y="14687"/>
                      <a:pt x="219" y="14587"/>
                      <a:pt x="340" y="14587"/>
                    </a:cubicBezTo>
                    <a:close/>
                    <a:moveTo>
                      <a:pt x="6595" y="1"/>
                    </a:moveTo>
                    <a:lnTo>
                      <a:pt x="6595" y="6861"/>
                    </a:lnTo>
                    <a:lnTo>
                      <a:pt x="3324" y="10146"/>
                    </a:lnTo>
                    <a:lnTo>
                      <a:pt x="3308" y="10162"/>
                    </a:lnTo>
                    <a:lnTo>
                      <a:pt x="3308" y="11766"/>
                    </a:lnTo>
                    <a:cubicBezTo>
                      <a:pt x="3250" y="11819"/>
                      <a:pt x="3148" y="11918"/>
                      <a:pt x="2963" y="12106"/>
                    </a:cubicBezTo>
                    <a:lnTo>
                      <a:pt x="539" y="14538"/>
                    </a:lnTo>
                    <a:cubicBezTo>
                      <a:pt x="484" y="14496"/>
                      <a:pt x="415" y="14469"/>
                      <a:pt x="340" y="14469"/>
                    </a:cubicBezTo>
                    <a:cubicBezTo>
                      <a:pt x="152" y="14469"/>
                      <a:pt x="1" y="14620"/>
                      <a:pt x="1" y="14808"/>
                    </a:cubicBezTo>
                    <a:cubicBezTo>
                      <a:pt x="1" y="14996"/>
                      <a:pt x="152" y="15148"/>
                      <a:pt x="340" y="15148"/>
                    </a:cubicBezTo>
                    <a:cubicBezTo>
                      <a:pt x="528" y="15148"/>
                      <a:pt x="680" y="14996"/>
                      <a:pt x="680" y="14808"/>
                    </a:cubicBezTo>
                    <a:cubicBezTo>
                      <a:pt x="680" y="14739"/>
                      <a:pt x="658" y="14676"/>
                      <a:pt x="622" y="14620"/>
                    </a:cubicBezTo>
                    <a:cubicBezTo>
                      <a:pt x="3352" y="11879"/>
                      <a:pt x="3407" y="11827"/>
                      <a:pt x="3407" y="11824"/>
                    </a:cubicBezTo>
                    <a:lnTo>
                      <a:pt x="3424" y="11808"/>
                    </a:lnTo>
                    <a:lnTo>
                      <a:pt x="3424" y="10212"/>
                    </a:lnTo>
                    <a:lnTo>
                      <a:pt x="6695" y="6927"/>
                    </a:lnTo>
                    <a:lnTo>
                      <a:pt x="6714" y="6910"/>
                    </a:lnTo>
                    <a:lnTo>
                      <a:pt x="6714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0" name="Google Shape;1570;p23"/>
              <p:cNvSpPr/>
              <p:nvPr/>
            </p:nvSpPr>
            <p:spPr>
              <a:xfrm>
                <a:off x="2858575" y="1410325"/>
                <a:ext cx="119900" cy="220575"/>
              </a:xfrm>
              <a:custGeom>
                <a:avLst/>
                <a:gdLst/>
                <a:ahLst/>
                <a:cxnLst/>
                <a:rect l="l" t="t" r="r" b="b"/>
                <a:pathLst>
                  <a:path w="4796" h="8823" extrusionOk="0">
                    <a:moveTo>
                      <a:pt x="338" y="8262"/>
                    </a:moveTo>
                    <a:cubicBezTo>
                      <a:pt x="459" y="8262"/>
                      <a:pt x="558" y="8362"/>
                      <a:pt x="558" y="8483"/>
                    </a:cubicBezTo>
                    <a:cubicBezTo>
                      <a:pt x="558" y="8605"/>
                      <a:pt x="459" y="8704"/>
                      <a:pt x="338" y="8704"/>
                    </a:cubicBezTo>
                    <a:cubicBezTo>
                      <a:pt x="216" y="8704"/>
                      <a:pt x="117" y="8605"/>
                      <a:pt x="117" y="8483"/>
                    </a:cubicBezTo>
                    <a:cubicBezTo>
                      <a:pt x="117" y="8362"/>
                      <a:pt x="216" y="8262"/>
                      <a:pt x="338" y="8262"/>
                    </a:cubicBezTo>
                    <a:close/>
                    <a:moveTo>
                      <a:pt x="1781" y="0"/>
                    </a:moveTo>
                    <a:lnTo>
                      <a:pt x="282" y="1513"/>
                    </a:lnTo>
                    <a:lnTo>
                      <a:pt x="313" y="8149"/>
                    </a:lnTo>
                    <a:cubicBezTo>
                      <a:pt x="139" y="8160"/>
                      <a:pt x="1" y="8307"/>
                      <a:pt x="1" y="8483"/>
                    </a:cubicBezTo>
                    <a:cubicBezTo>
                      <a:pt x="1" y="8671"/>
                      <a:pt x="153" y="8823"/>
                      <a:pt x="338" y="8823"/>
                    </a:cubicBezTo>
                    <a:cubicBezTo>
                      <a:pt x="525" y="8823"/>
                      <a:pt x="677" y="8671"/>
                      <a:pt x="677" y="8483"/>
                    </a:cubicBezTo>
                    <a:cubicBezTo>
                      <a:pt x="677" y="8329"/>
                      <a:pt x="572" y="8202"/>
                      <a:pt x="431" y="8160"/>
                    </a:cubicBezTo>
                    <a:lnTo>
                      <a:pt x="401" y="1560"/>
                    </a:lnTo>
                    <a:lnTo>
                      <a:pt x="1831" y="116"/>
                    </a:lnTo>
                    <a:lnTo>
                      <a:pt x="4796" y="116"/>
                    </a:lnTo>
                    <a:lnTo>
                      <a:pt x="4796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1" name="Google Shape;1571;p23"/>
              <p:cNvSpPr/>
              <p:nvPr/>
            </p:nvSpPr>
            <p:spPr>
              <a:xfrm>
                <a:off x="2881900" y="1433650"/>
                <a:ext cx="97750" cy="173725"/>
              </a:xfrm>
              <a:custGeom>
                <a:avLst/>
                <a:gdLst/>
                <a:ahLst/>
                <a:cxnLst/>
                <a:rect l="l" t="t" r="r" b="b"/>
                <a:pathLst>
                  <a:path w="3910" h="6949" extrusionOk="0">
                    <a:moveTo>
                      <a:pt x="340" y="6388"/>
                    </a:moveTo>
                    <a:cubicBezTo>
                      <a:pt x="462" y="6388"/>
                      <a:pt x="561" y="6488"/>
                      <a:pt x="561" y="6609"/>
                    </a:cubicBezTo>
                    <a:cubicBezTo>
                      <a:pt x="561" y="6730"/>
                      <a:pt x="462" y="6830"/>
                      <a:pt x="340" y="6830"/>
                    </a:cubicBezTo>
                    <a:cubicBezTo>
                      <a:pt x="219" y="6830"/>
                      <a:pt x="120" y="6730"/>
                      <a:pt x="120" y="6609"/>
                    </a:cubicBezTo>
                    <a:cubicBezTo>
                      <a:pt x="120" y="6488"/>
                      <a:pt x="219" y="6388"/>
                      <a:pt x="340" y="6388"/>
                    </a:cubicBezTo>
                    <a:close/>
                    <a:moveTo>
                      <a:pt x="1146" y="0"/>
                    </a:moveTo>
                    <a:lnTo>
                      <a:pt x="280" y="873"/>
                    </a:lnTo>
                    <a:lnTo>
                      <a:pt x="280" y="6278"/>
                    </a:lnTo>
                    <a:cubicBezTo>
                      <a:pt x="122" y="6305"/>
                      <a:pt x="1" y="6443"/>
                      <a:pt x="1" y="6609"/>
                    </a:cubicBezTo>
                    <a:cubicBezTo>
                      <a:pt x="1" y="6797"/>
                      <a:pt x="153" y="6949"/>
                      <a:pt x="340" y="6949"/>
                    </a:cubicBezTo>
                    <a:cubicBezTo>
                      <a:pt x="525" y="6949"/>
                      <a:pt x="677" y="6797"/>
                      <a:pt x="677" y="6609"/>
                    </a:cubicBezTo>
                    <a:cubicBezTo>
                      <a:pt x="677" y="6443"/>
                      <a:pt x="556" y="6305"/>
                      <a:pt x="398" y="6278"/>
                    </a:cubicBezTo>
                    <a:lnTo>
                      <a:pt x="398" y="922"/>
                    </a:lnTo>
                    <a:lnTo>
                      <a:pt x="1193" y="119"/>
                    </a:lnTo>
                    <a:lnTo>
                      <a:pt x="3910" y="119"/>
                    </a:lnTo>
                    <a:lnTo>
                      <a:pt x="3910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2" name="Google Shape;1572;p23"/>
              <p:cNvSpPr/>
              <p:nvPr/>
            </p:nvSpPr>
            <p:spPr>
              <a:xfrm>
                <a:off x="2729175" y="1554825"/>
                <a:ext cx="275250" cy="188775"/>
              </a:xfrm>
              <a:custGeom>
                <a:avLst/>
                <a:gdLst/>
                <a:ahLst/>
                <a:cxnLst/>
                <a:rect l="l" t="t" r="r" b="b"/>
                <a:pathLst>
                  <a:path w="11010" h="7551" extrusionOk="0">
                    <a:moveTo>
                      <a:pt x="340" y="6993"/>
                    </a:moveTo>
                    <a:cubicBezTo>
                      <a:pt x="462" y="6993"/>
                      <a:pt x="561" y="7092"/>
                      <a:pt x="561" y="7214"/>
                    </a:cubicBezTo>
                    <a:cubicBezTo>
                      <a:pt x="561" y="7335"/>
                      <a:pt x="462" y="7435"/>
                      <a:pt x="340" y="7435"/>
                    </a:cubicBezTo>
                    <a:cubicBezTo>
                      <a:pt x="219" y="7435"/>
                      <a:pt x="120" y="7335"/>
                      <a:pt x="120" y="7214"/>
                    </a:cubicBezTo>
                    <a:cubicBezTo>
                      <a:pt x="120" y="7092"/>
                      <a:pt x="219" y="6993"/>
                      <a:pt x="340" y="6993"/>
                    </a:cubicBezTo>
                    <a:close/>
                    <a:moveTo>
                      <a:pt x="10924" y="1"/>
                    </a:moveTo>
                    <a:lnTo>
                      <a:pt x="3824" y="7153"/>
                    </a:lnTo>
                    <a:lnTo>
                      <a:pt x="672" y="7153"/>
                    </a:lnTo>
                    <a:cubicBezTo>
                      <a:pt x="644" y="6996"/>
                      <a:pt x="506" y="6874"/>
                      <a:pt x="340" y="6874"/>
                    </a:cubicBezTo>
                    <a:cubicBezTo>
                      <a:pt x="153" y="6874"/>
                      <a:pt x="1" y="7026"/>
                      <a:pt x="1" y="7214"/>
                    </a:cubicBezTo>
                    <a:cubicBezTo>
                      <a:pt x="1" y="7399"/>
                      <a:pt x="153" y="7551"/>
                      <a:pt x="340" y="7551"/>
                    </a:cubicBezTo>
                    <a:cubicBezTo>
                      <a:pt x="506" y="7551"/>
                      <a:pt x="644" y="7432"/>
                      <a:pt x="672" y="7272"/>
                    </a:cubicBezTo>
                    <a:lnTo>
                      <a:pt x="3874" y="7272"/>
                    </a:lnTo>
                    <a:lnTo>
                      <a:pt x="11010" y="84"/>
                    </a:lnTo>
                    <a:lnTo>
                      <a:pt x="10924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3" name="Google Shape;1573;p23"/>
              <p:cNvSpPr/>
              <p:nvPr/>
            </p:nvSpPr>
            <p:spPr>
              <a:xfrm>
                <a:off x="2502475" y="975275"/>
                <a:ext cx="121150" cy="332100"/>
              </a:xfrm>
              <a:custGeom>
                <a:avLst/>
                <a:gdLst/>
                <a:ahLst/>
                <a:cxnLst/>
                <a:rect l="l" t="t" r="r" b="b"/>
                <a:pathLst>
                  <a:path w="4846" h="13284" extrusionOk="0">
                    <a:moveTo>
                      <a:pt x="340" y="12723"/>
                    </a:moveTo>
                    <a:cubicBezTo>
                      <a:pt x="462" y="12723"/>
                      <a:pt x="561" y="12823"/>
                      <a:pt x="561" y="12944"/>
                    </a:cubicBezTo>
                    <a:cubicBezTo>
                      <a:pt x="561" y="13066"/>
                      <a:pt x="462" y="13165"/>
                      <a:pt x="340" y="13165"/>
                    </a:cubicBezTo>
                    <a:cubicBezTo>
                      <a:pt x="219" y="13165"/>
                      <a:pt x="119" y="13066"/>
                      <a:pt x="119" y="12944"/>
                    </a:cubicBezTo>
                    <a:cubicBezTo>
                      <a:pt x="119" y="12823"/>
                      <a:pt x="219" y="12723"/>
                      <a:pt x="340" y="12723"/>
                    </a:cubicBezTo>
                    <a:close/>
                    <a:moveTo>
                      <a:pt x="4727" y="0"/>
                    </a:moveTo>
                    <a:lnTo>
                      <a:pt x="4727" y="6863"/>
                    </a:lnTo>
                    <a:lnTo>
                      <a:pt x="1455" y="10148"/>
                    </a:lnTo>
                    <a:lnTo>
                      <a:pt x="1439" y="10164"/>
                    </a:lnTo>
                    <a:lnTo>
                      <a:pt x="1439" y="11760"/>
                    </a:lnTo>
                    <a:lnTo>
                      <a:pt x="533" y="12668"/>
                    </a:lnTo>
                    <a:cubicBezTo>
                      <a:pt x="478" y="12629"/>
                      <a:pt x="412" y="12607"/>
                      <a:pt x="340" y="12607"/>
                    </a:cubicBezTo>
                    <a:cubicBezTo>
                      <a:pt x="152" y="12607"/>
                      <a:pt x="1" y="12759"/>
                      <a:pt x="1" y="12944"/>
                    </a:cubicBezTo>
                    <a:cubicBezTo>
                      <a:pt x="1" y="13132"/>
                      <a:pt x="152" y="13284"/>
                      <a:pt x="340" y="13284"/>
                    </a:cubicBezTo>
                    <a:cubicBezTo>
                      <a:pt x="528" y="13284"/>
                      <a:pt x="680" y="13132"/>
                      <a:pt x="680" y="12944"/>
                    </a:cubicBezTo>
                    <a:cubicBezTo>
                      <a:pt x="680" y="12872"/>
                      <a:pt x="655" y="12806"/>
                      <a:pt x="616" y="12751"/>
                    </a:cubicBezTo>
                    <a:lnTo>
                      <a:pt x="1555" y="11810"/>
                    </a:lnTo>
                    <a:lnTo>
                      <a:pt x="1555" y="10211"/>
                    </a:lnTo>
                    <a:lnTo>
                      <a:pt x="4826" y="6926"/>
                    </a:lnTo>
                    <a:lnTo>
                      <a:pt x="4845" y="6910"/>
                    </a:lnTo>
                    <a:lnTo>
                      <a:pt x="4845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4" name="Google Shape;1574;p23"/>
              <p:cNvSpPr/>
              <p:nvPr/>
            </p:nvSpPr>
            <p:spPr>
              <a:xfrm>
                <a:off x="2502475" y="982650"/>
                <a:ext cx="144475" cy="355225"/>
              </a:xfrm>
              <a:custGeom>
                <a:avLst/>
                <a:gdLst/>
                <a:ahLst/>
                <a:cxnLst/>
                <a:rect l="l" t="t" r="r" b="b"/>
                <a:pathLst>
                  <a:path w="5779" h="14209" extrusionOk="0">
                    <a:moveTo>
                      <a:pt x="340" y="13648"/>
                    </a:moveTo>
                    <a:cubicBezTo>
                      <a:pt x="462" y="13648"/>
                      <a:pt x="561" y="13748"/>
                      <a:pt x="561" y="13869"/>
                    </a:cubicBezTo>
                    <a:cubicBezTo>
                      <a:pt x="561" y="13991"/>
                      <a:pt x="462" y="14090"/>
                      <a:pt x="340" y="14090"/>
                    </a:cubicBezTo>
                    <a:cubicBezTo>
                      <a:pt x="219" y="14090"/>
                      <a:pt x="119" y="13991"/>
                      <a:pt x="119" y="13869"/>
                    </a:cubicBezTo>
                    <a:cubicBezTo>
                      <a:pt x="119" y="13748"/>
                      <a:pt x="219" y="13648"/>
                      <a:pt x="340" y="13648"/>
                    </a:cubicBezTo>
                    <a:close/>
                    <a:moveTo>
                      <a:pt x="5660" y="1"/>
                    </a:moveTo>
                    <a:lnTo>
                      <a:pt x="5660" y="6860"/>
                    </a:lnTo>
                    <a:lnTo>
                      <a:pt x="2388" y="10145"/>
                    </a:lnTo>
                    <a:lnTo>
                      <a:pt x="2372" y="10165"/>
                    </a:lnTo>
                    <a:lnTo>
                      <a:pt x="2372" y="11760"/>
                    </a:lnTo>
                    <a:lnTo>
                      <a:pt x="539" y="13599"/>
                    </a:lnTo>
                    <a:cubicBezTo>
                      <a:pt x="484" y="13557"/>
                      <a:pt x="415" y="13532"/>
                      <a:pt x="340" y="13532"/>
                    </a:cubicBezTo>
                    <a:cubicBezTo>
                      <a:pt x="152" y="13532"/>
                      <a:pt x="1" y="13684"/>
                      <a:pt x="1" y="13869"/>
                    </a:cubicBezTo>
                    <a:cubicBezTo>
                      <a:pt x="1" y="14057"/>
                      <a:pt x="152" y="14209"/>
                      <a:pt x="340" y="14209"/>
                    </a:cubicBezTo>
                    <a:cubicBezTo>
                      <a:pt x="528" y="14209"/>
                      <a:pt x="680" y="14057"/>
                      <a:pt x="680" y="13869"/>
                    </a:cubicBezTo>
                    <a:cubicBezTo>
                      <a:pt x="680" y="13800"/>
                      <a:pt x="658" y="13737"/>
                      <a:pt x="622" y="13684"/>
                    </a:cubicBezTo>
                    <a:lnTo>
                      <a:pt x="2491" y="11807"/>
                    </a:lnTo>
                    <a:lnTo>
                      <a:pt x="2491" y="10212"/>
                    </a:lnTo>
                    <a:lnTo>
                      <a:pt x="5762" y="6927"/>
                    </a:lnTo>
                    <a:lnTo>
                      <a:pt x="5778" y="6910"/>
                    </a:lnTo>
                    <a:lnTo>
                      <a:pt x="5778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5" name="Google Shape;1575;p23"/>
              <p:cNvSpPr/>
              <p:nvPr/>
            </p:nvSpPr>
            <p:spPr>
              <a:xfrm>
                <a:off x="2502475" y="1067125"/>
                <a:ext cx="57925" cy="157100"/>
              </a:xfrm>
              <a:custGeom>
                <a:avLst/>
                <a:gdLst/>
                <a:ahLst/>
                <a:cxnLst/>
                <a:rect l="l" t="t" r="r" b="b"/>
                <a:pathLst>
                  <a:path w="2317" h="6284" extrusionOk="0">
                    <a:moveTo>
                      <a:pt x="340" y="5726"/>
                    </a:moveTo>
                    <a:cubicBezTo>
                      <a:pt x="462" y="5726"/>
                      <a:pt x="561" y="5825"/>
                      <a:pt x="561" y="5946"/>
                    </a:cubicBezTo>
                    <a:cubicBezTo>
                      <a:pt x="561" y="6068"/>
                      <a:pt x="462" y="6167"/>
                      <a:pt x="340" y="6167"/>
                    </a:cubicBezTo>
                    <a:cubicBezTo>
                      <a:pt x="219" y="6167"/>
                      <a:pt x="119" y="6068"/>
                      <a:pt x="119" y="5946"/>
                    </a:cubicBezTo>
                    <a:cubicBezTo>
                      <a:pt x="119" y="5825"/>
                      <a:pt x="219" y="5726"/>
                      <a:pt x="340" y="5726"/>
                    </a:cubicBezTo>
                    <a:close/>
                    <a:moveTo>
                      <a:pt x="2231" y="0"/>
                    </a:moveTo>
                    <a:lnTo>
                      <a:pt x="282" y="1960"/>
                    </a:lnTo>
                    <a:lnTo>
                      <a:pt x="282" y="5612"/>
                    </a:lnTo>
                    <a:cubicBezTo>
                      <a:pt x="122" y="5640"/>
                      <a:pt x="1" y="5778"/>
                      <a:pt x="1" y="5946"/>
                    </a:cubicBezTo>
                    <a:cubicBezTo>
                      <a:pt x="1" y="6131"/>
                      <a:pt x="152" y="6283"/>
                      <a:pt x="340" y="6283"/>
                    </a:cubicBezTo>
                    <a:cubicBezTo>
                      <a:pt x="528" y="6283"/>
                      <a:pt x="680" y="6131"/>
                      <a:pt x="680" y="5946"/>
                    </a:cubicBezTo>
                    <a:cubicBezTo>
                      <a:pt x="680" y="5778"/>
                      <a:pt x="558" y="5640"/>
                      <a:pt x="398" y="5612"/>
                    </a:cubicBezTo>
                    <a:lnTo>
                      <a:pt x="398" y="2010"/>
                    </a:lnTo>
                    <a:lnTo>
                      <a:pt x="2317" y="86"/>
                    </a:lnTo>
                    <a:lnTo>
                      <a:pt x="2231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6" name="Google Shape;1576;p23"/>
              <p:cNvSpPr/>
              <p:nvPr/>
            </p:nvSpPr>
            <p:spPr>
              <a:xfrm>
                <a:off x="2899375" y="1256975"/>
                <a:ext cx="19750" cy="19825"/>
              </a:xfrm>
              <a:custGeom>
                <a:avLst/>
                <a:gdLst/>
                <a:ahLst/>
                <a:cxnLst/>
                <a:rect l="l" t="t" r="r" b="b"/>
                <a:pathLst>
                  <a:path w="790" h="793" extrusionOk="0">
                    <a:moveTo>
                      <a:pt x="395" y="0"/>
                    </a:moveTo>
                    <a:cubicBezTo>
                      <a:pt x="177" y="0"/>
                      <a:pt x="0" y="177"/>
                      <a:pt x="0" y="398"/>
                    </a:cubicBezTo>
                    <a:cubicBezTo>
                      <a:pt x="0" y="616"/>
                      <a:pt x="177" y="793"/>
                      <a:pt x="395" y="793"/>
                    </a:cubicBezTo>
                    <a:cubicBezTo>
                      <a:pt x="613" y="793"/>
                      <a:pt x="790" y="616"/>
                      <a:pt x="790" y="398"/>
                    </a:cubicBezTo>
                    <a:cubicBezTo>
                      <a:pt x="790" y="177"/>
                      <a:pt x="613" y="0"/>
                      <a:pt x="395" y="0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7" name="Google Shape;1577;p23"/>
              <p:cNvSpPr/>
              <p:nvPr/>
            </p:nvSpPr>
            <p:spPr>
              <a:xfrm>
                <a:off x="1476750" y="1456500"/>
                <a:ext cx="651075" cy="725125"/>
              </a:xfrm>
              <a:custGeom>
                <a:avLst/>
                <a:gdLst/>
                <a:ahLst/>
                <a:cxnLst/>
                <a:rect l="l" t="t" r="r" b="b"/>
                <a:pathLst>
                  <a:path w="26043" h="29005" extrusionOk="0">
                    <a:moveTo>
                      <a:pt x="25706" y="28444"/>
                    </a:moveTo>
                    <a:cubicBezTo>
                      <a:pt x="25828" y="28444"/>
                      <a:pt x="25927" y="28544"/>
                      <a:pt x="25927" y="28665"/>
                    </a:cubicBezTo>
                    <a:cubicBezTo>
                      <a:pt x="25927" y="28787"/>
                      <a:pt x="25828" y="28886"/>
                      <a:pt x="25706" y="28886"/>
                    </a:cubicBezTo>
                    <a:cubicBezTo>
                      <a:pt x="25582" y="28886"/>
                      <a:pt x="25485" y="28787"/>
                      <a:pt x="25485" y="28665"/>
                    </a:cubicBezTo>
                    <a:cubicBezTo>
                      <a:pt x="25485" y="28544"/>
                      <a:pt x="25585" y="28444"/>
                      <a:pt x="25706" y="28444"/>
                    </a:cubicBezTo>
                    <a:close/>
                    <a:moveTo>
                      <a:pt x="0" y="0"/>
                    </a:moveTo>
                    <a:lnTo>
                      <a:pt x="0" y="119"/>
                    </a:lnTo>
                    <a:lnTo>
                      <a:pt x="3067" y="119"/>
                    </a:lnTo>
                    <a:lnTo>
                      <a:pt x="4403" y="1452"/>
                    </a:lnTo>
                    <a:lnTo>
                      <a:pt x="4403" y="10680"/>
                    </a:lnTo>
                    <a:lnTo>
                      <a:pt x="15614" y="21871"/>
                    </a:lnTo>
                    <a:lnTo>
                      <a:pt x="15630" y="21888"/>
                    </a:lnTo>
                    <a:lnTo>
                      <a:pt x="18832" y="21888"/>
                    </a:lnTo>
                    <a:lnTo>
                      <a:pt x="25427" y="28472"/>
                    </a:lnTo>
                    <a:cubicBezTo>
                      <a:pt x="25391" y="28527"/>
                      <a:pt x="25367" y="28593"/>
                      <a:pt x="25367" y="28665"/>
                    </a:cubicBezTo>
                    <a:cubicBezTo>
                      <a:pt x="25367" y="28853"/>
                      <a:pt x="25518" y="29005"/>
                      <a:pt x="25706" y="29005"/>
                    </a:cubicBezTo>
                    <a:cubicBezTo>
                      <a:pt x="25891" y="29005"/>
                      <a:pt x="26043" y="28853"/>
                      <a:pt x="26043" y="28665"/>
                    </a:cubicBezTo>
                    <a:cubicBezTo>
                      <a:pt x="26043" y="28480"/>
                      <a:pt x="25891" y="28328"/>
                      <a:pt x="25706" y="28328"/>
                    </a:cubicBezTo>
                    <a:cubicBezTo>
                      <a:pt x="25632" y="28328"/>
                      <a:pt x="25565" y="28350"/>
                      <a:pt x="25510" y="28389"/>
                    </a:cubicBezTo>
                    <a:lnTo>
                      <a:pt x="18899" y="21789"/>
                    </a:lnTo>
                    <a:lnTo>
                      <a:pt x="18882" y="21769"/>
                    </a:lnTo>
                    <a:lnTo>
                      <a:pt x="15680" y="21769"/>
                    </a:lnTo>
                    <a:lnTo>
                      <a:pt x="4522" y="10631"/>
                    </a:lnTo>
                    <a:lnTo>
                      <a:pt x="4522" y="1402"/>
                    </a:lnTo>
                    <a:lnTo>
                      <a:pt x="3117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8" name="Google Shape;1578;p23"/>
              <p:cNvSpPr/>
              <p:nvPr/>
            </p:nvSpPr>
            <p:spPr>
              <a:xfrm>
                <a:off x="1470875" y="1142000"/>
                <a:ext cx="756050" cy="1015325"/>
              </a:xfrm>
              <a:custGeom>
                <a:avLst/>
                <a:gdLst/>
                <a:ahLst/>
                <a:cxnLst/>
                <a:rect l="l" t="t" r="r" b="b"/>
                <a:pathLst>
                  <a:path w="30242" h="40613" extrusionOk="0">
                    <a:moveTo>
                      <a:pt x="29905" y="39531"/>
                    </a:moveTo>
                    <a:cubicBezTo>
                      <a:pt x="30027" y="39531"/>
                      <a:pt x="30126" y="39630"/>
                      <a:pt x="30126" y="39752"/>
                    </a:cubicBezTo>
                    <a:cubicBezTo>
                      <a:pt x="30126" y="39873"/>
                      <a:pt x="30027" y="39972"/>
                      <a:pt x="29905" y="39972"/>
                    </a:cubicBezTo>
                    <a:cubicBezTo>
                      <a:pt x="29784" y="39972"/>
                      <a:pt x="29684" y="39873"/>
                      <a:pt x="29684" y="39752"/>
                    </a:cubicBezTo>
                    <a:cubicBezTo>
                      <a:pt x="29684" y="39630"/>
                      <a:pt x="29784" y="39531"/>
                      <a:pt x="29905" y="39531"/>
                    </a:cubicBezTo>
                    <a:close/>
                    <a:moveTo>
                      <a:pt x="84" y="0"/>
                    </a:moveTo>
                    <a:lnTo>
                      <a:pt x="1" y="83"/>
                    </a:lnTo>
                    <a:lnTo>
                      <a:pt x="6507" y="6579"/>
                    </a:lnTo>
                    <a:lnTo>
                      <a:pt x="6507" y="22670"/>
                    </a:lnTo>
                    <a:lnTo>
                      <a:pt x="16442" y="32588"/>
                    </a:lnTo>
                    <a:lnTo>
                      <a:pt x="16459" y="32605"/>
                    </a:lnTo>
                    <a:lnTo>
                      <a:pt x="19661" y="32605"/>
                    </a:lnTo>
                    <a:lnTo>
                      <a:pt x="25944" y="38877"/>
                    </a:lnTo>
                    <a:lnTo>
                      <a:pt x="27666" y="40596"/>
                    </a:lnTo>
                    <a:lnTo>
                      <a:pt x="27683" y="40613"/>
                    </a:lnTo>
                    <a:lnTo>
                      <a:pt x="29130" y="40613"/>
                    </a:lnTo>
                    <a:lnTo>
                      <a:pt x="29712" y="40028"/>
                    </a:lnTo>
                    <a:cubicBezTo>
                      <a:pt x="29767" y="40066"/>
                      <a:pt x="29833" y="40091"/>
                      <a:pt x="29905" y="40091"/>
                    </a:cubicBezTo>
                    <a:cubicBezTo>
                      <a:pt x="30090" y="40091"/>
                      <a:pt x="30242" y="39939"/>
                      <a:pt x="30242" y="39752"/>
                    </a:cubicBezTo>
                    <a:cubicBezTo>
                      <a:pt x="30242" y="39567"/>
                      <a:pt x="30090" y="39415"/>
                      <a:pt x="29905" y="39415"/>
                    </a:cubicBezTo>
                    <a:cubicBezTo>
                      <a:pt x="29717" y="39415"/>
                      <a:pt x="29566" y="39567"/>
                      <a:pt x="29566" y="39752"/>
                    </a:cubicBezTo>
                    <a:cubicBezTo>
                      <a:pt x="29566" y="39823"/>
                      <a:pt x="29588" y="39892"/>
                      <a:pt x="29629" y="39948"/>
                    </a:cubicBezTo>
                    <a:lnTo>
                      <a:pt x="29083" y="40494"/>
                    </a:lnTo>
                    <a:lnTo>
                      <a:pt x="27730" y="40494"/>
                    </a:lnTo>
                    <a:lnTo>
                      <a:pt x="19727" y="32505"/>
                    </a:lnTo>
                    <a:lnTo>
                      <a:pt x="19711" y="32489"/>
                    </a:lnTo>
                    <a:lnTo>
                      <a:pt x="16509" y="32489"/>
                    </a:lnTo>
                    <a:lnTo>
                      <a:pt x="6626" y="22623"/>
                    </a:lnTo>
                    <a:lnTo>
                      <a:pt x="6626" y="6532"/>
                    </a:lnTo>
                    <a:lnTo>
                      <a:pt x="84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9" name="Google Shape;1579;p23"/>
              <p:cNvSpPr/>
              <p:nvPr/>
            </p:nvSpPr>
            <p:spPr>
              <a:xfrm>
                <a:off x="1447475" y="1149325"/>
                <a:ext cx="695750" cy="1016900"/>
              </a:xfrm>
              <a:custGeom>
                <a:avLst/>
                <a:gdLst/>
                <a:ahLst/>
                <a:cxnLst/>
                <a:rect l="l" t="t" r="r" b="b"/>
                <a:pathLst>
                  <a:path w="27830" h="40676" extrusionOk="0">
                    <a:moveTo>
                      <a:pt x="27490" y="40116"/>
                    </a:moveTo>
                    <a:cubicBezTo>
                      <a:pt x="27611" y="40116"/>
                      <a:pt x="27711" y="40215"/>
                      <a:pt x="27711" y="40336"/>
                    </a:cubicBezTo>
                    <a:cubicBezTo>
                      <a:pt x="27711" y="40458"/>
                      <a:pt x="27611" y="40557"/>
                      <a:pt x="27490" y="40557"/>
                    </a:cubicBezTo>
                    <a:cubicBezTo>
                      <a:pt x="27368" y="40557"/>
                      <a:pt x="27269" y="40458"/>
                      <a:pt x="27269" y="40336"/>
                    </a:cubicBezTo>
                    <a:cubicBezTo>
                      <a:pt x="27269" y="40215"/>
                      <a:pt x="27368" y="40116"/>
                      <a:pt x="27490" y="40116"/>
                    </a:cubicBezTo>
                    <a:close/>
                    <a:moveTo>
                      <a:pt x="84" y="0"/>
                    </a:moveTo>
                    <a:lnTo>
                      <a:pt x="1" y="86"/>
                    </a:lnTo>
                    <a:lnTo>
                      <a:pt x="6510" y="6581"/>
                    </a:lnTo>
                    <a:lnTo>
                      <a:pt x="6510" y="22672"/>
                    </a:lnTo>
                    <a:lnTo>
                      <a:pt x="17080" y="33225"/>
                    </a:lnTo>
                    <a:lnTo>
                      <a:pt x="17099" y="33242"/>
                    </a:lnTo>
                    <a:lnTo>
                      <a:pt x="20302" y="33242"/>
                    </a:lnTo>
                    <a:lnTo>
                      <a:pt x="27214" y="40143"/>
                    </a:lnTo>
                    <a:cubicBezTo>
                      <a:pt x="27175" y="40198"/>
                      <a:pt x="27150" y="40265"/>
                      <a:pt x="27150" y="40336"/>
                    </a:cubicBezTo>
                    <a:cubicBezTo>
                      <a:pt x="27150" y="40524"/>
                      <a:pt x="27305" y="40676"/>
                      <a:pt x="27490" y="40676"/>
                    </a:cubicBezTo>
                    <a:cubicBezTo>
                      <a:pt x="27678" y="40676"/>
                      <a:pt x="27830" y="40524"/>
                      <a:pt x="27830" y="40336"/>
                    </a:cubicBezTo>
                    <a:cubicBezTo>
                      <a:pt x="27830" y="40152"/>
                      <a:pt x="27678" y="40000"/>
                      <a:pt x="27490" y="40000"/>
                    </a:cubicBezTo>
                    <a:cubicBezTo>
                      <a:pt x="27418" y="40000"/>
                      <a:pt x="27352" y="40022"/>
                      <a:pt x="27297" y="40060"/>
                    </a:cubicBezTo>
                    <a:lnTo>
                      <a:pt x="20368" y="33143"/>
                    </a:lnTo>
                    <a:lnTo>
                      <a:pt x="20349" y="33126"/>
                    </a:lnTo>
                    <a:lnTo>
                      <a:pt x="17146" y="33126"/>
                    </a:lnTo>
                    <a:lnTo>
                      <a:pt x="6626" y="22625"/>
                    </a:lnTo>
                    <a:lnTo>
                      <a:pt x="6626" y="6531"/>
                    </a:lnTo>
                    <a:lnTo>
                      <a:pt x="84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0" name="Google Shape;1580;p23"/>
              <p:cNvSpPr/>
              <p:nvPr/>
            </p:nvSpPr>
            <p:spPr>
              <a:xfrm>
                <a:off x="2232575" y="2325850"/>
                <a:ext cx="16925" cy="16925"/>
              </a:xfrm>
              <a:custGeom>
                <a:avLst/>
                <a:gdLst/>
                <a:ahLst/>
                <a:cxnLst/>
                <a:rect l="l" t="t" r="r" b="b"/>
                <a:pathLst>
                  <a:path w="677" h="677" extrusionOk="0">
                    <a:moveTo>
                      <a:pt x="340" y="119"/>
                    </a:moveTo>
                    <a:cubicBezTo>
                      <a:pt x="461" y="119"/>
                      <a:pt x="561" y="218"/>
                      <a:pt x="561" y="340"/>
                    </a:cubicBezTo>
                    <a:cubicBezTo>
                      <a:pt x="561" y="461"/>
                      <a:pt x="461" y="560"/>
                      <a:pt x="340" y="560"/>
                    </a:cubicBezTo>
                    <a:cubicBezTo>
                      <a:pt x="218" y="560"/>
                      <a:pt x="119" y="461"/>
                      <a:pt x="119" y="340"/>
                    </a:cubicBezTo>
                    <a:cubicBezTo>
                      <a:pt x="119" y="218"/>
                      <a:pt x="218" y="119"/>
                      <a:pt x="340" y="119"/>
                    </a:cubicBezTo>
                    <a:close/>
                    <a:moveTo>
                      <a:pt x="340" y="0"/>
                    </a:moveTo>
                    <a:cubicBezTo>
                      <a:pt x="152" y="0"/>
                      <a:pt x="0" y="152"/>
                      <a:pt x="0" y="340"/>
                    </a:cubicBezTo>
                    <a:cubicBezTo>
                      <a:pt x="0" y="525"/>
                      <a:pt x="152" y="676"/>
                      <a:pt x="340" y="676"/>
                    </a:cubicBezTo>
                    <a:cubicBezTo>
                      <a:pt x="525" y="676"/>
                      <a:pt x="677" y="525"/>
                      <a:pt x="677" y="340"/>
                    </a:cubicBezTo>
                    <a:cubicBezTo>
                      <a:pt x="677" y="152"/>
                      <a:pt x="525" y="0"/>
                      <a:pt x="340" y="0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1" name="Google Shape;1581;p23"/>
              <p:cNvSpPr/>
              <p:nvPr/>
            </p:nvSpPr>
            <p:spPr>
              <a:xfrm>
                <a:off x="2232575" y="2295325"/>
                <a:ext cx="16925" cy="16950"/>
              </a:xfrm>
              <a:custGeom>
                <a:avLst/>
                <a:gdLst/>
                <a:ahLst/>
                <a:cxnLst/>
                <a:rect l="l" t="t" r="r" b="b"/>
                <a:pathLst>
                  <a:path w="677" h="678" extrusionOk="0">
                    <a:moveTo>
                      <a:pt x="340" y="120"/>
                    </a:moveTo>
                    <a:cubicBezTo>
                      <a:pt x="461" y="120"/>
                      <a:pt x="561" y="219"/>
                      <a:pt x="561" y="340"/>
                    </a:cubicBezTo>
                    <a:cubicBezTo>
                      <a:pt x="561" y="462"/>
                      <a:pt x="461" y="561"/>
                      <a:pt x="340" y="561"/>
                    </a:cubicBezTo>
                    <a:cubicBezTo>
                      <a:pt x="218" y="561"/>
                      <a:pt x="119" y="462"/>
                      <a:pt x="119" y="340"/>
                    </a:cubicBezTo>
                    <a:cubicBezTo>
                      <a:pt x="119" y="219"/>
                      <a:pt x="218" y="120"/>
                      <a:pt x="340" y="120"/>
                    </a:cubicBezTo>
                    <a:close/>
                    <a:moveTo>
                      <a:pt x="340" y="1"/>
                    </a:moveTo>
                    <a:cubicBezTo>
                      <a:pt x="152" y="1"/>
                      <a:pt x="0" y="153"/>
                      <a:pt x="0" y="340"/>
                    </a:cubicBezTo>
                    <a:cubicBezTo>
                      <a:pt x="0" y="525"/>
                      <a:pt x="152" y="677"/>
                      <a:pt x="340" y="677"/>
                    </a:cubicBezTo>
                    <a:cubicBezTo>
                      <a:pt x="525" y="677"/>
                      <a:pt x="677" y="525"/>
                      <a:pt x="677" y="340"/>
                    </a:cubicBezTo>
                    <a:cubicBezTo>
                      <a:pt x="677" y="153"/>
                      <a:pt x="525" y="1"/>
                      <a:pt x="340" y="1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2" name="Google Shape;1582;p23"/>
              <p:cNvSpPr/>
              <p:nvPr/>
            </p:nvSpPr>
            <p:spPr>
              <a:xfrm>
                <a:off x="1483025" y="1723150"/>
                <a:ext cx="275175" cy="230725"/>
              </a:xfrm>
              <a:custGeom>
                <a:avLst/>
                <a:gdLst/>
                <a:ahLst/>
                <a:cxnLst/>
                <a:rect l="l" t="t" r="r" b="b"/>
                <a:pathLst>
                  <a:path w="11007" h="9229" extrusionOk="0">
                    <a:moveTo>
                      <a:pt x="83" y="1"/>
                    </a:moveTo>
                    <a:lnTo>
                      <a:pt x="1" y="83"/>
                    </a:lnTo>
                    <a:lnTo>
                      <a:pt x="2223" y="2303"/>
                    </a:lnTo>
                    <a:lnTo>
                      <a:pt x="2239" y="2319"/>
                    </a:lnTo>
                    <a:lnTo>
                      <a:pt x="4003" y="2319"/>
                    </a:lnTo>
                    <a:lnTo>
                      <a:pt x="10924" y="9229"/>
                    </a:lnTo>
                    <a:lnTo>
                      <a:pt x="11007" y="9146"/>
                    </a:lnTo>
                    <a:lnTo>
                      <a:pt x="4070" y="2220"/>
                    </a:lnTo>
                    <a:lnTo>
                      <a:pt x="4050" y="2201"/>
                    </a:lnTo>
                    <a:lnTo>
                      <a:pt x="2289" y="2201"/>
                    </a:lnTo>
                    <a:lnTo>
                      <a:pt x="83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3" name="Google Shape;1583;p23"/>
              <p:cNvSpPr/>
              <p:nvPr/>
            </p:nvSpPr>
            <p:spPr>
              <a:xfrm>
                <a:off x="2147125" y="961250"/>
                <a:ext cx="142825" cy="1564550"/>
              </a:xfrm>
              <a:custGeom>
                <a:avLst/>
                <a:gdLst/>
                <a:ahLst/>
                <a:cxnLst/>
                <a:rect l="l" t="t" r="r" b="b"/>
                <a:pathLst>
                  <a:path w="5713" h="62582" extrusionOk="0">
                    <a:moveTo>
                      <a:pt x="1618" y="1"/>
                    </a:moveTo>
                    <a:lnTo>
                      <a:pt x="1618" y="12892"/>
                    </a:lnTo>
                    <a:lnTo>
                      <a:pt x="1" y="14521"/>
                    </a:lnTo>
                    <a:lnTo>
                      <a:pt x="1" y="20105"/>
                    </a:lnTo>
                    <a:lnTo>
                      <a:pt x="2974" y="23056"/>
                    </a:lnTo>
                    <a:lnTo>
                      <a:pt x="2974" y="28299"/>
                    </a:lnTo>
                    <a:lnTo>
                      <a:pt x="5083" y="30388"/>
                    </a:lnTo>
                    <a:lnTo>
                      <a:pt x="5083" y="61869"/>
                    </a:lnTo>
                    <a:cubicBezTo>
                      <a:pt x="4986" y="61941"/>
                      <a:pt x="4923" y="62054"/>
                      <a:pt x="4923" y="62184"/>
                    </a:cubicBezTo>
                    <a:cubicBezTo>
                      <a:pt x="4923" y="62402"/>
                      <a:pt x="5099" y="62581"/>
                      <a:pt x="5318" y="62581"/>
                    </a:cubicBezTo>
                    <a:cubicBezTo>
                      <a:pt x="5536" y="62581"/>
                      <a:pt x="5712" y="62402"/>
                      <a:pt x="5712" y="62184"/>
                    </a:cubicBezTo>
                    <a:cubicBezTo>
                      <a:pt x="5712" y="62054"/>
                      <a:pt x="5649" y="61941"/>
                      <a:pt x="5552" y="61869"/>
                    </a:cubicBezTo>
                    <a:lnTo>
                      <a:pt x="5552" y="30192"/>
                    </a:lnTo>
                    <a:lnTo>
                      <a:pt x="3446" y="28100"/>
                    </a:lnTo>
                    <a:lnTo>
                      <a:pt x="3446" y="22860"/>
                    </a:lnTo>
                    <a:lnTo>
                      <a:pt x="473" y="19909"/>
                    </a:lnTo>
                    <a:lnTo>
                      <a:pt x="473" y="14714"/>
                    </a:lnTo>
                    <a:lnTo>
                      <a:pt x="2088" y="13086"/>
                    </a:lnTo>
                    <a:lnTo>
                      <a:pt x="2088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4" name="Google Shape;1584;p23"/>
              <p:cNvSpPr/>
              <p:nvPr/>
            </p:nvSpPr>
            <p:spPr>
              <a:xfrm>
                <a:off x="2231200" y="2262975"/>
                <a:ext cx="19750" cy="19750"/>
              </a:xfrm>
              <a:custGeom>
                <a:avLst/>
                <a:gdLst/>
                <a:ahLst/>
                <a:cxnLst/>
                <a:rect l="l" t="t" r="r" b="b"/>
                <a:pathLst>
                  <a:path w="790" h="790" extrusionOk="0">
                    <a:moveTo>
                      <a:pt x="395" y="0"/>
                    </a:moveTo>
                    <a:cubicBezTo>
                      <a:pt x="177" y="0"/>
                      <a:pt x="0" y="177"/>
                      <a:pt x="0" y="395"/>
                    </a:cubicBezTo>
                    <a:cubicBezTo>
                      <a:pt x="0" y="613"/>
                      <a:pt x="177" y="790"/>
                      <a:pt x="395" y="790"/>
                    </a:cubicBezTo>
                    <a:cubicBezTo>
                      <a:pt x="613" y="790"/>
                      <a:pt x="790" y="613"/>
                      <a:pt x="790" y="395"/>
                    </a:cubicBezTo>
                    <a:cubicBezTo>
                      <a:pt x="790" y="177"/>
                      <a:pt x="613" y="0"/>
                      <a:pt x="395" y="0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5" name="Google Shape;1585;p23"/>
              <p:cNvSpPr/>
              <p:nvPr/>
            </p:nvSpPr>
            <p:spPr>
              <a:xfrm>
                <a:off x="1477850" y="1868700"/>
                <a:ext cx="368000" cy="307950"/>
              </a:xfrm>
              <a:custGeom>
                <a:avLst/>
                <a:gdLst/>
                <a:ahLst/>
                <a:cxnLst/>
                <a:rect l="l" t="t" r="r" b="b"/>
                <a:pathLst>
                  <a:path w="14720" h="12318" extrusionOk="0">
                    <a:moveTo>
                      <a:pt x="14383" y="11760"/>
                    </a:moveTo>
                    <a:cubicBezTo>
                      <a:pt x="14504" y="11760"/>
                      <a:pt x="14601" y="11857"/>
                      <a:pt x="14601" y="11981"/>
                    </a:cubicBezTo>
                    <a:cubicBezTo>
                      <a:pt x="14601" y="12103"/>
                      <a:pt x="14504" y="12199"/>
                      <a:pt x="14383" y="12199"/>
                    </a:cubicBezTo>
                    <a:cubicBezTo>
                      <a:pt x="14259" y="12199"/>
                      <a:pt x="14162" y="12103"/>
                      <a:pt x="14162" y="11981"/>
                    </a:cubicBezTo>
                    <a:cubicBezTo>
                      <a:pt x="14162" y="11860"/>
                      <a:pt x="14261" y="11760"/>
                      <a:pt x="14383" y="11760"/>
                    </a:cubicBezTo>
                    <a:close/>
                    <a:moveTo>
                      <a:pt x="83" y="1"/>
                    </a:moveTo>
                    <a:lnTo>
                      <a:pt x="1" y="83"/>
                    </a:lnTo>
                    <a:lnTo>
                      <a:pt x="5607" y="5682"/>
                    </a:lnTo>
                    <a:lnTo>
                      <a:pt x="5607" y="6725"/>
                    </a:lnTo>
                    <a:lnTo>
                      <a:pt x="6397" y="7512"/>
                    </a:lnTo>
                    <a:lnTo>
                      <a:pt x="9820" y="7512"/>
                    </a:lnTo>
                    <a:lnTo>
                      <a:pt x="14104" y="11788"/>
                    </a:lnTo>
                    <a:cubicBezTo>
                      <a:pt x="14065" y="11840"/>
                      <a:pt x="14043" y="11909"/>
                      <a:pt x="14043" y="11981"/>
                    </a:cubicBezTo>
                    <a:cubicBezTo>
                      <a:pt x="14043" y="12166"/>
                      <a:pt x="14195" y="12318"/>
                      <a:pt x="14383" y="12318"/>
                    </a:cubicBezTo>
                    <a:cubicBezTo>
                      <a:pt x="14568" y="12318"/>
                      <a:pt x="14720" y="12166"/>
                      <a:pt x="14720" y="11981"/>
                    </a:cubicBezTo>
                    <a:cubicBezTo>
                      <a:pt x="14720" y="11793"/>
                      <a:pt x="14568" y="11642"/>
                      <a:pt x="14383" y="11642"/>
                    </a:cubicBezTo>
                    <a:cubicBezTo>
                      <a:pt x="14308" y="11642"/>
                      <a:pt x="14242" y="11664"/>
                      <a:pt x="14187" y="11702"/>
                    </a:cubicBezTo>
                    <a:lnTo>
                      <a:pt x="9886" y="7410"/>
                    </a:lnTo>
                    <a:lnTo>
                      <a:pt x="9869" y="7393"/>
                    </a:lnTo>
                    <a:lnTo>
                      <a:pt x="6444" y="7393"/>
                    </a:lnTo>
                    <a:lnTo>
                      <a:pt x="5726" y="6675"/>
                    </a:lnTo>
                    <a:lnTo>
                      <a:pt x="5726" y="5632"/>
                    </a:lnTo>
                    <a:lnTo>
                      <a:pt x="83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6" name="Google Shape;1586;p23"/>
              <p:cNvSpPr/>
              <p:nvPr/>
            </p:nvSpPr>
            <p:spPr>
              <a:xfrm>
                <a:off x="1729550" y="2124325"/>
                <a:ext cx="19750" cy="19825"/>
              </a:xfrm>
              <a:custGeom>
                <a:avLst/>
                <a:gdLst/>
                <a:ahLst/>
                <a:cxnLst/>
                <a:rect l="l" t="t" r="r" b="b"/>
                <a:pathLst>
                  <a:path w="790" h="793" extrusionOk="0">
                    <a:moveTo>
                      <a:pt x="395" y="0"/>
                    </a:moveTo>
                    <a:cubicBezTo>
                      <a:pt x="177" y="0"/>
                      <a:pt x="0" y="180"/>
                      <a:pt x="0" y="398"/>
                    </a:cubicBezTo>
                    <a:cubicBezTo>
                      <a:pt x="0" y="616"/>
                      <a:pt x="177" y="793"/>
                      <a:pt x="395" y="793"/>
                    </a:cubicBezTo>
                    <a:cubicBezTo>
                      <a:pt x="613" y="793"/>
                      <a:pt x="790" y="616"/>
                      <a:pt x="790" y="398"/>
                    </a:cubicBezTo>
                    <a:cubicBezTo>
                      <a:pt x="790" y="180"/>
                      <a:pt x="613" y="0"/>
                      <a:pt x="395" y="0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7" name="Google Shape;1587;p23"/>
              <p:cNvSpPr/>
              <p:nvPr/>
            </p:nvSpPr>
            <p:spPr>
              <a:xfrm>
                <a:off x="1754325" y="2149225"/>
                <a:ext cx="16925" cy="16950"/>
              </a:xfrm>
              <a:custGeom>
                <a:avLst/>
                <a:gdLst/>
                <a:ahLst/>
                <a:cxnLst/>
                <a:rect l="l" t="t" r="r" b="b"/>
                <a:pathLst>
                  <a:path w="677" h="678" extrusionOk="0">
                    <a:moveTo>
                      <a:pt x="340" y="120"/>
                    </a:moveTo>
                    <a:cubicBezTo>
                      <a:pt x="461" y="120"/>
                      <a:pt x="558" y="216"/>
                      <a:pt x="558" y="340"/>
                    </a:cubicBezTo>
                    <a:cubicBezTo>
                      <a:pt x="560" y="462"/>
                      <a:pt x="461" y="559"/>
                      <a:pt x="340" y="559"/>
                    </a:cubicBezTo>
                    <a:cubicBezTo>
                      <a:pt x="218" y="559"/>
                      <a:pt x="119" y="462"/>
                      <a:pt x="119" y="340"/>
                    </a:cubicBezTo>
                    <a:cubicBezTo>
                      <a:pt x="119" y="219"/>
                      <a:pt x="218" y="120"/>
                      <a:pt x="340" y="120"/>
                    </a:cubicBezTo>
                    <a:close/>
                    <a:moveTo>
                      <a:pt x="340" y="1"/>
                    </a:moveTo>
                    <a:cubicBezTo>
                      <a:pt x="152" y="1"/>
                      <a:pt x="0" y="153"/>
                      <a:pt x="0" y="338"/>
                    </a:cubicBezTo>
                    <a:cubicBezTo>
                      <a:pt x="0" y="525"/>
                      <a:pt x="152" y="677"/>
                      <a:pt x="340" y="677"/>
                    </a:cubicBezTo>
                    <a:cubicBezTo>
                      <a:pt x="525" y="677"/>
                      <a:pt x="676" y="525"/>
                      <a:pt x="676" y="338"/>
                    </a:cubicBezTo>
                    <a:cubicBezTo>
                      <a:pt x="676" y="153"/>
                      <a:pt x="525" y="1"/>
                      <a:pt x="340" y="1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8" name="Google Shape;1588;p23"/>
              <p:cNvSpPr/>
              <p:nvPr/>
            </p:nvSpPr>
            <p:spPr>
              <a:xfrm>
                <a:off x="1467700" y="1889200"/>
                <a:ext cx="136950" cy="182975"/>
              </a:xfrm>
              <a:custGeom>
                <a:avLst/>
                <a:gdLst/>
                <a:ahLst/>
                <a:cxnLst/>
                <a:rect l="l" t="t" r="r" b="b"/>
                <a:pathLst>
                  <a:path w="5478" h="7319" extrusionOk="0">
                    <a:moveTo>
                      <a:pt x="5138" y="6761"/>
                    </a:moveTo>
                    <a:cubicBezTo>
                      <a:pt x="5260" y="6761"/>
                      <a:pt x="5359" y="6860"/>
                      <a:pt x="5359" y="6982"/>
                    </a:cubicBezTo>
                    <a:cubicBezTo>
                      <a:pt x="5359" y="7103"/>
                      <a:pt x="5260" y="7203"/>
                      <a:pt x="5138" y="7203"/>
                    </a:cubicBezTo>
                    <a:cubicBezTo>
                      <a:pt x="5017" y="7203"/>
                      <a:pt x="4917" y="7103"/>
                      <a:pt x="4917" y="6982"/>
                    </a:cubicBezTo>
                    <a:cubicBezTo>
                      <a:pt x="4917" y="6860"/>
                      <a:pt x="5017" y="6761"/>
                      <a:pt x="5138" y="6761"/>
                    </a:cubicBezTo>
                    <a:close/>
                    <a:moveTo>
                      <a:pt x="84" y="0"/>
                    </a:moveTo>
                    <a:lnTo>
                      <a:pt x="1" y="83"/>
                    </a:lnTo>
                    <a:lnTo>
                      <a:pt x="5080" y="5157"/>
                    </a:lnTo>
                    <a:lnTo>
                      <a:pt x="5080" y="6648"/>
                    </a:lnTo>
                    <a:cubicBezTo>
                      <a:pt x="4923" y="6675"/>
                      <a:pt x="4801" y="6813"/>
                      <a:pt x="4801" y="6982"/>
                    </a:cubicBezTo>
                    <a:cubicBezTo>
                      <a:pt x="4801" y="7167"/>
                      <a:pt x="4953" y="7318"/>
                      <a:pt x="5138" y="7318"/>
                    </a:cubicBezTo>
                    <a:cubicBezTo>
                      <a:pt x="5326" y="7318"/>
                      <a:pt x="5478" y="7167"/>
                      <a:pt x="5478" y="6982"/>
                    </a:cubicBezTo>
                    <a:cubicBezTo>
                      <a:pt x="5478" y="6813"/>
                      <a:pt x="5356" y="6675"/>
                      <a:pt x="5199" y="6648"/>
                    </a:cubicBezTo>
                    <a:lnTo>
                      <a:pt x="5199" y="5107"/>
                    </a:lnTo>
                    <a:lnTo>
                      <a:pt x="84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9" name="Google Shape;1589;p23"/>
              <p:cNvSpPr/>
              <p:nvPr/>
            </p:nvSpPr>
            <p:spPr>
              <a:xfrm>
                <a:off x="2292900" y="1611075"/>
                <a:ext cx="17000" cy="16925"/>
              </a:xfrm>
              <a:custGeom>
                <a:avLst/>
                <a:gdLst/>
                <a:ahLst/>
                <a:cxnLst/>
                <a:rect l="l" t="t" r="r" b="b"/>
                <a:pathLst>
                  <a:path w="680" h="677" extrusionOk="0">
                    <a:moveTo>
                      <a:pt x="340" y="119"/>
                    </a:moveTo>
                    <a:cubicBezTo>
                      <a:pt x="461" y="119"/>
                      <a:pt x="560" y="219"/>
                      <a:pt x="560" y="340"/>
                    </a:cubicBezTo>
                    <a:cubicBezTo>
                      <a:pt x="560" y="462"/>
                      <a:pt x="461" y="561"/>
                      <a:pt x="340" y="561"/>
                    </a:cubicBezTo>
                    <a:cubicBezTo>
                      <a:pt x="218" y="561"/>
                      <a:pt x="119" y="462"/>
                      <a:pt x="119" y="340"/>
                    </a:cubicBezTo>
                    <a:cubicBezTo>
                      <a:pt x="119" y="219"/>
                      <a:pt x="218" y="119"/>
                      <a:pt x="340" y="119"/>
                    </a:cubicBezTo>
                    <a:close/>
                    <a:moveTo>
                      <a:pt x="340" y="1"/>
                    </a:moveTo>
                    <a:cubicBezTo>
                      <a:pt x="152" y="1"/>
                      <a:pt x="0" y="152"/>
                      <a:pt x="0" y="340"/>
                    </a:cubicBezTo>
                    <a:cubicBezTo>
                      <a:pt x="0" y="525"/>
                      <a:pt x="152" y="677"/>
                      <a:pt x="340" y="677"/>
                    </a:cubicBezTo>
                    <a:cubicBezTo>
                      <a:pt x="527" y="677"/>
                      <a:pt x="679" y="525"/>
                      <a:pt x="679" y="340"/>
                    </a:cubicBezTo>
                    <a:cubicBezTo>
                      <a:pt x="679" y="152"/>
                      <a:pt x="527" y="1"/>
                      <a:pt x="340" y="1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0" name="Google Shape;1590;p23"/>
              <p:cNvSpPr/>
              <p:nvPr/>
            </p:nvSpPr>
            <p:spPr>
              <a:xfrm>
                <a:off x="1478875" y="1479550"/>
                <a:ext cx="477800" cy="641750"/>
              </a:xfrm>
              <a:custGeom>
                <a:avLst/>
                <a:gdLst/>
                <a:ahLst/>
                <a:cxnLst/>
                <a:rect l="l" t="t" r="r" b="b"/>
                <a:pathLst>
                  <a:path w="19112" h="25670" extrusionOk="0">
                    <a:moveTo>
                      <a:pt x="18775" y="25112"/>
                    </a:moveTo>
                    <a:cubicBezTo>
                      <a:pt x="18897" y="25112"/>
                      <a:pt x="18996" y="25212"/>
                      <a:pt x="18996" y="25333"/>
                    </a:cubicBezTo>
                    <a:cubicBezTo>
                      <a:pt x="18996" y="25455"/>
                      <a:pt x="18897" y="25554"/>
                      <a:pt x="18775" y="25554"/>
                    </a:cubicBezTo>
                    <a:cubicBezTo>
                      <a:pt x="18654" y="25554"/>
                      <a:pt x="18554" y="25455"/>
                      <a:pt x="18554" y="25333"/>
                    </a:cubicBezTo>
                    <a:cubicBezTo>
                      <a:pt x="18554" y="25212"/>
                      <a:pt x="18654" y="25112"/>
                      <a:pt x="18775" y="25112"/>
                    </a:cubicBezTo>
                    <a:close/>
                    <a:moveTo>
                      <a:pt x="1" y="0"/>
                    </a:moveTo>
                    <a:lnTo>
                      <a:pt x="1" y="119"/>
                    </a:lnTo>
                    <a:lnTo>
                      <a:pt x="2690" y="119"/>
                    </a:lnTo>
                    <a:lnTo>
                      <a:pt x="3385" y="823"/>
                    </a:lnTo>
                    <a:lnTo>
                      <a:pt x="3385" y="10051"/>
                    </a:lnTo>
                    <a:lnTo>
                      <a:pt x="18496" y="25140"/>
                    </a:lnTo>
                    <a:cubicBezTo>
                      <a:pt x="18460" y="25195"/>
                      <a:pt x="18436" y="25261"/>
                      <a:pt x="18436" y="25333"/>
                    </a:cubicBezTo>
                    <a:cubicBezTo>
                      <a:pt x="18436" y="25518"/>
                      <a:pt x="18587" y="25670"/>
                      <a:pt x="18775" y="25670"/>
                    </a:cubicBezTo>
                    <a:cubicBezTo>
                      <a:pt x="18960" y="25670"/>
                      <a:pt x="19112" y="25518"/>
                      <a:pt x="19112" y="25333"/>
                    </a:cubicBezTo>
                    <a:cubicBezTo>
                      <a:pt x="19112" y="25145"/>
                      <a:pt x="18960" y="24994"/>
                      <a:pt x="18775" y="24994"/>
                    </a:cubicBezTo>
                    <a:cubicBezTo>
                      <a:pt x="18703" y="24994"/>
                      <a:pt x="18637" y="25018"/>
                      <a:pt x="18582" y="25057"/>
                    </a:cubicBezTo>
                    <a:lnTo>
                      <a:pt x="3501" y="10004"/>
                    </a:lnTo>
                    <a:lnTo>
                      <a:pt x="3501" y="773"/>
                    </a:lnTo>
                    <a:lnTo>
                      <a:pt x="2739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1" name="Google Shape;1591;p23"/>
              <p:cNvSpPr/>
              <p:nvPr/>
            </p:nvSpPr>
            <p:spPr>
              <a:xfrm>
                <a:off x="1467775" y="1794925"/>
                <a:ext cx="496025" cy="426050"/>
              </a:xfrm>
              <a:custGeom>
                <a:avLst/>
                <a:gdLst/>
                <a:ahLst/>
                <a:cxnLst/>
                <a:rect l="l" t="t" r="r" b="b"/>
                <a:pathLst>
                  <a:path w="19841" h="17042" extrusionOk="0">
                    <a:moveTo>
                      <a:pt x="332" y="1"/>
                    </a:moveTo>
                    <a:lnTo>
                      <a:pt x="1" y="335"/>
                    </a:lnTo>
                    <a:lnTo>
                      <a:pt x="8691" y="8961"/>
                    </a:lnTo>
                    <a:lnTo>
                      <a:pt x="11368" y="8961"/>
                    </a:lnTo>
                    <a:lnTo>
                      <a:pt x="19053" y="16591"/>
                    </a:lnTo>
                    <a:cubicBezTo>
                      <a:pt x="19051" y="16608"/>
                      <a:pt x="19048" y="16627"/>
                      <a:pt x="19048" y="16644"/>
                    </a:cubicBezTo>
                    <a:cubicBezTo>
                      <a:pt x="19048" y="16864"/>
                      <a:pt x="19225" y="17041"/>
                      <a:pt x="19443" y="17041"/>
                    </a:cubicBezTo>
                    <a:cubicBezTo>
                      <a:pt x="19661" y="17041"/>
                      <a:pt x="19840" y="16864"/>
                      <a:pt x="19840" y="16644"/>
                    </a:cubicBezTo>
                    <a:cubicBezTo>
                      <a:pt x="19837" y="16425"/>
                      <a:pt x="19661" y="16249"/>
                      <a:pt x="19443" y="16249"/>
                    </a:cubicBezTo>
                    <a:cubicBezTo>
                      <a:pt x="19423" y="16249"/>
                      <a:pt x="19404" y="16252"/>
                      <a:pt x="19385" y="16254"/>
                    </a:cubicBezTo>
                    <a:lnTo>
                      <a:pt x="11561" y="8489"/>
                    </a:lnTo>
                    <a:lnTo>
                      <a:pt x="8884" y="8489"/>
                    </a:lnTo>
                    <a:lnTo>
                      <a:pt x="332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2" name="Google Shape;1592;p23"/>
              <p:cNvSpPr/>
              <p:nvPr/>
            </p:nvSpPr>
            <p:spPr>
              <a:xfrm>
                <a:off x="1707600" y="2102300"/>
                <a:ext cx="16925" cy="16950"/>
              </a:xfrm>
              <a:custGeom>
                <a:avLst/>
                <a:gdLst/>
                <a:ahLst/>
                <a:cxnLst/>
                <a:rect l="l" t="t" r="r" b="b"/>
                <a:pathLst>
                  <a:path w="677" h="678" extrusionOk="0">
                    <a:moveTo>
                      <a:pt x="337" y="117"/>
                    </a:moveTo>
                    <a:cubicBezTo>
                      <a:pt x="461" y="117"/>
                      <a:pt x="558" y="216"/>
                      <a:pt x="558" y="338"/>
                    </a:cubicBezTo>
                    <a:cubicBezTo>
                      <a:pt x="558" y="459"/>
                      <a:pt x="461" y="558"/>
                      <a:pt x="337" y="558"/>
                    </a:cubicBezTo>
                    <a:cubicBezTo>
                      <a:pt x="216" y="558"/>
                      <a:pt x="119" y="459"/>
                      <a:pt x="119" y="338"/>
                    </a:cubicBezTo>
                    <a:cubicBezTo>
                      <a:pt x="119" y="216"/>
                      <a:pt x="216" y="117"/>
                      <a:pt x="337" y="117"/>
                    </a:cubicBezTo>
                    <a:close/>
                    <a:moveTo>
                      <a:pt x="337" y="1"/>
                    </a:moveTo>
                    <a:cubicBezTo>
                      <a:pt x="152" y="1"/>
                      <a:pt x="0" y="153"/>
                      <a:pt x="0" y="338"/>
                    </a:cubicBezTo>
                    <a:cubicBezTo>
                      <a:pt x="0" y="525"/>
                      <a:pt x="152" y="677"/>
                      <a:pt x="337" y="677"/>
                    </a:cubicBezTo>
                    <a:cubicBezTo>
                      <a:pt x="525" y="677"/>
                      <a:pt x="677" y="525"/>
                      <a:pt x="677" y="338"/>
                    </a:cubicBezTo>
                    <a:cubicBezTo>
                      <a:pt x="677" y="153"/>
                      <a:pt x="525" y="1"/>
                      <a:pt x="337" y="1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3" name="Google Shape;1593;p23"/>
              <p:cNvSpPr/>
              <p:nvPr/>
            </p:nvSpPr>
            <p:spPr>
              <a:xfrm>
                <a:off x="2694325" y="1972500"/>
                <a:ext cx="284150" cy="305875"/>
              </a:xfrm>
              <a:custGeom>
                <a:avLst/>
                <a:gdLst/>
                <a:ahLst/>
                <a:cxnLst/>
                <a:rect l="l" t="t" r="r" b="b"/>
                <a:pathLst>
                  <a:path w="11366" h="12235" extrusionOk="0">
                    <a:moveTo>
                      <a:pt x="338" y="11677"/>
                    </a:moveTo>
                    <a:cubicBezTo>
                      <a:pt x="459" y="11677"/>
                      <a:pt x="558" y="11777"/>
                      <a:pt x="558" y="11898"/>
                    </a:cubicBezTo>
                    <a:cubicBezTo>
                      <a:pt x="558" y="12019"/>
                      <a:pt x="459" y="12119"/>
                      <a:pt x="338" y="12119"/>
                    </a:cubicBezTo>
                    <a:cubicBezTo>
                      <a:pt x="216" y="12119"/>
                      <a:pt x="117" y="12019"/>
                      <a:pt x="117" y="11898"/>
                    </a:cubicBezTo>
                    <a:cubicBezTo>
                      <a:pt x="117" y="11777"/>
                      <a:pt x="216" y="11677"/>
                      <a:pt x="338" y="11677"/>
                    </a:cubicBezTo>
                    <a:close/>
                    <a:moveTo>
                      <a:pt x="4296" y="0"/>
                    </a:moveTo>
                    <a:lnTo>
                      <a:pt x="3603" y="699"/>
                    </a:lnTo>
                    <a:lnTo>
                      <a:pt x="3603" y="5124"/>
                    </a:lnTo>
                    <a:lnTo>
                      <a:pt x="296" y="8453"/>
                    </a:lnTo>
                    <a:lnTo>
                      <a:pt x="280" y="8469"/>
                    </a:lnTo>
                    <a:lnTo>
                      <a:pt x="280" y="11564"/>
                    </a:lnTo>
                    <a:cubicBezTo>
                      <a:pt x="122" y="11594"/>
                      <a:pt x="1" y="11732"/>
                      <a:pt x="1" y="11898"/>
                    </a:cubicBezTo>
                    <a:cubicBezTo>
                      <a:pt x="1" y="12083"/>
                      <a:pt x="153" y="12235"/>
                      <a:pt x="338" y="12235"/>
                    </a:cubicBezTo>
                    <a:cubicBezTo>
                      <a:pt x="525" y="12235"/>
                      <a:pt x="677" y="12083"/>
                      <a:pt x="677" y="11898"/>
                    </a:cubicBezTo>
                    <a:cubicBezTo>
                      <a:pt x="677" y="11732"/>
                      <a:pt x="556" y="11594"/>
                      <a:pt x="398" y="11564"/>
                    </a:cubicBezTo>
                    <a:lnTo>
                      <a:pt x="398" y="8519"/>
                    </a:lnTo>
                    <a:lnTo>
                      <a:pt x="3719" y="5171"/>
                    </a:lnTo>
                    <a:lnTo>
                      <a:pt x="3719" y="748"/>
                    </a:lnTo>
                    <a:lnTo>
                      <a:pt x="4346" y="119"/>
                    </a:lnTo>
                    <a:lnTo>
                      <a:pt x="11366" y="119"/>
                    </a:lnTo>
                    <a:lnTo>
                      <a:pt x="11366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4" name="Google Shape;1594;p23"/>
              <p:cNvSpPr/>
              <p:nvPr/>
            </p:nvSpPr>
            <p:spPr>
              <a:xfrm>
                <a:off x="2883975" y="2012650"/>
                <a:ext cx="19775" cy="19850"/>
              </a:xfrm>
              <a:custGeom>
                <a:avLst/>
                <a:gdLst/>
                <a:ahLst/>
                <a:cxnLst/>
                <a:rect l="l" t="t" r="r" b="b"/>
                <a:pathLst>
                  <a:path w="791" h="794" extrusionOk="0">
                    <a:moveTo>
                      <a:pt x="395" y="1"/>
                    </a:moveTo>
                    <a:cubicBezTo>
                      <a:pt x="177" y="1"/>
                      <a:pt x="1" y="178"/>
                      <a:pt x="1" y="398"/>
                    </a:cubicBezTo>
                    <a:cubicBezTo>
                      <a:pt x="1" y="616"/>
                      <a:pt x="177" y="793"/>
                      <a:pt x="395" y="793"/>
                    </a:cubicBezTo>
                    <a:cubicBezTo>
                      <a:pt x="613" y="793"/>
                      <a:pt x="790" y="616"/>
                      <a:pt x="790" y="398"/>
                    </a:cubicBezTo>
                    <a:cubicBezTo>
                      <a:pt x="790" y="178"/>
                      <a:pt x="613" y="1"/>
                      <a:pt x="395" y="1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5" name="Google Shape;1595;p23"/>
              <p:cNvSpPr/>
              <p:nvPr/>
            </p:nvSpPr>
            <p:spPr>
              <a:xfrm>
                <a:off x="2855125" y="2014100"/>
                <a:ext cx="16950" cy="16950"/>
              </a:xfrm>
              <a:custGeom>
                <a:avLst/>
                <a:gdLst/>
                <a:ahLst/>
                <a:cxnLst/>
                <a:rect l="l" t="t" r="r" b="b"/>
                <a:pathLst>
                  <a:path w="678" h="678" extrusionOk="0">
                    <a:moveTo>
                      <a:pt x="340" y="117"/>
                    </a:moveTo>
                    <a:cubicBezTo>
                      <a:pt x="462" y="117"/>
                      <a:pt x="561" y="216"/>
                      <a:pt x="561" y="338"/>
                    </a:cubicBezTo>
                    <a:cubicBezTo>
                      <a:pt x="561" y="462"/>
                      <a:pt x="462" y="558"/>
                      <a:pt x="340" y="558"/>
                    </a:cubicBezTo>
                    <a:cubicBezTo>
                      <a:pt x="219" y="558"/>
                      <a:pt x="119" y="459"/>
                      <a:pt x="119" y="338"/>
                    </a:cubicBezTo>
                    <a:cubicBezTo>
                      <a:pt x="119" y="216"/>
                      <a:pt x="219" y="117"/>
                      <a:pt x="340" y="117"/>
                    </a:cubicBezTo>
                    <a:close/>
                    <a:moveTo>
                      <a:pt x="340" y="1"/>
                    </a:moveTo>
                    <a:cubicBezTo>
                      <a:pt x="153" y="1"/>
                      <a:pt x="1" y="153"/>
                      <a:pt x="1" y="338"/>
                    </a:cubicBezTo>
                    <a:cubicBezTo>
                      <a:pt x="1" y="525"/>
                      <a:pt x="153" y="677"/>
                      <a:pt x="340" y="677"/>
                    </a:cubicBezTo>
                    <a:cubicBezTo>
                      <a:pt x="525" y="677"/>
                      <a:pt x="677" y="525"/>
                      <a:pt x="677" y="338"/>
                    </a:cubicBezTo>
                    <a:cubicBezTo>
                      <a:pt x="677" y="153"/>
                      <a:pt x="525" y="1"/>
                      <a:pt x="340" y="1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6" name="Google Shape;1596;p23"/>
              <p:cNvSpPr/>
              <p:nvPr/>
            </p:nvSpPr>
            <p:spPr>
              <a:xfrm>
                <a:off x="2504275" y="1775475"/>
                <a:ext cx="497125" cy="627900"/>
              </a:xfrm>
              <a:custGeom>
                <a:avLst/>
                <a:gdLst/>
                <a:ahLst/>
                <a:cxnLst/>
                <a:rect l="l" t="t" r="r" b="b"/>
                <a:pathLst>
                  <a:path w="19885" h="25116" extrusionOk="0">
                    <a:moveTo>
                      <a:pt x="19550" y="0"/>
                    </a:moveTo>
                    <a:lnTo>
                      <a:pt x="15318" y="4262"/>
                    </a:lnTo>
                    <a:lnTo>
                      <a:pt x="8448" y="4262"/>
                    </a:lnTo>
                    <a:lnTo>
                      <a:pt x="161" y="12613"/>
                    </a:lnTo>
                    <a:lnTo>
                      <a:pt x="161" y="24403"/>
                    </a:lnTo>
                    <a:cubicBezTo>
                      <a:pt x="64" y="24477"/>
                      <a:pt x="0" y="24591"/>
                      <a:pt x="0" y="24720"/>
                    </a:cubicBezTo>
                    <a:cubicBezTo>
                      <a:pt x="0" y="24938"/>
                      <a:pt x="177" y="25115"/>
                      <a:pt x="395" y="25115"/>
                    </a:cubicBezTo>
                    <a:cubicBezTo>
                      <a:pt x="616" y="25115"/>
                      <a:pt x="793" y="24938"/>
                      <a:pt x="793" y="24720"/>
                    </a:cubicBezTo>
                    <a:cubicBezTo>
                      <a:pt x="793" y="24591"/>
                      <a:pt x="729" y="24477"/>
                      <a:pt x="633" y="24403"/>
                    </a:cubicBezTo>
                    <a:lnTo>
                      <a:pt x="633" y="12806"/>
                    </a:lnTo>
                    <a:lnTo>
                      <a:pt x="8644" y="4734"/>
                    </a:lnTo>
                    <a:lnTo>
                      <a:pt x="15514" y="4734"/>
                    </a:lnTo>
                    <a:lnTo>
                      <a:pt x="19884" y="331"/>
                    </a:lnTo>
                    <a:lnTo>
                      <a:pt x="19550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7" name="Google Shape;1597;p23"/>
              <p:cNvSpPr/>
              <p:nvPr/>
            </p:nvSpPr>
            <p:spPr>
              <a:xfrm>
                <a:off x="2824900" y="2014100"/>
                <a:ext cx="16925" cy="16950"/>
              </a:xfrm>
              <a:custGeom>
                <a:avLst/>
                <a:gdLst/>
                <a:ahLst/>
                <a:cxnLst/>
                <a:rect l="l" t="t" r="r" b="b"/>
                <a:pathLst>
                  <a:path w="677" h="678" extrusionOk="0">
                    <a:moveTo>
                      <a:pt x="340" y="117"/>
                    </a:moveTo>
                    <a:cubicBezTo>
                      <a:pt x="462" y="117"/>
                      <a:pt x="561" y="216"/>
                      <a:pt x="561" y="338"/>
                    </a:cubicBezTo>
                    <a:cubicBezTo>
                      <a:pt x="558" y="462"/>
                      <a:pt x="462" y="558"/>
                      <a:pt x="340" y="558"/>
                    </a:cubicBezTo>
                    <a:cubicBezTo>
                      <a:pt x="219" y="558"/>
                      <a:pt x="119" y="459"/>
                      <a:pt x="119" y="338"/>
                    </a:cubicBezTo>
                    <a:cubicBezTo>
                      <a:pt x="119" y="216"/>
                      <a:pt x="219" y="117"/>
                      <a:pt x="340" y="117"/>
                    </a:cubicBezTo>
                    <a:close/>
                    <a:moveTo>
                      <a:pt x="340" y="1"/>
                    </a:moveTo>
                    <a:cubicBezTo>
                      <a:pt x="153" y="1"/>
                      <a:pt x="1" y="153"/>
                      <a:pt x="1" y="338"/>
                    </a:cubicBezTo>
                    <a:cubicBezTo>
                      <a:pt x="1" y="525"/>
                      <a:pt x="153" y="677"/>
                      <a:pt x="340" y="677"/>
                    </a:cubicBezTo>
                    <a:cubicBezTo>
                      <a:pt x="525" y="677"/>
                      <a:pt x="677" y="525"/>
                      <a:pt x="677" y="338"/>
                    </a:cubicBezTo>
                    <a:cubicBezTo>
                      <a:pt x="677" y="153"/>
                      <a:pt x="525" y="1"/>
                      <a:pt x="340" y="1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8" name="Google Shape;1598;p23"/>
              <p:cNvSpPr/>
              <p:nvPr/>
            </p:nvSpPr>
            <p:spPr>
              <a:xfrm>
                <a:off x="2670875" y="1949175"/>
                <a:ext cx="307600" cy="329200"/>
              </a:xfrm>
              <a:custGeom>
                <a:avLst/>
                <a:gdLst/>
                <a:ahLst/>
                <a:cxnLst/>
                <a:rect l="l" t="t" r="r" b="b"/>
                <a:pathLst>
                  <a:path w="12304" h="13168" extrusionOk="0">
                    <a:moveTo>
                      <a:pt x="337" y="12610"/>
                    </a:moveTo>
                    <a:cubicBezTo>
                      <a:pt x="458" y="12610"/>
                      <a:pt x="558" y="12710"/>
                      <a:pt x="558" y="12831"/>
                    </a:cubicBezTo>
                    <a:cubicBezTo>
                      <a:pt x="558" y="12952"/>
                      <a:pt x="458" y="13052"/>
                      <a:pt x="337" y="13052"/>
                    </a:cubicBezTo>
                    <a:cubicBezTo>
                      <a:pt x="216" y="13052"/>
                      <a:pt x="116" y="12952"/>
                      <a:pt x="116" y="12831"/>
                    </a:cubicBezTo>
                    <a:cubicBezTo>
                      <a:pt x="116" y="12710"/>
                      <a:pt x="216" y="12610"/>
                      <a:pt x="337" y="12610"/>
                    </a:cubicBezTo>
                    <a:close/>
                    <a:moveTo>
                      <a:pt x="4928" y="0"/>
                    </a:moveTo>
                    <a:lnTo>
                      <a:pt x="3603" y="1336"/>
                    </a:lnTo>
                    <a:lnTo>
                      <a:pt x="3603" y="5761"/>
                    </a:lnTo>
                    <a:lnTo>
                      <a:pt x="296" y="9091"/>
                    </a:lnTo>
                    <a:lnTo>
                      <a:pt x="279" y="9107"/>
                    </a:lnTo>
                    <a:lnTo>
                      <a:pt x="279" y="12497"/>
                    </a:lnTo>
                    <a:cubicBezTo>
                      <a:pt x="119" y="12527"/>
                      <a:pt x="0" y="12665"/>
                      <a:pt x="0" y="12831"/>
                    </a:cubicBezTo>
                    <a:cubicBezTo>
                      <a:pt x="0" y="13016"/>
                      <a:pt x="152" y="13168"/>
                      <a:pt x="337" y="13168"/>
                    </a:cubicBezTo>
                    <a:cubicBezTo>
                      <a:pt x="525" y="13168"/>
                      <a:pt x="677" y="13016"/>
                      <a:pt x="677" y="12831"/>
                    </a:cubicBezTo>
                    <a:cubicBezTo>
                      <a:pt x="677" y="12665"/>
                      <a:pt x="555" y="12527"/>
                      <a:pt x="398" y="12497"/>
                    </a:cubicBezTo>
                    <a:lnTo>
                      <a:pt x="398" y="9157"/>
                    </a:lnTo>
                    <a:lnTo>
                      <a:pt x="3719" y="5808"/>
                    </a:lnTo>
                    <a:lnTo>
                      <a:pt x="3719" y="1383"/>
                    </a:lnTo>
                    <a:lnTo>
                      <a:pt x="4977" y="116"/>
                    </a:lnTo>
                    <a:lnTo>
                      <a:pt x="12304" y="116"/>
                    </a:lnTo>
                    <a:lnTo>
                      <a:pt x="12304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9" name="Google Shape;1599;p23"/>
              <p:cNvSpPr/>
              <p:nvPr/>
            </p:nvSpPr>
            <p:spPr>
              <a:xfrm>
                <a:off x="2647325" y="1851175"/>
                <a:ext cx="330400" cy="427275"/>
              </a:xfrm>
              <a:custGeom>
                <a:avLst/>
                <a:gdLst/>
                <a:ahLst/>
                <a:cxnLst/>
                <a:rect l="l" t="t" r="r" b="b"/>
                <a:pathLst>
                  <a:path w="13216" h="17091" extrusionOk="0">
                    <a:moveTo>
                      <a:pt x="340" y="16530"/>
                    </a:moveTo>
                    <a:cubicBezTo>
                      <a:pt x="462" y="16530"/>
                      <a:pt x="561" y="16630"/>
                      <a:pt x="561" y="16751"/>
                    </a:cubicBezTo>
                    <a:cubicBezTo>
                      <a:pt x="561" y="16872"/>
                      <a:pt x="462" y="16972"/>
                      <a:pt x="340" y="16972"/>
                    </a:cubicBezTo>
                    <a:cubicBezTo>
                      <a:pt x="219" y="16972"/>
                      <a:pt x="120" y="16872"/>
                      <a:pt x="120" y="16751"/>
                    </a:cubicBezTo>
                    <a:cubicBezTo>
                      <a:pt x="120" y="16630"/>
                      <a:pt x="219" y="16530"/>
                      <a:pt x="340" y="16530"/>
                    </a:cubicBezTo>
                    <a:close/>
                    <a:moveTo>
                      <a:pt x="13133" y="0"/>
                    </a:moveTo>
                    <a:lnTo>
                      <a:pt x="10173" y="2984"/>
                    </a:lnTo>
                    <a:lnTo>
                      <a:pt x="5577" y="2984"/>
                    </a:lnTo>
                    <a:lnTo>
                      <a:pt x="3614" y="4964"/>
                    </a:lnTo>
                    <a:lnTo>
                      <a:pt x="3614" y="9389"/>
                    </a:lnTo>
                    <a:lnTo>
                      <a:pt x="291" y="12735"/>
                    </a:lnTo>
                    <a:lnTo>
                      <a:pt x="282" y="16420"/>
                    </a:lnTo>
                    <a:cubicBezTo>
                      <a:pt x="122" y="16447"/>
                      <a:pt x="1" y="16585"/>
                      <a:pt x="1" y="16751"/>
                    </a:cubicBezTo>
                    <a:cubicBezTo>
                      <a:pt x="1" y="16939"/>
                      <a:pt x="153" y="17091"/>
                      <a:pt x="340" y="17091"/>
                    </a:cubicBezTo>
                    <a:cubicBezTo>
                      <a:pt x="528" y="17091"/>
                      <a:pt x="680" y="16939"/>
                      <a:pt x="680" y="16751"/>
                    </a:cubicBezTo>
                    <a:cubicBezTo>
                      <a:pt x="680" y="16585"/>
                      <a:pt x="559" y="16447"/>
                      <a:pt x="401" y="16417"/>
                    </a:cubicBezTo>
                    <a:lnTo>
                      <a:pt x="409" y="12784"/>
                    </a:lnTo>
                    <a:lnTo>
                      <a:pt x="3730" y="9436"/>
                    </a:lnTo>
                    <a:lnTo>
                      <a:pt x="3730" y="5011"/>
                    </a:lnTo>
                    <a:lnTo>
                      <a:pt x="5627" y="3103"/>
                    </a:lnTo>
                    <a:lnTo>
                      <a:pt x="10220" y="3103"/>
                    </a:lnTo>
                    <a:lnTo>
                      <a:pt x="13215" y="86"/>
                    </a:lnTo>
                    <a:lnTo>
                      <a:pt x="13133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0" name="Google Shape;1600;p23"/>
              <p:cNvSpPr/>
              <p:nvPr/>
            </p:nvSpPr>
            <p:spPr>
              <a:xfrm>
                <a:off x="2414275" y="1478925"/>
                <a:ext cx="324450" cy="777500"/>
              </a:xfrm>
              <a:custGeom>
                <a:avLst/>
                <a:gdLst/>
                <a:ahLst/>
                <a:cxnLst/>
                <a:rect l="l" t="t" r="r" b="b"/>
                <a:pathLst>
                  <a:path w="12978" h="31100" extrusionOk="0">
                    <a:moveTo>
                      <a:pt x="340" y="30540"/>
                    </a:moveTo>
                    <a:cubicBezTo>
                      <a:pt x="462" y="30540"/>
                      <a:pt x="561" y="30639"/>
                      <a:pt x="561" y="30760"/>
                    </a:cubicBezTo>
                    <a:cubicBezTo>
                      <a:pt x="561" y="30882"/>
                      <a:pt x="462" y="30981"/>
                      <a:pt x="340" y="30981"/>
                    </a:cubicBezTo>
                    <a:cubicBezTo>
                      <a:pt x="219" y="30981"/>
                      <a:pt x="119" y="30882"/>
                      <a:pt x="119" y="30760"/>
                    </a:cubicBezTo>
                    <a:cubicBezTo>
                      <a:pt x="119" y="30639"/>
                      <a:pt x="219" y="30540"/>
                      <a:pt x="340" y="30540"/>
                    </a:cubicBezTo>
                    <a:close/>
                    <a:moveTo>
                      <a:pt x="12895" y="0"/>
                    </a:moveTo>
                    <a:lnTo>
                      <a:pt x="4834" y="8097"/>
                    </a:lnTo>
                    <a:lnTo>
                      <a:pt x="4818" y="8116"/>
                    </a:lnTo>
                    <a:lnTo>
                      <a:pt x="4818" y="15097"/>
                    </a:lnTo>
                    <a:lnTo>
                      <a:pt x="953" y="18979"/>
                    </a:lnTo>
                    <a:lnTo>
                      <a:pt x="953" y="24364"/>
                    </a:lnTo>
                    <a:lnTo>
                      <a:pt x="282" y="25041"/>
                    </a:lnTo>
                    <a:lnTo>
                      <a:pt x="282" y="30429"/>
                    </a:lnTo>
                    <a:cubicBezTo>
                      <a:pt x="122" y="30457"/>
                      <a:pt x="1" y="30595"/>
                      <a:pt x="1" y="30760"/>
                    </a:cubicBezTo>
                    <a:cubicBezTo>
                      <a:pt x="1" y="30948"/>
                      <a:pt x="153" y="31100"/>
                      <a:pt x="340" y="31100"/>
                    </a:cubicBezTo>
                    <a:cubicBezTo>
                      <a:pt x="528" y="31100"/>
                      <a:pt x="680" y="30948"/>
                      <a:pt x="680" y="30760"/>
                    </a:cubicBezTo>
                    <a:cubicBezTo>
                      <a:pt x="680" y="30595"/>
                      <a:pt x="558" y="30457"/>
                      <a:pt x="398" y="30429"/>
                    </a:cubicBezTo>
                    <a:lnTo>
                      <a:pt x="398" y="25090"/>
                    </a:lnTo>
                    <a:lnTo>
                      <a:pt x="1072" y="24414"/>
                    </a:lnTo>
                    <a:lnTo>
                      <a:pt x="1072" y="19028"/>
                    </a:lnTo>
                    <a:lnTo>
                      <a:pt x="4936" y="15147"/>
                    </a:lnTo>
                    <a:lnTo>
                      <a:pt x="4936" y="8163"/>
                    </a:lnTo>
                    <a:lnTo>
                      <a:pt x="12978" y="83"/>
                    </a:lnTo>
                    <a:lnTo>
                      <a:pt x="12895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1" name="Google Shape;1601;p23"/>
              <p:cNvSpPr/>
              <p:nvPr/>
            </p:nvSpPr>
            <p:spPr>
              <a:xfrm>
                <a:off x="2294950" y="1643925"/>
                <a:ext cx="112925" cy="685675"/>
              </a:xfrm>
              <a:custGeom>
                <a:avLst/>
                <a:gdLst/>
                <a:ahLst/>
                <a:cxnLst/>
                <a:rect l="l" t="t" r="r" b="b"/>
                <a:pathLst>
                  <a:path w="4517" h="27427" extrusionOk="0">
                    <a:moveTo>
                      <a:pt x="338" y="26866"/>
                    </a:moveTo>
                    <a:cubicBezTo>
                      <a:pt x="462" y="26866"/>
                      <a:pt x="558" y="26965"/>
                      <a:pt x="558" y="27087"/>
                    </a:cubicBezTo>
                    <a:cubicBezTo>
                      <a:pt x="558" y="27208"/>
                      <a:pt x="462" y="27307"/>
                      <a:pt x="338" y="27307"/>
                    </a:cubicBezTo>
                    <a:cubicBezTo>
                      <a:pt x="216" y="27307"/>
                      <a:pt x="120" y="27208"/>
                      <a:pt x="120" y="27087"/>
                    </a:cubicBezTo>
                    <a:cubicBezTo>
                      <a:pt x="120" y="26965"/>
                      <a:pt x="216" y="26866"/>
                      <a:pt x="338" y="26866"/>
                    </a:cubicBezTo>
                    <a:close/>
                    <a:moveTo>
                      <a:pt x="4398" y="1"/>
                    </a:moveTo>
                    <a:lnTo>
                      <a:pt x="4398" y="6093"/>
                    </a:lnTo>
                    <a:lnTo>
                      <a:pt x="1097" y="9408"/>
                    </a:lnTo>
                    <a:lnTo>
                      <a:pt x="1077" y="9425"/>
                    </a:lnTo>
                    <a:lnTo>
                      <a:pt x="1077" y="19592"/>
                    </a:lnTo>
                    <a:lnTo>
                      <a:pt x="280" y="20392"/>
                    </a:lnTo>
                    <a:lnTo>
                      <a:pt x="280" y="26755"/>
                    </a:lnTo>
                    <a:cubicBezTo>
                      <a:pt x="122" y="26783"/>
                      <a:pt x="1" y="26921"/>
                      <a:pt x="1" y="27087"/>
                    </a:cubicBezTo>
                    <a:cubicBezTo>
                      <a:pt x="1" y="27274"/>
                      <a:pt x="153" y="27426"/>
                      <a:pt x="340" y="27426"/>
                    </a:cubicBezTo>
                    <a:cubicBezTo>
                      <a:pt x="525" y="27426"/>
                      <a:pt x="677" y="27274"/>
                      <a:pt x="677" y="27087"/>
                    </a:cubicBezTo>
                    <a:cubicBezTo>
                      <a:pt x="677" y="26921"/>
                      <a:pt x="556" y="26783"/>
                      <a:pt x="398" y="26755"/>
                    </a:cubicBezTo>
                    <a:lnTo>
                      <a:pt x="398" y="20442"/>
                    </a:lnTo>
                    <a:lnTo>
                      <a:pt x="1196" y="19639"/>
                    </a:lnTo>
                    <a:lnTo>
                      <a:pt x="1196" y="9475"/>
                    </a:lnTo>
                    <a:lnTo>
                      <a:pt x="4500" y="6159"/>
                    </a:lnTo>
                    <a:lnTo>
                      <a:pt x="4517" y="6143"/>
                    </a:lnTo>
                    <a:lnTo>
                      <a:pt x="4517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2" name="Google Shape;1602;p23"/>
              <p:cNvSpPr/>
              <p:nvPr/>
            </p:nvSpPr>
            <p:spPr>
              <a:xfrm>
                <a:off x="2319325" y="978025"/>
                <a:ext cx="44250" cy="465925"/>
              </a:xfrm>
              <a:custGeom>
                <a:avLst/>
                <a:gdLst/>
                <a:ahLst/>
                <a:cxnLst/>
                <a:rect l="l" t="t" r="r" b="b"/>
                <a:pathLst>
                  <a:path w="1770" h="18637" extrusionOk="0">
                    <a:moveTo>
                      <a:pt x="1430" y="18076"/>
                    </a:moveTo>
                    <a:cubicBezTo>
                      <a:pt x="1552" y="18076"/>
                      <a:pt x="1651" y="18176"/>
                      <a:pt x="1651" y="18297"/>
                    </a:cubicBezTo>
                    <a:cubicBezTo>
                      <a:pt x="1651" y="18419"/>
                      <a:pt x="1552" y="18518"/>
                      <a:pt x="1430" y="18518"/>
                    </a:cubicBezTo>
                    <a:cubicBezTo>
                      <a:pt x="1309" y="18518"/>
                      <a:pt x="1209" y="18419"/>
                      <a:pt x="1209" y="18297"/>
                    </a:cubicBezTo>
                    <a:cubicBezTo>
                      <a:pt x="1209" y="18176"/>
                      <a:pt x="1309" y="18076"/>
                      <a:pt x="1430" y="18076"/>
                    </a:cubicBezTo>
                    <a:close/>
                    <a:moveTo>
                      <a:pt x="0" y="1"/>
                    </a:moveTo>
                    <a:lnTo>
                      <a:pt x="0" y="9461"/>
                    </a:lnTo>
                    <a:lnTo>
                      <a:pt x="1372" y="10822"/>
                    </a:lnTo>
                    <a:lnTo>
                      <a:pt x="1372" y="17966"/>
                    </a:lnTo>
                    <a:cubicBezTo>
                      <a:pt x="1212" y="17993"/>
                      <a:pt x="1093" y="18131"/>
                      <a:pt x="1093" y="18297"/>
                    </a:cubicBezTo>
                    <a:cubicBezTo>
                      <a:pt x="1093" y="18485"/>
                      <a:pt x="1245" y="18637"/>
                      <a:pt x="1430" y="18637"/>
                    </a:cubicBezTo>
                    <a:cubicBezTo>
                      <a:pt x="1618" y="18637"/>
                      <a:pt x="1770" y="18485"/>
                      <a:pt x="1770" y="18297"/>
                    </a:cubicBezTo>
                    <a:cubicBezTo>
                      <a:pt x="1770" y="18131"/>
                      <a:pt x="1648" y="17993"/>
                      <a:pt x="1491" y="17966"/>
                    </a:cubicBezTo>
                    <a:lnTo>
                      <a:pt x="1491" y="10772"/>
                    </a:lnTo>
                    <a:lnTo>
                      <a:pt x="119" y="9411"/>
                    </a:lnTo>
                    <a:lnTo>
                      <a:pt x="119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3" name="Google Shape;1603;p23"/>
              <p:cNvSpPr/>
              <p:nvPr/>
            </p:nvSpPr>
            <p:spPr>
              <a:xfrm>
                <a:off x="2383650" y="1447800"/>
                <a:ext cx="355075" cy="632575"/>
              </a:xfrm>
              <a:custGeom>
                <a:avLst/>
                <a:gdLst/>
                <a:ahLst/>
                <a:cxnLst/>
                <a:rect l="l" t="t" r="r" b="b"/>
                <a:pathLst>
                  <a:path w="14203" h="25303" extrusionOk="0">
                    <a:moveTo>
                      <a:pt x="340" y="24743"/>
                    </a:moveTo>
                    <a:cubicBezTo>
                      <a:pt x="461" y="24743"/>
                      <a:pt x="558" y="24842"/>
                      <a:pt x="558" y="24963"/>
                    </a:cubicBezTo>
                    <a:cubicBezTo>
                      <a:pt x="558" y="25085"/>
                      <a:pt x="461" y="25184"/>
                      <a:pt x="340" y="25184"/>
                    </a:cubicBezTo>
                    <a:cubicBezTo>
                      <a:pt x="218" y="25184"/>
                      <a:pt x="119" y="25085"/>
                      <a:pt x="119" y="24963"/>
                    </a:cubicBezTo>
                    <a:cubicBezTo>
                      <a:pt x="119" y="24842"/>
                      <a:pt x="218" y="24743"/>
                      <a:pt x="340" y="24743"/>
                    </a:cubicBezTo>
                    <a:close/>
                    <a:moveTo>
                      <a:pt x="14120" y="0"/>
                    </a:moveTo>
                    <a:lnTo>
                      <a:pt x="5115" y="9046"/>
                    </a:lnTo>
                    <a:lnTo>
                      <a:pt x="5099" y="9063"/>
                    </a:lnTo>
                    <a:lnTo>
                      <a:pt x="5099" y="16044"/>
                    </a:lnTo>
                    <a:lnTo>
                      <a:pt x="1234" y="19926"/>
                    </a:lnTo>
                    <a:lnTo>
                      <a:pt x="1234" y="21275"/>
                    </a:lnTo>
                    <a:lnTo>
                      <a:pt x="279" y="22236"/>
                    </a:lnTo>
                    <a:lnTo>
                      <a:pt x="279" y="24632"/>
                    </a:lnTo>
                    <a:cubicBezTo>
                      <a:pt x="122" y="24660"/>
                      <a:pt x="0" y="24798"/>
                      <a:pt x="0" y="24963"/>
                    </a:cubicBezTo>
                    <a:cubicBezTo>
                      <a:pt x="0" y="25151"/>
                      <a:pt x="152" y="25303"/>
                      <a:pt x="337" y="25303"/>
                    </a:cubicBezTo>
                    <a:cubicBezTo>
                      <a:pt x="525" y="25303"/>
                      <a:pt x="676" y="25151"/>
                      <a:pt x="676" y="24963"/>
                    </a:cubicBezTo>
                    <a:cubicBezTo>
                      <a:pt x="676" y="24798"/>
                      <a:pt x="555" y="24660"/>
                      <a:pt x="398" y="24632"/>
                    </a:cubicBezTo>
                    <a:lnTo>
                      <a:pt x="398" y="22286"/>
                    </a:lnTo>
                    <a:lnTo>
                      <a:pt x="1353" y="21325"/>
                    </a:lnTo>
                    <a:lnTo>
                      <a:pt x="1353" y="19975"/>
                    </a:lnTo>
                    <a:lnTo>
                      <a:pt x="5215" y="16094"/>
                    </a:lnTo>
                    <a:lnTo>
                      <a:pt x="5215" y="9110"/>
                    </a:lnTo>
                    <a:lnTo>
                      <a:pt x="14203" y="83"/>
                    </a:lnTo>
                    <a:lnTo>
                      <a:pt x="14120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4" name="Google Shape;1604;p23"/>
              <p:cNvSpPr/>
              <p:nvPr/>
            </p:nvSpPr>
            <p:spPr>
              <a:xfrm>
                <a:off x="2570600" y="2009975"/>
                <a:ext cx="134375" cy="180625"/>
              </a:xfrm>
              <a:custGeom>
                <a:avLst/>
                <a:gdLst/>
                <a:ahLst/>
                <a:cxnLst/>
                <a:rect l="l" t="t" r="r" b="b"/>
                <a:pathLst>
                  <a:path w="5375" h="7225" extrusionOk="0">
                    <a:moveTo>
                      <a:pt x="340" y="6667"/>
                    </a:moveTo>
                    <a:cubicBezTo>
                      <a:pt x="461" y="6667"/>
                      <a:pt x="561" y="6766"/>
                      <a:pt x="561" y="6888"/>
                    </a:cubicBezTo>
                    <a:cubicBezTo>
                      <a:pt x="561" y="7009"/>
                      <a:pt x="461" y="7109"/>
                      <a:pt x="340" y="7109"/>
                    </a:cubicBezTo>
                    <a:cubicBezTo>
                      <a:pt x="218" y="7109"/>
                      <a:pt x="119" y="7009"/>
                      <a:pt x="119" y="6888"/>
                    </a:cubicBezTo>
                    <a:cubicBezTo>
                      <a:pt x="119" y="6766"/>
                      <a:pt x="218" y="6667"/>
                      <a:pt x="340" y="6667"/>
                    </a:cubicBezTo>
                    <a:close/>
                    <a:moveTo>
                      <a:pt x="5292" y="0"/>
                    </a:moveTo>
                    <a:lnTo>
                      <a:pt x="298" y="5033"/>
                    </a:lnTo>
                    <a:lnTo>
                      <a:pt x="282" y="5049"/>
                    </a:lnTo>
                    <a:lnTo>
                      <a:pt x="282" y="6554"/>
                    </a:lnTo>
                    <a:cubicBezTo>
                      <a:pt x="122" y="6581"/>
                      <a:pt x="0" y="6719"/>
                      <a:pt x="0" y="6888"/>
                    </a:cubicBezTo>
                    <a:cubicBezTo>
                      <a:pt x="0" y="7073"/>
                      <a:pt x="152" y="7224"/>
                      <a:pt x="340" y="7224"/>
                    </a:cubicBezTo>
                    <a:cubicBezTo>
                      <a:pt x="528" y="7224"/>
                      <a:pt x="679" y="7073"/>
                      <a:pt x="679" y="6888"/>
                    </a:cubicBezTo>
                    <a:cubicBezTo>
                      <a:pt x="679" y="6719"/>
                      <a:pt x="558" y="6581"/>
                      <a:pt x="398" y="6554"/>
                    </a:cubicBezTo>
                    <a:lnTo>
                      <a:pt x="398" y="5099"/>
                    </a:lnTo>
                    <a:lnTo>
                      <a:pt x="5375" y="83"/>
                    </a:lnTo>
                    <a:lnTo>
                      <a:pt x="5292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5" name="Google Shape;1605;p23"/>
              <p:cNvSpPr/>
              <p:nvPr/>
            </p:nvSpPr>
            <p:spPr>
              <a:xfrm>
                <a:off x="2598200" y="2046475"/>
                <a:ext cx="106775" cy="190075"/>
              </a:xfrm>
              <a:custGeom>
                <a:avLst/>
                <a:gdLst/>
                <a:ahLst/>
                <a:cxnLst/>
                <a:rect l="l" t="t" r="r" b="b"/>
                <a:pathLst>
                  <a:path w="4271" h="7603" extrusionOk="0">
                    <a:moveTo>
                      <a:pt x="340" y="7045"/>
                    </a:moveTo>
                    <a:cubicBezTo>
                      <a:pt x="461" y="7045"/>
                      <a:pt x="561" y="7145"/>
                      <a:pt x="561" y="7266"/>
                    </a:cubicBezTo>
                    <a:cubicBezTo>
                      <a:pt x="561" y="7388"/>
                      <a:pt x="461" y="7487"/>
                      <a:pt x="340" y="7487"/>
                    </a:cubicBezTo>
                    <a:cubicBezTo>
                      <a:pt x="219" y="7487"/>
                      <a:pt x="119" y="7388"/>
                      <a:pt x="119" y="7266"/>
                    </a:cubicBezTo>
                    <a:cubicBezTo>
                      <a:pt x="119" y="7145"/>
                      <a:pt x="219" y="7045"/>
                      <a:pt x="340" y="7045"/>
                    </a:cubicBezTo>
                    <a:close/>
                    <a:moveTo>
                      <a:pt x="4188" y="1"/>
                    </a:moveTo>
                    <a:lnTo>
                      <a:pt x="299" y="3920"/>
                    </a:lnTo>
                    <a:lnTo>
                      <a:pt x="279" y="3937"/>
                    </a:lnTo>
                    <a:lnTo>
                      <a:pt x="279" y="6932"/>
                    </a:lnTo>
                    <a:cubicBezTo>
                      <a:pt x="122" y="6960"/>
                      <a:pt x="0" y="7098"/>
                      <a:pt x="0" y="7266"/>
                    </a:cubicBezTo>
                    <a:cubicBezTo>
                      <a:pt x="0" y="7451"/>
                      <a:pt x="152" y="7603"/>
                      <a:pt x="340" y="7603"/>
                    </a:cubicBezTo>
                    <a:cubicBezTo>
                      <a:pt x="525" y="7603"/>
                      <a:pt x="677" y="7451"/>
                      <a:pt x="677" y="7266"/>
                    </a:cubicBezTo>
                    <a:cubicBezTo>
                      <a:pt x="677" y="7101"/>
                      <a:pt x="558" y="6963"/>
                      <a:pt x="398" y="6935"/>
                    </a:cubicBezTo>
                    <a:lnTo>
                      <a:pt x="398" y="3987"/>
                    </a:lnTo>
                    <a:lnTo>
                      <a:pt x="4271" y="83"/>
                    </a:lnTo>
                    <a:lnTo>
                      <a:pt x="4188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6" name="Google Shape;1606;p23"/>
              <p:cNvSpPr/>
              <p:nvPr/>
            </p:nvSpPr>
            <p:spPr>
              <a:xfrm>
                <a:off x="2318275" y="2070425"/>
                <a:ext cx="36950" cy="307200"/>
              </a:xfrm>
              <a:custGeom>
                <a:avLst/>
                <a:gdLst/>
                <a:ahLst/>
                <a:cxnLst/>
                <a:rect l="l" t="t" r="r" b="b"/>
                <a:pathLst>
                  <a:path w="1478" h="12288" extrusionOk="0">
                    <a:moveTo>
                      <a:pt x="1138" y="119"/>
                    </a:moveTo>
                    <a:cubicBezTo>
                      <a:pt x="1260" y="119"/>
                      <a:pt x="1359" y="219"/>
                      <a:pt x="1359" y="340"/>
                    </a:cubicBezTo>
                    <a:cubicBezTo>
                      <a:pt x="1359" y="461"/>
                      <a:pt x="1260" y="561"/>
                      <a:pt x="1138" y="561"/>
                    </a:cubicBezTo>
                    <a:cubicBezTo>
                      <a:pt x="1017" y="561"/>
                      <a:pt x="917" y="461"/>
                      <a:pt x="917" y="340"/>
                    </a:cubicBezTo>
                    <a:cubicBezTo>
                      <a:pt x="917" y="219"/>
                      <a:pt x="1017" y="119"/>
                      <a:pt x="1138" y="119"/>
                    </a:cubicBezTo>
                    <a:close/>
                    <a:moveTo>
                      <a:pt x="340" y="11727"/>
                    </a:moveTo>
                    <a:cubicBezTo>
                      <a:pt x="462" y="11727"/>
                      <a:pt x="561" y="11826"/>
                      <a:pt x="561" y="11948"/>
                    </a:cubicBezTo>
                    <a:cubicBezTo>
                      <a:pt x="561" y="12069"/>
                      <a:pt x="462" y="12169"/>
                      <a:pt x="340" y="12169"/>
                    </a:cubicBezTo>
                    <a:cubicBezTo>
                      <a:pt x="219" y="12169"/>
                      <a:pt x="120" y="12069"/>
                      <a:pt x="120" y="11948"/>
                    </a:cubicBezTo>
                    <a:cubicBezTo>
                      <a:pt x="120" y="11826"/>
                      <a:pt x="219" y="11727"/>
                      <a:pt x="340" y="11727"/>
                    </a:cubicBezTo>
                    <a:close/>
                    <a:moveTo>
                      <a:pt x="1138" y="0"/>
                    </a:moveTo>
                    <a:cubicBezTo>
                      <a:pt x="953" y="0"/>
                      <a:pt x="801" y="152"/>
                      <a:pt x="801" y="340"/>
                    </a:cubicBezTo>
                    <a:cubicBezTo>
                      <a:pt x="801" y="506"/>
                      <a:pt x="920" y="644"/>
                      <a:pt x="1080" y="671"/>
                    </a:cubicBezTo>
                    <a:lnTo>
                      <a:pt x="1080" y="2824"/>
                    </a:lnTo>
                    <a:lnTo>
                      <a:pt x="282" y="3628"/>
                    </a:lnTo>
                    <a:lnTo>
                      <a:pt x="282" y="11617"/>
                    </a:lnTo>
                    <a:cubicBezTo>
                      <a:pt x="122" y="11644"/>
                      <a:pt x="1" y="11782"/>
                      <a:pt x="1" y="11948"/>
                    </a:cubicBezTo>
                    <a:cubicBezTo>
                      <a:pt x="1" y="12136"/>
                      <a:pt x="153" y="12287"/>
                      <a:pt x="340" y="12287"/>
                    </a:cubicBezTo>
                    <a:cubicBezTo>
                      <a:pt x="528" y="12287"/>
                      <a:pt x="680" y="12136"/>
                      <a:pt x="680" y="11948"/>
                    </a:cubicBezTo>
                    <a:cubicBezTo>
                      <a:pt x="680" y="11782"/>
                      <a:pt x="558" y="11644"/>
                      <a:pt x="398" y="11617"/>
                    </a:cubicBezTo>
                    <a:lnTo>
                      <a:pt x="398" y="3675"/>
                    </a:lnTo>
                    <a:lnTo>
                      <a:pt x="1199" y="2874"/>
                    </a:lnTo>
                    <a:lnTo>
                      <a:pt x="1199" y="671"/>
                    </a:lnTo>
                    <a:cubicBezTo>
                      <a:pt x="1356" y="644"/>
                      <a:pt x="1478" y="506"/>
                      <a:pt x="1478" y="340"/>
                    </a:cubicBezTo>
                    <a:cubicBezTo>
                      <a:pt x="1478" y="152"/>
                      <a:pt x="1326" y="0"/>
                      <a:pt x="1138" y="0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7" name="Google Shape;1607;p23"/>
              <p:cNvSpPr/>
              <p:nvPr/>
            </p:nvSpPr>
            <p:spPr>
              <a:xfrm>
                <a:off x="2056800" y="1031225"/>
                <a:ext cx="185725" cy="1020175"/>
              </a:xfrm>
              <a:custGeom>
                <a:avLst/>
                <a:gdLst/>
                <a:ahLst/>
                <a:cxnLst/>
                <a:rect l="l" t="t" r="r" b="b"/>
                <a:pathLst>
                  <a:path w="7429" h="40807" extrusionOk="0">
                    <a:moveTo>
                      <a:pt x="3641" y="120"/>
                    </a:moveTo>
                    <a:cubicBezTo>
                      <a:pt x="3763" y="120"/>
                      <a:pt x="3862" y="219"/>
                      <a:pt x="3862" y="340"/>
                    </a:cubicBezTo>
                    <a:cubicBezTo>
                      <a:pt x="3862" y="459"/>
                      <a:pt x="3763" y="559"/>
                      <a:pt x="3641" y="559"/>
                    </a:cubicBezTo>
                    <a:cubicBezTo>
                      <a:pt x="3520" y="559"/>
                      <a:pt x="3421" y="459"/>
                      <a:pt x="3421" y="340"/>
                    </a:cubicBezTo>
                    <a:cubicBezTo>
                      <a:pt x="3421" y="219"/>
                      <a:pt x="3520" y="120"/>
                      <a:pt x="3641" y="120"/>
                    </a:cubicBezTo>
                    <a:close/>
                    <a:moveTo>
                      <a:pt x="3641" y="1"/>
                    </a:moveTo>
                    <a:cubicBezTo>
                      <a:pt x="3457" y="1"/>
                      <a:pt x="3305" y="153"/>
                      <a:pt x="3305" y="340"/>
                    </a:cubicBezTo>
                    <a:cubicBezTo>
                      <a:pt x="3305" y="412"/>
                      <a:pt x="3327" y="478"/>
                      <a:pt x="3365" y="534"/>
                    </a:cubicBezTo>
                    <a:lnTo>
                      <a:pt x="0" y="3904"/>
                    </a:lnTo>
                    <a:lnTo>
                      <a:pt x="0" y="22284"/>
                    </a:lnTo>
                    <a:lnTo>
                      <a:pt x="1372" y="23645"/>
                    </a:lnTo>
                    <a:lnTo>
                      <a:pt x="1372" y="25930"/>
                    </a:lnTo>
                    <a:lnTo>
                      <a:pt x="7310" y="31860"/>
                    </a:lnTo>
                    <a:lnTo>
                      <a:pt x="7310" y="40807"/>
                    </a:lnTo>
                    <a:lnTo>
                      <a:pt x="7429" y="40807"/>
                    </a:lnTo>
                    <a:lnTo>
                      <a:pt x="7429" y="31810"/>
                    </a:lnTo>
                    <a:lnTo>
                      <a:pt x="1491" y="25883"/>
                    </a:lnTo>
                    <a:lnTo>
                      <a:pt x="1491" y="23595"/>
                    </a:lnTo>
                    <a:lnTo>
                      <a:pt x="119" y="22234"/>
                    </a:lnTo>
                    <a:lnTo>
                      <a:pt x="119" y="3954"/>
                    </a:lnTo>
                    <a:lnTo>
                      <a:pt x="3448" y="616"/>
                    </a:lnTo>
                    <a:cubicBezTo>
                      <a:pt x="3503" y="655"/>
                      <a:pt x="3570" y="677"/>
                      <a:pt x="3641" y="677"/>
                    </a:cubicBezTo>
                    <a:cubicBezTo>
                      <a:pt x="3829" y="677"/>
                      <a:pt x="3981" y="525"/>
                      <a:pt x="3981" y="340"/>
                    </a:cubicBezTo>
                    <a:cubicBezTo>
                      <a:pt x="3981" y="153"/>
                      <a:pt x="3829" y="1"/>
                      <a:pt x="3641" y="1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8" name="Google Shape;1608;p23"/>
              <p:cNvSpPr/>
              <p:nvPr/>
            </p:nvSpPr>
            <p:spPr>
              <a:xfrm>
                <a:off x="2103525" y="1076775"/>
                <a:ext cx="86150" cy="631775"/>
              </a:xfrm>
              <a:custGeom>
                <a:avLst/>
                <a:gdLst/>
                <a:ahLst/>
                <a:cxnLst/>
                <a:rect l="l" t="t" r="r" b="b"/>
                <a:pathLst>
                  <a:path w="3446" h="25271" extrusionOk="0">
                    <a:moveTo>
                      <a:pt x="3106" y="24713"/>
                    </a:moveTo>
                    <a:cubicBezTo>
                      <a:pt x="3230" y="24713"/>
                      <a:pt x="3327" y="24809"/>
                      <a:pt x="3327" y="24934"/>
                    </a:cubicBezTo>
                    <a:cubicBezTo>
                      <a:pt x="3327" y="25055"/>
                      <a:pt x="3227" y="25154"/>
                      <a:pt x="3106" y="25154"/>
                    </a:cubicBezTo>
                    <a:cubicBezTo>
                      <a:pt x="2984" y="25154"/>
                      <a:pt x="2888" y="25055"/>
                      <a:pt x="2888" y="24934"/>
                    </a:cubicBezTo>
                    <a:cubicBezTo>
                      <a:pt x="2888" y="24812"/>
                      <a:pt x="2984" y="24713"/>
                      <a:pt x="3106" y="24713"/>
                    </a:cubicBezTo>
                    <a:close/>
                    <a:moveTo>
                      <a:pt x="2667" y="1"/>
                    </a:moveTo>
                    <a:lnTo>
                      <a:pt x="0" y="2673"/>
                    </a:lnTo>
                    <a:lnTo>
                      <a:pt x="0" y="19871"/>
                    </a:lnTo>
                    <a:lnTo>
                      <a:pt x="1408" y="21268"/>
                    </a:lnTo>
                    <a:lnTo>
                      <a:pt x="2289" y="21268"/>
                    </a:lnTo>
                    <a:lnTo>
                      <a:pt x="3048" y="22021"/>
                    </a:lnTo>
                    <a:lnTo>
                      <a:pt x="3048" y="24600"/>
                    </a:lnTo>
                    <a:cubicBezTo>
                      <a:pt x="2890" y="24627"/>
                      <a:pt x="2769" y="24765"/>
                      <a:pt x="2769" y="24934"/>
                    </a:cubicBezTo>
                    <a:cubicBezTo>
                      <a:pt x="2769" y="25119"/>
                      <a:pt x="2921" y="25270"/>
                      <a:pt x="3106" y="25270"/>
                    </a:cubicBezTo>
                    <a:cubicBezTo>
                      <a:pt x="3293" y="25270"/>
                      <a:pt x="3445" y="25119"/>
                      <a:pt x="3445" y="24934"/>
                    </a:cubicBezTo>
                    <a:cubicBezTo>
                      <a:pt x="3445" y="24765"/>
                      <a:pt x="3324" y="24627"/>
                      <a:pt x="3167" y="24600"/>
                    </a:cubicBezTo>
                    <a:lnTo>
                      <a:pt x="3167" y="21972"/>
                    </a:lnTo>
                    <a:lnTo>
                      <a:pt x="2338" y="21149"/>
                    </a:lnTo>
                    <a:lnTo>
                      <a:pt x="1455" y="21149"/>
                    </a:lnTo>
                    <a:lnTo>
                      <a:pt x="119" y="19821"/>
                    </a:lnTo>
                    <a:lnTo>
                      <a:pt x="119" y="2720"/>
                    </a:lnTo>
                    <a:lnTo>
                      <a:pt x="2750" y="84"/>
                    </a:lnTo>
                    <a:lnTo>
                      <a:pt x="2667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9" name="Google Shape;1609;p23"/>
              <p:cNvSpPr/>
              <p:nvPr/>
            </p:nvSpPr>
            <p:spPr>
              <a:xfrm>
                <a:off x="2292900" y="1580575"/>
                <a:ext cx="17000" cy="16925"/>
              </a:xfrm>
              <a:custGeom>
                <a:avLst/>
                <a:gdLst/>
                <a:ahLst/>
                <a:cxnLst/>
                <a:rect l="l" t="t" r="r" b="b"/>
                <a:pathLst>
                  <a:path w="680" h="677" extrusionOk="0">
                    <a:moveTo>
                      <a:pt x="340" y="119"/>
                    </a:moveTo>
                    <a:cubicBezTo>
                      <a:pt x="461" y="119"/>
                      <a:pt x="560" y="219"/>
                      <a:pt x="560" y="340"/>
                    </a:cubicBezTo>
                    <a:cubicBezTo>
                      <a:pt x="560" y="461"/>
                      <a:pt x="461" y="561"/>
                      <a:pt x="340" y="561"/>
                    </a:cubicBezTo>
                    <a:cubicBezTo>
                      <a:pt x="218" y="561"/>
                      <a:pt x="119" y="461"/>
                      <a:pt x="119" y="340"/>
                    </a:cubicBezTo>
                    <a:cubicBezTo>
                      <a:pt x="119" y="219"/>
                      <a:pt x="218" y="119"/>
                      <a:pt x="340" y="119"/>
                    </a:cubicBezTo>
                    <a:close/>
                    <a:moveTo>
                      <a:pt x="340" y="0"/>
                    </a:moveTo>
                    <a:cubicBezTo>
                      <a:pt x="152" y="0"/>
                      <a:pt x="0" y="152"/>
                      <a:pt x="0" y="340"/>
                    </a:cubicBezTo>
                    <a:cubicBezTo>
                      <a:pt x="0" y="525"/>
                      <a:pt x="152" y="677"/>
                      <a:pt x="340" y="677"/>
                    </a:cubicBezTo>
                    <a:cubicBezTo>
                      <a:pt x="527" y="677"/>
                      <a:pt x="679" y="525"/>
                      <a:pt x="679" y="340"/>
                    </a:cubicBezTo>
                    <a:cubicBezTo>
                      <a:pt x="679" y="152"/>
                      <a:pt x="527" y="0"/>
                      <a:pt x="340" y="0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0" name="Google Shape;1610;p23"/>
              <p:cNvSpPr/>
              <p:nvPr/>
            </p:nvSpPr>
            <p:spPr>
              <a:xfrm>
                <a:off x="2080200" y="971125"/>
                <a:ext cx="169300" cy="833775"/>
              </a:xfrm>
              <a:custGeom>
                <a:avLst/>
                <a:gdLst/>
                <a:ahLst/>
                <a:cxnLst/>
                <a:rect l="l" t="t" r="r" b="b"/>
                <a:pathLst>
                  <a:path w="6772" h="33351" extrusionOk="0">
                    <a:moveTo>
                      <a:pt x="6435" y="32792"/>
                    </a:moveTo>
                    <a:cubicBezTo>
                      <a:pt x="6556" y="32792"/>
                      <a:pt x="6656" y="32889"/>
                      <a:pt x="6656" y="33013"/>
                    </a:cubicBezTo>
                    <a:cubicBezTo>
                      <a:pt x="6656" y="33135"/>
                      <a:pt x="6556" y="33231"/>
                      <a:pt x="6435" y="33231"/>
                    </a:cubicBezTo>
                    <a:cubicBezTo>
                      <a:pt x="6313" y="33231"/>
                      <a:pt x="6214" y="33135"/>
                      <a:pt x="6214" y="33013"/>
                    </a:cubicBezTo>
                    <a:cubicBezTo>
                      <a:pt x="6214" y="32889"/>
                      <a:pt x="6313" y="32792"/>
                      <a:pt x="6435" y="32792"/>
                    </a:cubicBezTo>
                    <a:close/>
                    <a:moveTo>
                      <a:pt x="3583" y="1"/>
                    </a:moveTo>
                    <a:lnTo>
                      <a:pt x="3583" y="3012"/>
                    </a:lnTo>
                    <a:lnTo>
                      <a:pt x="0" y="6604"/>
                    </a:lnTo>
                    <a:lnTo>
                      <a:pt x="0" y="24392"/>
                    </a:lnTo>
                    <a:lnTo>
                      <a:pt x="1372" y="25753"/>
                    </a:lnTo>
                    <a:lnTo>
                      <a:pt x="1372" y="28042"/>
                    </a:lnTo>
                    <a:lnTo>
                      <a:pt x="6156" y="32817"/>
                    </a:lnTo>
                    <a:cubicBezTo>
                      <a:pt x="6117" y="32872"/>
                      <a:pt x="6095" y="32939"/>
                      <a:pt x="6095" y="33011"/>
                    </a:cubicBezTo>
                    <a:cubicBezTo>
                      <a:pt x="6095" y="33198"/>
                      <a:pt x="6247" y="33350"/>
                      <a:pt x="6435" y="33350"/>
                    </a:cubicBezTo>
                    <a:cubicBezTo>
                      <a:pt x="6620" y="33350"/>
                      <a:pt x="6772" y="33198"/>
                      <a:pt x="6772" y="33011"/>
                    </a:cubicBezTo>
                    <a:cubicBezTo>
                      <a:pt x="6772" y="32826"/>
                      <a:pt x="6620" y="32674"/>
                      <a:pt x="6435" y="32674"/>
                    </a:cubicBezTo>
                    <a:cubicBezTo>
                      <a:pt x="6363" y="32674"/>
                      <a:pt x="6294" y="32696"/>
                      <a:pt x="6239" y="32734"/>
                    </a:cubicBezTo>
                    <a:lnTo>
                      <a:pt x="1488" y="27992"/>
                    </a:lnTo>
                    <a:lnTo>
                      <a:pt x="1488" y="25703"/>
                    </a:lnTo>
                    <a:lnTo>
                      <a:pt x="116" y="24343"/>
                    </a:lnTo>
                    <a:lnTo>
                      <a:pt x="116" y="6653"/>
                    </a:lnTo>
                    <a:lnTo>
                      <a:pt x="3699" y="3062"/>
                    </a:lnTo>
                    <a:lnTo>
                      <a:pt x="3699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1" name="Google Shape;1611;p23"/>
              <p:cNvSpPr/>
              <p:nvPr/>
            </p:nvSpPr>
            <p:spPr>
              <a:xfrm>
                <a:off x="1955975" y="993200"/>
                <a:ext cx="192700" cy="1086025"/>
              </a:xfrm>
              <a:custGeom>
                <a:avLst/>
                <a:gdLst/>
                <a:ahLst/>
                <a:cxnLst/>
                <a:rect l="l" t="t" r="r" b="b"/>
                <a:pathLst>
                  <a:path w="7708" h="43441" extrusionOk="0">
                    <a:moveTo>
                      <a:pt x="7368" y="42880"/>
                    </a:moveTo>
                    <a:cubicBezTo>
                      <a:pt x="7490" y="42880"/>
                      <a:pt x="7589" y="42979"/>
                      <a:pt x="7589" y="43100"/>
                    </a:cubicBezTo>
                    <a:cubicBezTo>
                      <a:pt x="7589" y="43222"/>
                      <a:pt x="7490" y="43321"/>
                      <a:pt x="7368" y="43321"/>
                    </a:cubicBezTo>
                    <a:cubicBezTo>
                      <a:pt x="7247" y="43321"/>
                      <a:pt x="7147" y="43222"/>
                      <a:pt x="7147" y="43100"/>
                    </a:cubicBezTo>
                    <a:cubicBezTo>
                      <a:pt x="7147" y="42979"/>
                      <a:pt x="7247" y="42880"/>
                      <a:pt x="7368" y="42880"/>
                    </a:cubicBezTo>
                    <a:close/>
                    <a:moveTo>
                      <a:pt x="1149" y="1"/>
                    </a:moveTo>
                    <a:lnTo>
                      <a:pt x="1149" y="4365"/>
                    </a:lnTo>
                    <a:lnTo>
                      <a:pt x="0" y="5519"/>
                    </a:lnTo>
                    <a:lnTo>
                      <a:pt x="0" y="25074"/>
                    </a:lnTo>
                    <a:lnTo>
                      <a:pt x="1372" y="26438"/>
                    </a:lnTo>
                    <a:lnTo>
                      <a:pt x="1372" y="28724"/>
                    </a:lnTo>
                    <a:lnTo>
                      <a:pt x="7310" y="34653"/>
                    </a:lnTo>
                    <a:lnTo>
                      <a:pt x="7310" y="42769"/>
                    </a:lnTo>
                    <a:cubicBezTo>
                      <a:pt x="7150" y="42797"/>
                      <a:pt x="7031" y="42935"/>
                      <a:pt x="7031" y="43100"/>
                    </a:cubicBezTo>
                    <a:cubicBezTo>
                      <a:pt x="7031" y="43288"/>
                      <a:pt x="7183" y="43440"/>
                      <a:pt x="7368" y="43440"/>
                    </a:cubicBezTo>
                    <a:cubicBezTo>
                      <a:pt x="7556" y="43440"/>
                      <a:pt x="7708" y="43288"/>
                      <a:pt x="7708" y="43100"/>
                    </a:cubicBezTo>
                    <a:cubicBezTo>
                      <a:pt x="7708" y="42935"/>
                      <a:pt x="7586" y="42797"/>
                      <a:pt x="7429" y="42769"/>
                    </a:cubicBezTo>
                    <a:lnTo>
                      <a:pt x="7429" y="34604"/>
                    </a:lnTo>
                    <a:lnTo>
                      <a:pt x="1488" y="28674"/>
                    </a:lnTo>
                    <a:lnTo>
                      <a:pt x="1488" y="26388"/>
                    </a:lnTo>
                    <a:lnTo>
                      <a:pt x="116" y="25025"/>
                    </a:lnTo>
                    <a:lnTo>
                      <a:pt x="116" y="5569"/>
                    </a:lnTo>
                    <a:lnTo>
                      <a:pt x="1265" y="4412"/>
                    </a:lnTo>
                    <a:lnTo>
                      <a:pt x="1265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2" name="Google Shape;1612;p23"/>
              <p:cNvSpPr/>
              <p:nvPr/>
            </p:nvSpPr>
            <p:spPr>
              <a:xfrm>
                <a:off x="1979300" y="985825"/>
                <a:ext cx="192700" cy="1116500"/>
              </a:xfrm>
              <a:custGeom>
                <a:avLst/>
                <a:gdLst/>
                <a:ahLst/>
                <a:cxnLst/>
                <a:rect l="l" t="t" r="r" b="b"/>
                <a:pathLst>
                  <a:path w="7708" h="44660" extrusionOk="0">
                    <a:moveTo>
                      <a:pt x="7371" y="44102"/>
                    </a:moveTo>
                    <a:cubicBezTo>
                      <a:pt x="7492" y="44102"/>
                      <a:pt x="7592" y="44202"/>
                      <a:pt x="7592" y="44323"/>
                    </a:cubicBezTo>
                    <a:cubicBezTo>
                      <a:pt x="7592" y="44444"/>
                      <a:pt x="7492" y="44544"/>
                      <a:pt x="7371" y="44544"/>
                    </a:cubicBezTo>
                    <a:cubicBezTo>
                      <a:pt x="7249" y="44544"/>
                      <a:pt x="7150" y="44444"/>
                      <a:pt x="7150" y="44323"/>
                    </a:cubicBezTo>
                    <a:cubicBezTo>
                      <a:pt x="7150" y="44202"/>
                      <a:pt x="7249" y="44102"/>
                      <a:pt x="7371" y="44102"/>
                    </a:cubicBezTo>
                    <a:close/>
                    <a:moveTo>
                      <a:pt x="1149" y="0"/>
                    </a:moveTo>
                    <a:lnTo>
                      <a:pt x="1149" y="4953"/>
                    </a:lnTo>
                    <a:lnTo>
                      <a:pt x="0" y="6109"/>
                    </a:lnTo>
                    <a:lnTo>
                      <a:pt x="0" y="25077"/>
                    </a:lnTo>
                    <a:lnTo>
                      <a:pt x="1372" y="26438"/>
                    </a:lnTo>
                    <a:lnTo>
                      <a:pt x="1372" y="28723"/>
                    </a:lnTo>
                    <a:lnTo>
                      <a:pt x="7310" y="34653"/>
                    </a:lnTo>
                    <a:lnTo>
                      <a:pt x="7310" y="43989"/>
                    </a:lnTo>
                    <a:cubicBezTo>
                      <a:pt x="7153" y="44019"/>
                      <a:pt x="7031" y="44157"/>
                      <a:pt x="7031" y="44323"/>
                    </a:cubicBezTo>
                    <a:cubicBezTo>
                      <a:pt x="7031" y="44511"/>
                      <a:pt x="7183" y="44660"/>
                      <a:pt x="7371" y="44660"/>
                    </a:cubicBezTo>
                    <a:cubicBezTo>
                      <a:pt x="7556" y="44660"/>
                      <a:pt x="7708" y="44508"/>
                      <a:pt x="7708" y="44323"/>
                    </a:cubicBezTo>
                    <a:cubicBezTo>
                      <a:pt x="7708" y="44157"/>
                      <a:pt x="7586" y="44019"/>
                      <a:pt x="7429" y="43989"/>
                    </a:cubicBezTo>
                    <a:lnTo>
                      <a:pt x="7429" y="34603"/>
                    </a:lnTo>
                    <a:lnTo>
                      <a:pt x="1491" y="28677"/>
                    </a:lnTo>
                    <a:lnTo>
                      <a:pt x="1491" y="26388"/>
                    </a:lnTo>
                    <a:lnTo>
                      <a:pt x="119" y="25027"/>
                    </a:lnTo>
                    <a:lnTo>
                      <a:pt x="119" y="6159"/>
                    </a:lnTo>
                    <a:lnTo>
                      <a:pt x="1267" y="5003"/>
                    </a:lnTo>
                    <a:lnTo>
                      <a:pt x="1267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3" name="Google Shape;1613;p23"/>
              <p:cNvSpPr/>
              <p:nvPr/>
            </p:nvSpPr>
            <p:spPr>
              <a:xfrm>
                <a:off x="2002700" y="978500"/>
                <a:ext cx="185725" cy="1052000"/>
              </a:xfrm>
              <a:custGeom>
                <a:avLst/>
                <a:gdLst/>
                <a:ahLst/>
                <a:cxnLst/>
                <a:rect l="l" t="t" r="r" b="b"/>
                <a:pathLst>
                  <a:path w="7429" h="42080" extrusionOk="0">
                    <a:moveTo>
                      <a:pt x="1146" y="1"/>
                    </a:moveTo>
                    <a:lnTo>
                      <a:pt x="1146" y="5541"/>
                    </a:lnTo>
                    <a:lnTo>
                      <a:pt x="0" y="6698"/>
                    </a:lnTo>
                    <a:lnTo>
                      <a:pt x="0" y="25074"/>
                    </a:lnTo>
                    <a:lnTo>
                      <a:pt x="1372" y="26435"/>
                    </a:lnTo>
                    <a:lnTo>
                      <a:pt x="1372" y="28724"/>
                    </a:lnTo>
                    <a:lnTo>
                      <a:pt x="7310" y="34651"/>
                    </a:lnTo>
                    <a:lnTo>
                      <a:pt x="7310" y="42079"/>
                    </a:lnTo>
                    <a:lnTo>
                      <a:pt x="7429" y="42079"/>
                    </a:lnTo>
                    <a:lnTo>
                      <a:pt x="7429" y="34604"/>
                    </a:lnTo>
                    <a:lnTo>
                      <a:pt x="1488" y="28674"/>
                    </a:lnTo>
                    <a:lnTo>
                      <a:pt x="1488" y="26386"/>
                    </a:lnTo>
                    <a:lnTo>
                      <a:pt x="116" y="25025"/>
                    </a:lnTo>
                    <a:lnTo>
                      <a:pt x="116" y="6745"/>
                    </a:lnTo>
                    <a:lnTo>
                      <a:pt x="1264" y="5591"/>
                    </a:lnTo>
                    <a:lnTo>
                      <a:pt x="1264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4" name="Google Shape;1614;p23"/>
              <p:cNvSpPr/>
              <p:nvPr/>
            </p:nvSpPr>
            <p:spPr>
              <a:xfrm>
                <a:off x="2314900" y="1643925"/>
                <a:ext cx="69600" cy="213900"/>
              </a:xfrm>
              <a:custGeom>
                <a:avLst/>
                <a:gdLst/>
                <a:ahLst/>
                <a:cxnLst/>
                <a:rect l="l" t="t" r="r" b="b"/>
                <a:pathLst>
                  <a:path w="2784" h="8556" extrusionOk="0">
                    <a:moveTo>
                      <a:pt x="340" y="7998"/>
                    </a:moveTo>
                    <a:cubicBezTo>
                      <a:pt x="462" y="7998"/>
                      <a:pt x="561" y="8097"/>
                      <a:pt x="561" y="8219"/>
                    </a:cubicBezTo>
                    <a:cubicBezTo>
                      <a:pt x="561" y="8340"/>
                      <a:pt x="462" y="8439"/>
                      <a:pt x="340" y="8439"/>
                    </a:cubicBezTo>
                    <a:cubicBezTo>
                      <a:pt x="219" y="8439"/>
                      <a:pt x="119" y="8340"/>
                      <a:pt x="119" y="8219"/>
                    </a:cubicBezTo>
                    <a:cubicBezTo>
                      <a:pt x="119" y="8097"/>
                      <a:pt x="219" y="7998"/>
                      <a:pt x="340" y="7998"/>
                    </a:cubicBezTo>
                    <a:close/>
                    <a:moveTo>
                      <a:pt x="2667" y="1"/>
                    </a:moveTo>
                    <a:lnTo>
                      <a:pt x="2667" y="5798"/>
                    </a:lnTo>
                    <a:lnTo>
                      <a:pt x="533" y="7940"/>
                    </a:lnTo>
                    <a:cubicBezTo>
                      <a:pt x="478" y="7901"/>
                      <a:pt x="412" y="7879"/>
                      <a:pt x="340" y="7879"/>
                    </a:cubicBezTo>
                    <a:cubicBezTo>
                      <a:pt x="152" y="7879"/>
                      <a:pt x="1" y="8031"/>
                      <a:pt x="1" y="8219"/>
                    </a:cubicBezTo>
                    <a:cubicBezTo>
                      <a:pt x="1" y="8404"/>
                      <a:pt x="152" y="8555"/>
                      <a:pt x="340" y="8555"/>
                    </a:cubicBezTo>
                    <a:cubicBezTo>
                      <a:pt x="525" y="8555"/>
                      <a:pt x="677" y="8404"/>
                      <a:pt x="677" y="8219"/>
                    </a:cubicBezTo>
                    <a:cubicBezTo>
                      <a:pt x="677" y="8147"/>
                      <a:pt x="655" y="8078"/>
                      <a:pt x="616" y="8023"/>
                    </a:cubicBezTo>
                    <a:lnTo>
                      <a:pt x="2783" y="5847"/>
                    </a:lnTo>
                    <a:lnTo>
                      <a:pt x="2783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5" name="Google Shape;1615;p23"/>
              <p:cNvSpPr/>
              <p:nvPr/>
            </p:nvSpPr>
            <p:spPr>
              <a:xfrm>
                <a:off x="2219175" y="942900"/>
                <a:ext cx="620600" cy="657500"/>
              </a:xfrm>
              <a:custGeom>
                <a:avLst/>
                <a:gdLst/>
                <a:ahLst/>
                <a:cxnLst/>
                <a:rect l="l" t="t" r="r" b="b"/>
                <a:pathLst>
                  <a:path w="24824" h="26300" extrusionOk="0">
                    <a:moveTo>
                      <a:pt x="20017" y="0"/>
                    </a:moveTo>
                    <a:lnTo>
                      <a:pt x="19686" y="337"/>
                    </a:lnTo>
                    <a:lnTo>
                      <a:pt x="24354" y="4969"/>
                    </a:lnTo>
                    <a:lnTo>
                      <a:pt x="24354" y="13033"/>
                    </a:lnTo>
                    <a:lnTo>
                      <a:pt x="19965" y="17452"/>
                    </a:lnTo>
                    <a:lnTo>
                      <a:pt x="18068" y="17452"/>
                    </a:lnTo>
                    <a:lnTo>
                      <a:pt x="9756" y="25828"/>
                    </a:lnTo>
                    <a:lnTo>
                      <a:pt x="7976" y="25828"/>
                    </a:lnTo>
                    <a:lnTo>
                      <a:pt x="6910" y="24770"/>
                    </a:lnTo>
                    <a:lnTo>
                      <a:pt x="6910" y="24053"/>
                    </a:lnTo>
                    <a:lnTo>
                      <a:pt x="785" y="17974"/>
                    </a:lnTo>
                    <a:cubicBezTo>
                      <a:pt x="788" y="17955"/>
                      <a:pt x="790" y="17938"/>
                      <a:pt x="790" y="17919"/>
                    </a:cubicBezTo>
                    <a:cubicBezTo>
                      <a:pt x="790" y="17701"/>
                      <a:pt x="614" y="17521"/>
                      <a:pt x="396" y="17521"/>
                    </a:cubicBezTo>
                    <a:cubicBezTo>
                      <a:pt x="177" y="17521"/>
                      <a:pt x="1" y="17701"/>
                      <a:pt x="1" y="17919"/>
                    </a:cubicBezTo>
                    <a:cubicBezTo>
                      <a:pt x="1" y="18137"/>
                      <a:pt x="177" y="18314"/>
                      <a:pt x="396" y="18314"/>
                    </a:cubicBezTo>
                    <a:cubicBezTo>
                      <a:pt x="415" y="18314"/>
                      <a:pt x="434" y="18311"/>
                      <a:pt x="454" y="18308"/>
                    </a:cubicBezTo>
                    <a:lnTo>
                      <a:pt x="6438" y="24249"/>
                    </a:lnTo>
                    <a:lnTo>
                      <a:pt x="6438" y="24966"/>
                    </a:lnTo>
                    <a:lnTo>
                      <a:pt x="7780" y="26300"/>
                    </a:lnTo>
                    <a:lnTo>
                      <a:pt x="9952" y="26300"/>
                    </a:lnTo>
                    <a:lnTo>
                      <a:pt x="18264" y="17924"/>
                    </a:lnTo>
                    <a:lnTo>
                      <a:pt x="20161" y="17924"/>
                    </a:lnTo>
                    <a:lnTo>
                      <a:pt x="24823" y="13226"/>
                    </a:lnTo>
                    <a:lnTo>
                      <a:pt x="24823" y="4773"/>
                    </a:lnTo>
                    <a:lnTo>
                      <a:pt x="20017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6" name="Google Shape;1616;p23"/>
              <p:cNvSpPr/>
              <p:nvPr/>
            </p:nvSpPr>
            <p:spPr>
              <a:xfrm>
                <a:off x="2314900" y="1643925"/>
                <a:ext cx="46275" cy="185800"/>
              </a:xfrm>
              <a:custGeom>
                <a:avLst/>
                <a:gdLst/>
                <a:ahLst/>
                <a:cxnLst/>
                <a:rect l="l" t="t" r="r" b="b"/>
                <a:pathLst>
                  <a:path w="1851" h="7432" extrusionOk="0">
                    <a:moveTo>
                      <a:pt x="340" y="6874"/>
                    </a:moveTo>
                    <a:cubicBezTo>
                      <a:pt x="462" y="6874"/>
                      <a:pt x="561" y="6974"/>
                      <a:pt x="561" y="7095"/>
                    </a:cubicBezTo>
                    <a:cubicBezTo>
                      <a:pt x="561" y="7217"/>
                      <a:pt x="462" y="7316"/>
                      <a:pt x="340" y="7316"/>
                    </a:cubicBezTo>
                    <a:cubicBezTo>
                      <a:pt x="219" y="7316"/>
                      <a:pt x="119" y="7217"/>
                      <a:pt x="119" y="7095"/>
                    </a:cubicBezTo>
                    <a:cubicBezTo>
                      <a:pt x="119" y="6974"/>
                      <a:pt x="219" y="6874"/>
                      <a:pt x="340" y="6874"/>
                    </a:cubicBezTo>
                    <a:close/>
                    <a:moveTo>
                      <a:pt x="1731" y="1"/>
                    </a:moveTo>
                    <a:lnTo>
                      <a:pt x="1731" y="5505"/>
                    </a:lnTo>
                    <a:lnTo>
                      <a:pt x="522" y="6811"/>
                    </a:lnTo>
                    <a:cubicBezTo>
                      <a:pt x="470" y="6775"/>
                      <a:pt x="406" y="6756"/>
                      <a:pt x="340" y="6756"/>
                    </a:cubicBezTo>
                    <a:cubicBezTo>
                      <a:pt x="152" y="6756"/>
                      <a:pt x="1" y="6907"/>
                      <a:pt x="1" y="7095"/>
                    </a:cubicBezTo>
                    <a:cubicBezTo>
                      <a:pt x="1" y="7280"/>
                      <a:pt x="152" y="7432"/>
                      <a:pt x="340" y="7432"/>
                    </a:cubicBezTo>
                    <a:cubicBezTo>
                      <a:pt x="525" y="7432"/>
                      <a:pt x="677" y="7280"/>
                      <a:pt x="677" y="7095"/>
                    </a:cubicBezTo>
                    <a:cubicBezTo>
                      <a:pt x="677" y="7018"/>
                      <a:pt x="652" y="6949"/>
                      <a:pt x="608" y="6891"/>
                    </a:cubicBezTo>
                    <a:lnTo>
                      <a:pt x="1850" y="5552"/>
                    </a:lnTo>
                    <a:lnTo>
                      <a:pt x="1850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7" name="Google Shape;1617;p23"/>
              <p:cNvSpPr/>
              <p:nvPr/>
            </p:nvSpPr>
            <p:spPr>
              <a:xfrm>
                <a:off x="1462050" y="1917500"/>
                <a:ext cx="120650" cy="192425"/>
              </a:xfrm>
              <a:custGeom>
                <a:avLst/>
                <a:gdLst/>
                <a:ahLst/>
                <a:cxnLst/>
                <a:rect l="l" t="t" r="r" b="b"/>
                <a:pathLst>
                  <a:path w="4826" h="7697" extrusionOk="0">
                    <a:moveTo>
                      <a:pt x="329" y="0"/>
                    </a:moveTo>
                    <a:lnTo>
                      <a:pt x="0" y="340"/>
                    </a:lnTo>
                    <a:lnTo>
                      <a:pt x="4196" y="4395"/>
                    </a:lnTo>
                    <a:lnTo>
                      <a:pt x="4196" y="6984"/>
                    </a:lnTo>
                    <a:cubicBezTo>
                      <a:pt x="4100" y="7059"/>
                      <a:pt x="4036" y="7172"/>
                      <a:pt x="4036" y="7302"/>
                    </a:cubicBezTo>
                    <a:cubicBezTo>
                      <a:pt x="4036" y="7520"/>
                      <a:pt x="4213" y="7696"/>
                      <a:pt x="4431" y="7696"/>
                    </a:cubicBezTo>
                    <a:cubicBezTo>
                      <a:pt x="4649" y="7696"/>
                      <a:pt x="4826" y="7520"/>
                      <a:pt x="4826" y="7302"/>
                    </a:cubicBezTo>
                    <a:cubicBezTo>
                      <a:pt x="4826" y="7172"/>
                      <a:pt x="4762" y="7059"/>
                      <a:pt x="4666" y="6987"/>
                    </a:cubicBezTo>
                    <a:lnTo>
                      <a:pt x="4666" y="4193"/>
                    </a:lnTo>
                    <a:lnTo>
                      <a:pt x="329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8" name="Google Shape;1618;p23"/>
              <p:cNvSpPr/>
              <p:nvPr/>
            </p:nvSpPr>
            <p:spPr>
              <a:xfrm>
                <a:off x="2272600" y="978500"/>
                <a:ext cx="44250" cy="418450"/>
              </a:xfrm>
              <a:custGeom>
                <a:avLst/>
                <a:gdLst/>
                <a:ahLst/>
                <a:cxnLst/>
                <a:rect l="l" t="t" r="r" b="b"/>
                <a:pathLst>
                  <a:path w="1770" h="16738" extrusionOk="0">
                    <a:moveTo>
                      <a:pt x="1430" y="16180"/>
                    </a:moveTo>
                    <a:cubicBezTo>
                      <a:pt x="1552" y="16180"/>
                      <a:pt x="1651" y="16280"/>
                      <a:pt x="1651" y="16401"/>
                    </a:cubicBezTo>
                    <a:cubicBezTo>
                      <a:pt x="1651" y="16522"/>
                      <a:pt x="1552" y="16622"/>
                      <a:pt x="1430" y="16622"/>
                    </a:cubicBezTo>
                    <a:cubicBezTo>
                      <a:pt x="1309" y="16622"/>
                      <a:pt x="1210" y="16522"/>
                      <a:pt x="1210" y="16401"/>
                    </a:cubicBezTo>
                    <a:cubicBezTo>
                      <a:pt x="1210" y="16280"/>
                      <a:pt x="1309" y="16180"/>
                      <a:pt x="1430" y="16180"/>
                    </a:cubicBezTo>
                    <a:close/>
                    <a:moveTo>
                      <a:pt x="0" y="1"/>
                    </a:moveTo>
                    <a:lnTo>
                      <a:pt x="0" y="12282"/>
                    </a:lnTo>
                    <a:lnTo>
                      <a:pt x="1372" y="13643"/>
                    </a:lnTo>
                    <a:lnTo>
                      <a:pt x="1372" y="16067"/>
                    </a:lnTo>
                    <a:cubicBezTo>
                      <a:pt x="1212" y="16095"/>
                      <a:pt x="1094" y="16233"/>
                      <a:pt x="1094" y="16401"/>
                    </a:cubicBezTo>
                    <a:cubicBezTo>
                      <a:pt x="1094" y="16586"/>
                      <a:pt x="1245" y="16738"/>
                      <a:pt x="1430" y="16738"/>
                    </a:cubicBezTo>
                    <a:cubicBezTo>
                      <a:pt x="1618" y="16738"/>
                      <a:pt x="1770" y="16586"/>
                      <a:pt x="1770" y="16401"/>
                    </a:cubicBezTo>
                    <a:cubicBezTo>
                      <a:pt x="1770" y="16233"/>
                      <a:pt x="1648" y="16095"/>
                      <a:pt x="1491" y="16067"/>
                    </a:cubicBezTo>
                    <a:lnTo>
                      <a:pt x="1491" y="13596"/>
                    </a:lnTo>
                    <a:lnTo>
                      <a:pt x="119" y="12235"/>
                    </a:lnTo>
                    <a:lnTo>
                      <a:pt x="119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9" name="Google Shape;1619;p23"/>
              <p:cNvSpPr/>
              <p:nvPr/>
            </p:nvSpPr>
            <p:spPr>
              <a:xfrm>
                <a:off x="1932575" y="993200"/>
                <a:ext cx="192700" cy="1062825"/>
              </a:xfrm>
              <a:custGeom>
                <a:avLst/>
                <a:gdLst/>
                <a:ahLst/>
                <a:cxnLst/>
                <a:rect l="l" t="t" r="r" b="b"/>
                <a:pathLst>
                  <a:path w="7708" h="42513" extrusionOk="0">
                    <a:moveTo>
                      <a:pt x="7371" y="41952"/>
                    </a:moveTo>
                    <a:cubicBezTo>
                      <a:pt x="7492" y="41952"/>
                      <a:pt x="7589" y="42051"/>
                      <a:pt x="7589" y="42173"/>
                    </a:cubicBezTo>
                    <a:cubicBezTo>
                      <a:pt x="7589" y="42294"/>
                      <a:pt x="7492" y="42394"/>
                      <a:pt x="7371" y="42394"/>
                    </a:cubicBezTo>
                    <a:cubicBezTo>
                      <a:pt x="7250" y="42394"/>
                      <a:pt x="7150" y="42294"/>
                      <a:pt x="7150" y="42173"/>
                    </a:cubicBezTo>
                    <a:cubicBezTo>
                      <a:pt x="7150" y="42051"/>
                      <a:pt x="7250" y="41952"/>
                      <a:pt x="7371" y="41952"/>
                    </a:cubicBezTo>
                    <a:close/>
                    <a:moveTo>
                      <a:pt x="1149" y="1"/>
                    </a:moveTo>
                    <a:lnTo>
                      <a:pt x="1149" y="4070"/>
                    </a:lnTo>
                    <a:lnTo>
                      <a:pt x="0" y="5226"/>
                    </a:lnTo>
                    <a:lnTo>
                      <a:pt x="0" y="25370"/>
                    </a:lnTo>
                    <a:lnTo>
                      <a:pt x="1372" y="26731"/>
                    </a:lnTo>
                    <a:lnTo>
                      <a:pt x="1372" y="29019"/>
                    </a:lnTo>
                    <a:lnTo>
                      <a:pt x="7310" y="34946"/>
                    </a:lnTo>
                    <a:lnTo>
                      <a:pt x="7310" y="41839"/>
                    </a:lnTo>
                    <a:cubicBezTo>
                      <a:pt x="7153" y="41869"/>
                      <a:pt x="7031" y="42007"/>
                      <a:pt x="7031" y="42173"/>
                    </a:cubicBezTo>
                    <a:cubicBezTo>
                      <a:pt x="7031" y="42361"/>
                      <a:pt x="7183" y="42512"/>
                      <a:pt x="7371" y="42512"/>
                    </a:cubicBezTo>
                    <a:cubicBezTo>
                      <a:pt x="7556" y="42512"/>
                      <a:pt x="7708" y="42361"/>
                      <a:pt x="7708" y="42173"/>
                    </a:cubicBezTo>
                    <a:cubicBezTo>
                      <a:pt x="7708" y="42007"/>
                      <a:pt x="7586" y="41869"/>
                      <a:pt x="7429" y="41839"/>
                    </a:cubicBezTo>
                    <a:lnTo>
                      <a:pt x="7429" y="34899"/>
                    </a:lnTo>
                    <a:lnTo>
                      <a:pt x="1491" y="28970"/>
                    </a:lnTo>
                    <a:lnTo>
                      <a:pt x="1491" y="26681"/>
                    </a:lnTo>
                    <a:lnTo>
                      <a:pt x="119" y="25320"/>
                    </a:lnTo>
                    <a:lnTo>
                      <a:pt x="119" y="5273"/>
                    </a:lnTo>
                    <a:lnTo>
                      <a:pt x="1265" y="4120"/>
                    </a:lnTo>
                    <a:lnTo>
                      <a:pt x="1265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0" name="Google Shape;1620;p23"/>
              <p:cNvSpPr/>
              <p:nvPr/>
            </p:nvSpPr>
            <p:spPr>
              <a:xfrm>
                <a:off x="2345275" y="1417575"/>
                <a:ext cx="393450" cy="629950"/>
              </a:xfrm>
              <a:custGeom>
                <a:avLst/>
                <a:gdLst/>
                <a:ahLst/>
                <a:cxnLst/>
                <a:rect l="l" t="t" r="r" b="b"/>
                <a:pathLst>
                  <a:path w="15738" h="25198" extrusionOk="0">
                    <a:moveTo>
                      <a:pt x="15655" y="0"/>
                    </a:moveTo>
                    <a:lnTo>
                      <a:pt x="5731" y="9966"/>
                    </a:lnTo>
                    <a:lnTo>
                      <a:pt x="5714" y="9982"/>
                    </a:lnTo>
                    <a:lnTo>
                      <a:pt x="5714" y="16963"/>
                    </a:lnTo>
                    <a:lnTo>
                      <a:pt x="17" y="22689"/>
                    </a:lnTo>
                    <a:lnTo>
                      <a:pt x="0" y="22705"/>
                    </a:lnTo>
                    <a:lnTo>
                      <a:pt x="0" y="25198"/>
                    </a:lnTo>
                    <a:lnTo>
                      <a:pt x="119" y="25198"/>
                    </a:lnTo>
                    <a:lnTo>
                      <a:pt x="119" y="22752"/>
                    </a:lnTo>
                    <a:lnTo>
                      <a:pt x="5814" y="17030"/>
                    </a:lnTo>
                    <a:lnTo>
                      <a:pt x="5830" y="17013"/>
                    </a:lnTo>
                    <a:lnTo>
                      <a:pt x="5830" y="10029"/>
                    </a:lnTo>
                    <a:lnTo>
                      <a:pt x="15738" y="83"/>
                    </a:lnTo>
                    <a:lnTo>
                      <a:pt x="15655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1" name="Google Shape;1621;p23"/>
              <p:cNvSpPr/>
              <p:nvPr/>
            </p:nvSpPr>
            <p:spPr>
              <a:xfrm>
                <a:off x="2296000" y="978025"/>
                <a:ext cx="44175" cy="442475"/>
              </a:xfrm>
              <a:custGeom>
                <a:avLst/>
                <a:gdLst/>
                <a:ahLst/>
                <a:cxnLst/>
                <a:rect l="l" t="t" r="r" b="b"/>
                <a:pathLst>
                  <a:path w="1767" h="17699" extrusionOk="0">
                    <a:moveTo>
                      <a:pt x="1430" y="17138"/>
                    </a:moveTo>
                    <a:cubicBezTo>
                      <a:pt x="1552" y="17138"/>
                      <a:pt x="1651" y="17237"/>
                      <a:pt x="1651" y="17359"/>
                    </a:cubicBezTo>
                    <a:cubicBezTo>
                      <a:pt x="1651" y="17480"/>
                      <a:pt x="1552" y="17579"/>
                      <a:pt x="1430" y="17579"/>
                    </a:cubicBezTo>
                    <a:cubicBezTo>
                      <a:pt x="1309" y="17579"/>
                      <a:pt x="1209" y="17480"/>
                      <a:pt x="1209" y="17359"/>
                    </a:cubicBezTo>
                    <a:cubicBezTo>
                      <a:pt x="1209" y="17237"/>
                      <a:pt x="1309" y="17138"/>
                      <a:pt x="1430" y="17138"/>
                    </a:cubicBezTo>
                    <a:close/>
                    <a:moveTo>
                      <a:pt x="0" y="1"/>
                    </a:moveTo>
                    <a:lnTo>
                      <a:pt x="0" y="9753"/>
                    </a:lnTo>
                    <a:lnTo>
                      <a:pt x="1372" y="11117"/>
                    </a:lnTo>
                    <a:lnTo>
                      <a:pt x="1372" y="17027"/>
                    </a:lnTo>
                    <a:lnTo>
                      <a:pt x="1369" y="17027"/>
                    </a:lnTo>
                    <a:cubicBezTo>
                      <a:pt x="1212" y="17055"/>
                      <a:pt x="1091" y="17193"/>
                      <a:pt x="1091" y="17359"/>
                    </a:cubicBezTo>
                    <a:cubicBezTo>
                      <a:pt x="1091" y="17546"/>
                      <a:pt x="1242" y="17698"/>
                      <a:pt x="1430" y="17698"/>
                    </a:cubicBezTo>
                    <a:cubicBezTo>
                      <a:pt x="1615" y="17698"/>
                      <a:pt x="1767" y="17546"/>
                      <a:pt x="1767" y="17359"/>
                    </a:cubicBezTo>
                    <a:cubicBezTo>
                      <a:pt x="1767" y="17193"/>
                      <a:pt x="1645" y="17055"/>
                      <a:pt x="1488" y="17027"/>
                    </a:cubicBezTo>
                    <a:lnTo>
                      <a:pt x="1488" y="11067"/>
                    </a:lnTo>
                    <a:lnTo>
                      <a:pt x="116" y="9704"/>
                    </a:lnTo>
                    <a:lnTo>
                      <a:pt x="116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2" name="Google Shape;1622;p23"/>
              <p:cNvSpPr/>
              <p:nvPr/>
            </p:nvSpPr>
            <p:spPr>
              <a:xfrm>
                <a:off x="1459000" y="1041375"/>
                <a:ext cx="299475" cy="684350"/>
              </a:xfrm>
              <a:custGeom>
                <a:avLst/>
                <a:gdLst/>
                <a:ahLst/>
                <a:cxnLst/>
                <a:rect l="l" t="t" r="r" b="b"/>
                <a:pathLst>
                  <a:path w="11979" h="27374" extrusionOk="0">
                    <a:moveTo>
                      <a:pt x="11642" y="26816"/>
                    </a:moveTo>
                    <a:cubicBezTo>
                      <a:pt x="11763" y="26816"/>
                      <a:pt x="11863" y="26916"/>
                      <a:pt x="11863" y="27037"/>
                    </a:cubicBezTo>
                    <a:cubicBezTo>
                      <a:pt x="11863" y="27158"/>
                      <a:pt x="11763" y="27258"/>
                      <a:pt x="11642" y="27258"/>
                    </a:cubicBezTo>
                    <a:cubicBezTo>
                      <a:pt x="11520" y="27258"/>
                      <a:pt x="11421" y="27158"/>
                      <a:pt x="11421" y="27037"/>
                    </a:cubicBezTo>
                    <a:cubicBezTo>
                      <a:pt x="11421" y="26916"/>
                      <a:pt x="11520" y="26816"/>
                      <a:pt x="11642" y="26816"/>
                    </a:cubicBezTo>
                    <a:close/>
                    <a:moveTo>
                      <a:pt x="84" y="1"/>
                    </a:moveTo>
                    <a:lnTo>
                      <a:pt x="1" y="84"/>
                    </a:lnTo>
                    <a:lnTo>
                      <a:pt x="9373" y="9442"/>
                    </a:lnTo>
                    <a:lnTo>
                      <a:pt x="9373" y="24856"/>
                    </a:lnTo>
                    <a:lnTo>
                      <a:pt x="11363" y="26844"/>
                    </a:lnTo>
                    <a:cubicBezTo>
                      <a:pt x="11324" y="26896"/>
                      <a:pt x="11302" y="26965"/>
                      <a:pt x="11302" y="27037"/>
                    </a:cubicBezTo>
                    <a:cubicBezTo>
                      <a:pt x="11302" y="27222"/>
                      <a:pt x="11454" y="27374"/>
                      <a:pt x="11642" y="27374"/>
                    </a:cubicBezTo>
                    <a:cubicBezTo>
                      <a:pt x="11827" y="27374"/>
                      <a:pt x="11979" y="27222"/>
                      <a:pt x="11979" y="27037"/>
                    </a:cubicBezTo>
                    <a:cubicBezTo>
                      <a:pt x="11979" y="26849"/>
                      <a:pt x="11827" y="26697"/>
                      <a:pt x="11642" y="26697"/>
                    </a:cubicBezTo>
                    <a:cubicBezTo>
                      <a:pt x="11567" y="26697"/>
                      <a:pt x="11501" y="26720"/>
                      <a:pt x="11446" y="26758"/>
                    </a:cubicBezTo>
                    <a:lnTo>
                      <a:pt x="9492" y="24807"/>
                    </a:lnTo>
                    <a:lnTo>
                      <a:pt x="9492" y="9392"/>
                    </a:lnTo>
                    <a:lnTo>
                      <a:pt x="84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3" name="Google Shape;1623;p23"/>
              <p:cNvSpPr/>
              <p:nvPr/>
            </p:nvSpPr>
            <p:spPr>
              <a:xfrm>
                <a:off x="1479300" y="966925"/>
                <a:ext cx="291325" cy="642025"/>
              </a:xfrm>
              <a:custGeom>
                <a:avLst/>
                <a:gdLst/>
                <a:ahLst/>
                <a:cxnLst/>
                <a:rect l="l" t="t" r="r" b="b"/>
                <a:pathLst>
                  <a:path w="11653" h="25681" extrusionOk="0">
                    <a:moveTo>
                      <a:pt x="326" y="0"/>
                    </a:moveTo>
                    <a:lnTo>
                      <a:pt x="1" y="337"/>
                    </a:lnTo>
                    <a:lnTo>
                      <a:pt x="11020" y="10992"/>
                    </a:lnTo>
                    <a:lnTo>
                      <a:pt x="11020" y="24972"/>
                    </a:lnTo>
                    <a:cubicBezTo>
                      <a:pt x="10924" y="25043"/>
                      <a:pt x="10860" y="25157"/>
                      <a:pt x="10860" y="25286"/>
                    </a:cubicBezTo>
                    <a:cubicBezTo>
                      <a:pt x="10860" y="25504"/>
                      <a:pt x="11037" y="25681"/>
                      <a:pt x="11258" y="25681"/>
                    </a:cubicBezTo>
                    <a:cubicBezTo>
                      <a:pt x="11476" y="25681"/>
                      <a:pt x="11653" y="25504"/>
                      <a:pt x="11653" y="25286"/>
                    </a:cubicBezTo>
                    <a:cubicBezTo>
                      <a:pt x="11653" y="25157"/>
                      <a:pt x="11589" y="25043"/>
                      <a:pt x="11492" y="24972"/>
                    </a:cubicBezTo>
                    <a:lnTo>
                      <a:pt x="11492" y="10794"/>
                    </a:lnTo>
                    <a:lnTo>
                      <a:pt x="326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4" name="Google Shape;1624;p23"/>
              <p:cNvSpPr/>
              <p:nvPr/>
            </p:nvSpPr>
            <p:spPr>
              <a:xfrm>
                <a:off x="1788750" y="1787275"/>
                <a:ext cx="19775" cy="19825"/>
              </a:xfrm>
              <a:custGeom>
                <a:avLst/>
                <a:gdLst/>
                <a:ahLst/>
                <a:cxnLst/>
                <a:rect l="l" t="t" r="r" b="b"/>
                <a:pathLst>
                  <a:path w="791" h="793" extrusionOk="0">
                    <a:moveTo>
                      <a:pt x="395" y="0"/>
                    </a:moveTo>
                    <a:cubicBezTo>
                      <a:pt x="177" y="0"/>
                      <a:pt x="1" y="177"/>
                      <a:pt x="1" y="395"/>
                    </a:cubicBezTo>
                    <a:cubicBezTo>
                      <a:pt x="1" y="616"/>
                      <a:pt x="177" y="792"/>
                      <a:pt x="395" y="792"/>
                    </a:cubicBezTo>
                    <a:cubicBezTo>
                      <a:pt x="613" y="792"/>
                      <a:pt x="790" y="616"/>
                      <a:pt x="790" y="395"/>
                    </a:cubicBezTo>
                    <a:cubicBezTo>
                      <a:pt x="790" y="177"/>
                      <a:pt x="613" y="0"/>
                      <a:pt x="395" y="0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5" name="Google Shape;1625;p23"/>
              <p:cNvSpPr/>
              <p:nvPr/>
            </p:nvSpPr>
            <p:spPr>
              <a:xfrm>
                <a:off x="1400775" y="1164075"/>
                <a:ext cx="165650" cy="266975"/>
              </a:xfrm>
              <a:custGeom>
                <a:avLst/>
                <a:gdLst/>
                <a:ahLst/>
                <a:cxnLst/>
                <a:rect l="l" t="t" r="r" b="b"/>
                <a:pathLst>
                  <a:path w="6626" h="10679" extrusionOk="0">
                    <a:moveTo>
                      <a:pt x="83" y="1"/>
                    </a:moveTo>
                    <a:lnTo>
                      <a:pt x="0" y="84"/>
                    </a:lnTo>
                    <a:lnTo>
                      <a:pt x="6509" y="6582"/>
                    </a:lnTo>
                    <a:lnTo>
                      <a:pt x="6509" y="10678"/>
                    </a:lnTo>
                    <a:lnTo>
                      <a:pt x="6625" y="10678"/>
                    </a:lnTo>
                    <a:lnTo>
                      <a:pt x="6625" y="6532"/>
                    </a:lnTo>
                    <a:lnTo>
                      <a:pt x="83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6" name="Google Shape;1626;p23"/>
              <p:cNvSpPr/>
              <p:nvPr/>
            </p:nvSpPr>
            <p:spPr>
              <a:xfrm>
                <a:off x="1424150" y="1156700"/>
                <a:ext cx="165675" cy="297675"/>
              </a:xfrm>
              <a:custGeom>
                <a:avLst/>
                <a:gdLst/>
                <a:ahLst/>
                <a:cxnLst/>
                <a:rect l="l" t="t" r="r" b="b"/>
                <a:pathLst>
                  <a:path w="6627" h="11907" extrusionOk="0">
                    <a:moveTo>
                      <a:pt x="84" y="0"/>
                    </a:moveTo>
                    <a:lnTo>
                      <a:pt x="1" y="83"/>
                    </a:lnTo>
                    <a:lnTo>
                      <a:pt x="6507" y="6581"/>
                    </a:lnTo>
                    <a:lnTo>
                      <a:pt x="6507" y="11906"/>
                    </a:lnTo>
                    <a:lnTo>
                      <a:pt x="6626" y="11906"/>
                    </a:lnTo>
                    <a:lnTo>
                      <a:pt x="6626" y="6532"/>
                    </a:lnTo>
                    <a:lnTo>
                      <a:pt x="84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7" name="Google Shape;1627;p23"/>
              <p:cNvSpPr/>
              <p:nvPr/>
            </p:nvSpPr>
            <p:spPr>
              <a:xfrm>
                <a:off x="1813050" y="1812225"/>
                <a:ext cx="17400" cy="16925"/>
              </a:xfrm>
              <a:custGeom>
                <a:avLst/>
                <a:gdLst/>
                <a:ahLst/>
                <a:cxnLst/>
                <a:rect l="l" t="t" r="r" b="b"/>
                <a:pathLst>
                  <a:path w="696" h="677" extrusionOk="0">
                    <a:moveTo>
                      <a:pt x="355" y="117"/>
                    </a:moveTo>
                    <a:cubicBezTo>
                      <a:pt x="414" y="117"/>
                      <a:pt x="471" y="138"/>
                      <a:pt x="514" y="181"/>
                    </a:cubicBezTo>
                    <a:cubicBezTo>
                      <a:pt x="569" y="236"/>
                      <a:pt x="591" y="316"/>
                      <a:pt x="572" y="393"/>
                    </a:cubicBezTo>
                    <a:cubicBezTo>
                      <a:pt x="552" y="471"/>
                      <a:pt x="489" y="534"/>
                      <a:pt x="414" y="551"/>
                    </a:cubicBezTo>
                    <a:cubicBezTo>
                      <a:pt x="395" y="555"/>
                      <a:pt x="376" y="558"/>
                      <a:pt x="358" y="558"/>
                    </a:cubicBezTo>
                    <a:cubicBezTo>
                      <a:pt x="299" y="558"/>
                      <a:pt x="244" y="535"/>
                      <a:pt x="202" y="493"/>
                    </a:cubicBezTo>
                    <a:cubicBezTo>
                      <a:pt x="160" y="451"/>
                      <a:pt x="136" y="396"/>
                      <a:pt x="136" y="338"/>
                    </a:cubicBezTo>
                    <a:cubicBezTo>
                      <a:pt x="136" y="319"/>
                      <a:pt x="138" y="300"/>
                      <a:pt x="144" y="283"/>
                    </a:cubicBezTo>
                    <a:cubicBezTo>
                      <a:pt x="160" y="206"/>
                      <a:pt x="227" y="142"/>
                      <a:pt x="301" y="123"/>
                    </a:cubicBezTo>
                    <a:cubicBezTo>
                      <a:pt x="319" y="119"/>
                      <a:pt x="337" y="117"/>
                      <a:pt x="355" y="117"/>
                    </a:cubicBezTo>
                    <a:close/>
                    <a:moveTo>
                      <a:pt x="356" y="0"/>
                    </a:moveTo>
                    <a:cubicBezTo>
                      <a:pt x="329" y="0"/>
                      <a:pt x="301" y="3"/>
                      <a:pt x="274" y="10"/>
                    </a:cubicBezTo>
                    <a:cubicBezTo>
                      <a:pt x="155" y="37"/>
                      <a:pt x="58" y="134"/>
                      <a:pt x="28" y="255"/>
                    </a:cubicBezTo>
                    <a:cubicBezTo>
                      <a:pt x="0" y="371"/>
                      <a:pt x="33" y="493"/>
                      <a:pt x="119" y="578"/>
                    </a:cubicBezTo>
                    <a:cubicBezTo>
                      <a:pt x="183" y="642"/>
                      <a:pt x="269" y="676"/>
                      <a:pt x="358" y="676"/>
                    </a:cubicBezTo>
                    <a:cubicBezTo>
                      <a:pt x="385" y="676"/>
                      <a:pt x="412" y="673"/>
                      <a:pt x="439" y="667"/>
                    </a:cubicBezTo>
                    <a:cubicBezTo>
                      <a:pt x="561" y="636"/>
                      <a:pt x="657" y="540"/>
                      <a:pt x="685" y="421"/>
                    </a:cubicBezTo>
                    <a:cubicBezTo>
                      <a:pt x="690" y="393"/>
                      <a:pt x="696" y="366"/>
                      <a:pt x="696" y="338"/>
                    </a:cubicBezTo>
                    <a:cubicBezTo>
                      <a:pt x="696" y="250"/>
                      <a:pt x="660" y="164"/>
                      <a:pt x="597" y="98"/>
                    </a:cubicBezTo>
                    <a:cubicBezTo>
                      <a:pt x="531" y="34"/>
                      <a:pt x="446" y="0"/>
                      <a:pt x="356" y="0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8" name="Google Shape;1628;p23"/>
              <p:cNvSpPr/>
              <p:nvPr/>
            </p:nvSpPr>
            <p:spPr>
              <a:xfrm>
                <a:off x="1889100" y="1038400"/>
                <a:ext cx="16925" cy="16950"/>
              </a:xfrm>
              <a:custGeom>
                <a:avLst/>
                <a:gdLst/>
                <a:ahLst/>
                <a:cxnLst/>
                <a:rect l="l" t="t" r="r" b="b"/>
                <a:pathLst>
                  <a:path w="677" h="678" extrusionOk="0">
                    <a:moveTo>
                      <a:pt x="340" y="117"/>
                    </a:moveTo>
                    <a:cubicBezTo>
                      <a:pt x="461" y="117"/>
                      <a:pt x="561" y="216"/>
                      <a:pt x="561" y="338"/>
                    </a:cubicBezTo>
                    <a:cubicBezTo>
                      <a:pt x="561" y="459"/>
                      <a:pt x="461" y="559"/>
                      <a:pt x="340" y="559"/>
                    </a:cubicBezTo>
                    <a:cubicBezTo>
                      <a:pt x="218" y="559"/>
                      <a:pt x="119" y="459"/>
                      <a:pt x="119" y="338"/>
                    </a:cubicBezTo>
                    <a:cubicBezTo>
                      <a:pt x="119" y="216"/>
                      <a:pt x="218" y="117"/>
                      <a:pt x="340" y="117"/>
                    </a:cubicBezTo>
                    <a:close/>
                    <a:moveTo>
                      <a:pt x="340" y="1"/>
                    </a:moveTo>
                    <a:cubicBezTo>
                      <a:pt x="152" y="1"/>
                      <a:pt x="0" y="153"/>
                      <a:pt x="0" y="338"/>
                    </a:cubicBezTo>
                    <a:cubicBezTo>
                      <a:pt x="0" y="525"/>
                      <a:pt x="152" y="677"/>
                      <a:pt x="340" y="677"/>
                    </a:cubicBezTo>
                    <a:cubicBezTo>
                      <a:pt x="525" y="677"/>
                      <a:pt x="677" y="525"/>
                      <a:pt x="677" y="338"/>
                    </a:cubicBezTo>
                    <a:cubicBezTo>
                      <a:pt x="677" y="153"/>
                      <a:pt x="525" y="1"/>
                      <a:pt x="340" y="1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9" name="Google Shape;1629;p23"/>
              <p:cNvSpPr/>
              <p:nvPr/>
            </p:nvSpPr>
            <p:spPr>
              <a:xfrm>
                <a:off x="1836850" y="1835650"/>
                <a:ext cx="16925" cy="16925"/>
              </a:xfrm>
              <a:custGeom>
                <a:avLst/>
                <a:gdLst/>
                <a:ahLst/>
                <a:cxnLst/>
                <a:rect l="l" t="t" r="r" b="b"/>
                <a:pathLst>
                  <a:path w="677" h="677" extrusionOk="0">
                    <a:moveTo>
                      <a:pt x="340" y="119"/>
                    </a:moveTo>
                    <a:cubicBezTo>
                      <a:pt x="462" y="119"/>
                      <a:pt x="561" y="218"/>
                      <a:pt x="561" y="340"/>
                    </a:cubicBezTo>
                    <a:cubicBezTo>
                      <a:pt x="561" y="461"/>
                      <a:pt x="462" y="561"/>
                      <a:pt x="340" y="561"/>
                    </a:cubicBezTo>
                    <a:cubicBezTo>
                      <a:pt x="219" y="561"/>
                      <a:pt x="119" y="461"/>
                      <a:pt x="119" y="340"/>
                    </a:cubicBezTo>
                    <a:cubicBezTo>
                      <a:pt x="119" y="218"/>
                      <a:pt x="219" y="119"/>
                      <a:pt x="340" y="119"/>
                    </a:cubicBezTo>
                    <a:close/>
                    <a:moveTo>
                      <a:pt x="340" y="0"/>
                    </a:moveTo>
                    <a:cubicBezTo>
                      <a:pt x="152" y="0"/>
                      <a:pt x="1" y="152"/>
                      <a:pt x="1" y="340"/>
                    </a:cubicBezTo>
                    <a:cubicBezTo>
                      <a:pt x="1" y="525"/>
                      <a:pt x="152" y="677"/>
                      <a:pt x="340" y="677"/>
                    </a:cubicBezTo>
                    <a:cubicBezTo>
                      <a:pt x="525" y="677"/>
                      <a:pt x="677" y="525"/>
                      <a:pt x="677" y="340"/>
                    </a:cubicBezTo>
                    <a:cubicBezTo>
                      <a:pt x="677" y="152"/>
                      <a:pt x="525" y="0"/>
                      <a:pt x="340" y="0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0" name="Google Shape;1630;p23"/>
              <p:cNvSpPr/>
              <p:nvPr/>
            </p:nvSpPr>
            <p:spPr>
              <a:xfrm>
                <a:off x="1889100" y="1068850"/>
                <a:ext cx="16925" cy="17000"/>
              </a:xfrm>
              <a:custGeom>
                <a:avLst/>
                <a:gdLst/>
                <a:ahLst/>
                <a:cxnLst/>
                <a:rect l="l" t="t" r="r" b="b"/>
                <a:pathLst>
                  <a:path w="677" h="680" extrusionOk="0">
                    <a:moveTo>
                      <a:pt x="340" y="119"/>
                    </a:moveTo>
                    <a:cubicBezTo>
                      <a:pt x="461" y="119"/>
                      <a:pt x="561" y="218"/>
                      <a:pt x="561" y="340"/>
                    </a:cubicBezTo>
                    <a:cubicBezTo>
                      <a:pt x="561" y="461"/>
                      <a:pt x="461" y="561"/>
                      <a:pt x="340" y="561"/>
                    </a:cubicBezTo>
                    <a:cubicBezTo>
                      <a:pt x="218" y="561"/>
                      <a:pt x="119" y="461"/>
                      <a:pt x="119" y="340"/>
                    </a:cubicBezTo>
                    <a:cubicBezTo>
                      <a:pt x="119" y="218"/>
                      <a:pt x="218" y="119"/>
                      <a:pt x="340" y="119"/>
                    </a:cubicBezTo>
                    <a:close/>
                    <a:moveTo>
                      <a:pt x="340" y="0"/>
                    </a:moveTo>
                    <a:cubicBezTo>
                      <a:pt x="152" y="0"/>
                      <a:pt x="0" y="152"/>
                      <a:pt x="0" y="340"/>
                    </a:cubicBezTo>
                    <a:cubicBezTo>
                      <a:pt x="0" y="528"/>
                      <a:pt x="152" y="679"/>
                      <a:pt x="340" y="679"/>
                    </a:cubicBezTo>
                    <a:cubicBezTo>
                      <a:pt x="525" y="679"/>
                      <a:pt x="677" y="528"/>
                      <a:pt x="677" y="340"/>
                    </a:cubicBezTo>
                    <a:cubicBezTo>
                      <a:pt x="677" y="152"/>
                      <a:pt x="525" y="0"/>
                      <a:pt x="340" y="0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1" name="Google Shape;1631;p23"/>
              <p:cNvSpPr/>
              <p:nvPr/>
            </p:nvSpPr>
            <p:spPr>
              <a:xfrm>
                <a:off x="1611125" y="977275"/>
                <a:ext cx="373450" cy="868550"/>
              </a:xfrm>
              <a:custGeom>
                <a:avLst/>
                <a:gdLst/>
                <a:ahLst/>
                <a:cxnLst/>
                <a:rect l="l" t="t" r="r" b="b"/>
                <a:pathLst>
                  <a:path w="14938" h="34742" extrusionOk="0">
                    <a:moveTo>
                      <a:pt x="14598" y="34181"/>
                    </a:moveTo>
                    <a:cubicBezTo>
                      <a:pt x="14719" y="34181"/>
                      <a:pt x="14818" y="34280"/>
                      <a:pt x="14818" y="34401"/>
                    </a:cubicBezTo>
                    <a:cubicBezTo>
                      <a:pt x="14818" y="34523"/>
                      <a:pt x="14719" y="34622"/>
                      <a:pt x="14598" y="34622"/>
                    </a:cubicBezTo>
                    <a:cubicBezTo>
                      <a:pt x="14476" y="34622"/>
                      <a:pt x="14377" y="34523"/>
                      <a:pt x="14377" y="34401"/>
                    </a:cubicBezTo>
                    <a:cubicBezTo>
                      <a:pt x="14377" y="34280"/>
                      <a:pt x="14476" y="34181"/>
                      <a:pt x="14598" y="34181"/>
                    </a:cubicBezTo>
                    <a:close/>
                    <a:moveTo>
                      <a:pt x="83" y="0"/>
                    </a:moveTo>
                    <a:lnTo>
                      <a:pt x="0" y="83"/>
                    </a:lnTo>
                    <a:lnTo>
                      <a:pt x="9355" y="9422"/>
                    </a:lnTo>
                    <a:lnTo>
                      <a:pt x="9355" y="29250"/>
                    </a:lnTo>
                    <a:lnTo>
                      <a:pt x="14322" y="34208"/>
                    </a:lnTo>
                    <a:cubicBezTo>
                      <a:pt x="14283" y="34263"/>
                      <a:pt x="14258" y="34330"/>
                      <a:pt x="14258" y="34401"/>
                    </a:cubicBezTo>
                    <a:cubicBezTo>
                      <a:pt x="14258" y="34589"/>
                      <a:pt x="14410" y="34741"/>
                      <a:pt x="14598" y="34741"/>
                    </a:cubicBezTo>
                    <a:cubicBezTo>
                      <a:pt x="14785" y="34741"/>
                      <a:pt x="14937" y="34589"/>
                      <a:pt x="14937" y="34401"/>
                    </a:cubicBezTo>
                    <a:cubicBezTo>
                      <a:pt x="14937" y="34214"/>
                      <a:pt x="14785" y="34062"/>
                      <a:pt x="14598" y="34062"/>
                    </a:cubicBezTo>
                    <a:cubicBezTo>
                      <a:pt x="14526" y="34062"/>
                      <a:pt x="14460" y="34087"/>
                      <a:pt x="14404" y="34125"/>
                    </a:cubicBezTo>
                    <a:lnTo>
                      <a:pt x="9471" y="29201"/>
                    </a:lnTo>
                    <a:lnTo>
                      <a:pt x="9471" y="9375"/>
                    </a:lnTo>
                    <a:lnTo>
                      <a:pt x="83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2" name="Google Shape;1632;p23"/>
              <p:cNvSpPr/>
              <p:nvPr/>
            </p:nvSpPr>
            <p:spPr>
              <a:xfrm>
                <a:off x="1695175" y="963875"/>
                <a:ext cx="377650" cy="901950"/>
              </a:xfrm>
              <a:custGeom>
                <a:avLst/>
                <a:gdLst/>
                <a:ahLst/>
                <a:cxnLst/>
                <a:rect l="l" t="t" r="r" b="b"/>
                <a:pathLst>
                  <a:path w="15106" h="36078" extrusionOk="0">
                    <a:moveTo>
                      <a:pt x="332" y="1"/>
                    </a:moveTo>
                    <a:lnTo>
                      <a:pt x="0" y="335"/>
                    </a:lnTo>
                    <a:lnTo>
                      <a:pt x="3178" y="3490"/>
                    </a:lnTo>
                    <a:lnTo>
                      <a:pt x="7859" y="8136"/>
                    </a:lnTo>
                    <a:lnTo>
                      <a:pt x="7859" y="29215"/>
                    </a:lnTo>
                    <a:lnTo>
                      <a:pt x="14322" y="35628"/>
                    </a:lnTo>
                    <a:cubicBezTo>
                      <a:pt x="14319" y="35647"/>
                      <a:pt x="14316" y="35663"/>
                      <a:pt x="14316" y="35683"/>
                    </a:cubicBezTo>
                    <a:cubicBezTo>
                      <a:pt x="14316" y="35901"/>
                      <a:pt x="14493" y="36078"/>
                      <a:pt x="14711" y="36078"/>
                    </a:cubicBezTo>
                    <a:cubicBezTo>
                      <a:pt x="14929" y="36078"/>
                      <a:pt x="15106" y="35901"/>
                      <a:pt x="15106" y="35683"/>
                    </a:cubicBezTo>
                    <a:cubicBezTo>
                      <a:pt x="15106" y="35465"/>
                      <a:pt x="14929" y="35288"/>
                      <a:pt x="14711" y="35288"/>
                    </a:cubicBezTo>
                    <a:cubicBezTo>
                      <a:pt x="14692" y="35288"/>
                      <a:pt x="14672" y="35291"/>
                      <a:pt x="14653" y="35294"/>
                    </a:cubicBezTo>
                    <a:lnTo>
                      <a:pt x="8332" y="29019"/>
                    </a:lnTo>
                    <a:lnTo>
                      <a:pt x="8332" y="7940"/>
                    </a:lnTo>
                    <a:lnTo>
                      <a:pt x="8263" y="7871"/>
                    </a:lnTo>
                    <a:lnTo>
                      <a:pt x="3294" y="2938"/>
                    </a:lnTo>
                    <a:lnTo>
                      <a:pt x="332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3" name="Google Shape;1633;p23"/>
              <p:cNvSpPr/>
              <p:nvPr/>
            </p:nvSpPr>
            <p:spPr>
              <a:xfrm>
                <a:off x="1563900" y="991550"/>
                <a:ext cx="348000" cy="843075"/>
              </a:xfrm>
              <a:custGeom>
                <a:avLst/>
                <a:gdLst/>
                <a:ahLst/>
                <a:cxnLst/>
                <a:rect l="l" t="t" r="r" b="b"/>
                <a:pathLst>
                  <a:path w="13920" h="33723" extrusionOk="0">
                    <a:moveTo>
                      <a:pt x="84" y="1"/>
                    </a:moveTo>
                    <a:lnTo>
                      <a:pt x="1" y="83"/>
                    </a:lnTo>
                    <a:lnTo>
                      <a:pt x="9376" y="9442"/>
                    </a:lnTo>
                    <a:lnTo>
                      <a:pt x="9376" y="29270"/>
                    </a:lnTo>
                    <a:lnTo>
                      <a:pt x="13837" y="33723"/>
                    </a:lnTo>
                    <a:lnTo>
                      <a:pt x="13919" y="33640"/>
                    </a:lnTo>
                    <a:lnTo>
                      <a:pt x="9491" y="29220"/>
                    </a:lnTo>
                    <a:lnTo>
                      <a:pt x="9491" y="9392"/>
                    </a:lnTo>
                    <a:lnTo>
                      <a:pt x="84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4" name="Google Shape;1634;p23"/>
              <p:cNvSpPr/>
              <p:nvPr/>
            </p:nvSpPr>
            <p:spPr>
              <a:xfrm>
                <a:off x="1587225" y="984175"/>
                <a:ext cx="367050" cy="861650"/>
              </a:xfrm>
              <a:custGeom>
                <a:avLst/>
                <a:gdLst/>
                <a:ahLst/>
                <a:cxnLst/>
                <a:rect l="l" t="t" r="r" b="b"/>
                <a:pathLst>
                  <a:path w="14682" h="34466" extrusionOk="0">
                    <a:moveTo>
                      <a:pt x="14344" y="33905"/>
                    </a:moveTo>
                    <a:cubicBezTo>
                      <a:pt x="14466" y="33905"/>
                      <a:pt x="14565" y="34004"/>
                      <a:pt x="14565" y="34125"/>
                    </a:cubicBezTo>
                    <a:cubicBezTo>
                      <a:pt x="14565" y="34247"/>
                      <a:pt x="14466" y="34346"/>
                      <a:pt x="14344" y="34346"/>
                    </a:cubicBezTo>
                    <a:cubicBezTo>
                      <a:pt x="14223" y="34346"/>
                      <a:pt x="14124" y="34247"/>
                      <a:pt x="14124" y="34125"/>
                    </a:cubicBezTo>
                    <a:cubicBezTo>
                      <a:pt x="14124" y="34004"/>
                      <a:pt x="14223" y="33905"/>
                      <a:pt x="14344" y="33905"/>
                    </a:cubicBezTo>
                    <a:close/>
                    <a:moveTo>
                      <a:pt x="87" y="0"/>
                    </a:moveTo>
                    <a:lnTo>
                      <a:pt x="1" y="83"/>
                    </a:lnTo>
                    <a:lnTo>
                      <a:pt x="9376" y="9441"/>
                    </a:lnTo>
                    <a:lnTo>
                      <a:pt x="9376" y="29256"/>
                    </a:lnTo>
                    <a:lnTo>
                      <a:pt x="14066" y="33932"/>
                    </a:lnTo>
                    <a:cubicBezTo>
                      <a:pt x="14027" y="33987"/>
                      <a:pt x="14005" y="34054"/>
                      <a:pt x="14005" y="34125"/>
                    </a:cubicBezTo>
                    <a:cubicBezTo>
                      <a:pt x="14005" y="34313"/>
                      <a:pt x="14157" y="34465"/>
                      <a:pt x="14344" y="34465"/>
                    </a:cubicBezTo>
                    <a:cubicBezTo>
                      <a:pt x="14529" y="34465"/>
                      <a:pt x="14681" y="34313"/>
                      <a:pt x="14681" y="34125"/>
                    </a:cubicBezTo>
                    <a:cubicBezTo>
                      <a:pt x="14681" y="33941"/>
                      <a:pt x="14529" y="33789"/>
                      <a:pt x="14344" y="33789"/>
                    </a:cubicBezTo>
                    <a:cubicBezTo>
                      <a:pt x="14273" y="33789"/>
                      <a:pt x="14204" y="33811"/>
                      <a:pt x="14148" y="33849"/>
                    </a:cubicBezTo>
                    <a:lnTo>
                      <a:pt x="9494" y="29206"/>
                    </a:lnTo>
                    <a:lnTo>
                      <a:pt x="9494" y="9391"/>
                    </a:lnTo>
                    <a:lnTo>
                      <a:pt x="87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35" name="Google Shape;1635;p23"/>
            <p:cNvGrpSpPr/>
            <p:nvPr/>
          </p:nvGrpSpPr>
          <p:grpSpPr>
            <a:xfrm rot="1799983" flipH="1">
              <a:off x="6825261" y="-325841"/>
              <a:ext cx="2835804" cy="2780472"/>
              <a:chOff x="1400775" y="920275"/>
              <a:chExt cx="1637475" cy="1605525"/>
            </a:xfrm>
          </p:grpSpPr>
          <p:sp>
            <p:nvSpPr>
              <p:cNvPr id="1636" name="Google Shape;1636;p23"/>
              <p:cNvSpPr/>
              <p:nvPr/>
            </p:nvSpPr>
            <p:spPr>
              <a:xfrm>
                <a:off x="2472400" y="990525"/>
                <a:ext cx="16925" cy="247025"/>
              </a:xfrm>
              <a:custGeom>
                <a:avLst/>
                <a:gdLst/>
                <a:ahLst/>
                <a:cxnLst/>
                <a:rect l="l" t="t" r="r" b="b"/>
                <a:pathLst>
                  <a:path w="677" h="9881" extrusionOk="0">
                    <a:moveTo>
                      <a:pt x="337" y="9320"/>
                    </a:moveTo>
                    <a:cubicBezTo>
                      <a:pt x="458" y="9320"/>
                      <a:pt x="558" y="9419"/>
                      <a:pt x="558" y="9540"/>
                    </a:cubicBezTo>
                    <a:cubicBezTo>
                      <a:pt x="558" y="9662"/>
                      <a:pt x="458" y="9761"/>
                      <a:pt x="337" y="9761"/>
                    </a:cubicBezTo>
                    <a:cubicBezTo>
                      <a:pt x="215" y="9761"/>
                      <a:pt x="116" y="9662"/>
                      <a:pt x="116" y="9540"/>
                    </a:cubicBezTo>
                    <a:cubicBezTo>
                      <a:pt x="116" y="9419"/>
                      <a:pt x="215" y="9320"/>
                      <a:pt x="337" y="9320"/>
                    </a:cubicBezTo>
                    <a:close/>
                    <a:moveTo>
                      <a:pt x="279" y="0"/>
                    </a:moveTo>
                    <a:lnTo>
                      <a:pt x="279" y="9206"/>
                    </a:lnTo>
                    <a:cubicBezTo>
                      <a:pt x="122" y="9237"/>
                      <a:pt x="0" y="9375"/>
                      <a:pt x="0" y="9540"/>
                    </a:cubicBezTo>
                    <a:cubicBezTo>
                      <a:pt x="0" y="9728"/>
                      <a:pt x="152" y="9880"/>
                      <a:pt x="337" y="9880"/>
                    </a:cubicBezTo>
                    <a:cubicBezTo>
                      <a:pt x="525" y="9880"/>
                      <a:pt x="676" y="9728"/>
                      <a:pt x="676" y="9540"/>
                    </a:cubicBezTo>
                    <a:cubicBezTo>
                      <a:pt x="676" y="9375"/>
                      <a:pt x="555" y="9237"/>
                      <a:pt x="398" y="9206"/>
                    </a:cubicBezTo>
                    <a:lnTo>
                      <a:pt x="398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7" name="Google Shape;1637;p23"/>
              <p:cNvSpPr/>
              <p:nvPr/>
            </p:nvSpPr>
            <p:spPr>
              <a:xfrm>
                <a:off x="2905300" y="1457050"/>
                <a:ext cx="73250" cy="126800"/>
              </a:xfrm>
              <a:custGeom>
                <a:avLst/>
                <a:gdLst/>
                <a:ahLst/>
                <a:cxnLst/>
                <a:rect l="l" t="t" r="r" b="b"/>
                <a:pathLst>
                  <a:path w="2930" h="5072" extrusionOk="0">
                    <a:moveTo>
                      <a:pt x="337" y="4511"/>
                    </a:moveTo>
                    <a:cubicBezTo>
                      <a:pt x="459" y="4511"/>
                      <a:pt x="558" y="4610"/>
                      <a:pt x="558" y="4732"/>
                    </a:cubicBezTo>
                    <a:cubicBezTo>
                      <a:pt x="558" y="4853"/>
                      <a:pt x="459" y="4952"/>
                      <a:pt x="337" y="4952"/>
                    </a:cubicBezTo>
                    <a:cubicBezTo>
                      <a:pt x="216" y="4952"/>
                      <a:pt x="117" y="4853"/>
                      <a:pt x="117" y="4732"/>
                    </a:cubicBezTo>
                    <a:cubicBezTo>
                      <a:pt x="117" y="4610"/>
                      <a:pt x="216" y="4511"/>
                      <a:pt x="337" y="4511"/>
                    </a:cubicBezTo>
                    <a:close/>
                    <a:moveTo>
                      <a:pt x="509" y="0"/>
                    </a:moveTo>
                    <a:lnTo>
                      <a:pt x="279" y="232"/>
                    </a:lnTo>
                    <a:lnTo>
                      <a:pt x="279" y="4400"/>
                    </a:lnTo>
                    <a:cubicBezTo>
                      <a:pt x="119" y="4428"/>
                      <a:pt x="1" y="4566"/>
                      <a:pt x="1" y="4732"/>
                    </a:cubicBezTo>
                    <a:cubicBezTo>
                      <a:pt x="1" y="4919"/>
                      <a:pt x="152" y="5071"/>
                      <a:pt x="337" y="5071"/>
                    </a:cubicBezTo>
                    <a:cubicBezTo>
                      <a:pt x="525" y="5071"/>
                      <a:pt x="677" y="4919"/>
                      <a:pt x="677" y="4732"/>
                    </a:cubicBezTo>
                    <a:cubicBezTo>
                      <a:pt x="677" y="4566"/>
                      <a:pt x="556" y="4428"/>
                      <a:pt x="398" y="4400"/>
                    </a:cubicBezTo>
                    <a:lnTo>
                      <a:pt x="398" y="279"/>
                    </a:lnTo>
                    <a:lnTo>
                      <a:pt x="558" y="119"/>
                    </a:lnTo>
                    <a:lnTo>
                      <a:pt x="2930" y="119"/>
                    </a:lnTo>
                    <a:lnTo>
                      <a:pt x="2930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8" name="Google Shape;1638;p23"/>
              <p:cNvSpPr/>
              <p:nvPr/>
            </p:nvSpPr>
            <p:spPr>
              <a:xfrm>
                <a:off x="2400400" y="1336750"/>
                <a:ext cx="16950" cy="16925"/>
              </a:xfrm>
              <a:custGeom>
                <a:avLst/>
                <a:gdLst/>
                <a:ahLst/>
                <a:cxnLst/>
                <a:rect l="l" t="t" r="r" b="b"/>
                <a:pathLst>
                  <a:path w="678" h="677" extrusionOk="0">
                    <a:moveTo>
                      <a:pt x="340" y="119"/>
                    </a:moveTo>
                    <a:cubicBezTo>
                      <a:pt x="462" y="119"/>
                      <a:pt x="561" y="219"/>
                      <a:pt x="561" y="340"/>
                    </a:cubicBezTo>
                    <a:cubicBezTo>
                      <a:pt x="561" y="462"/>
                      <a:pt x="462" y="561"/>
                      <a:pt x="340" y="561"/>
                    </a:cubicBezTo>
                    <a:cubicBezTo>
                      <a:pt x="219" y="561"/>
                      <a:pt x="120" y="462"/>
                      <a:pt x="120" y="340"/>
                    </a:cubicBezTo>
                    <a:cubicBezTo>
                      <a:pt x="120" y="219"/>
                      <a:pt x="219" y="119"/>
                      <a:pt x="340" y="119"/>
                    </a:cubicBezTo>
                    <a:close/>
                    <a:moveTo>
                      <a:pt x="340" y="1"/>
                    </a:moveTo>
                    <a:cubicBezTo>
                      <a:pt x="153" y="1"/>
                      <a:pt x="1" y="152"/>
                      <a:pt x="1" y="340"/>
                    </a:cubicBezTo>
                    <a:cubicBezTo>
                      <a:pt x="1" y="525"/>
                      <a:pt x="153" y="677"/>
                      <a:pt x="340" y="677"/>
                    </a:cubicBezTo>
                    <a:cubicBezTo>
                      <a:pt x="525" y="677"/>
                      <a:pt x="677" y="525"/>
                      <a:pt x="677" y="340"/>
                    </a:cubicBezTo>
                    <a:cubicBezTo>
                      <a:pt x="677" y="152"/>
                      <a:pt x="525" y="1"/>
                      <a:pt x="340" y="1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9" name="Google Shape;1639;p23"/>
              <p:cNvSpPr/>
              <p:nvPr/>
            </p:nvSpPr>
            <p:spPr>
              <a:xfrm>
                <a:off x="2727800" y="1624750"/>
                <a:ext cx="310450" cy="193250"/>
              </a:xfrm>
              <a:custGeom>
                <a:avLst/>
                <a:gdLst/>
                <a:ahLst/>
                <a:cxnLst/>
                <a:rect l="l" t="t" r="r" b="b"/>
                <a:pathLst>
                  <a:path w="12418" h="7730" extrusionOk="0">
                    <a:moveTo>
                      <a:pt x="12083" y="0"/>
                    </a:moveTo>
                    <a:lnTo>
                      <a:pt x="5036" y="7100"/>
                    </a:lnTo>
                    <a:lnTo>
                      <a:pt x="710" y="7100"/>
                    </a:lnTo>
                    <a:cubicBezTo>
                      <a:pt x="638" y="7004"/>
                      <a:pt x="525" y="6940"/>
                      <a:pt x="395" y="6940"/>
                    </a:cubicBezTo>
                    <a:cubicBezTo>
                      <a:pt x="177" y="6940"/>
                      <a:pt x="1" y="7117"/>
                      <a:pt x="1" y="7335"/>
                    </a:cubicBezTo>
                    <a:cubicBezTo>
                      <a:pt x="1" y="7553"/>
                      <a:pt x="177" y="7730"/>
                      <a:pt x="395" y="7730"/>
                    </a:cubicBezTo>
                    <a:cubicBezTo>
                      <a:pt x="525" y="7730"/>
                      <a:pt x="638" y="7669"/>
                      <a:pt x="710" y="7572"/>
                    </a:cubicBezTo>
                    <a:lnTo>
                      <a:pt x="5232" y="7572"/>
                    </a:lnTo>
                    <a:lnTo>
                      <a:pt x="12417" y="331"/>
                    </a:lnTo>
                    <a:lnTo>
                      <a:pt x="12083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0" name="Google Shape;1640;p23"/>
              <p:cNvSpPr/>
              <p:nvPr/>
            </p:nvSpPr>
            <p:spPr>
              <a:xfrm>
                <a:off x="2400400" y="1367250"/>
                <a:ext cx="16950" cy="16950"/>
              </a:xfrm>
              <a:custGeom>
                <a:avLst/>
                <a:gdLst/>
                <a:ahLst/>
                <a:cxnLst/>
                <a:rect l="l" t="t" r="r" b="b"/>
                <a:pathLst>
                  <a:path w="678" h="678" extrusionOk="0">
                    <a:moveTo>
                      <a:pt x="340" y="119"/>
                    </a:moveTo>
                    <a:cubicBezTo>
                      <a:pt x="462" y="119"/>
                      <a:pt x="561" y="219"/>
                      <a:pt x="561" y="340"/>
                    </a:cubicBezTo>
                    <a:cubicBezTo>
                      <a:pt x="561" y="462"/>
                      <a:pt x="462" y="558"/>
                      <a:pt x="340" y="558"/>
                    </a:cubicBezTo>
                    <a:cubicBezTo>
                      <a:pt x="219" y="558"/>
                      <a:pt x="120" y="462"/>
                      <a:pt x="120" y="340"/>
                    </a:cubicBezTo>
                    <a:cubicBezTo>
                      <a:pt x="120" y="219"/>
                      <a:pt x="219" y="119"/>
                      <a:pt x="340" y="119"/>
                    </a:cubicBezTo>
                    <a:close/>
                    <a:moveTo>
                      <a:pt x="340" y="1"/>
                    </a:moveTo>
                    <a:cubicBezTo>
                      <a:pt x="153" y="1"/>
                      <a:pt x="1" y="153"/>
                      <a:pt x="1" y="340"/>
                    </a:cubicBezTo>
                    <a:cubicBezTo>
                      <a:pt x="1" y="525"/>
                      <a:pt x="153" y="677"/>
                      <a:pt x="340" y="677"/>
                    </a:cubicBezTo>
                    <a:cubicBezTo>
                      <a:pt x="525" y="677"/>
                      <a:pt x="677" y="525"/>
                      <a:pt x="677" y="340"/>
                    </a:cubicBezTo>
                    <a:cubicBezTo>
                      <a:pt x="677" y="153"/>
                      <a:pt x="525" y="1"/>
                      <a:pt x="340" y="1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1" name="Google Shape;1641;p23"/>
              <p:cNvSpPr/>
              <p:nvPr/>
            </p:nvSpPr>
            <p:spPr>
              <a:xfrm>
                <a:off x="2399025" y="1396800"/>
                <a:ext cx="19775" cy="19825"/>
              </a:xfrm>
              <a:custGeom>
                <a:avLst/>
                <a:gdLst/>
                <a:ahLst/>
                <a:cxnLst/>
                <a:rect l="l" t="t" r="r" b="b"/>
                <a:pathLst>
                  <a:path w="791" h="793" extrusionOk="0">
                    <a:moveTo>
                      <a:pt x="395" y="0"/>
                    </a:moveTo>
                    <a:cubicBezTo>
                      <a:pt x="177" y="0"/>
                      <a:pt x="1" y="177"/>
                      <a:pt x="1" y="398"/>
                    </a:cubicBezTo>
                    <a:cubicBezTo>
                      <a:pt x="1" y="616"/>
                      <a:pt x="177" y="793"/>
                      <a:pt x="395" y="793"/>
                    </a:cubicBezTo>
                    <a:cubicBezTo>
                      <a:pt x="613" y="793"/>
                      <a:pt x="790" y="616"/>
                      <a:pt x="790" y="398"/>
                    </a:cubicBezTo>
                    <a:cubicBezTo>
                      <a:pt x="790" y="177"/>
                      <a:pt x="613" y="0"/>
                      <a:pt x="395" y="0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2" name="Google Shape;1642;p23"/>
              <p:cNvSpPr/>
              <p:nvPr/>
            </p:nvSpPr>
            <p:spPr>
              <a:xfrm>
                <a:off x="2391725" y="990525"/>
                <a:ext cx="83725" cy="512775"/>
              </a:xfrm>
              <a:custGeom>
                <a:avLst/>
                <a:gdLst/>
                <a:ahLst/>
                <a:cxnLst/>
                <a:rect l="l" t="t" r="r" b="b"/>
                <a:pathLst>
                  <a:path w="3349" h="20511" extrusionOk="0">
                    <a:moveTo>
                      <a:pt x="0" y="0"/>
                    </a:moveTo>
                    <a:lnTo>
                      <a:pt x="0" y="8988"/>
                    </a:lnTo>
                    <a:lnTo>
                      <a:pt x="2716" y="11685"/>
                    </a:lnTo>
                    <a:lnTo>
                      <a:pt x="2716" y="19801"/>
                    </a:lnTo>
                    <a:cubicBezTo>
                      <a:pt x="2620" y="19873"/>
                      <a:pt x="2556" y="19986"/>
                      <a:pt x="2556" y="20116"/>
                    </a:cubicBezTo>
                    <a:cubicBezTo>
                      <a:pt x="2556" y="20334"/>
                      <a:pt x="2733" y="20511"/>
                      <a:pt x="2951" y="20511"/>
                    </a:cubicBezTo>
                    <a:cubicBezTo>
                      <a:pt x="3169" y="20511"/>
                      <a:pt x="3349" y="20334"/>
                      <a:pt x="3349" y="20116"/>
                    </a:cubicBezTo>
                    <a:cubicBezTo>
                      <a:pt x="3349" y="19986"/>
                      <a:pt x="3285" y="19873"/>
                      <a:pt x="3188" y="19801"/>
                    </a:cubicBezTo>
                    <a:lnTo>
                      <a:pt x="3188" y="11489"/>
                    </a:lnTo>
                    <a:lnTo>
                      <a:pt x="472" y="8792"/>
                    </a:lnTo>
                    <a:lnTo>
                      <a:pt x="472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3" name="Google Shape;1643;p23"/>
              <p:cNvSpPr/>
              <p:nvPr/>
            </p:nvSpPr>
            <p:spPr>
              <a:xfrm>
                <a:off x="2688525" y="1369200"/>
                <a:ext cx="297400" cy="472550"/>
              </a:xfrm>
              <a:custGeom>
                <a:avLst/>
                <a:gdLst/>
                <a:ahLst/>
                <a:cxnLst/>
                <a:rect l="l" t="t" r="r" b="b"/>
                <a:pathLst>
                  <a:path w="11896" h="18902" extrusionOk="0">
                    <a:moveTo>
                      <a:pt x="338" y="18341"/>
                    </a:moveTo>
                    <a:cubicBezTo>
                      <a:pt x="459" y="18341"/>
                      <a:pt x="559" y="18440"/>
                      <a:pt x="559" y="18562"/>
                    </a:cubicBezTo>
                    <a:cubicBezTo>
                      <a:pt x="559" y="18683"/>
                      <a:pt x="459" y="18782"/>
                      <a:pt x="338" y="18782"/>
                    </a:cubicBezTo>
                    <a:cubicBezTo>
                      <a:pt x="216" y="18782"/>
                      <a:pt x="117" y="18683"/>
                      <a:pt x="117" y="18562"/>
                    </a:cubicBezTo>
                    <a:cubicBezTo>
                      <a:pt x="117" y="18440"/>
                      <a:pt x="216" y="18341"/>
                      <a:pt x="338" y="18341"/>
                    </a:cubicBezTo>
                    <a:close/>
                    <a:moveTo>
                      <a:pt x="7051" y="0"/>
                    </a:moveTo>
                    <a:lnTo>
                      <a:pt x="5202" y="1863"/>
                    </a:lnTo>
                    <a:lnTo>
                      <a:pt x="5202" y="8196"/>
                    </a:lnTo>
                    <a:lnTo>
                      <a:pt x="280" y="13154"/>
                    </a:lnTo>
                    <a:lnTo>
                      <a:pt x="280" y="18228"/>
                    </a:lnTo>
                    <a:cubicBezTo>
                      <a:pt x="120" y="18258"/>
                      <a:pt x="1" y="18396"/>
                      <a:pt x="1" y="18562"/>
                    </a:cubicBezTo>
                    <a:cubicBezTo>
                      <a:pt x="1" y="18749"/>
                      <a:pt x="153" y="18901"/>
                      <a:pt x="338" y="18901"/>
                    </a:cubicBezTo>
                    <a:cubicBezTo>
                      <a:pt x="525" y="18901"/>
                      <a:pt x="677" y="18749"/>
                      <a:pt x="677" y="18562"/>
                    </a:cubicBezTo>
                    <a:cubicBezTo>
                      <a:pt x="677" y="18396"/>
                      <a:pt x="556" y="18258"/>
                      <a:pt x="398" y="18228"/>
                    </a:cubicBezTo>
                    <a:lnTo>
                      <a:pt x="398" y="13201"/>
                    </a:lnTo>
                    <a:lnTo>
                      <a:pt x="5318" y="8243"/>
                    </a:lnTo>
                    <a:lnTo>
                      <a:pt x="5318" y="1913"/>
                    </a:lnTo>
                    <a:lnTo>
                      <a:pt x="7101" y="116"/>
                    </a:lnTo>
                    <a:lnTo>
                      <a:pt x="11896" y="116"/>
                    </a:lnTo>
                    <a:lnTo>
                      <a:pt x="11896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4" name="Google Shape;1644;p23"/>
              <p:cNvSpPr/>
              <p:nvPr/>
            </p:nvSpPr>
            <p:spPr>
              <a:xfrm>
                <a:off x="2425675" y="990525"/>
                <a:ext cx="16925" cy="200575"/>
              </a:xfrm>
              <a:custGeom>
                <a:avLst/>
                <a:gdLst/>
                <a:ahLst/>
                <a:cxnLst/>
                <a:rect l="l" t="t" r="r" b="b"/>
                <a:pathLst>
                  <a:path w="677" h="8023" extrusionOk="0">
                    <a:moveTo>
                      <a:pt x="337" y="7465"/>
                    </a:moveTo>
                    <a:cubicBezTo>
                      <a:pt x="458" y="7465"/>
                      <a:pt x="558" y="7564"/>
                      <a:pt x="558" y="7685"/>
                    </a:cubicBezTo>
                    <a:cubicBezTo>
                      <a:pt x="558" y="7807"/>
                      <a:pt x="458" y="7906"/>
                      <a:pt x="337" y="7906"/>
                    </a:cubicBezTo>
                    <a:cubicBezTo>
                      <a:pt x="216" y="7906"/>
                      <a:pt x="116" y="7807"/>
                      <a:pt x="116" y="7685"/>
                    </a:cubicBezTo>
                    <a:cubicBezTo>
                      <a:pt x="116" y="7564"/>
                      <a:pt x="216" y="7465"/>
                      <a:pt x="337" y="7465"/>
                    </a:cubicBezTo>
                    <a:close/>
                    <a:moveTo>
                      <a:pt x="279" y="0"/>
                    </a:moveTo>
                    <a:lnTo>
                      <a:pt x="279" y="7351"/>
                    </a:lnTo>
                    <a:cubicBezTo>
                      <a:pt x="122" y="7379"/>
                      <a:pt x="0" y="7517"/>
                      <a:pt x="0" y="7685"/>
                    </a:cubicBezTo>
                    <a:cubicBezTo>
                      <a:pt x="0" y="7870"/>
                      <a:pt x="149" y="8022"/>
                      <a:pt x="337" y="8022"/>
                    </a:cubicBezTo>
                    <a:cubicBezTo>
                      <a:pt x="525" y="8022"/>
                      <a:pt x="677" y="7870"/>
                      <a:pt x="677" y="7685"/>
                    </a:cubicBezTo>
                    <a:cubicBezTo>
                      <a:pt x="677" y="7520"/>
                      <a:pt x="555" y="7382"/>
                      <a:pt x="398" y="7351"/>
                    </a:cubicBezTo>
                    <a:lnTo>
                      <a:pt x="398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5" name="Google Shape;1645;p23"/>
              <p:cNvSpPr/>
              <p:nvPr/>
            </p:nvSpPr>
            <p:spPr>
              <a:xfrm>
                <a:off x="2664875" y="1345800"/>
                <a:ext cx="321000" cy="519675"/>
              </a:xfrm>
              <a:custGeom>
                <a:avLst/>
                <a:gdLst/>
                <a:ahLst/>
                <a:cxnLst/>
                <a:rect l="l" t="t" r="r" b="b"/>
                <a:pathLst>
                  <a:path w="12840" h="20787" extrusionOk="0">
                    <a:moveTo>
                      <a:pt x="340" y="20229"/>
                    </a:moveTo>
                    <a:cubicBezTo>
                      <a:pt x="461" y="20229"/>
                      <a:pt x="560" y="20329"/>
                      <a:pt x="560" y="20450"/>
                    </a:cubicBezTo>
                    <a:cubicBezTo>
                      <a:pt x="560" y="20571"/>
                      <a:pt x="461" y="20668"/>
                      <a:pt x="340" y="20668"/>
                    </a:cubicBezTo>
                    <a:cubicBezTo>
                      <a:pt x="218" y="20668"/>
                      <a:pt x="119" y="20571"/>
                      <a:pt x="119" y="20450"/>
                    </a:cubicBezTo>
                    <a:cubicBezTo>
                      <a:pt x="119" y="20329"/>
                      <a:pt x="218" y="20229"/>
                      <a:pt x="340" y="20229"/>
                    </a:cubicBezTo>
                    <a:close/>
                    <a:moveTo>
                      <a:pt x="7685" y="0"/>
                    </a:moveTo>
                    <a:lnTo>
                      <a:pt x="5201" y="2501"/>
                    </a:lnTo>
                    <a:lnTo>
                      <a:pt x="5201" y="8834"/>
                    </a:lnTo>
                    <a:lnTo>
                      <a:pt x="279" y="13792"/>
                    </a:lnTo>
                    <a:lnTo>
                      <a:pt x="279" y="20116"/>
                    </a:lnTo>
                    <a:cubicBezTo>
                      <a:pt x="122" y="20144"/>
                      <a:pt x="0" y="20282"/>
                      <a:pt x="0" y="20450"/>
                    </a:cubicBezTo>
                    <a:cubicBezTo>
                      <a:pt x="0" y="20635"/>
                      <a:pt x="152" y="20787"/>
                      <a:pt x="340" y="20787"/>
                    </a:cubicBezTo>
                    <a:cubicBezTo>
                      <a:pt x="525" y="20787"/>
                      <a:pt x="676" y="20635"/>
                      <a:pt x="676" y="20450"/>
                    </a:cubicBezTo>
                    <a:cubicBezTo>
                      <a:pt x="676" y="20282"/>
                      <a:pt x="555" y="20144"/>
                      <a:pt x="398" y="20116"/>
                    </a:cubicBezTo>
                    <a:lnTo>
                      <a:pt x="398" y="13839"/>
                    </a:lnTo>
                    <a:lnTo>
                      <a:pt x="5320" y="8881"/>
                    </a:lnTo>
                    <a:lnTo>
                      <a:pt x="5320" y="2551"/>
                    </a:lnTo>
                    <a:lnTo>
                      <a:pt x="7732" y="119"/>
                    </a:lnTo>
                    <a:lnTo>
                      <a:pt x="12839" y="119"/>
                    </a:lnTo>
                    <a:lnTo>
                      <a:pt x="12839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6" name="Google Shape;1646;p23"/>
              <p:cNvSpPr/>
              <p:nvPr/>
            </p:nvSpPr>
            <p:spPr>
              <a:xfrm>
                <a:off x="2449000" y="990525"/>
                <a:ext cx="16925" cy="223825"/>
              </a:xfrm>
              <a:custGeom>
                <a:avLst/>
                <a:gdLst/>
                <a:ahLst/>
                <a:cxnLst/>
                <a:rect l="l" t="t" r="r" b="b"/>
                <a:pathLst>
                  <a:path w="677" h="8953" extrusionOk="0">
                    <a:moveTo>
                      <a:pt x="340" y="8392"/>
                    </a:moveTo>
                    <a:cubicBezTo>
                      <a:pt x="461" y="8392"/>
                      <a:pt x="561" y="8491"/>
                      <a:pt x="561" y="8613"/>
                    </a:cubicBezTo>
                    <a:cubicBezTo>
                      <a:pt x="561" y="8734"/>
                      <a:pt x="461" y="8834"/>
                      <a:pt x="340" y="8834"/>
                    </a:cubicBezTo>
                    <a:cubicBezTo>
                      <a:pt x="218" y="8834"/>
                      <a:pt x="119" y="8734"/>
                      <a:pt x="119" y="8613"/>
                    </a:cubicBezTo>
                    <a:cubicBezTo>
                      <a:pt x="119" y="8491"/>
                      <a:pt x="218" y="8392"/>
                      <a:pt x="340" y="8392"/>
                    </a:cubicBezTo>
                    <a:close/>
                    <a:moveTo>
                      <a:pt x="279" y="0"/>
                    </a:moveTo>
                    <a:lnTo>
                      <a:pt x="279" y="8279"/>
                    </a:lnTo>
                    <a:cubicBezTo>
                      <a:pt x="122" y="8307"/>
                      <a:pt x="0" y="8445"/>
                      <a:pt x="0" y="8613"/>
                    </a:cubicBezTo>
                    <a:cubicBezTo>
                      <a:pt x="0" y="8801"/>
                      <a:pt x="152" y="8952"/>
                      <a:pt x="340" y="8952"/>
                    </a:cubicBezTo>
                    <a:cubicBezTo>
                      <a:pt x="525" y="8952"/>
                      <a:pt x="677" y="8801"/>
                      <a:pt x="677" y="8613"/>
                    </a:cubicBezTo>
                    <a:cubicBezTo>
                      <a:pt x="677" y="8447"/>
                      <a:pt x="555" y="8309"/>
                      <a:pt x="398" y="8282"/>
                    </a:cubicBezTo>
                    <a:lnTo>
                      <a:pt x="398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7" name="Google Shape;1647;p23"/>
              <p:cNvSpPr/>
              <p:nvPr/>
            </p:nvSpPr>
            <p:spPr>
              <a:xfrm>
                <a:off x="2729175" y="1591350"/>
                <a:ext cx="290575" cy="188775"/>
              </a:xfrm>
              <a:custGeom>
                <a:avLst/>
                <a:gdLst/>
                <a:ahLst/>
                <a:cxnLst/>
                <a:rect l="l" t="t" r="r" b="b"/>
                <a:pathLst>
                  <a:path w="11623" h="7551" extrusionOk="0">
                    <a:moveTo>
                      <a:pt x="340" y="6990"/>
                    </a:moveTo>
                    <a:cubicBezTo>
                      <a:pt x="462" y="6990"/>
                      <a:pt x="561" y="7089"/>
                      <a:pt x="561" y="7210"/>
                    </a:cubicBezTo>
                    <a:cubicBezTo>
                      <a:pt x="561" y="7332"/>
                      <a:pt x="462" y="7431"/>
                      <a:pt x="340" y="7431"/>
                    </a:cubicBezTo>
                    <a:cubicBezTo>
                      <a:pt x="219" y="7431"/>
                      <a:pt x="120" y="7332"/>
                      <a:pt x="120" y="7210"/>
                    </a:cubicBezTo>
                    <a:cubicBezTo>
                      <a:pt x="120" y="7089"/>
                      <a:pt x="219" y="6990"/>
                      <a:pt x="340" y="6990"/>
                    </a:cubicBezTo>
                    <a:close/>
                    <a:moveTo>
                      <a:pt x="11540" y="0"/>
                    </a:moveTo>
                    <a:lnTo>
                      <a:pt x="4440" y="7153"/>
                    </a:lnTo>
                    <a:lnTo>
                      <a:pt x="672" y="7153"/>
                    </a:lnTo>
                    <a:cubicBezTo>
                      <a:pt x="644" y="6995"/>
                      <a:pt x="506" y="6874"/>
                      <a:pt x="340" y="6874"/>
                    </a:cubicBezTo>
                    <a:cubicBezTo>
                      <a:pt x="153" y="6874"/>
                      <a:pt x="1" y="7026"/>
                      <a:pt x="1" y="7210"/>
                    </a:cubicBezTo>
                    <a:cubicBezTo>
                      <a:pt x="1" y="7398"/>
                      <a:pt x="153" y="7550"/>
                      <a:pt x="340" y="7550"/>
                    </a:cubicBezTo>
                    <a:cubicBezTo>
                      <a:pt x="506" y="7550"/>
                      <a:pt x="644" y="7429"/>
                      <a:pt x="672" y="7271"/>
                    </a:cubicBezTo>
                    <a:lnTo>
                      <a:pt x="4489" y="7271"/>
                    </a:lnTo>
                    <a:lnTo>
                      <a:pt x="11623" y="83"/>
                    </a:lnTo>
                    <a:lnTo>
                      <a:pt x="11540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8" name="Google Shape;1648;p23"/>
              <p:cNvSpPr/>
              <p:nvPr/>
            </p:nvSpPr>
            <p:spPr>
              <a:xfrm>
                <a:off x="2509525" y="995475"/>
                <a:ext cx="2925" cy="79675"/>
              </a:xfrm>
              <a:custGeom>
                <a:avLst/>
                <a:gdLst/>
                <a:ahLst/>
                <a:cxnLst/>
                <a:rect l="l" t="t" r="r" b="b"/>
                <a:pathLst>
                  <a:path w="117" h="3187" extrusionOk="0">
                    <a:moveTo>
                      <a:pt x="0" y="1"/>
                    </a:moveTo>
                    <a:lnTo>
                      <a:pt x="0" y="3187"/>
                    </a:lnTo>
                    <a:lnTo>
                      <a:pt x="116" y="3187"/>
                    </a:lnTo>
                    <a:lnTo>
                      <a:pt x="116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9" name="Google Shape;1649;p23"/>
              <p:cNvSpPr/>
              <p:nvPr/>
            </p:nvSpPr>
            <p:spPr>
              <a:xfrm>
                <a:off x="2924150" y="920275"/>
                <a:ext cx="16925" cy="305050"/>
              </a:xfrm>
              <a:custGeom>
                <a:avLst/>
                <a:gdLst/>
                <a:ahLst/>
                <a:cxnLst/>
                <a:rect l="l" t="t" r="r" b="b"/>
                <a:pathLst>
                  <a:path w="677" h="12202" extrusionOk="0">
                    <a:moveTo>
                      <a:pt x="337" y="11644"/>
                    </a:moveTo>
                    <a:cubicBezTo>
                      <a:pt x="459" y="11644"/>
                      <a:pt x="558" y="11743"/>
                      <a:pt x="558" y="11865"/>
                    </a:cubicBezTo>
                    <a:cubicBezTo>
                      <a:pt x="558" y="11983"/>
                      <a:pt x="459" y="12083"/>
                      <a:pt x="337" y="12083"/>
                    </a:cubicBezTo>
                    <a:cubicBezTo>
                      <a:pt x="216" y="12083"/>
                      <a:pt x="116" y="11983"/>
                      <a:pt x="116" y="11865"/>
                    </a:cubicBezTo>
                    <a:cubicBezTo>
                      <a:pt x="116" y="11740"/>
                      <a:pt x="216" y="11644"/>
                      <a:pt x="337" y="11644"/>
                    </a:cubicBezTo>
                    <a:close/>
                    <a:moveTo>
                      <a:pt x="279" y="0"/>
                    </a:moveTo>
                    <a:lnTo>
                      <a:pt x="279" y="11531"/>
                    </a:lnTo>
                    <a:cubicBezTo>
                      <a:pt x="122" y="11558"/>
                      <a:pt x="0" y="11696"/>
                      <a:pt x="0" y="11862"/>
                    </a:cubicBezTo>
                    <a:cubicBezTo>
                      <a:pt x="0" y="12050"/>
                      <a:pt x="152" y="12201"/>
                      <a:pt x="337" y="12201"/>
                    </a:cubicBezTo>
                    <a:cubicBezTo>
                      <a:pt x="525" y="12201"/>
                      <a:pt x="677" y="12050"/>
                      <a:pt x="677" y="11865"/>
                    </a:cubicBezTo>
                    <a:cubicBezTo>
                      <a:pt x="677" y="11696"/>
                      <a:pt x="555" y="11558"/>
                      <a:pt x="398" y="11531"/>
                    </a:cubicBezTo>
                    <a:lnTo>
                      <a:pt x="398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0" name="Google Shape;1650;p23"/>
              <p:cNvSpPr/>
              <p:nvPr/>
            </p:nvSpPr>
            <p:spPr>
              <a:xfrm>
                <a:off x="2922700" y="1256975"/>
                <a:ext cx="19825" cy="19825"/>
              </a:xfrm>
              <a:custGeom>
                <a:avLst/>
                <a:gdLst/>
                <a:ahLst/>
                <a:cxnLst/>
                <a:rect l="l" t="t" r="r" b="b"/>
                <a:pathLst>
                  <a:path w="793" h="793" extrusionOk="0">
                    <a:moveTo>
                      <a:pt x="395" y="0"/>
                    </a:moveTo>
                    <a:cubicBezTo>
                      <a:pt x="177" y="0"/>
                      <a:pt x="0" y="177"/>
                      <a:pt x="0" y="398"/>
                    </a:cubicBezTo>
                    <a:cubicBezTo>
                      <a:pt x="0" y="616"/>
                      <a:pt x="177" y="793"/>
                      <a:pt x="395" y="793"/>
                    </a:cubicBezTo>
                    <a:cubicBezTo>
                      <a:pt x="613" y="793"/>
                      <a:pt x="793" y="616"/>
                      <a:pt x="793" y="398"/>
                    </a:cubicBezTo>
                    <a:cubicBezTo>
                      <a:pt x="793" y="177"/>
                      <a:pt x="613" y="0"/>
                      <a:pt x="395" y="0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1" name="Google Shape;1651;p23"/>
              <p:cNvSpPr/>
              <p:nvPr/>
            </p:nvSpPr>
            <p:spPr>
              <a:xfrm>
                <a:off x="2540425" y="988450"/>
                <a:ext cx="61950" cy="148050"/>
              </a:xfrm>
              <a:custGeom>
                <a:avLst/>
                <a:gdLst/>
                <a:ahLst/>
                <a:cxnLst/>
                <a:rect l="l" t="t" r="r" b="b"/>
                <a:pathLst>
                  <a:path w="2478" h="5922" extrusionOk="0">
                    <a:moveTo>
                      <a:pt x="332" y="0"/>
                    </a:moveTo>
                    <a:lnTo>
                      <a:pt x="1" y="337"/>
                    </a:lnTo>
                    <a:lnTo>
                      <a:pt x="1845" y="2167"/>
                    </a:lnTo>
                    <a:lnTo>
                      <a:pt x="1845" y="5212"/>
                    </a:lnTo>
                    <a:cubicBezTo>
                      <a:pt x="1748" y="5284"/>
                      <a:pt x="1685" y="5397"/>
                      <a:pt x="1685" y="5527"/>
                    </a:cubicBezTo>
                    <a:cubicBezTo>
                      <a:pt x="1685" y="5745"/>
                      <a:pt x="1861" y="5922"/>
                      <a:pt x="2080" y="5922"/>
                    </a:cubicBezTo>
                    <a:cubicBezTo>
                      <a:pt x="2300" y="5922"/>
                      <a:pt x="2477" y="5745"/>
                      <a:pt x="2477" y="5527"/>
                    </a:cubicBezTo>
                    <a:cubicBezTo>
                      <a:pt x="2477" y="5397"/>
                      <a:pt x="2414" y="5284"/>
                      <a:pt x="2317" y="5212"/>
                    </a:cubicBezTo>
                    <a:lnTo>
                      <a:pt x="2317" y="1971"/>
                    </a:lnTo>
                    <a:lnTo>
                      <a:pt x="332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2" name="Google Shape;1652;p23"/>
              <p:cNvSpPr/>
              <p:nvPr/>
            </p:nvSpPr>
            <p:spPr>
              <a:xfrm>
                <a:off x="2653900" y="991625"/>
                <a:ext cx="102975" cy="318925"/>
              </a:xfrm>
              <a:custGeom>
                <a:avLst/>
                <a:gdLst/>
                <a:ahLst/>
                <a:cxnLst/>
                <a:rect l="l" t="t" r="r" b="b"/>
                <a:pathLst>
                  <a:path w="4119" h="12757" extrusionOk="0">
                    <a:moveTo>
                      <a:pt x="2004" y="0"/>
                    </a:moveTo>
                    <a:lnTo>
                      <a:pt x="1921" y="83"/>
                    </a:lnTo>
                    <a:lnTo>
                      <a:pt x="4003" y="2148"/>
                    </a:lnTo>
                    <a:lnTo>
                      <a:pt x="4003" y="8227"/>
                    </a:lnTo>
                    <a:lnTo>
                      <a:pt x="17" y="12229"/>
                    </a:lnTo>
                    <a:lnTo>
                      <a:pt x="0" y="12246"/>
                    </a:lnTo>
                    <a:lnTo>
                      <a:pt x="0" y="12757"/>
                    </a:lnTo>
                    <a:lnTo>
                      <a:pt x="119" y="12757"/>
                    </a:lnTo>
                    <a:lnTo>
                      <a:pt x="119" y="12296"/>
                    </a:lnTo>
                    <a:lnTo>
                      <a:pt x="4102" y="8293"/>
                    </a:lnTo>
                    <a:lnTo>
                      <a:pt x="4119" y="8276"/>
                    </a:lnTo>
                    <a:lnTo>
                      <a:pt x="4119" y="2098"/>
                    </a:lnTo>
                    <a:lnTo>
                      <a:pt x="2004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3" name="Google Shape;1653;p23"/>
              <p:cNvSpPr/>
              <p:nvPr/>
            </p:nvSpPr>
            <p:spPr>
              <a:xfrm>
                <a:off x="2509575" y="1544750"/>
                <a:ext cx="229150" cy="477175"/>
              </a:xfrm>
              <a:custGeom>
                <a:avLst/>
                <a:gdLst/>
                <a:ahLst/>
                <a:cxnLst/>
                <a:rect l="l" t="t" r="r" b="b"/>
                <a:pathLst>
                  <a:path w="9166" h="19087" extrusionOk="0">
                    <a:moveTo>
                      <a:pt x="341" y="18526"/>
                    </a:moveTo>
                    <a:cubicBezTo>
                      <a:pt x="462" y="18526"/>
                      <a:pt x="561" y="18626"/>
                      <a:pt x="561" y="18747"/>
                    </a:cubicBezTo>
                    <a:cubicBezTo>
                      <a:pt x="561" y="18869"/>
                      <a:pt x="462" y="18968"/>
                      <a:pt x="341" y="18968"/>
                    </a:cubicBezTo>
                    <a:cubicBezTo>
                      <a:pt x="219" y="18968"/>
                      <a:pt x="120" y="18869"/>
                      <a:pt x="120" y="18747"/>
                    </a:cubicBezTo>
                    <a:cubicBezTo>
                      <a:pt x="120" y="18626"/>
                      <a:pt x="219" y="18526"/>
                      <a:pt x="341" y="18526"/>
                    </a:cubicBezTo>
                    <a:close/>
                    <a:moveTo>
                      <a:pt x="9083" y="1"/>
                    </a:moveTo>
                    <a:lnTo>
                      <a:pt x="4172" y="4945"/>
                    </a:lnTo>
                    <a:lnTo>
                      <a:pt x="4172" y="14803"/>
                    </a:lnTo>
                    <a:lnTo>
                      <a:pt x="534" y="18468"/>
                    </a:lnTo>
                    <a:cubicBezTo>
                      <a:pt x="479" y="18433"/>
                      <a:pt x="412" y="18408"/>
                      <a:pt x="341" y="18408"/>
                    </a:cubicBezTo>
                    <a:cubicBezTo>
                      <a:pt x="153" y="18408"/>
                      <a:pt x="1" y="18560"/>
                      <a:pt x="1" y="18747"/>
                    </a:cubicBezTo>
                    <a:cubicBezTo>
                      <a:pt x="1" y="18935"/>
                      <a:pt x="153" y="19087"/>
                      <a:pt x="341" y="19087"/>
                    </a:cubicBezTo>
                    <a:cubicBezTo>
                      <a:pt x="528" y="19087"/>
                      <a:pt x="680" y="18935"/>
                      <a:pt x="680" y="18747"/>
                    </a:cubicBezTo>
                    <a:cubicBezTo>
                      <a:pt x="680" y="18675"/>
                      <a:pt x="655" y="18609"/>
                      <a:pt x="617" y="18551"/>
                    </a:cubicBezTo>
                    <a:lnTo>
                      <a:pt x="4291" y="14849"/>
                    </a:lnTo>
                    <a:lnTo>
                      <a:pt x="4291" y="4994"/>
                    </a:lnTo>
                    <a:lnTo>
                      <a:pt x="9166" y="84"/>
                    </a:lnTo>
                    <a:lnTo>
                      <a:pt x="9083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4" name="Google Shape;1654;p23"/>
              <p:cNvSpPr/>
              <p:nvPr/>
            </p:nvSpPr>
            <p:spPr>
              <a:xfrm>
                <a:off x="2495850" y="1043600"/>
                <a:ext cx="244675" cy="458250"/>
              </a:xfrm>
              <a:custGeom>
                <a:avLst/>
                <a:gdLst/>
                <a:ahLst/>
                <a:cxnLst/>
                <a:rect l="l" t="t" r="r" b="b"/>
                <a:pathLst>
                  <a:path w="9787" h="18330" extrusionOk="0">
                    <a:moveTo>
                      <a:pt x="9447" y="119"/>
                    </a:moveTo>
                    <a:cubicBezTo>
                      <a:pt x="9569" y="119"/>
                      <a:pt x="9668" y="218"/>
                      <a:pt x="9668" y="340"/>
                    </a:cubicBezTo>
                    <a:cubicBezTo>
                      <a:pt x="9668" y="461"/>
                      <a:pt x="9569" y="560"/>
                      <a:pt x="9447" y="560"/>
                    </a:cubicBezTo>
                    <a:cubicBezTo>
                      <a:pt x="9326" y="560"/>
                      <a:pt x="9229" y="461"/>
                      <a:pt x="9229" y="340"/>
                    </a:cubicBezTo>
                    <a:cubicBezTo>
                      <a:pt x="9229" y="218"/>
                      <a:pt x="9326" y="119"/>
                      <a:pt x="9447" y="119"/>
                    </a:cubicBezTo>
                    <a:close/>
                    <a:moveTo>
                      <a:pt x="337" y="17772"/>
                    </a:moveTo>
                    <a:cubicBezTo>
                      <a:pt x="459" y="17772"/>
                      <a:pt x="558" y="17871"/>
                      <a:pt x="558" y="17993"/>
                    </a:cubicBezTo>
                    <a:cubicBezTo>
                      <a:pt x="558" y="18114"/>
                      <a:pt x="459" y="18214"/>
                      <a:pt x="337" y="18214"/>
                    </a:cubicBezTo>
                    <a:cubicBezTo>
                      <a:pt x="216" y="18214"/>
                      <a:pt x="117" y="18114"/>
                      <a:pt x="117" y="17993"/>
                    </a:cubicBezTo>
                    <a:cubicBezTo>
                      <a:pt x="117" y="17871"/>
                      <a:pt x="216" y="17772"/>
                      <a:pt x="337" y="17772"/>
                    </a:cubicBezTo>
                    <a:close/>
                    <a:moveTo>
                      <a:pt x="9447" y="0"/>
                    </a:moveTo>
                    <a:cubicBezTo>
                      <a:pt x="9262" y="0"/>
                      <a:pt x="9110" y="152"/>
                      <a:pt x="9110" y="340"/>
                    </a:cubicBezTo>
                    <a:cubicBezTo>
                      <a:pt x="9110" y="505"/>
                      <a:pt x="9232" y="643"/>
                      <a:pt x="9389" y="671"/>
                    </a:cubicBezTo>
                    <a:lnTo>
                      <a:pt x="9389" y="5855"/>
                    </a:lnTo>
                    <a:lnTo>
                      <a:pt x="5386" y="9872"/>
                    </a:lnTo>
                    <a:lnTo>
                      <a:pt x="5386" y="10929"/>
                    </a:lnTo>
                    <a:lnTo>
                      <a:pt x="1444" y="14887"/>
                    </a:lnTo>
                    <a:lnTo>
                      <a:pt x="1428" y="14904"/>
                    </a:lnTo>
                    <a:lnTo>
                      <a:pt x="1428" y="16817"/>
                    </a:lnTo>
                    <a:lnTo>
                      <a:pt x="531" y="17717"/>
                    </a:lnTo>
                    <a:cubicBezTo>
                      <a:pt x="475" y="17678"/>
                      <a:pt x="409" y="17653"/>
                      <a:pt x="337" y="17653"/>
                    </a:cubicBezTo>
                    <a:cubicBezTo>
                      <a:pt x="152" y="17653"/>
                      <a:pt x="1" y="17805"/>
                      <a:pt x="1" y="17993"/>
                    </a:cubicBezTo>
                    <a:cubicBezTo>
                      <a:pt x="1" y="18181"/>
                      <a:pt x="152" y="18330"/>
                      <a:pt x="337" y="18330"/>
                    </a:cubicBezTo>
                    <a:cubicBezTo>
                      <a:pt x="525" y="18330"/>
                      <a:pt x="677" y="18178"/>
                      <a:pt x="677" y="17993"/>
                    </a:cubicBezTo>
                    <a:cubicBezTo>
                      <a:pt x="677" y="17921"/>
                      <a:pt x="655" y="17855"/>
                      <a:pt x="613" y="17800"/>
                    </a:cubicBezTo>
                    <a:lnTo>
                      <a:pt x="1544" y="16864"/>
                    </a:lnTo>
                    <a:lnTo>
                      <a:pt x="1544" y="14954"/>
                    </a:lnTo>
                    <a:lnTo>
                      <a:pt x="5489" y="10995"/>
                    </a:lnTo>
                    <a:lnTo>
                      <a:pt x="5505" y="10976"/>
                    </a:lnTo>
                    <a:lnTo>
                      <a:pt x="5505" y="9921"/>
                    </a:lnTo>
                    <a:lnTo>
                      <a:pt x="9508" y="5902"/>
                    </a:lnTo>
                    <a:lnTo>
                      <a:pt x="9508" y="671"/>
                    </a:lnTo>
                    <a:cubicBezTo>
                      <a:pt x="9665" y="643"/>
                      <a:pt x="9787" y="505"/>
                      <a:pt x="9787" y="340"/>
                    </a:cubicBezTo>
                    <a:cubicBezTo>
                      <a:pt x="9787" y="152"/>
                      <a:pt x="9635" y="0"/>
                      <a:pt x="9447" y="0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5" name="Google Shape;1655;p23"/>
              <p:cNvSpPr/>
              <p:nvPr/>
            </p:nvSpPr>
            <p:spPr>
              <a:xfrm>
                <a:off x="2877425" y="920275"/>
                <a:ext cx="16925" cy="305050"/>
              </a:xfrm>
              <a:custGeom>
                <a:avLst/>
                <a:gdLst/>
                <a:ahLst/>
                <a:cxnLst/>
                <a:rect l="l" t="t" r="r" b="b"/>
                <a:pathLst>
                  <a:path w="677" h="12202" extrusionOk="0">
                    <a:moveTo>
                      <a:pt x="337" y="11644"/>
                    </a:moveTo>
                    <a:cubicBezTo>
                      <a:pt x="459" y="11644"/>
                      <a:pt x="558" y="11743"/>
                      <a:pt x="558" y="11865"/>
                    </a:cubicBezTo>
                    <a:cubicBezTo>
                      <a:pt x="558" y="11983"/>
                      <a:pt x="459" y="12083"/>
                      <a:pt x="337" y="12083"/>
                    </a:cubicBezTo>
                    <a:cubicBezTo>
                      <a:pt x="216" y="12083"/>
                      <a:pt x="116" y="11983"/>
                      <a:pt x="116" y="11865"/>
                    </a:cubicBezTo>
                    <a:cubicBezTo>
                      <a:pt x="116" y="11740"/>
                      <a:pt x="216" y="11644"/>
                      <a:pt x="337" y="11644"/>
                    </a:cubicBezTo>
                    <a:close/>
                    <a:moveTo>
                      <a:pt x="279" y="0"/>
                    </a:moveTo>
                    <a:lnTo>
                      <a:pt x="279" y="11531"/>
                    </a:lnTo>
                    <a:cubicBezTo>
                      <a:pt x="122" y="11558"/>
                      <a:pt x="0" y="11696"/>
                      <a:pt x="0" y="11862"/>
                    </a:cubicBezTo>
                    <a:cubicBezTo>
                      <a:pt x="0" y="12050"/>
                      <a:pt x="152" y="12201"/>
                      <a:pt x="337" y="12201"/>
                    </a:cubicBezTo>
                    <a:cubicBezTo>
                      <a:pt x="525" y="12201"/>
                      <a:pt x="677" y="12050"/>
                      <a:pt x="677" y="11865"/>
                    </a:cubicBezTo>
                    <a:cubicBezTo>
                      <a:pt x="677" y="11696"/>
                      <a:pt x="555" y="11558"/>
                      <a:pt x="398" y="11531"/>
                    </a:cubicBezTo>
                    <a:lnTo>
                      <a:pt x="398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6" name="Google Shape;1656;p23"/>
              <p:cNvSpPr/>
              <p:nvPr/>
            </p:nvSpPr>
            <p:spPr>
              <a:xfrm>
                <a:off x="2641875" y="1322475"/>
                <a:ext cx="344050" cy="566200"/>
              </a:xfrm>
              <a:custGeom>
                <a:avLst/>
                <a:gdLst/>
                <a:ahLst/>
                <a:cxnLst/>
                <a:rect l="l" t="t" r="r" b="b"/>
                <a:pathLst>
                  <a:path w="13762" h="22648" extrusionOk="0">
                    <a:moveTo>
                      <a:pt x="340" y="22087"/>
                    </a:moveTo>
                    <a:cubicBezTo>
                      <a:pt x="462" y="22087"/>
                      <a:pt x="561" y="22186"/>
                      <a:pt x="561" y="22308"/>
                    </a:cubicBezTo>
                    <a:cubicBezTo>
                      <a:pt x="561" y="22429"/>
                      <a:pt x="462" y="22529"/>
                      <a:pt x="340" y="22529"/>
                    </a:cubicBezTo>
                    <a:cubicBezTo>
                      <a:pt x="219" y="22529"/>
                      <a:pt x="120" y="22429"/>
                      <a:pt x="120" y="22308"/>
                    </a:cubicBezTo>
                    <a:cubicBezTo>
                      <a:pt x="120" y="22186"/>
                      <a:pt x="219" y="22087"/>
                      <a:pt x="340" y="22087"/>
                    </a:cubicBezTo>
                    <a:close/>
                    <a:moveTo>
                      <a:pt x="8327" y="0"/>
                    </a:moveTo>
                    <a:lnTo>
                      <a:pt x="5202" y="3144"/>
                    </a:lnTo>
                    <a:lnTo>
                      <a:pt x="5202" y="9477"/>
                    </a:lnTo>
                    <a:lnTo>
                      <a:pt x="280" y="14435"/>
                    </a:lnTo>
                    <a:lnTo>
                      <a:pt x="280" y="21976"/>
                    </a:lnTo>
                    <a:cubicBezTo>
                      <a:pt x="122" y="22004"/>
                      <a:pt x="1" y="22142"/>
                      <a:pt x="1" y="22308"/>
                    </a:cubicBezTo>
                    <a:cubicBezTo>
                      <a:pt x="1" y="22495"/>
                      <a:pt x="153" y="22647"/>
                      <a:pt x="340" y="22647"/>
                    </a:cubicBezTo>
                    <a:cubicBezTo>
                      <a:pt x="525" y="22647"/>
                      <a:pt x="677" y="22495"/>
                      <a:pt x="677" y="22308"/>
                    </a:cubicBezTo>
                    <a:cubicBezTo>
                      <a:pt x="677" y="22142"/>
                      <a:pt x="556" y="22004"/>
                      <a:pt x="398" y="21976"/>
                    </a:cubicBezTo>
                    <a:lnTo>
                      <a:pt x="398" y="14482"/>
                    </a:lnTo>
                    <a:lnTo>
                      <a:pt x="5320" y="9524"/>
                    </a:lnTo>
                    <a:lnTo>
                      <a:pt x="5320" y="3194"/>
                    </a:lnTo>
                    <a:lnTo>
                      <a:pt x="8373" y="116"/>
                    </a:lnTo>
                    <a:lnTo>
                      <a:pt x="13762" y="116"/>
                    </a:lnTo>
                    <a:lnTo>
                      <a:pt x="13762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7" name="Google Shape;1657;p23"/>
              <p:cNvSpPr/>
              <p:nvPr/>
            </p:nvSpPr>
            <p:spPr>
              <a:xfrm>
                <a:off x="2875975" y="1256975"/>
                <a:ext cx="19825" cy="19825"/>
              </a:xfrm>
              <a:custGeom>
                <a:avLst/>
                <a:gdLst/>
                <a:ahLst/>
                <a:cxnLst/>
                <a:rect l="l" t="t" r="r" b="b"/>
                <a:pathLst>
                  <a:path w="793" h="793" extrusionOk="0">
                    <a:moveTo>
                      <a:pt x="395" y="0"/>
                    </a:moveTo>
                    <a:cubicBezTo>
                      <a:pt x="177" y="0"/>
                      <a:pt x="0" y="177"/>
                      <a:pt x="0" y="398"/>
                    </a:cubicBezTo>
                    <a:cubicBezTo>
                      <a:pt x="0" y="616"/>
                      <a:pt x="177" y="793"/>
                      <a:pt x="395" y="793"/>
                    </a:cubicBezTo>
                    <a:cubicBezTo>
                      <a:pt x="613" y="793"/>
                      <a:pt x="793" y="616"/>
                      <a:pt x="793" y="398"/>
                    </a:cubicBezTo>
                    <a:cubicBezTo>
                      <a:pt x="793" y="177"/>
                      <a:pt x="613" y="0"/>
                      <a:pt x="395" y="0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8" name="Google Shape;1658;p23"/>
              <p:cNvSpPr/>
              <p:nvPr/>
            </p:nvSpPr>
            <p:spPr>
              <a:xfrm>
                <a:off x="2900750" y="920275"/>
                <a:ext cx="16925" cy="305050"/>
              </a:xfrm>
              <a:custGeom>
                <a:avLst/>
                <a:gdLst/>
                <a:ahLst/>
                <a:cxnLst/>
                <a:rect l="l" t="t" r="r" b="b"/>
                <a:pathLst>
                  <a:path w="677" h="12202" extrusionOk="0">
                    <a:moveTo>
                      <a:pt x="340" y="11644"/>
                    </a:moveTo>
                    <a:cubicBezTo>
                      <a:pt x="461" y="11644"/>
                      <a:pt x="561" y="11743"/>
                      <a:pt x="561" y="11865"/>
                    </a:cubicBezTo>
                    <a:cubicBezTo>
                      <a:pt x="561" y="11983"/>
                      <a:pt x="461" y="12083"/>
                      <a:pt x="340" y="12083"/>
                    </a:cubicBezTo>
                    <a:cubicBezTo>
                      <a:pt x="219" y="12083"/>
                      <a:pt x="119" y="11983"/>
                      <a:pt x="119" y="11865"/>
                    </a:cubicBezTo>
                    <a:cubicBezTo>
                      <a:pt x="119" y="11740"/>
                      <a:pt x="219" y="11644"/>
                      <a:pt x="340" y="11644"/>
                    </a:cubicBezTo>
                    <a:close/>
                    <a:moveTo>
                      <a:pt x="282" y="0"/>
                    </a:moveTo>
                    <a:lnTo>
                      <a:pt x="282" y="11531"/>
                    </a:lnTo>
                    <a:cubicBezTo>
                      <a:pt x="122" y="11558"/>
                      <a:pt x="0" y="11696"/>
                      <a:pt x="0" y="11862"/>
                    </a:cubicBezTo>
                    <a:cubicBezTo>
                      <a:pt x="0" y="12050"/>
                      <a:pt x="152" y="12201"/>
                      <a:pt x="340" y="12201"/>
                    </a:cubicBezTo>
                    <a:cubicBezTo>
                      <a:pt x="525" y="12201"/>
                      <a:pt x="677" y="12050"/>
                      <a:pt x="677" y="11865"/>
                    </a:cubicBezTo>
                    <a:cubicBezTo>
                      <a:pt x="677" y="11696"/>
                      <a:pt x="558" y="11558"/>
                      <a:pt x="398" y="11531"/>
                    </a:cubicBezTo>
                    <a:lnTo>
                      <a:pt x="398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9" name="Google Shape;1659;p23"/>
              <p:cNvSpPr/>
              <p:nvPr/>
            </p:nvSpPr>
            <p:spPr>
              <a:xfrm>
                <a:off x="2502475" y="997425"/>
                <a:ext cx="191200" cy="444050"/>
              </a:xfrm>
              <a:custGeom>
                <a:avLst/>
                <a:gdLst/>
                <a:ahLst/>
                <a:cxnLst/>
                <a:rect l="l" t="t" r="r" b="b"/>
                <a:pathLst>
                  <a:path w="7648" h="17762" extrusionOk="0">
                    <a:moveTo>
                      <a:pt x="340" y="17201"/>
                    </a:moveTo>
                    <a:cubicBezTo>
                      <a:pt x="462" y="17201"/>
                      <a:pt x="561" y="17300"/>
                      <a:pt x="561" y="17422"/>
                    </a:cubicBezTo>
                    <a:cubicBezTo>
                      <a:pt x="561" y="17543"/>
                      <a:pt x="462" y="17643"/>
                      <a:pt x="340" y="17643"/>
                    </a:cubicBezTo>
                    <a:cubicBezTo>
                      <a:pt x="219" y="17643"/>
                      <a:pt x="119" y="17543"/>
                      <a:pt x="119" y="17422"/>
                    </a:cubicBezTo>
                    <a:cubicBezTo>
                      <a:pt x="119" y="17300"/>
                      <a:pt x="219" y="17201"/>
                      <a:pt x="340" y="17201"/>
                    </a:cubicBezTo>
                    <a:close/>
                    <a:moveTo>
                      <a:pt x="7531" y="0"/>
                    </a:moveTo>
                    <a:lnTo>
                      <a:pt x="7531" y="6860"/>
                    </a:lnTo>
                    <a:lnTo>
                      <a:pt x="4257" y="10145"/>
                    </a:lnTo>
                    <a:lnTo>
                      <a:pt x="4241" y="10162"/>
                    </a:lnTo>
                    <a:lnTo>
                      <a:pt x="4241" y="11757"/>
                    </a:lnTo>
                    <a:lnTo>
                      <a:pt x="299" y="15716"/>
                    </a:lnTo>
                    <a:lnTo>
                      <a:pt x="282" y="15732"/>
                    </a:lnTo>
                    <a:lnTo>
                      <a:pt x="282" y="17090"/>
                    </a:lnTo>
                    <a:cubicBezTo>
                      <a:pt x="122" y="17118"/>
                      <a:pt x="1" y="17256"/>
                      <a:pt x="1" y="17422"/>
                    </a:cubicBezTo>
                    <a:cubicBezTo>
                      <a:pt x="1" y="17609"/>
                      <a:pt x="152" y="17761"/>
                      <a:pt x="340" y="17761"/>
                    </a:cubicBezTo>
                    <a:cubicBezTo>
                      <a:pt x="528" y="17761"/>
                      <a:pt x="680" y="17609"/>
                      <a:pt x="680" y="17422"/>
                    </a:cubicBezTo>
                    <a:cubicBezTo>
                      <a:pt x="680" y="17256"/>
                      <a:pt x="558" y="17118"/>
                      <a:pt x="398" y="17090"/>
                    </a:cubicBezTo>
                    <a:lnTo>
                      <a:pt x="398" y="15782"/>
                    </a:lnTo>
                    <a:lnTo>
                      <a:pt x="4343" y="11823"/>
                    </a:lnTo>
                    <a:lnTo>
                      <a:pt x="4359" y="11807"/>
                    </a:lnTo>
                    <a:lnTo>
                      <a:pt x="4359" y="10211"/>
                    </a:lnTo>
                    <a:lnTo>
                      <a:pt x="7631" y="6926"/>
                    </a:lnTo>
                    <a:lnTo>
                      <a:pt x="7647" y="6907"/>
                    </a:lnTo>
                    <a:lnTo>
                      <a:pt x="7647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0" name="Google Shape;1660;p23"/>
              <p:cNvSpPr/>
              <p:nvPr/>
            </p:nvSpPr>
            <p:spPr>
              <a:xfrm>
                <a:off x="2502475" y="990025"/>
                <a:ext cx="167875" cy="378700"/>
              </a:xfrm>
              <a:custGeom>
                <a:avLst/>
                <a:gdLst/>
                <a:ahLst/>
                <a:cxnLst/>
                <a:rect l="l" t="t" r="r" b="b"/>
                <a:pathLst>
                  <a:path w="6715" h="15148" extrusionOk="0">
                    <a:moveTo>
                      <a:pt x="340" y="14587"/>
                    </a:moveTo>
                    <a:cubicBezTo>
                      <a:pt x="462" y="14587"/>
                      <a:pt x="561" y="14687"/>
                      <a:pt x="561" y="14808"/>
                    </a:cubicBezTo>
                    <a:cubicBezTo>
                      <a:pt x="561" y="14930"/>
                      <a:pt x="462" y="15029"/>
                      <a:pt x="340" y="15029"/>
                    </a:cubicBezTo>
                    <a:cubicBezTo>
                      <a:pt x="219" y="15029"/>
                      <a:pt x="119" y="14930"/>
                      <a:pt x="119" y="14808"/>
                    </a:cubicBezTo>
                    <a:cubicBezTo>
                      <a:pt x="119" y="14687"/>
                      <a:pt x="219" y="14587"/>
                      <a:pt x="340" y="14587"/>
                    </a:cubicBezTo>
                    <a:close/>
                    <a:moveTo>
                      <a:pt x="6595" y="1"/>
                    </a:moveTo>
                    <a:lnTo>
                      <a:pt x="6595" y="6861"/>
                    </a:lnTo>
                    <a:lnTo>
                      <a:pt x="3324" y="10146"/>
                    </a:lnTo>
                    <a:lnTo>
                      <a:pt x="3308" y="10162"/>
                    </a:lnTo>
                    <a:lnTo>
                      <a:pt x="3308" y="11766"/>
                    </a:lnTo>
                    <a:cubicBezTo>
                      <a:pt x="3250" y="11819"/>
                      <a:pt x="3148" y="11918"/>
                      <a:pt x="2963" y="12106"/>
                    </a:cubicBezTo>
                    <a:lnTo>
                      <a:pt x="539" y="14538"/>
                    </a:lnTo>
                    <a:cubicBezTo>
                      <a:pt x="484" y="14496"/>
                      <a:pt x="415" y="14469"/>
                      <a:pt x="340" y="14469"/>
                    </a:cubicBezTo>
                    <a:cubicBezTo>
                      <a:pt x="152" y="14469"/>
                      <a:pt x="1" y="14620"/>
                      <a:pt x="1" y="14808"/>
                    </a:cubicBezTo>
                    <a:cubicBezTo>
                      <a:pt x="1" y="14996"/>
                      <a:pt x="152" y="15148"/>
                      <a:pt x="340" y="15148"/>
                    </a:cubicBezTo>
                    <a:cubicBezTo>
                      <a:pt x="528" y="15148"/>
                      <a:pt x="680" y="14996"/>
                      <a:pt x="680" y="14808"/>
                    </a:cubicBezTo>
                    <a:cubicBezTo>
                      <a:pt x="680" y="14739"/>
                      <a:pt x="658" y="14676"/>
                      <a:pt x="622" y="14620"/>
                    </a:cubicBezTo>
                    <a:cubicBezTo>
                      <a:pt x="3352" y="11879"/>
                      <a:pt x="3407" y="11827"/>
                      <a:pt x="3407" y="11824"/>
                    </a:cubicBezTo>
                    <a:lnTo>
                      <a:pt x="3424" y="11808"/>
                    </a:lnTo>
                    <a:lnTo>
                      <a:pt x="3424" y="10212"/>
                    </a:lnTo>
                    <a:lnTo>
                      <a:pt x="6695" y="6927"/>
                    </a:lnTo>
                    <a:lnTo>
                      <a:pt x="6714" y="6910"/>
                    </a:lnTo>
                    <a:lnTo>
                      <a:pt x="6714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1" name="Google Shape;1661;p23"/>
              <p:cNvSpPr/>
              <p:nvPr/>
            </p:nvSpPr>
            <p:spPr>
              <a:xfrm>
                <a:off x="2858575" y="1410325"/>
                <a:ext cx="119900" cy="220575"/>
              </a:xfrm>
              <a:custGeom>
                <a:avLst/>
                <a:gdLst/>
                <a:ahLst/>
                <a:cxnLst/>
                <a:rect l="l" t="t" r="r" b="b"/>
                <a:pathLst>
                  <a:path w="4796" h="8823" extrusionOk="0">
                    <a:moveTo>
                      <a:pt x="338" y="8262"/>
                    </a:moveTo>
                    <a:cubicBezTo>
                      <a:pt x="459" y="8262"/>
                      <a:pt x="558" y="8362"/>
                      <a:pt x="558" y="8483"/>
                    </a:cubicBezTo>
                    <a:cubicBezTo>
                      <a:pt x="558" y="8605"/>
                      <a:pt x="459" y="8704"/>
                      <a:pt x="338" y="8704"/>
                    </a:cubicBezTo>
                    <a:cubicBezTo>
                      <a:pt x="216" y="8704"/>
                      <a:pt x="117" y="8605"/>
                      <a:pt x="117" y="8483"/>
                    </a:cubicBezTo>
                    <a:cubicBezTo>
                      <a:pt x="117" y="8362"/>
                      <a:pt x="216" y="8262"/>
                      <a:pt x="338" y="8262"/>
                    </a:cubicBezTo>
                    <a:close/>
                    <a:moveTo>
                      <a:pt x="1781" y="0"/>
                    </a:moveTo>
                    <a:lnTo>
                      <a:pt x="282" y="1513"/>
                    </a:lnTo>
                    <a:lnTo>
                      <a:pt x="313" y="8149"/>
                    </a:lnTo>
                    <a:cubicBezTo>
                      <a:pt x="139" y="8160"/>
                      <a:pt x="1" y="8307"/>
                      <a:pt x="1" y="8483"/>
                    </a:cubicBezTo>
                    <a:cubicBezTo>
                      <a:pt x="1" y="8671"/>
                      <a:pt x="153" y="8823"/>
                      <a:pt x="338" y="8823"/>
                    </a:cubicBezTo>
                    <a:cubicBezTo>
                      <a:pt x="525" y="8823"/>
                      <a:pt x="677" y="8671"/>
                      <a:pt x="677" y="8483"/>
                    </a:cubicBezTo>
                    <a:cubicBezTo>
                      <a:pt x="677" y="8329"/>
                      <a:pt x="572" y="8202"/>
                      <a:pt x="431" y="8160"/>
                    </a:cubicBezTo>
                    <a:lnTo>
                      <a:pt x="401" y="1560"/>
                    </a:lnTo>
                    <a:lnTo>
                      <a:pt x="1831" y="116"/>
                    </a:lnTo>
                    <a:lnTo>
                      <a:pt x="4796" y="116"/>
                    </a:lnTo>
                    <a:lnTo>
                      <a:pt x="4796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2" name="Google Shape;1662;p23"/>
              <p:cNvSpPr/>
              <p:nvPr/>
            </p:nvSpPr>
            <p:spPr>
              <a:xfrm>
                <a:off x="2881900" y="1433650"/>
                <a:ext cx="97750" cy="173725"/>
              </a:xfrm>
              <a:custGeom>
                <a:avLst/>
                <a:gdLst/>
                <a:ahLst/>
                <a:cxnLst/>
                <a:rect l="l" t="t" r="r" b="b"/>
                <a:pathLst>
                  <a:path w="3910" h="6949" extrusionOk="0">
                    <a:moveTo>
                      <a:pt x="340" y="6388"/>
                    </a:moveTo>
                    <a:cubicBezTo>
                      <a:pt x="462" y="6388"/>
                      <a:pt x="561" y="6488"/>
                      <a:pt x="561" y="6609"/>
                    </a:cubicBezTo>
                    <a:cubicBezTo>
                      <a:pt x="561" y="6730"/>
                      <a:pt x="462" y="6830"/>
                      <a:pt x="340" y="6830"/>
                    </a:cubicBezTo>
                    <a:cubicBezTo>
                      <a:pt x="219" y="6830"/>
                      <a:pt x="120" y="6730"/>
                      <a:pt x="120" y="6609"/>
                    </a:cubicBezTo>
                    <a:cubicBezTo>
                      <a:pt x="120" y="6488"/>
                      <a:pt x="219" y="6388"/>
                      <a:pt x="340" y="6388"/>
                    </a:cubicBezTo>
                    <a:close/>
                    <a:moveTo>
                      <a:pt x="1146" y="0"/>
                    </a:moveTo>
                    <a:lnTo>
                      <a:pt x="280" y="873"/>
                    </a:lnTo>
                    <a:lnTo>
                      <a:pt x="280" y="6278"/>
                    </a:lnTo>
                    <a:cubicBezTo>
                      <a:pt x="122" y="6305"/>
                      <a:pt x="1" y="6443"/>
                      <a:pt x="1" y="6609"/>
                    </a:cubicBezTo>
                    <a:cubicBezTo>
                      <a:pt x="1" y="6797"/>
                      <a:pt x="153" y="6949"/>
                      <a:pt x="340" y="6949"/>
                    </a:cubicBezTo>
                    <a:cubicBezTo>
                      <a:pt x="525" y="6949"/>
                      <a:pt x="677" y="6797"/>
                      <a:pt x="677" y="6609"/>
                    </a:cubicBezTo>
                    <a:cubicBezTo>
                      <a:pt x="677" y="6443"/>
                      <a:pt x="556" y="6305"/>
                      <a:pt x="398" y="6278"/>
                    </a:cubicBezTo>
                    <a:lnTo>
                      <a:pt x="398" y="922"/>
                    </a:lnTo>
                    <a:lnTo>
                      <a:pt x="1193" y="119"/>
                    </a:lnTo>
                    <a:lnTo>
                      <a:pt x="3910" y="119"/>
                    </a:lnTo>
                    <a:lnTo>
                      <a:pt x="3910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3" name="Google Shape;1663;p23"/>
              <p:cNvSpPr/>
              <p:nvPr/>
            </p:nvSpPr>
            <p:spPr>
              <a:xfrm>
                <a:off x="2729175" y="1554825"/>
                <a:ext cx="275250" cy="188775"/>
              </a:xfrm>
              <a:custGeom>
                <a:avLst/>
                <a:gdLst/>
                <a:ahLst/>
                <a:cxnLst/>
                <a:rect l="l" t="t" r="r" b="b"/>
                <a:pathLst>
                  <a:path w="11010" h="7551" extrusionOk="0">
                    <a:moveTo>
                      <a:pt x="340" y="6993"/>
                    </a:moveTo>
                    <a:cubicBezTo>
                      <a:pt x="462" y="6993"/>
                      <a:pt x="561" y="7092"/>
                      <a:pt x="561" y="7214"/>
                    </a:cubicBezTo>
                    <a:cubicBezTo>
                      <a:pt x="561" y="7335"/>
                      <a:pt x="462" y="7435"/>
                      <a:pt x="340" y="7435"/>
                    </a:cubicBezTo>
                    <a:cubicBezTo>
                      <a:pt x="219" y="7435"/>
                      <a:pt x="120" y="7335"/>
                      <a:pt x="120" y="7214"/>
                    </a:cubicBezTo>
                    <a:cubicBezTo>
                      <a:pt x="120" y="7092"/>
                      <a:pt x="219" y="6993"/>
                      <a:pt x="340" y="6993"/>
                    </a:cubicBezTo>
                    <a:close/>
                    <a:moveTo>
                      <a:pt x="10924" y="1"/>
                    </a:moveTo>
                    <a:lnTo>
                      <a:pt x="3824" y="7153"/>
                    </a:lnTo>
                    <a:lnTo>
                      <a:pt x="672" y="7153"/>
                    </a:lnTo>
                    <a:cubicBezTo>
                      <a:pt x="644" y="6996"/>
                      <a:pt x="506" y="6874"/>
                      <a:pt x="340" y="6874"/>
                    </a:cubicBezTo>
                    <a:cubicBezTo>
                      <a:pt x="153" y="6874"/>
                      <a:pt x="1" y="7026"/>
                      <a:pt x="1" y="7214"/>
                    </a:cubicBezTo>
                    <a:cubicBezTo>
                      <a:pt x="1" y="7399"/>
                      <a:pt x="153" y="7551"/>
                      <a:pt x="340" y="7551"/>
                    </a:cubicBezTo>
                    <a:cubicBezTo>
                      <a:pt x="506" y="7551"/>
                      <a:pt x="644" y="7432"/>
                      <a:pt x="672" y="7272"/>
                    </a:cubicBezTo>
                    <a:lnTo>
                      <a:pt x="3874" y="7272"/>
                    </a:lnTo>
                    <a:lnTo>
                      <a:pt x="11010" y="84"/>
                    </a:lnTo>
                    <a:lnTo>
                      <a:pt x="10924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4" name="Google Shape;1664;p23"/>
              <p:cNvSpPr/>
              <p:nvPr/>
            </p:nvSpPr>
            <p:spPr>
              <a:xfrm>
                <a:off x="2502475" y="975275"/>
                <a:ext cx="121150" cy="332100"/>
              </a:xfrm>
              <a:custGeom>
                <a:avLst/>
                <a:gdLst/>
                <a:ahLst/>
                <a:cxnLst/>
                <a:rect l="l" t="t" r="r" b="b"/>
                <a:pathLst>
                  <a:path w="4846" h="13284" extrusionOk="0">
                    <a:moveTo>
                      <a:pt x="340" y="12723"/>
                    </a:moveTo>
                    <a:cubicBezTo>
                      <a:pt x="462" y="12723"/>
                      <a:pt x="561" y="12823"/>
                      <a:pt x="561" y="12944"/>
                    </a:cubicBezTo>
                    <a:cubicBezTo>
                      <a:pt x="561" y="13066"/>
                      <a:pt x="462" y="13165"/>
                      <a:pt x="340" y="13165"/>
                    </a:cubicBezTo>
                    <a:cubicBezTo>
                      <a:pt x="219" y="13165"/>
                      <a:pt x="119" y="13066"/>
                      <a:pt x="119" y="12944"/>
                    </a:cubicBezTo>
                    <a:cubicBezTo>
                      <a:pt x="119" y="12823"/>
                      <a:pt x="219" y="12723"/>
                      <a:pt x="340" y="12723"/>
                    </a:cubicBezTo>
                    <a:close/>
                    <a:moveTo>
                      <a:pt x="4727" y="0"/>
                    </a:moveTo>
                    <a:lnTo>
                      <a:pt x="4727" y="6863"/>
                    </a:lnTo>
                    <a:lnTo>
                      <a:pt x="1455" y="10148"/>
                    </a:lnTo>
                    <a:lnTo>
                      <a:pt x="1439" y="10164"/>
                    </a:lnTo>
                    <a:lnTo>
                      <a:pt x="1439" y="11760"/>
                    </a:lnTo>
                    <a:lnTo>
                      <a:pt x="533" y="12668"/>
                    </a:lnTo>
                    <a:cubicBezTo>
                      <a:pt x="478" y="12629"/>
                      <a:pt x="412" y="12607"/>
                      <a:pt x="340" y="12607"/>
                    </a:cubicBezTo>
                    <a:cubicBezTo>
                      <a:pt x="152" y="12607"/>
                      <a:pt x="1" y="12759"/>
                      <a:pt x="1" y="12944"/>
                    </a:cubicBezTo>
                    <a:cubicBezTo>
                      <a:pt x="1" y="13132"/>
                      <a:pt x="152" y="13284"/>
                      <a:pt x="340" y="13284"/>
                    </a:cubicBezTo>
                    <a:cubicBezTo>
                      <a:pt x="528" y="13284"/>
                      <a:pt x="680" y="13132"/>
                      <a:pt x="680" y="12944"/>
                    </a:cubicBezTo>
                    <a:cubicBezTo>
                      <a:pt x="680" y="12872"/>
                      <a:pt x="655" y="12806"/>
                      <a:pt x="616" y="12751"/>
                    </a:cubicBezTo>
                    <a:lnTo>
                      <a:pt x="1555" y="11810"/>
                    </a:lnTo>
                    <a:lnTo>
                      <a:pt x="1555" y="10211"/>
                    </a:lnTo>
                    <a:lnTo>
                      <a:pt x="4826" y="6926"/>
                    </a:lnTo>
                    <a:lnTo>
                      <a:pt x="4845" y="6910"/>
                    </a:lnTo>
                    <a:lnTo>
                      <a:pt x="4845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5" name="Google Shape;1665;p23"/>
              <p:cNvSpPr/>
              <p:nvPr/>
            </p:nvSpPr>
            <p:spPr>
              <a:xfrm>
                <a:off x="2502475" y="982650"/>
                <a:ext cx="144475" cy="355225"/>
              </a:xfrm>
              <a:custGeom>
                <a:avLst/>
                <a:gdLst/>
                <a:ahLst/>
                <a:cxnLst/>
                <a:rect l="l" t="t" r="r" b="b"/>
                <a:pathLst>
                  <a:path w="5779" h="14209" extrusionOk="0">
                    <a:moveTo>
                      <a:pt x="340" y="13648"/>
                    </a:moveTo>
                    <a:cubicBezTo>
                      <a:pt x="462" y="13648"/>
                      <a:pt x="561" y="13748"/>
                      <a:pt x="561" y="13869"/>
                    </a:cubicBezTo>
                    <a:cubicBezTo>
                      <a:pt x="561" y="13991"/>
                      <a:pt x="462" y="14090"/>
                      <a:pt x="340" y="14090"/>
                    </a:cubicBezTo>
                    <a:cubicBezTo>
                      <a:pt x="219" y="14090"/>
                      <a:pt x="119" y="13991"/>
                      <a:pt x="119" y="13869"/>
                    </a:cubicBezTo>
                    <a:cubicBezTo>
                      <a:pt x="119" y="13748"/>
                      <a:pt x="219" y="13648"/>
                      <a:pt x="340" y="13648"/>
                    </a:cubicBezTo>
                    <a:close/>
                    <a:moveTo>
                      <a:pt x="5660" y="1"/>
                    </a:moveTo>
                    <a:lnTo>
                      <a:pt x="5660" y="6860"/>
                    </a:lnTo>
                    <a:lnTo>
                      <a:pt x="2388" y="10145"/>
                    </a:lnTo>
                    <a:lnTo>
                      <a:pt x="2372" y="10165"/>
                    </a:lnTo>
                    <a:lnTo>
                      <a:pt x="2372" y="11760"/>
                    </a:lnTo>
                    <a:lnTo>
                      <a:pt x="539" y="13599"/>
                    </a:lnTo>
                    <a:cubicBezTo>
                      <a:pt x="484" y="13557"/>
                      <a:pt x="415" y="13532"/>
                      <a:pt x="340" y="13532"/>
                    </a:cubicBezTo>
                    <a:cubicBezTo>
                      <a:pt x="152" y="13532"/>
                      <a:pt x="1" y="13684"/>
                      <a:pt x="1" y="13869"/>
                    </a:cubicBezTo>
                    <a:cubicBezTo>
                      <a:pt x="1" y="14057"/>
                      <a:pt x="152" y="14209"/>
                      <a:pt x="340" y="14209"/>
                    </a:cubicBezTo>
                    <a:cubicBezTo>
                      <a:pt x="528" y="14209"/>
                      <a:pt x="680" y="14057"/>
                      <a:pt x="680" y="13869"/>
                    </a:cubicBezTo>
                    <a:cubicBezTo>
                      <a:pt x="680" y="13800"/>
                      <a:pt x="658" y="13737"/>
                      <a:pt x="622" y="13684"/>
                    </a:cubicBezTo>
                    <a:lnTo>
                      <a:pt x="2491" y="11807"/>
                    </a:lnTo>
                    <a:lnTo>
                      <a:pt x="2491" y="10212"/>
                    </a:lnTo>
                    <a:lnTo>
                      <a:pt x="5762" y="6927"/>
                    </a:lnTo>
                    <a:lnTo>
                      <a:pt x="5778" y="6910"/>
                    </a:lnTo>
                    <a:lnTo>
                      <a:pt x="5778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6" name="Google Shape;1666;p23"/>
              <p:cNvSpPr/>
              <p:nvPr/>
            </p:nvSpPr>
            <p:spPr>
              <a:xfrm>
                <a:off x="2502475" y="1067125"/>
                <a:ext cx="57925" cy="157100"/>
              </a:xfrm>
              <a:custGeom>
                <a:avLst/>
                <a:gdLst/>
                <a:ahLst/>
                <a:cxnLst/>
                <a:rect l="l" t="t" r="r" b="b"/>
                <a:pathLst>
                  <a:path w="2317" h="6284" extrusionOk="0">
                    <a:moveTo>
                      <a:pt x="340" y="5726"/>
                    </a:moveTo>
                    <a:cubicBezTo>
                      <a:pt x="462" y="5726"/>
                      <a:pt x="561" y="5825"/>
                      <a:pt x="561" y="5946"/>
                    </a:cubicBezTo>
                    <a:cubicBezTo>
                      <a:pt x="561" y="6068"/>
                      <a:pt x="462" y="6167"/>
                      <a:pt x="340" y="6167"/>
                    </a:cubicBezTo>
                    <a:cubicBezTo>
                      <a:pt x="219" y="6167"/>
                      <a:pt x="119" y="6068"/>
                      <a:pt x="119" y="5946"/>
                    </a:cubicBezTo>
                    <a:cubicBezTo>
                      <a:pt x="119" y="5825"/>
                      <a:pt x="219" y="5726"/>
                      <a:pt x="340" y="5726"/>
                    </a:cubicBezTo>
                    <a:close/>
                    <a:moveTo>
                      <a:pt x="2231" y="0"/>
                    </a:moveTo>
                    <a:lnTo>
                      <a:pt x="282" y="1960"/>
                    </a:lnTo>
                    <a:lnTo>
                      <a:pt x="282" y="5612"/>
                    </a:lnTo>
                    <a:cubicBezTo>
                      <a:pt x="122" y="5640"/>
                      <a:pt x="1" y="5778"/>
                      <a:pt x="1" y="5946"/>
                    </a:cubicBezTo>
                    <a:cubicBezTo>
                      <a:pt x="1" y="6131"/>
                      <a:pt x="152" y="6283"/>
                      <a:pt x="340" y="6283"/>
                    </a:cubicBezTo>
                    <a:cubicBezTo>
                      <a:pt x="528" y="6283"/>
                      <a:pt x="680" y="6131"/>
                      <a:pt x="680" y="5946"/>
                    </a:cubicBezTo>
                    <a:cubicBezTo>
                      <a:pt x="680" y="5778"/>
                      <a:pt x="558" y="5640"/>
                      <a:pt x="398" y="5612"/>
                    </a:cubicBezTo>
                    <a:lnTo>
                      <a:pt x="398" y="2010"/>
                    </a:lnTo>
                    <a:lnTo>
                      <a:pt x="2317" y="86"/>
                    </a:lnTo>
                    <a:lnTo>
                      <a:pt x="2231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7" name="Google Shape;1667;p23"/>
              <p:cNvSpPr/>
              <p:nvPr/>
            </p:nvSpPr>
            <p:spPr>
              <a:xfrm>
                <a:off x="2899375" y="1256975"/>
                <a:ext cx="19750" cy="19825"/>
              </a:xfrm>
              <a:custGeom>
                <a:avLst/>
                <a:gdLst/>
                <a:ahLst/>
                <a:cxnLst/>
                <a:rect l="l" t="t" r="r" b="b"/>
                <a:pathLst>
                  <a:path w="790" h="793" extrusionOk="0">
                    <a:moveTo>
                      <a:pt x="395" y="0"/>
                    </a:moveTo>
                    <a:cubicBezTo>
                      <a:pt x="177" y="0"/>
                      <a:pt x="0" y="177"/>
                      <a:pt x="0" y="398"/>
                    </a:cubicBezTo>
                    <a:cubicBezTo>
                      <a:pt x="0" y="616"/>
                      <a:pt x="177" y="793"/>
                      <a:pt x="395" y="793"/>
                    </a:cubicBezTo>
                    <a:cubicBezTo>
                      <a:pt x="613" y="793"/>
                      <a:pt x="790" y="616"/>
                      <a:pt x="790" y="398"/>
                    </a:cubicBezTo>
                    <a:cubicBezTo>
                      <a:pt x="790" y="177"/>
                      <a:pt x="613" y="0"/>
                      <a:pt x="395" y="0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8" name="Google Shape;1668;p23"/>
              <p:cNvSpPr/>
              <p:nvPr/>
            </p:nvSpPr>
            <p:spPr>
              <a:xfrm>
                <a:off x="1476750" y="1456500"/>
                <a:ext cx="651075" cy="725125"/>
              </a:xfrm>
              <a:custGeom>
                <a:avLst/>
                <a:gdLst/>
                <a:ahLst/>
                <a:cxnLst/>
                <a:rect l="l" t="t" r="r" b="b"/>
                <a:pathLst>
                  <a:path w="26043" h="29005" extrusionOk="0">
                    <a:moveTo>
                      <a:pt x="25706" y="28444"/>
                    </a:moveTo>
                    <a:cubicBezTo>
                      <a:pt x="25828" y="28444"/>
                      <a:pt x="25927" y="28544"/>
                      <a:pt x="25927" y="28665"/>
                    </a:cubicBezTo>
                    <a:cubicBezTo>
                      <a:pt x="25927" y="28787"/>
                      <a:pt x="25828" y="28886"/>
                      <a:pt x="25706" y="28886"/>
                    </a:cubicBezTo>
                    <a:cubicBezTo>
                      <a:pt x="25582" y="28886"/>
                      <a:pt x="25485" y="28787"/>
                      <a:pt x="25485" y="28665"/>
                    </a:cubicBezTo>
                    <a:cubicBezTo>
                      <a:pt x="25485" y="28544"/>
                      <a:pt x="25585" y="28444"/>
                      <a:pt x="25706" y="28444"/>
                    </a:cubicBezTo>
                    <a:close/>
                    <a:moveTo>
                      <a:pt x="0" y="0"/>
                    </a:moveTo>
                    <a:lnTo>
                      <a:pt x="0" y="119"/>
                    </a:lnTo>
                    <a:lnTo>
                      <a:pt x="3067" y="119"/>
                    </a:lnTo>
                    <a:lnTo>
                      <a:pt x="4403" y="1452"/>
                    </a:lnTo>
                    <a:lnTo>
                      <a:pt x="4403" y="10680"/>
                    </a:lnTo>
                    <a:lnTo>
                      <a:pt x="15614" y="21871"/>
                    </a:lnTo>
                    <a:lnTo>
                      <a:pt x="15630" y="21888"/>
                    </a:lnTo>
                    <a:lnTo>
                      <a:pt x="18832" y="21888"/>
                    </a:lnTo>
                    <a:lnTo>
                      <a:pt x="25427" y="28472"/>
                    </a:lnTo>
                    <a:cubicBezTo>
                      <a:pt x="25391" y="28527"/>
                      <a:pt x="25367" y="28593"/>
                      <a:pt x="25367" y="28665"/>
                    </a:cubicBezTo>
                    <a:cubicBezTo>
                      <a:pt x="25367" y="28853"/>
                      <a:pt x="25518" y="29005"/>
                      <a:pt x="25706" y="29005"/>
                    </a:cubicBezTo>
                    <a:cubicBezTo>
                      <a:pt x="25891" y="29005"/>
                      <a:pt x="26043" y="28853"/>
                      <a:pt x="26043" y="28665"/>
                    </a:cubicBezTo>
                    <a:cubicBezTo>
                      <a:pt x="26043" y="28480"/>
                      <a:pt x="25891" y="28328"/>
                      <a:pt x="25706" y="28328"/>
                    </a:cubicBezTo>
                    <a:cubicBezTo>
                      <a:pt x="25632" y="28328"/>
                      <a:pt x="25565" y="28350"/>
                      <a:pt x="25510" y="28389"/>
                    </a:cubicBezTo>
                    <a:lnTo>
                      <a:pt x="18899" y="21789"/>
                    </a:lnTo>
                    <a:lnTo>
                      <a:pt x="18882" y="21769"/>
                    </a:lnTo>
                    <a:lnTo>
                      <a:pt x="15680" y="21769"/>
                    </a:lnTo>
                    <a:lnTo>
                      <a:pt x="4522" y="10631"/>
                    </a:lnTo>
                    <a:lnTo>
                      <a:pt x="4522" y="1402"/>
                    </a:lnTo>
                    <a:lnTo>
                      <a:pt x="3117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9" name="Google Shape;1669;p23"/>
              <p:cNvSpPr/>
              <p:nvPr/>
            </p:nvSpPr>
            <p:spPr>
              <a:xfrm>
                <a:off x="1470875" y="1142000"/>
                <a:ext cx="756050" cy="1015325"/>
              </a:xfrm>
              <a:custGeom>
                <a:avLst/>
                <a:gdLst/>
                <a:ahLst/>
                <a:cxnLst/>
                <a:rect l="l" t="t" r="r" b="b"/>
                <a:pathLst>
                  <a:path w="30242" h="40613" extrusionOk="0">
                    <a:moveTo>
                      <a:pt x="29905" y="39531"/>
                    </a:moveTo>
                    <a:cubicBezTo>
                      <a:pt x="30027" y="39531"/>
                      <a:pt x="30126" y="39630"/>
                      <a:pt x="30126" y="39752"/>
                    </a:cubicBezTo>
                    <a:cubicBezTo>
                      <a:pt x="30126" y="39873"/>
                      <a:pt x="30027" y="39972"/>
                      <a:pt x="29905" y="39972"/>
                    </a:cubicBezTo>
                    <a:cubicBezTo>
                      <a:pt x="29784" y="39972"/>
                      <a:pt x="29684" y="39873"/>
                      <a:pt x="29684" y="39752"/>
                    </a:cubicBezTo>
                    <a:cubicBezTo>
                      <a:pt x="29684" y="39630"/>
                      <a:pt x="29784" y="39531"/>
                      <a:pt x="29905" y="39531"/>
                    </a:cubicBezTo>
                    <a:close/>
                    <a:moveTo>
                      <a:pt x="84" y="0"/>
                    </a:moveTo>
                    <a:lnTo>
                      <a:pt x="1" y="83"/>
                    </a:lnTo>
                    <a:lnTo>
                      <a:pt x="6507" y="6579"/>
                    </a:lnTo>
                    <a:lnTo>
                      <a:pt x="6507" y="22670"/>
                    </a:lnTo>
                    <a:lnTo>
                      <a:pt x="16442" y="32588"/>
                    </a:lnTo>
                    <a:lnTo>
                      <a:pt x="16459" y="32605"/>
                    </a:lnTo>
                    <a:lnTo>
                      <a:pt x="19661" y="32605"/>
                    </a:lnTo>
                    <a:lnTo>
                      <a:pt x="25944" y="38877"/>
                    </a:lnTo>
                    <a:lnTo>
                      <a:pt x="27666" y="40596"/>
                    </a:lnTo>
                    <a:lnTo>
                      <a:pt x="27683" y="40613"/>
                    </a:lnTo>
                    <a:lnTo>
                      <a:pt x="29130" y="40613"/>
                    </a:lnTo>
                    <a:lnTo>
                      <a:pt x="29712" y="40028"/>
                    </a:lnTo>
                    <a:cubicBezTo>
                      <a:pt x="29767" y="40066"/>
                      <a:pt x="29833" y="40091"/>
                      <a:pt x="29905" y="40091"/>
                    </a:cubicBezTo>
                    <a:cubicBezTo>
                      <a:pt x="30090" y="40091"/>
                      <a:pt x="30242" y="39939"/>
                      <a:pt x="30242" y="39752"/>
                    </a:cubicBezTo>
                    <a:cubicBezTo>
                      <a:pt x="30242" y="39567"/>
                      <a:pt x="30090" y="39415"/>
                      <a:pt x="29905" y="39415"/>
                    </a:cubicBezTo>
                    <a:cubicBezTo>
                      <a:pt x="29717" y="39415"/>
                      <a:pt x="29566" y="39567"/>
                      <a:pt x="29566" y="39752"/>
                    </a:cubicBezTo>
                    <a:cubicBezTo>
                      <a:pt x="29566" y="39823"/>
                      <a:pt x="29588" y="39892"/>
                      <a:pt x="29629" y="39948"/>
                    </a:cubicBezTo>
                    <a:lnTo>
                      <a:pt x="29083" y="40494"/>
                    </a:lnTo>
                    <a:lnTo>
                      <a:pt x="27730" y="40494"/>
                    </a:lnTo>
                    <a:lnTo>
                      <a:pt x="19727" y="32505"/>
                    </a:lnTo>
                    <a:lnTo>
                      <a:pt x="19711" y="32489"/>
                    </a:lnTo>
                    <a:lnTo>
                      <a:pt x="16509" y="32489"/>
                    </a:lnTo>
                    <a:lnTo>
                      <a:pt x="6626" y="22623"/>
                    </a:lnTo>
                    <a:lnTo>
                      <a:pt x="6626" y="6532"/>
                    </a:lnTo>
                    <a:lnTo>
                      <a:pt x="84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0" name="Google Shape;1670;p23"/>
              <p:cNvSpPr/>
              <p:nvPr/>
            </p:nvSpPr>
            <p:spPr>
              <a:xfrm>
                <a:off x="1447475" y="1149325"/>
                <a:ext cx="695750" cy="1016900"/>
              </a:xfrm>
              <a:custGeom>
                <a:avLst/>
                <a:gdLst/>
                <a:ahLst/>
                <a:cxnLst/>
                <a:rect l="l" t="t" r="r" b="b"/>
                <a:pathLst>
                  <a:path w="27830" h="40676" extrusionOk="0">
                    <a:moveTo>
                      <a:pt x="27490" y="40116"/>
                    </a:moveTo>
                    <a:cubicBezTo>
                      <a:pt x="27611" y="40116"/>
                      <a:pt x="27711" y="40215"/>
                      <a:pt x="27711" y="40336"/>
                    </a:cubicBezTo>
                    <a:cubicBezTo>
                      <a:pt x="27711" y="40458"/>
                      <a:pt x="27611" y="40557"/>
                      <a:pt x="27490" y="40557"/>
                    </a:cubicBezTo>
                    <a:cubicBezTo>
                      <a:pt x="27368" y="40557"/>
                      <a:pt x="27269" y="40458"/>
                      <a:pt x="27269" y="40336"/>
                    </a:cubicBezTo>
                    <a:cubicBezTo>
                      <a:pt x="27269" y="40215"/>
                      <a:pt x="27368" y="40116"/>
                      <a:pt x="27490" y="40116"/>
                    </a:cubicBezTo>
                    <a:close/>
                    <a:moveTo>
                      <a:pt x="84" y="0"/>
                    </a:moveTo>
                    <a:lnTo>
                      <a:pt x="1" y="86"/>
                    </a:lnTo>
                    <a:lnTo>
                      <a:pt x="6510" y="6581"/>
                    </a:lnTo>
                    <a:lnTo>
                      <a:pt x="6510" y="22672"/>
                    </a:lnTo>
                    <a:lnTo>
                      <a:pt x="17080" y="33225"/>
                    </a:lnTo>
                    <a:lnTo>
                      <a:pt x="17099" y="33242"/>
                    </a:lnTo>
                    <a:lnTo>
                      <a:pt x="20302" y="33242"/>
                    </a:lnTo>
                    <a:lnTo>
                      <a:pt x="27214" y="40143"/>
                    </a:lnTo>
                    <a:cubicBezTo>
                      <a:pt x="27175" y="40198"/>
                      <a:pt x="27150" y="40265"/>
                      <a:pt x="27150" y="40336"/>
                    </a:cubicBezTo>
                    <a:cubicBezTo>
                      <a:pt x="27150" y="40524"/>
                      <a:pt x="27305" y="40676"/>
                      <a:pt x="27490" y="40676"/>
                    </a:cubicBezTo>
                    <a:cubicBezTo>
                      <a:pt x="27678" y="40676"/>
                      <a:pt x="27830" y="40524"/>
                      <a:pt x="27830" y="40336"/>
                    </a:cubicBezTo>
                    <a:cubicBezTo>
                      <a:pt x="27830" y="40152"/>
                      <a:pt x="27678" y="40000"/>
                      <a:pt x="27490" y="40000"/>
                    </a:cubicBezTo>
                    <a:cubicBezTo>
                      <a:pt x="27418" y="40000"/>
                      <a:pt x="27352" y="40022"/>
                      <a:pt x="27297" y="40060"/>
                    </a:cubicBezTo>
                    <a:lnTo>
                      <a:pt x="20368" y="33143"/>
                    </a:lnTo>
                    <a:lnTo>
                      <a:pt x="20349" y="33126"/>
                    </a:lnTo>
                    <a:lnTo>
                      <a:pt x="17146" y="33126"/>
                    </a:lnTo>
                    <a:lnTo>
                      <a:pt x="6626" y="22625"/>
                    </a:lnTo>
                    <a:lnTo>
                      <a:pt x="6626" y="6531"/>
                    </a:lnTo>
                    <a:lnTo>
                      <a:pt x="84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1" name="Google Shape;1671;p23"/>
              <p:cNvSpPr/>
              <p:nvPr/>
            </p:nvSpPr>
            <p:spPr>
              <a:xfrm>
                <a:off x="2232575" y="2325850"/>
                <a:ext cx="16925" cy="16925"/>
              </a:xfrm>
              <a:custGeom>
                <a:avLst/>
                <a:gdLst/>
                <a:ahLst/>
                <a:cxnLst/>
                <a:rect l="l" t="t" r="r" b="b"/>
                <a:pathLst>
                  <a:path w="677" h="677" extrusionOk="0">
                    <a:moveTo>
                      <a:pt x="340" y="119"/>
                    </a:moveTo>
                    <a:cubicBezTo>
                      <a:pt x="461" y="119"/>
                      <a:pt x="561" y="218"/>
                      <a:pt x="561" y="340"/>
                    </a:cubicBezTo>
                    <a:cubicBezTo>
                      <a:pt x="561" y="461"/>
                      <a:pt x="461" y="560"/>
                      <a:pt x="340" y="560"/>
                    </a:cubicBezTo>
                    <a:cubicBezTo>
                      <a:pt x="218" y="560"/>
                      <a:pt x="119" y="461"/>
                      <a:pt x="119" y="340"/>
                    </a:cubicBezTo>
                    <a:cubicBezTo>
                      <a:pt x="119" y="218"/>
                      <a:pt x="218" y="119"/>
                      <a:pt x="340" y="119"/>
                    </a:cubicBezTo>
                    <a:close/>
                    <a:moveTo>
                      <a:pt x="340" y="0"/>
                    </a:moveTo>
                    <a:cubicBezTo>
                      <a:pt x="152" y="0"/>
                      <a:pt x="0" y="152"/>
                      <a:pt x="0" y="340"/>
                    </a:cubicBezTo>
                    <a:cubicBezTo>
                      <a:pt x="0" y="525"/>
                      <a:pt x="152" y="676"/>
                      <a:pt x="340" y="676"/>
                    </a:cubicBezTo>
                    <a:cubicBezTo>
                      <a:pt x="525" y="676"/>
                      <a:pt x="677" y="525"/>
                      <a:pt x="677" y="340"/>
                    </a:cubicBezTo>
                    <a:cubicBezTo>
                      <a:pt x="677" y="152"/>
                      <a:pt x="525" y="0"/>
                      <a:pt x="340" y="0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2" name="Google Shape;1672;p23"/>
              <p:cNvSpPr/>
              <p:nvPr/>
            </p:nvSpPr>
            <p:spPr>
              <a:xfrm>
                <a:off x="2232575" y="2295325"/>
                <a:ext cx="16925" cy="16950"/>
              </a:xfrm>
              <a:custGeom>
                <a:avLst/>
                <a:gdLst/>
                <a:ahLst/>
                <a:cxnLst/>
                <a:rect l="l" t="t" r="r" b="b"/>
                <a:pathLst>
                  <a:path w="677" h="678" extrusionOk="0">
                    <a:moveTo>
                      <a:pt x="340" y="120"/>
                    </a:moveTo>
                    <a:cubicBezTo>
                      <a:pt x="461" y="120"/>
                      <a:pt x="561" y="219"/>
                      <a:pt x="561" y="340"/>
                    </a:cubicBezTo>
                    <a:cubicBezTo>
                      <a:pt x="561" y="462"/>
                      <a:pt x="461" y="561"/>
                      <a:pt x="340" y="561"/>
                    </a:cubicBezTo>
                    <a:cubicBezTo>
                      <a:pt x="218" y="561"/>
                      <a:pt x="119" y="462"/>
                      <a:pt x="119" y="340"/>
                    </a:cubicBezTo>
                    <a:cubicBezTo>
                      <a:pt x="119" y="219"/>
                      <a:pt x="218" y="120"/>
                      <a:pt x="340" y="120"/>
                    </a:cubicBezTo>
                    <a:close/>
                    <a:moveTo>
                      <a:pt x="340" y="1"/>
                    </a:moveTo>
                    <a:cubicBezTo>
                      <a:pt x="152" y="1"/>
                      <a:pt x="0" y="153"/>
                      <a:pt x="0" y="340"/>
                    </a:cubicBezTo>
                    <a:cubicBezTo>
                      <a:pt x="0" y="525"/>
                      <a:pt x="152" y="677"/>
                      <a:pt x="340" y="677"/>
                    </a:cubicBezTo>
                    <a:cubicBezTo>
                      <a:pt x="525" y="677"/>
                      <a:pt x="677" y="525"/>
                      <a:pt x="677" y="340"/>
                    </a:cubicBezTo>
                    <a:cubicBezTo>
                      <a:pt x="677" y="153"/>
                      <a:pt x="525" y="1"/>
                      <a:pt x="340" y="1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3" name="Google Shape;1673;p23"/>
              <p:cNvSpPr/>
              <p:nvPr/>
            </p:nvSpPr>
            <p:spPr>
              <a:xfrm>
                <a:off x="1483025" y="1723150"/>
                <a:ext cx="275175" cy="230725"/>
              </a:xfrm>
              <a:custGeom>
                <a:avLst/>
                <a:gdLst/>
                <a:ahLst/>
                <a:cxnLst/>
                <a:rect l="l" t="t" r="r" b="b"/>
                <a:pathLst>
                  <a:path w="11007" h="9229" extrusionOk="0">
                    <a:moveTo>
                      <a:pt x="83" y="1"/>
                    </a:moveTo>
                    <a:lnTo>
                      <a:pt x="1" y="83"/>
                    </a:lnTo>
                    <a:lnTo>
                      <a:pt x="2223" y="2303"/>
                    </a:lnTo>
                    <a:lnTo>
                      <a:pt x="2239" y="2319"/>
                    </a:lnTo>
                    <a:lnTo>
                      <a:pt x="4003" y="2319"/>
                    </a:lnTo>
                    <a:lnTo>
                      <a:pt x="10924" y="9229"/>
                    </a:lnTo>
                    <a:lnTo>
                      <a:pt x="11007" y="9146"/>
                    </a:lnTo>
                    <a:lnTo>
                      <a:pt x="4070" y="2220"/>
                    </a:lnTo>
                    <a:lnTo>
                      <a:pt x="4050" y="2201"/>
                    </a:lnTo>
                    <a:lnTo>
                      <a:pt x="2289" y="2201"/>
                    </a:lnTo>
                    <a:lnTo>
                      <a:pt x="83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4" name="Google Shape;1674;p23"/>
              <p:cNvSpPr/>
              <p:nvPr/>
            </p:nvSpPr>
            <p:spPr>
              <a:xfrm>
                <a:off x="2147125" y="961250"/>
                <a:ext cx="142825" cy="1564550"/>
              </a:xfrm>
              <a:custGeom>
                <a:avLst/>
                <a:gdLst/>
                <a:ahLst/>
                <a:cxnLst/>
                <a:rect l="l" t="t" r="r" b="b"/>
                <a:pathLst>
                  <a:path w="5713" h="62582" extrusionOk="0">
                    <a:moveTo>
                      <a:pt x="1618" y="1"/>
                    </a:moveTo>
                    <a:lnTo>
                      <a:pt x="1618" y="12892"/>
                    </a:lnTo>
                    <a:lnTo>
                      <a:pt x="1" y="14521"/>
                    </a:lnTo>
                    <a:lnTo>
                      <a:pt x="1" y="20105"/>
                    </a:lnTo>
                    <a:lnTo>
                      <a:pt x="2974" y="23056"/>
                    </a:lnTo>
                    <a:lnTo>
                      <a:pt x="2974" y="28299"/>
                    </a:lnTo>
                    <a:lnTo>
                      <a:pt x="5083" y="30388"/>
                    </a:lnTo>
                    <a:lnTo>
                      <a:pt x="5083" y="61869"/>
                    </a:lnTo>
                    <a:cubicBezTo>
                      <a:pt x="4986" y="61941"/>
                      <a:pt x="4923" y="62054"/>
                      <a:pt x="4923" y="62184"/>
                    </a:cubicBezTo>
                    <a:cubicBezTo>
                      <a:pt x="4923" y="62402"/>
                      <a:pt x="5099" y="62581"/>
                      <a:pt x="5318" y="62581"/>
                    </a:cubicBezTo>
                    <a:cubicBezTo>
                      <a:pt x="5536" y="62581"/>
                      <a:pt x="5712" y="62402"/>
                      <a:pt x="5712" y="62184"/>
                    </a:cubicBezTo>
                    <a:cubicBezTo>
                      <a:pt x="5712" y="62054"/>
                      <a:pt x="5649" y="61941"/>
                      <a:pt x="5552" y="61869"/>
                    </a:cubicBezTo>
                    <a:lnTo>
                      <a:pt x="5552" y="30192"/>
                    </a:lnTo>
                    <a:lnTo>
                      <a:pt x="3446" y="28100"/>
                    </a:lnTo>
                    <a:lnTo>
                      <a:pt x="3446" y="22860"/>
                    </a:lnTo>
                    <a:lnTo>
                      <a:pt x="473" y="19909"/>
                    </a:lnTo>
                    <a:lnTo>
                      <a:pt x="473" y="14714"/>
                    </a:lnTo>
                    <a:lnTo>
                      <a:pt x="2088" y="13086"/>
                    </a:lnTo>
                    <a:lnTo>
                      <a:pt x="2088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5" name="Google Shape;1675;p23"/>
              <p:cNvSpPr/>
              <p:nvPr/>
            </p:nvSpPr>
            <p:spPr>
              <a:xfrm>
                <a:off x="2231200" y="2262975"/>
                <a:ext cx="19750" cy="19750"/>
              </a:xfrm>
              <a:custGeom>
                <a:avLst/>
                <a:gdLst/>
                <a:ahLst/>
                <a:cxnLst/>
                <a:rect l="l" t="t" r="r" b="b"/>
                <a:pathLst>
                  <a:path w="790" h="790" extrusionOk="0">
                    <a:moveTo>
                      <a:pt x="395" y="0"/>
                    </a:moveTo>
                    <a:cubicBezTo>
                      <a:pt x="177" y="0"/>
                      <a:pt x="0" y="177"/>
                      <a:pt x="0" y="395"/>
                    </a:cubicBezTo>
                    <a:cubicBezTo>
                      <a:pt x="0" y="613"/>
                      <a:pt x="177" y="790"/>
                      <a:pt x="395" y="790"/>
                    </a:cubicBezTo>
                    <a:cubicBezTo>
                      <a:pt x="613" y="790"/>
                      <a:pt x="790" y="613"/>
                      <a:pt x="790" y="395"/>
                    </a:cubicBezTo>
                    <a:cubicBezTo>
                      <a:pt x="790" y="177"/>
                      <a:pt x="613" y="0"/>
                      <a:pt x="395" y="0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6" name="Google Shape;1676;p23"/>
              <p:cNvSpPr/>
              <p:nvPr/>
            </p:nvSpPr>
            <p:spPr>
              <a:xfrm>
                <a:off x="1477850" y="1868700"/>
                <a:ext cx="368000" cy="307950"/>
              </a:xfrm>
              <a:custGeom>
                <a:avLst/>
                <a:gdLst/>
                <a:ahLst/>
                <a:cxnLst/>
                <a:rect l="l" t="t" r="r" b="b"/>
                <a:pathLst>
                  <a:path w="14720" h="12318" extrusionOk="0">
                    <a:moveTo>
                      <a:pt x="14383" y="11760"/>
                    </a:moveTo>
                    <a:cubicBezTo>
                      <a:pt x="14504" y="11760"/>
                      <a:pt x="14601" y="11857"/>
                      <a:pt x="14601" y="11981"/>
                    </a:cubicBezTo>
                    <a:cubicBezTo>
                      <a:pt x="14601" y="12103"/>
                      <a:pt x="14504" y="12199"/>
                      <a:pt x="14383" y="12199"/>
                    </a:cubicBezTo>
                    <a:cubicBezTo>
                      <a:pt x="14259" y="12199"/>
                      <a:pt x="14162" y="12103"/>
                      <a:pt x="14162" y="11981"/>
                    </a:cubicBezTo>
                    <a:cubicBezTo>
                      <a:pt x="14162" y="11860"/>
                      <a:pt x="14261" y="11760"/>
                      <a:pt x="14383" y="11760"/>
                    </a:cubicBezTo>
                    <a:close/>
                    <a:moveTo>
                      <a:pt x="83" y="1"/>
                    </a:moveTo>
                    <a:lnTo>
                      <a:pt x="1" y="83"/>
                    </a:lnTo>
                    <a:lnTo>
                      <a:pt x="5607" y="5682"/>
                    </a:lnTo>
                    <a:lnTo>
                      <a:pt x="5607" y="6725"/>
                    </a:lnTo>
                    <a:lnTo>
                      <a:pt x="6397" y="7512"/>
                    </a:lnTo>
                    <a:lnTo>
                      <a:pt x="9820" y="7512"/>
                    </a:lnTo>
                    <a:lnTo>
                      <a:pt x="14104" y="11788"/>
                    </a:lnTo>
                    <a:cubicBezTo>
                      <a:pt x="14065" y="11840"/>
                      <a:pt x="14043" y="11909"/>
                      <a:pt x="14043" y="11981"/>
                    </a:cubicBezTo>
                    <a:cubicBezTo>
                      <a:pt x="14043" y="12166"/>
                      <a:pt x="14195" y="12318"/>
                      <a:pt x="14383" y="12318"/>
                    </a:cubicBezTo>
                    <a:cubicBezTo>
                      <a:pt x="14568" y="12318"/>
                      <a:pt x="14720" y="12166"/>
                      <a:pt x="14720" y="11981"/>
                    </a:cubicBezTo>
                    <a:cubicBezTo>
                      <a:pt x="14720" y="11793"/>
                      <a:pt x="14568" y="11642"/>
                      <a:pt x="14383" y="11642"/>
                    </a:cubicBezTo>
                    <a:cubicBezTo>
                      <a:pt x="14308" y="11642"/>
                      <a:pt x="14242" y="11664"/>
                      <a:pt x="14187" y="11702"/>
                    </a:cubicBezTo>
                    <a:lnTo>
                      <a:pt x="9886" y="7410"/>
                    </a:lnTo>
                    <a:lnTo>
                      <a:pt x="9869" y="7393"/>
                    </a:lnTo>
                    <a:lnTo>
                      <a:pt x="6444" y="7393"/>
                    </a:lnTo>
                    <a:lnTo>
                      <a:pt x="5726" y="6675"/>
                    </a:lnTo>
                    <a:lnTo>
                      <a:pt x="5726" y="5632"/>
                    </a:lnTo>
                    <a:lnTo>
                      <a:pt x="83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7" name="Google Shape;1677;p23"/>
              <p:cNvSpPr/>
              <p:nvPr/>
            </p:nvSpPr>
            <p:spPr>
              <a:xfrm>
                <a:off x="1729550" y="2124325"/>
                <a:ext cx="19750" cy="19825"/>
              </a:xfrm>
              <a:custGeom>
                <a:avLst/>
                <a:gdLst/>
                <a:ahLst/>
                <a:cxnLst/>
                <a:rect l="l" t="t" r="r" b="b"/>
                <a:pathLst>
                  <a:path w="790" h="793" extrusionOk="0">
                    <a:moveTo>
                      <a:pt x="395" y="0"/>
                    </a:moveTo>
                    <a:cubicBezTo>
                      <a:pt x="177" y="0"/>
                      <a:pt x="0" y="180"/>
                      <a:pt x="0" y="398"/>
                    </a:cubicBezTo>
                    <a:cubicBezTo>
                      <a:pt x="0" y="616"/>
                      <a:pt x="177" y="793"/>
                      <a:pt x="395" y="793"/>
                    </a:cubicBezTo>
                    <a:cubicBezTo>
                      <a:pt x="613" y="793"/>
                      <a:pt x="790" y="616"/>
                      <a:pt x="790" y="398"/>
                    </a:cubicBezTo>
                    <a:cubicBezTo>
                      <a:pt x="790" y="180"/>
                      <a:pt x="613" y="0"/>
                      <a:pt x="395" y="0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8" name="Google Shape;1678;p23"/>
              <p:cNvSpPr/>
              <p:nvPr/>
            </p:nvSpPr>
            <p:spPr>
              <a:xfrm>
                <a:off x="1754325" y="2149225"/>
                <a:ext cx="16925" cy="16950"/>
              </a:xfrm>
              <a:custGeom>
                <a:avLst/>
                <a:gdLst/>
                <a:ahLst/>
                <a:cxnLst/>
                <a:rect l="l" t="t" r="r" b="b"/>
                <a:pathLst>
                  <a:path w="677" h="678" extrusionOk="0">
                    <a:moveTo>
                      <a:pt x="340" y="120"/>
                    </a:moveTo>
                    <a:cubicBezTo>
                      <a:pt x="461" y="120"/>
                      <a:pt x="558" y="216"/>
                      <a:pt x="558" y="340"/>
                    </a:cubicBezTo>
                    <a:cubicBezTo>
                      <a:pt x="560" y="462"/>
                      <a:pt x="461" y="559"/>
                      <a:pt x="340" y="559"/>
                    </a:cubicBezTo>
                    <a:cubicBezTo>
                      <a:pt x="218" y="559"/>
                      <a:pt x="119" y="462"/>
                      <a:pt x="119" y="340"/>
                    </a:cubicBezTo>
                    <a:cubicBezTo>
                      <a:pt x="119" y="219"/>
                      <a:pt x="218" y="120"/>
                      <a:pt x="340" y="120"/>
                    </a:cubicBezTo>
                    <a:close/>
                    <a:moveTo>
                      <a:pt x="340" y="1"/>
                    </a:moveTo>
                    <a:cubicBezTo>
                      <a:pt x="152" y="1"/>
                      <a:pt x="0" y="153"/>
                      <a:pt x="0" y="338"/>
                    </a:cubicBezTo>
                    <a:cubicBezTo>
                      <a:pt x="0" y="525"/>
                      <a:pt x="152" y="677"/>
                      <a:pt x="340" y="677"/>
                    </a:cubicBezTo>
                    <a:cubicBezTo>
                      <a:pt x="525" y="677"/>
                      <a:pt x="676" y="525"/>
                      <a:pt x="676" y="338"/>
                    </a:cubicBezTo>
                    <a:cubicBezTo>
                      <a:pt x="676" y="153"/>
                      <a:pt x="525" y="1"/>
                      <a:pt x="340" y="1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9" name="Google Shape;1679;p23"/>
              <p:cNvSpPr/>
              <p:nvPr/>
            </p:nvSpPr>
            <p:spPr>
              <a:xfrm>
                <a:off x="1467700" y="1889200"/>
                <a:ext cx="136950" cy="182975"/>
              </a:xfrm>
              <a:custGeom>
                <a:avLst/>
                <a:gdLst/>
                <a:ahLst/>
                <a:cxnLst/>
                <a:rect l="l" t="t" r="r" b="b"/>
                <a:pathLst>
                  <a:path w="5478" h="7319" extrusionOk="0">
                    <a:moveTo>
                      <a:pt x="5138" y="6761"/>
                    </a:moveTo>
                    <a:cubicBezTo>
                      <a:pt x="5260" y="6761"/>
                      <a:pt x="5359" y="6860"/>
                      <a:pt x="5359" y="6982"/>
                    </a:cubicBezTo>
                    <a:cubicBezTo>
                      <a:pt x="5359" y="7103"/>
                      <a:pt x="5260" y="7203"/>
                      <a:pt x="5138" y="7203"/>
                    </a:cubicBezTo>
                    <a:cubicBezTo>
                      <a:pt x="5017" y="7203"/>
                      <a:pt x="4917" y="7103"/>
                      <a:pt x="4917" y="6982"/>
                    </a:cubicBezTo>
                    <a:cubicBezTo>
                      <a:pt x="4917" y="6860"/>
                      <a:pt x="5017" y="6761"/>
                      <a:pt x="5138" y="6761"/>
                    </a:cubicBezTo>
                    <a:close/>
                    <a:moveTo>
                      <a:pt x="84" y="0"/>
                    </a:moveTo>
                    <a:lnTo>
                      <a:pt x="1" y="83"/>
                    </a:lnTo>
                    <a:lnTo>
                      <a:pt x="5080" y="5157"/>
                    </a:lnTo>
                    <a:lnTo>
                      <a:pt x="5080" y="6648"/>
                    </a:lnTo>
                    <a:cubicBezTo>
                      <a:pt x="4923" y="6675"/>
                      <a:pt x="4801" y="6813"/>
                      <a:pt x="4801" y="6982"/>
                    </a:cubicBezTo>
                    <a:cubicBezTo>
                      <a:pt x="4801" y="7167"/>
                      <a:pt x="4953" y="7318"/>
                      <a:pt x="5138" y="7318"/>
                    </a:cubicBezTo>
                    <a:cubicBezTo>
                      <a:pt x="5326" y="7318"/>
                      <a:pt x="5478" y="7167"/>
                      <a:pt x="5478" y="6982"/>
                    </a:cubicBezTo>
                    <a:cubicBezTo>
                      <a:pt x="5478" y="6813"/>
                      <a:pt x="5356" y="6675"/>
                      <a:pt x="5199" y="6648"/>
                    </a:cubicBezTo>
                    <a:lnTo>
                      <a:pt x="5199" y="5107"/>
                    </a:lnTo>
                    <a:lnTo>
                      <a:pt x="84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0" name="Google Shape;1680;p23"/>
              <p:cNvSpPr/>
              <p:nvPr/>
            </p:nvSpPr>
            <p:spPr>
              <a:xfrm>
                <a:off x="2292900" y="1611075"/>
                <a:ext cx="17000" cy="16925"/>
              </a:xfrm>
              <a:custGeom>
                <a:avLst/>
                <a:gdLst/>
                <a:ahLst/>
                <a:cxnLst/>
                <a:rect l="l" t="t" r="r" b="b"/>
                <a:pathLst>
                  <a:path w="680" h="677" extrusionOk="0">
                    <a:moveTo>
                      <a:pt x="340" y="119"/>
                    </a:moveTo>
                    <a:cubicBezTo>
                      <a:pt x="461" y="119"/>
                      <a:pt x="560" y="219"/>
                      <a:pt x="560" y="340"/>
                    </a:cubicBezTo>
                    <a:cubicBezTo>
                      <a:pt x="560" y="462"/>
                      <a:pt x="461" y="561"/>
                      <a:pt x="340" y="561"/>
                    </a:cubicBezTo>
                    <a:cubicBezTo>
                      <a:pt x="218" y="561"/>
                      <a:pt x="119" y="462"/>
                      <a:pt x="119" y="340"/>
                    </a:cubicBezTo>
                    <a:cubicBezTo>
                      <a:pt x="119" y="219"/>
                      <a:pt x="218" y="119"/>
                      <a:pt x="340" y="119"/>
                    </a:cubicBezTo>
                    <a:close/>
                    <a:moveTo>
                      <a:pt x="340" y="1"/>
                    </a:moveTo>
                    <a:cubicBezTo>
                      <a:pt x="152" y="1"/>
                      <a:pt x="0" y="152"/>
                      <a:pt x="0" y="340"/>
                    </a:cubicBezTo>
                    <a:cubicBezTo>
                      <a:pt x="0" y="525"/>
                      <a:pt x="152" y="677"/>
                      <a:pt x="340" y="677"/>
                    </a:cubicBezTo>
                    <a:cubicBezTo>
                      <a:pt x="527" y="677"/>
                      <a:pt x="679" y="525"/>
                      <a:pt x="679" y="340"/>
                    </a:cubicBezTo>
                    <a:cubicBezTo>
                      <a:pt x="679" y="152"/>
                      <a:pt x="527" y="1"/>
                      <a:pt x="340" y="1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1" name="Google Shape;1681;p23"/>
              <p:cNvSpPr/>
              <p:nvPr/>
            </p:nvSpPr>
            <p:spPr>
              <a:xfrm>
                <a:off x="1478875" y="1479550"/>
                <a:ext cx="477800" cy="641750"/>
              </a:xfrm>
              <a:custGeom>
                <a:avLst/>
                <a:gdLst/>
                <a:ahLst/>
                <a:cxnLst/>
                <a:rect l="l" t="t" r="r" b="b"/>
                <a:pathLst>
                  <a:path w="19112" h="25670" extrusionOk="0">
                    <a:moveTo>
                      <a:pt x="18775" y="25112"/>
                    </a:moveTo>
                    <a:cubicBezTo>
                      <a:pt x="18897" y="25112"/>
                      <a:pt x="18996" y="25212"/>
                      <a:pt x="18996" y="25333"/>
                    </a:cubicBezTo>
                    <a:cubicBezTo>
                      <a:pt x="18996" y="25455"/>
                      <a:pt x="18897" y="25554"/>
                      <a:pt x="18775" y="25554"/>
                    </a:cubicBezTo>
                    <a:cubicBezTo>
                      <a:pt x="18654" y="25554"/>
                      <a:pt x="18554" y="25455"/>
                      <a:pt x="18554" y="25333"/>
                    </a:cubicBezTo>
                    <a:cubicBezTo>
                      <a:pt x="18554" y="25212"/>
                      <a:pt x="18654" y="25112"/>
                      <a:pt x="18775" y="25112"/>
                    </a:cubicBezTo>
                    <a:close/>
                    <a:moveTo>
                      <a:pt x="1" y="0"/>
                    </a:moveTo>
                    <a:lnTo>
                      <a:pt x="1" y="119"/>
                    </a:lnTo>
                    <a:lnTo>
                      <a:pt x="2690" y="119"/>
                    </a:lnTo>
                    <a:lnTo>
                      <a:pt x="3385" y="823"/>
                    </a:lnTo>
                    <a:lnTo>
                      <a:pt x="3385" y="10051"/>
                    </a:lnTo>
                    <a:lnTo>
                      <a:pt x="18496" y="25140"/>
                    </a:lnTo>
                    <a:cubicBezTo>
                      <a:pt x="18460" y="25195"/>
                      <a:pt x="18436" y="25261"/>
                      <a:pt x="18436" y="25333"/>
                    </a:cubicBezTo>
                    <a:cubicBezTo>
                      <a:pt x="18436" y="25518"/>
                      <a:pt x="18587" y="25670"/>
                      <a:pt x="18775" y="25670"/>
                    </a:cubicBezTo>
                    <a:cubicBezTo>
                      <a:pt x="18960" y="25670"/>
                      <a:pt x="19112" y="25518"/>
                      <a:pt x="19112" y="25333"/>
                    </a:cubicBezTo>
                    <a:cubicBezTo>
                      <a:pt x="19112" y="25145"/>
                      <a:pt x="18960" y="24994"/>
                      <a:pt x="18775" y="24994"/>
                    </a:cubicBezTo>
                    <a:cubicBezTo>
                      <a:pt x="18703" y="24994"/>
                      <a:pt x="18637" y="25018"/>
                      <a:pt x="18582" y="25057"/>
                    </a:cubicBezTo>
                    <a:lnTo>
                      <a:pt x="3501" y="10004"/>
                    </a:lnTo>
                    <a:lnTo>
                      <a:pt x="3501" y="773"/>
                    </a:lnTo>
                    <a:lnTo>
                      <a:pt x="2739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2" name="Google Shape;1682;p23"/>
              <p:cNvSpPr/>
              <p:nvPr/>
            </p:nvSpPr>
            <p:spPr>
              <a:xfrm>
                <a:off x="1467775" y="1794925"/>
                <a:ext cx="496025" cy="426050"/>
              </a:xfrm>
              <a:custGeom>
                <a:avLst/>
                <a:gdLst/>
                <a:ahLst/>
                <a:cxnLst/>
                <a:rect l="l" t="t" r="r" b="b"/>
                <a:pathLst>
                  <a:path w="19841" h="17042" extrusionOk="0">
                    <a:moveTo>
                      <a:pt x="332" y="1"/>
                    </a:moveTo>
                    <a:lnTo>
                      <a:pt x="1" y="335"/>
                    </a:lnTo>
                    <a:lnTo>
                      <a:pt x="8691" y="8961"/>
                    </a:lnTo>
                    <a:lnTo>
                      <a:pt x="11368" y="8961"/>
                    </a:lnTo>
                    <a:lnTo>
                      <a:pt x="19053" y="16591"/>
                    </a:lnTo>
                    <a:cubicBezTo>
                      <a:pt x="19051" y="16608"/>
                      <a:pt x="19048" y="16627"/>
                      <a:pt x="19048" y="16644"/>
                    </a:cubicBezTo>
                    <a:cubicBezTo>
                      <a:pt x="19048" y="16864"/>
                      <a:pt x="19225" y="17041"/>
                      <a:pt x="19443" y="17041"/>
                    </a:cubicBezTo>
                    <a:cubicBezTo>
                      <a:pt x="19661" y="17041"/>
                      <a:pt x="19840" y="16864"/>
                      <a:pt x="19840" y="16644"/>
                    </a:cubicBezTo>
                    <a:cubicBezTo>
                      <a:pt x="19837" y="16425"/>
                      <a:pt x="19661" y="16249"/>
                      <a:pt x="19443" y="16249"/>
                    </a:cubicBezTo>
                    <a:cubicBezTo>
                      <a:pt x="19423" y="16249"/>
                      <a:pt x="19404" y="16252"/>
                      <a:pt x="19385" y="16254"/>
                    </a:cubicBezTo>
                    <a:lnTo>
                      <a:pt x="11561" y="8489"/>
                    </a:lnTo>
                    <a:lnTo>
                      <a:pt x="8884" y="8489"/>
                    </a:lnTo>
                    <a:lnTo>
                      <a:pt x="332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3" name="Google Shape;1683;p23"/>
              <p:cNvSpPr/>
              <p:nvPr/>
            </p:nvSpPr>
            <p:spPr>
              <a:xfrm>
                <a:off x="1707600" y="2102300"/>
                <a:ext cx="16925" cy="16950"/>
              </a:xfrm>
              <a:custGeom>
                <a:avLst/>
                <a:gdLst/>
                <a:ahLst/>
                <a:cxnLst/>
                <a:rect l="l" t="t" r="r" b="b"/>
                <a:pathLst>
                  <a:path w="677" h="678" extrusionOk="0">
                    <a:moveTo>
                      <a:pt x="337" y="117"/>
                    </a:moveTo>
                    <a:cubicBezTo>
                      <a:pt x="461" y="117"/>
                      <a:pt x="558" y="216"/>
                      <a:pt x="558" y="338"/>
                    </a:cubicBezTo>
                    <a:cubicBezTo>
                      <a:pt x="558" y="459"/>
                      <a:pt x="461" y="558"/>
                      <a:pt x="337" y="558"/>
                    </a:cubicBezTo>
                    <a:cubicBezTo>
                      <a:pt x="216" y="558"/>
                      <a:pt x="119" y="459"/>
                      <a:pt x="119" y="338"/>
                    </a:cubicBezTo>
                    <a:cubicBezTo>
                      <a:pt x="119" y="216"/>
                      <a:pt x="216" y="117"/>
                      <a:pt x="337" y="117"/>
                    </a:cubicBezTo>
                    <a:close/>
                    <a:moveTo>
                      <a:pt x="337" y="1"/>
                    </a:moveTo>
                    <a:cubicBezTo>
                      <a:pt x="152" y="1"/>
                      <a:pt x="0" y="153"/>
                      <a:pt x="0" y="338"/>
                    </a:cubicBezTo>
                    <a:cubicBezTo>
                      <a:pt x="0" y="525"/>
                      <a:pt x="152" y="677"/>
                      <a:pt x="337" y="677"/>
                    </a:cubicBezTo>
                    <a:cubicBezTo>
                      <a:pt x="525" y="677"/>
                      <a:pt x="677" y="525"/>
                      <a:pt x="677" y="338"/>
                    </a:cubicBezTo>
                    <a:cubicBezTo>
                      <a:pt x="677" y="153"/>
                      <a:pt x="525" y="1"/>
                      <a:pt x="337" y="1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4" name="Google Shape;1684;p23"/>
              <p:cNvSpPr/>
              <p:nvPr/>
            </p:nvSpPr>
            <p:spPr>
              <a:xfrm>
                <a:off x="2694325" y="1972500"/>
                <a:ext cx="284150" cy="305875"/>
              </a:xfrm>
              <a:custGeom>
                <a:avLst/>
                <a:gdLst/>
                <a:ahLst/>
                <a:cxnLst/>
                <a:rect l="l" t="t" r="r" b="b"/>
                <a:pathLst>
                  <a:path w="11366" h="12235" extrusionOk="0">
                    <a:moveTo>
                      <a:pt x="338" y="11677"/>
                    </a:moveTo>
                    <a:cubicBezTo>
                      <a:pt x="459" y="11677"/>
                      <a:pt x="558" y="11777"/>
                      <a:pt x="558" y="11898"/>
                    </a:cubicBezTo>
                    <a:cubicBezTo>
                      <a:pt x="558" y="12019"/>
                      <a:pt x="459" y="12119"/>
                      <a:pt x="338" y="12119"/>
                    </a:cubicBezTo>
                    <a:cubicBezTo>
                      <a:pt x="216" y="12119"/>
                      <a:pt x="117" y="12019"/>
                      <a:pt x="117" y="11898"/>
                    </a:cubicBezTo>
                    <a:cubicBezTo>
                      <a:pt x="117" y="11777"/>
                      <a:pt x="216" y="11677"/>
                      <a:pt x="338" y="11677"/>
                    </a:cubicBezTo>
                    <a:close/>
                    <a:moveTo>
                      <a:pt x="4296" y="0"/>
                    </a:moveTo>
                    <a:lnTo>
                      <a:pt x="3603" y="699"/>
                    </a:lnTo>
                    <a:lnTo>
                      <a:pt x="3603" y="5124"/>
                    </a:lnTo>
                    <a:lnTo>
                      <a:pt x="296" y="8453"/>
                    </a:lnTo>
                    <a:lnTo>
                      <a:pt x="280" y="8469"/>
                    </a:lnTo>
                    <a:lnTo>
                      <a:pt x="280" y="11564"/>
                    </a:lnTo>
                    <a:cubicBezTo>
                      <a:pt x="122" y="11594"/>
                      <a:pt x="1" y="11732"/>
                      <a:pt x="1" y="11898"/>
                    </a:cubicBezTo>
                    <a:cubicBezTo>
                      <a:pt x="1" y="12083"/>
                      <a:pt x="153" y="12235"/>
                      <a:pt x="338" y="12235"/>
                    </a:cubicBezTo>
                    <a:cubicBezTo>
                      <a:pt x="525" y="12235"/>
                      <a:pt x="677" y="12083"/>
                      <a:pt x="677" y="11898"/>
                    </a:cubicBezTo>
                    <a:cubicBezTo>
                      <a:pt x="677" y="11732"/>
                      <a:pt x="556" y="11594"/>
                      <a:pt x="398" y="11564"/>
                    </a:cubicBezTo>
                    <a:lnTo>
                      <a:pt x="398" y="8519"/>
                    </a:lnTo>
                    <a:lnTo>
                      <a:pt x="3719" y="5171"/>
                    </a:lnTo>
                    <a:lnTo>
                      <a:pt x="3719" y="748"/>
                    </a:lnTo>
                    <a:lnTo>
                      <a:pt x="4346" y="119"/>
                    </a:lnTo>
                    <a:lnTo>
                      <a:pt x="11366" y="119"/>
                    </a:lnTo>
                    <a:lnTo>
                      <a:pt x="11366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5" name="Google Shape;1685;p23"/>
              <p:cNvSpPr/>
              <p:nvPr/>
            </p:nvSpPr>
            <p:spPr>
              <a:xfrm>
                <a:off x="2883975" y="2012650"/>
                <a:ext cx="19775" cy="19850"/>
              </a:xfrm>
              <a:custGeom>
                <a:avLst/>
                <a:gdLst/>
                <a:ahLst/>
                <a:cxnLst/>
                <a:rect l="l" t="t" r="r" b="b"/>
                <a:pathLst>
                  <a:path w="791" h="794" extrusionOk="0">
                    <a:moveTo>
                      <a:pt x="395" y="1"/>
                    </a:moveTo>
                    <a:cubicBezTo>
                      <a:pt x="177" y="1"/>
                      <a:pt x="1" y="178"/>
                      <a:pt x="1" y="398"/>
                    </a:cubicBezTo>
                    <a:cubicBezTo>
                      <a:pt x="1" y="616"/>
                      <a:pt x="177" y="793"/>
                      <a:pt x="395" y="793"/>
                    </a:cubicBezTo>
                    <a:cubicBezTo>
                      <a:pt x="613" y="793"/>
                      <a:pt x="790" y="616"/>
                      <a:pt x="790" y="398"/>
                    </a:cubicBezTo>
                    <a:cubicBezTo>
                      <a:pt x="790" y="178"/>
                      <a:pt x="613" y="1"/>
                      <a:pt x="395" y="1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6" name="Google Shape;1686;p23"/>
              <p:cNvSpPr/>
              <p:nvPr/>
            </p:nvSpPr>
            <p:spPr>
              <a:xfrm>
                <a:off x="2855125" y="2014100"/>
                <a:ext cx="16950" cy="16950"/>
              </a:xfrm>
              <a:custGeom>
                <a:avLst/>
                <a:gdLst/>
                <a:ahLst/>
                <a:cxnLst/>
                <a:rect l="l" t="t" r="r" b="b"/>
                <a:pathLst>
                  <a:path w="678" h="678" extrusionOk="0">
                    <a:moveTo>
                      <a:pt x="340" y="117"/>
                    </a:moveTo>
                    <a:cubicBezTo>
                      <a:pt x="462" y="117"/>
                      <a:pt x="561" y="216"/>
                      <a:pt x="561" y="338"/>
                    </a:cubicBezTo>
                    <a:cubicBezTo>
                      <a:pt x="561" y="462"/>
                      <a:pt x="462" y="558"/>
                      <a:pt x="340" y="558"/>
                    </a:cubicBezTo>
                    <a:cubicBezTo>
                      <a:pt x="219" y="558"/>
                      <a:pt x="119" y="459"/>
                      <a:pt x="119" y="338"/>
                    </a:cubicBezTo>
                    <a:cubicBezTo>
                      <a:pt x="119" y="216"/>
                      <a:pt x="219" y="117"/>
                      <a:pt x="340" y="117"/>
                    </a:cubicBezTo>
                    <a:close/>
                    <a:moveTo>
                      <a:pt x="340" y="1"/>
                    </a:moveTo>
                    <a:cubicBezTo>
                      <a:pt x="153" y="1"/>
                      <a:pt x="1" y="153"/>
                      <a:pt x="1" y="338"/>
                    </a:cubicBezTo>
                    <a:cubicBezTo>
                      <a:pt x="1" y="525"/>
                      <a:pt x="153" y="677"/>
                      <a:pt x="340" y="677"/>
                    </a:cubicBezTo>
                    <a:cubicBezTo>
                      <a:pt x="525" y="677"/>
                      <a:pt x="677" y="525"/>
                      <a:pt x="677" y="338"/>
                    </a:cubicBezTo>
                    <a:cubicBezTo>
                      <a:pt x="677" y="153"/>
                      <a:pt x="525" y="1"/>
                      <a:pt x="340" y="1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7" name="Google Shape;1687;p23"/>
              <p:cNvSpPr/>
              <p:nvPr/>
            </p:nvSpPr>
            <p:spPr>
              <a:xfrm>
                <a:off x="2504275" y="1775475"/>
                <a:ext cx="497125" cy="627900"/>
              </a:xfrm>
              <a:custGeom>
                <a:avLst/>
                <a:gdLst/>
                <a:ahLst/>
                <a:cxnLst/>
                <a:rect l="l" t="t" r="r" b="b"/>
                <a:pathLst>
                  <a:path w="19885" h="25116" extrusionOk="0">
                    <a:moveTo>
                      <a:pt x="19550" y="0"/>
                    </a:moveTo>
                    <a:lnTo>
                      <a:pt x="15318" y="4262"/>
                    </a:lnTo>
                    <a:lnTo>
                      <a:pt x="8448" y="4262"/>
                    </a:lnTo>
                    <a:lnTo>
                      <a:pt x="161" y="12613"/>
                    </a:lnTo>
                    <a:lnTo>
                      <a:pt x="161" y="24403"/>
                    </a:lnTo>
                    <a:cubicBezTo>
                      <a:pt x="64" y="24477"/>
                      <a:pt x="0" y="24591"/>
                      <a:pt x="0" y="24720"/>
                    </a:cubicBezTo>
                    <a:cubicBezTo>
                      <a:pt x="0" y="24938"/>
                      <a:pt x="177" y="25115"/>
                      <a:pt x="395" y="25115"/>
                    </a:cubicBezTo>
                    <a:cubicBezTo>
                      <a:pt x="616" y="25115"/>
                      <a:pt x="793" y="24938"/>
                      <a:pt x="793" y="24720"/>
                    </a:cubicBezTo>
                    <a:cubicBezTo>
                      <a:pt x="793" y="24591"/>
                      <a:pt x="729" y="24477"/>
                      <a:pt x="633" y="24403"/>
                    </a:cubicBezTo>
                    <a:lnTo>
                      <a:pt x="633" y="12806"/>
                    </a:lnTo>
                    <a:lnTo>
                      <a:pt x="8644" y="4734"/>
                    </a:lnTo>
                    <a:lnTo>
                      <a:pt x="15514" y="4734"/>
                    </a:lnTo>
                    <a:lnTo>
                      <a:pt x="19884" y="331"/>
                    </a:lnTo>
                    <a:lnTo>
                      <a:pt x="19550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8" name="Google Shape;1688;p23"/>
              <p:cNvSpPr/>
              <p:nvPr/>
            </p:nvSpPr>
            <p:spPr>
              <a:xfrm>
                <a:off x="2824900" y="2014100"/>
                <a:ext cx="16925" cy="16950"/>
              </a:xfrm>
              <a:custGeom>
                <a:avLst/>
                <a:gdLst/>
                <a:ahLst/>
                <a:cxnLst/>
                <a:rect l="l" t="t" r="r" b="b"/>
                <a:pathLst>
                  <a:path w="677" h="678" extrusionOk="0">
                    <a:moveTo>
                      <a:pt x="340" y="117"/>
                    </a:moveTo>
                    <a:cubicBezTo>
                      <a:pt x="462" y="117"/>
                      <a:pt x="561" y="216"/>
                      <a:pt x="561" y="338"/>
                    </a:cubicBezTo>
                    <a:cubicBezTo>
                      <a:pt x="558" y="462"/>
                      <a:pt x="462" y="558"/>
                      <a:pt x="340" y="558"/>
                    </a:cubicBezTo>
                    <a:cubicBezTo>
                      <a:pt x="219" y="558"/>
                      <a:pt x="119" y="459"/>
                      <a:pt x="119" y="338"/>
                    </a:cubicBezTo>
                    <a:cubicBezTo>
                      <a:pt x="119" y="216"/>
                      <a:pt x="219" y="117"/>
                      <a:pt x="340" y="117"/>
                    </a:cubicBezTo>
                    <a:close/>
                    <a:moveTo>
                      <a:pt x="340" y="1"/>
                    </a:moveTo>
                    <a:cubicBezTo>
                      <a:pt x="153" y="1"/>
                      <a:pt x="1" y="153"/>
                      <a:pt x="1" y="338"/>
                    </a:cubicBezTo>
                    <a:cubicBezTo>
                      <a:pt x="1" y="525"/>
                      <a:pt x="153" y="677"/>
                      <a:pt x="340" y="677"/>
                    </a:cubicBezTo>
                    <a:cubicBezTo>
                      <a:pt x="525" y="677"/>
                      <a:pt x="677" y="525"/>
                      <a:pt x="677" y="338"/>
                    </a:cubicBezTo>
                    <a:cubicBezTo>
                      <a:pt x="677" y="153"/>
                      <a:pt x="525" y="1"/>
                      <a:pt x="340" y="1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9" name="Google Shape;1689;p23"/>
              <p:cNvSpPr/>
              <p:nvPr/>
            </p:nvSpPr>
            <p:spPr>
              <a:xfrm>
                <a:off x="2670875" y="1949175"/>
                <a:ext cx="307600" cy="329200"/>
              </a:xfrm>
              <a:custGeom>
                <a:avLst/>
                <a:gdLst/>
                <a:ahLst/>
                <a:cxnLst/>
                <a:rect l="l" t="t" r="r" b="b"/>
                <a:pathLst>
                  <a:path w="12304" h="13168" extrusionOk="0">
                    <a:moveTo>
                      <a:pt x="337" y="12610"/>
                    </a:moveTo>
                    <a:cubicBezTo>
                      <a:pt x="458" y="12610"/>
                      <a:pt x="558" y="12710"/>
                      <a:pt x="558" y="12831"/>
                    </a:cubicBezTo>
                    <a:cubicBezTo>
                      <a:pt x="558" y="12952"/>
                      <a:pt x="458" y="13052"/>
                      <a:pt x="337" y="13052"/>
                    </a:cubicBezTo>
                    <a:cubicBezTo>
                      <a:pt x="216" y="13052"/>
                      <a:pt x="116" y="12952"/>
                      <a:pt x="116" y="12831"/>
                    </a:cubicBezTo>
                    <a:cubicBezTo>
                      <a:pt x="116" y="12710"/>
                      <a:pt x="216" y="12610"/>
                      <a:pt x="337" y="12610"/>
                    </a:cubicBezTo>
                    <a:close/>
                    <a:moveTo>
                      <a:pt x="4928" y="0"/>
                    </a:moveTo>
                    <a:lnTo>
                      <a:pt x="3603" y="1336"/>
                    </a:lnTo>
                    <a:lnTo>
                      <a:pt x="3603" y="5761"/>
                    </a:lnTo>
                    <a:lnTo>
                      <a:pt x="296" y="9091"/>
                    </a:lnTo>
                    <a:lnTo>
                      <a:pt x="279" y="9107"/>
                    </a:lnTo>
                    <a:lnTo>
                      <a:pt x="279" y="12497"/>
                    </a:lnTo>
                    <a:cubicBezTo>
                      <a:pt x="119" y="12527"/>
                      <a:pt x="0" y="12665"/>
                      <a:pt x="0" y="12831"/>
                    </a:cubicBezTo>
                    <a:cubicBezTo>
                      <a:pt x="0" y="13016"/>
                      <a:pt x="152" y="13168"/>
                      <a:pt x="337" y="13168"/>
                    </a:cubicBezTo>
                    <a:cubicBezTo>
                      <a:pt x="525" y="13168"/>
                      <a:pt x="677" y="13016"/>
                      <a:pt x="677" y="12831"/>
                    </a:cubicBezTo>
                    <a:cubicBezTo>
                      <a:pt x="677" y="12665"/>
                      <a:pt x="555" y="12527"/>
                      <a:pt x="398" y="12497"/>
                    </a:cubicBezTo>
                    <a:lnTo>
                      <a:pt x="398" y="9157"/>
                    </a:lnTo>
                    <a:lnTo>
                      <a:pt x="3719" y="5808"/>
                    </a:lnTo>
                    <a:lnTo>
                      <a:pt x="3719" y="1383"/>
                    </a:lnTo>
                    <a:lnTo>
                      <a:pt x="4977" y="116"/>
                    </a:lnTo>
                    <a:lnTo>
                      <a:pt x="12304" y="116"/>
                    </a:lnTo>
                    <a:lnTo>
                      <a:pt x="12304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0" name="Google Shape;1690;p23"/>
              <p:cNvSpPr/>
              <p:nvPr/>
            </p:nvSpPr>
            <p:spPr>
              <a:xfrm>
                <a:off x="2647325" y="1851175"/>
                <a:ext cx="330400" cy="427275"/>
              </a:xfrm>
              <a:custGeom>
                <a:avLst/>
                <a:gdLst/>
                <a:ahLst/>
                <a:cxnLst/>
                <a:rect l="l" t="t" r="r" b="b"/>
                <a:pathLst>
                  <a:path w="13216" h="17091" extrusionOk="0">
                    <a:moveTo>
                      <a:pt x="340" y="16530"/>
                    </a:moveTo>
                    <a:cubicBezTo>
                      <a:pt x="462" y="16530"/>
                      <a:pt x="561" y="16630"/>
                      <a:pt x="561" y="16751"/>
                    </a:cubicBezTo>
                    <a:cubicBezTo>
                      <a:pt x="561" y="16872"/>
                      <a:pt x="462" y="16972"/>
                      <a:pt x="340" y="16972"/>
                    </a:cubicBezTo>
                    <a:cubicBezTo>
                      <a:pt x="219" y="16972"/>
                      <a:pt x="120" y="16872"/>
                      <a:pt x="120" y="16751"/>
                    </a:cubicBezTo>
                    <a:cubicBezTo>
                      <a:pt x="120" y="16630"/>
                      <a:pt x="219" y="16530"/>
                      <a:pt x="340" y="16530"/>
                    </a:cubicBezTo>
                    <a:close/>
                    <a:moveTo>
                      <a:pt x="13133" y="0"/>
                    </a:moveTo>
                    <a:lnTo>
                      <a:pt x="10173" y="2984"/>
                    </a:lnTo>
                    <a:lnTo>
                      <a:pt x="5577" y="2984"/>
                    </a:lnTo>
                    <a:lnTo>
                      <a:pt x="3614" y="4964"/>
                    </a:lnTo>
                    <a:lnTo>
                      <a:pt x="3614" y="9389"/>
                    </a:lnTo>
                    <a:lnTo>
                      <a:pt x="291" y="12735"/>
                    </a:lnTo>
                    <a:lnTo>
                      <a:pt x="282" y="16420"/>
                    </a:lnTo>
                    <a:cubicBezTo>
                      <a:pt x="122" y="16447"/>
                      <a:pt x="1" y="16585"/>
                      <a:pt x="1" y="16751"/>
                    </a:cubicBezTo>
                    <a:cubicBezTo>
                      <a:pt x="1" y="16939"/>
                      <a:pt x="153" y="17091"/>
                      <a:pt x="340" y="17091"/>
                    </a:cubicBezTo>
                    <a:cubicBezTo>
                      <a:pt x="528" y="17091"/>
                      <a:pt x="680" y="16939"/>
                      <a:pt x="680" y="16751"/>
                    </a:cubicBezTo>
                    <a:cubicBezTo>
                      <a:pt x="680" y="16585"/>
                      <a:pt x="559" y="16447"/>
                      <a:pt x="401" y="16417"/>
                    </a:cubicBezTo>
                    <a:lnTo>
                      <a:pt x="409" y="12784"/>
                    </a:lnTo>
                    <a:lnTo>
                      <a:pt x="3730" y="9436"/>
                    </a:lnTo>
                    <a:lnTo>
                      <a:pt x="3730" y="5011"/>
                    </a:lnTo>
                    <a:lnTo>
                      <a:pt x="5627" y="3103"/>
                    </a:lnTo>
                    <a:lnTo>
                      <a:pt x="10220" y="3103"/>
                    </a:lnTo>
                    <a:lnTo>
                      <a:pt x="13215" y="86"/>
                    </a:lnTo>
                    <a:lnTo>
                      <a:pt x="13133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1" name="Google Shape;1691;p23"/>
              <p:cNvSpPr/>
              <p:nvPr/>
            </p:nvSpPr>
            <p:spPr>
              <a:xfrm>
                <a:off x="2414275" y="1478925"/>
                <a:ext cx="324450" cy="777500"/>
              </a:xfrm>
              <a:custGeom>
                <a:avLst/>
                <a:gdLst/>
                <a:ahLst/>
                <a:cxnLst/>
                <a:rect l="l" t="t" r="r" b="b"/>
                <a:pathLst>
                  <a:path w="12978" h="31100" extrusionOk="0">
                    <a:moveTo>
                      <a:pt x="340" y="30540"/>
                    </a:moveTo>
                    <a:cubicBezTo>
                      <a:pt x="462" y="30540"/>
                      <a:pt x="561" y="30639"/>
                      <a:pt x="561" y="30760"/>
                    </a:cubicBezTo>
                    <a:cubicBezTo>
                      <a:pt x="561" y="30882"/>
                      <a:pt x="462" y="30981"/>
                      <a:pt x="340" y="30981"/>
                    </a:cubicBezTo>
                    <a:cubicBezTo>
                      <a:pt x="219" y="30981"/>
                      <a:pt x="119" y="30882"/>
                      <a:pt x="119" y="30760"/>
                    </a:cubicBezTo>
                    <a:cubicBezTo>
                      <a:pt x="119" y="30639"/>
                      <a:pt x="219" y="30540"/>
                      <a:pt x="340" y="30540"/>
                    </a:cubicBezTo>
                    <a:close/>
                    <a:moveTo>
                      <a:pt x="12895" y="0"/>
                    </a:moveTo>
                    <a:lnTo>
                      <a:pt x="4834" y="8097"/>
                    </a:lnTo>
                    <a:lnTo>
                      <a:pt x="4818" y="8116"/>
                    </a:lnTo>
                    <a:lnTo>
                      <a:pt x="4818" y="15097"/>
                    </a:lnTo>
                    <a:lnTo>
                      <a:pt x="953" y="18979"/>
                    </a:lnTo>
                    <a:lnTo>
                      <a:pt x="953" y="24364"/>
                    </a:lnTo>
                    <a:lnTo>
                      <a:pt x="282" y="25041"/>
                    </a:lnTo>
                    <a:lnTo>
                      <a:pt x="282" y="30429"/>
                    </a:lnTo>
                    <a:cubicBezTo>
                      <a:pt x="122" y="30457"/>
                      <a:pt x="1" y="30595"/>
                      <a:pt x="1" y="30760"/>
                    </a:cubicBezTo>
                    <a:cubicBezTo>
                      <a:pt x="1" y="30948"/>
                      <a:pt x="153" y="31100"/>
                      <a:pt x="340" y="31100"/>
                    </a:cubicBezTo>
                    <a:cubicBezTo>
                      <a:pt x="528" y="31100"/>
                      <a:pt x="680" y="30948"/>
                      <a:pt x="680" y="30760"/>
                    </a:cubicBezTo>
                    <a:cubicBezTo>
                      <a:pt x="680" y="30595"/>
                      <a:pt x="558" y="30457"/>
                      <a:pt x="398" y="30429"/>
                    </a:cubicBezTo>
                    <a:lnTo>
                      <a:pt x="398" y="25090"/>
                    </a:lnTo>
                    <a:lnTo>
                      <a:pt x="1072" y="24414"/>
                    </a:lnTo>
                    <a:lnTo>
                      <a:pt x="1072" y="19028"/>
                    </a:lnTo>
                    <a:lnTo>
                      <a:pt x="4936" y="15147"/>
                    </a:lnTo>
                    <a:lnTo>
                      <a:pt x="4936" y="8163"/>
                    </a:lnTo>
                    <a:lnTo>
                      <a:pt x="12978" y="83"/>
                    </a:lnTo>
                    <a:lnTo>
                      <a:pt x="12895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2" name="Google Shape;1692;p23"/>
              <p:cNvSpPr/>
              <p:nvPr/>
            </p:nvSpPr>
            <p:spPr>
              <a:xfrm>
                <a:off x="2294950" y="1643925"/>
                <a:ext cx="112925" cy="685675"/>
              </a:xfrm>
              <a:custGeom>
                <a:avLst/>
                <a:gdLst/>
                <a:ahLst/>
                <a:cxnLst/>
                <a:rect l="l" t="t" r="r" b="b"/>
                <a:pathLst>
                  <a:path w="4517" h="27427" extrusionOk="0">
                    <a:moveTo>
                      <a:pt x="338" y="26866"/>
                    </a:moveTo>
                    <a:cubicBezTo>
                      <a:pt x="462" y="26866"/>
                      <a:pt x="558" y="26965"/>
                      <a:pt x="558" y="27087"/>
                    </a:cubicBezTo>
                    <a:cubicBezTo>
                      <a:pt x="558" y="27208"/>
                      <a:pt x="462" y="27307"/>
                      <a:pt x="338" y="27307"/>
                    </a:cubicBezTo>
                    <a:cubicBezTo>
                      <a:pt x="216" y="27307"/>
                      <a:pt x="120" y="27208"/>
                      <a:pt x="120" y="27087"/>
                    </a:cubicBezTo>
                    <a:cubicBezTo>
                      <a:pt x="120" y="26965"/>
                      <a:pt x="216" y="26866"/>
                      <a:pt x="338" y="26866"/>
                    </a:cubicBezTo>
                    <a:close/>
                    <a:moveTo>
                      <a:pt x="4398" y="1"/>
                    </a:moveTo>
                    <a:lnTo>
                      <a:pt x="4398" y="6093"/>
                    </a:lnTo>
                    <a:lnTo>
                      <a:pt x="1097" y="9408"/>
                    </a:lnTo>
                    <a:lnTo>
                      <a:pt x="1077" y="9425"/>
                    </a:lnTo>
                    <a:lnTo>
                      <a:pt x="1077" y="19592"/>
                    </a:lnTo>
                    <a:lnTo>
                      <a:pt x="280" y="20392"/>
                    </a:lnTo>
                    <a:lnTo>
                      <a:pt x="280" y="26755"/>
                    </a:lnTo>
                    <a:cubicBezTo>
                      <a:pt x="122" y="26783"/>
                      <a:pt x="1" y="26921"/>
                      <a:pt x="1" y="27087"/>
                    </a:cubicBezTo>
                    <a:cubicBezTo>
                      <a:pt x="1" y="27274"/>
                      <a:pt x="153" y="27426"/>
                      <a:pt x="340" y="27426"/>
                    </a:cubicBezTo>
                    <a:cubicBezTo>
                      <a:pt x="525" y="27426"/>
                      <a:pt x="677" y="27274"/>
                      <a:pt x="677" y="27087"/>
                    </a:cubicBezTo>
                    <a:cubicBezTo>
                      <a:pt x="677" y="26921"/>
                      <a:pt x="556" y="26783"/>
                      <a:pt x="398" y="26755"/>
                    </a:cubicBezTo>
                    <a:lnTo>
                      <a:pt x="398" y="20442"/>
                    </a:lnTo>
                    <a:lnTo>
                      <a:pt x="1196" y="19639"/>
                    </a:lnTo>
                    <a:lnTo>
                      <a:pt x="1196" y="9475"/>
                    </a:lnTo>
                    <a:lnTo>
                      <a:pt x="4500" y="6159"/>
                    </a:lnTo>
                    <a:lnTo>
                      <a:pt x="4517" y="6143"/>
                    </a:lnTo>
                    <a:lnTo>
                      <a:pt x="4517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3" name="Google Shape;1693;p23"/>
              <p:cNvSpPr/>
              <p:nvPr/>
            </p:nvSpPr>
            <p:spPr>
              <a:xfrm>
                <a:off x="2319325" y="978025"/>
                <a:ext cx="44250" cy="465925"/>
              </a:xfrm>
              <a:custGeom>
                <a:avLst/>
                <a:gdLst/>
                <a:ahLst/>
                <a:cxnLst/>
                <a:rect l="l" t="t" r="r" b="b"/>
                <a:pathLst>
                  <a:path w="1770" h="18637" extrusionOk="0">
                    <a:moveTo>
                      <a:pt x="1430" y="18076"/>
                    </a:moveTo>
                    <a:cubicBezTo>
                      <a:pt x="1552" y="18076"/>
                      <a:pt x="1651" y="18176"/>
                      <a:pt x="1651" y="18297"/>
                    </a:cubicBezTo>
                    <a:cubicBezTo>
                      <a:pt x="1651" y="18419"/>
                      <a:pt x="1552" y="18518"/>
                      <a:pt x="1430" y="18518"/>
                    </a:cubicBezTo>
                    <a:cubicBezTo>
                      <a:pt x="1309" y="18518"/>
                      <a:pt x="1209" y="18419"/>
                      <a:pt x="1209" y="18297"/>
                    </a:cubicBezTo>
                    <a:cubicBezTo>
                      <a:pt x="1209" y="18176"/>
                      <a:pt x="1309" y="18076"/>
                      <a:pt x="1430" y="18076"/>
                    </a:cubicBezTo>
                    <a:close/>
                    <a:moveTo>
                      <a:pt x="0" y="1"/>
                    </a:moveTo>
                    <a:lnTo>
                      <a:pt x="0" y="9461"/>
                    </a:lnTo>
                    <a:lnTo>
                      <a:pt x="1372" y="10822"/>
                    </a:lnTo>
                    <a:lnTo>
                      <a:pt x="1372" y="17966"/>
                    </a:lnTo>
                    <a:cubicBezTo>
                      <a:pt x="1212" y="17993"/>
                      <a:pt x="1093" y="18131"/>
                      <a:pt x="1093" y="18297"/>
                    </a:cubicBezTo>
                    <a:cubicBezTo>
                      <a:pt x="1093" y="18485"/>
                      <a:pt x="1245" y="18637"/>
                      <a:pt x="1430" y="18637"/>
                    </a:cubicBezTo>
                    <a:cubicBezTo>
                      <a:pt x="1618" y="18637"/>
                      <a:pt x="1770" y="18485"/>
                      <a:pt x="1770" y="18297"/>
                    </a:cubicBezTo>
                    <a:cubicBezTo>
                      <a:pt x="1770" y="18131"/>
                      <a:pt x="1648" y="17993"/>
                      <a:pt x="1491" y="17966"/>
                    </a:cubicBezTo>
                    <a:lnTo>
                      <a:pt x="1491" y="10772"/>
                    </a:lnTo>
                    <a:lnTo>
                      <a:pt x="119" y="9411"/>
                    </a:lnTo>
                    <a:lnTo>
                      <a:pt x="119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4" name="Google Shape;1694;p23"/>
              <p:cNvSpPr/>
              <p:nvPr/>
            </p:nvSpPr>
            <p:spPr>
              <a:xfrm>
                <a:off x="2383650" y="1447800"/>
                <a:ext cx="355075" cy="632575"/>
              </a:xfrm>
              <a:custGeom>
                <a:avLst/>
                <a:gdLst/>
                <a:ahLst/>
                <a:cxnLst/>
                <a:rect l="l" t="t" r="r" b="b"/>
                <a:pathLst>
                  <a:path w="14203" h="25303" extrusionOk="0">
                    <a:moveTo>
                      <a:pt x="340" y="24743"/>
                    </a:moveTo>
                    <a:cubicBezTo>
                      <a:pt x="461" y="24743"/>
                      <a:pt x="558" y="24842"/>
                      <a:pt x="558" y="24963"/>
                    </a:cubicBezTo>
                    <a:cubicBezTo>
                      <a:pt x="558" y="25085"/>
                      <a:pt x="461" y="25184"/>
                      <a:pt x="340" y="25184"/>
                    </a:cubicBezTo>
                    <a:cubicBezTo>
                      <a:pt x="218" y="25184"/>
                      <a:pt x="119" y="25085"/>
                      <a:pt x="119" y="24963"/>
                    </a:cubicBezTo>
                    <a:cubicBezTo>
                      <a:pt x="119" y="24842"/>
                      <a:pt x="218" y="24743"/>
                      <a:pt x="340" y="24743"/>
                    </a:cubicBezTo>
                    <a:close/>
                    <a:moveTo>
                      <a:pt x="14120" y="0"/>
                    </a:moveTo>
                    <a:lnTo>
                      <a:pt x="5115" y="9046"/>
                    </a:lnTo>
                    <a:lnTo>
                      <a:pt x="5099" y="9063"/>
                    </a:lnTo>
                    <a:lnTo>
                      <a:pt x="5099" y="16044"/>
                    </a:lnTo>
                    <a:lnTo>
                      <a:pt x="1234" y="19926"/>
                    </a:lnTo>
                    <a:lnTo>
                      <a:pt x="1234" y="21275"/>
                    </a:lnTo>
                    <a:lnTo>
                      <a:pt x="279" y="22236"/>
                    </a:lnTo>
                    <a:lnTo>
                      <a:pt x="279" y="24632"/>
                    </a:lnTo>
                    <a:cubicBezTo>
                      <a:pt x="122" y="24660"/>
                      <a:pt x="0" y="24798"/>
                      <a:pt x="0" y="24963"/>
                    </a:cubicBezTo>
                    <a:cubicBezTo>
                      <a:pt x="0" y="25151"/>
                      <a:pt x="152" y="25303"/>
                      <a:pt x="337" y="25303"/>
                    </a:cubicBezTo>
                    <a:cubicBezTo>
                      <a:pt x="525" y="25303"/>
                      <a:pt x="676" y="25151"/>
                      <a:pt x="676" y="24963"/>
                    </a:cubicBezTo>
                    <a:cubicBezTo>
                      <a:pt x="676" y="24798"/>
                      <a:pt x="555" y="24660"/>
                      <a:pt x="398" y="24632"/>
                    </a:cubicBezTo>
                    <a:lnTo>
                      <a:pt x="398" y="22286"/>
                    </a:lnTo>
                    <a:lnTo>
                      <a:pt x="1353" y="21325"/>
                    </a:lnTo>
                    <a:lnTo>
                      <a:pt x="1353" y="19975"/>
                    </a:lnTo>
                    <a:lnTo>
                      <a:pt x="5215" y="16094"/>
                    </a:lnTo>
                    <a:lnTo>
                      <a:pt x="5215" y="9110"/>
                    </a:lnTo>
                    <a:lnTo>
                      <a:pt x="14203" y="83"/>
                    </a:lnTo>
                    <a:lnTo>
                      <a:pt x="14120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5" name="Google Shape;1695;p23"/>
              <p:cNvSpPr/>
              <p:nvPr/>
            </p:nvSpPr>
            <p:spPr>
              <a:xfrm>
                <a:off x="2570600" y="2009975"/>
                <a:ext cx="134375" cy="180625"/>
              </a:xfrm>
              <a:custGeom>
                <a:avLst/>
                <a:gdLst/>
                <a:ahLst/>
                <a:cxnLst/>
                <a:rect l="l" t="t" r="r" b="b"/>
                <a:pathLst>
                  <a:path w="5375" h="7225" extrusionOk="0">
                    <a:moveTo>
                      <a:pt x="340" y="6667"/>
                    </a:moveTo>
                    <a:cubicBezTo>
                      <a:pt x="461" y="6667"/>
                      <a:pt x="561" y="6766"/>
                      <a:pt x="561" y="6888"/>
                    </a:cubicBezTo>
                    <a:cubicBezTo>
                      <a:pt x="561" y="7009"/>
                      <a:pt x="461" y="7109"/>
                      <a:pt x="340" y="7109"/>
                    </a:cubicBezTo>
                    <a:cubicBezTo>
                      <a:pt x="218" y="7109"/>
                      <a:pt x="119" y="7009"/>
                      <a:pt x="119" y="6888"/>
                    </a:cubicBezTo>
                    <a:cubicBezTo>
                      <a:pt x="119" y="6766"/>
                      <a:pt x="218" y="6667"/>
                      <a:pt x="340" y="6667"/>
                    </a:cubicBezTo>
                    <a:close/>
                    <a:moveTo>
                      <a:pt x="5292" y="0"/>
                    </a:moveTo>
                    <a:lnTo>
                      <a:pt x="298" y="5033"/>
                    </a:lnTo>
                    <a:lnTo>
                      <a:pt x="282" y="5049"/>
                    </a:lnTo>
                    <a:lnTo>
                      <a:pt x="282" y="6554"/>
                    </a:lnTo>
                    <a:cubicBezTo>
                      <a:pt x="122" y="6581"/>
                      <a:pt x="0" y="6719"/>
                      <a:pt x="0" y="6888"/>
                    </a:cubicBezTo>
                    <a:cubicBezTo>
                      <a:pt x="0" y="7073"/>
                      <a:pt x="152" y="7224"/>
                      <a:pt x="340" y="7224"/>
                    </a:cubicBezTo>
                    <a:cubicBezTo>
                      <a:pt x="528" y="7224"/>
                      <a:pt x="679" y="7073"/>
                      <a:pt x="679" y="6888"/>
                    </a:cubicBezTo>
                    <a:cubicBezTo>
                      <a:pt x="679" y="6719"/>
                      <a:pt x="558" y="6581"/>
                      <a:pt x="398" y="6554"/>
                    </a:cubicBezTo>
                    <a:lnTo>
                      <a:pt x="398" y="5099"/>
                    </a:lnTo>
                    <a:lnTo>
                      <a:pt x="5375" y="83"/>
                    </a:lnTo>
                    <a:lnTo>
                      <a:pt x="5292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6" name="Google Shape;1696;p23"/>
              <p:cNvSpPr/>
              <p:nvPr/>
            </p:nvSpPr>
            <p:spPr>
              <a:xfrm>
                <a:off x="2598200" y="2046475"/>
                <a:ext cx="106775" cy="190075"/>
              </a:xfrm>
              <a:custGeom>
                <a:avLst/>
                <a:gdLst/>
                <a:ahLst/>
                <a:cxnLst/>
                <a:rect l="l" t="t" r="r" b="b"/>
                <a:pathLst>
                  <a:path w="4271" h="7603" extrusionOk="0">
                    <a:moveTo>
                      <a:pt x="340" y="7045"/>
                    </a:moveTo>
                    <a:cubicBezTo>
                      <a:pt x="461" y="7045"/>
                      <a:pt x="561" y="7145"/>
                      <a:pt x="561" y="7266"/>
                    </a:cubicBezTo>
                    <a:cubicBezTo>
                      <a:pt x="561" y="7388"/>
                      <a:pt x="461" y="7487"/>
                      <a:pt x="340" y="7487"/>
                    </a:cubicBezTo>
                    <a:cubicBezTo>
                      <a:pt x="219" y="7487"/>
                      <a:pt x="119" y="7388"/>
                      <a:pt x="119" y="7266"/>
                    </a:cubicBezTo>
                    <a:cubicBezTo>
                      <a:pt x="119" y="7145"/>
                      <a:pt x="219" y="7045"/>
                      <a:pt x="340" y="7045"/>
                    </a:cubicBezTo>
                    <a:close/>
                    <a:moveTo>
                      <a:pt x="4188" y="1"/>
                    </a:moveTo>
                    <a:lnTo>
                      <a:pt x="299" y="3920"/>
                    </a:lnTo>
                    <a:lnTo>
                      <a:pt x="279" y="3937"/>
                    </a:lnTo>
                    <a:lnTo>
                      <a:pt x="279" y="6932"/>
                    </a:lnTo>
                    <a:cubicBezTo>
                      <a:pt x="122" y="6960"/>
                      <a:pt x="0" y="7098"/>
                      <a:pt x="0" y="7266"/>
                    </a:cubicBezTo>
                    <a:cubicBezTo>
                      <a:pt x="0" y="7451"/>
                      <a:pt x="152" y="7603"/>
                      <a:pt x="340" y="7603"/>
                    </a:cubicBezTo>
                    <a:cubicBezTo>
                      <a:pt x="525" y="7603"/>
                      <a:pt x="677" y="7451"/>
                      <a:pt x="677" y="7266"/>
                    </a:cubicBezTo>
                    <a:cubicBezTo>
                      <a:pt x="677" y="7101"/>
                      <a:pt x="558" y="6963"/>
                      <a:pt x="398" y="6935"/>
                    </a:cubicBezTo>
                    <a:lnTo>
                      <a:pt x="398" y="3987"/>
                    </a:lnTo>
                    <a:lnTo>
                      <a:pt x="4271" y="83"/>
                    </a:lnTo>
                    <a:lnTo>
                      <a:pt x="4188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7" name="Google Shape;1697;p23"/>
              <p:cNvSpPr/>
              <p:nvPr/>
            </p:nvSpPr>
            <p:spPr>
              <a:xfrm>
                <a:off x="2318275" y="2070425"/>
                <a:ext cx="36950" cy="307200"/>
              </a:xfrm>
              <a:custGeom>
                <a:avLst/>
                <a:gdLst/>
                <a:ahLst/>
                <a:cxnLst/>
                <a:rect l="l" t="t" r="r" b="b"/>
                <a:pathLst>
                  <a:path w="1478" h="12288" extrusionOk="0">
                    <a:moveTo>
                      <a:pt x="1138" y="119"/>
                    </a:moveTo>
                    <a:cubicBezTo>
                      <a:pt x="1260" y="119"/>
                      <a:pt x="1359" y="219"/>
                      <a:pt x="1359" y="340"/>
                    </a:cubicBezTo>
                    <a:cubicBezTo>
                      <a:pt x="1359" y="461"/>
                      <a:pt x="1260" y="561"/>
                      <a:pt x="1138" y="561"/>
                    </a:cubicBezTo>
                    <a:cubicBezTo>
                      <a:pt x="1017" y="561"/>
                      <a:pt x="917" y="461"/>
                      <a:pt x="917" y="340"/>
                    </a:cubicBezTo>
                    <a:cubicBezTo>
                      <a:pt x="917" y="219"/>
                      <a:pt x="1017" y="119"/>
                      <a:pt x="1138" y="119"/>
                    </a:cubicBezTo>
                    <a:close/>
                    <a:moveTo>
                      <a:pt x="340" y="11727"/>
                    </a:moveTo>
                    <a:cubicBezTo>
                      <a:pt x="462" y="11727"/>
                      <a:pt x="561" y="11826"/>
                      <a:pt x="561" y="11948"/>
                    </a:cubicBezTo>
                    <a:cubicBezTo>
                      <a:pt x="561" y="12069"/>
                      <a:pt x="462" y="12169"/>
                      <a:pt x="340" y="12169"/>
                    </a:cubicBezTo>
                    <a:cubicBezTo>
                      <a:pt x="219" y="12169"/>
                      <a:pt x="120" y="12069"/>
                      <a:pt x="120" y="11948"/>
                    </a:cubicBezTo>
                    <a:cubicBezTo>
                      <a:pt x="120" y="11826"/>
                      <a:pt x="219" y="11727"/>
                      <a:pt x="340" y="11727"/>
                    </a:cubicBezTo>
                    <a:close/>
                    <a:moveTo>
                      <a:pt x="1138" y="0"/>
                    </a:moveTo>
                    <a:cubicBezTo>
                      <a:pt x="953" y="0"/>
                      <a:pt x="801" y="152"/>
                      <a:pt x="801" y="340"/>
                    </a:cubicBezTo>
                    <a:cubicBezTo>
                      <a:pt x="801" y="506"/>
                      <a:pt x="920" y="644"/>
                      <a:pt x="1080" y="671"/>
                    </a:cubicBezTo>
                    <a:lnTo>
                      <a:pt x="1080" y="2824"/>
                    </a:lnTo>
                    <a:lnTo>
                      <a:pt x="282" y="3628"/>
                    </a:lnTo>
                    <a:lnTo>
                      <a:pt x="282" y="11617"/>
                    </a:lnTo>
                    <a:cubicBezTo>
                      <a:pt x="122" y="11644"/>
                      <a:pt x="1" y="11782"/>
                      <a:pt x="1" y="11948"/>
                    </a:cubicBezTo>
                    <a:cubicBezTo>
                      <a:pt x="1" y="12136"/>
                      <a:pt x="153" y="12287"/>
                      <a:pt x="340" y="12287"/>
                    </a:cubicBezTo>
                    <a:cubicBezTo>
                      <a:pt x="528" y="12287"/>
                      <a:pt x="680" y="12136"/>
                      <a:pt x="680" y="11948"/>
                    </a:cubicBezTo>
                    <a:cubicBezTo>
                      <a:pt x="680" y="11782"/>
                      <a:pt x="558" y="11644"/>
                      <a:pt x="398" y="11617"/>
                    </a:cubicBezTo>
                    <a:lnTo>
                      <a:pt x="398" y="3675"/>
                    </a:lnTo>
                    <a:lnTo>
                      <a:pt x="1199" y="2874"/>
                    </a:lnTo>
                    <a:lnTo>
                      <a:pt x="1199" y="671"/>
                    </a:lnTo>
                    <a:cubicBezTo>
                      <a:pt x="1356" y="644"/>
                      <a:pt x="1478" y="506"/>
                      <a:pt x="1478" y="340"/>
                    </a:cubicBezTo>
                    <a:cubicBezTo>
                      <a:pt x="1478" y="152"/>
                      <a:pt x="1326" y="0"/>
                      <a:pt x="1138" y="0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8" name="Google Shape;1698;p23"/>
              <p:cNvSpPr/>
              <p:nvPr/>
            </p:nvSpPr>
            <p:spPr>
              <a:xfrm>
                <a:off x="2056800" y="1031225"/>
                <a:ext cx="185725" cy="1020175"/>
              </a:xfrm>
              <a:custGeom>
                <a:avLst/>
                <a:gdLst/>
                <a:ahLst/>
                <a:cxnLst/>
                <a:rect l="l" t="t" r="r" b="b"/>
                <a:pathLst>
                  <a:path w="7429" h="40807" extrusionOk="0">
                    <a:moveTo>
                      <a:pt x="3641" y="120"/>
                    </a:moveTo>
                    <a:cubicBezTo>
                      <a:pt x="3763" y="120"/>
                      <a:pt x="3862" y="219"/>
                      <a:pt x="3862" y="340"/>
                    </a:cubicBezTo>
                    <a:cubicBezTo>
                      <a:pt x="3862" y="459"/>
                      <a:pt x="3763" y="559"/>
                      <a:pt x="3641" y="559"/>
                    </a:cubicBezTo>
                    <a:cubicBezTo>
                      <a:pt x="3520" y="559"/>
                      <a:pt x="3421" y="459"/>
                      <a:pt x="3421" y="340"/>
                    </a:cubicBezTo>
                    <a:cubicBezTo>
                      <a:pt x="3421" y="219"/>
                      <a:pt x="3520" y="120"/>
                      <a:pt x="3641" y="120"/>
                    </a:cubicBezTo>
                    <a:close/>
                    <a:moveTo>
                      <a:pt x="3641" y="1"/>
                    </a:moveTo>
                    <a:cubicBezTo>
                      <a:pt x="3457" y="1"/>
                      <a:pt x="3305" y="153"/>
                      <a:pt x="3305" y="340"/>
                    </a:cubicBezTo>
                    <a:cubicBezTo>
                      <a:pt x="3305" y="412"/>
                      <a:pt x="3327" y="478"/>
                      <a:pt x="3365" y="534"/>
                    </a:cubicBezTo>
                    <a:lnTo>
                      <a:pt x="0" y="3904"/>
                    </a:lnTo>
                    <a:lnTo>
                      <a:pt x="0" y="22284"/>
                    </a:lnTo>
                    <a:lnTo>
                      <a:pt x="1372" y="23645"/>
                    </a:lnTo>
                    <a:lnTo>
                      <a:pt x="1372" y="25930"/>
                    </a:lnTo>
                    <a:lnTo>
                      <a:pt x="7310" y="31860"/>
                    </a:lnTo>
                    <a:lnTo>
                      <a:pt x="7310" y="40807"/>
                    </a:lnTo>
                    <a:lnTo>
                      <a:pt x="7429" y="40807"/>
                    </a:lnTo>
                    <a:lnTo>
                      <a:pt x="7429" y="31810"/>
                    </a:lnTo>
                    <a:lnTo>
                      <a:pt x="1491" y="25883"/>
                    </a:lnTo>
                    <a:lnTo>
                      <a:pt x="1491" y="23595"/>
                    </a:lnTo>
                    <a:lnTo>
                      <a:pt x="119" y="22234"/>
                    </a:lnTo>
                    <a:lnTo>
                      <a:pt x="119" y="3954"/>
                    </a:lnTo>
                    <a:lnTo>
                      <a:pt x="3448" y="616"/>
                    </a:lnTo>
                    <a:cubicBezTo>
                      <a:pt x="3503" y="655"/>
                      <a:pt x="3570" y="677"/>
                      <a:pt x="3641" y="677"/>
                    </a:cubicBezTo>
                    <a:cubicBezTo>
                      <a:pt x="3829" y="677"/>
                      <a:pt x="3981" y="525"/>
                      <a:pt x="3981" y="340"/>
                    </a:cubicBezTo>
                    <a:cubicBezTo>
                      <a:pt x="3981" y="153"/>
                      <a:pt x="3829" y="1"/>
                      <a:pt x="3641" y="1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9" name="Google Shape;1699;p23"/>
              <p:cNvSpPr/>
              <p:nvPr/>
            </p:nvSpPr>
            <p:spPr>
              <a:xfrm>
                <a:off x="2103525" y="1076775"/>
                <a:ext cx="86150" cy="631775"/>
              </a:xfrm>
              <a:custGeom>
                <a:avLst/>
                <a:gdLst/>
                <a:ahLst/>
                <a:cxnLst/>
                <a:rect l="l" t="t" r="r" b="b"/>
                <a:pathLst>
                  <a:path w="3446" h="25271" extrusionOk="0">
                    <a:moveTo>
                      <a:pt x="3106" y="24713"/>
                    </a:moveTo>
                    <a:cubicBezTo>
                      <a:pt x="3230" y="24713"/>
                      <a:pt x="3327" y="24809"/>
                      <a:pt x="3327" y="24934"/>
                    </a:cubicBezTo>
                    <a:cubicBezTo>
                      <a:pt x="3327" y="25055"/>
                      <a:pt x="3227" y="25154"/>
                      <a:pt x="3106" y="25154"/>
                    </a:cubicBezTo>
                    <a:cubicBezTo>
                      <a:pt x="2984" y="25154"/>
                      <a:pt x="2888" y="25055"/>
                      <a:pt x="2888" y="24934"/>
                    </a:cubicBezTo>
                    <a:cubicBezTo>
                      <a:pt x="2888" y="24812"/>
                      <a:pt x="2984" y="24713"/>
                      <a:pt x="3106" y="24713"/>
                    </a:cubicBezTo>
                    <a:close/>
                    <a:moveTo>
                      <a:pt x="2667" y="1"/>
                    </a:moveTo>
                    <a:lnTo>
                      <a:pt x="0" y="2673"/>
                    </a:lnTo>
                    <a:lnTo>
                      <a:pt x="0" y="19871"/>
                    </a:lnTo>
                    <a:lnTo>
                      <a:pt x="1408" y="21268"/>
                    </a:lnTo>
                    <a:lnTo>
                      <a:pt x="2289" y="21268"/>
                    </a:lnTo>
                    <a:lnTo>
                      <a:pt x="3048" y="22021"/>
                    </a:lnTo>
                    <a:lnTo>
                      <a:pt x="3048" y="24600"/>
                    </a:lnTo>
                    <a:cubicBezTo>
                      <a:pt x="2890" y="24627"/>
                      <a:pt x="2769" y="24765"/>
                      <a:pt x="2769" y="24934"/>
                    </a:cubicBezTo>
                    <a:cubicBezTo>
                      <a:pt x="2769" y="25119"/>
                      <a:pt x="2921" y="25270"/>
                      <a:pt x="3106" y="25270"/>
                    </a:cubicBezTo>
                    <a:cubicBezTo>
                      <a:pt x="3293" y="25270"/>
                      <a:pt x="3445" y="25119"/>
                      <a:pt x="3445" y="24934"/>
                    </a:cubicBezTo>
                    <a:cubicBezTo>
                      <a:pt x="3445" y="24765"/>
                      <a:pt x="3324" y="24627"/>
                      <a:pt x="3167" y="24600"/>
                    </a:cubicBezTo>
                    <a:lnTo>
                      <a:pt x="3167" y="21972"/>
                    </a:lnTo>
                    <a:lnTo>
                      <a:pt x="2338" y="21149"/>
                    </a:lnTo>
                    <a:lnTo>
                      <a:pt x="1455" y="21149"/>
                    </a:lnTo>
                    <a:lnTo>
                      <a:pt x="119" y="19821"/>
                    </a:lnTo>
                    <a:lnTo>
                      <a:pt x="119" y="2720"/>
                    </a:lnTo>
                    <a:lnTo>
                      <a:pt x="2750" y="84"/>
                    </a:lnTo>
                    <a:lnTo>
                      <a:pt x="2667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0" name="Google Shape;1700;p23"/>
              <p:cNvSpPr/>
              <p:nvPr/>
            </p:nvSpPr>
            <p:spPr>
              <a:xfrm>
                <a:off x="2292900" y="1580575"/>
                <a:ext cx="17000" cy="16925"/>
              </a:xfrm>
              <a:custGeom>
                <a:avLst/>
                <a:gdLst/>
                <a:ahLst/>
                <a:cxnLst/>
                <a:rect l="l" t="t" r="r" b="b"/>
                <a:pathLst>
                  <a:path w="680" h="677" extrusionOk="0">
                    <a:moveTo>
                      <a:pt x="340" y="119"/>
                    </a:moveTo>
                    <a:cubicBezTo>
                      <a:pt x="461" y="119"/>
                      <a:pt x="560" y="219"/>
                      <a:pt x="560" y="340"/>
                    </a:cubicBezTo>
                    <a:cubicBezTo>
                      <a:pt x="560" y="461"/>
                      <a:pt x="461" y="561"/>
                      <a:pt x="340" y="561"/>
                    </a:cubicBezTo>
                    <a:cubicBezTo>
                      <a:pt x="218" y="561"/>
                      <a:pt x="119" y="461"/>
                      <a:pt x="119" y="340"/>
                    </a:cubicBezTo>
                    <a:cubicBezTo>
                      <a:pt x="119" y="219"/>
                      <a:pt x="218" y="119"/>
                      <a:pt x="340" y="119"/>
                    </a:cubicBezTo>
                    <a:close/>
                    <a:moveTo>
                      <a:pt x="340" y="0"/>
                    </a:moveTo>
                    <a:cubicBezTo>
                      <a:pt x="152" y="0"/>
                      <a:pt x="0" y="152"/>
                      <a:pt x="0" y="340"/>
                    </a:cubicBezTo>
                    <a:cubicBezTo>
                      <a:pt x="0" y="525"/>
                      <a:pt x="152" y="677"/>
                      <a:pt x="340" y="677"/>
                    </a:cubicBezTo>
                    <a:cubicBezTo>
                      <a:pt x="527" y="677"/>
                      <a:pt x="679" y="525"/>
                      <a:pt x="679" y="340"/>
                    </a:cubicBezTo>
                    <a:cubicBezTo>
                      <a:pt x="679" y="152"/>
                      <a:pt x="527" y="0"/>
                      <a:pt x="340" y="0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1" name="Google Shape;1701;p23"/>
              <p:cNvSpPr/>
              <p:nvPr/>
            </p:nvSpPr>
            <p:spPr>
              <a:xfrm>
                <a:off x="2080200" y="971125"/>
                <a:ext cx="169300" cy="833775"/>
              </a:xfrm>
              <a:custGeom>
                <a:avLst/>
                <a:gdLst/>
                <a:ahLst/>
                <a:cxnLst/>
                <a:rect l="l" t="t" r="r" b="b"/>
                <a:pathLst>
                  <a:path w="6772" h="33351" extrusionOk="0">
                    <a:moveTo>
                      <a:pt x="6435" y="32792"/>
                    </a:moveTo>
                    <a:cubicBezTo>
                      <a:pt x="6556" y="32792"/>
                      <a:pt x="6656" y="32889"/>
                      <a:pt x="6656" y="33013"/>
                    </a:cubicBezTo>
                    <a:cubicBezTo>
                      <a:pt x="6656" y="33135"/>
                      <a:pt x="6556" y="33231"/>
                      <a:pt x="6435" y="33231"/>
                    </a:cubicBezTo>
                    <a:cubicBezTo>
                      <a:pt x="6313" y="33231"/>
                      <a:pt x="6214" y="33135"/>
                      <a:pt x="6214" y="33013"/>
                    </a:cubicBezTo>
                    <a:cubicBezTo>
                      <a:pt x="6214" y="32889"/>
                      <a:pt x="6313" y="32792"/>
                      <a:pt x="6435" y="32792"/>
                    </a:cubicBezTo>
                    <a:close/>
                    <a:moveTo>
                      <a:pt x="3583" y="1"/>
                    </a:moveTo>
                    <a:lnTo>
                      <a:pt x="3583" y="3012"/>
                    </a:lnTo>
                    <a:lnTo>
                      <a:pt x="0" y="6604"/>
                    </a:lnTo>
                    <a:lnTo>
                      <a:pt x="0" y="24392"/>
                    </a:lnTo>
                    <a:lnTo>
                      <a:pt x="1372" y="25753"/>
                    </a:lnTo>
                    <a:lnTo>
                      <a:pt x="1372" y="28042"/>
                    </a:lnTo>
                    <a:lnTo>
                      <a:pt x="6156" y="32817"/>
                    </a:lnTo>
                    <a:cubicBezTo>
                      <a:pt x="6117" y="32872"/>
                      <a:pt x="6095" y="32939"/>
                      <a:pt x="6095" y="33011"/>
                    </a:cubicBezTo>
                    <a:cubicBezTo>
                      <a:pt x="6095" y="33198"/>
                      <a:pt x="6247" y="33350"/>
                      <a:pt x="6435" y="33350"/>
                    </a:cubicBezTo>
                    <a:cubicBezTo>
                      <a:pt x="6620" y="33350"/>
                      <a:pt x="6772" y="33198"/>
                      <a:pt x="6772" y="33011"/>
                    </a:cubicBezTo>
                    <a:cubicBezTo>
                      <a:pt x="6772" y="32826"/>
                      <a:pt x="6620" y="32674"/>
                      <a:pt x="6435" y="32674"/>
                    </a:cubicBezTo>
                    <a:cubicBezTo>
                      <a:pt x="6363" y="32674"/>
                      <a:pt x="6294" y="32696"/>
                      <a:pt x="6239" y="32734"/>
                    </a:cubicBezTo>
                    <a:lnTo>
                      <a:pt x="1488" y="27992"/>
                    </a:lnTo>
                    <a:lnTo>
                      <a:pt x="1488" y="25703"/>
                    </a:lnTo>
                    <a:lnTo>
                      <a:pt x="116" y="24343"/>
                    </a:lnTo>
                    <a:lnTo>
                      <a:pt x="116" y="6653"/>
                    </a:lnTo>
                    <a:lnTo>
                      <a:pt x="3699" y="3062"/>
                    </a:lnTo>
                    <a:lnTo>
                      <a:pt x="3699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2" name="Google Shape;1702;p23"/>
              <p:cNvSpPr/>
              <p:nvPr/>
            </p:nvSpPr>
            <p:spPr>
              <a:xfrm>
                <a:off x="1955975" y="993200"/>
                <a:ext cx="192700" cy="1086025"/>
              </a:xfrm>
              <a:custGeom>
                <a:avLst/>
                <a:gdLst/>
                <a:ahLst/>
                <a:cxnLst/>
                <a:rect l="l" t="t" r="r" b="b"/>
                <a:pathLst>
                  <a:path w="7708" h="43441" extrusionOk="0">
                    <a:moveTo>
                      <a:pt x="7368" y="42880"/>
                    </a:moveTo>
                    <a:cubicBezTo>
                      <a:pt x="7490" y="42880"/>
                      <a:pt x="7589" y="42979"/>
                      <a:pt x="7589" y="43100"/>
                    </a:cubicBezTo>
                    <a:cubicBezTo>
                      <a:pt x="7589" y="43222"/>
                      <a:pt x="7490" y="43321"/>
                      <a:pt x="7368" y="43321"/>
                    </a:cubicBezTo>
                    <a:cubicBezTo>
                      <a:pt x="7247" y="43321"/>
                      <a:pt x="7147" y="43222"/>
                      <a:pt x="7147" y="43100"/>
                    </a:cubicBezTo>
                    <a:cubicBezTo>
                      <a:pt x="7147" y="42979"/>
                      <a:pt x="7247" y="42880"/>
                      <a:pt x="7368" y="42880"/>
                    </a:cubicBezTo>
                    <a:close/>
                    <a:moveTo>
                      <a:pt x="1149" y="1"/>
                    </a:moveTo>
                    <a:lnTo>
                      <a:pt x="1149" y="4365"/>
                    </a:lnTo>
                    <a:lnTo>
                      <a:pt x="0" y="5519"/>
                    </a:lnTo>
                    <a:lnTo>
                      <a:pt x="0" y="25074"/>
                    </a:lnTo>
                    <a:lnTo>
                      <a:pt x="1372" y="26438"/>
                    </a:lnTo>
                    <a:lnTo>
                      <a:pt x="1372" y="28724"/>
                    </a:lnTo>
                    <a:lnTo>
                      <a:pt x="7310" y="34653"/>
                    </a:lnTo>
                    <a:lnTo>
                      <a:pt x="7310" y="42769"/>
                    </a:lnTo>
                    <a:cubicBezTo>
                      <a:pt x="7150" y="42797"/>
                      <a:pt x="7031" y="42935"/>
                      <a:pt x="7031" y="43100"/>
                    </a:cubicBezTo>
                    <a:cubicBezTo>
                      <a:pt x="7031" y="43288"/>
                      <a:pt x="7183" y="43440"/>
                      <a:pt x="7368" y="43440"/>
                    </a:cubicBezTo>
                    <a:cubicBezTo>
                      <a:pt x="7556" y="43440"/>
                      <a:pt x="7708" y="43288"/>
                      <a:pt x="7708" y="43100"/>
                    </a:cubicBezTo>
                    <a:cubicBezTo>
                      <a:pt x="7708" y="42935"/>
                      <a:pt x="7586" y="42797"/>
                      <a:pt x="7429" y="42769"/>
                    </a:cubicBezTo>
                    <a:lnTo>
                      <a:pt x="7429" y="34604"/>
                    </a:lnTo>
                    <a:lnTo>
                      <a:pt x="1488" y="28674"/>
                    </a:lnTo>
                    <a:lnTo>
                      <a:pt x="1488" y="26388"/>
                    </a:lnTo>
                    <a:lnTo>
                      <a:pt x="116" y="25025"/>
                    </a:lnTo>
                    <a:lnTo>
                      <a:pt x="116" y="5569"/>
                    </a:lnTo>
                    <a:lnTo>
                      <a:pt x="1265" y="4412"/>
                    </a:lnTo>
                    <a:lnTo>
                      <a:pt x="1265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3" name="Google Shape;1703;p23"/>
              <p:cNvSpPr/>
              <p:nvPr/>
            </p:nvSpPr>
            <p:spPr>
              <a:xfrm>
                <a:off x="1979300" y="985825"/>
                <a:ext cx="192700" cy="1116500"/>
              </a:xfrm>
              <a:custGeom>
                <a:avLst/>
                <a:gdLst/>
                <a:ahLst/>
                <a:cxnLst/>
                <a:rect l="l" t="t" r="r" b="b"/>
                <a:pathLst>
                  <a:path w="7708" h="44660" extrusionOk="0">
                    <a:moveTo>
                      <a:pt x="7371" y="44102"/>
                    </a:moveTo>
                    <a:cubicBezTo>
                      <a:pt x="7492" y="44102"/>
                      <a:pt x="7592" y="44202"/>
                      <a:pt x="7592" y="44323"/>
                    </a:cubicBezTo>
                    <a:cubicBezTo>
                      <a:pt x="7592" y="44444"/>
                      <a:pt x="7492" y="44544"/>
                      <a:pt x="7371" y="44544"/>
                    </a:cubicBezTo>
                    <a:cubicBezTo>
                      <a:pt x="7249" y="44544"/>
                      <a:pt x="7150" y="44444"/>
                      <a:pt x="7150" y="44323"/>
                    </a:cubicBezTo>
                    <a:cubicBezTo>
                      <a:pt x="7150" y="44202"/>
                      <a:pt x="7249" y="44102"/>
                      <a:pt x="7371" y="44102"/>
                    </a:cubicBezTo>
                    <a:close/>
                    <a:moveTo>
                      <a:pt x="1149" y="0"/>
                    </a:moveTo>
                    <a:lnTo>
                      <a:pt x="1149" y="4953"/>
                    </a:lnTo>
                    <a:lnTo>
                      <a:pt x="0" y="6109"/>
                    </a:lnTo>
                    <a:lnTo>
                      <a:pt x="0" y="25077"/>
                    </a:lnTo>
                    <a:lnTo>
                      <a:pt x="1372" y="26438"/>
                    </a:lnTo>
                    <a:lnTo>
                      <a:pt x="1372" y="28723"/>
                    </a:lnTo>
                    <a:lnTo>
                      <a:pt x="7310" y="34653"/>
                    </a:lnTo>
                    <a:lnTo>
                      <a:pt x="7310" y="43989"/>
                    </a:lnTo>
                    <a:cubicBezTo>
                      <a:pt x="7153" y="44019"/>
                      <a:pt x="7031" y="44157"/>
                      <a:pt x="7031" y="44323"/>
                    </a:cubicBezTo>
                    <a:cubicBezTo>
                      <a:pt x="7031" y="44511"/>
                      <a:pt x="7183" y="44660"/>
                      <a:pt x="7371" y="44660"/>
                    </a:cubicBezTo>
                    <a:cubicBezTo>
                      <a:pt x="7556" y="44660"/>
                      <a:pt x="7708" y="44508"/>
                      <a:pt x="7708" y="44323"/>
                    </a:cubicBezTo>
                    <a:cubicBezTo>
                      <a:pt x="7708" y="44157"/>
                      <a:pt x="7586" y="44019"/>
                      <a:pt x="7429" y="43989"/>
                    </a:cubicBezTo>
                    <a:lnTo>
                      <a:pt x="7429" y="34603"/>
                    </a:lnTo>
                    <a:lnTo>
                      <a:pt x="1491" y="28677"/>
                    </a:lnTo>
                    <a:lnTo>
                      <a:pt x="1491" y="26388"/>
                    </a:lnTo>
                    <a:lnTo>
                      <a:pt x="119" y="25027"/>
                    </a:lnTo>
                    <a:lnTo>
                      <a:pt x="119" y="6159"/>
                    </a:lnTo>
                    <a:lnTo>
                      <a:pt x="1267" y="5003"/>
                    </a:lnTo>
                    <a:lnTo>
                      <a:pt x="1267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4" name="Google Shape;1704;p23"/>
              <p:cNvSpPr/>
              <p:nvPr/>
            </p:nvSpPr>
            <p:spPr>
              <a:xfrm>
                <a:off x="2002700" y="978500"/>
                <a:ext cx="185725" cy="1052000"/>
              </a:xfrm>
              <a:custGeom>
                <a:avLst/>
                <a:gdLst/>
                <a:ahLst/>
                <a:cxnLst/>
                <a:rect l="l" t="t" r="r" b="b"/>
                <a:pathLst>
                  <a:path w="7429" h="42080" extrusionOk="0">
                    <a:moveTo>
                      <a:pt x="1146" y="1"/>
                    </a:moveTo>
                    <a:lnTo>
                      <a:pt x="1146" y="5541"/>
                    </a:lnTo>
                    <a:lnTo>
                      <a:pt x="0" y="6698"/>
                    </a:lnTo>
                    <a:lnTo>
                      <a:pt x="0" y="25074"/>
                    </a:lnTo>
                    <a:lnTo>
                      <a:pt x="1372" y="26435"/>
                    </a:lnTo>
                    <a:lnTo>
                      <a:pt x="1372" y="28724"/>
                    </a:lnTo>
                    <a:lnTo>
                      <a:pt x="7310" y="34651"/>
                    </a:lnTo>
                    <a:lnTo>
                      <a:pt x="7310" y="42079"/>
                    </a:lnTo>
                    <a:lnTo>
                      <a:pt x="7429" y="42079"/>
                    </a:lnTo>
                    <a:lnTo>
                      <a:pt x="7429" y="34604"/>
                    </a:lnTo>
                    <a:lnTo>
                      <a:pt x="1488" y="28674"/>
                    </a:lnTo>
                    <a:lnTo>
                      <a:pt x="1488" y="26386"/>
                    </a:lnTo>
                    <a:lnTo>
                      <a:pt x="116" y="25025"/>
                    </a:lnTo>
                    <a:lnTo>
                      <a:pt x="116" y="6745"/>
                    </a:lnTo>
                    <a:lnTo>
                      <a:pt x="1264" y="5591"/>
                    </a:lnTo>
                    <a:lnTo>
                      <a:pt x="1264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5" name="Google Shape;1705;p23"/>
              <p:cNvSpPr/>
              <p:nvPr/>
            </p:nvSpPr>
            <p:spPr>
              <a:xfrm>
                <a:off x="2314900" y="1643925"/>
                <a:ext cx="69600" cy="213900"/>
              </a:xfrm>
              <a:custGeom>
                <a:avLst/>
                <a:gdLst/>
                <a:ahLst/>
                <a:cxnLst/>
                <a:rect l="l" t="t" r="r" b="b"/>
                <a:pathLst>
                  <a:path w="2784" h="8556" extrusionOk="0">
                    <a:moveTo>
                      <a:pt x="340" y="7998"/>
                    </a:moveTo>
                    <a:cubicBezTo>
                      <a:pt x="462" y="7998"/>
                      <a:pt x="561" y="8097"/>
                      <a:pt x="561" y="8219"/>
                    </a:cubicBezTo>
                    <a:cubicBezTo>
                      <a:pt x="561" y="8340"/>
                      <a:pt x="462" y="8439"/>
                      <a:pt x="340" y="8439"/>
                    </a:cubicBezTo>
                    <a:cubicBezTo>
                      <a:pt x="219" y="8439"/>
                      <a:pt x="119" y="8340"/>
                      <a:pt x="119" y="8219"/>
                    </a:cubicBezTo>
                    <a:cubicBezTo>
                      <a:pt x="119" y="8097"/>
                      <a:pt x="219" y="7998"/>
                      <a:pt x="340" y="7998"/>
                    </a:cubicBezTo>
                    <a:close/>
                    <a:moveTo>
                      <a:pt x="2667" y="1"/>
                    </a:moveTo>
                    <a:lnTo>
                      <a:pt x="2667" y="5798"/>
                    </a:lnTo>
                    <a:lnTo>
                      <a:pt x="533" y="7940"/>
                    </a:lnTo>
                    <a:cubicBezTo>
                      <a:pt x="478" y="7901"/>
                      <a:pt x="412" y="7879"/>
                      <a:pt x="340" y="7879"/>
                    </a:cubicBezTo>
                    <a:cubicBezTo>
                      <a:pt x="152" y="7879"/>
                      <a:pt x="1" y="8031"/>
                      <a:pt x="1" y="8219"/>
                    </a:cubicBezTo>
                    <a:cubicBezTo>
                      <a:pt x="1" y="8404"/>
                      <a:pt x="152" y="8555"/>
                      <a:pt x="340" y="8555"/>
                    </a:cubicBezTo>
                    <a:cubicBezTo>
                      <a:pt x="525" y="8555"/>
                      <a:pt x="677" y="8404"/>
                      <a:pt x="677" y="8219"/>
                    </a:cubicBezTo>
                    <a:cubicBezTo>
                      <a:pt x="677" y="8147"/>
                      <a:pt x="655" y="8078"/>
                      <a:pt x="616" y="8023"/>
                    </a:cubicBezTo>
                    <a:lnTo>
                      <a:pt x="2783" y="5847"/>
                    </a:lnTo>
                    <a:lnTo>
                      <a:pt x="2783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6" name="Google Shape;1706;p23"/>
              <p:cNvSpPr/>
              <p:nvPr/>
            </p:nvSpPr>
            <p:spPr>
              <a:xfrm>
                <a:off x="2219175" y="942900"/>
                <a:ext cx="620600" cy="657500"/>
              </a:xfrm>
              <a:custGeom>
                <a:avLst/>
                <a:gdLst/>
                <a:ahLst/>
                <a:cxnLst/>
                <a:rect l="l" t="t" r="r" b="b"/>
                <a:pathLst>
                  <a:path w="24824" h="26300" extrusionOk="0">
                    <a:moveTo>
                      <a:pt x="20017" y="0"/>
                    </a:moveTo>
                    <a:lnTo>
                      <a:pt x="19686" y="337"/>
                    </a:lnTo>
                    <a:lnTo>
                      <a:pt x="24354" y="4969"/>
                    </a:lnTo>
                    <a:lnTo>
                      <a:pt x="24354" y="13033"/>
                    </a:lnTo>
                    <a:lnTo>
                      <a:pt x="19965" y="17452"/>
                    </a:lnTo>
                    <a:lnTo>
                      <a:pt x="18068" y="17452"/>
                    </a:lnTo>
                    <a:lnTo>
                      <a:pt x="9756" y="25828"/>
                    </a:lnTo>
                    <a:lnTo>
                      <a:pt x="7976" y="25828"/>
                    </a:lnTo>
                    <a:lnTo>
                      <a:pt x="6910" y="24770"/>
                    </a:lnTo>
                    <a:lnTo>
                      <a:pt x="6910" y="24053"/>
                    </a:lnTo>
                    <a:lnTo>
                      <a:pt x="785" y="17974"/>
                    </a:lnTo>
                    <a:cubicBezTo>
                      <a:pt x="788" y="17955"/>
                      <a:pt x="790" y="17938"/>
                      <a:pt x="790" y="17919"/>
                    </a:cubicBezTo>
                    <a:cubicBezTo>
                      <a:pt x="790" y="17701"/>
                      <a:pt x="614" y="17521"/>
                      <a:pt x="396" y="17521"/>
                    </a:cubicBezTo>
                    <a:cubicBezTo>
                      <a:pt x="177" y="17521"/>
                      <a:pt x="1" y="17701"/>
                      <a:pt x="1" y="17919"/>
                    </a:cubicBezTo>
                    <a:cubicBezTo>
                      <a:pt x="1" y="18137"/>
                      <a:pt x="177" y="18314"/>
                      <a:pt x="396" y="18314"/>
                    </a:cubicBezTo>
                    <a:cubicBezTo>
                      <a:pt x="415" y="18314"/>
                      <a:pt x="434" y="18311"/>
                      <a:pt x="454" y="18308"/>
                    </a:cubicBezTo>
                    <a:lnTo>
                      <a:pt x="6438" y="24249"/>
                    </a:lnTo>
                    <a:lnTo>
                      <a:pt x="6438" y="24966"/>
                    </a:lnTo>
                    <a:lnTo>
                      <a:pt x="7780" y="26300"/>
                    </a:lnTo>
                    <a:lnTo>
                      <a:pt x="9952" y="26300"/>
                    </a:lnTo>
                    <a:lnTo>
                      <a:pt x="18264" y="17924"/>
                    </a:lnTo>
                    <a:lnTo>
                      <a:pt x="20161" y="17924"/>
                    </a:lnTo>
                    <a:lnTo>
                      <a:pt x="24823" y="13226"/>
                    </a:lnTo>
                    <a:lnTo>
                      <a:pt x="24823" y="4773"/>
                    </a:lnTo>
                    <a:lnTo>
                      <a:pt x="20017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7" name="Google Shape;1707;p23"/>
              <p:cNvSpPr/>
              <p:nvPr/>
            </p:nvSpPr>
            <p:spPr>
              <a:xfrm>
                <a:off x="2314900" y="1643925"/>
                <a:ext cx="46275" cy="185800"/>
              </a:xfrm>
              <a:custGeom>
                <a:avLst/>
                <a:gdLst/>
                <a:ahLst/>
                <a:cxnLst/>
                <a:rect l="l" t="t" r="r" b="b"/>
                <a:pathLst>
                  <a:path w="1851" h="7432" extrusionOk="0">
                    <a:moveTo>
                      <a:pt x="340" y="6874"/>
                    </a:moveTo>
                    <a:cubicBezTo>
                      <a:pt x="462" y="6874"/>
                      <a:pt x="561" y="6974"/>
                      <a:pt x="561" y="7095"/>
                    </a:cubicBezTo>
                    <a:cubicBezTo>
                      <a:pt x="561" y="7217"/>
                      <a:pt x="462" y="7316"/>
                      <a:pt x="340" y="7316"/>
                    </a:cubicBezTo>
                    <a:cubicBezTo>
                      <a:pt x="219" y="7316"/>
                      <a:pt x="119" y="7217"/>
                      <a:pt x="119" y="7095"/>
                    </a:cubicBezTo>
                    <a:cubicBezTo>
                      <a:pt x="119" y="6974"/>
                      <a:pt x="219" y="6874"/>
                      <a:pt x="340" y="6874"/>
                    </a:cubicBezTo>
                    <a:close/>
                    <a:moveTo>
                      <a:pt x="1731" y="1"/>
                    </a:moveTo>
                    <a:lnTo>
                      <a:pt x="1731" y="5505"/>
                    </a:lnTo>
                    <a:lnTo>
                      <a:pt x="522" y="6811"/>
                    </a:lnTo>
                    <a:cubicBezTo>
                      <a:pt x="470" y="6775"/>
                      <a:pt x="406" y="6756"/>
                      <a:pt x="340" y="6756"/>
                    </a:cubicBezTo>
                    <a:cubicBezTo>
                      <a:pt x="152" y="6756"/>
                      <a:pt x="1" y="6907"/>
                      <a:pt x="1" y="7095"/>
                    </a:cubicBezTo>
                    <a:cubicBezTo>
                      <a:pt x="1" y="7280"/>
                      <a:pt x="152" y="7432"/>
                      <a:pt x="340" y="7432"/>
                    </a:cubicBezTo>
                    <a:cubicBezTo>
                      <a:pt x="525" y="7432"/>
                      <a:pt x="677" y="7280"/>
                      <a:pt x="677" y="7095"/>
                    </a:cubicBezTo>
                    <a:cubicBezTo>
                      <a:pt x="677" y="7018"/>
                      <a:pt x="652" y="6949"/>
                      <a:pt x="608" y="6891"/>
                    </a:cubicBezTo>
                    <a:lnTo>
                      <a:pt x="1850" y="5552"/>
                    </a:lnTo>
                    <a:lnTo>
                      <a:pt x="1850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8" name="Google Shape;1708;p23"/>
              <p:cNvSpPr/>
              <p:nvPr/>
            </p:nvSpPr>
            <p:spPr>
              <a:xfrm>
                <a:off x="1462050" y="1917500"/>
                <a:ext cx="120650" cy="192425"/>
              </a:xfrm>
              <a:custGeom>
                <a:avLst/>
                <a:gdLst/>
                <a:ahLst/>
                <a:cxnLst/>
                <a:rect l="l" t="t" r="r" b="b"/>
                <a:pathLst>
                  <a:path w="4826" h="7697" extrusionOk="0">
                    <a:moveTo>
                      <a:pt x="329" y="0"/>
                    </a:moveTo>
                    <a:lnTo>
                      <a:pt x="0" y="340"/>
                    </a:lnTo>
                    <a:lnTo>
                      <a:pt x="4196" y="4395"/>
                    </a:lnTo>
                    <a:lnTo>
                      <a:pt x="4196" y="6984"/>
                    </a:lnTo>
                    <a:cubicBezTo>
                      <a:pt x="4100" y="7059"/>
                      <a:pt x="4036" y="7172"/>
                      <a:pt x="4036" y="7302"/>
                    </a:cubicBezTo>
                    <a:cubicBezTo>
                      <a:pt x="4036" y="7520"/>
                      <a:pt x="4213" y="7696"/>
                      <a:pt x="4431" y="7696"/>
                    </a:cubicBezTo>
                    <a:cubicBezTo>
                      <a:pt x="4649" y="7696"/>
                      <a:pt x="4826" y="7520"/>
                      <a:pt x="4826" y="7302"/>
                    </a:cubicBezTo>
                    <a:cubicBezTo>
                      <a:pt x="4826" y="7172"/>
                      <a:pt x="4762" y="7059"/>
                      <a:pt x="4666" y="6987"/>
                    </a:cubicBezTo>
                    <a:lnTo>
                      <a:pt x="4666" y="4193"/>
                    </a:lnTo>
                    <a:lnTo>
                      <a:pt x="329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9" name="Google Shape;1709;p23"/>
              <p:cNvSpPr/>
              <p:nvPr/>
            </p:nvSpPr>
            <p:spPr>
              <a:xfrm>
                <a:off x="2272600" y="978500"/>
                <a:ext cx="44250" cy="418450"/>
              </a:xfrm>
              <a:custGeom>
                <a:avLst/>
                <a:gdLst/>
                <a:ahLst/>
                <a:cxnLst/>
                <a:rect l="l" t="t" r="r" b="b"/>
                <a:pathLst>
                  <a:path w="1770" h="16738" extrusionOk="0">
                    <a:moveTo>
                      <a:pt x="1430" y="16180"/>
                    </a:moveTo>
                    <a:cubicBezTo>
                      <a:pt x="1552" y="16180"/>
                      <a:pt x="1651" y="16280"/>
                      <a:pt x="1651" y="16401"/>
                    </a:cubicBezTo>
                    <a:cubicBezTo>
                      <a:pt x="1651" y="16522"/>
                      <a:pt x="1552" y="16622"/>
                      <a:pt x="1430" y="16622"/>
                    </a:cubicBezTo>
                    <a:cubicBezTo>
                      <a:pt x="1309" y="16622"/>
                      <a:pt x="1210" y="16522"/>
                      <a:pt x="1210" y="16401"/>
                    </a:cubicBezTo>
                    <a:cubicBezTo>
                      <a:pt x="1210" y="16280"/>
                      <a:pt x="1309" y="16180"/>
                      <a:pt x="1430" y="16180"/>
                    </a:cubicBezTo>
                    <a:close/>
                    <a:moveTo>
                      <a:pt x="0" y="1"/>
                    </a:moveTo>
                    <a:lnTo>
                      <a:pt x="0" y="12282"/>
                    </a:lnTo>
                    <a:lnTo>
                      <a:pt x="1372" y="13643"/>
                    </a:lnTo>
                    <a:lnTo>
                      <a:pt x="1372" y="16067"/>
                    </a:lnTo>
                    <a:cubicBezTo>
                      <a:pt x="1212" y="16095"/>
                      <a:pt x="1094" y="16233"/>
                      <a:pt x="1094" y="16401"/>
                    </a:cubicBezTo>
                    <a:cubicBezTo>
                      <a:pt x="1094" y="16586"/>
                      <a:pt x="1245" y="16738"/>
                      <a:pt x="1430" y="16738"/>
                    </a:cubicBezTo>
                    <a:cubicBezTo>
                      <a:pt x="1618" y="16738"/>
                      <a:pt x="1770" y="16586"/>
                      <a:pt x="1770" y="16401"/>
                    </a:cubicBezTo>
                    <a:cubicBezTo>
                      <a:pt x="1770" y="16233"/>
                      <a:pt x="1648" y="16095"/>
                      <a:pt x="1491" y="16067"/>
                    </a:cubicBezTo>
                    <a:lnTo>
                      <a:pt x="1491" y="13596"/>
                    </a:lnTo>
                    <a:lnTo>
                      <a:pt x="119" y="12235"/>
                    </a:lnTo>
                    <a:lnTo>
                      <a:pt x="119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0" name="Google Shape;1710;p23"/>
              <p:cNvSpPr/>
              <p:nvPr/>
            </p:nvSpPr>
            <p:spPr>
              <a:xfrm>
                <a:off x="1932575" y="993200"/>
                <a:ext cx="192700" cy="1062825"/>
              </a:xfrm>
              <a:custGeom>
                <a:avLst/>
                <a:gdLst/>
                <a:ahLst/>
                <a:cxnLst/>
                <a:rect l="l" t="t" r="r" b="b"/>
                <a:pathLst>
                  <a:path w="7708" h="42513" extrusionOk="0">
                    <a:moveTo>
                      <a:pt x="7371" y="41952"/>
                    </a:moveTo>
                    <a:cubicBezTo>
                      <a:pt x="7492" y="41952"/>
                      <a:pt x="7589" y="42051"/>
                      <a:pt x="7589" y="42173"/>
                    </a:cubicBezTo>
                    <a:cubicBezTo>
                      <a:pt x="7589" y="42294"/>
                      <a:pt x="7492" y="42394"/>
                      <a:pt x="7371" y="42394"/>
                    </a:cubicBezTo>
                    <a:cubicBezTo>
                      <a:pt x="7250" y="42394"/>
                      <a:pt x="7150" y="42294"/>
                      <a:pt x="7150" y="42173"/>
                    </a:cubicBezTo>
                    <a:cubicBezTo>
                      <a:pt x="7150" y="42051"/>
                      <a:pt x="7250" y="41952"/>
                      <a:pt x="7371" y="41952"/>
                    </a:cubicBezTo>
                    <a:close/>
                    <a:moveTo>
                      <a:pt x="1149" y="1"/>
                    </a:moveTo>
                    <a:lnTo>
                      <a:pt x="1149" y="4070"/>
                    </a:lnTo>
                    <a:lnTo>
                      <a:pt x="0" y="5226"/>
                    </a:lnTo>
                    <a:lnTo>
                      <a:pt x="0" y="25370"/>
                    </a:lnTo>
                    <a:lnTo>
                      <a:pt x="1372" y="26731"/>
                    </a:lnTo>
                    <a:lnTo>
                      <a:pt x="1372" y="29019"/>
                    </a:lnTo>
                    <a:lnTo>
                      <a:pt x="7310" y="34946"/>
                    </a:lnTo>
                    <a:lnTo>
                      <a:pt x="7310" y="41839"/>
                    </a:lnTo>
                    <a:cubicBezTo>
                      <a:pt x="7153" y="41869"/>
                      <a:pt x="7031" y="42007"/>
                      <a:pt x="7031" y="42173"/>
                    </a:cubicBezTo>
                    <a:cubicBezTo>
                      <a:pt x="7031" y="42361"/>
                      <a:pt x="7183" y="42512"/>
                      <a:pt x="7371" y="42512"/>
                    </a:cubicBezTo>
                    <a:cubicBezTo>
                      <a:pt x="7556" y="42512"/>
                      <a:pt x="7708" y="42361"/>
                      <a:pt x="7708" y="42173"/>
                    </a:cubicBezTo>
                    <a:cubicBezTo>
                      <a:pt x="7708" y="42007"/>
                      <a:pt x="7586" y="41869"/>
                      <a:pt x="7429" y="41839"/>
                    </a:cubicBezTo>
                    <a:lnTo>
                      <a:pt x="7429" y="34899"/>
                    </a:lnTo>
                    <a:lnTo>
                      <a:pt x="1491" y="28970"/>
                    </a:lnTo>
                    <a:lnTo>
                      <a:pt x="1491" y="26681"/>
                    </a:lnTo>
                    <a:lnTo>
                      <a:pt x="119" y="25320"/>
                    </a:lnTo>
                    <a:lnTo>
                      <a:pt x="119" y="5273"/>
                    </a:lnTo>
                    <a:lnTo>
                      <a:pt x="1265" y="4120"/>
                    </a:lnTo>
                    <a:lnTo>
                      <a:pt x="1265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1" name="Google Shape;1711;p23"/>
              <p:cNvSpPr/>
              <p:nvPr/>
            </p:nvSpPr>
            <p:spPr>
              <a:xfrm>
                <a:off x="2345275" y="1417575"/>
                <a:ext cx="393450" cy="629950"/>
              </a:xfrm>
              <a:custGeom>
                <a:avLst/>
                <a:gdLst/>
                <a:ahLst/>
                <a:cxnLst/>
                <a:rect l="l" t="t" r="r" b="b"/>
                <a:pathLst>
                  <a:path w="15738" h="25198" extrusionOk="0">
                    <a:moveTo>
                      <a:pt x="15655" y="0"/>
                    </a:moveTo>
                    <a:lnTo>
                      <a:pt x="5731" y="9966"/>
                    </a:lnTo>
                    <a:lnTo>
                      <a:pt x="5714" y="9982"/>
                    </a:lnTo>
                    <a:lnTo>
                      <a:pt x="5714" y="16963"/>
                    </a:lnTo>
                    <a:lnTo>
                      <a:pt x="17" y="22689"/>
                    </a:lnTo>
                    <a:lnTo>
                      <a:pt x="0" y="22705"/>
                    </a:lnTo>
                    <a:lnTo>
                      <a:pt x="0" y="25198"/>
                    </a:lnTo>
                    <a:lnTo>
                      <a:pt x="119" y="25198"/>
                    </a:lnTo>
                    <a:lnTo>
                      <a:pt x="119" y="22752"/>
                    </a:lnTo>
                    <a:lnTo>
                      <a:pt x="5814" y="17030"/>
                    </a:lnTo>
                    <a:lnTo>
                      <a:pt x="5830" y="17013"/>
                    </a:lnTo>
                    <a:lnTo>
                      <a:pt x="5830" y="10029"/>
                    </a:lnTo>
                    <a:lnTo>
                      <a:pt x="15738" y="83"/>
                    </a:lnTo>
                    <a:lnTo>
                      <a:pt x="15655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2" name="Google Shape;1712;p23"/>
              <p:cNvSpPr/>
              <p:nvPr/>
            </p:nvSpPr>
            <p:spPr>
              <a:xfrm>
                <a:off x="2296000" y="978025"/>
                <a:ext cx="44175" cy="442475"/>
              </a:xfrm>
              <a:custGeom>
                <a:avLst/>
                <a:gdLst/>
                <a:ahLst/>
                <a:cxnLst/>
                <a:rect l="l" t="t" r="r" b="b"/>
                <a:pathLst>
                  <a:path w="1767" h="17699" extrusionOk="0">
                    <a:moveTo>
                      <a:pt x="1430" y="17138"/>
                    </a:moveTo>
                    <a:cubicBezTo>
                      <a:pt x="1552" y="17138"/>
                      <a:pt x="1651" y="17237"/>
                      <a:pt x="1651" y="17359"/>
                    </a:cubicBezTo>
                    <a:cubicBezTo>
                      <a:pt x="1651" y="17480"/>
                      <a:pt x="1552" y="17579"/>
                      <a:pt x="1430" y="17579"/>
                    </a:cubicBezTo>
                    <a:cubicBezTo>
                      <a:pt x="1309" y="17579"/>
                      <a:pt x="1209" y="17480"/>
                      <a:pt x="1209" y="17359"/>
                    </a:cubicBezTo>
                    <a:cubicBezTo>
                      <a:pt x="1209" y="17237"/>
                      <a:pt x="1309" y="17138"/>
                      <a:pt x="1430" y="17138"/>
                    </a:cubicBezTo>
                    <a:close/>
                    <a:moveTo>
                      <a:pt x="0" y="1"/>
                    </a:moveTo>
                    <a:lnTo>
                      <a:pt x="0" y="9753"/>
                    </a:lnTo>
                    <a:lnTo>
                      <a:pt x="1372" y="11117"/>
                    </a:lnTo>
                    <a:lnTo>
                      <a:pt x="1372" y="17027"/>
                    </a:lnTo>
                    <a:lnTo>
                      <a:pt x="1369" y="17027"/>
                    </a:lnTo>
                    <a:cubicBezTo>
                      <a:pt x="1212" y="17055"/>
                      <a:pt x="1091" y="17193"/>
                      <a:pt x="1091" y="17359"/>
                    </a:cubicBezTo>
                    <a:cubicBezTo>
                      <a:pt x="1091" y="17546"/>
                      <a:pt x="1242" y="17698"/>
                      <a:pt x="1430" y="17698"/>
                    </a:cubicBezTo>
                    <a:cubicBezTo>
                      <a:pt x="1615" y="17698"/>
                      <a:pt x="1767" y="17546"/>
                      <a:pt x="1767" y="17359"/>
                    </a:cubicBezTo>
                    <a:cubicBezTo>
                      <a:pt x="1767" y="17193"/>
                      <a:pt x="1645" y="17055"/>
                      <a:pt x="1488" y="17027"/>
                    </a:cubicBezTo>
                    <a:lnTo>
                      <a:pt x="1488" y="11067"/>
                    </a:lnTo>
                    <a:lnTo>
                      <a:pt x="116" y="9704"/>
                    </a:lnTo>
                    <a:lnTo>
                      <a:pt x="116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3" name="Google Shape;1713;p23"/>
              <p:cNvSpPr/>
              <p:nvPr/>
            </p:nvSpPr>
            <p:spPr>
              <a:xfrm>
                <a:off x="1459000" y="1041375"/>
                <a:ext cx="299475" cy="684350"/>
              </a:xfrm>
              <a:custGeom>
                <a:avLst/>
                <a:gdLst/>
                <a:ahLst/>
                <a:cxnLst/>
                <a:rect l="l" t="t" r="r" b="b"/>
                <a:pathLst>
                  <a:path w="11979" h="27374" extrusionOk="0">
                    <a:moveTo>
                      <a:pt x="11642" y="26816"/>
                    </a:moveTo>
                    <a:cubicBezTo>
                      <a:pt x="11763" y="26816"/>
                      <a:pt x="11863" y="26916"/>
                      <a:pt x="11863" y="27037"/>
                    </a:cubicBezTo>
                    <a:cubicBezTo>
                      <a:pt x="11863" y="27158"/>
                      <a:pt x="11763" y="27258"/>
                      <a:pt x="11642" y="27258"/>
                    </a:cubicBezTo>
                    <a:cubicBezTo>
                      <a:pt x="11520" y="27258"/>
                      <a:pt x="11421" y="27158"/>
                      <a:pt x="11421" y="27037"/>
                    </a:cubicBezTo>
                    <a:cubicBezTo>
                      <a:pt x="11421" y="26916"/>
                      <a:pt x="11520" y="26816"/>
                      <a:pt x="11642" y="26816"/>
                    </a:cubicBezTo>
                    <a:close/>
                    <a:moveTo>
                      <a:pt x="84" y="1"/>
                    </a:moveTo>
                    <a:lnTo>
                      <a:pt x="1" y="84"/>
                    </a:lnTo>
                    <a:lnTo>
                      <a:pt x="9373" y="9442"/>
                    </a:lnTo>
                    <a:lnTo>
                      <a:pt x="9373" y="24856"/>
                    </a:lnTo>
                    <a:lnTo>
                      <a:pt x="11363" y="26844"/>
                    </a:lnTo>
                    <a:cubicBezTo>
                      <a:pt x="11324" y="26896"/>
                      <a:pt x="11302" y="26965"/>
                      <a:pt x="11302" y="27037"/>
                    </a:cubicBezTo>
                    <a:cubicBezTo>
                      <a:pt x="11302" y="27222"/>
                      <a:pt x="11454" y="27374"/>
                      <a:pt x="11642" y="27374"/>
                    </a:cubicBezTo>
                    <a:cubicBezTo>
                      <a:pt x="11827" y="27374"/>
                      <a:pt x="11979" y="27222"/>
                      <a:pt x="11979" y="27037"/>
                    </a:cubicBezTo>
                    <a:cubicBezTo>
                      <a:pt x="11979" y="26849"/>
                      <a:pt x="11827" y="26697"/>
                      <a:pt x="11642" y="26697"/>
                    </a:cubicBezTo>
                    <a:cubicBezTo>
                      <a:pt x="11567" y="26697"/>
                      <a:pt x="11501" y="26720"/>
                      <a:pt x="11446" y="26758"/>
                    </a:cubicBezTo>
                    <a:lnTo>
                      <a:pt x="9492" y="24807"/>
                    </a:lnTo>
                    <a:lnTo>
                      <a:pt x="9492" y="9392"/>
                    </a:lnTo>
                    <a:lnTo>
                      <a:pt x="84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4" name="Google Shape;1714;p23"/>
              <p:cNvSpPr/>
              <p:nvPr/>
            </p:nvSpPr>
            <p:spPr>
              <a:xfrm>
                <a:off x="1479300" y="966925"/>
                <a:ext cx="291325" cy="642025"/>
              </a:xfrm>
              <a:custGeom>
                <a:avLst/>
                <a:gdLst/>
                <a:ahLst/>
                <a:cxnLst/>
                <a:rect l="l" t="t" r="r" b="b"/>
                <a:pathLst>
                  <a:path w="11653" h="25681" extrusionOk="0">
                    <a:moveTo>
                      <a:pt x="326" y="0"/>
                    </a:moveTo>
                    <a:lnTo>
                      <a:pt x="1" y="337"/>
                    </a:lnTo>
                    <a:lnTo>
                      <a:pt x="11020" y="10992"/>
                    </a:lnTo>
                    <a:lnTo>
                      <a:pt x="11020" y="24972"/>
                    </a:lnTo>
                    <a:cubicBezTo>
                      <a:pt x="10924" y="25043"/>
                      <a:pt x="10860" y="25157"/>
                      <a:pt x="10860" y="25286"/>
                    </a:cubicBezTo>
                    <a:cubicBezTo>
                      <a:pt x="10860" y="25504"/>
                      <a:pt x="11037" y="25681"/>
                      <a:pt x="11258" y="25681"/>
                    </a:cubicBezTo>
                    <a:cubicBezTo>
                      <a:pt x="11476" y="25681"/>
                      <a:pt x="11653" y="25504"/>
                      <a:pt x="11653" y="25286"/>
                    </a:cubicBezTo>
                    <a:cubicBezTo>
                      <a:pt x="11653" y="25157"/>
                      <a:pt x="11589" y="25043"/>
                      <a:pt x="11492" y="24972"/>
                    </a:cubicBezTo>
                    <a:lnTo>
                      <a:pt x="11492" y="10794"/>
                    </a:lnTo>
                    <a:lnTo>
                      <a:pt x="326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5" name="Google Shape;1715;p23"/>
              <p:cNvSpPr/>
              <p:nvPr/>
            </p:nvSpPr>
            <p:spPr>
              <a:xfrm>
                <a:off x="1788750" y="1787275"/>
                <a:ext cx="19775" cy="19825"/>
              </a:xfrm>
              <a:custGeom>
                <a:avLst/>
                <a:gdLst/>
                <a:ahLst/>
                <a:cxnLst/>
                <a:rect l="l" t="t" r="r" b="b"/>
                <a:pathLst>
                  <a:path w="791" h="793" extrusionOk="0">
                    <a:moveTo>
                      <a:pt x="395" y="0"/>
                    </a:moveTo>
                    <a:cubicBezTo>
                      <a:pt x="177" y="0"/>
                      <a:pt x="1" y="177"/>
                      <a:pt x="1" y="395"/>
                    </a:cubicBezTo>
                    <a:cubicBezTo>
                      <a:pt x="1" y="616"/>
                      <a:pt x="177" y="792"/>
                      <a:pt x="395" y="792"/>
                    </a:cubicBezTo>
                    <a:cubicBezTo>
                      <a:pt x="613" y="792"/>
                      <a:pt x="790" y="616"/>
                      <a:pt x="790" y="395"/>
                    </a:cubicBezTo>
                    <a:cubicBezTo>
                      <a:pt x="790" y="177"/>
                      <a:pt x="613" y="0"/>
                      <a:pt x="395" y="0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6" name="Google Shape;1716;p23"/>
              <p:cNvSpPr/>
              <p:nvPr/>
            </p:nvSpPr>
            <p:spPr>
              <a:xfrm>
                <a:off x="1400775" y="1164075"/>
                <a:ext cx="165650" cy="266975"/>
              </a:xfrm>
              <a:custGeom>
                <a:avLst/>
                <a:gdLst/>
                <a:ahLst/>
                <a:cxnLst/>
                <a:rect l="l" t="t" r="r" b="b"/>
                <a:pathLst>
                  <a:path w="6626" h="10679" extrusionOk="0">
                    <a:moveTo>
                      <a:pt x="83" y="1"/>
                    </a:moveTo>
                    <a:lnTo>
                      <a:pt x="0" y="84"/>
                    </a:lnTo>
                    <a:lnTo>
                      <a:pt x="6509" y="6582"/>
                    </a:lnTo>
                    <a:lnTo>
                      <a:pt x="6509" y="10678"/>
                    </a:lnTo>
                    <a:lnTo>
                      <a:pt x="6625" y="10678"/>
                    </a:lnTo>
                    <a:lnTo>
                      <a:pt x="6625" y="6532"/>
                    </a:lnTo>
                    <a:lnTo>
                      <a:pt x="83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7" name="Google Shape;1717;p23"/>
              <p:cNvSpPr/>
              <p:nvPr/>
            </p:nvSpPr>
            <p:spPr>
              <a:xfrm>
                <a:off x="1424150" y="1156700"/>
                <a:ext cx="165675" cy="297675"/>
              </a:xfrm>
              <a:custGeom>
                <a:avLst/>
                <a:gdLst/>
                <a:ahLst/>
                <a:cxnLst/>
                <a:rect l="l" t="t" r="r" b="b"/>
                <a:pathLst>
                  <a:path w="6627" h="11907" extrusionOk="0">
                    <a:moveTo>
                      <a:pt x="84" y="0"/>
                    </a:moveTo>
                    <a:lnTo>
                      <a:pt x="1" y="83"/>
                    </a:lnTo>
                    <a:lnTo>
                      <a:pt x="6507" y="6581"/>
                    </a:lnTo>
                    <a:lnTo>
                      <a:pt x="6507" y="11906"/>
                    </a:lnTo>
                    <a:lnTo>
                      <a:pt x="6626" y="11906"/>
                    </a:lnTo>
                    <a:lnTo>
                      <a:pt x="6626" y="6532"/>
                    </a:lnTo>
                    <a:lnTo>
                      <a:pt x="84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8" name="Google Shape;1718;p23"/>
              <p:cNvSpPr/>
              <p:nvPr/>
            </p:nvSpPr>
            <p:spPr>
              <a:xfrm>
                <a:off x="1813050" y="1812225"/>
                <a:ext cx="17400" cy="16925"/>
              </a:xfrm>
              <a:custGeom>
                <a:avLst/>
                <a:gdLst/>
                <a:ahLst/>
                <a:cxnLst/>
                <a:rect l="l" t="t" r="r" b="b"/>
                <a:pathLst>
                  <a:path w="696" h="677" extrusionOk="0">
                    <a:moveTo>
                      <a:pt x="355" y="117"/>
                    </a:moveTo>
                    <a:cubicBezTo>
                      <a:pt x="414" y="117"/>
                      <a:pt x="471" y="138"/>
                      <a:pt x="514" y="181"/>
                    </a:cubicBezTo>
                    <a:cubicBezTo>
                      <a:pt x="569" y="236"/>
                      <a:pt x="591" y="316"/>
                      <a:pt x="572" y="393"/>
                    </a:cubicBezTo>
                    <a:cubicBezTo>
                      <a:pt x="552" y="471"/>
                      <a:pt x="489" y="534"/>
                      <a:pt x="414" y="551"/>
                    </a:cubicBezTo>
                    <a:cubicBezTo>
                      <a:pt x="395" y="555"/>
                      <a:pt x="376" y="558"/>
                      <a:pt x="358" y="558"/>
                    </a:cubicBezTo>
                    <a:cubicBezTo>
                      <a:pt x="299" y="558"/>
                      <a:pt x="244" y="535"/>
                      <a:pt x="202" y="493"/>
                    </a:cubicBezTo>
                    <a:cubicBezTo>
                      <a:pt x="160" y="451"/>
                      <a:pt x="136" y="396"/>
                      <a:pt x="136" y="338"/>
                    </a:cubicBezTo>
                    <a:cubicBezTo>
                      <a:pt x="136" y="319"/>
                      <a:pt x="138" y="300"/>
                      <a:pt x="144" y="283"/>
                    </a:cubicBezTo>
                    <a:cubicBezTo>
                      <a:pt x="160" y="206"/>
                      <a:pt x="227" y="142"/>
                      <a:pt x="301" y="123"/>
                    </a:cubicBezTo>
                    <a:cubicBezTo>
                      <a:pt x="319" y="119"/>
                      <a:pt x="337" y="117"/>
                      <a:pt x="355" y="117"/>
                    </a:cubicBezTo>
                    <a:close/>
                    <a:moveTo>
                      <a:pt x="356" y="0"/>
                    </a:moveTo>
                    <a:cubicBezTo>
                      <a:pt x="329" y="0"/>
                      <a:pt x="301" y="3"/>
                      <a:pt x="274" y="10"/>
                    </a:cubicBezTo>
                    <a:cubicBezTo>
                      <a:pt x="155" y="37"/>
                      <a:pt x="58" y="134"/>
                      <a:pt x="28" y="255"/>
                    </a:cubicBezTo>
                    <a:cubicBezTo>
                      <a:pt x="0" y="371"/>
                      <a:pt x="33" y="493"/>
                      <a:pt x="119" y="578"/>
                    </a:cubicBezTo>
                    <a:cubicBezTo>
                      <a:pt x="183" y="642"/>
                      <a:pt x="269" y="676"/>
                      <a:pt x="358" y="676"/>
                    </a:cubicBezTo>
                    <a:cubicBezTo>
                      <a:pt x="385" y="676"/>
                      <a:pt x="412" y="673"/>
                      <a:pt x="439" y="667"/>
                    </a:cubicBezTo>
                    <a:cubicBezTo>
                      <a:pt x="561" y="636"/>
                      <a:pt x="657" y="540"/>
                      <a:pt x="685" y="421"/>
                    </a:cubicBezTo>
                    <a:cubicBezTo>
                      <a:pt x="690" y="393"/>
                      <a:pt x="696" y="366"/>
                      <a:pt x="696" y="338"/>
                    </a:cubicBezTo>
                    <a:cubicBezTo>
                      <a:pt x="696" y="250"/>
                      <a:pt x="660" y="164"/>
                      <a:pt x="597" y="98"/>
                    </a:cubicBezTo>
                    <a:cubicBezTo>
                      <a:pt x="531" y="34"/>
                      <a:pt x="446" y="0"/>
                      <a:pt x="356" y="0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9" name="Google Shape;1719;p23"/>
              <p:cNvSpPr/>
              <p:nvPr/>
            </p:nvSpPr>
            <p:spPr>
              <a:xfrm>
                <a:off x="1889100" y="1038400"/>
                <a:ext cx="16925" cy="16950"/>
              </a:xfrm>
              <a:custGeom>
                <a:avLst/>
                <a:gdLst/>
                <a:ahLst/>
                <a:cxnLst/>
                <a:rect l="l" t="t" r="r" b="b"/>
                <a:pathLst>
                  <a:path w="677" h="678" extrusionOk="0">
                    <a:moveTo>
                      <a:pt x="340" y="117"/>
                    </a:moveTo>
                    <a:cubicBezTo>
                      <a:pt x="461" y="117"/>
                      <a:pt x="561" y="216"/>
                      <a:pt x="561" y="338"/>
                    </a:cubicBezTo>
                    <a:cubicBezTo>
                      <a:pt x="561" y="459"/>
                      <a:pt x="461" y="559"/>
                      <a:pt x="340" y="559"/>
                    </a:cubicBezTo>
                    <a:cubicBezTo>
                      <a:pt x="218" y="559"/>
                      <a:pt x="119" y="459"/>
                      <a:pt x="119" y="338"/>
                    </a:cubicBezTo>
                    <a:cubicBezTo>
                      <a:pt x="119" y="216"/>
                      <a:pt x="218" y="117"/>
                      <a:pt x="340" y="117"/>
                    </a:cubicBezTo>
                    <a:close/>
                    <a:moveTo>
                      <a:pt x="340" y="1"/>
                    </a:moveTo>
                    <a:cubicBezTo>
                      <a:pt x="152" y="1"/>
                      <a:pt x="0" y="153"/>
                      <a:pt x="0" y="338"/>
                    </a:cubicBezTo>
                    <a:cubicBezTo>
                      <a:pt x="0" y="525"/>
                      <a:pt x="152" y="677"/>
                      <a:pt x="340" y="677"/>
                    </a:cubicBezTo>
                    <a:cubicBezTo>
                      <a:pt x="525" y="677"/>
                      <a:pt x="677" y="525"/>
                      <a:pt x="677" y="338"/>
                    </a:cubicBezTo>
                    <a:cubicBezTo>
                      <a:pt x="677" y="153"/>
                      <a:pt x="525" y="1"/>
                      <a:pt x="340" y="1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0" name="Google Shape;1720;p23"/>
              <p:cNvSpPr/>
              <p:nvPr/>
            </p:nvSpPr>
            <p:spPr>
              <a:xfrm>
                <a:off x="1836850" y="1835650"/>
                <a:ext cx="16925" cy="16925"/>
              </a:xfrm>
              <a:custGeom>
                <a:avLst/>
                <a:gdLst/>
                <a:ahLst/>
                <a:cxnLst/>
                <a:rect l="l" t="t" r="r" b="b"/>
                <a:pathLst>
                  <a:path w="677" h="677" extrusionOk="0">
                    <a:moveTo>
                      <a:pt x="340" y="119"/>
                    </a:moveTo>
                    <a:cubicBezTo>
                      <a:pt x="462" y="119"/>
                      <a:pt x="561" y="218"/>
                      <a:pt x="561" y="340"/>
                    </a:cubicBezTo>
                    <a:cubicBezTo>
                      <a:pt x="561" y="461"/>
                      <a:pt x="462" y="561"/>
                      <a:pt x="340" y="561"/>
                    </a:cubicBezTo>
                    <a:cubicBezTo>
                      <a:pt x="219" y="561"/>
                      <a:pt x="119" y="461"/>
                      <a:pt x="119" y="340"/>
                    </a:cubicBezTo>
                    <a:cubicBezTo>
                      <a:pt x="119" y="218"/>
                      <a:pt x="219" y="119"/>
                      <a:pt x="340" y="119"/>
                    </a:cubicBezTo>
                    <a:close/>
                    <a:moveTo>
                      <a:pt x="340" y="0"/>
                    </a:moveTo>
                    <a:cubicBezTo>
                      <a:pt x="152" y="0"/>
                      <a:pt x="1" y="152"/>
                      <a:pt x="1" y="340"/>
                    </a:cubicBezTo>
                    <a:cubicBezTo>
                      <a:pt x="1" y="525"/>
                      <a:pt x="152" y="677"/>
                      <a:pt x="340" y="677"/>
                    </a:cubicBezTo>
                    <a:cubicBezTo>
                      <a:pt x="525" y="677"/>
                      <a:pt x="677" y="525"/>
                      <a:pt x="677" y="340"/>
                    </a:cubicBezTo>
                    <a:cubicBezTo>
                      <a:pt x="677" y="152"/>
                      <a:pt x="525" y="0"/>
                      <a:pt x="340" y="0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1" name="Google Shape;1721;p23"/>
              <p:cNvSpPr/>
              <p:nvPr/>
            </p:nvSpPr>
            <p:spPr>
              <a:xfrm>
                <a:off x="1889100" y="1068850"/>
                <a:ext cx="16925" cy="17000"/>
              </a:xfrm>
              <a:custGeom>
                <a:avLst/>
                <a:gdLst/>
                <a:ahLst/>
                <a:cxnLst/>
                <a:rect l="l" t="t" r="r" b="b"/>
                <a:pathLst>
                  <a:path w="677" h="680" extrusionOk="0">
                    <a:moveTo>
                      <a:pt x="340" y="119"/>
                    </a:moveTo>
                    <a:cubicBezTo>
                      <a:pt x="461" y="119"/>
                      <a:pt x="561" y="218"/>
                      <a:pt x="561" y="340"/>
                    </a:cubicBezTo>
                    <a:cubicBezTo>
                      <a:pt x="561" y="461"/>
                      <a:pt x="461" y="561"/>
                      <a:pt x="340" y="561"/>
                    </a:cubicBezTo>
                    <a:cubicBezTo>
                      <a:pt x="218" y="561"/>
                      <a:pt x="119" y="461"/>
                      <a:pt x="119" y="340"/>
                    </a:cubicBezTo>
                    <a:cubicBezTo>
                      <a:pt x="119" y="218"/>
                      <a:pt x="218" y="119"/>
                      <a:pt x="340" y="119"/>
                    </a:cubicBezTo>
                    <a:close/>
                    <a:moveTo>
                      <a:pt x="340" y="0"/>
                    </a:moveTo>
                    <a:cubicBezTo>
                      <a:pt x="152" y="0"/>
                      <a:pt x="0" y="152"/>
                      <a:pt x="0" y="340"/>
                    </a:cubicBezTo>
                    <a:cubicBezTo>
                      <a:pt x="0" y="528"/>
                      <a:pt x="152" y="679"/>
                      <a:pt x="340" y="679"/>
                    </a:cubicBezTo>
                    <a:cubicBezTo>
                      <a:pt x="525" y="679"/>
                      <a:pt x="677" y="528"/>
                      <a:pt x="677" y="340"/>
                    </a:cubicBezTo>
                    <a:cubicBezTo>
                      <a:pt x="677" y="152"/>
                      <a:pt x="525" y="0"/>
                      <a:pt x="340" y="0"/>
                    </a:cubicBez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2" name="Google Shape;1722;p23"/>
              <p:cNvSpPr/>
              <p:nvPr/>
            </p:nvSpPr>
            <p:spPr>
              <a:xfrm>
                <a:off x="1611125" y="977275"/>
                <a:ext cx="373450" cy="868550"/>
              </a:xfrm>
              <a:custGeom>
                <a:avLst/>
                <a:gdLst/>
                <a:ahLst/>
                <a:cxnLst/>
                <a:rect l="l" t="t" r="r" b="b"/>
                <a:pathLst>
                  <a:path w="14938" h="34742" extrusionOk="0">
                    <a:moveTo>
                      <a:pt x="14598" y="34181"/>
                    </a:moveTo>
                    <a:cubicBezTo>
                      <a:pt x="14719" y="34181"/>
                      <a:pt x="14818" y="34280"/>
                      <a:pt x="14818" y="34401"/>
                    </a:cubicBezTo>
                    <a:cubicBezTo>
                      <a:pt x="14818" y="34523"/>
                      <a:pt x="14719" y="34622"/>
                      <a:pt x="14598" y="34622"/>
                    </a:cubicBezTo>
                    <a:cubicBezTo>
                      <a:pt x="14476" y="34622"/>
                      <a:pt x="14377" y="34523"/>
                      <a:pt x="14377" y="34401"/>
                    </a:cubicBezTo>
                    <a:cubicBezTo>
                      <a:pt x="14377" y="34280"/>
                      <a:pt x="14476" y="34181"/>
                      <a:pt x="14598" y="34181"/>
                    </a:cubicBezTo>
                    <a:close/>
                    <a:moveTo>
                      <a:pt x="83" y="0"/>
                    </a:moveTo>
                    <a:lnTo>
                      <a:pt x="0" y="83"/>
                    </a:lnTo>
                    <a:lnTo>
                      <a:pt x="9355" y="9422"/>
                    </a:lnTo>
                    <a:lnTo>
                      <a:pt x="9355" y="29250"/>
                    </a:lnTo>
                    <a:lnTo>
                      <a:pt x="14322" y="34208"/>
                    </a:lnTo>
                    <a:cubicBezTo>
                      <a:pt x="14283" y="34263"/>
                      <a:pt x="14258" y="34330"/>
                      <a:pt x="14258" y="34401"/>
                    </a:cubicBezTo>
                    <a:cubicBezTo>
                      <a:pt x="14258" y="34589"/>
                      <a:pt x="14410" y="34741"/>
                      <a:pt x="14598" y="34741"/>
                    </a:cubicBezTo>
                    <a:cubicBezTo>
                      <a:pt x="14785" y="34741"/>
                      <a:pt x="14937" y="34589"/>
                      <a:pt x="14937" y="34401"/>
                    </a:cubicBezTo>
                    <a:cubicBezTo>
                      <a:pt x="14937" y="34214"/>
                      <a:pt x="14785" y="34062"/>
                      <a:pt x="14598" y="34062"/>
                    </a:cubicBezTo>
                    <a:cubicBezTo>
                      <a:pt x="14526" y="34062"/>
                      <a:pt x="14460" y="34087"/>
                      <a:pt x="14404" y="34125"/>
                    </a:cubicBezTo>
                    <a:lnTo>
                      <a:pt x="9471" y="29201"/>
                    </a:lnTo>
                    <a:lnTo>
                      <a:pt x="9471" y="9375"/>
                    </a:lnTo>
                    <a:lnTo>
                      <a:pt x="83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3" name="Google Shape;1723;p23"/>
              <p:cNvSpPr/>
              <p:nvPr/>
            </p:nvSpPr>
            <p:spPr>
              <a:xfrm>
                <a:off x="1695175" y="963875"/>
                <a:ext cx="377650" cy="901950"/>
              </a:xfrm>
              <a:custGeom>
                <a:avLst/>
                <a:gdLst/>
                <a:ahLst/>
                <a:cxnLst/>
                <a:rect l="l" t="t" r="r" b="b"/>
                <a:pathLst>
                  <a:path w="15106" h="36078" extrusionOk="0">
                    <a:moveTo>
                      <a:pt x="332" y="1"/>
                    </a:moveTo>
                    <a:lnTo>
                      <a:pt x="0" y="335"/>
                    </a:lnTo>
                    <a:lnTo>
                      <a:pt x="3178" y="3490"/>
                    </a:lnTo>
                    <a:lnTo>
                      <a:pt x="7859" y="8136"/>
                    </a:lnTo>
                    <a:lnTo>
                      <a:pt x="7859" y="29215"/>
                    </a:lnTo>
                    <a:lnTo>
                      <a:pt x="14322" y="35628"/>
                    </a:lnTo>
                    <a:cubicBezTo>
                      <a:pt x="14319" y="35647"/>
                      <a:pt x="14316" y="35663"/>
                      <a:pt x="14316" y="35683"/>
                    </a:cubicBezTo>
                    <a:cubicBezTo>
                      <a:pt x="14316" y="35901"/>
                      <a:pt x="14493" y="36078"/>
                      <a:pt x="14711" y="36078"/>
                    </a:cubicBezTo>
                    <a:cubicBezTo>
                      <a:pt x="14929" y="36078"/>
                      <a:pt x="15106" y="35901"/>
                      <a:pt x="15106" y="35683"/>
                    </a:cubicBezTo>
                    <a:cubicBezTo>
                      <a:pt x="15106" y="35465"/>
                      <a:pt x="14929" y="35288"/>
                      <a:pt x="14711" y="35288"/>
                    </a:cubicBezTo>
                    <a:cubicBezTo>
                      <a:pt x="14692" y="35288"/>
                      <a:pt x="14672" y="35291"/>
                      <a:pt x="14653" y="35294"/>
                    </a:cubicBezTo>
                    <a:lnTo>
                      <a:pt x="8332" y="29019"/>
                    </a:lnTo>
                    <a:lnTo>
                      <a:pt x="8332" y="7940"/>
                    </a:lnTo>
                    <a:lnTo>
                      <a:pt x="8263" y="7871"/>
                    </a:lnTo>
                    <a:lnTo>
                      <a:pt x="3294" y="2938"/>
                    </a:lnTo>
                    <a:lnTo>
                      <a:pt x="332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4" name="Google Shape;1724;p23"/>
              <p:cNvSpPr/>
              <p:nvPr/>
            </p:nvSpPr>
            <p:spPr>
              <a:xfrm>
                <a:off x="1563900" y="991550"/>
                <a:ext cx="348000" cy="843075"/>
              </a:xfrm>
              <a:custGeom>
                <a:avLst/>
                <a:gdLst/>
                <a:ahLst/>
                <a:cxnLst/>
                <a:rect l="l" t="t" r="r" b="b"/>
                <a:pathLst>
                  <a:path w="13920" h="33723" extrusionOk="0">
                    <a:moveTo>
                      <a:pt x="84" y="1"/>
                    </a:moveTo>
                    <a:lnTo>
                      <a:pt x="1" y="83"/>
                    </a:lnTo>
                    <a:lnTo>
                      <a:pt x="9376" y="9442"/>
                    </a:lnTo>
                    <a:lnTo>
                      <a:pt x="9376" y="29270"/>
                    </a:lnTo>
                    <a:lnTo>
                      <a:pt x="13837" y="33723"/>
                    </a:lnTo>
                    <a:lnTo>
                      <a:pt x="13919" y="33640"/>
                    </a:lnTo>
                    <a:lnTo>
                      <a:pt x="9491" y="29220"/>
                    </a:lnTo>
                    <a:lnTo>
                      <a:pt x="9491" y="9392"/>
                    </a:lnTo>
                    <a:lnTo>
                      <a:pt x="84" y="1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5" name="Google Shape;1725;p23"/>
              <p:cNvSpPr/>
              <p:nvPr/>
            </p:nvSpPr>
            <p:spPr>
              <a:xfrm>
                <a:off x="1587225" y="984175"/>
                <a:ext cx="367050" cy="861650"/>
              </a:xfrm>
              <a:custGeom>
                <a:avLst/>
                <a:gdLst/>
                <a:ahLst/>
                <a:cxnLst/>
                <a:rect l="l" t="t" r="r" b="b"/>
                <a:pathLst>
                  <a:path w="14682" h="34466" extrusionOk="0">
                    <a:moveTo>
                      <a:pt x="14344" y="33905"/>
                    </a:moveTo>
                    <a:cubicBezTo>
                      <a:pt x="14466" y="33905"/>
                      <a:pt x="14565" y="34004"/>
                      <a:pt x="14565" y="34125"/>
                    </a:cubicBezTo>
                    <a:cubicBezTo>
                      <a:pt x="14565" y="34247"/>
                      <a:pt x="14466" y="34346"/>
                      <a:pt x="14344" y="34346"/>
                    </a:cubicBezTo>
                    <a:cubicBezTo>
                      <a:pt x="14223" y="34346"/>
                      <a:pt x="14124" y="34247"/>
                      <a:pt x="14124" y="34125"/>
                    </a:cubicBezTo>
                    <a:cubicBezTo>
                      <a:pt x="14124" y="34004"/>
                      <a:pt x="14223" y="33905"/>
                      <a:pt x="14344" y="33905"/>
                    </a:cubicBezTo>
                    <a:close/>
                    <a:moveTo>
                      <a:pt x="87" y="0"/>
                    </a:moveTo>
                    <a:lnTo>
                      <a:pt x="1" y="83"/>
                    </a:lnTo>
                    <a:lnTo>
                      <a:pt x="9376" y="9441"/>
                    </a:lnTo>
                    <a:lnTo>
                      <a:pt x="9376" y="29256"/>
                    </a:lnTo>
                    <a:lnTo>
                      <a:pt x="14066" y="33932"/>
                    </a:lnTo>
                    <a:cubicBezTo>
                      <a:pt x="14027" y="33987"/>
                      <a:pt x="14005" y="34054"/>
                      <a:pt x="14005" y="34125"/>
                    </a:cubicBezTo>
                    <a:cubicBezTo>
                      <a:pt x="14005" y="34313"/>
                      <a:pt x="14157" y="34465"/>
                      <a:pt x="14344" y="34465"/>
                    </a:cubicBezTo>
                    <a:cubicBezTo>
                      <a:pt x="14529" y="34465"/>
                      <a:pt x="14681" y="34313"/>
                      <a:pt x="14681" y="34125"/>
                    </a:cubicBezTo>
                    <a:cubicBezTo>
                      <a:pt x="14681" y="33941"/>
                      <a:pt x="14529" y="33789"/>
                      <a:pt x="14344" y="33789"/>
                    </a:cubicBezTo>
                    <a:cubicBezTo>
                      <a:pt x="14273" y="33789"/>
                      <a:pt x="14204" y="33811"/>
                      <a:pt x="14148" y="33849"/>
                    </a:cubicBezTo>
                    <a:lnTo>
                      <a:pt x="9494" y="29206"/>
                    </a:lnTo>
                    <a:lnTo>
                      <a:pt x="9494" y="9391"/>
                    </a:lnTo>
                    <a:lnTo>
                      <a:pt x="87" y="0"/>
                    </a:lnTo>
                    <a:close/>
                  </a:path>
                </a:pathLst>
              </a:custGeom>
              <a:solidFill>
                <a:srgbClr val="FFFFFF">
                  <a:alpha val="208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8.xml"/><Relationship Id="rId18" Type="http://schemas.openxmlformats.org/officeDocument/2006/relationships/slideLayout" Target="../slideLayouts/slideLayout43.xml"/><Relationship Id="rId26" Type="http://schemas.openxmlformats.org/officeDocument/2006/relationships/slideLayout" Target="../slideLayouts/slideLayout51.xml"/><Relationship Id="rId3" Type="http://schemas.openxmlformats.org/officeDocument/2006/relationships/slideLayout" Target="../slideLayouts/slideLayout28.xml"/><Relationship Id="rId21" Type="http://schemas.openxmlformats.org/officeDocument/2006/relationships/slideLayout" Target="../slideLayouts/slideLayout46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42.xml"/><Relationship Id="rId25" Type="http://schemas.openxmlformats.org/officeDocument/2006/relationships/slideLayout" Target="../slideLayouts/slideLayout50.xml"/><Relationship Id="rId2" Type="http://schemas.openxmlformats.org/officeDocument/2006/relationships/slideLayout" Target="../slideLayouts/slideLayout27.xml"/><Relationship Id="rId16" Type="http://schemas.openxmlformats.org/officeDocument/2006/relationships/slideLayout" Target="../slideLayouts/slideLayout41.xml"/><Relationship Id="rId20" Type="http://schemas.openxmlformats.org/officeDocument/2006/relationships/slideLayout" Target="../slideLayouts/slideLayout45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24" Type="http://schemas.openxmlformats.org/officeDocument/2006/relationships/slideLayout" Target="../slideLayouts/slideLayout49.xml"/><Relationship Id="rId5" Type="http://schemas.openxmlformats.org/officeDocument/2006/relationships/slideLayout" Target="../slideLayouts/slideLayout30.xml"/><Relationship Id="rId15" Type="http://schemas.openxmlformats.org/officeDocument/2006/relationships/slideLayout" Target="../slideLayouts/slideLayout40.xml"/><Relationship Id="rId23" Type="http://schemas.openxmlformats.org/officeDocument/2006/relationships/slideLayout" Target="../slideLayouts/slideLayout48.xml"/><Relationship Id="rId10" Type="http://schemas.openxmlformats.org/officeDocument/2006/relationships/slideLayout" Target="../slideLayouts/slideLayout35.xml"/><Relationship Id="rId19" Type="http://schemas.openxmlformats.org/officeDocument/2006/relationships/slideLayout" Target="../slideLayouts/slideLayout44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9.xml"/><Relationship Id="rId22" Type="http://schemas.openxmlformats.org/officeDocument/2006/relationships/slideLayout" Target="../slideLayouts/slideLayout47.xml"/><Relationship Id="rId27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accent3"/>
            </a:gs>
          </a:gsLst>
          <a:lin ang="18900044" scaled="0"/>
        </a:gra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DM Sans"/>
              <a:buNone/>
              <a:defRPr sz="3000" b="1">
                <a:solidFill>
                  <a:schemeClr val="accent6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DM Sans"/>
              <a:buNone/>
              <a:defRPr sz="3000" b="1">
                <a:solidFill>
                  <a:schemeClr val="accent6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DM Sans"/>
              <a:buNone/>
              <a:defRPr sz="3000" b="1">
                <a:solidFill>
                  <a:schemeClr val="accent6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DM Sans"/>
              <a:buNone/>
              <a:defRPr sz="3000" b="1">
                <a:solidFill>
                  <a:schemeClr val="accent6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DM Sans"/>
              <a:buNone/>
              <a:defRPr sz="3000" b="1">
                <a:solidFill>
                  <a:schemeClr val="accent6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DM Sans"/>
              <a:buNone/>
              <a:defRPr sz="3000" b="1">
                <a:solidFill>
                  <a:schemeClr val="accent6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DM Sans"/>
              <a:buNone/>
              <a:defRPr sz="3000" b="1">
                <a:solidFill>
                  <a:schemeClr val="accent6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DM Sans"/>
              <a:buNone/>
              <a:defRPr sz="3000" b="1">
                <a:solidFill>
                  <a:schemeClr val="accent6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DM Sans"/>
              <a:buNone/>
              <a:defRPr sz="3000" b="1">
                <a:solidFill>
                  <a:schemeClr val="accent6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713400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sap"/>
              <a:buChar char="●"/>
              <a:defRPr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sap"/>
              <a:buChar char="○"/>
              <a:defRPr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sap"/>
              <a:buChar char="■"/>
              <a:defRPr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sap"/>
              <a:buChar char="●"/>
              <a:defRPr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sap"/>
              <a:buChar char="○"/>
              <a:defRPr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sap"/>
              <a:buChar char="■"/>
              <a:defRPr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sap"/>
              <a:buChar char="●"/>
              <a:defRPr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sap"/>
              <a:buChar char="○"/>
              <a:defRPr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6"/>
              </a:buClr>
              <a:buSzPts val="1400"/>
              <a:buFont typeface="Asap"/>
              <a:buChar char="■"/>
              <a:defRPr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  <p:sldLayoutId id="2147483674" r:id="rId15"/>
    <p:sldLayoutId id="2147483675" r:id="rId16"/>
    <p:sldLayoutId id="2147483676" r:id="rId17"/>
    <p:sldLayoutId id="2147483677" r:id="rId18"/>
    <p:sldLayoutId id="2147483678" r:id="rId19"/>
    <p:sldLayoutId id="2147483679" r:id="rId20"/>
    <p:sldLayoutId id="2147483680" r:id="rId21"/>
    <p:sldLayoutId id="2147483681" r:id="rId22"/>
    <p:sldLayoutId id="2147483682" r:id="rId23"/>
    <p:sldLayoutId id="2147483683" r:id="rId24"/>
    <p:sldLayoutId id="2147483684" r:id="rId2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accent3"/>
            </a:gs>
          </a:gsLst>
          <a:lin ang="18900044" scaled="0"/>
        </a:gradFill>
        <a:effectLst/>
      </p:bgPr>
    </p:bg>
    <p:spTree>
      <p:nvGrpSpPr>
        <p:cNvPr id="1" name="Shape 4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1" name="Google Shape;4101;p40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DM Sans"/>
              <a:buNone/>
              <a:defRPr sz="3000" b="1">
                <a:solidFill>
                  <a:schemeClr val="accent6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DM Sans"/>
              <a:buNone/>
              <a:defRPr sz="3000" b="1">
                <a:solidFill>
                  <a:schemeClr val="accent6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DM Sans"/>
              <a:buNone/>
              <a:defRPr sz="3000" b="1">
                <a:solidFill>
                  <a:schemeClr val="accent6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DM Sans"/>
              <a:buNone/>
              <a:defRPr sz="3000" b="1">
                <a:solidFill>
                  <a:schemeClr val="accent6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DM Sans"/>
              <a:buNone/>
              <a:defRPr sz="3000" b="1">
                <a:solidFill>
                  <a:schemeClr val="accent6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DM Sans"/>
              <a:buNone/>
              <a:defRPr sz="3000" b="1">
                <a:solidFill>
                  <a:schemeClr val="accent6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DM Sans"/>
              <a:buNone/>
              <a:defRPr sz="3000" b="1">
                <a:solidFill>
                  <a:schemeClr val="accent6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DM Sans"/>
              <a:buNone/>
              <a:defRPr sz="3000" b="1">
                <a:solidFill>
                  <a:schemeClr val="accent6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DM Sans"/>
              <a:buNone/>
              <a:defRPr sz="3000" b="1">
                <a:solidFill>
                  <a:schemeClr val="accent6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4102" name="Google Shape;4102;p40"/>
          <p:cNvSpPr txBox="1">
            <a:spLocks noGrp="1"/>
          </p:cNvSpPr>
          <p:nvPr>
            <p:ph type="body" idx="1"/>
          </p:nvPr>
        </p:nvSpPr>
        <p:spPr>
          <a:xfrm>
            <a:off x="713400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sap"/>
              <a:buChar char="●"/>
              <a:defRPr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sap"/>
              <a:buChar char="○"/>
              <a:defRPr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sap"/>
              <a:buChar char="■"/>
              <a:defRPr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sap"/>
              <a:buChar char="●"/>
              <a:defRPr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sap"/>
              <a:buChar char="○"/>
              <a:defRPr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sap"/>
              <a:buChar char="■"/>
              <a:defRPr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sap"/>
              <a:buChar char="●"/>
              <a:defRPr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Asap"/>
              <a:buChar char="○"/>
              <a:defRPr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6"/>
              </a:buClr>
              <a:buSzPts val="1400"/>
              <a:buFont typeface="Asap"/>
              <a:buChar char="■"/>
              <a:defRPr>
                <a:solidFill>
                  <a:schemeClr val="accent6"/>
                </a:solidFill>
                <a:latin typeface="Asap"/>
                <a:ea typeface="Asap"/>
                <a:cs typeface="Asap"/>
                <a:sym typeface="Asap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  <p:sldLayoutId id="2147483701" r:id="rId17"/>
    <p:sldLayoutId id="2147483702" r:id="rId18"/>
    <p:sldLayoutId id="2147483703" r:id="rId19"/>
    <p:sldLayoutId id="2147483704" r:id="rId20"/>
    <p:sldLayoutId id="2147483705" r:id="rId21"/>
    <p:sldLayoutId id="2147483706" r:id="rId22"/>
    <p:sldLayoutId id="2147483707" r:id="rId23"/>
    <p:sldLayoutId id="2147483708" r:id="rId24"/>
    <p:sldLayoutId id="2147483709" r:id="rId25"/>
    <p:sldLayoutId id="2147483710" r:id="rId2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14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FE2F3"/>
        </a:solidFill>
        <a:effectLst/>
      </p:bgPr>
    </p:bg>
    <p:spTree>
      <p:nvGrpSpPr>
        <p:cNvPr id="1" name="Shape 8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54" name="Google Shape;8154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775" y="137163"/>
            <a:ext cx="4869151" cy="4869174"/>
          </a:xfrm>
          <a:prstGeom prst="rect">
            <a:avLst/>
          </a:prstGeom>
          <a:noFill/>
          <a:ln>
            <a:noFill/>
          </a:ln>
        </p:spPr>
      </p:pic>
      <p:sp>
        <p:nvSpPr>
          <p:cNvPr id="8155" name="Google Shape;8155;p67"/>
          <p:cNvSpPr txBox="1">
            <a:spLocks noGrp="1"/>
          </p:cNvSpPr>
          <p:nvPr>
            <p:ph type="subTitle" idx="1"/>
          </p:nvPr>
        </p:nvSpPr>
        <p:spPr>
          <a:xfrm>
            <a:off x="1432775" y="4449700"/>
            <a:ext cx="67530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/>
              <a:t>“The Query Engine for Regulated Data”</a:t>
            </a:r>
            <a:endParaRPr sz="2000">
              <a:solidFill>
                <a:schemeClr val="accent6"/>
              </a:solidFill>
            </a:endParaRPr>
          </a:p>
        </p:txBody>
      </p:sp>
      <p:sp>
        <p:nvSpPr>
          <p:cNvPr id="8156" name="Google Shape;8156;p67"/>
          <p:cNvSpPr txBox="1">
            <a:spLocks noGrp="1"/>
          </p:cNvSpPr>
          <p:nvPr>
            <p:ph type="title" idx="4294967295"/>
          </p:nvPr>
        </p:nvSpPr>
        <p:spPr>
          <a:xfrm>
            <a:off x="3031100" y="3477950"/>
            <a:ext cx="3741300" cy="57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0"/>
              <a:t>Subsalt</a:t>
            </a:r>
            <a:endParaRPr sz="7000"/>
          </a:p>
        </p:txBody>
      </p:sp>
      <p:sp>
        <p:nvSpPr>
          <p:cNvPr id="8157" name="Google Shape;8157;p67"/>
          <p:cNvSpPr txBox="1"/>
          <p:nvPr/>
        </p:nvSpPr>
        <p:spPr>
          <a:xfrm>
            <a:off x="7600200" y="0"/>
            <a:ext cx="1543800" cy="6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191919"/>
                </a:solidFill>
                <a:latin typeface="Asap"/>
                <a:ea typeface="Asap"/>
                <a:cs typeface="Asap"/>
                <a:sym typeface="Asap"/>
              </a:rPr>
              <a:t>Simrun Sharma</a:t>
            </a:r>
            <a:endParaRPr sz="1500">
              <a:solidFill>
                <a:srgbClr val="191919"/>
              </a:solidFill>
              <a:latin typeface="Asap"/>
              <a:ea typeface="Asap"/>
              <a:cs typeface="Asap"/>
              <a:sym typeface="Asap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191919"/>
                </a:solidFill>
                <a:latin typeface="Asap"/>
                <a:ea typeface="Asap"/>
                <a:cs typeface="Asap"/>
                <a:sym typeface="Asap"/>
              </a:rPr>
              <a:t>Antara Bhide</a:t>
            </a:r>
            <a:endParaRPr sz="1500">
              <a:solidFill>
                <a:srgbClr val="191919"/>
              </a:solidFill>
              <a:latin typeface="Asap"/>
              <a:ea typeface="Asap"/>
              <a:cs typeface="Asap"/>
              <a:sym typeface="Asap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191919"/>
                </a:solidFill>
                <a:latin typeface="Asap"/>
                <a:ea typeface="Asap"/>
                <a:cs typeface="Asap"/>
                <a:sym typeface="Asap"/>
              </a:rPr>
              <a:t>Minling Zhou</a:t>
            </a:r>
            <a:endParaRPr sz="1500">
              <a:solidFill>
                <a:srgbClr val="191919"/>
              </a:solidFill>
              <a:latin typeface="Asap"/>
              <a:ea typeface="Asap"/>
              <a:cs typeface="Asap"/>
              <a:sym typeface="Asap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FE2F3"/>
        </a:solidFill>
        <a:effectLst/>
      </p:bgPr>
    </p:bg>
    <p:spTree>
      <p:nvGrpSpPr>
        <p:cNvPr id="1" name="Shape 8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11" name="Google Shape;8311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9100" y="961300"/>
            <a:ext cx="8345801" cy="3888774"/>
          </a:xfrm>
          <a:prstGeom prst="rect">
            <a:avLst/>
          </a:prstGeom>
          <a:noFill/>
          <a:ln>
            <a:noFill/>
          </a:ln>
        </p:spPr>
      </p:pic>
      <p:sp>
        <p:nvSpPr>
          <p:cNvPr id="8312" name="Google Shape;8312;p82"/>
          <p:cNvSpPr txBox="1">
            <a:spLocks noGrp="1"/>
          </p:cNvSpPr>
          <p:nvPr>
            <p:ph type="title" idx="2"/>
          </p:nvPr>
        </p:nvSpPr>
        <p:spPr>
          <a:xfrm>
            <a:off x="399100" y="223575"/>
            <a:ext cx="5054100" cy="560700"/>
          </a:xfrm>
          <a:prstGeom prst="rect">
            <a:avLst/>
          </a:prstGeom>
          <a:solidFill>
            <a:srgbClr val="A4C2F4"/>
          </a:solidFill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chemeClr val="accent6"/>
                </a:solidFill>
              </a:rPr>
              <a:t>Methodology</a:t>
            </a:r>
            <a:endParaRPr sz="2800">
              <a:solidFill>
                <a:srgbClr val="FFFFFF"/>
              </a:solidFill>
            </a:endParaRPr>
          </a:p>
        </p:txBody>
      </p:sp>
      <p:sp>
        <p:nvSpPr>
          <p:cNvPr id="8313" name="Google Shape;8313;p82"/>
          <p:cNvSpPr/>
          <p:nvPr/>
        </p:nvSpPr>
        <p:spPr>
          <a:xfrm>
            <a:off x="399287" y="961500"/>
            <a:ext cx="2067772" cy="638025"/>
          </a:xfrm>
          <a:prstGeom prst="homePlate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Define Problem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14" name="Google Shape;8314;p82"/>
          <p:cNvSpPr txBox="1"/>
          <p:nvPr/>
        </p:nvSpPr>
        <p:spPr>
          <a:xfrm>
            <a:off x="536951" y="1776750"/>
            <a:ext cx="1792424" cy="2241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Roboto"/>
                <a:ea typeface="Roboto"/>
                <a:cs typeface="Roboto"/>
                <a:sym typeface="Roboto"/>
              </a:rPr>
              <a:t>Binary Classification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15" name="Google Shape;8315;p82"/>
          <p:cNvSpPr/>
          <p:nvPr/>
        </p:nvSpPr>
        <p:spPr>
          <a:xfrm>
            <a:off x="2115725" y="961300"/>
            <a:ext cx="2432400" cy="638100"/>
          </a:xfrm>
          <a:prstGeom prst="chevron">
            <a:avLst>
              <a:gd name="adj" fmla="val 50000"/>
            </a:avLst>
          </a:prstGeom>
          <a:solidFill>
            <a:srgbClr val="FA878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Feature Engineering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16" name="Google Shape;8316;p82"/>
          <p:cNvSpPr txBox="1"/>
          <p:nvPr/>
        </p:nvSpPr>
        <p:spPr>
          <a:xfrm>
            <a:off x="2011726" y="1776350"/>
            <a:ext cx="1927157" cy="2241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❏"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Table View Statistics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❏"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Generative Model Config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❏"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Equivalence Class Metrics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❏"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Manual vs. Auto Feature Selection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17" name="Google Shape;8317;p82"/>
          <p:cNvSpPr/>
          <p:nvPr/>
        </p:nvSpPr>
        <p:spPr>
          <a:xfrm>
            <a:off x="6281625" y="961300"/>
            <a:ext cx="2463000" cy="638100"/>
          </a:xfrm>
          <a:prstGeom prst="chevron">
            <a:avLst>
              <a:gd name="adj" fmla="val 50000"/>
            </a:avLst>
          </a:prstGeom>
          <a:solidFill>
            <a:srgbClr val="6FA8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Metric Selection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18" name="Google Shape;8318;p82"/>
          <p:cNvSpPr txBox="1"/>
          <p:nvPr/>
        </p:nvSpPr>
        <p:spPr>
          <a:xfrm>
            <a:off x="6658301" y="1788475"/>
            <a:ext cx="1660500" cy="22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❏"/>
            </a:pPr>
            <a:r>
              <a:rPr lang="en-GB" sz="1600">
                <a:latin typeface="Roboto"/>
                <a:ea typeface="Roboto"/>
                <a:cs typeface="Roboto"/>
                <a:sym typeface="Roboto"/>
              </a:rPr>
              <a:t>Balanced Accuracy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❏"/>
            </a:pPr>
            <a:r>
              <a:rPr lang="en-GB" sz="1600">
                <a:latin typeface="Roboto"/>
                <a:ea typeface="Roboto"/>
                <a:cs typeface="Roboto"/>
                <a:sym typeface="Roboto"/>
              </a:rPr>
              <a:t>Accuracy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❏"/>
            </a:pPr>
            <a:r>
              <a:rPr lang="en-GB" sz="1600">
                <a:latin typeface="Roboto"/>
                <a:ea typeface="Roboto"/>
                <a:cs typeface="Roboto"/>
                <a:sym typeface="Roboto"/>
              </a:rPr>
              <a:t>F0.5 score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❏"/>
            </a:pPr>
            <a:r>
              <a:rPr lang="en-GB" sz="1600">
                <a:latin typeface="Roboto"/>
                <a:ea typeface="Roboto"/>
                <a:cs typeface="Roboto"/>
                <a:sym typeface="Roboto"/>
              </a:rPr>
              <a:t>Specificity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❏"/>
            </a:pPr>
            <a:r>
              <a:rPr lang="en-GB" sz="1600">
                <a:latin typeface="Roboto"/>
                <a:ea typeface="Roboto"/>
                <a:cs typeface="Roboto"/>
                <a:sym typeface="Roboto"/>
              </a:rPr>
              <a:t>Sensitivity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19" name="Google Shape;8319;p82"/>
          <p:cNvSpPr/>
          <p:nvPr/>
        </p:nvSpPr>
        <p:spPr>
          <a:xfrm>
            <a:off x="4247225" y="961300"/>
            <a:ext cx="2357100" cy="638100"/>
          </a:xfrm>
          <a:prstGeom prst="chevron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Model Training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20" name="Google Shape;8320;p82"/>
          <p:cNvSpPr txBox="1"/>
          <p:nvPr/>
        </p:nvSpPr>
        <p:spPr>
          <a:xfrm>
            <a:off x="4384575" y="1788475"/>
            <a:ext cx="1817400" cy="22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❏"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Decision Tree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❏"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Random Forest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❏"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XGBoost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❏"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Logistic Regression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❏"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SVM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FE2F3"/>
        </a:solidFill>
        <a:effectLst/>
      </p:bgPr>
    </p:bg>
    <p:spTree>
      <p:nvGrpSpPr>
        <p:cNvPr id="1" name="Shape 8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25" name="Google Shape;8325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925" y="961300"/>
            <a:ext cx="8638176" cy="4020175"/>
          </a:xfrm>
          <a:prstGeom prst="rect">
            <a:avLst/>
          </a:prstGeom>
          <a:noFill/>
          <a:ln>
            <a:noFill/>
          </a:ln>
        </p:spPr>
      </p:pic>
      <p:sp>
        <p:nvSpPr>
          <p:cNvPr id="8326" name="Google Shape;8326;p83"/>
          <p:cNvSpPr txBox="1">
            <a:spLocks noGrp="1"/>
          </p:cNvSpPr>
          <p:nvPr>
            <p:ph type="title" idx="2"/>
          </p:nvPr>
        </p:nvSpPr>
        <p:spPr>
          <a:xfrm>
            <a:off x="229925" y="168825"/>
            <a:ext cx="5054100" cy="560700"/>
          </a:xfrm>
          <a:prstGeom prst="rect">
            <a:avLst/>
          </a:prstGeom>
          <a:solidFill>
            <a:srgbClr val="A4C2F4"/>
          </a:solidFill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chemeClr val="accent6"/>
                </a:solidFill>
              </a:rPr>
              <a:t>Result - Overview</a:t>
            </a:r>
            <a:endParaRPr sz="2800">
              <a:solidFill>
                <a:srgbClr val="FFFFFF"/>
              </a:solidFill>
            </a:endParaRPr>
          </a:p>
        </p:txBody>
      </p:sp>
      <p:pic>
        <p:nvPicPr>
          <p:cNvPr id="8327" name="Google Shape;8327;p83" title="privacy_test_overview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6450" y="1111475"/>
            <a:ext cx="5851475" cy="3719824"/>
          </a:xfrm>
          <a:prstGeom prst="rect">
            <a:avLst/>
          </a:prstGeom>
          <a:noFill/>
          <a:ln>
            <a:noFill/>
          </a:ln>
        </p:spPr>
      </p:pic>
      <p:sp>
        <p:nvSpPr>
          <p:cNvPr id="8328" name="Google Shape;8328;p83"/>
          <p:cNvSpPr txBox="1"/>
          <p:nvPr/>
        </p:nvSpPr>
        <p:spPr>
          <a:xfrm>
            <a:off x="6382850" y="1160050"/>
            <a:ext cx="2277300" cy="36336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Lato"/>
              <a:buChar char="❏"/>
            </a:pPr>
            <a:r>
              <a:rPr lang="en-GB" sz="1700">
                <a:latin typeface="Roboto SemiBold"/>
                <a:ea typeface="Roboto SemiBold"/>
                <a:cs typeface="Roboto SemiBold"/>
                <a:sym typeface="Roboto SemiBold"/>
              </a:rPr>
              <a:t>2</a:t>
            </a:r>
            <a:r>
              <a:rPr lang="en-GB" sz="1700">
                <a:solidFill>
                  <a:srgbClr val="000000"/>
                </a:solidFill>
                <a:latin typeface="Roboto SemiBold"/>
                <a:ea typeface="Roboto SemiBold"/>
                <a:cs typeface="Roboto SemiBold"/>
                <a:sym typeface="Roboto SemiBold"/>
              </a:rPr>
              <a:t>91 data entries</a:t>
            </a:r>
            <a:endParaRPr sz="1700">
              <a:solidFill>
                <a:srgbClr val="000000"/>
              </a:solidFill>
              <a:latin typeface="Roboto SemiBold"/>
              <a:ea typeface="Roboto SemiBold"/>
              <a:cs typeface="Roboto SemiBold"/>
              <a:sym typeface="Roboto SemiBold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Lato"/>
              <a:buChar char="❏"/>
            </a:pPr>
            <a:r>
              <a:rPr lang="en-GB" sz="1700">
                <a:solidFill>
                  <a:srgbClr val="000000"/>
                </a:solidFill>
                <a:latin typeface="Roboto SemiBold"/>
                <a:ea typeface="Roboto SemiBold"/>
                <a:cs typeface="Roboto SemiBold"/>
                <a:sym typeface="Roboto SemiBold"/>
              </a:rPr>
              <a:t>7 privacy tests</a:t>
            </a:r>
            <a:endParaRPr sz="1700">
              <a:solidFill>
                <a:srgbClr val="000000"/>
              </a:solidFill>
              <a:latin typeface="Roboto SemiBold"/>
              <a:ea typeface="Roboto SemiBold"/>
              <a:cs typeface="Roboto SemiBold"/>
              <a:sym typeface="Roboto SemiBold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Lato"/>
              <a:buChar char="❏"/>
            </a:pPr>
            <a:r>
              <a:rPr lang="en-GB" sz="1700">
                <a:latin typeface="Roboto SemiBold"/>
                <a:ea typeface="Roboto SemiBold"/>
                <a:cs typeface="Roboto SemiBold"/>
                <a:sym typeface="Roboto SemiBold"/>
              </a:rPr>
              <a:t>4</a:t>
            </a:r>
            <a:r>
              <a:rPr lang="en-GB" sz="1700">
                <a:solidFill>
                  <a:srgbClr val="000000"/>
                </a:solidFill>
                <a:latin typeface="Roboto SemiBold"/>
                <a:ea typeface="Roboto SemiBold"/>
                <a:cs typeface="Roboto SemiBold"/>
                <a:sym typeface="Roboto SemiBold"/>
              </a:rPr>
              <a:t> type</a:t>
            </a:r>
            <a:r>
              <a:rPr lang="en-GB" sz="1700">
                <a:latin typeface="Roboto SemiBold"/>
                <a:ea typeface="Roboto SemiBold"/>
                <a:cs typeface="Roboto SemiBold"/>
                <a:sym typeface="Roboto SemiBold"/>
              </a:rPr>
              <a:t>s </a:t>
            </a:r>
            <a:r>
              <a:rPr lang="en-GB" sz="1700">
                <a:solidFill>
                  <a:srgbClr val="000000"/>
                </a:solidFill>
                <a:latin typeface="Roboto SemiBold"/>
                <a:ea typeface="Roboto SemiBold"/>
                <a:cs typeface="Roboto SemiBold"/>
                <a:sym typeface="Roboto SemiBold"/>
              </a:rPr>
              <a:t>pass/fail</a:t>
            </a:r>
            <a:endParaRPr sz="1700">
              <a:solidFill>
                <a:srgbClr val="000000"/>
              </a:solidFill>
              <a:latin typeface="Roboto SemiBold"/>
              <a:ea typeface="Roboto SemiBold"/>
              <a:cs typeface="Roboto SemiBold"/>
              <a:sym typeface="Roboto SemiBold"/>
            </a:endParaRPr>
          </a:p>
          <a:p>
            <a:pPr marL="914400" lvl="1" indent="-311150" algn="l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300"/>
              <a:buFont typeface="Lato"/>
              <a:buChar char="❏"/>
            </a:pPr>
            <a:r>
              <a:rPr lang="en-GB" sz="1300">
                <a:solidFill>
                  <a:srgbClr val="666666"/>
                </a:solidFill>
                <a:latin typeface="Roboto SemiBold"/>
                <a:ea typeface="Roboto SemiBold"/>
                <a:cs typeface="Roboto SemiBold"/>
                <a:sym typeface="Roboto SemiBold"/>
              </a:rPr>
              <a:t>Membership Inference 289/2</a:t>
            </a:r>
            <a:endParaRPr sz="1300">
              <a:solidFill>
                <a:srgbClr val="666666"/>
              </a:solidFill>
              <a:latin typeface="Roboto SemiBold"/>
              <a:ea typeface="Roboto SemiBold"/>
              <a:cs typeface="Roboto SemiBold"/>
              <a:sym typeface="Roboto SemiBold"/>
            </a:endParaRPr>
          </a:p>
          <a:p>
            <a:pPr marL="914400" lvl="1" indent="-311150" algn="l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300"/>
              <a:buFont typeface="Lato"/>
              <a:buChar char="❏"/>
            </a:pPr>
            <a:r>
              <a:rPr lang="en-GB" sz="1300">
                <a:solidFill>
                  <a:srgbClr val="666666"/>
                </a:solidFill>
                <a:latin typeface="Roboto SemiBold"/>
                <a:ea typeface="Roboto SemiBold"/>
                <a:cs typeface="Roboto SemiBold"/>
                <a:sym typeface="Roboto SemiBold"/>
              </a:rPr>
              <a:t>Attribute Inference 279/12</a:t>
            </a:r>
            <a:endParaRPr sz="1300">
              <a:solidFill>
                <a:srgbClr val="666666"/>
              </a:solidFill>
              <a:latin typeface="Roboto SemiBold"/>
              <a:ea typeface="Roboto SemiBold"/>
              <a:cs typeface="Roboto SemiBold"/>
              <a:sym typeface="Roboto SemiBold"/>
            </a:endParaRPr>
          </a:p>
          <a:p>
            <a:pPr marL="914400" lvl="1" indent="-311150" algn="l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300"/>
              <a:buFont typeface="Lato"/>
              <a:buChar char="❏"/>
            </a:pPr>
            <a:r>
              <a:rPr lang="en-GB" sz="1300">
                <a:highlight>
                  <a:srgbClr val="FFFF00"/>
                </a:highlight>
                <a:latin typeface="Roboto SemiBold"/>
                <a:ea typeface="Roboto SemiBold"/>
                <a:cs typeface="Roboto SemiBold"/>
                <a:sym typeface="Roboto SemiBold"/>
              </a:rPr>
              <a:t>Row Memorization </a:t>
            </a:r>
            <a:r>
              <a:rPr lang="en-GB" sz="1300">
                <a:solidFill>
                  <a:srgbClr val="0E9453"/>
                </a:solidFill>
                <a:highlight>
                  <a:srgbClr val="FFFF00"/>
                </a:highlight>
                <a:latin typeface="Roboto SemiBold"/>
                <a:ea typeface="Roboto SemiBold"/>
                <a:cs typeface="Roboto SemiBold"/>
                <a:sym typeface="Roboto SemiBold"/>
              </a:rPr>
              <a:t>266</a:t>
            </a:r>
            <a:r>
              <a:rPr lang="en-GB" sz="1300">
                <a:highlight>
                  <a:srgbClr val="FFFF00"/>
                </a:highlight>
                <a:latin typeface="Roboto SemiBold"/>
                <a:ea typeface="Roboto SemiBold"/>
                <a:cs typeface="Roboto SemiBold"/>
                <a:sym typeface="Roboto SemiBold"/>
              </a:rPr>
              <a:t>/</a:t>
            </a:r>
            <a:r>
              <a:rPr lang="en-GB" sz="1300">
                <a:solidFill>
                  <a:srgbClr val="FF0000"/>
                </a:solidFill>
                <a:highlight>
                  <a:srgbClr val="FFFF00"/>
                </a:highlight>
                <a:latin typeface="Roboto SemiBold"/>
                <a:ea typeface="Roboto SemiBold"/>
                <a:cs typeface="Roboto SemiBold"/>
                <a:sym typeface="Roboto SemiBold"/>
              </a:rPr>
              <a:t>25</a:t>
            </a:r>
            <a:endParaRPr sz="1300">
              <a:solidFill>
                <a:srgbClr val="FF0000"/>
              </a:solidFill>
              <a:highlight>
                <a:srgbClr val="FFFF00"/>
              </a:highlight>
              <a:latin typeface="Roboto SemiBold"/>
              <a:ea typeface="Roboto SemiBold"/>
              <a:cs typeface="Roboto SemiBold"/>
              <a:sym typeface="Roboto SemiBold"/>
            </a:endParaRPr>
          </a:p>
          <a:p>
            <a:pPr marL="914400" lvl="1" indent="-311150" algn="l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300"/>
              <a:buFont typeface="Lato"/>
              <a:buChar char="❏"/>
            </a:pPr>
            <a:r>
              <a:rPr lang="en-GB" sz="1300">
                <a:solidFill>
                  <a:srgbClr val="000000"/>
                </a:solidFill>
                <a:highlight>
                  <a:srgbClr val="FFFF00"/>
                </a:highlight>
                <a:latin typeface="Roboto SemiBold"/>
                <a:ea typeface="Roboto SemiBold"/>
                <a:cs typeface="Roboto SemiBold"/>
                <a:sym typeface="Roboto SemiBold"/>
              </a:rPr>
              <a:t>R</a:t>
            </a:r>
            <a:r>
              <a:rPr lang="en-GB" sz="1300">
                <a:highlight>
                  <a:srgbClr val="FFFF00"/>
                </a:highlight>
                <a:latin typeface="Roboto SemiBold"/>
                <a:ea typeface="Roboto SemiBold"/>
                <a:cs typeface="Roboto SemiBold"/>
                <a:sym typeface="Roboto SemiBold"/>
              </a:rPr>
              <a:t>isky Row Count </a:t>
            </a:r>
            <a:r>
              <a:rPr lang="en-GB" sz="1300">
                <a:solidFill>
                  <a:srgbClr val="000000"/>
                </a:solidFill>
                <a:highlight>
                  <a:srgbClr val="FFFF00"/>
                </a:highlight>
                <a:latin typeface="Roboto SemiBold"/>
                <a:ea typeface="Roboto SemiBold"/>
                <a:cs typeface="Roboto SemiBold"/>
                <a:sym typeface="Roboto SemiBold"/>
              </a:rPr>
              <a:t> </a:t>
            </a:r>
            <a:r>
              <a:rPr lang="en-GB" sz="1300">
                <a:solidFill>
                  <a:srgbClr val="0E9453"/>
                </a:solidFill>
                <a:highlight>
                  <a:srgbClr val="FFFF00"/>
                </a:highlight>
                <a:latin typeface="Roboto SemiBold"/>
                <a:ea typeface="Roboto SemiBold"/>
                <a:cs typeface="Roboto SemiBold"/>
                <a:sym typeface="Roboto SemiBold"/>
              </a:rPr>
              <a:t>241</a:t>
            </a:r>
            <a:r>
              <a:rPr lang="en-GB" sz="1300">
                <a:solidFill>
                  <a:srgbClr val="000000"/>
                </a:solidFill>
                <a:highlight>
                  <a:srgbClr val="FFFF00"/>
                </a:highlight>
                <a:latin typeface="Roboto SemiBold"/>
                <a:ea typeface="Roboto SemiBold"/>
                <a:cs typeface="Roboto SemiBold"/>
                <a:sym typeface="Roboto SemiBold"/>
              </a:rPr>
              <a:t>/</a:t>
            </a:r>
            <a:r>
              <a:rPr lang="en-GB" sz="1300">
                <a:solidFill>
                  <a:srgbClr val="FF0000"/>
                </a:solidFill>
                <a:highlight>
                  <a:srgbClr val="FFFF00"/>
                </a:highlight>
                <a:latin typeface="Roboto SemiBold"/>
                <a:ea typeface="Roboto SemiBold"/>
                <a:cs typeface="Roboto SemiBold"/>
                <a:sym typeface="Roboto SemiBold"/>
              </a:rPr>
              <a:t>50</a:t>
            </a:r>
            <a:endParaRPr sz="1300">
              <a:solidFill>
                <a:srgbClr val="FF0000"/>
              </a:solidFill>
              <a:highlight>
                <a:srgbClr val="FFFF00"/>
              </a:highlight>
              <a:latin typeface="Roboto SemiBold"/>
              <a:ea typeface="Roboto SemiBold"/>
              <a:cs typeface="Roboto SemiBold"/>
              <a:sym typeface="Roboto SemiBold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FE2F3"/>
        </a:solidFill>
        <a:effectLst/>
      </p:bgPr>
    </p:bg>
    <p:spTree>
      <p:nvGrpSpPr>
        <p:cNvPr id="1" name="Shape 8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33" name="Google Shape;8333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4650" y="54750"/>
            <a:ext cx="8610025" cy="5036200"/>
          </a:xfrm>
          <a:prstGeom prst="rect">
            <a:avLst/>
          </a:prstGeom>
          <a:noFill/>
          <a:ln>
            <a:noFill/>
          </a:ln>
        </p:spPr>
      </p:pic>
      <p:sp>
        <p:nvSpPr>
          <p:cNvPr id="8334" name="Google Shape;8334;p84"/>
          <p:cNvSpPr txBox="1">
            <a:spLocks noGrp="1"/>
          </p:cNvSpPr>
          <p:nvPr>
            <p:ph type="title" idx="2"/>
          </p:nvPr>
        </p:nvSpPr>
        <p:spPr>
          <a:xfrm>
            <a:off x="0" y="54750"/>
            <a:ext cx="1138500" cy="904800"/>
          </a:xfrm>
          <a:prstGeom prst="rect">
            <a:avLst/>
          </a:prstGeom>
          <a:solidFill>
            <a:srgbClr val="A4C2F4"/>
          </a:solidFill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accent6"/>
                </a:solidFill>
              </a:rPr>
              <a:t>Result - Risky Rows</a:t>
            </a:r>
            <a:endParaRPr sz="1600">
              <a:solidFill>
                <a:srgbClr val="FFFFFF"/>
              </a:solidFill>
            </a:endParaRPr>
          </a:p>
        </p:txBody>
      </p:sp>
      <p:pic>
        <p:nvPicPr>
          <p:cNvPr id="8335" name="Google Shape;8335;p84" title="accur_PRIVACY_Risky row counts.png"/>
          <p:cNvPicPr preferRelativeResize="0"/>
          <p:nvPr/>
        </p:nvPicPr>
        <p:blipFill rotWithShape="1">
          <a:blip r:embed="rId4">
            <a:alphaModFix/>
          </a:blip>
          <a:srcRect t="129" b="129"/>
          <a:stretch/>
        </p:blipFill>
        <p:spPr>
          <a:xfrm>
            <a:off x="1183750" y="119725"/>
            <a:ext cx="7367426" cy="4883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FE2F3"/>
        </a:solidFill>
        <a:effectLst/>
      </p:bgPr>
    </p:bg>
    <p:spTree>
      <p:nvGrpSpPr>
        <p:cNvPr id="1" name="Shape 8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40" name="Google Shape;8340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4650" y="54750"/>
            <a:ext cx="8610025" cy="5036200"/>
          </a:xfrm>
          <a:prstGeom prst="rect">
            <a:avLst/>
          </a:prstGeom>
          <a:noFill/>
          <a:ln>
            <a:noFill/>
          </a:ln>
        </p:spPr>
      </p:pic>
      <p:sp>
        <p:nvSpPr>
          <p:cNvPr id="8341" name="Google Shape;8341;p85"/>
          <p:cNvSpPr txBox="1">
            <a:spLocks noGrp="1"/>
          </p:cNvSpPr>
          <p:nvPr>
            <p:ph type="title" idx="2"/>
          </p:nvPr>
        </p:nvSpPr>
        <p:spPr>
          <a:xfrm>
            <a:off x="0" y="54750"/>
            <a:ext cx="1138500" cy="904800"/>
          </a:xfrm>
          <a:prstGeom prst="rect">
            <a:avLst/>
          </a:prstGeom>
          <a:solidFill>
            <a:srgbClr val="A4C2F4"/>
          </a:solidFill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accent6"/>
                </a:solidFill>
              </a:rPr>
              <a:t>Result - Risky Rows</a:t>
            </a:r>
            <a:endParaRPr sz="1600">
              <a:solidFill>
                <a:srgbClr val="FFFFFF"/>
              </a:solidFill>
            </a:endParaRPr>
          </a:p>
        </p:txBody>
      </p:sp>
      <p:pic>
        <p:nvPicPr>
          <p:cNvPr id="8342" name="Google Shape;8342;p85" title="perf_PRIVACY_Risky row counts.png"/>
          <p:cNvPicPr preferRelativeResize="0"/>
          <p:nvPr/>
        </p:nvPicPr>
        <p:blipFill rotWithShape="1">
          <a:blip r:embed="rId4">
            <a:alphaModFix/>
          </a:blip>
          <a:srcRect t="129" b="129"/>
          <a:stretch/>
        </p:blipFill>
        <p:spPr>
          <a:xfrm>
            <a:off x="1183750" y="119725"/>
            <a:ext cx="7367426" cy="4883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FE2F3"/>
        </a:solidFill>
        <a:effectLst/>
      </p:bgPr>
    </p:bg>
    <p:spTree>
      <p:nvGrpSpPr>
        <p:cNvPr id="1" name="Shape 8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47" name="Google Shape;8347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925" y="961300"/>
            <a:ext cx="8638176" cy="4020175"/>
          </a:xfrm>
          <a:prstGeom prst="rect">
            <a:avLst/>
          </a:prstGeom>
          <a:noFill/>
          <a:ln>
            <a:noFill/>
          </a:ln>
        </p:spPr>
      </p:pic>
      <p:sp>
        <p:nvSpPr>
          <p:cNvPr id="8348" name="Google Shape;8348;p86"/>
          <p:cNvSpPr txBox="1">
            <a:spLocks noGrp="1"/>
          </p:cNvSpPr>
          <p:nvPr>
            <p:ph type="title" idx="2"/>
          </p:nvPr>
        </p:nvSpPr>
        <p:spPr>
          <a:xfrm>
            <a:off x="229925" y="168825"/>
            <a:ext cx="5054100" cy="560700"/>
          </a:xfrm>
          <a:prstGeom prst="rect">
            <a:avLst/>
          </a:prstGeom>
          <a:solidFill>
            <a:srgbClr val="A4C2F4"/>
          </a:solidFill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chemeClr val="accent6"/>
                </a:solidFill>
              </a:rPr>
              <a:t>Result - Summary</a:t>
            </a:r>
            <a:endParaRPr sz="2800">
              <a:solidFill>
                <a:srgbClr val="FFFFFF"/>
              </a:solidFill>
            </a:endParaRPr>
          </a:p>
        </p:txBody>
      </p:sp>
      <p:graphicFrame>
        <p:nvGraphicFramePr>
          <p:cNvPr id="8349" name="Google Shape;8349;p86"/>
          <p:cNvGraphicFramePr/>
          <p:nvPr/>
        </p:nvGraphicFramePr>
        <p:xfrm>
          <a:off x="952500" y="1152075"/>
          <a:ext cx="7239000" cy="1920150"/>
        </p:xfrm>
        <a:graphic>
          <a:graphicData uri="http://schemas.openxmlformats.org/drawingml/2006/table">
            <a:tbl>
              <a:tblPr>
                <a:noFill/>
                <a:tableStyleId>{2B4C247F-3779-4297-A599-F2D74CFFE666}</a:tableStyleId>
              </a:tblPr>
              <a:tblGrid>
                <a:gridCol w="1206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06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06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065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065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065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500"/>
                        <a:t>Risky Row Count</a:t>
                      </a:r>
                      <a:endParaRPr sz="15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500"/>
                        <a:t>Model type</a:t>
                      </a:r>
                      <a:endParaRPr sz="15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500"/>
                        <a:t>Accuracy</a:t>
                      </a:r>
                      <a:endParaRPr sz="15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500"/>
                        <a:t>F0.5 Score</a:t>
                      </a:r>
                      <a:endParaRPr sz="15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500"/>
                        <a:t>Specificity (TNR)</a:t>
                      </a:r>
                      <a:endParaRPr sz="15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500"/>
                        <a:t>Sensitivity (TPR)</a:t>
                      </a:r>
                      <a:endParaRPr sz="15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500"/>
                        <a:t>Best model</a:t>
                      </a:r>
                      <a:endParaRPr sz="15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500"/>
                        <a:t>Logistic Regression</a:t>
                      </a:r>
                      <a:endParaRPr sz="15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500" b="1"/>
                        <a:t>0.83</a:t>
                      </a:r>
                      <a:endParaRPr sz="1500"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500" b="1"/>
                        <a:t>0.95</a:t>
                      </a:r>
                      <a:endParaRPr sz="1500"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500" b="1"/>
                        <a:t>1</a:t>
                      </a:r>
                      <a:endParaRPr sz="1500"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500"/>
                        <a:t>0.79</a:t>
                      </a:r>
                      <a:endParaRPr sz="15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500"/>
                        <a:t>Base model</a:t>
                      </a:r>
                      <a:endParaRPr sz="15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500"/>
                        <a:t>Decision Tree</a:t>
                      </a:r>
                      <a:endParaRPr sz="15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500"/>
                        <a:t>0.74</a:t>
                      </a:r>
                      <a:endParaRPr sz="15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500"/>
                        <a:t>0.84</a:t>
                      </a:r>
                      <a:endParaRPr sz="15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500"/>
                        <a:t>0.42</a:t>
                      </a:r>
                      <a:endParaRPr sz="15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500" b="1"/>
                        <a:t>0.82</a:t>
                      </a:r>
                      <a:endParaRPr sz="1500"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8350" name="Google Shape;8350;p86"/>
          <p:cNvSpPr txBox="1"/>
          <p:nvPr/>
        </p:nvSpPr>
        <p:spPr>
          <a:xfrm>
            <a:off x="937475" y="3318325"/>
            <a:ext cx="7239000" cy="13167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Char char="❖"/>
            </a:pPr>
            <a:r>
              <a:rPr lang="en-GB" sz="1300"/>
              <a:t>The </a:t>
            </a:r>
            <a:r>
              <a:rPr lang="en-GB" sz="1300" b="1"/>
              <a:t>Base model</a:t>
            </a:r>
            <a:r>
              <a:rPr lang="en-GB" sz="1300"/>
              <a:t> (Decision Tree) is slightly better at identifying truly passed test (higher sensitivity = 0.82).</a:t>
            </a:r>
            <a:endParaRPr sz="1300"/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❖"/>
            </a:pPr>
            <a:r>
              <a:rPr lang="en-GB" sz="1300"/>
              <a:t>The </a:t>
            </a:r>
            <a:r>
              <a:rPr lang="en-GB" sz="1300" b="1"/>
              <a:t>Best mode</a:t>
            </a:r>
            <a:r>
              <a:rPr lang="en-GB" sz="1300"/>
              <a:t>l (Logistic Regression) is more accurate choice for a Risky Row privacy test because it perfectly identifies failed cases (specificity = 1.0) and has strong overall performance.</a:t>
            </a:r>
            <a:endParaRPr sz="13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FE2F3"/>
        </a:solidFill>
        <a:effectLst/>
      </p:bgPr>
    </p:bg>
    <p:spTree>
      <p:nvGrpSpPr>
        <p:cNvPr id="1" name="Shape 8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66" name="Google Shape;8366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925" y="54750"/>
            <a:ext cx="8610025" cy="5036200"/>
          </a:xfrm>
          <a:prstGeom prst="rect">
            <a:avLst/>
          </a:prstGeom>
          <a:noFill/>
          <a:ln>
            <a:noFill/>
          </a:ln>
        </p:spPr>
      </p:pic>
      <p:sp>
        <p:nvSpPr>
          <p:cNvPr id="8367" name="Google Shape;8367;p88"/>
          <p:cNvSpPr txBox="1">
            <a:spLocks noGrp="1"/>
          </p:cNvSpPr>
          <p:nvPr>
            <p:ph type="title" idx="2"/>
          </p:nvPr>
        </p:nvSpPr>
        <p:spPr>
          <a:xfrm>
            <a:off x="-109500" y="54750"/>
            <a:ext cx="1500000" cy="587400"/>
          </a:xfrm>
          <a:prstGeom prst="rect">
            <a:avLst/>
          </a:prstGeom>
          <a:solidFill>
            <a:srgbClr val="A4C2F4"/>
          </a:solidFill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chemeClr val="accent6"/>
                </a:solidFill>
              </a:rPr>
              <a:t>Result - Row Memorization</a:t>
            </a:r>
            <a:endParaRPr sz="1400">
              <a:solidFill>
                <a:srgbClr val="FFFFFF"/>
              </a:solidFill>
            </a:endParaRPr>
          </a:p>
        </p:txBody>
      </p:sp>
      <p:pic>
        <p:nvPicPr>
          <p:cNvPr id="8368" name="Google Shape;8368;p88" title="accur_PRIVACY_Row memorization.png"/>
          <p:cNvPicPr preferRelativeResize="0"/>
          <p:nvPr/>
        </p:nvPicPr>
        <p:blipFill rotWithShape="1">
          <a:blip r:embed="rId4">
            <a:alphaModFix/>
          </a:blip>
          <a:srcRect t="129" b="129"/>
          <a:stretch/>
        </p:blipFill>
        <p:spPr>
          <a:xfrm>
            <a:off x="1291775" y="54750"/>
            <a:ext cx="7597575" cy="503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FE2F3"/>
        </a:solidFill>
        <a:effectLst/>
      </p:bgPr>
    </p:bg>
    <p:spTree>
      <p:nvGrpSpPr>
        <p:cNvPr id="1" name="Shape 8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73" name="Google Shape;8373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925" y="54750"/>
            <a:ext cx="8610025" cy="5036200"/>
          </a:xfrm>
          <a:prstGeom prst="rect">
            <a:avLst/>
          </a:prstGeom>
          <a:noFill/>
          <a:ln>
            <a:noFill/>
          </a:ln>
        </p:spPr>
      </p:pic>
      <p:sp>
        <p:nvSpPr>
          <p:cNvPr id="8374" name="Google Shape;8374;p89"/>
          <p:cNvSpPr txBox="1">
            <a:spLocks noGrp="1"/>
          </p:cNvSpPr>
          <p:nvPr>
            <p:ph type="title" idx="2"/>
          </p:nvPr>
        </p:nvSpPr>
        <p:spPr>
          <a:xfrm>
            <a:off x="-109500" y="54750"/>
            <a:ext cx="1500000" cy="587400"/>
          </a:xfrm>
          <a:prstGeom prst="rect">
            <a:avLst/>
          </a:prstGeom>
          <a:solidFill>
            <a:srgbClr val="A4C2F4"/>
          </a:solidFill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chemeClr val="accent6"/>
                </a:solidFill>
              </a:rPr>
              <a:t>Result - Row Memorization</a:t>
            </a:r>
            <a:endParaRPr sz="1400">
              <a:solidFill>
                <a:srgbClr val="FFFFFF"/>
              </a:solidFill>
            </a:endParaRPr>
          </a:p>
        </p:txBody>
      </p:sp>
      <p:pic>
        <p:nvPicPr>
          <p:cNvPr id="8375" name="Google Shape;8375;p89" title="perf_PRIVACY_Row memorization.png"/>
          <p:cNvPicPr preferRelativeResize="0"/>
          <p:nvPr/>
        </p:nvPicPr>
        <p:blipFill rotWithShape="1">
          <a:blip r:embed="rId4">
            <a:alphaModFix/>
          </a:blip>
          <a:srcRect t="129" b="129"/>
          <a:stretch/>
        </p:blipFill>
        <p:spPr>
          <a:xfrm>
            <a:off x="1291775" y="54750"/>
            <a:ext cx="7597575" cy="503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FE2F3"/>
        </a:solidFill>
        <a:effectLst/>
      </p:bgPr>
    </p:bg>
    <p:spTree>
      <p:nvGrpSpPr>
        <p:cNvPr id="1" name="Shape 8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91" name="Google Shape;8391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925" y="961300"/>
            <a:ext cx="8638176" cy="4020175"/>
          </a:xfrm>
          <a:prstGeom prst="rect">
            <a:avLst/>
          </a:prstGeom>
          <a:noFill/>
          <a:ln>
            <a:noFill/>
          </a:ln>
        </p:spPr>
      </p:pic>
      <p:sp>
        <p:nvSpPr>
          <p:cNvPr id="8392" name="Google Shape;8392;p91"/>
          <p:cNvSpPr txBox="1">
            <a:spLocks noGrp="1"/>
          </p:cNvSpPr>
          <p:nvPr>
            <p:ph type="title" idx="2"/>
          </p:nvPr>
        </p:nvSpPr>
        <p:spPr>
          <a:xfrm>
            <a:off x="229925" y="168825"/>
            <a:ext cx="5054100" cy="560700"/>
          </a:xfrm>
          <a:prstGeom prst="rect">
            <a:avLst/>
          </a:prstGeom>
          <a:solidFill>
            <a:srgbClr val="A4C2F4"/>
          </a:solidFill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chemeClr val="accent6"/>
                </a:solidFill>
              </a:rPr>
              <a:t>Result - Summary</a:t>
            </a:r>
            <a:endParaRPr sz="2800">
              <a:solidFill>
                <a:srgbClr val="FFFFFF"/>
              </a:solidFill>
            </a:endParaRPr>
          </a:p>
        </p:txBody>
      </p:sp>
      <p:graphicFrame>
        <p:nvGraphicFramePr>
          <p:cNvPr id="8393" name="Google Shape;8393;p91"/>
          <p:cNvGraphicFramePr/>
          <p:nvPr/>
        </p:nvGraphicFramePr>
        <p:xfrm>
          <a:off x="771250" y="1193625"/>
          <a:ext cx="7601500" cy="1920150"/>
        </p:xfrm>
        <a:graphic>
          <a:graphicData uri="http://schemas.openxmlformats.org/drawingml/2006/table">
            <a:tbl>
              <a:tblPr>
                <a:noFill/>
                <a:tableStyleId>{2B4C247F-3779-4297-A599-F2D74CFFE666}</a:tableStyleId>
              </a:tblPr>
              <a:tblGrid>
                <a:gridCol w="1360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01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872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184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669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66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51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500"/>
                        <a:t>Row Memorization</a:t>
                      </a:r>
                      <a:endParaRPr sz="15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500"/>
                        <a:t>Model type</a:t>
                      </a:r>
                      <a:endParaRPr sz="15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500"/>
                        <a:t>Accuracy</a:t>
                      </a:r>
                      <a:endParaRPr sz="15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500"/>
                        <a:t>F0.5 Score</a:t>
                      </a:r>
                      <a:endParaRPr sz="15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500"/>
                        <a:t>Specificity (TNR)</a:t>
                      </a:r>
                      <a:endParaRPr sz="15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500"/>
                        <a:t>Sensitivity (TPR)</a:t>
                      </a:r>
                      <a:endParaRPr sz="15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7620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500"/>
                        <a:t>Best model</a:t>
                      </a:r>
                      <a:endParaRPr sz="15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500"/>
                        <a:t>XGBoost / SVM / Logistic Regression</a:t>
                      </a:r>
                      <a:endParaRPr sz="15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500" b="1"/>
                        <a:t>0.93</a:t>
                      </a:r>
                      <a:endParaRPr sz="1500"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500" b="1"/>
                        <a:t>0.98</a:t>
                      </a:r>
                      <a:endParaRPr sz="1500"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500" b="1"/>
                        <a:t>1</a:t>
                      </a:r>
                      <a:endParaRPr sz="1500"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500" b="1"/>
                        <a:t>0.92</a:t>
                      </a:r>
                      <a:endParaRPr sz="1500"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500"/>
                        <a:t>Base model</a:t>
                      </a:r>
                      <a:endParaRPr sz="15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500"/>
                        <a:t>Decision Tree</a:t>
                      </a:r>
                      <a:endParaRPr sz="15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500"/>
                        <a:t>0.58</a:t>
                      </a:r>
                      <a:endParaRPr sz="15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500"/>
                        <a:t>0.85</a:t>
                      </a:r>
                      <a:endParaRPr sz="15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500"/>
                        <a:t>0.75</a:t>
                      </a:r>
                      <a:endParaRPr sz="15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7620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500"/>
                        <a:t>0.56</a:t>
                      </a:r>
                      <a:endParaRPr sz="15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B w="76200" cap="flat" cmpd="sng">
                      <a:solidFill>
                        <a:srgbClr val="6666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8394" name="Google Shape;8394;p91"/>
          <p:cNvSpPr txBox="1"/>
          <p:nvPr/>
        </p:nvSpPr>
        <p:spPr>
          <a:xfrm>
            <a:off x="771175" y="3403300"/>
            <a:ext cx="7601400" cy="1231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500"/>
              <a:buChar char="❖"/>
            </a:pPr>
            <a:r>
              <a:rPr lang="en-GB" sz="1500"/>
              <a:t>The</a:t>
            </a:r>
            <a:r>
              <a:rPr lang="en-GB" sz="1500" b="1"/>
              <a:t> Best Model </a:t>
            </a:r>
            <a:r>
              <a:rPr lang="en-GB" sz="1500"/>
              <a:t>(XGBoost / SVM / Logistic Regression) is the clear winner for the Row Memorization privacy test, given its high accuracy, perfect detection of memorized rows, and excellent overall performance.</a:t>
            </a:r>
            <a:endParaRPr sz="15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FE2F3"/>
        </a:solidFill>
        <a:effectLst/>
      </p:bgPr>
    </p:bg>
    <p:spTree>
      <p:nvGrpSpPr>
        <p:cNvPr id="1" name="Shape 8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99" name="Google Shape;8399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3100" y="853975"/>
            <a:ext cx="7401050" cy="4050850"/>
          </a:xfrm>
          <a:prstGeom prst="rect">
            <a:avLst/>
          </a:prstGeom>
          <a:noFill/>
          <a:ln>
            <a:noFill/>
          </a:ln>
        </p:spPr>
      </p:pic>
      <p:sp>
        <p:nvSpPr>
          <p:cNvPr id="8400" name="Google Shape;8400;p92"/>
          <p:cNvSpPr txBox="1">
            <a:spLocks noGrp="1"/>
          </p:cNvSpPr>
          <p:nvPr>
            <p:ph type="title" idx="2"/>
          </p:nvPr>
        </p:nvSpPr>
        <p:spPr>
          <a:xfrm>
            <a:off x="399100" y="157600"/>
            <a:ext cx="5054100" cy="560700"/>
          </a:xfrm>
          <a:prstGeom prst="rect">
            <a:avLst/>
          </a:prstGeom>
          <a:solidFill>
            <a:srgbClr val="A4C2F4"/>
          </a:solidFill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chemeClr val="accent6"/>
                </a:solidFill>
              </a:rPr>
              <a:t>Challenges and Limitations</a:t>
            </a:r>
            <a:endParaRPr sz="2800">
              <a:solidFill>
                <a:srgbClr val="FFFFFF"/>
              </a:solidFill>
            </a:endParaRPr>
          </a:p>
        </p:txBody>
      </p:sp>
      <p:grpSp>
        <p:nvGrpSpPr>
          <p:cNvPr id="8401" name="Google Shape;8401;p92"/>
          <p:cNvGrpSpPr/>
          <p:nvPr/>
        </p:nvGrpSpPr>
        <p:grpSpPr>
          <a:xfrm>
            <a:off x="2057000" y="1117355"/>
            <a:ext cx="4268011" cy="3975592"/>
            <a:chOff x="2438000" y="583955"/>
            <a:chExt cx="4268011" cy="3975592"/>
          </a:xfrm>
        </p:grpSpPr>
        <p:sp>
          <p:nvSpPr>
            <p:cNvPr id="8402" name="Google Shape;8402;p92"/>
            <p:cNvSpPr/>
            <p:nvPr/>
          </p:nvSpPr>
          <p:spPr>
            <a:xfrm>
              <a:off x="4419430" y="583955"/>
              <a:ext cx="1984800" cy="1892100"/>
            </a:xfrm>
            <a:prstGeom prst="teardrop">
              <a:avLst>
                <a:gd name="adj" fmla="val 100000"/>
              </a:avLst>
            </a:prstGeom>
            <a:solidFill>
              <a:srgbClr val="FFDD00">
                <a:alpha val="745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pace Mono"/>
                <a:ea typeface="Space Mono"/>
                <a:cs typeface="Space Mono"/>
                <a:sym typeface="Space Mono"/>
              </a:endParaRPr>
            </a:p>
          </p:txBody>
        </p:sp>
        <p:sp>
          <p:nvSpPr>
            <p:cNvPr id="8403" name="Google Shape;8403;p92"/>
            <p:cNvSpPr/>
            <p:nvPr/>
          </p:nvSpPr>
          <p:spPr>
            <a:xfrm>
              <a:off x="2767875" y="650588"/>
              <a:ext cx="1797300" cy="1758900"/>
            </a:xfrm>
            <a:prstGeom prst="snip2DiagRect">
              <a:avLst>
                <a:gd name="adj1" fmla="val 0"/>
                <a:gd name="adj2" fmla="val 16155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pace Mono"/>
                <a:ea typeface="Space Mono"/>
                <a:cs typeface="Space Mono"/>
                <a:sym typeface="Space Mono"/>
              </a:endParaRPr>
            </a:p>
          </p:txBody>
        </p:sp>
        <p:sp>
          <p:nvSpPr>
            <p:cNvPr id="8404" name="Google Shape;8404;p92"/>
            <p:cNvSpPr/>
            <p:nvPr/>
          </p:nvSpPr>
          <p:spPr>
            <a:xfrm rot="-680512">
              <a:off x="2614035" y="2188429"/>
              <a:ext cx="2111230" cy="1833089"/>
            </a:xfrm>
            <a:prstGeom prst="wedgeEllipseCallout">
              <a:avLst>
                <a:gd name="adj1" fmla="val -31265"/>
                <a:gd name="adj2" fmla="val 58225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pace Mono"/>
                <a:ea typeface="Space Mono"/>
                <a:cs typeface="Space Mono"/>
                <a:sym typeface="Space Mono"/>
              </a:endParaRPr>
            </a:p>
          </p:txBody>
        </p:sp>
        <p:sp>
          <p:nvSpPr>
            <p:cNvPr id="8405" name="Google Shape;8405;p92"/>
            <p:cNvSpPr/>
            <p:nvPr/>
          </p:nvSpPr>
          <p:spPr>
            <a:xfrm rot="-837067">
              <a:off x="4586438" y="2271160"/>
              <a:ext cx="1870260" cy="2100099"/>
            </a:xfrm>
            <a:custGeom>
              <a:avLst/>
              <a:gdLst/>
              <a:ahLst/>
              <a:cxnLst/>
              <a:rect l="l" t="t" r="r" b="b"/>
              <a:pathLst>
                <a:path w="30151" h="31768" extrusionOk="0">
                  <a:moveTo>
                    <a:pt x="3710" y="0"/>
                  </a:moveTo>
                  <a:cubicBezTo>
                    <a:pt x="3549" y="0"/>
                    <a:pt x="3396" y="37"/>
                    <a:pt x="3263" y="136"/>
                  </a:cubicBezTo>
                  <a:cubicBezTo>
                    <a:pt x="3002" y="293"/>
                    <a:pt x="2949" y="607"/>
                    <a:pt x="2845" y="921"/>
                  </a:cubicBezTo>
                  <a:cubicBezTo>
                    <a:pt x="1956" y="4737"/>
                    <a:pt x="1015" y="8502"/>
                    <a:pt x="126" y="12318"/>
                  </a:cubicBezTo>
                  <a:cubicBezTo>
                    <a:pt x="21" y="12684"/>
                    <a:pt x="-31" y="13050"/>
                    <a:pt x="21" y="13416"/>
                  </a:cubicBezTo>
                  <a:cubicBezTo>
                    <a:pt x="74" y="13782"/>
                    <a:pt x="231" y="14148"/>
                    <a:pt x="440" y="14462"/>
                  </a:cubicBezTo>
                  <a:cubicBezTo>
                    <a:pt x="3838" y="20317"/>
                    <a:pt x="7446" y="26121"/>
                    <a:pt x="11210" y="31767"/>
                  </a:cubicBezTo>
                  <a:cubicBezTo>
                    <a:pt x="12256" y="28683"/>
                    <a:pt x="13249" y="25598"/>
                    <a:pt x="14295" y="22513"/>
                  </a:cubicBezTo>
                  <a:cubicBezTo>
                    <a:pt x="17954" y="24605"/>
                    <a:pt x="21823" y="26330"/>
                    <a:pt x="25849" y="27742"/>
                  </a:cubicBezTo>
                  <a:lnTo>
                    <a:pt x="26477" y="27794"/>
                  </a:lnTo>
                  <a:cubicBezTo>
                    <a:pt x="27731" y="23820"/>
                    <a:pt x="28882" y="19795"/>
                    <a:pt x="29980" y="15769"/>
                  </a:cubicBezTo>
                  <a:cubicBezTo>
                    <a:pt x="30084" y="15351"/>
                    <a:pt x="30189" y="14880"/>
                    <a:pt x="30136" y="14462"/>
                  </a:cubicBezTo>
                  <a:cubicBezTo>
                    <a:pt x="30084" y="14096"/>
                    <a:pt x="29875" y="13782"/>
                    <a:pt x="29718" y="13416"/>
                  </a:cubicBezTo>
                  <a:cubicBezTo>
                    <a:pt x="27888" y="10070"/>
                    <a:pt x="25849" y="6828"/>
                    <a:pt x="23601" y="3692"/>
                  </a:cubicBezTo>
                  <a:cubicBezTo>
                    <a:pt x="23183" y="3116"/>
                    <a:pt x="22712" y="2489"/>
                    <a:pt x="22085" y="2071"/>
                  </a:cubicBezTo>
                  <a:cubicBezTo>
                    <a:pt x="21196" y="1496"/>
                    <a:pt x="20098" y="1339"/>
                    <a:pt x="19052" y="1234"/>
                  </a:cubicBezTo>
                  <a:cubicBezTo>
                    <a:pt x="14033" y="764"/>
                    <a:pt x="9014" y="293"/>
                    <a:pt x="3995" y="32"/>
                  </a:cubicBezTo>
                  <a:cubicBezTo>
                    <a:pt x="3899" y="13"/>
                    <a:pt x="3804" y="0"/>
                    <a:pt x="371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pace Mono"/>
                <a:ea typeface="Space Mono"/>
                <a:cs typeface="Space Mono"/>
                <a:sym typeface="Space Mono"/>
              </a:endParaRPr>
            </a:p>
          </p:txBody>
        </p:sp>
        <p:sp>
          <p:nvSpPr>
            <p:cNvPr id="8406" name="Google Shape;8406;p92"/>
            <p:cNvSpPr txBox="1"/>
            <p:nvPr/>
          </p:nvSpPr>
          <p:spPr>
            <a:xfrm>
              <a:off x="2860751" y="745925"/>
              <a:ext cx="1355100" cy="40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800"/>
                </a:spcAft>
                <a:buNone/>
              </a:pPr>
              <a:r>
                <a:rPr lang="en-GB" sz="1300" b="1">
                  <a:solidFill>
                    <a:srgbClr val="0B5394"/>
                  </a:solidFill>
                  <a:latin typeface="Comfortaa"/>
                  <a:ea typeface="Comfortaa"/>
                  <a:cs typeface="Comfortaa"/>
                  <a:sym typeface="Comfortaa"/>
                </a:rPr>
                <a:t>Imbalanced Labels</a:t>
              </a:r>
              <a:endParaRPr sz="1300" b="1">
                <a:solidFill>
                  <a:srgbClr val="0B5394"/>
                </a:solidFill>
                <a:latin typeface="Comfortaa"/>
                <a:ea typeface="Comfortaa"/>
                <a:cs typeface="Comfortaa"/>
                <a:sym typeface="Comfortaa"/>
              </a:endParaRPr>
            </a:p>
          </p:txBody>
        </p:sp>
        <p:sp>
          <p:nvSpPr>
            <p:cNvPr id="8407" name="Google Shape;8407;p92"/>
            <p:cNvSpPr txBox="1"/>
            <p:nvPr/>
          </p:nvSpPr>
          <p:spPr>
            <a:xfrm>
              <a:off x="4748159" y="825525"/>
              <a:ext cx="1469400" cy="40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800"/>
                </a:spcAft>
                <a:buNone/>
              </a:pPr>
              <a:r>
                <a:rPr lang="en-GB" sz="1200" b="1">
                  <a:solidFill>
                    <a:srgbClr val="0B5394"/>
                  </a:solidFill>
                  <a:latin typeface="Comfortaa"/>
                  <a:ea typeface="Comfortaa"/>
                  <a:cs typeface="Comfortaa"/>
                  <a:sym typeface="Comfortaa"/>
                </a:rPr>
                <a:t>Data Leakage Risk</a:t>
              </a:r>
              <a:endParaRPr sz="1200" b="1">
                <a:solidFill>
                  <a:srgbClr val="0B5394"/>
                </a:solidFill>
                <a:latin typeface="Comfortaa"/>
                <a:ea typeface="Comfortaa"/>
                <a:cs typeface="Comfortaa"/>
                <a:sym typeface="Comfortaa"/>
              </a:endParaRPr>
            </a:p>
          </p:txBody>
        </p:sp>
        <p:sp>
          <p:nvSpPr>
            <p:cNvPr id="8408" name="Google Shape;8408;p92"/>
            <p:cNvSpPr txBox="1"/>
            <p:nvPr/>
          </p:nvSpPr>
          <p:spPr>
            <a:xfrm>
              <a:off x="3055738" y="1180095"/>
              <a:ext cx="1160100" cy="79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SzPts val="1018"/>
                <a:buNone/>
              </a:pPr>
              <a:r>
                <a:rPr lang="en-GB" sz="1210">
                  <a:solidFill>
                    <a:srgbClr val="073763"/>
                  </a:solidFill>
                  <a:latin typeface="Space Mono"/>
                  <a:ea typeface="Space Mono"/>
                  <a:cs typeface="Space Mono"/>
                  <a:sym typeface="Space Mono"/>
                </a:rPr>
                <a:t>Balanced accuracy, class weight </a:t>
              </a:r>
              <a:endParaRPr sz="1210">
                <a:solidFill>
                  <a:srgbClr val="073763"/>
                </a:solidFill>
                <a:latin typeface="Space Mono"/>
                <a:ea typeface="Space Mono"/>
                <a:cs typeface="Space Mono"/>
                <a:sym typeface="Space Mono"/>
              </a:endParaRPr>
            </a:p>
          </p:txBody>
        </p:sp>
        <p:sp>
          <p:nvSpPr>
            <p:cNvPr id="8409" name="Google Shape;8409;p92"/>
            <p:cNvSpPr txBox="1"/>
            <p:nvPr/>
          </p:nvSpPr>
          <p:spPr>
            <a:xfrm>
              <a:off x="4748150" y="1180098"/>
              <a:ext cx="1716600" cy="79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rgbClr val="073763"/>
                  </a:solidFill>
                  <a:latin typeface="Space Mono"/>
                  <a:ea typeface="Space Mono"/>
                  <a:cs typeface="Space Mono"/>
                  <a:sym typeface="Space Mono"/>
                </a:rPr>
                <a:t>Split train &amp; test by dataset</a:t>
              </a:r>
              <a:endParaRPr sz="1100">
                <a:solidFill>
                  <a:srgbClr val="073763"/>
                </a:solidFill>
                <a:latin typeface="Space Mono"/>
                <a:ea typeface="Space Mono"/>
                <a:cs typeface="Space Mono"/>
                <a:sym typeface="Space Mono"/>
              </a:endParaRPr>
            </a:p>
          </p:txBody>
        </p:sp>
        <p:sp>
          <p:nvSpPr>
            <p:cNvPr id="8410" name="Google Shape;8410;p92"/>
            <p:cNvSpPr txBox="1"/>
            <p:nvPr/>
          </p:nvSpPr>
          <p:spPr>
            <a:xfrm>
              <a:off x="2809075" y="2554550"/>
              <a:ext cx="1610400" cy="40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800"/>
                </a:spcAft>
                <a:buNone/>
              </a:pPr>
              <a:r>
                <a:rPr lang="en-GB" sz="1100" b="1">
                  <a:solidFill>
                    <a:srgbClr val="0B5394"/>
                  </a:solidFill>
                  <a:latin typeface="Comfortaa"/>
                  <a:ea typeface="Comfortaa"/>
                  <a:cs typeface="Comfortaa"/>
                  <a:sym typeface="Comfortaa"/>
                </a:rPr>
                <a:t>Feature Engineering &amp; Latent Complexity</a:t>
              </a:r>
              <a:endParaRPr sz="1100" b="1">
                <a:solidFill>
                  <a:srgbClr val="0B5394"/>
                </a:solidFill>
                <a:latin typeface="Comfortaa"/>
                <a:ea typeface="Comfortaa"/>
                <a:cs typeface="Comfortaa"/>
                <a:sym typeface="Comfortaa"/>
              </a:endParaRPr>
            </a:p>
          </p:txBody>
        </p:sp>
        <p:sp>
          <p:nvSpPr>
            <p:cNvPr id="8411" name="Google Shape;8411;p92"/>
            <p:cNvSpPr txBox="1"/>
            <p:nvPr/>
          </p:nvSpPr>
          <p:spPr>
            <a:xfrm>
              <a:off x="3024353" y="3039238"/>
              <a:ext cx="1473300" cy="79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852"/>
                <a:buNone/>
              </a:pPr>
              <a:r>
                <a:rPr lang="en-GB" sz="1130">
                  <a:solidFill>
                    <a:srgbClr val="073763"/>
                  </a:solidFill>
                  <a:latin typeface="Space Mono"/>
                  <a:ea typeface="Space Mono"/>
                  <a:cs typeface="Space Mono"/>
                  <a:sym typeface="Space Mono"/>
                </a:rPr>
                <a:t>Equivalence class predictors</a:t>
              </a:r>
              <a:endParaRPr sz="1130">
                <a:solidFill>
                  <a:srgbClr val="073763"/>
                </a:solidFill>
                <a:latin typeface="Space Mono"/>
                <a:ea typeface="Space Mono"/>
                <a:cs typeface="Space Mono"/>
                <a:sym typeface="Space Mono"/>
              </a:endParaRPr>
            </a:p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852"/>
                <a:buNone/>
              </a:pPr>
              <a:endParaRPr sz="1130">
                <a:solidFill>
                  <a:srgbClr val="073763"/>
                </a:solidFill>
                <a:latin typeface="Space Mono"/>
                <a:ea typeface="Space Mono"/>
                <a:cs typeface="Space Mono"/>
                <a:sym typeface="Space Mono"/>
              </a:endParaRPr>
            </a:p>
          </p:txBody>
        </p:sp>
        <p:sp>
          <p:nvSpPr>
            <p:cNvPr id="8412" name="Google Shape;8412;p92"/>
            <p:cNvSpPr txBox="1"/>
            <p:nvPr/>
          </p:nvSpPr>
          <p:spPr>
            <a:xfrm>
              <a:off x="4694050" y="2607175"/>
              <a:ext cx="1473300" cy="40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800"/>
                </a:spcAft>
                <a:buNone/>
              </a:pPr>
              <a:r>
                <a:rPr lang="en-GB" sz="1200" b="1">
                  <a:solidFill>
                    <a:srgbClr val="073763"/>
                  </a:solidFill>
                  <a:latin typeface="Comfortaa"/>
                  <a:ea typeface="Comfortaa"/>
                  <a:cs typeface="Comfortaa"/>
                  <a:sym typeface="Comfortaa"/>
                </a:rPr>
                <a:t>Sensitivity to Input Variations</a:t>
              </a:r>
              <a:endParaRPr sz="1200" b="1">
                <a:solidFill>
                  <a:srgbClr val="073763"/>
                </a:solidFill>
                <a:latin typeface="Comfortaa"/>
                <a:ea typeface="Comfortaa"/>
                <a:cs typeface="Comfortaa"/>
                <a:sym typeface="Comfortaa"/>
              </a:endParaRPr>
            </a:p>
          </p:txBody>
        </p:sp>
        <p:sp>
          <p:nvSpPr>
            <p:cNvPr id="8413" name="Google Shape;8413;p92"/>
            <p:cNvSpPr txBox="1"/>
            <p:nvPr/>
          </p:nvSpPr>
          <p:spPr>
            <a:xfrm>
              <a:off x="4794200" y="2934500"/>
              <a:ext cx="1716600" cy="79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018"/>
                <a:buNone/>
              </a:pPr>
              <a:r>
                <a:rPr lang="en-GB" sz="1110">
                  <a:solidFill>
                    <a:srgbClr val="073763"/>
                  </a:solidFill>
                  <a:latin typeface="Space Mono"/>
                  <a:ea typeface="Space Mono"/>
                  <a:cs typeface="Space Mono"/>
                  <a:sym typeface="Space Mono"/>
                </a:rPr>
                <a:t>Decision boundary</a:t>
              </a:r>
              <a:endParaRPr sz="1110">
                <a:solidFill>
                  <a:srgbClr val="073763"/>
                </a:solidFill>
                <a:latin typeface="Space Mono"/>
                <a:ea typeface="Space Mono"/>
                <a:cs typeface="Space Mono"/>
                <a:sym typeface="Space Mono"/>
              </a:endParaRPr>
            </a:p>
          </p:txBody>
        </p:sp>
      </p:grpSp>
      <p:sp>
        <p:nvSpPr>
          <p:cNvPr id="8414" name="Google Shape;8414;p92"/>
          <p:cNvSpPr/>
          <p:nvPr/>
        </p:nvSpPr>
        <p:spPr>
          <a:xfrm rot="-680512">
            <a:off x="5454260" y="1865104"/>
            <a:ext cx="2111230" cy="1833089"/>
          </a:xfrm>
          <a:prstGeom prst="wedgeEllipseCallout">
            <a:avLst>
              <a:gd name="adj1" fmla="val -31265"/>
              <a:gd name="adj2" fmla="val 58225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pace Mono"/>
              <a:ea typeface="Space Mono"/>
              <a:cs typeface="Space Mono"/>
              <a:sym typeface="Space Mono"/>
            </a:endParaRPr>
          </a:p>
        </p:txBody>
      </p:sp>
      <p:sp>
        <p:nvSpPr>
          <p:cNvPr id="8415" name="Google Shape;8415;p92"/>
          <p:cNvSpPr/>
          <p:nvPr/>
        </p:nvSpPr>
        <p:spPr>
          <a:xfrm rot="-837022">
            <a:off x="914639" y="1584635"/>
            <a:ext cx="1707771" cy="1974210"/>
          </a:xfrm>
          <a:custGeom>
            <a:avLst/>
            <a:gdLst/>
            <a:ahLst/>
            <a:cxnLst/>
            <a:rect l="l" t="t" r="r" b="b"/>
            <a:pathLst>
              <a:path w="30151" h="31768" extrusionOk="0">
                <a:moveTo>
                  <a:pt x="3710" y="0"/>
                </a:moveTo>
                <a:cubicBezTo>
                  <a:pt x="3549" y="0"/>
                  <a:pt x="3396" y="37"/>
                  <a:pt x="3263" y="136"/>
                </a:cubicBezTo>
                <a:cubicBezTo>
                  <a:pt x="3002" y="293"/>
                  <a:pt x="2949" y="607"/>
                  <a:pt x="2845" y="921"/>
                </a:cubicBezTo>
                <a:cubicBezTo>
                  <a:pt x="1956" y="4737"/>
                  <a:pt x="1015" y="8502"/>
                  <a:pt x="126" y="12318"/>
                </a:cubicBezTo>
                <a:cubicBezTo>
                  <a:pt x="21" y="12684"/>
                  <a:pt x="-31" y="13050"/>
                  <a:pt x="21" y="13416"/>
                </a:cubicBezTo>
                <a:cubicBezTo>
                  <a:pt x="74" y="13782"/>
                  <a:pt x="231" y="14148"/>
                  <a:pt x="440" y="14462"/>
                </a:cubicBezTo>
                <a:cubicBezTo>
                  <a:pt x="3838" y="20317"/>
                  <a:pt x="7446" y="26121"/>
                  <a:pt x="11210" y="31767"/>
                </a:cubicBezTo>
                <a:cubicBezTo>
                  <a:pt x="12256" y="28683"/>
                  <a:pt x="13249" y="25598"/>
                  <a:pt x="14295" y="22513"/>
                </a:cubicBezTo>
                <a:cubicBezTo>
                  <a:pt x="17954" y="24605"/>
                  <a:pt x="21823" y="26330"/>
                  <a:pt x="25849" y="27742"/>
                </a:cubicBezTo>
                <a:lnTo>
                  <a:pt x="26477" y="27794"/>
                </a:lnTo>
                <a:cubicBezTo>
                  <a:pt x="27731" y="23820"/>
                  <a:pt x="28882" y="19795"/>
                  <a:pt x="29980" y="15769"/>
                </a:cubicBezTo>
                <a:cubicBezTo>
                  <a:pt x="30084" y="15351"/>
                  <a:pt x="30189" y="14880"/>
                  <a:pt x="30136" y="14462"/>
                </a:cubicBezTo>
                <a:cubicBezTo>
                  <a:pt x="30084" y="14096"/>
                  <a:pt x="29875" y="13782"/>
                  <a:pt x="29718" y="13416"/>
                </a:cubicBezTo>
                <a:cubicBezTo>
                  <a:pt x="27888" y="10070"/>
                  <a:pt x="25849" y="6828"/>
                  <a:pt x="23601" y="3692"/>
                </a:cubicBezTo>
                <a:cubicBezTo>
                  <a:pt x="23183" y="3116"/>
                  <a:pt x="22712" y="2489"/>
                  <a:pt x="22085" y="2071"/>
                </a:cubicBezTo>
                <a:cubicBezTo>
                  <a:pt x="21196" y="1496"/>
                  <a:pt x="20098" y="1339"/>
                  <a:pt x="19052" y="1234"/>
                </a:cubicBezTo>
                <a:cubicBezTo>
                  <a:pt x="14033" y="764"/>
                  <a:pt x="9014" y="293"/>
                  <a:pt x="3995" y="32"/>
                </a:cubicBezTo>
                <a:cubicBezTo>
                  <a:pt x="3899" y="13"/>
                  <a:pt x="3804" y="0"/>
                  <a:pt x="371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pace Mono"/>
              <a:ea typeface="Space Mono"/>
              <a:cs typeface="Space Mono"/>
              <a:sym typeface="Space Mono"/>
            </a:endParaRPr>
          </a:p>
        </p:txBody>
      </p:sp>
      <p:sp>
        <p:nvSpPr>
          <p:cNvPr id="8416" name="Google Shape;8416;p92"/>
          <p:cNvSpPr txBox="1"/>
          <p:nvPr/>
        </p:nvSpPr>
        <p:spPr>
          <a:xfrm>
            <a:off x="5704675" y="2249750"/>
            <a:ext cx="1610400" cy="4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GB" sz="1200" b="1">
                <a:solidFill>
                  <a:srgbClr val="0B5394"/>
                </a:solidFill>
                <a:latin typeface="Comfortaa"/>
                <a:ea typeface="Comfortaa"/>
                <a:cs typeface="Comfortaa"/>
                <a:sym typeface="Comfortaa"/>
              </a:rPr>
              <a:t>Interpretability vs. Performance</a:t>
            </a:r>
            <a:endParaRPr sz="1200" b="1">
              <a:solidFill>
                <a:srgbClr val="0B5394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8417" name="Google Shape;8417;p92"/>
          <p:cNvSpPr txBox="1"/>
          <p:nvPr/>
        </p:nvSpPr>
        <p:spPr>
          <a:xfrm>
            <a:off x="938150" y="1969900"/>
            <a:ext cx="1473300" cy="4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GB" sz="1100" b="1">
                <a:solidFill>
                  <a:srgbClr val="073763"/>
                </a:solidFill>
                <a:latin typeface="Comfortaa"/>
                <a:ea typeface="Comfortaa"/>
                <a:cs typeface="Comfortaa"/>
                <a:sym typeface="Comfortaa"/>
              </a:rPr>
              <a:t>No Production or Historical Data</a:t>
            </a:r>
            <a:endParaRPr sz="1100" b="1">
              <a:solidFill>
                <a:srgbClr val="073763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8418" name="Google Shape;8418;p92"/>
          <p:cNvSpPr txBox="1"/>
          <p:nvPr/>
        </p:nvSpPr>
        <p:spPr>
          <a:xfrm>
            <a:off x="5951353" y="2664863"/>
            <a:ext cx="1473300" cy="7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en-GB" sz="1230">
                <a:solidFill>
                  <a:srgbClr val="073763"/>
                </a:solidFill>
                <a:latin typeface="Space Mono"/>
                <a:ea typeface="Space Mono"/>
                <a:cs typeface="Space Mono"/>
                <a:sym typeface="Space Mono"/>
              </a:rPr>
              <a:t>Feature Importance</a:t>
            </a:r>
            <a:endParaRPr sz="1230">
              <a:solidFill>
                <a:srgbClr val="073763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endParaRPr sz="1230">
              <a:solidFill>
                <a:srgbClr val="073763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  <p:sp>
        <p:nvSpPr>
          <p:cNvPr id="8419" name="Google Shape;8419;p92"/>
          <p:cNvSpPr txBox="1"/>
          <p:nvPr/>
        </p:nvSpPr>
        <p:spPr>
          <a:xfrm>
            <a:off x="1084550" y="2384600"/>
            <a:ext cx="1558800" cy="7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-GB" sz="1110">
                <a:solidFill>
                  <a:srgbClr val="073763"/>
                </a:solidFill>
                <a:latin typeface="Space Mono"/>
                <a:ea typeface="Space Mono"/>
                <a:cs typeface="Space Mono"/>
                <a:sym typeface="Space Mono"/>
              </a:rPr>
              <a:t>Use public dataset</a:t>
            </a:r>
            <a:endParaRPr sz="1110">
              <a:solidFill>
                <a:srgbClr val="073763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FE2F3"/>
        </a:solidFill>
        <a:effectLst/>
      </p:bgPr>
    </p:bg>
    <p:spTree>
      <p:nvGrpSpPr>
        <p:cNvPr id="1" name="Shape 8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24" name="Google Shape;8424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000" y="114050"/>
            <a:ext cx="8696150" cy="4827825"/>
          </a:xfrm>
          <a:prstGeom prst="rect">
            <a:avLst/>
          </a:prstGeom>
          <a:noFill/>
          <a:ln>
            <a:noFill/>
          </a:ln>
        </p:spPr>
      </p:pic>
      <p:sp>
        <p:nvSpPr>
          <p:cNvPr id="8425" name="Google Shape;8425;p93"/>
          <p:cNvSpPr txBox="1">
            <a:spLocks noGrp="1"/>
          </p:cNvSpPr>
          <p:nvPr>
            <p:ph type="title" idx="2"/>
          </p:nvPr>
        </p:nvSpPr>
        <p:spPr>
          <a:xfrm>
            <a:off x="161000" y="114050"/>
            <a:ext cx="5054100" cy="560700"/>
          </a:xfrm>
          <a:prstGeom prst="rect">
            <a:avLst/>
          </a:prstGeom>
          <a:solidFill>
            <a:srgbClr val="A4C2F4"/>
          </a:solidFill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chemeClr val="accent6"/>
                </a:solidFill>
              </a:rPr>
              <a:t>Future Plan</a:t>
            </a:r>
            <a:endParaRPr sz="2800">
              <a:solidFill>
                <a:srgbClr val="FFFFFF"/>
              </a:solidFill>
            </a:endParaRPr>
          </a:p>
        </p:txBody>
      </p:sp>
      <p:grpSp>
        <p:nvGrpSpPr>
          <p:cNvPr id="8426" name="Google Shape;8426;p93"/>
          <p:cNvGrpSpPr/>
          <p:nvPr/>
        </p:nvGrpSpPr>
        <p:grpSpPr>
          <a:xfrm>
            <a:off x="4752457" y="536468"/>
            <a:ext cx="2678492" cy="2093532"/>
            <a:chOff x="3216519" y="1002150"/>
            <a:chExt cx="1944600" cy="1569600"/>
          </a:xfrm>
        </p:grpSpPr>
        <p:sp>
          <p:nvSpPr>
            <p:cNvPr id="8427" name="Google Shape;8427;p93"/>
            <p:cNvSpPr/>
            <p:nvPr/>
          </p:nvSpPr>
          <p:spPr>
            <a:xfrm flipH="1">
              <a:off x="3216519" y="1002150"/>
              <a:ext cx="1944600" cy="1569600"/>
            </a:xfrm>
            <a:prstGeom prst="round2DiagRect">
              <a:avLst>
                <a:gd name="adj1" fmla="val 0"/>
                <a:gd name="adj2" fmla="val 17764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>
                <a:latin typeface="Roboto SemiBold"/>
                <a:ea typeface="Roboto SemiBold"/>
                <a:cs typeface="Roboto SemiBold"/>
                <a:sym typeface="Roboto SemiBold"/>
              </a:endParaRPr>
            </a:p>
          </p:txBody>
        </p:sp>
        <p:sp>
          <p:nvSpPr>
            <p:cNvPr id="8428" name="Google Shape;8428;p93"/>
            <p:cNvSpPr txBox="1"/>
            <p:nvPr/>
          </p:nvSpPr>
          <p:spPr>
            <a:xfrm>
              <a:off x="3461160" y="1244658"/>
              <a:ext cx="1590900" cy="459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solidFill>
                    <a:srgbClr val="191919"/>
                  </a:solidFill>
                  <a:latin typeface="Roboto SemiBold"/>
                  <a:ea typeface="Roboto SemiBold"/>
                  <a:cs typeface="Roboto SemiBold"/>
                  <a:sym typeface="Roboto SemiBold"/>
                </a:rPr>
                <a:t>Feature Engineering &amp; Interpretability</a:t>
              </a:r>
              <a:endParaRPr>
                <a:solidFill>
                  <a:srgbClr val="191919"/>
                </a:solidFill>
                <a:latin typeface="Roboto SemiBold"/>
                <a:ea typeface="Roboto SemiBold"/>
                <a:cs typeface="Roboto SemiBold"/>
                <a:sym typeface="Roboto SemiBold"/>
              </a:endParaRPr>
            </a:p>
          </p:txBody>
        </p:sp>
        <p:sp>
          <p:nvSpPr>
            <p:cNvPr id="8429" name="Google Shape;8429;p93"/>
            <p:cNvSpPr txBox="1"/>
            <p:nvPr/>
          </p:nvSpPr>
          <p:spPr>
            <a:xfrm>
              <a:off x="3461163" y="1704627"/>
              <a:ext cx="1451700" cy="512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rgbClr val="191919"/>
                  </a:solidFill>
                  <a:latin typeface="Roboto SemiBold"/>
                  <a:ea typeface="Roboto SemiBold"/>
                  <a:cs typeface="Roboto SemiBold"/>
                  <a:sym typeface="Roboto SemiBold"/>
                </a:rPr>
                <a:t>Use tools like SHAP to explain black-box models.</a:t>
              </a:r>
              <a:endParaRPr sz="1100">
                <a:solidFill>
                  <a:srgbClr val="191919"/>
                </a:solidFill>
                <a:latin typeface="Roboto SemiBold"/>
                <a:ea typeface="Roboto SemiBold"/>
                <a:cs typeface="Roboto SemiBold"/>
                <a:sym typeface="Roboto SemiBold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None/>
              </a:pPr>
              <a:endParaRPr sz="1100">
                <a:solidFill>
                  <a:srgbClr val="191919"/>
                </a:solidFill>
                <a:latin typeface="Roboto SemiBold"/>
                <a:ea typeface="Roboto SemiBold"/>
                <a:cs typeface="Roboto SemiBold"/>
                <a:sym typeface="Roboto SemiBold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None/>
              </a:pPr>
              <a:endParaRPr sz="1100">
                <a:solidFill>
                  <a:srgbClr val="191919"/>
                </a:solidFill>
                <a:latin typeface="Roboto SemiBold"/>
                <a:ea typeface="Roboto SemiBold"/>
                <a:cs typeface="Roboto SemiBold"/>
                <a:sym typeface="Roboto SemiBold"/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1600"/>
                </a:spcBef>
                <a:spcAft>
                  <a:spcPts val="1600"/>
                </a:spcAft>
                <a:buNone/>
              </a:pPr>
              <a:endParaRPr sz="1100">
                <a:solidFill>
                  <a:srgbClr val="191919"/>
                </a:solidFill>
                <a:latin typeface="Roboto SemiBold"/>
                <a:ea typeface="Roboto SemiBold"/>
                <a:cs typeface="Roboto SemiBold"/>
                <a:sym typeface="Roboto SemiBold"/>
              </a:endParaRPr>
            </a:p>
          </p:txBody>
        </p:sp>
      </p:grpSp>
      <p:grpSp>
        <p:nvGrpSpPr>
          <p:cNvPr id="8430" name="Google Shape;8430;p93"/>
          <p:cNvGrpSpPr/>
          <p:nvPr/>
        </p:nvGrpSpPr>
        <p:grpSpPr>
          <a:xfrm>
            <a:off x="2080532" y="536468"/>
            <a:ext cx="2678492" cy="2093532"/>
            <a:chOff x="1271925" y="1002150"/>
            <a:chExt cx="1944600" cy="1569600"/>
          </a:xfrm>
        </p:grpSpPr>
        <p:sp>
          <p:nvSpPr>
            <p:cNvPr id="8431" name="Google Shape;8431;p93"/>
            <p:cNvSpPr/>
            <p:nvPr/>
          </p:nvSpPr>
          <p:spPr>
            <a:xfrm rot="10800000">
              <a:off x="1271925" y="1002150"/>
              <a:ext cx="1944600" cy="1569600"/>
            </a:xfrm>
            <a:prstGeom prst="round2DiagRect">
              <a:avLst>
                <a:gd name="adj1" fmla="val 0"/>
                <a:gd name="adj2" fmla="val 17764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>
                <a:solidFill>
                  <a:srgbClr val="191919"/>
                </a:solidFill>
                <a:latin typeface="Roboto SemiBold"/>
                <a:ea typeface="Roboto SemiBold"/>
                <a:cs typeface="Roboto SemiBold"/>
                <a:sym typeface="Roboto SemiBold"/>
              </a:endParaRPr>
            </a:p>
          </p:txBody>
        </p:sp>
        <p:sp>
          <p:nvSpPr>
            <p:cNvPr id="8432" name="Google Shape;8432;p93"/>
            <p:cNvSpPr txBox="1"/>
            <p:nvPr/>
          </p:nvSpPr>
          <p:spPr>
            <a:xfrm>
              <a:off x="1496691" y="1244658"/>
              <a:ext cx="1611000" cy="459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solidFill>
                    <a:srgbClr val="191919"/>
                  </a:solidFill>
                  <a:latin typeface="Roboto SemiBold"/>
                  <a:ea typeface="Roboto SemiBold"/>
                  <a:cs typeface="Roboto SemiBold"/>
                  <a:sym typeface="Roboto SemiBold"/>
                </a:rPr>
                <a:t>Expand Dataset &amp; Improve Generalization</a:t>
              </a:r>
              <a:endParaRPr>
                <a:solidFill>
                  <a:srgbClr val="191919"/>
                </a:solidFill>
                <a:latin typeface="Roboto SemiBold"/>
                <a:ea typeface="Roboto SemiBold"/>
                <a:cs typeface="Roboto SemiBold"/>
                <a:sym typeface="Roboto SemiBold"/>
              </a:endParaRPr>
            </a:p>
          </p:txBody>
        </p:sp>
        <p:sp>
          <p:nvSpPr>
            <p:cNvPr id="8433" name="Google Shape;8433;p93"/>
            <p:cNvSpPr txBox="1"/>
            <p:nvPr/>
          </p:nvSpPr>
          <p:spPr>
            <a:xfrm>
              <a:off x="1496688" y="1704611"/>
              <a:ext cx="1451700" cy="7023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GB" sz="1100">
                  <a:solidFill>
                    <a:srgbClr val="191919"/>
                  </a:solidFill>
                  <a:latin typeface="Roboto SemiBold"/>
                  <a:ea typeface="Roboto SemiBold"/>
                  <a:cs typeface="Roboto SemiBold"/>
                  <a:sym typeface="Roboto SemiBold"/>
                </a:rPr>
                <a:t>Leverage decision boundary generating more privacy test failure, incorporate more diverse dataset.</a:t>
              </a:r>
              <a:endParaRPr sz="1100">
                <a:solidFill>
                  <a:srgbClr val="191919"/>
                </a:solidFill>
                <a:latin typeface="Roboto SemiBold"/>
                <a:ea typeface="Roboto SemiBold"/>
                <a:cs typeface="Roboto SemiBold"/>
                <a:sym typeface="Roboto SemiBold"/>
              </a:endParaRPr>
            </a:p>
          </p:txBody>
        </p:sp>
      </p:grpSp>
      <p:grpSp>
        <p:nvGrpSpPr>
          <p:cNvPr id="8434" name="Google Shape;8434;p93"/>
          <p:cNvGrpSpPr/>
          <p:nvPr/>
        </p:nvGrpSpPr>
        <p:grpSpPr>
          <a:xfrm>
            <a:off x="2080532" y="2625237"/>
            <a:ext cx="2678492" cy="2093532"/>
            <a:chOff x="1271925" y="2571750"/>
            <a:chExt cx="1944600" cy="1569600"/>
          </a:xfrm>
        </p:grpSpPr>
        <p:sp>
          <p:nvSpPr>
            <p:cNvPr id="8435" name="Google Shape;8435;p93"/>
            <p:cNvSpPr/>
            <p:nvPr/>
          </p:nvSpPr>
          <p:spPr>
            <a:xfrm flipH="1">
              <a:off x="1271925" y="2571750"/>
              <a:ext cx="1944600" cy="1569600"/>
            </a:xfrm>
            <a:prstGeom prst="round2DiagRect">
              <a:avLst>
                <a:gd name="adj1" fmla="val 0"/>
                <a:gd name="adj2" fmla="val 17764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>
                <a:solidFill>
                  <a:srgbClr val="191919"/>
                </a:solidFill>
                <a:latin typeface="Roboto SemiBold"/>
                <a:ea typeface="Roboto SemiBold"/>
                <a:cs typeface="Roboto SemiBold"/>
                <a:sym typeface="Roboto SemiBold"/>
              </a:endParaRPr>
            </a:p>
          </p:txBody>
        </p:sp>
        <p:sp>
          <p:nvSpPr>
            <p:cNvPr id="8436" name="Google Shape;8436;p93"/>
            <p:cNvSpPr txBox="1"/>
            <p:nvPr/>
          </p:nvSpPr>
          <p:spPr>
            <a:xfrm>
              <a:off x="1496691" y="2814262"/>
              <a:ext cx="1603200" cy="459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>
                  <a:solidFill>
                    <a:srgbClr val="191919"/>
                  </a:solidFill>
                  <a:latin typeface="Roboto SemiBold"/>
                  <a:ea typeface="Roboto SemiBold"/>
                  <a:cs typeface="Roboto SemiBold"/>
                  <a:sym typeface="Roboto SemiBold"/>
                </a:rPr>
                <a:t>Privacy Test Expansion</a:t>
              </a:r>
              <a:endParaRPr>
                <a:solidFill>
                  <a:srgbClr val="191919"/>
                </a:solidFill>
                <a:latin typeface="Roboto SemiBold"/>
                <a:ea typeface="Roboto SemiBold"/>
                <a:cs typeface="Roboto SemiBold"/>
                <a:sym typeface="Roboto SemiBold"/>
              </a:endParaRPr>
            </a:p>
          </p:txBody>
        </p:sp>
        <p:sp>
          <p:nvSpPr>
            <p:cNvPr id="8437" name="Google Shape;8437;p93"/>
            <p:cNvSpPr txBox="1"/>
            <p:nvPr/>
          </p:nvSpPr>
          <p:spPr>
            <a:xfrm>
              <a:off x="1496691" y="3274226"/>
              <a:ext cx="1603200" cy="512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GB" sz="1100">
                  <a:solidFill>
                    <a:srgbClr val="191919"/>
                  </a:solidFill>
                  <a:latin typeface="Roboto SemiBold"/>
                  <a:ea typeface="Roboto SemiBold"/>
                  <a:cs typeface="Roboto SemiBold"/>
                  <a:sym typeface="Roboto SemiBold"/>
                </a:rPr>
                <a:t>Investigate more privacy tests as failure patterns evolve.</a:t>
              </a:r>
              <a:endParaRPr sz="1100">
                <a:solidFill>
                  <a:srgbClr val="191919"/>
                </a:solidFill>
                <a:latin typeface="Roboto SemiBold"/>
                <a:ea typeface="Roboto SemiBold"/>
                <a:cs typeface="Roboto SemiBold"/>
                <a:sym typeface="Roboto SemiBold"/>
              </a:endParaRPr>
            </a:p>
          </p:txBody>
        </p:sp>
      </p:grpSp>
      <p:grpSp>
        <p:nvGrpSpPr>
          <p:cNvPr id="8438" name="Google Shape;8438;p93"/>
          <p:cNvGrpSpPr/>
          <p:nvPr/>
        </p:nvGrpSpPr>
        <p:grpSpPr>
          <a:xfrm>
            <a:off x="4752437" y="2629919"/>
            <a:ext cx="2604792" cy="2044875"/>
            <a:chOff x="3216519" y="2571750"/>
            <a:chExt cx="1944600" cy="1569600"/>
          </a:xfrm>
        </p:grpSpPr>
        <p:sp>
          <p:nvSpPr>
            <p:cNvPr id="8439" name="Google Shape;8439;p93"/>
            <p:cNvSpPr/>
            <p:nvPr/>
          </p:nvSpPr>
          <p:spPr>
            <a:xfrm rot="10800000">
              <a:off x="3216519" y="2571750"/>
              <a:ext cx="1944600" cy="1569600"/>
            </a:xfrm>
            <a:prstGeom prst="round2DiagRect">
              <a:avLst>
                <a:gd name="adj1" fmla="val 0"/>
                <a:gd name="adj2" fmla="val 17764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>
                <a:solidFill>
                  <a:srgbClr val="191919"/>
                </a:solidFill>
              </a:endParaRPr>
            </a:p>
          </p:txBody>
        </p:sp>
        <p:sp>
          <p:nvSpPr>
            <p:cNvPr id="8440" name="Google Shape;8440;p93"/>
            <p:cNvSpPr txBox="1"/>
            <p:nvPr/>
          </p:nvSpPr>
          <p:spPr>
            <a:xfrm>
              <a:off x="3462964" y="2755444"/>
              <a:ext cx="1451700" cy="459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b="1">
                  <a:solidFill>
                    <a:srgbClr val="191919"/>
                  </a:solidFill>
                  <a:latin typeface="Roboto"/>
                  <a:ea typeface="Roboto"/>
                  <a:cs typeface="Roboto"/>
                  <a:sym typeface="Roboto"/>
                </a:rPr>
                <a:t>Model Deployment &amp; Validation</a:t>
              </a:r>
              <a:endParaRPr>
                <a:solidFill>
                  <a:srgbClr val="191919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441" name="Google Shape;8441;p93"/>
            <p:cNvSpPr txBox="1"/>
            <p:nvPr/>
          </p:nvSpPr>
          <p:spPr>
            <a:xfrm>
              <a:off x="3461163" y="3274227"/>
              <a:ext cx="1451700" cy="5124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GB" sz="1100">
                  <a:solidFill>
                    <a:srgbClr val="191919"/>
                  </a:solidFill>
                  <a:latin typeface="DM Sans SemiBold"/>
                  <a:ea typeface="DM Sans SemiBold"/>
                  <a:cs typeface="DM Sans SemiBold"/>
                  <a:sym typeface="DM Sans SemiBold"/>
                </a:rPr>
                <a:t>Deploy models in a controlled environment to evaluate performance on pre-production data.</a:t>
              </a:r>
              <a:endParaRPr sz="1100">
                <a:solidFill>
                  <a:srgbClr val="191919"/>
                </a:solidFill>
                <a:latin typeface="DM Sans SemiBold"/>
                <a:ea typeface="DM Sans SemiBold"/>
                <a:cs typeface="DM Sans SemiBold"/>
                <a:sym typeface="DM Sans SemiBold"/>
              </a:endParaRPr>
            </a:p>
          </p:txBody>
        </p:sp>
      </p:grpSp>
      <p:grpSp>
        <p:nvGrpSpPr>
          <p:cNvPr id="8442" name="Google Shape;8442;p93"/>
          <p:cNvGrpSpPr/>
          <p:nvPr/>
        </p:nvGrpSpPr>
        <p:grpSpPr>
          <a:xfrm>
            <a:off x="4425068" y="2710496"/>
            <a:ext cx="334125" cy="334078"/>
            <a:chOff x="3157188" y="909150"/>
            <a:chExt cx="470400" cy="470400"/>
          </a:xfrm>
        </p:grpSpPr>
        <p:sp>
          <p:nvSpPr>
            <p:cNvPr id="8443" name="Google Shape;8443;p93"/>
            <p:cNvSpPr/>
            <p:nvPr/>
          </p:nvSpPr>
          <p:spPr>
            <a:xfrm>
              <a:off x="3157188" y="909150"/>
              <a:ext cx="470400" cy="47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4" name="Google Shape;8444;p93"/>
            <p:cNvSpPr/>
            <p:nvPr/>
          </p:nvSpPr>
          <p:spPr>
            <a:xfrm>
              <a:off x="3243138" y="995100"/>
              <a:ext cx="298500" cy="298500"/>
            </a:xfrm>
            <a:prstGeom prst="mathPlus">
              <a:avLst>
                <a:gd name="adj1" fmla="val 9900"/>
              </a:avLst>
            </a:prstGeom>
            <a:solidFill>
              <a:srgbClr val="0D5C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FE2F3"/>
        </a:solidFill>
        <a:effectLst/>
      </p:bgPr>
    </p:bg>
    <p:spTree>
      <p:nvGrpSpPr>
        <p:cNvPr id="1" name="Shape 8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0" name="Google Shape;8170;p69"/>
          <p:cNvSpPr txBox="1"/>
          <p:nvPr/>
        </p:nvSpPr>
        <p:spPr>
          <a:xfrm>
            <a:off x="459463" y="1133725"/>
            <a:ext cx="8341800" cy="358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191919"/>
              </a:solidFill>
              <a:latin typeface="Asap"/>
              <a:ea typeface="Asap"/>
              <a:cs typeface="Asap"/>
              <a:sym typeface="Asap"/>
            </a:endParaRPr>
          </a:p>
        </p:txBody>
      </p:sp>
      <p:pic>
        <p:nvPicPr>
          <p:cNvPr id="8171" name="Google Shape;8171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163" y="17900"/>
            <a:ext cx="8157674" cy="4807600"/>
          </a:xfrm>
          <a:prstGeom prst="rect">
            <a:avLst/>
          </a:prstGeom>
          <a:noFill/>
          <a:ln>
            <a:noFill/>
          </a:ln>
        </p:spPr>
      </p:pic>
      <p:sp>
        <p:nvSpPr>
          <p:cNvPr id="8172" name="Google Shape;8172;p69"/>
          <p:cNvSpPr txBox="1">
            <a:spLocks noGrp="1"/>
          </p:cNvSpPr>
          <p:nvPr>
            <p:ph type="title" idx="4294967295"/>
          </p:nvPr>
        </p:nvSpPr>
        <p:spPr>
          <a:xfrm>
            <a:off x="105500" y="95475"/>
            <a:ext cx="2380200" cy="560700"/>
          </a:xfrm>
          <a:prstGeom prst="rect">
            <a:avLst/>
          </a:prstGeom>
          <a:solidFill>
            <a:srgbClr val="A4C2F4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rgbClr val="FFFFFF"/>
                </a:solidFill>
              </a:rPr>
              <a:t>Background</a:t>
            </a:r>
            <a:endParaRPr sz="2800">
              <a:solidFill>
                <a:srgbClr val="FFFFFF"/>
              </a:solidFill>
            </a:endParaRPr>
          </a:p>
        </p:txBody>
      </p:sp>
      <p:sp>
        <p:nvSpPr>
          <p:cNvPr id="8173" name="Google Shape;8173;p69"/>
          <p:cNvSpPr txBox="1"/>
          <p:nvPr/>
        </p:nvSpPr>
        <p:spPr>
          <a:xfrm>
            <a:off x="625125" y="850888"/>
            <a:ext cx="2530200" cy="7332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 b="1">
                <a:solidFill>
                  <a:srgbClr val="191919"/>
                </a:solidFill>
                <a:latin typeface="Asap"/>
                <a:ea typeface="Asap"/>
                <a:cs typeface="Asap"/>
                <a:sym typeface="Asap"/>
              </a:rPr>
              <a:t>Lawyers need safe, compliant data</a:t>
            </a:r>
            <a:endParaRPr sz="2100" b="1">
              <a:solidFill>
                <a:srgbClr val="191919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8174" name="Google Shape;8174;p69"/>
          <p:cNvSpPr txBox="1"/>
          <p:nvPr/>
        </p:nvSpPr>
        <p:spPr>
          <a:xfrm>
            <a:off x="6310175" y="497100"/>
            <a:ext cx="2232600" cy="11763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 b="1">
                <a:solidFill>
                  <a:srgbClr val="191919"/>
                </a:solidFill>
                <a:latin typeface="Asap"/>
                <a:ea typeface="Asap"/>
                <a:cs typeface="Asap"/>
                <a:sym typeface="Asap"/>
              </a:rPr>
              <a:t>Data Scientists need accessible, high quality data</a:t>
            </a:r>
            <a:endParaRPr sz="2100" b="1">
              <a:solidFill>
                <a:srgbClr val="191919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8175" name="Google Shape;8175;p69"/>
          <p:cNvSpPr/>
          <p:nvPr/>
        </p:nvSpPr>
        <p:spPr>
          <a:xfrm rot="6867377">
            <a:off x="1717025" y="1536364"/>
            <a:ext cx="346378" cy="1007280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8176" name="Google Shape;8176;p69"/>
          <p:cNvSpPr/>
          <p:nvPr/>
        </p:nvSpPr>
        <p:spPr>
          <a:xfrm rot="-7482462">
            <a:off x="7020948" y="1598440"/>
            <a:ext cx="346687" cy="1007332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sap"/>
              <a:ea typeface="Asap"/>
              <a:cs typeface="Asap"/>
              <a:sym typeface="Asap"/>
            </a:endParaRPr>
          </a:p>
        </p:txBody>
      </p:sp>
      <p:pic>
        <p:nvPicPr>
          <p:cNvPr id="8177" name="Google Shape;8177;p69"/>
          <p:cNvPicPr preferRelativeResize="0"/>
          <p:nvPr/>
        </p:nvPicPr>
        <p:blipFill rotWithShape="1">
          <a:blip r:embed="rId4">
            <a:alphaModFix/>
          </a:blip>
          <a:srcRect l="870" t="11337" r="13790" b="14709"/>
          <a:stretch/>
        </p:blipFill>
        <p:spPr>
          <a:xfrm>
            <a:off x="1873850" y="1357800"/>
            <a:ext cx="4971000" cy="34677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FE2F3"/>
        </a:solidFill>
        <a:effectLst/>
      </p:bgPr>
    </p:bg>
    <p:spTree>
      <p:nvGrpSpPr>
        <p:cNvPr id="1" name="Shape 8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49" name="Google Shape;8449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9975" y="181875"/>
            <a:ext cx="8545749" cy="4779775"/>
          </a:xfrm>
          <a:prstGeom prst="rect">
            <a:avLst/>
          </a:prstGeom>
          <a:noFill/>
          <a:ln>
            <a:noFill/>
          </a:ln>
        </p:spPr>
      </p:pic>
      <p:sp>
        <p:nvSpPr>
          <p:cNvPr id="8450" name="Google Shape;8450;p94"/>
          <p:cNvSpPr txBox="1">
            <a:spLocks noGrp="1"/>
          </p:cNvSpPr>
          <p:nvPr>
            <p:ph type="title" idx="2"/>
          </p:nvPr>
        </p:nvSpPr>
        <p:spPr>
          <a:xfrm>
            <a:off x="379975" y="181875"/>
            <a:ext cx="8545800" cy="560700"/>
          </a:xfrm>
          <a:prstGeom prst="rect">
            <a:avLst/>
          </a:prstGeom>
          <a:solidFill>
            <a:srgbClr val="A4C2F4"/>
          </a:solidFill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chemeClr val="accent6"/>
                </a:solidFill>
              </a:rPr>
              <a:t>                                   Thank You</a:t>
            </a:r>
            <a:endParaRPr sz="2800">
              <a:solidFill>
                <a:srgbClr val="FFFFFF"/>
              </a:solidFill>
            </a:endParaRPr>
          </a:p>
        </p:txBody>
      </p:sp>
      <p:pic>
        <p:nvPicPr>
          <p:cNvPr id="8451" name="Google Shape;8451;p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2925" y="941775"/>
            <a:ext cx="3718475" cy="2141600"/>
          </a:xfrm>
          <a:prstGeom prst="rect">
            <a:avLst/>
          </a:prstGeom>
          <a:noFill/>
          <a:ln>
            <a:noFill/>
          </a:ln>
        </p:spPr>
      </p:pic>
      <p:sp>
        <p:nvSpPr>
          <p:cNvPr id="8452" name="Google Shape;8452;p94"/>
          <p:cNvSpPr txBox="1">
            <a:spLocks noGrp="1"/>
          </p:cNvSpPr>
          <p:nvPr>
            <p:ph type="title" idx="2"/>
          </p:nvPr>
        </p:nvSpPr>
        <p:spPr>
          <a:xfrm>
            <a:off x="4698500" y="941775"/>
            <a:ext cx="4051200" cy="3456600"/>
          </a:xfrm>
          <a:prstGeom prst="rect">
            <a:avLst/>
          </a:prstGeom>
          <a:solidFill>
            <a:srgbClr val="A4C2F4"/>
          </a:solidFill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100">
                <a:solidFill>
                  <a:schemeClr val="accent6"/>
                </a:solidFill>
              </a:rPr>
              <a:t>                                   </a:t>
            </a:r>
            <a:endParaRPr sz="4100">
              <a:solidFill>
                <a:schemeClr val="accent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heartfelt thank you to </a:t>
            </a:r>
            <a:r>
              <a:rPr lang="en-GB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Luke Segars</a:t>
            </a:r>
            <a:r>
              <a:rPr lang="en-GB" sz="2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GB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Dylan Moradpour</a:t>
            </a:r>
            <a:r>
              <a:rPr lang="en-GB" sz="2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GB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Ethan Woodward</a:t>
            </a:r>
            <a:r>
              <a:rPr lang="en-GB" sz="2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and </a:t>
            </a:r>
            <a:r>
              <a:rPr lang="en-GB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Vijay Keswani</a:t>
            </a:r>
            <a:r>
              <a:rPr lang="en-GB" sz="2400" b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for your tremendous support, guidance, and collaboration throughout the year on SubSalt.</a:t>
            </a:r>
            <a:endParaRPr sz="4100">
              <a:solidFill>
                <a:srgbClr val="191919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FE2F3"/>
        </a:solidFill>
        <a:effectLst/>
      </p:bgPr>
    </p:bg>
    <p:spTree>
      <p:nvGrpSpPr>
        <p:cNvPr id="1" name="Shape 8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89" name="Google Shape;8189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550" y="1187125"/>
            <a:ext cx="8889850" cy="362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90" name="Google Shape;8190;p71"/>
          <p:cNvPicPr preferRelativeResize="0"/>
          <p:nvPr/>
        </p:nvPicPr>
        <p:blipFill rotWithShape="1">
          <a:blip r:embed="rId4">
            <a:alphaModFix/>
          </a:blip>
          <a:srcRect l="48644"/>
          <a:stretch/>
        </p:blipFill>
        <p:spPr>
          <a:xfrm>
            <a:off x="4792300" y="1596075"/>
            <a:ext cx="4107302" cy="271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91" name="Google Shape;8191;p7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0800000">
            <a:off x="5243750" y="3805375"/>
            <a:ext cx="3177150" cy="157050"/>
          </a:xfrm>
          <a:prstGeom prst="rect">
            <a:avLst/>
          </a:prstGeom>
          <a:noFill/>
          <a:ln>
            <a:noFill/>
          </a:ln>
        </p:spPr>
      </p:pic>
      <p:sp>
        <p:nvSpPr>
          <p:cNvPr id="8192" name="Google Shape;8192;p71"/>
          <p:cNvSpPr txBox="1">
            <a:spLocks noGrp="1"/>
          </p:cNvSpPr>
          <p:nvPr>
            <p:ph type="title" idx="2"/>
          </p:nvPr>
        </p:nvSpPr>
        <p:spPr>
          <a:xfrm>
            <a:off x="134550" y="132650"/>
            <a:ext cx="4107300" cy="560700"/>
          </a:xfrm>
          <a:prstGeom prst="rect">
            <a:avLst/>
          </a:prstGeom>
          <a:solidFill>
            <a:srgbClr val="A4C2F4"/>
          </a:solidFill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rgbClr val="FFFFFF"/>
                </a:solidFill>
              </a:rPr>
              <a:t>Developmental Cycle</a:t>
            </a:r>
            <a:endParaRPr sz="2800">
              <a:solidFill>
                <a:srgbClr val="FFFFFF"/>
              </a:solidFill>
            </a:endParaRPr>
          </a:p>
        </p:txBody>
      </p:sp>
      <p:pic>
        <p:nvPicPr>
          <p:cNvPr id="8193" name="Google Shape;8193;p7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8725" y="1596075"/>
            <a:ext cx="4529302" cy="271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94" name="Google Shape;8194;p7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70963" y="2205025"/>
            <a:ext cx="3149925" cy="15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95" name="Google Shape;8195;p7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877475" y="2627225"/>
            <a:ext cx="3852024" cy="79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FE2F3"/>
        </a:solidFill>
        <a:effectLst/>
      </p:bgPr>
    </p:bg>
    <p:spTree>
      <p:nvGrpSpPr>
        <p:cNvPr id="1" name="Shape 8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0" name="Google Shape;8200;p72"/>
          <p:cNvSpPr txBox="1">
            <a:spLocks noGrp="1"/>
          </p:cNvSpPr>
          <p:nvPr>
            <p:ph type="title" idx="2"/>
          </p:nvPr>
        </p:nvSpPr>
        <p:spPr>
          <a:xfrm>
            <a:off x="379975" y="453475"/>
            <a:ext cx="4107300" cy="560700"/>
          </a:xfrm>
          <a:prstGeom prst="rect">
            <a:avLst/>
          </a:prstGeom>
          <a:solidFill>
            <a:srgbClr val="A4C2F4"/>
          </a:solidFill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rgbClr val="FFFFFF"/>
                </a:solidFill>
              </a:rPr>
              <a:t>The Problem</a:t>
            </a:r>
            <a:endParaRPr sz="2800">
              <a:solidFill>
                <a:srgbClr val="FFFFFF"/>
              </a:solidFill>
            </a:endParaRPr>
          </a:p>
        </p:txBody>
      </p:sp>
      <p:pic>
        <p:nvPicPr>
          <p:cNvPr id="8201" name="Google Shape;8201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0000" y="1432075"/>
            <a:ext cx="8522676" cy="2052625"/>
          </a:xfrm>
          <a:prstGeom prst="rect">
            <a:avLst/>
          </a:prstGeom>
          <a:noFill/>
          <a:ln>
            <a:noFill/>
          </a:ln>
        </p:spPr>
      </p:pic>
      <p:sp>
        <p:nvSpPr>
          <p:cNvPr id="8202" name="Google Shape;8202;p72"/>
          <p:cNvSpPr txBox="1"/>
          <p:nvPr/>
        </p:nvSpPr>
        <p:spPr>
          <a:xfrm>
            <a:off x="380000" y="1311925"/>
            <a:ext cx="86061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91919"/>
              </a:solidFill>
              <a:latin typeface="Asap"/>
              <a:ea typeface="Asap"/>
              <a:cs typeface="Asap"/>
              <a:sym typeface="Asap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>
                <a:solidFill>
                  <a:srgbClr val="191919"/>
                </a:solidFill>
                <a:latin typeface="Asap"/>
                <a:ea typeface="Asap"/>
                <a:cs typeface="Asap"/>
                <a:sym typeface="Asap"/>
              </a:rPr>
              <a:t>“High computational costs and repetitive privacy testing make large-scale data training slow and costly, reducing the product's value by hindering fast, efficient access to sensitive data.”</a:t>
            </a:r>
            <a:endParaRPr sz="2500">
              <a:solidFill>
                <a:srgbClr val="191919"/>
              </a:solidFill>
              <a:latin typeface="Asap"/>
              <a:ea typeface="Asap"/>
              <a:cs typeface="Asap"/>
              <a:sym typeface="Asap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accent6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8203" name="Google Shape;8203;p72"/>
          <p:cNvSpPr txBox="1"/>
          <p:nvPr/>
        </p:nvSpPr>
        <p:spPr>
          <a:xfrm>
            <a:off x="1053250" y="2554725"/>
            <a:ext cx="8123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6"/>
              </a:solidFill>
              <a:latin typeface="Asap"/>
              <a:ea typeface="Asap"/>
              <a:cs typeface="Asap"/>
              <a:sym typeface="Asap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FE2F3"/>
        </a:solidFill>
        <a:effectLst/>
      </p:bgPr>
    </p:bg>
    <p:spTree>
      <p:nvGrpSpPr>
        <p:cNvPr id="1" name="Shape 8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08" name="Google Shape;8208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750" y="3150575"/>
            <a:ext cx="8311700" cy="1690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8209" name="Google Shape;8209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750" y="950600"/>
            <a:ext cx="8311700" cy="1737375"/>
          </a:xfrm>
          <a:prstGeom prst="rect">
            <a:avLst/>
          </a:prstGeom>
          <a:noFill/>
          <a:ln>
            <a:noFill/>
          </a:ln>
        </p:spPr>
      </p:pic>
      <p:sp>
        <p:nvSpPr>
          <p:cNvPr id="8210" name="Google Shape;8210;p73"/>
          <p:cNvSpPr txBox="1">
            <a:spLocks noGrp="1"/>
          </p:cNvSpPr>
          <p:nvPr>
            <p:ph type="title" idx="2"/>
          </p:nvPr>
        </p:nvSpPr>
        <p:spPr>
          <a:xfrm>
            <a:off x="386375" y="215350"/>
            <a:ext cx="3150900" cy="416100"/>
          </a:xfrm>
          <a:prstGeom prst="rect">
            <a:avLst/>
          </a:prstGeom>
          <a:solidFill>
            <a:srgbClr val="A4C2F4"/>
          </a:solidFill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rgbClr val="FFFFFF"/>
                </a:solidFill>
              </a:rPr>
              <a:t>Privacy Testing</a:t>
            </a:r>
            <a:endParaRPr sz="2000">
              <a:solidFill>
                <a:srgbClr val="FFFFFF"/>
              </a:solidFill>
            </a:endParaRPr>
          </a:p>
        </p:txBody>
      </p:sp>
      <p:sp>
        <p:nvSpPr>
          <p:cNvPr id="8211" name="Google Shape;8211;p73"/>
          <p:cNvSpPr txBox="1"/>
          <p:nvPr/>
        </p:nvSpPr>
        <p:spPr>
          <a:xfrm>
            <a:off x="1808050" y="3810700"/>
            <a:ext cx="4959000" cy="18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00">
              <a:solidFill>
                <a:srgbClr val="191919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8212" name="Google Shape;8212;p73"/>
          <p:cNvSpPr txBox="1"/>
          <p:nvPr/>
        </p:nvSpPr>
        <p:spPr>
          <a:xfrm>
            <a:off x="386375" y="631450"/>
            <a:ext cx="87897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latin typeface="Asap"/>
                <a:ea typeface="Asap"/>
                <a:cs typeface="Asap"/>
                <a:sym typeface="Asap"/>
              </a:rPr>
              <a:t>Source Data      </a:t>
            </a:r>
            <a:endParaRPr b="1">
              <a:latin typeface="Asap"/>
              <a:ea typeface="Asap"/>
              <a:cs typeface="Asap"/>
              <a:sym typeface="Asap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Asap"/>
              <a:ea typeface="Asap"/>
              <a:cs typeface="Asap"/>
              <a:sym typeface="Asap"/>
            </a:endParaRPr>
          </a:p>
        </p:txBody>
      </p:sp>
      <p:graphicFrame>
        <p:nvGraphicFramePr>
          <p:cNvPr id="8213" name="Google Shape;8213;p73"/>
          <p:cNvGraphicFramePr/>
          <p:nvPr/>
        </p:nvGraphicFramePr>
        <p:xfrm>
          <a:off x="487400" y="1014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{2B4C247F-3779-4297-A599-F2D74CFFE666}</a:tableStyleId>
              </a:tblPr>
              <a:tblGrid>
                <a:gridCol w="2042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42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423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423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19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/>
                        <a:t>Attendance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I</a:t>
                      </a:r>
                      <a:r>
                        <a:rPr lang="en-GB" b="1"/>
                        <a:t>nternet Access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/>
                        <a:t>Disability</a:t>
                      </a:r>
                      <a:endParaRPr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/>
                        <a:t>Gender</a:t>
                      </a:r>
                      <a:endParaRPr b="1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8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73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Yes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No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Male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8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98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No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No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Female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8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72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Yes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Yes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Male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8214" name="Google Shape;8214;p73"/>
          <p:cNvGraphicFramePr/>
          <p:nvPr/>
        </p:nvGraphicFramePr>
        <p:xfrm>
          <a:off x="487400" y="3193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{2B4C247F-3779-4297-A599-F2D74CFFE666}</a:tableStyleId>
              </a:tblPr>
              <a:tblGrid>
                <a:gridCol w="2042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42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423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423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2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/>
                        <a:t>Attendance</a:t>
                      </a:r>
                      <a:endParaRPr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I</a:t>
                      </a:r>
                      <a:r>
                        <a:rPr lang="en-GB" b="1"/>
                        <a:t>nternet Access</a:t>
                      </a:r>
                      <a:endParaRPr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/>
                        <a:t>Disability</a:t>
                      </a:r>
                      <a:endParaRPr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/>
                        <a:t>Gender</a:t>
                      </a:r>
                      <a:endParaRPr b="1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2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75</a:t>
                      </a:r>
                      <a:endParaRPr/>
                    </a:p>
                  </a:txBody>
                  <a:tcPr marL="91425" marR="91425" marT="91425" marB="91425"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No</a:t>
                      </a:r>
                      <a:endParaRPr/>
                    </a:p>
                  </a:txBody>
                  <a:tcPr marL="91425" marR="91425" marT="91425" marB="91425"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Yes</a:t>
                      </a:r>
                      <a:endParaRPr/>
                    </a:p>
                  </a:txBody>
                  <a:tcPr marL="91425" marR="91425" marT="91425" marB="91425"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Male</a:t>
                      </a:r>
                      <a:endParaRPr/>
                    </a:p>
                  </a:txBody>
                  <a:tcPr marL="91425" marR="91425" marT="91425" marB="91425"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2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92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Yes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No</a:t>
                      </a:r>
                      <a:endParaRPr/>
                    </a:p>
                  </a:txBody>
                  <a:tcPr marL="91425" marR="91425" marT="91425" marB="91425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Female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2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72</a:t>
                      </a:r>
                      <a:endParaRPr/>
                    </a:p>
                  </a:txBody>
                  <a:tcPr marL="91425" marR="91425" marT="91425" marB="91425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Yes</a:t>
                      </a:r>
                      <a:endParaRPr/>
                    </a:p>
                  </a:txBody>
                  <a:tcPr marL="91425" marR="91425" marT="91425" marB="91425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Yes</a:t>
                      </a:r>
                      <a:endParaRPr/>
                    </a:p>
                  </a:txBody>
                  <a:tcPr marL="91425" marR="91425" marT="91425" marB="91425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Male</a:t>
                      </a:r>
                      <a:endParaRPr/>
                    </a:p>
                  </a:txBody>
                  <a:tcPr marL="91425" marR="91425" marT="91425" marB="91425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8215" name="Google Shape;8215;p73"/>
          <p:cNvSpPr txBox="1"/>
          <p:nvPr/>
        </p:nvSpPr>
        <p:spPr>
          <a:xfrm>
            <a:off x="386375" y="2776975"/>
            <a:ext cx="2182200" cy="4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latin typeface="Asap"/>
                <a:ea typeface="Asap"/>
                <a:cs typeface="Asap"/>
                <a:sym typeface="Asap"/>
              </a:rPr>
              <a:t>Synthetic Data</a:t>
            </a:r>
            <a:endParaRPr>
              <a:solidFill>
                <a:schemeClr val="accent6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8216" name="Google Shape;8216;p73"/>
          <p:cNvSpPr txBox="1">
            <a:spLocks noGrp="1"/>
          </p:cNvSpPr>
          <p:nvPr>
            <p:ph type="title" idx="2"/>
          </p:nvPr>
        </p:nvSpPr>
        <p:spPr>
          <a:xfrm>
            <a:off x="3537275" y="215350"/>
            <a:ext cx="5213100" cy="416100"/>
          </a:xfrm>
          <a:prstGeom prst="rect">
            <a:avLst/>
          </a:prstGeom>
          <a:solidFill>
            <a:srgbClr val="A4C2F4"/>
          </a:solidFill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rgbClr val="FFFFFF"/>
                </a:solidFill>
              </a:rPr>
              <a:t>          Risky Rows and Row Memorization</a:t>
            </a:r>
            <a:endParaRPr sz="2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FE2F3"/>
        </a:solidFill>
        <a:effectLst/>
      </p:bgPr>
    </p:bg>
    <p:spTree>
      <p:nvGrpSpPr>
        <p:cNvPr id="1" name="Shape 8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21" name="Google Shape;8221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6375" y="887800"/>
            <a:ext cx="8071000" cy="3759575"/>
          </a:xfrm>
          <a:prstGeom prst="rect">
            <a:avLst/>
          </a:prstGeom>
          <a:noFill/>
          <a:ln>
            <a:noFill/>
          </a:ln>
        </p:spPr>
      </p:pic>
      <p:sp>
        <p:nvSpPr>
          <p:cNvPr id="8222" name="Google Shape;8222;p74"/>
          <p:cNvSpPr/>
          <p:nvPr/>
        </p:nvSpPr>
        <p:spPr>
          <a:xfrm>
            <a:off x="675500" y="1066525"/>
            <a:ext cx="3951000" cy="33192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 b="1">
                <a:latin typeface="Asap"/>
                <a:ea typeface="Asap"/>
                <a:cs typeface="Asap"/>
                <a:sym typeface="Asap"/>
              </a:rPr>
              <a:t>Duke Students</a:t>
            </a:r>
            <a:endParaRPr sz="2500" b="1"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8223" name="Google Shape;8223;p74"/>
          <p:cNvSpPr/>
          <p:nvPr/>
        </p:nvSpPr>
        <p:spPr>
          <a:xfrm>
            <a:off x="5504600" y="1735575"/>
            <a:ext cx="2610600" cy="2357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latin typeface="Asap"/>
                <a:ea typeface="Asap"/>
                <a:cs typeface="Asap"/>
                <a:sym typeface="Asap"/>
              </a:rPr>
              <a:t>Mids Students</a:t>
            </a:r>
            <a:endParaRPr sz="2000" b="1"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8224" name="Google Shape;8224;p74"/>
          <p:cNvSpPr txBox="1">
            <a:spLocks noGrp="1"/>
          </p:cNvSpPr>
          <p:nvPr>
            <p:ph type="title" idx="2"/>
          </p:nvPr>
        </p:nvSpPr>
        <p:spPr>
          <a:xfrm>
            <a:off x="386375" y="215350"/>
            <a:ext cx="3150900" cy="416100"/>
          </a:xfrm>
          <a:prstGeom prst="rect">
            <a:avLst/>
          </a:prstGeom>
          <a:solidFill>
            <a:srgbClr val="A4C2F4"/>
          </a:solidFill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rgbClr val="FFFFFF"/>
                </a:solidFill>
              </a:rPr>
              <a:t>Equivalence Classes</a:t>
            </a:r>
            <a:endParaRPr sz="2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FE2F3"/>
        </a:solidFill>
        <a:effectLst/>
      </p:bgPr>
    </p:bg>
    <p:spTree>
      <p:nvGrpSpPr>
        <p:cNvPr id="1" name="Shape 8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29" name="Google Shape;8229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6375" y="732700"/>
            <a:ext cx="8522676" cy="4301950"/>
          </a:xfrm>
          <a:prstGeom prst="rect">
            <a:avLst/>
          </a:prstGeom>
          <a:noFill/>
          <a:ln>
            <a:noFill/>
          </a:ln>
        </p:spPr>
      </p:pic>
      <p:sp>
        <p:nvSpPr>
          <p:cNvPr id="8230" name="Google Shape;8230;p75"/>
          <p:cNvSpPr txBox="1"/>
          <p:nvPr/>
        </p:nvSpPr>
        <p:spPr>
          <a:xfrm>
            <a:off x="653875" y="1619550"/>
            <a:ext cx="8522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6"/>
              </a:solidFill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8231" name="Google Shape;8231;p75"/>
          <p:cNvSpPr/>
          <p:nvPr/>
        </p:nvSpPr>
        <p:spPr>
          <a:xfrm>
            <a:off x="644400" y="855875"/>
            <a:ext cx="1909500" cy="853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Asap"/>
                <a:ea typeface="Asap"/>
                <a:cs typeface="Asap"/>
                <a:sym typeface="Asap"/>
              </a:rPr>
              <a:t>Area Of Residence</a:t>
            </a:r>
            <a:endParaRPr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8232" name="Google Shape;8232;p75"/>
          <p:cNvSpPr/>
          <p:nvPr/>
        </p:nvSpPr>
        <p:spPr>
          <a:xfrm>
            <a:off x="3555250" y="902175"/>
            <a:ext cx="2016000" cy="853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Asap"/>
                <a:ea typeface="Asap"/>
                <a:cs typeface="Asap"/>
                <a:sym typeface="Asap"/>
              </a:rPr>
              <a:t>Health Conditions</a:t>
            </a:r>
            <a:endParaRPr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8233" name="Google Shape;8233;p75"/>
          <p:cNvSpPr/>
          <p:nvPr/>
        </p:nvSpPr>
        <p:spPr>
          <a:xfrm flipH="1">
            <a:off x="6630725" y="855875"/>
            <a:ext cx="1909500" cy="853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Asap"/>
                <a:ea typeface="Asap"/>
                <a:cs typeface="Asap"/>
                <a:sym typeface="Asap"/>
              </a:rPr>
              <a:t>                Age</a:t>
            </a:r>
            <a:endParaRPr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8234" name="Google Shape;8234;p75"/>
          <p:cNvSpPr/>
          <p:nvPr/>
        </p:nvSpPr>
        <p:spPr>
          <a:xfrm>
            <a:off x="644400" y="2976325"/>
            <a:ext cx="1909500" cy="876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Asap"/>
                <a:ea typeface="Asap"/>
                <a:cs typeface="Asap"/>
                <a:sym typeface="Asap"/>
              </a:rPr>
              <a:t>Occupation</a:t>
            </a:r>
            <a:endParaRPr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8235" name="Google Shape;8235;p75"/>
          <p:cNvSpPr/>
          <p:nvPr/>
        </p:nvSpPr>
        <p:spPr>
          <a:xfrm>
            <a:off x="3584300" y="2882125"/>
            <a:ext cx="2016000" cy="876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Asap"/>
                <a:ea typeface="Asap"/>
                <a:cs typeface="Asap"/>
                <a:sym typeface="Asap"/>
              </a:rPr>
              <a:t>Eye Color</a:t>
            </a:r>
            <a:endParaRPr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8236" name="Google Shape;8236;p75"/>
          <p:cNvSpPr/>
          <p:nvPr/>
        </p:nvSpPr>
        <p:spPr>
          <a:xfrm>
            <a:off x="6593825" y="2893375"/>
            <a:ext cx="1983300" cy="853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Asap"/>
                <a:ea typeface="Asap"/>
                <a:cs typeface="Asap"/>
                <a:sym typeface="Asap"/>
              </a:rPr>
              <a:t>                Race</a:t>
            </a:r>
            <a:endParaRPr>
              <a:latin typeface="Asap"/>
              <a:ea typeface="Asap"/>
              <a:cs typeface="Asap"/>
              <a:sym typeface="Asap"/>
            </a:endParaRPr>
          </a:p>
        </p:txBody>
      </p:sp>
      <p:sp>
        <p:nvSpPr>
          <p:cNvPr id="8237" name="Google Shape;8237;p75"/>
          <p:cNvSpPr txBox="1">
            <a:spLocks noGrp="1"/>
          </p:cNvSpPr>
          <p:nvPr>
            <p:ph type="title" idx="2"/>
          </p:nvPr>
        </p:nvSpPr>
        <p:spPr>
          <a:xfrm>
            <a:off x="386375" y="215350"/>
            <a:ext cx="3150900" cy="416100"/>
          </a:xfrm>
          <a:prstGeom prst="rect">
            <a:avLst/>
          </a:prstGeom>
          <a:solidFill>
            <a:srgbClr val="A4C2F4"/>
          </a:solidFill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rgbClr val="FFFFFF"/>
                </a:solidFill>
              </a:rPr>
              <a:t>Indirect Identifiers</a:t>
            </a:r>
            <a:endParaRPr sz="2000">
              <a:solidFill>
                <a:srgbClr val="FFFFFF"/>
              </a:solidFill>
            </a:endParaRPr>
          </a:p>
        </p:txBody>
      </p:sp>
      <p:pic>
        <p:nvPicPr>
          <p:cNvPr id="8238" name="Google Shape;8238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80463" y="1755684"/>
            <a:ext cx="1037375" cy="103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39" name="Google Shape;8239;p75"/>
          <p:cNvPicPr preferRelativeResize="0"/>
          <p:nvPr/>
        </p:nvPicPr>
        <p:blipFill rotWithShape="1">
          <a:blip r:embed="rId5">
            <a:alphaModFix/>
          </a:blip>
          <a:srcRect b="9264"/>
          <a:stretch/>
        </p:blipFill>
        <p:spPr>
          <a:xfrm>
            <a:off x="4177500" y="1892138"/>
            <a:ext cx="871000" cy="853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240" name="Google Shape;8240;p7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08174" y="1824074"/>
            <a:ext cx="954600" cy="95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41" name="Google Shape;8241;p7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136500" y="3894600"/>
            <a:ext cx="853499" cy="85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242" name="Google Shape;8242;p75"/>
          <p:cNvPicPr preferRelativeResize="0"/>
          <p:nvPr/>
        </p:nvPicPr>
        <p:blipFill rotWithShape="1">
          <a:blip r:embed="rId8">
            <a:alphaModFix/>
          </a:blip>
          <a:srcRect t="29590" r="47816" b="10740"/>
          <a:stretch/>
        </p:blipFill>
        <p:spPr>
          <a:xfrm>
            <a:off x="7066800" y="3894600"/>
            <a:ext cx="1037351" cy="85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243" name="Google Shape;8243;p75"/>
          <p:cNvPicPr preferRelativeResize="0"/>
          <p:nvPr/>
        </p:nvPicPr>
        <p:blipFill rotWithShape="1">
          <a:blip r:embed="rId9">
            <a:alphaModFix/>
          </a:blip>
          <a:srcRect l="3593" t="28026" r="36807"/>
          <a:stretch/>
        </p:blipFill>
        <p:spPr>
          <a:xfrm>
            <a:off x="1163225" y="3980150"/>
            <a:ext cx="954600" cy="7679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FE2F3"/>
        </a:solidFill>
        <a:effectLst/>
      </p:bgPr>
    </p:bg>
    <p:spTree>
      <p:nvGrpSpPr>
        <p:cNvPr id="1" name="Shape 8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88" name="Google Shape;8288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475" y="1014175"/>
            <a:ext cx="8902149" cy="3280650"/>
          </a:xfrm>
          <a:prstGeom prst="rect">
            <a:avLst/>
          </a:prstGeom>
          <a:noFill/>
          <a:ln>
            <a:noFill/>
          </a:ln>
        </p:spPr>
      </p:pic>
      <p:sp>
        <p:nvSpPr>
          <p:cNvPr id="8289" name="Google Shape;8289;p79"/>
          <p:cNvSpPr txBox="1">
            <a:spLocks noGrp="1"/>
          </p:cNvSpPr>
          <p:nvPr>
            <p:ph type="title" idx="2"/>
          </p:nvPr>
        </p:nvSpPr>
        <p:spPr>
          <a:xfrm>
            <a:off x="167475" y="157875"/>
            <a:ext cx="5054100" cy="560700"/>
          </a:xfrm>
          <a:prstGeom prst="rect">
            <a:avLst/>
          </a:prstGeom>
          <a:solidFill>
            <a:srgbClr val="A4C2F4"/>
          </a:solidFill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rgbClr val="FFFFFF"/>
                </a:solidFill>
              </a:rPr>
              <a:t>Proposed Solutions </a:t>
            </a:r>
            <a:endParaRPr sz="2800">
              <a:solidFill>
                <a:srgbClr val="FFFFFF"/>
              </a:solidFill>
            </a:endParaRPr>
          </a:p>
        </p:txBody>
      </p:sp>
      <p:pic>
        <p:nvPicPr>
          <p:cNvPr id="8290" name="Google Shape;8290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8400" y="1290301"/>
            <a:ext cx="4100473" cy="2745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291" name="Google Shape;8291;p7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74725" y="1290300"/>
            <a:ext cx="4100475" cy="2745849"/>
          </a:xfrm>
          <a:prstGeom prst="rect">
            <a:avLst/>
          </a:prstGeom>
          <a:noFill/>
          <a:ln>
            <a:noFill/>
          </a:ln>
        </p:spPr>
      </p:pic>
      <p:sp>
        <p:nvSpPr>
          <p:cNvPr id="8292" name="Google Shape;8292;p79"/>
          <p:cNvSpPr/>
          <p:nvPr/>
        </p:nvSpPr>
        <p:spPr>
          <a:xfrm>
            <a:off x="4444150" y="2703200"/>
            <a:ext cx="345300" cy="2409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sap"/>
              <a:ea typeface="Asap"/>
              <a:cs typeface="Asap"/>
              <a:sym typeface="Asap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FE2F3"/>
        </a:solidFill>
        <a:effectLst/>
      </p:bgPr>
    </p:bg>
    <p:spTree>
      <p:nvGrpSpPr>
        <p:cNvPr id="1" name="Shape 8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97" name="Google Shape;8297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3225" y="234525"/>
            <a:ext cx="6642075" cy="4779775"/>
          </a:xfrm>
          <a:prstGeom prst="rect">
            <a:avLst/>
          </a:prstGeom>
          <a:noFill/>
          <a:ln>
            <a:noFill/>
          </a:ln>
        </p:spPr>
      </p:pic>
      <p:sp>
        <p:nvSpPr>
          <p:cNvPr id="8298" name="Google Shape;8298;p80"/>
          <p:cNvSpPr txBox="1">
            <a:spLocks noGrp="1"/>
          </p:cNvSpPr>
          <p:nvPr>
            <p:ph type="title" idx="2"/>
          </p:nvPr>
        </p:nvSpPr>
        <p:spPr>
          <a:xfrm>
            <a:off x="81675" y="234525"/>
            <a:ext cx="2034900" cy="667800"/>
          </a:xfrm>
          <a:prstGeom prst="rect">
            <a:avLst/>
          </a:prstGeom>
          <a:solidFill>
            <a:srgbClr val="A4C2F4"/>
          </a:solidFill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accent6"/>
                </a:solidFill>
              </a:rPr>
              <a:t>Predictive Models</a:t>
            </a:r>
            <a:endParaRPr sz="2000">
              <a:solidFill>
                <a:srgbClr val="FFFFFF"/>
              </a:solidFill>
            </a:endParaRPr>
          </a:p>
        </p:txBody>
      </p:sp>
      <p:pic>
        <p:nvPicPr>
          <p:cNvPr id="8299" name="Google Shape;8299;p80" title="Screenshot 2025-03-26 at 10.16.16 A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64627" y="354552"/>
            <a:ext cx="6096349" cy="4561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Computer Science Capstone Project by Slidesgo">
  <a:themeElements>
    <a:clrScheme name="Simple Light">
      <a:dk1>
        <a:srgbClr val="383470"/>
      </a:dk1>
      <a:lt1>
        <a:srgbClr val="4A4592"/>
      </a:lt1>
      <a:dk2>
        <a:srgbClr val="00A5E4"/>
      </a:dk2>
      <a:lt2>
        <a:srgbClr val="FA8789"/>
      </a:lt2>
      <a:accent1>
        <a:srgbClr val="EA950F"/>
      </a:accent1>
      <a:accent2>
        <a:srgbClr val="EDC85D"/>
      </a:accent2>
      <a:accent3>
        <a:srgbClr val="775C97"/>
      </a:accent3>
      <a:accent4>
        <a:srgbClr val="E3DBF3"/>
      </a:accent4>
      <a:accent5>
        <a:srgbClr val="82A81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mputer Science Capstone Project by Slidesgo">
  <a:themeElements>
    <a:clrScheme name="Simple Light">
      <a:dk1>
        <a:srgbClr val="383470"/>
      </a:dk1>
      <a:lt1>
        <a:srgbClr val="4A4592"/>
      </a:lt1>
      <a:dk2>
        <a:srgbClr val="00A5E4"/>
      </a:dk2>
      <a:lt2>
        <a:srgbClr val="FA8789"/>
      </a:lt2>
      <a:accent1>
        <a:srgbClr val="EA950F"/>
      </a:accent1>
      <a:accent2>
        <a:srgbClr val="EDC85D"/>
      </a:accent2>
      <a:accent3>
        <a:srgbClr val="775C97"/>
      </a:accent3>
      <a:accent4>
        <a:srgbClr val="E3DBF3"/>
      </a:accent4>
      <a:accent5>
        <a:srgbClr val="82A81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1071</Words>
  <Application>Microsoft Macintosh PowerPoint</Application>
  <PresentationFormat>On-screen Show (16:9)</PresentationFormat>
  <Paragraphs>186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20</vt:i4>
      </vt:variant>
    </vt:vector>
  </HeadingPairs>
  <TitlesOfParts>
    <vt:vector size="34" baseType="lpstr">
      <vt:lpstr>Roboto</vt:lpstr>
      <vt:lpstr>DM Sans</vt:lpstr>
      <vt:lpstr>Lato</vt:lpstr>
      <vt:lpstr>Roboto SemiBold</vt:lpstr>
      <vt:lpstr>Bebas Neue</vt:lpstr>
      <vt:lpstr>Comfortaa</vt:lpstr>
      <vt:lpstr>DM Sans SemiBold</vt:lpstr>
      <vt:lpstr>Nunito Light</vt:lpstr>
      <vt:lpstr>Space Mono</vt:lpstr>
      <vt:lpstr>Anaheim</vt:lpstr>
      <vt:lpstr>Arial</vt:lpstr>
      <vt:lpstr>Asap</vt:lpstr>
      <vt:lpstr>Computer Science Capstone Project by Slidesgo</vt:lpstr>
      <vt:lpstr>Computer Science Capstone Project by Slidesgo</vt:lpstr>
      <vt:lpstr>Subsalt</vt:lpstr>
      <vt:lpstr>Background</vt:lpstr>
      <vt:lpstr>Developmental Cycle</vt:lpstr>
      <vt:lpstr>The Problem</vt:lpstr>
      <vt:lpstr>Privacy Testing</vt:lpstr>
      <vt:lpstr>Equivalence Classes</vt:lpstr>
      <vt:lpstr>Indirect Identifiers</vt:lpstr>
      <vt:lpstr>Proposed Solutions </vt:lpstr>
      <vt:lpstr>Predictive Models</vt:lpstr>
      <vt:lpstr>Methodology</vt:lpstr>
      <vt:lpstr>Result - Overview</vt:lpstr>
      <vt:lpstr>Result - Risky Rows</vt:lpstr>
      <vt:lpstr>Result - Risky Rows</vt:lpstr>
      <vt:lpstr>Result - Summary</vt:lpstr>
      <vt:lpstr>Result - Row Memorization</vt:lpstr>
      <vt:lpstr>Result - Row Memorization</vt:lpstr>
      <vt:lpstr>Result - Summary</vt:lpstr>
      <vt:lpstr>Challenges and Limitations</vt:lpstr>
      <vt:lpstr>Future Plan</vt:lpstr>
      <vt:lpstr>                                   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Subsalt</dc:title>
  <cp:lastModifiedBy>Minling Zhou</cp:lastModifiedBy>
  <cp:revision>1</cp:revision>
  <dcterms:modified xsi:type="dcterms:W3CDTF">2025-04-08T15:19:19Z</dcterms:modified>
</cp:coreProperties>
</file>